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12504B9A" w14:textId="13013516" w:rsidR="00B8637E" w:rsidRPr="00C53E3A" w:rsidRDefault="001F7C8D" w:rsidP="004E7612">
      <w:pPr>
        <w:pStyle w:val="Title"/>
        <w:spacing w:before="240"/>
        <w:ind w:left="180"/>
        <w:rPr>
          <w:rFonts w:ascii="Aptos Display" w:hAnsi="Aptos Display"/>
          <w:color w:val="FFFFFF" w:themeColor="background1"/>
          <w:sz w:val="72"/>
          <w:szCs w:val="72"/>
        </w:rPr>
      </w:pPr>
      <w:r w:rsidRPr="00307ED2">
        <w:rPr>
          <w:rFonts w:ascii="Aptos Display" w:hAnsi="Aptos Display"/>
          <w:noProof/>
          <w:color w:val="FFFFFF" w:themeColor="background1"/>
          <w:sz w:val="72"/>
          <w:szCs w:val="72"/>
          <w:shd w:val="clear" w:color="auto" w:fill="32006E"/>
          <w14:ligatures w14:val="standardContextual"/>
        </w:rPr>
        <mc:AlternateContent>
          <mc:Choice Requires="wps">
            <w:drawing>
              <wp:anchor distT="0" distB="0" distL="114300" distR="114300" simplePos="0" relativeHeight="251658243" behindDoc="1" locked="0" layoutInCell="1" allowOverlap="1" wp14:anchorId="420D21FB" wp14:editId="457570FA">
                <wp:simplePos x="0" y="0"/>
                <wp:positionH relativeFrom="margin">
                  <wp:align>left</wp:align>
                </wp:positionH>
                <wp:positionV relativeFrom="paragraph">
                  <wp:posOffset>1423671</wp:posOffset>
                </wp:positionV>
                <wp:extent cx="6889166" cy="1234440"/>
                <wp:effectExtent l="0" t="0" r="26035" b="22860"/>
                <wp:wrapNone/>
                <wp:docPr id="1295309605" name="Rectangle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89166" cy="1234440"/>
                        </a:xfrm>
                        <a:prstGeom prst="rect">
                          <a:avLst/>
                        </a:prstGeom>
                        <a:solidFill>
                          <a:schemeClr val="tx2"/>
                        </a:solidFill>
                        <a:ln>
                          <a:solidFill>
                            <a:schemeClr val="tx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7DBA238" id="Rectangle 1" o:spid="_x0000_s1026" alt="&quot;&quot;" style="position:absolute;margin-left:0;margin-top:112.1pt;width:542.45pt;height:97.2pt;z-index:-251684861;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7x2NewIAAIcFAAAOAAAAZHJzL2Uyb0RvYy54bWysVN9P3DAMfp+0/yHK+2h7O25woodOIKZJ&#10;iKHBxHNIE1opjTMnd73bXz8n/XHA0B7QXtK4tj/bX2yfne9aw7YKfQO25MVRzpmyEqrGPpX85/3V&#10;pxPOfBC2EgasKvleeX6++vjhrHNLNYMaTKWQEYj1y86VvA7BLbPMy1q1wh+BU5aUGrAVgUR8yioU&#10;HaG3Jpvl+SLrACuHIJX39PeyV/JVwtdayfBda68CMyWn3EI6MZ2P8cxWZ2L5hMLVjRzSEO/IohWN&#10;paAT1KUIgm2w+QuqbSSCBx2OJLQZaN1IlWqgaor8VTV3tXAq1ULkeDfR5P8frLzZ3rlbJBo655ee&#10;rrGKncY2fik/tktk7Sey1C4wST8XJyenxWLBmSRdMfs8n88TndnB3aEPXxW0LF5KjvQaiSSxvfaB&#10;QpLpaBKjeTBNddUYk4TYAerCINsKeruwm8W3Io8XVsa+y5Fgomd2qDndwt6oiGfsD6VZU1GVs5Rw&#10;asdDMkJKZUPRq2pRqT7H4jjPRwomj5RzAozImqqbsAeAl4WO2H2xg310VambJ+f8X4n1zpNHigw2&#10;TM5tYwHfAjBU1RC5tx9J6qmJLD1Ctb9FhtDPknfyqqHnvRY+3Aqk4aExo4UQvtOhDXQlh+HGWQ34&#10;+63/0Z56mrScdTSMJfe/NgIVZ+abpW4/LWJzsZCE+fGXGQn4XPP4XGM37QVQzxS0epxM12gfzHjV&#10;CO0D7Y11jEoqYSXFLrkMOAoXoV8StHmkWq+TGU2sE+Ha3jkZwSOrsX3vdw8C3dDjgcbjBsbBFctX&#10;rd7bRk8L600A3aQ5OPA68E3Tnhpn2ExxnTyXk9Vhf67+AAAA//8DAFBLAwQUAAYACAAAACEAFdbI&#10;590AAAAJAQAADwAAAGRycy9kb3ducmV2LnhtbEyPzU7DMBCE70i8g7VI3KjTKLVCyKZC/B6KhChw&#10;d+MlibDXUey24e1xT3AczWjmm3o9OysONIXBM8JykYEgbr0ZuEP4eH+8KkGEqNlo65kQfijAujk/&#10;q3Vl/JHf6LCNnUglHCqN0Mc4VlKGtienw8KPxMn78pPTMcmpk2bSx1TurMyzTEmnB04LvR7prqf2&#10;e7t3COozPrkHy89Ovih17zarcfO6Qry8mG9vQESa418YTvgJHZrEtPN7NkFYhHQkIuR5kYM42VlZ&#10;XIPYIRTLUoFsavn/QfMLAAD//wMAUEsBAi0AFAAGAAgAAAAhALaDOJL+AAAA4QEAABMAAAAAAAAA&#10;AAAAAAAAAAAAAFtDb250ZW50X1R5cGVzXS54bWxQSwECLQAUAAYACAAAACEAOP0h/9YAAACUAQAA&#10;CwAAAAAAAAAAAAAAAAAvAQAAX3JlbHMvLnJlbHNQSwECLQAUAAYACAAAACEA2e8djXsCAACHBQAA&#10;DgAAAAAAAAAAAAAAAAAuAgAAZHJzL2Uyb0RvYy54bWxQSwECLQAUAAYACAAAACEAFdbI590AAAAJ&#10;AQAADwAAAAAAAAAAAAAAAADVBAAAZHJzL2Rvd25yZXYueG1sUEsFBgAAAAAEAAQA8wAAAN8FAAAA&#10;AA==&#10;" fillcolor="#32006e [3215]" strokecolor="#32006e [3215]" strokeweight="1pt">
                <w10:wrap anchorx="margin"/>
              </v:rect>
            </w:pict>
          </mc:Fallback>
        </mc:AlternateContent>
      </w:r>
      <w:r w:rsidR="00AB0661" w:rsidRPr="00307ED2">
        <w:rPr>
          <w:noProof/>
          <w:color w:val="FFFFFF" w:themeColor="background1"/>
          <w:shd w:val="clear" w:color="auto" w:fill="32006E"/>
          <w14:ligatures w14:val="standardContextual"/>
        </w:rPr>
        <w:drawing>
          <wp:anchor distT="0" distB="0" distL="114300" distR="114300" simplePos="0" relativeHeight="251658241" behindDoc="0" locked="0" layoutInCell="1" allowOverlap="1" wp14:anchorId="23FE5B48" wp14:editId="263F131E">
            <wp:simplePos x="0" y="0"/>
            <wp:positionH relativeFrom="margin">
              <wp:posOffset>5738220</wp:posOffset>
            </wp:positionH>
            <wp:positionV relativeFrom="page">
              <wp:posOffset>2625627</wp:posOffset>
            </wp:positionV>
            <wp:extent cx="1023655" cy="688157"/>
            <wp:effectExtent l="0" t="0" r="5080" b="0"/>
            <wp:wrapNone/>
            <wp:docPr id="1444592437" name="Picture 14" descr="White UW block logo &quot;W&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4592437" name="Picture 14" descr="White UW block logo &quot;W&quot;."/>
                    <pic:cNvPicPr/>
                  </pic:nvPicPr>
                  <pic:blipFill>
                    <a:blip r:embed="rId11" cstate="print">
                      <a:extLst>
                        <a:ext uri="{28A0092B-C50C-407E-A947-70E740481C1C}">
                          <a14:useLocalDpi xmlns:a14="http://schemas.microsoft.com/office/drawing/2010/main" val="0"/>
                        </a:ext>
                      </a:extLst>
                    </a:blip>
                    <a:stretch>
                      <a:fillRect/>
                    </a:stretch>
                  </pic:blipFill>
                  <pic:spPr>
                    <a:xfrm>
                      <a:off x="0" y="0"/>
                      <a:ext cx="1023655" cy="688157"/>
                    </a:xfrm>
                    <a:prstGeom prst="rect">
                      <a:avLst/>
                    </a:prstGeom>
                  </pic:spPr>
                </pic:pic>
              </a:graphicData>
            </a:graphic>
            <wp14:sizeRelH relativeFrom="margin">
              <wp14:pctWidth>0</wp14:pctWidth>
            </wp14:sizeRelH>
            <wp14:sizeRelV relativeFrom="margin">
              <wp14:pctHeight>0</wp14:pctHeight>
            </wp14:sizeRelV>
          </wp:anchor>
        </w:drawing>
      </w:r>
      <w:r w:rsidR="00616D16">
        <w:rPr>
          <w:rFonts w:ascii="Aptos Display" w:hAnsi="Aptos Display"/>
          <w:color w:val="FFFFFF" w:themeColor="background1"/>
          <w:sz w:val="72"/>
          <w:szCs w:val="72"/>
          <w:shd w:val="clear" w:color="auto" w:fill="32006E"/>
        </w:rPr>
        <w:t>Bi-</w:t>
      </w:r>
      <w:r w:rsidR="002575A3">
        <w:rPr>
          <w:rFonts w:ascii="Aptos Display" w:hAnsi="Aptos Display"/>
          <w:color w:val="FFFFFF" w:themeColor="background1"/>
          <w:sz w:val="72"/>
          <w:szCs w:val="72"/>
          <w:shd w:val="clear" w:color="auto" w:fill="32006E"/>
        </w:rPr>
        <w:t>M</w:t>
      </w:r>
      <w:r w:rsidR="00B8637E" w:rsidRPr="00307ED2">
        <w:rPr>
          <w:rFonts w:ascii="Aptos Display" w:hAnsi="Aptos Display"/>
          <w:color w:val="FFFFFF" w:themeColor="background1"/>
          <w:sz w:val="72"/>
          <w:szCs w:val="72"/>
          <w:shd w:val="clear" w:color="auto" w:fill="32006E"/>
        </w:rPr>
        <w:t>onthly Restorative Review</w:t>
      </w:r>
    </w:p>
    <w:p w14:paraId="2D711AA7" w14:textId="139AC962" w:rsidR="00B8637E" w:rsidRPr="00C53E3A" w:rsidRDefault="00B8637E" w:rsidP="00307ED2">
      <w:pPr>
        <w:pStyle w:val="Subtitle"/>
        <w:shd w:val="clear" w:color="auto" w:fill="32006E"/>
        <w:ind w:left="180"/>
        <w:rPr>
          <w:rFonts w:ascii="Aptos" w:hAnsi="Aptos"/>
          <w:color w:val="E8D3A2" w:themeColor="background2"/>
        </w:rPr>
      </w:pPr>
      <w:r w:rsidRPr="00C53E3A">
        <w:rPr>
          <w:rFonts w:ascii="Aptos" w:hAnsi="Aptos"/>
          <w:color w:val="E8D3A2" w:themeColor="background2"/>
        </w:rPr>
        <w:t xml:space="preserve">Department Newsletter </w:t>
      </w:r>
      <w:r w:rsidR="004F3FB0">
        <w:rPr>
          <w:rFonts w:ascii="Aptos" w:hAnsi="Aptos"/>
          <w:color w:val="E8D3A2" w:themeColor="background2"/>
        </w:rPr>
        <w:t>July - August</w:t>
      </w:r>
      <w:r w:rsidR="00076586">
        <w:rPr>
          <w:rFonts w:ascii="Aptos" w:hAnsi="Aptos"/>
          <w:color w:val="E8D3A2" w:themeColor="background2"/>
        </w:rPr>
        <w:t xml:space="preserve"> </w:t>
      </w:r>
      <w:r w:rsidRPr="00C53E3A">
        <w:rPr>
          <w:rFonts w:ascii="Aptos" w:hAnsi="Aptos"/>
          <w:color w:val="E8D3A2" w:themeColor="background2"/>
        </w:rPr>
        <w:t>202</w:t>
      </w:r>
      <w:r w:rsidR="00076586">
        <w:rPr>
          <w:rFonts w:ascii="Aptos" w:hAnsi="Aptos"/>
          <w:color w:val="E8D3A2" w:themeColor="background2"/>
        </w:rPr>
        <w:t>6</w:t>
      </w:r>
    </w:p>
    <w:p w14:paraId="67184BFC" w14:textId="5EDBF553" w:rsidR="00656667" w:rsidRDefault="00656667" w:rsidP="008F782C">
      <w:pPr>
        <w:pStyle w:val="Header"/>
        <w:rPr>
          <w:noProof/>
        </w:rPr>
      </w:pPr>
      <w:r>
        <w:rPr>
          <w:noProof/>
          <w14:ligatures w14:val="standardContextual"/>
        </w:rPr>
        <w:drawing>
          <wp:anchor distT="0" distB="0" distL="114300" distR="114300" simplePos="0" relativeHeight="251658244" behindDoc="0" locked="0" layoutInCell="1" allowOverlap="1" wp14:anchorId="60A70E72" wp14:editId="38D63EF7">
            <wp:simplePos x="0" y="0"/>
            <wp:positionH relativeFrom="column">
              <wp:posOffset>133350</wp:posOffset>
            </wp:positionH>
            <wp:positionV relativeFrom="paragraph">
              <wp:posOffset>62865</wp:posOffset>
            </wp:positionV>
            <wp:extent cx="1371600" cy="69215"/>
            <wp:effectExtent l="0" t="0" r="0" b="6985"/>
            <wp:wrapNone/>
            <wp:docPr id="798645846"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741421" name="Picture 2">
                      <a:extLst>
                        <a:ext uri="{C183D7F6-B498-43B3-948B-1728B52AA6E4}">
                          <adec:decorative xmlns:adec="http://schemas.microsoft.com/office/drawing/2017/decorative" val="1"/>
                        </a:ext>
                      </a:extLst>
                    </pic:cNvPr>
                    <pic:cNvPicPr/>
                  </pic:nvPicPr>
                  <pic:blipFill>
                    <a:blip r:embed="rId12" cstate="print">
                      <a:extLst>
                        <a:ext uri="{28A0092B-C50C-407E-A947-70E740481C1C}">
                          <a14:useLocalDpi xmlns:a14="http://schemas.microsoft.com/office/drawing/2010/main" val="0"/>
                        </a:ext>
                      </a:extLst>
                    </a:blip>
                    <a:stretch>
                      <a:fillRect/>
                    </a:stretch>
                  </pic:blipFill>
                  <pic:spPr>
                    <a:xfrm>
                      <a:off x="0" y="0"/>
                      <a:ext cx="1371600" cy="69215"/>
                    </a:xfrm>
                    <a:prstGeom prst="rect">
                      <a:avLst/>
                    </a:prstGeom>
                  </pic:spPr>
                </pic:pic>
              </a:graphicData>
            </a:graphic>
          </wp:anchor>
        </w:drawing>
      </w:r>
    </w:p>
    <w:p w14:paraId="2A280227" w14:textId="77777777" w:rsidR="00A90AA8" w:rsidRPr="008F782C" w:rsidRDefault="0029588C" w:rsidP="008F782C">
      <w:pPr>
        <w:pStyle w:val="Header"/>
        <w:rPr>
          <w:noProof/>
        </w:rPr>
      </w:pPr>
      <w:r w:rsidRPr="00375223">
        <w:rPr>
          <w:noProof/>
          <w:sz w:val="18"/>
          <w:szCs w:val="18"/>
        </w:rPr>
        <w:drawing>
          <wp:anchor distT="0" distB="0" distL="114300" distR="114300" simplePos="0" relativeHeight="251658242" behindDoc="1" locked="0" layoutInCell="1" allowOverlap="1" wp14:anchorId="109A242B" wp14:editId="5CCD279C">
            <wp:simplePos x="0" y="0"/>
            <wp:positionH relativeFrom="margin">
              <wp:align>right</wp:align>
            </wp:positionH>
            <wp:positionV relativeFrom="margin">
              <wp:posOffset>-104775</wp:posOffset>
            </wp:positionV>
            <wp:extent cx="6860540" cy="1463675"/>
            <wp:effectExtent l="0" t="0" r="0" b="3175"/>
            <wp:wrapTopAndBottom/>
            <wp:docPr id="1420776649" name="Picture 1" descr="UW &quot;W&quot; block letter logo followed by &quot;School of Dentistry, University of Washington, Department of Restorative Dentistry&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0776649" name="Picture 1" descr="UW &quot;W&quot; block letter logo followed by &quot;School of Dentistry, University of Washington, Department of Restorative Dentistry&quot;"/>
                    <pic:cNvPicPr/>
                  </pic:nvPicPr>
                  <pic:blipFill>
                    <a:blip r:embed="rId13" cstate="print">
                      <a:extLst>
                        <a:ext uri="{28A0092B-C50C-407E-A947-70E740481C1C}">
                          <a14:useLocalDpi xmlns:a14="http://schemas.microsoft.com/office/drawing/2010/main" val="0"/>
                        </a:ext>
                      </a:extLst>
                    </a:blip>
                    <a:stretch>
                      <a:fillRect/>
                    </a:stretch>
                  </pic:blipFill>
                  <pic:spPr>
                    <a:xfrm>
                      <a:off x="0" y="0"/>
                      <a:ext cx="6860540" cy="1463675"/>
                    </a:xfrm>
                    <a:prstGeom prst="rect">
                      <a:avLst/>
                    </a:prstGeom>
                  </pic:spPr>
                </pic:pic>
              </a:graphicData>
            </a:graphic>
            <wp14:sizeRelH relativeFrom="margin">
              <wp14:pctWidth>0</wp14:pctWidth>
            </wp14:sizeRelH>
            <wp14:sizeRelV relativeFrom="margin">
              <wp14:pctHeight>0</wp14:pctHeight>
            </wp14:sizeRelV>
          </wp:anchor>
        </w:drawing>
      </w:r>
      <w:r w:rsidR="009A1AC1" w:rsidRPr="00AB4F89">
        <w:rPr>
          <w:rStyle w:val="Heading1Char"/>
          <w:noProof/>
          <w:color w:val="32006E" w:themeColor="text2"/>
          <w:sz w:val="52"/>
          <w:szCs w:val="52"/>
        </w:rPr>
        <w:drawing>
          <wp:anchor distT="0" distB="0" distL="114300" distR="114300" simplePos="0" relativeHeight="251658240" behindDoc="1" locked="0" layoutInCell="1" allowOverlap="1" wp14:anchorId="7B53B7C9" wp14:editId="2D04A51D">
            <wp:simplePos x="0" y="0"/>
            <wp:positionH relativeFrom="column">
              <wp:posOffset>6186170</wp:posOffset>
            </wp:positionH>
            <wp:positionV relativeFrom="margin">
              <wp:posOffset>-1381125</wp:posOffset>
            </wp:positionV>
            <wp:extent cx="679010" cy="457200"/>
            <wp:effectExtent l="0" t="0" r="6985" b="0"/>
            <wp:wrapTight wrapText="bothSides">
              <wp:wrapPolygon edited="0">
                <wp:start x="0" y="0"/>
                <wp:lineTo x="0" y="4500"/>
                <wp:lineTo x="3031" y="20700"/>
                <wp:lineTo x="18185" y="20700"/>
                <wp:lineTo x="18791" y="20700"/>
                <wp:lineTo x="21216" y="4500"/>
                <wp:lineTo x="21216" y="0"/>
                <wp:lineTo x="0" y="0"/>
              </wp:wrapPolygon>
            </wp:wrapTight>
            <wp:docPr id="386831337" name="Picture 4" descr="UW Block Logo &quot;W&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6831337" name="Picture 4" descr="UW Block Logo &quot;W&quot;"/>
                    <pic:cNvPicPr/>
                  </pic:nvPicPr>
                  <pic:blipFill>
                    <a:blip r:embed="rId14" cstate="print">
                      <a:extLst>
                        <a:ext uri="{28A0092B-C50C-407E-A947-70E740481C1C}">
                          <a14:useLocalDpi xmlns:a14="http://schemas.microsoft.com/office/drawing/2010/main" val="0"/>
                        </a:ext>
                      </a:extLst>
                    </a:blip>
                    <a:stretch>
                      <a:fillRect/>
                    </a:stretch>
                  </pic:blipFill>
                  <pic:spPr>
                    <a:xfrm>
                      <a:off x="0" y="0"/>
                      <a:ext cx="679010" cy="457200"/>
                    </a:xfrm>
                    <a:prstGeom prst="rect">
                      <a:avLst/>
                    </a:prstGeom>
                  </pic:spPr>
                </pic:pic>
              </a:graphicData>
            </a:graphic>
            <wp14:sizeRelH relativeFrom="margin">
              <wp14:pctWidth>0</wp14:pctWidth>
            </wp14:sizeRelH>
            <wp14:sizeRelV relativeFrom="margin">
              <wp14:pctHeight>0</wp14:pctHeight>
            </wp14:sizeRelV>
          </wp:anchor>
        </w:drawing>
      </w:r>
    </w:p>
    <w:p w14:paraId="6208AFEF" w14:textId="4A0059D5" w:rsidR="00AD685E" w:rsidRPr="0046112C" w:rsidRDefault="00746B12" w:rsidP="0046112C">
      <w:pPr>
        <w:pStyle w:val="Heading1"/>
        <w:rPr>
          <w:sz w:val="44"/>
          <w:szCs w:val="40"/>
        </w:rPr>
      </w:pPr>
      <w:r>
        <w:rPr>
          <w:sz w:val="52"/>
          <w:szCs w:val="52"/>
        </w:rPr>
        <w:t>Welcome!</w:t>
      </w:r>
    </w:p>
    <w:p w14:paraId="06121BB7" w14:textId="77A66E9B" w:rsidR="00AD685E" w:rsidRDefault="00617228" w:rsidP="00892428">
      <w:pPr>
        <w:pStyle w:val="Heading2"/>
      </w:pPr>
      <w:r w:rsidRPr="00892428">
        <w:t>Inaugura</w:t>
      </w:r>
      <w:r w:rsidR="00892428" w:rsidRPr="00892428">
        <w:t xml:space="preserve">l </w:t>
      </w:r>
      <w:r w:rsidR="000278A7" w:rsidRPr="00892428">
        <w:t>Tucker Family Faculty Fellowship</w:t>
      </w:r>
    </w:p>
    <w:p w14:paraId="3A1F5415" w14:textId="77777777" w:rsidR="004C1E08" w:rsidRPr="004C275B" w:rsidRDefault="004C1E08" w:rsidP="004C1E08">
      <w:pPr>
        <w:rPr>
          <w:sz w:val="12"/>
          <w:szCs w:val="12"/>
        </w:rPr>
      </w:pPr>
    </w:p>
    <w:p w14:paraId="685E874A" w14:textId="46EE1F94" w:rsidR="00A42481" w:rsidRDefault="004C1E08" w:rsidP="009F5A9C">
      <w:pPr>
        <w:widowControl/>
        <w:autoSpaceDE/>
        <w:autoSpaceDN/>
        <w:adjustRightInd/>
        <w:spacing w:after="160" w:line="276" w:lineRule="auto"/>
        <w:jc w:val="both"/>
        <w:rPr>
          <w:sz w:val="28"/>
          <w:szCs w:val="28"/>
        </w:rPr>
      </w:pPr>
      <w:r>
        <w:rPr>
          <w:noProof/>
          <w:sz w:val="28"/>
          <w:szCs w:val="28"/>
          <w14:ligatures w14:val="standardContextual"/>
        </w:rPr>
        <mc:AlternateContent>
          <mc:Choice Requires="wpg">
            <w:drawing>
              <wp:anchor distT="0" distB="0" distL="114300" distR="114300" simplePos="0" relativeHeight="251658262" behindDoc="0" locked="0" layoutInCell="1" allowOverlap="1" wp14:anchorId="09932EFC" wp14:editId="46096ED9">
                <wp:simplePos x="0" y="0"/>
                <wp:positionH relativeFrom="column">
                  <wp:posOffset>3301594</wp:posOffset>
                </wp:positionH>
                <wp:positionV relativeFrom="paragraph">
                  <wp:posOffset>242316</wp:posOffset>
                </wp:positionV>
                <wp:extent cx="3192780" cy="2188845"/>
                <wp:effectExtent l="171450" t="190500" r="198120" b="20955"/>
                <wp:wrapSquare wrapText="bothSides"/>
                <wp:docPr id="363381932" name="Group 19"/>
                <wp:cNvGraphicFramePr/>
                <a:graphic xmlns:a="http://schemas.openxmlformats.org/drawingml/2006/main">
                  <a:graphicData uri="http://schemas.microsoft.com/office/word/2010/wordprocessingGroup">
                    <wpg:wgp>
                      <wpg:cNvGrpSpPr/>
                      <wpg:grpSpPr>
                        <a:xfrm>
                          <a:off x="0" y="0"/>
                          <a:ext cx="3192780" cy="2188845"/>
                          <a:chOff x="0" y="0"/>
                          <a:chExt cx="3192780" cy="2188845"/>
                        </a:xfrm>
                      </wpg:grpSpPr>
                      <wpg:grpSp>
                        <wpg:cNvPr id="251842250" name="Group 18"/>
                        <wpg:cNvGrpSpPr/>
                        <wpg:grpSpPr>
                          <a:xfrm>
                            <a:off x="9525" y="0"/>
                            <a:ext cx="3183255" cy="1895475"/>
                            <a:chOff x="0" y="0"/>
                            <a:chExt cx="3183255" cy="1895475"/>
                          </a:xfrm>
                        </wpg:grpSpPr>
                        <pic:pic xmlns:pic="http://schemas.openxmlformats.org/drawingml/2006/picture">
                          <pic:nvPicPr>
                            <pic:cNvPr id="1322051603" name="Picture 20" descr="Photograph of a middle-aged man wearing a grey suit, light shirt, and patterned tie, smiling against a plain grey-colored background. The man has short black hair and is positioned centrally in a formal portrait style."/>
                            <pic:cNvPicPr>
                              <a:picLocks noChangeAspect="1"/>
                            </pic:cNvPicPr>
                          </pic:nvPicPr>
                          <pic:blipFill rotWithShape="1">
                            <a:blip r:embed="rId15" cstate="print">
                              <a:extLst>
                                <a:ext uri="{BEBA8EAE-BF5A-486C-A8C5-ECC9F3942E4B}">
                                  <a14:imgProps xmlns:a14="http://schemas.microsoft.com/office/drawing/2010/main">
                                    <a14:imgLayer r:embed="rId16">
                                      <a14:imgEffect>
                                        <a14:brightnessContrast bright="13000"/>
                                      </a14:imgEffect>
                                    </a14:imgLayer>
                                  </a14:imgProps>
                                </a:ext>
                                <a:ext uri="{28A0092B-C50C-407E-A947-70E740481C1C}">
                                  <a14:useLocalDpi xmlns:a14="http://schemas.microsoft.com/office/drawing/2010/main" val="0"/>
                                </a:ext>
                              </a:extLst>
                            </a:blip>
                            <a:srcRect l="3449" r="4482"/>
                            <a:stretch>
                              <a:fillRect/>
                            </a:stretch>
                          </pic:blipFill>
                          <pic:spPr bwMode="auto">
                            <a:xfrm>
                              <a:off x="1657350" y="0"/>
                              <a:ext cx="1525905" cy="1895475"/>
                            </a:xfrm>
                            <a:prstGeom prst="rect">
                              <a:avLst/>
                            </a:prstGeom>
                            <a:ln>
                              <a:noFill/>
                            </a:ln>
                            <a:effectLst>
                              <a:outerShdw blurRad="190500" algn="tl" rotWithShape="0">
                                <a:srgbClr val="000000">
                                  <a:alpha val="70000"/>
                                </a:srgbClr>
                              </a:outerShdw>
                            </a:effectLst>
                          </pic:spPr>
                        </pic:pic>
                        <pic:pic xmlns:pic="http://schemas.openxmlformats.org/drawingml/2006/picture">
                          <pic:nvPicPr>
                            <pic:cNvPr id="1448319161" name="Picture 17" descr="Photograph of a middle-aged man wearing a dark suit, light gray shirt, and patterned tie, smiling against a plain light-colored background. The man has short brown hair and is positioned centrally in a formal portrait style."/>
                            <pic:cNvPicPr>
                              <a:picLocks noChangeAspect="1"/>
                            </pic:cNvPicPr>
                          </pic:nvPicPr>
                          <pic:blipFill>
                            <a:blip r:embed="rId17">
                              <a:extLst>
                                <a:ext uri="{BEBA8EAE-BF5A-486C-A8C5-ECC9F3942E4B}">
                                  <a14:imgProps xmlns:a14="http://schemas.microsoft.com/office/drawing/2010/main">
                                    <a14:imgLayer r:embed="rId18">
                                      <a14:imgEffect>
                                        <a14:colorTemperature colorTemp="5600"/>
                                      </a14:imgEffect>
                                      <a14:imgEffect>
                                        <a14:saturation sat="90000"/>
                                      </a14:imgEffect>
                                      <a14:imgEffect>
                                        <a14:brightnessContrast bright="-6000"/>
                                      </a14:imgEffect>
                                    </a14:imgLayer>
                                  </a14:imgProps>
                                </a:ext>
                                <a:ext uri="{28A0092B-C50C-407E-A947-70E740481C1C}">
                                  <a14:useLocalDpi xmlns:a14="http://schemas.microsoft.com/office/drawing/2010/main" val="0"/>
                                </a:ext>
                              </a:extLst>
                            </a:blip>
                            <a:srcRect/>
                            <a:stretch>
                              <a:fillRect/>
                            </a:stretch>
                          </pic:blipFill>
                          <pic:spPr bwMode="auto">
                            <a:xfrm>
                              <a:off x="0" y="0"/>
                              <a:ext cx="1516380" cy="1895475"/>
                            </a:xfrm>
                            <a:prstGeom prst="rect">
                              <a:avLst/>
                            </a:prstGeom>
                            <a:ln>
                              <a:noFill/>
                            </a:ln>
                            <a:effectLst>
                              <a:outerShdw blurRad="190500" algn="tl" rotWithShape="0">
                                <a:srgbClr val="000000">
                                  <a:alpha val="70000"/>
                                </a:srgbClr>
                              </a:outerShdw>
                            </a:effectLst>
                          </pic:spPr>
                        </pic:pic>
                      </wpg:grpSp>
                      <wps:wsp>
                        <wps:cNvPr id="413947078" name="Rectangle 17" descr="Image caption reading, &quot;Dr. Richard Tucker&quot;">
                          <a:extLst>
                            <a:ext uri="{C183D7F6-B498-43B3-948B-1728B52AA6E4}">
                              <adec:decorative xmlns:adec="http://schemas.microsoft.com/office/drawing/2017/decorative" val="0"/>
                            </a:ext>
                          </a:extLst>
                        </wps:cNvPr>
                        <wps:cNvSpPr/>
                        <wps:spPr>
                          <a:xfrm>
                            <a:off x="0" y="1924050"/>
                            <a:ext cx="1525905" cy="264795"/>
                          </a:xfrm>
                          <a:prstGeom prst="rect">
                            <a:avLst/>
                          </a:prstGeom>
                          <a:solidFill>
                            <a:schemeClr val="bg2"/>
                          </a:solidFill>
                          <a:ln>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08985CC5" w14:textId="7D77E91D" w:rsidR="00D75700" w:rsidRPr="001A1170" w:rsidRDefault="003108A7" w:rsidP="00D75700">
                              <w:pPr>
                                <w:jc w:val="center"/>
                                <w:rPr>
                                  <w:color w:val="000000" w:themeColor="text1"/>
                                  <w:sz w:val="20"/>
                                  <w:szCs w:val="20"/>
                                </w:rPr>
                              </w:pPr>
                              <w:r>
                                <w:rPr>
                                  <w:color w:val="000000" w:themeColor="text1"/>
                                  <w:sz w:val="20"/>
                                  <w:szCs w:val="20"/>
                                </w:rPr>
                                <w:t>Dr. Richard Tucker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30021756" name="Rectangle 17" descr="Image caption reading, &quot;Dr. Peixi Liao&quot;">
                          <a:extLst>
                            <a:ext uri="{C183D7F6-B498-43B3-948B-1728B52AA6E4}">
                              <adec:decorative xmlns:adec="http://schemas.microsoft.com/office/drawing/2017/decorative" val="0"/>
                            </a:ext>
                          </a:extLst>
                        </wps:cNvPr>
                        <wps:cNvSpPr/>
                        <wps:spPr>
                          <a:xfrm>
                            <a:off x="1666875" y="1924050"/>
                            <a:ext cx="1525905" cy="264795"/>
                          </a:xfrm>
                          <a:prstGeom prst="rect">
                            <a:avLst/>
                          </a:prstGeom>
                          <a:solidFill>
                            <a:schemeClr val="bg2"/>
                          </a:solidFill>
                          <a:ln>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6F353336" w14:textId="7D8E72F1" w:rsidR="00D75700" w:rsidRPr="001A1170" w:rsidRDefault="00247B08" w:rsidP="00D75700">
                              <w:pPr>
                                <w:jc w:val="center"/>
                                <w:rPr>
                                  <w:color w:val="000000" w:themeColor="text1"/>
                                  <w:sz w:val="20"/>
                                  <w:szCs w:val="20"/>
                                </w:rPr>
                              </w:pPr>
                              <w:r>
                                <w:rPr>
                                  <w:color w:val="000000" w:themeColor="text1"/>
                                  <w:sz w:val="20"/>
                                  <w:szCs w:val="20"/>
                                </w:rPr>
                                <w:t xml:space="preserve">Dr. </w:t>
                              </w:r>
                              <w:proofErr w:type="spellStart"/>
                              <w:r>
                                <w:rPr>
                                  <w:color w:val="000000" w:themeColor="text1"/>
                                  <w:sz w:val="20"/>
                                  <w:szCs w:val="20"/>
                                </w:rPr>
                                <w:t>Peixi</w:t>
                              </w:r>
                              <w:proofErr w:type="spellEnd"/>
                              <w:r>
                                <w:rPr>
                                  <w:color w:val="000000" w:themeColor="text1"/>
                                  <w:sz w:val="20"/>
                                  <w:szCs w:val="20"/>
                                </w:rPr>
                                <w:t xml:space="preserve"> Liao</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09932EFC" id="Group 19" o:spid="_x0000_s1026" style="position:absolute;left:0;text-align:left;margin-left:259.95pt;margin-top:19.1pt;width:251.4pt;height:172.35pt;z-index:251658262" coordsize="31927,21888" o:gfxdata="UEsDBBQABgAIAAAAIQB24ElfGAEAAE4CAAATAAAAW0NvbnRlbnRfVHlwZXNdLnhtbJSSy0rEMBSG&#13;&#10;94LvELKVNnUWIjLtLOy4VJHxAUJy2gabCzmxM/P2Jm0HtFjBZU7O919ItruT7skAHpU1Jb3NC0rA&#13;&#10;CCuVaUv6fnjK7inBwI3kvTVQ0jMg3VXXV9vD2QGSSBssaReCe2AMRQeaY24dmHjTWK95iEffMsfF&#13;&#10;B2+BbYrijglrApiQhaRBq20NDf/sA9mf4nhK4kxLyeO0l6xKqnTi05z9SnjocYFw53oleIjd2GDk&#13;&#10;Ilc2Z8ojOe5gpxzexOArDkfpFgZTpiStMXOdDXYFTaI/63zPNlu+xHfwSgJ55T48cx1LM+mRwcbW&#13;&#10;VuR/a8whbNMoAXntcT9Slzpr2tIejYfhv+J1xN5guKiz8TdUXwAAAP//AwBQSwMEFAAGAAgAAAAh&#13;&#10;ADj9If/WAAAAlAEAAAsAAABfcmVscy8ucmVsc6SQwWrDMAyG74O9g9F9cZrDGKNOL6PQa+kewNiK&#13;&#10;YxpbRjLZ+vYzg8EyettRv9D3iX9/+EyLWpElUjaw63pQmB35mIOB98vx6QWUVJu9XSijgRsKHMbH&#13;&#10;h/0ZF1vbkcyxiGqULAbmWsur1uJmTFY6KpjbZiJOtraRgy7WXW1APfT9s+bfDBg3THXyBvjkB1CX&#13;&#10;W2nmP+wUHZPQVDtHSdM0RXePqj195DOujWI5YDXgWb5DxrVrz4G+79390xvYljm6I9uEb+S2fhyo&#13;&#10;ZT96vely/AIAAP//AwBQSwMEFAAGAAgAAAAhAC5YupzQBQAAzxQAAA4AAABkcnMvZTJvRG9jLnht&#13;&#10;bOxYW2/bNhR+H7D/QOhhT21syXevThEka1Ega40kQ59pipKIUKRK0rHTX7+PpOTYSbq22TpsaAvU&#13;&#10;4e1cec53DvXi5baW5IYbK7RaJOlRPyFcMZ0LVS6SP65ePZ8mxDqqciq14ovkltvk5fHPP73YNHOe&#13;&#10;6UrLnBsCJsrON80iqZxr5r2eZRWvqT3SDVfYLLSpqcPUlL3c0A2417KX9fvj3kabvDGacWuxehY3&#13;&#10;k+PAvyg4c++KwnJH5CKBbi78mvC78r+94xd0XhraVIK1atAnaFFToSB0x+qMOkrWRjxgVQtmtNWF&#13;&#10;O2K67umiEIwHG2BN2r9nzWuj102wpZxvymbnJrj2np+ezJa9vXltmstmaeCJTVPCF2HmbdkWpvZ/&#13;&#10;oSXZBpfd7lzGt44wLA7SWTaZwrMMe1k6nU6Ho+hUVsHzD+hY9dtnKHud4N6BOrtJVBN6Lw0ROYSO&#13;&#10;0ukwy0bQQdEaIRa8RtKpV8NTfYWJs1E2SshjVk4H2Qhb3sp0OhsNJ19s5eOUn7CyEWyO/+1NY/Tg&#13;&#10;pj+fEaBya8OTlkn9RTxqaq7XzXMEZUOdWAkp3G1IMISfV0rdLAVbmji5c346yLL+KB33B533ccxL&#13;&#10;JxnuI+eWIdeWlXY65BjRBaGkFnku+XNa8pzUVJENpwa5i53S8Fti18I9I1KUlSO2EgYT4AeBXo4b&#13;&#10;BRon+DNia+joiUqknnUgbiRGgQXMkNrg5Iqy6xJJpPIjclXxIK2iFmy1cWQlsU0qKkwQICxptBUO&#13;&#10;SAZSxpUzVMpbAqaUBASSOGCwKqCYu5X8yIeY9453SHQP9dd3rtm1JUqfVlSV/MQ2gCHEjT/dOzwe&#13;&#10;pge+XUnRvBJSEqPde+Gqy4o2COo0oIvfbK8Vfr2HAY9ERsSXM83WNcyJgGm4xA1rBdc2NiFmzusV&#13;&#10;Rx6ZN3mKAAdYO8hrcCMuJrI17AIGeAQdDIczkCyS4XCatbvOcMcqjxMF1PYnvZl0bruNYGNnVvSX&#13;&#10;Bd6Q1eZ3nUMUXTsdrLuHN+l4NBn4tH6YjynydNZ/mI+7rMI1GOtec10TP4B10CsIoTfnttWwO+J1&#13;&#10;l8r/Ku1dH/WPKzzUEJAEIFwjAi+rfIPQWZsLCq+lUKMPHaksUf+chHcO7q0fhFpTrk6lITfUl6Hw&#13;&#10;Lyojm4rG1YlfDREC18XjwY26kxlme+oEt3pHtkGFwIrOxeD/gx8IJJSQdIzQi+i9bPEjnTwBP3Kg&#13;&#10;2AF+AHUAKF8NIgF8vhRFjN6o/yqK+Kj9xqAxOEAJ5M5e6v/jmPAJNEjHg64H2avO3z0a3HVQvhNC&#13;&#10;g2276oHZg/rxVT1kKEvAMM/2rh0YpoPZcNKfoOmP2ezLAWqg5GQvn9/UKP2E0caXIWI49a+FZ+SX&#13;&#10;D2vtfj0zR+RCsIqanFyt2TU3cd1HWSts163aecS/rmO816qiNR0CnWN8dg3rQenIxsPJLHRyT48V&#13;&#10;q6XIfdkIke/fLXwH9asyVElfDfdPxdJysBQePJ8hBBtPiVvtDA8j34l42VJd8AItMbryLFadQ2Uo&#13;&#10;8z1NbCRsRXMeC0+K+rUrPB1FKDaBoeccC3vLu2XQnYxMOt6xdLbnPWksWDvF2nL4V8Q7iiBZK7cj&#13;&#10;roXS5jHLJKxqJcfznZOia7yX3Ha1bSNopfNbtB+o0+FNYxv2SqBHOKfWLanB6w8ggxete4efQurN&#13;&#10;ItHtKCHoGz8+tu7PI6Gwm5ANXpOLxH5YU9+EyzcKqTZLh0OwdWEyHE18d2z2d1b7O2pdn2p0CiiK&#13;&#10;0C4M/Xknu2FhdP0eD98TLxVbVDHIXiTMmW5y6jDHFhpXxk9Owjh29+fqssGbIN6j74Gutu+padpG&#13;&#10;ySFR3uouven8Xr8Uz/qrUfoEjVshQjPlXRz92roeUPMvYc500O9n6WQ0/nuYs+RiK8i5oPoJeJOO&#13;&#10;x+MpnoS+Vf2BOgcQ2CGDD5nvEnXCR4qAT3dJ8gN8Aox/U/AJzQ++moVS1n7h85/l9ucBrO6+Qx7/&#13;&#10;CQAA//8DAFBLAwQKAAAAAAAAACEAVYyubiAVBAAgFQQAFAAAAGRycy9tZWRpYS9pbWFnZTEucG5n&#13;&#10;iVBORw0KGgoAAAANSUhEUgAAAY8AAAHICAYAAAC2x2YzAAAAAXNSR0IArs4c6QAAAARnQU1BAACx&#13;&#10;jwv8YQUAAAAJcEhZcwAAIdUAACHVAQSctJ0AAP+lSURBVHherP33b1XntvcN52gnUQBRRBG2Bbaw&#13;&#10;LRe5yEXGFkUUUUQRRRRRRJENwl3utmxMMaIX0YvoEAQJgSSipyl17xRl77SdvbX7Ofc5R/fz6H31&#13;&#10;/gnj1XfM9Z1rrOG5nJz7eX4YmqvMcs1rrvX9XGOMq7zUVFcrLQ310tJQK01126W5fkf4umFHjdRt&#13;&#10;2yo7qjfL9q2bdFu/vVoaa7fp99iP+2MLw3c4jsZzNjXWh9bYUBdac32doAyNtTh2hzTs2C7127fp&#13;&#10;69bGBmlvbpKutlbp7eyQvq7O0Pp7umVXb4/s7O5Sw2fd7W1qPR3tuj+2MHyGc9A6W1uko6VZ2poa&#13;&#10;9Row1AG2+AzXbG/Ga3xWp4bvWVaWsW5bjdTWVMuO6q2yfeuWBKut3hxaXc0WrTdbHzgnzo/r8Fqs&#13;&#10;R9Y9jsH1cF1bPpQd98D74b1gH+zPY6zZcsPwGnXM8+KeeV7WDz7jdVCHqGNb1/iurbVZrb2tRTo7&#13;&#10;2qS7q0N6e7pC6+nuVMPn1ro623X/jvZWPZbnwHt+js+w5Wc4huejdXV0Smd7h3S0tavZsqNOUK9a&#13;&#10;z8Y6mhuko6VROlvxnIP75jas25YW6Wxulo6mJmlraAjrMfiv4JzB7wTnoXW1NavhvPyM9eON92rv&#13;&#10;mfeHeuvr7dYtfucw1Dt+0/yN03AM65R1wrrHOXgePgNcJ5nZuraf2bLhfP07e2X3rp2h7dndL3v3&#13;&#10;7JKBvbtl38Ae2b9vb2j4HIZ97P485sD+ATl4YJ8cPnRAjhw+qIbXhw8ekkMHDsbt4P7Q7L5HDh1O&#13;&#10;MB53cP8BObBvvxpe43N+h8/2D+xTQ3lRbpYTr63hHoJ9UN6duoXtG0DZ94Tl4/X0nHsHZGDPXjW8&#13;&#10;Zhlg2JdlgR09Elh434cOaH3wurb+osrIesUzwbPR/4T+t1qkq7NVja+7u9qkv6dTdvd1h7arv092&#13;&#10;9vWY4wb/LvA5jXoKewl/iEBA8ccASAKDiFl4wGpjIghAEBr+GAgfvreA0XM3Nw6y1pbgDxv8yQOj&#13;&#10;kOM1hYswIDjwR7J/KgoagYFtMnh4cbTXjQsCvouLegCRoFwWdhBgCxBrhIaCY9vWEB6sF9Yf4UTw&#13;&#10;Yj8a6h7X8ACxQs97IDiwP8FAkPjywggQe07WTRQ8UI8WHniPz6PgkSDu7gfpoYHfgDWeJxlUKJb8&#13;&#10;MRMa7a1t0tYSgJR1wt+1gjpmHh4EBi2s2xg4ksEj/hzi8MD5LEAUTm0tg2woeLD+CAD+xlnnFhz6&#13;&#10;DMwxFh4QEoiCB4it/yhYWLPf8xqEB0QnGUCseXD4fSGSEEsLB5gVf7X9AyFo8D3EVoX38BE1D44o&#13;&#10;eHAfK/RxOATlxWsCkK+D+9gZGuCxf99uLQ9h4AFCiGDroYFysNyEh4cIzm3h6+HM+sB71CeeB+ER&#13;&#10;NCbwzAIjOHq620N47NnZo0Z42GOj/rNhAyWmqbCXKJpxAQ3EEsIGMYOAARqwQMwCAfTiZwFCw3u2&#13;&#10;ril2NIo5hd0LF7YoIOFAg7exu69XtxYe/INZsy21ZPCgWXAEhvfWKwjAYVvyEGTvgdALqd26Veqq&#13;&#10;qxPg4QESemUx4HpQwwiCKHjA+NzwvfXceJw16zFxHzYe7DktVO2z8PXq4QGhseKeDAL2M9+YiIJH&#13;&#10;FEBCcTPgaG2Ow5Sw5++ylRbz+Cw87G+CvwPWh4WzBUf89xL8Tjw8QohECLK9J1tvNOuh2UZRlCXz&#13;&#10;OCAItCjvwz4TLxB8flFQSwYP61FYSwYPK4QWHnit5oU4JuQq2Af3q9AeO3pYjh89JseOHE0AgwdP&#13;&#10;Mnjo+Q0kvNcEsxC0xnLzvDALLl6D4OA+AAbKSyM0cC80AITehwVxVH0RINb7sL8DAIPW29MRCQ8c&#13;&#10;538nFiD8XeK1bby8ZAU0sEAw8YeDqLEFTHj4sBXh4T0XG5YJ/liJ0CA4vLjb7/CnoYcBWMD27OxT&#13;&#10;I0A8MKzA+Zaah4cHSKKQBKLA0FUUPGwoyIevdmzZkgAP1B3rz0KEhveoY4QHGSIkPOh5eO8I5YyC&#13;&#10;hweH9T4YtiI8/LnjohsPz+BabOmyTvmc6DEkgwO33IeCRBG1Xof/3p7DwsN+7+FB6LH8YUOGFmvQ&#13;&#10;RMHD/xY8TG1DK75fvJHBcyZ4IEPAg0Z42P34h7V1zmdAz1otIkT1fwIPfM5zwWwDIAoeHhwwCJE3&#13;&#10;Dw4PD+tNRMGDAImCx/FjR+TEseMhPBiS8kZ4RIWtPDy8WXBYIOI7lDMqZOYN31lghOAASAw0YPQ+&#13;&#10;ksGD988QF17TQ7EgiD97PLO4AR42dMVj7HEWIPZ3qb9To9EvDRbRePzdw8N6H/HQC1tjcYgQHFHw&#13;&#10;sOYB4v8gDJMAHoAFzIIDnydrlSWDkocH752vk8HDgsOCxIevwpxHzPNg+Ip1R4AQHswN4bMAHjH4&#13;&#10;IPRVg/0CgR/c4o32PHxOIyp05T0T69V4SNIrsc/K1qWHBw3v6U0khCkdHKxZOFDgvBFOg+BBQJn6&#13;&#10;CCAfeHjW0yM8IO72XCrkLoxl4aFQit0HzcKDv3XrhUTdU0KdxUKDrFv/37DHeiGHeUhYgBAi/Mx6&#13;&#10;FXwGBJeHDgXEXxP7eK8jSrRo9FLsMTZsZeERgsPAI/RAYp4A9odoEh4w21pnuMfu71vqFhje07DQ&#13;&#10;sF6HhSBeEx4+V8PrUNzxuXpIsbLaMttQlTXWBcoa5XXYa/KesA/LaIHQvxOwx3PF84WedqgBILt6&#13;&#10;uxLAEQUQ/mYsPPgbTYBH8McLPAiGUqLgYb2PuPDEgWEt/qca/KeEeXH38IARHtbrYMjKt4S9eWDZ&#13;&#10;+41qaXI/C9Gg9Rp4G1ZY+RlFGwBh6ArgqK+piSfOXf0lg0eYM6nB+zg8rMBTyKynYEFmvQ9fVvsd&#13;&#10;y27vy8IG7+l5/BI8LEAo5BDa5qaGsKME3nsA0Lw4+haP3zd8H4MHr0dwxGEZ1C3rHL9Z/FZDL8GI&#13;&#10;OuHB34n1MEIoNTWEMMRrCw4PEfVs3P3hOjZUZ+vX/17x3teNFXL8we2f34YsLAwsPHxrEobPua89&#13;&#10;H46Jgof1PPy1k4XQPEQ8PAaZCf8oQGIxfh+2sq11Cqk3ntODgy15+33UPhYeLD/Kjv0ICiv6hJWF&#13;&#10;x4njR0Oz8Bh0364shIcFh7133rP1khK9PdQ76h+NiQAefV1IBwQA8aC3ZiGC38BgeMSSgu2NjZoY&#13;&#10;bKmrk6YdO6QR4gZhwx8PghczvIc1bt8e7BcTqHiLOLHFPhgqceGLEm0LEELE5jqs50F4+D+dhUQU&#13;&#10;KKwYJCsPyx9vtcZFlcLKrYUHw1fYEiYBCAJ4WO8tgEcg5vZ4HguzEIh7eUEPMZqFB80Dx+7n7yXK&#13;&#10;CBPWiYcH69l7FlHgYM86vLbeR5QgUnjY6vGtZHusWntH6HloOWIdB+JeVrzzQQCQoMFD0eZ5cF4C&#13;&#10;hB6B/W1YCOI130c1lNhY0t+hKy/LyXPQs/O/2/C9yTvYuqIwDwUP7mMFgPdqy0R4WIGncPB6Flge&#13;&#10;MvYa/jl6KNFsC54eghV7H/qJEuWoRLMVcHs+C4WElnwsJxFex3k6MLbqPfzofbBM/pr43MPDeko4&#13;&#10;xkKK5j0gQs5Ckx4Mr+uPsaG2APKD4aGvHdz5XAgfPl96H4PgQXC01tcrEBq2bQtBYaFBoKhFwCP4&#13;&#10;4QfwiMqBBBYXPS/Y/NNQqLC1ALHhKwsP/unsH/CXQEExtYJsv6fHYeFBQfVGeFD4recQt2h4UOwJ&#13;&#10;D9sbyuclPDz4nkCw8LDgYD3b+2bZ7Wv7Ga/B5+OfC+vZCqFtUVuxBTga6mt1S+/Dt6ApNLQowbNe&#13;&#10;C4UPXXXhfXh4EMj07ggR/3u15/TwgLH+ksHDh2iTwYP3gXMneGMmr+T/BzCUKRk8kol4FDhs6MGH&#13;&#10;AX8NPKKAQPPX8fv5MlqxsiGsUNBj8LB5Ch8Kooj60E8ygHiPgsAiPOy1vKeDstHroDFvQ1HnNQkc&#13;&#10;C4+oEBv3t0LPeqDZesF1vNdhz8X7o/E+o+Bhjc/DP4tE8PTq89RGhGlAvkRoNNfWKhAQarGxenoa&#13;&#10;hEcTwlUQve3bA4CYhGvwhwvAkSi826UZCXbkSOrq9HowXNsChH8YuvAsKABh8x+2l5UNW9k/H8XS&#13;&#10;CqEVXQouRRdb/pGxD7vO0ryAe+H2SfNBXXcNSAKPgr2ugjJY74PQsOElL+7++lHwsOJvLQqerCf7&#13;&#10;GvvxeVjRpgBZr8ODgwZoEBw2dGVbvF6MogQpqsWc8Bm8IBOyYtjV9m5jffM5a124brMWIN5LoOjb&#13;&#10;96xL/o5pYX0PAQ8e73//rHNtGA3hnfl68/DgH57XZsjMeoj2OUTBg8dHwZ5loEWVjee18LDP3ItW&#13;&#10;CJBYkptiHuV5UDxpvwQR63lYSNneUgSJhQFFGGW10CM8/DVoBAvL6sUe542Hl+L5FF8fFqr2XNaD&#13;&#10;iQIljBBAmbXOw16pgffB52O9KQsgfGZ/DzbH/JIFh3ociNNvjY9ToKcBYAAAodXWqudhW6rBHykA&#13;&#10;B2P5/PP+WngQHLaVi61NoNuuuTZB7j0P/rFpeB+Hw+AcAYUFRrGhWdG2IsvzEB5+sKAFSJhMr2Er&#13;&#10;OO55sCz0OHzSOxk8WAYLDwt0D+Wh6sfXFfb5fxseOMZ6Hl6ErBBSiAgPbwkwifU8i9dTvPHCbuPM&#13;&#10;XeH++JuLgoeFiA3BecPnrEtvYb07r4ECThHnvv53T487SrC9aCeDB8XcgwvX5r39Gs/D1jWfm/cw&#13;&#10;fNks1Cw8/H3wey9eHh5WGC1Efk0Iy4ppMnig5xOvp16IEWSKML0PW9YowbbwwDnoMbBcBIc9J81C&#13;&#10;JAoe9n79fXqI8V4JD30eoX7GvA8DcFsvNLzHd3x2tifrS2z1MlwSJG2DBK8Nr/BP6I3iRQtb0S7c&#13;&#10;FcIjZgQIheqX4OGT6LZLru2WS4HEnzKZIGJLb8GHh+KC7MUnMV9D4YUgqkDu2P6L8Eiw7TVSu2Pw&#13;&#10;eAwLkKiQ1a+FB8sbJU4WIL6OfF3Z8IY1woNi5I0Ca/MdeE94hC1e51GyS7YfAMrna42/DTYcUOb4&#13;&#10;7zH4fTKsxOdO8/Dwxvu0AOF9WfG3dRkFDwsOGM/J6/I3z9+4/Z3rvTs4eGBYwadA230JAFzXPq9f&#13;&#10;63lYr8U2IPC59TQsOAgLb2wQWLPHQDRDATO5CMLDi7IFiIcHQ0lR4PAiSUGmEEeBxwu9FXcLDCv2&#13;&#10;XvAJJHxuRd3W0VDn9/fMclp4WI/Jhp8GwyNmMXhYGPKcrD98x+fH/yN+oy9RrHxs3vcK8tCIW2LY&#13;&#10;hKEXjm8APOi1WHjAA1GLteQT/nAR8LAAibKh4MFrUDRU9CPgwVZpAIZ4ziYQoLjgUCDwGQWSALYe&#13;&#10;BmzbFkztEngb1rZvq1aAWO+CdUhPCK8JC3sv3n4NPGy9/k/gYVvmyeCRDCAWIhTbUDRjAmSFMgoe&#13;&#10;tqXjweHvh/UT1Fnw7AAOdhXHPl7oo+BBgWSLG59ZiGDLe7HntedmnfM8HiA0/q69V02YUlQIBWsU&#13;&#10;G4Y5GKOmyPEPT88N5WX5w+vHvD+KNw3vPTx8/XgPhJ4EBZBlsGWx4LDH4rgE72NgX9hV147z8C1x&#13;&#10;iqlvjVP4uT+hQaNQWohEWTJ4RHkH3mwZLYzwnT2fBwfrwcKDwPw1xmsQUHyeFP9fgoc9F8tK+OA3&#13;&#10;GcKDYh+Px8fHIsTj/XHXP+7+B2YFjxCCgBIe3uvAa8CkZUcsDObCXlborEhEwcO21Cw8tEVpBorx&#13;&#10;3DR8FnpIpoWP/eKACBKfTIRagaBIWHigDv5P4EFA0HzoyZbfC7yHB58Fj7X341vpVuhYL/a84TUj&#13;&#10;xnBYMfVwSGa2tW1h5J9t2OJO4lVaYNDs82Y9WnBgvIWFTgJIkoDDg4r3bM3WRZThO5bX3h/vKRk4&#13;&#10;adol3bRKhwKHFUkLEkKAAOE9UvjpxVhBtGJDgPKe+Dx5HoaxLAQ8PGj0hKI8jyh4YHoPzhOFctEo&#13;&#10;rBRV2xpna9kCg/URdTzF2XsNOAfNegqEK881FDz8uXgNnsuDI+q89ngPCZgvO82Wl8LPsFNC5CbW&#13;&#10;cOA1fXlZf/xN2LF1L9kePkGydvA0GvEQVbz3VLw30uBxDiqWmERx29YQHJgagvAAUAAP9UhqB4uk&#13;&#10;BYh366Pg4b0OKyYWHBRKfOZb63iP7+KiFIwUjluiWFF4w9b1L3TZTazjbVJft0PDXdaDsCDwdeIF&#13;&#10;3kOEokmI8HiW05bf34MHR1yAgxzFUPCwIRwLCS+wyYzP1z/jqGfrhd9C3JY7ACe6GTfos+tub4kE&#13;&#10;Ec5FEbQWBQ987sse9Zk3C48o78KCguOYEsYzJYGHbaFCLKzYeYGyou09BStcUfCwoTb/vPX5JRkH&#13;&#10;EmUoN8vC8nh4hKJp4LF3d5BYtlAiBCiwvtVtgcFj7T3alr0VXBrPS2G2QOZ5YVGi7c9jv8N5EsTY&#13;&#10;gcOWKxkweJ8WRjy3vYYFFOudjRcLj0HgdmE+ey78bvkfUngwXGXBYeExFEDwp7UAsZ4HQlYeHupx&#13;&#10;bK9R055bO6Jb2XEPIN5y9vCAUXCGgkcUQFhuK7aERyBkmM8p2AYW0WqNhT1UNM05rSdGz4aQomcQ&#13;&#10;5gBQNnQciBnyQNqpIDYXEyfzg3FyvwRzPaeiAGLr1Hsb9nh7bHh8LD5uBdG3QqM8i18y7m9BEK/7&#13;&#10;wTmNUOwjPCVb7njYLvA8ouBhfy+EBVvYHhrWCBuYhQ3vx94X3/Oe+Nu10LCg2Nu/U21gV79u+bkX&#13;&#10;XgotRQd/bIpnVGgEf3oLHnsOL/RWnNlStfDwYUi9PwcPipEtt31tAULvg+Vg61fF1nodu3aHImjv&#13;&#10;nYJrRRqvKfKEhr9HK9RRZuERF1AcA2glmoWDF3KeywowjeVifVO8PThsXsPmNry4e2MdsM5Qx1rX&#13;&#10;SeBhy2DvhefibwLH4LeM3/RL8VBKHB7W87ChKxhzAHbcBkWTcX+YBwfhod18Y56HeiEmRp9M6LG1&#13;&#10;f8Dwxn8lPLyA8jtem1vsw1Y6Qh2AB82fPxRhCoWDEgGidRHLp9h7JDgwxoZmAWLhQQsn94t9zlxM&#13;&#10;MiHlaw8Rb/9P4WHF0rfi/bH+eAs0mvWQrJDzubK8LDPr2hoaOgxbBQ2BRI+G5yU4aPb3ZMtB8/dn&#13;&#10;4WFhynqx92G9D3gVBAahYY0AiRJdCxC2fm0rleEGCqQVKp6L57PvvdBbeOB+2DlEl1JAN2Pcn4MH&#13;&#10;YcBz2XNaIcO5mW/x8FABjYFDvY7+IGHLY7k/hde22C04rHja+7MA8eLtBTwu0rhGfFZdCiuFNpmY&#13;&#10;ExYEGY3l8tfntQkOm8i3SWzs40Fh4cR7t/VGeCSYa4zYeqDhcx5PzVV42J5VfjQuR+TapK4VQGv2&#13;&#10;j8wwEL/jH57ipOfcFu9zn+ycMIiJ9TxwwzaZakXBigyO8+eyYslyWOFheShgFBoCKxAUlMdOw50Y&#13;&#10;BrIACc4b9+AseMNcSszoWXhAeHD4+tLrxaa5sHVs4ZEAAwLVJbQpDAynsZeUhUeUWOK6ceAm5iNU&#13;&#10;7CMgw9d6zogkNr0QnsPWr5bdert1gdXVbg97sOG97d2FMlPcmADGZwQGE9n8nPdot/7eeL+2bFHG&#13;&#10;e9VzxHooWdGg+HmzrWYruD7UA3GF0IbTeMQm/aPo7trZHxrf9/ftlJ29fdLXE4QzaBRYvic8UH7+&#13;&#10;VjjgE6/DuknSfdeDw4qZ9zxYDxRPiiMFnuXxZkWPFiXSNBsiVEC7sBaBYGP/PkSk3yOhH9FFNwpg&#13;&#10;LEcys78DHG+vbSHiAYJ9/XWizP6GbC9GmPU8+NvTOti9S/bv2a1bbcTEEuU9bW261g1sEDzsaFwL&#13;&#10;Dwqtb0HbFqxtvRIeFBf7vQUMz+VbwtZwPOGBG7Y9cqwXQncKf2he01r4hzbwCHuHxTwEfI7vbWvR&#13;&#10;hsg8PLxY2vOruEXkjxhS0aS8CUmFob2Yt+ZhYuHhIRAFj2TgIHA8POxI8HAEdITnQXho7Dt2Piv4&#13;&#10;rAsYwcE4uW+Ze7HlcfZcfJ4Eh/U2LDwADu3+XG/Cgi42T0h4cNAIDG++PPYe/T1Y432zDExSW9Hj&#13;&#10;H/b/BB4I6aCFzt5J2IahHgMOWgI4YvCgEPOc9jOUl54H7oW/E9QtARwFD4q1FUi+tvfi4WFb8awT&#13;&#10;HMP9eR0ay21FOEo0eW82xwR4WPH14s1QIMNFCojYbLzhjL1mcJ4vtxV0Dwxr3MfCkzCy5fA5D4LK&#13;&#10;wsrev/8N6fNgL76Yse7s71DrYM9uObB3j25RT6gz1dn29l8Dj3g3Vhu3hxBZ8bKi7IXfior981PQ&#13;&#10;fs05YPgcIg0Bxw2z5aAJxYiV1n6pRUhxxz3Fcz4c+R0skMRr/hI8KCQWWsH5g0GGUWFAAITeRwiF&#13;&#10;WGcCmu3W/EvwYAjMwnsocGgZ3eA3ioIdk0HxpcdgLQSCOSfFFGb3iTIChM/EHjsUPHh/UfCgeXiw&#13;&#10;5e9DVB4g9Dw8JPV4Vz7724psoETM+YXz4TpsMds/rTf+8fmnj4IHj6fgWfHC516kKCIUUwIiCh52&#13;&#10;H5QZZcd98LeC19broLD/EjzwmQWBhQfK7e/DwgP7W/jz2rY+vNm6033MeCLohxVawssKth9TQe8u&#13;&#10;3Boxt+GkKEFneXzdsH6seCd4ORFzf/FaySBlIWLrIsrwnYUnPT+9toOHDecmwCPRAlEdCiAUDvun&#13;&#10;sUYRoLDa1jEFjcd6kaARQCi0hwfMjgmw4StCxJeJ5x8KHigbrovy0PuIx8ET4WGFTkUzzKfE51Sy&#13;&#10;3Z8tSLQTQgwW4bQvESP6bQiLkGDdEABR4Ijy7vhcbEuSgkDT8znhiwIHoWWflRdPCyKe157TC7K3&#13;&#10;qLq1ACE8aDYmj2tRtBmO8uCwrWdsCQwLDws51h9fW3BE3T8hyXPiGhRX+yen0FjBsX94Dw8ezz+8&#13;&#10;F13CwwsFz+UBQXB4w+f0Puyzx2vcCwHg4WHPZ0WS1yMIsPXwsCKM+8A5cF4PDgsPex1ffgtIhrvZ&#13;&#10;ccGWEddiGSw8EDIKcw9uEsXQI4noneQbAvb+Wff++gSINZyTou7h4X8r/pxREIkywsvDw4at4g3o&#13;&#10;GDxsF1I/FsHDwwIkSpTsn4sXgIBbIbcCQHjY/bmPBVMUPKwRIFHwsH/08I+dBB64P5uvwb4sfzwk&#13;&#10;FodHfBI8LiyE8uLegnmxAAquDGhXB7Sj98OebbEZjP08YmEIa9B090GdW3h4j8NDns/GwsMKuxd4&#13;&#10;bwQKj7PAiQKPhQffWyH1ULJwioIHnx0BquGrWKjNT4PCaxECFh7e07Dw4H60ECam84Y1e68Wir7u&#13;&#10;+DnOScHEH9z/lr3wWYGn+CX02Po/gIc3L2Q0ih2Em3Vj69OCw4aULEDseT04rPhDvHAfNgRk4eGP&#13;&#10;sx4Pr2HhwWv7sjGKwDymLScFnOVgviEhce2XuXVjSggPmvci7bO09cMGhIWONUKEcOWz/iV4eID4&#13;&#10;Boo1ex0aPtPzG3jQGXgpdP/drK40Dw7rfVBk/Z/K/ukpvCSWbUFSoLk/BcLDg+dB4ZnzsOCA2bCV&#13;&#10;vUF7XhrOzbi5vVfmPGzZPACTwYPvObcX4cFVAaPgYXNLFh52AsrQ63CztlrxsvDgs7HPx8ND62CI&#13;&#10;kJIXcl7DGsNchIZ9bWGB11Y8fUjIiyyN8LDG3wZ/H3rPJtxmQ268Dyt2NtRBs2JkW7bW9Fiz0iDL&#13;&#10;oL/jJPCw9WfvE2XBdSiwNn+nfejNGAz72sODAGFrmS1F+4ePAoNvcVpB4772GH6HurJ1YsXbC7T/&#13;&#10;nPfBfTwAcA2KthVHvCcE/fG8htaJ64Bgy+2fL6MIYUcbU0YCBPXHVr4NXWmL365uiDXKzUA6L7ww&#13;&#10;lokgts+S9UyBj4KHFXue3z9rDxAPUnv+X7Ko6+u5mDA3eWWd28oCJMoIjSh4eAjYFiMuwrwBxZfe&#13;&#10;gP0DWmGnMNAo4IQHe1vZXAddUX8dDw8rPAx9+HuyLXV/H8G5EsFhTXMYZmJI63lYaPgcU4IHwrxI&#13;&#10;HbyOwT20CBGKUTJ4WLBH1XN43BDw8NewcMDW9spKJuAw2/KniGNrYZFMhP0z9M8R+1t48bo8hwfH&#13;&#10;L8EDZqFBiz//xHIkK3cyz4qhK4off8PhH9OJMkUmFAWX8PQtRut1WCh4UbFC40XNihu/Tyb8tqz2&#13;&#10;e35n6511a58HjsM1cA+Ehw0B+Xvx9UJh9GLHMvtnavVBG7SmfB4guL4NE2m5Yl2I2Y2Ynl6UsBMe&#13;&#10;rGtfv7aOk4k74UNht16N1g8aChHwsM92aIDA2wo8Lgtgayy7PmsTgVHPg/AYyrgfzYdGKPI021q3&#13;&#10;OQN6IF4IrCBYo4jzfLbV4M2HrPiH91CycXO7TRbi4f0MBQ+CA2KPZDlAAEDYsJU3hq4ix9PUI9cR&#13;&#10;H5TpAeKF3d6T9554/170vDdhhZfn5usoeECwfc4BCWtsbfiIgmlbrRAQCylbHivE/jl6GwoeycJV&#13;&#10;XgCtuFDcwnBVRFdd6wlZ8FlgDWUWHranIMXMtqoH/fmNt60AMbF6hknsHz4ZPLzAeFGj2e8JCAte&#13;&#10;CxAPFz5n22BgHWidms4D1nui+OIzK4ooB42Ca8HJljj2t+VlWfQ3YBqV+ptyjQsChOdGWRKAFoNG&#13;&#10;aE7Mbdlt+aPqOAqCQxkBQsP5+3H+JHXEa/rfUKKhHoO69OeIfPYmAvOSTT5aiNj3Hhb2PfMWUfCg&#13;&#10;4NMsRPgntNCIAghFPOpc9ESsx2HhQeG3noeFhzULKwqThwcrbaiQ1a+Fh/VEmDznlC92BH/igEyM&#13;&#10;uwA4Ej0PFS53Xx6E1vAZARDVcrbnjRJ3CxLmGiw4mLjm+dWDiAgFUaDt9VgOfmaF2rf6eR8cd+DL&#13;&#10;bIXBwsOXBfvhj8H9scXxeM2t/115eNjr27q0YulBxpac/V3b7+wfn3929jIM83yxfSguVgT457eg&#13;&#10;8NCwosZWvbUowfMQsZ+xfi0o/P2zDngsyhzVaoc42nuyYkghtK3xKM8DZp+5hYc+QxfWRJl4fpyL&#13;&#10;3hA9DOt16DZJuIqfW0H2dcnPkgk774XGz3if/N6e34p+1HP018IiUR4e/jfC524bAx3tzYPhEeVd&#13;&#10;WJH1nxEeg0U20QOx8OD3VgQodBYcFL6h4MFWm4cVr8EtQRUlsl5o/b3Y62Lk+eAeV4n5jl8LD3oe&#13;&#10;2D/suhsRorKJcsAjMBcyMfcVdU9Routb+fbPTgFOBg8CxMODhvf4niLuxduKC69Bs+8tMELBjt2r&#13;&#10;muvRRXgQWLYVTLGz4OAfAluWB14MjseW5/O/a5bFgjRZnUYJp4dHeH7XAraiocLhehhSGCgKVgAo&#13;&#10;ol4QrDBYcYgyDw2YBYeHh322fA72d8X64P3j+rivKHBYkUQd2DLz/nxrnCKIMrN89ndn9UA1ISKc&#13;&#10;aOGBclhvgvDAOBqY9zr8Pdhye3BY4/3ERX2wh+h/Czw3zD4jvo56ThYwwTUS4eGv6eHB56vwiPIm&#13;&#10;LCD4J/UtdYoTvQMrtvZPRvG14SUr7lYcvFkRt/CxXoeFRZTZa1E87f0kg4YFxlDwsGEreh3wJAgO&#13;&#10;mzDHa5qFR8K4jyTg4HWsyFqhjQIvzYKD33uRs39oCqoVAAKEZgFCiFjPIxk8KNo8v79O+Gc2vwN/&#13;&#10;T2zE6NaF0ng9wiP+Y497IBZcvG/uj+N5L/Ro9DvXEOHvFtf0+R7WqwcHr8+60Pr2DZ3YdwSCbW1q&#13;&#10;KzvW5555Ej4zKwpWaCgIXhQoDFbULCy8/b8JD4o0zotyQWQZGvLwoEUBhPfLOrKtZ5zbgiP87RnN&#13;&#10;wdb+j/hbwLE4F70ahq50G0uUw/MgPAgOG94iRKw3ZOveP5NEQY97E/6Z8XtChvvxfvk8/L1zmqXe&#13;&#10;zjZdBKq/p1N29aL+AcoAIMHr5PAIzok6CixMmEeBIwoeFhr8M/uWOv8MMIo+xT4qN8EHymM8eOzx&#13;&#10;3vwfmufh+RPiyWbBIBrF1UPDgsq2DgEOn+ug6LOXlfU6tm3ZmAANvIfhO+t5MEQVFa4iPAAr+2ek&#13;&#10;KOn7CO8iGTz0eTp44I9lWy0EiBUCCy3viUA4fZdZttq9cFpBjzq/HmdBF/vd4XfJLQGC6+D6PJYC&#13;&#10;wK0FVtT18YfA9QkQTHFCAPAecF7+Ji04UEbCw3cT5n0nsxAi7vfPcieDBz0P/pd4Hg8Qip8XXy9O&#13;&#10;FiD2vTcLEAsMDxXWt32uFhy8d+yP86JMEFnbRZfiy1CR9UJQdlse1pOHpIWHLY9trOJ1VAOK8CAY&#13;&#10;WDZNnse66DJxbqFh97MwtCCk1xD1PLzxWfIZ2O/8/UY9I/vbD5YlCCZ7tQDZ2RcHCOFhy4NzJoLY&#13;&#10;wSPKLDgC46JIiS3hKHBYs+JvzYvyUMewW6LtYRX+eVxIimKJ89hzEB62JQvjj8jub6Hh4ePDSBRo&#13;&#10;ihzqDnmiKHjgdc3mDSE81PuItXBtPVsLPZAIaPDHrj8QJ2wWIlHwYGsdn+EY3B/q1Pdcs4D318Cx&#13;&#10;9ESiWuC29c1zWeOztgLK52MbLPQQ0cjh59jquBwzBxeMLVvbwvUAsfVHcOAZrFi+VLZu2RQCycKD&#13;&#10;9+3rlx4P75lQ9vBg/XnDd2yhewEjBKzg4I/NPzPvxcKDwgKhgnDZnkv4zLbOvSB5UfJiTFHy8KDA&#13;&#10;sNHxS/Dg/eHcuCeUz07BEQUSW36Ux0LMA4Tl5bNnHSskXKOKz8qXjfBg2WgcIGinJxnKLAi9V8Xn&#13;&#10;6es6yizI7bPy+/A5ABAABaBhLZhhGv/1YA1zAIReSGDxKVx8T8DgfxvMMo5zhzkPb4O9DAuMIGSD&#13;&#10;VrgVfG9WgK3nYPuqW2/E76tdEWNTV3P2USYLNd7b0R4XMTfwEH9MlIHnpkBZUeUPiPtaaHiRI6CY&#13;&#10;1GZim/XDFjE7GbBLrg9bWc9Dk+axifziQhlfaMuGs6wYaUvCdOnUrY+dR4QEbT2FAh9b5xzHDgUP&#13;&#10;C5AEoTe9sSicVkCHgoevY/t8WKc0XA/l1j987HeJesa1tP6c92HryRrBYsUM9bBs6WKZOWOarFu7&#13;&#10;OszbEEgKQRdO5f3zfr0nR3iFAu+hwXO4/BKPY8scAmHDMhROC0EPD+zLFjNFjK1gCxAPD3stXs/u&#13;&#10;a+FhAZIMHhRtW9e2rDgvyoOyRU4FYqb+oBeCcqGsFg64LssfBQ9cm88prmexRp/xOvh7ITxQNgsP&#13;&#10;lAnrncOwzrlu3XKw1vC590SiwlnWLCAsHCw87D72GfJzfR5DwMN6ILQ4TBK7gg/W6Hj46yWKSTJ4&#13;&#10;eE/DAoTw8MIbBQJ6D5ZspJsNQ3FffAdQABic4RFTVbO3CeFBoeE9YIvP8Me0LVvfYqThc/yZ7b7W&#13;&#10;bGs4uEaQ04hPchgP6yXCgwtCJQ4O9ElzhEnofWgPJRc2hOmP3f3Ae7q6pbc7EBIVmoiQIIwi5euJ&#13;&#10;18NnuD/cK5+ZBZEXPfuZnjcmDhRua/ic9eotGaQ9QAgRXIsNA9QxvwMEt9Vs1S2FmHVkIYs/FAXQ&#13;&#10;fgdbvGiBLF2ySBbMnyurV63QcxGI4b1EwAOG7yxkLAD0ORmvlXXm64/XsMdagfXiQlFUOLV3qHV3&#13;&#10;dunvARMfIhaP2DxayBA5tpQRasF3OsV5bILEKHDY8ArhYcWY5iFiy4XfKp+HbUTAKNAEHQWaI7mx&#13;&#10;nKwFCOFhPY+h4MF6wucEGL1j/l/5u+fv1P4eeL4oCAMYRw8fiW/N1CVRILEATAYPL/4eDglQcAl3&#13;&#10;q6mJgo//chCuSrD2pkQbFM5KbNhzGzfMbB7YS/xzeoBYeNj4vo3Be3gQFlFGeNipGLxr5CEDUAAY&#13;&#10;gAeMnge+xzlxbV9+CoyFAgFgoeHhkcx4HK9hx2MMBQ+EVIL5shLnDLMgUc9kW3VSePDcuL5tuekP&#13;&#10;vaNTBYN/YNazF+RQpGL3wPPzeoQT9iEwrbhZwWR90igOvvVMMcVr+/vw4PBl5bX980J5FRSxqWOw&#13;&#10;2JgCpb1Vw0xr16ySmuotYQiJQm5DZxQ5bG3LGMdVlJfKls0bpbysRN/jGCb8w1az8+L43sLSimQI&#13;&#10;Lef5evsleFhxp2gSgGodneFvAfAAEAAIwIItZE6p8T+BhwWIhQd/f1Zsfd1aeNj7snWjDZ6YZwWP&#13;&#10;AuIK4QU4jh09HALEek0sC8EQBQ/vKbF+Q4849l/9JXiwbAQIcxr0OEKLwcMCxMOD8PMhK3pRFgwe&#13;&#10;IB4eBDX39Q1x6im8CAi8BQf0urOtUTpaG9TaW4L1bgIdD9YvsqCwjf9IeLQ1NUtrY1NCSzdRuBIt&#13;&#10;nsRNTDRbQbDQ8EDY29cX2p7eAASWchYc9DpgXCDHeh24rhXvOPDivaf4Z7ctWX5PeHhR8OLFFjvB&#13;&#10;YD0DJrnZRZfTksQtPh+YhQonYrTTovC8tsVt78UKsa9nCw8rynF4oOWOnkqY1wsQCUyBZQSXLUX+&#13;&#10;4cLcSOwzigP/cCoSGA8BaDghhRF4KBvK0o9pwLu6pasNbnLgOeFcvsUK8YZXtn7dKlm2dKGsWrlU&#13;&#10;Nm9aJ2tWL5f582bJiuWL9fXKFcukuLhQ5s+bo57DnNkzFQKzZ82QeXNnax4DYACgbQu0rbVRGuq3&#13;&#10;S1VlhXoeCFdNyZis58E5AXUYIcjj8CzwXBSe+I20NktzLNei4hN7RnwWOzuDaaz5e7WAUUFtbZO2&#13;&#10;llZpwf+wuUVf4zOKGAFC8aAoUrSteFPwNBQ0sE+FLoRHLP6O72wLnYJrw1VqZi0QQAbXts/Iiq03&#13;&#10;+xz5O/BgZXmZW2Drnt4HQz426UyxJcj0vmNr/DBSQWNEg41HPj/bwcKWyQIR50XZcC3Ul+1xRYho&#13;&#10;CCtWTg+QKHhEhQ3tcyUU+Mxp1vuI2o/wp/kGORtlXQAHQIGUA5wB6HljXfgeALErbsIGex0BPAAm&#13;&#10;WAgPK1hWjG0XUiuS2Me2WJOJGi8aeh49PQoNGF7HSWnm64nNmutXVbM/Cgqj9SIsGKzxO5bZH8N7&#13;&#10;9t/bOiE8fM805iY4MtyPFvdjZxjSsvOGsUXt4WfBQUj7erbQ9q14/nFwjqCBEICjsRb3EhjhwZg9&#13;&#10;ja14GIScrUj+0QiGNghge2sADgMdbvFnxL4oK37YPR34PXTrtrezK/zD4lzYH39u5IE2rF+rQj5z&#13;&#10;RqXMmztTZkyfKtOqymXO7OlSVJgr+XlZMrWiRKqqpkpW1hSZPClVJqWlSH5ejhQW5ElxUYFMq5qq&#13;&#10;EFm4YJ6ea2pFmUyfVqlwwXlmzazS/bB/bk6WjBs7WjLSJ0lOdqaUlRYrWACfjRvWaWhMPcRYQ0B/&#13;&#10;GwSlCZehru2fDeBQiz0riifrBbAANGh439EWbwFTZD08bGvfw0NDQXsHEmaAhYDZ1rsVHOt10LyH&#13;&#10;Yj0P3IMVXG8hGCPCVhRnK47MLUBgmVsg7AgN601YUBEebHT6iAY9Pjwn/qZtfioZPMKWfaxe2OsL&#13;&#10;dciyEnjMb3hg0OPgffh8E2HARgCNz5TP1Zr9ztYjfyMeHtQFwsOCA8bF6AgPqy2DwQEdD8ARg0di&#13;&#10;GMeKZSBm8S6kQVfUeOsb+/lWMcWNfxYPkv6urgTz4LC5DpvjwOfYB+fxIQ6KK197zwEWBQh7r1Hh&#13;&#10;Ig9TCw0au+b6uamsdxLsF687P3cY65Lg8Pdjw0W+jj0sWC801oMHYFgeM4W5BQZbadhCzCkIFh4U&#13;&#10;B2z5p6RZAWFLTo+Nxeex1VY3Wu5NDRougkgvW7ZEZs6cLmVlJTJlSrpMmDBO0tJSJCVlgr4GJCaM&#13;&#10;HysTJ4yR1JRxMnr0SP184sTxkpExWXJysiQvL0cyp6RLdtYUKSrMVxBkZWZI+uQ0ycvNlOysdMlI&#13;&#10;T5WUiWMlNWWCTJwwTsaOGRW+TkudqNfB+/Hjxqjh+IL8XIXQmtUrFf6sn/r6Wq0jDXnFflt4Dmw0&#13;&#10;2f9AKFIdnfE6aGkNjXXmhcyKBEXHtkT5HT0Pu7ogDGIHAWPOgGKTFCD9uwbBg8JtAZLMLDzs78ZC&#13;&#10;0Qq0bd1TdKPAMUhozZx3VkconiwvGz9sHBH8vwQPbc37sTYGIoQEcxsMszG/YcNU9PDoPQ1Vn/zM&#13;&#10;3muUWcgkPE8u9mQmMwx0Mdb5KWa285NdrtnXadwCcPT2JIEHBY/woEXBg61jipUVuCjDMoZha6w9&#13;&#10;aDXYghIeDFuRpJaivJYVV/+ZDztRPAkF71VYgbcQsftG7x9ft8Ou1WHPwX1Rb1HwoOfh4WFBYOFg&#13;&#10;69gDwwLU1kNUOfDazkNlzYIALW4KGgx/PgqEDetgyxYevQjsw7AXQIVEfzO8IFpTg4oxvAGIPUAx&#13;&#10;fvxYBcLYsaMVCtgCHngN7wBiPiltgowdM0L3S02dKGPGjJJxEPrxYyUzM0M9ibzcbN3C4JUgLAWP&#13;&#10;JTdnih4/ftwoGT1qhIwZPVIN58YWAMH+eA9LmTheP4NXAnDBuynKy5UZ06sUdqtWrZD169bIqpXL&#13;&#10;BeFI1DOeCX6v+E3zWeE3jD+6ioOBKDyNECJuxHOU2Fp4WKhQ6CBYCFslgwfPAYsKX6n5lQddSzlK&#13;&#10;8KwIW4BYcPgWNc6JcvvWPcGRrKXO44dqJbO+LUBYv1FQs4LM+iFYLTw8QAg86234/IatW8LD1qMF&#13;&#10;rQUv69VDzsLOljn8HTjdtPDQDk80l/Pw4CCEaJHwoDjGhTFx2dR4yCpocVNYCY+oVnKUqHc0NUln&#13;&#10;c7MaljIMoRJzP60HQm/DVgDPZc9tr2dFMwogttz2fq2oR8HRCjGPC0ATTEVicxsEh63TZPCwva0g&#13;&#10;2hThKFBE2VD3busgGTzstS04bAiL5eIfEWXmDz8KOjZsBUOLnC3zpoZGqdtRK1s3b5FZM2ZKamqq&#13;&#10;jBs3ToUfkMAWoKARDpMnpylY4F3gdXr6JH0N76SoqEByc7P1PY4BQHCeSZNS9XsYgDElI01ysjNk&#13;&#10;8qSJ6nnAewEUAIhRo0bIiBHDZOTI4QoieDQ4B4CF68ILQTgLW0COUMF38JIQHkN3X/TWQj3wd8nf&#13;&#10;LUECeDLJTVMPJImw/U/gQZGz8GCy3IatrOdh4ZFgfTtDY2Kdx1D4KMpRYpbscw8Otpg9vFgOtqR5&#13;&#10;bQs+FUrnaXjvwwInWbkINAs2C48ozywKIEN5G/7ePDzss2cjjFrA9/Z34WHN30n4WzCeh43WxDUi&#13;&#10;PuQiscfV4FSDniesf1wDkYROeckKYmJow/cqogcyODfg4WGBwS32UTGtr1dra2iQ9sbEVjYBYg03&#13;&#10;48FhjyF4EumaCI5k8IBZQbXwoCeA83hA4TOKsYeHBQevEd938LWSwQPXsWDlQ2XLgPfMH4WtZ2+/&#13;&#10;Bh7W+7Dw4I8Xn+HHiR/ppo3rwx8roIB7wPE8B47jWAmIKXozwbOAh1G9ZassnL9AcrNzZNQIhJwg&#13;&#10;9kHICSJPMMAABISgkBAvLS1WSFRUlIWw4BaeBo5F7gNhKxjeAx4QfxjAAUPYCjmTkuJ8yZwyKQxV&#13;&#10;0XNhmAzv6fXAuB+2gAa28E5QPlwXuRTcH5LtqBM8I9S9FTQ8L4CC3azZS0q9D9f6tC1iK2a/Fh4I&#13;&#10;W6HHVbKcB8WA4mhFUoXSrXtuxRzHWUG2RgH27z00WGYreB4S3mw5+Z6NTMLCNz5ZZgsRbyxXlNlr&#13;&#10;W4AQHgQIzYbafL1GeR587gyj0fAf8o04NsqSQcSCjzC1OgqtiGtofF4+eh0WHqxL1mf8OTh4WGFN&#13;&#10;5nl4WBAY9rUVdQ8PClhzba1aS11dAJEhBupRHC01eS1ex4oqK4eCyZa/FXEPDxuC8mEk7Mdr2XLg&#13;&#10;PeKGqBfrtViPBceybjyYPTw4UND2BOGPg+CwDzMRIgAo6iL4QcTH4sSfy1Dw4Ay4UfBg7gKGMvHH&#13;&#10;jvAMYbJ96xbZtmWz/qBxLO4HuQsMuEOCGgIOg0cQeAYpMnr0aPU4CgoKJC8vTzIyMmRyRrpMycqU&#13;&#10;jMwp+jp9SoZkZmdJVk6mWn5hnuTm50hBUb6+hmjn5+dqqx9bAAYwATjwvqAgT98XFuVKbl6mZExJ&#13;&#10;U8vMmqzvARKErgAIlA2woMdC4MDjyc7OVBDhO7ynZwSQACJ4DeDBUCaMF0GSHQl//qltCxEhKnar&#13;&#10;BUQoaNzPigHFl+JqBZYi0QMhxncQKIgTWsYQtr17Zf/+/XLw4EE5cOCA7N8/IHuxvgQ8D7R8AaEI&#13;&#10;YQ5Fbmd/mPfQnldJwi7J4OGF2YPOvrefWeH237N8CWV13VQJDiv0tsweDr4cYb06eNjre3jQ6G1Y&#13;&#10;OPuy8zucG/XFBoOFg4UHzcOD+ud/L/aetPwOHoO1uTGhl5X/vdny22ekYSsrbBYgdoSz7ZrLi9Ks&#13;&#10;SPGGbCEtPPS8tbXStGNHCA8KOfah92HDMbbF7+FB2LCCtGUXMUqZ17D3yfuxwKSoJ4OHLRsEOpjP&#13;&#10;Kg4Ee5yFrL22hwe6gxIgtucTAWLh4V3RwFAu1BHKietxTE4Ax/8pPHxrBz9KtozwI8VnSxYv1N5H&#13;&#10;+A7w2Lpxgx6PLrEQToRwIKzIJ6DVjlAQQkIweBr5+flSXl4uaWlpCpL09HTJysmW7NwchQegUVRS&#13;&#10;rFZRWS4lZcVSVlEaQKMgVyECUQco4HkAFBBueCsQeBiuq9/nZUpO7hTJL8iW7JwMycvPkokpQcId&#13;&#10;iXMcA+HHMXgNGAwb9qp6IPRCcA0ACTDCvhpeGzta8x/YB2AhcAAVJNcrp5ZrV2E8W9QV6hh/zL6e&#13;&#10;XoUHDK/5Z6QQR4VU7J/ZtqT1z+zA4eEBcHh4YP9fggehwdljbQjmfwIPAsTeQ6IIxYWOgmqF0Iq8&#13;&#10;LWco5G5FUZh2somFl6wnYK/rz8vvbHlY93ZfXBd1kAwerB9/jxZ8+I73yv/WUPCw0KDXQV1M5nnQ&#13;&#10;rFZYXY7ralPC+A4cb+vZv8Y5g+faFuQ8bAsd20Bg472ssPWQsPSiQGJrC2ZFP2zl79iRAA8LJQuH&#13;&#10;qOt4gBA2vPFA1BPzEgwjeSNUvKjTeBy+D+4L14z3TMDWd18OPLX4uVlWXx4LEEDDGkI9EGL8YPBD&#13;&#10;wQP3biS9D2wJD+992OdqGwUeHoQGw074sfIHyh8xXuNzbJG3QGgGP9bqrZtl49o1Mm8WutJWaddW&#13;&#10;9EiCqKL3EoQUwkqvAwIPr2JiaopMSJkoaZMnSU5erhQUFeoWnwMYU6sqpWr6NN0CJrBJ6WmSkZmu&#13;&#10;AIFl52YF2+xMFXeEjnB+AAOeDjwJzZlMHKOWmjZevY6S0gIpKMyRrMzJkj45SKKjdxVDVoAIe3fh&#13;&#10;MwBFe29lZig04IXAy8H3w4e/Foa1cCw9ktArmTheSooLNczHPzbqDX9ECIf9UypYerv1e/xB1et0&#13;&#10;ohVlAAENHkXc+8Aqc7tlz549MjAwIAOIxcfggX0IEFyTLWIKnAojZ42NLXrEXIkX1yiAECIsP69h&#13;&#10;4WPFmvvxXN7z8hCiaXmNp0GzngEhgutStD3QrEcQdT92f9aRvYbNb/h789ewzxv3Sa/DexceKB4a&#13;&#10;jITYemI9etPvXDQn1Ob2Zp3kEPuwrLxH3I8tt1rYe7At8Dy8BWLjJ0JM9C4IDdu6/rXwgPfBvAdb&#13;&#10;x9wvmUXBA+8tPFApvJb1KDw4rMB7gFhjniLYNz7mhQKd2IWZqwDGocPWvy+PBYiFhs19WM8jGTyC&#13;&#10;VkUiPAg2XjfqHi08eG0dbW6m4+APFi1ntoBQLoRjAA+8R8u6tLBAUscHXWjZGwk9lpgbgLjDM2AS&#13;&#10;OnVSmgICnkZufp4CA0ApLC5SiMydP08N+wAaCGXBE8nMBkTSFSKTMyYpPIpLi9QbYFKcyXRcD+/1&#13;&#10;mmOGy6TJE9XrAEAAkvSMVE2cI2yFLr2AByDH0BUAgi2gAHgwF2PDVoAVcypM9it8YrkQbFEXeM05&#13;&#10;s+CZob4ZorJiYgWZ4sI/v/9TW7PgoAUA2aUGgMALITz2oMdVDCC6v1loioJBeIQLHjl4WKHnliLm&#13;&#10;BZfCSbGNElkrcjxXMniEYsh6if03bP3wWjR6HvZaPJ5A4L3Z69vWfNRzsGEx1h/vi/fG+7ff8zr0&#13;&#10;5C087P/PexvYnxEQG2by4OB98bVuI6YdUm2NwQP7sZzW/D3FPZlIeASCGPc44jF0tvaVeA4e/vuQ&#13;&#10;jDHR9/CIJ8zjXcV0+HwERHiO4KYBCOQ/gte4hnXLCBeGaWgeHhR4K+qEhvVAbPdbAiJq4KQdHAiz&#13;&#10;uSIr3rZMuBah4VfgY33igVtohL1IzNgB+8NgnbMeLERYJxaQfoS5d5eDUd5r1CtBOZHPWL5siSaI&#13;&#10;IbwYOwFYoPsswlTDh72qryHkaMEDGBTkadMqpbS8TPMZo8eOUXDkFeQrKAAPAAUeCL5HCAsGwOCz&#13;&#10;wuICKZ9apuGropJChcm4CWNVwOEVwDsoLMwPe1wBFAhXpaSOk9eG/UZGjxqmvawKC3J0fMeE8UiC&#13;&#10;j9MtIILX+D5t0gQNayE/MiVzkmRlp8vk9BQFDuGDffAZvocBTvgcoIKNnzA63Af3jfKhey9gC4Cg&#13;&#10;LiEEvoWHPzA9E/vHjxKusCdUBFDs9wg9ca3tZF1IbescW00C29XyIuARBQwrvGzJUsyZWPYJZQ/O&#13;&#10;KPG25q/H61DcCEMLEMLKCqo1lgHnste28PD722dnhdaa3wevcSzrD0AgPHxoykODURb81xMbkxy0&#13;&#10;l9i49A1NG7ay2orz4z75rMLfQGxgNpcAsOehRcLDWnxuq2h4UJys10E6wqyXogIaS5YDHNplNwYO&#13;&#10;zvbI/SmAFhyBIa8RB4i9li1XFDwsLJIBg7kITmzo56LisrEWsEHiPBhdHh/nEXQ2sHVrr83rExjW&#13;&#10;IOasU+tZwSw8bAvEu6UWwnxOKIO9b16fuQ7b+sFrfIe5o+BtACAIv+A9ek4BGPAsAIuRI4ZpDgDw&#13;&#10;4KA6tMTRkoeYw/tgq338xAnqUZRVlGtoKr+wQD0LQARhLHgmTJgDHoANDHkPhKmmZGWo5eRla/4D&#13;&#10;XgHAgWvAG0AIq7y8VBPlAAcAAiEfMfwVGTXyNR0bwq66yHkg94HxHgAIoALxHztupB6Lc8BjASAQ&#13;&#10;8sJ5sEXeBMAAYAAXbPEe3wMco0YPUwOEUD7kS9C9F/UF7wy9zzDqHXNyoW43bwpyRvRKIFgQHt/y&#13;&#10;tkKp3Wd744LlW4r6Xd9OTXwj/MQupR4e3iOw8LBLrmIfip8FSDJhZ1k9PGDJcgM8hxdvfw1+h9dR&#13;&#10;YLVAtJ4Hr2XNQprnZtjMXj8ZQCw87HVp/CwKHrhOMmAQGjQ2kgmOeOcAjI0LxsfZjgMWHBYevnHO&#13;&#10;e0S5UEYCl7N72Fk9fIN1EDwGz2WVOJbDCjtF2u6D77ygk3YqoLFcB8Z7YJyH7WNMeNiQlwVScC4A&#13;&#10;KQ4Q7svreHh4L8N7G4SFhwYm3wt6EgVTqGMdDhimVbfrjnvvw8LDeinWU6EFnRISYcLXrFPcEx9W&#13;&#10;6KLbaQfcH5aGHwV7cliPAqAgpHySHPvyx4pjmAdBF1T0sMI4htKSIg3HEBYABBLi8DA42hufAR4A&#13;&#10;BzwDhnQCDyFPysrKZNqM6epRTJ6MfSZp8hyvEabC5/AwNCxVUqhbJsrRZRdwYO8qgIPdduF5lFcU&#13;&#10;S2lZYZgQT0uFYKdKQX62eheACLwQ5DsAEkADMAFA4IUAHCNGvirjxo9SAxgAEZyzuCRfYQEvBABh&#13;&#10;Ty4ABvvB01BvI228nodeCEDEY1GGIFw2SaddQb3bOsdzwWuNbxsxC1ugHZ3aSwvJdgDCi5eCIwk8&#13;&#10;fJdSCxAKHAXEhq24VrcXYXpF1ijweI39KOZR8CDofi087D78vfM6vG8PD2tRAImChzV7HRrhwfvz&#13;&#10;17QhM2vYx8PDg8N6G7YcbEQSHABF0FGgS3b3YUqnwHy3ZSv2Hh6qr7E6xjFRU0JFeR3Udp2SPRk8&#13;&#10;ArGLdztNcHdirVkrzniP7zw8YIQHcx2/Bh4WDMngQcB4qNmWfjJwoPVtoWHBge6nMACjetN62bpx&#13;&#10;nRrewwPhCoCsp2Tw8PVJi0MksVwsL+uc8GALwsID5v9o9o8YBRAmxwkPAsV6HPwcP2D0FEL3U/Sg&#13;&#10;QuiF0Bg1crgaelAhcYzQFEeGIw8AaDDZjBwEB/Xl5CCpnaMJc9jEiRgdjjxCiowaNUpeGz5MRo4e&#13;&#10;JcNHDpOx48fImHGjJW1yquY60qdM1lY8kuLIQeB87G2Fz0pKilTUy8qLVJjLy4oUHOiWC9EeOeLV&#13;&#10;0NsYN3akggXeBt7T84DwAw4AByAyZuwIFX98BkgUFecpNLCdNr1CZs+ZrsAiRODpwAuB1wGQIJyF&#13;&#10;1zgvPJjSkgIpKy3UsSYoC6c8gQfCsCA6JcCi4uEYiW5n0LXgCL0OA48wdOXGI9gQkj2eIshkOcaL&#13;&#10;6Kp5EWuB+Fa8/e1ZkbXeh/VyPIg8PAghK9pR77FNBo/wfiLCV96SwcMDhPcaBQ8PDF/XvD7h4fMb&#13;&#10;Fhy2PIwyeHhYcHh4eG/BNuQJD4atsD/hYddNsufyANHFoALxiodhouBBz4LGifZs/BznouB5eKCg&#13;&#10;Gjox8NBR5gkhq8QwFW82Do4gbJUYukrMj9gQjU0Y04aCh/U47MJNgAcN7y08Wptq1QAPO79VMs9j&#13;&#10;MEASwREFYkKDPxy8D6HsuurxR80/A1utnIAPU4JglDfNxlutESpI9iJMxbmeAI4Rw1/THkUIV2Fk&#13;&#10;NvMa9DwACvaCYpdXDv4DJOBljB2LhHRggMawYRjdPTL0WiamTgh7WCFEBUDAAA94MAyHEUoQY/Sg&#13;&#10;wkhyTKKIwYDwLjAYcPq0Cp1EEfkOeB2cFwvwGDtmuEyAlzEWITdMTYJcyFhJz0iRtEnjZcTIV2TM&#13;&#10;WCTdJ+h7fI7X4yeMkqJieCQFMm/+TJk1u0ryC7LCbsEIbzE5DwNAABV4HPB0ABBM9Ii5t9DjCxM0&#13;&#10;YlwMQ4MACbZhHgzPqqk5mHEXk0p296j3QfGyRngQINrlNknXUivkCULIXEkMHnauKYowW9/WhgKI&#13;&#10;h5wFEI/B79iKpxVsew2+Jzi8iEcZYcVrWY8mCh7q6RmP3oKGZbDXjbq29zwGwQMNu5jHYe+b5uGB&#13;&#10;/34yeOia5FhaVqdjTxR7Cj6jMzQ29KEtUXMKWi/GAqmvoyNYhjYQrfjqeDbEkuiVxAECgaP4stWO&#13;&#10;99gPouc9Bg8PTZYDILGcR7ynULxHVxQ8AI0oeLBcFhz0liz0fOzfg8PCg6sAWpDgtYdHS2NQd5zj&#13;&#10;ivBgboQAiYIHgWHzMxYe9Dws/dXjiD18xkf1B2ZcePxA7Z+RcycRIDC2auFpIDGOMSf0QtA7CF1v&#13;&#10;EatnjyTO/cTEOLrjMlwFY1dWdnOlyMMrwOy3eD1ixAiFBaGBqUkwwnzKlClSUlIilZUVMnVquYar&#13;&#10;plZVaK4DYSuEsfBavY6MoAcUB/Bh2hB4F4AHDAKN3lTFRXkKFXgglVNLVbDnzpmhYKHHkTJxjAIE&#13;&#10;BnjAAJKJKWNkSmaawgLwGDnqVZkwcXTMM0lROAAiKaljJSt7shQW5UjF1GKZWlkawgNeEMNc+Aw5&#13;&#10;EQANHgc8HcALQEP9AiAYH4Kw4Nw5s9QTwbNgZwrAA8+O8OAo9dDTcIlzwoOjxL2oEQIU1WTw0HW6&#13;&#10;Y56HB04UQCwIKP4UepbT7sdtMnhQpJPBA+eLEm0r3rxHXtuWz0LEijUbZd7r8PCw9+Xr0YMFr1l+&#13;&#10;27ALQ5IGlqwLQoTggA7EwRHAg3kPLilr4WGN3gcjNF5rCRE7ZiYqh6J61NkZX8N8UMs3NmUvjDMw&#13;&#10;8jW2LQjTbB88VxPOBXEm1eKiH4MHxBSAik0HDO8DECFM7E3xeHowDGMFwhnAg2EZ62VYcETBw3of&#13;&#10;KD/gEc9xBOEqvMZnXHuDqwBia3tg8X5QH00IW+E7AARwATyQFzH72PfNsa691izA0VEB92sfPlsP&#13;&#10;rCPbgrAPng/ben+sQxzL+gq66W6XRQvnq8exvWabzju1eOEimZw2STIzpkjqxBSZOD4YwxCErF7T&#13;&#10;cA5i+oAJIII8CACDpLCKYXqGpKWkSmFhoYamXnvttcDDGDFcxowbK2PHj9PkOQYNwhPBfnPmzJFl&#13;&#10;K5bL6rVrZOnyZTJz9iwpmVoqmXlZkpWfLZMyJ6sXUj6tQuGCHlgEBTwOhKjSJ2NGXAjzOMnFoMDc&#13;&#10;KboFQOCFACjIf5QW5knOlMkyKQ2DGeFJjdZjRo18VT2RMaOHK1zgJUDw2UNLe5JpKGxy6L0wj4Ey&#13;&#10;YOJFwEEHIE5O0eNxPYwvgVcCqCCchbEmCGMhJAbA4DUAgzAf8jrw+NAlGtO5YFQ6DPCwrUgIjIoY&#13;&#10;RDXWZTfsuhsTSgoXxcuLmRU9K4IQXHooPvRiwaGTJmKwY3dPADMz8zX/u1b4vAhZsaSAWxHnPVpI&#13;&#10;UrATYDcEOGyZ2aiy10kGD+adksHDQpPlijJbVsLLXoMCzrqisaFIw3sIeRwc8aUtdHmLri71CHTS&#13;&#10;WUw1ElsdMFi8KahvCy38373e8tp4RgRHMoAYzyPe+sVrChyF3hvF0ucMIMYMX7FSSDrCgwKqMGps&#13;&#10;DM3Cg5XphS8OEBC0LYzlMyTlPSTCA5/RouABQBAeFhzxtTeCVQF9110CQUGAzxC6isEDhs/t99Z0&#13;&#10;n0FjS9hLK+gmjbrjj8pC1LccrOtp3U1+Tm8Fx2OLOsD919XWSE31Ju16iy64a1atVnCUlZRKyoSJ&#13;&#10;kj5psoJjwrjxMn5sAA+EfpATQCgGrWUABPCAl4K8CMJb+bl5eiy8CoSjAA6MJh81ZrSCIyUtVXMe&#13;&#10;GG1eWlqqXgdyIeh5he656LpbXFqiXXInTk6R1EkpMmo8jh8pE1LGy+ixo/S1CvmkFBVutOJz0NJH&#13;&#10;19nxoxQGgAJgAsDAK4HQwxspzs9RKyzIloL8LPVAcAxgAu8DgAQ8kFTHMbgnjl3B/WLGXvScgscT&#13;&#10;eDCBJwPoACAoC8oEeMCQDwEwkHjnaHfkSTKzJqknE/bqinlr6JGFUeorli2X2u07NPyky8z2YCGt&#13;&#10;mDdOUYsBJBw1nswbcZ/7fex7K8gMu1CEKYIKrtg0Kxw1b3+jvlVrwRdaBDwo4B4eUWWkWUjYe7ZG&#13;&#10;4faAsu/pccDQKGUZCAzvedjX9nv7OQFCwLAMen0Xprf1RJG27xmyCq27W02Xt+DCY21t0oM8csJ6&#13;&#10;5UG945pscGsnGaOL1AeCKhlAQnhYcMQFzMyaa4BhQcKWM7u5EiLMfTDswsohPHhseC4MFIwZ4WEp&#13;&#10;mAweNBuK8p6Hhwe/t6Ak+KznYeGB74MBdfFxHtZQBxYMhAbNfg6o1ANAMatTL4YADqDEcFii95E4&#13;&#10;y25Yly60xVaJX+edwLD74nO8R0gEYw+YEIcoYuwGvA54HMxPAAAIMekoaghorJcVch4QO/as4nQf&#13;&#10;yHMglIWEOvbBvjyOISe0shGiwvxU6D3FZDhnyMXxesy42AjutIlhrgPn0EF6MeGGwEPI0eKHeEOw&#13;&#10;8Tk8A/SkwmfBiPI09QQyJ6dKbiYS1llSUpwnZaXwYtJ0H3ocOCeT6ziHPR+S7/E1QYL9AA58R28F&#13;&#10;3g48DXgWCFkh5wHvA+EswAIQKSgESILvARMk47EfckzINWEtEngh6NbLuDgECIIGEbDCZs23fmlR&#13;&#10;31lh43svvNZT4Xko+l50NQzjGjcUR/s7JgA9OBi2orDjOr5cQ8HN3ou9b5bXAyoKHOF9mHCShwMh&#13;&#10;YO+B57fvPUwsPGxdeHB4o5jbkBLFnB5Hd2trYMglm3wydcB6HWx0h9GmGEBQniiAWHAoPHwCOfQ8&#13;&#10;2MMqtvKUXX3KAsQeT7Mxe1oo4MbzUDOz7BIeLDxFzsPDvue5h4IHweHvFea9DsKDXgfAwXASQ0rs&#13;&#10;Zkt4REHDG8EBYNQi/EULl6QNvBrmTGz4KpgWJTGvw0Q73qMu8GDxg2KPCWz5Q7N1hnrAufAjwHv8&#13;&#10;kDgfFTwHtK51uvEJE2X0yFHqMcDQIwrwgPhz6nIkyRFiweA/iD66yuIzwIKjtTFQkEl0tKx1UkIM&#13;&#10;vssMwjcQdfSOQqxfu93mZCmgkIxHDgVhIu29lZYSTLAYW9MDhnAZBBviDRGHaMPDQI8meBcV5cX6&#13;&#10;mt10sQ97WWVnTJICTLqI1v4UACVLjV4D8iIIiQECgASgALPXA0AssIKwVrCPehtZ6QoD3B/n1OI0&#13;&#10;KUysl5UXSk5uhtYFoIH9tBtwQZ6G/9ATC3OJASR4TsiDUPQgilGtYmseKv4zK67+M37u3/M8FEoK&#13;&#10;Ek17DZn/nwWIN4q3hwcBwu8sPAgO2wnAJqXpZUTVSRQ8eE17DzQLD38Oax6AFkx+H7sf/5fUOyvO&#13;&#10;ycBhe0KF+8fAoT1YYcglm3wyr+PhYTWR2mABwnIkhBptV91k4k94+KULEwDiejFFhY4o3urlmNa6&#13;&#10;hnxi4z7iCfS462QLOhQ8rJj66+N7623QUwqn50gY0xHAA+8p5nbAX7x7bRweTIzbxaBsWIvdd3E+&#13;&#10;5k18Ap65FA5CtNclQOJm6rK+Tu8P9WO9DrvWOx44vkNd8lnxR6DPubVZQyTwOCDQmgTHYL9Y11uE&#13;&#10;mgAOAATJ7uHDh6snkp2dLVVVVTqYD4P7kMR++dXf6KSCGBCIWL4OnIvlBCC2CCkhB4GWfnFBthQh&#13;&#10;jFOUq59noSvu5BSZNDFoxaeMC4Q4dXzQ8h87ckSwIFNaqmROniRZ6ZNl0sRgehGUEzADXMK5rrLT&#13;&#10;VaARKoKAAwwMZyFElRYzAAJ5EM6yi6Q6PgMIOEaEoSnAAvehOZ8YRPAd9gOsNLdRnK/3wQGJKAPK&#13;&#10;UllVFibPg2T7RH2PfAyhpUCNDWBEF14FamxBK3SXZpdePDN0dFDxcfCwAmW/80LKz3yLki1Omhcx&#13;&#10;+zn2JTzsGAV2DbddUH3HGBr2jwKINXyOslp4JOs9ZnMbUfXBa/A6LC/N9zokxKKOteW231sg+Xux&#13;&#10;MPGfR8HJPi8C1Hp/toGtMA6T4fEp1zlzh35n4IHfkNUSNviThdF8Y34QPKwLoycbAhz6eUR3WB5L&#13;&#10;I1z0/LGWegiR2FQl8XEfiYmjZPBgRdHr4H14gBEsFhw2we/BQa+DAm5FPAoednyHX02Qx1p4ABYc&#13;&#10;cAgjQAgRgsRCxF7XgxoPG/VhWyeEBesL36EO6Z3gONw36g6ChDAVwIFWPeCBVj/GbgTdcDEr7kg1&#13;&#10;QAPJb0ynji08kRGjRuq4jJGjR8hvXvm30NNATgRdVSGGaNmXITRUnCMzqkqkojhXyotypCB7skxJ&#13;&#10;Gyf5WZMkd8okyZqcottsCHbaRPUOsE1PnSDpqSlqk1MmqmWgy++E8ZprAThwTYS0sNUBirHp1zmQ&#13;&#10;r7ysMIQXIDJl8kSZhO6zaRMUAOiNBfEGqOCx0Osg/JC/0BHoo4Yp1AAHGCAD7waCDwBUVZaF3o52&#13;&#10;BR43Mg6K2Ay/qBeErRCqAsgAUa43gmsGSXfkcPI0rwJookcZer8hiQ6AoGccWo4UNis81jw87Ocw&#13;&#10;CwP+ryga/N95AbEi4gXYwsOOUbGLD9F0As/YMVZYvaiivMngETXoEfv4+00m8B4YLHNY7iTjLmzZ&#13;&#10;LJT9+WnWm4q6V57LH2ufoYUH7y8ZPOLTSsVWDjTjOjw82Oj+tfCgac7Dg8MKL8XZh6uYs/D7WrNg&#13;&#10;4XV84jiER8Qsub5irLGSLDTsPVizYSqbIIdFjSBnV9xkXoeKOHtYmWlJCA+fv0gGD17bXt8CBSDh&#13;&#10;aPZ4nsX2zIqHFy109U9tRtpji/sGGAHM6k0bZf7sWVKcn6eJbSTEx44eIyOGDQ9Hi3NlPQ4CDMZg&#13;&#10;IHSFFf7SJDV1kr4eN2G89qDirLIc0wHhVHCkp0hOZqrkZaZJQU5gRdlpUpI7WcoLpugWNrUoR6pK&#13;&#10;8qQsP1NKcjOkMDNdMhH6SZsok+CJjB2lNmnCWMmclKIeSMq4sQo8DkzkZIbwftAbDIP8GD7C2A3k&#13;&#10;NdDKB8xKi7IlF+Gj2ASJEH/AA+NBOA9WABAcP1kyNMQWhLmQiEf33dFj4iBhyAyGXIed94rzbOE1&#13;&#10;PA98jjCV9ryKjW5HfeF6KAMghS3OhcGIACFgDAAhR7RlyyZp72iWHbXVofBSZLxQ8nP7f0oUBOQW&#13;&#10;IRL4X8W9gni4I550DRKv8f3xeWdHMDNrexu8iLi1tkB8MXsBZjHApJsYeFqnn9PwPT0TL9K25W2F&#13;&#10;04etLDzYG8wmx31dWNGmxxSGcMwsDFEzL1hRt2VMBhAPAl7TH+/3scZyW3ja+/MaaeHB4QFB7jSW&#13;&#10;//0fwMOCIsrCrrpWjCwIGBayeQ8Kpw1beXjYVr8Vd59AxkSJOl1JrAWNykALma60rxjCg+UiEGyy&#13;&#10;3xu/s/Cgx8ER5DAKN7vjMvfwa+HhAcJzYOvDVoQDwWFHsXMwIvexMGLIjZ0TCHvWH+qL4OBzwP58&#13;&#10;HutWrZTpUyskLytTxRc9qAANzW+MCBLcgAUAEkAjAEqwVCyS4AhnTVSAMJHO1r7mJ5DfQGIaAj9p&#13;&#10;gkIjK32c5E+ZKIVTUmRqQaaU502WORX5smzOVFk+t1LmVxWpLZ1dIctmV8ncymLdr3BKmkwvK5DS&#13;&#10;3CzJS0+TtPEBRAJPJOj9BNPBhzF4YCChLu6EQX8TgtAXxB3ij15XCFsBHtlTUiQve1IYamJvLYAE&#13;&#10;YSwIOYCCfdEDC+GlKRkAzCSFSMaUVB33oSG1MSOC9dTHj1bRx3mQz0D3XHgbBACT5wzp4TNc1456&#13;&#10;R93hHPhMt7FeWgCOTtY4JV3vcc3aFdLd0x6EhH4BHio+LuQQF4EACoRHYqgjcd65KHhgRlbCA1u+&#13;&#10;9vBobMAcarUxYATfWXhEAQTlZq7FJ8stQKxZeEBwPTQsOOglARAEBqfk8bMv2LLZ8iWDx1DX/TXw&#13;&#10;8OfXEGPUmJEk8Egcqxdfj8mG53BvFh5siLIh7z0NbwoPCquHR0CwwUBQoycS4XFwX1swwoPQwJa9&#13;&#10;tdg6/iXaWc8DYS5Ax4qpNQsUCw58xwR5zeZNKtZbNqxVg2hDsCH09DxCeDjTssf2sZ6FHQdigRI1&#13;&#10;EDEIlcU9D1sWQsSWx8IDFgA/CJvZkewwelyb1q2VlUuXaDdcGHruIIaOMRkIUQEcgIaCY1gw3Qh7&#13;&#10;R2kLfgwS5hjYFyTBsXwsemK9/G+/kTGjRgdjQGLrVyBfMTllvIaE4DXkT0mVUkzpkZkqc8oLZe7U&#13;&#10;AlkwtVBml2TL9IIMWbOgUjq2rZW26tXSsGG5bFoyW1bOqZR55fkyuyRHZpcVyLTiHMnLSJGcyROk&#13;&#10;IDtDJo4ZoVDCNdDCR2Jb8w6YYTcNI+CHJQAAIadA4INBgAhbIXwFeKRNHKUCzdHeCBehtY8tw1CA&#13;&#10;DgwQ0eR61iRJTRsnefmZ2sUWngO8BiTDOZ8VvArMZcX5rzhYkJMocsS5jj6fnKKwQTkAH3gdHEio&#13;&#10;gx4Raosl0ZkvwesZM6bJ1q2bE0SGBgGDSCWIW+w/5OGR4EWYxcTsbNdDAQTwgMEDoQEgBASAQXgQ&#13;&#10;IPRCAouvY8EWPgXWt7YZsrGfeU/E9riikFtR5vnZ+mYLPAoeBEgyeLBuafSS6CnB7LOJgoP1VDxA&#13;&#10;YAQS64LwYOgqqoENLY0PQmbDNwYK42Hp/UXMamHDVkNZCA8fBuFJaBYkUfDA97Rk8FCAmJ5J+joC&#13;&#10;HjbGZn/oBIeWp6lJk+3samtDUXzP3lIWMPQ6INwI32xevyY0CLb3PMKwVQwY1oLyx0NWPultIWLL&#13;&#10;Fx/FHh/Jjut678NOh4JzBuf1Y2ri8MCPBOUNvJYten/YBws2zZk9U6Fheyq9+spvNFw1cvgIGf7a&#13;&#10;MIUHvI3XXntFIQJvAu+5hgUMU5MgJ4LeWPBcJoweod6AinrqeJkycZwKfVnuFKkqyJLZJXmybGa5&#13;&#10;LKkqkeUzy2T9vGmyrKpQNi2cLvNKMqRu1TzZVb9e2jYtk71NW6R+zSJp3rBMti6fJ0uml8iCacWy&#13;&#10;ZvEsKcgAjCaqJ5OeNlYmjhsuWZhvCiGoghwpL8pTqGSkTQymHxkfTIwIAwg4fgPhK4Sd4HVkpgfh&#13;&#10;Kog1IMS8B4xg4nHBWJF0nYIE3WsBDgAE54foc6p2wAOv4V1gTEfF1BLdsncVYMLp3AEbXAMA0rEn&#13;&#10;RXkKOg581FBaLFeCY2H0QOB9rFixLFzRkUIEwaJIWkHyf/y4BVAIZneI5SFiXcQtQGzoikbPw4PD&#13;&#10;eh4WHFHwgJBRxG14CGXHvdguuWxxW4vySNgqpzATGISGDd1YIaXZiUM1tGOWhbbgIKitwFtPyeYm&#13;&#10;vEfiPRV7zqjzW3hYQNoIjYeH7dQT6q+BpM5cYCI0Xvupt/ytWM8GlhQenj6JLlE8l+FBwxPbfRIs&#13;&#10;Fu6Ji+/gObF8ciZ4HfxYdeAL3GssxtQQ92TYDVbHTsSElhCg+bwDRNrDA5/bUFG8Zxi2SPTHrak2&#13;&#10;7nl4eFixt2bBFgAlOMaHsJj/YFlYfp6DY1DCcsYgAoBgPxy3atlihQZ67GhYZ9wYncyQ06ijV9Ww&#13;&#10;117R9wCKJs3RTXbkcAUIk+aACKCB/dDLaSLyD+PGyriRw2TcsFckc+IYyUoZq2Gp0qxJMq0oUz0H&#13;&#10;wKJm2TxpWLtY5hZmyOaFVbJmRrFUL66S9k1LpHPLUtk4u1gaV86WvuqVcrq3QVrWLZZ1s0qlduV8&#13;&#10;ad20Qs9RlTdZVi+cIQuml0hlcbZUlGRLzpQJkjJ2uGRPGi8VhdlSmDVJcjJS1DtBIhyej4bNstOl&#13;&#10;pDBHcxfwIIoh3pgmJB25khEKDog1vAdAAwlveCIIJ0HMIeIABKZYRygMEIDXgK2ui455qYoLFRyA&#13;&#10;BsQd+QnMfQVDN1xMXcJeX1XTynWL49ArDbkavGb3XZ15NzaJIs7JtdeZbEd3aI6FwUzCmO0YU7lD&#13;&#10;SKwIQWwgfLYlb0WUnykAzBLG9FwtPCw4CBse540QYsjKgmMoePjcAuHhu+MSDlacrVgTJgxb4TyE&#13;&#10;BsM1DJHZkJVfFiEKHh4cyeBhy4EtyxJlFio8p4WMNezvIclzsKGtURntYRrAI54vDQDBe8PMElwI&#13;&#10;zi4IZydJJTB9/RG4CfCg60J4oDBWxC3ZGL6ylLIAITzsVkGDH2hshDrDVkPBA9sggR642Bhyb+FB&#13;&#10;T8YOvoNFeQEUeAhrVJ6BCXMbtsL5g1BVABBrAAj2YV4jCh4QeobRrMVDafHR6wSbNeu9BPcQB1Bw&#13;&#10;3iApzx8J9tm0brWCo6IEPYwwj1OwnjjAAWgQBAAH3tPwOUJVMI7lQKjqN795SUdVo1U/duQwGTP8&#13;&#10;FbWxw/5NpowbIfmpo2VafoaUZ6XIshmlsmpmqayeWSotG5bJtiUzZVftBllWlimdG5dIx/qF0rlh&#13;&#10;kZzs2iZnemulv2a5bF9UIa0rZ+nr3i3LAphsXy3bl8+WxrULZe38SplbmiWbls6RhdOLpSx3khTn&#13;&#10;pKplp46S3EnjNDRWmpcuRdmTpTRvivbayslIk7LCXCnKz5IcJK/TMJdUtuYscnIm6WtAxXbJRQ4E&#13;&#10;sGAehElwiDngAUAQHDrYLztTuwgDDnjPwX6YG2vc+JG6xRxY2B85EHghmP8KAyNxLDoXANjwRjh4&#13;&#10;EMf7xDpMP4/NVMzFr9AjC1Pm489tRQl/dAonBdkDxMODnofNe1ivIwoYNjdizxEFDw8OwoMGYUoG&#13;&#10;D87qy5yGFWUv2Pz+18CDXgeE0y7Ihs+ihNTDw3sTvjw0eiS0ZADx5kGFYy1ALDyo0YH+IuIDbadG&#13;&#10;BXqD+yMw0GMPc9rRPEBsPVlosDNBJDxw8Sght94HQ1i/BA9aCCX8uJDMCRPO8cEphJU1QIOrZekc&#13;&#10;LZ1tITwAoaFGb2MQnocHW+Vs5TPnYHs3qSDXb5PmhgAQAEVrAwY2DjYK91DwYH7CGuOMfG9zJ9YI&#13;&#10;MYbduI3ndeKeD34sa1YslcqyYh0AB7FniArgeO3Vl9XwmpMbDnvtNzJ82MsKEnyH2W0xngOG16+9&#13;&#10;ElsZMC1Vhr38kowd8aqMG/4bmTx+pOSljZPyzPGydGqurJhWoJ7Fhjnl0rV1uWxfPE16tiyTvq3L&#13;&#10;ZfOcEjnXUysH69fJkab1crB+jZzprJYDtavkSOM66V4/TzrXzJaz3duka9186Vw7T3ZtWyUta+ZJ&#13;&#10;z5blUr1khqyaUSTr51VKzcp5skgT7IVSWZAuJRnjpTh9vORMGCHZKSOleEqqlOWmq0eCrsDzZlZJ&#13;&#10;RWmBeh9TywqltCRfw0/TqsqkQgcn5qtHgs/gkSDPgZAVx22w6yznoRo56jVNxMNDQF4D4SMd9R6b&#13;&#10;rh2fASCYbRez8CI/AsOx8CgQepo+Y2qw9kh5qXoPSPRz1mH1SmKLTAEg3DKxjtAj5tXCOBDMyIvZ&#13;&#10;eDG1DNaTp5hRbCDCPlZvTQXJ5Ds8NHy4ysLCAsOaDX2x9astYLN2jDULD+t54D685xE1txYF9dfA&#13;&#10;g0Jow1aEB8Fh4cHyRYXUfgkgHiKEhn3tAWItCiB4jX3tfVr46H5DwAN6wWWvAQuEPDkhKrb4HPdv&#13;&#10;PS4LDpsTwuuXSCQftiI8aNYl8qEqfO7BEgUPPQY/0Jjws7eWvR676bLHVXyZxQAe8DwwcpI9vyw8&#13;&#10;LEA8PGzr3bfwLTTYgsdMuTAAoq2xVtqbMK4l0fA58ww4ll4NIQKDyNO7Yv6HyStrPA9hYI3wSPRY&#13;&#10;gvfBNeKey6xpU3V8BBLXSGBzCnWGqvAauQ4YPsPiSK+9+m/he85DxbEdmNMK8Hn5pZfU20gdM0wm&#13;&#10;jRumrf2lM0pl6+Iq2bFkmgr97h1rZNe2FTJQt0b21a+V/bWrpHPtHNlTvVTaVs6Q3VsXyanWjXKp&#13;&#10;r0bOd1XLkfrVcrxpneytWSJHGtfIri0L5XDDWunfvEjqFlTI/to10l+zUvY1bJSW9Qtl+9JZCqiG&#13;&#10;NYtkUXmuLKrMl9nFU2ROSbaUZ06UiuxUWVhZJNOLcqQ8L1O7/SIPg5zILKy9MWOqjvfAuIoF82cp&#13;&#10;QAAPdOFFd1z1SLIzNIwFcNiwFUSfo+Phgei8XshH5AaTGbJnFXMT8DaQH8HMvDDmROhFoMstAII1&#13;&#10;SCoqysJpXQAPXgtA4v7My2AKGQweBDwwQBKvMYAQhj85BQw2VKw+FDvjUXgwwBLyGxG9sWyCnWbh&#13;&#10;waStFR0PD5STQsVyomwQSYCCAPEJccLDCrWHB85jPS4LESuIHhwspy0bj7X1aUXe1r0tl4WIhclQ&#13;&#10;8PAg4XPz98tj8Z2WKSJs5eFBYAAe2NLofXB1UT4b1pP3zn41PCw4PDysx8HvbbgqDFnBo8GPLgYQ&#13;&#10;HYDoQmR+sFvoccTCVsh5JIa+gtyD5h92ACCAB/IeyH9slrrtW6R+x1ZpqK2Wxroa3eKz2m2bZUdN&#13;&#10;MKYD4osKtl1yAQZCo6O5PrTOlobQ8J6EJzwII5qFh/fCfH0FHQvsAw9mKaZ3SHhga3MmhMe6Vct1&#13;&#10;sj/M24SurBilHUxkGISsAA5aAI7XFByvvPySbtUjGT06GEn+2ggZMWykJtJ1xPnoUTJ62MsyfsTL&#13;&#10;kjd5vMwuz5PNS2dJ9eJK6a9ZKsfaN8vJrmo517Ndrg00yuXddTKwban0bpgrF3ur5UjDSuldP0sO&#13;&#10;blsiJ5tWy8WuLXK2c5Nc6Nkqx5vXyNHGVXJjb73CpGftbNm5YYGcbq+RQ3XrZO+21XKqu1bql86U&#13;&#10;3q0rpH75HNk8v1JBsmXRNFk+rUjWzqmQBRX5Mqc0V8s2u6JQls6bIcsXzZOS/GyZXlkqM6rKZNHC&#13;&#10;OTJv7gwpryjS13PnTJdpU0vUC0EYCzkRwEXHWCDkVZiroq15icwMzVNA5NGVGcveMozE1QYRvgpC&#13;&#10;V1OkuCRP561CYp2jygEf9SRyszVXUlKGNdmDaeexfgm74jL/wSldOGswwpAAB6YrwZZrnNTWbpdt&#13;&#10;26rjEyTG1kO3IudFSYUInryDh/U6rFnvxIJiaIAkDuClMFuI2NCQLa8N0fik+VDw8PtY8bUAwTWj&#13;&#10;RDEKHh4iDGFZgY8ywoEQ+SWvw37O73gu+xx5Tn5PQPK+fM4jyvPw4GDuw8KDZiHLfSIT5hAyCHqU&#13;&#10;12FhkAwe3Md7HnoMWi00TMcegxCuYXMcBEgCOIzXYXs/DQUPvCc4EIrCFjABQBQsBhwJ3V0NOCww&#13;&#10;ulobpbsN88bgHoI/DY7DObxHg3CYDVsRzLxn763he/aQIDzCP53xNnBO9tZiLy3YkgVzdZpx9DSC&#13;&#10;TRiD2WGDEBW9jjC38dorGrIaMfxlNYyFUMiMGCkjh49SGzVitL4HWACOiaNelty00bJ6bqWGkHpq&#13;&#10;VsqhhrVyqH6FHKxbqVt4FGc6NsrJ1nVyddcOOde+US50bpbz7RvkbOs6tZONq+T1vfVyvmOjXNu5&#13;&#10;Xfe/0lsjZ9s2yM3ddXK9v06O1q2SvZsXypH6tXKmfavsq1kpfRsWSfPS6bK/dp20r54n2xdVSuPK&#13;&#10;ObJt6XSpXT5H8yMb5lfJilnlGtqaV1koK+bPUIgsXTBL5s+pknmzp6nHMXPGVKmqLJVF82dJZXmR&#13;&#10;eiKAB7wQbAGMorxsyc+eIlNLARaMAsfAvWCtdIykxxbJa4g3IILXCEPBk4DwAyjwSBDOstOx4zvs&#13;&#10;C3hgLffyqRU6vXxpeYnCA5DixImAh+ZTcgOAYOQ5QlcIV8FrwfXgxUyfXiX19bXShskSPSCMeHnB&#13;&#10;sgMEk0HD50UsHCwwLHjolQwFDwsRhq0s8FDOKCBEtdwtPDxorAhbLwQiO1S+w3tGbIVjS+8jGTys&#13;&#10;h2efga9//5zss/L7+3PhfnmtQXmdWKOWvUWp8xR/5j1oBILvKGC9RF9X6nn4ODzhQUH3ImfhkSxk&#13;&#10;xX34OmxtY/JDYzyPD5ExhOVzLvEWekBWG2pSc2Esu7YGYaMJ9lhrHQABXAAWhKnamuvU2lvq1Tpa&#13;&#10;G9Ti8GjSnAs9KJYH9UhR91OdQPAtmFFP1nNLhEfixI32mdgcCUxzH3XbZPmyRTqlhs7yihloxwRz&#13;&#10;QY0bNVLGjBguo4cHwEjwPGAjXpHhIwCOVxUeI197VUYPGyVjRo2V0SPH6DiOYNzHyzJu1EtSkZcq&#13;&#10;K2YUStPK2XKyuVoOVC+XfVsXy+n29XK6fYMca1qlEDjXvkFON69RYFzu3iIHqhfK7f4dcql9o1zr&#13;&#10;3iznW9bImcaVcrljg1zp2SqvDzTIjf7tchOwaVsv1/u2y8W2jXK2aa2crFspZxrXyPmW9XK2Zb0c&#13;&#10;3bFcdq6bIwe3LZOWpVNl29wiTbbD2lbNlZbVc6VlzXypWzlbNi2qkmUzimXVgmkyf0aJzKwqklnT&#13;&#10;y2T6tHKZOaNSe1YhDwJ4IHw1Y3qFzJ05TcqK8nU6FXgssKLcTCnOy5Ki3CwNCWKmW8ADHgdWOsT6&#13;&#10;6lisKq8gX/LzC6WwsFinmA+mmw8WiMrKyZD0zFTtfYUcCJLzAArWJamoLJeConz1PgARzB6MdUuw&#13;&#10;ZjuS6gQUvAy8hxeE94AHzo9FsvB66dLF0tnZLi0tTaG4+Bav/5ziY0U1EPB491vbBRfi5M2Hcihm&#13;&#10;bNnTGLqyFq5oGVslkS16ttotFGw4yoNjKHhY2OC8bJ0nC8cM5R1xdHxbK9aeDzolsLweHN6iQBFl&#13;&#10;BCQN+/N4f6/8js8v9JBiekF4UzOtttgGacgBB01s8Z71kQAPK0bW+7Bw8OEVCw8vgBYWVihDwWym&#13;&#10;tapZz4PQoAcCs12Fsa8XWAsPOx6DI9lbdmyT1trYJIzmO8KDIS0myDXPEVtalhAhPOBtEB4EyC/B&#13;&#10;45fCVrbe8J1/uASG9eLs81q7ZoXMmlml4MAo53GjhmuPKMADlgwe2qtq+Ms6xcaw1/5Nw1jwMsaO&#13;&#10;GKMhKxjmjUJIK23iCMmZNEIWVmZJ67q5crxlo3QurpLTdWvkeP0KhQW8CQj/hY6NcrVri9zordHt&#13;&#10;yboVcm9PrZxtWC2X2tbJ7d5qub+vQd7cUyd3d++QWztr5M7uHXJnd51ub3RXy5sD9XJ/oElu76yR&#13;&#10;N3bXy8HNc+Vq+yY537xarnVukdMNK+TY9qV6bXgn9fOK5EDNUhnYskj6Ny6UE62bpGfDQs3D7Fgx&#13;&#10;S9YvrJQV8ypk8axymV6WJzMrS2TxvFkyc1q5JtNh8DgwCHD61DKZM6NKqsqKZFp5scwoK9YeXCU5&#13;&#10;mVKYM0VKC3IlLytDSmJTyBcW58n4iWNU6OFBVE2bITm5+botLCpRoAAQ5VNLpLAkV3tfYYyITj+C&#13;&#10;SSLLihUY2GK//MI8nWQS67bjnLgGvQuEywAQQAteDzwXQAfwAkRgCF1hfQ+KpW2t0+xnFFQKUBwA&#13;&#10;GGSI14BCcnjYEA5bxhQ0fEfxHQoeuqqlgQfLYFvZFh68N99a573ZMJfNkWA/lsuKIsrh4RGWz0CE&#13;&#10;8AA4OKLehwWjAGL3oXkPgvcV9Yx4Xg8W9raKggcbo9Rh6wF6zafu6/euk4AHCL0PzXnQnbRGYnlg&#13;&#10;WLPwSAYOK5CD4RGsIBh+7saV2FyLDZlRTOPkjI8Et9OGEBR8zfm4tIdXbMU/Ta6bfAgAEvayIkhi&#13;&#10;oSzmaOBtcLpj63mgTICHHQCI1wxZkf4eIJxNOOre8JqfY18+fA42xCDAVSuXaisW4MBUHPA2kJ8Y&#13;&#10;New1BYeHh3octkvucIav8DlGmyNUFYSrMJ4jCyO7p4yT2cXpsnZWoWybVyxdq2dK1/Jp6g2caVwt&#13;&#10;x+uXyeHqBSrqR7ctkouta+Wt/Y1yq69aAXC3v0YuNK2W271b5C2AYme13N+1Xe7vrdXX9/ZsV8Dc&#13;&#10;6tsi9/fWy8P9DfL2gWbdvrW7Tl7v2yo3OzbJtY71cq1jo5xrWiHHty+WnmVlCpGD1Ytl7/o5sn/T&#13;&#10;fDlet1rOtm2SvVuXys5NC6V51SypWVIlrZuXyLyKHO2lpVOiVJZISfYk7cqL+bcQniopyNVeauji&#13;&#10;PG/mNJleUSIzy0tkVkWpGrr+5k6ZHFtEKk+T1xjgh8GFGrIqKZaKyqkydfoMtfziEiksLZHKaVMl&#13;&#10;KydTSsuLdNAgQlfIeyA0peuzF+WrwXuB95E+ZbIuloUZi5ETwcJYAAMS7Oyii+7BAAu8FsAH18Cx&#13;&#10;M2dOl/bY6PKoUI8VHwqqbb1S8ACOnu5gmwiQxFloPTzs+djCHwoeXBKZS+zGPZ/ESQGtoBIeFiC2&#13;&#10;RU54cMoSwgP74rwot21NW0EMra4+sIhuu8F9czqWeO+woeCRWLeD74vPykMyCh7cx8OD9c3nQojY&#13;&#10;xqkHiNd8e480CxD7LF/ybg1PZIXO7uNbzoQHC2fBEWVRYSsLGQ8RhsSwj7/5ZPCwAxEJD+95RMHD&#13;&#10;AiSESOy8SNAj10KAhL3GYveNMtlENsdh2NCTBUdYT7FVFO15/IPF56gDviZktm7coF4H4vGcGwnw&#13;&#10;QPjJggMggWehXXOdoZcV8iC6RGysm66uKz56lEwcOUwyJwyXokmjZMu8cjnRtlVu7GmUI7XL5VDN&#13;&#10;EjlVv1KO1CyUC61r5UzDCjlVt0SudW2SK21r1cO4t2ubvLOvQe72bVZoPDncJG/tqpG39+5Qe/dA&#13;&#10;vby1Z5vc6d2k2/u7a+TB7m363fMjLcE+++rk8YEG/Rzf3+3dKg/2bpd7fdUKkzu7tkvXkhI5uHGO&#13;&#10;9C0rl5M7lsup2hVyoXWD7N08X67vbdS8zOZ5xVK9tEpWzyyWOYUZmmDHCPbFs6aqh4HQVAnCROlp&#13;&#10;UpiTKXmZ6VJZWiSLZ8+Q2VPLFB7zpk2V9JRgLZCq8jKd5RdTyaNn29SKMs1VwHMAMGbOnyvFU8sl&#13;&#10;IztL8ouL1CtBQhzCP2NmZXxQIDya4gKZkpWhOY/yqWXqSWBFxYmpKVJQhLXcK3UNeKzvjuPhccDg&#13;&#10;fWTnZukxOAdAgs9Xr16pguPDNlFGAbaCF4gbWv7J4RGGR8ysuBRFirSFR1RrXgW5qTkER2f74DXM&#13;&#10;eU7rWViAJIOHnesK7/EdzsXW+a+BR31t4JEQIDb/Ae8j8EAS4enhQXB4eLDMQ3lKvKdk8ICxrm3O&#13;&#10;g89D6zGiB6zVeqtN+r3rWWafN5PnrLsEeAxlUReKotovAUTX7DDeRxQ8GMaC5+HhxPJQYOO9koJp&#13;&#10;08NFpowHkgweNieSkDdxZpPpUZ6HFXTrNSSrL9YZ4RGCtLFR5+vCtCs8jnUDiPI6gBTm5cKcVXPn&#13;&#10;zFBocMQ4thjQp9OqExixMRywV7FFsjwGD02g62y6I3V6dSwTi4GBE0YP1wGAJWljdIBf0+Iq2b1x&#13;&#10;vhzaukhO1C6Xo7XL5GTdMg0lXelYJ7d6Nsv1LoSltigMIPJv9G+Vuz2b5OGebfLOQK082l8nT/bX&#13;&#10;yaOBHbp9eqBeX7+7r1be3rtdHuyukWcHG0J7cbhJPjjWqq/fO9Is7+A8u7frvjjfs8PNeo03dtbI&#13;&#10;rY4NcnDtdDmxZZ4c3TRH7uzcJidrl0rfmukKkf6N86VpWZXUzC2RVVOzZWFBqiwsniILphZoUh3d&#13;&#10;eouzp0hZXrZUlhYG4anMdKkoyJU5leWycOY0tVmYAysnQ6rKS9Ty0zMkB6sujh8T9IhC76iiPMkt&#13;&#10;zpdp8+coQKbk5GoICyAoKChQAAAG8BwQmgJA4GUAGPmFBQoLLMU7CWuWpE+WaTOma2Ida7rje7wG&#13;&#10;aAgdbAEQhL3geSxbtkR70KB76y8BxLaWrfhbcBAeDFtRQJnkplhBGHk8XkO88D1zCwQHQyN6fEtr&#13;&#10;4HG0tSs8cAwtyvugER60KHjYUem8VwsPDzW1+obQ6wA8+Np6Htb8/VtwRMHDwpDg8KPoARB8x3uy&#13;&#10;kPTwwPkICl9ver2IRjg1yxr1yd4PzTcYCJCXok4UBQ22iNn69WaPYWG8YCaDh4WGh4enJq/F8lh4&#13;&#10;qMj/AkDCaVFMUl0T6hHQgFkwJYOHBYj1Fnj/9v4ISR5j64MAwRT1PB774jXOCSgBGquXL5O5M2dI&#13;&#10;eXGRTqQXrDMRjOeg2fEdQ8EDoapXX8XrYTJ85LBgbqaxI2TKhJFSmZkiayoLZMu0QmlbUCYHAI9N&#13;&#10;8+Vc0yq51L5eLravkRtdGxUWr/dslNvd60NY3O/bLI/31Socnh+ok2f7a9U+Pt4qT/dvk6f7dsj7&#13;&#10;hxvlw6PN8vRArbw4WK/2ZGC77v/xsRZ571CDPN9fK5+caNPvPjjSJC8ONsqjgW3ywZEWPT/A8vbu&#13;&#10;GrnauExe71grF7YtkBstK+V253r1eAC1k/VL5ELres3JHK1bIVumZ0vHsumyfX6ZVGWOk6rcSbJh&#13;&#10;8WyZUZwruVjYKXOS5jiKsjIUHpVF+bJo1nSZP71SFsyeruEshLjKi/JlWnGJFExJl6zJwZK4GCWe&#13;&#10;kZMuxRVFUoKE/MzpGsLKysuXqZXTJCs7VxPpZWVlOkgQngrCTUFuBHmPYiktL5Oq6dP0M0BlSlam&#13;&#10;hsPwOcCRnZujIS71NEqL1PvgedDrCpMmLlu6WIUnKnTl4RFl1uPwOQ8rIEMJKOFh9/dhEQsOwoPn&#13;&#10;sy16Cwgrqv5zwsOHrZLBw3ofHh4wvIfxXm0LPARgxJTt1vidvxc8F5STI+j3DewJp5e33oeFpPe+&#13;&#10;CA+en1s2CmyHI2hqlCdi9Rr3x7q35fceiMLDt4S9ELKFz1Y1tgQEt8ng4cFBeCSGrdg/fPCgQ+Y6&#13;&#10;eLP+hnEtwsMChIlzwsIb4cFeWGoR4AjgEU924/pYsCpcJ7g1sXy2DgmNqBCcbQEQHDhvmAcy4TzW&#13;&#10;Aet2y4b1smLJYp1WvaQgP5zgEN4GR5ITHAneR4QBIgDHa6+9FowqH/mqjBk9TDImjtRBd8vKsmXr&#13;&#10;jALZvWaOHN24UE5XL5aL9cvlQv1yFeWbPRvkTvdGud25Tt7aVS2PDuyQB/1b5cn+ABiP9waQeLZv&#13;&#10;m9qLAzvk6UCNfHwMUNguHxyul4+PNcnHJ5rlo6ON8t7BWnn/UJ3ax4cb9LPPjgXf4bNPjjfLe4DM&#13;&#10;oVqFCq4Be7hzszzo2yT3ezbI9YYlcqNpmdxqWSW32lbL3Z6NcqF5mZYXYbXL7eu1x9ehzQukb/Us&#13;&#10;2VOzQubnp8qCogxZO7tcNi6eJSUZE6QkM01WzZ8tU/OypCQ7XQoyUnV6eMADyfZpFaUa5ppVUSbF&#13;&#10;2eiNla0TNWLSRYwhwfgO5DjgKZRUTJXi8orAAyktk8kZ6eplwJNATiMjc4pUTquS4tIgwQ5A4Djk&#13;&#10;OgAKfA9vJBgPEuyDLYAye+4szZuwxxdyI7NmzZCFC+dLR0dbUnhYQUqEBsMu8VBVHByBUNrwhYWB&#13;&#10;BQhFxwpPCAw72K69Q7o6Ak/FAsfDgy3vQYZ7wT3h3nCPaJFj6g6Ef2KGz7APujCjTlqR80D5bRy/&#13;&#10;oTEEhYUHAcKkPu+bZu/ft/5tHUTdi/WSPDwAlSh4EJCEofVuWIf0bOzztbPveoBQU7ElDC1APDx4&#13;&#10;74PgQWGOt+zjfYSHgocvBMXTi38UPAIb7IHY4/25eC16B3Y0toLkV1oIFONpWBjxfnE9XBvAwHrB&#13;&#10;sJ62+CJVvryEIMFBeFiA6H4xcNBCL8R4KLhf5E/Qg2vx/HkKDkwXonmNGDSw5dxVHBAYBQ8mywNw&#13;&#10;vCyvDYfHEUx+mDJ+lEweP1zyUkbKrJwU2TSjUDoXT1Vv4+y2pXK5brncaF4ld7vWKywAjXvdG+RB&#13;&#10;/2b1GGiPdm9REMA+OlQvL/ZVywcHt8v7B7bJp8cadPvxkTp9/enRJgXI56fadIv3nxxplN+ebJPP&#13;&#10;j7fIFyda9Rz4HgABcLDFuRVIh2rlg6MN+hrXfad/k9xtX6kgudWyQt7auUne2r1FHg5sl8ttq+Rm&#13;&#10;5zo5u2OJnKxeoCG3Nw62ysC25bJ1ZqGGsrbOr5SV04tlZl66FE8aJ1NzJsnKOdNk6axKnV5+TlWp&#13;&#10;rF62SKrKioNuvYV5Mntahc7qmzsFKyCOk8kTR0tuVlqwNroO4suXzKwcBUh6VrbCJHVSmnoSs+fO&#13;&#10;UUgACIBBMOajSGGRk5eroa6snGwFB4AyfeYMhQnCWdhn+sxpMnP2DPU+tMdXeamuKb9y5XJZt25N&#13;&#10;CA8PEC/CBEdc+ANgWAM8bMub4kkBtYJvRc0KEPehMHV3dgXmxisQRLpPQjjNdXc14LDwsEZ4oBca&#13;&#10;ujKjQwEAAgvvpbEpBEiY74iZhq1ivcKst2IB4qHI+0sApQtdofze+/Ceh30+PIbgsM/Lnptgss/b&#13;&#10;r49kNcjqfzJ4wAbBg+JkwUEwRHkdNvfBrfc2oiDAwtn4fhC28qNT46CxZs9JEcbnHN0dzkllQJAw&#13;&#10;4M6N9WAyPdzGzILSwhLXwjU5/sQu3enh4KERtU94LzFoAEQwD0kYuwAvW7RQFs6dI2VFhZI6fpxM&#13;&#10;QH5i9MhwBDnhYSc/tLCwHgcNqwDqWh1Yk3vMMClIGyNLy/NkfVWe9K2ZK6frVsmlxtVyvWm13Glf&#13;&#10;Kw93btVW/t2utXKve52+frBzg7y7a7N6FfAoPjy0IwDDsQb55HCdfHJ4R2ifHqmN27E6+eRovULi&#13;&#10;y9Md8rtT7QoNbOFxACT4Dq8BFngg6qkca1KAABgfHmuUD483KUCe7KuRJ3u3yKPdm+R+7zq1RwPV&#13;&#10;cq11udr19tVyuXGZXG5cLqeq58mNjrXqkcATudi2Qbv7bpqWJ2un5sjqqgLZNK9KZuVNkllFmbIa&#13;&#10;U8nPrgoBMndGpQ4wRBffqopiTbpjJURMi4KZhTEKPyttnGSkTtCBfZmZmBU3X3ILi9SKy8skKy9X&#13;&#10;ATBn3lz1ROBlzJg1U70RQALgoJcBAzwAGMAF3gu+Rz4E+86aM1thA8gASAsWzJP169dqS1tb4sZU&#13;&#10;XGKDcK0wUYyCVmaQEGa3VFoUPKznEULB5FASoTS4FW5b0/jMQicZPHq7e6SvJ4CCNwsRbPEe4IDn&#13;&#10;AetC4hy9rty07NYDCXMdxiNJsFj+hqEs1kGUEYSEqjWGoRhmY94Dn3mwW7OA9mBCPfJZe4jwfNQu&#13;&#10;CxAY7yUKHvQ++Pw1YU5w2NATY+w0O68SgfJr4GFb0EPBw3ogloSEGT7jOSnEOC9Hd9vxHomeQyxv&#13;&#10;4TyNXwsPhqxwLcKDo+Cj4GHh5oFigWrhQe+DYTBbd7Yuli9eJFNLS6S0sEB7+kyaiMWP4rPlWmiE&#13;&#10;eQ4DCnbTpXHhJ0yMmDpuhJROmSgzslJkVWmWggMD9C42r5Gb7evlDryMzrXyVu9Gedi/Ud7euVGB&#13;&#10;8WRvtdqLgW3qUcA+Olwrnx1tUPv8WL18drROYWEB8vnxOvntiUb57akWhcXXZ7sS4AGPA0aQABif&#13;&#10;nWyVT0+0yIdHGgLP5nCdfHCsUQ0QeX5whzzfXyPPD26TxwPV8u7erXK/b7082b9NbnWuljd2bpQ3&#13;&#10;d25RQ/L9WtNyudWxVq40LZdTNQvl0JZ5cqJ+lWysnCLVs4p0wOHG2SWyfm65VGSM04WsVsydLlVF&#13;&#10;ubJu+UJZsnCOTK0olkrMp1VRpJ/PKc2X6VgzHbPoZqRo/iRPF3oaq7PnQvCn5GQrPManpqgXAVgg&#13;&#10;hAVAACDwPuhl4D1e4ztNuBcVajIdxyAXAu8FAGIIDK8BlLlzZ+tytU1NDSqgXpSSwQNiEQhEsOKf&#13;&#10;HRRHz8MCxIsmhdK2rj1AfCs5KhTD77HleawBHIQHwGDNAgRbhqyi4EExDD0KB4+oMJZaxOSJvm5s&#13;&#10;/VhvhFsYvQQCxPYO8/VmocPjKer2nDjOQiMZPDgUwmqNBaH1orz3EcLDehsEB0SUow+9WYhYT4Qi&#13;&#10;T2CgUCHRdBLEoLsrJ0XU12b9AE55YOfEoREeFHD2xIKo4vq2XEE57aSC8dcWIgmJ9JhFeR0KPZO/&#13;&#10;8EkoC44QCg4efECslzhU0CkA0MA+ARB5DtYly7BkwXwdxIaePbpi36SUEBoEB+HBsFQwDUlgnM8q&#13;&#10;2L4SWsrYkZI/abzMK8ySdVPzpG3JdDnbsEbO1q+QG+3r5fWuDXKvd5Pc79uo+QVA49meanlvoFre&#13;&#10;31ejYSlsPzywXT46GADit8fq1T4/UiufHd4hHx/arp9/dqxWvjhRL7871Shfn2mVr891KDi+Odet&#13;&#10;3scXp9vlt2eCrTeErgAPgASexvtH6uW9I/Xy4nCdvH+0QZ4fqpVnB7ZrKAvbx/tq9LN39gXex72+&#13;&#10;DXJ/12bdvr0bYNkoN5qXyJ2OlfJm7yb1SM41LJfrPdXSNL9Ex4qc7dwu2xZOlX3Nm3Xqk1nF2bJl&#13;&#10;5WKZN71cygqzZea0Uqksz5M5VcWyaHq5zCnOkwUlBTIje7JMy54kRWnjpWAyluOdrKscYmEteBOT&#13;&#10;M6fIjDlzdTwHvIi58+cpCAAOfA8I0OMAQJhQZ44EQEE4C+Ev5EsIEXglAAk8kWp0F6+vVRFFOESF&#13;&#10;qTdYQCiYN25w2IoCwWViCREPD2sUGhtu+rXwIDgYVrMww2t7HguNEB5Jwjr2nFY0bTkovBRDeh9M&#13;&#10;nNsQVt2O2sBiU3twUCEBYsHB89jPbf1YI0BRVnoLBDxhbsXbQ4Plt4DC/YX15QYh2rrSunVhLMIh&#13;&#10;GTzwGff51fCwoprMA7HehzfOsOnXQA/nkjIW7BsHxy/BA997j8HmLhLMJMoJEC1PbPZPe082UW6B&#13;&#10;4M3DYTAgBnsd8XN1KDRo9hy8N+yL7dqVK2RGZblOeogBfBhJbntYWQtDVQYc1kYNC9bkQJfc9HHD&#13;&#10;Nca/qjJf6uaUytHqZXJi62K50rRKwaG5jb4N8mDPVnl3zxZ5umezvNi7VT4cqFFoECIBPLaF8Pji&#13;&#10;aJ18tL9aPj5Qo/CAB0JwfHWmWeHx1dl2+epMp3x7vifwPs52qhEYAMmX57rU8B7wgH10vEnhAa+D&#13;&#10;8MAWPbkADngb8Dzw2YM9GGeyRcEBw30AHLiXN7vWyL2OFfJG1zrtrXWtbbVcbl0jF5rXSfeKoHvy&#13;&#10;+Z7tus7IgdatsmXxTPVAMHPvgpnlMmtasVSV58mM0jwdeDi/rFCmZaXL8soSWVSaL3MKM2VG/hQp&#13;&#10;yUqRjIlBXglTsAMAkzOzZPzECZq/YA4E4g/vAq8RwiJMAAp+j55YgAq+w3GAz4JFCzVshbAWPA+E&#13;&#10;rjZs2iiNjfWh56Hi1NsTTjqq3rODB4QpEAjCIg6OXwMPChzOReH3ok1w4PNkQm/Fzwpgf9/O0Hb2&#13;&#10;Bi10lp/H8Hz+nLYcQwFEe1+ZEFUUPAiQZPBgToT1E2W4Lj0rX2Z8Zsvo4WFF3HuA2M/Xv4WGfSbW&#13;&#10;A4HxvB4eFlr4Tj0PGxry8IgCBT+37y1ALEQCs0AYDA96JB4eFmo8H0UZokt4BGAKEvyJFvcmbO4D&#13;&#10;0LDwCLv1mumjtbdWxDiLoYzwICytB+H3pQXgwX3E4WGP1/qL/Rg2blgn8+bO1gnysOwpWrEIN4Vh&#13;&#10;qmQWAwcGDmKwIKAxevirugpg6ugRMnn0a5I3cYQUT3hN1pZnS9viCjm1Y7mC4/jm2XKzfa32WHpr&#13;&#10;71Z5e6BGHu3dqnkFwOKDgS0KBgDik4Pb5NND29XgadDjAEwADoSqvjjeIF+cRKiqSe13p5vlyzNt&#13;&#10;at+c71T78lyHfHU+AAjsywvd8sXZDjW8/u25Tu2dBc+D+Q54H4AJPkPoSntjHcRYkm2a83iG14fq&#13;&#10;tPzv7KnWrr7oBYZ7eatnnYa64FE93LVF7nRvkLO1i+Ri8yqdTuV0wyoZ2LJATrZtlmv7O+Vw+w45&#13;&#10;2FEnDRtXysbl82RORb4snF4iM0vyZFYppogvkHlYr70oW5ZNLZLlVYWyrLJA5hVnSu7EEZIy+jUZ&#13;&#10;PzoYiDklM1sqKipkwoQJMnbsWMnLy5Pc3FztxovQFAABCCAfAmMCHQCBF4LX+BzwAVg4HgTeCQCz&#13;&#10;cPEiqavboaEchkN29/WGyx1YeLClC8EKBDWeJPcJc29R8KBAW6GyRkGz8PBiD7Mtci1//y7Zs2u3&#13;&#10;bhUgZn9/Lhjh4+ERF0MIZbwjQAgP13WXngYnFoyaRNCew3oeFhi2zvjfpqfA8mNLkHt40HguCypC&#13;&#10;BM+Bx9pnYaHt4cFGsIcHr2/LwuuG8LCtfA8JG5qKAosFjPdCCAcKsx39TdG2FodIYiLfCrKFB7+3&#13;&#10;ZQyAEz8XZ5ek58GxHSyDhVi8HMH1rZdgQRFlyeBhz+EtGTx473hY6LM/f94cTbxihtuRI15VeMDC&#13;&#10;WXI9NNi7KmaAR2AvKzyw9nj62NFSkDJapmeOl2UlU2Rh1mipLp8s+9fMUHBcaViqCeY3+jbLOwe2&#13;&#10;y8O9W+Thrk3ybF+1fHigRj7ct1XhAXBYYGALrwNb5DxgAEeQ4yA0WuSrs0HYCt7Htxe6FB5fY3ux&#13;&#10;W76+0CPfXOxVYPzufJcaX392uk1hAXjA+2CPK75GLgRbtcN1sdDVNvU4AA9Agj3D3t61Kcjh9G/R&#13;&#10;XmMAJQxjVy43rdIR85gC5WTTOrm+t1luHOiRIx21cqy3VWpWLpAdaxbL/PI8mV9RIAunlcl8jO3I&#13;&#10;y5LZRdmytLJINs6tkLWzimR5ZY4sKsuRrIkjJD1lnMJj+IhRkpOTo/CYNGmSZGRkSFFRkW4BA8AB&#13;&#10;IMBrbCekTNTPAA4k2eGR4Dt8DrDgMybNmUjfuHG99iqiCMPjYKcPAMS22K2w2i66tueVFUCaD29Y&#13;&#10;4fLAsC1hCqb1LCieNAVGLBeg4zZ27Q7hsWtnkMPhMR4cMAtHXDcRHChvAA/mKCw8EnIgZvS5nweL&#13;&#10;wm3Pwde+rvznFGgLUxjL6qEBo6fky2qBZWFunwkBQiM8wvBVEljR6HXgei/Z8IiHB8x7EwQNAeLz&#13;&#10;IQSIhQcFnOMvONZC8w2xkJGODo/tG/S+CsQ3Kgxkwz0cVOfLGZK9JSgD4KG5j9i0JAQI4cHrxnt/&#13;&#10;xa7PefsNnT00LDys2e8IPCbbaT3o494GtzEwQgM/Avw4lyxeKMuXLdGlZNGzCr2ikKfQWXBHBMvF&#13;&#10;2vmqbEI8ER4vB+AY9oqMHzVc0sePlby0CTInf4qsrcqX2vlTpXlBqexaNV32ra6SPctL5dy2+XK+&#13;&#10;dpHc7V0vD/dWy1u7NwWhoAPb5MND2+TDg0FICvAgMGCa7wAoTjTK70426faLk81Bcvx0q3oavzvb&#13;&#10;rl7G7y92Kzj+cKkneI3t5V4FCLbwQvD6m8s98uUFeCPtap+fapGPjgbddtmF144TQa8vzX0c3KH2&#13;&#10;/FC9ggNjTxQce7cFwEBvsf7Nweh1DG7s36qDHDF+5VbnRp1X62rnRrnYsVkXsjrf2yDvXjoqR7oa&#13;&#10;5ERfi7RtWC4H22tl+YxymVaYLXOmlgTjQaYV64y+G+aWSs2CCtkws1AWF6fLtLzJkpk6ViZOGCdj&#13;&#10;xo5XiGBGXE4Lk56erpaSgll78xQQyGnA24A3giQ5thhNjlHmyIcg14GwFvZFqItjQAATjDaH9xEK&#13;&#10;eEwowt+fEfJEDwFCE4wup0XNbcXWszXf6vXg8BCxsLAQIDg42E9HYe/eoxYCxM0JZfMGDP9YS+Z5&#13;&#10;ML9DQfZGgcaWEKF3Ylv91qI8DgsZCw/WEevj/wk8cG57bYIkyjNMBg/u6583r4trvgRhY+iHYPCt&#13;&#10;eLbCaWzpAx5cEpWGzyw87Pz/2qoHRJLAg6O4g7UBElvrvMH4jXZoktm20q23wIrG2gI4J8AVBQ+b&#13;&#10;e7Hdhnl9Plj2rPLw8JCIMt4HwcGYc2C90ot+7hgsFYMH6g4tG0wxsWrlcklLnajgYKIb0EDICgDx&#13;&#10;ngYBYsNWQejqZQ1ZjRv5mqSPHyOF6akyPWeyrK0qlMZFlTrR4dHqxXJ8yzy5ULdER2nfalspl+oW&#13;&#10;yk3kBHrWytu7N8t7h3fIh0fqwtwGw1QAxu/gXcS2gMaXp5p1qwCJgYP2xelW+e2ZthAa313ule+v&#13;&#10;9MkfYgZgACQweCNfXwoAgtc49rOTzQoQDByEaRL9cL32xGI3XsADSfOnmjzfHo5kf2fXVnmGsNWe&#13;&#10;Gnl3dxDG0i7IAMeuanmjZ6M82Fmto+UxJgSTO2KE+sNjPXKpr0HuHOuXJ9fPyIW9nXK8s07O7WyX&#13;&#10;7m0bZfG0Ml2EahZyIqVZMrc8UzbOL5cdSyuldmGlbJxZLPOLM6UiN0NSxo7SBgGe1cSJ43XaEngg&#13;&#10;AAg8D8w1hvEhAAUAgTAUchzIlWDUuY4mnzlNYQJvAx4IXiNRDs8DwAFAMFgQM+1SvPB7xf9HvQ78&#13;&#10;j0yPJwIkgAnEDOuI433wOgBIoqB4WHhx8qJoQRW/VmKOA6IPAFhocAzEwJ69aiFATA8lvoZFwcND&#13;&#10;EuULuh9DcCG+0WuNeIvahzDwYPXC6z0PijvrjOVE+bwXYOsYx/FctgwWHlEQ4/V4zngEZHDOw5eb&#13;&#10;W1wP8HyJS0tS3L0nYL0B2yOKYlxfUyN11cEsrx4eDN8wnGOh07RjhzTXxkNiFjgEAAU3ynjD9ty8&#13;&#10;ZiDYscVtYotHAVgABtcG59K03lOyZabw02NQSmNgoBnU570iDw4LDxsuADiQvNyzsz8MXQGGKAdm&#13;&#10;48V558+eJZPSJuhsuQAGw1WEhy4hi264w1+VV4f9Rl597d9k1GiEsUyCfPhwnXZkxKjXZNTo12Ts&#13;&#10;iJclP3W0zAI4KnKldVG5HNw0X45smS/napfqqOzbrSs1gfxW33q1B7vWy+OBLdoF9oPDtTrA7+ND&#13;&#10;tUGOA6EqhKhMaAqw+Op0S9Cb6kyrfHuuXUNU35zHtl3hEeQ12uXHa33y/ZUeNbz+4foute+u75Zv&#13;&#10;LvfJ15d65auLPbr9w7Vd8u2lPk2is0cWe18hjIVcyCcn48l0eBwAB70PvEZCHeNBkO9Awhxb2OM9&#13;&#10;NaEnEoxY3yJ3Ozeo93G5dZ3c7Nsml3u2yf3jffLO2X1y//SAHG6tlnsnDsjxjibp27ZROrauleWz&#13;&#10;ymXBtCKZXjpFphVP0mnstyyeKtux6uGcMlk3vVTmFWdLTsoYHUyIVR9TUyboOBA8K3gj4yekyNjx&#13;&#10;42TMuLE6B5auG5IxWUePYw4rjCjHhItFmtuoDKcmwcy8mJEXHgmmLplaVSFz58+RdRvWapdVDI6j&#13;&#10;QIUAiQghRRkFja1hCouHBVv1fB0l3MnMw4OeBoHhDd8xfAVjSAuvkUyHYTwIx4TAGOLC9QJ4xFvx&#13;&#10;tiUfhq3cnFYYZc4BhTpw0LT2LQysRYEjrL+Y1lBnOATARjrslgZdgVZZYPA1y5AMVASHLZ+Hi/+c&#13;&#10;5afXofCwi9b/WngwDAQBBjxqt25VwYtaNc96Bjbc1bh9uwLEJ9wtAGxrnZUainishwAfPuEReDsQ&#13;&#10;9GBJTcw/RXjA07DwCFYRTPSUrAdDMFjPB2MxEkaEG0BYePBYnscDhPCA17GzuycMX6E8qMf1q1dJ&#13;&#10;YW6OJscBD4SrAA5sCQ9Mpa7jN0YOU3i8NgxTqwdexvBXXg7CVSNHyqvDMBjwFZ16JH3CCJmRmyZr&#13;&#10;yvNk+/RC2b16hlxsXCZXmlboyHGMzH471h1Xx3Ds26r27MBWeXGoRsdwwD49WCufHaoLweGh8c3Z&#13;&#10;ttB+f75D8xwACEJWCFN9f61ffrq5R3681i8/XO0NIHKtP7AbATx+f7VfDeBgwhzwQC4EyXSO/VDP&#13;&#10;40SzfHqqVfMhAEjYdVdDVrVqgIcOJIyZgmRvtTzeA3hs1XvGvQcQ2aL1ca93q84QjLzH+Y5NcnNv&#13;&#10;i7x5vE9eXD0mH71+QS7u7pKjnQ1St2KhtG9eKbWrFsjKuaUyq3yKzCybrPBYOS1Pti2olC0zS2Tj&#13;&#10;zFJZWJwlMwunSNroV3VKE8yJhR5Y8DTGjZ8orw0boRNUwrDcLQCCKd9hXPsjpyBfAQKYAByABWz8&#13;&#10;xHH6GQGC1zXbq3WZWh0oZ2LdNmFO0fZ5A5uH8C1iChFhEQ95Rec4+Nrv570TXDccdb1nr+zbOzDI&#13;&#10;EryP/l0JiXQLDxqS6wqZWEiLAEH5rTB6eHgwYAZgAoQjzj0UPDgovlFGfbQAITis7ljz8EiAmxkh&#13;&#10;7r+jeVBYOETtb8+dAA8Knl1aMt7jaTA44vAIuvISHly/At7Hr4GHgsPAw3sArEwLD2ve+wjyK3Hv&#13;&#10;IxyxHlvv3MOD06YTdgSXzZ34B8vrWTgkAwfNg8i2MIJeLwE4ABJcE/WH62PupLQJYxUcAAgMs+di&#13;&#10;3Q5ARL2OV/9Nwx4jRw7XhZ2wMiBCVNpd91X0qgqmJ8EsuZjwcOyoV6RoygRZXJol22aVye4182Rg&#13;&#10;7Qy51ITeVQE83uxeL+/u2qpTfUBYn+4PzMMD4Pj8cGIyHGEqDw4A4/cXOzUxDmjA4wiS4r0akqKn&#13;&#10;AZD8cHOv2o+398lPrx+UH28fkK8u7ZTvbgzIH67vla8v92vCHCABPOB9fH66Uz471SGfnmxXw2tM&#13;&#10;pKijzmPdeDkWRHtd7avRAYQAB3pkWU/knd0BOBDKemdXjU7u+HBPrdzbFSxWhXXXX9/fLhf6auXW&#13;&#10;gU65e2K3hq4Qwjq/p0vqVsyVPY2bdQXDdQumyrJpubKiKlfWTc+XugWVUregStZPL5ZlFeiVNUUK&#13;&#10;MsZL2vjRUpCfrdO5I3yF5DcMMxyPHD1Kny0GF2JBKCxRCxhgJl14HQAI8hwcPIgwFd7jePa4Qhhr&#13;&#10;S/VWacIEnJ3ByGwYfne7IgTWiqzNJ9gWOwFCs+EW701YiFjPxYZhCB4cT3gRHgDF/oF9CRYFEGua&#13;&#10;SDf3QrAwX4L39Eqs90GBHDIk1dKqFgLE5TusMHuLgonVSOqMbWjCQtC7hjP0hGW25+W1CAOKvi8r&#13;&#10;97VgsDBMuG+X74h5Hmw9xz0QCxC+tobPGX5q2LZNw1YAB0JXEGS25m1LnsJMeGjIKha2+iXvw1ag&#13;&#10;B0gUPIJrxsoby7Mgx8KwFdYa54JKHiAWHokwSkzg0+L1FweHhyYBYs8T90LQ375bP+N1scjTrGlT&#13;&#10;dUnZtNTx2jKlBwJ40PuA56EDBDGX1chXE+CBnlVYSTDojfWKzpSbmTpaewZtnV8hHctmyq5Vs3SS&#13;&#10;Q8xAizEOb3Zj5PhmDeFw5PizA8GI7fcOYyqQWvnkeKN8drxRvjjeJF8eb04Ax1enWwZ5HgDHHy51&#13;&#10;aV4D0EASHPb9td3y080B+fn2fvnj64H9cGu/fH9zn24BD2y/vbpXt7+/tkfh8fXFnUEY60KPfHW+&#13;&#10;W+FB++JMl24BkY9ONCtA4IHAABD1PmKwIDwIEAAF8NBBkJoHwZojmCZ+hy5QdW9vg86DdWVnrTw8&#13;&#10;tUvun9gl71w8LBcG2uXumQNy5+Q+uTjQJQONW6RjyzKpWTpdti2dJhtnFcm6CsC6VDZOzZNN04tk&#13;&#10;3axSWVCRLRUFkyU7faJ23U2fnKZTtCOnAY8D4zcw7xg8EswCgNAVRo3D89D1PjBhYnZWOKAQ4MDA&#13;&#10;QeQ70HUXXXjx+fKVK2Tl6lXS3d0tHR0dISgQLoUx5EPBDd+7xLOHhw1PWa/BA8TDw4ZL6LnAcB4L&#13;&#10;D+Y6ouBBgBAe3jxMGPoidPAe94gwFsqF+7AtcHogUfDALMCAR+iBRIhtFEjsvVqIWL2wDUwPj4Tu&#13;&#10;1Sas5YFhzYOQ3pQtL6Fhvx90z8aL4jk1Ye7FkILnQ1hWWGFR8GDoyuY+rIUhqxg8uG6F/Z6vowDC&#13;&#10;ivQE9vBQq68P1saI9e5CmEy9pJqgrPSUfLgtDg7MmwVvCecdDAH7wAfXnSlHAtAGh8No+Iz7Yebc&#13;&#10;RfNmazw8c8okhQeAQXDA80CynL2usOW4DybIRw3DYlAjdWwH1jRPGTtc8iaNkY3zp0rLitnSs2yG&#13;&#10;HN20QK63rtWpR5Akfqs3AMc7/Vs0jIO5qtCz6r2D2+WDo3Xy8YnGEB6fHwsAwlAVYcE8B7rdKjBi&#13;&#10;XXEh9vAUfn95p+Yyvr8+ID/e3K9GYPzh5gG1H14/LD/eOaLbP9w8KN9e3ydfXdolX1/eLd9e3hMA&#13;&#10;5EKf/PZst3x2qku+ONMjX57fKV9f3CW/u9Arn53plI9OtMoHx5rV3j/apNO/Y4p3JMw5G6++PlSv&#13;&#10;iXQk1NEbCz2v0JUXPa/Q6+rtvXXycH+TPDzQKo9O9Mq7J3cqPJ5eOiyPLh2RZ7fPyr3zB+TBpSNy&#13;&#10;9VCPDDRtkhNdtbJ7xxpdChfroOyYVSg1VfmysTxLVpZOkdUzCmTJ9Fwpz0+V/KxJ2khAN2zkNTDg&#13;&#10;D57D6LFjdN4xhB1Hjw7WWEHOA/kO5DgKMFFicZEmydG7Cp4GEunolQWIACoc67FsxXJpaMA0JQEc&#13;&#10;AIl9aIH37QxDPhYi1kLPJGKwnQ83/RI8fL7EChMEHPswbMWZZqPCVtb78DmRvXsDGxgYUOPrffv2&#13;&#10;yf79++XAvv16HKCCekB56X38P4UHW+6+hW/v0+cbLEj8fh7Otu4Jb5aZx9jzWXjQW7CA8N/ZXmS8&#13;&#10;B5aJzy0BHlEiSHhwcB1nl7XeAcXewoOCzBY9IWJDU8ngYb+zeQgChDS2RtfNinYIuLo6vQYHBbKc&#13;&#10;do1xrjPuw23BueLwCCzaKyEU/PUtNO1xBAjvCQDE59qKMIvWL5w7S9fKzsnOCAcFAhzW4H3oKPNX&#13;&#10;f6Ng0VxHLFGOBZ5GD8ea5iO1a2526hiNs2+eWyaty6bJ/nVz5VL9KrnVukYnPHy7v1rDVZjqPNhu&#13;&#10;j3V5jQHk8A4FCLrHYkp1AOS3JwJvg3kNGJLjSIyjF5X2nroED6FTfri+R769slNzGX+4ukeh8cOt&#13;&#10;g/LT64fl+9uAxVH58d4x+eO94/Lz/ZPy57fOyp/eOiXf3zmiAPn9jQPy/c0D8s2l3fL56W757dle&#13;&#10;9TQADWu/u7BTPj/bJZ+capePT7YpRAgPawCJbo8gtIXR6Q0KEY4DQa+r+/3VuhLiOwcDeDw80ilv&#13;&#10;H++VR2f2yqOz++XZtWNy59QeeXL7jFw51KMAATi6Ni6WA3Vr5VDdOtmzcZHs2bBQdkzLk3osRFWW&#13;&#10;IQtLJsvMolSpKpysM/FixgDMUzZ5UqomzgEOdL0FRJBEx1orEyaM0/AV8h1crRATK8LTwL6ACHpl&#13;&#10;oXcWvBfOf4Ww1dLly6S2tlZ6enpCWOzt3xUAJPY+mYWjud0YDIoZwcHvo+BBYwvfts4tPGzoKuxt&#13;&#10;ZcJNHhT0PBIAs29fCAqYfX/gwAE5uP+AwicMX/X1hGWj+BIgFgyhJxELW4UAiWjFe3h4gHiz8LAQ&#13;&#10;oUcWBQ+Wl/DgMXzPskQBgjkd/9p+T8DYMvG8ITx8a5gt6GSibr0DCw8ryhRktujt8XxPeNhraA5l&#13;&#10;O+aiGryOBsvnQ0QsbyjcAFJdXZhTgccReh1bt2r5sKASrXrrZtlWY+EBEMELwDkDgDTXY+p3hNyC&#13;&#10;sJsHg4eGhaUFroUH74cAwfd4j1AbBjMuWTBXCnOzJH1yiuY6AA96HtjiM3gdY0a+qvAI8iCvhWtz&#13;&#10;DBs2QgGCadsnjR2la1SsmlEkHWvmSv/aObJ/zSy53rBK7naslzc6gjzH4/6t8nzvdnncH8xdhckO&#13;&#10;6Xmgey6g8ekJJKmbtbusTi1yFrDo1HwGPA3AAt1uf7iCXMYe+e7qLk14w9P44cY++fbyLoXGn+4d&#13;&#10;kz+9eUL+/vYF+cuDc/LXh+flr+9e1O3PD87Knx5ekD+/fV7thzvH5btbRxQw310/oB4IvAx4Hd9e&#13;&#10;GZAvL+ySL872yedne+SLc71q8D4AEM1/HG0OYUHDwlL4HHD58HiLGiCDxaWwyBSWwMXStw/21Opa&#13;&#10;60+Odcs7sBN98uG1I/L4/D55dOmQvHj9rDy+eVIeXD4sT2+flteP9cvZvgY50rRRTrZskRMN6+Vg&#13;&#10;9XJpW1wpDfNKdQGqpaUZMqsgRaYVTJKy/AzJzZqszzoLy9jm58vkycEa5sh5MHE+asxIGTt+jH6O&#13;&#10;wX/otovuufA6EKICQOBxYLoTQAPddzHaHPDA1CXIdyBsBRBAbCGcaIV7UfahHx/WslOD+FwJ8wg9&#13;&#10;Xd2hccp1rNmBtTtsy12Xn40QSXofGjozOQsbhrJlRLnDcNa+fQoJ2i/BA9eh92EF2UMhBEGs3DQL&#13;&#10;FoqrP8YCwUPDwsPDht6HD/2xrDw2qgwWHBYeHNzIkfK/BA9bJg/IcFZd73lAzBQOEZMiJngR27cr&#13;&#10;PKwo47UNYREIdjwIu+p6cPAYhpE8QKLMlpe5FAsOAA7w2LFlSwCMTRvVCA+Mp8D1gmsF0LAGeDRi&#13;&#10;Xv8dg0fWExq/BhweHgQfQ28weHtbN67TtSKQNLdeB4DBLUzDVsNflldfeSlIko8YJq+88oqGOl57&#13;&#10;bbgMfw3rl78iGeNHyeziLKlbNlO618yR/pXT5OCamfJ621q537VRHnRtlHd6N8mjnVvk+d4aeX//&#13;&#10;DrX39m1XeLx/aId6HAQHx1gAIAhLMUSl0Li6U3tMARxMgAMcf33jmPz7u+fV0/jrg9Py5/un1LP4&#13;&#10;y4ML8vOD8/KXdy7J3x9flb++e1n+/PZF3eI9IPLd3ePy490T8uf7Z+Sn28fk+xsH5cebh+TLi/3y&#13;&#10;zeW98rvz/fL5mV757bmdChJ4H5+c6lQYIP9BeFgDQD461iKfnu5IAAiWu8Xyt08ONso7++vU83i9&#13;&#10;v1oe7G+Rd453qffx9OweeX7xoNw90i0vbp2UD+9fkhd3z8lbFw7Ks1un5ebhXjnbXSfnunbI+fZt&#13;&#10;ChBYz9q5smVWoWycXSwLSjBgME3K8zKkrDBX10LHMrbFhUVSWlqq4AAoxk0Yr/AYNuI17VWHsBZA&#13;&#10;YWfXBUQ4USKOIUhgCF1hipO+PkxPvlPFnUJrW+zJEtE+jDWURcHDQoQAwcqBgIiuImgE0oa/6M3Y&#13;&#10;pDe31lBGlBkghBESHh42bPVr4GFFOAEkWBAqZoSHBUMUBPidD1kNBQ+7PzsU0Dw8rKeDrQWGhYOd&#13;&#10;YsVOs+IN+xIeCffuwPhS0NqOizNb8fjcir2FgBXPqBY94cGxH9bYywnHQdStuOM8MMCI39GTQP4C&#13;&#10;I8kxotwaW/0ERuhxmAGBtdWbFRzbN29WaGzduEHzCjB4SSinBUHgVQR5D3od1nOyZr0QC0ILWgLQ&#13;&#10;AoSeB6EBgODa6LCwbctGzXlAUOBd0OtAwpw9rvC5DhJ87d9k+LDfBLkOhKtGjAi7eqIb7/hRwyR7&#13;&#10;4mhZUJotnRsWycCWRbJrZaWc3jJfbjevkrd7NsvbPRvl3b7N8nR3jcIDHgcG2SF0hVHbGHinoaqY&#13;&#10;x4HBfV+cbZPPTrfoTLecSgReBrrSYvvd1T3y3bW98vsru+WPCD1d3yc/v3FC/v3xJfnXk0vy85un&#13;&#10;5dsbh+Sn+2fljw8uyl8fXdPtP57elL89vi7/en5b/vnslvz5nSu6z5/fCjwQAOS7W4fkp9tH5PdX&#13;&#10;98lXF/fKt9cPymen+0IPBFD57Ey3fHyyQ8EBL4PQ4JK42OK95kQwzXvM83j/aAAQrI/++FCjPD7Y&#13;&#10;LA8ONMijI51y/1CrPDm1Ux6d6pP3Lh+UT26fkqdXj8qHb1yUT966Ih/fvywvXj8nT6+dkOsHuuRS&#13;&#10;f6MC5FzndrnYWy8H69dpvmnTHEyamCHzS7KkOCtN10xHiLJyaqlMq6xSeEyanCGp6RkKAuQ+xowb&#13;&#10;rV2uJ6am6GcwLhyF0BU8DYSruFAUch6ACzwPwANeB2L/EHG23INW+AE5sO9gXHxdQhri7MXaewHW&#13;&#10;K9EkdAwY4ZobBiiECM0Chj3BrDGB7nt/8TMLEJQ7ChzMf2juw90Xzo8WPcFhQ1e2pR0KcmyyRIzx&#13;&#10;AEAIAHssYWA/jwKHtyjoEK4EiIWcLSe9AZqFBz0KAsOa1fNkDV4bWcFratdL+MCLmYdHKPgOHiqS&#13;&#10;EWGrKM/DnsfCg+DQgYYGHvyeHoqFh12JkF5HmOMgQMwMugoQdCfeHADOeh4s52AvAhXWGIarouCB&#13;&#10;96xo63lYuPqQVVTOA0aIoHNCzeYNMnt6pQoKE+QMVcETYXfdYLxHbGyHTkmCXlejdc4kDDBDL6yJ&#13;&#10;Y0Zoohw9fPZvXy1nGtfIvtXT5Wz1fLnbvlpDVU92blVwvBiIeRsDcXBg6dhguVgDj3Pt8juM3TiP&#13;&#10;SQy7FRww9KDCe/ScCsJT6DV1WP7y1mnNWfz+5mGFxo9vnpL/eHpDvY2f3rog//HeHfn3F68rMP78&#13;&#10;zlX59xd35O9Pbshf3r2qQFF7C6Gti/LTnVPyw+vH5Lvrh9QD+erKPvntxT3y5YU98sXZfvU+YAhh&#13;&#10;AR4Ah0+WAx54rWuoH2+R51gC9wjWBUFyvUWeH2pUz+PpoSZ5erhV3j3ULE+Od8qjY13y3vm98vz8&#13;&#10;HnlxYZ88u7Rf3rt2XD66e0E+eP2cvHfnnDy/fVbevXpc3r5wSG4e6tEuvVd2N8vlXU1yprdWjrZV&#13;&#10;S8ua+bJl3lSd66oyP1MKsyZJYc4UWTx/jpQUB/NZlZVPlYzsHIVC0P12vIwYNVy78AIOgAZCVoAI&#13;&#10;l6YFTOCR4HsYciAAC6YsQVddeB6EAMM3AMfB/Yf0PcxCxAqtDRf5MJe24F3oiuBgaCsKIjAPD+7H&#13;&#10;Y0NImJHkNP0M+Zvde0J40POw+Q4mzjV5bsChsOsdvAAVRdkKcSjGDh5W4K2oe6/BegtR8ODn9lhb&#13;&#10;Jut9sOMBjNCxkPNhqGTgIDx8Q9frlTWrXRq24geEB3bCSXBSL/pR8NCQUCxh7nMeBAhfs4ssjqFZ&#13;&#10;cFh4WIAADoAHgBEu1UqAYG4rM2eWNXog6n1sjec66CGxfIPhkRiC8qEwO0LeHzfo2IicBx8AtniP&#13;&#10;hDnrf+PaNTr1OjwPeBsABUNVKRPHhkBReIx4RS2Y4yqAx6voZYU4+ehhushTVd5kqV06Q47WrtHR&#13;&#10;5Mc3z5VLdYvl9daV8rS/Wp7u2hKsz6FhqmDNcWzhcWAJWK7oBy8DPaYw1gLdZb+61CvfXIp1n73Q&#13;&#10;J78716OeBrrUAhqwH14/oknvP90/owD4+uYR+csjhKYuKxzgcfzz2W359/fvyv/12UP5358+kP/6&#13;&#10;+L7888Xr8o/nt0NP5O+Pr2so69+fXFcAASDf3z4q3147rPb1lYPy0SmMREdifkA9D4Su6HlYgMDU&#13;&#10;6ziCsSDNCo5k8Hh0oEke7m+Qd4+0yfPTvfLehT3y+HSfvHuyV56eH5D3rx6XD26clPdunVEP5O3L&#13;&#10;R+WjNy/Lkxsn5cnV43Ln+C65frBbruzrkIt7WuV0b4P0b1stdctmy/KpRbJi9lQpyp6s8ECDIXNK&#13;&#10;uoJg7rwFkldULCmTJ0nVzBkavsKoczzX4SNHqFeBXAf2hbcByAAoCGHhNXpeMXSl8MASyr09KqAq&#13;&#10;qjGxBTAOHTgYGiFCkNgwVhQ80CMKiW0KOwfghWGniMGGNuFOWBAY1qLgETUViV0D3IapLDj27Nkj&#13;&#10;u3fHJ1UMvaSI+a6i4BEKslnTnDkbirs9B8XeJrvx3nonybwMb/Zcvrw8F+GRLExFWNTu2KbG99br&#13;&#10;8DrlQ+x0MNj7NRIeTJizFU3xj/I8mIwmPGje87Dg0O9igPDgIDxoDF9BqD08aPBGAA8PDsJEx3dg&#13;&#10;bEd1ADZbRktdAsAKf1ipzrOxvcWse2ddPELEu4E2YY4Hgfcw7It6WrVsqSyYM1OyM+LddBmySk0Z&#13;&#10;F4aydKzH8JfDcBUM01uMHDtGxk3A5HujJXXMqzKrKEPDJScb1srJ6kVyrmaBXNi2QO51rJFHfRvV&#13;&#10;AJAgQY7V+AKvA8u+Ehy6yl9sWhCd4TYGjy/P9+rYCkDjmyu71DBG4/fXBuSnu8cUHEh6f3v7mPzt&#13;&#10;yVUNRf3Xh2+EXgbsb49vKCz+/uyW/Ou9O/IfH9xTmPzl8XX1SL67d0a+u3tafrp/Xr6+dki+f/2E&#13;&#10;/PzGKfU6vr91XH57YUB+d3GffHl5QH57bpd8djrwOmDIa8AAEQsSJs0RqmKX3qDnFaZ4b5bnR1qC&#13;&#10;0NXBZvU8Hh1uk2eneuTZqT55eiYWuro4IE/O7ZMHp/bI5/cvabgKoav3716QpzdPqffx5ukBHUx4&#13;&#10;63i/XDrYKSd66+V4d4O0r1smWxfOkiXTS2V6Cbrt5ig8CvJzFQylZRWSmZunParQLRefASAIWyEp&#13;&#10;DpDAywA42MsKi0BxNl70vkJ+hEvbYmGo3p1Y07tfhZThKQDCA8SChACxCWrriXDNbQ8QDw1vIWBi&#13;&#10;XkmU4TuCgvNcWWhYeOhUJjDXTRcGaOzatUvvnSE2QsuDw8IjsjXv4EHBtzkJmO2FxrrAZ1bwfy04&#13;&#10;YLYzAUFED8TCw+c6PDxo/Nw2fqlPhIbVKRr0imPuwt5Wdgd6HxRAG66xIRn9nPkKM35iKHjgc82H&#13;&#10;EBIxUbeGz2hRkxhiyhHMWQXj9CN2wkWCw3ojYQ7EheG4XC3Hs/B+LSDCMSMAiFnCNphSPrrbLowg&#13;&#10;iSI5PQ+uIAhw4Lt4HW6SqvKSMGHOAYKACcd3aA+r2Ky6hAemt0DICivWpU4YLbmTxugyqnu3LpdD&#13;&#10;mxdq99xLOxbLlbol6nm827tB3ulZL493blJ4vBdrmb9/qEE+Otosnxxpls+Pt8lvTwIcXWrwMDCe&#13;&#10;AqO/f4tFnC73yzdX9mheA/YduuDePaYJcSS6/9d7t+Vvj67Izw8vyf/++C35K0JSj6+rh/FfH74p&#13;&#10;//3RfYUF4PHzO1dCiAAo2O8v716Tvz26Jt/fOyP/ePeK5j/+9vC8/OnN0/LV1YPyw53T8sPtEwoP&#13;&#10;hLMAj09Pd6lpj6pjLTp9iU7jbiBCkOj7Y0iUo8tuLO9xrFVeHG2RF8fb5PnJdnl8pFUeHW+TJye6&#13;&#10;5INLe+Tp2X55enZX4H1cOyqPLx+U5zdPaO+r9++eV5AAHs+un9RE+p0ze+XKkR45u6dVzuxuk+6t&#13;&#10;a6RmyVz1POZVlcjM8hIpysuWyqnlmvTOLyiSqdNnSMW0KoUHBvwhFIXvMIAQHghCVvA2ABAAwy4Y&#13;&#10;BegoeGLrf2yv3aHwwGBBtMghooBDQk+kgwfVDh06pMb3+N623iHEeK1CHYOHBwjNQ+PXwMOGrSwc&#13;&#10;hoJH1CSKPEaBZnqI8RoIlXlweM9gkCjbfAf+uxFjMWCEhvWS8N7mVyw0bHgryiw8LEB4Ll9eWlQI&#13;&#10;y/aoitIu621Qpzg8gmPtEuBhcx6ER1QrmvZL8GCynNCx8NDv6Wk4cHh4WIgQIIAFAYLpR/DegsKK&#13;&#10;O8WeZsseeAXBzL4ckW7hYZP1hIfOBBw7dzAb7+CYYDKLehiAB+a04gOMh/m2qpjA6wAobDddjOcI&#13;&#10;J0kcOTwBHhMmpMj48Zjqe4ykp42V+RX5snFemQxsXiLnG9bK1YbVcmbLXLlav0xzHo96N4eeB8JV&#13;&#10;gIYK6pEmhcdnx1oVHF+eDsABw/iKL851h+DAa4SoMJAPA/r+eO+YjtlAt1uEqjRM9c4V+fOjq+pV&#13;&#10;/OXpTfnpnWvyw8MrCo2/PrqukPjzo2vyp3evKkD+9vSmQuTHBxf1NXIjf333qvzp/jnNlwAcf7x7&#13;&#10;Wn53+aD8ePeMfHlpv/x094R8crJHe2DB6wAMAAjAA/NdKUCcJxKO+4iFruB1aI+roy3ywYl2ef9k&#13;&#10;hzw70SZPj7XLi9Pd8uJMn7x3YZd6H+9d3CvvXdkvH944Ks+vH5W3L+7T3lcAxge3z6p99uZlBcn9&#13;&#10;iwflxol+uXFij5zc1SL7W7dLy/oVsmpulcyZWiQLZ06TyvIiWbRwvkxKT5PsnDwpq6yStIx0yYut&#13;&#10;4UFPg94GvBDOsosGA+CBbrwATS56X+Xlaj4Eoaua7dukr3+n5j3Q84qhqIQBdDGAWHgw8Wxb8ISH&#13;&#10;tvA52+0QEInyQCiAVsh9rgSCn+BV7NmVcN5Iz8PBI7y+gRSvp8l7k4CmER7eA1GLzWkFr4PwoKdh&#13;&#10;7896TLbs+M56DoQGw1Leg+H3hIevP+uB2FwKQ2I+Z8PX+Bz35fXL88CPdic8YJFddYPQFT4HmYI5&#13;&#10;rggS74mECW/nWeA9PRXmTn4tPDxA+JkFCNdB5+JS8QR5tTTVYqGnbdLaEF8/hIIfeBdxdw3ggRFC&#13;&#10;OKcCIgYNAoTQsEbPI6rSgzpMDg4+CE4tD0NinsehzkoLC8LZdDkwMBjPEaw9rjmP2PTro0eOktGj&#13;&#10;x0pa2uRgYaH0SVKSnynT89Nly7xy2b9lqdxq3yJXalfK9frl2k33VvNyhceT/s3yfE+1wgOeRyi4&#13;&#10;x+Pg+OpMt/zubHcIDwzE+/Rcl3x6tke+vLxbvrqyJxwR/o93zqvHgdyEdrV945SGqeBN/PHhVfnP&#13;&#10;Tx7KT+/cUIAAFD8/vKyA+OPbl9UrATQAGXyH9zjuT29f1rAVuvbC+wBE8Pqne2flu9snNZz1+xuH&#13;&#10;1PP4+ESnvHeoST4+3qr3wtl2Q+8DKxASHkfqA4uFsTho8HkMIIDH0+Ot8ux4RwiP5+d2qn1y/ZA8&#13;&#10;Ob9b3j3bLx/dPi4Pz+2Vj++ekydXjshHt04HkyfeOi2PrhyWh1eOyK1Tu+XWmf1yYnerHO9tlv76&#13;&#10;rbJp6VxZOqdKFsyokkVzZ0pVZYVOdIjeVghbAR7wPhCSAkCYHMe07WlpaTrPFZLpE1MnSGb2FJ1J&#13;&#10;F5Mi5hXny5TcTJ3OBPts2rJROrs7pBetfbSIIWwQ2l+ABxPPcXjsVNsNUYyJtOYaYkbh9mEstpit&#13;&#10;aSvdde218IB3ZD2K0IswYTEv0Nbs/jbPoiIdS9h7L8ACxIux9r4y3XQtPBii8h6HhRnL48WfuQyb&#13;&#10;zyDULGDoeViA+ByI9aCsRxKW381XZaNNyfTKgiMBHgyr+IP8PFf0RDw8fE+qMCEeS0LTPDzQdTYK&#13;&#10;HkhqEx6AhQ9rESA2p2G75dZv26IAATxa6s0yszFPQQEBYKCrb8yDAThoBEiCt2HCVQRRCJCIgX/+&#13;&#10;YRDI9mHwAcQT5a0hxLFdtmihpI4fF3oY9DrivawwmvzlYF6rEcNkzJgxCo/U1EmSmpoqUyalSUV+&#13;&#10;lkzLTpPmVXPkaM1yudywVu60rld43GxcoTmPd7o3KjzigwLrVEQ/PdEmn51sly9OtIcAgX3BOaTO&#13;&#10;Bt4HwlSAxzfXBuTLy3u0V9W/Hl/RgX8IVf3XR3fl//78oXoU3z+4rN7Gnx7flL+/96b85ekd+cez&#13;&#10;O0Fi/Plt+c+P3lTvA68BEALlB3gdj67LP5/eVC/jj2+c0Z5XP9w5qSGrn988r3kQAOTZ4Vb56HiH&#13;&#10;PN0X3IeO5zjeFE7Vjp5juva5CVtpWOt4q77WhHosfPXkYIPmPZ4fa5VHh1vkDQwcPNAUeB9nd8oz&#13;&#10;QOPqAXlxeZ+8c65fnlzaJx/dOikvrh6RL944L4/OH5DfvnlJPnz9jHz64Kq8c/24vHnliFw9vluO&#13;&#10;9jRJb/0W2bF2qaxeNFtWLpgtM6aW6iSJhYX5mq9ImZwu2fl5Mn/xIoUHvAx0vUVCPDs7W6ZPn64j&#13;&#10;zlPSJsrI0SMkOzdLDfCYOqNSJmel62vAaO36NdLd26Uz62J6dog/IODhYcNX0Z7HTumHMELUY8II&#13;&#10;aOzftzc0vKd40+ugcCeDh+15hc/oeVjvgqEfew4ftrLm4ZUg0hx3YnpAMYQ0FEA4LQnhgf0g3N7z&#13;&#10;IEAs2Ow92DphvRBsUd4QQeLr0AOHoLEAigJkeD43zVOUZtnGrp1j8CW2wL0A8kTWnQngEVvHI7Ye&#13;&#10;Bqc2p3HWWnzHNcMhuHjPSQl3ABKAgU5QGDf7ObaI+wMwAA0toTcWJzncFvdUCBdcMwwtxYywgHU3&#13;&#10;N0pXU4P0tDRJj4bAAgvDYDEvhQnvyCS6jssYTGsb/vOvbdwQhoeIxWi4xYI0dbU1MmP61Fi+A2M6&#13;&#10;huvU3JjfCJPkARYwBQe8kBHDdPEgxMER7sAIZUxbUpg+UeYVTZG6RVVypGaJXKhfqSPKbzWtVK/j&#13;&#10;jbbVOr6DYzzYVRe9rJAk/+xYs/z2JPIdgX15OkiYo9cVZrZFd9yvLvTLdzf2aw8ngAPQwKC/r28f&#13;&#10;lb89vaEgACy+feO8/Pzolvz5yevy/YOr8t+fPZK/Prsr/3pxT/7y6GYAkffuyR/fvS4/P7oh//XR&#13;&#10;A/nzuzf0cw1nvX1Fe2gBFn9/56r8ePeU/PzmWfnhjbPy+9dPKkyQC3n/eKe8d7hFnu1HyKpF3j8Y&#13;&#10;hN8AQ3hSHyOUFVs0CqG5DxC2OtgU2nsHGuX5gQY9/sm+enl+sEUe7W+UtwfqtdfV42MdCo73z+1W&#13;&#10;eAShq33ywbUD8ujcLnl2aUA+uHlUDRB5dvmQvH/rhLx354y8e/243Lt0SE7uaZPje9plV8t22bFh&#13;&#10;ucJj6ZzpMmf6VO1lV1xcqAtDYXoSLvA0dWq5TJqUqjkNQITdcgESeCMIW+F9cXmZTpo4c+4cfQ0v&#13;&#10;BTkPzHGFnAemKEHYCsJsw1b0OCw4PDwQqrLwGICnYeBjB+ExyW57NiWY9wTcXFkM/VgYaKs9Fn5i&#13;&#10;/sKHh6Lg4UM9VqQZ8rHgIDT8ewVJbEZdAoT74Tw+L8Hr2jLyPgiQKBDwuoSWhRvhwGtZj8XXYQIs&#13;&#10;I8Jk3Jff8V5tEp/14o/B+ZPCIwoghAegoKvy7aiR2h3Vah4iwUJL8VY6jiFcCIdk8LAA4eA+mAVI&#13;&#10;aNivJvBW6LHAC6GHYOEBMAAWva3Nxpqkr61ZejtapKe9WbqxOJZZ2wT14+Fhe09FgcPWn33vQ1aw&#13;&#10;zg7EVTENAGKQ9SFAZs6ojK3jMVJnxgU8YAQHDO91fqtxI3UFOsyJlDElS5cxTRs/Rkoy02RpeY7U&#13;&#10;L5wqp+pXyqXGlXK9cbncbFomd1tWyoOu9WoYXQ54vLevVj44UKsCq11zj7coNNDTCgZ4cCr0L89h&#13;&#10;htyd8sONAzpZ4c93jmm3XAzk+/7eqaB77bOb8vcXd+UvT2/LP96/L//fr9+Tv794Q/72/J7aH9+9&#13;&#10;KX99fEt+fOuy/Pz2NfmPj96S//XxA93+98cP5U/vXFf7+9PXNbT154dXtNfVH98IQlaABd7/5Z0r&#13;&#10;8odbx9T7+Ph0r3x4sls+Po4Bgm3ywaFm+fBwiyb+Yeh6DAM8ABF4WpjPKzQAY1+9ei5PBmoVII/2&#13;&#10;18sjTFtypFWeHG1TgDw+3ilPT3Zr+OrpOfS82ivPLu7RMNanrx/XPMh71w/Lu+cG5N2L++XDu2fl&#13;&#10;8fUTcvv0XrlybJeCY3dHndRtWimrF82UFfNnybyZVTKzqkKKCvN1GVp4kOhZBfGfPDlNpk+v0vwG&#13;&#10;gMCuuBYeyIFgmvYpOdka6po+e1Y42hzQaUHX8M7OoMdVrMsqu+7S47CD7Oxgu3jCvD+Eh4atYvAI&#13;&#10;Q14HggGHhIcdeZ5gRsS9+BEeNixl4WHN7zMUPDxAKNRWnD08PEA8PKzQWnHmfREm9ERoDLvZcll4&#13;&#10;UMSTdee1wh8l7AQSX9u65v3bZ2DhEQUOfyzOqfAYKvRiARLkPBLh4aGRFB6xwXpR8KC34gESeB+x&#13;&#10;3lseGjHz+1vPg3kJ63UAGH1tLbKzvVX6O9qkvwPbVtnZ1SZ9na3S096i+zHfE9VZIAq2NgmO1xzD&#13;&#10;YcFh9+F+WD85WEM5MCS10A8bse9xYzEgEKsIDpOxY0eHXge3mCxPQ1pjR+jMq+j/n5WVJTnZmVKU&#13;&#10;lSFTcybJiops6Vg5U5eYvdy4XGfPvdO+WkNWSJjf71irnsezPdsUHh8erFN4fHYUa4+3yhcnWhUa&#13;&#10;Co4YQL460xkfHHhpt/z8ejDaGxMc/vGNUzq9CHpW/fPFbYXH357fkb88u6sA+c9P3lGAfHPvggLk&#13;&#10;f3/ytvznB/flH09fl/94/001wOKfz+/qFvbD/Uvy3b2z8oe7Z+T7N86qB/LHty7Ij2/Cy7moPbEA&#13;&#10;D+RBPjnTp97Hpye75KNj7QoOAOSjQ43y8eGmEB52zXMOhlSLjQHheBCM+XgKO9IkT461BHa8XZ6f&#13;&#10;6ZYPLuyUx6e65YPL+4KeVxf2yItLB+TGQJO8uHJQPrlzUp5fOSwvbhwLe2I9uXlazg50yP6uRulv&#13;&#10;3iaNW9dI9dolMq+qTObOqJSyonwpLSmS3NxczV3BAykqKlJvpKAAa5qjB1UQ1gI4cvPRTTdH0iZP&#13;&#10;0u678Ep04GB5mY4PAWgwxxWS6LX1dTrSHD2uwlZ9LPFtvQdvfqyEdnmNJc15vO3u6+EBTyHMa5jW&#13;&#10;cBQ4rPh570NDPn5erSTwYLiLQk3RtgDxQm1b+RYeFiAMWyFprhBxU5db0fVeAu/JgsMKO8NMOJ7J&#13;&#10;buqCzVewbMk8Cev1eHBGfYfrew+MZsvv7yOEh491ERoEBxPmAIKHhl+dj/AAZJgnYE7CQ4LwwDF4&#13;&#10;jVAVpuegsdtv2LXXmfVccB4LDnoeTIijdxbBsauzXXZ3dciuzjbZ3dUu/d3tChALj2A1xcHrujM3&#13;&#10;YUNRdpr4KIBYePBz1G1TY616HOwNAXBs3LBOystKQnhg3irAg/kN9ThGDpe0tBT1TPAdxANdOadN&#13;&#10;m6aJ9oqCXCnPnCjrZhRK2/IqudCyRl7v2iC329fIvc61Co87bavkrc51OqcV4IGwFeABcf3kMNbp&#13;&#10;QMI8CFfRFBxnOtXzwLQkP1zDaPI98uOtYCQ5pg/BuI7//uhNDVshZAVvAl7Hvz58IP947035358/&#13;&#10;VoD854cP5e9Pbsu/nqPH1U35y7s35N/fe0OBAYj854dvyf/64L789OCKhq1+ePO8jjZn8vxPDy9p&#13;&#10;2Arex3e3j6t9cKJLPjzWKZ+cwBofPfLx0TYFCMABzwNgxP0BGoAFJn0MrDaAyKHAsM5HsHxtnbx3&#13;&#10;vFneP9kuL5A4P9Emz9B191iLPDjUqAMHn5zu0+naMfYD65y/eaRLIfL04j6dQPHDmyfk3YuH5eH5&#13;&#10;g/Lm2UNy49huOT3QIx3bN0hXw1bZsnqRrFo4RxPm8DwqykslLy8IPwIimGm3vLxU1/tgXgPwCLyQ&#13;&#10;4DOEt+Cl4DPAA7kSLBgFr4Rrmq9Zt1bBofNcMZyCgXMGIDD72n4WD13Fxkzs2qXH43M7ZsTDg56H&#13;&#10;hYdtOVuQ2FYzhTYh52HgoaPaHTwIDQsPho2sJ8KWPuFhAWBb+BT0cL8kKwkO5SF4j8S3+rkPwYFz&#13;&#10;4JzsFWV7TGkPqSSTJtKiADEUPPAZQWrhgTLZ52K9DoWHbUXbEBWBMbi7bhwegegnjkCn2alFYBxM&#13;&#10;6HtlaV4DuQoDD0zPwSlE7Ih1HGevEbwPgMQ8ix+bYac0wbKxBMee7k7Z29Mlu3o61AAPeB4MW8V7&#13;&#10;msXrgB6a9c6YAI9a4TDK87DgiAM5GA3KkZ9r16xSz2PC+LGa8+BqgAnhqpEjNZSBz7FgEPr+w7Kz&#13;&#10;M2XSxHGSN3miVGZOkJoFFXKkdrmcb1wlN9vXyr3uDbpG+d2OdXKvfZ087N6gU5QgbAWAfIiwVQwe&#13;&#10;XxzH4k4d8jVgEQPH12fR8yoACODx9fl++f76fvnDtf065xTg8cMbJ7Vr7r/ee13++ux1+f9980Lz&#13;&#10;Hf+fL59rruPfP3ygAPnbkzsKjH88vi1/fHBFfn/nrPzHexhAGORCELL625PbukWX3T8AFPfOyje3&#13;&#10;T6oH8i1yHRilju69b56Vzy/slc/P75Lfnd+tYSt4H5+d6FSAfHoUOZxW+eQIPJAAIAEwtut08+8f&#13;&#10;qdUtFr7CAljPsN75ge3yaGCbPDlUp57Hs6PN8uxEq7w40yHPT3XIo6Ot8uxkt479wKSJT87067Ql&#13;&#10;D473ylvH+uT55UPy4spheXR+n7xz9oA8PHdAVx28fXJA7p07Jod6mqVl61qp27xKE+brVi7VnEdV&#13;&#10;ZZmu3ZGVNUWXnsUzxfvc3GxtMOA1GgrIiWTlZKrngffwPAAVgASNCc5vBYBMmzFd1/Vob2/X0BX+&#13;&#10;/Ehsc3oPTpLIkeOcJNHOdWXzGOGEiDEPxO5vR6WH8HC5Dd9qtgJFkaNIUfzVi0jieUSZDRERMHyP&#13;&#10;83p4UPy990BT76O1LQSIQiRiCnYfyrItee8p8NwUbnpBFh4EB9/jGh4erF8L4ChIRJn3fGw57fOw&#13;&#10;50Udhl11LTBsqIYt7njs33sebs4qTqCYBB4QfMAgPg/WRvVA6JF4ePiJFj2k6LXQ0+E0Jt4AD6w/&#13;&#10;jlAVwTGA3hq9nSE8kPew8AgAEt0VlyBg8tuu9OW9j2ReR5BDCnqvAR6Y3XfH9hpZtXK5zJo5XSZq&#13;&#10;WGqEeh7Md8DjQNgKCXJ018TnqakTVSwQspqUliKTJ47VyRDnF2dK68pZcmjbYrnctEputa1WcGCp&#13;&#10;2Te6Nug6Hsh3EB6Yjh3wADg+R7L8RKvCA2bhQS/k2/M98u2lfvn51mH5w9V9mvdQz+OtsxpSwmhy&#13;&#10;JLz/9cGb8h8fPVRDF114HwDIXx+/Ln9/jHmt7smf37ku375+RsNX8EbggSAfAnAgoY4uu9+9eU6+&#13;&#10;f+Oc/PHBJfU+AJA/3Dmlgwd/f/O4fHYeU5Mc1FHmX5zpVYB8frJLPjnWrvCAAR6a84BHoWGrABxY&#13;&#10;qwT24tD2wOs4EGx1mvYj6HUVwAMQeYzt8VbtuvvemR4FCHIgj0/16txXmHX3vcuH5f7RXvkI4SqE&#13;&#10;ri4flXfPHZRbR3aq93FhX48c7GiQ3oatUr1msWxds1RWL5knC+fMkPmzZ8jUijIpKQnCVVhFsKKi&#13;&#10;TJeqReiqrKxEAQHLyAQsMnTwILwOAAUAQUMC05cg34GwFSCCqdlbW1s1aY4/P4SAEwsSIH76EUKB&#13;&#10;32FfAkET1zuRQA9yKHb+q6hpQHwr24qzFUEPD4adVPQjch4WLhYYNjxkz8F7xzUp2FHCT/H38PCL&#13;&#10;QVl42PAXz+Fb8x4YLAPB4eFhAZIMHtZQhx4chIeHAc3DI9nzGASPaA8jmI7dDqiD2XxHYIlTrdMS&#13;&#10;5n+KwYNTkXB2W4DBehXYcnbeX+N5hKBy07er0Me8Dc6+i2lMAI+dXe2yu7dL9qHlhS6LvZ1q/egD&#13;&#10;39EaH7U+xBKyFgbsutbf061ml4qkF2KT5AQIzoVzs85RftxTTfUWWb9ujSxcME9SJo6XMaNG6xgO&#13;&#10;wALeBrfIcQAeFAvAA/3+AZzs9FQpnTJRVk8vkvpF5XK+ZZ1caV4dhqw059G5Xh70bQmnYn+xZ7t8&#13;&#10;sK9OPjpYF+Y7YL872RYChBAhSACP31/epYbEObwPDN776d5JzUkg74GwE7yIf33wlnbNhecBiPzl&#13;&#10;yT3Nf/zH+2/Jf330tvzjGXpd3Vag/Pz2Dfnb41vqlfz0FgYYXpf/+vAt+fnhVYUHpjRBGAsjz7+7&#13;&#10;A0/nrHz/+in5/c2j8odrh3WG3d+d26mex29P9yg8ELIiPOB5MGHOvActyH8EkyfCsBztOwM7dK4r&#13;&#10;dNllt10kzl+c7NLt0xMdmjx//+JeeXwymLYE3sdH14/Kswv75MmF/br64MPTe+WtM/vk+sEeuXZo&#13;&#10;p5wf6JbjuzqkafNqqVmzTOq3rJeNa1bIskXzpay0WMNXyH8UFuSpJ5qfl6MAqaqaqmEseCaAR9pk&#13;&#10;jDpP0W676HGH3wOXogVUtFdWTo7Mnz9f6utrpaOjLRQACw+KvoeJB4ed3sMO6IOFHgln2o39Jzw8&#13;&#10;vLGV68WK5SQELDjstXk9DxeYLSePQwgN08NTrAmPocJXyeDBUBKPiQKHh4b1NDw4tAxmYThYVNjK&#13;&#10;1l0UPMI6c7kVCwxuvTdoweEhpM+jb2ccHjauH0AiGJsxFDzghdhBgOHAwdicVx4enMuKs9taj8J6&#13;&#10;JEPBwwIkBJVZOIpi7+e/Qsiqp61NIeHhEXgecXhod10HDx+qIhAID/xBPEAsRKzhWJyHAEG56cHB&#13;&#10;80D4avWqFZKaMkHhAQMwMIIc8MAEiIAHelUxzo0Rx1hpDmth52WkKDwWl03RZPnF1rVyvTWAxxtd&#13;&#10;6+R+zwZ5oytYdvbdvmARqPcHauXjg40asgI8AA0CBGGrb+BxxBLm8D4UHBd65Q9XdssPutDTAZ3P&#13;&#10;6vsbh3USRCSy4Xn889kdDT2hiy56V8HzQKL878/vy398+I7816fvyr+/d19+fOuq/PndW3FDT6u3&#13;&#10;r+mWhvfwOmA/v3VJvr97Vn5/+5T85e2r8sPrZ+SLi/vlm0uH5CvMc3Vut3xzaY98da5fQ1efHm3T&#13;&#10;sFVgzfLJ8Wb5+Fhs3IeBh46wtzPwYqzHwQZ5frBJx3zAMNMuDMlzeCDvn+mSZyc75eNLe+X5uV0a&#13;&#10;voL38ejMbnn/yiG1pxcPyL0j3fLWyd1y+0ifXB7okAt7O+XEzlZpr1knbTXrZf2y+bJmyULZsHqF&#13;&#10;rmEP76O4qEDhgR5YgElRUYHCA/mPwAPJCAFSVlGqs+4CHuh5BWgEoa1sKSkpUXg0NzdKd3cQttIW&#13;&#10;e8Q06x4gNHoTvgeVBwhNPzPwoFBRrKwNJVZWAJPBg9cb1CXYTRFPwzgPDUHFYIGtT37b0JOFRwJA&#13;&#10;TBLbehgWEGzJW6/Lehz2tYWHbdgnjAp38LDgSFaPFh72GQwFDgsh69Wp7exPhIf1OhJGkScsAoXX&#13;&#10;wZxQQffbODQYriI4ouDBcRvsfkuPg2Cw3ocFh92HALFeh01kq8C3tAwCR18H8hudsqevW/bu7NEt&#13;&#10;QILPAI++zjYNW6n34eBj8xdR3gfhsau3J/zDECw0H9rC8TbXhPsAPLZu2STLly6T1Ikp6nVMGDc+&#13;&#10;9DboeYwdO1a7c6KFCXggKYo1sMePGyPFOelSPGmcrJ9ZpOt3nK5fLleaVsitlhXyRudaud+9Xt7q&#13;&#10;3aJLzz7aWa3hKvS0Qo+kTw41yRfH2jTfAYAAGMx70PsASCw8vr+2V767tk++vbpXfr5zQsNW8AYw&#13;&#10;I+5XN08qPH58+7rC40+P7shfn74hf3jzqvznx4/U4IUgJ6JweXBNDQCBN/Lnt2/KT/evyn88vyd/&#13;&#10;feeGfHfnnNqf3kTX3Wvy1fUT6n18deWI/OHWCfnD1aMKj6/O75GvLuySr5EDOdMrX5zqls9Pdeh4&#13;&#10;D9jHx1p0jAcmf6QXAnjQG8EodIStABEkzZ/sr9NBgzrf1dHWYOLE2Aj0AB7t8smVPfLh5X3y/qUB&#13;&#10;7X310Y3D8uwilqzt195X75zZI28e75N7J/rl1uFuubq/U07ubJbdjVulq3azbF+3QmrWrZS1K5bI&#13;&#10;wjkzpaKkUOc3wwSZZaWFark5WQoTwAODCbFFeAvwQPIcoSzAAo0K9MaiB1JYWKidKWprt0tnZ3vY&#13;&#10;KoUIcJp2az4MFRmKciPDrZDvUnD0xv8LLkRixcuKnhe8QeYmTvRGjyhM0Lsp4MOR5bFFqazH4b0P&#13;&#10;inQCFGLHhQtaOQ8lyijKHh7eS7EeCMPaUfBg2Mqe19alhQefs/UwfL37z3k8LAwLRvxGwnEeUfCw&#13;&#10;AEkGD7ufegJmKnULES76NGgWXQcEAoTQ+CV40PMYCh4IV/W2t8vOTngZifAANGAIZ8HzADx0IKEB&#13;&#10;j5rLX/hcBkNXgAcBYo3gsGEtAgTlpdeE3MfmTRtkzqzZCo1RI0bK2NFjFBoYRQ4DPNCFE71xENsG&#13;&#10;PCAUyH2kp6ZIbvpEmZabLjuWTJf91UvkbONKudq4TK41LFF4POzbFINHjTzZFfSyIjw+Pdwsvz3e&#13;&#10;rvCw4AAwuP32XHcAjot9gddxfUDzHkic//neCQ1dYRCfdql9cEl+vH9JQ1MYHPhfnzxWr+PfP3hb&#13;&#10;tz++c0v+9ATdeYPQFsJY/3rxpibT//n8Dc2J/OlhkFT/+a0rCo2/PbwufwVg7l+RP7x+Vr6/e16+&#13;&#10;vX5Sfn/jhPz+ylH56sIB+QZeyMUB+fLsLvntacCjRwECLwQQIUgID4KDHsgHR+Ft7JCn+7cF3XeP&#13;&#10;NMrzQ/Xy+GCtPD5Qr913MfcVciDvn+mUD852Kzw+ujIgH187KM8vYbr2A/LxzSP6Gmt/3D/eI3cO&#13;&#10;d8ntgx1yY1+7XNjVKOf3tsm+lmrZ21YrHds3yoblC2TtsgU611VxXrbMnzVdV5REF97iosADUU+k&#13;&#10;qEDBMW1apcyaNUNDVlWYlbeoUENVhAZ+HzpxYkGBVFZWSju6gWJaCnRTj4UfbKjJWpRXYuHBFrwF&#13;&#10;SCjsgIla8Ju3wuZbwF7wfGs5wdz07VHw8ADx4LArGhIWvjssARIFDwsQ60VwH/vatugJDwsKb4SW&#13;&#10;9Tw0rB2R80gGDw+AZF6HP8Yfq40L9laLaFy8RChEAcRCxMIj0eJeioaTYl1oCRBChMa5sGg2BEUA&#13;&#10;2byGD1X5/el5UHxtV2O1WC8reh4MW9Hj6AM0OhGCAgQSoWPhAQDBCAuCA8If5X14iwIIvRF6MrgH&#13;&#10;dNfFj2P+3HmSlpIaehrB9COjdTAg3jMhim6cgEiwTZO0CeOlICNVZhdlKzxOt2yQEzuW6PodyHUA&#13;&#10;Hm92rZMHfVvl4c5qebZnh7wYqFOAqOcRm0UXCXPmOwgMBcjZLvnmXHeQLD/fI99f7teVA3+6uV9D&#13;&#10;V398/ahOl46pQ7Q77dtBLyqEpv7+9K56Hf/96RP58eFN+V8fvSt/efaG/Oenj9UDAVj+80PkQR7K&#13;&#10;X9+9Lf94clf+8vCm/Hz/mvzz8V3584Mb8uf71+Qf79yWf777uvzlrev6/U9vXpIf75xXeHx7+Yj8&#13;&#10;7tw++fpC4H18c2Gvhq6+PLtTPRAk0BUg2J5sV3hgoSskzrFFjyubPP/gOMZ61MqLwwhh7dAtkujo&#13;&#10;gYVE+pMj9fL4aJPOvPvhxX758PJe+fDKfvng2kH55NZRNYz/ePfsbnl4aqe8daJXbh9qk5v72+TS&#13;&#10;nmY5u7NRBpo2ye6GLXJ0Z5s0bF4rW1Yvk40rl+l0Jei+W1acF4z/KMzTvEdebrb2vEKvK4SwEL5C&#13;&#10;yGrWnJlSVFKo0/EjdIXfB8JXusZ5FgCSpwKF3xeEI0qwvRgTLhQNn/OgQPfFzEMj7IE4hFhFiZ0V&#13;&#10;PCuQEH8bKktmFiIeIAnrqdt5qxxAGL5KgEMMHqFF5C6sJ2LhEeV1eHBQtzw8wpRCLO+B/T2YourU&#13;&#10;vrbvo6BjnwF/D7ZxQWjQE30JQsyWuy0o4WEt8FI4sWBghAfEXIV+a3z6EMLCeiB2QSX93iXlrbfj&#13;&#10;8yjW4jALwEd4MAwUWixZTnjAw6CngTBVAjgQskoCDwLEQsPmP3zug9DY3dcbCQ/756K3hH3ww0Dr&#13;&#10;YvXKVep1ABiABWbKxWtu4W2gBw1alEiGoqcVBhOmjBurAwTnl+VL79YVcrxhjY7xwADB641LFRxv&#13;&#10;79ysyfK3+6rl6d5aeW9ffTxsZeBBz8PCg910aYDHD1d2qffxx9vB2uJYn/zne+h1dV7+9fS2Jrb/&#13;&#10;r08fBfb5M/nbszfln+89kH+9/1BfI/eB9/BG/vn8vhrA8a9nb8hPb1yRfz25J//x7E2FB17/49Ed&#13;&#10;+cv9m/KPR/fkzw9uyXevX5AfXr8g31w7IV9fPiZfXTgo3146pN7Htxf2y9cIYZ3brQChB4JEOraa&#13;&#10;+8CEiUcbdf4rhKsADGzfP1Yn7x2pl2eHtsn78ESOwgOpl/dPNAWvjzfKixPNCg/tfXW2R16c75fn&#13;&#10;53frbLsIW8HzwJiPx+f3yjtndilA7h3pVA8EKwye21kvR9qq5VhXvRzqrJe++mpNnm9YvkgKM9Nl&#13;&#10;3rSpMr2iRCrLihUe2guruFBhAI8DngdAAmjMmDVdt0ieI9eB3wi78MIrhaeCbuAQBQqYFw0f7qFI&#13;&#10;WxHx8FAxd/Bg4wjeNcwLqbcogaPI8Tg9R2zp2ih4+JyLzYPY+7Jhqyh42LCVhYdazOMIzeQq/DH2&#13;&#10;nj047L4J0HEDs60m0wMhPHh+W4e+Xj0gksEjChy2MYG6JDyYA3sJgg8x/iV4xMNbdmbaeMgq9BIc&#13;&#10;PGzinAsq0RQm5vzWCJIQEJygMHZs+N6tD05jxYfwaG/RsBSAEYIjBg2CozOW67DL3HqAWHB4eNgc&#13;&#10;h4VIsvAVDH8sJtHxg8EW971g/lzJygy64qJrLqaqgPeBLbwPxLbRDRODySZOnKijkDGgMAvhipTx&#13;&#10;snRaqTStWSgnmjfKsW2L5GL9Unmze2OQ7+jZII92bZPHu7fLs4E6nc/pgwP14RQegAeSytqz6lS7&#13;&#10;hqvgcegYj7Pt8uWZttAIjx9v7JOfbh1QePzx3nH50xtndewFphTB1CL//f+n7L9jm07TvX98Hp1z&#13;&#10;Vrs7mhk0MKJoAFFE0QwIBlE0gCiiiCIgSlFClKIUpdiO4sSxLXc7sp2uOD1Kb0pvCgFCE72KMrRB&#13;&#10;wLSd3dXunnOe5/k+369+z5/vn67Lvs2dG4fZ/eOS+8f35xPnet1XvzqB/33vAl6d6cePMyNsaZDb&#13;&#10;6seZMfx4doTlr1em8fO5YfxwZoDl1XgPvh/r5ts3k+S+6g7fPh/sxNP+Vnw/0oXHPQ1heDxorcT9&#13;&#10;ppIwPB61+HGfrY8QPCj+EZIbASOuVxfhWqAQN8iNVWPg+zMVGlyp0jMkLlXrca4sWCh4vpKgocWF&#13;&#10;6nyGBt2eo9hIdQHHPQQ8qFkigeNCG9V5+HGhrYwD5kMVFg6aD1daOXDe5spHvTkb1YVpqDbloMah&#13;&#10;hyc/C35zPhcNHty1Fdu+Xocd32xgy2PTV2uD8Y51a7Bx40aOc5H1QRlYa9bROFqaZ05zPSiFNzhd&#13;&#10;kLLwyPpYuHABVqxYxungpLSEW0XedarKmkS8JitnWSETMCxkDYRldrFsOLtwjuwjVcGqylZI+HMR&#13;&#10;4CHWJe+Q57KUVHjM5baKpNhZQgFzITIMZkEgwnmq8KDvUY8fCR5CL9OtHDT/EDzk6zgXQOS/fUQr&#13;&#10;VIEHXctZ8JAtD7HYueARPJF31kew5uOdq4ndS4rbSh2qpEJgNpjepabJphp/d6joTy7+4/GzCvSE&#13;&#10;iOdVeMjCwXEBDcqyohTdUGqvnOKruq0iwUNAQIaIAMSH4EFC76cfjAAIxXdOJ8Rh9aoVXNcRrOUI&#13;&#10;woPScQketKvkQT9ff80dVqkSmaySrZs2Ys2Xi3B81zcMj+L0k6jPi0ObPhqd+VFhy2PClsYAIcuD&#13;&#10;GgJe9mtmwUNMDxSuKwGP+/WGWSJiHy+6fWx9fN9Xgec9ZXg93BCGB1keD3vq8eulUbyc7GVo/Oft&#13;&#10;Gb7/9swQng134eVoD34+N8pweDnahR+nB/F6opdvCR4CKCRvzvTz574f68UPk/14OdyJ532teNJd&#13;&#10;j8cdtWx9PGguxf1GH560leNhsy/kvnLidp2VwUHV51SFfj1gwpWAMTh9sMbEImZ5UEX5lUARzldQ&#13;&#10;cDyPH9P9CxQrqTXick0RLtUU4HK9CZcbbLjS5MK1dj9u9lXhem81rnZXMzim6j3BYHmFJSyDFTae&#13;&#10;b95XUoQGSxaanPmotmpQbS/g2o9T+3fi0M6t2Lx2FXZv/wY7vtmIjevXsNVB7ieyOKl+Q8Q+KFhO&#13;&#10;LdmpdcmyFUu5QJAC5/Q74emDCz7n9N4Tx4+y4iE/toCH6s6QlXZ4Z6qMiRVK2EzK3FDEowWC8g4Y&#13;&#10;8v+JuisXylVWqpHkPWWswEOFhhrkFwCRgSfgIbKtBDzkWIcQeQ2s9Kn7tSTh5+eAh6zIVXion+Hv&#13;&#10;k1zuwpNCt0LEOun9c8FDhfCH4PFBcITcVuIay9eX4UHgIGUrL1S2PsLKO1wsF7Q+ZHjMcjMpcQ4B&#13;&#10;CVnxh2dksOVAiv8dYcU6BMTUanG5YpwUu7io4v1yDEeFhwyQYBNEXRgegvb0frW4UIaHCg4ZHqqo&#13;&#10;2VaRhE16fT7fF/CgdUedOsEFf6KbLu0cyQIhd8Qnn33KQVFqdkedVul9VPNBsY9NX63HxtUrcHLP&#13;&#10;VqQf3QVvVhQ3RWzNj+IiQe5nZUrAuDV1FjwoPZW6zBI8qA079bSSu+kSKB40FL0nBA+yPggeZH28&#13;&#10;6q/koPmP4y08d+PXmX6eHviXS2P4x40znFlFLiqKd/z9+jR+vTCBH6aG8ePUEH45O4ofJgfxbKAD&#13;&#10;P50ZxNuJPjwdbGNr5C1lZI1348+XyGIZxaszg/j14iTeTg3izXgvnvY0s/XxrKcRTzpr8F1HMPOK&#13;&#10;LBCKf7D10eDC7Vp7UOqsXA9yNWDDpWobLlVacTlgxaVqC86XF7HQ6FmaYU51HdQUkQZCjfu03F2X&#13;&#10;ajwozkEguVRn5GLBq23FuNldgdv9tQyO6z11uNZbx2NqhyvsGCq3YaTSgYFSC3r8FDg3osWei3aX&#13;&#10;Dg0WDWqtWtQ6DfAWUfFgBk4d3IXtG9fim69Xc/xj2+YNbHUQLAge9Pen6nOyPKiQkO6v/3odp++S&#13;&#10;FUIgoTTeP3z8e46H0XsO7N/LCoWU2Cx3lWR5yEpdKB9Z0fD7QrEDAQ0VFkKEIpQVs6xcZYX6IRFr&#13;&#10;iQQOOYirphfL9Sn0GRUeMihUZS7WKSt3AQ1K0xVddecCo6rQVVDK7xeP5WtHukBcQ+GGF9eQ3i+D&#13;&#10;QZZI8FBhIf6OcowpEjTmAgcVjs7qbSUWKVsfcjwh+EMgRU1KfzY8wnELJUVXtjoiiXx8AQ4BMdnq&#13;&#10;ENBQrQGZ0pHgQe/lbCvF6pC76AYBEvojSfBQCwwFPOh9c8FD7LrEDkwGyVxgEf94dCvgTVXmlONP&#13;&#10;zQ9p10i3ZIXQHOvf//EPnIpJqZfc/2j1GmzZsoVTe79euwab1qxEzL4d0MYcgj35CGq1MVwk2JZ7&#13;&#10;nPtZjVoSMelIxbQri91W1DiQ0lap/xMV0tHcDrI4CCBkfVBsQwbGw0ZjWCh4/qzNyYWCBI/HbR58&#13;&#10;31+J1yN1DI8/X+zHLzN9+K9bZ9l1RfGNv904i3/cOo9XE/143N+OZ4NdeD1OVsUQfj4ziu/62vB6&#13;&#10;rI/jGeSeIjfVL+fH8MvMOLu5fr44gb/cOMf3f5gmN9cQHnU347u+FobIo85aPGqvxsP2Cs6+otqP&#13;&#10;By0+TuG9VefEjRo7g+NKtRWXqx2YqXJgusyCmYATZyttmK6wYqLUhFGfAdNVFkyWGzFUnIexkkIM&#13;&#10;uLXotGSgx56NRn0C2oxJGPXncXuSi83FuN5dhUdjbbjRW4+rXTW42lOL4SoH+kvMaHfmo9dn5ILB&#13;&#10;0SonWyC9fgO6vQUc/6DU3Xq3AQFHIcqsesQe2Y1t61bg283rsWXDOmz6eg3Dg2IcZHVSIJyAQfU9&#13;&#10;dEsWCcW/eH75qmVY/dUaTt8mdyZ1aN686SucTohBXn5u2IIQyoKURyRFpyqgsIIKBZ2D4CictWNW&#13;&#10;JeyCkeAhH59u51LY4jGDg5Qdpf9GcFGpik0WYYEI9xUBiNYvYhaRJNJaZHiolod4bxhyIcUcyR0o&#13;&#10;Q0TcF4+FTpF1ggphAQ8ZGLP+NnPAQwbHh+AhsvCEi5Ju6frJ15f6l30kdvHqH1pYH2FwhHb6JPQZ&#13;&#10;UujC7TTLtRVS9Kq1ELY4FKtGuMuEQqYLQxdIlORT9tEsN1SIxpR6SwFwsXMX8JBdbOK9pMQ5WE6p&#13;&#10;ukWFLNSmRMQ9yCIRxYEGTU5YirS5PPODZ39IM9NZQq4uAgoF4yO5tWSIqCIDhc6d/MWF0qCZ5MQk&#13;&#10;7N65iwPhFNOgAkERLBeZV1T4tWLFCgYHua1WLF+KNSuWYtuGNdj91UpYUqNRrjmNhvwE1GWdQIf2&#13;&#10;FIapODDUDJHqOy56qREitezQ4opPg5vletytLsLdykLcKMsPp+cSJMjKeNBkwr0Gaoxo4FuKgXzX&#13;&#10;asXDZivXfDzr8jM8aAQtTRGkdN2fzvVw9Til4FIm1V+vTuHN1CCej/fi7dlx/HJxGj+en8R/3byI&#13;&#10;P52fwpuxAbzo78SbkV78MDbAIHkx3IO3ZyjFdwo/zozjp4uTeH12BK+nh/FsuBsPe1vxw/QIng9R&#13;&#10;jKQPj3ua8LCrDvdaK/CooxJ3mvy43ejF3dYSXKlx4GLAgYu1TkyWWTFeYsZ4mR1djny02rTodBai&#13;&#10;2apDu7MAbQ4933a4ClGmSWKpyk9DVUEqGq25qNQnoTI/gQFAvayomvxcUymuddfiYlslzjR6ubaj&#13;&#10;3Z2HTk8+uor16PMVYLrGjQGvgd1WZIF0lRjRWWJGq9+IencBSk05SD6+D4e3fo0D2zZi85rl2Lpx&#13;&#10;PVYvX8b1HTyznNuxb8D6r9ewBUpxr81fbcLmzVuwcNmXWL52JdauXIbPf/8fWLZgHvbv2or0zHjo&#13;&#10;9DmwWEg5uIIKVUqJJYUiKzhZKckiFH5YuSqJKkJXkN6QN4b0W6f/i0iKU4WGUNi8DsnikKEh74qF&#13;&#10;YlP7cYkCRxH/mGV90PfSGuicQ8KPFRFrE/ppLitKKGtVSUdS7up3RBL5e1ULiWGjuKbU75DhEUnE&#13;&#10;WmV4qEDhTgTSVEQx/OujcEBYop2wPkhhiz+4HDjmHwTFG3LexUbCIIjQV0q8V4UH3Rfzw2Wyiowj&#13;&#10;AQ8ZIPQjpDWK7ClSvvKOPWythOBBr9F7CBwyPARACByitoO77/6T8CALjCSchRXK0pIBLK6dAKMs&#13;&#10;AizvdhqFKJDmBKSlpGLrN1sYHlTTIdJ1qTiQ7pNQ0HTNGioY+5pjIVRdThk5W9atxN6Nq6CLPoiS&#13;&#10;7DieItiQdRJdedHhZoiT1kSeHkiBcrI4uLrcr+UCQQEPAokc8yCAkOVB4CAhV9bjRhOeNFkZLE/a&#13;&#10;XHjeXcIxD6oyfzPZwsFyqgynVN1g8V8vfr00zsHxX69M4z/vXMWzyRG8mhrB85E+/PXSObwdH8ZP&#13;&#10;E0MhgPThxWA3fp2ZxC8zE/jLtXP4240Z/PXGDH6+NIVno/14MtSDpyM0NGqEQfLTuTH8dHYET/pb&#13;&#10;8GKoDfc7q/GwuwbXGny4VOfBhVo3zlY5MUp9pvxWNFm06HAZ0GjPR3VRLrzaFLg1qSjWpaO0MAe2&#13;&#10;zNMwp8XBlZuCkrxMZB7fA030QZQbs+DTp6DKmIXi3AQ0u/QYqXZjqqEEZ5vLcamzGuO1HoxU29Hh&#13;&#10;yUdnsR49vkK0O3IxUKxHvycf3cWGYOyjwop2byF6ym1oLzWjwVOE7OhDSD9xADEHdmHbulWcfbV+&#13;&#10;9Sruc7Vp8xbunEspuqvXruDA+cavN2D75m1Y9uVyLFy6CEtXfYntG77Cis8+xqFtG3l2iC4rFgZ9&#13;&#10;FqxFFjgtkeGhKp9Ioio2GRxCX8gACT8vdtOSspUVpQoQscMmcAhQyAWLc7lUZPmg+4rOhxQunXdI&#13;&#10;+LGiiOU1qgpcnIcQdZevAli9lvI1jSQfgof63khCx1bhIosKDxUgAh7UWFIGyEdhf35oN0y3AiBC&#13;&#10;UfPuXeysQ0oybH1IVoGIMcgiw4PdWHIQXHxGUrIi40HtJjmX5SFnKgl3G4mwZsQO3240slAbdiEE&#13;&#10;EBUeYnCUDA4aIBWuPP8APMQ/CZvoyowUVVSQBEGay61J0lKTkRAXj1UrVrIbgoAhigQpWE736TnK&#13;&#10;tGJoLFvGgKE5Hls2foWvVyzhHWv2yX3wZkTDFb8XTTlR6NHHok8fy/M7qCUJp+f6NGFwUHU5FQje&#13;&#10;CRSF3VYU8+A+VqLOQ1giofTd7xoseFxnweMGG75rcXOL9qedfjzrrcbb8VZO1aX+VJSmS1YHuZr+&#13;&#10;ev0c/vvulRAELuIvty7h5wtn8PdrF9jyeDHYi58nh/H9YDdeDfXg7fgg/nR+An+7eo6B849bFxke&#13;&#10;b8+P4fnYAEODhKyXv9+4xMf9+fw4u7QoAP/dQDOuNpTgcoMf52q8mKh0or/YhB6vGc1OAyqMWpQU&#13;&#10;ZMOcmQBDahxyE04gJ+4Eko/th/Z0FDKjj0KbeAqa0yeRcOBb5CWfgiEjDhkn98OQFoXkwzvgyk2C&#13;&#10;OSUKFQUZGK31YaTGi7E6P6aay7iivK24gOHR6tCgp7gAraYMdDk17MaizCu2PPxFGK4txlC9F80+&#13;&#10;M1y6NP6+00f345vVy7F26WJ2S1LsYse3u7B+4wa2PDZt/opTeNevXYe1K9awG3PN2hVYvmwRvl62&#13;&#10;GMe2boI+KQb9tSWoc+ajWJ8Jt8EAl4Uqwd+5rCKBQ32sKjqh7MVuXN1shv83hGcjwk5dPaY4rthZ&#13;&#10;k3IjBUbKS8wDl4PhMjxkgKixDxUg7MIi5U5KngAaEn5O2Z0Lkdcmg0O8roLjQ0BWFXykY4vrOxc8&#13;&#10;ZJGBK39e/TuKtdJ9sd6wu0qZcCheE80nZYB8JNwuqs9e7KDDu+QI8GAoqDUWCjyECLeVsDpmBbWl&#13;&#10;eIvoIqnCI+w+C5m9tGYCiIAHPS+sD2Ex0ftEbEGGB3XVFQBR3VYEEBIBDgGPuSwP8U8irokMD3m3&#13;&#10;NZeIay6uNVlZ1KIkIy0dWzZ/w/AQPa0IHjxu9lNqw76AwUFC1gkBhJrorV+9AquWzMf+b9Yh5dAO&#13;&#10;2BOPwhmzmy0PclvR7HKyPKghInfR9eYyQBgipTrOtBIBc9EEkV1WDeZwf6sHASMe1pjwqNaMp/U2&#13;&#10;PKmz42mzG48bXXjSWoynXWV42hPgTCtqcBhsNTLEKbp/uXYWf7p6Bv/n8S38z/vX8F8PbuD/9/Q+&#13;&#10;u65+mZliy4PgQe6qH8cH8Wqkj91YZHm8HOvD329eYCFwvDk7gvu97Xg82I2XE0MMoF8vn8PrM6P8&#13;&#10;+KcLE7jVWY8b7bW43FSJMwEvpmr8aHcWos1ZBK8mDaa0BBSmxDEgMmOPoTArBbkpcUiLOYnkU8eQ&#13;&#10;eOII0mKOI2rft0g8tg+xB3fyLUnyif2IO/gtMk4ehDb2OAqSTkGfcAIBqx5NHjO6K1zor/FgoqkU&#13;&#10;HX4TWtz5bGWMVNnQbs3FUJmZg+iUedVXasZIrRsD1S5+f191Maqs+Ug8tAvJJw7gILVpp1key7/k&#13;&#10;TrtU40MzOnbt+hZ79+3EV+vXcvPEdatWY+3KFVi3cik2rlqK9QvnITfqCJyZiej1WVCdm4imohyU&#13;&#10;GvLhMRm5DkkoCaFQZKU2l+KTlZ1QbgQP8XsXXgrh0hW/d1W5/ZbQd9P6SHkJxUUiYhgi/kFQECJA&#13;&#10;IWChPpY/S/PcSWykNKnbLrXyiFCRLYNEXp+sgOcSej0SMNTrIANAvk7/DDzEZyJZJTIwVFHhIcAh&#13;&#10;r11YHwIgAiIfqf53GSARRbhnQh1rw9AQO2ypk61qgYgAuey2EkpWVrqyCBiErQ5pRyOgp1pLYdeW&#13;&#10;3LiQxm9K8BAAUduScNwjT/MutsHzzd+BQ0BDhYd8PYTI4HjvOipuQrEzI3gQLGmuB7Vlp9x8GvYk&#13;&#10;WpMQSETcg6wNAofItKLWFetWLcf65V/i0LavGR7WhMMoS6UpglFht1W4k64nixsiMkBCk/aul+u4&#13;&#10;cI7mlNO0QBLuY1Vvxb2Akd1Zd8sMuF9hxMMqMx7VWHG/xorHDU5Oh6W6isedlXjcVc0zOnhmx7lB&#13;&#10;/P32eTyd7MPPV6fx97uX8dOVs/ifj27hvx/exN9vXcb/9/gu/vfd6/h+tA/P+jvxcqCLXVYUQP9x&#13;&#10;cpgD6n+9chY/nB9jKPz56lk8HurE9+P9wVjHSB++G+zGi/FhPBrowc32Ztzra8dIiQtjlR4MlTrQ&#13;&#10;67Wh0VKAWlM+ChOjYc1MRqm5CDatBoknjiH+2BEknjyOU4f248iub3Fszy4c3LENuzdtQOyB/Yje&#13;&#10;txtxBwkcBxB3aA9OH92LpOP7EX94NwpS4zlJIT8xmmFiyUhk5d/ss2K8tQpD9T4GAwGELJAOdx7a&#13;&#10;nFr0+U2cjTVRV4zBagfGG0sw1VKOkYYy/mx+YhTiD+5CwrFDWLFwPjasW83ZVVRBvumbzTh8ONiB&#13;&#10;98iBvdzGZOeWLfhqxTKs/eJznNixCfvXr0Bh7HHUFeVAt2cziratQX1KNOpNOvhMeu60ILtxKJAs&#13;&#10;i1qVTSLfl5UeKa4wPEK/b1WXyAqPRSq2kyUSPMIzPaR267RuEdCVASIgoVolssXCAIkwHpYU6Ifg&#13;&#10;oe7ghfJVd+zy+2VYqEpfnK98HQUEZDDLIr8uv0+IOKZYp3oeYm20Ttllpa5dhku4VUkIIB8JBSuL&#13;&#10;gIgs4R+BUoE9CxySr1MU2ZFCFTESDqIrFZOya0dW/kJU90/YzRYSWptQwuIYYetEgQeJDA8Sta/V&#13;&#10;rKB4CBz0vHiNgRG6FW4r1fIQov4TqddUiAAdnadoT0I9rvbv28OBUErTFbEOAodwY1Htx7Zt28KW&#13;&#10;B2XhcOuKpYuxZ+NqxO7aiLxj36I05Qias0+gI/cERoqCVocYPUtt2NllVZbHHWevV+XjRrWeZ5XT&#13;&#10;jHIeNdtkw8MGgoQFdyuKcLvMgLtlJtyvtOJ+wI7bVRbcDTiCFd3t5XjQXoEHPTUc46A2JD9eHMcP&#13;&#10;lybwXw+u4a93L+F/fXcL/7h/na0Okl+vnsd/37qCt5Mj+GlqhGMd33W34vVwL1sf7LY6O463k0P4&#13;&#10;86UzbHG8mRrCi9Fefu5BVzMedLXicX8nHnR3MDweDHTjUlMtejwWDJa60GTVMzTKCzRw52bAkBoP&#13;&#10;TUI0ju/ZhT00cW/lCo4PfEOzM6gF+savsXPzRuzevAmHd+5geJzYtQPHd27HsZ1bOA6RcvIw38Ye&#13;&#10;3I34w3uRHX8KcQd2IiPqCHJijkKXcBL23FSu3RhuLEOr34T+Kie7pzo8BRzvIMtDuK5I+isdGKnz&#13;&#10;YqK1Al2VLnjy0pF+6jBiDu3hbslfrSFXZnCSIBUJUoX5/t27uAsvzUCngsIt61Zi39erkHn8ADIP&#13;&#10;7WZweJOjkLRqPkxrlsC/9xu0m3UoNeqC1neoeE5AQQXIB0Xq1URKS90siQSR8GZJ3XWLPlGK20Xe&#13;&#10;1cuKSyg4sVMW2VciFqJaGDJAVLBwxtYckwZleKjKV36sKlZek2TJRbIoVFFholoZAh7qc6qoYBHw&#13;&#10;FetU4SGe/y14RLI8ZsFDrj2QH8tA4R9BBHiEwRGKjbBClV08NFwpAjxkV5QQWflGgtIsq0OxPGSR&#13;&#10;4cHnE8q2IlhQTysaBkXwEB11BUBEDEQW8ZyABxcThkAn6kDC10Rag2zVqfUdYl20TgEaAQ/hsouN&#13;&#10;iWIgzJ9P2VWf4I+hoVDCEgnGPdawdUK9rsLwWPEl9m5ag7jdm6A5vA3+pEMMj6DLKglnrCk4Y0/n&#13;&#10;nlaispzAwcWBgQLcrqVMKgun395vtOJevY3lfq0Nd6qtuFFuxM0KC+5U23Gvrhh36jy4XePhwrxH&#13;&#10;nQE86KzF475GPB/t5JqMHy9M4M2Fcfzfl4/w640L+Me9a/jb7Wv45dp5vJwaxnPKjupvZ+uCLI5X&#13;&#10;A92431yLx51NLJSu+2KoC28mg+m8rycHGBpkpTzobMTtlhrca2vA7dY63GprwNnqUkwHynGmugyd&#13;&#10;DjNqC7WotxTARS6p6GMoTE5A2skj2LNhPQ5s34avV6/GqqWLsYnmga9YijXkGlq3Cru3bMLOjV9j&#13;&#10;1+avcHDLJpzcsx3Jxw6yiytqzzZE793OcvrwHsTu34WMqGPIijkGXWI08pNjkXh0D2zaNFizExGw&#13;&#10;57P10eY1YrzBj3ZvEfrLLGF4UKNEyrrqLbehr9KB7koH+mt9qHcb+ZjJJw5h1aLPsWrZEqxY+SUX&#13;&#10;BG7Z9g2OHD7I4Di0dycO79nOEwk3r1iM0/t2wJx0Cp60eE4KOLl0HrJXfwHL8s9R9u3XaMlPRmlh&#13;&#10;FuwF+ZzpRyAQnWK54Z9kZcgi94iSK7VlpScrRAELAYOw+0bqDyW+l1NfQ98v75hV5SY/lt1WKjzC&#13;&#10;1kWE1F4VHqryp++V1yusDCEqOMQI3DB8pIwu9frIooJkrvfJ71WfJxGJRqKIkK69gK8AhACDLPL1&#13;&#10;/NB7RNB8Fjw+pOBUZSfDQ6TuygqeFXZIqcu7dRIR91DhIT4vFK4MEvl5GViR3FayaSzveiLBg0x1&#13;&#10;ggeJaJI4q9+VUoUeBocyYZAtp1Ahobge8vfT2sT1k3tZyUCmW3GutF7645PLin4QBJKDB/ez5SHq&#13;&#10;PUjo8Zdffok//OEP3LOI+hxRFTG1K6H7X69Zgd0b1uDktnVsefhO72d49GhPYYSmB5oSMWmmVN3s&#13;&#10;WfBggAQMuF1rxN16Mx40BtuZUzX2rRobF9fdCDhxmSbkVdhwI+DCzZpi3Kr341rAixv1JbjTGsDd&#13;&#10;jlo87G3B/b4WfDfagx8vTLFriuS/7l7Dz5em8cvl8/hhZpID3Q96WvCopxWPu1txt7EGj9oacT1Q&#13;&#10;hkdtDXjW3coAobRdgsjL4W58P9LDGVhUD/KgrR53m2twu7EaMxU+3GiqxbjfhUGPAwPFDvR67Oj2&#13;&#10;2ODJSkX2sQMwJMdhx8qlOLLtG2xbvQLrv1yM9TSy9cvFwYD08qXYvHolvlm7AlvXruTrSH3CYnZt&#13;&#10;Rfze7Ug6sBOJ+7cj59RBFk3MMaQd34/EQ7uRemw/sqOPQp8UzXGUlBP7ud2IPukUrFnxaPVZ0Bdw&#13;&#10;M0AoqE5WBtV7UNEgFRFSPITAMhRwY6imGL1VHvTV+GHJTWH32OrF8ziWsfTLhdh/cB+OHDvMxaTU&#13;&#10;effkoT1Ijj6K1FNHsHvdMuSc2IuS3CSU5iYhoElB7LJ5SF/yCYwL/wjvxuVoyY5FuT4dDgkeQoHL&#13;&#10;8IgEEBJV+avKTABkLr+7OIY8GyNceKd/57KSXSuyqPBQrQsR1xCBcbWoUHZbySKsDmFRRYKfDA+h&#13;&#10;VMOxGJqzHnKnye4+ofRl15NoMyJfMxkGsrUhAzkSQFR4iOsnXysZEAIS6nVVRQWkLB+pSjYSRGRl&#13;&#10;JwfNGSKqj1PUPUjg4EymEDwo1iEX8lF6qiF/dkEM31fcRWFXkgoPYRUoZjKtVShvPqeid4OgIsFD&#13;&#10;tkDovQIi3CwxVERIoBPgC2eMhWpZxLrkdcjwUK+jEDomvZ9gRNeS/vAi7kGB86ysDHZTEDSowpys&#13;&#10;DKo4py66QRfWZ1wkRm4MaklBhWIb1q/Cns3rcXjjKhSc3ImqjONozT4ZhsdYUQKmbek46wzVeZQH&#13;&#10;p+wFe1pRYaCJZ5M/aHTiepUZ1wM2XKywYKbCjEs1bi6ou95Uhiv1flwK+HC9oRxX68pxvakK15qq&#13;&#10;cLWlGtfbajnm8HiYZnkM4c25STwdGcAvF8/h+dgQng8PcIzifncr7nc24VZTDe631uNuYwB36ipx&#13;&#10;rdKP27UVeNBUgycdTXjc3oinPa14OdCJh+0NfPugpQ63Gypwr7maYXOuxIWZKj9GvTYEctPRYS1E&#13;&#10;ID8LNQU5KNdlQnfyCI5t/gonv92Mg998je2rl2HXqpXYuXIFvl25FPu+WoNTO7Ygeuc2xO7citT9&#13;&#10;u5F36ij0pw7DFH0c1vgTcMSfhOv0SXiSouCknX1GAlzZp1Fw+iRyow4h7dgepBzZFQygJ0dBE3sE&#13;&#10;jtxk1LkKUW3RsfRWuxgOo3VeNFlyMVhuZoBQ4JyC5mR9TDSVccCdxtWWm/ORcvwAtqxZxum661Yv&#13;&#10;Q0zsSURFH0d8XBROHjmA6KN7UZCViNzYYzjw1XIk7/8G9uRTKM9NRs7OTTj1xcfIXPIpTIs/gXPd&#13;&#10;YjSmnkSFLgWOgmA/NbFxk3f/bAEooFAhIt4nKzC6leGhgoNEgEMAQ6Soh+GluFxkBSiUmboTll1P&#13;&#10;svsoEnTEa+LYkcAhWwMqSATU/hl4yNdHhYcAxD9reYh1yBCRW6uI3ley5SHOW74mwm0lXwfZ0pCv&#13;&#10;l3BZyS4+hkdEF88H4EEKW4aHajmE4xGS0hduK8q2kjvoBlNqg/CQd+ysfBV30VzwCFsIESq6ScRu&#13;&#10;X3TTJVDQHA+aX04SaSiU2jhRwIPcSrRmufOvaL0i3FcyOCIBOQxhKauNji3Si+kPT/EO+hEQRKhg&#13;&#10;SVQRk/VBMRByXYnBUKJ1CVkeVFlMoKE2Fvu2fI2DX68Iw6Mt9wT6tFEYLYjFWGEcpiw0tzwTl/06&#13;&#10;XPAHrY+LXsq4yufOs7drbLgZsONKhRXT/iKcq7DhbIUD09UeTnU911CG3mIThnw2XGkJYKLCi4lq&#13;&#10;Py631eFsfQWmastwoaUOY1UlmAqU40pbI250NONaSwPu9XTgdlszrjXV4Gp9JYPjRl0lbtZW4lZN&#13;&#10;Ocv1Cj9uVJbgelUJHrXU4XlPGwOE5GpVCd8+aq/DnbpSXCyx42K5GxfKizHlc6LPWohuSyFqtZlo&#13;&#10;NeWjOi8TttOnYKVg9uG9OLV9I6J3bsGpHZsRv2MLTm76Com7trHoo4/DnZkER0ocyjVp8KfFoSQt&#13;&#10;DjU5yWjOz0RrQSYatCmoy05AZWYMKnl3nwhXWgxsqVGcrpsff5Sr+3OiD0AbcwSFiSdQY8tHSUEm&#13;&#10;zrRWo91nwmDAg+5SC8Ojw6nDeMDN7isKnA8FnGyBjNb7MdUWQG+NH1mxR7Hj6xU86IvgcTohGrEx&#13;&#10;J3Fo324c3PMt4k4cgD0vg+GVH30IJzYvR1HcIRQc3YPMbV8hbvE8JM77dxi++AM8Xy9BU/Jx1OSl&#13;&#10;wUUbvJDrlGOMIQUuGv8Jy2IuEe9TlSMpNhkcQlmx1UHKmRSqNM5VwEN2W6kul0gKbS5wqICQFaO4&#13;&#10;rx6f7jPYlHoOWXEL5S129So8SKnSGkQlu2yZqfAQosJDQEF9TgaYDA/5WCo8VMtNBoc4f/m+uL5C&#13;&#10;VHDIAPlIuJsiua/EfRkeYRdRKFAsu634WCFrQwiDg5opUhdeaWyt6Kml11JsQ4oRhHpQiT5U3H9K&#13;&#10;/y6ALQex6T3CSqC26tReXV2/gAfN7bAp8KAxtAQPFSAc/wi3an+n5Mk6IOhxH6/QPBLq30VQJMvq&#13;&#10;n4WHOKbsqpPhocnNDpu0+fk6nhRHwXGqNKfpgVTrQZlWFPegyYHUt4hiHtRFlQLnu3dsxe5N67B/&#13;&#10;/TIYTuxEIP042nNOYCgvCiP6GAznR2PClMzwoGFQ3J6kJA/XK4sw7crlXlDnfQZcKLfgXKkFzfmp&#13;&#10;GC2xYrTMwWmutWYNSvLTUVmUgyanEQFTHrpKnOgqd8OakcA1E6X5WaizGtDqsaHNbUOP14U+nxuD&#13;&#10;fjfGKvyYqirl2MSF6hJMl7pwscKLW3WVuFLuZblZVcrwICvkfmOAYXGnoRpPu1r4ObJI7tZX4Ea1&#13;&#10;FzcDPow7izDpMaPPoke/vRBtBbnoMOpQSwHr3BRYY47AHHsM+lMHkXl4J3KO70fK3u3IO7EfhqjD&#13;&#10;MMcdhystDmXaFLTY8tFiyUOfx4h+twEdplx0FGWhw5COzqIMtOpT0FWYii5jOpr0qajJS0KFNhG+&#13;&#10;rFg4Uk+hIPYQz1JJO7oDKQe2wZR8gtvjk5Tlp3ExIY2ipZYkVHXe7y/iliWUwjsacDA86D3DtV52&#13;&#10;XfUGfBx4P7F7C7Z/vQrLF38OXW4Gjh09gGOH9uPbLRuxd/tX0CSdQEH8URSc2g/t0R0wxh5An6sI&#13;&#10;DfTZz36HtIWfwLb6C9jXL0Rj/GH02Qrg5k4JwY2R7EYOQ0FqxSG7lgRk3ntNap+hwoPBIXbi+frg&#13;&#10;DHCtjkW2WOSdvYCACg9ZiQlgyNaD+D5VZMUZ6bFsdcyl5Ol1FR7ClSPcZSo8wu65CNaHCidZBCgE&#13;&#10;NGh9KtzkY83Vsl0+x0iiwkNcT1VkqDA8wop7DnhEAoiwMFR4yEqe3VUUH6BGijQ4iuefz57HQU0R&#13;&#10;yfoIW0BK99twA0MFSuJ9pOjZUgjLbKvpX4EHibA+BDyEkqfzpH8uUvICHtQ9WDR/JHiImIdqAcnr&#13;&#10;EfAQ0BDXTyQO0I+Bdg/iR0HwoFx+ggLBQ1Sbk9VBlsgXCz7H0mWLOAby9cYNnLK7b9cObF+/mt0X&#13;&#10;QXgcRUfWcYbGmD4WI3nRmCxKxjlHFlsbM14NzhdrcN6bh4tlRZgpM2PKW4QWfQZ6rHrU67MwEShB&#13;&#10;gzkPxsQoZBzbi8wTB+HQpHGKqjk7BYb001xUR4+zY4/DnpvGBXfe/Gw0uMzoLfeiskCLVocRNQUa&#13;&#10;jkV02gwYdBgZHtM+ByZdFsz4nLha4cPVMi/f3muoZnhQ/IPg8ayzmeFxM1CG61U+3K0vw1mfBaP2&#13;&#10;Qow5ixgeLXmZqEiNR5MukyFCVoP79AmYog7AcGo/Ck/uQ/6JvTBEH0RpdiJq89NRpUtDQ1EO2mz5&#13;&#10;6KRKcb8FY2UW9Nvz0G3JxoA9F8N2DUadOvSZMtFvyUSvKR1d5gx0mrPQ7dCh2ZKNQEEavNnxKIg7&#13;&#10;iPyY/ShKOIrcE7vYhVSqTYIzLQq+nDgMlFvR5tIxPM42eLnzbn+pEcNVNozXutBTZsZAlZMBMt1V&#13;&#10;h3KzDvGHd+Hbjauwd/sGpCRG4+SxgziwZyd2bt2A7RtXIvn4LjhSopB3+Fu4Eo/Ak3wMnSYdX9/U&#13;&#10;lYuROO930Hz+b3B/tRjlh7ZimOChywn//kRWI//eFXgICyGs7EOWwnsgkTJ91BgB3crg0Gm0s+Ah&#13;&#10;oEPvE+CQFZZqcYhdfiRoyEpXVb6y0pQfq4pZVsqyi0mFh2wBzSpAlDLYBEDk46nHFNdLFflaiscy&#13;&#10;3ORjCctDhpH6efVYdKtecxUWKsBJ3rM8Zivc90UAhAr0yG0kds9CGcoZVsLq+DA8gsFncvuwKyoE&#13;&#10;BXtIbGRdFOTBotexCIuD3iPiGEJY8Uutz4PnQso7CBa7uegdPOwWFDusfCuEIOKgvPcI8BD/YLRe&#13;&#10;jttIg64+ZHlEunay5SGuv7iGYTNVXxD8Z83LQ3x8PPbt2xeuLCdQBGeYf8HwmL+AXFcLsXotdVZd&#13;&#10;zfn+W9asYHiYTu1GTdpRdGQeY3BM6OMwXhCHCUMSpm0ZPEnwcmk+w2PCmYtJrx69tlycDxQjoE1D&#13;&#10;s0WP8vxsFMSdROK+nUg/dgDa2BMoSI5FbnwUMuKiUKTJREF2CmKP7sPJAzuRGnucG/rt+nolEg7t&#13;&#10;5rRYD8UcYo+jwVoIf04qynXp6Hab0WsrRI8pD33GPAxbCnHGZcK024wZnx1Xyj24VunFtYAfN2sr&#13;&#10;cKOmnAFC8Y3LZcUMj2mvGef8Vky6TRi05POxBm1FaC3IRlNeBgJZifAmHIMn7ghsUfvhiDsMV8JR&#13;&#10;2OOPokqTjGZDDtqKstHrNGCw2IizgWKGxnS5HeNkEZAFQNBwaDFsy2EZMGdiyJrNAOk2ZaC9KBXt&#13;&#10;liy0mrPRYs1BrTET7owoWJOOQh+1D+bTh2GKO4yimP0wxu1Dlf40uorz0F9q4D5X49U2DFWYgoOi&#13;&#10;ys2YpBbujT6OiZzrCHDNR3dVMVe5U1zDpMvE6ZjjnJp77OA+HNyzHScPfYsTu76GPzsBTfp0dqmV&#13;&#10;p57ia3C9thymXVuQ+sUfULT0Y1hXfoaqfZsw47XApckKZzbKLmjxOxQuLAEQGR4CGAI0LEqsQygm&#13;&#10;Uup0/z14hAqCSfHRZ+k99F5ZMQtAyNAIp9sqGVIyOML/S4rbR1ae8iZP/t9kqz+kkCMpehUe4XWK&#13;&#10;4kOp/fus5AAluE3Xgt10oVbzqqgxJjnJgN19oW4c8lrFtYx03gKiAizitQ/BQ4WGsE445jGXsptL&#13;&#10;+H2GoLAVIrthfgMeIuahwkPs3AkOAh4OgoMEEBIZHGRxiIB3WN6b3EeuK0MQHKHZ5QQKr9MGn8vO&#13;&#10;QvcFSOg9MjzCbrqQ60rEPcQwKznmwdaYci0jZVjJx2RrS6r3ELs2AY+cnBykpKTg4MGD4TG0os6D&#13;&#10;Yh1LFi9keBBQaPAPtSyhQsENy5cwPKwx+1CXcRztGUcZHpMF8ZgqOs2WxxlrOsc+Lnl1OOvRYtyl&#13;&#10;wYBTgx6HnoPBQxUe2NJOI+3ofmSePMqSE30KJ3dsQdqxI8iIOoF9WzZzcd2ebzbx/Imdm9ZzptKO&#13;&#10;r9Yg6fhBuPUaJBzYCU30UTgyklChz0FtkQ6lOSmoy89ES0EOBu0G9Bi0aNGkY8JlxHmvDWc9Flwo&#13;&#10;c+FKlReXKjy4UOrBxbJijndcKveyhTJT4sY5vx0TniIMWfU4U+JEkyYDdVkpqNekoiojAb74Y/DE&#13;&#10;HIYn5iDsp/aiOP4wSlJOoDo7Dq2GLPTY8jDmt2CyzI6rLZW41lyGmRoPzlXZMeErwoRHjzFXHsac&#13;&#10;Wow6NBi0ZLEIy6PXksXWR4cpE62WTLQ7tNxmvVKfAm92LGyJR2GOOwhH0jFY4g/AlXQIFboYtNoz&#13;&#10;0V2sxVStEz3F+QySG30B7oNFzRTH6osx3kC3Poy3lKOzwonC9FjU+x0w5KZwgPzkkX3Yt3M79u3c&#13;&#10;hoQT+xGzdxMciSdQm5OAbkMGKpKOoS47ERcrPJi0FyD5i9/BsOT3cK78GOXbVuGsXQ9nbvoscMjw&#13;&#10;YAUsWSBzxSdIwkF1BRriVtxXXVZi90xKlT6rgkONaYRTYqVsKdnq4O+Yo9hOhQcrTalZqfh/pPP/&#13;&#10;V+AxS5SBWXLQXMBDFnqOrhu9T8xMkaceytAIx09kSzCU1i/WJm7D8I8QaJevj3iNrkckeAhY0Gty&#13;&#10;7GQWPFRARBI53ZTSXkVjwlkKUWnjIbutRMxDDZozQHJzgwDJ1zJABDwcxnzYi/LeWSAGgkf+ewFw&#13;&#10;IaT8yXqQ4UHgoOdcNjNDIggOG/xuO/xuBws9NxsekotO+nEJ95Vo9Bhet2jbPgeIxfHUY757v5Gb&#13;&#10;I4p/SPEDySZI6XQ4fvw4xz1EsWBwlvkfsXjRF1i8ZEHQrbV4EbczWbl0MTZ8uQiHv1oBe/Q+NFDA&#13;&#10;PP0IRvNjGB5nzcmYNqfhrD0TZ6xpuODRYNqtYYVYkxuHRmMuXJkJMKXGQ58YB5smG9rEeMQf2o+U&#13;&#10;Y8eQHXUSR775BsmHDyPl2HHs27QJO9evx4FvNuP4jh04+M1GHPlmEzJOHEHSwb2I3vENZy3Zk+Jh&#13;&#10;jDmO8px0VOWmoYMsBbMenUYtOg056C7MYdcTAWTaa2V4kNVxqbKYFeCFcjdnVI05TRi1FWHcEbQ2&#13;&#10;JrwWjLhM7LLqMuhQnhKHipRYlJw+BV/METiP74PzxB54YvejOiMKDZoEDNi1bF1MVjhxuamce17d&#13;&#10;6KzB+bpiTAdcOFNt57bsgy4tem3Z6DAEYxyt+iR0FqWxtdFhTAvGP8xZ6LJko8Oeg05XsHK83piF&#13;&#10;cm0i3KnHGRrW2P2wxO5BacZxBPJi0enIwkSVCWfqHRipMONcs5enDp5v8+NsixfnW0sxWufBZFMp&#13;&#10;xhpK0B/w8pjagMuMwzs3ISnqCI7u+xYHdn+Lowf2YM+Wddxny58ei5r0GIxYNKhMOIIWTSrOeK04&#13;&#10;V2xG+pKPkf/5R/Cs+AOa923AmCEDxdqsd4PQaMMXgoe8MxUQEb9JdlMVvKsH4WFQoboPOYag+thZ&#13;&#10;YYsAPFksdBwljiArMDmWoKbhCniInbEMD+HWmaWkFVeaeJ8MDNkCk6EhrCO2FEKQU+ERdq0pc9TV&#13;&#10;+SGyRcASggeBQoWHWtk/K3YiQB5an7A25POdSwRkZCtFhoccQ1LhIcdFGB6kvNRdsqz0VHiwhCq2&#13;&#10;54KHEBUeIlVXhgdbIEIRU18pvQ62wvetDxICh7UoGOsgN5WwOCLBI7jmoOXxIXgI64Pg8c5tFVT2&#13;&#10;dE4yPML+4VDRo6jzEBlgs4EwO+EgEpCEEDzon1AGB91qczXITM/AqRMnuZKcelqR1RGsNg+OqCX3&#13;&#10;1bz5n/OgKErh/XrtKmxcuhhHN6yCLWov6tOPoSX1YDBQXhiP85Z0nLNm4LwzGxfcuRgxJeN8qQH1&#13;&#10;2jhUa5NQZ8xFITUCjDkOc0YK4vbuRGFyIkPDo9Ug4+gRaE6cQM6JUzi97wASDxxC/L59DJP0o0eg&#13;&#10;jYmGOTUJeVHHYUlO4BoLc9xJGE4dgjcljtNoG/Oy0W3KR7c5D10mDbqKctFRmI0hRyFGHQZ2Q50p&#13;&#10;tmCm1Mm3pACnfTacK3FghOIbdiOGrXq+T777roJsDgwHMk6jKi0eXgqAn9jP4jy2G2Xxh1Gdehwd&#13;&#10;+lQMWLIx7MrHRIkR05U2TJXbcK2tAudrfbhQX4IzAQ/6fEa02nWcDUVxDOpOXKlL4kaT/qxYFKec&#13;&#10;hD/tJLuHGvPJikpGnT4FjaZMdl212TV8vyQ7Bu6ko/CkHIE/7TgaChIR0MWgqSAeLaYUTNfacamt&#13;&#10;lC0Qcl1NNxdzzINkst6Li921GKnzob3Exq4rR14GEo7sQW5yNOKPH0DU4QM4feo4dm9eA5c2GZXa&#13;&#10;FFSmRqE95zS6cpNQlxKNcWch7tb5UXl0BwwL/wOeFR+j9ts1GNYlokyfy3FFUfgqwCHcG6rSF5sb&#13;&#10;sVsm5ca/3ZDyU5WMuB8OSItiQ1KIEqRkq0MoMBkeagGgKPSTXSuRrA95J+IhavwAAP/0SURBVC7g&#13;&#10;Ic6JRYlpisJlGRrh5qwSPGQLSQaIsDxk60MEzlV4RLI8VHB8CB6sIyRrQ5wziXxffJd4rwCHCkS6&#13;&#10;fnQesqtQvb7i78PwCKe8RsgM+i0RCjqSO0b8Qd4V1c0eX/tOQjAJzToXAKFmhNYCAgaBY/YgJ86w&#13;&#10;MhXAZi6E3WKAwxp0SQlwCCGLg/pZOUzBTCo51kHAYIvDZUex0wZ3yOoQ58QdewuDdS2i8HFWgaQm&#13;&#10;WLvC9yXXn5Bg5lcwE0yuG5GzyUTTOEth8B+Q/qHkHwgJTVoki0SbnYO9u/dwkJwrzT//FJ/OC8KD&#13;&#10;KtAJHlTrQaNrqUJ608rl2Lt2GRzRezhNtyn1AIb0MZgyJrOr6rwrB2fdFCzPw6glE3U5MSjLioHm&#13;&#10;6C7knjjA1kL87u1IO7AHhrgoaI8ehDM5AfoTR6A5uB/6Y0dgOHUKfq0Wvjwd6uw2BIwGVBboUG8p&#13;&#10;Qi013stI5Oylan06vJlxqDdkw58agw6jlmMS3UYd2vSZaC/IQKcxG93mXPSYcjFg0WLMms+uljNO&#13;&#10;A864yBoxYNxtwLA9H/3GXAwWaTFYlIue/Ax06TPQRumzGQmoSAxaG+6TB+A5uQ+e47tQEr0Xdakn&#13;&#10;0KqN54D3RHE+zldaMV1uxNnSIh4INe41YLS4CL22Ao71eLKSkbBvB3asWYrl83+PNV98irULP8Hm&#13;&#10;ZV/gm6XzsWv5IhxctQSHVy9E9v6t3EOMAtQB7Wn0unTcbr3JkIp6fRJq9YmoL0xGQBvPlkdF5nF0&#13;&#10;W9Nwu8OPMwELrraXYCJgD847by/H+dZydlld6KrhrrxTTeUcOCfrw5wRjwMbVyMvORrHdm7G4V3b&#13;&#10;kJ0UhyPbNsCZk4zijGi0FqZi3JKLAW0ypm35aE6PwnBRBh5UOaBb+HuYlvwBNbvWYlhzGgGjBmYG&#13;&#10;SCiBQ4pd8G60KFSsR79PkwkmU1AZMiwipH2Gd91WKywW6lpLjQaDRXq8q1YyoYI6J/S/QrHJOVJx&#13;&#10;CRrcHdfthsvlgtPpZJkVbwjtlOm4wkUjWzYqPBiQIS+JrKeC92e3SIqkaGXIRRJ6TSheeU3y7l+s&#13;&#10;i16XrTXZOlJFnJfsSpOBEemx/D7xWFhW9FhYHuK6v2dRRUha4HkerCAj1HnIO2f5Ofl9kXbUAh7B&#13;&#10;Xfo7cKjw0IYC6DS+VqS9UgyBdvPU1ZYAYtFTsPzdGNmwFOXDYtS/A4gMDEq3DVkcoiEiWSkEDxHz&#13;&#10;IIBwnMNhlcARtK74nEIJATI86L4AiInqU0JDtOhcZQslKASUd6nEEeERAoiAB1kes3Z45BumbDSN&#13;&#10;DimnE7F35y4s/XIxFwwSPOZ/8Tk+C8GDXFY0ZXDtmlXY++02rFm8iJviFSfsR7vmJFoyj6A/P4pT&#13;&#10;dClITuA448rFmDWL/fm0g3Ykn4Qj4zTSDu+DNeU0Q8OVchq+9CSUZiSjWpOO+rxsDLjt6LVa0OOw&#13;&#10;YbDMj6mmOkzUB3CtrxOjVWWYrKvAZE0pBkvs6Ck2oNet52wkcu3UaxLRqElCY3YSGjLj0ZR9Gk25&#13;&#10;iWjWpaApLwUteanoKsxkMAwV5WLUrMOETY9hax5DhcWkwSC5uXRp6M1PQxd9Lus0atNiUJUUBV/s&#13;&#10;IbiO74HzyA4UH/sWdcnH0Z2XiN6CFA50j3vyMFVqwNlKC0bceeihQLcxE+bYwzi4YiFW/e4jLP/k&#13;&#10;d1j8yR8x74+/w/xP/4iF8z7BqsULecTvV8sXY8OShdi9aikOr1uOg6sWYf/yecg5uAWlGVHs+usw&#13;&#10;p/O0QYLHaKkRjYUpMEd9ixpNDEZoKqFXh5lqM0b9egyX6HGpxY8rHeU431yGK901mG4q41qPiYZS&#13;&#10;jNeXMEB6yu3cUkSfeBL5Cae4YeLxfTsQf/wQzNlpOL1vG5ypx9ilVhl7AO3Jp9CbGY+G00fQlnYC&#13;&#10;T+u9CBzYCvu6xajdux6DubGoM2ph1Wv4t8i714IiFBaGCgRD8DCbguNfCQRms5UhYjUG3cKqpSEq&#13;&#10;uW22oBBE6Da8E5cshCA8guCQ4SFklrIKtSAJQ8PhCN6PoKxl95Vs2QhwCAlaHsEkH1lPBW/fNWQV&#13;&#10;8JBdPLQ+GRwiFqPeF/CgNUWCh1Dy8trCVlGEzCj1GEJUWKigECKDI9I5yZYHifx3eA8eIkso6Dp5&#13;&#10;30+vShgSSiv39+FBvsNgi3MRNBciaj4ogJ6TkY7s9DRkp6Zy6itlMHHqa272rHka71xhVOehhbFQ&#13;&#10;xwARKbgCGjI4+Mco2pIoFojq5pJddrPOJwI8PlRh/87yCk0aJEDMSj1WemeFLRZyAQbNebI0ikLw&#13;&#10;CNbAFPA1SoyL5Xbby5d9ifmff8Y1Hl989jG+mPcZPv34E864orbs1Oto3bIvcWzLV/AkHGTLo1tz&#13;&#10;EkOUaWVM4vqOM84cnPcXYNicjWFnAUyxB+DKjIMl/TSc2WmooZ3oyePwJ8ajNjcdPQ4Dusg9ZC/E&#13;&#10;dLUPExSsDlAhYA2uD7Thal8L7ox240ZfK8ZrfJhuKMUUDUaiaukSI85T+m9xAc649RgqykRffgpa&#13;&#10;aJecFY/mrDjUZkSjIvUEAmmn0KJNxKAxG8PmXAwUZbH/ftCci35zDnoNmegpzECfPhNd2lR0aZPR&#13;&#10;oU3iY9RQHUX8UbhP7IXj0LcMj/KY/ahPOcHwGDJlYtiWi3F3PiZp/Ks1B40FGTDGHsZXn/87Vs//&#13;&#10;PZbO+w/M++O/YcXyYK8wqqtZ+Pl8fDlvARZ9/Alijx3GwV1bud35llVfYuuX87F90Wc4sHIBjqxZ&#13;&#10;iKw9X6M4+Qgqc6LQYc3EsDcflVknUZF5AoMeLc5UGHgG+pRfg8mSPJypLMJ4RRFGy00YKDEwPC53&#13;&#10;BTAa8OBabwOGq1yYaCzhdiYEj4HqYp4dQm7F2L3bsH/7ZqQlRCEl6iji9m6BK+UE8nd9BcuOr+Hc&#13;&#10;sRG+fVvg2/cNGmL2Y1KfjAc+Mwwr5qH+0Eb0ZUej0ZLP8KDfJimRokIjDIagm0Qod4IHu1TYkrAy&#13;&#10;RFR4hJVMCB52u32WzBWjkHUL/w9G8LHz8UMNEGcd0xEsygvXWISqu+Xdu1C4snKWLR/6/6T/U4KH&#13;&#10;2NwGJTQ6Qps7y+ogBU2fp/MQoGC3WqhAUL0vdu90DjLQVAtBtS7EmlWRP6+CQgWTCg4hwuKQz4mu&#13;&#10;RSR4CFjIIl5jePBOWu4DpcBDVqbCqpDbcQgFKL9O4CCCywOWhIgYiDYrfRY8SIQFos/OZIDQUKbZ&#13;&#10;k/yoXbqG4WEy0PjW4I4lbGmERGRLBXf2QYgIC0QIV5OHICOf5ywRDRhDbitVZHDI8AxWpVP1Ll3b&#13;&#10;d0WPMjz4nMKfCwYehQTnQtOExDzYzRZ2AdKPed2qldi6aSM2rVuHxZ99giWffoLl8z/H53/8IxbN&#13;&#10;/5wHQm1Ytxbrly/Ft6uXwBW3H205p9Crjcao4TTDY8KciglbJmZoJjf59LMSYI0/hsK4o9CeOgJL&#13;&#10;UhwCeRrU5WahLZ/SVI2YqS7GBYoJ1Po4uHy2shhnqTVJF83qrsOtgVY8merHnaF2XO1uwExLJS42&#13;&#10;lWGm2s2Fhue8Bkw6tJi0aTBWlIkhfSp6chPQkRmL1swYVv71mVGoS49GiyYefYUZGCjKwJApJwwO&#13;&#10;WmtfURZ69GRxZKA/P53h0akJwqM25SRKYw4wNByHt8N7fCdqE4+iS3Manbnx6NQm8DFbdUncGNCf&#13;&#10;GoWoDauwaeGnWLdkPvbs2IwvFnyKQE0FqutqER0fhy++WIT5n36GJZ98jpXz5yPq4H5OTXYZdJyK&#13;&#10;TJ/9dsnn2LtsHo6vXwLtwa2wxu2FPW4PnAn7GBrdtkz0u3LRY0tHrzUVg650TPpyGCBjJfmYqjZj&#13;&#10;stqCC01eXG6vwESNB/0lVp5K2F9GdR9eDJQ5MFDpwkClh4sz82OOImbXFpzct4v7WuWmxSNmzzfw&#13;&#10;JB5HwvLPkLlsPnKWfwHd6iWwbVsL98716Dx9GI/KbHBtXYmK3WswkBuLFnshbAVa/m2ywjKYYDS+&#13;&#10;C36rlge5reh1GR4CHKxcRBPCkGVAt3w/FOQWivSd5aF4MiRXGL8uABIKJpMlI4QsGhkcsuWh7uBl&#13;&#10;cMwSOu9/Ah5CGdM1EvCg7xOwkCvM1Wpz2Z1Ga4lkIQgLSbaUSMKQk2AowKEeQ7U01PtC5Od4wxAh&#13;&#10;AUCICg/Z2vpIFKeREiNlKf8xhUINKsSgMgxnZYRmXpAClFuJkIgsKwKFGK4kCz0v4EGWBlkc2WnJ&#13;&#10;LDnpKcjNSGWrhCwUej9913vw0GuDBYRiZx+CiDCBad2smEVMRwAkVBMiWpDwj8cQtLxkEM51Hd6z&#13;&#10;RN5zV82O+wi4yK4qFR78xxN1NqEUaLF+8eOnPzb9s1L77c3r12P/jm3YT7MbFi7ESioY/MPvsfCz&#13;&#10;z7By6ZfYsnEDd4ndtXYZw6NTG4N+XQzGC6khYirGTSmYsGdh3KXDgC0PZSkxcJ8+ibQdm2CJPcmZ&#13;&#10;UC0GHdoNuZwBRQHXc34zLlXZcbnWhfPVNlys82Cm3ovr7ZVsYdzua8a94Xbc7G/B9d4mXO6owfl6&#13;&#10;P7c0OV9mZXicoZRXaxaGTekYLErFkDENPTnx6M6OQ2duAiv3ttx4tOXGoTs/GX2FqRiy5mDQko1e&#13;&#10;Ywb6zVkMErJGBg1ZGNBnsNuqW5fEFkxd8klUxB5iaJC7qixqDxpTT6A9OzYMj05dIls2rqj9OLLs&#13;&#10;c+xbtQxfL1kIr83MbV3o+m346msUGArx+z98jKVLvsSiefOxftEirFuwAIe3bkbAYYQhKYbbu0dv&#13;&#10;+Qqpe7Zw0aHtdLAwzxK9G7bonajMOgF7zE60GVMw6s3HiFeLQWcmRoqzcK48D5OlWkyVF7LlMRWw&#13;&#10;svUxEXBy4aBoVzJa5cZ4oBgTNV70llgwVOFCg1kLf04yu6mi9+9EVmIsNOkJSD6yB6dWLkTy8gXI&#13;&#10;XbUEWUvnQ7tqMfTrv4R76xrUHduBc8YMNMfsRs2Br9GdcRLtLiP3t6L/BVauxlCcwmQOWeOkeAsY&#13;&#10;JgSNoiITioqCbtbfgoccmxBdbmU3joCH+N/iW0VZyoqewUIgIcuELBSp0lxW0vRedceuwiMMJamz&#13;&#10;NXeQCAXHxfjrueBB30/Do2TLRxVhCQklLNYVyfqQRQaIvHYBnrksClXk94k0bDkdW+gecZ1n/R3/&#13;&#10;FXhE9tvL8Yt3fkEOKmlzZg1OCitD0QhRsTgiwYOLBjOC8Q6ChgwPAgvBQ3yPAJUMD6o8F7EFtjIk&#13;&#10;obXzOcl9sAggUvxB9K0qLJgduxDwoJ2QcGeR8PM0vTAkDBDles2+Zu/+UJHgwa49kaYY+qyAHH0X&#13;&#10;/WH1+rzglLPQjy8rJQX7t+/Ayb17cWz7dsR8uwP71q7Bsj/+EUvnfYalixZg44avsHjBPGxf/SXM&#13;&#10;UbvQpYvFsD4RI4WnMWFKwaQljeMdVLfQnp+G8uQYmI/uQ2lKLMpS49BmyEW7IRtDtjxMeQzcQfdW&#13;&#10;rZsbJF6ptuJywI4LNXZcanDjWnMJbraV41ZnLW73N+JWbxNu9jTiQmM5LtWXYNRtwISrANPufEzZ&#13;&#10;czHl1GDYlIrewtPoyY9HnyYevVlx6M6JR48uMajgtXHoo/iEOR3D5iyM2HM5VkEQISE31qiZ4h4E&#13;&#10;kQz0F6Sx9dGYdgqVcQfhP7ULpad2oyruADoyY9CWHoXWzGh05CagKTMWxdEHkLhmCaLXL8OWLxfA&#13;&#10;ZShAY1UF4qNOYN3SZVi5ZAm+mPc5Fn4+D0vmz+frunbBPKz//I/c6ryqUANXSizMsUfgz0zgRICx&#13;&#10;cjsmKmyYrLRiqsKEoWIdzlZbMFNrx2R5ESbKCnC5wYHrLS5crLNgJmDA+YARk+WFmGlwsuVBmVfD&#13;&#10;5RaWwTIrpuq8mKz1MTxGKl0Yq/ZgoNSOLo8R5doUpFP9TNwJnD5+GKcO7kLcvu04sWw+4hd/iozl&#13;&#10;C5G9YhFyVy2Cbs0i2Det4MLAvoxTuGjNQu3BDehOP4FujwXOwrxgVwV2DwXjFA4KfIdS3QkeXKtg&#13;&#10;MMBgIIBEhgeL6F4bggcJBblFlpRQ8PQ53u2G/q9keLxnHcgiAYQnACoV0OK4QunKylcGiAwP+m6R&#13;&#10;RanCQwBEdfEIeAhlKgNMVrzy+v5ZeEQCiGx1EAxEFpjICJPTieVAungs1/HMcrVLRZzv/S1D644E&#13;&#10;DoLjRyI1TT2wUH5kZcwKJoViFnTLil2TM2tkK90nVxM9T24nIfRYSEFOFrul8jLTGRQCHLL1IcOD&#13;&#10;gCPqRmR4sITcQqoIBc7ps2JwlBhdS1lUQnlLOd10y4o+BI8gOMg8p11YUGSXngqND8FDWCOqiB+K&#13;&#10;eCzWyD9o+qFSoM1kYIjQH5kC/ulxsYjetw9HN3+DpG93IGHbVmxa+AWWfvYJB3dXr1mO1auWYf3S&#13;&#10;z+GIP4iu/ASMGVMxZkjBFBUGOjIZHmc8Onb1VCWdhDv6EOp1KajKiuWspxFHHiadeTjr0eOirxCX&#13;&#10;ywy4VG7AlUojbtTYuS37hXIzLgRsuNZUjCuNPpytcuJacwXOV3kw5bfhrM+Gs24Dpuw6jBnTMVyY&#13;&#10;hGFjEvoK49CRd4oD+R0ZJ9CZdhJdWdHo0yWgP+80evPj0a9PQn/BabZQxh05mHRpMOHOwwTFKzx6&#13;&#10;nC0uxJQrH+N2LcZsGgZIU3oUquMPoTx6LwKxB9CYfASt6SfQRjvs7Fi0ZMagOvEYTAe3IWntMhxb&#13;&#10;uRja+BOoLXVjqLMFDWU+bFm+HOtpQuPn87Dqi/lYvuBTrP9yAb764mPsWbMIPk0SF/3V5Z7GkEOP&#13;&#10;yTIrZmpcXBNyppzEiImSQlysszEsbrQW41KDAxfrnbjQ6MLlFjeuthVjpsGOMwETztc7WO4N1HDW&#13;&#10;1Zk6D7qK9ey6OlPvw7nGEk4bPtvgx2CpBSPlTvT6zJzckHtkN9IP7kVeQgyPyj25fSOOLfkcp7+c&#13;&#10;j6Ql8xkgGSsWQLtmEcxffQnf9jVoO30ITyotqNqzFj1pJ9Dns8NdpA+6cdlycHA8wUUxCq6VCsKD&#13;&#10;kzgKSYIQIXgIN5NQ3Kx4JHiQxcHgcAfniLP1IQ1bYmUuzbzgFF4FHkLJz1L4UpxFpLeqaa6/JSK1&#13;&#10;WABGKGUBDuovRyKn6bJCJjcPKVxhfSiKVl2jvG76LhUcqtspEkCEiM+IYLcKOvFYjtOIgL/Q83IX&#13;&#10;AQEPFSCqyBbJLMtDHsokF8mINDU5S4pEBLsFQAQYCBgyNAQg6JZEQEQ8n5+VwfAQ4MhKTWKZCx7v&#13;&#10;rI/ZIuIKqgjlLcNDdjmRFRO0pmYXAfFnQvEfGR4Ud6DdmKhel3dMAhhzAWQueIR/GFKlq1X/LsbC&#13;&#10;Ow8yVY2F/KOlPx4F+S15OmTHxCLr2Akkb9+KuE0bcGzDV9i8bAkWz/8UCxd9jvVfrcbKhZ+igqqN&#13;&#10;85MwasrAhDkd5zxanPNSK5JsnPXms0Kl3XhzXhKaC1LQY8vlimmqor7gL8QFbwGuVRhxqaQAV8qL&#13;&#10;cIGylIoLcM5dwMp7yKlFlz0XLaYsdNh0vBOvK8xGaUYivMnRqM5O4A60FAhvzo1Fa240OvNi0ZJz&#13;&#10;kt1pBA2CB2UDtaUdY5j05ESjXxuHXm0shsnlY07DhD2HYzRXqu24Uu3A1YCTby9RKxFPAcOjMf0k&#13;&#10;ak4fRiDhABqSDqMl7Ti6c6PRnnMKzZlRaM6KQX1GDGKXL8DJpfMRvXY5p7eOddRjZrALZ3taURgX&#13;&#10;hYNrV+Lb5V9iz9rlOLhpDRIP7kCJLgWu9FOoKUjBdBWB04ILJUaMurQYdgdlwl+A6XJDWM6UFeJy&#13;&#10;nR1XGp241uLF5ZZi3OgsxfXOUpwjaDQ42eqg+2dqbJiqs6PXb8AwWS91Xh4UNdNMSQnlfDtSYcdY&#13;&#10;lRODJTZuQ0KB/oKYE2hw2nBsxzc4vHENDn3xCZKWL0TqsoVIWTofmasWQ7d2MYrWLoJv5zrUnPgW&#13;&#10;T6ttKN+5Cp2px9Dvd8BjLAg2BSXFYHex4ndTDUUIHsaiYJGgXq9HQQFZH8H4HLt0JQXDEgpsC3gI&#13;&#10;y0OGh9iFszIV9Q/KECghslUhWxdh5RyhpYcMiEjPy68LeND/moAHQYM6W9OtrBvYBUTWB1kDpGxl&#13;&#10;iClpy+K4QinL36OCQ4aH+lh+v3BByfCQQScAIsOEC5pDWWOR4CFiKzJEVFGtEmGJsOUhZlOI9DQx&#13;&#10;syJYxBdMraW0WroVxX5hxa5YFcKyUOEhACIsDl1GGosmLYWFgCFEuK3oe4RrTHaRCfeYsB5mA+Rd&#13;&#10;rIEukpwZJQe6eTSu6FWlFAHRHyxolgetDQKHk0ZdsgTbn4iUXhkgvwUP+Xnxh+Mfh+S2kuHBr5OQ&#13;&#10;39kc9D3TDBJPUREMaWmI2bYNadu3IpPaie/Yim3Ll2DZgnn4bN4fsWffTiz5/PfwZcagqyAZA4YU&#13;&#10;TNqzuA3JhdICXCwrxFl/Adc+9BSlo9uSiZHSAgz68jDq03GrkrOePIbHjUorLngNOO8N7vbHbDp0&#13;&#10;a1JRnRyNlG1fYd+qhdiw4A9YM+93WP7Z77HgDx9hwcf/jgUf/w988cePsPTjj7Dus/+B/SvmI+Pb&#13;&#10;DfDGHUV18ik0Z8SiKe0k6k4fRH3CfjScPoDG+P1oTz2MtpRDGNTGBF1t5lRMObJxtcKM2zS1sNmH&#13;&#10;J90BPOqswvVaNyvyUWsOWrNjGB4VMXvQnHoMXZTxlBuFbl0sevXJHE+xHd6OI/N/j72f/js0u7eg&#13;&#10;JOs0qvQZqCjIQpU+C87kGNQbNGixGjBRW4pOjxHNVh06rTqMlxgx7i/EuTIDRm1ZGDKmoFN/Gp2F&#13;&#10;iegzp2HEmYMxtwbDjmwM2tIx4MjAhYCJXVVkgdzuLMH1jhLc7a/Gze4KXGr340KTG5daitnqmG5w&#13;&#10;YrrRy72taLYHFQmebynB2SZfsHlirRvj1Q50ewpRZ8jgxo7GuBOosxQhlVqVrF7K8OD264s/R9rS&#13;&#10;BchcsYjhYVi3CMXfrkXNiV245daj7tBmdGdEoddvR7Ep2OaHNycOd1DxU2aTYnlQVTnBgywQAQ/V&#13;&#10;QhCB7XA2lOS2kov6hAsnXFciABKh19J7wJBjIKI4MYIIYMjwEIV34nNiHTI8ZJdVWEnTbp4AQoo9&#13;&#10;tKljgCjAEJCQRTw/l9WhimqByOBQ4SGDI5LI84fCraDkMRq/kd0lA1CGCAlbHqJQj7MLQvKujQj1&#13;&#10;o3onMjyE5SEDRLYuBDzkW7I4tOmpYWio8CBwaDLTwgFzOWYi4CEDRMwUfyezGzXOSqsNTfyTZ6rT&#13;&#10;uYqLLwJj9Aejfw6yOgQ4yIyn3ZjLZmWARCqQJBH3w9aFOhFRAor4IdGPUbw/bCVRzIaKkSwmFFJg&#13;&#10;30LZEEVwFBXCVVgIY0YGjn+zEcnfbEDevm+RuWcntiyejxVffMYZQ2vXr8Lieb+DLyMO3YUpGCxK&#13;&#10;x7gtG2c8Gpwr1eNyRREuVBi4SK7PloVBl4Z98+cCZlxrdGGmrAjnvXpc8htwzq3HtKsQnfnpCKTE&#13;&#10;wLB3O/Z9/O84tvQL7Fg8H1uWfcFpq0s//5hThzXaLBSaDVi+Zhk+mfd7/OEPH2Hhp/+Opb//CPtX&#13;&#10;LMKp1Uuh27kF7hP7OZW2LukwA6Ty1LdojNuDuuid6Eg5zDKYG40pYwrOOnJwvdKEu40ePOyswMuR&#13;&#10;ZjwbbsTT3lpcq3FxbKQth2B0nI/XkXUS7Zkn0KmJ5pjPgDGVYydRSz/GoQX/AXfsUbTos9CgTUOD&#13;&#10;Lh0tRbloNWtRk5OCloJsDPtseDLcidtddbgQ8HCRIjVH7DGkYtCUhu68OI7ZdBUmoLsomeHRb0nH&#13;&#10;oC2TITLu0WLKp8PFKiPOVRpwr9OP+z3luNHmxd2+KtzsLse1jhKGBwOk3Y8rXRW40FaG6SYfpptK&#13;&#10;MNXg4zbtlzoqcKGlFJPkHgs4MVhqQoMxizsEO1Ji4NdkInHPdhxYuRjHl36OE/N+j9NffIaMpQuQ&#13;&#10;tXwhtKsXwrhxKTy71qH62Lc4b0jHaHYUW2Y9PhvDgztKU/aQAg8KmJPlQfAgy0OvD7qvgtmBEXaq&#13;&#10;okeT1Rp0f0mWh4AHKR6hTFV40P+DgMcsKEWAB78usrAUEfCQJVzd/k+4rcSOPryzp+ciAEQGhoCD&#13;&#10;EFUp03OqBcGuMAUYKmDEe2WRLQ95vaqEs8ZC3TxkeHBYYg4X2YfOQ/xtGB5ixoYsXLiX+a6IT5OV&#13;&#10;/h48OBtKimuo4GBYhN4n3F2cnivFOHJTg0IAYahkpoWtDgGocHwlgvUhZoq/g8g7BS3gIQBC0KDU&#13;&#10;ZAEOaokS6cKSEheWB7mqCBwehzMs9FhYH3J9SKTsrHfrIZDMFvHPMhc8+AdnoN1ePqdL0i6QAu6F&#13;&#10;2VkoysyALuYUTm9ci+ztG5G0ZQO+mf8JNixfhPVrlrPraunnf2B4sMIzZrDrZ8KTy/C4WmXClYAZ&#13;&#10;F6usGCJwlBTibIUJlwNW3Gkq5uA4zfSYdunRb8hEc04y8vdsxaFF8xC1biVOrV+Db5d8weAwaTKg&#13;&#10;ST2NpfM/44wvKmTc9M1mLmT85LOP8dm8P2DhvD9wlfbRzesQu+UrxG1Yi7Rv1sJyeBtKonaiOn4/&#13;&#10;Wx/VJ7ahNWE/OlMOYTQvDmeKknHZnYtrJXrcrrLgXoMHT7qq8GqijeX74UbcaijGmC2XazlaMoKW&#13;&#10;DLm/WtKOcuuVcVsmxuzZnCBQnniUixTPVbpxoaoYF0uc3IRxutSBmUoPLgVK+PkJrw3jxWbutTVo&#13;&#10;1mKQgFKUGSw21CeiIycGHZpYtGpj0WlMRa81Mwhh7kycx9YJwfkmBcnrLLjb4sK9Ni/utHu5svxB&#13;&#10;XyXHQK60+djyuNJZigttQSuD+lqdaylhocfXegK43F7GcrbOhZEyIzpsGm62WF2QCe3J/dCeOIhT&#13;&#10;X6/EkcWfImrBx0hbNB+ZC+chZ+lCaFd+wfBwfbsGFYe3YTTvNK65tGjJikaX3wavORhLE24rUvoy&#13;&#10;PMjyIPeSbHkQPMRvVAgrGdFqg6rKbbZ3rivJ8hDwUJWkUKL0fKQdrwoPel11pQjLRnUlCQVPIu+g&#13;&#10;6b6s2EkxR1LKYnMpeyfEGmVwyMpYVboyPGQQyOctRFwXAbW54CFkLniQ+41E1nGy+0q99kLmel4+&#13;&#10;t7DlIUODai9Uyc1MY4CQRRDJ8ogEjn8FHgQOcmPR68LqENCQs7Vk64NEhkcQIHPDQwUHiWzSicQB&#13;&#10;dh8pVocMD7JAhPXxrgHjO1EtkrngwYWA0o9FrJ0gInZ19OMO/jBDiQEFeXytUmOicHr/buQf2om0&#13;&#10;Tatw4IuPcWD5EpzctQ1frQjOuV748X/Al0ZuqxSGBwWdJ4s1OFuSj6sVRtwMWHm87IVKC86VGdmN&#13;&#10;NV2ch3M+PS74i7guo0+fygH16BULcWDxp4jf/BX2LVuMzfM/xZGN6+DJy0XAY0NXTRW2rFmFtUvI&#13;&#10;ApnPtRELPvuUZfH8z7B68Xzs27gOpYUaONOTkEGtT7Z/jZwda+A8shX1ycfQnHwUTfH70ZZ0EG1J&#13;&#10;BxgcF+1ZuFmix90KI+7VWPGw2YenPVV4M9GOH6a7cL+rAjfrPZj26DFsykRXTgyako6gNzeGYycX&#13;&#10;i7W4UlHIbrpRRw4uVFhxvdGPqw0lOFdqw6SjEENGDXflJVBQH60xh4EbLlLPLLo/Ys7HgD4Lg/np&#13;&#10;nLHVlZeILt1p9OiT2SVI0KCYx4hHhzFvPltzF8qNDI87DU7cbXTgZq0Fd5qdeNDhx6VaC641u3Gl&#13;&#10;yYVb3eW43VuF6VonrnVV4tZAfRgcBJGr3dVseZxrLGZ40PsIIMMlJlgTDqKmKAvurHiM1pag0ajD&#13;&#10;4S8+Rtyiz5A07xPkLl4AzdKFyF+5EIavl8C2fSWqjn2LqaIMXHLlokUThw6/lS0PGR5keXBBXsht&#13;&#10;RRsX2rGLgLkMD6Egw4pP9L0yUTpt0H3FgfPfgIe8A1cVrwwRAQIhwrWlpuzOCspL1oH4jAwXsRYB&#13;&#10;D1UxC5FjH/z/GlqfCo65zoHuyzCQYSR/7p+Bh7xO1VUlQyMSPERcW4VHJBF/F/VvRPJReD5FyPog&#13;&#10;eHDRniKi+lv0oBKNDCNVjqvWCQsp6uzgHAyu60hN5bTT3JRUaFLToE1LR15G8Nj0PnF8uccMK/eQ&#13;&#10;20nEMGa7rGa7rVgRS1aHCo5I8KDP/BY83lkf1lnwkGEielUFG8C9qxYXIuAhzHXRy4qEHosfHf3I&#13;&#10;g3ESykPP4ey3YI2KHlkxx5C5cyNyvlmNvN1bkL1nB45v3YRv1qzC6uVfYulnf4Qr8QTadKcxUJTO&#13;&#10;2VVnfDpM+/NwubQQNytMOO8pwNUKK7upLlWaGRwj5jQ0pRxFZdReWHZ+haRV83FqxXwcWfUFxy22&#13;&#10;LfkE+1YvQc7RA6g1FaK3xI/R2lroomOxadESrFvwBVbPW4C1X3yBNZ/Px6bFi7FjxZecGdTptqM0&#13;&#10;KxWmU0fRZc5HaeJxFO37Gta9GzBhzEBn2nF0pB3BgCYKVzwallulBbhXacKjegeetpXhRW81vh9t&#13;&#10;YXg86a/Bg7YyHpc7ZdeiX5uAlsQj6Eo/gdbUo5hx5+Jxiwd36524XGVhS+tiwIFzFRacKTVzv6zJ&#13;&#10;YiNGPEZuyjjhNmGmzIVJnxWD9gJ+btxlxIS9AJNOasRIoMnBkCmLXWVUK0MuKmp5MuYO9s2aLjHg&#13;&#10;YoWJrbvbtXbca3TgflMQImR9POwpC8HDgystPtzoKsfl1pKgddFZGYRFSwmudFfjcmc5purJXWXH&#13;&#10;ze4qLiScqLJiwFfATRe9WVEozopBr9+KRqMGhxb8HtEL/oDUBfOQvfBz5CxZwPAo/GoxrNtWoD56&#13;&#10;Hy7YtThnz0FjTixPgPRai8LwILcVF/eFajKoYwPBg6wJkapLt5HgwUpFNPpT4CHP3xAxD6FMZWUl&#13;&#10;K1CSMDyUmEU4dhFh9sd7GV0Rgr9hcEgdb+VhVyJQLoNEfk4ARFX46nN0juK754KHrKDlY4jHkeCh&#13;&#10;giOSFULQyMnOZBEJAPS6OIb4XrqVRV5LpPeI18IBcwEPUfGdlZY6S+T2IaIHFSt4BR6yCMuBX8/N&#13;&#10;fQ8eJAQOFR7ynAw51YypKbU/D9ZZBGs1IgXMVXgIy0NAhNekBJLmggdZG8LqCMY+3pn2qgh4iEpx&#13;&#10;hkQIGlQxTiIAIoChzkqgPxD/IPN0bIWQ+4DAITLfcnPSkXLyINqNOVxVXZ+ZBHvMcSTv3YnNy5dx&#13;&#10;H6bV8z+DLeYwV2wPGjMZHtM+Pc7783HZp8cVrx5X/AbM+Aow5dayVTJiTUeH9hRcB76Ga98GlB7f&#13;&#10;iZrEo6jJiYX+6HZkH9wCS8JR2BKOwZZwHKZTh1GSnoT6Ij1Gq8pxmupOVq3C3jWrsXXhAuxdvgyn&#13;&#10;NqxHzsHd3FGXihHL0+K5bXptTjJqs2NRk3YCtYnBtNrxonQuaKR6lAf1NtytMeNBrRUPam143ODE&#13;&#10;87YyPO+qxMuhBvx8rhtPeqpxv7UU16rsOOPQYVifjI7UE+hKP4XerCjMuHLwqNmNZ51leNDuw60m&#13;&#10;D261+jFD9Sq1LlwMuIKz2cuduFTrx9WAn9vAX6ktwe2WapyvIPeWG+dLbJj2Gnm+BzVXpBThCbsm&#13;&#10;6A6zZWDYRj3CcnHGm89WB6Uz32lw42FzMR63FeNJuxeP2/240eDC474q3G4vw9VmL6aqLLjc7MW5&#13;&#10;WhdudFXiUls5w+NGXy1bHmca3Nzz6mKzD+cbPGx5TAXsGPQXosGQgkpNLEOk1Z6PHpcBUV/OQ+zC&#13;&#10;j5HyxTxkfPEZMhfPR+7y+chb+wWsW1ehKeEIztl1uFxcgBaqqSlzwWczcp83ro52ejhGIawEat1j&#13;&#10;MQddUR+CR9j6+A3LQ4WHDIpIElb40mAludusbH0IgAjrRoaHsFpmgYOskdBx5P9B7lgrKWwVIgIk&#13;&#10;kQCiimw5qe4xGR6qYpaPK0AilPhc8JDXKeCRnZXBogJEvF+FkgwVAQ8h6mtcJCgi8gQQYXkIaGSm&#13;&#10;prCI1iHvWR8SPGSAhGMVIWUtf4cAFMMoNQ26tHSGhy49eGyW0IxzuUGZsDwICOGaDdGGJFz0Nzsd&#13;&#10;lqvAJYC8F/cIHV+4rEjZk9IX8Q4BDyEi6ypodUR2XQXdVkHLg8AhWx4EDprbTrfh2EeovTJPV9Pp&#13;&#10;eHqgaMlOMKOiQYrvUL0NnSe5sAxFebDkZaDdmMUZUM2Ziegw5KHg1HHsXLeaGyOu/OxjmI7tRWtO&#13;&#10;HMOD3Fas3EoLGBy0+7xCvvnSAlyrNuJukx33W5y4U2/FWXcOu3xopnl/YTL6DWmclUVV3sN2HY+p&#13;&#10;JaFaBxqo1GnXo9WuR4fbhImGcm57cbu/Hd0OA1oLc9CsS0OrLgX9xmxuZNiqTUBvUTq6CtMx7spj&#13;&#10;N9m0PRdnbbk84fCMMwuv+yrwuMXN8qTRxcLw6KjAy4F6/Pl8L14M1uNRRxnu1hfjgrsAk4ZMdKWe&#13;&#10;RFviUQzkxOCyV4frZYX4no7VVYo7LR7cby/hjK1rtW7MVDlwvsrFcrGmGNdrSnCzrgzXa0txraYE&#13;&#10;VwLFuFlXgmsVblz0W3DeV8T1L9RmZdyShYHCBAwbEzHpzMQFvx7Xqs0haPjwpK0U37WX4HGrj8Hx&#13;&#10;cqAWVxvcuFjrxIUGH+721+LhYAMuNLi5eSLB4XyTn11VFOe4PdjA7dovtpZwAeF4uRHn69w8a6TP&#13;&#10;ncfTC9uK0rn5YmlOPEZKrYha+iniv/wMCfM+RuaXC5C25HNkLpuH/HUL4du3CV3p0Zgy5/B17jGk&#13;&#10;odPvYHhQl2mP2wmPq/hddhTl81spsyaYnUTFgSo8hD9fuG9IEXNQ+jcsD1LgQcVKxwh2eSARSlcA&#13;&#10;iRQvZ/dIszEERBhUEabgRYp5RBJec4RO1nw/QmqsLELR/jPwEN8nrA9x7H8GHiqcZUtEhoW8JrpP&#13;&#10;QJHhkZWZHoaIiOGo0JHhIdYii7w+Ws9HoixfuK/msj5Ut5WwPGRQqMJWR8hNJMdWZHgwNCR40Hew&#13;&#10;ZAXbtcvg4GC2BA5u5REaMSsgImc6yfCQM63+VXi8DwxLqGAwCA21oWIw1hFscCg3OWRLIwQPYXkI&#13;&#10;kS2P8KQ2fk/QPUfnQZZH8I+dg0JDHvRZyWiiVh3GbDSlJcB14hCsCTH4+ov5+PKTT7Dmsz+i8NBO&#13;&#10;tGTHc08n2iVPuXNxsTQfl4vzMWFMw2XOvCrElYoCXK8uws2aoNwKmHC1vACXSvIx7crGuWIdzhXn&#13;&#10;43KZGZdKTbhSbuGq83utZbjbWYU7JL11uNffhLuDzbjaVoWJctrR23mU64QjH1OOPAwUpGHUlIUx&#13;&#10;czZGLdmYcuXhjDsfIwSlojRMWjK4TfzNahMetrjwuM2DZx0+vGjz4XmLHy/ay9l19V1HJd6OtuAF&#13;&#10;ua3I9VPtwHknnVMWw4MaAfZmnuK5JXeqzey6etZdiqe9FXjYXsoZWwSP202luFLrw/kKJ8v1Khpv&#13;&#10;G5SrlU5cLLXiarkDM8XBYscJm5YbOw4WpqEvP5ED8mecmXwd79Ta2dJ42lGKZ50VLAyP9lJ8112J&#13;&#10;Bx3luNteiSeDzZhpKOHrNR1w4HZ3Na63U/ZVOS40+jHTXMIQEbEOclWRe2s6YMPZGidXsQ/5CtHv&#13;&#10;0qC1KAWdtiyUZMTw3HXLwe2IXvA7nP5yHhIWfoKkxZ8wPIo2r0BD3AEM61P5GnVmRnGTyeZiC4qt&#13;&#10;Jh5PUOxxodgdtDzCzf1swQI4thSKgsI7/9AIV7GzDkNEZDSF4EFBc07ZjTA2Vih9dotRUF6Bh1C8&#13;&#10;DIXQaFfZfUVKXyhoEceg9wp4RLI2ZEXOlkAEcMjwkK2ESPBQlb2qcGW3lWp5CBfSb8FDhrOAh7wO&#13;&#10;dU2/BQ9hgQiIyPCR10KinpcAJa2H4SFbH6SwZesjHPPgoPnsGeRsGSiWhgCROJ44ZlioJUlmGqfk&#13;&#10;clpuKMtKiHheBOi5MJFARAFzCpaHOtWKSYKii+5sgKjV5u+KBuUCSNkdFoYTZ1rRcanbLgHk3Uhb&#13;&#10;UV2uigwOeYfAF30O15QKD9mlJcus+Aj94ejHXpAf9GumnoYnLR4t2mQUH9mNlqwUeDOS8M2SL7Bm&#13;&#10;wXys//wT5B3cwd1mqYiOdspTjgycdWfz6FmaIDjj1eBiaR6uVuTjRnUhbteYWe4ETLhZacD1yiKW&#13;&#10;a5UmDrCTO4ZdMvXFnOV0raEYN1pKcZket5VzIPpSrRczlS6MF1PQ2Ilxpx5TLprNkY+zLj2mnXmc&#13;&#10;/jvOhYuZ6Mw+xVXlI6ZUTDqycb3KjFs1NrzoKcPzzhK86anA2+4qhsez1lK2PJ51VuH7vjp2YT1q&#13;&#10;8eJOjROXS4owacnilidlR7Zx/OSiMweXvVo8b/MxQF72VOL7/ho86qjE3ZZy3Gzw42q1G5crnVy1&#13;&#10;frnUgkmbFtfKrbhUbMBZu46PSbv1cSMBLgMDhjT061O4RxelM9+pc/AaCBrPO8vwtL0EL7rKWR61&#13;&#10;+PGorQSPOipwq9GH7/obcKWxBNdaq3C/rwnnaj3cH4zkSms5zgRcuNhahmkaQ1vtYHfVTGMxrrSU&#13;&#10;4GKjF+dr7DhTacagR4c+Zy7aTaloKDyN2vxkjPqM3Kbl9JefIvrLj3H8i/9A8pJPUbhhJSpO7EF7&#13;&#10;RjS6s2MwWpiKQMxethprnCaeaeN1OeEtds8SAojozySUr1CAslITylF2EQmFHY5DiK668pS9kLUg&#13;&#10;3EuRjifiGWId9DkRpxDwEApafK+wOsR9VcT3ybt69f9WKEyhRIVSVt1WkZR+pF26Cg9xTPn44jG9&#13;&#10;Lp+XfG3E5wUgaCNJkp9Ho2hpTUGhNYqYh4AHAyQzCzlZ2cjNzoEm5323l7wO+VrIf3NxrT+SFaps&#13;&#10;gYisKxUc6hRAYWGIjCihjGWARIJHWCLAg58PpQaL/vrBEZnBdiQECDFJUIZHJHC8i4nMLh6UzzkS&#13;&#10;PEQAXE3Fla2Ld1bGO2tHpjT/eKRdjexTFdBQ3VqqCOtF7IhEKiTfanPhzkxCU14GOjMTMVioQZU2&#13;&#10;C5sXf47Vn3+KTYvmIXP3Jp6gRy3QSVlP2tNx1pOJy748Bsg5Tw4u+HNxpTwP16sKGBr3ai1huVNr&#13;&#10;xd06Gwec7ze6uc7idqMH91qCrp9bdNtajlstZbjTXIYb9T5WxNcCXlyp8uB6tRvTHgPL+WIjw4NS&#13;&#10;Xqmz7pghDYOaOPTkUtffWIxZM9jCucFZVcV40V2Bt72VeN1djjft5XjWTNZHKV50VuJ5VzVedFdx&#13;&#10;6u79BhfD43qFBVPWbPRo4hCI2Y362L0Y1SfgbkUR7lSZ8ENfFZ61l+N1fz0ed1bhSWcNHncEcKex&#13;&#10;FDdr3LhWYediSHJ/UeyFlOyYPgl9mlgMUoYVpefmxDE4qPcWWTv3mooZDuSiovW86Q/gZXcFg4Mg&#13;&#10;Qs8/6SjDg7ZyPOyuxuO+RtzvqcOlxjKcDRTjbI2bXVgMjSaaYujC2VoPzjX6GCIEDg6mN/sZHhfq&#13;&#10;nNw7a6ykkKXDnIbWomR2XY35DJwR1pB4DJ0FKWjWxKPq1AFYt32F8uO70Zp6Ej2Z0aiP3Y+auIMY&#13;&#10;chlQbjfC5bQyKNjy8LgYHHQrGvypAWjZOpAVigwPociFK0kGhzxpT86MEhaBDAIBDtFokD4j3Ff0&#13;&#10;P6CuQQaX+H5ZPgQPARABkbngIe/S5R25+hkhAiAkdF99XRVZWb9nKSkxExkcBXqyhIIiWx8CIGx5&#13;&#10;SOAQ8Ih0TmINkf7OAspheMjKVA2gy+AQEAhnKEkFfCQyhFR48Oep2JDAEJJwpbkEFJGuSxlbYrKX&#13;&#10;aL4oWpsLy0O2OmbD4l0AXQ2iqwARQs+JgDlBQYaFDAgOxKsxFSk9mI8rAKJYHgIKAhwCDsK9JYtw&#13;&#10;c8nvFz2A+FangVeTgU6TjusQerRpyN6zDXtWfImNXy7C9uVLkPbtetSkn0RvXjL3lxq3prLlwSms&#13;&#10;/vyg5VGiwbWyPNyo0OM2xT5qzAyO+3VWPGh04mGTCw+aPKzQ7zd7WWgn/bC9HPfbynG3pZTlTpMf&#13;&#10;N+uLcb3aydAgt8+tQDFmvCZ2WZHlcd5TiEnqjKtLQnv6Sc6KorTaQX0SN028Um5iNxQFuN8M1OBV&#13;&#10;VxlbDa/a/Hje6mWAEAAIHt/3Bji2wBZRtY0r0M+6dBgtSuM6j5rYPWhNO4wrvjw8rLNzqu/Lrirc&#13;&#10;qfPgRVcN7jb48F1HFR40l+J+gx/XKx1sccwUFzJoSSgAP+PUYdKUyY/PuvJxvcKGe3XFbP286KnB&#13;&#10;q/56vOwL4FVfDV73VTM4yAJ5FnJfPe2qYHjcbS/Hvc4aPB9tx5XmCtzprmc33wS5x5rK8HColSvJ&#13;&#10;qSBwqMzM1ge5rMj6uNTkY+uDLI+JsiJMlRkx7MnDgCMHHUUpaClMxVSJCZUn96Ly+C6OUVHblpbk&#13;&#10;KJg3r4Vr10bUntrHFeYlB75hK2TQbUCp1RDMsnIGYx4yPITrKrzrl4v7pGBuJEtEVuLyrl+GB7cx&#13;&#10;idARl0RYHBzEdzl4bQwymz3svhLuMxleMrjmgodQxjI06BgyQFQQyO6hDylaodhlkd8jby4FcCKJ&#13;&#10;WJMMVXHdZwMqaGkQMLjBayEdl9ZF652duitcVnO5rdTzUa+PuL78d6QxtB+ChygU/FfgIcAhXFYC&#13;&#10;HuGKdRkcZFlkBYXuyxJugULHllq/ywBRu+PKKbvvaj/enR+JrOBVeNBjGQwqdOTPCdCEg/FSY0l6&#13;&#10;PfzHFbOGhU9VggcJQUOk9MogkbO0ZNCIgCTBgxpRFibFotdl5PkWLemx8J4+hcPrVmLzkiXYs3oF&#13;&#10;0ravQ236SfTkJ2HEmI4xWxAe5LIieFwpycOlUu0seAjrg+BBVgfB40mbn90y5L8n5X63mUDh4dvb&#13;&#10;jT5WxLfrinGjyomb1S5cLbfhUokZ1yqc7Ao66y7AhJVmeWShT5uEjoxotKdHYSA3HkP5SRwspwaM&#13;&#10;t2udeN5TxfD4abgeLztK8LTZg5ctXrxs9wddVx1B64Pg8Xawnl1cd+vduF5lZdcVAaRHE4OmlMNo&#13;&#10;TjnIs9pvVxrxoM6O+7UOPGry4XFzKR42leJBYwket1Xw7a2AG3drPbhaZsHNKgfu1ThxL+Dm27sB&#13;&#10;Bx7UufFdazne9NXjWXsl3g42shXzw3Az3g43sDuM3GgMjZALi+Bxt8GLh+0VbHncaC7H3a4a3Oyo&#13;&#10;wd2eBpyr8+FKK7msKnGzqxYjFVaGB8U9rncH2PKgKYMU6yARlseoV4+xYj0GOIFBg6HiPEyXmZC/&#13;&#10;cSm8ezdzOxa65nWxx2HbugGe3ZtQcWgHSvdu4lnm3InYrofPEmyISIAQcyg4cB5S1qJjrKzcVSUm&#13;&#10;K0NV0cwFD27bThIhvVaAQ6xJXg+nEEvWh4CGLDJA5O9WFbEKv9+ChyxzKVp6LN4vblXAyDt6AT8B&#13;&#10;L/W1SFaHWFPwur+DBolIPKDnCCrCWpJrPyIFzMU65b+lfF6q1cHwUJUiKVHZ8lBFQEDAQ3b5sNKU&#13;&#10;emXJ4Ih0HE7HjVBMKLvC1IpymioopguK2SHhgkGpBxZPMQzBTBV5vSo8ZAio4JHfHwaINFFQ/ox4&#13;&#10;n+ymki2KSPCQRbVEZDcXTxykCngagqXNQZk2g2d5j5u1KDq4E9ojB7D1y6XYv241cvZsQnXKMS5q&#13;&#10;oyaD4+S2CsHjaokeV0uDACG5Xl7A8GBw1NpY2T6oI8vDg/uNxaygb9a4OFBOwLhR5+YU2auVNtwM&#13;&#10;ODmQftFXhCulZlbAl0tMuOAt4hTaYIA5mQdAkfukJfEYujNiOHg7bdXgWokZDxp8eNEdwE8jTXg7&#13;&#10;WIu/nWnHTwMBDpa/bCnGy3Yfvu8IxhPIgnjZU403A3VsfTxuLcGtGgduBuwMITrXPn0C2jOPoUcT&#13;&#10;xfUet6nuosqCO9V23K/x4FlLOR63lOOHwWYGyaveetyu8eB5Z4BhQpB40Rlg0DxpKcPTtgqGx+ve&#13;&#10;Orzpq8UvYy34ebQVb4eawtYHrYkD5a2lbCE9bC7Bk/YKvl73Oytxv6sWN1orcL2tGtfaq3Gzqx6X&#13;&#10;mitxpaOaW9qPV7swWungwPn5ei9udFRwhhVBg6yOydIilnFvAYZdOu4yTPAYcGtxpqwIeRsWw3dg&#13;&#10;M28WyPJoOH0Knj3bUHZgO0r2bET1oS3stqJZ8XWWPK7xECmucrttEe+IZBnISlJWrHRfAETdpbLr&#13;&#10;Sv4eKrQlmaOduWoNRYKHaGwolOtcVogQ8T6xfgEIcV+W2bv72fCQgalCQCj431LEsjJW16eeh4Cd&#13;&#10;vK53634HDhkedJ/AEgTI7PYlKjTUc5LXLYNDAFn8PSPCQ8Q9SCIpfQEPWRkLUS2PD8GDXmPrghon&#13;&#10;RqgkjySi5TvdkshzQsSsEM7yConsPosEOxUekUChigwZAQ/ZQokED9UlJeRD8JDjILL7SlggnHWW&#13;&#10;p4U1NQFnfRbe2duO7IY7MRZbFi/CjmVL4Ig5iIrEQ+jSxYfhMe3KYmV61Z+Pa2X69+BBbisBj6ct&#13;&#10;PrzqqsCrngD79B+2lDI8LlXaOEuKgEHddwkY5NK54jPioqeQYTDj0mPSnMPZVV2aBDSnnEBdwmE0&#13;&#10;JR1Df04Cztq0uODS46rfxK6gF53VvJsnIJBFQZbHz4M1eNVZitftfhaCB7myvu+p5PeRkMKmwDTB&#13;&#10;406dC9cqLdwFmJopDhQmoicvhtvQ36o0cmHkrUozHtUF4fGqpw6v+xrwy2g7XnbX4vueOrzpb8bT&#13;&#10;dopd1OO7tmo866jGd22VDJWnHZV42VODP4938Fr/NNGB1wMN7L562VuLV311eNpRjoeN3mC8o60c&#13;&#10;d5p8uNdSikc9tbjZUoF7ffU8/+R6RwAPafJiWwAXWysYHNQ993xTaRgeFxqKGR4MjnIju6vGfAXo&#13;&#10;s2ZjzJXHRYtByyNY3W7ZtRbV0XuCHQXchWhMi0X5yX2cpkuNEauObkNXdhxazbmoNOt5CJZQ1kIE&#13;&#10;QOTnBDxEvICUYSTFSkpHhodQNCqc5Owr9bvD75kDHiLzSvSmUgEig0NVwOruXSjO2bv5oKjwUN8j&#13;&#10;lKusYAWcZAtCXA9ZZOtIBogKO/WYAm7vLJh30JAhIlxXBA+KiRAsIlkb6jmp8JDhSGt5z/JQFaYM&#13;&#10;gFkuJ0lY8StD4iN9dq7Pi2MIK0NuPRIJFmrn3qLcUCPGCOAQKcKiCFDIb8Ej0vNzWS2R4CHcXJEs&#13;&#10;Ftny+C14CKtDwEPOvBKfCX4+2K6kWJ+DEVcRLvlN6NCkoDjhJPatWI6obzagTpuMyoSD3BxwqCiR&#13;&#10;4UE1FDOubFzx6cLwIAuE4VFp5ODyvWobHtY6ObvpTU8APww0srL8nnbjPbV41hXAvUYfp+5S591z&#13;&#10;Ti3O2HIwbc0JBpoNGWxldGbFsn+9Nv4QCw1nopTau1VOPGnw47uGUnzXVIbHzWX4cbAZPw4343V/&#13;&#10;Le/sX/VWcbD8VWcJ3naWsrzuKgvDg+Dyy0gzv/dxsx/36z0stwMOdmGd9+ZhijrdWjP4PgHlelkR&#13;&#10;y71qB1sfZFm8HWjCL6OdLC97G/DXM4N43tWAlz1NeNXXgift1Xg90IxX/U14O9SMN4NNDBm6Dj+P&#13;&#10;tfPjN/2NDI7vu2vYpSXgcb/RF4bHw+4ajnk8GGjkgPn1jlpcaa/BxZYqnGsowwWyQForMV1D8z58&#13;&#10;OFdXjLEyEwa9BRj1F2CihOaf52O0OI+F26G4dRz3oG7Ik6UGVMbv415hzfkJGHBq0KZNQlPaKfgO&#13;&#10;bETZ4Y2cRNBvykStWQefpRAe+ztwyFaA7K5S4UGKjRRKJCVLCocUjbxLlaEgRBwzklUiwCG7rMKW&#13;&#10;kAIPFRCqYpYVsAAHKU05fiHvwCPBRH0sFCvDg4L29D8rnbO8JvGc7D4T1/FD4BDHEOCIBKTgc7Ot&#13;&#10;DQENAQ4BD7I+dNr3W8zL56eeqwwpeUMgzuc9y0MGiGpFqDARsQ9ZMYvPhAPkcrBcuU+fU11TsguK&#13;&#10;gKAOllLhId4nA4RThkPwEN/5z8JDFnEuMiTp+TA4yNKQ3FaRYiPvZHawXIZJpLiHAAfdUl1IXi65&#13;&#10;A+n7g8WF9B52XxUWwKbLQo9Vz7vkoaJstOmzcXT1ShRGHUenMRulsbvRoYlGf0E8Rq3U3jwTF9w5&#13;&#10;uOrPY7ns14Utj5vlBgbI/YAdj+vdDI/X3dXswnnb38BKkpXlYBOedlLGU4BTZ6+W0Y7eymmtlEU1&#13;&#10;lJ+CgbxkTm+ldNfL3iI8qC3Gk8YSvGyntNtyPG0uY3A8qPUyPL4P7fw5ltBbw9lRZGl83+FncPzQ&#13;&#10;VYaf+qvxY18VW0M/9AXwtrcGT5p8XDxI9R8Uz3jQUMzuK2rueLXKgpkSPa5UmjkF+EaVGXeqrbhR&#13;&#10;bua1PGkp53MicPxpohtvB9vx5+lB/DTeh9dDnXje24I3wx14M9yFZz2N+HGsEz8Mt+GX8S687K3D&#13;&#10;D8Mt+HGkFT8Nt7Ll8rIrgFc9tey2IqA9aPLjQXMJLpbb2fL4bqAZNyhI39+KW90NuNZZh3uDbbja&#13;&#10;UYupGh9Gy2xcIzNKc0pq3FzTQa3g+x25DAMCBjVfFABhcLg0DA+6bcmOQWN2NHpt2ei2ZaFDn4zG&#13;&#10;9OMoP7YZNTHb0KWNQocpE1W2QhQ7LHDbZytu2QoQwBDBZlnZkVJT3TxiJy52qAIeqmUjg0gookjW&#13;&#10;iTobnD8bytKKZHlEAogQAQ9SiiIOIKfdqkp1LoUqgyMSPFQ4iGsnACmAKV9TAYq5wPHOypgNDhke&#13;&#10;kawNWd6l9M4+P1VUN5ZqecyCh+qjlxUrvSYrUdmakCUSPGTQqO8V9/kz1FwxQsNDdSqhKmL4VNjN&#13;&#10;pRQByl1zZfjR+oTyF+ca6dzpvgyOSOAhEbCQJdJzs4AzKygfhIVseQirQ673IICIynTZAqHAuTUv&#13;&#10;F/WGHDxsC6BLm8wT/PYt+hz1hToMWHJZebTnRqFXn8AjYCds6WF4XKfqckkIHvcCliA4moNKmeBB&#13;&#10;4PhpqIWV7M8jHaxAaRdO/n5y41DgmHbcz1sr8Kjexy4hgsSLtkqOFZBCJSHXFD3+sa8BrzoDeNJY&#13;&#10;imdtATxtrcbzDoJUA34cbMLLjgr8abiOg+RkefzYU4q3XX686S7DD72VeNMVlO/bK/CSvqPJj++a&#13;&#10;/XjUUMwAoYwqqkWhoP6tBjfXpNysdwXjIlU2DoBTMDwIj2Z839uMn0a68JepIfz13Ch+HO3Hn86M&#13;&#10;4JepYXw/2IFHHY18+2akG/+4MMZA+XksCBz6PAGIMriCcZJqjpFQfORRSymedlbhQWsl13jc7Qjg&#13;&#10;0VAzbnXWB+MdrdUsFPMgd9VklQvjFQ6Ml1sxWWnnCYXDxQUMDxIxeGrYkcvdkPudWeh1ZGK8NNgV&#13;&#10;mToHjzi0GC81oNuZjY6CJDRnHUVDwg505x7BsD0NrQ4N/FZDOCCuuorovqzkRKxDVcayK0UoGFWJ&#13;&#10;ykpTHFMcT7xXvJ9eV9fznrUiwYNuVWjI8FB39/R9wvIQQn2s5OJc0dsq3KYklOwSbhkfSr2nW64z&#13;&#10;CWU/ihbvoiV8JItKhrO4DqrlIcNEvqayBSKLqM6XYxwyNOTHcmbWO3lnPcrXRXZbyVaVDPxwkaCA&#13;&#10;hKocxesqFGQwCHgIiWShqPCg5/lzypzySPCIBJDw8+Jzwn2k9LGSwUFrE5aDCo1I8IhkeYhrpL5f&#13;&#10;hcRcIsODrAYBDLIigpbEu3jHb8FD/ICt+TqU6zIxU13MLTQulthRlpoA07F97BPv0SWgNfsk+gsT&#13;&#10;uekhweNSsYaL56h1BwmBg25vVRS9B4/vO6rxupcsj0b8ONTG8PhxpB1vhyhY3Mx+f9qFk6IkABAY&#13;&#10;3nTX4ufhFgYG7cYJGHRLECLXDkHmcUMJ3vQ24VV3AwPkeXsNXnbVMHjIoiBwkLzuKsUv/RX4qbeM&#13;&#10;4UGuq+/by/C6swpvOwL4uaceL9vKuQbkSYOXLQ9aC2U53Wnx4yZVaVPzxwozZvxFnNJLNSGUUfWo&#13;&#10;ibKiavGmvxXPOuvxw1AX/vPiJP4xM4U3I70Mj6t15XjR34G/zUzix/E+/Do9zJbJn6b68X0PubAa&#13;&#10;8MNga9By6q5liMrweNRahkft1Wx5POptwH2CSE8Dbvc04kY3tSCpxHS9j2MeBI6JSmpFYsVAsR79&#13;&#10;Th0G3flsdfRYs9jSIOuDJhgOOLLQY0vFoDsLI14tzvgLccZN3YF1HCMZ9GiD80Z0URjKO4mzzlRc&#13;&#10;qbeh3pYLf2jwkwhaC3Co8FChIRSbuitWQSCUowwgVZFHAo6qcIWlEhYFHuraIq1BfLdQyKQUw7vt&#13;&#10;ECCEyCARAJFhIUNEhYdYk6hfEaB4D4AfaKGiXqPfltnwUC0OFSSzwTE7w0q1rmR3lQCGEFo/97YS&#13;&#10;SnEueKjKVAaIrJgjwUO1NsTzFDQPvpYVLAKMYH2QqAFxVQQwROv1cPt1qe2Kajn8K/BQRX2/fM1U&#13;&#10;UEQSNQjFrRxo/kFIRDNFGR4CHEKEO0vsggim7twMDHmtnBp7o8qNHlMeTq/7klNnZ9x5DBBqp0EB&#13;&#10;5DO2DI55XC/V40a5YTY8yoPxDgoo826+qZTdSxQbIKvgp+F2dtn8abyXd96/TPbgT2e68Xaknd03&#13;&#10;r/ua+H2kRMlSofsUkKaAMwkB6Fl7FYPjSWM5XnbW4Yf+Fvw02MYQ+WWwBW8paN1VjV8HavBjdwV+&#13;&#10;7C7Hz72VfPumo5TlLVkmffX4pbcBP3bV4nVbFZ6RG6yxhN1jBIV7jX6uQ7lS58Z0mQUDluxQR9xM&#13;&#10;nHFouNL9apkVD5vKcb+BLISasNvq+4F2/DI1iJ8mBvF6uIch8uv0KD/+Yawffz0/gT9PDzN0fhwI&#13;&#10;yvcdAbxsr8aLtiqGo4DH/SY/7rdUcDElxTxuUbyotxH3B5pxvbs2CI+aYkxVU+sRO8bKLBjzm9BL&#13;&#10;WVROHYNjwJ6LflsOw6Pfno1+SyYGrBnoNCZiyJWFUVcuzvoNnBY9btXgSj01fKQ+XJmYsqXhoiMN&#13;&#10;V0q0uNXuQ6M9Hz6rBR6Xj2MI4cynkHBMQcqsirQDDrtRQpXepGCEUhGKXlbgdCwBHfkY8vGF0peP&#13;&#10;oyosFR6yspUVsLwOWVkLpSwsJrUOS1gfOo2WJdwqSIJHOO1eKtyV4aGmIqvgEOsRClmsX97Vi+dU&#13;&#10;i+p9CVofH4JHJIuDXFxBN9dvB8plGMvCXXUjKUehDFWACIUp7+hVeEQCjAwTAgfVjgQfZ3IVuYCH&#13;&#10;ChA5eK6CQ4WHGKRE9yMBIBIgVPlX4SFDSb5WKjSE1aH6EEWjt38GHvkaWtM76yMMEI0GTp0ObXYz&#13;&#10;znsteNhYgiGLDs5jO3G91IK7VXZ0ZEVhsDAFo0UpmDSnsuVxxafBraqiMEDo9naFOQyP7xp97Hoi&#13;&#10;eJBFQSmt7LYa68TPo934cawbbyjQfKYff5oeYIC8GWhjgBAQKJPpRVcwm4l25wyPvmY8aa7Es5Yq&#13;&#10;vGyvweueRpZfR7vwM8UN2qvwU18dfu1vwN9GGvBLXzXHOjhYTi6sNj9etRI8qhgefx9px/ctFQyP&#13;&#10;F01leNFaweula/C4rYor3s9V2DBAzRsL0niGeUt2LFeKU/rwqCkbF4pNuFbm4IJGAglZIBQsp3jH&#13;&#10;0+4mPO9pw+vBbrwd7cOz3jZ2YZFL62VfB34d68efRrrxY18znrdW41lLBZ63VobiOaV41FTCiQW3&#13;&#10;G0q4Cp+yrW61V3GB4IPBFs64utxeFawqrytmePR7CoKuKqeOXVVkcXSbMjjDiuBB80MGrFk87rbX&#13;&#10;lIxhRyYHzsmquuQ3ojn9FIYtaZhyZ3MHgRlXJm76NcH6nZ4qjNaXwmuxwmMvhsMWbL8uRASjxS5d&#13;&#10;VSZC6Yo4h9h90/uFwhY7bhUeKnjEcd/7n1DcTrOAIFWnM0QiBKBlRadaMe8BRIKBDA5troZFuLBk&#13;&#10;WMiWCm/e6PyLjLMsjzBElFiPWJdYswxHVUGLtc4l/wo8IoEj+JnZMZxIf5NI8KDHPM8jkktGVqIq&#13;&#10;QOh9MiBkgKjNEUXtBhX9cXW5VLkurA/6nPgeeV6H7IISoq5TKOV3bqB3c8LnAoQs8rmp5yjOU71G&#13;&#10;8msi9U0FiwCIcFOJNcr/JPwjCDV6E83eRMyD4KBaHAQPGSAkfP1ycmDIyoFPk8Mpu+T2+a69gud0&#13;&#10;3Cg14UGVg9MzB/NTMFKQgrP2TJxzpONqqY5Tc29WFIVTWO9WWTlY/rDeEwxEszIuZ7cSQeGn4U62&#13;&#10;On6ZHMCfaGd+ZhB/vzzFrpzXQ+34dWKAYwc/DnWwK+dpaw1bFK97mtlF9VNfG952N+NNVxNedTTg&#13;&#10;+656Bg1lWv2VgtE9dfihpwZ/GWzCz92V+LGzHK9bfXjT5ufbVy0+fN/sx6vmMvzUWYs/D7XhRUtl&#13;&#10;EBpNpWF4UACeLIkHrdU4W2LluRx1mXGoS49GZcIhnp1O14QC+jOuApxz5ONyiRm3A27cryvBi45a&#13;&#10;vKCMq+5GfN/bijcDHXg12IHv+zvxorcdP4z04+fRfvw81I2f+9vxqr0Wz5urOHvscZ0fj+q8HPu5&#13;&#10;HaA4C9XGeLmP1o3GMu5tRRXmVOdxo5PqPSoZHmR5UHdd6phL8OijsbdWSobIQpcpjSvJeywZHDAn&#13;&#10;GbJn8ax0Eponcra4ABc8+dyapTntIIaM8Zh2pDE8eC5KwIq7XdWYbq1ly8NpccyChlDK3EE3NONC&#13;&#10;dWPI8ODnQvCgz9BnVUUtlKSwOmQAieNG2vHKiksIHUusMyxKAFoVel2On9BzAh4MEMmaiAQPuk/P&#13;&#10;CVDI1ol4nj5P/7vqSFzhvlKtH/m6yNCQ36u+X7WuxPUU15SunRq3UIPf6nWWIRFJxPFVeIg1zQmP&#13;&#10;31KskawLkkjwELcMEKmz7ofgIUSevxFJkctKWgaIHLSeCyLquannqMJDFnG+IndaXpcMDxkgHCBX&#13;&#10;shbkLqGcuSEFy+eChyx0bYzkysrRwpKexoONKGhMmUjXSg24U2bhHXlbejTDg9Joz5hSccmXOwse&#13;&#10;BA7KQiJwyPB4VO9neHzXUoVnHUG3zl+mBvC382P4+4UJ/OXCJP52ZRq/nh/HX8+P4dczQ0FF20PZ&#13;&#10;R4143l6Ht32teNXdhJ+HOhkYvwx04IeeFgYIWSGvehvx63Ab/jTUir+MtOHHrgB+7KzEDx1lIVgU&#13;&#10;h+Dhx8smH75vKsUPrdX4S38zfuiux0/9TUE3UWMJy8M6L8PucWsATzobeLhTt1GDQGosKuOPoTbp&#13;&#10;BPd/ak07xQAJ9rLKxIQpG+ft+bhZbme5Ve1iiDzvpHqPGrzqa2OQPG5vxPf9XXg72M3wIBg+qS/D&#13;&#10;47pSPKr14X61B/eqXbgfcONWhZ0hfrOmGBcrHdzB92yVExfr/Jip8+NScymutlVwau5klQPDfgPH&#13;&#10;OggeXZZs9Nlz0GXOQLshmeFB427J+hAyZM3k2elkedBgqkvefLSlHERH+n6Mm+L570xZdJc8eZxW&#13;&#10;fbGhFN2lLpTYg52iZWiIDCb6LQqFGqltxSwRNUc0/ya00xbwEIpGKD4ZHnS8Dyk1el94gyVl+Igd&#13;&#10;fdg1pMZEFJjI8CChxzLMaP0qOCLBQ7iv6Fa8h2QueIQtkNAaVHCI6yJbSnOdgwqPuUCsZkxFAshc&#13;&#10;1oXQS+K+/Nw/DY9IEFHlQ/CI1KKdAuIqPETLEwGPsLJVLA0BDtlFJqfXCYUvA0QVFSCRFLwMGhU2&#13;&#10;9H75XGVRqzbV6yeOp8LDRD8E+vFITd7EPyzvcj4AD0rZ1eXQcK1cbmNPQ7T0uXkwZ2Xx6NSnTV4O&#13;&#10;Kt8sKcAtbyEeVroYHv26ZB5BesGRjRlPBi6XaWYVzt0N2HCvhnpAvYMHpdKSH58D2p21+HG4E3+e&#13;&#10;7Mdfzo7gPy9N4+9XzuG/b1zE/7l9Ff/7+gX89ew4fhnrw9+mhhkgr3taWcG+6W3BjwPteNFaj9ed&#13;&#10;zXjd3oTXnY0c86Dq7h/7GjlmQLUfT+u9eNHoxcumYrxo9OBFo5vBwSBp9OF1cxl+7qjFP4Y78OeR&#13;&#10;dvz3+UEOzJPFRem3VL9BsHvYXMVup8tVfkwV29CUk8yV+IOGLEyYchgYlFJMnWaHtKc5xXjaRHUq&#13;&#10;6dxFl+pR7lS58LStEvdq/Rzf+OuZYTxurcfj9ib8ONyLH3ra8LKlFncrPbhf7cWDSjfulTtxq9yG&#13;&#10;m2VWhgf1y6I+X+dKLdz2farchvPUFDEQjHPQHA9qekjt2cf8ReEAebclk6W1MJnrNsj6EFYHgYOy&#13;&#10;robIlWXNwpBbx9lXM14tOjMOoS15FwZ1x3Dem43bdVYuwrxUZsNEuQsNdiNKQ0FxYXVw/CBUtR22&#13;&#10;OkhZKpXj8m6XJdQuhz4rFLoIwstKc5bC/icsD7HjjQSPWXEFySUUSeSYg1gTHSfslgv9v8ng+Ffg&#13;&#10;IVxaAqACIHNZSDI4xHlFcl8JEZ8R0FDBIa5dOAFAAYha06FuAMS1FseWv0OGR6Q1zgmPSCIUqYCH&#13;&#10;vAOfCx7hor2Q9REJHnS8SPAQVoecNaVWSEaCh7A+ZCtEtSroVgWHChDxfjpPsW5V1CZj8vWSLRE6&#13;&#10;roCH/KNR4SF+oJHgIQBC8NBm5/BsFWrtwsOzsjQoTE9Hm0HDrpKXbaV4WufEd1VWPK/zch+pPm0i&#13;&#10;j3o958jCZb+G27ALeFDbDur7RO1I6JbgQamvtKOnYDllQlFK6l+nBvDrRB/+PDmI/3VtBv/34S38&#13;&#10;960r+M9rM/j5zCj+dm4Sr/o68JepEfwy0ou3fe34caATP5Lrp6sJbzub8KyxGi8aK/G0sYLdS9+1&#13;&#10;VuBewIPH9T48rnHjUbUdjwMOPKMixToHntc78X2zl91VZHW8aq7Am9Zq/NDdiP86P4z/eWUCr/ob&#13;&#10;8KS1Ag8b/bhbW8zupzv1fjxsq8X12nJcrPCi36jFmLWAGzVe9hox49BjWJeMzrQobpdCt4OaRG6G&#13;&#10;2Jp6HEMFyVyjQhXwd2o8uFvjw/26Mtyro3XX4UF9JR5Ul+FRTRlul7twr6oYd8scuOmz4Iq3iIWs&#13;&#10;GmrRcs5rxLTfhDFPESb8Zoz5LRgpMWGqyobxcjPfkoz6DBzroBoNsjoIHp2mdLY6us3pDA6CBlse&#13;&#10;lH1lycaglWo9tBgt1uK8T4uW1P1oTtiO7oyDGDEk4lK5ketMhtwmNNsMCDiM8AtXDlV5h1p+kNIT&#13;&#10;DQfFb1EoG/V3G1YyoYQP+qxwgdExRV2GbIEIBSgUnxCxG5YVm6y4ZikvJSgt3FFybEGGhfqacKfR&#13;&#10;sVn5RnBFySBR03ZVeAjXFf3/cuzSZJ4NNylwrsJUhWMkoffPut7C3Ra6bio0IsFDBoh8jeUNgbwW&#13;&#10;FVQyQGRheKiQiAQG8dxc8h5EFDeOrITlFF4BG4KFOqxJHRcrH1t02w1/Rtnhi4siLhRRly+gBELx&#13;&#10;fhUeMkDE9RDwkMc6ksjnItYmr1O2QOi7qEMvtXhXW75HgpwAnbwWOq64hpx0kEXzVlKQk5GJ/LQ0&#13;&#10;VOt1OFPiZPfN02obvisz4km5iafqDehOcxEfTQek4UXXKihIbgxbG9w0kKbg1buCTQCb/ZwxRNlR&#13;&#10;FLcg99IP5Laa7Mc/pkfxnxfO4P+5cxV/vXIef710Dv/PrWv409lJ/DI1gp/GBvGf5ycZIOSiopjA&#13;&#10;m7YAntWV4FmdH99RbKHchhulFtwoswZrQ5pL8LDaiSc1TnxXacfzGgde1DrwvMaO7xuLg/BooTRd&#13;&#10;Kh4M4P/enMH/uXMF/7h2Di+GOnCr3o97HGdw4zrt+CuojXwFbtWX41Klj+tfznosuFxqw41KB26U&#13;&#10;2XDGrEN/dhKa4o+i7PC36M6KR3d2HPq1iag/fQTNqce4BTu1XCFX1o0SK+6Vu/Gwyo/bJS7cr/Di&#13;&#10;Xnkxy51SJ275rbjhNeOypwgXXYU479TjDHUUdhfyXBNyKw67CzHopphGHgZceej35HMl+USFhavJ&#13;&#10;e106lh5bLjrM6Wg3paHLnI5eWxYGndkYcuWE4h3ZPNmR4EEZWASPs14NvEc3oPLQRjRG7WQgDhk1&#13;&#10;PNExYC1Ehc2McpcTPrcHHo83OK/c4eCJfzS4iQY4GY3vNjPCfSQUmaoAhdBjei3sInIEpweGYyoh&#13;&#10;d5G8aw4qMtoNz1ZqMqzU3a7YjQurIhIsVJEtE6GM6fhC+ZJeUIsFVaU7l4XC3oZ8HZ+TDDn6Hnlt&#13;&#10;agq0OBdVaasiWwMyeCO5qei+0F/yRl/oH35eCZDTsWTrQ/5e8bdS4SLWErY8IkFAds+ocIgkKhjo&#13;&#10;ORkesvITnwm3JpkjSD5XvIPAwQOixPuUILX8QxSmcSR4qNCQ4SHWHAkeAiDq+aoiA5SOS5CgVu8C&#13;&#10;IAIeBBXVxSavUwYZHTcIjzTkZqVCm5Me/P70DNgyMzDoseF6qRVvmrx4WWvDd5VGDGliuPX5qCk4&#13;&#10;M+NqeRGulheyu0qAQ8AjaH24GB5Un/G8oyqcFUWumz+N9bBb6r8vnMFfZqbw/z28jf+8dhF/vjCN&#13;&#10;HydHGR6/TAxzQPlVdwtettXhWX05vqvx4q7filveItxw5uGKQ4vLrgJ27xDsnjX48Ljahe8CTryo&#13;&#10;ceNljRPPq+14WeficwnCowJvuuu479TfZ8bx/z64gb9cnsbzwU7cbargFN271S4GA6XhXq+kXlce&#13;&#10;XK32sdB9eo7hUmLBNa8dF2wGNMQeh+PbjaiLPoiuzDj0aU7z1L3+vNNoTD7C1fKTpmxccRlw02vG&#13;&#10;DbcZ90tduF9WzBC56XPghteK68UWfs8FZwGDY9oWnD446dRjzJGPMVchBhz56LPp0GnOQbc1Jxjb&#13;&#10;cOcxOOhWSJc9ly0Qkh5rJvrs2QwPFhvFOjLRZ8pkeFAG1ohHwym7+TtWwLZjDYr3foOq2KOoy0lF&#13;&#10;lVmPMocJFcVu+D3FXOPhcnngcrlYBECsVitPARTWsFDgsgtItiYiKXRWlqHeVULEjp+OJwPkXU+m&#13;&#10;2bEUGR6qr118lwyQuSCigiMSPOSK84jgINeQlM4rWyj0Hnqd1izv0GeBVKqfka8dvS+SUhaKO5LI&#13;&#10;+kwGR9iyiBC3VeGhimyByBIJKrPgIRSSDA4ZGv+MiM8Id5QIhpOCE8pTVcZhhSpBQ4bHexaIdCFk&#13;&#10;hSpnYckXSabrh+Ax61jisxESA0SW2Fzw+BBAZHgQIAgUMkDEsCmRKSavQV6bvCaxnoz0ZOTw5MUs&#13;&#10;aFPTYExLQYfdhBmPEffLzHhZ58SDCiMmChLRmXkS/fokTLs1uFwaTM29WW3B3bqgu4qEgu3ksiJ5&#13;&#10;2lLCcQSqEmfLI5Q1RbGLP4/147/OTeK/r5zHPy7P4G8Xp/GfV87jp6kRvB3tx69TI3jT146XbQ14&#13;&#10;1VKLhxXFuO4y4KJFhwuWXEwb0jBVmI6r7iKOETytK8F3dT48ry9hN9vbpjJ8X1eM72s9eFnrwat6&#13;&#10;L15T1XpzOafC0jr+a2YC/+vWZfw6M4lXQ5141FrJFsydShvulAWtGgLEzWoPZztdrQjOGLlXX8Kp&#13;&#10;vDerKDbhwbRZj5roozBvWYeiTSvRknAMgzmnMVmQgYnCNIzpU3gHTzNIpgzZuGDLZ0Dc8llwy2/H&#13;&#10;NY8ZV1xGXHWb+PaivRBnrTqcsWoxZdFhzKLFsDkXQxYNhmxaDLqorUg+Wx7txgyexdFqymBY9Di1&#13;&#10;bIlQ0LzboUGvI4eFwEGWBxUGslgz0GtKRXdhStB9RTEQbx56XRokb12KrK1rkLvja2j3b4czPQml&#13;&#10;diPKvC6UekOzOpxBEfAIWyBK8FwoalkRRtpBR4IHCX8HgSSU6SRcMEI5CRFKUeyGI8HjQyJ/twoO&#13;&#10;eZ0CYPSdMjwiNQ2U4SHrEd7xi1RdJVZD5/Zb8KDXBDyEyLt9+drI9wVYZatDBp0sc8FD6JawPolQ&#13;&#10;FCh/l1hPJLBxkaCslD5kfUQS+X2sXKWxtfRYKE9VCYr7KjhUeAi3lXoRRAaTDA9ZSUeCB18oKRBO&#13;&#10;xxKfk8EkX3j53D7kthLwUK+NDE9arzxoSh5jK8NDzRSTrxuJbAmJPv2arGzo0rNgyEhHhS4HMz4r&#13;&#10;K75rHi2uEiyoHxLN3DZnYNqtwwVffrAwsNLEs7e59Xq9C48bvQyQcL+o5jIGyOuuWoYHxS0o+P3r&#13;&#10;UA/+cWYE/3X+DP4xcwb/uDiNP50ZxZ8pYD41jNf97Zyme7/Kj3ulLly26XGuKBfjulQMZsdhVJeE&#13;&#10;614DxwgeVBbjQYUL39X48Ka5Et83lOGH5nK8bijBq7pitkIIKJSe+6KxnGMllPL7X+fGGV6/TI/h&#13;&#10;7WAnHjWW436lE7f9JparLj0uFxs45nCpxIorFQ52ZQnL40qJDRe9VnRkp6Dk6H4YNq+Dft0ydCVH&#13;&#10;YZJa3OtScdaQjTOGDMxYtOjLjkdfbiJGCzJwzpbH1gXB4pLDwHLZWcS3M1Y9zpg1waC8MZf7jfUW&#13;&#10;pKPbkIGuwnR0mbO45xj1mGo1pKGJ+k8VpoQBQlYHAYRAwuBw5s6Ch7A8CB6Dlgz0GIPxkGF/AXp8&#13;&#10;hUjbtxFpe7+B7uQhlOg1CLgdqCzzwud/N2KWmg2yVeB0hsHBIvvplSK3D8FDKHkZHgJQJOIzKjzk&#13;&#10;3bT4P6VbWRGroFC/V4WXbG2oSlooavG9quXxIXjMWqcoFIzgAqLjz7oWc1geYm3yjl7e+QulLa5V&#13;&#10;JKtDtpbosbgv6zVZd6q6RD2/SCL+Tqpwe5JZB5sj7qEqxkjwUGefE0DoeTqOungVAnJ1uAwQ2fJQ&#13;&#10;PyPgQa+L9cqKWnZfhX+Yc+zkI4k4L7HLZ6sqBI1I8FABEgkeIqBPACGZq5uuLHJbdpJ3QfPggHsB&#13;&#10;j/zMHBRmZ8GemYILVcU8U2O48DSGC+Jx1pSG3izyf1PxmJZTOsnyIPeVsD5onCu19iAheFBTRAGP&#13;&#10;V5017C5629WAH3qb8EtfO/462o+/T47hb1Nj+NuZcbwd7sVPYwPcUPBJawC3Kly45bXhhsOA6fxM&#13;&#10;jGYnoS89FgPZCRgvSOeAMkHjfpkbt70WfFftxavGCgYIZVS9bPAH3Ve1Hryo9+EFPaaq9NZAMADf&#13;&#10;24b/vDCNN0M9eNZRxw0W75XZcbPYgGuuPJw3ZXP2FLmPzrkMmLDlsftoxm/G+WIDho056MnPQiDh&#13;&#10;FCy7tyJt6QIUbViF1vhjGEyPx1ReGs4bsjFdmIVLdh0uOnToyYkPpjwbMjiYThC5aNfjkqOALZLz&#13;&#10;lnycM+dhyqTFWFEOBnQZPKirkwLzBWloz09BGwEjPwkNeYlBcOhP8xjZJkMq2syZQWi4dGx5dIfg&#13;&#10;0U+V5dQEMRTzIIh0m1PRURCPAWsaxzzoc51+EyotWpRTfMNu4ayqYqcDDpeThWERggE1HCRXFYkM&#13;&#10;DA54hywHeSf/W/CQAULvi9TYUOz8SSmqVofsShG7XjmGEEnpCiDI7xHvkxWzEBUeIk1XhocKEdX6&#13;&#10;UEWsWShgsW4BNHHt6Jaek9cSCRgyOORrpYKD1qchi0lxt8lZn0L/yBtmWX7r3IQIiMgWETdGVHe5&#13;&#10;Mkh+CyKygv1X4KFCQG4vEp7OJ8c+IlgdMjxkwor3iMC5vGOQXUL0fvm8ZACI+wIaQuRRjiTiPcJN&#13;&#10;Jx9DwIO+S6xHlqClEQSI2oZdhYdcbR6GR0g4UyRHh/wcDWdfGVJOo92ch/tNJTw+lqrHrxbr0J5y&#13;&#10;FP2FyZhw5uKCR8fDoKg9OXearbW/Bw+OeQjLo6MGb6gHVGc9A4Sypn7qacWfh/vxtrcTb/u78KfR&#13;&#10;Pq6FuFNbwoV2V70mXLTk4VxBNkazEtGXEoPulCiM5aXivCMP13xm3Cmx4V6JHXd8VobHi7pgDccb&#13;&#10;clE1eNl19bzOw5bHM5KGEjyrL8WLlmo8aa7Gz8N9eNJSiwc1pbhb6cIdnwWXbFrMmHPYYqDW8P36&#13;&#10;VPTp0zFAUwyLctBryESPPg3tmkQEUmJgPbgb6WuWIuqz38O2fSNa40+gNzkaZ/IycK4wCzMmDS5Y&#13;&#10;NbjkzGNLhuBB1elTllycseRixprHMm3MxZQhFxNFuRgrzMaQPgNduSnoyE1Ga04CmjWn0ZSbgMa8&#13;&#10;RBaCR50uDvV58ajLT0RDQTJajOlh9xVJnzsoA24Nd83lYLmLAuSZ6DYno8dCVkcyWx69rnx0llgQ&#13;&#10;cJvgt5tQ7vPATSBweeD2eIPidIV35FZLEcc4SNQMIRGrEEpPBojYQQuAqBCRFaY6CVB8t1Dg6v+n&#13;&#10;rKzmgocAgLBMxHtUsAjFLNwtMkTEd4usMtn6EC4sEnlXrypaho8SOyARVpNYt7BA6JbWJgNCVshC&#13;&#10;KYu1inOjx+K7ZHDQWlV4iHNQjYBIACFdqJ6T+A7xvGqZyGvlluyyyDAh+RBIZCFlKcc8hAglKi9e&#13;&#10;nID63axQQ6NmRXt2tR2JDA8ZBDJc1HRdoazlz4jzkS0LWWYBI3QufD80QF7IrOHyyoxg8eOjP4C4&#13;&#10;+Oo/iuiOK0S1PAQ41FRdrvXQaIND7HN1nKrL1ee5uTBkpMKXmYiLNcV43FnOc8hpRkdr6lEMGFIw&#13;&#10;6cjFxeI8XPblcbYVua5u19gYHjQPg+BB7isGCAWym8vwqj3A8poUe1sAr1pIavGypRE/9nbiZVsT&#13;&#10;vmupxdOmarY4rvttuOIsxCVrPsY1yRhIj0VfajTqow+iLekkJo05nLn0oMyJu14zHpTY8Ky6GM9r&#13;&#10;/XjdVBFyUXkZIN8F7HhS7cCDCjtnY92rcHAh3sO6EjxqrMTdKh+nyl4vNuGSXc+xCkrB7c05zaN5&#13;&#10;W7JOoyn7NFeYV6fEoDL5JPwxh2A98i3HBaKXLsDhT/4NsQs/hXP3VrQnR6M7LQYjucnsujpnysV5&#13;&#10;ay6mzFlcwX2xWI8uTRzPhKfZ5gQQEjqncUMORguyMKTLRJ8mDd2aVLRlJ6IxPQ5VKadQlXICFekn&#13;&#10;EciOQo0mBoHc6DBAyAIheHTactjqIHgMein+kcdNDllc1O8qF73WdHSZklgIIL2WLAy4CtHlt6Ha&#13;&#10;aYHPbkWx0wWvpyTYw8rugc3mgMtmh8cRVOIUrJZrE2SAhIPdUvxAhogKEKG0ZYUpw0MMdBJWi1CK&#13;&#10;Ah6qCCX6IXjIO3gVHgIYQiHLSlkGi5weL6fpyjEQ2QqRFelc8IgEPnGdZHBFOncBHvmcPgQPAgeJ&#13;&#10;jh5L1oeAhyqynmT9LrUrEb2uxHfIEJHhIdb6kaxgVUUugrfqbl127YjHMkBk5Sssj0jwkCH1IXjI&#13;&#10;UwZleJDIx6HHckxBxBHUWAJ9v1izDA4VGMJ6kuM4H4KHHAthqyT046M/hAyMWXQPzeeQhzyp8FDB&#13;&#10;wQWCZHFwhWsBdBrKPX/nzsrPSIMlJR49LgPut5fhuw4fHje60Jx6BN15Cey6mnFrGR7XKows3Lqi&#13;&#10;zoF7dW4GCMGDAdLgD8Pj+7ZqvGqpYvm+sYprNZ431eJpQwDPGmvwoLqEA8iUrnrVZcBZQw4m8tLQ&#13;&#10;mxaD5tjDqDq2i9Nhh/PTgkV1FS48r/bhpqOQAfKIHtf6OZWXrIznDcX4rtaFh1U23K+w4Ipbj9ul&#13;&#10;1ELFiTvUALLEytC4VeZkK+asSYOJgmz0a1LQmhaDsuhDcBzdA+P+7dDu/gYZW9cjft1SnFr2OY4u&#13;&#10;+hgH5/8Oe+f9Gw58/nvELl8Aw87NcOzfjqqow2hKPInJwiwMa1PYeqFRuTTsioQaTdLwq4H8RIyb&#13;&#10;MjBhDgKE32PWsNVB7qqenBS0ZyWiKT0ODWmxDK3q1JMMj5qcaNRqY1GZdZIhQgBpyE9Ac1Ea2i1Z&#13;&#10;wUwrh4bjGAQPsjyE9UHxD3JZdRqT0WlOQq89jVN2+xx6dBTbUGYxoMRp53Rcn8sPp90Dl6MYbqeH&#13;&#10;q8qph5pQpOHGnFJxm+y6kiGhAkT472WlTkKP6XV5Jro8DVCFhyqyoleVbyTrQrxPiHhePn4keLBS&#13;&#10;DrUnkes4GCRzxEHkjSAdV/6/Fv/bdCvgoYr4bqGE1c8J8MhQpPviu94DiCL/CjxYf0pjbD8ED3G+&#13;&#10;s+ChAkPdrcsKXhZh+qiWieraimQ2ySeiAkQGh2iGKMNDtlhU8AgR8QQBEfk86DvlNcrWkgwNcr2R&#13;&#10;ZKQkIzM1hZ9jsISgQTt+vp+TFREgwvqQzV0SOagV/CPTdQxaILJEalGiwoOey9PSD55SCAuCP3p6&#13;&#10;Pisb1twMlGqScbXGhcctXrY+unWx3F13yJCKM7YshsdFGghFKbsBKwu5r2hmeRgeZHlQxlVrcG7G&#13;&#10;y6aKoNuooQzPGyrwuLacofGg0ocH5R7c9tpw1VGIC2Ydg2MwKwENMQdRcnA7nDs3oCHhOFslN0sp&#13;&#10;UO7GwxIH7hWbcaFIw5+j2MfdUhtu+cy44SvCteJCXLBrOd5w3qrFpCGTayimTLlcR3HJbWCh4PWg&#13;&#10;Lo2VdnX8SXhPHELu1g3I2rYB+xd+hg3/4yNs+f1H2DnvP7Dzk/+B3Z9+hMOL/ojjSz9D+pY1KNi3&#13;&#10;FcVRh7h9CSn7ptRojFtyMWLMwogxk2s9Jqy5GClM5zYmZIGQ5UGpvCPGdO6RRSN3x4qyMFKYgT5t&#13;&#10;Cvp1qejMSUZDagzqUk+hMvk4Wx6lKcdQmXGCrQ2yPKpzosLWB8U+OqzZYeuDwDHk06OXRuqG4EE1&#13;&#10;HxzvKAqCo8OUjH4zubIK0ea2oNJugtdpg8fhRLHDA4/dDbfNxb2snGYr7GKQkskUbo8jLBDZ+hCV&#13;&#10;0bJ7Sihy+XlVmQcBYoTDThCxwO2yzXJdEVjoc7KFoFoHAhri+0QgXHxOQEBWsuo6ZNdQJHjQcyo8&#13;&#10;wqLs8AVA1J24AIBsgQhFKyAg1jjrexVwyJ+V4SHDht4r1iXWJqwO8ZwQVdfOBY8ivQ7GArpPzwVf&#13;&#10;i7TJl/WrkDA8xBNi5y4gIsNFVtgCIJFgIkCiinoiMlDEsYTlISASCR7yGt5dhPetJnFfQEOsbS54&#13;&#10;yOAgYAihxyJ7TLY6IsFDBgeJsDzUH+O7nlh07sEYh2x1RIpzyO1J2Org6lZDEBz5+dDpdNBla7ni&#13;&#10;PD8zBdaMOJzxGYKxjEYnz/Tu1sZjxJCKc85cnHflMDwuleSz64oC5wSPe/XBOg9uURKCB03+IyFw&#13;&#10;PKnxcWbU44AXD2v8eFJXgfsVHtwqtuKms4hBMJabhP6MOLQlHkf1yT0wb18Hz8GtmLbl44K7KOjW&#13;&#10;ovRWRyEH1CkTa1Sbjkl9NscNxvLT0Z4WjebTR2HesRaadYtRG3sIHelx6M5JxGhhLoYLMtlVNFKQ&#13;&#10;hp7sBFb4vuMHULhrK3K2bcaJ5Yuw7ZPfYdMf/o1lx2e/w4HFnyJq1SIkb1yBjK1rUXBgG0xHv4U3&#13;&#10;7ijKE4+jPiseDZnx6NAmYciUgx59CnoLUjFioeB6EoYM6Rws5wmJDg2DuFefiOGiDIbMcFEmBgvT&#13;&#10;GRzdmmS0ZSegPi2K4UHgIICUJR9DedoxBoeAB4GDLA+KexA8yPLgQkFqR+LNZ3j02LM446qTkh+s&#13;&#10;6eg0p6DDkoS2okT0mSgbqwDNLhPKbEXhCYHkpmKxOoO3FhscoVYkBA/RkkSFhxDZspCtC3mnLyu5&#13;&#10;d8q/CHabiQHiclrfC5yLY4rPiM+JY8uWjhqoF7tx8Z3B75vtspJdQyo8xHr5PVJbIM6eEvM6Qkpd&#13;&#10;3uzJG0EZHjIIxPPie+Xzk9elQkfe4avwEGul18R7w/okJOI5IermXt20v9OjFI+lDflseMi6WehY&#13;&#10;oVOFhAPm4sXZmUDvLBBZIcsQUR8LkMiL/RA85BMKHi9IQnNhPovail3UhajfHwZHqDU73XK2VgSY&#13;&#10;ETTkgLdqcajgCLqsyLU122VFosZL5GC5HDAX10S2zoLvCVoQcpBcjnMIt9UsYEiWSIG2kC2PvLw8&#13;&#10;hgcFzql1iSYzFUVpsVxE9rjRg+/avLhdY0EXVZrn00yPLMy4c3GpJA8zXqr70ON6ZRFbHxT/oDng&#13;&#10;5L4ieFDQnDrWstSVMDQIIA8CxbhbXYzrpXYujrvmNDI4pvMyMJSRgBZSyEd2wrRtLQw71qJHl4Sz&#13;&#10;Lj3uVrtxg4LkpU5cthUydOj2TKEW9THH4D2wE0XfrIf2qxXIXr0IWWsWIX/TShi2fw3NhtUw7dqC&#13;&#10;uqQ41CfHcs+upuTjKD21B67DO1GwcwtSvl6NI4s+x7ef/gFbPvkDdi74FIeWL0b0+hVI3fYV9Ad2&#13;&#10;wH5qP7xxh1GefBJV6adQkx6DFm0iB7Tb8pI5pZYUck9RJu/qewoz0F2Yig7tabTnxHMQnmAx8f9n&#13;&#10;7b9j20qzPG+8Bu/OYgJmejEzi5lpdEB3FSqgAhzgAAUoQAEKUIACFKAAUQRJkRQYREqgsgRlyZAl&#13;&#10;WbJgyXKEbTnDOQnOEbYrV6PzdPc0Zmd24g42/vD7vjjn8lCHjylX9eL944Dk5eVNvPd8nhOfbhcO&#13;&#10;ByxXIMmpDgdOttux2taMQ946LDkqsNBcij1N5LIqxFR9PiYbCzDemM/WB4Fjl7NEWR41WKIOulGA&#13;&#10;rFAjxMFWzriiYkGyOkiOdjUzPJbDddjXVodDYRcOdQcw3xfGcFcburrD6OhsR6dYCtLOg1xS3Ha9&#13;&#10;C5H29X5WZuxDaj1MaIgykwLXWGNPpaxJSUY6KGBsAYSsDw0AdoOpfloi2m0m64vFkijgruGhj0+P&#13;&#10;7EW5Czz0ejyij85HooGg3TOirGVEr+Gh4STrm6LhZYLDtDpk/xtZLPRbDSkNEr0dhlCCQb0JEEsv&#13;&#10;USYoza5qvafCa+reIetpK8VkQSxVV1YQi0NbH6Yry1TYAg/9nrYpBynK2wSGeSKJ4GHO6UHg4Gys&#13;&#10;BFaGwCM2IZQnkbKOphVvAI+NAELwoEI8DQ4OVhupumamlZyfhod265ELSlsfGhwMB5Waa8KDJODx&#13;&#10;s8RMVmqZ4GqB22FDW3M1lvwN3LuKOqtSH6uV5hJuy36uw4ZL3XbcGvPh6mALrg97oy1LwmyBPJju&#13;&#10;ZnhQ0R3NS8Hzfc+PcNfYF9ODDBAKWhM8bgyErXoHAkBrM07aa3Cwphi7ClIxkLkV3g+/iyV7Oa5Q&#13;&#10;i49dvQyPF7Pk6hrkNF1K53082o8HI7241t2OQ85GzNeUYbI4F5PF2RguSMdoUSYmK/IwWpyDzsxk&#13;&#10;dGeloT1tBybKszFUmIzunO1o3fk+WrZ9gMq3v4ukP/4PSP7WH6DwzW+j6qO3YU/ZDH9uMnpKsxgY&#13;&#10;ZGFw5pOLXiux4qvDSmsDZ2IRRAgcB8N2rLTZ+BrOu61sKWrpvthSieWWGrZIKHPtVKcNqx2WnOl0&#13;&#10;4HTEyXIs0ISVlmqeP2SPvRS7m8jyyMdUUyHDY9JWyNCg2AdbHWx51GIx1MBuK4LHMoGi34NjfW6r&#13;&#10;2jzSHHNbkcVB8FgON+BwewsOdgcx29eOgZ42RLpDCHeFEIkq/5j7J9YIsTsKEAse2nUlnWFZqRvQ&#13;&#10;EIUmxa3SDVorawsgVO8QVBZIfH8pDQ/diZaWS5aXztQSq0XDQ8ChRZSsVtBaISeCB1sehstJb0PD&#13;&#10;QwBigsaEg7l/DRPzew0P2ZZpJenz0r9/HTxEF+sBfbw3iPoKWm2eBCL02VqeGB6aA1wkKADRK7xO&#13;&#10;TAKJ8tbvNe30AWsrIJ6AcpACD0vCfk9UvCwy4VNMDKhpcMg85jKXuRYTHtp1lQgeThut44gFzN0u&#13;&#10;K9PJ3K5pdWwEDxMyeh19jQR+ia8fufWsuT9kxEDgoGMkeISaa3Gq388tSB5MtuHpTAT7bcU4GWzA&#13;&#10;+UgzrvQ6cWvEi+uDTlwf9rBYFkg77u7qxMPZXjzdM8QTGj2bH+YZ+qiBIaXEktwf68LtkQ6sDbfj&#13;&#10;Vm8QF9ucOO1txGFbBaYLMjCUsR3+zW9ipDANR/2NuD/dx00LWab78XCiJ9ZIkIrryJV1rTeMtdEe&#13;&#10;nO8M4kSgBatBFw56GnGxtw2nOrxYjfhwIhLAPnczFpwNHKfwp36Exve/j/Lv/TkK/vpbKP3+f0bd&#13;&#10;B2/CnbIZ3rStbGWM1hRhsq4IM7ZSLHtr2B11qLUWB/h9PY4GG3GwtQ4nO5xY8lRzTcY+Xz3mW2qx&#13;&#10;z9+E8YZijNQWYM5ZjbG6fIbPPk81F+qdH3TjeKSR5XRXM0512lmOh2w45KvDfncV9roqGB67Ggqw&#13;&#10;y2ZlXE01l7C1QfDgdF0KmgdqsRCsY3iQkOVBrisqFhR4kNtqP1kcwWqGx36qNO9owf7uAKZ62tDH&#13;&#10;4GhDqLPN6tzMrqAQOrvCbIlYVkUXusLW3B3arSIKK+aOilolApdOJRR4j82HEXO9WNk7lMlFkxQR&#13;&#10;RMQKoThILHYilo0htJwtDykyTODu0jDT7xO5hUTRJoIHiYzmE8FDlHvMRaTcV+LiSgQP/VuBggmR&#13;&#10;jUTDQ8NxI3hoy8EU7Y6Sucy9HsoCpWQeSxgUXmes3ZNldaxbHqKXtH6PwcO0PAQe2nVlirkREyIa&#13;&#10;HqL8EolWruv7p+CMBY4IpRJGIUIxELZGAgFEgsF1MaqzTXgIQEwFH4tJqLiHAETgIcFyDQ+xOAge&#13;&#10;PNMYS+JzMwGZ6HpsBBj5zlzvFfiS5UEzC0ZjQ3RsBA+CU8RRj+u7+rnV+mcLffhy3yC3H6dZBc+2&#13;&#10;N/F0tDeG3DznA7mvSCzro82a53tXJx7PUuruMJ7MkdInS6MfD6mKe6IHd0ciVg+nbh9nGR131eKQ&#13;&#10;rQJLtUUMjsCmNxHc+jaW7VVcoLc2Ttsb5A61T+aGuAfVw8luqzniaCeu9wdxtT/EM/tR5ffV/nZc&#13;&#10;H+7A+W4fLvQFcHm4HReG2nGyt42bP672hXGk04+lgBP9FfkYqixEb0kOBivysKu+DLPNFVh0VTMs&#13;&#10;yN100FsTjU80cZbUaXqNOHC2y8kxi9VwM0/hutruwKGAjQGy5GvCrKsas+4aDNXmY4RcZI3FGKzK&#13;&#10;xZy7ilulnx/y4GR3M1a7bAyPM90WPE5GmnGU5uHwVGPJU4UZyrKykZusiMGxy26l65LrSuIf5LYi&#13;&#10;EXgcpMyqKDgORK2OlbBldSyFarGvvQ7LkSYc6nQzPMa7AujtakN7hMSyELrDUYUZaWNLhK0RUtRk&#13;&#10;dRjBZa1gNTxEBBw04yXVJ8X6PcWSQFysqCSLRwPEgkg0VhKFRSy2YrRajxUqvqathyhWExymkhWF&#13;&#10;/Mq56XqPqIKX32sAmfDgwLlMTWvUPujfmVaFCRDzWE1wvA4eMTC9Bhw6EL4hPDyOOHhs5LYSLoie&#13;&#10;pde4IsFvankkAohAQ7ustPIzlbeMur8pPAgckTY/A6OzrY2lK2S194jrDfUN4EH7jRUBJUjX1dlW&#13;&#10;iWIesdqKqCvJtAg0PLSiN8UEh1w3uV7mtszfs5Xi9iHg9iLESQVOzlFviZ5zp6OJ4UEND2lOjJ/u&#13;&#10;H8XaUJCD5hc67ey2uj7YwvC4M+7H7TEf1sYDDI+1Ccv6uL+7F4/mBrhTLU2ORG4nau1BjQfXBsO4&#13;&#10;0R/gVNYT3gYOcM+Sa6kgFW1b34P7ve9jurIAJ9ucuD3WzVO90u8JHhaQ+rkpI7WDvzMWxu3xdlwb&#13;&#10;DOLGSDsu9vpwbSjE7y/3B3BtJIwbk508odLNmX7cnB3ChfE+XN49gguTwzjSFcKxrjYc7wriVI+f&#13;&#10;+0id7/biUq+HXXQ0/e659gZc7LThcsSGKxEHLndR1hQ1LrRz6i1lTV3u8+EMZU1RO5KQA4vuOsw4&#13;&#10;a7DLUYUxWzm6K3IwWFeEgfoiTDrLsMdTwQV7Z/pdPB3s6V4HzvQ52ZVFIDkWqsOB1iqs+Goxay/G&#13;&#10;vLOc3Va77WWYdljpugQPggi9J5cVWR6UaWWl61LWlQUP6q5L4CDZH2rA/vZ6hsf+ThvDY6UniPFI&#13;&#10;AH2dYbY4SNn3tLWjty3EzworIlpOypOC4zTxkxqpJ1JeeppkbXHIjJfSKJCeJau2yREDCFkhBBCy&#13;&#10;QggglisrqsCjcQ6BhhYNEIGGmdWllaoJDq2U9TnJb0yAiGI2RSvpWAqvMYOghoFW7BocrwOIBkfC&#13;&#10;62+cn962FRj/eniQyBS19N/Qf+T2WPAgcLBE3VfrAFmHB+l3yVwVg4Je/z+Fh/atvQ4e4rLRylPo&#13;&#10;tg4PAUcUGiJReNDDwPBosywPOhk+DlWZrlu66/3y8UTT7+gY5DsNEHFhiZDVQfCwwLE+UYwVe4iP&#13;&#10;7WgxoWVCQCwSDQ9Z39yWtmDWf2tlkoU8LSx0Y0sshooFqdbjwTzVawzhq32jHLtYdpTjhL8Ol3tc&#13;&#10;uDbg4pjHGlsdPs68Whu32pbcm+7CnakIA+TeFE1q1IW1sQi7qW4MtHHzP0qZpQmVqBMtzc43VZqF&#13;&#10;jqQP4Hzve+jO2I4VZx3ORFpxdTCM2xM9uEfNCAlEs/0WnCi+MmUVKtJ+b42HGVzXR4K4N9WJK/2t&#13;&#10;/JnmpLg1EcG9uX7cnRuIAmQEtxd24cJ4P+7M78KlsT6c7Qvz3BnUfoSAtNbfintDPtwf9OFurxtr&#13;&#10;XU7c6nTgRruDmzNeDNOEUHU4F3bEIEiV4cd8Nhz0NmHeXoNZRw0mmyvQW5WHvtoCRKpy0FWTh0Fb&#13;&#10;Mabd5dgXqMXZ4dYYPM73OXAy0oAzXU04EapneBwM1GOPsxSL7iq2PGYc5RY83FWvwIMyrggcVO9x&#13;&#10;gILkZH10ObBMFkdbPYODXinWsRiuZXgc6HJjuTeE0UgQPZ1RJRkKo8vXxsJdDMi6CIdZ2A1F8YoE&#13;&#10;8YE4JUqQoO66NOFTFCL0nmqSKEYn81tI1qFV37QOEG2FWCCJKsgolHSwXgfOY4H7BNAwlaoGh/5M&#13;&#10;5yKfN4KHtkBMAGl46BoQmd9D3FZfB43fBSD6OE04xh1P1BoSt5UW7bLS8KD/gv4Xtj68lAlqQUNE&#13;&#10;xz7EA/JaeIjFoEHwOkiY32n4vA4cEkxudTpZaGRMSl0Up3kMHPhWMQ7triJg9ERHU13hIENFUnvp&#13;&#10;OPQx0HsNLzkmrcTlWDVA5HjNTKr431ojEH1Tmem4krYr+5Xfc8+uKDTlxjLNY8ktN1MF48X6sxke&#13;&#10;LdQHzKqQpbYFra5m9HntODbSg7uzY3i2MI6P903w/N0nKO7R7cDVQTcuD7bwK4GDoEHT17JMWkqd&#13;&#10;LIKbYyHcGA7h2mAbz/lNPZzOtjl4dsJDNPdFXTEmijPQl7kNLe99B56PfoDpyjwcCzTjbHcrK/Qb&#13;&#10;Y524tasbDxeG2Yq4Od7BgKJ93Br2875p1rs1mmdkV4iD/DRFLrVRIbBcG/Tj5eIYns6P4Om+SZ6f&#13;&#10;/PnKDO7PjeLJ4hR3zaWJnghyNJvgk8kubv/+nKQviNt+G644allO1ZfieH0xFzAuVOTiYD21TqnA&#13;&#10;/tpyLDdUY7+jHnubqjFbX87T15KbKlKWjrbSdATLMxCuykW4KpsBsq+jGScHvNwS/VyvHRf67LjY&#13;&#10;a8fpjnqshmo5C+tYWxOWvDVsecw4SrHbTm6rYsx5qtmCIWBQixJqjkhNEqlYkPpcHey085weh7rs&#13;&#10;nFW1FKrn18WgFShn64MskZ5WzPW0obfdz4FqVkLkeg60od0frWcIUmpqFBrRIDcJ3Xs6k0grOd39&#13;&#10;QHqwkcURywKMDlY4Fqg6K4jINhMpTFqmFb452jYVaCJoaImBSa1jrq+3aypnc1taWcs1MgPmogv1&#13;&#10;OSUKYJsAET2nr4c+XoGcPmf5r/Tz/7qYh7ZCSGg9OQfRKXrgKvo7bpAaPVc5Nrk2JLEKc1NeBw0t&#13;&#10;YnFs5K6S97HRdDSAzeBQCpS2E7dv1edK4CFCAOkOtrEQOMg6YXBEiamPQb8XpS+vsQsUXaatBBM2&#13;&#10;+vf6gieCh4BD4ioSWxFrgrbBjR+j5y0Pqjmq0DereQPKTRgIWqMKmsc8xHOaR+HhbeHRRdBpR4+r&#13;&#10;CXMBmmkugitjXZi3lbD/nzKDqD37pQEXrgy5cX2U4hJRcIxZ1gcJtW8nS+DKoA+Xelt5jopLYQ9O&#13;&#10;+e046K7BQlMJJkqz0J2xFYFt76Dpzf+Mrsyt2Gsr526y5EKiuSwuDAVxdbyDCxcJInd2dTOUqEXK&#13;&#10;nZEgHk93cFD/0a4wnu+O4Nl0Bx5PhvCcqt8nOvBsVw8+nh3glGGOmcyN4OHMEJ7tGcOj3UO4M9pl&#13;&#10;VZ2PdfK8IQ8Hwngx1In7ER+uuRpxrq4Cp6vLcKy0AEfKC3G8row76O6tKMBcUS5mivIwlpmB/vQU&#13;&#10;9GSlIpS2A/6UrXAnbeJ6EGfqR2jJ3IZAUTpC5dnorCtEX2MxFtrtON7vYeuDJmO6MdbKrsDLvXac&#13;&#10;iTRyJ2MKnu/31WHBVcHwmLYXYZe9yKoyd5UzOGZba7C3zYaFYBM3SaRWJeSqIotjpaMJewM1DA56&#13;&#10;3RugmEeD5b6KNGOx04vZnjAibV60haxnie4vAgcp/kCgDcFgCO2BqOWgFKRWjHqAQst1twMzlZxc&#13;&#10;tmSBkytXEkm+rh+Uea+LEtYjfg0UEwyvW2bCQ5SwCYeNgGFuS2CgASLHLPuSkbgGh75+G5276FX5&#13;&#10;LNdAjk/goSFH3+tj0fDQADGtDhEr9hGvW0SPaR2uReBhXmuShPCQE9PWgLmOXnejWIcoS62AxY1E&#13;&#10;4OCmh0ZAJgYs1WFXQ0RbIiQxi4PA4Vnfj1b2IiZVTXiYv9W/N3/zOnhoyyP2qmI89DupVRF4mKOc&#13;&#10;2MjCeLjibkJqKR30IUDv6Xiiqcm8z1arXQFdlw6XHb0tNvTbatBXX4IJWylW/PWcWnqxrwWX+108&#13;&#10;fSnB41bUZUVCILk5GsDVoVZcHmjFhV43zkaozbiD25If99Rj2VGBmZo8TpftzNgE96bvwb3l+9hV&#13;&#10;n48D/nocDtm4dcaRMAWUW3CmrxUXhwK4MmQBibb/cFc7nkyEedbATyY78GIshOejbXg2FsKLiXZ8&#13;&#10;PNGJh/1+PB+J4F6vHx/vsgDygqaZnRnBp3OT+GR2Al/NT+GzyWG8GOjEw7APl5rrcKahCgfL8nGs&#13;&#10;ugRHq4pxorYChyqLsVySh6MNlZgpycYUBdmzk9GTtgOhbZvg3/IRmt57E2U//A6n+ua/9W0UvfXX&#13;&#10;qP7oTTRsfgf1m95GW0E62stzMNRchsV2G472unB22IMrwx6sTQZ4ml+Cx8VeKyC/2m7HgUADu61m&#13;&#10;nWXY7SjGdLQ1Cbm+CB5Wc8RGBsgiZXvRPB+hBuxrq2eLY8FfjcVgLb9yH6yo6+pATwsWOj2Y7m5D&#13;&#10;2N/CAwp6hug+tdLaAzF4iOVhKYB4y0NbuaL8zS4HusaIRDotiDv3m0JDK9lEgyNTqZpQ0cvM70X5&#13;&#10;mopXj/L18Zijfg0Pva581utKrFVfR3PAp38r2xKPj7mOCQ/Ttab1xNfBQ2IeEgqw3Fem5bI+iNV6&#13;&#10;XAOGfiPHFgcPDQcNDdmQAIS+19lXMSUv5lcCeIgSjlPKUasjBpAERSi8f9WWXQoDtTUiMKE6EOmB&#13;&#10;RdPZaovBtBQ0XTU49DGb0DBJ/Dp4SFsDk+58MykI8bHIuampIRM9PPqhkBs6duMH/fAFLOF9U7xE&#13;&#10;+vFIywJykbkc6Gh1octtQzu5YJorsIfSTENNuNDrwpUBq87jxpjPgsdkmOUmWxx+nnnwYp+HC+JO&#13;&#10;tzs4M4k6yx5uqcHe+iJMVWShN2cbw8O16bvozt9u1U60UWC3kefgptdjXS6c7nHjXI8HV4eCuDnS&#13;&#10;xoWJZGk8GQvh0/EOPO334V7EibuRFtzpcuNWewvuRjy44XfgVtCFmwEnbrV7cKe/jVuh3+3vwM2u&#13;&#10;EK6F/ViLtOFySzPO1dfgVHkpDhbk4kh5MQ5XlWBfSR6Wyouwv7IEc0X52F2Yi9HcDISTNsOz6R04&#13;&#10;3vsB6n74bVR/5y9R+/3voviv/gK5f/UXyPjuX2H7X/4nJH37z5Dx3f+Mgu9/G9Xvv4mWlC3oKMnC&#13;&#10;LnctK29qHXJhzIdro624tzuMtYlWTkYgMBN0GR7+eobHnpYKzLpKGR6caeWpYHBQa5I9fgqY0xwf&#13;&#10;jdyufTHQwFYGQWPeVxV7pWUCj/1dTixEvBhvb0Vbq9OyRGlUqwYpfj+5rdbhYSm/9QEJ3bPaXboe&#13;&#10;E7QgsRE8JP7H4IjOrKfBYSpsub8TPSOvU7wbwUO2rb83wZFI6ZrKUYMn0fZlH+b2ZRZQ+l5vO9E5&#13;&#10;6GMQXaThKc+77IOgoeM9+jxkO6+Ld2wED/0faL2odWPcAMJouRKDhwkCDY7XwSOR9SE7FmWswRFT&#13;&#10;6AncVnyTGwWHuh07iQBEC4+qovAwLQ9WmnH1I9Z5aLrS9/pBEdG+QPO4TJjETPgoPPSfo2+SmBjn&#13;&#10;Zf555vWWIJVI3PX2U1uSAFp90b5WZnyklXqFhfm7Foq7uO0IOOvQbivHpKsaxyNOBgIpOJoc6sZo&#13;&#10;AGtkdexqx9pUB26Mh1iuDvkteHQ6eRpbbsnRWoP9VPxWk4eJsnT05GxBW8q78O58E5NN+RxEpvqD&#13;&#10;vaE67GunSugGnir1JAGk08VZVWsjbRzruNbtwPWwHVcDzbjkqcdpWxXOtjTgXKsN59w2XAu4ccll&#13;&#10;w2WnDbcDblz22HDBa8MZbzNOuZtx3t+C860uXPa7cdXbgnO2RiwX5GF/UQGWivKxtyQfs4U5GMlI&#13;&#10;QX/KDvRlpMC79QM0f/AWA6P8r/8MxX/5LeT/2R8j+1t/gPQ//H2k/NEfYPsf/QE+/IPfx9t/8Pv4&#13;&#10;wR/+B/zgD38P7/3J7yP7B3+Nhq0fIJSXil0tVRzQppjH1Ykgbk4E8HAuwjEbSkAgMAs89pNbqqWS&#13;&#10;ZQ9ZHI5ibozIRYLUpp3n+Khn2eOt43gILefK89ZKzHkr2Oqg1zlfNWdlUbxjod2GhW4fBnwOBL0O&#13;&#10;q85CFc3yvRIMoa0tHGuEaCk/S1lqgNB9E/csbFCcasKDXKWJ4CFKWBSxVuCmmPCIKUjDbWJuz1Ts&#13;&#10;erSula7sl/ahQUmfaTsCD9MCEUlkEUimpxyPPjc5dg232DEbyjqmB1RNihR36rYrr3p74uGxkQWy&#13;&#10;ETw05GSZ9pzQe4aMcZ0ZHqZCMpWdQEWUmQmQRArZhIeOIQg8YhaIyrYS4dG9TAKlXFzaChHhqnMF&#13;&#10;EHOEr5VxomNNBA66mbQy1/CQ335TeMj+Y3COphGLxN04KvYj4BBJBA/KsW9ttUSsn3XLyJpAyu8m&#13;&#10;xdCOllYfHC47vC1NCDZXY6i5BoveBpyO2K2sq6FWtjTI4ri7O4K16U7cmLSynK4NB3C5z4vzXS5O&#13;&#10;Z6Vg+0FvFRbtxZitzcFYSTKGC5MQTnsfPUU7OH2VYLHU0Yh9HY2Yb6vFfLAGy20NPN/2mS43Lva0&#13;&#10;coPB08FGHHVWYNVehRNNFVhtqGBLgVxKhxuqcbSpFsebarFaX8NQON1Qh9WmGpx2NuC4vRanXDac&#13;&#10;sDfgcF0lliuKcaymkmV3djrGMpIxnL4TQ+nJCH34LgLvv4vgpg/g+uAdVPzw20j+o99D8n94A3n/&#13;&#10;6U+Q/+ffQsFf/TlKvv/XyPnLP0f2X/8ltn/rT7DlT/8T3vvWn+J7f/KH+OGf/RG+84dv4P0//Q9o&#13;&#10;3PEB+spzMNlcwvUXpwc9uD5F4KWgP019G45W73vZuqOYB9V6ULGgwINcVxw091YyOAQeVFNC8KBM&#13;&#10;LBKrdTtlZJWx1UGvBA8qKKRWJntCNiz0BtHtaUaYWvhQZhPFO+g+ItcuxSZDIYTD0X5Wsd5U60FZ&#13;&#10;DZA460M14TR7rek5ZTayPDZS+qYCE3Bot5epsBIpdVlHvjdH66+Dh5yjwEMAIZAQy0Uv0+AgoToa&#13;&#10;br4aPSYBnpz/18FDnteYDkwAD91EUusA6/fxxX2SMaUBkggect1NeJjXRlsf5v8Zszy0UhWhz1rx&#13;&#10;aWiIaMWq4aEtDpJYmmw020oyrsRFFNtndPZAXaNBrxoeGiACj/XsAus4tDKOKe4EwX0aMWmRHG5p&#13;&#10;lKa73OqAoRYu0os1N3w1e03vX9xxAkd9/vp4NawTgcM6D6ubLlWZy4O9fp2ot5cPPqcPXrcfDrcH&#13;&#10;9hbK/rKhtakGXQ00KVEzToYdXPNxZcDD8KDU3Hsz3bi9uwu3dkU4I+rGaJgznagRIBUXnmirw0Ev&#13;&#10;zZNRhNm6LIyXJWGyPA0DRdsxVZeNeU9ZrICN4DHjq8QsNf5rrcXhDidOdXlxos2BpWYrvXe2NAt7&#13;&#10;y/OxXFaAgyUkRVguK8J8YT4WyouxWFmKI3U1OGGrw1JlCctyTRkWy4twuJGgUYi5gkzsyk7BnpxM&#13;&#10;TGeloT95O9p3bEJg+4doT9mOrqTtsH/726j51rdQ/Md/zPGM6g/fRsMH76H+nXdR/fabaNzyPjwZ&#13;&#10;Sajc9B5S//ovkPG976Lgg01450+/hU3f+y7e/M//Cf/599/Au9/6PTjSNnPVOc3LQS3SL4wFcGt3&#13;&#10;B+7PRvBoD3UoptRjP64N+3COGhoGGqLwKMc8tWN3lbLQ72dbytmNONtSiTlPLabs5QyQaWe5Ja5S&#13;&#10;TDpLsIvm/vBVc4yECgnJ8qB4y1zIjpmuAHq8TnT4PLH7RO4bVm6UnktddDs6VMuS9ZbfAhBRIDLy&#13;&#10;lPY5ieAhlofEO/j5SaBstMIRJStKlN2txnwaMhDjVFjK8Iq2jBeJ9dOKphqb4DAVbiJ4JAKVwEPA&#13;&#10;IddFf9aiLQ/zvAQaIvLd6+DBOjB6HBoeAkM+T8PTI+1EREyAmC4sE9gaIhqsAhDzGunz4ZiHqfxN&#13;&#10;5atFFFucQlS/F6tDWxuS9soAcawLA8TMYFL1GaaLK5H1EbM8YlkFr1pP+vhEaH+0bz1yipneYkX4&#13;&#10;6BxfnWPDBIiGh4ZsIqUvlgeDwxVNIjCmqdXbMLcjN00MtnIsnlbOtFp38xE8AizULNHpcsPhcqLZ&#13;&#10;Vs8dd0N11Zhy2bgQ7kyHnS0LikEQPO5Md7LlcXOqg2srbo13sIuJ5rGgtiYnww044q/GirsM++yF&#13;&#10;DJDdNRmYrc/GbHMeFj3l3CZ8pauJrY7drZWcfkqKcW9rAxa9TTyDX39RJtozdyCcupWngR1M3YnR&#13;&#10;Hdsxl56BmfR0jCbvRP/ObZgtzsdieQmm8rIwW5qHiZw0jKYnYa4gG8OpOzCVl4Hx7FRM5qYzcPp2&#13;&#10;bEXHzq3oK8iCPzcF7cVZ6MrNguPdd+D7YBMCO3ZgNujBoZFeTNF9mZIKd3oqRppqsa+zDe1Vxdj5&#13;&#10;13+O+vRU1GakY8tffxvbvvc9vP2tP8IP/uANpH33W1xlTsV+ZEHQlLBXxgO4NRPGPQLHnggezHZw&#13;&#10;wSXFjM50NuOgz6oyX2yp4HqPGWcJ/5YsD0tKMUHtSxwVXMVOABlvKsGUvZRdW+P2IkwRcFqrYvCY&#13;&#10;b2tgq2Omw4WJcCt6/S2I+C2LQ+4bDuiSAqR6io6OOHhwyxKjEy0pCA0PcVvJPa4D6BoeGwXMRdls&#13;&#10;BA/paGvGDmkZpRcTIHTPLYEHLWcxAszSw0sKCzUYtVVgjrpNeIjloq0ObYXIsq+Dh8BTCy+P6qSv&#13;&#10;g4f+fxiUChz0m9YWKh9YFwJIIutDJBEoBKYaHCIaMNqaIonBQw7GhIceDZuw0HDR8BHLQ+IcAhCu&#13;&#10;lbCvC0NEpqlVbirt2tI1ITr+IQAxL44cq6lk9Z/EEh31Czj06IndPwksD4GFTleUh4ogQ4FIPdqT&#13;&#10;G0srfoFW7ByjsRl9LeVaa5HvzOvPf6py8xFAeKRIleceP/wtrbF+Vw47NX9sgLepAeGmJvQ31OFg&#13;&#10;qIU7wV7s8eL6UAB3Jqy2JGR1kPVB6bRrYx24M9KOmwN+XOp0cMX2qUgDjodqcNBTigPuEiwSNBz5&#13;&#10;WGopwnJrOQ62NzBAKLWUlN5uTxUmHOWYsJWjoyAdTR+9g4w//0O8/f+8gbf+nzew6T++gaw//Y+o&#13;&#10;//M/g/sv/gIDH3yIka2bMbBtE4Jvfx+Bd37A0OhN2gb/u2+i54P3MbJ9B3qTdqArLQlTFcVwvfcW&#13;&#10;PG+9ibYPPkJ7aioO90bw8OJJHF+cxumFacy1+TBcU409QR9Wl2ZwYv8cLizNw52Xje66Khwa6sbh&#13;&#10;4R501lcgf/O7aMzLQEVaEj74i29h+5//Gd574w1UvfVdjJTnWc0RvdXY76/GqV4HrlFLl7kOPFjo&#13;&#10;xpO9vVyvcnuqjeFxsr2RCwWXyT1FVenOUsy1lGHSZs3rQQ0SqV0J9bsiKBE0SIbrCjDaUIAJWzEm&#13;&#10;HMVsfRA4KMBOab17gvVsdcz3+DDS5kaXz83p61TbQfeddL7lEXJHhMHRHiHXVVTRtlv3qFSNS/Ef&#13;&#10;Z2dFU3G1a0crHVrGNR0J4KEVjYaHHsWLMox1tY0CxLQ4EjZr1FaICizreUZExLIS5W4qcXM5fZZt&#13;&#10;iujjFSAICOV5N8Go1xPY6O8T6c1E8DD3L3pNBunSo89LLmmXPQYPUy+KwjetL9MSEYDEBg8GXPR/&#13;&#10;yxXmWulrK0C+MyGhl+vPieChrQ8THixRd5Z2U2nXlsDDtDxENGGtgNH6ccv5yIUWK4fPMQoP8dua&#13;&#10;8JDRjwkPPQIz4UEFVAIKAYiGB0EgBjJxzSmrQ4PDvLlEzOstLQdi1y/qfvN4oi3aefIoJ1/rluZG&#13;&#10;uGwNcDc1INDUhM6GOuz12dn6OEfzfg8GGR5cWT7didsEkCmqKu/A7WGq1g7iSreb3VxUPb3aUY/j&#13;&#10;oWqcaKvG4dZyHPKW4WBrGQ76ynG0nebXbsJecrPQiJkqqx0V6CzJQP2mt7D5jTfw0e+/ge//xzfw&#13;&#10;gz/+PWz+q28h/a//HP7tW9GxZTOWy8txoKqCXVZ7q4qxWF+J2+NDeDQ/jWN+D2ZLijFfVoGjbX48&#13;&#10;PrDIcnVyHPvdXszb7DgQCuPHt2/gkyd3cOnSKlYPLeLSkRWMet34px9/gYunDmP12DJO7JtDt7MR&#13;&#10;cz1hHJ0cxFJfB9prSlGdsgUNmcko2fIhAy7/23+NcHoKpkoKcLiljpsq7vdV4Ei4jluTXN8VxJ09&#13;&#10;ETzc24NHi714EC12pHgHVZnvp+rxljJ2WxE4yPKYaiZoFPHcHmR1kJDVMdpQxEK9tMYaCzHeVISx&#13;&#10;5sKY64pk2l2JOX8D5tpdmO5qxWDIg56gn4tnI8FodXkCeITaw1b8I6r4dNU4V6FHK8cFHjICNUes&#13;&#10;sTqmKDhI+NlJkG2llaiGByvcaMGinlPDtDhMl1Xc8gTgiDVfTOC+0iLHpcEhx2jCg74Tq0LDQaw8&#13;&#10;2YZ8F/vesFZkO/o5j3vGlQWkwSG/o3VlAEo6VsNDWx5mvEOO3YTH68AhpQbaCtH/LzdG1OCIcyH9&#13;&#10;X8jvCg93czO/Cii0Wyvm2lKuqzhwcMBZl9TH13XIBdbHordF69CyuGK+6MWS89FK3LxO1rWy4EGA&#13;&#10;sQCy7jIQy8O0PkwgCDQEMCQa6rJfeS9Cx0mFgNSnRs7T7Xajxe2Fy+thoSwrj7MZbntTDB7Opnq4&#13;&#10;G5sQaGjAREsj9geacbrTw3NtECju7+rCvekIZ12xC2uiHbdH2rE2FMK1Xi9PJHWhz4GzPc0412PD&#13;&#10;+V5qKNgYraiuwbG2agbLic4mnOiyYylQixlXBUbrCjFlq8COP3gDW37PgscHf/wn+Kvf+z1s+f53&#13;&#10;UJOZis7KMkzbGjFeWYafrB7Bi+UFrPhcONYVxovVQ/jts/v4+5dPcH5yAsvtYTw8dRyPL57Gzx7f&#13;&#10;xa1jh3H36BHs6Yjg4tJ+/PTpU3z16QvcuH4J1y+dw+kjB3FwZhe+ePIAF08dxZkTh3BseQ8Wx/ox&#13;&#10;3RnkiZSWu8OIVBai8J3vovTdHyL1T/8ITR99gKH8PEwW5uF0q1XjcsBTiZPdTSwXhlpwc1ebZXUs&#13;&#10;9ePxvj7cme3E9bEA97g6EqzBUksZFpwl7LaiWAe5vAgc47YCjDbmsYUxXJeHQWp7QnUztfkYqM7F&#13;&#10;cGMBy0hTPruuCCAWRCqw21+P3e1OjLd70NfmRW+4Dd3hDnS2rfehiinC6ORPbeEQgiGrWtm6V62q&#13;&#10;cQGHnsVS4KGVDAnfdwY8aODFFnuCQLEoaw0PUYrighKAmFaHdlVJS5M4i0S1mzfBoXti6X1qK0DL&#13;&#10;RvCQUb8oX+26iT2vChpfBw/eT4KEI9YxxoRQptWzETystjBW0FwPqH8XeJjgMOFh3gsxeGihZa+z&#13;&#10;KvR65m9lHe220q4rDQ0tiYBCIhDZKHCue7MQeQUSJjQSwYOE1tEXSy5QIngIkLSI/3cdIOvBbg0P&#13;&#10;0wLRloasr79PZD2ZUKSHt8Vth6ulOXbzuKPQcPm8cPmi01SSSRsFiKu5EfbmJhZyX/Xb6zDvt+N4&#13;&#10;xMOdb28MWNbH3V0duDPdgbu7u9gCuTNqWR/kuqIpWKn2g6qpqTL96rCbJ5SiHlnUloNAcrbbxnA5&#13;&#10;1WPHsYgNC54qnh+DutR6UzYh41u/j4z/9EfI+s738d4ffQsfffvbqMrOwN6eLlxf2ouZgBefnjuN&#13;&#10;T86u4t7hZRwe6sPH1y/gk4c38cmDNdw7expXDh/E3ctn8eDGRTy7fQMPrl3C0xvXceHYEdw8fw6P&#13;&#10;1m7iyf07uHPzGu7fvokHd2/i0tmTuHbxNC6fOY7Th5dwbO80lsf7MdzShPmwF/M+F6rf/SEy/+T3&#13;&#10;4U/aiumqMsxWlmKhogwHGqt4qtsTwSYcbavFKQLnoAuXR724NR1ii+P5yhADZG13By4OexkeK95y&#13;&#10;LDI4yrDXXcFZVpa1YYFjpCE3Co4c9FVmx0l/bQ6GGvIxTOspgJDlQfCYbHdiIOhCV5sX3e3U860d&#13;&#10;keB6A8OYQiQlHQ7H4EHKyLrfXgWHWNbittJKQ5RM7JmJWu4EjkQtyk1w6NE8iw5+R/toxdKJo4CQ&#13;&#10;dfT3ieAhoEgEFHEBmaP5jY5RtiHwEOWrLQ8BsAkPE54mQElEJySCh2l9aHjQuqIXNDykLYyOd9Cr&#13;&#10;dltpF5Up+n9NNJgW2LwCD1PkRPQoWaCgXT8biSg3VtZmvYfDAogJj43EtEDEfSViAYPcX808h4W0&#13;&#10;VicrxwSHhkcMIAmAKOeuRcNDzsWS9Tx4Kx4SzVBTN4oWAYS2UEhMwOibRMNKg5inv40KveeRgtcN&#13;&#10;t9+DFr8H7oAXPvqjaRtRdyDdaPIbj6MJ7U3VmGptwoFwC05F3Lja68Pt0ZBVKLgrhNszVtouWSRr&#13;&#10;w2HcGg5ybIR8+TSypqJCcs/coXWn2jg9lUByacDJbU8IMAyQ9iYcptn2KFW3x4fZ+lJMVpcikJyG&#13;&#10;0jc/wHd+7w3kbPoQPa5mHN09iVOLMzi7vAd3Th3F3dPHcPvkMTy5dhEP71zHw4e38MXzJ3i8dg0v&#13;&#10;7t/Eywe38Nmje3hx9xYe3L6Bu2vXcHvtOj795DlePnmAT58/xr3b13H//g1cunwaBw/O48TBvThz&#13;&#10;YAFHJoaw0tsB27YPsdTagrn6WoR2bMWu4gLsp/hIQR72lhViqbaMW8sfCdlwtKMZq90OPi8Cx7Ux&#13;&#10;L1se5LJ6tjKCx0uDuDlN7eM9ON3lwF5HMVsd+ynjzFWGXc2F8eCoz2FI9FZnobsyC10VmSz0vqcq&#13;&#10;EwN1uRhqsITcVxJD2uVrwER7C7r8DnQEPdZgJdiOjmgLEla2orjoc8gCBwkPbtqshofaXaWD4uzS&#13;&#10;VaNPc3QqMQ9uEEqDJwKREVA2lfIr8DDdWIaSleWxkbca0cu2BBgaEAKP2ORTBkj0unI8GhpmzMTc&#13;&#10;v8jr4KFBoyHCxx593mmZKHYR+R2tq6+NHAOtQ/+FaSVYHpP4Pld6u4ksDtPq4AGpsmbkvxfdqBkR&#13;&#10;11XXFA0PU4mZwDC/1/CIswIUPFpstldgoUVbHhoeOrgu4GiJjqqlC64JDzkG0/Iwz1esAW0dmIrc&#13;&#10;hEd8Lnx8vrb5IAgstGxknWhgmeCg87Pg4YTDYX3m46Ebwe+FN9hqtS6hm9HTCn+LBz6XpQzIlUXi&#13;&#10;bWlGwFaNYXcD9gWcON7u5t5VN4d8uDURYIVISvAWCaXsDoc4I4uECgpvTYZwZ6qd5cFMF+7PdFjF&#13;&#10;cRN+XBuhdideXB31cNX1yUgTzve5ubL8ymAAt0Y7cDbkwfEWN44HQmjavhXffeMN1GzfjKmAB5cO&#13;&#10;LOL4nincOXPMklPH8ejKeTx/vIZH96/j0e1ruHXxFB7duozPntzGF0/u4eP7t/Dp0/t4eO8Gbt64&#13;&#10;jE9ePMbzB2t4+eA2Ht68hFsXTuDSsf04MjOGo5PDOLdrDJcnhmH78G14N3+A8YI8nPP7cMzWhPmC&#13;&#10;PCwU5nLK8FxxNlfSLzrKcbzTgQPhRpyldi2DrXxu18db+Vrdn+/Ck+UhPNo3gBu7wjg36MbRcCPm&#13;&#10;mvKx11WKZV8Vt2WnQDnBQ8AxVJcdBUcGA6OzPIObMFoQSY9aH/HwIMtjqrUeYyEnIj47wkGagCmA&#13;&#10;sD/EEvJZbqCY4qLAdJsFDg0Ps0uuTsXlGSmjI1rtvhAlI/CgDEXOTIxVrq/DIxE4THhoSCQSUZpa&#13;&#10;IYtiFZFtyv4kDhI3e6Hh2tLQSWSxyLq0bdquhoaIPK8mPDQEEgFEnn0ND1LkouhlfX1dEsFDSyJ4&#13;&#10;aEAIJLQLygQH6xRHM4sMSK3tvmpgxNqTmCNtPeLWloeI6aZKBA5TJFX36+BhuqwEHlrp03taFg8O&#13;&#10;Cx7a8ohBQ6CnYiec7qvOVa6FeU1MgGoY0nzhIjwxlLi9VEGNfqDkRjABIjdhIl+oue91gDjhtLvQ&#13;&#10;0uyCxx6FKxUN+T3c34iPodXP6bpByrxyR+deoBuF4iRuGwL2evS66jHtbsTBoB3nOltwtc+NayNe&#13;&#10;3JgKshIkgEi9B1kgt0ZDXBNiwSPCVsr93Z24t7sdd3aRJRLAjTEPbk35cHOyFZeHW3BlxNomdeql&#13;&#10;potPpnvwmGYi7GjDvopSXOkO41xnCGNFeZiqLMUipZ1WFeHGgb24eXgfrh1YwPMrp3Hv8gncvbKK&#13;&#10;xxdP4fbJw3h25zKe37+Kl/ev49P7N/B87SoeX7+IB1fO4eHV83h86yIeXz2H+yeP4ObeWRxp88P+&#13;&#10;9g8R+uhD+N5+C9P5eRhJT8NKTTVOOxy44HRhIYeq04uwv7yYe1/N1uZjrrEIB/x1ONzWhJPUo6uL&#13;&#10;uhHTPCNe3Jjw4fZMO8c8yOq4u7cXVydCONXrwpKnArsb87CPWrd7KzAddVeNRWMc/bVZ6KuxIBEp&#13;&#10;S2VotJekIlycwu87y9Oi1kc2u67G7SWYcJRyM0WCx4C/CWFPEwJ+N/zcrof6W4XQ1mrN8CeKi91S&#13;&#10;BJBQOwfNyUqhrtQaHqbVIfAwAaItD0lvp32xOymBRWHCI9E68mzIM2PCQwNE4JHoudoIHhoIiQAi&#13;&#10;nzeyUGib+lhE5FnVoDAtD/1e/449DAoI2hoQgCS6FrQtrfRNgNB3UjyogRG3LiXTtK734toIHqRv&#13;&#10;SPeY4GB4aIUlF8JUoAIP7doRkWXmiNwER8wCiAbFTdcVgURgIuBgOETfmy4rgQe5qggalIJKr6bb&#13;&#10;SltJ9F62QeCQaWy16JG/VVhDCtw6Z6sghyC0DkNr/g9LkRNA6E8w4aFvdPm8ETD0Z9q3vApATHi4&#13;&#10;7S2vwIOPN9qiIuwLINQatGo+Wq2USHJlcYaW14k2jx0dzgYM22ux19OIkyE7LnY5uGXJjXE/w4OK&#13;&#10;325MWgWDaxMRrI2FcWOUJowi9xYto7k/Irg7HWZwkBA07s604fZ0AFdHW9gaoWlubw558XyuG4/G&#13;&#10;2/FsshsvRrtxp9OPG5FWnGu1404khDNuJ466HRgqycPVqWHc2zeDm3MTGG+uxifnjuKri6v46vRR&#13;&#10;zLmb8MmFY/j8+ll8du0MPr5wEl9eOs+xEk9mOr64eA6fnD+J5yeP4sr4MNwfvYc9xUX4cnwSy/kF&#13;&#10;OFVdg4ftHXjQ0YHVWmrTXo+V4mIWAsd8aS43fZyqy8NMcxGWWqkfmA1nuz240Ofj5o6XBj24Oenn&#13;&#10;+g4KlDM89nTj4ogfxzubMWsrwExTPqfpkstqoiGf4UHgGKrNZXAQHDpK0yxgFKeivTAZ4YId6Cgl&#13;&#10;gFASQTr6arI55kEpu2OOEow6SzHub0SkpQGtriYr647rnoIMD8laEoXGrimyDNojiEQi6O6IoIeq&#13;&#10;zQ146Opxgof2qYty0gCR7ESCx3rbk3hrYCNoaHiYilmeGa005VxECZu/kWW0L1L+r8ybbgCElmlr&#13;&#10;Q68nFoe2aBLtL/Z8JoBFIpFjjz3zRgGjhofWIVp/0Pq0zitAUP+PwEN/J+4tDQ/ZH/2GvhN4yNws&#13;&#10;rDONDiAxeGhXCYn+g+jgYyfzmmC6wOPVUfl6caAWmXDJFD13hsyfIam8QkA9AqfvZOImmu3PmvHP&#13;&#10;sjwEOLrokF5p3ouw140On5c78rYHSUGvi2QnsFB3Up47XZov0mx91ox9PirKca1PHkVCxyMXWywZ&#13;&#10;ExqJbj4T2Ca8TeuP9iHXlzqakkglMN0EMfPXKGbU7VOsEYk1YU9bSzM666uwx9OEo34bTrU1ckYV&#13;&#10;ze9BcQ22PqaoaJAyryx43B1vx+3RIFsS1LKduvDen27npoA3x324Pm5ZHgSPGxPUdLGVAUKNEGkC&#13;&#10;qCczvXg+248nkz14OtGD2z0BXPE7cMPnxHlbPR50tuOMy4ZjtgacD3hx0u3ASn01TrnsOFRTxZbB&#13;&#10;0eoqHGyowZ2hXlzt6sBEQS4m83KxXFuDEw4XLviDONzYiKM2G065nDjjdOJYfS1ejg7jQU8X1tqC&#13;&#10;OF5ehuOlpVihPlgU3yjKw3JVKeYr8jFXXYDp2jyed3zOVY7lQD3HO051t+AcFUwOeHFppBXXJvyx&#13;&#10;TKsHC73s5qPZBA/4a9jqoPRcCpTTJFAED7I6CBz9VVZMo7MiEx0lGegoSkNHQTI6Cneis3gnusqS&#13;&#10;0VGeivaKNPTV5bD1QQDpb8rFkLuCrY6Q22YljIjCIWsjamVsFIAWoZkEZUrZdbdVtDOz3F8GOExX&#13;&#10;BwntmwFlZFPFiTGdbSx7ikb09HyogLkWfS4MQ7GgonOna+EU36g7y3Q/aWvDtDDMdRgoUetMGh+a&#13;&#10;z62GmP4sgJDvzPW0iE4QIAhgxM0k20oED9N1JdCQyZ5kulnzswxuRa+LHqf/nf5z+r8JHCT0v4s+&#13;&#10;iQFQGQ7c20qPtuUkRMkIEbXJol09MiJOZHmY0EgED/O9Xk+2IfDQgKJl7PdX4BB40PK4lFwVICdw&#13;&#10;tLd61uGh+r7EScAThYcnCg9qb94SBYgTfvpjEsCDjk1IzQBIYHZqQGtIiCRaZsIjdo03qJCXWpWY&#13;&#10;qBGN/Kd885E/09uCLkcD+hsqsNxKTQ/rcCZsAYQC4zemQtzniqwPin1QzIPAIRM4kRAUHuzu4Mrq&#13;&#10;+zPtuD8XxqOFCO7sDjJAbk8FWSiwTlbKw5kuPJrpxePZPjze1YuHQx240+nDnaAHt7wOPA4Hccvt&#13;&#10;xC92TeBO0I/bQT8+GezH41AITwJBfBrqwPNgCI/bw3g5MID7kU58NjGJL6Z346fzC3g2OIzPxybx&#13;&#10;xdgEbvmDeNrVjc+HR/Civxe3gj7caPPhnL0Jp6orcLS0CMsFOdiTm449JTlYrC7CQl0x9jSUYHdj&#13;&#10;IWabS7DXW42VUAPD42RPC870u7m+g+YvvzFtpelSwJxSdK+OB3hOc3JVTTfkMzioky4VAw7X5mKo&#13;&#10;JofhQUJxjo6ydISLMtBWkIZw3k6E87ejvWAbOop3IFSWgkhVFlsfEjgfaC7EkK8e3b4mvh9Focv/&#13;&#10;y8rKgIYpMYioKWWtQcb6YJDvL+Wuknvod4FHTPGpNNs4SQAPE34iJix0YWGsKn2D3lCvExMcbHFE&#13;&#10;W63rQbWp/E3Rz7Ve33z+ZZkAgUT/Xq6zKGxzGwIPWmcdGvJ/WKAQIXiI0Gd9n5Bo/UL/uQ6Y03/P&#13;&#10;LrCoFcSvGh7aZSKjXBK5IcXikDiHKEVy+VDHTu1OEdGWQSIxgWFaGl8HDwEH/V6gIXONs9URLTrU&#13;&#10;8ZGgq4UnSxJ4kFhWhQULHWQSgBBU2gMEGbE+rPkxSNmSBULWh5yPHL+2POi6CpxNeMifYUIikWjL&#13;&#10;QwOEr0WC3lwaIK+ARJnGJGS+UpCtk62PCow3lWF/ay13zaVK8sv97mhmVRt32KVGiTSBE8Ut1kYC&#13;&#10;bJ3cGiOIkBXSxjEPgseDPZbcpZYds9br7Wn6PsSxkQezEQ6yP5nvw4NpcmNF8HA4jDvtXtxvb8U9&#13;&#10;vxv3vC48CHrxcU8nfjw6hF/umsCX/b34pCuCzzoj+PHAIJ62d+FhRy9+sbCEp6NT+HzvEm4MDOHu&#13;&#10;2AQ+m1/AZzMzeDowiGfdPbjd6sVNtxPXXXZcaKzDscpSHCgtwMGKIhyhGQSri7HSUI7FhlLM1Rdj&#13;&#10;tqEY0w0FPPvf/rZ6HOqw4VjEjpM9Tpzr9+DCsJfhsTYfwYO9fbg338MuPlp+tKMJc44izDlKME/z&#13;&#10;lDcXY7wxn+FBKbkc7yAolKegvSQZwcIUBPNT0Za3A2152xAq2Iq2wm0IlSQxPLoqszBQl4+emiwM&#13;&#10;Osox6GtCp8/O96Qe6ImyMS0NnRLLsYnotLLa6pBswbgBodFuRA88RGklgodWilr5CTRi1kcUHq+4&#13;&#10;haLAkEwwgoWGBL2a9zdb2kaaq5ZEwXEtvDyaXi/uKC38rCpYaOWvLYPYuSa4Hlo0ZPW1EutDdISA&#13;&#10;SOsQ+e5VmMdDg9yZWjSUSGSgSv87/efavUXblHsqITw2co3IwejRvgRO+EJG59Qw4UHrmq4lU14H&#13;&#10;D1L8icS0arTVQeAQeNByPtYE8GhriU7XGhUCgTX74PrE72Z1psBDAMKwUfOHaCtArpEAlqAhbkEN&#13;&#10;Dg0PDQht1cln/WdpeIgILEyRB0o/XPxejVIp9uHz+fi/bvc60eWoR6S6ADPOKhxsrcNqm43bsFPT&#13;&#10;RJoQil1YBJCom4rcVdac54GYkHVxdzqEe7Mhtj7u7Kb37Sz0nuBBsRHKzKIWHg/39HCw/cFUBx6N&#13;&#10;kvXhxcOuAO74Xbjra8HtFjvuepx46PfgWTiAHw3247OeCD7v7caPR0bwvHcQL0d34ccLy/j5oeP4&#13;&#10;dGkFD3bvxlcHD+Gr5WX8bN8ifjm/B/eDAdyw23C2qgynyotxKC8L81kpWCzOxb7KQhxsqMBiXQn2&#13;&#10;1pdgprYQ07UF2N1QbIHDV4eD7U040mnnokdO0+12cluSy2N+3F/qjYPH2YEWHArVY9pewP2rSCjO&#13;&#10;QfAYqc9ni4Pg0V2egkh5EsLFOxAoSIY/PwmBvCQEC3airXAHQkU70U6WR3kG+mpyMVBfgJ66Aox4&#13;&#10;6tHnd6A76GZXq76vYorTaOlBipqgIe4eUsjSFUHgYYnhIjUqxk2lJd/rEb8GgT4ugYe2fkx4xAAi&#13;&#10;LrfosZn38kbwkOM0lbeICZJE8ODn1ZhiW55L2rY+V72tRHGdjeI95nHo6ybWhx4QmADROiQe5vHQ&#13;&#10;kHnkOYnGv+4Ki/0vUSjG9LiyZARcel9x8NBKSo9oTWVNQst1U0ISMXFNeMi2xHpIBA8NjkTw0PuW&#13;&#10;bcs2teWh4UEBdrOWQ+DB0uKMCSv/aHPC9X0kLu+PubjEWokCRFsCAleBh1ge2rITkRtjIzEtBP2w&#13;&#10;xkn04THBYcLDXI9/G4UHzXfOlpWriSeL6q4pwh5XDQ5563AmZMelbgsglFl0bdTPQgC5MeK3LI8R&#13;&#10;L27yFLZ+BQ+yPCIxq0MsEIqJkHVC65CL655AZFc7HlIspd+HB70BPOhsxcMwWSAtuOlsxI3meqw5&#13;&#10;m/Ao4MWTUCu+HOrFrxZm8C9nz+K3p07h39du4d/XbuM3Z87it2fO4V8vXcYvFvfh08ERXLM7cbG6&#13;&#10;Csfyc7A/MxX7s1Mxn7YDyyU5WKgswJ6aQszWFGK6Oh9T1XnYTZXwdXnY3VTE847TDICHQo040m7D&#13;&#10;yS4HTve4sNplw4kuG8eD7u/rx52FHpbru9ux2ufA/rZazDiL2OqYcVHTQwqU53N67mAtWRG56KpI&#13;&#10;RVdZEkLF2+DP3wFv/k748nYySNqKki2royKNpbc6BwP1RRiwlWO01Y6hsA+91FKdRsnKoqD3Ghxd&#13;&#10;kU7rfTS2YTb5lPY7Ilo5sE4wwGEqLBnJxuCgFKD+TRxASKmLC02NvGPgoPWMhJ31AROBbf1+NpuZ&#13;&#10;yvFqkJojfa24E8FDivcEGnE6Mrp9Ola9jVfcXgZUtMhy/VsNEIGHSCKACJjl/9D/ifwv+vfmNvTv&#13;&#10;SWg9gYYeEOh1ZR+yvTfM0exG4BDlKmmu6xXe65BIBA9zG9rNY4peT7anoaTBRtvRbiuJd2wEj4DT&#13;&#10;ZYnLAb/TDp+jmauuKbAu4CKhokNd4h9zYSUQdmEZlfcCj5iZq6w6Efr8TSAhLoFE38WWJRiFmVaI&#13;&#10;lph7K3qTkNuKAEKjFIrltLsaEK4txUBtMfY4qnCYABK2cQYWTWxE09USRBgeYz7cpM8DLq4uZ4BE&#13;&#10;s63IRaUBIu9prgsCBwFEQEIurHukhCfacG84iHsDfjzqb8PDHj/uhjwMkWuOBlxoqMKV5jrc9blw&#13;&#10;N9CCh91t+GT3JH557BD+5vhh/Or4UXy+MI+HI8N40NuH0002nKyq5oD4ocI8LGWnYakgA3tyUzCT&#13;&#10;n4KpglTsqsjFrpp8S+oKMVmTzxbHVH2+FetoqcSBYD2Dg1xRJyLNWO20c4EguaxuzXVyau7ani5+&#13;&#10;f2kigCOdjdjnr8KsqxgLrVXcw2qMajQachkeJASP7so0dJbuZHj48rbDk7cDntwktOansBsrVJzC&#13;&#10;GVdUA8LpuvVFGGyuxICnGQPtIfRE4l1SJjhEWElHwZGoL5uGiNzP+j7Vo1XznpXvZERsjoq14opT&#13;&#10;gOI+S5CqyzDSVddxrlqrFby+n+MGTIaylWPSADGVuIaHzM+h3VbaGqNnhrYv8JAsrd6errhMLQ2U&#13;&#10;14n8nvZtWh7ynCe6fqLQNQA20in6P5Df699peOh96uuX6D99QxSyqfBfBw9d4W3+RpSoiFb4sj3T&#13;&#10;CtFWh96nCSO9L7E8pCjQzLISl5Wk9RI4/A5nDBytdhs8Dgs2JsCs8zBL/V9NGNA3lYiGhAaLiGxD&#13;&#10;xISCBof8mYnEhIcGiIbERrIOFB/XB9DvuJ2Bx4VOZwPayvMwUleKOVsZDnlqcDrUwAC51OfE5cEW&#13;&#10;nu+chOBB060KPKi4kISqzSm2QZYFyf25Djxa6MKTxS4OpJNL6+40xUmCPHHS/ak2lrtjAdwZasXd&#13;&#10;QT/uDwbwaDCEB90+3Ao6cM3TiDONlTjXYMnZpiqcaa7Bqq0KJ221ONlYjSseF041NmBffj725efi&#13;&#10;YHkJz/cxW5KJ0bwkjJWkYbgkFX1FSZisK8BYZQ7Gq3IxUZ2HcZoVsTYX042FmLEVMziWfTUcJD/R&#13;&#10;5eTUW2q1cqS9Hid77FYn3flelrU9Pbi6qx2nBtxYCdVhwVvO8KCJsUYoS6oux5KGXO5nRam3ZHl0&#13;&#10;FG9HqGALfLnb4M7dDnfOTnjzrBhIuDgJkZKd6K/OYGtlqLEIY+56THeHuI+VWBUCEHEFaXCwa4ha&#13;&#10;e0Q75Uo7HRHdm82ySuJdNaKg9OhTSwwGG8T0EokoMa0I5XfmYEt7NkxdQs9THDii2YR6+98EHiQE&#13;&#10;4u6OV+GR6Bmm46Nt8u+i4Ojv60Ffbze/FyAITMx0YYGGfv918NDXTp+fyEbXO9Hvzd8IPASMssz8&#13;&#10;X/X6JG+QshQFrQmvAaKVuNlbKn5UED/1KyvHBK4wAQi9JoKHFvOPo+3I70xw0DJdTKhrQhgcDmcM&#13;&#10;HAIPrjEx0oWt41jvUGlJ4lRlDRATGhqeseunAESv8gebogGSSGIAeQ08dCaWZGPFg4N+H0CL083+&#13;&#10;ZfpMFlUnWSG1ZQhX5GKsvoRnvzvqq+WJoGg+j/PdzWyFsCVC4Oh34nK/k9uSsDXC7ityTYVxZ5pm&#13;&#10;JrSsjsd7u/F8uZfl8V6aOCnIFekPdoUYHI92t+PueBB3Rv240e9lK+TuUBtuU8PGnlaepvaK14ZT&#13;&#10;jRU4UVeKYzXFOFZXhKO1hbjQUsvT1x6vK+OZBg9Ul2G+JB+7i7MwVpiG/oJkdBfsQHdxCvxZm9BT&#13;&#10;no7+ykyM1eVjtCqHQTJZl8cxjgVXBQtlSR1sowyrJhYCB0GDhKrH12YiuLPQx+AguTTRhiOdNrY6&#13;&#10;9rhpzg5qt16AvopUBsdoveWyoqpyKgqkmEc7Bcbz1+HhyU2OwYMC6b3lqegq2cm/GbQVYybixaml&#13;&#10;efR2dKC7sycGEBMeMXdVR8SKdVDcwACHhse6Gys+QKwVvKlwNDhEOSca1ZoKTSsgU0x4iN7QumF9&#13;&#10;gGf11Iq5rP4v4CGvAg4z5pFIv9Fy2tZG8NCwkO/1dwIODQ86Dq2oRS8kAoi+fiYITBF9Yv5O1pfv&#13;&#10;ZD29TQ0PbX2IvEFKWy5KIjHJKwo51tk2wchblKMILTMhoi0QDQ/T6jDF/J1W/HwuRoouvdIyKUwU&#13;&#10;eHibm6xOs7Z4+JgQMY9FIKshIje6BopcMw1CvoYJbgT955kWhgmNVywSI6Yh0KBOp1T/QfN40Gvc&#13;&#10;bG8KHjTnBwkVl0mePycGtNjgrSpAR1U+JhpLsKepGMd9tTjpr8W5cBMu9BAwXLjURwWFFBNp4c9k&#13;&#10;lVCvK7I+rIpzq+cVua3IlfV4bydervTixf4eBgi7rxRAHkyG2H11ZySI6wNebsJ4cyiAmwNBXO5o&#13;&#10;wYWgHScc1TjZXI3D9SXYX5+HxZpszFdmYb4mD/PV+eyKGivNxmBJJjpydqAjLwltOdsRytuGtqxt&#13;&#10;6C/LwkBpJoYrcjBVW2DFNxoLMddMPajKsM9diRVfLVZ81TjcVs8tRggcxzubWE73Odk9Ra6qu3so&#13;&#10;WD6AtZkunB9qtdrQt1Zwy3Vqvc5xjrpsDNVkMUAIAr3kripJQUdREsL5WxHM2QRv9ha05GxjePgK&#13;&#10;UtFWRFXmSQyenrJkTtEdcZVjabSTW7Es7plDZ2c3Q4KEoNHd2cWDAAJGT1d3LNNK0lz5Hom6fWJW&#13;&#10;CIEj2gKd02WVJUAKghSpFl2XxIAxahAEHiZoTEVmKjURc0Bm6gQtrA/UFAoCD1F8Gh5ynDruIfAg&#13;&#10;EXDoeIfWfaK36JWW07ZI8QscEoHBhIj5vbjKaP8CXvNaaTGvlVbkGghaTJ1ibsfcnywz4WEOCmg9&#13;&#10;dlsJTfWIQ98gcQrSnEPcMHN1oFhuNtP8MwGiYw6mwk5kdWh3l1b2Ag9xWQlAdKt3sTrE8tC/16It&#13;&#10;I/O4tAVhwiNmUUTP1fyd+edtJPJnvg4gLBvENQQeIhvBQ1qXSFsL7lFEdS8+F3zN1XCX5aK9PAfj&#13;&#10;NQVYaCrBAUcFTgUasBqoxbkuOy702HGxN+rO6nfhIlkgI152abHbanc7p+5SphXVe9ybDeLZUhfD&#13;&#10;4+m+TnZfcexjMoi7BJzxIMPj7niIa0luUCPGEZoXw4vT7Q6e9/x8uxPn/M04aCvDkq0Ie+rzMF6e&#13;&#10;jsGiZPTkJ6E9dyf8mVvgTtuElvTN8GRtRiBnG3rLMjFSnY/p+hLM1pdjrqGM+1XN24pZllwVOOCt&#13;&#10;4Vn/jgTrGBoklFm12k31HZRp1YyL434OjBM87sz1sFybDHM7kgPhep6GlzrnEkBG63MwXJuFwepM&#13;&#10;BsgAVZSTu4rAUbADbbkEjy1ozdkatTyS4C9MQ7gknQFD4KBtDDXlYT7iwlRngJtCfv7pZ1wtLq4p&#13;&#10;eiV4EDQIJuSqklfJsGIFq6wNjn+o+TMEHlrhSqGc7r2mRZSyqWRMMZWUqaxERAfJcyWgMOEhusGy&#13;&#10;ntdTeLXi0/AwrQ4ND1pupuhqfaUHvvSevqffmIAQ95PEUfT3pkUi8JD965G9qQvkupnLTHAkut7m&#13;&#10;INTcjoaBXibX0BwMaOGuunQx6KLRxeOeN9FJZEg0AFg5trbG0nS51iMKGQGGbEPfdIn+EBMgiUYX&#13;&#10;3wQepsKX3wk8pJuswINdVfYmfuU25QkApLdpfkf7t0YfYurHw9OEh26XrKs7zRvB/DMT/fnxlaTx&#13;&#10;rQkEBuK2EutDz7dgwoPWDVMDPQ/V7LQh0maNUq2bhRICnPA1VsJdkomeynxM1hVhr60ch1xV7MY6&#13;&#10;HqzFqY4mnCWI9LpwecDD8OBuuoMt0ZqOMM/pbWVhBXFn2ofHC+34eKWXLZBH+7qslN5dAdyd8OH+&#13;&#10;RBAPJqMWyGQI96g1/FQ7Lg/5cLbbjdV2O44HbTjorsF8QxF2VeVgqDQD3QUp6CxIQ3thKtwZ23iO&#13;&#10;8dbcJC6+G64rwlRjKaYbSzHbVI4lZy2O+u046KnHMgHDU4mD3ioc8dfieFsDjocbsdphw/k+K6vq&#13;&#10;bL+LwUFFgScJjtNh3JjpsILle3pxa3cnzg5bVge5rMhdFcuu4nhHNjc/JJdVX2UmukoJHikIFyQx&#13;&#10;1EjIbUUBc3JZETza6ZzK0tBbnoLB2kyMt5Tj+HQfev1OfPz0EX79679FV2cfuiLdMXBoiMirTs+V&#13;&#10;+ggBRqwqO5qlxWIoWR0L0BCR59yaPZM688Z3ShAI6Ve6p014mIpPlJXoC/3cx+kISSYRaEiVuRFH&#13;&#10;0SBMBI9XMr2Mdkyip0Sv0LNI+6Df6cC3BhHDyACItk40PPT+E8HD/Gx+p6+fPm+51qbuoM/m7xNt&#13;&#10;1/w/9Lry/RsaHHSD0M3S2xlhofdmAEmgQdIRiJ8xzwSH3Gy0jgkPPZrYCBymaNhsJLItgoa4q8Rl&#13;&#10;xUJB8ig4pELcFO0K0y4tgZNleUiWSmJrTW78RI3l9KjLHIHJnyZ/WKIbQN7H+tSQGFknApDXxTxo&#13;&#10;PbI4yPpo91tKgF0cdKO00fF4uHVJoL4CLXnpGKgqwnh1EfY0lWKfo4yVLilcmmb1XLcjBg+aKIqE&#13;&#10;uuoSNAgeBId7u9twe1cr7s0E8HJ/D8PjyXIP7s23M1ju7gqw+4rk4VSY03cJHlSRTvUlV8facLrH&#13;&#10;zc0J97ursc9ZhclKyo4qx0xTNcYbyjFSV4b+mmL0VhdhpLECU83V2OOqw4KjGkcCNqyGnDjub8Zq&#13;&#10;0IEjrfU8N8fZiAOnwjYc81NtSyOfD83Dca7XyW1GTvc6YnGO86OtuLorhGsz7QyPW3PdHOugecyX&#13;&#10;AtUcJJ9szmNrgaBBVsdwfbbVdr3aAkKkmHpXJXFBoC/HktbcbfDmb4eXgEL9rUozonGZdA6wTwfq&#13;&#10;2WW1PDONX/zsl/ibX/4W+5YOIhKxoCFWB0Gjt7uH30sKr27lIeCIFeEZRXuiVEUpih7QANGy3tLd&#13;&#10;KHZVabKiIOme1ve8wEMrvhhwVMxBP/taifMzo1qT8DkpBWpCxHRbibtIw02DQ/YtQs8z7ZOOl36n&#13;&#10;QSTWgwkq0wLRrisTHrFjSKDQtZ5IpOTlGpqg1oNPPXCV/Wy0P1ku29M6Sd5zhbkJjr4ulRXQEV84&#13;&#10;E7MyAgFEguvgMG8qDQ9teSQaSWjF/zqAaNCYsNhIaB0NAQGHwMPcjmltmOCQm0jgIRdZX1y6+PRH&#13;&#10;kVJPBA/5Q2XkpEdPZmsGcTeYsQ1xT2nrg7epguexdRJmWa3Dg11WXDSmzoHPw8PpuyFXM9zlhfAU&#13;&#10;ZKKvughDlbkcIyA3D02veizUgFMdzQwQmgTqXHSGwQt9dgYIQeP+DNV1kIuKuu768HRvF54tdrPr&#13;&#10;6sGeEO7u9uPeNEmQ5eF0GA/I5TVNbq8O7txLE1Ndn+jAxaEATnW7cbzdhQMtTVh2NeFAqxMHgh4s&#13;&#10;+d3Y7WzEbidVhLdiydeMYx1uHGsjF1srToUdWPU34UzIgQuRFlzuceNyjwun2upxuLUSJ8MNON9r&#13;&#10;x7leO873OXBugABix9lBJ85Td+CpNobHzdkIy5WpMM4MeXnO9vnWckzZ8zHaQPENsjYsN5XVOTeb&#13;&#10;mxy2FSYhkL+DLQ1v1ja2jrw5O+HO3crw8BUnoa00HZHyLPRWkLsrG+P2MuzrC6K5PB83rlzFVz/6&#13;&#10;OX72s7/D/fsvEenoQVdXD7uwenr6OA7S3d2L7u5uboBIQGBrMtoXiu4ngYZYHDrYrkflAg8TINoK&#13;&#10;MSeSig2kjCI6ek04uqbn53WB96jO0E39ZADGz575zBhuMw0QDQ8RUfa0LitNI/lFexZYots0wSjb&#13;&#10;0N+LBfI6eAh4Xmd9CAQ0dEXB60Gr5f2h4mR6TxBf75whs61qL4ke7MpyDQ7z+tFnvS/ubUU3At0Y&#13;&#10;Gh5yktr6EBcWWxtBmQ9gY9HQSTSKSASCr4OH+Vu9vikCA6lEp1eBhoi5HYENg8YI5sdGH3xzxcND&#13;&#10;RMAh1oGAQ1sJGiBcFRsV/SCID9p0OWg4MCCMILq5joZFInhQtpWM3vRNQ690k9KNRbUxne4WuErz&#13;&#10;4SvOQkdJFmcnzdQXYK+9FIf8NTgaqMNquIFH7ac7G3GmqxHnehpxoc+Gm+MWQAgeD+coiB7Ak4VO&#13;&#10;hsfzxU483kMt3QMWQGYCDBpajywWipc82tPFzRRpdkOa1fDWri5cHWvH2V4/Tnf7caorgLN9HVjt&#13;&#10;DOJw2IdjkSCOdQZwpjeEC0PtuDLSwZ1wL/a1csv5a/2tuNrn5fnYL3c5cYH6VQWpnqXeit8MuHCJ&#13;&#10;sshGvAwPkktjXpwbcllWx3Q4Co42XBgL4HifE8uhWsy6SzDelIPB2nR2NfXVZqCnKp2FsquoYtyf&#13;&#10;t53jGxSHacncgpbsHXDl7IjCYyv8JckIl6ejqzIHvVV5GK4rwFRLDfpaGrAwOY5bN+/iJ7/4B/zk&#13;&#10;Z/+AZy9+gmCbBQ0CiLwKPHp7e9kSEVAIRLi+IlobEivWi075Kj57gQfpAoGHBojoAqlUXy80tDwZ&#13;&#10;MjLXbh1R1jEwRMHRZriY9Ehc9EYieLCiM58ZQ4lvBA8NKTkegYeOX/K56E7XhisskdXASjb6nQkP&#13;&#10;AYeIXGttBcWuTVSfaAvim8AjElqHiPTtW2+/FA+OjeCR6PrxNVTXgtuTaNeTHi3oExN4iMTW3yAT&#13;&#10;QyAjBycjCFHqAgwtWomLot4IIHq9RCL7EOshZnmQ1RGdLH69xbq2bAgW6+vp41oHhzX5jfhY9Z8t&#13;&#10;f/TXwYMmbaIKbw0P2aa2PPSIUdaJA4SRnRUbnRipuxsBhOARCFji55GO1cZAbjLOwJKGks5mNOWl&#13;&#10;I1CSia7iNAyWpmJ3XT4WHWXY5yrF4UA1jgVrcSJci1ORepztbsDZrnpcHrBhbaIVD2ZCeDTXjoez&#13;&#10;YTye78KzvV34mLKvFtrxdE8b7s/6cWfOj7sLIdxfbMeDvRHO0KJKdGq6SB18704SRCiG0oVLIyGc&#13;&#10;H+/A0f5WnBlpx/nhDgbG2d4QzvcEcW2kA9dGwrhKLeTHQzyt7o1xCsD7cWOwlXtz3Rig2ROduNLr&#13;&#10;xLV+Sj22ZkG8OOjkOUguDLlwYaSF4UGWx9WJYEzODntwctCFlQhN5VuGXa58DNdnoqc6Bd1V1Eo9&#13;&#10;BZGKFHSUW9Xi/oJt8FJgPGsz3Flb4creCmf2djhzd8CdvwWtRVsRKE1Ce0UGeqrz0F9TgMG6Iuzv&#13;&#10;DsBWkIVzx47j+fOv8OmP/g4/+uk/4cc//a/o6h5AS4uHLY++vgEMDg6jt7ef4dHV1YXOzk50dMT3&#13;&#10;tpJiQg2OjeAhlgdBI1EdRKJqdbJGZPAo29lIQcq9J/e5qZzlmRI3rRk7NOEhINAKUF5FoSdS+FpR&#13;&#10;k9D9T7pL9Jz8xhTzfEj0vrTrSqyNRJ/N66PPQx/XN4GHFumQsd70dT2pSYtsQ18rLQnhIcqQLhYr&#13;&#10;RTkodfIMlK+Bx/rNtHEA2VTqpmj3kYBhI0CYgXQTAtqC0G4ogYLUcOg4jLUt2rdVaW7J+v4FHnyt&#13;&#10;RMmrkYv80QIPEtNtpS0PUfJatAWiwZHI+mBRN1QcSIz2JBvBg9fz+xkcPGWtFAtRym50jgdWCtT7&#13;&#10;39mMiMsGW34aWvNT0VWaiaHyTG5bPttQgBUvxUAotlCJE+EanOmqZ3hc7LPh+khLzCVFALm/u41f&#13;&#10;CR4f7+3As73teDTfhnvzQdzb24Z7e8O4S0CZCzM8Hs5YVeiPZrtxb7oLd6d7cGU8jNVhP44NteLq&#13;&#10;7l5cn+nDlbEI1nb14d7uATyYHcDd6V7cm+vH/T19uLkrjLUp2l6EuwDfGm7FvQlq8OjDjUEPg+Py&#13;&#10;oMuauGrMi8ujHlyZ8OHiqAcXRty4NOrDlfEALoz5OP5BbUgORBox6yvHhLMAI7Yc9NakoqsyicHR&#13;&#10;Tq1HSnYgWLTDqiCndNzMTXBkfsRWhzNrC+xZ22HP3Ql3wU74incgWELwSENPdQ766wrRXZXP86vP&#13;&#10;DQ3i4plLeP7Jz/Hii/+CT7/6R3z1k3/EysoqCvJLUFtbzwDp7x9kaBBAenp6YvCQtF1dCyLQ0NXp&#13;&#10;2m1Fyk3HPhPHMNcztwQgdN/EdIQRF9DKlpUiixo8JRj1Cjz0QExb2nrQJdvVI2hTqcv+Zd1EClqU&#13;&#10;bCy2Y1gsJOb5iGh4iOtKQ0J/NgGit2nqlW8Cj1emlXgNPLQeF9jLeer/TFuMcfBIpITpPSlIWiE2&#13;&#10;gkgQyzCtDgGFNvt+V3jokb4ciwkGDY9Xlf+65SFWRzw81oPe2rdpbkPexxS+6p+jFfxG56+PxbSm&#13;&#10;4oFtPXhmmwh5CPVndpNF20vo32iR70V0nMS0QuiztX7UmhIfaxRMAi1+IEhZEGyddkRaHHBXlKA5&#13;&#10;myYvSudsp/HqLMw1F2LRWYSlliKc6KjFsXA1TnbU4VSklq2Qy4MO3J70seVBQq6qpwudeLoYwZO9&#13;&#10;HRz7oFTe+3NteLgnhEfz1EAxxOs82dOFx3NdDA/qxPtwTx8e7R3GZYqBTLTj+kwPLo23Y41AMT+E&#13;&#10;B/NDuL27F48XR3Fnppfl7mwP1qbI9UXw6uRuwASRu9G5168MteDKkJvnXb8y7OH5yanxIQGDAuVk&#13;&#10;aRA4zo56caLXjkOdTVgMNWDKXYaBhhx0VaWiozwJQbIgCrciWLQNwUKKaUStjCwLGA6CRsaH/OrI&#13;&#10;ToI9JxWtRenwFVGWVRq7uAbr89BZkY3ZkBsNuZm4uHoWDx58iuef/Qaf/Ogf8fTjv8WXP/4n3Fx7&#13;&#10;jm3bMpCbV4S6hnp4Wr3o6iGXVT+DhFxXBA92m0QD6pLeSwqLvmtvp+627fxeCgy1yPoEGnGlykDG&#13;&#10;vB9pubjGTLcYWz7hMM+lTtYGW99qTgoZULFiFBhE9yWW/LqbVpr/Ja5fMAdVGhLmexE9+JJ1BAAm&#13;&#10;AGW5Fq306VV+Z8LDXGYCRO9HQ0kgKMemYaUHsXq5/p0Gs0C0q53i3W3o7qDQhZVpK1ammSghOj8G&#13;&#10;Dxnpa1cSvX8dQDStZEPaPaX9hlqZWm6heHdSInBo5b0RPETZ06tW/LL+RvBI5IISeOjtyOdYPEFV&#13;&#10;siaCB4m+BrItEx4aHBZc4xvVmW6A14FhI3hoecVSMYT/o2ixJ0NerBu/H8GgNaKim43Oj76nCnSa&#13;&#10;C8VHRZYVJVzU1l2SjoGKTEzU5TBAllpKsOQqxJFABY6HqrHaTm6sWpzvbcLVYRcDhCwQsj4IDlQ4&#13;&#10;+HRfNxcNCjSezLdzLOQ5BdUXOvFwpgNP9/bg6UI/Hs334sFcL54tj+Pp8gQe7BvF0wNT/EowuT7d&#13;&#10;jZsEi7kBBslVmkJ3qgsP5gexNt2NW5PUNqWbuwRTQSNlhN2cCPB85BTnuDTi4UmeCBxkbTAwhltx&#13;&#10;ctDNbqoT/Q4cjNRjMViNKZqUqakIHZXpCJVbloavaCtaC7fAV7idmx06M7fBkbEVzRlbYEvfDFvm&#13;&#10;JtjSP0Jz1lY0Z+7gRAR3bio6KnK5g64FjwKMu+sx5HXi+L5lrN14gE+/+Fs8++S3ePLJ3+LjL/6B&#13;&#10;4fHy41/DZg9i85YdyMrJRnVtFWz2ZnZhUfyDINLX1xdrm9HX088QYZCQAou6tii4Tq+UtSWiq9RF&#13;&#10;+UsSh4aHHvhoF5K4ybQQOGgudbq/aC4Zyx21ns4u8QyBRwxWhu9/fY4KczKkV9PYdawkzupXo3iB&#13;&#10;h7mOKGptTZhASWRdicUhoNBQ0FDRloj+LOvL/rQlYgJDji0RPBIt01YRAaMnEkZvZ3tULGtTi0DE&#13;&#10;BAhXmItoK4CUHSk6Uoi0sgmOmDmnJ5IyiubMUb0Jj0TgMC0L+Z0JD/29CQ4ScVuZ7UsS7cMEhyyj&#13;&#10;Y9cjG9NkFKW6kfWhz9uEh5iPOlMlkfLXsJApQhO1ldhIxB2gRSwKfkANa1GvI245utnoP2czPhRA&#13;&#10;xN/KAAlRhX5BJjfyaytI4cygXfX5mCMXVkspDnnL1gESqcOprgac7bWxa4hG+lRdznN8zIXwcJ56&#13;&#10;X0UYHCQEDhJ2bS334TlN8TrfxXOAPF0cwJO9g3iwdwg3dvfg4f5J3NoziEuTnXh+ZJY/310cxe09&#13;&#10;Q7i7MIKLY2FcpZkQp7twe7YXt3d34eKQjye5IlfW9ckAw+L8IMU4PNzwkITm5SA5M+TmnlXHeh04&#13;&#10;3GVjVxWBY5e7FP2NheiozuJAd2vRdrQWbOP4hSt3C1w52zim0ZS+haUhdRNLfcYmNKZvYnjYs3ai&#13;&#10;JScFodIs7qxL85b31+VjyG41QNzV34+bV9Zw9/6neP6pBY6HL37F8Pj0i7/Hi5e/wuSuJXy0dRu2&#13;&#10;7NyKkrJiNDQ1chzEAscA+vv7MdDfa7XJiMKjr6fXCuB2U3bWughYBCCJrA6BhwBED6Z0socE6fWy&#13;&#10;RNaEu8Wa8lRmLKRnjNYRdxoD65WEFJkhT9U6KWiIe4skkdvYfJ7plZbr38XBzBjpiwJ+HTzMZQIB&#13;&#10;8/tEIDEtEfnt6yQRKLToYxe4ETD6uigxogP93RH0d3dxkoSWRGUbpAveEIWurQ8Z/ZOiI+WSyPow&#13;&#10;3Vcy6haAaIjQdkTxmxaOFq1kEwFBLApZR0NFCy0nUEiWlZ5h0NxPom3EAUXdZPpmkz+Crs3vAg/6&#13;&#10;/E3gEXM7RdtJyLzSJNJeQo/4tGtLhD6/Dhz8sBv/WSJ48I0ftTAJHmR9RCgd0NOC7pYmuAozESzN&#13;&#10;QqgwHYNlWRwDoarvZWcxDnpKLYC017ArSyBCabzkJqLK81sEkN0WQB7PrwOEXFkEj+f7ehgeTxf7&#13;&#10;2Op4sjSIR3sHcX9hEHf2DuH+0jgeH9iFG7P9uDk3gAfLE7g63YPbC8O87NruXlwaj7BVcm1XFy5N&#13;&#10;hHFhrI3TbK9Nd3DF+Mn+Fi4AFNcUAeP0YAu/rg44OaPqUJcN+9vrsRiuxayvEsO2fHRUZsJfnAp3&#13;&#10;3g648rayOHI2ozlrMxqztqAhYwvq0iypTd3MUp++mZc35+xAS14qvHlWF12aw5ykt6EEI34XBoIB&#13;&#10;XLt4AzduPcPjl7/E449/g2ef/R2efvpbPPvkb/HFj/4Rn3z+G1y/+QTfe/MtbN6xBZnZGahvbOAY&#13;&#10;iMfTioGBAY59DA70sfR09TI4SKgfE31HQu4tEvlOakUEIAIPUf5yD70OHLJ+omX0G1HY1hSp64Fw&#13;&#10;9uVHM8Ji0FKuGwsgBIH1WRRNq0MDQGbF0+CQ7cgzLeCQKVhF9G/EQtHuH4GCFg0IAYepyGVdEyIk&#13;&#10;Gh5mLOR1ogFi7k8LDwaj+9HwsORVcEjChOj7OHhoEUVOik7goQMstAGd6y3Wh8BDK09TgWo4mUpc&#13;&#10;K27TGtBQSAQ6vS1ZhywNs127wMMEjT4Gc/8i2gLR8DDJv9FNaZrlchOa8BCAiKUhwCChecoFHvTd&#13;&#10;18HDtDxMcLASkGBirMBrPd5CWTMMjLBVQWy9WvnjPOd7wIvuUCs6PXY4irLRWpCB9vw0jFXmYbIi&#13;&#10;iwGyz16IFU8JjgSrcCRcw3IsVIMT7XU4GWlgF9GVMS9u7grizixNX9sRm0iKZiKkdN0niz14speg&#13;&#10;0Y/H+wbwdP8wHu0bwt29g2xlrC2M4sbcEK7NDPDr/eUp3NwzzO+v7u7H6eE2rM0PsWVyoq+VYyTn&#13;&#10;RttwZjSAk0OtOD7kxpEeJ1YH3Tgz0opzY36sDrQwMOj1SI8dh7rsWI40YYHm6fBVYsxRhM7qTC7q&#13;&#10;o2wpsiKasjfDlrPFgkbmZtRnbkFN2mZUp2xBTepWltq0bWjI2o7G7B1w5CXBk09zd0TrPwp2oruu&#13;&#10;CAOuBvhtNlw4fQm373+CRy9/hfvP/wb3nv0S95/9Eg+ek/wNvvjJP+NHP/2vePTsC+QUFOKDLR8i&#13;&#10;IzcTBSXFcLV4UFVdy3EMAkhvbzeGhgbQ3zuAoYFB9Pf2Wc38+vrYMhEZ6LOEvmfrJNruhKwPsQI0&#13;&#10;PMyRuCkxZWUk2IinQp4TebZomwQLCeqb4NLPGEMkQUyPkkK01SHw0O6ouG1E4y4EC4fdFicyl7dA&#13;&#10;hNaNGzy+xiIwFbppESSCjFgEEguRdF7TqtFiwkNvf/1Y6FjXJdJBvbksdxW5rdbFSsneyG0lg2R2&#13;&#10;W5nwEHl1hGwBRMNDrBHT8tDQEOVvwsNU2okUN23HhIfpZtOfZdvistLT0/6u8DCPRVseG4089E1i&#13;&#10;msKSdSWjqxiEEsQyxD1lgsOEB61rwkK2J2BJBA8BB0v0eOU/lrz9dbHSFem/p/88LoOjjVx3FEh3&#13;&#10;oafVDVdBDoIFmYjkp2O0Ihu7a3Mx15CHRXshDrRW4FDbOkCOhOtwOFTLcrbfgRtTQazRTIO742ce&#13;&#10;pEmkHix04fG+PjzZP8Cz9dHkSw+WyOIYwSOyOOaG8OLYAr9emOjCvSULKASOS1M9LFeme3B+qhOn&#13;&#10;hoI4PRbG2dEwljtsONjrwsGBFhzsdeLYkBdH+ltwpN+J/Z02HOi24SBVjnc0MjRm/dWYcFdg0Eau&#13;&#10;qgwu6LNnb2NY1KVtQm36R6hN34SatI9QnfohqlM3oSJlM0tV2nZUpa3DoylnJ8OD4iFkdVDqbrgi&#13;&#10;Bz3NNQjamnDq2GncvPMCNx58hcef/z1uPfkF7jz5Oe49/TnD4/Enf4vPfvJPnLb7/JOfINLTi23J&#13;&#10;25GSmYp6WxMaGm1obGpGU1MThoaGGB6Dg/0YGhi2wNHbx66sOHAMDLwCD7JAxPr4OnhogMhnUWRa&#13;&#10;6WhdIYMoeaZMcAi4YlaLEQQ2Y3gxgERdVImeu9hvo88gLadn1Olohr25iUXgQcsEINo60hbINxW9&#13;&#10;vglcff3EKpBAurY89G9M0bAwhYARDlH9CVXHB9DRTtaHDpRbgXMdMNdBczNEkdDyECUqyltGpKb1&#13;&#10;ISaMNmVoPQ2OREo60b5Mpa1H/F8Hj0Sxk28GD3qlxAA6jvX30oJdjkUsKO3a0ddD/3HyoNDNYcJD&#13;&#10;+3TFimETnW76KCwECiY4TNHw0KCNl/XsFxMecSI3tOTZy/+t+pdxN4HoqFE/CFTg1er3WSMjfyt6&#13;&#10;W91oKciGPy8dPcWZGC7LxFR1NmYbc7DPVcwAORistqBBc4KHarHsq8CRjlqu4Ka02FvTIdylCaPm&#13;&#10;Irgz28Gvt2gmwj3deHJgBPf3DeL23j7cWezHw/1juL04hOdH53B33xiuz/Zz3cftvSO4sTCCW4tj&#13;&#10;uDI7gMsz/biwqwcnhkM4Mx7BmYlOHOrxYl9HM1b6PTg05MWB/hYcHvJif5cdS5Em7AnWYpGqxtvq&#13;&#10;MO2vwpirDIP2EnQ3FCJQlg5H/k40525nF5QFi02oSP0AFSkfoTz5w6isw0Msj/q07WjK2sFCFosr&#13;&#10;w6r58BakoqOpGt6GBpw+fgZnLtzGrUc/xq0nP8PNxz/HrYc/we1HP2F4kBXy4JPf4tHHv8EXP/1H&#13;&#10;fPmT36JvZAQfbd+M9NxMVDfWo6quHvW2ZlRUVcIfDDA8Bgb6MNA3GIt5EDzI8tAiYBH3lbY+yALQ&#13;&#10;8OB7KkFqrX4O1gcl656JuEEmDXiUy4v2YWZ6xVkeCeqfzAERbVNAIi4tc9BHItYHfWdaHgQNEt2b&#13;&#10;TiSRKyuRCKRMkWMwFb8ARVsf2urQOkbDZiOx1rGAIQM9EYFIZ5j0OVmG9IzHhye0fjfBwfDQbiBR&#13;&#10;6KLATXiIwjTjH98EHhuJBkUioe1o4Jjw0BlbGiCJYh60nLZhnR+dpzVjoLw3J3+i9UxomDCVP0oe&#13;&#10;FhEZ0SSCh5i/PIJRloZAQUsicMSv9ypwrf8uPttKQyQOKHJDS6M8Oddo12Rufunz8YiEz13gGIWH&#13;&#10;P9DGaZf0XYfXjU5HEzxFuWgrzEBvWTaGytMxUUMAycNeRyGW3aVY8VdiJVCDA8FaLLWWY6GlmF9P&#13;&#10;9tpwdTyAm7vaGCK35zpYqIcUd7Bd7MX95SE8OzqFhysjuDrThSu7u3BurB0XJiK4MTfAFgbJ9flh&#13;&#10;XJ0bxKXdfbi4uw+nxjqwOhJmgBweDOBIvx8rvV7MdzZjX68Li10EkhbMdzRiLlTHjQgnPZVsaYy4&#13;&#10;StHTWIT2ujz4y7PRnLcTNRlbUZ+9A1UpH6Ey+UOUJX0QEwIHAaMydUtMyOKoTd+C+vStsGXvRFPW&#13;&#10;NjioujxrO1pyk9BWWwFHRQUO7DuEC5fu4crap7h4+zNcufclbjz6CdYe/wR3n/wMdx7/FA9f/hoP&#13;&#10;P/07tkg+/dHfMzy6BweRnJmKzPxsFFWUobK2Do12B1sg5ZUV6CT/Nsc01i0LbtZHyxLAQ1sgYn2I&#13;&#10;BfBN4CEDjETAiJOo4qftSq2J9OmSfeqsLTODS4MnZp2ojDCBAx+LMdqnzxoe9IyaMQ8THmLRJHJ/&#13;&#10;mZCQ78xlDNUoJERMeEgQ3Qya62scb1m8Cg9LLIuDgNEWJHeb5TEQeOhqdEviE4D0ey20LC5gLvAQ&#13;&#10;cJiKU1sfJkBoGa1jgkNbGaaSMz9r8Iho0Mi2xDWloaHrODRYJNtq3eqQ4kCr14uU7stngYnc3Bqa&#13;&#10;5ntRpqbQDUI3lsBDbjgBh8CDXzewvvT5ayst0Xf6+sp6dB3ZLaAyYrTIyMwqEFTfyf8S7UosAJFz&#13;&#10;5gciKlaBVxCBQBtvj0HjdqHd0QhvaS7ayrLRXZaB4YoMTNfmMkB21+dgn7sc+7wVWPTRTH1VmLUX&#13;&#10;Yqa5gK0Qmjfj4kgrV3BTCxBqfX5pKoTrs524Od+DRwcncIusj8VB3Jzvw7nxEM6MBnFxqgOnRwJc&#13;&#10;LLi2MIw7y+O4tmcA1xYGcXw4gLOTXTg04MeJsXbs7XRiPuzAYpcLS30tWBnxYW+3gyEyE27AhLcS&#13;&#10;454qDLvK0dtUjI76fPgqstFcmIy6rJ2oSNuC0pQtKEveguLt76Nkxwco3fkhv8p7sToIGASYmpRN&#13;&#10;DIzGtM0szpxkNGZuhy0rGf6qUrhranDs4AmcOnMT564+w7lrLxgc1+99hat3P8fN+1/h4Qsr7nH3&#13;&#10;xa9x5/mv8OTT3+LlF7/Fp1/+Ck6vH8mZ6SgoK0JheSkq6upQ19yMhmY7Sisr0Oywc/0HtS6hADkp&#13;&#10;Zu7y2mPFPTidt7c3zvIQeMhn+o1YH6Sc+b5K4L6JU5RG/FM/6zzYVMF22rauMzFThDUkTKCY9SRi&#13;&#10;nQjItGLWLiD6TjwE2s0lAz7T2hDR7i/z/EVEF+jrkggcibKyNEA0PPR25JxMoGh4aMsjGKBjtkSD&#13;&#10;JF5e1Wf6fPTnmNvKhIcGhx51m9aHjnsIPLSy10pPQ0nfTKIM5b1WqNoyMkVbISL6O9MisayO9fnJ&#13;&#10;ZY5yDQ89c6DAQxNXACLXQ24eba5uBA7T6rAsj/hroM/dhIUJDrnGGiAi8h9qf/DXwYPXi25b5oDn&#13;&#10;ib+irRrkPKkSnaS11fIvU4sTeqXW73TN2lvd8NVXwVNCM+blY6AyB2NVWRwDmarJ5FqQeVcJT9W6&#13;&#10;6LFAQvCYbsrj98e67VjtczE0Lu8K4+JUCJd2deD0eBCXZ7tYrs/34+pcLy5R2u1UBy5MtuPSrgiu&#13;&#10;zfQxQC7t7sGFXV1YHW1jeJyf6cOJiQ4cHQ1hf68PM0EbZkLNmI3YsdjnwVynAyPeKoy0VKHfWY4+&#13;&#10;Rxl85ZloLc2EqygVDTnJqM7cjor07ShO2YrCpK3I274Jhds+iAFEwFGWRK6rqMsq6QN2aYnV0ZCx&#13;&#10;jTOuapK3oDk3HfbiQrjrGnBo+QhOn76OUxfu48T5h7h061NcXvsMV29/hmt3PmeIUMxj7ekvce/l&#13;&#10;b/Dgxa/w5JPfsOVx6+4LlFXXISUrA9mFucgrKUJlfT1qm+yoa7KhsraG3Vcudwv3vwqHo6N7Khw0&#13;&#10;4KHdVdoCEfcVKXRtfWjlqRXLRvDQzzovU9lapPQFHmaKsIaHpPBqa0NDRL7T8NDKVkS+0/DQsNCu&#13;&#10;Kj3o01aHbPt1opUuvQocNDi0e0p/93XwMOXr4CHthwQiJjzMY5f9JTrX18JDTE1TSJGI9WEGzemG&#13;&#10;0MpN3yx6m3JDaWUor1ohahjIe/29ud5GoqeVFXhY4IgP8Mv+5Tpoa0vOUV8XDQsBhhYTGqafVLZj&#13;&#10;PlxyzRKJeZ3izzP+P4ztK4HlwULzl/us91x1blx/2peMEvlco9DxeKwZC8W15vMShIJoocm3vG4E&#13;&#10;aMbG6nJ4C7PQV1GAMZrhryYXE5WZmKzNwW5bIU+YNO8q4+leaeKkicY8jNZlY4+7HAdoEqbBVlye&#13;&#10;6sDFqXacHWvDsQEvzk914Px0BGcmO3B00IvLM90sZ8ZD/N2p0VBMLs/04thgEJdm+nFkKIQD/QHs&#13;&#10;6/JguS+A+YgbsxEnptqasKu9GSO+WnTbS9DZWMxWhrcsk91StZk7UJm+FaUMjM0o2LkFeTu2Imfb&#13;&#10;ZmRv3YTCHR+haPuHLMU7PkJZ0maUJ29BZdImFrI6BB5l2z9AVfJW1KXvRFNuBhrz8xFwenFg+RjO&#13;&#10;n7uN0+fuYfX8A5y+9ASXrr+05ObHDI7rD3+Km0/+Bree/orhQVYIpe8+//iXOLp6GZl5hUjPzUZh&#13;&#10;eTEKykpQWl2Nqvom1NvtqLXZ2PqoaaiHt9WP7p4+zsLiuo6enljA3Ix50OtgvxVEF/eVGfswFaQ5&#13;&#10;OpUBhwkQgYe2PMRtxeAw2ploQJjw0GCJpfdGrQoTHuYx0vEJPEi0lbHRoE+e4Y22+3WiXVMmIBJB&#13;&#10;Rb6TcxJlnkipy/YFUOugTAwPsj40YPT/Zoq5n4QBc1PRa2Uvy8X6ENGWh4aHKDz9W60szfVN5WUq&#13;&#10;SDnGRGL+Jv681gPi8S6qeGUsFgy9p+VyrnR+YnnEKXtlZSQSfeNpEz92I22Q4mxeK/Ph0+errS45&#13;&#10;blH4sT/fCJQLRAgcLNEpbBNdazlPfsiiqZAECZqh0Odyw93sYOvD7nDB6fLC6/WhK9SOfRMTCFVW&#13;&#10;IFJWiJ7ibExUF2C6tgDj1dlcjT7ZlI9ZezFmmot4ytZZVymGqjMwVJOJaUcx9rc34mhvC/evOjkS&#13;&#10;wKE+D44O+nCw38tyoM+DU+Nhtj6uzFKco58tDpKTI224sLubg+Or451Y6fNjZaANuwI2TIecGPHU&#13;&#10;YybixnigCUO+ekSay9DeVIKW0izUZyehMm07S3nKNpSlbkNR8jbkK2jkbNuK3O1bULRzE0OjeMcm&#13;&#10;lCZtQdnOLRZAdmxC+Y4P2SrJ3/w2WyhlyVtRkrQNNVlZqM3Nw3CkD/uXjmP19C0cWV3D8dMEj4dY&#13;&#10;PXsf5688Y3hcvPESNx/8GDce/xLXn/6a4UEuq4fPf47Hz36K2/c+w+DoHHakZrDbKqeoAPmlxWyJ&#13;&#10;kOVB7iuS8uoqywKprEYnd961igLJ2uAsq4FoMaGKddArwUMAIq4rnbabSDEmGt2b9zK9ZyteWQw6&#13;&#10;y8p04yRyTclvTeuDlyl4yDEkUvRsSavn93XwkGdAnmNzW+a5y/knOgbtmhLZyG0l32l46AGoHI/W&#13;&#10;LQKoRPDQbiuBh8RGNCBEEoGDhKehjVeyr8JDKy5RSgIPUqoSMOeRrjF6NpWh3qasI8eQCALmZ71e&#13;&#10;IhHlZ/7WzKaSILn5OxMecpPrOIdW4hK4fjWQvS6SUiu1EzL7mjkDm1wfEr3M/A/i4UHHa7WPp+M3&#13;&#10;/z+5qQQWGhyxjBQjP177fTX8+OFS86O7HU6Oi5Bry9PihccbQIvbD5crgMP7j2L3wDhcRaUIFhah&#13;&#10;p7gQQ2X5XAMyUZ2Hybo8jNRkY6ohzwKIs4ThMWkr5AmQOot38iRIi4EGrHQ6cajHjf2dlEbr59jF&#13;&#10;crcbc21NWOl24UBPC7unTo6FOLZBQuse7Pfh8GAbjo12YDbsxGyHm6Gxu8ODuS4fOpsr0ddSh25X&#13;&#10;DXw1RbAXZ7JbimBBSr5451aUpSShOGUnCpO2Mzxyt21mofdFyTtQnLSZpTRpG8OhdMdmFJMlsu0D&#13;&#10;FoJG/rYPkLX5fRSlJKMkIwulWQWYHZ3BoaUTOH7yFpaPXMPS4as4tLqG1bMPGCQXr71ggFy88TFu&#13;&#10;3P8Jrj/6BW48/hVuPfkb3H78Mytd99nPcfLMHVRWu7A1KQ2Z+bnILsxHcWU56hwu1NqdqGpoQFlN&#13;&#10;DQvFQMqr61Bd34D2SAf6BixrY3BwkIUAomEh8DDrPjbKgNJuJVPJi6WSyNIQaJBVo9NTtWKNjcKV&#13;&#10;O0sgsZGy/johRZgIHtptZcIj5jEwQGQehz4erYS1gidIaGtDu5sSgUW2p+FhejNk+wIPsdz07+IH&#13;&#10;sOvBc8v6ePUamSLfMTxM0ZAwFZd8Z7pzxPLQ68m6Ag8tGjJa4f/fSCJ46O3Rcm11aHjI+gINiZEk&#13;&#10;UsT6eqwr8fXq70QAkUpwXXhH0IjQg0MPmbJoNDxMSQQO6zylhbye5XB9ZGfCw3RdJYKHFnlw5MEi&#13;&#10;aLgcTha6Ts6memvGRncrWlw+tLZGsLDnMJbnD6PD1Q5/lQ2hkkr0lJejtzgfAyW57MIary/AcHUW&#13;&#10;WyAEkClbAbuxdtmLMdaQh87SJJbhxgLM+GqwGLZjNtiImUADFiIOdj/tCTuwr9OF2WA99rU7MB9u&#13;&#10;xkqXm8HC7/v8WOhwYdLXiEh9MbpsFRhoqcOg14b2xgp02GrgrymFqzwfDfkZKErewhZGQdJ2lKSk&#13;&#10;oCgpCcXJySjcuRN527axFOwksOxAafJOlCZvZylJ3sLwICne9hEKNr+P/E3vIX/L+8j44E3kbP0Q&#13;&#10;6Vs2IScpGTWlNTi8vIqDy6exf+UC9ixdxN6D13Hg2Br2HriEQ8dvMTSOn72Pc1ef4+LNz3Dt7o9w&#13;&#10;/eHPcfPxLznmQfAgt9XtBz/G+NQBJKcWYVtyOnKLi1FSVYHy2lpUNTWjptmByrpGNDqdLDVNTSgu&#13;&#10;JwukAR6yDnu64+BBQgWEAgwNEQ0PcV2ZbiPtOhIoxCl6w0Kg7yQ4Huuppea60FXWsWVGPEQrbq3s&#13;&#10;TIVuKsPYc6EaIprwkOxIEx70O3P78XGGV+GhFbep4E1wCDxMMSGg3eViFcmx6W3Qe/27eIBQ88f1&#13;&#10;4kHzesl6+prF4KGtBFHAWgGZypJEw0Ugksilk0jMEbQJDxNk5jINB0toWXw6b/z3st14t9Xr4JHI&#13;&#10;BWQW4AU9rQi4460OXX+hC/UIHNriIGh0UmYJPWRxcyPEpwPTZ/mOjsEEh3XM63OPWMkA61aewINv&#13;&#10;GCPrSmIeZnWuh0ZcSqh5HXU/jZnxNB+6k1xlVgsYuaYEj1Y3+aYHcPLYFQxGJtFS7cV8zyTCZQ0I&#13;&#10;F5aip7QEQxVFGKzIw2BlFsbr8xgeYzXW+102mvu7ANOOEozU5/M0rDTjHnWm7a3Jx6izElPeOuwO&#13;&#10;NGHS24C+xmJMeGo5M2pXaz0mvXX8/bi7ht/vDjRjsLkCE95GdDaUIFxXjHBDOdzlBbAXZcNTVYym&#13;&#10;wixUZCahNG2nBY20VOSTtZGaipK0NBQkJSF/504U7NjBECFoVKTuRHnKDoYFWSiF2zejYOtHyN/y&#13;&#10;IfI3fYCcD95F1gfvIPvDd5H6/lvY/u7b2P7+BxjoHsTiwmEs7T+DfcsXMbP3HPbsv8Kyd+UKVo5c&#13;&#10;x9HTd3H45G2cvfoSJ6+8xIW1L3H1zle49eDHuPP4Z7j31CoWpPoPCqzbXT1ISinEjtRMpOfmstVR&#13;&#10;UlWF4upaVNvsDJGKxgZUN1oQqa5vYuujtLIKkc5udlVREaHI8OBQDCDa6jDhIa4rbUWTaDDEXFAa&#13;&#10;JDS3CLWIjzZilF5aMVEz7mmJzQEeTeEV6GiFLUpNRCvxjZS5VsAkGhZmoFxbHImsA+160vujfWmX&#13;&#10;l2khmOBIBBF9jvS7RMduwkNbNfTbRPDQRYMmPOQ6aXhoMH8jeGhLQa9jQiTRCFmL3pe533UL4dXv&#13;&#10;BTz0ntYTRS9KXlsZJgzWQbAeMI93Xa3DyxSBh3We8Q0LBR5ciJeg063Z5kNbGwSNLhp10QOlXH5a&#13;&#10;8Qs8yDJhCGzQmVgAIpNbmduI3WSvac+ul3GnU3pwFDhkng9+kFS1OwmlM9LDFvAF4W0JYHHPUZw9&#13;&#10;fgPuxjC63H3ob+mGJ78a3eXV6C8rQ39pIYYqCzFYlY+RujyM1eUyOEZr6X0+Jm3FmHaUYayhABO2&#13;&#10;YvTV5DJAPNnb0FZCPbQyEa7MQ09DKfqaytHbWIaRlhoMOaswaK+KLRtorka4pgiRunL4KwrgLsuF&#13;&#10;szgHtVkpbGXU52aiKjsN5RnJKMtIRXlGKqqyM1CWloaytHQU7kxBcXIavxYlJbMlUpaegoq0JAZH&#13;&#10;edJ2lO3chqLtHyFv83sMi4z33kLGu+8g9Z13kEzy3nvY/MO3UF9WjenxGczNrWB+7wnMLZ7F5Oxp&#13;&#10;zC1dxcKBa5hbvox9B69h5egtHDpxB8fPPcKpqx/jzPVP4+BBdR7UnoQsj0t3vsTMvrPIyKtDSloR&#13;&#10;svKLkVdSgqIKy/KoaGhCeX0jqmxNaG71wtbSwpZHvc3B8CDrg9xX5LpiaAwPs4wMDccAQmLCQ9d8&#13;&#10;SHzBsqDj4UFWgYBDICLWBXXyjQXrVUEibZsBsQE4+nq7Yz23Yn23XtM4UAPEVOgaIHrkrmEhr/K9&#13;&#10;thbEjaYrwRNVg9O+aB+yLdmPgESDTkNDH7delujYTXjoY9Qur0TWg1gcJjz0uiY85Lh4MiitxElo&#13;&#10;mSgg0/rQil5bExoyenQs9RYk4loxoaKhIb/V+9D7pmlk3fYmFpqPXI+8tchy7Yai7b8KRSnSezW2&#13;&#10;QiLnKNdp/ZwFJPFuOf1ZW2aSlaZ740vMKM66UKYx/2lRP7FkQ5Hytkb91rUVOMo11PvW/4dIbGQV&#13;&#10;hQa5qkyoaKtEv4+5tmJxD5rsysdCVlfAE8SR5TO4ePIuXM0h9ISG4av2YbC5DUO1tRgoK8J4VSWG&#13;&#10;KkrQW1XA1gRNszpaV4jRumKM1BaxjDcUY6KxBBNNRQyTvspsBPJS0JKxE86sFLTkZsJVmM0NGd2F&#13;&#10;WfAUZcNbnANvcR4vt+dlwJaXCXtRDprys3k+jJqsNFSmp7JUZKahPD3dAkV2Jiqy0hkcNRnpqEpJ&#13;&#10;Q9XOFFQkpaIqJR3l9Dkrm8FRkroDZelJbG0UbduK4m2bkbfpHWS+/0OkvPVdZLz/NpLfeRdb33oP&#13;&#10;733nbez4aCfGBmawa3IJu2eOYmr6GEanjmJi5hRmFy9j78oNLOy/isUD17H/yBoOHLuDw6v3cfzc&#13;&#10;E5y9+gkur33F4KBsKwqaEzTuPv0b3Hr4C5y8+ByBzmnsTC9GckYeUjJz2PJIy8lBQVkZB8kpXZde&#13;&#10;KduKhKDS6GhhV1ZFbQMqauphb3FbABkZxuDwEFsio6Ojsf5X2m3F4Ojujk0wRXOAhBMobVEupLik&#13;&#10;3UVvtPCPAREVnRZsQkEKBeU7nT6sIWbB41UXTUwpGzEYUwFra0CUuoCDnhN5JshaJ7ecuOTE1dZH&#13;&#10;50THGulkMee/EG+MPIeiQ2L6QWVGJQKFeV0THb+2jAQeuveg1jPiIZL3sj997SxYWMF0yc7i2UU5&#13;&#10;uL4OpjjLQ8QEggkGU+HL+np0LCNjXeVNAJERvWxDlLIJD9m+3h9v12FDS3PjuhBIohD5v4GHuKLM&#13;&#10;fSU6R31d1psRxscm5KbQ4KA/TuCh/1C5ueR3r4MHZ0bRjez2xLmO9LWSm9L8vwTkDHMJhpMFEQWB&#13;&#10;aX1oaGg3VyJ4UJzD5Yy67lpacWDvKm5d/Rh796yivsKNobYxTIeGMFRXg/G6MkzVVGKwvBhjtir0&#13;&#10;1hTyVKvDdUUYqy/DaF0phmuKMVRdgNGaIozT8tpCDNcUorc8H6GibLhzM9GckYLa1J2oTt6O6qRt&#13;&#10;qE7ayq81KTtQTW6l5B2oSElGRVoKqjIyUJ2ZidrsbFRnZ6MmJ4elOjsHlZlZKMtIZ6H1atIyUJea&#13;&#10;ibrkDNSnZKImLRM1GVkoT03l4HhJahIH0cldlf3+O0h76wdIffu7SHrr20h79018+J1v48PvvYk3&#13;&#10;//IHaPN2Yrh/BmOjSxgZXcHg2EEMjh7G0MRxjO8+zfBYPHATB47cxsGjd3Dg2D0cPH4fh1Yf4tiZ&#13;&#10;pzhz5WNcvPkFLq99wa1JSG4++CnuPPklw2N+5SpKqn3YkpyL5IwcpGXnIafQsjxIiisr2dIggEjQ&#13;&#10;nADSYHdxFlZZdT1qGimAXgNvwI+evl6GCFkfFDgXC8R0XZG1QJYDuZ1i8NhgxExKRuBBSrbfAId2&#13;&#10;hWlXlATPE8FGw4NdaDzat5SZOeLX8IhJ9Ht6tgQaJjzixJjgSsOD4ZYAHlphCzxEv2gdZMJDAyTu&#13;&#10;HDYAh8BDLI+vg4ck4YgwSJR1I9u3tm2l8mp4WHUh6y47Dphr5a1hYMJD4KB/oxWXKCttcUh/KRLd&#13;&#10;IkRfSAGIVnSyjnYjMZDsTXDZGjhQSyLwkHnJSWTucQEYiVgRWrlrhW8egxyfPj+5JhoKQnKBQCJw&#13;&#10;CDy0yHJ9DHwcRjYE3bB042p4mO1KLHfZqxYQHbcGOcNcWi4QgMiKiUJEu7A0NEg0vGhd+m0MHk4C&#13;&#10;SmsU3i1YWljFrWuf49aNL9AVnkZbcx9mOsbRXV2BaXsVpurKMd1QhbG6cow1VGCopgTDtaUYqSvF&#13;&#10;KLUiry3CQGUBy3B1CYaqilkGq4vRXVmAUGkuPHkZaEpLRk3ydtTs2IqK7Zst2bEFlTstd1LZzh0o&#13;&#10;3bkD5ckpKCOXU0oKSpOTUZaciorUdFSlZzJUyOIgqc3MRl1WDhoy81nqM3NQm5mFuqxs3kZFWhoK&#13;&#10;txI03kPWe28j570fIu3t72LnD7+L7W+9ic3f/z7e+84PkJeSg+HuCfR2TmBidBlj4wcxNHIA/cMH&#13;&#10;MTRxFKO7TrDlMb33PLusDh6/i0Mn7rHFceTkAxw59Rgnzj1ny4PgQcIB83s/xq2HP8Pthz/HmUvP&#13;&#10;0T24hILyFmxLzUVGbiGDI7ugGPmlpWx5FJaXMzAIIGR90CuJzeVBnc2BqvooSBqbUFVXy8FzAojA&#13;&#10;gxS0uK20iAUSmxvdCOqaAIk12qOKdsOCkPRfiaOIe0tcXBoe8hvtQiNJ1HVWlCAfh4IHWx9GDEC7&#13;&#10;gEyXEksCcJDI+WjwSYoxK1cjtf+bwsM8h0RiHnMiy0O2o60OraNEP2k4CTisc1+HxmvhYQIkfoQd&#13;&#10;r2S1spcLYsJEFL20BxF4EEhEkWvgmODQ8QoNAd5eFByOxjoWV3Pja+EhQtunY5cLF7t40XPTylZE&#13;&#10;n5tcE1pXQ0Gbgq+Dh15Xi/4NH0dcGp0FDzKXxXW1cYA+sbuKzkMsQP4vpFOow8mZU78rPHSqLv/e&#13;&#10;YUHM7Wzi7cxOH8KVi5/gzp1f4NrlLzAc2Ydh/zAG7M0Yqi/FjL0Ws7Ya7KqvYIiM11dhpK4Mw7UU&#13;&#10;JC9m9xVZH4OVJegvL8JARTH6KorQU1mA7op8RMpyESzKhTcvBy3ZZIWkojE1CfXJO1CbsgN1Kcmo&#13;&#10;SUlCVVISKpKT2A1VnZ7BELAkR0k2mvJyo1KAxpxCNGYVMDxq07NQnZrOEMr98ANkv/cBct7/ENnv&#13;&#10;vIOMN3+A9B9+Fyk//B62/vCHeO87b+K9776DDn8E/R0jbHFMTx7E6PB+jIwdwtDYEYxMHWdoTM2d&#13;&#10;Ydm9eIGzrFaO3rZcVWceY/XcU6yef4FTFz9meFy48Tmu3vkxbj74Ob+SFXLpxmfYf/Q67N4BpOXU&#13;&#10;YGdqHlKz8pBbVGoBpLCQ4UEuKioUpPRcDqBXVnLBIFkbZHkUlVejvtnJFejUhbemrhYRmsOhr8+q&#13;&#10;+VAFgiK63oOsDw58G1XRorREaOQr8BAYaBDE3E8qPvI6q8MUiTdsBA+Bhih9HSNJpIhlJC/vJbVY&#13;&#10;4CFwk2OMAwclBETBpPXC7wIPuW4bwUPiDxocZjaYxCVo/UTg0DrQ3Pb6daDtuePAYbUzWbdWEqbq&#13;&#10;vnKCytQRRastDVN0QFfcVongIaNlEx4yShafvrZiBBz2hloWcYfReongI1YM7UNbDaLY5ZxMhasB&#13;&#10;shE8NARMquv96HX0dUz0Z8rNoW9+Ex6vSwXW/5HAkK6f/AfNtkZuOe20O14LDy3abSXwIGH3md0J&#13;&#10;j90Ob0szLxsanMWFCy9x6+Yv8PjR3+PejV9gsnseXXYn+m01GKopw1xzHRbttdjbXIeZphpMNVVj&#13;&#10;orGCXVfjDeVsldB6feUlLL1lxegqz0N7cRYC+WlozUmFOzsDnpxMOLPS0JyeDFtqMmzpKbClp6Eh&#13;&#10;LRUNaemoT09HbWoq6jIz0JCVg8bsXJamnDw05eTDllsAW24+mvMKeFlDVi5Dg2MdO5NRtnUHijZt&#13;&#10;Qvn2rch+5y1kvf0m0n7wPX5N+eEPsP17P8D733kXBRml6IuMYaBnF4b75jE0sIjBoSUMDO3H8PhR&#13;&#10;DE+ewNj0KUzMnsXkHgscCweuYPnoGlaO38HR009w6tILdlWJnLv6Oc5f+wKXbv4IV9Z+giu3fozL&#13;&#10;N7/E6tlHGBzbj7ySZo53JKWT2yqbrY6i8iq2OMhtRVYHwYOsDQIIZVuRBVJSWYMWX5Ctj/KaelWB&#13;&#10;Tim8dejq7uUsrMHBYWsWQqWoBSIWPCLooIBsNGVWlJ92lcgrT+EQjRGY1oQGB0skEhdQj81wGJ2w&#13;&#10;yoRId3cnN32kY2knxU1QiFocIqL0WclHK7ZFUWulabqveCQfLaqVeIdsR7vX6FViKqbij21bxUy1&#13;&#10;h0ArYy2vg4dpdUhWmA7sy7qv0zms91T9RjxE1+ERX42+DjuuMDeV/0YuGlGYJkBMS0QrcT3qlZiH&#13;&#10;VuSitEXRaVjojrkxF1gUHGJ5mPDQot1f2urQ8NBK/esAouEhv0sEho2Wx/4wwx1owiPuhlJ9eliR&#13;&#10;RwP8IpLZpSdvMs+Fro1cPxMeDIEoPMx4R6KYh7i6OFZCr3YnWp1O+DwONDfZ0Ne7C+fOPcX1Gz/F&#13;&#10;7bVf49G9/4Lblz/D4sQ8nMUlGHc4scflwH6PnQGyx16HOUcDZh11mLJVYbK+EhMNlRirq2SA9FeU&#13;&#10;MjwiJXkIF2UimJ8GX3YqPBlJcKUnwZmRDHtGChzpKbCnp7IQQJoz0mHLzIIjJzcm9uwc2LPz4Mwt&#13;&#10;gCuvEK78IjRmZLMQaKqTk1GxPYmhUbp5C4o+/AgF776DvPfeQtZb30fGm99D1nvvYuf3f4jtP3gX&#13;&#10;O97ZirCnF32duzEyuA+jg8sYGlhGX98+TEydwNjUSYYGxTgIHFN7zmP33kscr9h3+CbD4/DJR2xt&#13;&#10;kKVx/vpnLGRxEDRIzl/7CmevfIELV7/ChWufYXHlEhzeXiRllCCrsBI707KQlV/E8MgrttxVZGkI&#13;&#10;QAge9EqxDxICBlkeZIFUN9jg8HoZLDUNjdzGvbauAT29/dEGivGt2bXLiOAR0UV70SCq9rVriIii&#13;&#10;lWC4iB618/cKFCQy06EsMy2Pnh7K3rKOxYSHzvoScJmZUfScieIUEfcPP4uqfkUHyrWbTWeeieIX&#13;&#10;kW3T8yiDZRFetkHNiMAjEUQESBLr0JaHCQ8TFq+Ismb0+ZsWx3o3XgMeWkEKHUWpiRLU/noNEBEB&#13;&#10;gABIK3BtBYgSJgVHyluUqanoNDg0QMRtRa8UMKflGhLmMZiKP5GC14p+/VisAjxxhwlUE8HjddvU&#13;&#10;sJDrpG+eRPDgEUMCeLAi3wAeFjjWYyn6XOg6CMQ1PCTuQVDQoNBtTLh/kYq5SNDcamXiRqvTaqDo&#13;&#10;cTtgs9nQ2zOF02ce4MrVL3Fr7Zd4+ODv8eLxP+DqmQdYmd6PvV2j2O31Y5/XgWVPA/a5G1n2uhoZ&#13;&#10;Invs9dhtq8VkI7m0KjBcW46BqhJ0lxeiq6wAnaX5iBRloS03Fb7MnZyB5UgXkKQyRJrTLHFkZMCZ&#13;&#10;mQlXTjbcebnw5OfBnZuPlpw82DOy2DohqUtJRdWO7SjbshnlmzdZ8tFHKH3/XZR88A5y3voOCj54&#13;&#10;E5nv/hBJP3wLO97ZguqCBgx3z2GgZwEDffvQ37+EgYEVDAwewvD4cUzNnMfI5ClMzpzH5NwFTC9c&#13;&#10;xuw+que4gaVDNzm7ikRiHKcvv4y6qqgh4le4fOvHFkCu/xjnr3yJk+c+5qysvuElVNa3IjWzCGnZ&#13;&#10;+VzfkVNYwr2tCCJZBQUxl5VkWxEcuFGizcbWCWVckcuKel9RDIRgQkLLKAPL6fGht2+ArRBR3Fqp&#13;&#10;W0HzeHiIy6mbIEHvpdt21CLRLilWvJ2dVq2HclexgleNGqXfVmyKXHKpGTEYmqekq0dbHxTED7OQ&#13;&#10;W022G4u3ULpvNB2YACJuJnMELs+gWBSm1aGtDw0PDYFE29UWThykElgg+rO5TbEQJDNsI3gIEF6B&#13;&#10;hoJHIoBoa0Oq0C1ZBxzP50HKRaChrQ5RlKSMdLaQVk6iEEVhaxHlra0AEx56W/Sdho0oPQEPWyXR&#13;&#10;NF1J1U0EP71PEx5aNlL2tK60/ZBMLtpeIniYore10TWSa62vs4j8eXIDmPCQuhKBx6uFiPEWooYy&#13;&#10;wcPW1MAAEXhIqq4EBs12EyLiNhOAsKVCwXq313JdUfW524uOzlGcPnMfly9/jFs3f447a7/Fi+f/&#13;&#10;iif3f4O1iy+wunASC50jmPf7sM/vwP6AA0ueJobHYosNSx47v6fYyJStwnJnNVRgtL4SA+TKqihC&#13;&#10;Z3E2OgpSEc5LhjdrJ9yZO9gS8WanwJudBk9WKjyZ6VHXVhaLOzuThd63ZGczVJrT0tCUlsrxkqot&#13;&#10;m1D24fso//B9VG76ENUffYCyD95F4bs/QNFHbyPng7eR8f77SH5/K/raR9HXOYuRwYMYGjqIoZFD&#13;&#10;GBw6jKGxYxjfdQajk6cwOnUGkzMXMDl3EVN7LmFm8Rr2LN/A4soalg/f5syqIycf4dDqYxw9/YwB&#13;&#10;Qq6rc9c+5SD5hetfssVx7jK5qj7GwWMPuTbEGxxFRl4VdqRmIz0nn6FB8CDLo7iiGpn5+Wx5EDwk&#13;&#10;XZeyrQgoFPcgt1WT081ClgoFzQkaJGSNNBBU6hrh9rRyA0UBh3YlCTxIYesROL23Mo4i61k+CeDB&#13;&#10;CjdCbq/1CnR6ZSUfhYSe4TDW8deAh/VdD7p7u+LgISJwEquDrSeaerfXKkYU64MUoalA6ZWWx9xp&#13;&#10;CcS0PNhNZsBDWxXaatBiwkPHPsw4iGyHjlFgoWtTOE4TtWZMeOjBqug/Ex7rEj/3hwkPErY8RLlq&#13;&#10;kR2JIhTfpZn6pZWjKG8tJkhEAevtybZoO/SbRFZEbJtUKU4z/5E1wIVx8anCWlHrfepz0qN9OT8N&#13;&#10;Mmu0bgXeJRivAWRCwoSJhoG+PuY1Mo+JASqBOsNsjvUFilofEusQ68PsmyXHIfskkJLlJtNsStaV&#13;&#10;WB2655ApOl1YXFgMHOrZ5Q3wMbipJ5anFR1dwzh3/gGuXPkE16/9BLdv/S0eP/5XPH36z3j57B9w&#13;&#10;8/xznFo8jZ4mFyZbnFhp82DFZ8eyuxkrXgf2uZpwwGfHoqsWexxVmLFXY7yhFOONlVZgvZoyskow&#13;&#10;WJGDwapcdJVmor04E6G8NPhzUxDITUeoIAtt+dlozUmHPzcbvpwstGZnxqQlKwOuzHS0ZKXDnrYT&#13;&#10;TcnbYNu5HVUfvo+qD95D7aYPUfXRu6jY/B4KCBrvvYWtP3gLbU4/xzbGhpcxPHwAQ8NHLBk7huHx&#13;&#10;VYxMnMTY5BmMT5/D5Mwlluk9VzG79xoWlm9h34HbWDl8D4eOPcSRE49xZPUJjpx6yvCguMeJ80/Z&#13;&#10;+iCAnL3yGcPj7KUvcPjEE+xZvIb2rgXUN4WQkVOO1IxcFJSUo6C0gq0JEnJDkduKAuZkbRAsKPuK&#13;&#10;AEIFhAyTusaYlUEurOYWL1siZIEQSOroO5uDA+lUAxJuj7Abq7O7i4UUsqTrkvUgQBAFLZlTolDF&#13;&#10;naUBw98reGjLg11TChok2vKJC7YzUCx4SPqwiNShmMcXq1Q34KGhQRJT5Mry0BKDSDRlWcNDA0M+&#13;&#10;a5F9bQQQErluAl+BiIaHtj50tpUegCbaF30WHZboOK33623aN4SHKFdTiWk6kZBiNX2ZMrql9RMp&#13;&#10;R1Hsslz2Q7+jbcgcuQQRE0aiWE0FG6J5OKiluohx3HIsJnhe2Y5xfgIAUbgaHlb1trUv+l7DRkb5&#13;&#10;Ag8NDg0QEQGJHI+5XixQJ6az2T8oChARaboYH/d4NfYhVpxkW8kMaRLjkKCgCQ39XiCi3VkhH9Wq&#13;&#10;BLkzL/dL6h3D2TN3ce3KJ7h98+cMj7t3/wHPP/7vePrsH/HJi3/E5ZMPceXIVQw6/JjzunE47MPB&#13;&#10;gBvLXjuD44jfjmVPHcuiuw4L7jrMOGsw66rndN/JpnLsbq7AZEMJxuqLuE5ksKYAfRX56C7NQWdx&#13;&#10;FrpKctBZlovO4ly0F+WgvSALwTxLCCyB3Ey0ZqWhNSuFpXnnVjRs/YjBUfnBe6jY/AHyyWW1aRMK&#13;&#10;UzMx0jOO/u5pTI4fwsTEcQwMHbBiGlMnMTF9mt1UJLvmCBiXMbNwHbN7b7DML61hceU2lg/dw8Gj&#13;&#10;D3B09QmOnXyKoyef4sjqUxw59YwhcvzsM5y+9AmD48zlz1lWz77E/sP32BXW2bcXaZkVyMwtQ2Zu&#13;&#10;AXIKCrm+g2MdZZXstiJwZOTlMUTI4qBgOYGDQEK9r7g4sLaBwUHgIdcVBc8JHgQSsjwIHhQDaXa1&#13;&#10;oMlmh9PlRohSbnvXoUHKmZW6KuiT1FUBBY/KpRLbcPeY8NCWhwaHWB0xt5lRYEhuq54+K6geSx9W&#13;&#10;ouHBxxmtWjdn6NsIHrFYhiECEIGUCQ9tSSRyO4nlEPesq/Vj0I0G+HU6st6GBoMGh3zW0NDriQ7T&#13;&#10;+9QiLdoTwUPOj4sEZURtilZuovBJtMWglZQeYYtoa0D2IyCyKk/JT7o+wbpWwKLY40b6gdZ4MRS3&#13;&#10;Pg4TYiZA5PwSw8Nyh5G7R1tMctF1NolcB33d9PZ05etFAAD/9ElEQVRN0fsVkeWv3FBGkZNlVdB1&#13;&#10;onhRAG2tlgJfL1q03Ff6fOi8BR6cpuu0x7rmSqDcjHWYkDCXCVSCfgssBA+yPHp7x3Hq5BquXvgM&#13;&#10;a1d/gbWbv8GdO3+Hxy/+Bc8++Vd89vl/x8fP/wnnj93H44tPMGTzYNbTggPtfqwEW3AwSABpxCFf&#13;&#10;I1ZaGzgust/XhL3eWiy21mHeXY1ZZwVDZdZRhVlXNXY1l3NV+li9VSdCrU/6K/LRX1mA/nKCSgF6&#13;&#10;S/PQVZKHSFEOOgqzGSbh/Ez4M3YimJWMQHYqbDs2oX7HZnZjFW7eipzNOxF2hzA6OIfx0RVMU/B7&#13;&#10;YhWjY8exe+YcpnYRNM5i1+wF7N5zCdNzFxU8xOK4jcWVuwyO/Yfv4/Cxxzi2+gwnTr3AsVPPWY6e&#13;&#10;JnnGxYGSqnvq4qc4eeETHDv1DHP7rqCrfxFO7wBSMkqQkVuMHMquKitlMOQUFbGFIe8pXZcC5hL3&#13;&#10;oOUEDlqmq88ZMPVNbLFI7IMC6BQbofnPmxxOhkhxeQWKSophszcjSIWtlHrb28OdeSmo3tVl1X0Q&#13;&#10;WMQC0CN0bXGI0DJzJK/dVjrWIZYOu85MWMXFYaz0YXZZGa6lGESiDRbNjCtTCcesAJW1pQdWcQDR&#13;&#10;3YOVhZFIMYvyFXjo511bHvJbEx56G9qyMMEhIvvYaF8CqlctnHV4aNH7fEMUmamEtZKjV4FHrOhn&#13;&#10;g0pKUd6JRLZH69N2yOogeIj1IdaMCQxaXyTS5o8XowhGw0NbPInAoZW4CQ+xWszsMAEfpx8qN578&#13;&#10;1ty+uR99fb8JPPRNyg8DN1O0IMKQCIQR9ofi4CEpu7JdgQcnI0QtjljL9a/JtNLQMAPqMbAELXjQ&#13;&#10;RENdXSM4ffIurl74Ajcv/wy3b/wat2//Bvce/wMePf9nvPjk3/Hy5X/Dw9u/wdmDt/H5jecYc7Vi&#13;&#10;2uvGwc42rASdOBZuwQFvPQNkv7cRS+5arPjrsdhagwVPFfb5arHPU8sAIaDMuaswba9giJBMNpWy&#13;&#10;q4tgQlXtQ9VUL1LIQjDpKclFd3EOS6QgG/6MZHgzk+HJSYcrP5vrQqqyizAxsBvT4wcYGpNTZ7B7&#13;&#10;7jKmZy1ITE6dwvTus5iZv4zZhSuY23vVksXr2LPvBrupSJYO3sfyoQcMjpUjD3Do+GMGBsHj+GlL&#13;&#10;jp0hef6KHD75BAv7r2Nk6ihCnbuRlFGBnakFyMwrQm5hETJzcxgaBAwKlFNWFYGD3hMAyAIhWJDV&#13;&#10;ISm89B2BhJbR+9Kq2tjcHxQPaXa7GSxW/UczFxEWlpahsroKZRXlPCNhfWMD3DSYaqcYA8U+dCwk&#13;&#10;6j5SsYz/W3joeItYFfIcxFxRKjMrBi7DotEg0fAwwaEVrFgCGhwxa1u1ntfwYIAYlocJELEaZH86&#13;&#10;VqGfe/q9KHbtvtLwkGM3JRE0THgk2oeIZd1Y8NDzflhB9PX9vKFH0loJvw4epOxF4ZsWgyhLDQyt&#13;&#10;QGU7YnX0dXW+AhANixg0ZNbCUIClKxxkkQnc24OkkGmfBIv1vlsaHKK0TSWvAUKfNTy01SHgEHhK&#13;&#10;H5vfBR76GGSZVvTmnysPljxwks0SA0ggvA6QqAWiLRPaJp2/xID0XAW6a6j0vEpUcGSayPKdHKvM&#13;&#10;RuhtDaK1tQurx9dw8dynuHrxp1i79Svcu/d3uH3vt3j87J/x6Om/4LPP/jc+++R/4fmD/4LTyxfx&#13;&#10;4uoD9Ns9mPH7cbQ7jMNtLTgcdOBQqw1HAjbs99bjYKAB+/21LIfaKC7SiBW/Dft89Vj0K6uE4ySV&#13;&#10;7NaatpVjpqkSkw1lDJGx2lKWkepibs7YV5aP7pJitOXlIVCYj7aKctRkZmOgrQcH5k9gZuoY5vdc&#13;&#10;wcLCTczOX8f07BXs2XudIbG47wbLwr6bLHuXbmFxeQ1LK3ewcohA8Qj7Dz/k1wNHH8fk0PGnOHrq&#13;&#10;JU6cseT4abI+nsWskMMnnzI0Dh1/xIH1PUuX0T20iEZnBGk5FcjIKWV4ZOcXsFIncFBPK0rJlXgH&#13;&#10;WRwSICdA0DICh4CGPtN7ggh9JujQ+pKRRfEScnlxF97GRt4eWTklFeUs+cVFPCshVaY3253w+YNc&#13;&#10;YEgxERn5awvAdB3JvWwChqwJnQ4sBYTs5lJKml75WVBZVHrdmMssQXBbFxVqK0CP1ulzbGRuzEey&#13;&#10;ETxERLmTiLI3R/UmPHTAW/Yvv39VqcfHUExw6OdUYiFaaJ9av9DxcIq10djRhIek7moAvSFKWUSU&#13;&#10;tbYAtNLXFoO2PjR0tBI1FaVWwCY8tDI2j8eEhwBEwBEO0P4IFhTj0N1w18FhKmo5Tv0dfZZ4iQTc&#13;&#10;aRt0frR/bXnp4zXhaYq+DvTZBJrsX/+xfANRB16VW07wsLJZ2mPwIHAIPCTuYcJDrDB9swooBCZi&#13;&#10;kXBDONWCWkRuePOG5HTB1lbYml2or/fg8MGrOL36DJfPf4VbN/8G9+/9HR48+K948Ohf8Pz5f8en&#13;&#10;n/4ffPHZ/8EXn/w7Xtz/G6zsPoZH59cw7PRhxuPGoXYfzve347C/Ccfa7DgabMIBby0D5IC/Hvt9&#13;&#10;dTjSZseBQBMOhm040G7DgVAzlgON2NfaiEVvA/a2RAPuTZXYY6/hOpJdTVUMkYn6cn4dri5Db0UF&#13;&#10;BpuaEaltgLeyFqvLx3H8wHkcXLmG5aVbWFm5j33772P//gf8fvnAXRw6+gj79t/F0so9rBx6aMEi&#13;&#10;+nrwyEP+/uCxJzFw0HuSA/R6/CmOnBRrg1xXzzhwfvTkM5aDJx6zUJxjz9JV9I2sINi5C3klTUjN&#13;&#10;KWOXFWVZUbyjpKKSwUFgkNoOcVFJsJxeCQ60XKwPgQdlZokbi9aRtF6u+2hqQoPDwTChdQkaNJUt&#13;&#10;vRJICkqK+TPNTNjQaEML3Vt0b7e1xeINoVB8gZ64m6Qy23QpfRN4iAhsYrEP1SpE/8bch1aQooBl&#13;&#10;cGTCgxW/QEFBRMAhx6FFWwk6ZmHuV54lc9Amzx0PHKno8mviHfr51AM9gYfetjkolHOU44uPA5H+&#13;&#10;oW3R+vSM0zbWixFpG2/o0b12E8l7GVEngod22yQCjqk0ZTtaCWtw6NiHPib9uSPoixMCR2J4yNwd&#13;&#10;r2ZIxUNEXD3r8BDLQzLRaJmGniWWAteWlwmMRKJdatoykutjjgr0KIsfgGgr998FHnJODEVR9gog&#13;&#10;Ag5yaZHQZ7lB9A2qb0ixXLgextMCp7MFJcWVqCi348ihazh+/D4uXfyCM67u3vlbPLj3j3j86N/x&#13;&#10;8tn/xsvn/xMvX/wLfvSj/4HnT/4L7t36EmcPXsG5vccw7Q1iJRTAAb8D53p8OBVx4kS4GQdb63DQ&#13;&#10;38RxEHJjHQo24gBZI8EGLLc1MDhIKD6ypOAx11zN8KBiRBJqjbK7sQpTjZUYb6zGUFMDAqVVGA10&#13;&#10;4fT+Mzi2/wqOHFzDkaOPcOT4Mxw9+hQHDjzAsaNPcfjQIxw79gwrhx7j6PFPcHz1Mxxb/RjHT77k&#13;&#10;12OrL3D0pCVHVp+zlUGwOHTiGQu9ZzicfMpyiKHxlK0MDpyvPmXYkHtrYfkmxnefROfAAiobAkjJ&#13;&#10;KkNqTgnySyqQlJ7FlkdZVTUrdrYMKirYciBLgy2Q0gpuWZJfUs5CQCGhdcnaIEuD1qV4BlWXk9B7&#13;&#10;2gatI9YHAYReafsSK6HvZX16peaKFBuxOV3w0j1Og6nwetosuZJ0nMJU9CK0XMND1tkIHtryMAEi&#13;&#10;FggDQ7nKTEUs8DAVcmxUHrVcBCCx2KM6Dr0f2b4oZLJ0KEAfmyExqi/kuXwdPMQq0PEOeQ5F5FgT&#13;&#10;gZC2pye3ku1r62Mjy0PDgyrNBR7aM/GGVqQiGhyibE14aDfT7wIP+o7Wfd0oXsMrDhxReOiAOUFD&#13;&#10;5HXwkG2Z8DCFFbjRAFLgoY9XCqHE6pLzTSTiwhNw6CwwcYuJJWJaHmIa86gmCg0BB4PCcFvFBdM5&#13;&#10;Iys+gUBbHgIPErE6xPIwzVu5aek3AhoKvDvsVtFhdXUtdmxPR1FhPVsehw6t4Ty5rq78CHdu/wZ3&#13;&#10;b/8DHt3/N7x4+r/w9PG/4ZOP/w2ffPpv+PSL/4GPX/4Lrpx5jOc3P+EiwgmnC4c7gjjS5sSFgTac&#13;&#10;7HDieLubXVkHfDZ2WRFMjoZtbHkc7nBitcuDk90+HI94cKjNwXK0vQXLrY2YbijHZG0ZFyHu87Vg&#13;&#10;rsWBieYGDDc3w5FfitNLx3H5+A2cObqGs6eeYXX1JY6esIBw8synOHX6Jc6d/RxnTn+KM2e+wOrp&#13;&#10;z3Dmwk9w/NTnOErQOPkJTpz6FCdOf4YTZz5hOX76Yxw79RKHV5+zm4qELI4Dq09YVk48xoHjj9hF&#13;&#10;dfDYQ46FkFB8hDKzpvdcQt/IQfSP7Udmfi1yimuRxlZHATJyC1BUVs7WBwFB+lmRlSFuKQIHAUTg&#13;&#10;Ie1KKA5Cr7QOB9fzrW1JexKCCq1LwCAhi8ZcRlYJWT3kNqPf0nv6rfTJosC6h2q5OtpZpOWIwEMr&#13;&#10;ei3y3TeBB32m5Yl+o3+nwcEg2GDiJq2A4xS3coFpgOhjIIlZPFEFrMGhM7xIh5AuEV2jB3JasYvl&#13;&#10;Ybqs5Dk0LQgNQf2sCjxMgAh8xD2mLRzrmqy7rTRAZPDJ8NCKXZSdBohW3KLwRUR5igI1lbCpRAUe&#13;&#10;sl12Qxnpvxoc1jbjAUFxDYLEuqxvm15FSdKrnIvsS7Yf/5m+j58APs4XSf2jfNY2GJzt7egOh9EV&#13;&#10;CiESDLKE/V5OIWZpbUXYt+6aMq0MaWwokyq9UuFtms1mJoThg9UZIGZKrdRkxAXB1cRVdCy6NTtP&#13;&#10;Leuy5jCQ7UjAUI6PJoaiiaKorsPhaEazvQHVNeVIz8jC9ig8lvedZ3icPvUCly/9OFbr8ejRv+DZ&#13;&#10;s3/H06f/io8//nd88vn/xPPP/jc+/fL/hwcPf8uj/p8//SnGnH4s+AI4HA5gJeDG/oALx9p9OBJy&#13;&#10;44jfye6sI/567LWXYsFRjcUWskYacdDfjJXWJhxqa+ZYCGVoUZrvgTaXVdHub8V4sx1jLi96mt0Y&#13;&#10;Dffj+oWHuHLhBa5e+hSXLn2Gi5e+xNkLJD9iuXD5p7hw+cc4f+knMTl78cc4ff4rnDr3Jc5d+glO&#13;&#10;XbDe8+uFL7B67jOcOPspy7HTH1tuqtMfWyA5/ZytDyu2YcU3Dp54hOUj9xkme/evYWbhCkYnV9Ez&#13;&#10;uISq+jYkpRUhPbsEOYXlyCksZbcVCdVsMBiq67jAj9J1KehNKbtkfWj3FbmoJBtLuu5KCq+AhV7p&#13;&#10;M1kY4sKqqCOXVxFKqyvR4KAmi5TFVYnyarI8ytiNVVlLv69EVUMdGp12NLsoS6ueQULt3ikeQtlZ&#13;&#10;EgSnVFxxSemW5vR+sLcHQ329XIsRNxpW0LBG+lRPQoF6ysqiflu0TavRorZA4lxKKgYSs4rks3qu&#13;&#10;ZMCmoSAV8bHU3KhFpQGlQSIuNW0Z0TINQn6uVAxBW/rfxOoQeOjBJgltQzwEscSYBNYNiegZ0TWy&#13;&#10;LwGSHNe6rLct4Wwrc3QsI3UtGyl70+rQIDJdMxpMWoGb29kIHgIOPQ+5Pm49wjbhYR7zOkj8iIQt&#13;&#10;eJDQBaOLJCMCUqykOOlYNDw6ybcbCLAlpOFB4BB4mNeVxISHWeWtbyC5GUT4D1WAEHiQn1nDQ2dH&#13;&#10;aXBIYZ+Gh7QakawrXTAoQg+TbNfvt2YbJHg0NzehuLQAWTmZ2L4jCTt3ZqK4qAGLC2ewsnKD4XHp&#13;&#10;4o8YHvfu/T0eP/5nPHr0T3j+/L/h2ct/w8vP/hc+/fL/z/KjH/8fPH34a5xYvICfP/oK7VU2LIYj&#13;&#10;WAqHLDdW0MOAOOBpxAF3HY4HbTjR1owVdwNWw16GyrGgE6sRLw6H7DgccWOl3YkFXxPmWpuxp9WD&#13;&#10;WV8Q3Y1OjIb6sHbhLm5ee4Zbaz/DrTu/wo21X7Jcuf5zXLtJr5ZcuvpzXL72C1ym99d+gQtXfobz&#13;&#10;l3/K0KDXs5d/wnL64o9w8vyXDI6T5z+PAYSgQVaHvBI8CBrksrLiG49Y6PP+ow84zXdq9gIXBPYO&#13;&#10;7UN1nZ+LAq0Jn3JjdR0ECHolWFCBIIGErA0pGCQIiDtL0nQFIgQGggdNHEXfEUxIyMrQqbxkZRSU&#13;&#10;lWBbShKyCvKQX0ot32lbFjRIKmqqUV1P65N1UsVwIcg0uSheQq4sB0PEF/DzfCFc6NfXx+3eWbFG&#13;&#10;4UFC830M9HSzmIV8G8GD0oSpD5cFDgseGhwaGNpyEQDEPqs51rW1H3OBReER+110Kl3TuhF4aGho&#13;&#10;q0jDg5+rBDGLOMvna+ChvQNa4X8dPAha2soR+Ag4zGMSl55uWxIHD+1/X1feiZW9pXjjYxO0rt6W&#13;&#10;uGZ08Nq0Psxt6H1aYsUzBB56/nFrXvL4YsBEsJJj19bNulC6L8VhyC23Tu5YYDg6XwZth35LFodY&#13;&#10;HQQPcp3FwOG32q5sZHlZ18VS2gIP6WybCB76hliHs+WO4tcNLI9vAg9pbyK9qjQ4BB50c9N7eqAo&#13;&#10;HTcQCMDj8aCJmu2VlSErKwNpGanYlrQTW3YkIyk1B/mFdZjbcxJLS1dx4vgThgcFzanW4+HDf8SD&#13;&#10;x/+EZy//HU9f/DcuHPz80/+NLz/9n/ji5X/Dly//BU/u/YLdRz///LdY3XsEu4IRDqIfbm/FibAT&#13;&#10;R/2NOBtpwQFXLZaaq7HsrMZCUxmO+JpwwN3Abq0jHV4strkw47dj2NmAYZcTAw43xzU+e/gF1q4/&#13;&#10;xeNnv8SdR3+D+4//Dvcf/QMePP6vuHn711i7+3e4sfYbfr1+69e4FpWrN3+FKzf+hiEiQp/PX/0Z&#13;&#10;y7krP8WZSz9my4PgIUIQITlO7iyCyZkXDBCCBVka1J7kwPGH2HfoDve/mth9jieMooLAJlcncgtr&#13;&#10;ue06gWNnWiZDgwBA7UjI+iDXVE5hCYOEwMLfFRayhSHWRcyVFYUIQYFAIvERCZbTcvosrU0st1UF&#13;&#10;tiTtQE5RAVKzM5FXVIjcwgJ+pawrek8BdLJCyqrIiqlia6W6sR62FicaqatBi4sh0tLqtSyQgf71&#13;&#10;difRokJSqKRwY3N8JCjmY+tbAURERvqmy8qEho5ZxPpfqVoNDShtRQgY4taTedilDsM4HoFGrJUK&#13;&#10;NXHU8DBa1+tBorYCtMtK9JJYK6IrRF+IyOBX4CHQ0O4xGRzT6zoY1reTSAdZUFlP3Y3BQ0u88o63&#13;&#10;Pkxlrz8LPAQcZs8pUegbAUQUpBYdEBfLg+BB4CCRYj69LxMeel/mPmjbAhCChyY8EzraP0qOWVxV&#13;&#10;IongYboB4wGy3puKwCRuo1hdhRG00/Cgbcr0txogicSszUjktiJJVGGurRoZkXm9XjRSy4viYmRk&#13;&#10;ZCA1NRUpaalITk1ieOxISUdyWi4ysyswO7eKffuu4PCh+zh/7jNcu/ozhgdbH8/+ldN1nzz/N3Zf&#13;&#10;ffriv+PLj/8Hfvr5/8LPvvrfePH8n3D37s9x5epLPFz7FL/++GdY6hnE3mAAi34nVkIuLPmasdrZ&#13;&#10;hiNBD1bbXTgVceNUhxcHAy1Y8Dgw72/FbDiEiVA7lsam8dnd5/j5y1/g44c/wucvf4vnL/8OTz/9&#13;&#10;Jzx4/g948vJf8fzj/4aHT/6RU4nv3P97PHxivbI8+AfcvPPbGEDo9frab9aBcutXMXhcuPZznL9K&#13;&#10;biwLIGcufcVy+uKXMXhQNTkBROCxdPgug2Nu6Tp33O0bOYyugX0YnTqEtJwqtjqoj1VqltV6neCQ&#13;&#10;kpUVi2VQ/IPgQSCh92RNJGVk8HqSikvvSbiuo7qarRISggxZGyQEC4pt0HtJ3SWQlNdWY2d6KjLz&#13;&#10;c7EjLYWzrApLSxgeGTnZyMqjNinFDBJaTuAg9xVBp7iynK2OJocddU2N/N7lbuHiQrI+aOIpjoVE&#13;&#10;K8e1u8fsP6XhIQpeRBR2LO5g1JHEgKEsC215mNvS1oQJjhiAxPoQBa+gJvCQOVBIuJ1Kd8/69hLU&#13;&#10;bmwEDrEGSCcJPDRANERkHYln6ljHRvBItB0SbZGsez+kWLB1PeYhSm8jcCQSU/Fbyi1+Bjut1DU8&#13;&#10;zG2JaGVvyTo8tPUhlgcV8YkkAoicnz5HUeQmxMQyoWXrSt5wgQUCltUh2V50XCoOo/dnirXf+OaG&#13;&#10;r1R4R/8483+QY5ffCkAEEokkUZGf7F/EvBnpBmE3QTTVkuo36qlKOS8PaWlpDA2S5ORk7ExOQlJK&#13;&#10;MrYlJSMpLZMtj9T0EszOHcfi4kUcPnwXp0+9tOIet3/LbUoePv5X3H/4z/xKLqz/l7T/jrHiTPe1&#13;&#10;4ZG+c7b23qOZsRyEQQQR1EEd1EEd1EEd1EEd1EEdRBBBBJEaRJMFBmMjYxvbyDZgQERjLIwxwTI5&#13;&#10;iRxlnIM89jiOZY8945m9t87Z57znfPen6671W/1Qbjyzv/ePR1WrVq2qWum+6nen58a1n+yDd/6X&#13;&#10;vfPmv9n77/2nu69uv/WTnT//qZ0//b6dPnjZfvj0R9v51GZbOGGarZk3356YM8ee6ZlrO5Yssm3z&#13;&#10;p9mOhdPsxaXz7MWHltnW5avs0RmLvQHjD1/+p3383o/24bs/2dlTn9g7b//NPvn4/7F33v8f9u5H&#13;&#10;/2lvvf8/7a13/0dSBQG2W2//D7t8/S929ea/2eXrf7VL136y85d/dICcPv9HO33xWx8nz3/j4Ajh&#13;&#10;ceTU53bk1Gd26NjHDgzAIZDIdYXLCuUBOHBTsVy/9aSt33zCHn3yZXv4se22+smd1tw5w8prOz3W&#13;&#10;wWRPqA6C3YCDJVBgAAzUSHFlpW8HEABE6gMYkM6r9FwGUKBtiQDDNrmyGKpYj1RMo6sO1IVgUVlb&#13;&#10;4/AAGrWNDVbX1Jh0Y7F/VUOdx0nk4ho/NQIIsZBxkyY6SCZPneKuLM0fglsIJRJvSRKHhzwfycSR&#13;&#10;WEqsjG7yvyzDF1SKh/BIQiBQMyEwtAzhw01V8jhSD0EQ/W7wkPL4JXiEAJHiYIQ3tBryjoT/4RAM&#13;&#10;cVdVHB4avwQPXU+fQooC6QyHR3gnHhqt+Hp8n/7gIdWhLrj9wSN+3NBIanBMvnzBoz+AoEA4vsCh&#13;&#10;c4UAie7243GHPldaCJE734emfO1L1+W5uLtKy7vBQ0Zf8JDxT7qPgkpuv+NPyMb456Lj/Mz49zP3&#13;&#10;RjjiCkSvk+oI7z44r34kuKcmTpzo0JDSKC4utsLCwuSIwFHs8CitqHV4lJa32HPPv2wvvHDYdu++&#13;&#10;YK/uu2XHj/3ezp79xi5f/rNduPSjw+Pi5T/bpSt/sVs3/uYAeffd/+XNE69c/c6On/jY25svX7re&#13;&#10;1q7Zabeu/sE+/fBH+/bzv9pXn/5gX330tX1680M7vusV27zyIXtk2iRbM2uObV+9zgPu3378F/vi&#13;&#10;o7/Zpx//p+1/7bbHMQDDBx//f+39j/6vvffh/3FIEHO5/c7/dHCghN5+73/ZTVxqb/2HgwOAXLjy&#13;&#10;Z7t49S928eqPkQq59J2D48S5rx0cETA+TwIE5cEAHHJXKWhOwBzFAUAAx9bdF23j9jP2wo4z9uS6&#13;&#10;g/bwml32yOPbbdmq561zXI+V1rRYeU2TFZVXuZoACAJIeW2tQ8FrPprbku1J9LxUBlBgm+IZ7Ke5&#13;&#10;PuTS4rEaKfIatisbq7K+1iFANXtFTbUDBHgADUCC2uCxV7u3RsBApQCR+laywWiV0uHQAB4T6ew8&#13;&#10;Y7qvk5U1afJUW7BwsT38yCqfCheIqMpc8AhTSPtc52Rm9hnvuBtI7umkek8Y/Dg8wh5Y4QhdVAJG&#13;&#10;6BZOuox1dx7ESgAEKkNpx2HMQ8fuDx793en/EjziI1QXodqIPx9/3S/BI/75/iI84kb8bkPGPYyB&#13;&#10;8PpQeYQt0UNXUvyc8fOGx+4DVJQVFVaTY6x1rjg8wvOGjwW2vhbxURwCg6qaDzfKQaGgwMd1L+nt&#13;&#10;9ZFs0Birpg+h8XNw3Jl9FR0TMPzcBRgHcx88+mIn4QhdWaE7Kw4PxT7UVp2UWwLgBMLJpJo5c7qN&#13;&#10;GdNtNTU1VlBQ4GqjpIRgeKnl5xdaQUGRrxcWFnuQPLewyO+KuTsuKqu3wuIGe/a5PbZ+w34Pmu99&#13;&#10;5bodOfKxnT79lSuPCxf+ZJcu/WjnLvzJQXLxCk0T/93jC+99+L9t8aLNtmLZFnvwgXwbMqjQMjLr&#13;&#10;7Jln99rjpK0+ssOWL99o69bts6PHb9uFix/ZtYsf2e/f+c6++eTf7euP/93evfG1Hdp3xRsz7j9w&#13;&#10;3UoqJtjcRc/bex//p1299Rd776P/a+9/bPbeB2bvvPd/7Z0P/q+9+c7/srfe+3/s9rv/295+///Y&#13;&#10;zbf+p49rt/7dwYH6uHTjL3bh2o+uOgAHA4jgqgIeLKPg+cd2+PgnSVcVisOhse+W7aTKPKE4BA5a&#13;&#10;tT+1/nVbteZlW712jz36xA6rb51kxeU0PWz2avKiiopABbRYYXm5xzeABtsBCcqjtLragcJjAMJj&#13;&#10;lIRUCEBhf9ZRJ0CC5wCKguYqEAQuPM7Ky3VoFJWVWllVpZVXV/mSbSgOBgAh5oEaQaHwGIgADhQI&#13;&#10;QXfUC1DBpYUSIagORGb0zPEaEdJ8exct9ngIcZGl1JGtjBoeel+rRFW4DK3+L+HduqBxh00KlIdc&#13;&#10;Tu5+igW+4x15BY3+/kN33JjFUut5HfAIs600PIgfqKgQdiE8+gMI2zhXqDBCWITQCBVHf/CIDz3P&#13;&#10;cePwCD/b6Doil9Vd4RE3XozwS2GEWVdhvQPGDcMo4xsaShnYcMShEZ7/zvPgVooG8Ym+diRR641w&#13;&#10;vpDQ8AtiUkGsa2KpaCIp9uM1UWxDd/Y6Rhx+pOL6SMQ5BATBJQ7F/qARghRwULMR/0zDPwCficCh&#13;&#10;z1Yxkzg4VCQYj1+EfwABhDFr1gybMWOaTZ480To72626utIKCvIsLy/P4VFUVOQqo6ioxLKzcy0n&#13;&#10;J8/XAUluXoFl5OR7MJfK57yiasvJq3Z4bNj4mm3fftJe3nvNDh16306d+tJOn/7Gzp//3s6e/dbO&#13;&#10;nPvOzpz/o127+Rc7ee5L2/PKDXtkzcs2dGiVDbg/zwY+kGMPDMixqvqJNmPeY/bSK5fs4Btv2/HT&#13;&#10;v7eT5/5gh059ZKevfm0H3njXjhz9wHa/dNnWrt1n7e0LLDW9wYanVtvIjDrLKGi1nJJu2/bSebvx&#13;&#10;zl9dbbz3EeAw++Ajs7ff/78ODMDBACSMG7f/h8Pjyo2/uQo5fzVSHacu/NGhoRFXHnJZKVgOPAAH&#13;&#10;1eVbdl2ybS9dss27ztumneccHGuff90eefIVd1k98sQuW75qo7WPmWUlFc2uOigIBAIYYQbGHsNP&#13;&#10;DKSsui7pwmKb+laxv9xXStdVzKOgrMwBw3Msecx2AUb1IrwOuKRnZ1lpZYXDQ24rlsADWAAPtgEN&#13;&#10;VZ6jQIh5AJDmznarqKtx9UEMhIA620npndYzy5svAhA6+NJHCzWycPEiVyIrSdlNND2M96NK3pzF&#13;&#10;DFzcLumuORnojmdbBR14Q1eWwKH/S3/DIRJrZ8KxURfAQ5lfGh4sj9WXaBnCQ4/jcJH6uBs8+gNH&#13;&#10;f/DQPvEWRVIhgkcIRV2f6j5+FvMIFUB/wPglePgXFcQ9ZCTjsNDQObW8G6w4blhXoseClaAUVyAC&#13;&#10;RXISqf5mJZw6xWZPZ58+gOi6Qwi58ujpsYVzIneZRjxVWO8rrjx0fcljBfsivfHdxt9fWEfD5yEQ&#13;&#10;JeHTMzcaCXCEqsMLBRN3WqHMZiloSH1Qq9He3mrl5aVWVBTBIj8/34dDo7jUCgqLLTsnz/JQHoWl&#13;&#10;lptX5Mui4nIrKK6wkkoCuk2WX1xjqZkl9uTT2x0eBM1f3H3JXnvtHTtx4nM7deprO3nyC1+P3Fjf&#13;&#10;240bf7HVT7xi8+Y/Y//y6xT79W9G2r33jPLx4KAsS8up8fYcO/ectLXPvmwbXjhkGzYfszOXv7LJ&#13;&#10;s5608vqpll/abcNSqy0zv9VHef1kq2iYYk1jeq24fopllY22YdnN9uqR9+zqmz/ZO+/9H3v/PbP3&#13;&#10;3o0UCKqDcevt/3RYXH/zP5LrF66hOP5i5678KRnvOHv5e4fIsTNfuuI4evoLXyrbSkFyD5Dvv+3w&#13;&#10;2PriZYcH4EBxMJ7ddNzWPPWaPfL4Xnt4zW57ZsNrVllHF9yJPlMgUAYeGHjUBga9kMSEqlqrqgcu&#13;&#10;9a4w2C4woCKkPICDFAjrLHlOIEGt8LwytACRgugKtEduyWIrLC1x1cEAJritlHmlYDnbeIwKQXWg&#13;&#10;NAAeri+UB9AAKigR1qkN4VykBTOXOnEYIEJDxhk9s62nd16U3rvq4WRjRBlVGTgZuyQkAldQMk4S&#13;&#10;FgbGIBIHBxlYxPr0fxEowv+M4pQOkMDd426efmpEwuyvEAghOP4ePBhSH3JfxYFxtxEHTNhRIkzl&#13;&#10;DQGi9xRmX0UjStWl1uOuFeb93/33P2ToQiMngypjGh//CKh07LACPRzsE96RS20IGpqFUKAI51Jn&#13;&#10;Gc1/DlgigHAnL2iE6sUV1OwIICE8IoD8XE3oPepziKuYSHFE7x9w0OpEVfsaYcU9++lz1TEXzpl3&#13;&#10;Bzz6FMxiVx5SGXFwKDWX+cY72tqtqqrCSkuLXW3k5+cmwSF4oC6AB+AQPPILSnyZU1BsRaVVPo92&#13;&#10;SWW95RZW2YjUAnt0zQv2/PpXPV13x87zrjwOHIjUx7Fjn9nRo5/YmTNf2qnTn9mWLSds/Pil9t/+&#13;&#10;eZj986+H2q9/yxhiv71nuGXn1VpuSYtVNE60gsouyyvtsJnznrCWroVW3TTXsgrHWmp+h6UUttjg&#13;&#10;jDoblF5rJfVTfORWjLVBaTU2JKPO7h9ZYVN6n7Ilj71ol2/9YJdv/GjvvPO/7b33/o+9/W4EDtQH&#13;&#10;SxSHAuXA4+L1n5LwQHkADoFE8EBxKFUXaACQ0GWF6ti886K9sD0Cx3ObT9i6F47ZE88e8hkH5bKa&#13;&#10;Nf9xq2uZbDVNY620ssnh4fOTNzd7zMPdTg3NrjhwZ/EcMQ/BA+OfW1zskAAKDF4neKA2wnWeU+wE&#13;&#10;lcGS42DQWWbk5VlJRZSKDTSIbeCyYhvKg22oEIDBY6BB8SDxD8U8gAcZWwqgAw5qQkjlLa2uTMZi&#13;&#10;psyaZdN6emzStOk+lzouLQLrKBEC6zLu8zFgC3qTd9MY2dDIYWST8ZH+5sO4iwK5AxwL+/4/cWiE&#13;&#10;8HCAxDrxKkMxnrnFurvC+olnhOCIA0TvQ8HzUH3cTXmEFeUhGEJwhO2I4gAJM7kitRHWl0RFgneF&#13;&#10;RwiQuBGPq4BwhC6W+B146J4K4RQC6L8yeI0MK+cJ4cEQNDR3N6BghBDR0DzovN4B0dNj82lvQpuT&#13;&#10;xMyFrC9IdOsNlZVcWnGVFd9Hg+3+mSTuLHgffK5xeOg99veZhmDS+fQZ6y6BL50fHI/9B84Prneu&#13;&#10;F/a1tbW4e6qsrCQZ/M4ryLfc/DwfrOcXoC6KLSc332MbwEJqo7CozEduYYmVVda58igorbacgkob&#13;&#10;NirPVjyyzp59bq9t3XrU03XpCfX6oY/s+NHP7ODB9+z4iU/s9Tfes337rtiqlRvtd78dYf/0LwPt&#13;&#10;n3490P75niH2uwEpVlhOps5Mq2me6kqivGWarXnhgNV0z7f82mlW3tBjtW0LbMqi5+25Pefs8S3H&#13;&#10;rPfRHVbWMseK62dYed106xy3xKobZ7g7qKxuipU3Tbe1Gw/bO5/+L3vz/X+z9z8BGFG8A6VBnEPw&#13;&#10;IMNKS4LmclsBDVQHMQ/ggcuKAkHAEY2P3GWF2ghjHZt2XLCN287Zhm2nXXE8tf4NW/PMAVcda57e&#13;&#10;Z89vOmTVDZOspKrDqptGe1FgYVmVwyK/pNwVCNAgeI76IMbEY+o9MPRSGowwaI56IGYCgFjneQw2&#13;&#10;riSyopSZpQ68QMQ77ja32KBhwx0UuYUFDgcGqgNoAAjcVQKHXFkAhIpzHuPCoriQgfuKoce4sQAJ&#13;&#10;SoSB+uBaUCCAZOLUad4rS2m+4ydO8DRfQEIDRopUAQndDvhdL0FtJAZzq0tphAH3MBtLI+m+SqTh&#13;&#10;hkHxuIv3DmjIddVPsZ6roFgKcBiv6W/8o/DgPAJHXFUwwnYkAkUIkjg44vBQ7CN8X6HSob8VbUpo&#13;&#10;V3JHe5K40ccYCR7xHlQy+qFSkKHrD0LhCJVFeNz46A8Y8fNyDsEjvMOX8rgbPKQ+BJhkYFzuKVxS&#13;&#10;wCIBkeTjfmIXodsqBEcIDe3LtfpnFMCD9xZ/3/HPMw7jECA6piu/oNmb7lD4YRDTwD2F0igpIehd&#13;&#10;6IO4BvGN7NwcH8Ajv7DAgRFBo9gHagNguKuqsNTXi8urHB4YuZzCch8jUvNs6Yq1Dg/SdelMu2vn&#13;&#10;ZTt88EPvD/XGkQ/sjSPv2+23/mxPrn3Rfve7ofZP/3SP/eY3A+1394+wqqZx1jVpvqUVNVl2WYdl&#13;&#10;FrbZrMXrrLp9rhU3z7aClh4r61pgNd1LrXb0Mnt8ywlbuu41m/nwdlv+3EGrHr3UarsXW01bryuU&#13;&#10;mXOetLqWmfb0xoNW2TLTiusm24uvXbOr7/zF3vn4P+32u4z/7dBQfINBoBxonL1IrUcfPMiwwk3F&#13;&#10;UKCcynIAQnsSwIG7Sh10t+2+4qpjw9aztn5L5KpiXvMnnztsj687YI+tfdWeev41mzR9hdW3TolU&#13;&#10;R03ksgIUgANIsOQxLqvsgmKHCYkKSt1FQaBAcF0BACkLnlN8Q3GNqPtu5E4CKErhZT8e4yKj59WI&#13;&#10;1DSPdUhpsMwvLkoGzYvLyxwgwALXFcAQRIAKzwEKIEWBIa4rAELcAzXCY5bAgwA9gXpUCNdPs0UU&#13;&#10;CFlZ02fPsonUiUya6EvUyNTpdPKd6UkewGMhLh2M96IFDg+BQvAIARKOZMwjBo9whBC5I96RiHmE&#13;&#10;8Ega/CDN9/8NPOSOY103gqGKiCuPEBAaIUji8LgbOOSmip9vTs+MJECS8AgNX+h+EUBCAxcacsFA&#13;&#10;YIgrjBAU/Y27gUIjfC4ODjeWsbiChtSH4hshPHgchwdTzlI3klQYCWiE4CC7KoRFHBghNASxpNtL&#13;&#10;yiQWhIp/Hnp/+jxDEN9t6HPn/OGPgOX48WNdaQANYhq4p1gWlxZZYXGB5eTlejyjL6YRZVEJGnJT&#13;&#10;5eXjuuobbAMe+cVlllNYYjmFpZZXXGkj0/Jt7oJVCXgcs507Lti+V960g6+9b6/tf9sOH3rHjh17&#13;&#10;3xYseMZS0yrsn/71Hrvn3gH2618/aPc+kGFdE5fY5AVrbURxp42dt8byaidbYe0Uq27vtfYpj1hh&#13;&#10;6zx76uXLVjR6idVPe8wqOpdYZddS65zzjBV1LbT0mmnWPmuN1YxeZCUN023cjNVW19Zj42c+Zjll&#13;&#10;4yy/crIrljdOfmq33vl3T9ml4p3l9Tf/zZUGQ/UdgMMhcvn7ZG2HwEGQXLEO4PHq4T53FWqDkXRX&#13;&#10;bTtnz28+7e4qVAeBcrKs1m08ZM9sfNVVBw0QC8obrbqpIxnPwJDjagIaBaUVDgyUR15xFAeRolAq&#13;&#10;L3DgLp51AQVFoaaJuJIUzI5cS1GdB0BxsHR0WnF5hZVUVFpeUbFl5uYk3VUCBqqDbcBEsQ/as6M0&#13;&#10;FBNhqUwslkrfBRgEzstqcMORQtzlQGHJc6iisNKdzsEE1VEgSRWSGKT9zsBNzf9q8SLv5ovLKVIT&#13;&#10;i2xpzG0VgiQEiu7sZdz1/wzjDPo/JQeP+5lg6b8Kj9Bmhv/puP2ULZCdS7roA/XRHzxCQMShwggT&#13;&#10;jUK7L7smeyp7FnX1iBrPJuERv1uO3ykLIDLi4Zu62wihEQeAtsXvuLVPCI/wfOEdeXhXruvXkPoI&#13;&#10;A+aCRhg0D+Hhc5Un3FThACCAwzOs+lFpgkf4QYeBe3eHJdxV4Q9TyiP+3vT+fgkeIaD1Gfi1LOj1&#13;&#10;H9HYMd1WV1ttlZXUZ0QqAzeV4hu5+TmWk5ftMY04NOSy4rEUByMnlxhIka+7G6uk3I0YRq20qs6K&#13;&#10;K+ocHpOmLbBn1r3s8Niy+bTteem67d/3jr2y95btf/WWXb78hW3d9ob9f/77g/bf/vke+6ff3Gv3&#13;&#10;3j/S7h+UZwNTq21wdpMtfXqvDS7osNkPb7GipllW3Djbippm26Obj9ny5w9Zdutsm/TQC1bdtcTK&#13;&#10;WnqtdsIK23Hifdtw+Jal10+zJ7cft5KWWZZbOcEKqydbce1Uh1B2+QSrau21LS9dsTff+097+/3/&#13;&#10;7TUggOPG7X93UJy79MMdCgT1IWjgqlKsA2BIfQAQ4KGaDlTH9peuepAclxUD5SF4MGhHsva5fdY2&#13;&#10;Zm6yc67XdtRHwexQNcht5a6rhBuKpVxVnoFVW+sGFyDwWO3XNcdHlFUVGXLgUVIVpQDzOndVtVI9&#13;&#10;3mGVtXU2PCU1UfwZqQ4UiGo9WGeo3gOgCBbsg/rwuEdjQ9J9hZsMWFCBHgKMoWwswYP3xvv3gsZ2&#13;&#10;4ihjvX8WQXQG7U5QIyxRI9NmTLdeXLaLF0UtRwis8/8KAuiKfwAMzSaYbJMeTEl7tzv+O103s20u&#13;&#10;67E7dbms/FyJeEcSIv3Aw/fv5z8c/sdDuxC3027jYkWA/UGiPzeWhuKwIThCuyZ72ndjHoHD4SHC&#13;&#10;hBckg6eDhgCJG7rQiGmE8LgbIEI43O15gSN+nvDDjRvw8MPV+1AQHYhoCB6zp0+xnhlTHR6uPmbF&#13;&#10;x/QkPNR+JLyG8EOOK45QdSj4FP4w+7vbudt7jQNDQ4qGH/H0aVOsq7PdamuqrKy02EqKCz0IDjAq&#13;&#10;KspccTgw8nMsryDXsnIyXXEAEIABRIADyiLuomKd57LzixwajMLEnbACuLTRGJGSa53d0+2pp1+y&#13;&#10;zZuPOjx27rhkr+67ba/tv20HD75pvb1P2f0PZDs8/ulfh9h9gzJtcEqhjciqtAEjimxQWpV1T1tp&#13;&#10;5e3zLLt+uuU29VhKxQTLb55lpa2zbflTu2zywjVW1z3HSutnWmnDbBvf+4zltffYym1v2Lxndtsz&#13;&#10;e05bWfssK22c5tlWhbWTrLBhmnXOWG3Nk1Zax9THbNsr170gkH5bDCBy9SbB8j8n4QFITp371o6e&#13;&#10;/NKOnIjcVWF2FUu5rqQ8FOvAZQU8UB4MlMczG48mlcezm47Yhm2HrbFjutU2j7Oa5m6rbmhzUGDo&#13;&#10;cSthRH1UVLvCAwpSIzyPoWXfcAggPKfCQQw2+6voD0OO0U4+39ziLd4BR01Dow0dOcrKqqodAoAC&#13;&#10;NSE4oEBYp5eVUnS9QLCVY/TVfvAYVQJwVFA4dvJEP2907fTmarYxE8f6flSoy93Fe0jOOZIoXoyq&#13;&#10;4Jm/pNtrRagZITuLGhEGwXZUiLeCRzUEhlpGnXgiE9BphDML6v+oIXjw3yS+gtKgJooBOHjcn+oA&#13;&#10;RuF0tyGg4vDQ//1u8AhvJkN4JO1NUGHOOjD5JXhosB9DIqE/ePR3vjvgESdZaPSkQDgob0ZA0Bvq&#13;&#10;785YRk3PCwrhhE9xQITb46qkP3iE5wjh0R9ABJFQhYTwABwOjxlTbS7qYybLviHloWpynTsOj/g5&#13;&#10;9VkKwLozCeER3o30B4/wh6XPVuDWdt7T+HFjrJlAZHWlVZSXOjSKcU0VU59RYIWFZE5FI7+QmAZB&#13;&#10;ceARKQ+pjCijKnJVhSm5clWhPMiwwlXljRArIncKxq6ittFjHkOGZVtL2xSHx6ZNR2zL5lO275Vo&#13;&#10;IiWWb7/9Fy/0u+/eNPuXXw+1f/3tSPvN/Wk2YFi+DUoptgEpRVbVNtWzpVAJuXXTrax7saXXTra5&#13;&#10;j++wnLqJVjdmnpU1TrLajtk2YdYaK23ucYWS3zrbSrrmWkHbLCtqmW4ZlWOsadISSyvtsnFzHrNB&#13;&#10;WfU2JKfR3WIVLTOtsnm2HTv9qU+RS28r77f11n8kK8txW50+/52dPPtHO3HmG2+GqLoODRUFvvwa&#13;&#10;vauId7yfnAAKcJCii+pQ3OO5Tac87gFENmw9amOnLLHG9klWUd9pJdUExyu8+C+f9i+Jwj/iGLix&#13;&#10;AAjwyCooSEID9YF7i8fsq+aHEXyigsEo9kFwnOwrVAuB88h4sw/qBHAwuRPAIN4h5UGKbk5BvisI&#13;&#10;IJJXVOhKA0AoUA4UGKgPnlNwnaHZB1WFTuyDOAcQAGjqk4WyABy4ohxIXbR+jwBCPARFQkwEl5cy&#13;&#10;thik9Qoc0XoUEyG4TgwENxbxEFLX3bCT2bhiuXfwVf8sGXkBpL8bu7vBIx4oV5xFc3loXYASmASQ&#13;&#10;EA5xOyp7GyqP0MYxwuA26/8IPAQORnisECKhqLir8ujbmJBBCQOr7CMZPxExBEfciIbk5A1j+PtL&#13;&#10;P/1H4BGOu8Ejft7wTfsH248bKe7G6kF5TJ9s86ZPcVjMmRE9ZhnCg7RcihL1xd4dHlHxnjrVEmQj&#13;&#10;sEbgLd4TR3cq8bsR/RgFFP0wGXJLTZ40wTo72hwY1GgQBHdAFOX6KCrOs6KSfI9tFJUUWkFRvgOD&#13;&#10;gDhxDh+5+e7XJmsK95RScH0dkODSyiuw3Nz8pMtKo7Co3OHhhWo05KttdJfVsBF51tQ8xdY+scu2&#13;&#10;bzluL+44azt3nLddL16yV/ffsmfWHbC29tk2aECm3fPbYXbP74bbv/5mmD04ONcBcu/IfMut6rLU&#13;&#10;gjbLKOq27mmPWvOkFTZ/zS7LaphmJaMXWmnXImudssq3t8941JqmPmwtU1dYWVuPlbfP8WVu7WTL&#13;&#10;rp1kGVXjbc4jm6ykdYYNyq62ezjH4Ex7cEimDRiUZbtfOWtvvveTXb7xJ7v25k927ca/2aUrP9nF&#13;&#10;qz/Z6fPfOzTcbXX6S3sj0XrkxLkvXX14E8Qj79m+w287NF569R3btReX1Zvustq596pteTFyWW19&#13;&#10;8aqt33LOnt14wtZtOGrPvXDMNu045gHykopGK6tqtsq6FisorfQaDqAcxjn4jHlc34yRrrOGlnZr&#13;&#10;aGl1wBBkxtgKItyps01ZV4IQ4CGVl8dABWjI+KMS/I6/u8tTc6ksR22oHQkgUC0HyoP9gUVOQaGr&#13;&#10;lYoaguVRphewYnAepQETw3Bl1NDo+3NMpfk2tTHNbTS5FNvI2PJakeYmvx620fpd84coJdi7+XYz&#13;&#10;z8h0T/MlS2tWb6+rEc/UIiYyc7bNX7jAFiwgE4sA+XKvWGf+D6/BeGiZPbKC+UQi++RqIOjeq55W&#13;&#10;SnWnbQ+DaZd7e3s9WK9APWonrjzuFlsJ1Y1sgTIlQxeYBo/D2IvURhjYDt1qgkjcXRXGSOTu0tAx&#13;&#10;BSMBKX5sve5n8JCB1V1zCA/RMIRHaLxDePA8hl+qIz5PeQiPcHscHL/kHuvPiIfwuEPexQCiuAeK&#13;&#10;A3D0zpjqIw4Pua1CeISD8955rr5W5yE41FdH8JDyECzCQLrufHjMPnx5M6ZPtQnjx1pHe6s1kCVT&#13;&#10;VWHlZSWJwr5oeGwDYDg0CqykrNDBQWActRHFOSJwKNaBgmCE7ikfZFsR/8CVFcBDwfKi4ooo26q6&#13;&#10;zo1aXnGUaZWSVmpNzdPs2af22MbnXrPdO8/Ytm2nfFpXqsMXLFxvAwcV2JAHs2zQA6k2YECKDRqS&#13;&#10;Zffdn2G/fSDdRhbU2qDsKqvrmmftE5ZbfvUUy66aYDk1k6y0s9c2H33XaqettsbJq62ic5GVdPT6&#13;&#10;9oqu+VbUNMPW7Txh5W2zrLhpmqWVd9vA7HobUdRmk+Y/bveNLLIBI/PsgUFpNmDASBvJ+sBs2/ny&#13;&#10;Wbt++8924uwX3jbl8tW/2rmLf3F4HDvV14r99AXakhDz+DxR2/GJHTr+oQMEt5XgsWvvLYcHbUio&#13;&#10;KPfiwJ2XHR7rNhy3Z9YfsU07Tlhty1Rrbp/obUio0I+65zb4Z8kgi43guFyDZFvVNmLkuWPv8iXG&#13;&#10;GVAACYy0CgAx3sAB46q5PAAGEMHACy5yMWGcGUBieMooBwgpuqouV00H4MDwy5VVXg1YAAyxjgge&#13;&#10;UjwAg+tiHah5s8X6Blc2nCdycVFoGCkfZiMEDCgUBs8DCNxjTC4FuHjMeQURZY8RZAcek2fO9HRf&#13;&#10;VMiYCRNt2vSZNnbcBJs1e47NX0BMhHgIRYHLfB4Qr8NI2CG3USuWRwZdbUwSGVgqGKS7NOCgYWgc&#13;&#10;Hp4mHFMeIURCeITqJlQ4sgXyUPT3vIChfVmPx2T6sqP6guhxeNyRABBrsBgCJIRIOBwe8tP357a6&#13;&#10;GzxkvOPgCPfD8IfwYIRKQ8/F4fGPxlZCeMRViIy6DHv4/kL3VZ+7Kho8jtTIlAgs/wA87pSSfU0L&#13;&#10;qfYOVYcXD8VytsMfCT+E8MvjCwYYba3NHvyuqix3YOCWUuYUMQ1lUPm2whzLy89KxjXkopLiUGaV&#13;&#10;4hy4oBhJaCTqOOhhBTj6g4e7tYoxKpFhY+QWVXiB4KjUEmtrn+Xw2LLxsO3YesJ27jzrDQpPnPnU&#13;&#10;Nmw8YoMezLfBAzJtwL0jbeCQNBs4NNOGDMuzgcMLbFROtaWXNtnE3jU2sfcJy62ZZAUojpZZ1jpz&#13;&#10;lVVPWmn7r31jy547bFVjlzlAKrsWWnH7XFv/6gVbsu4lS6/qtk2vnLHh2fWWWtBiwzOqbVBahd03&#13;&#10;otCGpBfbPYPS7J4HRtqDgzLsv//LcGvr7rXjpz+2149+6PN4nD3/vZ08+62duxS5rYAHSuP0xW8c&#13;&#10;HGRqEe/wHlZHo3k7Xjn4nu3e97bt2HPDh+DBkrFh8zl7dsMpVx7MFLhu4wErrRltRWWNiTYktT7F&#13;&#10;bE1jq+UWlXnxH1DGXZVbVOpL+llV1jZE7sJKOttGnW9dQTREc3moOFAgESxYKntLbUvYLpeTjDXB&#13;&#10;7VHpaVZaSVFgnRt2oAA0eE4tSQAIqgAlgWIgOwuIcE4PvCd6anEduJ9wk+FuQk1I6ej1AghDcRJU&#13;&#10;kCrYSQVWfIXzAhL2i2YwHOPKY9yUKe7W0nS41ImgQAAI2VpTpk63CRMn28xZPbZo8VJb/tBKW7Ys&#13;&#10;mrQJheEFfAsjt5bAoRs9wSPeqkSpuqGxj8NDN81xt5gH1RPtVkJ1Ed5Ehs/FARIfcfURh0c4QnDE&#13;&#10;gRCHRwgrbdPjX4XACMf/v/DAoLJdbiuAEMJDsNBjbQvBoXP8V8ARwqM/wx6qj7BdiaABJBh/Dx46&#13;&#10;ZviedY5I9XBero3rjoAh6asunKGLSl+6vhi+7CmTJzowKivKHBjAorAgz+MYrJcm6jRwUwEOxTME&#13;&#10;DwbQQHEoqyp0VQEPlg6QBDyUUaVMKrmtHBwOnII74FFYUmnFZdUe7+DuODOvxAsEM7OrrLNrjj3z&#13;&#10;1EsOjxd3nLYdO854j6v9r71pc+Y8bQ/cl+3wGDEk20aMyLWRKRF0ho0stgeGZNuQtFKbMGeVjSpq&#13;&#10;t5qOOVZUN9k6Zz5sZR1zrH3WE1bcscDKuxfb9BVbrXLMUq/zyGuaZYXNM2zK4rU275H1llvZaWn5&#13;&#10;DTYys9oeHF5kQ9LKraZ1shVWdVpWUb09MDDT7huQbvcNyLb7HsizF3dfsKs3frD9B9/3vltnL/7g&#13;&#10;7qooWI7S+CQ5V0fUfiSaObCva+7b7q6K4HEtgseea56uu2HreVu/6by9sPWCPf38G7Zt9zkvfiyu&#13;&#10;bLe0rGLPUiPhANWB2yoLdVdS7vBQFTnFgsADl1V1fVNy4BpSg0MVBYbtRpSFRQyFJY81uyCPMdIq&#13;&#10;+kNZYKAzcrIdBsQ/SNvFwJN1FVaXy50FWHCfCTSKtXDuKLtLtSVMfRu1dQcaaqTIsVEjDI4DWDiH&#13;&#10;YMZ+qiER3AAKyoPj8F7U1JEUZeBBjyyaLeIKw33l8ZCJk236jFkOETr5Tp4yzXrnL/TsLNxZyoyS&#13;&#10;qypcv1uDRBUJys0kr0GYFqybZGAheAgccVeWbEIIj/hzoTEP1QdDCkFgiKuQMOYhcNxNWYTwuNs5&#13;&#10;k8ojDgyGXDG/BI/+DLcMv1xPkoThULaD1Eh/Lqr4ufoDRxxecXjIuMt99ffgkVQfiaG8ZsGhT2H8&#13;&#10;fPQHD35s4aRK4Z2Dvgy+0KlTJtno7k5XGMCBoeC3B8ATsMjLy3G1kQyCF+VGsCjIjsAhmBQXuMsK&#13;&#10;xaECQLmrHCD5RR78Dt1Wcl35oMajoMibIfpIwoPU3XJvS+Jt2CuqPcibnl1iw1ILLS2zysaNX2hP&#13;&#10;r91tL2w46HEP4PHagdu2YuV2W7Vquw0dXGTDBuXYyMFZlj4i31KG5zs88ouabfDQXDfqI7Kqvanh&#13;&#10;spVbrL61x8bMWW2l7bOsunuRVXcutoq2XstvmGkPbT5mwyonW9u0R624fpoVV46zrNwGS8+ttZSc&#13;&#10;ShueVWb3j8yz+0bkWmnjOMsrbbWMvDr73X1p7iobNLjAhg0vtYEDS2zPy1ft1NkvfSbBKED+lR07&#13;&#10;87UHxgUPoEF9x8Gjn3qcY+8Bppp91wPmL71KE0TcVjccGhFAbtjWF6/blh1X7alnj9m6DUdsxept&#13;&#10;Vlk/zoPkDa3d7qJCeaA6aPVC2nP76HGuOIh1MAiMY/gx6EVl5W603eAm0nCVNaVGhwSYVSzokEj0&#13;&#10;skKBqDbE+1wl0m8xzLipCI5TCMg5cEkBEc6lALngoZRdrgflwLKxNWrxHvXLok6lyhUHRYHAg6C9&#13;&#10;5gPB+EfqY7S/lnRc1hVcZz+50hjUeKA4UBuKl3BNBNopJGQfwMPzbCMmMnr8OA+gA8SZc3q85QnH&#13;&#10;IM2X7WPGjfXKdTK01CQRmBATobuuwOKzDsaMtwyu4MF2nsdeRTYvGmrmGlccYRaWAuk6RwiO0FOh&#13;&#10;m834CO1JHAaCSBweUh/aPw4evbcQThoC3B1uq7uBA6MoRSGDLqMeN+4hOKQmwtiGVEcID57vz0UV&#13;&#10;P3YIjhAM4RA8tB9Ltkl99AcPoKHAOEuHSGIAjmi+9HjWQf+fU9icEHhI/iYbFCa+ZL48CngmThhn&#13;&#10;LWS9VJR5eq2rCjKkCvKsgF5TeTm+lIsqNzfbl8ksqqJcB0dyeH8qVAZqI1IcZFVlZmf5EnAIHkBD&#13;&#10;mVNhwNxHwm2VlZUTddNNuK3yC0qtuIRZA2utopocf6rLS70h4pBRhTYqrdKefnaPV49vfuGwbdrw&#13;&#10;usPj1X03rXf+czZ37lPean3UsAJLG5ZvqYNzLTO1xNLTKmzgoFyrrR9reYUNdv+QfBueXmUdHfMt&#13;&#10;v3i0TVv8lJV1z7Ga0YutfsxSq26bb5MXPmeTH95qu899YumVEywPcOQ3O8BGppbYuCm9NjSjyO4b&#13;&#10;lmn3Ds2ye4Zk2r0Ds2zgsCLLK2yxgsJWGzGsxEaNKLdRo2ptwcKNPqcI85Yzd8fR0195KxJqPHBV&#13;&#10;MdFTNGfHZ3bgyO9t/+sfOzRwWQEQlioSpNYjgsibtmXXNduw+YKt33zaVUdFPa04ujy7itTconJi&#13;&#10;GnTJrfc4ByChfgZXFaoDxYHxx/CjBDC2GHXu1IltJGtBEn2spDgYCmCzznPsh0tJ8Q/iCMQ3WAKS&#13;&#10;EakpfmePkuA8imXwnFxWgEPrAEyA8WVDQ6KLL3EPuvsSA6H+pDvqbdXWmlQUUXC8yxULri/ej1xi&#13;&#10;Cs4reK4ZC9X+hPMzRwjXBXDYxlBLeNxcAEUzHjIdLs8DFMGIzK6pLCk4nDzJ255QaKgeV2rG6EWH&#13;&#10;/dz9y+iGRlzweGgJZQrYtGiK6xAGgkeoPELVoX21j54PbzhDYISGPYQK1yYY9Kc+sEGh0gjhIYDE&#13;&#10;gRGOOwLmMoQ/N4h9BllwCI29RgiNu414AF0uq/CYoeGPj9Ad1Z8SCK813F/wCIPlUXFgX3JA9L6B&#13;&#10;aJSKFofGnS4+QNT32YXnDkf8zoR1gt9kSkX1GIVWkJ9tebmZvmTk52VZbl6m5eRm+MjOSbecnKxk&#13;&#10;fEOqw1VIAA2eI6sqinNEvapwUWW5cojiHEAjMzdaAg1qNQBIMssqMXBXAY2s7HwfKA8HSEGpq47y&#13;&#10;qnqrrCFLqNay8kttRGqhDR5ZZBOnLbeLl39vax7fYRvXH7Cd207bi7su2mv737TH1uyx6upJNnhg&#13;&#10;vo0YXGApQ/ItdUSRpY0qsZLCFhs0OM9yixstq6TB7gcuuQ1WUjbOnnxmn9WPXWAdPatt27G3LaNu&#13;&#10;qtW0L7CGrkWuRPLqZ1h65TibvfJ5Sy1qcpVBXGNoar7dPzDVsvIqbfDwHLv/wQy7/8Esy8wjrbjV&#13;&#10;MrMbLDuzzrIz6622doqNG7/CA/unz33lriqKAelhdeTsl3bwxKfRSFST7zvwgb168EN7+TWA8UEy&#13;&#10;VdcngDr0lkPE03V3XLXN26/Y+k1nPctq7sKnraFtqpXVtltJNfGOBo91AJD6lg6HBa4qwNHSOdpV&#13;&#10;RV5JiQPA4xU1ta4IMnPzPPCM24fHpNVy54/BZ5vXbiTas6vvlarOAVEy9pGoq8DAsqQliUCAMUeB&#13;&#10;RG6rKKbBfhhsjDhGWudX40QMPkvScFUACDxweSm7iucx8hFESOWNMq1YV5yDayEwrgA5S7YDBdWO&#13;&#10;oDhQGEr3dTUxIQq6AxpggdIAMqpH4TVsm0H3hamTPS5CS3g1ZCRW4jGRFQ/ZoiVB76uE+0jwCG9e&#13;&#10;Q68HU0UIGBrMQcQkSowQIv25rKQ6BJkQLiEk/t4QPEL1EQIkVB+huyp0d7EuEMXBwTav87jT7dLn&#13;&#10;v9cHcjdwCB5aFxzC4LegIRdWuI9AIpeV9vlH4cF1hqDrDx4CB/tg/NUwsa+y/M7yfLVaj9qtR9sE&#13;&#10;DwXbo0Fac1+iAfvEf0g+Fs73LwVgdFNFW1vtCsPrMHzkWVFhbnKZm5NhOdnpDg8GwW8AIldVNNdG&#13;&#10;n3sKcLCP3FlRcDxyUeGqEjgIjtNeHWAADsHDq8T7UR7EO0J4CCDAg1iH4MHrCZan5VRZRm6Dvfb6&#13;&#10;NTt/5ff2yKNb3G215YVjtmv7OTt75g+2fccZy89vt5HDS234oHwbOTTfRo0ssYz0SquuGGM5uY12&#13;&#10;D0Hs+0da64Reax0z39KzmatiqmdPLXl2ry3deNAmLHvB6joXWW3LPCtpmGnVXb32zK5jNm7eaksv&#13;&#10;b7P7RhXYPUPS7Z6BKZaZXWH3PZBi6ZllNnR4vsdVUEfZuU2Wk9dsBXnNVlLUYdOmrbIJEx929XHi&#13;&#10;7B/s1UPvuuoAGG+c+cIOnfzM16MJn35v+w995ANw7Dv0occ8fJ7yw2/7NLNqUbJp20V7/oUz9twL&#13;&#10;J+3ZF96w8prxllfSZGW1zVbR0Gy1TW2uOHBVqZ8VCQhR7UyDu5oU+Pa4RTWtQqp9REYbFw8Qj1SJ&#13;&#10;lAIuK0Ahd1eoTFSR7n2xErELZVNR3wEoCJhzPJZyXzHYD0DgvsLtBMBQDnJlKZWXegzUh2YTVLyC&#13;&#10;fVSNHlWg13t8gvdAaxRVpivWwWtQChyTJc8r4M4xAIZPf9vY4EugA0BQFUrnRWWwDWgo5XfclEle&#13;&#10;JwI0iJEADQLrPCbITp0IE1LF4ZE08ombw7jng5lOw4nrBI++SZTuHgzXiKuUEFwaISj62xbCoz/3&#13;&#10;FfDoDyAhPBhSV/HzsC0Jj9DwhWojBEd/8NDoDwzxWEa4Xxw0cSCFsNDQtYWKI3Qlxe/+tT/7hO6q&#13;&#10;EB5sEzykPvT+dS4BSqARhKRk/NwJQvMFSGnwARPLIPhNlpQC3kUoh4I8XydOodoMz5LKy7zDDQUU&#13;&#10;BIb+BrGQUJEIGmF2VVQIGMUzFOMAAhnZBZaVV+gg4blkq3WKAXMLLTOL1xb5EnAwCJRH8Y56q6pt&#13;&#10;8qyf/JIqG5VZbguWP2vHz35gl298aY+t2W7r1x+w7VtO2o6tZ+zypW/s1VevW3pqtQ0dVODKA4Ck&#13;&#10;pVRabl6z1dVN9fqPAYNyLLuoycbPWmmT5qy2otpJ3qOKbKuyrvm2cf91z7Iqa5tnRY3Trbytx/Jq&#13;&#10;J1p1V4/NX7XeCwwpNrx/cJbd92CqB8bTMissJavChqeV2NAR1Kk0WE5mneVm1VtV2Rgb093rvbZm&#13;&#10;9zxls3uesR0vXbZL13/wYr83zvzBXj/9mb1++nM7fCpqSYL62Lv/PVcfL+0j5hEVB/rET6/ecOXx&#13;&#10;8v7btnnHhUSQ/KitfeaQLVq20WoaJ3uso6653eEQzcsRddDN5vMvZX6UGlcbKAUUggLdKAalxeIu&#13;&#10;ItbAEiOPEc4vLnGlwD7KlgI4AARoUOOhzroc19NoE4qBu3oKArPy8v21HAdYsOS4cpVh/FECLCkY&#13;&#10;RPFE7q2+qWkx9LircFsR9/Dq9uB5BucDABF4outlXfvIVcV+UiJAQ7UfDEGEawESckspoA4sgM+E&#13;&#10;KZM95qIJqabOnultUljHxUZ8iPResrbmLljoEJnVM9vjIbiyUCD0yaLhogw7/+8wDiEPg2ylJqvT&#13;&#10;FNrxO/ckQIK50ZNp/Ikak/i0uMr8CqfUDaETHl+2SMa/P3jcDRx3C6zH1cwdXXVDQ933Ifx9cNwN&#13;&#10;HoJCeJz4/lIl2o8RB0V/wAjdSXHDH1cnoeKIz+sheCjmE4eHVA3rcltJxeha/BwJP6Ek3swZ07wm&#13;&#10;g1iGQyKMXxCzKMz3+IYK+hS7kOKQy0rwINaB64qhuIdcV+G2EB7uuiJjytNyIzAIHnmFZZadF1WL&#13;&#10;K9tKBYCoDOAhYEh1sMwvKnflUVwWzVnOenZ+hWXm19uTz75iF659aVdu/dEef3K3bdhw0DZtOOLK&#13;&#10;4+CBt2zv3is2fGiJDR9SFCmPIcWWllZnjc2zbdy4ZW7A730gy+4fnGOpOfWWltdq2eXjrGvmo1Y3&#13;&#10;frHXctA1t27cQ+6umrdqi42ZvcpmL3vasso77HdD82zgiGIbMKzQ/uWeUZ65BUQYQ1OKbOiIAhsx&#13;&#10;ssTVTnZajeVlN1hHG1PwPmULFjzrAf0nnn7Nnt141F7ad8OD5MQ5AAjKA4CgOohtHHj9k8h1dehj&#13;&#10;hwfKg7YkzE/+4r7rtuOlq7Z11yXbsOWMT/i0dt1rVtM4xcpru628ri2RXVXv4FCmVaRAouJADLti&#13;&#10;FaqVcPXgd/8Ye+7K232dJaDA0GPIcTcxPbCrlJoIRFIdAEgw8sysoBcVWVbAIFmzkXBfYdhZAikM&#13;&#10;tYLsqA/2KSyNeltp7g+fOKq22gqZYKyCmQsjl5iytIAPhh9Dj9qYPrvHFQzXzj5R4WCUVaXAOEup&#13;&#10;GlxUgAJloYaMio24qpg00RUG+yv2ATiIuzCPCO40lAcAYQIq2p7MX7rUM7cI3Pf0zrfpM2e4+iAm&#13;&#10;QvNFb0Uyf5499NCyJEBkpHVX7kBIekki9xVKhBEqgjteE8yPLngIIHF4qO4kBEx/QfVQHWjE3Vdx&#13;&#10;cOj5u8VGZN+kSNh+15kEGRj0EB6/NOJAEBRCV5POE4JE4AghI6MdguFuQ24jGX8ZeoFDqgOVoc66&#13;&#10;YXfdUH3ceQwgcmcjRKmXO87XOz+aIGZOn/qgx1RTY63HMRiFBTnukmIpRaGUWgAh95RcUA6Q3Eh1&#13;&#10;aCmlIZiohkNuLM+kYj6OvALLzMqxjMwoOK72IlSRS3EADgbrpWVVVlxS4fAQIDIyo+wqButsy8wp&#13;&#10;tKzcIisorrLKGiYkanT14fDIo6CtyzbvPGnnrn5ll29+Y0+ve8U2bDhs2zafsj27LntrdooFRw4v&#13;&#10;s+FDCixlWKmlj6y00qIxPnXs/LnrbOXKzfbg0EJLz6m3ocNKLCWt3kYWdlhK2Vib0LvWO+VS15Fb&#13;&#10;N9NmLNloLeMXW0njRKsbPcNScmtsVFaN3Tc4z4aklFlabr2NyKiwQSOLbFhqqY1MKbaRIwpt1PBi&#13;&#10;P39GapXVVk+wnp7HrXfBOnt09W5b/cTLtnn7GXt5/03buPW0nbn0R3dFqYMuLdcZZFQBEIABOBTz&#13;&#10;cHjsu2G7Xr7qqgNwPPXc6/bEuv22as0Oq26cYBU17VbT2O6gQHk0tnV5zAO3FS4sNZrEfYUCkaFX&#13;&#10;pbjcVhhtoIHRxdirEy4qgX1ClxPGHXhwDI6FGtE6Bjbqhltj9zwwwPeVygjdYhxL5wVOACRSBFHF&#13;&#10;ONdBtwKeZx2QKDNLXXYx/CEQGHTNJdaBguJYQCGsOQEQqAgF0vV6jquqeIChmAj78BzQ4LUMFAiw&#13;&#10;AjRkWvGYAbxQG7Q/YcngvXE97OeNGGfN9GA6IGGdvlm4sRYsWBBNGoWRjgGhvxF3J2ko/VdZmXdT&#13;&#10;H0odDrd7gWMiJRiAxOMiskdxgISjP3jEW5vIxaUhsPhkUHHVERr5f3SEMAiVBMcK1YJcS+FrBCCB&#13;&#10;A6Mcxhdk2GWwQ3D0BbD7mhDGXVocQ6rjlwDCfn3HYMa/CB5x95Vg4oqDOcR7owwJvqhxY0e72iDo&#13;&#10;DTiIYbCeDIYH4EiCIgEPpdw6UBLQCGs41B3X6zkSgXFBRfCgalxB8ijOUe6qQ2m5AIOBgqDQT+AA&#13;&#10;MgqKh8oDePi23CJXKnmFFVZRTVEbvZbqrKy8xvIKaqyhdZZtffGsnb70uV26+a2tW3/Qnn3+gG3d&#13;&#10;ctp277hoa5/cb08++bLDY9jgfEsdXmY56XVWVzfTpk1fYytXbrdHH9tlNc1TbFhamQ0cXOjzkLeM&#13;&#10;X2pTFj3nbUeKW3usqH2+je5dZxXNc61pzAKbvXStZZQ02PDMCrt3SI6rjoz8RsspbrWCsjYbMqrY&#13;&#10;hgzPtyGDc2zIwGwbOijPRg0vtdLiDps0eZn19K6zFat32Zqn9tuWneds72u37OCR9xwAKAfN06GZ&#13;&#10;AlmnAWI0d8eHXhgIOKj1AB4791yxbS9etI1bz3pNx1PPHbbHnno5mtiqaaxDF5VBgLy1a6yn5ja0&#13;&#10;dnp9B1lr6p5L3KOuOZrdT64rDL6AoKI6Bsab7bixeA4DHrUAidqGeBZTC/N31Lva8F5ZCSUjtxD7&#13;&#10;3PfgQIeHF/vVN9xxLoBAQF7V4MAAw83reA3P85qoxUikMlAIUhAq/gsVAlCIu9+ARFQ8WJ9wazG9&#13;&#10;cVHSRQVcSLvFFaVAueIaPMfrFXQHIACCfluoD+IjSucVmOidRWU6n0/vkiUOZOIenAsFM27CeJs9&#13;&#10;p8fhQbsTpfYqK4uqcqrLBYnQjZSMj/STpZU02oliQ8/EDDpRxOERH5rmNuzNhQ0KoRGOECD9jdBl&#13;&#10;9ffgIYD8bCbB8E77vwqQUEnwmNfLgMv4h66lEBoy0jL2ik3EDXt8xAEjeMjQax8dTy6r+KyCoQuL&#13;&#10;a+gLmEcDkCBFQ4XmUJm/wH8ABMTpaEufKTfoCUh4MDs27ohpBNsEDwXAFcdQC3VVjUfjzpn/tA4w&#13;&#10;PKsqJ3JVJeGRXxIpDtV1JLriSpkweE04XwcurPSMnEiF5BUnoFNpZZUNDg4qo4uKqiw3v8YmTHnY&#13;&#10;tu++aOeufmNXb//JNmw+Yk+ve9U2vXDSdm07b8uXbLFlizfYsCHFljqy3FVHefFoGzfpEZu/ZJOt&#13;&#10;fHiXPbJ6pz369E7vbzU4s8pS8pstp3iMVbXNsfyWGVY5ZbmtP/amFY5Z4M0Qq5pm2KicWsssrreK&#13;&#10;lok2KLPMBqWXu/qgV1ZaeqUV5NZ5Hy3A8eCADBs+rNAzrIhzoDqWrNhuTzx70OcWf+XAbXvjxMd2&#13;&#10;5uJX9hLzju+65NXlr7z2ru078J4dOfEH23/oA18HIMqwojjwRSZ/2nvDX/PCtnMeIGeK2RWP7LRF&#13;&#10;y59zcJTXtXiMA8VBbQxqA5dV1JE4Stdtau+K5uooq0ym6CrA7XGKKu7kIxWAwa1vaLKGxmbf5r2u&#13;&#10;yiuSxh4jjvF3EFTjRoogpFbuPOZOPTK4rT5zoI7NcXitXFYsgQrP4R7DNRUpCe7+o6wpZYKhfhRz&#13;&#10;UUYYBh5FgVGWmwxFwus5F9fI6zkuxp/9lCHFOgFvAAC0FAjHuKOcGNSoAAS2AQziMQCEx3JxKQ7C&#13;&#10;8dhXrjMpFKAlNxevAVBsI82X/eYvXpQEF7DCtcXMhvTOIrUXmGhSKoAhV1IIErU5+dmMhLFOFHJb&#13;&#10;aRrbcAANKuNXrXzYHl4ZAQT1EU/p7U99hAAJFUjojgoBErqu9Hy/8BA0dKcdVyThEDBk/ONuKPZR&#13;&#10;nADjLQAoZiCACDK6s5eLSUFtDHvctRQqjvC4d1MeUjFhwDwERxwe0XFmJZQHSom2JHTU7YMq75P1&#13;&#10;nlmzrbuzy9WG12YkWoUQwwiD38nKbymLxHNSHqHryvcPUnK9xgMXVVFU/McoKOqbOpaZ/5IAScQ4&#13;&#10;VJeRdFvJXZWo7QAcDMFFsQ6Weq1cWB7zcNVRZoUl1R7rKCyjmK3B8vLKLCun0mbNXeuNAM9d/86V&#13;&#10;x7bdZ2zdc6/Z5k2n7MXtF2zJgk02c9pqSxlZ7i6jguwma2mYZdNnP2ULl221x5/YZ2ueeMk2bDtk&#13;&#10;9wzLtYqOaVY/usdKaiZZVUuP7T71jpVMWmIlk5fZ+tdvWFXHfMsu7rD0gkbLLm+2B9NLLKWo3kob&#13;&#10;J9j9Q3Jt5KhSy82qtiGk5/5uhD1wb6rdf1+qpY6qsMamaTZnzhO2ZNlGe/jxvfb8ttP20oE37eiZ&#13;&#10;T+3kuc/t9eMfuXJY/eRrHvAGFrv3vungeO3whw6TqP16BBEC68Q4ttFBd/t5d1cRJH/4sZdtxSPb&#13;&#10;raljulU2dFgW0C4r86ljcVVJhdBUMprKt9JVB6m6mXmFvq65xUm7RTVgYNXSA4Pb2NRiNbWktZIt&#13;&#10;FS1DlSB3lmo/OD+BcxUVcofPnTlASMvK9kaHuJ8EDwW0o3hEpEjYrviFYi/Ag3OSdit3F9fBkmtl&#13;&#10;XwwyigNjzFKKh6F0YGVbMaRWwvRdYKA0XrapCBCjzwAIGHaWqhXh9cCH4wEJ9hNkgEkIq+iamj2l&#13;&#10;l4wtTTrFvkr9pdgQt5aPRGyEXle4slAhAORuKiSERzgfOtukPgSQUGWE4Fj50Io74CHl8V+BRxwa&#13;&#10;f2/E978j5iFgKFYgePQ3QoiE8AjdUOyH8Q6NtlJjMc5yXwlaITwU3JaRjxv2EB5SHmy7W8wjdHGF&#13;&#10;KiQ+ouOooly9rCJo9OVvRynJwIPjNNTVW3FxcTJorWC34JCdk2Y5uek/i2nEFUioOMIguc+5kUuv&#13;&#10;qsTc4oW0HImqxin8Y3j1uIr/EuqhT1HQaj1SHbiqvKYjoTq8ziORZRVmVSk1V+AQPFAvQINB+3Xq&#13;&#10;O3JzS115LFy+ybOMzlz9o6uPfYduuNsK5fHSzku2qHejjelaZJlp1ZaZVmlVpaNtXPdiWzB/g61Y&#13;&#10;tdtWPbbHnnl2v23cfMBjFFXNky0lv9Fbs5NNVdg+23aeetdKuxfY9GUvWH71JMurHmtDcmvstyPy&#13;&#10;7DdDs119/Ot9qTYytcxSRhXb8KE59sA9I23UkGwbOjDT0keVWFXFGJs56xFbuPh5W/X4S/bsltM+&#13;&#10;r8few+96VtUbpz6xva+96RB44qlD9tyGU3bi9Jd26I2P7ZX97zhAXnrlthcB4qYCHCyBB3ESFMdT&#13;&#10;zx2xRx5/1R565EV74pmXraJutKuOcp+WNWrZgXorr2q0jjETHCTUeOC+IlhOfQfqg8pyZUslA+gJ&#13;&#10;N5QAUl5RZaVlFVZWXump2BhyGXvFHwAD8RIF3oEI7Tw8DbieugyKA9McHBjwKHuKosDoPOzDsVhy&#13;&#10;fNaBC8eVYhCsIpdV1GGX46moUW407Y/aQUVQVc4x5XYDChhyIAIkVFCoFGGeUyYWykf7CQoAg31Z&#13;&#10;sp9cWW0d7V5RroE7qrUd2EUFhkoJFlh4rbu4JtASPmoHTx8tWqCwTgPGuYsWOUgADQAhM4s4SFRk&#13;&#10;GINIIjCuaW3nA4yeOXd03w4ViFqk3A0ggodUR1ilHsKjX1dZPym5ISB4PoTN3cCTnAwqNLj/CDzi&#13;&#10;LqsQIDzv8YB+GhHKLSR4CBy/pDz6DHtfzCM8dqg6dKzwuHGIxIF2J9hmJFWHwKFcbdoMAA7eI24v&#13;&#10;1EZebrZlZ2daVlaGD6/JSMAgXO9PgQgid7i0gtYjdyoOpo0tcsUBQDQEDmIdLJVeCxAw+oCDqnDF&#13;&#10;OAQPnz62IDFHR6A0FOtQ7AOAuOsq4bbCVUUXWNxWxD9ycsqspKzVHl6z246c/r3D4+wVWnp8aE8/&#13;&#10;85pt3HDc9u+9ab1znrXxo5c4PApzGqy5ju91tS1cuN4eWrHD1qx91dZvPGybtxy2quoxXo8xaESh&#13;&#10;ZZd1We8jm61m7EKfDKp2zBJrnvCQPbH5kI3pWWnj562yXw/LsV8PyrR7B2XbwCF5Xs+RnVnuXXuH&#13;&#10;PJhug+4bZUMHZnsh4qQJS2zBouds2cpt7q7avve6vXToXTt4gomdok6523dfscefPmRrn3ndNm29&#13;&#10;YHteue3g2PXSDdv+4jXbsft6csZAWpDseuWabd5Bx9yjtvbZw7Z81Yuuplav3Wt1zdOssr7bazoK&#13;&#10;KqMZAHEXkXhAwgGKA1cWrUkYzR3dySJBAKJGh6gPXE8YbLmlMLa4rAAI6qOyKop3+PaW1qQacYg0&#13;&#10;NyfrPby+o6EhcmMl3Fr3DxyUzNaSoeexUn+Vsst2BeFZAgeUigLs7CvwAAbWNcmUihijQRpwqV+b&#13;&#10;QBftV+MGHAWA0QcmwAFI4NLC2KMQ1B+LfeSG4jFKQUqF55S+CzA6ujp92Q1oujp9cGy5tVAnmleE&#13;&#10;8zDIyCJDi0wsQYPU3jGTJkXt4Kcyl8jUJECIj/Rg++YHrdrJwgr623mAHFDE1EcY+5DyECziQ+oD&#13;&#10;5SGXVViHouD9PwKPODRC8PwSgJLwiBtybYu7q0KAhCOECM8r3hBXCHH3Uni+/uDBiLut4scUWHg9&#13;&#10;59Z1hKomDpDw9SHY5s+ebQvnzLHF8+bZ0vl3zsHOki+ENNyqylLPnsrKTLVsoJHzc9Wg9FllSSnd&#13;&#10;VsFwwUGFfWEXXA0e06OquLQkCQ4HiU8RW+QpmRk5UbsRMqoAgqrIURbp2Xley8F2WomwjW64KhJU&#13;&#10;AB14uGrJLbJ8VEZ2gWVmEDfIdniQbeX1HVV1fqdcVdviWVY52ZXeCBFDidvnwvXv7Pi5z+zc5W/s&#13;&#10;yacP2uYtp+2l3ZftkZW7XGkUZDdaeVGHjR+9yGbNetwWLXreVq7a5imyz79wzF7YdMzmzVljQx9I&#13;&#10;t4qyFssr77DFj++whnGLvaajunOBFbdMtxFFTTZ6znJXHA+Myndw/G5AhmXn1lh6WomlpeTboAGj&#13;&#10;7EEHR6blZNYk0nKfscXLN9vDj+2xTTvP2b5D73rcgkpy2q7jnqKNCK3TURMHj3xoe1590157/X2P&#13;&#10;Z7BN8Q0gAzg2bDvlPaueXHfQHl79ki1c+oI99uQeW/3kTquuo815u6s1guCAAUVR29DqnyefZdSO&#13;&#10;pNxjH93jJ3kTRE05qwaGGHvcTTLGGGfSXBVzwDArxsE2BaLZpgwqBdMVWMfw8xyPgQewkRIhZqDi&#13;&#10;QZZhJpdgIZVy57znhVGqbnWVp+1inFW7oQwqZUph1FU0qBbvAIDtUQZYlR9LzynTiuNVN9RY17jI&#13;&#10;VYWR5zkVOnIMXq/rV6wDQBCvkLuK7XKLcT0AiSXXmiwo7O701F4q0qf1zPLMLGpCgAgqhImtJkyb&#13;&#10;YrPnz3MVgmrp6Z3nQOldtNAD67izmOtDGVF+g42bK5Fww8ANhAGX4WY/9ic1mJFs7R6oD81Hsmwp&#13;&#10;qcPUjaB0KBWIunULIBwzDoz40LlDd1s8JTnuAvuZ8ojDIwRFHDB6HIcJj/lg7pYRFQWk+zKvfgke&#13;&#10;UgUy7oxQNSjmwXFDV1gIsjg8wgB+eH0OoNmzbUFPjy2aO9eW9EbHSSYALFrgQSSqxKtryi0rO82y&#13;&#10;s9KiivDcKE4BKH4JHIKMFIZm9ovHNDQicBQ5PIpKipMACRscAgfAwTItK9dSM3McKEBiVHqWryvW&#13;&#10;4e1E8viDVzhgkllUmikwu8Cys/IdHBnppPzmOngwdK5eSiuj9uE1zZaTX2H5ObU2cdJSe3bD6w6P&#13;&#10;05e+tFMXv7BLV7+z5zcet23bzzo8Vq/aZV1tvVae32aNNRNt/JilNn/B87ZoyXoPKj+17rBt2X7B&#13;&#10;tu+66FlXgwekW0lRvbWMnmurN+x3eNSMXmDlnXMto2qslXVMtd8Nz7aShtH2wLAce2BIrgfJabCY&#13;&#10;llbk4Lj/nqEOj9SRxVZTNc4mT15hixZvcncSCmH7nsu2//B7duLMVw4OXFKoClqJ7NxzzZ+78dbf&#13;&#10;7MLV7x0aBNGJZwAO4huojfVbT9q6F6LJnR55Yo/NXfCct1N5Zv0+a2yfZjUNNP5rtrrmTlcWmuCJ&#13;&#10;z5MiSz5LtShhXc0QlW1FbIJMILVbFzhYAgzBBChgvHksiAAVBmognpUlY89+AODBIUOTrqhoe+Qm&#13;&#10;wuBHd/5RKq1SgzkONRHh+aNriILwmvMco+9uo0QVONsw0qyzj1KF5X5inW3EYcLCQsUuOI6n6tZW&#13;&#10;WvvoyLXENiCC4ee6URLsq6wtZXm5kkg0UPTaj0QwXplcgpsXFSbiH7SRp0YE9cEAHGRnaf6QmfPm&#13;&#10;OFwmTp/qzwOYSTOmOWwoRpy7YH4iM2uhp/S6ewm7NDfR7Vvxj6BRoYw4hlvFiUrJvcN9lQBKCA+q&#13;&#10;2KPR1y4+7m7qb/A85w3BoXFXeMSNfwiEcHt/d/PxEcJFxjo00jLcAkd/yoP9wpiHVEGoMgSXMJj+&#13;&#10;j8BD5w9HqEb6AxvDYzgL5/sXzERMzNoHKDIz091VhdtKSsJrLhKQCOsypDYEDobvn1AXaqEuYPSt&#13;&#10;R8BAbbCOX1sZVT4KS5KqAygACgCSkpHtqgNACCSq9QAiek2yu24iyyqXeo7MvAgc6VGmFccROKrr&#13;&#10;Wt3dgtslI7vE4TF9xsO2adtJd1sdO/tpEh57Xrlh23ad93bnTzy2x91WFQXt1t403aZNe9QWLd5o&#13;&#10;qx972Z5df9zWPXfKe0Bteemard9x0ue6oLCvqGqclTbSbn2WLVm/38Ytf94WPL3LUgob7T468A7J&#13;&#10;st8NTLf80lYrKe/wyahQHg/cM8IGP5higwemW1F+g40fyx3gs7b8oR22+slXvQ6DinBSbin8e/3Y&#13;&#10;p646iHWgKA688YGD4/rtv9rFa3+yVw687eqD6vMtO8/bpu1nbcMW5uc4amufOxBlVS3bZKse221b&#13;&#10;dh632oZJVlU72qrqOr35IXDADYVyI7ZBsJwJoBQw53k+X5QJNR6NbcCmJYqPJGoyGB78rqv3u32M&#13;&#10;NkaddfWg4jkFn5WBFcUY6AfVN2mTguJKsR0yYqQ/hxKJgBDFJDDa0R18BC72VSCccxLXQP3yughQ&#13;&#10;ZFvRlbfUM6BQHxhnHmOgGRwTw8xzGHbAwcCVxTbVcwAiriNyb0Xt4oGBXFe6RtQJ58DoAw5Bg8eC&#13;&#10;E6qDc6nPFfup4JDn2B+1wGs5JrBhXXOlozJQG8B86uzZNm/xYgcJ67izgAlzilAr0rNggaf9zpw3&#13;&#10;z6ZxMzynJ9lsUYbYvRi9fVlXUgCh68hVSrwbb5iumwCKwEHvrNDI381NFVccgocUT7xdigAUH79S&#13;&#10;nEIjhISMsALhYSHf3WAjEMTv9ENjHYeH1kN4CBChuojDIwSM4CGIhe9DYIpfS3/wEEB0LI7h72lB&#13;&#10;r7W2kJpa4PAAGOnpqQ4PqYzQXRVCQ6BIxjH6K/Yryv/ZiIBS5EoDgLj6oD8VEzQl5h4XMFxFJNxT&#13;&#10;DAw+qoPtxDh4Dmiw3d1VCZAwHCC50fzluKxQHoAjNS3LIcQxSCXFtUKQl2AvWVd5hTR2bLW58x63&#13;&#10;XXsv2ckLn9uJ839w9QE8Tp/7wtZvOm57Xr5sax7dbdMnr3KXVWfLTHcfPbRql8+qt2XHZdu07Ypt&#13;&#10;333LNuy8Yi+8fNGK6sZ6mxHPtmqbZ8/tOWdb37hlWa3TrXXmSp+fg8rxex5Mt2HpJVZQ3GIZ2TXe&#13;&#10;Jyszo8IefCDFVUd6arG1NE+xeXOesOUPbbVVq19xlxTt06nbeOPkH7wI8I3jn9muPTdt38F3HBJv&#13;&#10;f/CfPphd8NY7/25nL/3RYcH1rt980gECOJ589jUPvAOO5Q9vtfWb3rCK2glWVUsQdqLVN4/2mhil&#13;&#10;4eKaQmGwjXbsbFeVuQADNIh9ABAC29mFhb7EhYVKAAIYfiCBwUaBKAaCcQccSpFVTAGXE9upw5Br&#13;&#10;im0Y/+x8bhByHAI8F8Ug+iq6Md4EtYGUUoABk5SN0nIBCnBQJpaUi1QD6wIGz2uGQrYDDAYGH2Mv&#13;&#10;15eyrwQRjDxwAgIAA8MPaFSZLrcTg8dAQCnC7MtxfB6QROow52Kd61H6rlQL2xraWnweEuIbM+bO&#13;&#10;dTAAEarSUR5slwsLlxaxEGDCdLiTZsxwV9Zs7AfTaS9dGhUXJmIIbrwTgXIZdxl7qQbd/QsgKhb0&#13;&#10;4c0VeT4CB+4qKQPBQ3Dg2GGBn4a29+e2Yl2wi4PD4fFLbUJkgFlX8V98n9BdFcIkDoXQePcHDz0v&#13;&#10;t1R/bqtfgkdo8EP1EYdHCIlwyG2lwf68jg+RD2rM6C5vJ6K5wlEdwEMKwwv1AsXhtRmB++qOIHjY&#13;&#10;nypQHOEI4SHl4XGPQtxLUdsR4h6CBXDQwNgzAIWMv5ohKiYiaEixqKKciZ8yM7MtLT3TUlLT/fXs&#13;&#10;BzwoaMNdxSgorrGCojqrrxtrS5Y+a68cvGlnLn/lAEF5XLj8R7t280dbt/4Nh8fy5Vts8viHrLKk&#13;&#10;28Z1z7clS16w5zYetc27L9rWPde9Qy3tyzcSUzj8pt07vMCGppfZiLxGax63xMqaZtrjmw5ax6wV&#13;&#10;llLSYgOG5vhMgN6CZGi2DRqabyNSSq2osNnSUkttwP0pNmxItlWUttm0Kcu9xuThVS/aU+uO2tad&#13;&#10;V+zVwx95uxHAQQNEUm53vnzTjpz81K7e+ou99f7/9Glnr9760a7c/MEuX/veXtp73Q4cftdWPPKi&#13;&#10;Q5Eg/6OP77HlD2/3uM2LL52zxubpVtc42dq7ZnisA4VBJpUC4CoKVNIBriwqy1Ek1H6QaUWhYHZB&#13;&#10;saf0kp2lKWPJusJAkw6rVuYCASqA52gvIpcVoAAEqv2QWwsQAA4Gr6e+A4CoxgO1wl0/Rlp35xyX&#13;&#10;IXgoiM51cEydBwMfwabPFSV3lWIWQEETPqnbLku2KTiuWAuvlUspdGexnzrsci62y+2ktF2djyFX&#13;&#10;FccinsHxWef983kqBqICRvb3eUHGjfG2JsCBaXQBBSoDVyLbAAot7oEFSgRgoDhoe6LYSO+ixTZt&#13;&#10;1mxvdUKFOiqE1F6C5wqUy9DH4RG6kKRC7hwY+p/32WKEiiNev8F0EOHgOakPQSMecI+PX8UbGYZN&#13;&#10;CgUIBYxDyIQQEWTiiiSuQmTAQ/URPi8jHo95hODoT5Xwmn8EHjp+fOjYd8Q+uMbEF8jMfpq9r6ys&#13;&#10;xBXDiBHDXH2E7ik9BhCCRxjj0H6CiU/wlHBT3emq6nsMOAQPVyEFqAS66RZZcUlUr4FLChgIInJX&#13;&#10;MeTC4nkF1tlPSkVQUcCc+TvS0zMdHukZWcljoTpwr9Q1drjyyMots+zcSmtqmWQPrdxor73xlqsO&#13;&#10;BvC4eOVbu/HmX2z3XlqSn3JYTJm40koK2m3KhKW2evVu2/XyFXv59bdt7xvv+eRK21+66Wmz67Yd&#13;&#10;85bsI7IqLa96tK3fdcJaiHfUT7aM0jZLK2Jio1YbmVZkv30g1QaPLLBBQwttREq5PTAgyzIzqmzg&#13;&#10;AxmWmVZuXe0zbeH8tbZixTZ77LFX7YXNF70qfP+R39vrp770uTpoPeL9qo587OC4/d7/sFPnv7Jz&#13;&#10;l7+1yzf+ZLfe+Ztdv/Vnu3H7z96+ZNGyLe6OW7P2FQ++0/DwpZcvWEPTDHdX1dSPteJy0k6ZyAlI&#13;&#10;VEcgaGxxeLANl1V9S5c/BhoARjERYh2aBIq6DO5uAYdPtJQoElQsQwoDI6iAtgw9z6u4j8cq+MP4&#13;&#10;8xhgjErPsMHDRyTBIVWB4cUgY3gx1joeEBK0aGHONgCiuhBeA3QEBoyyFICMPccEFBhw9pFSkWoR&#13;&#10;KHgdri9Awb5SF4qXyL0lZQI4GOyPmsD4AwEysKR+pDJYj/pzVbpi4ziqQ5FScQC1NrvbSu3t1UQR&#13;&#10;5cEAKCgOICEXFusoEB57Rtb06V61zlj20HIvKiStl7nQybTyQsF5UYujECBxJRCPRfwj8JB7SvAA&#13;&#10;FCT8aNBKiQJngCL10V+WVX/D4RHOryGAhEpDDQ/1fBw27NOfyysOkBAiIUBCwy5lESoOAULPa5u2&#13;&#10;y9j/PXj0B4pwm587UVUpCcmHW1VVYaWlxW7wgUd6ZpqNGDU8mmwpoTY0wkB56MJSnQYjjGGgJsJg&#13;&#10;uBSGtim7CncVqgOXlY/EXBxh2i0qIoyBhCoDCLAuRaIAuQAieKA6MoBGRpb3xwI8HJ87Y9wtNETM&#13;&#10;Laj0kZNXZd2j59iqNdvs0PH37PjFz91lRaouU7revP2Tnb30lW3YfMweWrHNFi58zirLx9j0qSts&#13;&#10;0+bjduCNd+3Q6U/swMlPfGKlPfve8vYexA/oT5VT2mKD0yttZG6j/euD+fYv92XZbx/MsfuH5fnE&#13;&#10;TrRdHzA81wHy69+lWkZ2nQ0fQVfgehs6JN/KyzpsxrSVtnzJRlv18G5XHdt23bC9r31gh09+aW+c&#13;&#10;/sqBwUROB458aCfPf+WuqmOn/+BV5peuf+/jwtVv7fL17+zarR8cGs88f8gTBOa7mtlpe/dddnC0&#13;&#10;ts+29o6ZVl7ZZuWVrZ6RRhdikhTqW1AhFFdWJRog0kk3AklL5xgPogOOhtYO31et2FUkqJgHd/kY&#13;&#10;bbUBIXYh95XiGhhxjCJuJvZRbELP4Z4aOHSY/ctvf+dLXq/UW9JrowyuSDEIIBwHUHHcsIWJYix9&#13;&#10;7iw6/EaNEDHoDAw2Q72uorYk9OMqSwbUFQ+RW0nZUlIvqu3geQy/3Ets43ya+InzABpgwDr7RQ0c&#13;&#10;o30Ejj73VtQKXkWOPAdESMHl3Lit6BCcU1TkCpBaD6ABRIDC2ElT/fsiS27C1BnWNW6iTZnZY/MW&#13;&#10;LfV1xvgp0x0mrkamRGPW3Hk2d9586+npScIjjD9gnAWP/kYIkhAuoduKZei2EjyABXaNMW3q5Dvg&#13;&#10;odcKIr8Ij/h84nGIhM9r5r/+9k1mJPXjwvoliMiVFBpxgUHrLOMuplAlhK6wODwUs2CfEBLhMUKI&#13;&#10;SNbJD9jW1uIqAnhUVpZbZnaGZWSlO0Ao3gMYUhwKmocKI6k4EgV+UhByR5WUlToo4rENwYPtvk8J&#13;&#10;xXyR6vCYRwIOgocgoBiIYAI45M5iO0NuKgAihUJ9CJlVwMPVR0aWu610LM+wqmux6rp2z7Ii3pGT&#13;&#10;V20Tpyy21U++aIdPfGjHL3zhrisFzDG2N9/5s23ZdcYDyY89vts6u+bajJmr7JV91+z0hS/sxMUv&#13;&#10;o661xz7zgPVLe67avlev24BhRZZT2mY55d1WWDvJakcvsNKWGZZfM87qR8+26Usft6E55TZwZL53&#13;&#10;4UV5DBlOi5UGG5VSYXk5jdbUMMXmz1vrLrNHH33Fnt9w1nbtuW2vHvq9HT//nR0//633pyL2ceHa&#13;&#10;n+zqmz95jOPyjR/t4rXv7PyVP7ryuHjtW7v51l/syo3v7fDRd+3Fly/ZpGmrXXXs3nPeqmomWdfo&#13;&#10;Xlv60HNWUdVp1bWdHhsqKcfFNMan6qWzLa4rIJxbRAEgwXKqzOtdeWjWQFQKsQ7Vd6j7rcc7aogp&#13;&#10;UDlNKmp7siZD6kPGnaGsKRUJohxwT/3m3vscGszbwTYUA0pDWVgch2MqBiEQ0MBQ51GKL+dXxpZc&#13;&#10;V1IWGGcAACh4vYLfyqZywxzEPvQaDLdAojgJCkCZWcBAQAIogoAAhcrgGFI5bFM6L0upHkEH4PFZ&#13;&#10;8pnyHnStyt5i6tySqgp3TfEdKFU3qThmzLbWrjGuLIlpdY6d4KnWrLd1j3U3JFBhX5QIc4WgQJg/&#13;&#10;hEmo5syZExUNJpRC3HjHXUgaoSLRupRHaPhl/KVCsG39wQOw9AeP/oaeT8Y8NKufYMBSU8XGRwiO&#13;&#10;eLzk7wEkjG/I6N8NHnJRhfAQMASNODwYgofOz7YwnhKqFpYcg/PwWOCYO7fHJk4cbxUVZVFTQk+X&#13;&#10;LXJ4AA7VZcQD5MlAeWI+DQZAEAgEiGT2VGyEcPHHRVGQnD9s5I4oTyqMUG0AACASX2egNBiuRBJz&#13;&#10;kUcFhMXJliQ0U/S5PxIzCNKZF4DwetxiuFfw35dVNll+UbUVFNRYYXGTzex5xJ7Z8Jq7q4AH1eUo&#13;&#10;jyvX/+Runutv/WAHj75lW3ac9l5XEyYusclTlttFBdUvfG0nz31pR09+adt2XbeX9920WXOftszC&#13;&#10;Dlv86FZ7+Om93oqEyvKK8UutbHyvNc9cbqs2v2IPZJbbgBEFds+DmTZ4RIkNHlFqI0ZVWHpmneXl&#13;&#10;t1j36F5vt06r9dWr99nGTRds+4s37cAbf7ATF763Exe+szOXvrPrb/3NgYHiABiAA7XBABwXrv7R&#13;&#10;4XHr7T/7WL/pqE2c+qitfuIlq6yeaMsfWm9rHt9uHZ2zrKqm00rKG6y+CeM22uc78VhDXaMbFTKq&#13;&#10;CJA3d4x1GKNE6GGlZojs43UeicJAYh2aAZB1jDzqAEPP74EZBVXTITcVA0WCMcfI//a++x0aDFxV&#13;&#10;qJCMnFx/Ha8RAHidKsJVfyHlIWXDiNxTUaov839wLq4lqihHlRD/KEu6rjDIGG+5qKQG5Iri+Owf&#13;&#10;xjzYTs0IS7bxGgw6xyCYznaC61IrPM82xTsi4EUAYZ04DqnFAJD3AlABR/e48b5t/OQprkCUzoty&#13;&#10;AZ64nYAG8Q3UBvEO1tlOdhWKA9gz5zyqEWAAkjETp9j8JcutY8x4f479eI7XU3Dobq2Zs2zmzJke&#13;&#10;RMeFRXU6BlwKIoQH64KAIMOIG/bQuMcBwrGBhNxVAgeP7+a2CpWOAKXnPNsqHtMIFUccGqHrKtxf&#13;&#10;rqs4MOLwCMHRn+qIKw+BI+7u0ghdVv3BI4x3hMcWhLRMqpGEvJsxY5o1NtJ6JOpkCzgIYAMOlIca&#13;&#10;FYZpuqGrKmxYKFioB1XouopDRIokOQppNRL9OaM/aWLmv8Tc4wqYAwwBBWWhFiSoEcHD4xsJeEh5&#13;&#10;aBm1NslzcOC2IubB4Ji4XaI+TE1WUd1iufnVVlrSZM2tk21O7xrbsPWonbr4pZ26TGuSP7qxJcB8&#13;&#10;7c0f7cbbP9qZK3/wjrsLl26w6poJtmDhU3bl6rcOGALrZy98Y8dPf+3KgzhIVkGXZZV2W1nrbGsY&#13;&#10;u9RK2+bZxkO3LKtllo2oGmuPbjtgz+w5bgOzq+03DxI0z7UhI0sdHsNGVFhRSbfl5DbZuAlLvZp8&#13;&#10;yUPbbPXj+30e8VcOfGhHTn5lJy/+yS7c+KtdufVXb72O4iDGceOtn9xlxWyCuKxQR+cuf21vvfdX&#13;&#10;B8eN2z/Ynn1XbfL0x6ysapJt2nLYXth0wJ5cu8MK6K1V3px0VwFdDBMBWYLlGJXmjtGWRfuY0igB&#13;&#10;gW1yWQEPlsAE94jaqAMNzTuOYVcbEIwdvwvunFEEGHKAMDIt3f75N79NAmPYqBT/7fA8cRHWgQcQ&#13;&#10;YH+OAQhYl/LAIMv9E3W1pRdVFO/gfBxDcRKgwbGiZZXvLwiouA+jr6C40mx5jsds53WoEgCgQDlQ&#13;&#10;0b48h9LQ8/H9MPocQ7EQxTi4Bp4Heso0YyhzTEAELnxPKhSU+wsjDzxQGnwnalHCY9xYKAwAQXYc&#13;&#10;8AAkuLFYAhCeAxoABIXC94gKoZsvn2Nnd5dNnDgxin/MjWYalIGWsdbju7m24kPbQ3gweA03xgqY&#13;&#10;CxpSHTpnfzEWBehV98FINkZUVpVAAhz6g0ccGhoKngsech/1pzpCFRECIw4OGXZeo+PJ/aXjxVVH&#13;&#10;f/CQ6tC5wuOG1+PXlIBHd3enKw6AQIYVbiRagaSmp3k/KSkLuaMw9Oo7JcUhgAgUd0AhMeTK4vhy&#13;&#10;YfkoKUsExGkn0jddbH/wUIxDqkQpu1IhHvTOyku2HlEvK6/rSLQySRYdZudaWlpGMmDOcSpq6t3N&#13;&#10;wqip7/BYR3lZi40d12uLH3redr580Q3w2Ws/ODxw9QCPG7h6bn1nV25/a/sO3bK16161qdNW2M5d&#13;&#10;x+3qte88qH7+0jc+CFC/vP+WFVdOsMbOOZZTPsYqOuZa/aSHbMyiZ233yQ+trGuB5VSPt5zK0TYo&#13;&#10;o9p+O7jAHhxeYPcNzrF7BmRbdgENBVusrHqCA2T02EXew2r5wzvtsSdes+0v3rD9hz+x0xf+ZCcv&#13;&#10;fm9X3/53b0ly/Mzn3hCRQWX8qfNf+GD90rVvfaA8rr/5o91+9yeHyNmLpPe+a4ffuGFPP7vbusf2&#13;&#10;WHF5k1XWtPoUvfXN3F3ThoM4Q50bGUARpekCihpf5peUJw0O+2jGQPzqGC0pD8+0Yv7xhkY30nJL&#13;&#10;sS61kZKR6Srj1/fca0NHjvJGh5oZUNlVvEYBdlxgKA9iIIqHACUAEWVYFbvxJWjNMTB2UVyATKoI&#13;&#10;NF1jowmdlDqM4UZFyD2F4ZehV/YTsJCBZ11B7EjhUHdC9hhqO5pkiutQphjXF15D6AbjtWpnooA5&#13;&#10;7wtXkZSTkgJC9aRuxDo+75NtTI+rAk1auaAYiEERuyCZge+NbagQ3FO4rKLZIZv8u6ZeRzcDqEn2&#13;&#10;5/tVe32Oy7VPmDTRpmHzsGsLF/rAUAMBgUPGP4RHqEDCEYIlBIzUh3fGnd3jQ64qzsM5NW96fHiN&#13;&#10;STCnOhC5o0gwTMvtz3UlN1U8kP6PKI/Q2Meh0d+QkVcWVQiEOIzCEcY9tF/8nOFxGaErTAEl4huK&#13;&#10;XXiwvLjI0jMzLC0jPTlT38862gZBceCRlRMpkBAQYSwDeLCvnitFupeVRqO03IfcVQqKCxpaqmYD&#13;&#10;cAgeCowziFm46gj6VYVt2NV+PdlYMQEPwMGcILQ0oRKa1NKSikYPBBPrqKsdY9NnrPRJjnbuvRLV&#13;&#10;S5yJXFDcuZ+7SJrrD3blze8dHgePvmM7Xzpn6557xc6e/9DjBwDm/OWv3TXEa14//qHllXRZen6T&#13;&#10;FdSOt9L2WVbcOcfWvnzWUkrH2awlGyy3uNPnHmeuj6k9j1hz10wbMCzfHhicb0NGlll2QZvlFnVY&#13;&#10;eeV4a+uYa3MXrLOVj+62Z9Yf84D8sTNf27krP9qN9/6nT/SE4qCGA+DhpuI6jp/5LBkwJ1CO++32&#13;&#10;u39zeKA8rt3iur+0w0fftk1bD9nqxzdZeTUxiFaf62TcxGlWXU/8gcwhqsGBRo1Xj5Omi/og1oGr&#13;&#10;KuqwSzovLUwqXW0ADe5QMUq4OXBfMYCIYhTAAzBg/FAW//1ff+0DYFCzwfPcWWMsGRhLjKJSe1lX&#13;&#10;rILjYfhVuc4+cvfIbaR9gZViHagPXqOeVZxPbigGSkHZUFIIHJfBY9xPQERps6gQZXkBBbYDn8jd&#13;&#10;1Zc5hvuJpIHIXRfBiTiH5jPX8aP5OzqSfbbUwoXrVDoz8JOS4/3x+RI8VxyE1FuAQXAcoy+XE6qC&#13;&#10;7wxXFioEMKAsgAjZcnyvfJ+AxCf1qom+b75Tml0SA+M71WdMo0b6bs2fT0v3qBYkrO4WOJQ9FQLk&#13;&#10;biMEiuCRBJA6+QbV7BQcegsUVbMvX5qERvicIPKrUNbIx8VFe1+V4CB6kaijopX/N/AQKMLsKo3Q&#13;&#10;XcVrBTfFVHTMODxCgIQuK50nhIfvP3u29c6KVBDbkHGdHW3uhoomXYoC2EAA1QFAQlUhpQEoBBUB&#13;&#10;Ja4+lF0VwiOasCmABWqjqCQ5+gq5omC4YOEdcotoXNdXOS5waF+WCpKrASIKJNmmPTHtrDrqevfc&#13;&#10;7FxP1SXmAUwwgKToAg9ST4tLG90909kx3eb1Pu5qYuvui9GMeoc/9krtN0783k6d/dIN8rW3frCr&#13;&#10;b31nh4+/Zy+9csn27D1rl6586oaYgPr5q1/Zhevf2KkrX9nZK1/ayNQKS8uus/rx86x99kqrHNtr&#13;&#10;VaPnWW7tZKtomGYVwCOl0oYPLXZgMHd6bmmTz+HxwNBCq22a7vBIz2mymsZpDg/qMJ7deMz27n/H&#13;&#10;U3NPX0QJvWsn3SX1jZ29EMHuzPkv7eSZP9iR4x/bybOf2YUr3zgAGago3HBXbv7JLt/43k5d+Mwr&#13;&#10;yR9ds9k6x0Q1HRU1Uat13E/cdeLKIPZRWRO1XI+yrKKMKwwM0BA8MDS8BleIt16vq/OMK9wkamqo&#13;&#10;mQQJXgMI1MWv/vs/OTQeGDTYwaHgOIZWBhFjGalXqrzbkm4bjCewUFfbSHFEFekYdWUpYchRwDzH&#13;&#10;UqqH4/A6jsUxMMRAIMx2QhFgyFESwIRCPcU0BAeeAyS8BpWhzro85no5h5QO67wfPgPOS7Fgn2uq&#13;&#10;0YFBrAPVwfEBALDhveGWitJy6WPF/B7MNjjWP1PelyDKZ4bqIKiNsQfkfP6AgsJAYIIrytViogaH&#13;&#10;fdgulaIuDtxEoNyJNXktTm2tp/xmFRS4mtRc8pyXz3Ds+HFBPyy6Tt+ZNSWAJLvw9jPBU39urWQ8&#13;&#10;pHd+sgFjOHshRYdquBhvwqjtGmqP8qswOBIGSQQQkSeULAKHEylQIr8ED8YvwSMs+gvhIdUhVaSU&#13;&#10;YJ1H6gEQxF1YAgfH0nFD1eGqZNYsb4Qo9YEfsKy02MHh1eQJVxJgkOoI4xZxt5Uea5u2y3UVxjbC&#13;&#10;gHgIDx5rcHfHDy+EBwpEU8kS1wiD43JjSX2o+lxFgGRUJftYJbrpCh7ekp2YBxlX2blRMLS4LFEB&#13;&#10;zV1bpxWVNFpxaYuNGT3HFi9Z52m4W1+8bDv2vmV7Xn3P57ugtQfw4M4d5XH13T/ZyQuf2Rsn37MT&#13;&#10;Z9+zi5d/b1cTRpi5PxgE2i/d+KMNG15qKZk11jJtqc15fKs1TlpipW0zrahxuuWXj7XxY+bZxLFz&#13;&#10;LTWtygaPLLJ7KBSkt9XQAhuaWmEFxEqqJ1hGbrPlFXfajJ4nbOmKrQ4P2o6QlktHXI/NXO9znQGP&#13;&#10;E6c/c3icOvu5g+Pi1T/a9dt/dmi4irr5Jx/EQQ4ceds2bjtiDz26IfpcyrizjObnIIaBj9v7WBVX&#13;&#10;WFllNMUshZbRXOVk8FRFLpGGZocMAOEOVdlVGBmWuLAwNhgxtmHA+T1gAIHFvQMedLeT6jYYqADV&#13;&#10;ZWB8BQm5a7gh4e6adQwa+6l+hPXIjRO5jDDkBJB5nuOofQnHkqsKkOgOH4MfGf2oDYliDxh37rLD&#13;&#10;NFwFyNmH8yi4zjrnVqCb9wowGEBE2WSRkogKADkG52SdbQAkSuuN3FvAgtcpfZljaZ2gOfsp7oER&#13;&#10;5/PxYszubocD3wPfB7BgXR0ANKmWMuIAAt+taq+quDEojdxj3ASyb2Z+ftRZuazMuwfwWrnN2mkM&#13;&#10;OXaMtzIhEytUHCFA1L49dFXFVYdURRjw1kyF8RkLgUGyU+9dhs8fsmJlEjC/0sHlW9NQsCT0e4WV&#13;&#10;jUlfWD8FgyFA4q6m0KAzBI5watgQHnJBhfDQefqDR1JRBBXrOgfLEEj++p4eH9p3dHenFSTiHMAD&#13;&#10;VxKGHmWRkZWZzJ7SkJqQotD2OzKm+qvpSNwJJrOpEjGOMNahu0iMg8AAMNQe3Wf2I1U3Fg9RzCMs&#13;&#10;FlS8A3gAC8EjJxd4RC1J6GkFNFAdHjzPL3BDSOsMlAduGebuoAX7xAkL7Iknd9mmHads2+4rtm3P&#13;&#10;m7b3tY98oqSDr39gp09HVeYXb/zR4YGqOH3xUzt3+RO7cOkTjyOgTM7d+NbOXvnGLlz+zk6e+r2N&#13;&#10;GFVl9e0zLbW82xasfdEqO+Z6mm5e3TTrmvGIDc2qspyyJssqbLaBI4rtd4MzfJTXjbfcknZLyWqw&#13;&#10;AUPLLD232TLz6Yb6pC19eJtPB7v7let26OhH7qq6dPN7O38tCuwDD9QH0DhL4P/cH9ydBuCAxa13&#13;&#10;/uoAIXB+6fp3dur85x7Yf3jNLmvtnmEl1a2WXVRlxVXRDIHqS4WvG9WG0qAgsG++8trkHSvw8NqO&#13;&#10;RCqu5u1AcQANgMFjBo8xMgwFfvltYJgwsIpnyK2ktiUKritLi8fccSt2wGu509bzbEMN4ApSyq7u&#13;&#10;/IELxlUAYbviLvxmVaTHnT/Gm8FjOtkKIBwPQCjmIcCE7i2l3nJOVIYgiFHH2Ov946YSjKRm5HLj&#13;&#10;Od4P18e+HIPHfH6KnfC58F54X7x/zgFU9VmiJoCFigRxTckthfpAcfBdCvZKKuCz0DH0X+e74j9F&#13;&#10;bIobM9QHnZLT8vMsPTfXj891MDtkZ2enB9C9467iE7GZB1093KUOQ2ojGfgO5kUP50MP5wsBCgJE&#13;&#10;f4PnQoD8KqxY5CRx9dHfEEAEjrsBJD5CeEh9YNABxvTJk3wAkFAhCB5yW8XhEcY++oOHVIegJHjo&#13;&#10;uLRdR32wP4HymurKKEBeXGglJZGhR00QJMdlhfIIlUbS/RSoC0FCAAljGmUV5b4exTH63FMayq5C&#13;&#10;cSjIyY9ObinBg4mZfHZA5ucorYhcWYm4iFJ1QxdW6LaS8ohSdsm+KnZw0EnXiwQzaWkStXLHGNY2&#13;&#10;dfhddUVVmyuP6pqxHvhm/g2mnmVCpBf3vm0H3vg0mq71+O/tzPmvHR7nrn5lN975sy9PXfi9nb7w&#13;&#10;sV278ZVdvfmdw+PSzT+56+jM6S/s8qVvbMykh3wOj+rR8yyvbooVNc2wkuaZVt4610paZtmUpU/a&#13;&#10;71KK7IFRxfbA8EK7f3iOw6O+bbqV1oyzoSlVlpbT5KOgbKzNWbjO1jy9z17ce81ePfS2B+aJbVy9&#13;&#10;/aNdvvmtQ4NBHy6UhxQH4CDWIXfVzbd/cnCcPM+cH+959tj8Jc9YaXW7g6OivtVKauq9Shw/N0oi&#13;&#10;qt0geNrmEPHGkg3N/hxGicE+aoCouAbGChcVwMA/riArd6uKZfC7UCwDBaJgNwZLdRgsMUYMjCev&#13;&#10;U30GBlOumig1NwqYa18MuLKlcCmxL4ZQxlWpwQIIx2AJdJRBhQFHDShtV2BRMFztQDgX0MD4y6Wl&#13;&#10;CZq4TgbKhsC3VAGA41pUFc5rUDw6B0V+kRKhmy6TREW1MVJKgir/LT5LBcn1uQAWAE6Mg6F0aaCB&#13;&#10;quR79E4ADQ2uIJXYwGdOJpuKMhWjUrYk/ytcjuzDd4vySM3OdjWSkUffuSjFurG5ySZNmuRFhMxW&#13;&#10;ylArEw0F0v8eOAQPTS4FKFjqsZahe6o/t1UcIMk6Dxn/eKpWeLfPUOsSDb0ubGei2ER/MYow9uEQ&#13;&#10;mTHDZk+dajMnT7YZkybZrClTrGfaNJtHT5hZs7zvPa3RfW6NBQt8sM42nqO1MQPXEwpC4Ei6q2ZO&#13;&#10;T5bgs06mAR+w97yfP9eWLpjng9dMmjjegYFxBxiCAHGLkSOHe1puGM8IIfIz11TC7QQIBAa5pIhz&#13;&#10;MHBTYQw0+NFGKgNYkIIbuakEBUCgVFy1JWHIdRXPtlJhoLciSUz05C3WE+DwVF0q0IFJdqHlZhdY&#13;&#10;TlauZWUx22HkKosa9zV5WxLqF4h31NRPtKXLNnvX3Jf33446zh7+0N44/rm9fuwPdurcN3b+MsV1&#13;&#10;0Z07tR4Xr39jZy9+5uPi1S/tyo1vPWjuGU1Xv7MrF7/2Hljjex6xtLI2K66baGVN0y2d1N61L1px&#13;&#10;/QwrrZ9uaeXdNji31oamVdq/3JtmQ9JK7Z8HpFl9xwwrr59oIzKqXXUMS2XO7nG24rGXbNtLl+zV&#13;&#10;19+xs5e/tfPXvrWLN6I0YsEDV9XJc39wRXH+yjf+nIBx7U3cVlFrkgtXvrIzFz613a+ct4cf22r1&#13;&#10;TUxhOiYxu2I01wnqgqUCpnJJsY6PHNXhjQ87O93FgTphu9xX+MdbOrrduHAHq4QJZQZh5FiX8cQI&#13;&#10;so5BwkCGtRj8hjCQeuwunMZGN3QEgAGUjoNhxihLlXBcjociwfgqdoJBZDvHE2RwFXHHDwAyc3M8&#13;&#10;boGR1LkxzlJL+q0LdMyA2Nbe6ZNZ8X+oq2/0ZXVNnVVURsF+vU+GAtnK8OKx7vbleuLauGYUCobf&#13;&#10;FV5joxt5KsVxF7Edlce18X4p3PN4SGL+FNqMtOKuo8K9tcUD3OyPOuHaAQLnIFiujCxggKLQrIxK&#13;&#10;j2bwmCXfOQPVMTIjw6FBwSZtYqLYJm2D6IJdblXVtTZzVo9Nn04jUWqWepP2SzfT/cGDIQEgD1Iy&#13;&#10;1BCDRzybKgxRxIPlzFrI5FMadzRGDOEhN5YAEAfI8oXRiMMkDpFQichVJAXiSmHWLJszfbpDA4Cw&#13;&#10;5DHw0MRMwEEQCUccHg6QhBtLcFL2lErw+fD5wOkHw+yAS+bPSc5N3tHRZkVFiXqM/MLI0BcWuMtq&#13;&#10;1KgRnnkVZkkJJGGmVTLWkVAQoaKQi4p1BcoFDS2lNgQPpdxqCCRqTaIRQkbBcrmspDxUHKj0XJ9t&#13;&#10;MFFtnpWZbzlZzMCXY5mZzKkeqRf89Lhcqqubrbi41vIKaq2xZZpt3HzKXVR0oX310Lt26MgnUbD8&#13;&#10;+Od28uwf7cKVHxweGF7gcfXmH93wnruES+jzO+BBvOHC+S9t3ITlVtI81YYXcBc3w+rbZ9vW16/b&#13;&#10;suf32RMbX7eSummWXj7WRhQ0W9vYXhs0ssRax86139IccViBDRhR5PBgAI7swm57bvNxO3jsAzt2&#13;&#10;5nO7eD1KJSa+Qi3KuStfJuEBOIhlsF1xDlTHm+/+mzdGRI2Qnrv/8HVb++zLHiivru92cKgjLkva&#13;&#10;jdAHDFcikNDgLpVAOnENlCJqwl0ijXTZpU1J1MuqsbXDv0+MoO6OMWr8PjDg2q4sKvnvMbAARy4Y&#13;&#10;tkeBb6qmo9RcjJ1cYbhaUDpyQWGM5fqSmytswKg7c84p/7wb/0TjRBQKqkHuI4wr+3HtnJ8bIl4r&#13;&#10;ePBad48VlzooMJQ+F3tZhc+MyOP2jkhhKA7DtQiQBOc5Rx/EotiF3HVJN15i2l+ggJFnyTZUHHf9&#13;&#10;vE7NHRnsA9gryfIiZZj+W7SMb2x0UHAurkWZawp6c0xeC+j5HjguihCIRv/jCAwpWVkODdQG58eF&#13;&#10;RV2OsuR4zFKFl61tHd7GxOMfvUFl+XwA0pdFFR9h6OGOOHXQ0t1dV7EwRH9DALkrPBTTkPtK8FA8&#13;&#10;5G7K427b+lMeITxk4AEEoEBtoECkOjQpk6AgiAgkAkf4vMcvYsFywUMFMYIH4GAsAyALIrdYTU2V&#13;&#10;wwMQYOD5YbNOoDwlbZRXlIfxDCkOBdDdjZVQGFIZAoYgEl8XKEIXlUZ0x9LXZkTwcLWQCJzzWAFz&#13;&#10;tgkaQEH1HeHc5MqqSmZbASWKBrMKXHnQmiQjIyOCZ1mlu1poHV5eXm/5+fSzqrauMfPs1QNv2asH&#13;&#10;3/cJkxiAg0Gl+IkzuH5+tEvXf3BDDDyuv/mdnTr3iSsPIHL5OpXcBMoJXH9rly5/ZWlZzV6/UdM+&#13;&#10;wwqKOq2lc6499sIhe3jTQcutnWoZ5WMtrXS0pRS32Yi8epu7Yp1llrZ6o8T7huY7QGqap1pqTr2N&#13;&#10;yuROcJxt30Or+C/s9KWvXHWwpH0KsCBjigwrYh2Agz5cuKaAxvXb0aDa3GMzl76yIyfes+07j9lj&#13;&#10;T2xPND9scnigNGhsiPoAIKTiRvGOBgcDbg6UhzKsUB+uMmobkg0TpVRIjSa1V+4O7ooxlhhClhgU&#13;&#10;DCMGVb581vkNERtQXQcGGwMm15UAoUA9AAEeumPnjpolj0MocU4MJY8VLOdaOAe/UdxPKA4V+RHj&#13;&#10;iFxeDUljr75RrMtthNH399c12pUG5w2vl3Orzxbb5HLj/Bxbc5/rs+E1yvwCLOzPa+Wuk1sQ5cHd&#13;&#10;PkafQj1er/fOa/ls+IwUAAfyKBVlvHFMjqciQ+0j+HAtwENuqtTMLF+yHXjwHFlyozIzbVhqqoMD&#13;&#10;5YFaQX0oHqL/P8psXu8Cz77yNF5lx86dfQc84sFywSOMUzskgnnRFffQuKPde2xo9sIw66rPbRUr&#13;&#10;ABFARDpXG/3EOMLtfw8eodtKBl7wwH2F4mCJGomDIz76BUcMHsBJ5fhqO0zWAh8485IzVixZ6ADh&#13;&#10;NSVeTR41I5RSAAqk6KZlpCamho0goeB4POYBEMLMKUEorj5CeDAUAwnhEbWSiCrIlYYrZaHtqvcI&#13;&#10;4SFXFfAAFH0tSPoC5yoU9LgIgfT0XMtMjzrq8n6jauQy99UT86ipb7PCwmp3W/XMe8wOvv6eHT76&#13;&#10;+yQ8WGdODOCB8rh07c925eaf74DHybMfO0BOn/+9u4AuXPvaW7gDD+Ih2YXtNiKnzhq6e2zBonVW&#13;&#10;WTfZmiYstdL2HsuqmmTp5eM9ZXdwbqOlV3TZ/NUbrXv6Uvs1c5ePKrHsklbLKmyxnOI2S81utuLK&#13;&#10;Sbb71esJtfFHh8eZy197gP7MxS8dFmfox3U+Wkd1kFWFu4pKc1dNt//igXKu98AbN+259a/a4mVP&#13;&#10;W14RxqLNwap4BjUcUeFfhYOA4CqAYEmlMYBAkQAPIMIg8wolQuyDZU0DfvOoIA8jLlWqWISgEmZJ&#13;&#10;yXCxHQPNb0fGlCFXFwNokHKKAmFgPFEYgAfDHhpxDDzHZVsSPkFQnn2IX2gCJxRHFOSOZhXkdXKj&#13;&#10;qXYCiEhJcJzmljZ3T/G8DD3vTcpKcRkpKc4pQLDkOf43XCvHlptN7iuOx3ZcdLidUAkAhCVA4PPi&#13;&#10;PaFatB8AASy4toh7ABIC2sQk+F9wHfxfeT+evVYapUYDBmDBPmoDg6KQikBR8ByA4BqGp6U5SKjT&#13;&#10;keJgyUCx8DpsyOgx46K03UT9B3YacHDTG8IjLCDsT3n0B4+k+yox4sok3B6fT/1XcckieAggcZ+Z&#13;&#10;igfDHlhhu5K42yqEhwx7OFScR4Bc6bJh0DsMfmt7/BjhCAGl1+nYrLOda1q+mGLIBQ6P5Yvm+/NF&#13;&#10;hfmuPAoKiAMUuoEHCqoql8pwUCTuLKRA2B9XVNxVFcJDz4fbBQ+5rCRx+wCSCHgnoKGsK8U4wvqO&#13;&#10;MM6hZRwWUhyq9VDMA+WhgLknBQC00gp3xxDzYAZB5izHbbXykRfslf1v3gGPg298bEdO/MHdVqfP&#13;&#10;f+fwYC4M4EGLEtxWJ899aMdPf5hwX31hF69SsPelnbn8hT306HYbld1gmYUtllbYbKUNk620aYqn&#13;&#10;6DJ3eWHtNOuavtpjICs37bchBY02orDRBmdW2si8OvvtwGwbnlllJdVjbfCoMhueVmeF5RPslUO3&#13;&#10;HU6k5QoegERuKikOYh2kDnO9ggfuKrLCAAzQ2/bicVu1erOVV9EKAxXRYtkFJf4ZAY665nZ3W6FC&#13;&#10;qNlQ25GoFTvtSKL6DwXTWec5kh6Ie7BdQWl+Xxg+jLZcM6GKwLDqTltg4TW6C1cAWwZUhhwDisuK&#13;&#10;CnbuvtlHd9NSK+zHMRi8nvNikDHYmnqW/TR4rWDFc+zLcTkeUGAJnNS6nX0w2uzPa3lO18vxeX1Y&#13;&#10;k8F75Hnem4YMvBIDorTd6NrlUpI7i3MIPvxnBVm2EW8ZO26CXxv78VoAJKXCZ4R7idfwWvZxsJVH&#13;&#10;3YVx22Xk0Hma/x8FuVk2Kj3NRo5KdZvA/5wbScAAUBTfACoCBdsYgIf9WDLc7ZWV4269JUuWeOV5&#13;&#10;UnnMR2FEvah+SXncEe9IzESoOo1wPT5CiNxtvzvgEYIjVB+sOzgeitqVPLLioeQIe16FxYJxcIQG&#13;&#10;vT8o/NIQXEKwxKHx9+DBa/W6ODxWLl3kGVnFRQVWmF9k+Ym25xh3DOmo1BQPkMtd5YojYeyTBX+J&#13;&#10;OEYIBx6HSiPcrphHqDzCAJvgoUC5VIViH0rN1fNeyxF01dW66jvCokDFP1gqPkLMw6eepbI8J7pb&#13;&#10;oiI6miK1xSungUdWTqU9u/4VO3zkA4cFNR3MvHfg9Y/8MQHz0+f/6G6rPnj8ya7d+tZOnf/I4UHc&#13;&#10;g/gBVdqnL/7BU3hJqx2RXmsjM2ts8cMbrH70XGubstzqxi6y8vY5Vtw4y0bPftye23feKsYusKH5&#13;&#10;zTY0u84GjCq14Tk1llvW7q6r7KJWG5ZW6W6rttEL7dXXqen4xoEBOE7grrr4pR1jytzTZH9FcQ5c&#13;&#10;aCoGlNsKFxYV5lzrnlcv2hPP7LZ5C1Z7XQe9qajZaB9N76JxlplX5C4rFAgwQVEABdJwURssgQXp&#13;&#10;nTzHUllZpPayj1csd9H8ry+egTEM4xwYYgwZ6xhzxRHkCsLQctfK71OGUq4t1nGzEGvBf08QmOd0&#13;&#10;B63UVZ2P5xSEVqAaF49SetlXCoPXc14F92W4lS4sw8xjAZFtchdRMa64CyqAfXivAmHowvJr6Yxc&#13;&#10;TJyH5zkO74/rYhufo2DLcfkvcUw+Ez43ro3lpMlTrbYuAi+fI8ehOBBVBjxwWeHG4lq4Zl7nruZ8&#13;&#10;MhdzksBIwbWdGMAjNS3DRqWkeWdqujVIXTB3CktUCqBgewgT3FcCjGdlZWb79ZG2i/rAFgMMzR54&#13;&#10;t4yrMNvqbvAIRzy7Kv58OASUX8nXJZnCY9K6KCBR9SHbeJHygB95eJWtTowwtcsvDJmziEneF9ri&#13;&#10;+QtsUS8t0UnTxTVEVhPtQoh3aNxdZcRVidRDCI/4a8PtOoZqRniMi4tgO2rjoQAeUyaM9/qOfKZt&#13;&#10;TRh2DD61HSNTRvXVdzDHBrBIuJnC2EYIjniMI9yuddVzaHBMqQ4pCwXBWZe60FDcI4SHCgPDdFy1&#13;&#10;IInakPQVBvq64ik5xD3yPeZBjQd/MoxfEb2Zapp82tnMnFIbOjLPNm49ZEdP/d5bmVM3IXgoYE62&#13;&#10;Fcojcvvgtvo+inmc/8jv4AmYn7nwBx9HTr1vz75w0MFBe5H8kg7LyG+y6ubpllc70R7ZfMjS6qdY&#13;&#10;YfscW7f3vNVNWmrLnnnZMkq6LKuo3bqmLLFh2dU2Iqvafj0g04PlvH5kRoM1ts+1Q8c/8HoOVAfu&#13;&#10;Khoenr7wpZ04+5mrj7OXv/DiRM8KS6qOv3h2Farj1LlPvQ3J1l3HvCCwooY7VlqJMM94l2ejAQ2U&#13;&#10;R9R5uM7VBkBAedBNFdcVfatQGwwF09mX/YAKqgT3lu7+gQFGEeOHkcVwY/z4jUgtyHWFcdRdsRSI&#13;&#10;XDy68xYgFOvweAdtUBJA0HnDzrM8p/oKjsv5+Z0KOBhqnpdK4PVyfQkecptxPVINPMf+HEug0mul&#13;&#10;gFQVDuS4VmBBWxDWaSyIW5BWILx3KSEdW+411ski45h8Vvy32M7nwjlQGE3NrX5nz2fN+2B/Xse1&#13;&#10;SdEpu0zuQT5f/Y9x2w1PwfU00rLyci0lLdWGjRju3orhI0c4PIDIiJEpNmjwUO8EADCAB7AQPIAG&#13;&#10;LiwG6zznSiQjy89TW1vrQXOPPy9Z5FAAGopNxwGi537muorFNkJ3VDxNNw6NEBxJeOgAcYAAD+UH&#13;&#10;czByewHHo6seScJDBSTJk3JgAjALFzlAgIdGfwCJG//4iCuPEBD/CDxUT6LXAg9SfQGH4MFybFen&#13;&#10;ZWVkektyfhhkfXB3QbB8xKiRycpywEGraKmFuJqIu65cXRRgrHEd9U3qxEDOCkJSHiE8pC4w8Cyl&#13;&#10;EqRAyLiS2yqeYRUqDa2zDBsk+kgcD7cV8FCdB9fgbpeaJiupbrSC4iqfAGrA4Azb9uIxO37mU59I&#13;&#10;6fXjnyTdVmRcHTnxhZ08+7VdufFTIuj8Z7t2+zu7+fZ37rbCZSV4nDwb1X2UVI6xEWlVNn7KMpvd&#13;&#10;+7gVVYy1/NIxPqNgXsssm/3kLivonGvlYxZadsMUq+ycZ5klXZaS02jDsmqsY/JCz7TyMazIUrLJ&#13;&#10;mplteSWj7Y1THzs8cFuhPuhbFTU+/NzdVbjNrr4Zpe4CDgoC++DxjZ0485HHOtY+u8emz1nhhZL5&#13;&#10;JRT9tScqycd7bQcAoVsuzfFQbICAiYBQF6gOFAbr6p6rXkeAhKA68RDSdWWkpDCiuEI0xSwGl+0C&#13;&#10;i1SJUl/l/5fbi/3YxnfJ61lX00V168Wwsz8GknMpqI0B5jkpD1ctCSgINAIGxhmIcG72w+iyrpYc&#13;&#10;PI+BZCmFlIzBVNckXVLsyzl4PedwFZa4ToLSFNShBHjsTQk7R/u+GHpeBwQ5Btcu9aG4SFS3FHUd&#13;&#10;5tp4n7RhJ6uL7C7Oz/sNYSTVxnXzefJ+OJ/XaBQUOQyAxqBhQ23A4EF2/8AHbdCQwTZ0+DCHSEVV&#13;&#10;pYNj+IhRDg/G/QMHufoAEGoxQ9Ccx2xncq5Bw4a7+kCNeM1VVo6VlZXZ8uXLHQxAAPcUYFBdXn/w&#13;&#10;0HNSID4SleXY9bBwUOLgl+ARd2X9CqWwMnghO3EwqQ/RKVQdjLBYREMndKpxYVzofNLKfq5ANELl&#13;&#10;EQdCqD76c1mp0C8MwvcHDodHkPor5SFwsF5bWWG5pMjlFUT1F2RaFRYl5SdZV7in+AFF7qQoNpGM&#13;&#10;jQRxEsFEkAAc6lqr57SfAKARuqXiS8U8PIU23tMqkU0lxcHjwiKyvioi91QiaK51no+yrWjZnmO5&#13;&#10;OYXJmIdfa0GxGzrAUVwVKQ/m8bjngVG2+5UzdvTUJ96RFnigPAAHtR60Vkd5XL3518htRbD8LYwz&#13;&#10;QepIdchtBTw2b37DyirG2MiUSmvqnG0ZeS2WV9Zt5fVTLb96kuU2z7RV245YQdNMK26ebXkNUy2r&#13;&#10;aoLVtPdYy+heG5pZ7WNIaoUNGlXmLUooFgQeWQUd9toRelgxw+FXdvzcH9xVRXyDug5vyHjp8ygm&#13;&#10;c+sHBwcAefPdv3mAnJjM4WO3bcdLJ+3Jp3daTQPuGuo2mjxzis9HbUdQFmqCB1gEBTU/lOpQkJx1&#13;&#10;Mq4AEMF07qS9826iaV/o32ebDLOMre6IMZbcdPCYdfbB0GH8MM4YVR5zDDfsdXVufFEgxAww+hjN&#13;&#10;cZMmJ2Md7Ks7ccUCFH9gYNj53XB8GVi5saRKeM5jE4ntApSuMXw/YXAbw81rABxuKbmPAC6fnRfm&#13;&#10;1UduQT5Drgd4hAF3vScdl/NgiPlMBD1cU1wP1dyoD65PUNR1sR/vk8+X61U6LSCkEwMwQHUAjYGD&#13;&#10;Bzk4Bg8dYr/53W9twMAHfR3bMXjIMHtw4GAbOmyED4dJappDQhBR7EMB9AeHDPV1lIvbi+Ii6xrd&#13;&#10;bQvIgA0mflJSU1yBKP7RFyNJ9C7khj7hURJEZN+T3qMAFqG4kLCQavkVSqE/eEh9CB5SHnFo8JpQ&#13;&#10;eSQJxUkS7qvQhSXl0Tf6Vw0agkZ/4GD0l8ml16l/luChPlbAgwwrqQ/2LyXTKTc36bKSC4kvj/bk&#13;&#10;yqzSj0lLl66Ba4p1ubIEIYEFoxzfLw6MpBKINTdETYT7hW4td18lgCFAMAiKM6RAwue0zh0Z8jiH&#13;&#10;NN3MPI95ADnO4w0RqZyuaLS8wgp3W/36nmGuPDDCR0//wQ4f+9jjHigPAujHTn1lZy9+55lWqvG4&#13;&#10;+Q7NBb+2s5d+7/C4cOULb/9x/MSHVlTQZgMH5VsWMYy0ShuR02DpxZ2WUtBh9WMX2ZQlz1tJ2xyr&#13;&#10;bZlnZbUzvE37yudftQnzHnfXVcOYeTY8t86GZERtTaqbpjhAJkxbZZn57bbv8FsOD8Bx9MynDj1X&#13;&#10;HJe/9gA58Lh2+08Ojbc/+A93XxHruP7mn/xaX9x7xl7YftBa2qd6rCOvuNJhIOPFMsqyYi7y8qi5&#13;&#10;YXuXu6Uwcuk5+f6cAuYYP1SJWrRHE0RVuGIBIBg/jCA3KRhFDCFDagPDJgWieAKP5VISJORiwUhi&#13;&#10;SPmOPT5SUeHwULEa2wQFwMFrWMeI6hgcT1lSAhvbuQMHBlIQDLnTBD1exzb2lyvN3T5Bg0WpK943&#13;&#10;+/CbxDWFW00uNkA9KiPbVRxuQEDC5xled+gmE8R4fxhnzicgADNll3V0dtuYseP9tezD80CFa9f1&#13;&#10;sl19wwCIu5lGpjgUUB0PDhnssAAgAOPBQQOT6wMeHOT7DRw0xKEBPLghlbLg2HJf8R1JhfCcp/Zm&#13;&#10;Zvv+xCGxP8Q95s2L3Ff9jbgC+dlIVKfT2mQhN/YJgRB6nrQUB6Q0tC0JD8Dx8HIC3yt8GR5EQ/AQ&#13;&#10;YO6QN4nKQ4avx+ZBD1N31aIkVAchKH5pxKER1o30Vz8Sqg6G3F4/g8eSxTZt0kQroAlgXp4VCgal&#13;&#10;FW6wyZpANiZTchOuKVWQhipC67w+hEjo0pLbqqiYVN6o0E8wCGMYYWxDcQzFPwQQrjEEAgPlEcY4&#13;&#10;wnX2leqQAnFAEsAjWJ5OgWB21J49MfUsPa0KSmotJ7/MUtIL7Lf3DPc25MdOfWJHTn7qMQ8GMY9j&#13;&#10;p77wQYEg8NB8HgTMr9z8yuFB4ByjfJpq7gufW0Fei6WlVHqsYlRBo6WXdVp+w2Sb8/Bmq+jo9cmg&#13;&#10;GtsWWHXZVGus67GCpuk2uLTTaiYstrmPbLLh+U32YFq5p/jO6F1j9W0zPOhOqi6uL1J1mVf92NnP&#13;&#10;PFhOrEM9qnyWwGtfOzyABorj1ts/eYsSXFbHz7xv23cdtafW7bSsPNw/zPoX1Wlg6JVFFQbD1SVX&#13;&#10;leWAQm6psK5DPa1Ysg2fPimhGD8ZOtYxfgwFmlnKMMplhAHmzpv9WZfSYH912sUgYSwBBoFypazy&#13;&#10;GsGGpZQBx+E6tPTkkDIaGUZ352yT0Vc8gzt91hkcQzEXrp91rlvrDM7J+1RsgXVBBXDQjh5AK+kg&#13;&#10;O6GGVSeD24qZGlHhpDg3tUUuKoAipcSx1CySc1DISDoxc5SQXqyW7P7ZlJU7OACL3gPgYSiIrbgE&#13;&#10;7iXiF7+7/z57YNBAu3fAA+66AhwoEKAxbPjIpNLAjnATOmTEyGQ8Q0qGdWVe8T0JJCylSohDYoOm&#13;&#10;TZvmTRNRFVIb4ZDKECzCLCy1Yk925J0XKREBQrCQugjX40xweAgccXhoSMLIDxb6w/z5oHSdZXwO&#13;&#10;dNWA/BJA4iOExS9BQ8eKZ3P1F2i/W8Ccaxvd0Z6EB4adeAeGmToJvni+uGRVeQICcl+FYEBZxFN2&#13;&#10;WcqdJTUSPY9aidxPqhIXHBQMD2s4BBQpECkPuaukJuKw0PYQHgKNu7JwW2VkWXpatg8C5oJHNGFR&#13;&#10;veUVVVtuQbmNSMm1+x5IsQ2bXrPjp3/vLiuUBwPlcfz0lz6itiQRPG69+5co2+rNb+z8lahAkEJB&#13;&#10;4DFj1hrLoZHhoBwrqB7jlePZNeM9wyqjaqJVdy+02s4F1tg635bNf8G2bT7l/a1SaidYVv1kq+ia&#13;&#10;4/AYml3jyqN57DyvPEd5DE+jQ+1U27n3kmdb+UyHjPOfe3YV8GAJ3LhGzwpLTPhEFhiutdePv2nP&#13;&#10;PPeSjR4/28qqmj3WQQ0HxgyDr1iG3FIABJcVkAAkQAM4CBqaZlbwQZnwOh7jovFeVwk3ju6kdfes&#13;&#10;uADPhxBRBTjb1PNJd/wYUPbHIDJJlBtT1EZNjbfH8MrohNHEmLM/x8SAc27dGYfQwJXl7p7mFjeu&#13;&#10;bON5BvtijBWzYBkqCq6fuANLXhcCUsBiO/8tYhu41tSIUC3riSfxWRLzQL0BD/4LTLhFdT7vgeNx&#13;&#10;HBSGVAfvj2A4RYyaY4SiRrK8+Oyknng918L1AkwFr0OXEttQCIAAcOC2YgwePiypOh4YMNBtx5Ch&#13;&#10;w/3/BTxQIBwHdxWv1THCtF3UHNs4D0sF1uX2rq6u9nqPUGncDSBxFeIACcAh5RG6ou4Gj/jA9v9K&#13;&#10;85GH85J72m1sLo/4SNZ2JOARf30cHt7KJNGXiupw70M1u68GI27kBY3QJRXCI2y2GAdHeJx4zIR9&#13;&#10;eR0Fgg8tiVRRPbOV5eVbAT32MfAV1f6D5G4feYrxDyEQreOy+nkKruChgHlckZSUVrohl0tJ0NAI&#13;&#10;4SFw4L5iKKOK5wUWxThCV5RcVGFRoMAS35c/swflMnItKxHzwJ/L8ZmHorQKY1Ln8Bg6NMMGDs6w&#13;&#10;9S/sd+N/9NRnDhCUR+Syoh6C1h/f29VbUcorwWhiHpeuf+Hq49K1rxIxjy+tsHSsTx2bV9rqNRuj&#13;&#10;Stosv26S9ax4wXpXbrWq1l6r6lhgjzy132oaemzitDXWPG6JFTbP8JFS2mkd05bb8NwGG5habg+M&#13;&#10;LLEBw4ttZFat97aaPHO1bd19zuFBzAP1QawDcHga7o3vvUHitbf+bLff+zd3XQEOVMfpsx/alu2v&#13;&#10;25ont1hlbYfVNFKHEc0QhwFDlREoByA89vhQZY1nqGlaUoydJgnCADLYpmaImrvc3VeNUbNEGW7B&#13;&#10;ABUhoLBd7qB2Un1p455QBnIbKa0WY4gRxhDe88CApM+ftFNvsEiNB63fEwYcGHA+HZ/zs1RcA4Uq&#13;&#10;BYRhlfpgxkQZcIobG1oIwEcGmGvnNTqWXG+CkNxlPMc2zqX9gQ/H53j0+gIeylTzxpKtHf55s9T0&#13;&#10;vV69X13tKo7jKwEFIAjIahmP+qChouIwAjTXoWvnMxM8AAdGn6A2Rp0hCPD53vfgQFcjAEKxDWwH&#13;&#10;6kNBcwZQ4HVAQW1J+J5QGkrPjYLoACvd9/FUXqaE5uY0L89dV8Q95iuOEW+7Hpu+9o6geuC2UkJU&#13;&#10;f/D4JXD8DB4y+nF4xBtmaQgeyb4nATTibisfATi4+1dludxK4QyCIUDirqm7wSMEx93gwT7siwIS&#13;&#10;PNiH4kDiHcjC0rK+XvwYawWsBAG5nXR3nwx8BypDMY0wFsIygkhZ4nVM+tQ3G6CURBgD0VDRn6AR&#13;&#10;Vpgni/0S2VOhAhHgBBPBQy1KGPiXgYe7rOS2QiIXlfk8FMCDuSry8sps2DCqz4tt87aDbvyPnf6D&#13;&#10;T/x08MiHnqYLPIh3oDyu304En9/7ya7cYqY+7vqjVN3L17+25184ZsNG1diQlHIblV9v+U0TrHJ0&#13;&#10;jxXXT7OyptlW3Djb2qc9ao0THrKqroW26NGdVlo/0wsGC+qnevEgU9K2jF9sKYUtNji90galVdjg&#13;&#10;lHIrq5tgZTUTPWvr6Q2HvQiRliRHEnUdBMcBBxlW19/+i8ODa0V9eOX7lS/sjaO37YUtr9nYiXOs&#13;&#10;uj7qKix4YKTIrgIeGDSgAAgAA89n5Ba4qiCOIaigOGhTojRdbfOWJEy4lZh+FkOK4cR4ceeLscao&#13;&#10;qf4D4xalz9KWI1IjChYrcypMjcV4YtykLgQplAexDwx0ZFQjFw+GlmuQosHoShlwPRxP2yJDixLC&#13;&#10;HYXKADy4jKJANcdDiXBtvJ5tvI7tioEou0uxBhl6QZNGkQAKCEvxeVZawp3FYyUmsFT3YcVSpGQE&#13;&#10;qHBmQ1xY2odzKfCPGuemSplQMvRyJbEdaPCY/4/aiwAW4OGxkMFDkyAhZqHYByDgWHJRcWxVpHMs&#13;&#10;qRHgMXj4KD+mgyUlLbIlBQWJPldzk/AQQMK03Hiht4CiSaBQHSE87jbupkAieCxdagwZ/jhEwrYl&#13;&#10;jLA9iXpihTBRk8WfxTuCJoY+f8asWUl4xGcTvKMuI1AcAkbYK0sKRaAQPOhhpSkbw6kbBQ8vEFy6&#13;&#10;yDvp5ueRZZXnBX/AAyOO2yo1MyeZZ61RBARcXUTwCJUFI4SHtkWqozxpzBk8dpAE08oyQmgovqHU&#13;&#10;XO0rcLA9DgRBg8HxwylnAQj7paVnW3oGBUi5SXikpWY5POiqy/vj+opKqT9gPul6y80ttbQ05jdp&#13;&#10;tt0vn4gC3mc+97gH8KA1yYkzX3k3XXpa3Xjrb1HNxNs/eqrujbe+dbcVHXUBSGHpRMsr6rbCim5L&#13;&#10;L2mxx3cetN41my2rZIwV10632gnL7bGdJ61+0gor75hvNV0LvVCQmEda2Rir6+i11NwWW/3sK5ZV&#13;&#10;3mX3Div0rCvgkVvaYWl5zTYyq94eefJlbwdP0Pzomd97nEOTO3ka8Vt/tjff/zdXSbixUB5HT75v&#13;&#10;e/edt3XP77Hi8mb/DKgcJ/itGeRw6REox6hl5Rc5LOSiAg4K6OpOmW0CBfuiVjxjq5omjuVe9U1r&#13;&#10;DOobMGIYUgwtxozBXbRST6OYBkHtvgwhDDIGUy4lDDPFdv/y29+5MWQ/Ulk1PwgQ8XqJhGrhGFIH&#13;&#10;nI/XK4YBrKR6eA6AYHQ5DzPloYIAiFxHgCRSDVGKr46tavMIfhEg2UfFgQAF8EWGnIwvYiHRElgy&#13;&#10;1CdMnyOAVvYV8FaHW4LsuOf4PHRerp86LVxXuKxoHc/18Zwys7gmQQIDjzFXG3UV8LKugsjwcVjs&#13;&#10;BzCwA8RLcVkJROwDMKQ2tD/HkdqJ3GNpNiI1CqzzOuwQx8RO1dXVRdXm9LuKtWCPdwyJF4CHE0E5&#13;&#10;OGK9r0Lw6FhhkWEoKH61cskSY8j4xwES73kFDMKhi4u7qQDHHVXmYefbhMtK078Ci3A2QWAi9aB4&#13;&#10;B6CIV60zFDeRutDr4jNvqecLr+G6UR0rly32KWcL8wssn9m9Ek0NMdLcUfEFerA8CIITUCedV3GO&#13;&#10;UJEwBA8vALwjeF6RhAYD95Ub90Qdh4AgF1X4WOqEweM7IBLM04HyCJVIf5lWAANwKHCOHOaHifIg&#13;&#10;28rrXDzuU2WlFbVWXtXordizcsssM7vcGpvH26sHLnph3ekLX7vripgH8HCXVSJYTo1HBA5asn8f&#13;&#10;geMagfLf+xgyosoKy0Z7NXhKQYONmbfKpi192ooqJ1l16xxbu+ecrd173jbuv2r145Za3ejFVtLS&#13;&#10;Y6u3HbX85lmWWznBcktHW3pJu3VPX+YBc+IeGQXNNiS1ygorx1p6fps98sRud50R6yBDDHcVwXGv&#13;&#10;5XjnJ1cet977WzTZ05XIZUV67tPP7vE2JLmFUdzH72oTKoNlUztuqepk23UUBllT6o6LIcPQsS9A&#13;&#10;UYop8AEmuLY8kN7c7MYcFUCPJGVXqUJawVyMNsaP56K4Bimq0fMY3SgYHLUwARYYKNwoGDbFIBjA&#13;&#10;SnEPCvAADK+RApHC4LhSBVImCqADAwwdEAEYGHWuZ/T4Sf4YqHH9AkSoiuQWA5LKiuK4ggyGnuda&#13;&#10;O0c7kNq6xjhABCnUBp+3lAdQVgEm6z6feHu7txSJ5giP3F8c1+FZXeVzgGh6XKAMNPhcWfK5YcAV&#13;&#10;zAYKGHp37ya6FsvFpXiQalq8/qO4JFIQo1K9hQmeC1xXPAeQBBD257VsV2cJFQsCkyEjUDhRkN4V&#13;&#10;SqL+Kj093fvvLVu2zObNi+Y2ByCCR2jk+/Mexd1PoTAI7fwdhYWJ5xSiEBO8MaJURH8AERTiPau8&#13;&#10;I627fvqURuimYp/QzRTGJcJAueDRn+tKgXPFKeLKg+eAAiojzKiKD7bLDcZruTZUB++tjXmZ84vc&#13;&#10;YPJlu6EvZ36MEqc+Xy5/EikIddL1kQBI5ILqc1t58DxRC8JxvFo75p5i/nEmdoorDikKZVTpseIg&#13;&#10;YQyExyoM1KyBUitaAgnN4QFUWPfZBHMKvSgQF5UHzBMQ8SB6XpEbppr6FquqbfH6joysMkvLKLWO&#13;&#10;7jl29NS7XplNAFoxD1qT4LY6fyXqQgs0br1Lncf3dvkmXXa/9n5WgOPZjQds0PBimzZ7lY3KqnWD&#13;&#10;T6uRgtrxVlQ7weq7e20qcY8nX7KqrgVW3T7XKptnW1XHfFvy/EF79rVrNnXpeitsmGIjC1u8hTtd&#13;&#10;dovrxtvI3HpLLWix4dmNll3cZSsf3WEXiLGc/dROnvrYq8a96v3tH32Sqpvv/sUHgXOukwyr3a+c&#13;&#10;teUrn7OisiZrah3rCgxXjBu/yppEd9yoBTsgQF0ACFQIMJE/Xk0P1WEX44ZRxBBiZMkO0h2yAMJj&#13;&#10;1AEBY+6gqcUAKuyjO2r2VeU1Rh2DLNeM7vYxQPjhMXJSJ7qj5/eGOwiVwP4M4IQx190/S377bNes&#13;&#10;g6GR5XgCC0aU18h9xjauiXWaC2piK7K7eMz74zNTUaQK9pRxFcVBIvcX10ssRZAiw4rPWG4qwKhA&#13;&#10;P+cnk0xqDjcg52OdOAhA4fP0uE9i7hw+UwaddvnM+c9i1LkOIIArjvMns+I6upMzCXoiBMACYqRc&#13;&#10;JzwW/O8UqOd4rAMNACFVQz8s+mJxDQKKakhYKmDODYDSd10NpaW67ZnbO8/hoWB4PPgdJjyFCVDh&#13;&#10;EDxCgMTVh9xa8de62yruhgoh4rGPABy664/G3ARA+jrrhoBRPEJupXjqbVwtxIPmik+ELqu48uA5&#13;&#10;wSN8bTgUCxGIBDPAx7EaufNJwINMKFcLibsJvkh+QPwApDCS83UkhlxSP4tvxFqth/DwURQBJISH&#13;&#10;4CB4SHkILKH7iufSsnA7ReDQuvbV9jAOomwrd3Fl5iXhQYaVz1mejZyO+mjxp+EOknk8iopqXHVk&#13;&#10;59XaxMnL7MS5j70nFamvxDyAB+BAiVy+kXAJvfW93XyH8YNduPalx0i4qz968kMrrRpvw9PKbGhK&#13;&#10;kafW1rTMsBG5zZZfM85mLX3GMivGWNXo+VbYPMvVBi6rhtELrWb0Iisbu9QqJ62w5esPWEbVeEsr&#13;&#10;7bBhObU2PLvWMkrbvE6EMSyrwZXJgiUb7djxD+zU6U/s7LnP7MbtHyJF9NYPduXtHxwcTJV7/uoX&#13;&#10;du7KZ7bv4GXbuO2AlVViELqtrJI7Y4LGNX6Xzl0uRqu1C/dVR6JQMJo9EDh4+ijTzLZ3uWtFc5m7&#13;&#10;oauNjoUPX5M+YdA0MRSGjSpqAQVVIsOnWAWGWDUa/rrEXN4YTwWgMaj/9OvfuBFX9hDGPCria/Lv&#13;&#10;mEB0BLHIAPMcoFFWEusK0gMlnlcwXmondPUo0M11ABUe+37c/SfmYVdfLTfsibgPr5e7jNfxXwMm&#13;&#10;ze1dyQnP+KxYByZSbkp5js5Zl0wl5jx0vwUQPrNfZaV3xgXAHuMpL/fPls8F4I6fOtVfAzgYSh7g&#13;&#10;cyBll++oY/Q4Py/QwGXJdwpEHCRNkQpkP2JQPAYiqmgHIKoPUeYUg0mz0rIy/bm+IHkUC1EcBdAo&#13;&#10;SK/naJdEwfJUXPzYUlWUBwHwODz6A0hceSRhEYuT/CI8qDCnoC9UH6HbSvCIu4tCY+7uq1+o59AQ&#13;&#10;SEKgSIFg4LUucOh84blCgChQLgXTHzx0bJ1f8OP98vpKipbyCu/oZ6U7BuBBepzURJ/S6JtiNgyW&#13;&#10;a92D6omAJ8dhyKhruOooilxWAoUAI6WhYkEpEALn3nokARkeAw1tl7vrjsys3Cg+o+wrhs/xkZHr&#13;&#10;hYGCB+65aPrZaBIo/ggelC2vs4LiGsvKqbCC4iabMm2FHTvzobuBaDSIy4r2JEdPfm5nLn6TKA78&#13;&#10;0W5yV09x4JvUUgCObz0Y/fqx9ywzr8UGjSi0oamlNnXOo5ZS0GYpJd1W0DDNmyDWdM+z0sYZVjdm&#13;&#10;oTVNXWWbD9+0x3eetML2uVbUMttyGmZYQcd86577pOWUtFtReZetfvZla5qw0IobJllqUaul5jZ5&#13;&#10;keD8pRvt9ZMfecwDt5TUEMrj5rt/9Syr81dpU/K5HT39nr28/7ytXkuGFQ0Gy6ywJKohwNDymQCH&#13;&#10;qBcV7izqYKI5OzBoGBYMjAoIgQZLBnBBmQChrrET3I/P8TBkUhsYVgLnggbGTkYXI6g5JmbMnevb&#13;&#10;MZC688bo8bvF8NICg3UMv+oV+C1ipDkvxjhSUlE8RQqCdZY8VuaTgt1yawEPpevyHAaW5wEJjzkH&#13;&#10;+8pNJlhw7Vwvn42q7In7yKUlZSSo4qKKsrZqoiXXnUiB1oyMruwCt5jHYBLnQXHwGQm4fJat3d2+&#13;&#10;H+8TGAEogZVrllrguvtgSfNHHpMdFrks+Y4V3+IagJh+I0BZWXCeBp+IlQAOucGAALZFSwagABio&#13;&#10;iwGDhyRTelmG6gPlQYfvzu4u6yHWG9RxuOtKsYx+FEgIEgXC74iHBFlaGneDB8f5VQSOCB4Chzrl&#13;&#10;MtgWwiMccXj0Bw7BQED4JVdWCBhBI4RH/Pw8J2URh0d43hBKOh7vl/1RHcCDQLiMPkOZD4KHlEcS&#13;&#10;EEw1S5PEfnpa/SPw8PnHY26ruAtL4NC6igVVeS6AyI2l7YKIzzZYSJFi1BBRcQ5XI8xdnlOYmPwp&#13;&#10;asBG/IPjcU7+tPwRaEtCTyvgUVLeZtNmPGzHTn0QzYVx+WsPmAMP3FbMDx7NHvij104Aj0s3vnZ4&#13;&#10;MPkTTQaff+F1G55a7fCobBhvpQ0TLaN8tGVUjLOVz79mWRUTraptjjV091pNxzzLb55tO0594KOo&#13;&#10;a6GVtc21ys75VtjWa+N7n7HqxmmWldtgeWWdtvixLTYsp95G5DXa8Ox661m0zibOftz2HXnHzl75&#13;&#10;2i7f+s7e+uBvUcsUd1v95AWDXO/F61/ZkVPv2tYX37CiCu48G6y6oc2q6yJ3BIYBA4LBwIDQtypK&#13;&#10;2a1x48E2tWAPoUGQnecpcMNoAgzcHLivcIdg4BjMsYErSi4XTTLEXbvSajGEUiRya3FHq7t97mL5&#13;&#10;zWJweKzMLYy+jD2GbcyEyf4d4wrC4GK0Fe/AYEaxgWjKVfn4w3gH+wAQFA8qhXNgkNnGMVAAnNvv&#13;&#10;4CsrHYwMgtkqphw9YbJ/PlJMQI7XqOCPz4g7endVJdKeUzJzHMLAQ8pOqbhcL8Bjjgw+H2DBZ8p5&#13;&#10;5Zric1XCAd9nFG+MDDxeAq4BQy8Fxvsg5qJgPdck9yPnxz3Jdw5MgDH/GeDMf5BjcUzFUPhu9P14&#13;&#10;25FEMF5tSrh+raM0WKpJIku+U7bTNys9M8Oqa2ts3vzeOwoBvV1JovXILwEkhEccHGH2lmdwJVxh&#13;&#10;cQA5PGghwgAgtCrpqzbvK/b7JXjITRW6qmSw4yogDhC5pUI1ErqqwiFYxOHT37lCWAhOIVCkQCaP&#13;&#10;HxeBg2pqdcdNdLeV/xF4SG3cAZCE8uhPdTAAhxcRJtxWSXdVYgAOABIGxqU0gIRAISUSqhE9r+28&#13;&#10;VuojjHm4m4ypZhNpuYp/eHPEbCaAilJziXegOkK3lWa0Kyqt8bYkGVnlVlkzxnoXrPVCP7KWjp3+&#13;&#10;1E6c/cL7WqE8QnigPHzu8qtfeuorMZLXT7xvRRXjLTW70WpbptqonFrLrRpj1V29llM90fJqplrr&#13;&#10;2IessmG2Z1NVtMy2J7Yet9ymHtt86C0raJ1nxa097sqqaF9oudXTvccV1elZdNLNrPE5QYZlN9rw&#13;&#10;/DZb+NgOGz39YTtw7C2fr5xYB1Xk1HYQ72B4oeDNP9nrx96xg0du2KNrXnB3FRNg0TWX78oziCrr&#13;&#10;XCkCC1WPY8hYYgS9nXr3WAcH/ny1I2F/ZQf53TLV0e1dSWOjVFzFCcL5w/kt4ipTXIOhO3+MoLKo&#13;&#10;FNPAEFMMiOHiOMqY4nWsYxC5s1f6KwFptvM6uaCUfcTxFWhnuwL2PK/rVTqvroHXCFhKjcWIe0wn&#13;&#10;kZrMZ6TYEO4fzstnwG+Wz4YbFqCmokopPX2uGGoMtzLYBCuuT24ruf0AsDLLOAY1OEop5v1HMYoy&#13;&#10;N+68H/6nUlh8JpF6I/g/Jvl/4Pp8mUgT5r3w3aNAVGviv42GBo+/AH6uAZAIFopfeFxj6PBEj6wo&#13;&#10;I0vQYAlgUB1eVzJ0uKf90rGXZq0ULBP3CAsBk/2rEkY/dGHFwaHehWEab7zYMA6PeMPEJDxwX9Gq&#13;&#10;pK/avA8e3KXLJXW3EYJDSiDeHgTjHcYdBAkBROCIjzhswsehwokDJHSPhQDT/h0tza48UB3KjgIc&#13;&#10;fNHAw3s+9QMPf5yAh14XgoP1MGDOUDCNH64rguKKn8U8kmBJtB7Ra3gsQCgGgpGPq44QHHJjEY/B&#13;&#10;ZaVML2Vn5ecVOzxwWwEQ3FYMjss18GchYF5cVpuER039eFuyYr0Hvclaoi07FeXJAsHzX3mw/Obb&#13;&#10;UY0HQWjmKic1lylfDx172waNqLSmjjnWOX6+B8rTy7rt8c2v2xNb3rD8uimWVz7Znt1y0rqnPWrV&#13;&#10;3fOtduxSS6mYZIUt862sa5HNWLnZyrsX2JInXrGUonGWVzXeMopbLSO/0TILmm3A8FJLK+qw9LIx&#13;&#10;llU53ibPfdyOnfvIYx233o76bfW51f7sEOS90D1318unrLAUQ4OLhNkBK1whuIupvMY/D6Xgogow&#13;&#10;VBgPjKAKBVXMptRcAIORwbh4hTnZWLi4yL7C0CRadGjJ3T5GWi6jMIis9F2MuiZQUsYSv7d//s1v&#13;&#10;k8fiGKxjyPlNY2Qx0oplyW0msCi+EQWr72yRDnQ4loyr4oCcn+d5jmvgPKon4Th+fYkUZAx3Wnae&#13;&#10;fyaoMD4TDDD7RIF2oBO1GPHffmmFQwJQq5Kfz9fTcRMFl3y2XJPUgiemlJREsYvqao8faVpZDDz7&#13;&#10;856BJstI4RP/iQDGMVAHGHc+Ez4DVA+Q5/r4P/G5MXIKS5LxLrkoVfjJb4L37D25qqv9mjiPjq2C&#13;&#10;QK/nSFSeAwkBhIHKYB9ckICEOhEAAjxwXaE+ps2YfofyuAMiiQB6XHWE4PBajwAa8SaKcoPdFR4o&#13;&#10;DsBxp+p4yAcwCVusR+POiZ404ipA2VPhku2CxH8FHr80QniEQ9PYChah8mCdlODq8jJXHQTLk3BI&#13;&#10;GG+CzdR5JOs2AESsWlxzleu1ggjr/FgYCpILHEl4JCrL5aKS4VfcI9yf/fjhKr6hfe6IbcR6YSl4&#13;&#10;noRFos8VqsNrPNJzvLYjm0C5xzuiFF6OxR+rvKreXTbAgzTdjJwKq22YYI8+scu74XLHfvLc54kJ&#13;&#10;oD71mg/gQSfdN9/9N7v51l/cVUXrdTKt3jj5nu18+bxP0lRZP8Wmz3vM0ovarGvmo5bTMN0KmqZa&#13;&#10;YdNULxB8eN1r1vv4bnti10mrGrvYqscssvrxKyyvqccmrdpsDTMftYrORVba3GPLnt5t2TWjbRCp&#13;&#10;ujn13htr3OxVllbYbhkF7TZt1ho7fvpju3bre7v97k/e8PDmWz/6Y+IwV2/84DMFvnHibVv73G5r&#13;&#10;ahvnWVTcKfOn5y4dY8NnQery2ElT3WAQgPW5qxNGTa4rqQ2MiLrrYrSkPDC2GHe5dWSkMHzcPSvQ&#13;&#10;zPMYfAwzxlV1FjwOM56kPjA+frOTCDhjwHUOjhml99K2hHlBqCOh9iEqCJSi0B234iTR/lEwXoqC&#13;&#10;8+runPMLLHJl6XU89v1r6pOFfBh8KQhV2jNU8wJYWPKYfcI7eVSLG//KGl/y+XqmWwJoUhACDMBR&#13;&#10;cD01KzeK3yXAgbLhf8T/CuDx+fAZcMPI/xsF7jMFJv7LqHL9J4EbxyGIrjhWcXUUj+HcuBaT85rX&#13;&#10;1ydhFt1AlrobC/jKFQUYGHx/gAWg3DvgQX8OcKi7LkWHDABCwSDX2N7ZcUcZQggRd2EtnH+H8ghV&#13;&#10;h7rrhi6qECD9weNnbqsQHt5dNzF4zHZG2B1X0Ph7LiTVbqgAUADh+dDwaxlCJVQZdxv9KY9waJ5z&#13;&#10;HVvgYMn1TBo31nJzsiIgJNqORMojMur8uICHoFCcqPHw9ZIyz8yiB5bHN2LxEJbKtOJ4AIAfHHfz&#13;&#10;UhJyQYXxjdBtJRCEMY8w1hECRypESkT7cC7AoWp2ZVsBCe9jlZlnaWkZHvNQCq/8+xhL2pMAj5x8&#13;&#10;mkRWWmPLFNuw5fWo99Plrx0WVJmjOk6e+9IH8Lj1zt+8R9RFZui7+rWdOPOJ7T1wzabPWWPpuc02&#13;&#10;dvJyG5Vd51PNFjXNsOdfPms5dRMtv2GiFTfNsHFz19qsR7dbSVevlXf2ugKpG73Eth28aRtff9NW&#13;&#10;bDlqhY2zvNqc14wsbbOVG1+1YYWttvDxrZZd0W05RR2WXdBmixZvtAsXv3BYvPnOX+zajW/szds/&#13;&#10;+gyBFDqyJBbz8v4LVt04zhtBYniiwGs0p7gHVitqrbVjjBsL7mQJvlY11LmiwLUCKFgCEfnCMSYY&#13;&#10;PQWH2QeDiqHCwIZ39XK7YKgx2Bga0leV/YOhltpQ/IFjqajuN/fe5785XisXFq/DlcSxGRGEItUB&#13;&#10;FLmj5hqYFEkwENw4D9egYHyYZaVgMuu6fs4HtFgHPkl1lAgoCwbAgs8JCKDYlFyAkffU14S7CqXC&#13;&#10;/gy2AwS5r/hs+VwZXJfqMPx9NzQn28LMmNPrrWEAPu+Z/zXvmf+i/n985rxeafkU4uFtUHEfcUDW&#13;&#10;sQX8v/hfKYjPcdx12Rh1CuC6lABBrEruM2+Bn4jJuCu8oNDPBxgYYSou8GAftTHRzIPUi+C2Ah7e&#13;&#10;5ZvSgoryqNFhAh5hHys3/BQNxuIed7ismPAvaGsSd12FAfPwGALJr5Rm21fjEUFDgXRN6qSW6uG8&#13;&#10;HNHoM+hxl1VYOS54yH2l2IOWcTj0N0LI/BI42KZ9gIzgwSCtd/asGVZVWW55udmeZQU81NRQriKl&#13;&#10;vuLq8WpyABO0HRFApESkQgQTwUN3LAy5pTiHIBUqE9YFDqkTPc8ydFWFbi6pEvbhNXreXxtkWilo&#13;&#10;rmwrUnVTaTmfluFAYTuv8UyrxlYrrSKXnrvbGu8q2941y/Yfvu5ZU9GESl+54iBdl+XZS3+0m7d/&#13;&#10;sltv/dXhce4SrT6+8vTcHXvOWVXDVGvqmmvDM6pt2tw1Vtc2y4pro3k7xsx+1MrbZll1e48DhMA4&#13;&#10;sY3y1rlW1zXfGrsX2vM7T9sL+65Zccs8q2zv9SB7Zs0Ya5u1whas3WkDcxospbjNg+U+L0hxpy15&#13;&#10;aIvPHXL15ncOjxs3v7fbb0WzBF679YPXnhw5+Y69uPe0B8oLy6L+VJERiO5io4wqQBB10cUwEIgt&#13;&#10;qihzo4fhkPrgMXfPGEcMmCqfWXIcDLhgoSAxhpjBb4bHUiMYZIwbRlhGWcpCRp7r+G+//rUHiblm&#13;&#10;7nK5+wV+pKiGab+oJa5NNQsYO0Ck1idybXFeHsv9pLRVzolbjSVtRzy9t6YmGfT39irNzVFgvKLC&#13;&#10;7775Lakanrt+fttKxuA3q89FCkXKDXeVYkWa353kA6r5BSKe53+CkuDGjAwtz2irqvXvUG4qgTJq&#13;&#10;oxK9T/6jDY3NDh0vBGT2TCZ/S89M9pHCnQRA+I+jSvjO2Fcqgs/FgcH5E24qxTj4DIAG34VnzSX6&#13;&#10;g/E6r0BPZFcBDakL1AfP8ViBcoFE+xIfASR+vQX5nqIreGgpBRGPWTBYd2igOhJuK0/JjU09ntx+&#13;&#10;F3gwfqVMKaXqah4OTeYUB0cIj2j9l+ERFv/1VwD4j4KjvxFCIQ6POGSSz8+bY2PHdFtZabFP/hTC&#13;&#10;w5VDwtCPSqd1ADOGJaZuZSKnRDpvqDzCQLngoWyrSE7f6a4KgSFQxWMbGH6BQ/uyTe4oKQ721T6h&#13;&#10;20tL3xb0uVJ7ktS0qIuuJn8iYM5zKA/OxZ8dQ8lUqzRFTMsCXNXWObrHZwNEeeCyAhgEzLWkIeKN&#13;&#10;N//i8Lhy43uHBy6uN46/a7v2nrMxk5dYSk69txApr59shZXjLb98rFU0zbKmCUs9TbegfrJVdvR4&#13;&#10;QSBV5YvX7Lb67gU2ZvrD1jxmsZW3zrOChpkOl+LWWTa8qM0WPLHVHsyqsZruOZZW3OZFgiOzGq26&#13;&#10;eaYtfXiLZ1IR70AFATVarqM4cGERv3nt9WtW3zrJ8krr/T1jqDAAnvufuMslBtIxZoIbLw+Ojx7t&#13;&#10;hpM7W3pZYcgwghg73W1jDDFi8otzHH4XusvHGMklhFFTjIF1DDrPRbUZ0Z2rlsqK4hi/GzDAffsY&#13;&#10;LdwlAENwQx2pxoLrBSgYVgV4uV5lSQlWypwCUIqncD1yk6nVx4QpU31wHs6r4DTA4Fyc04sea6MM&#13;&#10;L36LKFplUPE789TW1g7/bARpze0uFxefqwLk7Eu8BHjwvfA63VQBD08CSCQw8Pk7QOoa/X8CYKKC&#13;&#10;vyiLCrcP/3lVdFMFjuoQPLyJIZXhmdnJBBjFQlEqSkAAdHznqtoHnkAEePDZMxwgiYmoODdD2VYA&#13;&#10;AljgckNlsFQaLyokhAsAARxcG9fPtdGiJHRZyeXEUsY/NPyAgG1hwFwV5P0VDAoeAkg4fhWm2sYL&#13;&#10;/Rh9cY1oRkDGLykPDHQIEKXQhsHzeOZTfyMOiviIq44wUB7CQ0vaEDPm9syxGqQ/LdXxceZHswES&#13;&#10;UKaFCD9Cftg0JiPu4amueVFLEsFDcHB/ayJwHioSj4MkICRohPELuaNCRSKjL3Boe7iu2IaAw+M4&#13;&#10;YHTspNsrmII2bFGi+Tu8BbtXmedEgfXEH5NeTrQfL69usay8SsvJr7Pusb1ubCn4u3D1Wy8KRH1Q&#13;&#10;38G84Fdu/uDguP3Ov9mlq9/5fkdOfGCvvHbNnt30mhVWdFlqXr2l5zdZTfssq+2Y44V8wGHRU3tt&#13;&#10;5iNbLbd+khU1T7GWyQ9Zx8zV1jlzjU1d/LyNnbnaajt7HSgVXfOts+dxm/HwC5ZXN8XaJy2zysbJ&#13;&#10;llvSbrlMJJXfagtWbbWS5pm2ZM1Wu3Dji6gt/G3akvzk1371JrGPP9mFS5/YrpeOeKC8tpE2F1Hu&#13;&#10;PnUC+KsxDtHkTjREjGIGUaZS5LLhOQavYchNpVoEDBnPc9fvKbeJSmher3gEI8xUYh/u7NmOEee3&#13;&#10;xh1/lP0TBbIZnP+3DzzgBkupvlw3Bkv1ItwRY9ilTMLsIJZyiQEHnU/n4PfNNgylXGps59pZkgmm&#13;&#10;FGIGRYukw3ZPmJAsAiRTid89v03AISUCOPyzbGlPpu3yu8Olpa7EgINjABYlGnAsVAvXw+eBO4lj&#13;&#10;E4sAEHz+MuaAFPce6oLPCtXAfx1oYHyBBQbcC/BS090YozK4u+d53ERsdzdWbp6fD/UgiLDkBkNu&#13;&#10;TEBKgSLg4PPWZFYCuup2gD0V7aQVq3OvqsxHZmRYWk6OjUhP9+eHjkrzmA03s7qhpW0Jfa+43rlz&#13;&#10;+9qtK9ahDCwpCm9ZEritBAOl6qr1SNjORG1O7tg3BhF3Wwkc8RYjd4IkCphrXnJNJxs36KExjxft&#13;&#10;9acQNPp7rj+QhIAJYfVL8PB9E22IJ02YaEX8AGhOlp2dlKu4p8rK6fhJJ1LS6jLd4BYXlVthQWkE&#13;&#10;jiCjStlUYcpuCA+5pmT8BREZdpbxbXJFCQ4CitxTiokIFrxGEBE4QlXiz8caI7L0tF1mDUxkWynm&#13;&#10;oeC7Wo7jtqLeISOn3NKzKm3R0meSc3Gcu/yNqw0AgruKx2QyAQ4AcuHyH32/Vw/etm27TltRJX2s&#13;&#10;KmzCzIcstaDJUvKbLaO402YveTZZz9Ex5wkrbp1hpR0zrG78Qlu744Tl1c+wkta51jh+icc4UCf1&#13;&#10;E5bZ0nX7rGb8UitsmGb5VeNtZAbGe4LVNE131dE6YZmN7VltT2w8YOfe/NIuvfWtXbr5rV24/q13&#13;&#10;1I1iHp/bG8euW8foaVZa2WQFpdXW3DHa74C5+8XY4i+P/O3MxRG1zMANgvFyNZAoFnODlUgH1R0z&#13;&#10;d8EYac+6amiIjHmi+A7loBiC4h8YayASZkixr/bhfCpyY/y3f/nXZAGcMns4BxDBcAEsjDsg4b1g&#13;&#10;tBQ/UFoxBhFXFedVHIX3pvRgfuOsR5la0cRPGlyDqsY5D9fB9Tgoie/hzku4i/i98ntnnRs0Br9P&#13;&#10;Vz8JN58HnFs7HCCq2ud5D6AnFLFqKfh8MN7ACLB0j5sYua8qqh1CdA0GIPxPcbmxL+v8R73BYD43&#13;&#10;Udl+V4/RBhQoDvWiUt1TbV2D78vrVdTHuVnyeQABPnfeM5+9CjmVoky2GeCIYmQNUdpwRYWl5+b6&#13;&#10;Z8Xnrwp0jgl8hqak+HEBCa46lK0SeIAH4GAdBTJlypQkLELVkXRbJZRFv+AI4BFvephUIYn9pFbC&#13;&#10;1yZjHmpNEvapCoe2S430pzxk0EMg/JK6iEPgl0AQP7ZGuL9gFb6OgNKc2T0OD5RHE43SUB25uT58&#13;&#10;ylWMamDM+VHj2vHW6YAjn1bIfSm9DP7onoqbaFcSgiOSuX3t1iO53BcsZ4QuqxAeAo7Aof0FB6kP&#13;&#10;qRTOI1DouVDdqEiQJaqD2AfvzWs8fA6PbHddeafdbFoqFEYppQ0tVlaNkay31MwSS80ot90vn/Ka&#13;&#10;jVPn/uDB8TMXIvXB8Lv5Wz/Y7Xf/5rGEsxe+8tkG9+6/6fBIzamz4enlNiSt1Aprx1he5Thbv+uU&#13;&#10;LX9it6fU5tVQXd7rkz09/PwrrjwaJyz3duwMYh+1oxdYcfNMu/b7//BK8+4Zj7nbK7uw07JKu62i&#13;&#10;eYZV0qq9pNMD8+OmrbBntx6zi8yh/tFf7fT1r+zCja88hZhrvHTlCzt36W2rqqfNN23ViVe0J33u&#13;&#10;KkSTTx6jJB863x0gIWUTQCglF6PJ6z1uksj99wBue+TqwvBEqbHMdBdlVIVKhMeMMAANQHisGAiF&#13;&#10;eaTlYmxQRwzueuUiwYgBCgwX6xgrFIkb08RkSmMmTvHrwpirpYYMM++Nu3we87slswgDrTRVtrFk&#13;&#10;H0FRsQ7FgIAqEEBdcGxSXjmPiv/Yxv+Cz1WfN0s+a7X9YB+uj985n7v6i2Fw+Uz4LHgu+s9GxYJA&#13;&#10;FDUApFEcSuVVnEKQABxAQi3WURLABdcRSkBBaV6nFiJSHP6ddXf75y47wGsFePbnu+J7Vn8tvnuW&#13;&#10;qBS+Iwc5UE+4D/ltMfg98dvhM8RFipvOYZhfZENGEtTP91bt3NyioNrb25OgYMSzpTzoHTY5TIBA&#13;&#10;AfOwe27YBDfZsiSxb3ze8yQ84sojDg21LVGrkijbSvGPn9ddhDBRZlYIGQ29jv1CeMjVFQbX40CK&#13;&#10;wyN8TQgQ3FQ9s2Y7RKZPneZzlRcX0suKAHiUieRB5cBdhNHFmHKX7i6r3CguQsBc8Q7d+Qge8aB5&#13;&#10;f/Dg+CEQ4lCIw0N3a4JBCI1w6DnFS0JFo5iNFAfr3lU3M+pvlZaS7vGclFEZyWvDp1zb1OYtOHBb&#13;&#10;5RfXWXFZq50+9567rYAHwLh49UdXHbisfN5vivDe+asHo0+f+8IOH/nAXnz5iq1bf9CGp1da9+QF&#13;&#10;tmDVs5ZR0mK5leNs8oKnrXbMYitsnGlFtTOssGa6rdn0hlV2L7CelVusom2exzhWb3zdCptmW2Fr&#13;&#10;j+9PIL1hwkOWVzfNCmsmWnH1RMupGG/Dc1psaFqtjZm0zApKu12JvLjvil1950c7S9PDy3+wS7e+&#13;&#10;8VjH5St/tDPnPrIpMxa64W/pJDMIQ1brAFEdgRSFAreqR8B1xeesO2f+8OwTZg3xh4+C7TXJSmtc&#13;&#10;QlEQmuaEkUsIeHCXz3MYIzc6CfWBkcQoybXEdrJwuGP2Qr66uqTrBEDRZl0V1l3jx7tB17nZzvUo&#13;&#10;kM+S96LCOaXv8ltlHYOP20lV1rx3jDlQ0W+TO2lBy1uBJD4nqTf9D1h68V8j84ZEigS1wHWoUl9K&#13;&#10;w11Z4yc5pHVjhdHktYIEbqQoHb7Ea3Ew6Hw2SpH1YHYiqK0WIN4aJDU9mhM84bYCHsAIVQFkMPwA&#13;&#10;BLigOviuBAJlTHEuepKhDvQajuFurIQ7W9v5XnDnMeRK5PqAD495z8CB963iUmWWsQ5EdEMSpSbT&#13;&#10;RoUWJ9inQqupqbkDHmGth7KuBJA4DAiYx7vn3gGOoIV7vHLd4bFkAS3Ke5Nxj3DEFcmd8Liz0O9u&#13;&#10;j8OakLtBJFQejHi8JA4MqQq9LoSHXpeESs8cVx4ApIvWBEy/WVhoJVR/FlHkR7ptn3sphAeKBHho&#13;&#10;oEKkMMKYhzdJDOo8GAJDeFy++D5jH92tSC1IKYT7xZWJ3FYaUhx6Pqk2gu6ewEOZVgTLVXFOhTnK&#13;&#10;I4PYTnqmg8TBVUwQsNZKuCP0O2xcV03WPbbHzl74wI6f/tBOnv3MYx20YKei/MxFigO/94mfqO8g&#13;&#10;RffE6c/s1QNv2ebtZ6x30XPusiqp67KJc1ZYbmWnlTfPsMc3H7GZj2zzuTsImlNV3jjlYZu3dq9V&#13;&#10;di6wmq5FHuNonrbKnnr1sq3efcZaJj9sLRNXupsrs36qvXDgsmVUjrGMki5rm7DElUhp9SRXI43t&#13;&#10;cz1FmDYpF69/44rjvM9P/q3dfusnO3v+Y5+rw3PxSyvcmBLrQYFEEz+1uctARV8YSoyHXC4UDvLn&#13;&#10;1928itn4oyvgy2NlaGEsFCBn/mzmlZBBUo0FEIkaA1KPEcUWMFys4+rid/Pre+711/Ba5vnGPSLX&#13;&#10;FNeIoeIul0aL3PFiqHCtePqxN3Uc46rKayG6xjgovN15Ao7qL4WxxjCjMDD0GHz2Vf8mPgMgBbQ4&#13;&#10;HrBEcWD8BVJ+h94Tijtsb0cSZUDxW+NYwINrUpddPlv27RwzPqlyGBh+PjfFOnDz6G5fSQZ8HriP&#13;&#10;GMBAKk8BaF+mRvENqrSzc3OSN4F8rqTqojoUH6FKn2Oy7i66ZhRTVKtBh2DcSkAClUJWFi5wBcLl&#13;&#10;1hZ4+Pz5nKRE+I6Au2pRlAEnePKZqFaF3x+xOH6TWtKdoqKy1iorK+/IjgIain+EAXSl4yazqRLw&#13;&#10;CLeHzRHjsAnBIffXr+iOy5CRV4yjP4DIbRVCIg4LRlg8eLdKdBl/qQ6pBcEjriRCaIQjhEcYlO8D&#13;&#10;SKQ+ZkybbrV0AC2gGWCOwyMy+CiJvjoMDDeGOSU1inngshI8WAcMKA/9iD04npglUAWFUZFgBAnu&#13;&#10;svijcFzdhQkekR+2b5InluwrFaHtgg/7xms9NLQ/rw+BpFRd3qeKBT0tF3Ck51h6KhPMFPg2zsEf&#13;&#10;lh9xI72XvKU4dQUNNrPnYTt+8m2vFmdeDILk5y4TP/iTxzuAx1vv/7u7g8hmOnriE3v51Rv23KYj&#13;&#10;ll/abZl5jZaaU2MphY3WPm2Jt1NHceQ2z7L2WWt8Do+qlh4r7V7g8Chtm28lLXN8HvM2guWzHrPF&#13;&#10;Gw+5a6umfYHVjVtmz79y0cGydscx78RbXDfRW7FnFnY4RNrHLfbixGu3vvVMK687ufKtXbz0tV2+&#13;&#10;+qX1Lnzc5+Xgj8wflD8xcZ7xU2Y4QFAi/Kn5IyswHLlNIoDwB1Z1sQrYpDTkssKI8hyvRyHweoLh&#13;&#10;NQ3UVESGhWwnDKDcMdR3sJ/ScVV3wb5M7oTrhN+P3w3X1vr14wbBkCvLh7tbzsmdLne/GDsVNSot&#13;&#10;1g2Wd6bFJRZlQuFW8lbxwTbeL4/ZzvMqNGQ758Q9hpHjvXJc3rcyovhNhu4uwNDX0TeKUXiCQudo&#13;&#10;vy724TnOBawATvT/idxD/Gcw6IBA7iEeqyqf90rQnn35DDHuXieRmEqWYLimheV/KiUhYHBMqRaO&#13;&#10;x3cCRPjOgDf7uEusIHJl+Twdw0cm4yVsQxkKbtwE8Do+e3VH9t9be7t/V0xmBXgBBku+E36L/I68&#13;&#10;joVWNs1t1j1+st/Y0DIHeFRUR7M3Mqe5UmxRDHH1IXgIMMmRKBKMb/8ZRPqBR6A8+lRB3OgLInJh&#13;&#10;sR5XEcwQGB9Len8ODz0WODRCkLjCSEwSxSyDDNZ9BPUbnFtkJbfZJ34KYh8OIo7hxYq8do5NHD/B&#13;&#10;5yl31xNupeTsf3em0wIRjC+SFp+iKsu9xiMRFHdYKNfbXVWRemGpgjzWvT6koMQnVnIVk4g9+PSz&#13;&#10;miI2SK91Y6/5PoIMrDgUBAu5qZD0Ya+rUIVI/WhiKJZqyY76QHUQ8+A53r9nwBDwS7gQIng02vxF&#13;&#10;a+38RSZy+sxOnMVtFWVcYYwvX2PO8h99UiXiHlRsv7r/hu3Yfdae3/q6DU+vsozMOsvIbbAhubXW&#13;&#10;PnulZVSNtcLG6ZZRNdFjG3OWb7Lc6ik+a2BZ1wJbu/uMd9St6Jhv1d2LrKRrvrX3PG71Y5ZYTcd8&#13;&#10;q2qbZy3jl9vGPRcst2aSw4P27A3j5tvQ3Aar6pztU9TSmoTJoKgkv3TpO7t2/U925cqXdvrM2z5X&#13;&#10;B3dy/Dl5r2QIKVgrN4ECttwFYhRldPl8FBhnH56Xq0FZVuzjrqpEnyMMeRhcdRhxd981JqkyBAvU&#13;&#10;bHllhRsuDBTPUXn8wOBhbpiTcZbGFlcPyqAic0n1Jlwn18U18R7YhjHy95pwQxEID1uUKIsKN5mM&#13;&#10;KkaQ51QHMnr8hGSrFAr9VIfB+fg8eO/47jknyo3rVSKBCgIFVo4fBedJImj3uVOqaiPXII8V2+D/&#13;&#10;hmHmOrmzJ2DM9aOYgBBQkYLAwPvESRlZbtgHDhoSZTIF078CFYGIbUCCc0jJ8DnwmKXmNxG8eK3a&#13;&#10;F6VkkCVFyxFcY1H2FOfSFLUsXREVlyRTs3E3Kp2X+A5NNvlddTOZViLNWMoQFyrAYNZKpgBgnSUg&#13;&#10;ccDX1NmYMWNs5cqVbtABBfZW9lyqIw6B5YuWRcXfMaUR9z4JTCFU5Nr6VX/upFBBhBBhGcLD9+kH&#13;&#10;Hj7lbEyF6BxhfCPuivIRg0cSILEsKoHjl+ARzVSIkpltrc0tnmGFf5/4hdxMurPnxyv1gSHmLsKz&#13;&#10;LJg1UPGOoJaDHwPD03sDaAgQmjmQ4VPbxqefLYjmAQnhESqKuFsKgAgcWmewH/C4ozAwbMCowDvx&#13;&#10;m0SLEjKrlG0FOGhRAjx4/7wnDB53SvyQ80sI9Dd6phUNEXFZUeNx5nLkqnJw3PjBq8rpacW2Y2c+&#13;&#10;tpf2XLLnNx2yp9fv9xTajKx6G5VRY2N7HrGGKYstvWaCZdVMtEc3HLKcqsnWMHapNY1f7u6qqu5F&#13;&#10;tnrHCWua/ojVjlliDWOXeSddguRzHt5qJU2zXaX8/yj77988rizdF/dBB7TdaNtwgC3BkqAAkQQD&#13;&#10;GMAABvAlwQAGMIABJAWRBAMYRAoiFWEFJ7jdttuGc4BzgnOC5dQOcNttuwM6TU/PDCadSedizrn3&#13;&#10;3Hu/f8H64rP2foqbryn33B82qt56K+zaVbWevdazQmXzpIMOLrmlrQesrG3CCpuG7dFXPrXl0/fY&#13;&#10;6MIZ++gX/+Qmq69+9b/tl7/83/YV/f3qX+z2Ox+xzp5Bnx1r1ozwRxAqL5X4AXn+uA0/zqjZR8cw&#13;&#10;Tuwv0wsN4cgS27hs3QCH6kaw3e3hQ6PhGJk3YopwUm43t+TcUwjBxaz5squudlDj3HKFnZiiiFIg&#13;&#10;63Uu+gwgAYQ0tgEsqnhIfxG6mIYACsAAkMIdWOnRZUpD8CH0WNIXpU5hXzepRe8tBB1gwXUYFzLg&#13;&#10;Ahj00YMRY+oRri3TjGtn0UGAdw9tgxk1mQ0Aj+CaG1yEAzle68I58AsNLjwBGO5FQCcNhahweA00&#13;&#10;ApYIe/2PdsG3wXfBuTUR5H55Bow/+3J/AlfOL5MV4EFfQi6qPbZjz27bW0jq9B0OFp79NmbEValZ&#13;&#10;uTkDHIw5pis0NkCC58USIJaZiufHb+rGDE9M2eDYQQcOvAFZZ+nackub9fT1emXBU6cI7t6Y5DvF&#13;&#10;oDgOpWCPMR9nT54J2UPyytTK8qSWaiT5WsmW4CEAyddC8s1PaRNYbNVSbSM1M20S9nmcx+HFRW8p&#13;&#10;eKQAIk0lq0+eR5xvnHfVliJRHtxzA4BscBSAAcncwgucggeaB/vjzpq66krzoIVCUAEQUvBQZDrC&#13;&#10;2jmV6DKrNCES5tIUtJSWkWoi0oy0LdU8BCKphqIPg3PKDMb1MM+JOCe63PNbkY6hvDJ4YlXVhtkM&#13;&#10;wo9ype56ikbWY2dvfNDJ8g8+/kfnOEhxTjbaX/7mf3vDRffLX2LC+nd7/fwf7JGnPrK77n/Vjh69&#13;&#10;y4pKOjwwsLl31soaR6xt+JCVds5YSeeMVfcs2dT6XXb7I+960ae2sRM2snybnX34bVu57RlPjNjQ&#13;&#10;f9gGZm6wgbkbnTQ/fffLVocLb8eie2f1z5+z6u5ZK81NeJZeanusXX+vp0GhTgc1Oz754t+9n7jo&#13;&#10;/uo3/2atnUH9l51ZhK1Ics2gxV/IfMVHjjBkbJgpiuNAEMrbivWSyhoXkDJPYOYARDApKSqb2afM&#13;&#10;VghnBCTCW7mraAhyBBbFnRBe9INr0riOyGdPFx4DEWUrV9U7gaG7D0etg/eD/ZXFVlHYrMNFsIT3&#13;&#10;kHMA/9HweOI7Ce6yIW+XNDGlIWHcxAPRTzkfSJvlP/rCUryEXHp7B0Zd+4AUpg8aA7kJM5tHGPOO&#13;&#10;sz99AzzQwOTCyz4pcMBFILwDzxi+HYAJ0GV/wIhzCzQFnDwH9+Bq78gCA8VVKj8VwAGA7N2/z7bv&#13;&#10;uM4tFnh0seS6nhfLM1eECSdAJCDx1t3n7wmxLQJ8tjGGbOcZsgxOHPwec0BBE3EtuaPLcq0tduLE&#13;&#10;CQcQUQuS2fKkUj4qEhuei8lvSUOVxXTklQ7PbylwiDfZZLZKwUOgkXUiDzxSLWQrAEnPJWGfCfxE&#13;&#10;wOcL+2BqWrTVhYW/CB60/wp4HMTPm/rCBAlFTSLLjhtNSLxUsmXzcikFgMDGtZWYv0oufLwQAINz&#13;&#10;Jg051zBYyoQFOAicNmkb0XzkfESiedAk/AUoAg9aao7SOn1N+RI1aR0CItcsInh4TY/SEOuhxIhs&#13;&#10;53zuhkmwVSRXy2vgd3rslh8/4XwHmgeCGPD44tf/0wWyBwb+/v91ExZFol547Zd236Pv2f2PvGX1&#13;&#10;tSNWWNTmwFHdPuEp0/dV9tjk0Tutqn/JSlqnHRQah45YRee8m6kAjMO3Pm3z5x6x3IGTbsoi4vyp&#13;&#10;N35t5T2L1rt4k5uv2FbTu2i9C+dsT82QDc6d8diRhtZJ21fcYStrP/Va64DcZ1/+D0/mSJzKE8+9&#13;&#10;awMj0+5NJhs9szxAAcGr2b0AAeEncJF2Im8iLRGGPm4UWIoFoVwItLe7hsESsJBNHgBxEj3x4mFW&#13;&#10;r1k+IILARKABHNjR3T6f1AtBUAdtMWRB5nmznT5ybXkxiX9x4IkxFypyRBPHwfsGOCC0EcqAiGqP&#13;&#10;yI1XLrcQ6JOzCy7cEGICBcxVXBsXU/rBdvopsJADAttcU2lp9XvknJ5zq7XLs01jliIoTpoYS2kN&#13;&#10;gQxnbELfBSTOAUSQQGiTAaI512pj4wdcA3DvyCRFEN8UwCzTGGChgEJpHVwX8OBYtnN+9uG4EB1+&#13;&#10;nQPI7r17bM++vQ4c1267LmuAFxwLfRIA8WzR3NyENTzmExIaJkdABB5E71WmmXaRM23YsxwMjB5w&#13;&#10;IOHY3r4Bz3EFeJw+fdpBALksS1EWw0HOQpLenj1nN567wW46e86T36bgkS/j88FDTbEkF9Q8tgKP&#13;&#10;/JYPHvnnkrYh0FBLhXx+y9KaRPBIAQSTlkAj/7w65wZhHsxVcB59Xd1WSRZN0kgg/J3cDrNxeSNJ&#13;&#10;UPNSYQYCPHjwzMoVXa6suk6OZ255wWWRj5gPjKVccyX4OacAIvOCSsjzVKOQ4Bd/oZecpUxZ2p/j&#13;&#10;SytqvdodXlI01vn4UpKd/bhHaT+eWbewLBSEqgilaP3/urC/hBPkcVkV1+6yW2970rPTSvP49Kv/&#13;&#10;cPD4+tf/l2sdPqv/+n/ah5/+sz33yld23yPv2qNPvW+FhR22v7DVJg/dYLPrt1pRVZ+1DixZ9/T1&#13;&#10;dstjb3uakfK2WQeF9btesOvvesnaR4+7uap17IQ1HDhhNz3+nnteDU7dYB1Tp23l1ietZeyYNQ0e&#13;&#10;sYaRw/bAq5/b3tphK2s6YPVt01bfMmVF5T325a+CZ5VrG0SWf/3v9qvf/4flOjHfhKysgAXCjo+U&#13;&#10;JYKW7S6Yo+Blu8aEDxsByYfLx80MX2YbPnj2F/h4pH6MKgY8MFe5OTC6zXoKlPoGF1QIMISjvK4A&#13;&#10;EngGXEmv3n5dRghzTQkb5w9illjeGa+lHTkUmdvol7vkkhaku89jNtwpAmCLJib1W32WiUkaBWAp&#13;&#10;LUL7ph5B3D/jBWBgqqIJcGXWY10AK22PY7h3viX6BIB0dA+4Fxv3EwIAQ10NmpIHMmYAB1yPiHz2&#13;&#10;5T3nfAh2rAN8v3JmEYcj7YolWlc4V+cmnic/eJNt0oB4BoCH0qrXNdR7ZT+AY1/BfudYRMqTBfeq&#13;&#10;q6/1SSj8C/3hegIizsn4aYKCJuuAELUNGs9AGoiyA2j8/Pl291p9Y4OdPHnSzpw5k/HTCq3INI/T&#13;&#10;p+zsmesdPBxAYvZ0OULl0xJbNf4TcEAbXJQv5NUAgRQ8dPJ8LSQfOPLNVPnAkQ8eEvbKfUWqdNrK&#13;&#10;/Pw3tA/nQ7aI+8gHj5BDK5DlCzOz1gLhBnFXEUCAlp+yQwKdpc969heG+hZlFQ4eIs0FIKiuoW2Y&#13;&#10;iyTkaYrPEHCIz9A1BB6p6YnfKdjQBERsZ9+UGHeNorrBPzbVB2FJoSn1JwOZGOMhzkPg4W66Xsuj&#13;&#10;ysqr6rPZYiA2qXfN+brsplses3ff+2sP/CMp4mdf/w/7xW+C2eq3f/j/udaBl9X5D//Onn35S3v4&#13;&#10;yQ/socfP2559LbZzX5MtHL3N9tf0WGnDsJeJPXLTY16DvKZz0UGgrG/JGiaO2aOvf+2p1tuHjrlb&#13;&#10;7h0vfmY1w2t295Mf+bbWAyft8fd/b9V9h6y6Z8HqB5asa/K43XTv61aRm7aa1hlPeYKH1y9+HXJY&#13;&#10;kSrlV7+jjsd/eH3y/mHSYQQhiKBD2EqjQKDJ8wdhiXCVyQrhyseOgOUYon+dtI65qxAAmvlrDDFX&#13;&#10;KfIbRwRFfBOw55UBYwJChJW0DgQg68xUVaNDhZeC22ZnFlTHs+X9UJZX9V2cDfcgcHPTUdQ2eP+c&#13;&#10;NI8R8gJMloAjS/aXNqUxkMlMHkLaX7yK/udcjJfMd/SJ/zkn45bFLzTjpDGQeXVBltc1tnokdfiG&#13;&#10;yGIbiinBW4iE5r3mfrkXgQH7M55OnFdUOT/Z1NzivADjyTirGJYmeWgCU3Pzm3geQFsBmlwfs6I8&#13;&#10;4by6aHWN7wuQARhoHSwBEMh5AEN1OvDqAkz4jTbE8QAisiOYxsJzkamK50ojs4HGOQV/gQ1j6ckY&#13;&#10;W9ocwI4dO+aah8BAYRUiuDMAiTU5lD099aJN5TlyfKt1wEPOShflm5QknAEAAYQ8rlIWXhf7Nn4j&#13;&#10;Pa/IbRHcZLddObQh7JWBNwUPAQegQX2OtJFyXfU6BB6bz0VK+EUb48FDkAEcmHii2UrAoZaampiZ&#13;&#10;K9cNgpVjqfshzytlzRV4SNALGKRhyGwk8BBgaF+W6fES+Kzn8xi01MMKgEDLKKuscxsxgp9trLvm&#13;&#10;UZ8L64otiXU9pHlgslJiRDLrVteE6obl8DVNocgRHh0VNS0OHjfc9Ii9c/6vXPPA2+rzX/2nffnb&#13;&#10;/9PjOjyi/PN/9XQkr775e3v6+c/t0Sc/tFPnHvKqgTsLmr3wU33npLWPrFhVx6RXDiQde+/U9dZG&#13;&#10;5PjwEW9oIq2Dax7LQWR5UfusvfrFP7nmkRtct6bxY1Y5uGI/ffZju/mhN6yxf8kaexbc+woe5PCZ&#13;&#10;h7wm+uKxO+zrP+AFRjXD/+Ep2T/9+d96bfKO3mErrarL7M36cDVbBzAAAp8ZR2Ic4cg6Ao+POtih&#13;&#10;A5/AB44wZBv/4z2Tmb9iUkJcaZXfCBCRzz/vkXgOhKSIc4TTf/v+D9y+D1GNgMG0ls5E3RsnViRk&#13;&#10;Bo4gwo5Py8xUETwQmAINacnOZ1BqOPad/gKM4ny4N7ahXSGsuC8VvuKcbnOP9dYZK0xSaB8aK2ka&#13;&#10;gAv7sx0woU/0DwBmZh+SMAbTmTQPvgG0EcbHc1IlsRj8pg489yOvMb/nGLwYvhcmZiGyHDAGYOX6&#13;&#10;m7oCyywlDRCXXMZeGoa4TZrMVSzRgvz7r6q0gqJC23bddrt2+zZPma6aG2gegIm0EYAEDQRgkxbC&#13;&#10;ebkWz5171GSEDADSiDXuItMF0h4AirdnQ72trq5uIsw1yRdXAYB46pGYpkTlNrbyok3BQhigJvBA&#13;&#10;jm8CDzW2cQIBhMAjTV2iDuYDRz7HISBJ881z4RQ80ibhL9AQcAgs8puf+wLgsTy/YH09vc51AAB1&#13;&#10;CHZqknv6dWYnG0WSxF0oHiJLzUxyxFiqluPT/FY8fGkZajI7SfOQiQmNgd8CgLSJLE9BRb91fkAl&#13;&#10;NVuhcchURa0JfgMazNoAAZW51XECD4AS8KB+ecH+oHXwMgNCbvZqbHHQQGiUeNqWVquq7XbwQPMA&#13;&#10;ID78+J/dqwrBzIxetTFw0X3ptV/ZY0997LXK+0aOWE3TuNfuIJtua++cVbUdsObBJavunPO8VLmh&#13;&#10;w9ZC3Y7Ro56rqrZryeq7lhwsiPM4c9/rdt9LXziRDpjUDh22+XMPW9vU9Xbv8x9bQ/e8NaGBQJ53&#13;&#10;LXnKEjL0vvHRnzyfFQCHRvT1r/7Nnnj6HWvrHAqaGbELsZSpiGVm4NicJaAV+Uvwm4ShNBTAhm3s&#13;&#10;w/FsZ+kzwuiu6377MT5E+Y6YLWKuYrubr2KAm+I8aMx4L/re991cBah4yvZokuK6muX7jDXGaiAM&#13;&#10;veZ8jMlAMEv78fuIJq5gCgq1wt3MGmNT6K8T6h3dGTiwRDPjHAg0GoJMJi4HiRhTAiiwnWP4T55X&#13;&#10;9JF1zqG+ACbSTJQ1WCDQ0z/ivAd9EwgoeptZOxoC4Mq3wf7cL5oH98V7zn3x7XAcgh7hHAIuQxoW&#13;&#10;OJtgroLjAHzJ8Bu0G2URBqQk2NnOs1E/AAwFE6IBUdEPAEHrgDQHKLKSsbv3ZkWclGQRDQSLhkIF&#13;&#10;OB9gBefimlF0Ged9lDkL4GDJWAp4GVtkhWe2aKi3xcXFwHskspl18RTSPuR1tVFyY0PjkPyW1Sm1&#13;&#10;OAk8MFlJfm8CDwn69AQCjTRQMB+ttjJbCUSy9aTEIUAi7SMfPAJfsRFVTkGnLHYEF+DDh705cKyE&#13;&#10;9CRcc8NcFYpQLS8ueRLE5sYmj+8Q6U2wH4JTHIDiLhSbQUPAyk+8vLTCwYNWjzCPmXWlfUhbyDdZ&#13;&#10;yXtLIBJe6ECcK2hPsRfSgkTeA2jSEkSy0+hzDXW0G1qsrh6CvtW1i8xUBWeRgIqbsaLGIuBg6TU9&#13;&#10;iiuC2aq41JvAB+AIJp3gpktSxNKKNgeP8+/+yd7/6B/s7Xf/xj7+PKQkIfU6oEHg3fsf/J09+exn&#13;&#10;dv/D79rdD75ppdUD1twx43Eeeys6raJ5xM7d8bQXawI8AA40kOqueasdWPVsuX1TZ23t3GM2d+w+&#13;&#10;axk66oABcAwu3OIpSigO1T55fdBSRo9Yfdec9U4cs8auZfvpo+95SpO+6dP2+e//D/v4l//iGhK1&#13;&#10;PH7/x/+0lrZhy7UF7yFmdnyAEsgIUZrMQnysfKR8rAhMhCn7sg1wYB9ABCBHMCHsEOAilRFMYXYf&#13;&#10;gv0QYClZqmhltikFuma/pOL+/o8ud0FCnxAiXAvhIRMS/fLtvQMZoc07yPX5jZCGgGU/7lMCVjNw&#13;&#10;mULlXsy1OEYmEnlNoUlIoAFgbJMQcx4keiIhBBGAfBMIWUWV67ugXzLRMmby8uK+g7dTp0+wJibn&#13;&#10;XPtgf74dNK+UY2B8EPDiONIJm+4vaPrVDsKMaYjPCBMxAESmLvZl/GWSkpsyIMW9cCzgwfFoEioM&#13;&#10;hWyQKzDfDt5U8BquYezba9dsu9ZNWWgiV111le3cudOu27nDvbF27NrprbS8zDUWTHFK8859KuYG&#13;&#10;hwpMm0w2AGjxZjxL3gmZ6ugDfUHzWFtb+wa9kLrZbtJCYumNrSxI0jjyrUxsZ/KP3F5eWgjgkTYJ&#13;&#10;e3YUel0IPFJE2gpIBEK+nlSokvbhnlJ5aUXkKSUwE3Ck4CHgyGJCtih7u7SwaBNj457HyjWPGLNB&#13;&#10;niqatA6Bh8xWAg/V9CbjrLQP4jzQPLyOh2sdG15OAhA1gYc0D2ZFrllETSc/PkTgJS8seWrJSwut&#13;&#10;KBzL9gAgmJoQ+gCH10OvbbLismrXImTWyrSY6GWF1uFaSFl1yG0VNSyOcRNYE1lJiVlotqJyXBIB&#13;&#10;pE47dfoBe+PN39m7H/6dnX//75wYx3uJmh2YrQCON9/6oz3zwhd29/1v2YOPvms797fY3MpNtqek&#13;&#10;zSpzo1ZY02vFDUNW0zFpNe2zNjRz1n58/+te/Kmmd9nddpt6V9xs1Ttx2rUPYjyoGnjvi59b7cBh&#13;&#10;z23VMnLUzVd4a9391Hu2ePwuK2uadNPVc2/92gqqhuwXf/hP+/jLf7aPPkdL+ld7850v3T2XWbpn&#13;&#10;M42uuBKICEeEIoISYQpAICARqLLX81v8ADNyN19BDJN+hAC5OAtmGQLc2rM4AaU6J56CpWa1aBXw&#13;&#10;GbxLgAyz2u/84OLM9MO1MQ9J88hfKiJcNn9pFIAd9+OBeJihSHc+hEtwABF+I7DRCvgfgcQSQOC8&#13;&#10;Gg/l5xKQCmjoF0uAD0HLvSCAARHuKe0L76A0b67LdgQ4YydzHdvoFzEemK3kPRUC8ULKD/bjejq/&#13;&#10;NHb241juTSZjBLLyVQXPSLIgB8BgnecV+hHK+3Je4l2UOULPQxqMgAKQYLaPbAA02K6GWYr64oAD&#13;&#10;AHL1tdfYddddZ3v27HHgEKAAJDt37/L9iBXxWuaFRVk1Q3fTbm/3YFIvhRydLDAPMu4AO/fhlohY&#13;&#10;12NmZsbTs0smXwg8BCCq15Q/8U/BQ+dI5Tkym2J6iwtzdlFaSISWah2puSprx497O33smF1/dHNH&#13;&#10;LwQk6oy2c35pPKmLbnCt3RwMmN3I+noGHgDHcTLlRvA4NDe3iXynkY5koK/fM+dWVoY4DfcsijN6&#13;&#10;zepZusBOuAUeimYWWRGoWIpWZis+EmYk6Qch85LWecA0X49gIXCQ+24aPJi570ZXXvYXqKFlCDhq&#13;&#10;69jO+QKvAYAIMPC+QuvgmjKDuakrajgez1EegMNbfPnEmeBhBYDgxormAXhU1/XY8ZP32suv/NLe&#13;&#10;evevHTxIUUJMB+ABpwCR/sY7f2VPP/OZ3Xf/2/b0s5/YroJWK6kfsOGZE855VDQMWVPfvDUNLFp1&#13;&#10;y7Q1dS9ZrveQtY6sWefkSXe7PXnrM9bQvWwt/WvW2HfY6npXrH/uJrvzuU/s6O3Pe3Zd4kEaRtct&#13;&#10;N3XCGkdXrX/+jLUMH/GKhM2di1ZSNeyR8Ljl/vq3eFr9h9XU91plQ+Au3POJetSDIw4CCGIEp+z+&#13;&#10;LhR7B9zGLBJds34JdJmz5CWEIEaQIRSV+4n4AwSTvHcQTiolSwvmF4RfWEdofefiH9m2XXszN1tA&#13;&#10;DoEu/oVrCxD4H2HJtZSplvvinjC/SaNiX0xFcBICOrnsiu9gqeSOGgNpHNJ8WAYujBxLnfF8QQBL&#13;&#10;6xCxrbgV0ofzPVGDQloSS8ZNdVECp8Esv80nPN19IQ0KYMeMnP8RrIwRZi4AOPAVASQh4AEGzolm&#13;&#10;Qp+UlgRtRVqfNCL/RptavP+AA89ndf2o9wWASjkWEe40pR+CZwhlHMgv1eoxHcgLLxW7e5eDBGBx&#13;&#10;1TVXuyYirQNehMZvCHbyawE48CJZXEh5RRakCOiFmBaSnQZNSNoU90I/iUXj2mTXPcJEO4+jSMEj&#13;&#10;TUOSyuL8ib4ARI3/JKsFHPNzM3ZRSmQLPCSwpbakfEcKHgj0C4HHhQAkHzxEeKctNaHpXH6ttbUM&#13;&#10;PI4tH7KjSyESPR88WEfzaCX7ZVmZA0gKHprZy3XVgSQJsONll2qauumKLBffoRlNChgCDQEJ5wu2&#13;&#10;yQAUqbajfkjLoB+ppqHI9GC2araycvoO2HAucnJtmKxktgI80EC4Pn1DuDDrE0iK81AlQfgOT1Fd&#13;&#10;Vh0I96ZW1zpY1jYRlIX7b6+dOHWfvfDil/bm+T85eLzvLrv/GryZvv4/7PwHf2vPvfS1Pf7ER/bw&#13;&#10;o+/aE0/9zApKu6ygttdWz9xt/WOHrbSmz/bW9NmxWx+12x940xrb562+Y97TiwAeVAakvCyaB5Hm&#13;&#10;qzc87nEfuZFjduNDb9tT7/7B+mbOWdvYcWscWbeuxRutdmjFDt38cCDdO+etsW3OGnIz9tnP/7t9&#13;&#10;+OGf7dOf/7399g//Zk0dQ9YzMm6NnR3WNRw8VhCECEhpETLHIDARwsy25cILmCBwRI4jPJ3XGBh2&#13;&#10;wYfwwgbPsxe3gHADGKR1IPgU/IeAQCDIHRRhcemVV9lV23d6H6QFaJYv7ymZlbRdGq5cdjkW4S/y&#13;&#10;nj7K7dg1p5iplmPclBSTGbKPTFVyA5apjPHRvWuc+O3nj5HdMv1wT9wfwpfvo7i8yvsmYE3BiyZC&#13;&#10;3Es+c4+tXR75T4wJfUV4OrcQU5NgWmLJed1shSYRzXXhvKHGOqYtWQeUIiSANO62wfTIsWxTQKC8&#13;&#10;usQ7MUHke9c3QvOsFFU1LuwBC/6Hx/AJZWW1AwcAAkCgZQAeAAfb0EbclHXN1b50M9bO3XblVdf4&#13;&#10;kvOwFOgBJKwLyDTpoL+8P/4O1SHDaqyjo8PW14Ms3jRZz0uIKOtPChxbgYe2CTiQqVh0AI652Wmb&#13;&#10;nZmyixRkR8sHD4GCAMSXuIRFrUPgcSGwSDuYvy3jRBKvqa2ajhV4nFw97FoHwLG2sBFMKNBgCUIC&#13;&#10;HvV4RMU4BkBgs+aBEN8Q6qnpiZdS4JHGeTiIiDCP5SSlrail4AFoyJtLvIaEOE1AxnaW/FZ/FHgI&#13;&#10;cLAd8AA4yjG7VQEuLa6F+DWihxf9ToMGRdQDhuJavH55aUhNUlhQ6i889yrCHNBA+wgZPHsyzePk&#13;&#10;9ffb8y/8wkECwvyTL/7Nfvbzf3LggPMAVJ598St75NEP7LHH3rd77nnNtu9utKL6fmseWrDiqh6r&#13;&#10;b52whr55mz1xh5XVjlmua8lquxfs6bd/bfc8/aFzIGgVeFy99vk/WXXfimseAAkxH3WDR6xx7JhN&#13;&#10;nbrf6oeOWPPYMavsW7am8XWr6p51z6uGtjmbmrvZzr/7ZwePP/zpP624vNlae4asurnFaltbrHtk&#13;&#10;2AUOWXM1m0dQa7aPgCSeAwGDsAZAIC3ZTkPIZsI08h0ILsadZ6+6FWgeCFCAAyF2YHom+42gUmQ5&#13;&#10;2shV27a7dxUgIYKU67pgjDUfxF/AwfAbjckFYeJNRZ+5J84jd176yrECO97xgzMUwAqBf2gtuKcD&#13;&#10;PvRdAMgsHS1K96hEiVzLtXMmJVHY8i0gbLk3BB+mJe6Z/ag9wfGci3PLdBYCEkNtdvrh1+jotbbO&#13;&#10;Ptc6+I3QROvgXErtwbnpk+4XcKP/vPOcC7DGFMix4izwoqKfBDfybTLGPlmIucQEYtmMPloWXCuP&#13;&#10;br8ABZoI3z8mLOQD7ro0wA0Svbi0xIECcJDpiiat44qrrnTQ4D8HmGuvte3bt9vu3bsdaGgeNxK9&#13;&#10;szgn/VBaFvrFPTIeDtoxjqWhocFL0qaTeJffJzFTBRBRjAYtk8Oq+3GBwG5RAtI2AI6Z6Umbnjpo&#13;&#10;FzlpvbK8CTwksDd1QkByNDQJ800ol/gE56NXCiJbgYc6m6+FsJ39xXkAHmgd64tLdmR+wV16MV25&#13;&#10;h1aM9eC4manpLKJcUeICjyDQEeIho65zHonJiZdQ4CGiXW66Sk/CwxNhzv4S2DqHQEjmqNQsJS0j&#13;&#10;BQ+ZkwQuAhFMVmzLwCJqHoAJv1NtSSAik5XqnfOftA4vQUvVQApBlYTgJQ9gggfCdFXX5BlliWhF&#13;&#10;86AErTSPZ5/73L2tAAzyRQEeeFkBKJiznnv+S3vo4ffswQfftvnFW6yidsj2VXbZ4onbbW9pu5uw&#13;&#10;iptGrKZ92sZnbgiaR++SnfjJMza1doeDBzmu2iZOWPPECWsYP24PvvQLBw80kMbBNSvrP2Sts2dt&#13;&#10;bPUnDjJoILWDh6yyc9oeeP5DK6wZtONnH/UiVB998nf26ed/bdX1oU5HE5lse0OmUrzKSDAnwQqA&#13;&#10;IExogINm+ghrzcQBGPaXwHIBHjPEauaPcE35Dz5wZrWqzMd7IzOPuA9mxpdcdrnPKrk2oICfP9eU&#13;&#10;JqFgPPqXggcC1FObR2DAXCXeguMAH47hHgAk9gEU1GdxJgTc0We2638AhvsTgMg0hODnuoAIQpN7&#13;&#10;wbyEkEPAsY2ZP0KYNCO8g0xqOD/H61vh/RQnIU2kqaXTwYPzh7imkI5E0d2KwheXIs839VMgJnOg&#13;&#10;OAsAAq0FUALAAFbGCSACwNR/jvecXW3tPusngzYmKwCEJIQ9vf0uFwASlvSN/VgCcuWVFRsxH9dt&#13;&#10;zwjyXXt2++8rr74qAxJABE5kx44dvty2bZuDDuAD+Q5JDxdC3+QizLo0PB93D/Ct9EzhmK1cVqae&#13;&#10;UhcAj0w+x21bgQayFOejpblZ1zQEGlOTB2zy4IRdhLssTeChk6bCXp2R+SgDjjSLbuIJ5aalPCJe&#13;&#10;HEYKKgIPJ8GTpIniPmTCcm1ISRdXVr+heWC6ksZB4zxDA4NeoxzwQHuQgM7XPHiReJEl8GVq8hiP&#13;&#10;JMJc4OHp2KPmwUvP/imAZGasvHxXGXjEuiBendD7EIMOEw1FXIf4jgA+EPnsCwgAPGgrYWaXmsjk&#13;&#10;zcJSfXJtJJrn8LQSeOB1JrIP4HAvrQZ880N0eXFFnRWWNlhTy7BzHk89/WlGkH/65b/ax1/8d1++&#13;&#10;97O/tdde/41zHYDHAw+9bVV11NRe8QDBqqYRO3LT/XbstkesunncmtpnnZs4d/vz1tC3bI0DK9Y6&#13;&#10;ftTaDxwPcR7jx+2xd35rj57/nWfTrexZtuaBYMo6du8rdvsLn1rPzFlPkNgxdtJrfrSOrNgzb39l&#13;&#10;O8q77dSPn7Z3PvkHL/zU3jttHT2jwU5PtT3KrDpgYHoJ8QwySaWmGsU5SNtQMCECmf3RSILZJsQO&#13;&#10;IHDFcfEOIMiCoKb4USCUmTXzG9BgZozAAVAu+s53XThgvuI6IqwxJw0emLJcNFNxPbYBHpwPAQeH&#13;&#10;gFCn3wIU8RQISMxSzLLdQyeS7+xHpDmClFk6fWJmDsghYDXDnZyd82uwjhBHaKvv7IOARqhLy2A/&#13;&#10;gBABx33JRMd/ekcZE8CV1CPhuwnZZkV0K9DVyfyaep/Vcz6Ag3MpAl8OAmhTACTVFemruA3Gh/25&#13;&#10;N/rOfQnA/ZnESUOqecj8xpLfMluhbXR0dmcTSr5XmbIgu2k8Pyf3CwscFAALgEANc5YAA02EbWgh&#13;&#10;V199tV1zzTUOHIAI2wEYeWYBIipgpRgRyQwmsQKPkpIS97hCtsqZyT1iT1AICvBAw0jStCseLxaN&#13;&#10;EuedahsAB9oGwCHQSNt/GTyyFj2ftgIMeUG5J1SeFpHyGCnCOfl9AfDQMSl4oHkAIGgfyr7rpquo&#13;&#10;cXAs+1O7o5yc+jGuQzN8mYikAQg89NHTZLbiQSmoUGncVb9DBNZW/IZrIBE4BBryrFJdkFAbJBBv&#13;&#10;wWsjaEXBRBWAg5Zr6XChD3gAdqV4U5Vj3iJHVjBL0WfN7qSByFzFUpxH6m1FbiuvKOgJ5Mpc88DL&#13;&#10;hRm6l59tarWi8mrbW1hjbZ0TduLUPfbk0x/ZJ5//d/vq1//LPvzsH+2zr/7NAeTl13/tWgkmK8CD&#13;&#10;srNlNYO2p6jdCss6ray23x586UObOnqbNXXOWWv3orX2HLKxhZuspPmANQ8dtoqeefvxE+etf/5G&#13;&#10;65o67Zl1m0aPWeuBUzawdKu767aNn7TbnvnIHnjza2sYPOzkOcABWX7Hw29a9/hRq8hN2tk7nreX&#13;&#10;zv/Gfvvn/2U1uT5r7xtxYRrs3u1uU+f+yBWEFoEwRSiL45BJCoEr8pj95CYpbyz2l9eOzDHM2EUG&#13;&#10;Bz4icBsSahKqkL6Yq8iUoBKBwwAA//RJREFUi4BEiCNEAS1xL07ik4okJswTUe4aUQvcQSgVy/Xp&#13;&#10;G42+Ax7SVNjfNZQkMSH9l7bCORD+CFdVNERocn4JWxomI4Qw7zzHaJaOoOV+RFBznDgDjtNvOAqR&#13;&#10;3EHjCM4mHB880MK94G1FrJJry+4h1ZaRyDovwp5xdy2mrjEzPynAkvtRhD7jyjXoPw4L3KPXY6c0&#13;&#10;8MBwZtrintmHexJ48h+gIVMV3ynfvtftKC71pbylVM5WWodyXQk8AAxMVQ4Y0ZQFSGC2kumKxj6A&#13;&#10;jAIPvVTu7r1uwuJbpQ+YmlmXKc15GWkex9Y9NYloBkBDTeDhtT5k6UmykzvvHXMPAhyLs5vNVClw&#13;&#10;uNlKQpeTpWAhfkLrqQlrk4lKKdjzwePQoU2BfmmUeH6gX+p6u76ylLWjq8vejh0+ZCfWVkM7cmTT&#13;&#10;/n6NSOgEzWPFgwPJoovZSprDBudRlb0Erh1EoZ9pDDF7rYSswEZL5w7SlCTKJRXzSylIj22+TAo6&#13;&#10;OS8RSXGZp/xliJHq0hpSDUhkOOfDqwohTxMw6NospT3AX7DuXlgxZbvMZDKVaZ2iV+7yV1HrnlsA&#13;&#10;SGMOD5jgWllYWmetnaN27MRd9viTH9ovfvk/QqDgJ/9gn37xL77+8uu/tSee+dTuffAdu//hd+zV&#13;&#10;t39lDe1T1jGwbLsL26ywstc6xo/YbQ+/YVUtB60qN+WVBOt7F9xNt2lw1RqG1+yZD//KHnrja089&#13;&#10;MjZ/q3UMH7eGrkO2cu4xmzlxr+9Dq+pedA2F4MKqrilr7F9wd92O/sNWUjlqJ888bO9+/AfrHp6x&#13;&#10;2tYuq2ttz7gMhJTXjOgM8RIIEZmpUm8qhC6/VaNcHkny0CIPEYFxBFICtghoZsBoJe7WG80wpD1n&#13;&#10;HBHEzLKVywkhTCnZy6/Z/g3TmEhpkfU0tB7+R/hzDQeWvkGPV+HeOAfbOA5Nw8GSwLwIaMzk5arL&#13;&#10;GCgfFPfAOV0bGT+YcSwAn2pmyPwGEAAgweyG+S2kL3duIAbkIbwRxmwXj4DAD+64wVQnrYB9RdDT&#13;&#10;D8ZV5ihpdHxj6gP9lUsuZrbg1RbK8zKeIpMBDvglfqsio7ZzTTQ8aYRuKoz9Tvss7Ym+qnYHACmX&#13;&#10;WrRGcRxKUYKmAF8BIS6CXLwH2wAO/ZeBx/ZtdvmVVwS33p07fInWwnEeM3LdDgclrglAqX+MN3KD&#13;&#10;mi+k7ofzOHTo0DdKyeY7M2WaxuEQ7Bcm3FhtQju8TJA1WT5mvM1PT9nc1KS32cmD3lhn+0VbAYea&#13;&#10;ACRt6X8peKTAkcZg5APHVuCRHpOCBw3goB0/suLgIZBSU/+lqayvHrbpAwetltTJFLVXRLladLdj&#13;&#10;JuH1yGNJzBRAEOBoAjJ1iatwYZ+kFPFjkpxSWUqQCByK8E5NSSLOdV6px2ksCACWEe4xeI/zKg1J&#13;&#10;CeamJNJcAELzpHIRSPjP74Ugx0jQi1dxd12CBSMvgreVE+YNLQ4emtEWltVYz8CUrR273cGDinyk&#13;&#10;KMEV9udf/pvXKn/y2c/tiWd+bvc/et4ee+Yje/+TP9ve0k7bUdBiR87c52nYq1onrbx5wrUNeI79&#13;&#10;dUPWffC4lbVOuckKAnzq1H12/X2venXAoekbrX/ijHWPnbLGgSO2eO4Ra5085YGE/bM3WAnn65iy&#13;&#10;93/zj1bbO+uVCKsbpqyza9XuuusV+90f/90GJ+asFjfLnmB28tQZHb0+LvK0YhuCn/+lafCfktAB&#13;&#10;IPI4kkaAFqBZPjUWCKoEWDwYL8aMIHwVCEcqDYQVwYEIK4QSHz/Zctkf8KIvnB+iXmm52YYw9zQe&#13;&#10;Mcmhm9+ieU1utgITgYjuw01fETgAC2lFEsBMKrgfxbIIPN2kg7YVa5nzTqa2doR1RQ3CNWjfCDMA&#13;&#10;RBoJwph7RMDKVo/wBoAkxNES3MMpag8CbJH/cCXSoPkuBRxoHDMLy4mlILivck6uyW/WcUbg/PQJ&#13;&#10;TQLNiv9kNqTpWdAvj+6ORLQ0KmlS9F+choQ4gHLltdvcTIXLLYIfoY/A5zfrmJ5kfuL/lEAHQGSe&#13;&#10;Ysk+0k5obOdcZBlAs2G5fddu27Zzl483fXMTYUW51dbXuVcp3lakIFFEuVxyU3ktTYPqqspGDmCo&#13;&#10;rS7N26GFWQeOpblp1z62avAgF2WcQgwKTCMUtwKQbwBLHnikmoYKMm0FIPlAk7U8zSMFDxrXAUDc&#13;&#10;fMV1k3K4oa3ZUF+/ax2AB2S5anKEuhVB8wBAgvlpI4GhNI9gtiJyM2abjd5RKXjIPKVobmkdCF8P&#13;&#10;zssDDzUBB4IbIe4AEWtv0PidEu7SKtyNFvBIkigi4LkuQCHNRMABGPj2yIPI20qgKK8rPGH4UNE8&#13;&#10;1H8ACOKXZWkVH9wBO3byp+5++8HHf+8xHYDIxz//Z3v/Z//oLrr3PHDeHn78fXvyxc/spw++5jmt&#13;&#10;mrtm7eQtj1pp04iV1I9YXceMbS/ttrbRdavtnrOmgWVrHl+3+pHDnvCQzLo0UpXc8fgHbqoitqNr&#13;&#10;7gbrnD3rWgdVBxv6V+3g8Z/aPS9/bGNrt1jz8LI1dC5YWfW4DY+csNtvf84WD52xmuYuq2rKWftA&#13;&#10;KObkwNzQ4oQswkopOWSSQpDKxZX/BSzsJ1OWeAfFhHAMQKN4EZm5JKARlgglBBAmE4QWwg3gQCDp&#13;&#10;3AItgIJGf9km7gWeA5BwcjiCCN5h8uwSyT1OJcGkBocIc46l/6zLJCcTF/sAYOwjTUfvDeARPLSI&#13;&#10;F6pycGCy05BDOw6OI9oOb4LgFZiwTGMUREbLNRmhz1i6N1l0IQa0AN0AWOF7ACj4zX2Jq2F/7o/z&#13;&#10;AACKn+GcEv6K+WA7GoTcfEWOsy99CdxlCAxkibeYz+qjxgRgcI8CDwS4ij3twkS1f1+mechkpaBA&#13;&#10;uexigkLDkFZBhDm/2Q+NhP8vu+LyTeDhHlvX7fCGxkO/KDQFcCgynfNUVlc5eBAkiLbhoHHiWOaS&#13;&#10;K+Bgkp0FZ6+sBkcp91Cd39RS8AAklG8QU1batgSP/JD0fODYpJ1cADwEHN8GIFsBzdqhxW+YrDa1&#13;&#10;CB6nDgeiHvJeWpMj68qqtWPDLCOhYQQMCPPobYW9UGRTqAi4Ob+/hD08AA1BL/7CASRxyfX9o7aB&#13;&#10;EEfYsi7TFcJcWgcvv5PYSXyJawIxX5U4ihQ8/MNpbM1MUSyZLSonFv1w+3ASIAhg0JSqXUIAE500&#13;&#10;DoGIA4jsz7VNniPLayPnwsfs0erVjdbePe6axzPPfWpvnv+jk+af/eJfHUjeef9v7NEnP7Gf3vuG&#13;&#10;PfTYe/bq279xcxV8x7a9TVbfOW0ljcNWVDtkN971gr3187+3spZJax1csdreeXv4za/snpc+9Xoe&#13;&#10;VAok7Qjut7jlrv/kOeuevcFaJ6+39unTVtQ6bbMn73NC/cl3f2N7m8ftjmfeczfdjpF1m1681foH&#13;&#10;V+35Fz7yNPKNrd1WWlsf62YE4cSY4NEjt1dFWCP8EZ4IV9nDJVD5X0LWeY4Y9yETkmsazaEkK4CD&#13;&#10;uQlzFdeU6QNCF6GGGeWHl1/hwgehJj6F88pLCoGKOcq5jahJSBtRc4CKph1ASoGJChgEVFyDjR5a&#13;&#10;nF/3IrddtnN+7ovtgAqBkQ4uMQqdc4TAx/7M3IawpfxqVR3vLu9jKOmqTLT8Zj+5r8q0hWBOTUTO&#13;&#10;YcQsxIAGkxhdj3dSsTL+3eCwQO2LaG7j3We/AGQtmflKmpGAICXB0UQCXxK8qQQO/GY7faTvCGl+&#13;&#10;83w4Tq6yXIv74b7YJ5iu9ts1123PTFEIc/Ed4jxSEh0tgyZCXUDB7zQWRJ5aaBvwYlwP4OLaStni&#13;&#10;GX4rK1z7wGw1Pz+/qfKfvKpSjjlLC3Uo5KeStqGGyQrw2GgBKJQzMG2ekl3CN3XJTVUd/b8VgKSc&#13;&#10;hwBBQJCWkc0HjhRA0v0FHtI2tDx5OLbVoHUIPDxwMLqnsVyYm/eUJOSkooZHBhxJBl3xDe7JlJis&#13;&#10;pFUgxCGT0T4CWb3hOSWTErMh/7iiOUmah5bSFkRgC0C4buqFJUJbeX/oi0BJWoU0G8BJICOg4TpF&#13;&#10;pVV+LWkg0kK8H1GzkdeWuBuBh5ekLavKTG+AB8KVDxRQKi7HLDBoayfudHBA4/jZp//sxPm7H/6N&#13;&#10;vf3en+3+h9+3O+97wx59+mf23s/+bPtKOm1XUYtn0d1Z2Go7itss179sCyfvttm1O0Pdja45q+tb&#13;&#10;sCM/ecrufuFjd9GlVQ+s2O0vfmKPv/cH65wNmXVpD732lWfTXbzxUc+DlRtds9q+JWs9eNxrgxAg&#13;&#10;uKuozQaGD9nZG+6xxhZMMP3BJENqB/iI7gF/VghcUj3UtYVAMQSphJi0DplR+A9BjWAXL4HwRugC&#13;&#10;MGzDo0laAf+5ey1BfqxHIhdtQzwH4EEyQUqR0j/21zkEDqyzXUv6wLXQSgAXtivOhPshfgHhqvgM&#13;&#10;Gn0QSHLMwdmF7F45H+v632NAYpp11jXj5xwhvqPHBRbCCwBAYFFnHcGsQksIcO6X3wheZvgIZ0xX&#13;&#10;rLtDQCSjGQuOQYvy8c5yTYXAR95zPLKkhYirkUsxjf2UQ0xuxP5sAfnIsYjHoAEY9EHmM5aYt+gP&#13;&#10;/RJxzn1wHOvcq2IsuA8JcIQ6Ap0l2xDkSjPCM/ZUJTERoqoLEklOmnZStivjrgIK4UKU1sQ9srZf&#13;&#10;57E/aB1oG4ypSHk0jxBYWemJGeFdmpubbW5uLtM8kNVyOArm/I3s43LDDW0DPAAONX4HU9bm0hkb&#13;&#10;xy3ZRSnXkQ8amTvtFqHrAg9AIwWPFAgI3kuBYyuuI1/zSIHDOY5ortoKPNz7KsaaoC3Rt/HRsaBx&#13;&#10;lFZ4TqrMZJXFd2x4XAEKqdbBujQEr3lRHCrsyWNK4KGX17WEqGkIRKSJSPgLlGRqEvfgJqtYSVDa&#13;&#10;ibQg9ktJcoEH5xRo+D7wLrVNzoEIrNhPQEA/dH6/1yThooBDmgj7c7w0D44DlPYX11h904AdWrvN&#13;&#10;Xn3z126qEmH+zvt/ba+88Tt74JEP7Kf3v+ng8avf/U/bW9xhw5PHbHdZu5PlC0dvt+q2KavrmXch&#13;&#10;f9sDb9j0+u1W1nbQyrpmrW3imLUPrntW3JaJE3b78x/bnS985gGBraPHPUFiXf+K3fbE+97aD5y0&#13;&#10;9rGjTrRXdC86H4IJDMDKtY1aVQ1CMWgKJJcjg217V7+nvcDTym3s7e1W3lDrYCHhCRggTBG0mp1r&#13;&#10;Ro4WwvmY7bvQjt5QzN5pCHy0GKUzGTs4HU1JEOdyL22x713yQzefcP3x6VDGlutIq+Gc4jQEUvwW&#13;&#10;kc31pUm4qS2CB9dCgNJ4LxCkDgDxfAI7AYbiSfitmBaZzviNQGZCw/lYR5Cm9n+q1wk8ELTM4hFm&#13;&#10;ErIIaoQsx2m2LJdlBLLyeNE3xhONgvvgfgAsf7fRBqNZDjDhfwDEv6OY3wmAZpsqIPJf0LxCbRQE&#13;&#10;LZoF/VDsB6AB9yFzFv0RTyPtir6yTdHtHCOBDVgAHPqPa6CRiIdwk9be/cEbK4IIkeMABuBBY93B&#13;&#10;Zf8+bx7bEXkSNBh5cAFOgBH8yhXXXOvrbOd6TtwXF7m2U11d7eCBxrHJmyrxds0HkeBkFEjyfNMV&#13;&#10;2/hvK8DRb68kmDYBhNxq811sU00lX/MABAQa+VUABR75br2pOUv/OyisH/aWgUcEDdx0aR5pjo0v&#13;&#10;ggdJvjBZdeKzjScCwUkASGau2vCWkgutB+BFIS3CGYHL7+KSSisoLPNYCg/Gi4F50jIEDgIPWgoc&#13;&#10;WgIyvOjSKuiDSGs3YUXNRyAmsFG/0DacQ4k2YGkefNiYsFQIKrte5Ej0m+uyrzy8BBYCD3EwABDn&#13;&#10;YXaOoMVlt6QSzQjzW6f95K7nXKsANLya4M//2V5/+/ceVf7Te9+y+x46by++/rX9/Ot/tSHAoH/B&#13;&#10;dhbmrKR+yAtAHb3xESfNazvmbOXsQ3b6zudd+JMMsb5vxdZOPWwD49fb+PJtDg7wG6RoZ510JKs3&#13;&#10;PGY33/eGnbrlGWsbWLPGnkNW1bng6drvffHntn7zo3bt3jrr6jtonT2kASFBYaMnQSQVOvdFoSEn&#13;&#10;XiGUW1qsuTsIZpVOlWCVtqGYC+cWiLYmoC5W8RN4sE0mLNaZKcMTcG0FtWHOwexz8aWXWUFZmadn&#13;&#10;7x0edu0HIMDMRT9kNsP8BXhwPmk8AjWuw386xmfjg6M+I4cPYMk2pTgXP4LZC28qAV338Ki19W3U&#13;&#10;FpfGhODlHhin/cVlGX/B/bBE4GH6TeOdUi8lgYUC29iG4OV/hLkEOeARTHptHowIMDAxYyktnfec&#13;&#10;+wBYeJ7cj3vLRc0fwOB/vh1pWjSOZ59gXt5wvZUmxG/6JYAQB8I2EezyrkpdklnyWwGQOg5gZF33&#13;&#10;LiDhnuWVBYgAGMSJoI0QAAigiICHR0HDAHgADGkyNLQPQIN92J/fgBfnzeK0ysttbGzMgUMJZ4Pb&#13;&#10;bQCBVI6zvgEG3wYcwZM1BRA1trnmoSZwyFd1dOEUPKSppJwHIJECR34VwAtpHilwyBR16ugRb9I+&#13;&#10;BBwECNJ8Pe4f+r/uLrp4WZWVhEy4DiCxDjlCU9pG2tKZOgJboEA8RWERAUEhQI9GlLeEuUBD66kQ&#13;&#10;Z6n/EN4CBDdJRfBSZLu0ktRk5ZpQ9JxSfwQyMoFJ+xBYCDjY14l6rg3/Eb24BB7SPDBVKWCQ39w7&#13;&#10;15PJjcSI1Q18iKEY1KtvfeWaBqlIMFvhbQV4PPYULrrvupvu+Z/9tT31wid29Mz91jmwaEVVPVbe&#13;&#10;NGpn73zayhrH3FTVM3HC620MzJ51N13Ib4L9WrpX7OQNT9rg9DlPqw5oHL/zBXfbnThyh3UfuN46&#13;&#10;ho5aW9eKNbTM29KJ+61+YNUTJp574A0raxm3XcWMc6tzN7J1k8oaAcp4AIoIHDKVkvIa8BAIKP8T&#13;&#10;glSeSzJDqcmjCkEsLYX9BCKeDqS51fkOxU/QBzQNTFUIJIAMTWhoYsLXuYainZVOBICQSQxAQTti&#13;&#10;mzyyuC7/uSdYa6e1tgWSGQErMlmFoTieaHUBo7vDkgqkvdNy3UHDEqnuJjTiQKJrLO8YAMA9SHAS&#13;&#10;kEZwHHEO8Ib8h+BEaAIGCFXxIqwjgFlnG+DB/prZh/0aM65G7s3iOQSASonCf+wvIFE2YSZHaFp8&#13;&#10;O+zHBCvjDJtCBmwFGsqcxW9xLzT6Sd94btwzwhnhzzaWIv51LMKd/TQuAieEvUxMnEM5qlzAxyJQ&#13;&#10;nkuOqoL7CoKJa39BiBEpKt6U10oxJIAFZiyBB9sYW1+WlrtZrKqqyrq6urIchRsZxsn7t+ByfCvw&#13;&#10;kLkqBQ41gU6qwaRtUw1zubymCCME4wSp+UqaRwo2m21pGy2/4ykK5mskMkUBHNcfW9vkZeU8ydKy&#13;&#10;N0+MGAMMOQ/56fGyIjBQxZ+c94BE9sC6AB4Z36BEiGnp1mgecqK7otbBg2WmdSQ1wjW7F1CwLpKc&#13;&#10;ZWZ2SioFutDPSwOPYM+0jZgbyWdNdc1uPgIAuKYAQxwK63xgzKbFdUhr8uvipovJS9pMdBHGFEcf&#13;&#10;WMrjyk15gGR00wVEcD8lJfu+0no7MHvUXn7jF/bWu38VTVb/ZD/79B/ttbd+Z/c+9J7dcc+bXgDq&#13;&#10;g0//ziZmTtv2fY1WWNHlZqTCmn4nzCuaJ6xzdM1TsT/4wqdW2T7jtTzIZfXTxz+whs4l6xw+5kkR&#13;&#10;Cfwj9fprn/29PffRX7v3VW543cHjyNp9trJ2r/VPnvE65h0zZ62qb9EKGwessBoPItwtKfQT0n17&#13;&#10;yVcI2bZuKyquCIFonZ1e2Q/wQGgj/CWc+S2zEDN8cQKqC67a5QhltrMPfAXbyNKKuco91SKpi2lE&#13;&#10;pKfHGMTa5QAIwCZzGeCk69HoC9dE8Keaif6XVxaTkL7+kHIEYcq747XMY4oUgZ3uCe3DzVcRPPDi&#13;&#10;AhTpU0lVqCeBwNUMHVBAUPHbC1bV1gdhVV3rGWVl8pG5in0kYCUEJXyleSCo3WTV2ublZsWriLuh&#13;&#10;73IIAewBDcBBqU3kEMAymNSCBs//WnIulvRHmhACXtHk6hPbaGgI4mHYN9VS2MY6Y8N2mek4bwoo&#13;&#10;AkkEPIDCfoBBCjjSaBhTmbs0VjJHuRdVJMRpvD/0D7Dgf2kogIkqnlbVVFtDU6NNT0/aSiy0Rz4q&#13;&#10;SG9AAdks2StZHXiMb2odAg6ZrVyDSXIgKqXVXwQPqShbaR8cm39cPnDo+BQ8tO7HbgEeqdlKmkem&#13;&#10;peSBh86Ji243HhMJeECYp8WfRJZ7U4nYhFtIBS+ggbDBfEUqE2keqVmKGS7r0jJS8MgX3tIadH0E&#13;&#10;uMxW0j7CTCmWjo2Et7ysUnDR/u5mrGDEJLZDICjwoqVJFhkLRZvjUeb9iSAKJzAwesA1D8CjuCpn&#13;&#10;Z2950F57+1duskLzIJ8VAAJ43B/5jief/7l98ot/9MqBBRVdtnL8Dls/fY+DR3HdoBPmYws3OHhQ&#13;&#10;QZB2472veOVAMul2j5+0+aP3WPvoceuYOGk13Ut24wNv2CNv/NLmzj7kHlYtQ+s2vXCb1TXPWuf4&#13;&#10;SRtcvNnNWzW987a7ot1aeye8jC4fLR8xggMh7N5Eja0+BiGBYZ1zIc3dIT4Doa1Sq2ggLMVn8D/C&#13;&#10;F40AAc+5WCLMxRWwLg4BDYBrYD4KxHWf1yFHmHhFwIEBq25sdPBYWF11ge5mpAHK4wbTmCoSolko&#13;&#10;HkWaAdcSt0K/uAbaBzN3CU0EMQLXnQSih5WSPnItD3Ak1U5bMNu56a621rUxgMM5jVibQ7NrzeA9&#13;&#10;31uMl2pr78y4C8YcAZgKYI53Ures3M/HfwAoY8E2BDLvsWI26K+0ELaLW+T9xYSm2CPGWP95Pqyo&#13;&#10;JXEO7p/9aAAM1wrpTwJAiPymj2xjXd5h/AcAINQ5Tk4C7CMzlMxdqSeWNC3Op3ePdW1jH5m9pKXJ&#13;&#10;3Zb/xK2ICGc8afwvDQRgATwADdalgWD+8kJVxUXOQY2MDNnSUsh+S8EmXG6D9rGhBKSyeivgSMFD&#13;&#10;GCDASJubrVLtYfOJA7ueDyAS/FuBTj5wpMcKxb5N88hvqXlLfMomU9gRwG/dVpeWLcdLQTR1eeQ5&#13;&#10;aOU1oQCU6nbEGh4isEVWa0afmZEqanx2jnCV1qI4DxovKy8ys3Q3kySkeaoBpFqHXzNJfOhms9Sk&#13;&#10;FXP7KEKc8wAGDiARhJilsa/2Vw1zHZea3lybiEVzuC7XBEAFpB5d7rlxqjOTFaaq9p4hT99RWtNk&#13;&#10;BeWN9tATb9grb35t5z/4s1cSBEAoCvX8y4HvuPfh8/b4s5/a+Z/9le0v7fLKgTtLWr0AVFXTmFU0&#13;&#10;j9kTr3xuD77wse2tHPAgwebBVRtdvsWeeed3XtwJXuPEHc87GGCqGli4yVpHj1l5x5xrHnWDh50D&#13;&#10;eeK1X9pDz31mA3M3hhQlw4etpmfGLttZbvWtvX4f3T0hEIy0F0pgKLNHU3MwnaABoJUIAJT0EGHu&#13;&#10;XELkC2RGYsau+AtpKqyLh0AAIvTkFSRBd9F/+16I94iV97gGfUL4M+tHmHM+lrjnck6uz34IftVD&#13;&#10;lwlLWg/XZRuCVMkYZfpBaOJ5xZL9BHTsL1Ke89Mfrsm9wcsgqBBkmhkj2JhhO4DUNXgRNJIEonUo&#13;&#10;fY8EpYQs+8vWj0Bkpuzmuo4ANAhXCXGAlXda7rkyxRJ7hEYivo5t7ANQcq+AI/fh8TFRa5HGLg6E&#13;&#10;vktzcJfoWBdeWpKEfmpmo0/cC/2V4EfgK+6D+0JzkgaF+7WcDnRdgRpNZjWlUqHJpMZ90WeBhMAJ&#13;&#10;UBB4CGjEb4gkF4iggfCfa4dlpV4OF9MVkeaAx8L8rMdqbGgfGwS4ZPSFwENN6au2au6qm69xCDjk&#13;&#10;z5uCSKqBiFgXMGwFHCn45IOJn2eLVCVb8SKpB1fqAizwmDk4aTVR4xDX4elIqFPhSQSDySqLsUgC&#13;&#10;9/SSbgKUmIFWwXwZ8CRBgjx8keUCDcV6SCMQh6HjpHUo6FDX1H6q6Ifwd3NVTEkiAlAzNJmtxLNI&#13;&#10;45AWxHpwtQ1R5NyHNA/xHiyxvxJpLxBqbidoq9sqGpptV2G5m62efP491zzQNAgKROsgUJCqgXha&#13;&#10;AR5PPv+p/eoP/2klVf1urjp08k7PqLuvsscqc+P2yAufWM/kCY/xADxIwd4/e9Zqe5Yth1lq9KgH&#13;&#10;Cj74+le2fPPj/htAIaL88K1PWUXvkpV1L/i2psEjronUDxyytol1yw0vWl37oNU0h5xHCDc3McQS&#13;&#10;qjQHetyPyyv9fhEoMuWoKSYCoSpzlLyRABHxA/JK0n7M6hFqpGBH4wAsAKurt+MZU+jPHSFDPxD8&#13;&#10;CGuR3gh3aS38p230hfOyTpPXl34L2BBQmq3TeDcYg0DaBzdg9tP94Rwg05fuyQMem3POCSA4Ea78&#13;&#10;lsnJTTUN5FLbWCpNedAegokGAYtZSC6vCGvN+FUtkfNxXl1HwMB7zfckvoP3lvthW2qG4hnyP2PJ&#13;&#10;uHGvKckeAgdD+hOuD2gBbPymn1yf3wIDaR0Ib/VbJi3uW8fI/Zi+c17WAT9A39+ZyMvw7Okj65rk&#13;&#10;AejcC/3TN8z9oU0BCDJnsRRPxFKkvEAY8xWgAf/BvjJx+b5lpZ4mpba21mZnZzeBx4b28U3X228D&#13;&#10;Dra79nKBltUwl2CXwAc08gNEUgCR+eovgYfAIm35Gkx6nm+0xJU3BY2srQB8q141sLS4xGqYZaN9&#13;&#10;xHKzaiQR9Gy0MYhOJp6tNA8JeQTuJs+opOIgLzwvagoWEuTiUJyHiK69mYaRAIfHXUgjiRpKPn+h&#13;&#10;F06zMs4nP3iO47f6z3r6Ifq5owaj4lGY3+QMgFbFDBJh4O65aCpNeBr1Wllts5XW5KywvNkeeeot&#13;&#10;e+P8b+yVN35j730YvK0EHg8/+TO764G37KkXPnOyvKlzxq4rytm+sg4bPLBuBw7daEX1g1bdOune&#13;&#10;VgAHjRrm9zzzM6vonHfQQLvonD5jHVOnbfTw7c5n0G597F3rW7rZjt/1otcux8RV171s19/zijWM&#13;&#10;HrH503dZZduwldajMVA2tMnNKW7O6UQrCG6pwXxX60numEEzTvrAJfA5luM0KwQMFGfAb4QCM3oJ&#13;&#10;LIQZ51VchTLGBtNYg121bYfvx2+0FpmiENbTC8sOSgAQAl1eUQh59pWpTPvzP6lLZK7KtJ6YjhxP&#13;&#10;KwQYnAHpULgftrMP15BZDKGLwGPpINg/4MJTZiqEFcKorgl+DUFWYYWlgSAHOJSdgfc4xEltpC6R&#13;&#10;SUoR9Qg2nZMZvNxiEcYS0PSf4ECeA/1nfff+In+3GW+0J56PaxsRGHjXBerSLnQNcTApKS7tSMJY&#13;&#10;/IQENf1kv3Df4Z64H2b5ajInsT99Z3/MkHjzYYKERxOXFuKKQm0RwEumP9Y5N9dA+HMers06AMs1&#13;&#10;AAT1k20CWmkdbFOuK8BEWgnxHgKPkZERT2gIeCzMT9viwoxrHyGGI8hyAcCFwEPbqRyYDxpLi/Pe&#13;&#10;MvDI1zxS8FBT2vNU+7jQ8VutC0jywSM9h/5PwWMTWOQ3wuyXlq2DtAPMZiJ4wHU4aJTXhJaAh4NG&#13;&#10;Vb3PthEUcn1V8J1rIbivRkJZM3UX+HmFnzBZIZxTklych2sPUYUVeKQmK5mtBFwyW9HkPSUwkACT&#13;&#10;fZiZizSglER3E1WsFOdAKA6EPlXWWXOuI6Ry93TsARyxYzMWBAcCHABIY3uvFZTXW1FFzu564AV7&#13;&#10;7a3fePbct87/2bWP19/+Y0iG+PB5e/Tpj+3Zl7+wyflztqe8y3YUt1hhZbdNL99gy6fussr2g9bQ&#13;&#10;NWe1HTNes6Oh/5BVdcxax8Rx5y32Nx/0CHO8pzBPTZ+8zzkPPLEwW+XGj3vhp5r+FffM6p8+5+Yt&#13;&#10;oszvevpt6zt4yOrbiYkIAWIIfTibjoFhK6mptwZyWNUEMwbg0dUdzFs0xggBxfixFBAo2A4hxixe&#13;&#10;nkCu7UWQkbkIQc06Qg5A4fd3L/6R769yqiKuZapSmnT4B5HlLMcmZ1zI87/ShgAUCHsAROABKDhP&#13;&#10;09Lu1xWBLFDTbFdaivJnASJoMUp3giCTe6o0DoQXuauq6zE/Yf/nPal0jY5lAJBQo0ZEcOp1hNBE&#13;&#10;OCP40GbEibCNfRB4HMd/9FXfHuPKcyA4kHHmWXIPgKA0EpHm8hpLuQeZoxDwAgn+Zxv9k3bEfiyl&#13;&#10;RbCfQEEgJMEucp9tujf+47drHj09Dh40uCxcsFnnWoAF+3OfjLGajpe2w29paGznevxOORP2ZZxV&#13;&#10;fEqmK4EbsR6AB/EemK7IhEsq9fm5KQeQNGKcVCNoJgDAhTyttgIPgUYGHvmCPx88lNeEJu0jBY98&#13;&#10;rWGrc6UAciHw2Eo70bofG7WOfM2DRIiHFhatiRfHyfJgtpKXFc15D2b0kcQWj4A5SNHdivSmea6n&#13;&#10;6MYqzUNCX0Ag8JD3lUAJ4NC5+Z2Ch6uxSelZEeYu+JPMvAIhfovjYD8+HM7FR7Txwgd/eGkwAg+O&#13;&#10;cQ0qepE1NlHQBpfdpiytO6a5YJar8T57/+sw9zR6ve/KhnYrqGi2m+943F5569f2wmu/dPBA+3j5&#13;&#10;9d96WpIHH33f7nvkXXvhta+soKLH63XsLm51zmPh6G1256NvWHluzEoaRq3rwDFPwY6nVUX7jFV3&#13;&#10;zdvw8q1W2jbj5quug9c7KAAg8yfv91rmxH7gZYUZi8JPAAxZdeFDZo7eYY+8+IFVNHU734GmgQBF&#13;&#10;eBNdXt/K9m6rwe22HSFVYT19vT5zbmvv8TGRvVyahQv6KHwVs4FgFhHN+LOud4D9uSbHMGMGVC76&#13;&#10;3sX+LDRjdpNSZ+hf/8iEDU9MWd/wuHX0DrqWoey5aAjSFGaXVrLtgAjbmGkj8NkmUHC7fyTCaZih&#13;&#10;lB2XdcANjUhaEWAmXoR3BEGFkEOAsZRtndQjtH1FhQ4gkLJMMvr6B62xKeffRiMli72QU0jtwfHS&#13;&#10;LsQVyATD+yozloQ3/zFu4msYK749xpVnKCD2SVBNvY+vOCyWgKBAj8a16YNyWgkc5BXFbwSuQEwA&#13;&#10;Io1FXmYIe34z45dgB4QQ4PSZ/Vm6cK+rs8HxcfdWo6GJsMQNm3XMZexH/zhOvBDjwbjBR+GlR7+4&#13;&#10;HtvFN7EuING63H/hOxTRLrOXayIF+62mrtYmJw/Y7Oy0zc1OOoCgfdCCNhLMWgCANJJ88NjKbPUN&#13;&#10;8NhK2IvvADxIjKXGb4FHSph/G4AIOFJQSEEjX+vIb9l/Sl+Sp3kcXj5k89MzVo22AMlWWmFlJeUZ&#13;&#10;eIgwR3DSspTmkVuQ4E21Dmb1gIZSeCjAUJyHTEku2BNvJ3lhCUAcpJL0JC7MExOYXIalIeSbrLwe&#13;&#10;eUxTLY1DJitepPBihay5XEezNUCNbX7NeF5VIQREWfexKAs1PRAEXI9AwX3FlR6dXdfcYTv2l9u+&#13;&#10;kgY7ffMD9vKbX9vTL3xp77z3t96o1PfIEz+L4PGOvfX+H23HvpynCOkfP2IF1T1WWNNr+6p7rbhh&#13;&#10;yKraDtjQ/Fk7/uOnbO743Q4g1PE4c9fLNr7yE/eegs+YWL/Lpk/ebz0HT9vy8ftt+OBZDwqs7z9s&#13;&#10;5x56y3oWbrT56x+wztGjnjere3Te6tr6raN32DPmCmTJdltNdHVHn1XhqtvZaVUNdZ5AD+K2p3fI&#13;&#10;tUbGDWGKAEN4Md4AAkJ2dvGQ/8eYKwU4ZiGWXAfQ4H+en7ysduwhhURBxj9Ik8ELDEAbOTDtoIE5&#13;&#10;jT6iPQAMgIIy+wIoaAZoGGyH+1AkvBI5okEgeFJOQ4Ai0h3wwZzlwYJ9g35PjA3Aof4zM5aJB5MK&#13;&#10;Qoj3CpNVZS3fAtlk92WFkIhTADzw8GrvCJ5WHCvwQdAh3DgnQhBByTb+RyDKNMR6AJwQHS7CWSVr&#13;&#10;ATvGlfcYTQTA5r3eV1zm9w4fxXgxW+c8CH0JWM6viHeZoRD8NJ+lR21COa3Yl74jhAUs8gbTf4wL&#13;&#10;15KJSVwKQZ+F5eUOFrg6AyY0gAMPNp1DWh3jwDaZ9ni23Ie4C+6B8dM9yXTFvrq2TF20/BgRzFek&#13;&#10;jhkdHbaZmSmbnTmYaR+hfTt4KOJc4IHmsZXpyjmP9VUEewhTl2tWSpanmofAIwUBRZen5HZ+cw1h&#13;&#10;iyjy/JxYKTlOS8/nbrkrm7kZzFVrh47YcN+QVRIhjVmqtMobJVa9RdOM0pOkIOHmqWi+kvDV7F2z&#13;&#10;chrHIvBR06VJyEUXcwDErF4CaQm8+OIjfJYaiXoF66m8LOfFhVTrNGZ0tKxEbkwt4tePHlMivJ2n&#13;&#10;iG7DAhw0DUwyrvnU56ywpNKP45q6FqDBefhYld6E5l5XzW1WUdtou4sqbH9Zgx07/VN74dUvPHvu&#13;&#10;uz/7B3vrvb+x517+pT3y1Ef20BMf2iNPfWjvfPAHKyzvcbfczpFVK6nttdLGUHb28A0PWP/Ucavv&#13;&#10;nnFzVVlu2u5+6gPnPo7e+qQ9/PLnnteKVCRt49fbidtfcrfc1pE1a+pd8e1Vg0ft6Y//3s488Iab&#13;&#10;u1oGDlnv2Io1dUBEd3sch8w2jLdraOT0ag6kMIKVjxoBjOBBmLLdSfIYuIcHllxbEdL8z5JjRdoi&#13;&#10;BBA4KhyEcGKmKk8e4jnIl6R9OG9HX1/GU0B6I9g5JyCBmerAzHzmySUAQECiQeg4+gTI0H9pHvQd&#13;&#10;Mxb/AR4i+wUybFPaDrgNhJdSoiOYEKoQ33hQEb8B90UkNEs4DjRS/uc3AW1uuoqxDAg6AQ/nTvkD&#13;&#10;/7+03M+BsEOoCUAkJF0rinEaivHgWxF4QCYzOcPrShMv1vmuRD4HU1bgWLgvaR/cn7QfcRUCLmlC&#13;&#10;LAGA1O1XHKI0UU0AuBazfAS73Gv3l5a6mUrCnesSDMoYA0q8D6mmofHmt3gi/ZabrgBKfZUXFvvq&#13;&#10;P/0mxgNNYwdp4ClAtXe/P6P9+/d7wGB3V4fzHiEz7rQtzU/Z8kIgz2mAh+JABB753lgbpPpGE3AA&#13;&#10;KBdtBo7gVZVqHqnpKgWPzOy0RZ6qCzWBR75r7lbgwVLn1XEsU60ErWN1ccV6O/oy8GBJE9eRggdC&#13;&#10;001ESSoQBKY0BGkdqM6KgUg5D2/RM0reVbJLswRAODcvoDQUmZAEHq69JCDiSQljzimR6CpDK4Hv&#13;&#10;GkriLZauy00YAFR0OP2S2UwmNSVG1PWZQSIUABalbwdoEMLkt+JedheUOHisHvuxg8fTz//Czn/4&#13;&#10;9/bG+b92LQTwADieeO4je+zpD6ykss+TIH73imKrqB/wdsM9z9tN971oNbkJd9tF4zh790v2wnu/&#13;&#10;9xK05KiCA6F64PGfPG/9cz+2pqFj1jt7zvrmzlpx86SVdsxb7uCNNnv2KVu7/TkbWrrJOscOW+/Y&#13;&#10;svWPHPTZv0xKzPL18bvAJ94B82JjzmfiErQIcP4rrqx0uzWmB4Q8EwD4BoQ84CNBL6GlnEkILIRF&#13;&#10;rp2ZacjQ+p0fXJwJB4ADYRk0noZN5inOKddbRZLzHw0woK/0Qf8BErxjLAvLKjPPLcwdPCfOxz1x&#13;&#10;LI17EDmP5gEHJAELsHmwX4xv4B2AB1JNbgIA0TIAEZYACFwH/2G6kgcT96ssupyXma/AwXmHsgo/&#13;&#10;jmswHsySEXyZGYbaKtFclbo3a/IWUqPAiwQnCJZ8m9L4ebZoiIwzfRIBz31JiCO8afxH/ySQRVzT&#13;&#10;d8YGrUfavQh5riNnGtY5lmPERewtLnaNg3vl3rgvTFucX1YBBSQi9LkWx7MPTaY78SL8R585n7y6&#13;&#10;xA1J8xAngslK47lzLwGDexyoeXZ79+61PXv2WHdn1ybwcOBIwEOmp3ytIx885G2rJi0kA4/Ndq7N&#13;&#10;wJGChzgPaR6ufWyRXj3VFPJbvituCh75x6fApHVdl0bVwKXZRcvVk4K92qqYdVPnO3pYQZorIE4A&#13;&#10;ohciA5AYTOd8RFpbo7w6q+khrcVbzJvjMREcCwDFmW5q0uI6Mh2xngp8aQ80aQMiIJ1XiY3/aNI6&#13;&#10;BAACE453YEjcc8XBABx4ULnpC0CJ5xZQqUY74KH4ENdYYh0K7qmwrMrjPOZXztlzL//cCz6988Hf&#13;&#10;2evv/Mkef+bnDh4PP/2hvfDaL2xx9ce2v6TTQaJnZMVKyrqsu3fB2gYXbf3GB62+5aDV5YLH1cq5&#13;&#10;h2380K0eKEgJWcxXHXM3WN34CVu68UnLHTjpqdlx2y3rXLDKTqoOHrH6/jVrHDlqDSOHrWX4kDV1&#13;&#10;j1tb96ALFtnzeXYy7eEZhXBFYBeVV7nQRahi5skEbCQ6Eb7MhhUDgXbCGDBzR7AwM6YxPiGHVBDC&#13;&#10;fMwIBtKPIChYxwuH2Tj/S5OQZkDjN0DBEu1Clf8ACgDDNZ2YrJHtavSPbe4lRWrymE4F8GB/Bfx5&#13;&#10;0F8kl+VVphk+/UVQKeaC90AlVpm54rqNEGImy/vB/2glaCBEMyM4mUVzPEJOwg2hyewY0AFoOI+/&#13;&#10;X3FmjqBEMCI0OUbgjvAPs/INd3a+JcCEbbyLgASTAu6FY3QcZWUVEMl1pBlwjwhlhDf3Ks2Dawvc&#13;&#10;eE9S6wDnZ4wkG+S5KCBwoI33II8nEeq6J37zH/ux5L70PwAnzodxc+0rqZ/OdgCB8zDGNIhxjS1A&#13;&#10;wXk4L+PMNhHmaEV6brt27bHCwkIPlHYtIYKFwAPeY2lxNgOPFDhkeRJPLe5bAMJvmbEcPGTjEruu&#13;&#10;nfOBg/UUPDJOIs8bKhX8MmddqOUHAuaDRf7x/E7JdjytZg/OWE05KdiDucqBI2odgesInlMCEMVz&#13;&#10;SBUWJyDB/23g4ZpDjO8QL4GAYYYqjYQXXudgyXZ/UaO2IRBR4KGAQrxKChwyW/GfvLO0j5vgyqsd&#13;&#10;ONAUMDdxHwLDzJsslpflOGkxAg+/R+qDMGY1ja7F8GEiINGkqhtyVljRZFMLp+zJ5z6yp5//3N5+&#13;&#10;/2/t1bf+YI89/ZlrHQ898b6DB1pHZf2IR5eX1PTZ3PKNVp8bt7LGIec+SmqGrL5t2tqHD9vK2Qe8&#13;&#10;IFRz3yGvAEiOq6H1O+2u176ymv5VDwasHTpsi7c8brc8+q4dvvEJawE4ulc8HXvLgXV74Nl3rbKR&#13;&#10;NB2hbgbPBfBgKU8oZpWKxWCmLqGsCHIHkpYWT1CoADyepQhoNyNFF1HAifPKTRdBAEAgTPjwAQ+v&#13;&#10;jJejgmCol07jvGqKI1GjbwAI1xJwsM6+AoE0GFH9F7Eu0xfLLF4juvemnmAseWd5HzUjR0j5bDbG&#13;&#10;+aCB0NAuEPok7QNMAAMBAcIJocc9YpoBQBFomtFzToCDY1kCNhofBKNm/whG3jGEvjQ4vhu+E8VI&#13;&#10;yNWYMff3MTqo8Hz5Dw0wVAUMmgt94t40g3cyO0Z8i9yWkKafAlXOLb6KbTKJMfkIMiHEgrCk7xwv&#13;&#10;rYB17hsHA36zXelG2C6OQuAprRTwCJ5mwVOMvuu8ugZLNcaQ/gucOE4AwhIQ4fnwrPbtK7C9e/db&#13;&#10;cWGRzc/KNTemWl+ateUlIs9j9PnShtKwleXJNY0o9wUeBAdm4CHg2Mjl/k2t40LA4UR4En+hAL58&#13;&#10;zSE/YjzdLt5DHEjKhaTHZCauxMsL8BgfnbDSYojyKispKv+G2UrgkWkPSQlZb1HQyuMKk5W8rQAO&#13;&#10;gY6Eu15izfTd9BXPpdmKzp/aUlOewuM7otYhjUMaBVxHQyOxCMRkNDmASPOQ2UkgQJPgVzwHgME9&#13;&#10;sQ3Nwz2t3D13c5Ck7gcy0j+UWKmQD9FnqE0tVlRe7ZrHxMwxe+jx8/bCK1873/HyG7/LwOOFV760&#13;&#10;8x9Clrfa4IFjVlzTY9fsr7eS5lHnO6raxqygod/axtesYWDJyprGveGy29izZM0dC9bSt2K3PfmR&#13;&#10;HbnteWsZOGJtQ+vuXdVy8JR1HjxtR29+yvNetQ0ctobBFVv/8eN2/Ob7bHBiwT2YZMqQoBeQO2jz&#13;&#10;bHA0iLUtJJhFMPcMDTm5yX8IZgXpIdQ9ODAKF8YFAawYDj5mQALhR1VAhFmYjSMMQxZY+oLgBxCo&#13;&#10;0a0EhMF0RT0N8m5RKx1PK1KTDFuuA7dcghGJfCfHVbfvy3b2q2ls8f1o3Dv9VKZfnhm/ARD1lfda&#13;&#10;AMKYKJ6BGStCSyYpYjiUekTpxHft3uvr+o9tCGMC/hD4CDKagIFzAj6YUDhvljyxNgTcyewDeImb&#13;&#10;2uAmwsSObfSdMWb86Ls0J2mAAWBC3ioAiOfMkv/5dnmnpRVwfgQ1oMDkAlClScMIABZqiPDt8t2l&#13;&#10;k0VVHuUe/N4iZ5N6OQkkZMKS6UpAQJM2Ic1CWhuAwjp95XgmHIyHIvPlgRW0pY0svoCZPOPQUMSZ&#13;&#10;0EdSvhPvMTExEaPBF7wdWoYAV1v0//K9q/Llv1oGJhE4PML8L4FHemDqahs4h+D9JOD4thTsW4FH&#13;&#10;PojktxRctC7goOGm209QVzEp2Kt9CXDIbJWCh14GCfZM04gR3MGDCbsiauI3wYNzIGxT0HG32kTj&#13;&#10;SIGEbSyljgscUrNTChoS6NomgGE//ZdyN7on+qB7kMlK20SCO4jE83GsQIjzFZQwYwymLY7JZqrN&#13;&#10;rba3qMw5j6GJQ3b/I295hPkb5/9kL7z6awcP6nc8+uSH9sEnf7aOvkPWO3rE9pW2WVF1t+2p7rX5&#13;&#10;Uz+1ovo+q+mYsBvue8l+8ug7VpE74PEeTb3Ltnr6QTswe6MdmLvFWsdOWWXPihPkeFJRgraiY8Gq&#13;&#10;Ohetffio5drnbGn1dmvsX7JbHnzRKht7raNnNBSvoiJgtE1rXeYMZu6YrjSrV3p1QAUymnxO7mYZ&#13;&#10;s+gqaI/793iKSOZqhsvYcF4+eoQAadZl7w4tgIeur8A8udXKhRZQwCkB8AA4IPYV1IhX1r7icgcM&#13;&#10;gKOzb8jBAu8sAATQwWOLdcBO+a8APXlj8e4xDrLha/buZHYkkX22HLO7MnNFA0HLEPmK8IckZwkn&#13;&#10;4oIUHqcdrQBX3xDLgXBEgPksvazCCx/pWFXtFHDQEICMJ30DBBg3+gt4YCZEyEv7kKMCEzB3eY4u&#13;&#10;vfKOUrCsQID9g9awkYcqxFr0uBlTrsHsq2fLb7lb8y0yYdP3lfI+aF6a8btnU0wdguAHOFW0CSHP&#13;&#10;doELwh4NQwAjjUgakrgOljqv3imOl8ksBSPxLFyXdcaf8wMeIctujfX393sOKgEIoCHNQyAgi1Nq&#13;&#10;eUotTqny4BpJTE3iua1ktkrBY6smtUUAktnGLpB+PR88BBTiPjIN5gL75wOO1vM1jxZSTpC8EHK8&#13;&#10;uMLKSjfyWYXgwM0VBMVB8EHxkmHzp0njQJjS8EYqKCzdVDDJBbmIcCU/jEJL2wVMMl+JJOelTE1P&#13;&#10;EuACC+0n/oOlkhkyGxKIpNoDTTZ+AMLjQgh8S4IUWfeAw8RLi3Ox7kkRqddOUGX0tOLj5XyQvNj9&#13;&#10;95bUWGf/tGseb7/3J3v9nb9yTys4jyee+8RefPUre/WtX1pj66TtLWq3gvIOK6rs9mqCxHwQLFhS&#13;&#10;P2BPvvK5Pfr8Z56WvbLloB1YvtXquxbsyOmHrHf8lLWNnrL2ydOeBLG0a9b6p2+wnvHrran/sHUO&#13;&#10;r9v77/zOjh3+ifWPrFpz56S1tA1bTU1rKO4EOPQP+RLhIjMNwoIZvzQJzDpoHAhbhCxggvBFmMOJ&#13;&#10;sA6R63xCrASoGt6yicsez7UgdS+98pqMW1CQIdeWBgdYoBW4Z5ET9V0e5wFIABxoGIAIQKEGiAAQ&#13;&#10;gEbwFsPEhekLD7EAKKVVdb6kf1wLEx394Jo01um/ZvLSPFJzCkJOBYsEHiLLmb0CIoCJNBJ5ZMGR&#13;&#10;MOvXDNxNRJVMsnBrD6YrAQ6eXL6tojIjlBGkjCn9EphxDpZsY5zlAs1Ycy/SEgAu1dMIfEClPyue&#13;&#10;P/fn7vPxG0xNdpxH3nj8FnDoP23j2+J7w4mAsdE9MS6MBdsQzqwzHor8RsjTJ0xIcp2VFxWCHQAQ&#13;&#10;ES6TJvfMdhpaIP8zHjKBCRBonIcl11K8iUCG39ImmfDSx/37C700rcBDwJEfq7Eh9zcrD4CGwjNk&#13;&#10;dXKZv3ooS/ueEeYb6LPZNWsrAFFzNWZuzlbm5211YeEvgkdKjGcxIBc4JtU48glzcR4Q5rUAQQk5&#13;&#10;rWodPEoigChAULP2TA1NclkhNPE0cgApJQ0AHxaRnLwkBEYVx+SB1Zk2IM0C4ewFlCJwyEMjNVu5&#13;&#10;ZpOYqwRCPOB8LYR1gAKzlWsU8be2cTzakEBH/wNQfCQIf/gPvKVI0y4SHEDgvxQ8NKuiH3x8jIPH&#13;&#10;p8SPVeCxp7DE9hRXW65z3B5/5n1PjJiBx7Of2jMvfe7xH7fc8awVlfdYYVmnnbrpIec9KuuGbWr+&#13;&#10;nB09c69VNI9YVdOE1eQOOnDUdM3a8ukHnOvwWh5DR611+Ji1jB63Hz/zof30+U9CTY/hox4MOLZw&#13;&#10;k/X3r9j87Bnr6p2xts4J6+qZsPb2ftc8ZBqUFw6/NROVeUqahUxHCHS2YaqSayyxFZi42J+xkMDV&#13;&#10;UqlJROYSDKjZvXgWaRzyAEuBi2tV1ZPpdtBBA5Ag/gNAACxkukKj0DYAhv16h8b8f7QS7cs+it+Q&#13;&#10;cOSaLDUW9MPNMTm8fYLrKEILoe/mlGheUnZWFzwFRQ4cNLQI9pE2ghAFFGR+QaBxThHuxICE9CW1&#13;&#10;ngamOdfqoCSzjISezHpoBprBI2zps8h97onvlLGXkIdXAjxkfuM/Ed08MwGC7pvvWpwV52as+F9A&#13;&#10;wzHSyrgmEzaSZwKQpLmh75jtAAyNkYDEQbKsPKv655xPwlOwTM1nAIQ4FMADTYMl3I28r2gO6hEs&#13;&#10;0GY4D+cHONkuYp3tAhZdB5m1e0+BFRYWW2VltR0mA0cEEHEdAg73mkrqlafKgwBEwMFE32PyqFK4&#13;&#10;fsSOHV3bcNXdsH1tTpyVb7rKBxTAQ00AAhCkJqmtNA7Fk2ylsaRgkWos0jyUDn76wMGQigQtA7CI&#13;&#10;oCHtoxoiPIJHPueRah6h3GqZ20oBDpLZ7dlL9S9suMUutDXTl1YhMw+/tU1aiJusIjfBdWWWElDI&#13;&#10;dKRzChCY8Wjf1FylfQU2nJcXnBede5C5TMDIx6CcW/pApG3IjKekj+wPeNBnCRk+THgAArIAj6b2&#13;&#10;Ua/n8d7P/tZee/uP9uJrv/EU7C+++Ut784PfO9dRUt1rda0T1tQ374GBFfWDtn793bZw8qfWNLBo&#13;&#10;DV0zXlXwJ4+9Zbtrh6xxaNUquxasefioNQwc8Sy5NZ2L9vjrv7Szd79icyfu89xWZM6F56jqmbbX&#13;&#10;PvmdNXaNeWxHWxemml6vEMhHz/NDuHAfmnH7DDwp3SotAPORyGe2e8oP3Gi7er0eh4LWGAsRzyqT&#13;&#10;ykyfMb340is84plzYDICmAAgzqcIaExgHEtxqKHRg57+hXdGpX57B3AdxvOryQEBjYQloAC4iOsA&#13;&#10;MFjyv7ZJK6F/mp1zvzLZ8X6zlAmV7TxnhA4CjBmu1t3EEqvbeXrvOMOW9xXmKgCGJdXwmI0jXBGs&#13;&#10;bAMkggNGpQtaljJzyf1XGgnXQvOQKQ3hKdMOwlDkddBKwjfFOy6QEEksgpx3G4DhPnk+gEbgRAI3&#13;&#10;wjkELjw7Fclif5mwgnYWAgu5L/qPVtHe0RWqJdY1+P2JB0IrE9DKbCeNTsJdGoL4IP4HUABLeenp&#13;&#10;N/ci92eBCOtyMOB+uU7QtMIYarvMZvznYF5U5haT3bv3ehG8xcVFWyQYcHnRAUPxHQIRPLG2Ag81&#13;&#10;aRxM2r2W07F1r5NOu+joYYT5RqzHVn6+qeaRopKrNjMz3pZnZ10DAQzyNQkBgntm5Z3/20xeKQBp&#13;&#10;W6p5jAwMxlrlETgiaGRahydEDFyBZv2pVuBEdkxXIsKcDwxBxAPYu48PqMhn6JnpKQYRZfxCYrIS&#13;&#10;CefbIljo2q4lRNNXaj4SSLjnVIzvkIuutB226TyyyQI0vk+8Pn3XrJs+QqAjoLKPMIKQ4koAD9eG&#13;&#10;qvDyIOVCIPs1GyL+Yee+QrtuX5k1d4zZ6+/80s5/8Cd75c3f29MvfmFPvfC5vX7+d3b+4z9Zef2w&#13;&#10;7SxotrnVm21s+SYrqO238roBjzRfuP4e21c/ZLXtkzaxeM7O3vOCnbvvFWsdXbf+2Rts4ewjVjd4&#13;&#10;xHpmTnvwX9/B09YxdtKBo2fuBmseOWLlHVNWO7xo9YOzVt8x6Kni63N4IoW6D9y7TEXymGEsXCPo&#13;&#10;G3QOQ55OmKbQLpRjSsIfgYLgQtBzDkWZI4wYP2kyPOM9BcX2w8uvCjPnWOUPM5i8ogARgAoTGM+G&#13;&#10;82BeA9B5JoAHWiKVDQEOtBEBBvm5AAaWbOM/AAXtAxDhP0jzwJcEjYf7pW+sA3zqM2PAs+U/QCZM&#13;&#10;LEJBI81wEUCsyy0Xk5WKPQEANLSHzq4eF6oITbypvvf9i7NZOEsFFsq8JSCRpxZA4hmNYzAlfWac&#13;&#10;eddkcmHSIlMTz4L+AwD0W1qEZtyAHoKX7zZwUEGT4BgaQKFvlWuxDxMDaSacXyZsvlmNi8CCe6bp&#13;&#10;XlgyNmhgAlg390WzE0Kc+0L4y4zFNprcbMVrMN6At7yvaKp1Lw0FkBAgcRznUQXBFKgEXPTBQbmc&#13;&#10;gM4iB4+CgiKbnJx0AMkHD62nwJFanlKKQhN2rx578rhdf+qEt4uOHSFmIkSZh/ZN8Ei1j9Qe5i0C&#13;&#10;h8xXKWGetjR1yVacSZq3KtVAUiBxLSZJBd9DioDiMo8kx1zFUsCh1CQy9yhSXAJeAIJpx9OJJJHn&#13;&#10;vKQgOA9B9TwEBrykfJhyhUUgi0yX4Jdgp3Ec28V56Fw6RtoIv9P9pIHIs0ogI00GzYNrO1+RkKPc&#13;&#10;k2Zamt2xLhDlWPWZMdFHqQ+NF5kPmtQKuwuKbV9prfUMzdk7H/zO3n7vjxl4PPvyl1529stf/5vt&#13;&#10;3puzvftzVlLZY70Tx6ykfsQqGgfdRbc0N2G13QtW3XrAZg7farNrd/rvXO8haxlYtYaBdXv+Z3+2&#13;&#10;tdufttzEWkjDPrRu1QMrdvTO561t4pg1Dx7yuI7GnoPWPRRm8GhVaB3SlljKxISwAAQQGAh0maJU&#13;&#10;TImUINI82Ie4DYQJAMK5ED7MBPm4N9xvB308uQZJD3U9zGLKK8V1OD8cCtflP94VufhyLcZYM2SW&#13;&#10;ehc5l3gbBKhyanEsWg/rc0sr3g/WWdJXQA7ymm3cN0vAlGfO/whHzwlVW5fZ3hFu8uZhxupmp5h2&#13;&#10;HEGJUGSJyYqm2tuAhsxZV1x5dWbKQUNxN97IdXCsAEN8icADgR9iHsK7yvsmQcg4839IHtjg9844&#13;&#10;Me4IUPqIoOQYnYd92FeTBZkN2c44aiIhkND3K5BBYHMuCffWNjwTgznPzXPlla5tyFSle2Xpprzo&#13;&#10;XSWPJ9YBAIQ9YCSzksx8jLGupX25b7z11A/Fh3AMz0nxHBzLdXTNwF3Bf1BKGstK+L6ZGOKyi+mq&#13;&#10;p6fHFhaCW65rHFF2I8sDp/FN8LgQcFx//JiDxunrT3pz8JD2kYLHVlqGQCQFjxQ48rWOTU3Fn/Jz&#13;&#10;YG2V7HAL8MgI9FgGlz42M/MgEpWKf0XlGd8hzsOrCOZpHil48BK5uy3eSTHuQzNZ9s9MO/Jswmyk&#13;&#10;JIfRq0mahMxJ4ikkoPlPv2nsw7mDXXXD20rHpxqJAEMkus4lIt3NYtFUxQckrYMlv91VNWpE8CY6&#13;&#10;t1KTeN9r8B8np04AzkBWdngqDyKYdxdV2cDYkoMHnAdmq2de/MqeeekX9vYHf2W//sN/WlF5l7V1&#13;&#10;TFtN44jHc9z+4Kv2k3uet9qWcStpHrcDq7fZ7rJON10tn7zPy892ja45eHSMn7bWsRN2y2NvW/3A&#13;&#10;krvpYr567J3f2LmH3rS1mx+33oNHrXVgwdr7IZpJbMg45qyjc6PcK0v6zr0jFBCubrrItblQx8sK&#13;&#10;0HA31lijHBMWPIY8b8hfheBBcPNxkgcLl9RgVuh2gfS9Sy51zYP9XVglmgbrgAZR4PxGM3AAiwKM&#13;&#10;vFiaJfNbSRjFocitlt80QIP95V4qkplnqj4jdJixs7/4Dv6Dv+PZsuSdQEixn2a+Mq2Ia+A3QgqB&#13;&#10;qVQkCEdxIldfs83NNSLSMVmJUEeY8lskOb/TWt0CE7YjIAEB7iMAXIhxYLyZfdPCb4Am5/3nW0WQ&#13;&#10;CugAjTTOgzGUc4PGRRMBfnMePQcBON8M6/QHMJLZzGvBNPBdBq1L3kvcmwBE9+OmvTiOcBOAhAhy&#13;&#10;lilxTp9l4lJeLGlhKWCEscHFPyRSdJNidAsWOS6Q4jcZj0sqgmmQPuVaOlzuSPOANAc8NjSNIL+R&#13;&#10;70Gm5wNI0DxS8GDCDk1w6tjRzGTlZiuvD374kK2vLIWWVOyDwwAUxGmk6wKNFDjEd6TCP1tPvKTS&#13;&#10;ZIrpfmnbUuvABBYBaH56yipJyoaraZLLSuChGb7s/PqdAgcfsVKfS8hKiDrQpFxJEufhWotqnkez&#13;&#10;kryjBAQyWXEMmgjrAgeOEQBIo5EpSucTOGifdHtzrt1fEmlCCnzUfaXmswzsVAlRXlox8SP3C9ej&#13;&#10;glN8UDSy0BaUVtjOggobPrBib5z/lYMHfAfgQYbdn33xj/bR1//kGsb2vQ1OlFO749b7X7KGFkrC&#13;&#10;9ltZywHXHIamT1p506gVNY9Zz8wp65s7bZNrd1jnyAmrbp23trGjtnbuIWvvPmSdfWv2+Ju/srte&#13;&#10;+NS3tw4tW8fIkrX0jHvCRu9nS4ffB4IDgSuBzH8IDAQH2xHimJTQCFKzkhINcgyzdc1c5S6q6GSE&#13;&#10;VvDwoSRpjV1y2ZUZUCGMFAWOOUxpRwAnrgVAKesuz4d+cQz94hycU2Q37x/Xl/BnHwCQ45y7If1I&#13;&#10;70CWoJHj2Adhg6ARUYtA9Rl0JzP2EAiIMBOJK7s5SQ/3F4cZrExBPtstJy1PSSb4PWp5dyh3KrMN&#13;&#10;21LNRAGGiizXzFwCTe6uHCN7PhM0npVMVghHosYFbryDMgczVtyjUqzIs4l9xZHIrVfgwJgyRlyH&#13;&#10;b4FtajJvBu2NbThYdDiAMAbM9uFxABLuG+DgPgSq/BaXw/1yb4wD2pX4In6L6wGMOEaR/DLvMS7K&#13;&#10;wyUTlsh1AILnxZJtAhB+8wwFKiRCJIsu5w7nDIHNRfQDc2JFRQYeRJYDEqE4lPIWhgh0tm9lthJN&#13;&#10;kFl81kODOM/A4+jqsrcUPAQgAhG1FDT479s0Dm1LO5G2fEI9H0C2Ag+OOzA6YhXY+orLNgAjahyA&#13;&#10;iLQGhKTqcjjXkAYIxngNgICXTK66cB4cn6Zkl4lJ4KEU7NImJOilSUjoAwos+S2+QaCWaTN5EeVK&#13;&#10;iqhzCmjYV0kTBTgpaPBBSIXXB6LtHM8xXFPalI9NNHEoyFA2dGp8Ax6YrUYOrtpLr3/hrrqABw2v&#13;&#10;q5//6t/s+h8/bgOTR+3kjQ9aaW2/tY+s2BW76uzI8bustHrAVs/c6wGDFc0TnpqktnfezVOVXTNW&#13;&#10;071g/QfPWvvAUWsbOmJnb3/GVtfvssHxkx4cmBs/4SnYIeFHJtessqHTi1ShRUhAqMlsB4ho9u5e&#13;&#10;NjG2A8EOiOD5pN+YlzT7RysANGQTR+NAmFFqlA+cbXhX8X6wD+POcYpEV/oQ1j09SIwVmZpbdIHG&#13;&#10;M+I4rpeamPgPN1sAgmeFIGQ/VQjkGtIuARbMlOzLcwt9DWkvNDMPwBAy2CJ0EIoIawQiwpb/EUCY&#13;&#10;O/YWhuJCHMe+7loava0ADDV5Wmkdk5WEHwKSGbpm4ixlvko1D83k5Ward1Uuq/SfdYQ5Y4/jCmOt&#13;&#10;58x2BCx9Z39m5bi2unbp4BJMljJ3AQxs478NjToAi+I9WOfZIrRlWhKHgZDnPui7gx554KLzgMxX&#13;&#10;umfGhSVAwzogm7r0sh//MXYcLw3GTWPRNde1nhgFr37oeabAgYajCoJMCqhbDnioj7KyYLailZaW&#13;&#10;2jwVBd27KmgaATAUx/Ht4IH2scnD9fCKu+vSLgI4tgKPtKUgkja2ry8u2bHl4F2VmZa2iOvYCjzc&#13;&#10;nraFG2/a9J8CBzkGFWqor9c1D0/Bnqd5sISrwDyDoFTacYGHzFPeiC6vCLNvXlhMEtiIcdFNOY+M&#13;&#10;04iRqDJ3SYjLLEWTR5OAR95a2q4oVgHPVgAhroOltBdFnaeaCS9RmDEFl8YUTGgSqOJVBCBcx1+0&#13;&#10;mE1YZWi5Nz4svIUIEtxVWGm9w/P29Auf2Jvn/+ipSeA93nz3r+2TX/yzjU2d8prlJD08fctjVtEw&#13;&#10;ZDXU76gfsT3lPVbaNOS5rc7e9bwVNoxZfe+C3Xz/K1bdOWNTa3dY68C6ax/tg+vWOnjY1m9+2Ipz&#13;&#10;4+6F1Tx23GoGV231xgfsgYdfsqambq8zUkjCvdp6a2gNs/dUYDAOm0Al5rZC44DAJo8UGoeIdPiO&#13;&#10;IERC9lmS/WFWQKggnBBkfNBEkV+1bbsdmJ7LXHd9thsTEConFudVzQ3GUOYtjmFdhDBCTzwI4515&#13;&#10;/0XXUp6Jg19XrwMOx/FbBDj36RpjFDJO9saCR0q0x7shryQF6aFtkGZd6dYBF8CHfTgPQlMN4YnA&#13;&#10;SwEEIXj5FVdlRLk0Fe3LPghF+BFpMDL14MbLmAJsvJvcE310c1mSGJA+sQ5YcH/cD03aB/1V8B/P&#13;&#10;QcDLuPAehHeYOB3GPqRk51o0xhvtjf2dlG9r8+SVModJcAdBHGImBJQC0NSVmW3cO9vF8Ug7Yz9x&#13;&#10;QBwPeCp1C7/RFnSP0jy4J8aApZwa+L7lkSaNg2PYr6qm2nKtG5kCNOElRcke8owVFXthqOBhtQEW&#13;&#10;S7NTthxL1KrJ22or8FADNHD99SDBFDhoihjPB4/8Jp4C4Dh+KAj3k2trWXxGvsZwIfDIB4587kP/&#13;&#10;cx7Ozc1wbFesHIirLtoGfAdNrrqp5iDNw0020ctK3lXupltUbjt2k2As1GJgiZvujp18NKit5RnB&#13;&#10;7SarWC7WBW6SsDAEFwUiW2YiBLXAR0KbY8Rp6HgBA31MQUImJu2bah5OzEf7rZvgYlQ7gojtctNl&#13;&#10;PdV+ZAbjuggj3Q/7cTwfGMF1BaWVDh5dAzP2+DMfeg2P51/5tUeYf/DpP9iv//h/WlP7tBd/mlu9&#13;&#10;ze59+E03VeFpletftp0VPR7jUZkbtX21w3bjva94apLK3AFbOnGvF3vK9R+27vGTdtdj73vG3aGl&#13;&#10;G6x2cMlaJihNe8wK26bt4Vc+sc7uCevsIBK7w5rIoJsLwhqBKrOOzFUsmSAgSIgSV3S5stF6SvZ+&#13;&#10;oraHMr5IxwEW8rsHRBAozPQuvfIq/1gxhYjIZn95aymCHFMV5WLZBpAgqOT2q+cBqDHuIvfZLk2E&#13;&#10;/cKMPJi2MvNYjniAEKjonBxZAdwcszmjLAJHtnUEj0xVCjCraSAwjdTmeNoFd0+ZgRyISspcCNJS&#13;&#10;3oLZtAQhgpJ1CU4JWLn2ymQj0OB4mmfvzYICw3tGv7fv2u1Ltivli56BngNLtBZAg3uTV6A0DzkS&#13;&#10;8C4wTowLx2k/AIX9WEor51jngjoCaS6ugTFTv90dNwIHjd/XbrvO799zSUWPM37LjKf7VvAlYMJ+&#13;&#10;Mn1JM2HsuCbjTz+4LtfX8xRgsp2xQfPQs9I4AB4VlAuODgrIKjdJY0KEqykotIMTB7yGRwoeizOT&#13;&#10;Dh5ZyvYIJPlBgSl4sC7gcPDINA7Ictx1ifUg02IEiBQoUmCRYD+xeshOHVm169cOezu5fthOrAES&#13;&#10;gYjPb4AVpjI1gVe+J1ZmBltd9n0yzWZt3et4NJImmXKVsfgTAYIKEoQ8Lyos8ybgYEDdVBSJccCD&#13;&#10;D3hvQant3ldsO/cUhhbB47ode+zabTvtmmt3uBYCeMh8FcAhFFaStiCzEEuZpPit/cWDcBwlYSF8&#13;&#10;qWTHbN+TM8ZkjRLgqXlNmpL6zj7KoKsoclw/aYoozyLgq0PadvqvAET6wb0wLgIThBEfFGYXYjwQ&#13;&#10;iqTI2FNQbW2dB+2Bh962V9/8vb342m89RcnPf/kf9ts//98e01FY12eN3fM2OnnS6uqHPWBw+fR9&#13;&#10;dtfT73lixKbOKVu76RH78UNvWv/BE9bYMev5rCDH737yZ9Y5cdw6xo9Zz+Qp++mTH1pN77I1jZ6w&#13;&#10;yp5le+L8r62ud8qqm7pD9mCisXGt7egNCR9jojzGRwJEnnMIXZml0sA5mYsQ3hzPcbKZ87HKRELj&#13;&#10;I73ou9/z2B/GHQ0jFGOiLkfw5gIk0D5Uo4JlylXoOYpPoh/iNRhz3kWZrPit/EwB0IIgZSZNTikE&#13;&#10;C2BAHwUYCCARzQgalnJnlZePl5KtQujAI3A9/gsCkhkwNn6ZaWTPT0liJUqUpsEs2k1chQVZKygq&#13;&#10;9LZrT6hot3P3Ltc2mBWjyfg1IgchzgfhzkyaPmvWzZjLNMXYMO6MFc+Q8eF4TRYYf4CbpbIieyaB&#13;&#10;HAW8RjNTEJMCrsEYOyjDQ7qbehhLaRziHeRiyxgwFgIA7pn7lwYCEEgzY4xkvpJJj7HkN0u5QTOG&#13;&#10;jIdzRVWVVlJWauWVFb7O86QvItXlYUZf5CGnpf7nWXMfrp0Ulfh5BVoFBQU2ODjomocDyPyc88WL&#13;&#10;s1M2N3XAl7QUQOR5pdCNTQ5OSZE/Bw8Bx1bgkbaU15AmcPLwioPG6fUj3lLwEIDgCqyWajkCBoFH&#13;&#10;2jK+Q2Ajc9iRNZudnrEaIrzxrnLgKPOkiDSAo7Cg1Ar2l3iTgBT/wcsoUpwXuaC4wvYWlDuAeNuP&#13;&#10;10mB7dxFigbcFHd7zIc0D2kEVOOjyVQlEJFZSAR7PngAHBwHeDTEVOreoubAi83HgfChf4CIvKYy&#13;&#10;kj/WOvd6IjGPlVKzt3X2ZXmtiIDHJMc9pv1Qn+mjTGl8lJzXVfim4NpaXIFppNbqGgft9jtftGde&#13;&#10;+NJee/OP9t5H/2C/+dP/Y7/7+//HdlZ22O7qLius6Q/FoIq7rL1zzs789DkrbBp18ChtGLR9tYNW&#13;&#10;WDtkzV3z1tq75OBx7q5X7L7nPrbXPvkb65854yDSPLRmA3M32aOv/dq9sHJDK1bXOW7NnYPeR7x6&#13;&#10;8LlXSnwAQsII4ZLOyhXYx9hpXTNOaRoIMLQD9g9mpJChlY8Vl1Gy5ZK/SvyRuBNiMEgRomJMbMNM&#13;&#10;RZZbz5s1NOp9EzcirZAGEPGb63NO+ss6wEK/EJZuOqzd8P+XZw4CUDNvQEUCBIEjk5DIcfEI3Acc&#13;&#10;ByYrwAPgqG9GMIeaLgg2udIKIMRjaIYtgckSYQgJjHACIAAKGsBRWFxku/fucTBhmzgDT9ZXFyZJ&#13;&#10;Gg+eF33Eji+wpt/cD8AReBvqWwR+Qt8Akz6NnzQ/HBdYYorkWTAWQTMJBatojAPnch5Q8VQxqy3X&#13;&#10;RkhrfMUxMDaMA/eO4BeQpCYsjVlq2uIYaW6cI9Vc+C2gZow6u7u8+l9tfUjpz3PWs+b5MkYKNJTX&#13;&#10;FUs4D09JkkwUOKeem/e3oCC468YKgnjIAh4LM5MOHvPTB73xWyCyGUA25zMUeNAuSjUONQcPtcRU&#13;&#10;pfgNmahoAo4zR9cy8BCA0DLwiN5cfwk8RMyI3Qc4OI/A4+jhIzY2MhoKPcFt+AAVBRWtqCRrAAgN&#13;&#10;MFFFwTTeQ7NT0pMEACm1PfsD58HHvWs3qRnwLglmK/EXErwSxgIOma5STYSWAkhoGwBSG7UHaQ1e&#13;&#10;xS+am/g4xFugbfDh+PaobQAQ0jRo3IenIYnnU4EnaSL55jOWm4AumrtUexmBiNkK8Kio7rZbfvyM&#13;&#10;p2R/5Y3f2c+//nf76vf/aZ/95l+tvnvKWgYXrKi+38rqhmz1yO1W3xhMU0WNw15+tqpj0hr7F6yu&#13;&#10;c9aa2mettXvR6jrn7cb7XrW5E/dYVfe8dU+dsKbBVS9He/N9b9iDz39uJ3/yjLX0z1tpbaebq1xg&#13;&#10;5HAmCE4OBM4xXghcCRhxCpr5ywGA8UPDkAMB+yCENAPmHJwfQYLpBMHMRwlwIFgYHzQCFYhSlDdC&#13;&#10;i7ESSc75xydn/JziUVgHvGRiYx9IcnFSbEOQKuurtE/214wbQZpqGAhDgQSCAzChEZfC/zKH0Hf2&#13;&#10;E/hsuMKGiGdpHsyEAWV+I3wQQgCLzDTEejCz3rZ9h++LRgEgAB6Axp59e23v/n2+ZBvrxaUBcGTj&#13;&#10;53w8C8ZfXBVCEc6DfjHrRzB6nFF1nT8jxoLnIg2NceE32zkXJkmeAQ0gYQl4iBPR8xR3wHm4rhrX&#13;&#10;Y9w8xiWpGc6YspR2gTlKWoYAgm0pFyRNwwEmZrzlmpxH3A9aGEsJeDSOyuoqB93S8rCvPMDkRqy+&#13;&#10;+HlKyzblvKLP2g6gaCKgMaeyYC6X88JQ3qYAjQAcs5MTvhSI5AMIJHpqvspvF23SNmJbBXXUEoIc&#13;&#10;7eNC4EFjXaDhAj8GIKYaR77ZKjNdJXyIYjk8DcnaqoORayExk25fT39GjhcXlwawiODBEhe1vXsK&#13;&#10;bc/uAl+igYg0V32OFDzgPQCQfYUhRQktzW3FsTouBQKR3QIMmbZkImNdM/2N44LpCpMXTV5bSonO&#13;&#10;xyEAQXhII5CqLo2D45S3SjXZuRedh3N6vqpYX7051+79FWGf319dB4KZLLOYAcirVFBChcFeO3Pu&#13;&#10;YXvimU/dy+rL3/yn/fpP/5c98/oXNjhz3EoaB628adh2FeHqOmgHZ855UsTSphGraDtgfdMnrL53&#13;&#10;zhp6Zq20esh6R9cdPCgCNbx8s6cfaZ9Yt44DR63rwAm768n3beXk/VbXOmU9w8vWkOv3wED/qBoA&#13;&#10;0mDmIS8UQkaJC9nm/E304U/zGDF+ihrX7BPhjtbhZsBIuErISutQSVkEmXvwxISKGwkKazNOxdOU&#13;&#10;JG7DAjWPMI9Ba2yTOy791HOWvZ5+IyQl5Jg4SCPClCHBz8wagUtfETCQw4BBsO+HfFHsI06E/xCQ&#13;&#10;ItLlaIEQBIwBDqUWSfkKuegS54Gw/OGPLnMQAMTdFLN3j8+amUGjbQAabOM3ZhiEpTyPEGp4UEnz&#13;&#10;4L65n6u3Xxdii6LQDia5oE3KtIcjgcx+GjfGTOnoGX/4JkxXLHl+jA1jwDkZh5GJA9nxjDF9ETHP&#13;&#10;0onyyBkFrScIYXEUAhHGhKXMVfwHsAKm0jQYa84h91+2MwZy/2UfjgNs4S1Ue1zPij7JiUA8EffC&#13;&#10;knPLrAZ48L/Mc0peKb4G8KipqbFZr2c+ZTMHAY2DDhwCj1T7EIAIRFIORE1g4prHt4GH3HNTl9zU&#13;&#10;bAXfQcN8Bf8hcEi9uLIYkpWl7H8dl6VfV/j7seN28ugxX/cWSXi56ZIMsb21I4soL4GsiqCBBuLA&#13;&#10;sXe/B8lQVWsnUbEQW3uLMhDJ+A9SLuPaS0r28hoHEWajAhZMIDJ36RhpEtJCxHVoO7/l1ZS672r/&#13;&#10;YOraABCZnJTEUNqGZlj6rdkWWgf7KYMuv2WaktbBNngOZdglDYaAgz5wT/Li0n1xDOfnI3SbcWur&#13;&#10;A8newiqra+y3o6futYcff98+/fJfXfP4/d/+v7Z0/E5bu+E+q2wds13FOdtb0mbrp+63/eW9Vt08&#13;&#10;6p5W7WNrVtUx7fvUdU3a8MxpG549Z+OLN3sJWiLKu6ZOeY2O5bP3uzdWQ/e8tfTMW0vntNU3DVhZ&#13;&#10;ZZO1tnVZ/+CAdfczMw/eZAhzBIs0CgltBIu0D/5DCBNAhiCWABK/gMDGTZclY674jsuvviYzZSB0&#13;&#10;AAA8syDgFdfBTFdZewEDEeDSeOiLvL7Es0gTEvdB36RhAG5s491T4Cb7SYPh/ng/EXwcx2/6R38R&#13;&#10;OAgQNCZpFfIe4n/ZygEWhAypLjyALQo0yGwAAQGJloF2kdr7AQ+0DpHkChLcsWunz5gBDmbPNACE&#13;&#10;xnbOI67AzWExdoZngYmYPlxz3Q6/J8YQMOc/mWx5JgIQnqfMeowhz0Mp78enZn0pTkrmKkBEZj9p&#13;&#10;kJyL8Q3vTOAY6Jdm9wrC89l8JLhFjute0BxElDNGKR/i5qrooCAQEiBzPvEnnJPxw9XWtY6qoElK&#13;&#10;22ApTotnC6jKwUEu1mnAIMAijYRxB6z37dtn5eXlDhxoHgCHNI980FDTdv0XNJGNIHF5ZF3QbAVw&#13;&#10;sEyBIyXPxUkAGAKO4yuR3E6aQINryGzFdo7x41S/I0Ywnj5x0q4/fsLXadcfPZp5cGHWWl48ZE0N&#13;&#10;zQ4eEOIpYMi3WW5qAhDa7l37XQtBk1BeJxeeRKFHYpl1Plhe0kCmJWlNkloYmq27BhOFr84HaCie&#13;&#10;Q1oJ++t/uA7MVQIQhLzcfr0GeSTIpVaLKBcXIhOXapeLGAf82MZSebfSpeJI6L/uhSVaCEsBkep9&#13;&#10;44FCgB3gUVXXaceuv8ceeOS8g8eXv/kf9sVv/sNa+hdtT2Wn7a7osJrmEc9vVVY3YlVkzm2bsLLm&#13;&#10;YVu/4WFr6l209qEla+ydsfLWg9Y6suaFoAAPOI6Kznnrnr7eVm58yFpGD1tuYNFae2btyWfOW31d&#13;&#10;t1VUhAyn2Onrc3grBTdGhEqqbciLCaEKWCDEeY4iV9mmcZV5S95QaAPsz8wdGzymAT5ahA+N2AD2&#13;&#10;gZwlUh3PKhWYcjfdmBss9aySliHBzzaZ1gAjgYb+53j6iuCUSY3tbtuP8R6uHUbhyr0jUMR1BOEY&#13;&#10;amwIQBBAgIYARLNYBIx7WJVVOGgwW5V2IEEpvgNhB3Aws4b0loBkto2GgelFfAfkr4hzZtKpGYVj&#13;&#10;GFP6K+CU66nGR5MkQJMlYwLgcu+Aq7RxjuV5M9FRKWgmO3KblkbB8+T8MvkxjkGTC1l3JZQZK6WZ&#13;&#10;p080xghAkKlKQl+NcRAxzn9KmOhmv1hNUKAtzYPGuDIebEPj2L7jOh87zHwKDpQ2hLZJH0Xoa6ln&#13;&#10;yL7alvIkgIfzMXv3eqyHwAPggPPYStOgsV0mLdqGOWvG+RLPKhKBJAOPbxDmkCWkas8zX6X8B+Q5&#13;&#10;gJHfABKBiQPKoaWs8RvQOHX4iF1/JJi+AA7lTjl14qQ3X0/AA5MV6tLczLzVoBUUVwRNIkZSAhhq&#13;&#10;qdaRAgiAwv/sz/GufagcbfRoYgaEiqy4D2ZHqLcAgs/Qk3gOkeBpZDlgIfAIYBGiysU3AB40hD4a&#13;&#10;B+YYBSpqG00gQnMhkYBMRrLXhwSIgIfK0KI9SZtJuREFSUpTol+YshTEKNMZwtDLn+K+2NRixRWo&#13;&#10;0W125Pgddt/Db9r7n/yt/eoP/8s+/fpfrLF71naUttrc0R/b4pFbPbMu4HFg6SbrGT9s+2t6rLx5&#13;&#10;wvmPxWM/sZqOSeuZPmkvffhX1jSwYkWN49Y4cNjO3POK1fUvW8vYEavrW7Cu8VXrGly0tq4xq65u&#13;&#10;sXoqHDZjB8YLjRl18PdnjNy9FcFKVD18BhxIjFNR+nVMSwgWNAXxE4AA+yGEZVJCsDDe/+37l7hg&#13;&#10;QTi5R08SN4KJijGamJ7z4xF47EM/BBg0BBTmNIQhS2bJCCwF/wEqCECOUeN//hPw8dxFosvcIgAB&#13;&#10;FAEg3lP6LPDiPNwTwpKGcJFnFqCIgHSzVXEICFTcAdoHQg/hd9XV17pgU24ntl12+ZWufbS04rkX&#13;&#10;zDASppxLHAAaiMxWCET2hVNhH64hs5uCcgHJq7bt8H7Tf8aR5yDtinuXKZffjIl4JNfgvLDWRtEv&#13;&#10;xpXt8k5Ttlq0kMALhVxvqgPCDF+Cl/8RyvQPrYElY4QmhtCX4wCAwbr4DcaI+3RSPKYrkblKGgzn&#13;&#10;ZbtIdZnBGCu80wBbgATghwNyE1R025U5T/wVYKGsvQoYFFfjPBYZdhnrymrbvXu3g8cM4DE3E7SP&#13;&#10;GQjzaQeE+bkpW5ifztrc7KTNzhy06akJbzPTB3wb+6lpX+c8Us0jNV+l4JGar1IQObq8uQkgBBr5&#13;&#10;6/LOOrMegOH0sQASQes4btefPJWBhwPI+nr0sjrs9rbpyRmP7cBktX9fMFWhbQAMAod8zQMQEXho&#13;&#10;G2YsAATBKQ8sPkxeakDDPa728oBQDze0D3EXAgp+a0YvV17AQ1qH4j5kMkIQAh7SdAAFaQcCB5mQ&#13;&#10;6JNMMSLURYyjYSDsWar8rGsu8Vwyg2ndAwqLy7OkjSp3m4FbZZ3vj73Y03a0tbnwLSjFe6nF5lfO&#13;&#10;2f2PvGGfffUvHhz4sy/+3vNV7a3qclIbd1x4juK6Qbvt/pft3B1P277KHv9dVDtg15W0Wd/kMa/l&#13;&#10;QUZdkiM+987vrW3kuOWGj9oN979utYOHrGlk2TomVm1q8XpryPVZdXXQmACLxrYWq27EVTmkpKc5&#13;&#10;yMaIccCDvgMg7nET05MAJHKpRciwDcE/NH7QxxahxJJGqnXxHwgoH/toJgEQuI4KO3nLtflz4hzS&#13;&#10;OvgtANCxgAbCkXMLPPhPJHCw/+N6G/KSsY39pI3wH+fTJAfBx/XEhSEMdQ+cCyGj2AV54iBkRLRL&#13;&#10;6MsMJYIVQSiXU0xT7AcwXHPtdm8qkiTXXZlqABIa2gZCEDOMm2Ji6hJ5ySHcgh2/ySdluMVfcc12&#13;&#10;v0/uncZ9suTepCUyFtLc5H7Nb54Hz5nnzfMIMR4hMJJATyU+pCF8SZjJtTWmbEfoIvRl0qMhgF37&#13;&#10;SCorSqvQmMhUBWjyv8d5xHxWjDt9kAaIBuLJDRMXaMYa4ABwpbFxbGpC41j6BQhKw2A7gCStTTyI&#13;&#10;QITt9JNx37Vrl5WVlTlwEGmOxxUAIi0CEFhcmMka4ABYABo0AQiAosb/tE2EuYBCwLHVf9k+ETzW&#13;&#10;lxa8peCRahn5GsnJ1cOZ1gEweEPDOH7MweP0qeu9nTl5IgDI0aPRyyoEGlKzvIIysaQgKQo+1I74&#13;&#10;ieYhEMk3YW1qu/Z7UwAgHzwvM95WzOZUjlY2Zpp/3BE0ELqawUsAC1gEKGrSSrzV55yjSGMwNOtX&#13;&#10;ASfAQCRuUK2DuUpchsxR/AY8aPymcQ7SfnuuKgj4WHcELYP7lBmtvaPHlypMJVdf3HNdGLeH2Twe&#13;&#10;V4WlDXZw+pg9+Nhb9vkv/80++vwf7ZOv/sl2F7c7SY5JqqJl3KrbD1ppw7ADx8lbHrfq1kmvInjT&#13;&#10;Pc/a3U+d9zQlnqKke85mjt1lL7z/V9Zz8IwDSNPwmnXOXG+vfPpHaxlZtMaeCSupzVl9LnjR0B+I&#13;&#10;fFyJEY5dFEUimDKWXZW7pgQ7QAIQIlRwn4WbYJYKkBBpLu0EUJKAYRa3fdfezG2WJQKK5yAy28nY&#13;&#10;mPIEEEII8T/PS4KLbXAtSmTIbFpA4LxSjDZnG89WBLmuxXsnMKEhQLk2+9LYRxoI76fMWNJIOB9C&#13;&#10;hKYiRdIWWCLwEF5udopeQppBsw3BKDKY2THmGLSOH116eTbzzvc6EhCJ/8jMVmWlbo4BnAAeZvho&#13;&#10;AghBxhtBd9lVV7uwDYIx8FLch8ZdYM4YASRocdLUNBlgXBhXvNiCmQ9NJgAlZsegqYZzC3jC5CyY&#13;&#10;+sQbydTErJ6+MQbcY0p4OxEdXXSplMh/jB3j4PxGEnTJucVD+P3FYErMSoyJvNIYK1+Pzw0A41ju&#13;&#10;QeYoxo13NTVLss712J9rsvTrRc+u4uJiKywstLm5OU/NrgSJSk8CYJDziibwACAEHlrPBw4HDwHD&#13;&#10;IVyzYlvBRSsCSD4XkrULaB752se3gcfptQ3wEIBsZbZKwWNsZNwDAwEOzFayRUrzSIFDfIi4kE1g&#13;&#10;smu/7dqJ9wSBOzzskOeJD1fAwVI5dkRgploH6yLFU+4jNW8JPERQy0QlDQHBLlMUwCAPKV5wqeus&#13;&#10;y0yFgJenlVxyaQAIpLmIf5r2B1BkokpTqcjExgw+19KZARgzd4Qj5p49hXh2VNvI+Ko99Pjb9uGn&#13;&#10;f2Pvffw39sIbX3pKktrcmJea3V3VY9WdU+55RdEneI9OanE0DdvA9DE7duujznfUdU1bc9+S3XT/&#13;&#10;a9ZEHY+DZ6yhd9Uah47Y+OHbbO3Hj9hT73xudV3DtreizmqZSbd3Wq6n28ob6h0A3LzT2un34kIY&#13;&#10;0vsgWX3D7BMSFds36wgWmvgJtnFvAAcgwMfJB4kQ+d4lP3RTEEJI5ioEtzgH1xpiUBrX4hoIMwSR&#13;&#10;EvShcYSZb4g7kf2ec/H+sD+zXxH2nJf9eL90HfbnvnxmHclitouvQcBKM2UJaAAmAhX+d9NFDCIE&#13;&#10;PJj1S2ihBWgGzDYXMjGyHDBx81P0kNKMGgC5+JIfuZB0W73AIrqcKrpaM2ncdQEOBCKuqD29/e7e&#13;&#10;S19kRpN5iOh9+kmfuXfuMdVEAEi2i6dS4355DkwGuGeZC1kiRDm/uAMtpU3ybXENTRwUF6KAQTdZ&#13;&#10;kcE2KYolTUuaBmPFeCjTMEArMhug4Hqcm/M4f8IyuuxqfBkjNDVpawIE9qcfnIN70ZgJ6AATljo3&#13;&#10;/ZWLrwNI5KXQOjBbOXAsLW0KFkTzuBB4bNVS4OD3RQAFgEGuEzV+Ayj54LEViORvW1uc31oTURqT&#13;&#10;lVUHEMAj1T4y76qjgMbxkP4X7yuZrWKKkxHqTJeEQEBMT1KX88ED4JAXlrvxFpZlkeeYuyDPae6r&#13;&#10;Hl8Gn1VFTQMg8boeAFU5hF9w1c2IczykKsI6TSS8uBHtB2A4mKjSYPSWEuktIGE7oCBBIXMGvxEq&#13;&#10;fBBukoiaCiCTmroEPJwDEOH8/E/hIec/8oIC5UVW7+YEeJsAWhzDNQUe24l32Vtmw2Mr9vwrn9lH&#13;&#10;P/87e/nNX9mdD7xue0s7bU9xq+0v77SC+kEraxm34oYB5zZq2mdtaOqMBwlWtYw5cHjOqsElD/w7&#13;&#10;dcdzXj2w+8BpL0PbPn7C7n/+Eztw5BZrHJi24qYOK6fGd0urAwcAUtUEOHRYT/9INr6MC4KZ8WKG&#13;&#10;LyKVMeMZMkvV2Mv0hIaAVsCzJQYAkwDeVXyEEtqAiEhc9uUcCK+55VU3f8mxIJDsgS8BQAQAXAuS&#13;&#10;HeGuolIi+OkTObbw2pINnneMe6Fv0koEQJxPApPzTUzNZtcQ8CFIIISVkoNZqJv6mnIZ7yA3XLiM&#13;&#10;1C0XMGFdNnxs/DTMVMy60Tpw0WWJQBKHARDpHIrn4FsCiOA8EIjywgK85IWk/sHBMLsnZxhCViYa&#13;&#10;hCaCXMS6T56iOY/fACTjIO2LbTx7jVEYu+B6K0cBzgffw7nYVxMzzeARuuwnkxB98Bl+9KaSwJe8&#13;&#10;EQigTfn9xzTsIrtZcn1pEvL2EtnNMe7RFrPi4mmFtrZ91+4MEMS/cDz3wzZNBjgP6xU1gHGz78u9&#13;&#10;ZsfBn5SWuKcV4LG0sBhaNFdtlNrYyG2FVxWkeb73VRr/ke5zEUBBjhNynajxG/BIifQto9C3cO89&#13;&#10;sjDnAKKWmbWWkjxYK6uufdBSV90Q47FuJ9aPZiR65o115IiDx1Bfv6cl+TbwUCEUufESC5ImTUzT&#13;&#10;l2hmJW8SkiGiaaQg4martKAUxDOCFmI6xkrwn7gNAEPbRZwjNHymFDUImZk8GWEEAk8jEj8IXnLZ&#13;&#10;yFNTBcAhrQXzlMxU8pZKyXKZwCi1S3/kWcU6mgiA2NSUs1qvlsaMNIANJi9m65h6SI64Y0+pg8f5&#13;&#10;935rb733O3vw8ffswPwNtnL8bqtsHLU9JW22evp+a+xfsr01fVbbPWOTK7dZYc2g1eQmrKi2z0ob&#13;&#10;x2xo/qzHckCK42nVOnzUOsZOWGNfCA6EB7nt4ddsYGbNypo7rHVgyCrxOOkNuawwGXHv3C8CV8IY&#13;&#10;IaDysPxG2COA5Wkl0ECAM6YIZJmBcG1FaDD7ZVbH/gh9gEAaA0KL83GsgAMtBq8raR7SAFgnSJBr&#13;&#10;SEhxTvrLNvoHmODy67mw8jy1lKgREOJYjgNQRLBzLsyq7B88AitcyCqZIMIP4SJTBiCBhxSCCtBg&#13;&#10;iXBH8AEQCH2ZpjBLkTEX0JCW4rEZUUth3zTGQ6YweQ45aMTssWggmGIADpaeQbYmmFRk0kFIInQJ&#13;&#10;xJRpRoJSmgPfH/cc7jUkhWScGUeNHb/T2iiME3wHQKpYF52fcZTZMEwqwjUl4Bk7hDD9o2/cI/fF&#13;&#10;PcrJgPEQ8a1lFpGeZMeVBiJNQvfOb/ElAAZCXhH64kw4nzQKjVUKsNLcispIYxPAw12vo8kN0Oa8&#13;&#10;pGQvKSmxhbl5W5wPadjlMZWCx1bAkXphKXBQ+9Jc8xB4LEwfzMADQEgjwtOYjW/jQgCP/OZAsrCR&#13;&#10;gRcAyXJVxUBBRZZfKMJc4NHb2WWF+4scPFyD2ELrcPAoKN2ySBRCXsGCrAMwaCnwIHxApCMhujxk&#13;&#10;LA11MtwLS+ARKxSieXhLosoxTSGcmcnLdKUlL78LiagdiIuQyQqBjbDXRyFThMwQAh+BjTgTmbmk&#13;&#10;hYjrkBeXvK3QMuSuqz5RE4M6x62t7e46jAsx1flkNuN61+3ab3v2Vzjn8cprX9hzL31ht9/zmpXX&#13;&#10;jVthxaCV1AxY34E1K6gesOGFc1aUG7c9dYNW0TbpnAfgQSttGLVbHnjVHnvjF1bTu+iAUde5aAdW&#13;&#10;bvfsuo39h6xj5Ih1jhyymvZhK6TUbEeX1bcFvoNxIF4FcHMBUV/vBatkYkKIK0cV/9N/hC6gIoEi&#13;&#10;EhbhLFdXwOOSyy73jy4k3su58EcY6Xh5UzlIUZ8DjyAytMaEhbwnLDk/1xIQsD+/fdIQXXEBQI5X&#13;&#10;kkaeNfvof4CPY+mvnn/QbLDRb3hRKfWGCF7NlhVHgWDx/WORJgQcfIYakyWZqtAk8KKSPZ7/EG4I&#13;&#10;e0VEiycRsQ6QoElo8sY6+2oyJqHY2NzkaTcAMc4vjgGAQEBu27nLxz+t6619uGdMMeyr+BueF+vi&#13;&#10;NAQYekaMNWPHcRqfwHWEIESZAQXkIqVprHMcx/AbYayxAzB0rwoaFGfkpruYCh/BzbhLa6DJxMQ2&#13;&#10;nhP3zXm9BgeBlDXVGedx7Y6dDiC8j+JPuE+dK2gb4XzhmjW2e/8+z1NWVRcKd9HQZlyrqalx8Jib&#13;&#10;mc3AQ55WAUT+6+CRAghtk9kq1TwEHmlEuOI2Us0jHzwOz896W52byRq/j8wvOICggQg8PE4kRqIr&#13;&#10;y25+jiuumYHHoUPW0dJq+xnc/SWueaSEuLQOeA6lJknrfHitjyRNifMU5PQh4Af11NVSZk6F7qIL&#13;&#10;36EPWIGCm0rcloXa5HJ/deI5elWhdQhM+M2sSeAhTyjFbPAboejeVOWo2hu10cV5ZABC9cLEo0rm&#13;&#10;KZ+NVzdk2x0Ach0hMhvzWIx2J8W8eBs8rrjvOk9PAXlelfVPZgHyfV23q9hGxg/Zo4+/Yw899p7d&#13;&#10;9OPnrH/kpO0v67f+8XU7sHSD8xzkr9rbNGJ7Godtf/WA7a/qt8rGcRubP2eFlf129+Pn7d7nP7b6&#13;&#10;gUMOHmfveNFjPtBEusePW/fYEeufOGy9o3PWPTThZipchvmg6XMz9b9zHa4RtQ/0W/tAr+fhQtgi&#13;&#10;FOSlhGBQfAVjLg5BJLRMXQjsH/zoUtc6+CARUgrik+utiFiZShD68uJCAwnay4BrDIAIz4rrcg3O&#13;&#10;gVDjePpDHzjegwoxY8Xsv2g6HCuNiXPITEkfuS4zabmcAnIygzCL1UxZs1qVLsUEEiZEOx1EaNIA&#13;&#10;RJLL/CLtQt5EAIT+Fw8iYpzfMnGRukT2f/Ef0jwAj+aWnAsytB/AAwErsw59xHQFePCb/gscZYaT&#13;&#10;UKfxP+8CQMB2AISxVYYBxozGM9ex7HNgeibjCfSOsF8AZkyFIfGkzEFB4wnaEWMFwIoPAjQZTw/w&#13;&#10;i15pbvKOoABQATosdU/inwQAbGP8GBMyJiDkFaHPsRoXgIRzSpsQ+LgDRDw3ZitlSabRT0yJ8EwA&#13;&#10;U3V1tZPm5ANE+9gKPLYCjhRA8s1WAhEnzPN5D9YFHvlpRPLB49DijDfOQRNgrMxOZ80BZC5oH1uB&#13;&#10;hwNINFtlAKKCUKvLGXgQW9JOlCW5XaLZKtM8dhdsRJFHfkMp2lXLXCYbQCAFD4pKASDlnsQt/IeL&#13;&#10;LgAizkPFpTgXXEcNxW2qa60OviJqIBm/EdcFLCra5GaoxJwkExYCHs1EHjMyU8lzhm3BMyQQiD5L&#13;&#10;jZ5UiiTXrJzzSStR+hIHhBgUCGhgssKE5UR+XYPfR/DCwtwVM/bGCoWkbNmxu8S6e6fsttufttvv&#13;&#10;etnuffAdq6w76JpHrnvBjt7woHtb7asfsPU7nrHm8XU3ZzV3zNiNd71kk0du999UEqxon7GGwcPW&#13;&#10;0LtibaPrduTmR+zIzQ/Z8Zsfs+7hQ9bZP2slVa3W0Usxn0YbGR33/g0NjFp5SSjfi8ZR1lhrNW3N&#13;&#10;XrRKnAOCV/wQAIBAwfuG/+Stw3+AicDxOz+42AWNTCUpQY5gYuz8mUWXUaVdJwIf4AraS4gm1/lT&#13;&#10;HoRtrunwHGNFQ8AD7cNrn0dgkqYpjoZj+S1NgiUNoYHAQ3BkALF7jxPP7CfBDEionKqbrGqDfZ0l&#13;&#10;moC8oqRB0AAMhL9m1gg4jkVoYsoCLAQUCE4FELJEW2EdsKIBHpisGpoafWYtsxn9lqZEn7ft3GGX&#13;&#10;XHap/5arbBqfwlJZZDFDsRTHw/6Mm8YbIOY7AfT1TDkecOBceF2xj3it8F4Q6xP6RAMw6BfrCG7u&#13;&#10;VaY4OQ6IIxXXASDwLAAJEeYCdQE7+6QgIH4FAS+vNDQPzuOaSVl5FqzINWTK0jk5RzBPFjuACER4&#13;&#10;rm6uitl6ZbZC85ifnXPQoGWEeaJd5ANHPoik4LE0P2UXCQgEIGgdLNkuwa1Eh56rKgEPlquLs97y&#13;&#10;wSMFkQuBh5IdivPwMocRPFTjQ31gP4FHUUGxgwNmq8ybKgJHlggxchzSFFLwcHMVZiv2w3ZLEriK&#13;&#10;KquqijU7iNWoxG0P1TO462Z5scgfhWmott4BpAEAwHyU1ClHKIvvkKcVwse1CZWvTZoLd0/SFrxK&#13;&#10;eLkRODQ3VUW7blCzA6ku4p1jc23dDiIi4AEQvK5kxvJlLIqFiy7joIJTjB33HwAvuA5L+8C8hifX&#13;&#10;9p1FVt/Yb6fO3Gu33v68PfHcZ1bdeNBKqkdsee1297Yqrx+0vVU9RpXA9gNHraF10upyB7xeeW74&#13;&#10;iLX2LlhtywGraJu2stYZT0tS37dsDQNLnteqc2TVXnzrC8t1UqgnCHv3jmlvs66uHquqqLXmprYA&#13;&#10;gARP5RqsvKnOqhtDwSU3a0VtQ0SzhDnjxlIV5NjO+S/6zvc9rxJCSV5X8BFh5trjpiuyFPcOjGZg&#13;&#10;itaB8B8YG7OeoUCES9PhOjKZya4OuU2fVGlQyftoABHHcF6evzyueO4yhUkQIWwkfJglMwYsFQRH&#13;&#10;E0/gtvayCiepMUch6BBQir1wr57KChfuCEVmq2nCPnch3VcQNIVYYpXZLEJUmoiiqcWZAB7y0vIY&#13;&#10;CDLqRqHIUoQ8/QcMEH4e91BSbBdf+iMXhEq/IY8hBL/uXwWjWOcc3CeCH34ymKkCaOs74XglgQwz&#13;&#10;9JAsUvsIsBHsIunZh9/uoluA9SF4V8nDivtk6ZpVdGVW7XKWADn9V+CeGvfBdgGJOBb6xXNQSnvA&#13;&#10;XfXQFWgIcLAvx9FH+iaQ43xBkwu1UBxIMD1GDzdApLIS2VZhy4tLrnlI63A33dmZb4BEfsvXPFJN&#13;&#10;xcFDDbOTA0Akyz2NSMyS63moyF11aMkJ8A1SHF4DUxVgEYAiBQ6Bkby3RL67OSyCx8k1PKuOOVEe&#13;&#10;kh9umK0AlpCMcd2Orhy25romKy6MJis8phK3XMhx8RsqCiUQQWOQqSnjP5RcMeFABCxoHGgfsl8q&#13;&#10;SSLCS54+AENVZfC8cgCJJDqAIi4ErUOAxDoEt/gJ1xJiYBgvPNdE0DjPUVnrwp3zcJxIcYS6uBI0&#13;&#10;DZYt7T2+3aPQo088MzCf1SZVDWmcz4PrIrDRX+dw4gyVc2IKq6husoLi4PJ77XXMqpptee1mu/XO&#13;&#10;5+z1935vxdWDnriQqPKC0nbrH1iyopIOz6I7tnyDldcOWW3zQWsZXrWVGx60qqYJq24+YLVts3bL&#13;&#10;A69bx8ET1r90o7WMHXPy/K7H37JHnn3H2vsmrK27P1aBwwusyTo6u308AD43HfX1W12uyZo7gkdO&#13;&#10;SiZL82AMEeyYjljH7EPEcV//oHvIYG753vcvzo5hrGT2EMEus5e0Dq7NbzTD1LOKJdwIYy9iXecC&#13;&#10;yESoa9bLMZr5sl3BcmRzBjRYF1EszYU0KpwPAehmvGRGi3ACaNkmchwtghgE7OoIfHlFKVUI2wAI&#13;&#10;2cgRkDLFYJZBMHqCvUjmXrdzh0dDAzgIumu3b3N3XC3J0YS2IZMOxwMuXE99Us0Q1jPz1u69duVV&#13;&#10;1/h/7R1dfk2OUST7hrbDssi/O32LvNeME+PC+65JhEyYPBfltQIYeFdUdlbcAWPHOErjQcgjuKVx&#13;&#10;yMNKmpa4H48OJ8vuPrwR9/kxNM6FhsB5xU0JlARgKTciYlyeWpyLvGMyW7GdbTT2Yx/xKHwjcgTg&#13;&#10;3WLJu+uAGR0amBCjuQMch5aWM5JcXDdg8l9pMnMptTttU4S5OIyU7xDnoZQjgEca0/Ft4EFT3IjA&#13;&#10;Q7musvMeIfkh3lWh5YOH3HTZZ21l1eprG5wwBzxktsoHDyVNpMlslQ8enlQRQr0EOy2eFHxQeIuE&#13;&#10;l9Qz61InJHoxqL6Hm64SN1zAg/OmS0BEGkjKgwACihRXc6BIUqNoVuTuwGnixdom1wJSbQVzlzgP&#13;&#10;zuVBhrX4fvOShboJABAxEQCH3IpFmnu/qhqCGa6WZI8xWM0j01utsKTaqyxevW2PVdV12MzSKbv3&#13;&#10;kdft0Wc/suuK2m1k9nqrqB+wyvo+q68dtOKSdtdCqtsn7OyPn7Bb7nnJChtGPEUJBHtdbtqqmyZt&#13;&#10;YukWO3PPC1Y/vGq54XWv4zE4dcyKa8mR1eUzdD7uHniNji53N1VwF7NEPkDyW4VUJSFXFB+NbNmA&#13;&#10;CaYkcRZBAAehCxABHt/93g9ccGEm4hgBhQQ751VWXs6t6wT+od+PU0yHYhM4VpoE10Wgcax4LJkh&#13;&#10;t+1ktkop2DBj5njASgke6Tu/WQ+z6MB9hf6FlBosZbpBILKN33LBbW3rcOBgyfghlNEuJMCV3RXB&#13;&#10;iDCU2UqahYAG8AA4AAdyMGn96muvyYCDds22a12jERhxPrkA815xXgejmO2VfbgG7r+XXnaF9xsv&#13;&#10;LvWP/WVC43gqe/L98Y2mmj3js/Fu5LL8V3xTwcmh2QFEfIZMXpiwEMS01GSFsOZ7Vz8BLgVCChDV&#13;&#10;L7bLBAcIACSAD8ezTXEZKViglaBJiLcQaLC/ziPtg/OlZjG26TkjlwJwBK9DxfyIG2XcmRBiUcGy&#13;&#10;4GT54pInNXTCG9OTaxXfBIoLNddU5okHIbhw7pvpSdTkaSVhL68r/c6ax3YEr6qUKE8DDtOgw63A&#13;&#10;w9v62jd5DwjzaN5CMzm8fMjzWhXsK3STlQt6eVdF11y54qbmq7RJ61ATaNAIFgQ4mNXIdsnLwyyV&#13;&#10;l5zazbw4PBTMVs4VEKeBNkG6kdIqX6eJY9ASQe0BenXNrkWI9JY7pjQQls55JHVDaDInpeDB8YAH&#13;&#10;2gIN3oNj5cLowjRyGzJVsVSeLc7f2NDq98CHjZDxGW+uwxpzEPgdznlcs32vFZXV2/zKGbvrwVfs&#13;&#10;5I0P2/KJu53D2FPeYfXtE1ZQ2mFrJ35qlY3DXvzphrueteb+BXfRResoKiMN+aztLem10sYJO3j4&#13;&#10;J262Ajh6Jk9Yx/Cy9YwtWFVjKO7jwrG2xsEDgYIARuAiEPjIG1twbw1Bc/QZwcv9IvABTj4kzFTU&#13;&#10;HOfDklkC4QFBqwyxAhuEjlx50QA5r4BdJjA+UgBDgsq5p7iEtEWD4DdLItXJ2USfOZ7/yd5LP3k+&#13;&#10;gIPyXQEWbBcQSXvhfjBlcX4BJIJHs2Z54QTiOMQ2MAno7Orxd7S7p8+fqacFiaQvz1l8BsJbpiZp&#13;&#10;Hvz2WfbePW5GQdMAJFSzA+1CadcBEYBDphcvBBW1Dg9Qi4WgxJtwDUBLpLsy9RJDoqy+aBwylWEa&#13;&#10;k1ZESWi+USZ7TIhc6yiFYA8mPp6JPOnEC/IcZN6Ty67Gi+0aR/1HQ3Aj4OWdJm2MvrAu8OB/14hi&#13;&#10;kSblmhIIyMwkrynOjcDnWvwvIGEdQGA/ziPwkDYDYMiMlbrwijzf0J6CZ6hMoICfF9/CXFhS5nwH&#13;&#10;4EGKJ2I8xG/nA8S3NYGHAGST2Spt+TEeF2pH2fe/AB75ZqustoebrjaAQ+CRuexCqpP6/dhxB4/q&#13;&#10;yhrnOeA3EPKs0/AagvR2M1RClkvTkEYiYFGcBy+kg0UhM6ZQ88P5gRhhyktMojhUa2ZIvDDuwlhV&#13;&#10;Y5XM5iJYpCDi65E8l+B27QHTVYzHUGAgQoKZAi87QoUHz0cgrYVjEPqYpXSM4jtS/iQLOIxghFDk&#13;&#10;RQIgAAvOxTofHh8d98l5y0qrHVQR0F4UCJfW+py1dvRbWWWDF8hC89i1r9xGJ1fsngdftQPzZ62k&#13;&#10;Zsi9o0h+SCJD8ltVNY1YcXWvdQwsWnluzA6s3my17dPWMbBiPQOHbezg9TY2fc6qW6Y9MeLA7Fmr&#13;&#10;65m3U7c9bq19s9bcNWq1TcH1EsFX39jg4MEMFuGQmiX4GPkAxS8whtIcEMBKQMhvAIe6HMzYmMkB&#13;&#10;HghVPjDGCVJdrrWAD+dinSXXosmJAaDCHCKXXOU+U5Afz5Ex5H+Oo88idDkH/VEfdQ7OyzPj+UsD&#13;&#10;knce9wv4AWhBk6p3QQNwoEkhADGNiGT2QlnO3QXCnHUEOUtAhHdXs2qRwBKEAg4EJcCgCoFoG0q1&#13;&#10;znaAg8Z2mbMAFgBG3AkgxXVlDvUAwWQ74MW1IOKJXKdvHMu+AhvN+AEZJoo0vlOZg/37iJMlaRuM&#13;&#10;GePKM2DcNDYIcAUO8pt3AcErryhAWWYnj7VQyvQIIPJKk4OA8zpoblGTkGmMdZbID/EbvKciwHl2&#13;&#10;MjXBVwEC7CPAwWRFP+BPcGOW+UqeVx7DERvHyuSWAoe7oaN1VFa7TAQ8KKBHkCCp1NE+AI7/r2ar&#13;&#10;b4BHChJpkxkrf7tAQ78xXcGBCDzU0kSKaVr3rKStzhXL2m4ARlLvPJafJfOuwAPNw6PGifOI4IHJ&#13;&#10;6kLgIROVACMtUeuJFQup+0swTmVMURL8s8NsJ7zcBE5dfuUVdunll9m2bducgALRARCuIfAQgLAU&#13;&#10;zyD1Wq678n6CjHbuI4kBSElxeWsBPP6xNLW5mSpNTcISslzmKweQ+NHQ3NxR3xwiySP3Ig6E/mg7&#13;&#10;9y9C000ldc0OHsVltV5h8bIrtzl4DI4v2k/ues56R494fAelZ8/e/pTXMd9fN2B7qntt9cRdVlYz&#13;&#10;aJW5cdtZ1uEFoUiQiOZRUTNiDa3TDigtw0esc+Kord/4oKdvb+ycsPr2AevoDfmgSGeRaw2zUYQg&#13;&#10;AhcBEZI1htk35gi2IczFP4hnYDzZhvkxaCSYgro9BYnMPdSRSDkIPkCWCG7eB4CBZ0GCTJkBOT8A&#13;&#10;w3EyjXEttAv+B7QkzNxbqzFnYwenfZ3zigPhWABEAEMf+fjpM9eSxsE2Gsfym5krwg7Bg8CSIHLn&#13;&#10;AqrxoRXXBfOVg26sIS5tQxoHDSGIVrHtuu1udqLxG5MU62gVgAPaBk2ahwL/IMOVioTm/xWVuDbB&#13;&#10;7BxtguuLaAcU6JMi1NHkuR7X0HMWyCjKXTEpxF5hFSA2qad30Dq7+vzdlcnGJ1xJ2ntpjfKik5ZB&#13;&#10;Q5jLs0teSwhwhDP7AwhcU8Ch9COMmcaQe+J/HC44TiQ4ICByXNoG26UlSntgXcdoP5nRVA4gddkF&#13;&#10;SDhO2orIeOc3oglLPJhrPIXFWVYB5GJ7a1vmqhs8rQCFbxLkF2qZR1aSgXcTeKTAkK+J5Gsj2TEJ&#13;&#10;eZ4GBgo80pZm45Wrr+qDbBRaX86Ag4bWsRV4eC2PwtJM82AbACKQkNlqK9Bg3TWP4pBq3YVpNFPw&#13;&#10;YHh4vLhoG0Td0i750Q+9XX755e43DXjgbcU1xHXQACsIdI8JiR5eXEO5rZSbSrEYXFczXand9EPg&#13;&#10;ocA+N3HVNllrR697AMm7CkGvmA7ABCHFByRA4jwQ5OJQZEITDxO2B4GDT776ozQoqP5XXH2dXbN9&#13;&#10;v/UMTNndD7xsc6u32v7ybgeF9qFD1jq07KlJ1m9+2G756XNWWT9iFQ0jVts+acdvecSqWiZs9MAp&#13;&#10;O3bqAavrmLGGvkWvIviTR960pp4ZO3nTfdbaO2FltS1+H3xomC/aOtp96YJQ5UhjrIVcUrlHxWQg&#13;&#10;hAUkTAT4T5oDH+OPrrjSW88A0eMd0eRQ6US1sijzmzFQhLm8rjgX2wEJrgVI6H8BF9dB0MvExLNg&#13;&#10;mfIaHCuCnv/kWkp/ee7SarhXtnFNGtehT4qaRutgHb7Dxyt6jIk3YOlBaJFnkOBjCZAgHNGoEd4A&#13;&#10;xZVXX2VXXXO1r7OkoWUg2KV9AA6AhErOClBUepYl1xB/AmjJZAZYAAqs879m9VdcdaU33kHAhn34&#13;&#10;j/6hcTBxc01o515/XwEPvgt5CwosBNiMH6DBcwCgGR8EK2PD+yKyXM4GMvuwBEyCB1gg82UyAygU&#13;&#10;wyIORI1zIC8Q4PIk471inWvyW/wG+whM2MY+mgSxL/95VHt1jWseNGkiWfGuxLwl7Ubgp4mEX6ME&#13;&#10;bihUFcSsWFtdEwIFMzfd/xp45JenTbPwXpRmxXVPqrw0JPktBQ5pJ5taBAdpHLRDc3Pe8sHEAUVZ&#13;&#10;fDkn1wbAEgBJwYMqgg4eLvwDyY3WoSaNRCYpAYjX/gBoYmlZ1mWecvNSJKwxDfCQmJEKOH546Y/s&#13;&#10;R5ddapdccon98Ic/tEsvvTQUWCku8dTwXEdajjgVTFcpZyHtwcu/Ji66HucRtQ2ZSfgInP+IZqss&#13;&#10;HsM9oEJqEpmu4DnQOtBkABQn0aOrqtRXXZsl5xKoyRwGMHkAl+f0KQk8CR5H7T2hvnthqV27Y7dd&#13;&#10;ec0uy7UP2yNPvuNVAouq+qyha8Y6R9dsd3mPm7Fae5dscOqEVbcesJrcmPMf1DYfXzhtNY1j7r5b&#13;&#10;0zNntzz2pjUOrbrJqmNkycrquizXNWLt3SPB9BYD2QAz14ZwiY4mIbLlEjOBFsFMG4EqjxvGUCDM&#13;&#10;voFL2rAJ//Dyq3w/xggQkKlDAXwIdNY5Fu0CjgKhz3gKHBBO+QFpNJHm7IvGor74RCCOqY9rBBPO&#13;&#10;A3C4phcz6QJiMnHpvG56jO9HMGkGQQhYIAj5DTDitsrStbSmnAs7RXWncRwyU8HjIZTRqAUWAAda&#13;&#10;CJoHv1kXaMibCoAATDBV8b/qlct8JXOP+A2eH0JMRDp9Yrv4Fo657IrLnWwnHkQzfSZv4kSCeag4&#13;&#10;M8swLuKdwsQgZAxgnOU2zf8sBcYIWABXlgUa68pSKw1F3AVjpNiVNBhQnI4IfSab4km0jsaQkucI&#13;&#10;eLn/SvuRoNckSBH3AgKBkExZaCCsi0MpLicleyw8xUS2oTEzZ/q9RPOf4j0qyytsZnrSgQOzVRrf&#13;&#10;8ZdiPC4IHvmJDPM1iwuByJbA8RfAY6uWkekJeNBS8BDnEcCjPgYCBn4CDytaBiARPMRt0GTikosf&#13;&#10;x8nVlo+bFw/zBiTnlddu8xTRFL/BFvv9i39gF//wErv44osdPK688krbs2ePlUNWlQWtA28ltA15&#13;&#10;d/FbxDTX4XoZmMSsujI9SSjyAUhg+Ow/yZPlQJKkYVdT9DjbMV8h8KW9YOZwUIxp2D3WJHpbcT76&#13;&#10;xrbguRJsvrjG0h+f8eL6iwtkebVdc+0O27ZjvzW3DdqjT523vaXtVlDR45rHrfe9YkW1Q1ZSNWgn&#13;&#10;zz1i/QePeQ2PyoYhe/y5D2zm8M1egrapfdo1kLlTd9u5h1+1puHD1jF+xLqGIckpDTtgza09HsCI&#13;&#10;i6nbv4mSrSQwMBDJPCtiLMiIKzdFxVdIgIu7YJ37gOtASPzoiqv9N6BAk2aAViHtQmVtORYehP3Y&#13;&#10;JrBAwPO/gIYl2wAMfiOwRLYLcFjn+aoBGJxLmi7PS1mbOYbfXF/aCdfmfjgm9ANehm3NHvwmoadZ&#13;&#10;rbRIZviYiMQ7aCaNUFYeNzQPZv0CCwEJ2ghgoZrk4jlYAh5sZ8l+eGCxD0uABIBC2PNOqR8It3Qm&#13;&#10;TF/YJvBCo4cv8fPu3e/AxsSNCRx9dPfYcnJNMYsPXkUaZ8BDXIcmYPyWOVL7I1SV4kRmosCZbVRh&#13;&#10;lPaAcFaci7gX8UQCNzkXIOABDHEWimERmHA+NAi53LKPCHOZz6SN0AeR7CLfFSAozUO8xy60PGqe&#13;&#10;R7dsARITKs4BuLm3W0W5j2t5ealNTR5wshzeIw36+zYA2RQYGMFDAOKJEVNvqMwcledtdSFAEWhI&#13;&#10;gxCvkQ8i+aCRaSJbgAeaR6Z9RML82JE1W5qbt+rKuswM5QQ3pipmALGGeT5wyGwljUP2fievG4J3&#13;&#10;EWlIQHayewIcmDZIW0HCNgeOH16Sma+uJdMoeftxd4ych4NFdANm3d12o6cVTfyHXG5Vv8PjNZLa&#13;&#10;DNKAaFLNM2+pJA9WGicCca5aHIrzkNDi3gQQMqHJVZfzMwaQ57yAvHChUl9wHyXLLsfhIrlt+y7X&#13;&#10;PJpaBzLwaOqc8WJQ5LTqO3Dc+saOWnn9qBXU9lvX6GGraxixhqYxu+fJt6yq84DX+qhsnbDDNz1o&#13;&#10;JW3j1jl53BoG5qxnZNZaOijS1Otg2NHZ6+CB0FFEMrNEPvgQCBeC6YL9P0RhI2xVP2NjG1oC+a36&#13;&#10;/MO77KprM8BACBPpjQlMGgjHMXYIbf1mf7yrEExsR1Bpxss1U82DY4M3VJVfP2gJgdCVxoEg4zid&#13;&#10;TxMFCT4EIkv25XwCQAEPfeeeeFZKVxLI0uBu6iRwZXWmrQHA+q30Fwh5wIKGqYolApx1NABpHDJZ&#13;&#10;SeMQtwFQ8D9gwm+EvkCF/+TqK+1R4KFUJ4CZyHqAjOvBJdI4nu0ABpM3Gvb+YOYJvIbc2WXWUxJQ&#13;&#10;aXDSThg7miYWjA3vBOPEuMl1VjwBS4S1hLO0DS3lpivNg22MLYJe0eUyRdGkdXA93l8AhufEPtJ6&#13;&#10;WMeVGm0MYMcCILdqd5MuKcuANi33q6SHzj1Fjzb21VhzLn0/Km9bXFxoY2Mjtry04C3TJPJyWAk0&#13;&#10;8svUZkCzAGkeOY80DiMFkAuBRz4vkq95iBAXgGwFHsuzs39R8xB4qFb6+uphW5ydc2+r4gQ83D0X&#13;&#10;Eitm0BWwSAPROqQwZirFXyA4aQAHGgfEF8Dxw8uvcG8cgQcflH9UV1/rajRVCXEP5pp4W6XgoWBE&#13;&#10;aR5y01W8hv+OwIGw56Xng3DviAREfLYavaNEtus4gYYfmyRXpHnCxWiy4YPhg+M8AiLxKIwFoKLc&#13;&#10;WwBLcFcM0doISM8hRbAk5OWuvXbpFdutuXPYHn3mHescXHLgoBXXj1jH8GE7cuo+T35Y3jphI/On&#13;&#10;bXL6lOVaD1pjNxHlo14IqjQ3Zrc++IodufFBK2s7aPXdk9baN26dfUN+T/7Bt3DdcuvtG/CZk/I4&#13;&#10;MaviI5fw5R4FBvzmvqmTQd8DhxAISI676Lvf8+3SJLw4U6wBApnNNv7z7dFDi3NMzy/5f/wWKMm0&#13;&#10;KO2D/RH49EeCi75oxqvJgBwYBBbsA4CwdDMl1Q1jNDz90PNjm8h5wEvCD41DJgruUakrJEjcZBHr&#13;&#10;kiOARHoDHghsQAOtQ2ZZma4EKuJCAAlPm7F7VwYgnv01EuSp1sG6iGSuDV+l+AjeI/pC3wAQtvE9&#13;&#10;cU368INLLvZrASjwHA4c267LuAnGUM4DjBnj7s8jZlpgbPgtjY8l+zDegacK44RQ512X2Uhusmh0&#13;&#10;CHtpASEwMbjl0ndF0sszjXX/XVjk5wMc6Cfn47wiz9kmt3+524oYZxsg29bemZkXGTN5xymdvgOu&#13;&#10;XKH3hlK/eCKSZsY9qiJgMLaKkZE5y6PMqwkWrHDwoBiUA0gSKZ4PHFuBBvsfWgh1P9QuUgT4hQAk&#13;&#10;v6mkbOZllV/fIwGOfO1DILIJPCKRznkclPIARN5Ya8srtjAzG8Fjg/SmtgctHzxEjMsNN8ywg8nG&#13;&#10;Z/KVuBSWeRbdq67e7p4fToxfFhrAAZBQ5wFTlnLacD5VH+QcIssFIIo4l3ajGb7zFkSMJ266npcq&#13;&#10;evlI+Gh2Jc+oTIOJmko+gLAUgKCFIIj4YBA4nIdzuD98fbNrMWgdnE8+8+UVuHQSm8BMqdD7gfAS&#13;&#10;6PHyopVdec0Oq27qtptuf8z2lXXYxOI596Qqahy2wzc84B5YZY0jNrFyk2/Ldc85cU7BKKoLUiyq&#13;&#10;bXTVwaWhZ9YTKQ4eXLOGtr5QnS+CAF403DsfER+WyMzW7m5r7w1lV+kj5i0cARCu4ikQvCy5d0wk&#13;&#10;gA/PlI9coEiaEOJIyJ3VOzTm98rx0ipkcgKkBBBsF8gLDMRNiUCXoNIMmXW0EMV+0C+59MrMgqmU&#13;&#10;/SUYxWuwL9vlSaS+ACAIPcUoKP1G4KtC9DECGkEid1jPXxU5C4S8wANw0BIQAUCYJMn7KiXBZZri&#13;&#10;P5mxaOI8dH7XUmLaDgkyeXqJcKZ/Isz5pgArro12z7nxbgQ4+PZ47xhbcULSqt2Zoa3bvwVMtUzE&#13;&#10;4PucA4zR5YyvvgWeMe9JcHLAZZocWMFsxD7wKUwieR4K9uM+BBTcD98+2xhPpU93DSB6afE8mOTw&#13;&#10;HbFNpivWuQ9pNPK4Ep+B8KcxTptI7pjtWKCh58i1pQnSVEgqq50SMwdo/JWOBs2ju7vT65c7gMzj&#13;&#10;evvNGh35wKEMugDHyuKcLS9ttIvSZIgXMl+poYmoKqDAI1/zSEHjL5mwMtI8godfMw9AlOPqyNIh&#13;&#10;B4/aim+CR2lxWVb0SbEcqcaBsEcYahaPQGUbUeMAx2WXX+0xHE6QX36FZ1mlXXHNtW7KQnUOJGDg&#13;&#10;S+Sh5eaoRNsQ9wFhLpOVAETgIc8oAMTddhPThQQHS5mspCkJdLL4EErVRhKdFCJsdy+uWGmOjwhB&#13;&#10;JW6DvijSPOVjqOHBNSBgSeksvoRrdnX3+svMGFx61TYrrWm18ZljVpkbtf01fa5J7Kruscr2g06U&#13;&#10;Ax646x46c6/tr+p1jytIcopG3XTfi1bYNOymq1zfglVT32Ni1Srrcq4FuKkOc1BLRwCFqMLzsUOO&#13;&#10;l1ZXe2p2cUP0H5dNhAvCRG6wrHP/gA8zRwQR94CQdy4hZrNF2+kbHs+0Da6PJiDeQ5qA0pvIBCXT&#13;&#10;lryx6I+ARGYsgQbb+Y3gE6krgNE1+K1o86AxBeKX58c5WBeABe4jkL4ytzCjDkKwNtjJo0eTNA5m&#13;&#10;niK0Ef40NAu0CpmsABFxH3LbBTQ4Ru66Mk8x8xVY8B/AIq3GBWtCmDPzRRAidOXtRf9YKn5D2g/g&#13;&#10;wbV9AvfDS/07DHmdghkQcFXmBMZPziO885g7VVGTsRYfIvCQhsr4ARwqSYuw55ldt5vUH+TPCnU5&#13;&#10;PEAvxnYwhgIR97Das9v7qXtOA/Vklgo5t+BQd/uz4nwi6eWeK1MsYwSnxzvK+64MAVwbsxNZd8lK&#13;&#10;DOmt58DzZKy9RnxVpYOLtqOxKBiUMcfU5Vl79+2x9vZWm5+jcuD8N/iOVPtIgQPQEHB8Azy0s+c7&#13;&#10;SQL58sEjv7RsSE3yzZTsAEHaUjOWgCT1tiJhIuna5bKL+cpNWHkmMo6bn57ZAA9mWKhnpBChOFQE&#13;&#10;j9Q1172toqCXxoHQAVB4UYgARuMAOGRjxXSFpnHltde5lxEvFkQdMxOKKqnkK8tS1pNgRGkeKXjQ&#13;&#10;AA8BCEJf2W5di4i2WhqCQh8KfZaLr/MWVPhLqgeylOlL65xTZhfO52aTCHIyWyk/F9uCNoJLJ32r&#13;&#10;D9lPaxvchIMAdxfLsnL3Prvi2h22fX+FNXUdsJ0lrbarsttaR1asrHnYAwX31fXaDfc+64BCfquC&#13;&#10;ij6rbwsxHcsn77G28cO2csP91tQ3aw3tB+3YmXutsW3E4zoQhB6jgPcQ0fSNod+Bk4JIzllVQ4On&#13;&#10;Zw8ffIu1tnV5Y+ZZ2xRcZxG2fIh8OKQh+c53v595HSHoGVdqoje3d1trV58fJ8EsrQXhzW9m+mra&#13;&#10;Ju2GbTKPyMWUj1ZR0nA2/FYtDc0kEQriI7B1sxRAcG4ABbACOPQucB36yJKG0NPsWbUnZC5xm300&#13;&#10;tyD0fLYfZ6QCBYBDbrkyU/GfAETbpXFkaUjizBuyHcGKhoDmIJddCVRAIzVPcb/0iW0ysXDfjAum&#13;&#10;YMBLZiuI8+9+/3uuiRDXEJ59AGaeHaAhLY+KkiVMCGtDDBSaiCZPAIjitgTEmqChIUh7C+MX3NGV&#13;&#10;RVvkNP3jfhU0qSauRxqIYljEW0jDysxGMdKb87Cd8WEs2eZEdzRX6f1hO+9PZnpMwEHBmYq3AcAV&#13;&#10;yKmYGxH79MkBvKI84zw6OtqyID84jdQNN22pqUqgkYJHZrYSo86Oq3laR7q+qaRsTI7o8RwxgjyL&#13;&#10;JL8AeHgsB+CwtLTJjCXwyLQUiPgEPBw4yPo7P2/zk5NWi5taAh6sO4CUoJoFbUQmK9cKosYh4Y1A&#13;&#10;hjwnv9AV14QAQEBDnh3SNLDzAxqosu4NQ7BhRa03XtJsPeE8PMEgpWRJkBjBSk0AokA/BD5mKwkk&#13;&#10;t9+qVC0kXzR3qd8CCAFGqn1IK5GHlExhbgaJvAtAoT7QPEmjJ0oMJjxeYmyo9MdnufUhVsAJwNJS&#13;&#10;++EV19jl1xW4d1Rp05DtrOiy8ZVzdsu9z1phbY+Dwuzx22xs8ax7VXX0HbK9pd3OiVB+tqRlzBoG&#13;&#10;Fqyhf9Zq2w9YS/e05TpHQ/9j0B7AAMihITl4eLxKLB7U0uKNpIgISjQUxoW4lyrMgfVNQbuIZDvP&#13;&#10;lefJb2/R5baprctKq+p8SQsCOUQpI2wQ1AIIxkHagjQFuX76uSgI1YJzQZODgaLhEY58+PxWVDea&#13;&#10;FA3zBOPKMU4oV9dlAYAkP+S6IudpbMdcxXbujxktM1uAQrEdNLQQt6PHSGgRuylRTlMwoAIB0yVN&#13;&#10;JDkCiu06hvMJOORKC4Dwf+q+K44DwSneRZyBm9GiYEPoKvjWXeF/9EP3bAREACLuj/eCZ8B4SOMA&#13;&#10;RIIG2e1mR1zU0UKY2PEuKcsu35HMgDI/yuEATVbAy/MFNPjWWcrEhLB3V+LoVZW1mAQS0HT+IcbM&#13;&#10;sB8AKe8sxoB7l7YFgIo/EclN411F4+DdADzkyszY8X7AbcBZCDz0bAAPjTtLmba4HgAioBJ4FBUV&#13;&#10;WH19rXtcoX0AHDMHx78BIAKOvwQe7m0lmxZ/OHgkM3/AQ+apLBZkKbT1hXmPJFcakpQ3STUQAYdH&#13;&#10;kUcTlExYNIGHr8fgwU2cSwxC3AweIaZD4IHmIa+rVOtwc1IMjlNAHDMSXhK0iqu373RSzj+C63aG&#13;&#10;2cXuPTGvDDbKMgcNNI0istLinVRZb2XVjVZaEQAk5Tw8wSCV+8hbFQlvBLPntIrXR+DzsqsOh4QS&#13;&#10;HwcvvKvkMc6DYwU+gIM8rdSUjj3TYmK6E5l2fEZby+wXX/vQHwADUJLZCs2jiEzE+IrXhZgQtA6v&#13;&#10;Moj6TMRsWZldfs119oMrd9qlO8qsoLbXOYybH3jByuv6rbSm29r656ykfsD5DaLPK2tH7Y773rDr&#13;&#10;73zeqwvCddT0zNjLP/+DtR88bF3DS9Y3MueaA1XQskC3GJPCh46g4PqF5eVeO4M6HnK31Jhy/7mO&#13;&#10;HhcSzh1FmzFu1iwhI5nNIUDcNFjX5Puj8aCFYH4CcBEiehaMm3gOrYvrYF8BNEINDQcTGaCRxaQ0&#13;&#10;4uFW72Y//tOMUkDCUgDCPep8aHzcN33ifmj8D4jItCaTlbx2fJYcU+kwVjKzsKSJ8E45D5mv0pgO&#13;&#10;mbDkeSW+A8HIN8JS2obcfTE7IcRS114EF9dHKMqOz2+OY4YtshlB7F5VV1zu4AFoAB5oIe5FVIXW&#13;&#10;EDQOxgZAdzMscVO4l9c1udmxq3coC5jlexTQpBoL46fvQtqLTFfsw3eOhSF888G1VmOYyQVqlOwO&#13;&#10;7sm6X+d7YrCgSvoKKLl3ziHtiyVjIU5KHlxsE9Do3fAMAY0NbnLCGkBjbGVC1LNMzYeZJqSiUpGX&#13;&#10;QXMBPAoK9jlpPnlwwsEDoJibOuDtLwFIvtkK8HBvK20EODTr9xZdcVPwcABZDG1tPqQj+UvgAXAA&#13;&#10;GEpwyJJt4kFSE5YDSB54CMT4b356yuoIoknAA+CgvoeizBWo5xpBAhyy8ws80Cx4YWi8LLikYmNV&#13;&#10;BUE0Dld9y2v8pSzGjAT4lLNe5xlnme2oxod4D8DDzVYV4XoymZFaQXEeKkPLTEkkLIJCwooXWsJR&#13;&#10;GoMAQiAiLUQJE5XrKnUf5UOBWBbnIwCTKS8Q+QDdRtEg+sq129q7vUkwXbltp1181Q675Jr9Vtt5&#13;&#10;0OuUU7+jqnHIBscOW0X9oI3NnLSi2pC2pKxm2G664zlrHTlspQQNds266aqid9JufvhFq2wmjXqI&#13;&#10;hG9qDbZ8TzcinieacSi6VFJV5WVn23owF+V8Rg/ADQyOZgS1tAfuAbs5HykJAhHeaAcKygM40Dgw&#13;&#10;e2C6AlQYewQMxzvZHl1BEVjKnCtPKCfdu/syTyhmjQAB1yEfF8CB4AQY8BijrwKKVAvhOHfLjJom&#13;&#10;/SPWRNfQ7Fn9YizC5CIUfJIHj/v0x2R8HoEcuQ4JM/EULGWCEr8hLSQ/UFBLwCUVnhKgNGbYDgQx&#13;&#10;WFAcANdOTTTiCwAL+qZz8BtQAqhw08VcBXiwTkJMmSelefB8GW+Ag2fHktT9nT2D/t539w07l8j4&#13;&#10;MXbiovRuSJsDTML4wrEF8EZbYTKJ9qFstrpvxcS4yQrtizGJ3mXeokbiQB0TJ0qjEO8gRwG2AyLs&#13;&#10;C7gAEnKrlXMBGqxra8VFboryTMUJKa5xliYizzeafovnAvw53rcVF1pdXY0HCk5PBa1jdnLC2/8X&#13;&#10;AAE85K570ZFD8AwhPQhNv8m+SDBJPgFOHXKKOrmpaS7EaWwyW+XFeyjtyEbSwyOeWn11adkOLSx6&#13;&#10;0AqNyEeWRD9y3Q3X3dAvts3NTlsNMy4qixUUuLusx3dEM5XX8kjSgogg1wxOdlBeFoEEyz2ARWGZ&#13;&#10;7S8pt8KyKm9oGthUaYAGLytLQIRtaCTOfwAe8ApK/U5pWsi8SJ7TD4T/zj2FLuBz5KFC+KM9uNAO&#13;&#10;tcPzNQM15aRCWEmg0hRZjhYDmAiMZM5SuhJxIdy/24OLmR1vuALT9yCsQ5AUHxyz36ZYupYXHhdD&#13;&#10;tLSLr7zGLrl6tx0+c6ddtqfeTVJD0yetvm3Sdhd3WnnTuNV3zdmO8k5r7p3PCPPS6iGraZ+1qo5p&#13;&#10;e+CF9+3QqZ9YQ64nBDh6UFyoSa0KeSzpD0vMMcqCikBBADPbRzDzoQEMKnDFs8AJ4tLLrso0Ps1E&#13;&#10;pd1JkMj8JOBQPIe4DQkfTCT8Fvmq+AH9B5ihMdGIKekbGs5qZ9NvtiME+U8kLfco92NxG1yP/uh6&#13;&#10;ItV5d+B2fDaaJD0Ul8JvZruysyPIJOhcSMfZKqAh01TaUrddAYj2B0BSoh2hqZlvOgNnG4IKYcdS&#13;&#10;pLo8tthPJhaEIsfoHGgdaBvf+8H3nTSX1xhjiHDXpIqxcC6wus7HiTEC6FW8i+08R0x8/n1E7zmN&#13;&#10;L/sH54eQooTnxjvF5Cpk1Q4aA0CnvFoAB0vGlLGQtiZHAY2FvNO4Z8ZAAhyTkRwExAEBLh5/Ed1p&#13;&#10;3eMquvYqQtxdkytwWqn3GvDtnR2Z15Q4LHEfrHM9XR+QElD5exEzIxcW7nfNA7MVHlcz0wds8uDY&#13;&#10;NwAkH0TyPbDm56ZsbnbSZmcO2kUbOaVC47eAA0GeDx4Ax4XAQ1qHXHZd66AqYJIll3gNIsUFHmRn&#13;&#10;TDM1KgJSrroCtkPLi65ukaOF1CDkl6K8YhrT4VpHLHqUtWgG4sUDOPiN+qt6HfuKy7NWQLZZPLHQ&#13;&#10;UCJ4oCbTUJOD2SqACVqHE+glEbCkfZTXWD2z+eh1JQAgwSDgAWhUeMp2TEcIbkxLgd/gPHIploAX&#13;&#10;AGrGK7OKSs6mWXoBDI+XaOv2awlIABiBB9fQebWOJsKLywclEwrOAO5aXNPgggge6AeXXmGXbd9r&#13;&#10;U6tnrX/quO2r6ve6Hk09c7avYsDKGiZcw1g+fY+VNY9abcu4ldcM2vzyjy3XtWQt/cse99HYQYW+&#13;&#10;gcDnxDxDfDSDo2MxWDFkiOUjxz7Nh8V/HoFLQspqCkN1ZTN8fiMA0JS+892LfV2pWOQ4wLgBGNyb&#13;&#10;TFWMI0KG94N3g22MEcewXYSrBBC/FdfBuQKRDogE8GP85AUF8MkdlHUi4vlPXjlyEuBd9Bl1TMWv&#13;&#10;Jg8sQJB70czUHRti8J8a/0kbQNAx4wdMWJeJI+U1BBopeZ4PHjJx0dgmUp3/pLXoN/+xlHlM5pSU&#13;&#10;Z9HsmH3YH0HMteUmDOcBgIgoz4IeI2jz3cqtGtDAQYKU9qTdF6Cn7tU8I74ZniPH6pnyjOTe7Gk+&#13;&#10;StAEQuGn1ClA4IEW5QkQE0803VNqOhIHIkHOb3fnjRwP3xDPRFyHwEPvCN+fYpPcaytqKan2ARhx&#13;&#10;DUAYcBJgACBcjybyHQBx54m4LxHmcB5oHa55TB/wJtNVCh4piHwreGwW7BvgAXC4IE/I763AI/W0&#13;&#10;ymI9MDsl5iqarpF/fqX6VaUqgQeaB+AhcOMY9gE8SoqKrYwEYZR7jHmssnrlsdIfggOhKPAQ2aYX&#13;&#10;Edc8NBC0DEBDwCGA0Ho52kC0s7IUUV5QXOHaCoJKpis3lQk8ZL6KQABYIYDQMij3CmiUYF7zQkyh&#13;&#10;hO2GKSloBcGVNghwmU40e4YoRvsAIAAQuQCngMF2zG6K//AxKKvK+qSgScaKj8ln9sy+KZUayfyQ&#13;&#10;PDLk/Lr0qmvtB1deZ3srW9xktbO0y0Zmz9iu0g4rbzxgFblJu/3RtzwgENfdps4pu+mOZ7zq4NjU&#13;&#10;WatsHHeTV27ggNU2tDkxHmbf9T7jBCQQxDQ+cj4iqv8hZMV1iBDH5APPIJMRvML3f3CJ2+XRSIaG&#13;&#10;x8PYRfIboSOAkHmIMUUgyQWUbTT2QQCxlL1coMF5EFwAkGznaBY0FRiS1qEgPsaV/ZTLiG0SYpxX&#13;&#10;ZL8ATZqOa0D1jW5+E4+CUEEgISBUqwMAYWYrfoF95DKbah4yUwlIUgBJwUOmGYGIBCf7CUR0vICA&#13;&#10;xv4SqhKwbKOlQpb/2J/j4TzkafXfvvsdd9GVQA1jGDQOAT3PSbE1vM9s45uWRi5vNZm7GF+O1Xjy&#13;&#10;rvGMlIaEMUp5GGlu4nYYv/x71/jpN0txS3IckGkLAOJ9Fd8h4JDWCGDQF5ZoHHxr7I92on2ZLKCB&#13;&#10;NOWaHUycAC8pztynFfvhmmDkwORqLJdetI6GhrqodQThDwjkA4baVoACgHAcDeDZBB4yW0nrcDNS&#13;&#10;wkc4h5GAhxPdqbaRJE9UcF8KHoCAzi9TVT54KHEX/IvMVhzHMeSVBzwAjQAeIbuugMMz20Zzj9xR&#13;&#10;edl4cVimWojAQ8ABiKBRABYsARCZqqR9OKjgS15a5RX20Cbw3ELAwnE4eDFjj+nZvcRrBDOuxbXR&#13;&#10;PEj9wRLwQAPht7gI9lVKEWbmrLvpKn4ALF3IRY8r+hIq/22kLYFTkemKJduCj3uowAZYyAtLAKXI&#13;&#10;WAL2aO4NxoyYvhcWu+Zx8WVX2qXb9jh4oFmMzJ0NBHn9kBXUDFpB/bC3uq5pT55Y0TDk//VOrFt9&#13;&#10;y5TXNK9oGbGi+nZraoOPCGnF+ZhZiggOebZCOhJ+638Er4KnIMIRqIGnqfePjvgAzcyZrTtf1Jhz&#13;&#10;IOD5S5hwXzI9CVxkqkLwyEtHZhDeG/0n4l2aIH0E3AAKsvUKJGTOos8IQZmtuB8EBfmpegeHgmdb&#13;&#10;zMWlPgByPGsa9wpAcr9KdKj7dcK9rMK3IfTQQESUy4VUwl3CPr+lIJKasQQCmm2ryXyV/ta2FFi0&#13;&#10;XVqJAExmLPbhmspthenqO9/7rn3/hz+Kif/CO8B3irlZkx+ZE3k+6VLPlOepfXlePG+eu8ZZ3mkI&#13;&#10;WJ6NxkneVa6tRfdcwENcUTou6f26wI68krSPzIRUFDQanpE0EJ4VYMWzcu+rmBJF3JXIdd5hGgDC&#13;&#10;BALiGy7IYzmqqzIPKwGyTITwNYAR13CTmWrIl5VYdXWlgwfmfzQIb1sAR35LgUTA4eBB8kHSgIRZ&#13;&#10;/pLP+CHPaU6mpyQ4tc2z2uWhpdrGJi+ppPqgt+hphUYCCCnSfGlmJmuKPHcvrXguufpi5iLOo762&#13;&#10;zgnz8tKK4GUVM+dmXk9RKGYtfoQCDxofp4KJ4DmoD1GMSQuPGsCFGTpELOUc47b0OPmFO2eyBx/2&#13;&#10;0o0o88h54HGlcrQ+y4/ZUQGFAA5NGXgAJIrrQLDzvzQQgYmIwMyMEtO6owWxVOyIiHSR8gAI+4iY&#13;&#10;py8b0eUhWNIBJZqL0Dw6egeciEQ4es2UAlwZ99qPrrzGLrrkSru2oMbO3PGEza3f4QQ5rXvqhPXO&#13;&#10;nHLwwFWXQML+g+uelp1Wk5uw+rYD1jW2ZOWNne5qyZgyYw8z8KCFYN4ByPgA+C8I2JCCHHDpHxjy&#13;&#10;jw4NBG8mwAQAIaaDfmbAEl0x5bWDcOHZybTBeCJ0pFmkkwv2ZR/+Y51nJ76JdSUrRPsALMTPcK3g&#13;&#10;/hnyFuk/LekH+ylWI3A5wQwpOz7nT+373A9EvMx13DstmOqC26dmtYyDyFlcz930ct32TQAiTUOC&#13;&#10;ULNoLSUoU2BIhaa0CAlPgYuuwbqOz/9Ps3S2SdtRnRz4DsxWxFkpkI73Ih0LTYCUjcDNevHbZvx4&#13;&#10;fgIT/gc0eN6syzSoioviGBgrxlHchkBDHmapowF91n1rps+9iPuQliJOBCDJwDXWhed6CqB0ACkr&#13;&#10;D1p3UgoYgBGnJa2FiQKAIO8s/uc3/Ui1O6LaPZliNMOhdXjtlZIiN10F4NhITZJvmqLlaxvpb2ke&#13;&#10;0WwVCi+l4MGsX+CRH0GeDx4CjTQmJI1Kz1oEDsV5CDzy2ze8rmJ8CLU8pg8ctDry1ZODpqjUm+Is&#13;&#10;IKeVkDBtKWiI96ApVUQ+cAg8+E32VpYV0dSlyGHxJYAHdQYAEMV5AB4kbxR4ZGYoJWiLea4CSd6U&#13;&#10;ma3UX/aXuypN/ATHp+q3PK0UJKh8WbTU+4rmyROjq6kAyc8ZvdBCMazyYH6BZESwEnjV3uX/uyvi&#13;&#10;rp32o6uusu9dfo3tLG203MC8tQwc8lK0JY3DNnvip3bzQ69ZccOQF4KaWrnR2gYXraJ5zCPPqfvR&#13;&#10;1DVp08unvE55dUPONRwAQQIWDQOwUMyHoqb52JmpM8OXxxJCFWHJB4epCg8rPjCAA2DR7F9mIwSP&#13;&#10;CHIJFACCd4KGuUMmq2Abb83SWrAvz12cCefaMG9hzgolTAEORRkDDiQv5P6kUYn/YMm9hPXgOiqz&#13;&#10;C+eWQKSvAkTum4agc3NHJGEldBBO8mqiKc5D5LSIXQGEgCDVILTU/6nQl/lK5icJSm1Pz6tZOi0F&#13;&#10;rxRIBFIAB5yHYjxwzhBwBDAmYSHEck2m9YnH4HkIUPSN841quzQSvhfF5ug9U5S3PMLkZIDWIfBw&#13;&#10;DSSOEf0G7FJznO6TsRDPIa8n9mOcJNhlGuM6AhGWvN+ezqS0PPPSoklLYTvP28smxDQm7CdiXNyH&#13;&#10;NB/Aw7P3llGGInhoOYCUlVhFRVnGL2+V2+pCYCIAYSm+g+VFmWtubADHVuCRAURM4a64DwFGfkuj&#13;&#10;w+Vuy3nQXkSwu4tvTFWyOhsa7r8EH8o8JvBYWVyyob5+T4NOUKCCA5VLSsSymj5AmgRECh6ZFoEG&#13;&#10;Q/QqIMO+aBjsp20x95A0jpD/Jrjyusvvdai4e7J07IAHvEc+5yHw2NA8Qq2OkB5ks+eTjmGprLp8&#13;&#10;AJr9+gcTU5XIbVccB7/lgQWIoHX4fnFWm3FBcakkiXxQqM+kPCfbrMeQYEqpbfQPbOfePXblzh12&#13;&#10;0cWXWUVLrxU3DLipCr5jT2W3ja/eYrtr+q2hb95L0C4cvd2O3fiQaxtUCizPjdijL75nbV1j1tU7&#13;&#10;4mPb1NXpABJs/fWufSDsAQ8Eq4hlzBgADACC/V82f+cAqqrtuxdfkoEMx3EejpUHmTgUcRAsxS1I&#13;&#10;0MgsJf5B46X3SBofWgcmEAQRS0BA15JgYh0gRouSuU2BaTT6KoKd63L+cK6g7XBNgIjm9u7IbUjz&#13;&#10;QLg4mRpNHDS3b8cssAilzHMochcyG6WahQS5z4wjMS4NRP9JU5CwZMk2LQUKHMPMXNfQthSUttpf&#13;&#10;QYJoHgAIoKGIeYSqNH5AROY9npnS0LBNHJFMVjJRan8BMf/reXAdTxtSHAo/KbBPrsjSJtIx0v3k&#13;&#10;g2UKzvzmWIEHpiuNv7yjZGZywEnyUEnr4HkCENI85MoLGGDCktmSZy5TGZaBPfAt+0PIAe8C2oei&#13;&#10;z9E6AA85KAk8tgKQ/JaCCKDhXMnclF0k/13FeaTA4dvzOI20cBRpSvJBY6uWAkcKHm4SS4IFvcUy&#13;&#10;tuJUFFCIyaqtOWeF+4uyfFYVEEukZE7AQzN9zdIFHvkaB2AQvK3KXPMALIrYHlshZq0yMmxW+XEC&#13;&#10;Dbn3siTFCcABgIh3ATgAEPe0IlWJsuNGYYWgdmEdU8MDHpiuiKxmP1X94zh5QwVOIgTBIbQ4D9yL&#13;&#10;eI98sjzlP6R9CEjRJFTDnD5wDcaMDxWhhpaFxoVWw8fnmXVLy2zbzh32gyuvsIuv2m7bi2tsX3W3&#13;&#10;7a3s81TraB67qvs8nmNo/rRVtIw71zG1crNVtYw5cDT0TNm52x+yyuo26+wc9PxSRdTriMFwAAMz&#13;&#10;daXH3vDDDzWaEbQIZ9n/+dDwuKKsLEks6b9m+eynWT7nQKAHwAjmIoQ674RmpZqtAsy8MxDqsqdL&#13;&#10;Q0HwIIhExDKR4FjOJVDQupwPBIK6ttwyaTJh8W4BGLwfnF/goRkpgoNZpwLIZKYCPPlPtvT/f2tv&#13;&#10;9ppXtvXruXBV4QY3uMGycYMlIUvIEpaEZCFLyDZukC3c4AY3lG2qobZbbFfL3nX2hhw253wfufjO&#13;&#10;SUJy4EtOQnKuk5tc5K+b4RlzPusdWvV61wnkYrKad631rmbO8Ru/0U2EEOs6fhWEgkf2Xyj0ZAUy&#13;&#10;iOz3UEjmY/SNeI0MNJ7fBw3/U6GaBTGavA5zGrkefGezywF+/T9+C74LAQuAiuAQjL6Vl2E/30i2&#13;&#10;KLAYkGCgAn0EsxXvMIOGoOu95mfgGfO9+14yE6N5LuvZF6J/AvZmdBQCnu9pNJbMUsDQaW4elmxE&#13;&#10;s6VAdAJGOHq6mwmxCwQYG605I2enyszMdC1N0pIEAYM+UOT8jmHgoq+klmRP4JF9HeyPzPPGEMLf&#13;&#10;kUq1//z29ZaZB7P5Krc+YGT/CQ2A2OKEdy70b7+r+16+DH8IrOMcUQmYqqCxefrX5iTvWAfhtM1O&#13;&#10;ql1UDabvt4B50ACKDB7swx+SGQfVN52y9MToRCQYUuaEBCPC/WKSqeY4B9BiaVRTMzvJKgCE6s+o&#13;&#10;zMNnyM8imGDGynbfsPe2hMFwhlOWgRwX3kXzewAeAArRVhGR1aJTfD8CB/8RSYSawwAnTCiAWcuN&#13;&#10;QJM5fvpUOXD0aNm++2DZPTJeppZhH/fK7We/lNHF2+XMyt2ycO1ZOXe1AsjM+bvl3Mr9cuPJuzJ3&#13;&#10;9VFZ2XhSFtZulqsb98vqWnXKz6+tRlFE/ptnqk7sampS4COM9RcALgw2NHFMOdikt++opg41SoWO&#13;&#10;PpTq76hTtiK8jXziu8IiECrY0BFICG5MVZR2p1QIoaBMCoXQ4b2ztMAi75Pvee/+wzCTZee9ZjVz&#13;&#10;M4wK4xiTBU1eDICeq2Ysnpv7BTjQinkOhATCBSGSAcN1beKG6moaMUkwCzSWavyZRWQgyRq1Al/B&#13;&#10;KKj0AUHByu8IRq+RQUtzj//vVAeG6uLvYGnknf4q/VAyQZZ8B/1SADnfTVOWxzhWUAz0b1WmeTUY&#13;&#10;NkyQ/9F3YIQVzC1At82fngGD+xdMeLb8nmiCiP4Q36+shP1mgRu2DADwfyyNxuKenA0SsOA3+gHb&#13;&#10;9C2WfPdgFoQD4zhnimAAqs06GE5z5jxv5jSYB+BBpBXgoSNcc1QfMPrNSiTOIrilPInVEwWN7qTW&#13;&#10;BA+A48d3r8sv7950zENm0W+Cxiez0BN4yDQEjzBjtRpYz588LmtEqlDumHIkDKaWRa7mrJlHx7Mm&#13;&#10;h76vIzOQcJq3loFD5gGAyDgEjk+BB36PT4FH+DnSDIECRAWRmiz4u1pWKceDJDE6vpFWIWwTwxBE&#13;&#10;NFnJOHSax2RRzU7P+zIkmHXzVHgnMciYuOj6zbK8fiXYAf8l8wifx97DZffIWHn66rcI1/3x7/9a&#13;&#10;7n33b6Ig4vTagyiYuHr7+0gcnF2+V87ffF5OzF0pS5fvVl/HcvU9UKdq/OzZruyGUU6ABiYdGhqU&#13;&#10;JiCEPtsIXAYW2teOnbujZL6+Bs5BW1f712zl76wjNDhO4cJ7zWYRhEyNoqqRVu6PIIWWbMYxKB4I&#13;&#10;LjOCGdxRq6oJ8wweOrtZt3FshNieW2g5HZVp6XCXeSBIBCOEiA5x1vkfwUQByH6WCJbQqJtDNQtB&#13;&#10;bfWCQPZR6FBnXz6uL0BlIQh//BbuQ9PNQpZjFKCCh/sBC0vBAx402JihzpVN1nLsvH+r5ep74hs5&#13;&#10;F4tKIt+SbySAsGT8oiAgC2SzXVb+xGT0JX1FfCvBl/Irgl5+HwKn74xto8hY9/3l5/V9CKbsD3NX&#13;&#10;MzPyTekXgD/KhqYsmaaAQUNxoE9wLMBxGmZD5eTTp2JeIpQ9gAMQMe+EDHPAg2iraC0xUHNUHyz6&#13;&#10;TZzYMp9HX7B3BzW6Ysl2BD0sA+D46f2b8uv7t8E++mapjjkAAN9+Xd5886JrbOvTsIXTPZ1D41gj&#13;&#10;r75//rzc2rheZiO341yYhACOaCmbXG06A0VmG5qrWM/+j0+BBh2VBmhYOC23AXiciqqzp05Tp2Yu&#13;&#10;mJBhw5H70cqTCB6E3QoMmKpIFAQ89IPwHJqtItR0ea2amFrJchugEPkbmMcAH8J9CRFuVXud+8NC&#13;&#10;jlJ7nfAyEE1+DFDeCe8AAFm9TNnyuzFo6biAB8zj870HypmF9TK7dreML26WmdVHZfz83ZjTY+7q&#13;&#10;46io+2//5b+UyaW7Ze3Wd+W7X/6pLF57WB6/eFcuXb9dc2aWB8I+O6C5R+6h+hdWoggiIOC8FYAB&#13;&#10;g4ycDsJyibBikNSoHEp81KxkgEYzFtorrEMnuPkb9A2eufpbqmCif5i1zD5YiCGeCi7O4zfYaDCV&#13;&#10;6ze6AQ27YKAjyN0mIszBznGwDo4BTDjXjHqeAdCrwLYUpUY0WwEIglI4SVvhO8NMBQydvbkSrJFR&#13;&#10;CnSZgzb9zD6yQBRk1KC9Rta01abVuhWILNmXTVkKTAWwJitnEcTfQZ6HkWomzGXGzbvnnWs+rIUO&#13;&#10;cxjuIAhCpq1CALBwHsBBCxMtARnN7JeTLFl3jndr30XR1MMjse2+WG+AkUOQ+2Y/3ok+EN6lDQZC&#13;&#10;X+E62c8hA9HnQX9XOWEJqNC3o38sLpQxpu+F0eBfabX5eL4o8tjMWjjMnYrW8iQ5kmqYCSubsiQY&#13;&#10;gEZXkj2DB+2/Bjx+/vC2Aw/2CR6ATwaN118//0Pw6JjGt19H4xwapqo/vXhRHt+/F/Ws8HHMzs6F&#13;&#10;LwGB3JUFaS3YxmwFhz5YyDJo7uuOS61jG9PMPVxbBg+WrgMe1McSPCiLgfNZ5hGRX5RuPwv1rAKH&#13;&#10;DqwDXPAww1yQYb/TxMJMnLwpWEMLRYwSGisXI8scoKCyKAmDAAXgce3Gna5QXBR1pJRKmxcBwNVZ&#13;&#10;zr1YSDL+i8qyJFJSDPDy9UhE5J4iogmzxfHjZdehkbLn6HhZvv64PPz+z+XshYdl8frzsrL5bXn6&#13;&#10;+q9lcf1xmKzmL30Vk0KdOne1/PXf/09l+txaubpRC/4hJBWaDm7ej+wDgcDARgNlDnKd5jUjeDaE&#13;&#10;47bPPo+BLjMBOGQVRGwZ1aQ/Qoc0Sxr/Z7JgfJfm/0AgwTgENUFGgOM9ViFUmS0AwWBmgDPg2dYs&#13;&#10;xbbJjAKGjMQoGp4TDRiwZB2tkXcDy+L+ER7ZcarNGwHD/5i1rINUf4fRVkZHZaGvYLfl/VnAq1V7&#13;&#10;nJp01qJlFAJMH4w8l/1enybDkX0AHjAPzVUoASyrk7v6NugffCf6kEmb7Hef7Jxt+jrfSpMj63wv&#13;&#10;HfI23hlgwfvT9wFoWBASkLCxzzwQwSWbpjTZyS4ygPgefW+08IO0/BKWfDNNWAAF3znY6VmqJwzy&#13;&#10;fPjejAn69cw8kWlMf0s5+Rpp5fS3x04NEjPn58+Fw/yrp4/DdKXJql8ccVgDBwSPLfN5/BF42Prg&#13;&#10;QWNd8Iicjx5wvHrxrAODYeDhusARjOPFs2gAx7dffRVO8pnJqQCPc7y0KOtR59JA82Zd5hFmmAQU&#13;&#10;WxhGy+sQQGxo2gBHxzpSRJXmKkEj6mC1bcGDD0QCHR0JLSJMaeRvtCq7AWgzNckpnH4tDFfWRA0p&#13;&#10;kwT5DbAwMdDiiFzDQVEHwEoXpouAZ4kDPde2gnUAGjIQGYtmKv6P664wA2FjceF0XL1ULl3fLMur&#13;&#10;V8OPUk1sRKaMln1HjpS9zHMyNlt++tu/lNNz16K+1e2vfwlT1cTCjbK09rhMLdwqT9/+vVz/6mM4&#13;&#10;zM+v3ymLK7WKMACwfuli+AoQogx+3ks487ss4Bq5hHNb5yYsJKJwFpbK51/sCOYRPoTmIwE4cLrL&#13;&#10;PnhX1oriuggQtVMa/weYyELYxzpsg5IXCiB+Y0m/Ycm9cR2ZIGarrDEi0AEL3llMo9vmqAaAARhq&#13;&#10;chkhxfPzPgAO7huGpIlNIRda5tJyCBAZh0tt4vzOduTjNIcvgpAmw0Bo9QWaQi2bYzTPyFQy+5A9&#13;&#10;eCxLr6dwFEgEDrb5f3MeFK4sZR052opJ2HgHaM4AKONXxYlxzDvne6IA8I3YZj/rmrcY1wY4sNTZ&#13;&#10;zrgOttFm9Is8jzbzH1q6vgLGNEohk8FhBkI5ZJuGT4HmPt+tPgzfm+/G9y/Q0jjW/bAPgZfzo6TJ&#13;&#10;ZGWuKAt8ywCLxjro21H7qk2xPEkNrQXqz1XTFaG6PAO/R+RVqzGGyQr28eTxw0i2BjBePH00NJM8&#13;&#10;MxGXso8tZqu+T0KfRx9AOE6fB2YrwaNzlicGIXh8inlks1Y2bQXjeP5VLAGOx3fvloVZppmtkz0t&#13;&#10;RFx/FcaRu9AKD+rrCFBpYJFNVBlQcgvTVPJ7hJOcCKweePQb4BGRVq0ib3SsY5iuxsKRTxM8uDfu&#13;&#10;l04dgquBh2zJciX6OWAD7IeV4OugXlMASBtE2t8xVQkg5nVYBDEipajY2yoCw0rU6rkfAIH/4r4o&#13;&#10;KmkBx/B5rF0pG7fvlwvrtfAi9xHmkFMnw7+wa//hcvDkVDk5tVrm1h9EaO7I9OXyP/7v/0+ZWrhZ&#13;&#10;Vi59VS5cfV5++ff/ufz6T/9LWVijOOL9Mr+ElrRUcxaWKwVHw+K+EOIMdO4P8Ki2bMpMoDXiKF0I&#13;&#10;jQpNlHwOypCgpUVdqzQpUk7KQ9hwrXimlkmOU5x9LBUqMg62dcA6e6ClQzR5eW+cL5DANGgwDZ5H&#13;&#10;nwYDnsGPxghoIASM0ecd6CthoPMMCAWEGOsMfIRamOpafocMA4DSDKY5i/1qrTlUF40WAaaAU/NV&#13;&#10;oCvkFXi07PPILEMB6D6BIF+Hxnlu5//N/yUIZeYBeBBtRfScmrNKgH4nvxP7NF3xDWSPsg/GGUtZ&#13;&#10;pkySY2vuCN+uhkNrIgMQzJFA6AIkKIU6oKPS7ikmh6tOacEDwczzAI4RMtvMeLT8zjMA53chqGSG&#13;&#10;GMUMmwOdJd+Xbx4RVq1wJPde82GIBJ0MsxXsg37D++MZwqfT5vvA5wF4PLp3t7x4+qQ8f/KwK4qo&#13;&#10;/6MPJJl5CB5bHObDwCM7zQUPfguGkZzmLNmOMN6e30JwyNt/ZKqCcXyHE+fFV+Xp/fvlKnM4MIjQ&#13;&#10;wKD9kRxVmUMAB/b+VopEJoHQUEvJJqrMNmiD2lYVNIy++iPg+EfgAftgThGq/TpBlBq+gt8quQpw&#13;&#10;wAO/h5negAfPw3GG7wI04edo85tzLUBD57igYXhu9ocIKjIxWE34ZhYxuVwN4FgFfJhhcWYuzqFs&#13;&#10;OeCBOYzseTowA4OBs3PfobJnZKzMrmyWi7e+LRfvvYqJoZhWdvHC/XJu5W6E7k4s34torCVmFryw&#13;&#10;WS5e2az5CgAHJbdX8OkM5gVnsOOo5ttwnzIPBrZ+DAYtTnKypynRcGOTpLG1cu78INFOZ6psgnWu&#13;&#10;zzLnUajByjBo/D/7AQ/O5z2zH6GkL4b71HzINQEOGBADHRMIgxxw0DfBNkDBOmABmGiGEvwMQzYx&#13;&#10;MpLG5uarEE0zEhrbjzDJfhD+F9YR/S+FfUZ+TpqHPLMH12UX7GOJL4ImiGRBKLgIAJ7rdta0BRiE&#13;&#10;Ir8pSGkCD/u4HuVJrG+1Y8/eEIwCiMxPQBDA+W5R/fnytWCKLPk+fmv9U+znO9LPGN+8W943y8ps&#13;&#10;FgI0WPKfZmgjfBnX5k0gFxzzmK21OiCcZRMsLRMiy8gAImjUd887G/hKPJ7fLHFCiC1KB/2E++Ue&#13;&#10;9QmhJNX3Q3DFVJk+h+wCRCarOa49i3N7ABy0e7c2y9OHD8qzxw8CNGAf+D9sgkmfgQgghOjawmxl&#13;&#10;RFW0vs+jLTmuy/VICYCG5Or41gn+Ry0DiOABaHwLCn71Vbl382awjnkShfB1dCFqLeGvOYJ1mMs4&#13;&#10;Mlj092VWonkK8CAkN0dV9U1V/TYAjurzCNPV0ePhrIypcRt4GA0GeAAUASAtRFefB+CB3wPwyM70&#13;&#10;HM4bLCHVO2KAWHLdyaAsv96BaovAYpsJl9S0uRbgwZL/JAs+MuOb6S+E8FoN9Q1GQ4VhpuQcPV32&#13;&#10;HDgYMwpu33u0TC9cL4uXH0f5dcxWM4t3yszSrTIysR6+DvI/zq3dL2cXN8r5i5jBLlfAuLASMxYy&#13;&#10;KBnE+hnUHKuWX6vT0mAfaFAI1W2fbS9ffLkztG4EMsIW1sEUtZzHtbiORQsROMG2WoQOGqjaazZh&#13;&#10;We/KRnl2BJF2dTVazgNYslbLvWiPxsRkQh+NbUqLmBnOPQM2apGaIXhOmBbPU+38TKVK+PT5zlnK&#13;&#10;tTRjaMYCoHKeB9uRVd4c5pHz0UJHFeYKecNvZQB9P4eg4b4MPgKEx6g9cx0Fpv/lugLUxrFOQavp&#13;&#10;CuZBzg7vwFyPPpMQ+PmefB++h/4pxrd+LBmJ/Z7GOkLXoATzbhDCBF7QAArZB0u3kReaq6OyxOhE&#13;&#10;BZfRQQ6Hzy5IGKzgb7xzgRbgOHZiq6+J/QKIBRb5tsg984TCD9YiByMab5ZkZe5vOkxY3LdmuVif&#13;&#10;PBMgZKjundubwTwADQBkGHgM84EIIFvAw2TALt8jhdcCJhlc2C/7GDTABDYCoJAH0m9bgcbS7pYo&#13;&#10;4fp/4uZevIjIKmYLfPb4SVmnfPXMXE0IbBM86ScIs0/TFmUZtMw6BAsBI6+rzchM0Moz6wA8DMnV&#13;&#10;Ud6PsoLSag9l6lqWzH3O4GVgxxS4LQ9F0xqg0Dn5Ab5mLgqTUQs1RqgDItyj2q5sCcHGPtYZDDFA&#13;&#10;mlPd8/FvGL4roBi2GzWwLlS/h6HB+I64H85Ho601l65G0ULMZmjJdF46KM8HeHy2Z6RMzV8r/8P/&#13;&#10;9n+XR6/+FrMEzqw9KC/e/71MLd8vpxdq8uDc6t3y5se/RSmSiKy6sNZFKU3Pz5fVK/V5TOaqAxxn&#13;&#10;6PUwAzGDGuUXYCtGVx08dDTulXsL893yavirOFdTBk2mpl2c/7RAIgIIFsLvKxevhPLAcQKFSYGc&#13;&#10;AzuLysJtmlcYgs54nZYIJBrano5vG8+NcNJ3g1DURBUmlAXmal/r8kRCULQEMAAj2MkiZs6FLkzX&#13;&#10;Yns6etlnUpiaK82JghAgCCWBQHu8piqAA2Hu/mxqGWjKdVsfiOfmJmBkgakwlcXIXthvXauY02PP&#13;&#10;vjBHwi6DTbYS+IxNAYB+ou+Kvs5sl44J9jFmGBv0JccO+42UU2YANjSOQcD6PWQZGUC4H8ul8+3Q&#13;&#10;5mlZqUFY0z/0myALYA48r6Dhuxw5BhDXZW0D35DvWTbDNfiGzChIfSrYNuNRPxfNeT70lzjfuQmH&#13;&#10;RGJFmxgvc3Nz5d7d2zGb4FeP7g8Fjj8Cj8xCtg3LKO+bsgSRCMUdAh4Ax4/vMGVtbey3MGIHIMxT&#13;&#10;3sCDHA6uSzQX4PHNU2xuL8rdzVtlkVIaZ891+Rw5skrfhmDRBwi3M4gIGPmYDB7DEgFtOb9DxiFo&#13;&#10;0HCssUS4MogFjyhX0mpeaaayaV6KSKo006Ehu9yb2pSOQIQe+6XxLE0i5L2EqevitS0MxFpXsA/W&#13;&#10;YUEZrMhuFzxgBgg7hOKNm3fiXtCUEVQjJ45HqO4Xu/cHeKxff1qmzt+KcF3yOy4/eFPGlm5F3sfk&#13;&#10;+XtRbffF69/K9MKFsnaViaVq6KpVaqMMzELN7PZ78ZyE5TIoKT/NoLiwthqDD+AAQAA+GBvPzT2G&#13;&#10;VtmEBKAhOMlCWDfkVi01wPHajfgtil42QOH/NXMBRCwxI4aZsTm1AVcYguVTFB78jgAyOVENkWMR&#13;&#10;PJbEQMiwbiIcoMF7USAoHAByHaWCCvsRCjIRQIR1GQdgguBA46VlUwpCSVah9svSUuyarWwZYDQ1&#13;&#10;CR7s6x/vfoWh7EQg4nfNVt4H4OE0tHzb8GVNnGlhutVcSD/ne/Fd+EaWXMcXSB/A1Ej/0TmuqVET&#13;&#10;L+v0Ca7FsfQ9+wVNhscS0OC7afJxyTeLOlipdDrfmm2OqWat6WAigAdKJe9cZ7hAUhkcrA8wPRDg&#13;&#10;we82WVk2X/Ge+KaAB8qUCgV9g29veXYBBpCICaImp0Ph0B/CPVCmZPPmRkRc4fMAPGx98OgDSLZC&#13;&#10;2aK2lQASbUgJEQS8yX2Ch4wCgPjpPRFYONEHjX00fCPZP2JxxA5A8K+QiPL11+XrJ9z4i3IZJynR&#13;&#10;VTOt5EdzPJubEADSwCAvMwPJ4CDI2NinWSsLLkNzM2jkZWUdo114LmBBRxFEWMdJyQC3XIlNViFQ&#13;&#10;IMS7irZtEij25edEeAseCEc0Z+k4Szp/OOMXifBZjxn1CN91Pg9NewJVsI+F5QAZz8PfQll51sNG&#13;&#10;f57BhrO2+gMQWggw7KoHjx0rew6OlG07D5XdhybL6Llr4d949v7v5duf/rlMXrhXZi89DUCZXb1X&#13;&#10;zq3cKBeu3Cz3nz6NDo8QhNmFENi8E+wD4cAzVpNCLcuOcL105XIMCljHts+2hbkKAcP7AzyYgvb2&#13;&#10;nTr7H98PwWBNKs1PvDNYhCG6mj7UPrkP/1efCCYvhVDYzhMzoByKIaSUItEEYlitUUIAA8tsYuA3&#13;&#10;mrZqn5P3i1mL6yMY+AaG5SIg2KevA7Cgb/Gb0VQyEYDD6CpAg6bpgyZzGCasBIY+k8hA0wcP2cow&#13;&#10;B3tmIPxPNn2pZWu2suHLAjwQ1rwfxhtjFaFvJBXfjm3ycK5d34w+CzDwrRjPjAn6AsegCDpOuI5m&#13;&#10;SFkJY6fKgzoXfEzh2yKv2JZhmKxJ87upLMg4DK32m7Ok1hQKl2ZDWRjvKYO575bfBVi3+W6aurgG&#13;&#10;IAJgaA0Is+fKcp3saX4uWAcAEyVQWshvrXfVJoo6N1s2rl+tswn2/B2ZcXwKOGy/Aw8BpJ8lnmtS&#13;&#10;sS5w6DQHIH75+Lb8+sO78ucf38eSxr4KIrUZ1pur6waA/OnbYB4kBeLreMqMcdS0IaxutpqrtMkr&#13;&#10;WGmaHwSPPquw9RmH63Qyzv//AzwEEEN2w07ZIq5wSLPMzAMBqKOfbU1Xmrasf8VxUG7uD0GmCUsm&#13;&#10;EmyksQgaJhZBAvAgfNeCiTjOo2TJ2uX4D2fbM7u9AthAu4IRhKbWZjQ7iG382LFyYORE+WLvSHn7&#13;&#10;89/L9PLtcnpuo7z+7T+UWy9+LmPnbwaAYMJ6/vKv5ezStTI1X5MCsd0jhBnAvHdYx8Xrg7mpeabq&#13;&#10;3KymIAYBAwLNmHke9h84FO+Ve0XrBDx4Fs41JFfg4F3x3cOhfYU5NSpoAL4cR9Ns5f3oZOV4negI&#13;&#10;H56de0e4szSc1jyBzCYAFhkGwiiSGpPJg/259ArAI3NgiQkKYBAQNEkBKHwbI3DYjrpFLcKKJcdH&#13;&#10;SZImqBA8av0IKR3hfaGv8MpsQmHvPn9nqXkrg0b/nNwAD37vA5T3g88D9rFz155QEBC+FXSr2Ypm&#13;&#10;4ANjNYJOiJ5rpXsYD3wnjtE3JbOQRbLOb/QJfteMxTn0NQGDb4T/0uxzmuAg2/B74x8xsokxw7ZO&#13;&#10;bc7DVASAILQFCYFA9uU7EVh5T4K6SgDH65/im/KdDcSIhNOZszFWmO+DpqmLY0KhaOABG4F5XL60&#13;&#10;HkmCgEJ2jGew6DvLhwFHgEcGjgweOsIzgGTW0WWaN9D4y08fogkggEdlHwPwkIGEGev16wogL78L&#13;&#10;nwfMA5/HJtnEDLhUw6rv7+iDSB9AZBwCjCBDc93fM3BY9DCbrACMuj7ehe0BHgAG4CHrYD2c58dP&#13;&#10;ViHQSpSYaZ6z4nkGBLjPIIDwfDrMWQ9m0LQmnonBwL36LDGYKJrYQAc/BSwDxpGd5jRyPgAVExC5&#13;&#10;PsxnYvxsgDP3BVCgUSPUGHDhP1jDR0LJ9pkAD8xW23YeLM9f/lImFzbK/OUn5e1f/7vy49//Uxlf&#13;&#10;3oyKuv/hf/6/yk9/+4/l+t3n5eLGnbJ8EZ/MclyLZwiQWF2N5oDWvIOQdFDQ2bdt21727T8Y0Wxo&#13;&#10;XAgMnlMgwAym81S/B9djH+8NAGQ/z8I+hI8AgtDJDnEZafiU2rfBlGfEU5iXmBIgCvYRvVYjpmQG&#13;&#10;HMe35z4NzdVPIQCY6AVI4NfRwU6EliYrHN6cw7n0JyO1ONdQXIRIOMRPjcZ/RVADOR6tLLiCByDp&#13;&#10;swoFvYIrCzGFehb8+VwjsQSiDB594KAJXjIOgcRrCCCEYOP3QHjXSDMmSqrlSfh29HWnl+U7AeS8&#13;&#10;N76HfUdzIcAMSAPyADWN/YZ9d/4mzIaRaFfBXwaB8Fc54Fij4FgCFDIM/gPzpf4Sz5F5hg+lhU8L&#13;&#10;CrIvgUKmIQvUZOU3QRlw3nJAwX4hO4VNwM5p+ERoggz9zexzHecXVs4H8wjn95CEwD7bMICqH30b&#13;&#10;4JELIn4KPPrMw1yPXz4OgOO3nz9uAY+B6WrAPnJjdkEABCAKv8o334TPgxpWFEDMZiujljJ4KGwB&#13;&#10;A4EDISCbYBvhETbxtp+mBqKQ0N+REwIFDZ3jdb0mB2XmoalKxzkd33wPgMJy8TIQ5zT3/vVxWM8q&#13;&#10;C3aOC+d2cwbLnBRwDKIwvbW8F5mH83cAIBZKhIEEcKxdiWP4X3wHwTwWVyPLHOFIZ9QUo4mMa9MR&#13;&#10;a9XOsQCPnQeOl5HR+XLx5otgGWfJKr/4qFx7+DrMVcwi+OSbn8r42QtlcpYyJDUHgnLqDGzs1kRI&#13;&#10;ASp8C95//c8bcR8IRQYF4ZuAB6wDYENg3L33qNzcvBvXwMSkg5zrqKECDPo9nLiJY/j+rHOcTliX&#13;&#10;rnfms1YwUjADCPh/neUIiYgIa1GAHMegFmx5ZzwL901/4N2aXc7vXtNjwk/Wm8+B98DS6CpZIEuE&#13;&#10;CNfVXKXDXFMRy5w7kE1GgkcWZgoxwUDBr7BnW6Eve2Hfp8xWCkSvNww89HfEbIK7q98DAECId2bD&#13;&#10;VBKmKhn1+xlIgEA3corvgSDXTOg3Mg+I5iRcHO8+vifg4JLz8WMAAuyDVXAdwUiWybEChYwD+aC5&#13;&#10;K6K3WtKm/ie/T373sj/2G2jguxRojOgyyk6FAnZOg3XAQPRtdH2iOcwBIPavra5EbSvBIy9tgkYO&#13;&#10;psrgIcBEnof+jAwSfebhvpxl/ucfAQsYx8fy288/xDKzjuo4rwDC8YCN7ef37wNAfnr9JgojEnll&#13;&#10;UuA8dJFicQjOli+RTTu22G6RRJpqLEGu1p23PRahSgLd5Nk2m2BjHdlZLngACEZR2NhntFXOQI39&#13;&#10;bQYy8j0IMcb3IZAwQZRmq2BNjWnIRgALlgh2TVHmhQgiCltNMTXct9J2qXsMugYiVtVlP4DKebE+&#13;&#10;V0uncG9XLm90Gay8ixica0ST1KgsNG60F55zx94DZcf+kbLv6Jly8eaz8ts//+fI6WBa2uWNZ2Xz&#13;&#10;yfsys3yrXLj6oMytXIuw38gib74Dnc1hupqrdaeYohWhisBF+CIcESTYwdFI0b4ZKIS6Wn4Es1Nl&#13;&#10;HYBHdYLzbAgZ/s9cDZkNwCu4VHt3nWFQWzn7OEaFg/vhnoMtXQDQB8KfZlQVhRo91ogpcyw4RzaC&#13;&#10;0Jd18DvHChTWwgJIABXWdXgiBGQkMg4ne2LdSCuEVMyG1yJ7skBCCKnRChwChKDhfpvMQCEmQxEk&#13;&#10;XGYTWAYQNWmBJl9b8CDSCgBhnRwPGu+0Akg11aowqQywzfcxhNnviGAHOBDyCHEd75rBNDWxFDg4&#13;&#10;j/7oufo+KvOpS/bJZjgPBcdETn7Xsc62gMFxMBh/A4iQCwh8S5tQ7iTKoCR/kkDCkvek+Sqq707X&#13;&#10;CrlsR2XeicmqTLRoK5kHIMKxVl626q6TQl1cX60TQjXz1DDQsBRJrrAeda364BH+hhaG2wePLry2&#13;&#10;gUdmHb/+AOP42IGH65l1CB4CB+cIOL98+FB+eveu/Pjqdfnh5atgHreuXQvWcU7wAFmNWEqzAwoe&#13;&#10;Yd5pwIGmrblGU43AkcHDrGsa4GGI7u+T/2AZtfAhoJBbZh5EWmmyotExqMZpsiDgwVS5+m5kUNw7&#13;&#10;4CCbylFQmrVYCjbY4Rk0LBGIOgkFIgaaNl6Oc74PZxlk0FktNqKKCAemTAnvgvL28zVstPodapY6&#13;&#10;pU9qUmHVrnjOAyPHy469h8uuA6fLxv3vy8PvfytTqw/L6ua35eq9l+X2k3eR2zG/gvZ/qwLYXK06&#13;&#10;CwjpNEbA8xwMRgYuQpoigoAYAwP7N/WrKEbH/yN4b27ejnnC7z9+EuBATL8JhNw370bTFM/Lc+oT&#13;&#10;ARQM2a2O1BpBpb+DewSABGAGpsDAPXHvNMuF8J8IKsGF/bIIQ2sV+qxb+ZZnYxsA4XoIf9gF5wAw&#13;&#10;/MYxrAsOAIOhlygmnmP1V00ZIZwaSPQFuGwkg0MW7NnU5DEyhcw03C9gCCSCjdf1/wUKzVz5P2Ac&#13;&#10;7Id9ACSAB4IWwas50e+qj49vF2bnlvcCSDgHuE5tvqtCX9Aw6dCSJPoyrOLrPB/6/Pi2rPd9H1xb&#13;&#10;X5bmrww4ORKL47g/+grAzz0bym89K7+LbESWx/uRqWRwAUg4jv7E9TBlARgAB9FWmrjCf0kO0Axm&#13;&#10;tqmuFPzK8lKdirYBx6fMVKZu5GrrGTw4f5s5HDmiKoNHbrKOaq7CVPVD+Tc/foz22w8fyl8+vi9/&#13;&#10;BigADEDmzctYss1vHOOxf/7wrpZ1f10bzOMi1VbDZFXNVkz2ZJ6EYbp9v0dmHX07fwYPfpN1WDAQ&#13;&#10;AZt9Hf1wXFo4wRvj6NjFiZMdcNAo2xHAceJkZD8fOHg4kgWdrAoBDYgAHoAh5quod9VYBkAheGAq&#13;&#10;ERAADp4X7Z9tlghzzE2yEE1eCMFOa27zfRhlFSDSsnMZlAAMjIX/0ieD8EHw6Ywn5PfqRi3TwQCg&#13;&#10;xfMdhX0cLDv2nygPv/6h/Prv/jXAY2LpVnn50z+Vsdkr4SgnMXBmfi2iv/hPBh0D1bkviNHnWWAT&#13;&#10;2vsVvADHZ9u/CF8HwpFjYCia1KhhhVkNsxUmiRr5VDPUeXYd4pouFT68IwFGEGNf9ZnUZm0qHZKA&#13;&#10;A/esSQlBjWDnd+5VoMjgoX9DUyDHsw/Q4XwEiL6QzDI4JrTpZp5i/xYTBcKSMtwJiFiGuarNka2j&#13;&#10;3KxyBI2RPoKBWq1MQoDJ4JDBg3XNToJBBhjYA0AgKNEUdhl0OM7/Y7+hus4mCHgwjjRb0ZdzxQD6&#13;&#10;kaZnzX6alvQ1IPQ5XyZBgwGwze8KfQMZWHKMLMOoKX0YLGU3TuwlUxGsBBaWA7NbrejMdmYhyA/W&#13;&#10;rX4MA4niiMlHld+/CoDNyDmWAoZhulRuwDQFgNAX6Cf4KlfW14KNAB74PDBbAQD9UiQCSB9ENFtl&#13;&#10;4BgKHhk4DMcdhOVmX8dw8PiV3xN4sM4+geOvP9VzKtC8K7+8fRfM48Xjx2WJWGaKflG/hcEaBecG&#13;&#10;ExeptQsgtCiO2JqJcAhMmUZezwAiePSBQz9HzR6vgJHNVYJIP7+D3yICq4HHBKUq0OZbjatupsGW&#13;&#10;eZ4BECAJQd7m2PCZARF+4xgAQxCx3Elo0y3ZT3MMAyu0tBZ1ZckS/QIcF+DSQnbxd8CMurLPraDc&#13;&#10;jVv3y8QUA7IOEgZATAg1cjxKlHy260gZn7tYZtfvl41nP0UpEvwdV+98UxZXb5aV9c2yvH4t3nX1&#13;&#10;I8B+FjrBzDNs3LgdgtHaTwhXTFXG/KNlAyxo9lbMRUMEMMzDcFAbOEFjXZMH/539XwggC+TxXPxW&#13;&#10;w3oxedVwZYQ396lTlveiOQqNX5DTnIXjm/sUgAUBTVDsF2hY51gGNscKJDy7/hUAQjZjfofgwjls&#13;&#10;cx+cB4DoPAdo0DrNMcgZztm2rjlLm3u2x3OMjnKP8zwEmkt+R+izLeNwv0AkOOX1DESsyzwADpaM&#13;&#10;r1q7qfqhwu8Wk2XdjCXfl+/aad7MBtiKAGouyhFQRr75G/sFFoS7/g2O5TfBR1+GgMI++rCmMUCD&#13;&#10;JX2PZXbMa8aiOXbM/CbwJoCkAb/ziOgkN7JK0M/fiX3WzmIJYOjjsOwPLCTYR+tfVN1dWD7fFVyE&#13;&#10;eeAwH1YMMYPHp5zl2am+papuZh1OM2t0VPZdaLISPAas412UaodRAB40gAM2wjEAh+DRnfP+QzAP&#13;&#10;/B1zZ6fLIg6vqenQ2gWPYczDpiNZwaEGrrDI6zrXjchCMAoc2UFeJ3g6GU3w0GTleo62Yp39ASgH&#13;&#10;D0c7efJ0PAMAQk0uo62CdUzPRVkQKwRnUJSRZPOVQEJjm0bUUZi+mnDUbOUzZk3bd8JSu3GEQAI8&#13;&#10;MDHCipsm7bt0silAhwGEszzm9Gjg8eW+o2Vy8UqAx7/7T/9n+dt/+39E6O7cyq2ycfdZmVu6FJnl&#13;&#10;ke0e0WI1ge4smhL2YopbnqsRRCurF2IA0LkJy6U0NyCinwDtH7+I84UzYK/cRJhUswNMhlZ9Dy1H&#13;&#10;Js3/IIjwzDpGEQQABoCU9yGYEeQIa65nDgb7A1zbb+yTmbBNkzWwxNTEsTIZw2wBC56LwU0TPDgv&#13;&#10;zAwNFLyWZitNVQgdfqchdLymZpAMADaBIQOI62q3sgQEPOcADPyWf2cpOGQg6Zuw+uyFpf/l7yw5&#13;&#10;B3MVAML/UVV39/4DjRXWcjAoCXw/+i59UW1fABUYNC3pvEZAV59WBQr6isKdfTIE/RyyFIU/1xAA&#13;&#10;3O9Mj/QZmYeMg98BEZ3oApNgxjW4NzPYO1ly/OSWJrPw/Qrefj+a7I1jjaLCWQ6AXL+xEWOJvkPf&#13;&#10;c54PkweXFue7PA8Ao58QOMwHkqOstoCHCYF9c5XgYYhtdnpnJzkgMAw8YByyDsFDlpLB4y8fPpaf&#13;&#10;37wtt69f/0PwcF0BEcyjlwCozd/GdtZKFZw6yocxjpETlUX0yzELJCxzfgdLOgPmK0wtRAcdOXI0&#13;&#10;HObxDCR8zSwEaCCs0fRlIEZXkXch6wAkBBUBhOaxmKkwO2H2ERx1FgMgLH0XgouORiNYPB4wi/pW&#13;&#10;88yXPghjnl9aL5t3Hobvo0aZLERlXWYTjPpWOw6W0bOr5dTC9XJyYbNcuv82quwuX75XLt14GFFW&#13;&#10;cxR+vFBZAmamao8m8as6l010QmOCejMZkDPK6etA8JKcx4C1FEg4OVdWyoXLl8OkpK+EdcqW0D+q&#13;&#10;qaz6VljqM+JcroNQkMVgitAkgTDWsc1/a5ZS66dpZpNV8HtlUzXqimNdR7vkHEGBYwEcmQiA4X8Y&#13;&#10;Xil4yEb4zRBgTV36QzLrkHmgZcI8WDdsVxBRGA0DF1mCtbA8T61YocZvAo0g4La/Z6aisGO/4bkC&#13;&#10;Bstclp2qughdvhXfDMCQVdcpFaog533yThDMAIUKgOChMGedc1gi7AWGuMbMbCf8BQKEvcI/Aw/r&#13;&#10;XpOmY9ywYHN8OMaILK8rALHNtWAfbHPfhvLqRPc90fgmvnuWshLfK+vdZE/NbBVFRy+sxLu5dftu&#13;&#10;F21lnzg3ezbyPACPflZ5zvXIADIMOMJslaOpaB9ffh/th1cVQJjwKXwTiXVsibJq4LEVOH4PHgEU&#13;&#10;ze/huuCB2eri8oXwdyxi+5+t85MrQGk6ujPrCFBp4GDTJirTkJkIGobn6uvo+zl0hucm61Bb8Jjw&#13;&#10;AYwc7Y6jcODefQcCQA4cONRFXEVrzMPoMUOQJ84Qilnn7KDxrABDNmmZ+2E+CMcDJJiyTIYCDHT+&#13;&#10;AhiyDJ6ZbRrvgAGpII0ILYIIpgnbrdo110PYXrtxL/wVmL/qAK3zmPO8n+/aW3bsGSlXbj0rZy7c&#13;&#10;Lk/e/b3c+eYvZebC3bK4frtML6xFlFUA1dJqAMfpM9Pl/DqAxSCv+RyaeMjpsDAe2ifrCF2EtwIc&#13;&#10;vwaO8lsPHpTrt2+Xq5ubZWltLUxLCFkEek3mqw2fSrynVsaFZ6o5HjwfjA17OrkfV2NdLRVhzHvg&#13;&#10;vhTi3KvCH1Dgnvw/HercLwNWv0bYm6dnQijIGjQlIPy5Pvu4Nv+n+Yl1zGAcKyhxjA5Q9nE9rs1/&#13;&#10;6ljnNwQRQsbSJAiWDA6sazLK2/yOgNeprcCXoXgcy74JyiaIyDI4xqbfIzMPG/9ppBX5Hl/u3hMC&#13;&#10;mO8B0BtWbTQhQhlhLEPk2X1H+pX0Selr4huxjnLkbwB4AHzL2clOccEFgEDIy0A0Xfl7vb9BYqhh&#13;&#10;vppSUZYiEbRFg8luMGFZdFHzFQCCmVamlwFe8NAM6Tfz28I0jLrCDxL+DYMupqjNV1lHZKlPjEV5&#13;&#10;EsBC4OhnmPdZSAaNLeDRD8e16q0AAvsAQDLzAEBsw1gHx2ezVW1v45jftfcfYu7yFTQ56v0w8x6s&#13;&#10;I1WkjVyGIeARbKTlb2iuEUDclnFk4ECDwe6dczoyePRNVuZ42AQPfR+CCJRb8Ni370AZZ3AjJGEg&#13;&#10;LWoM8IjZEPV/NIc4z4MpSoAYG0fTrM9pbgjHmgui/wPNTOahk5HGuqYbTVYOQs17MRgb80AghW29&#13;&#10;ZeTOLa5Fi9LuYTeeLCfG6jvZe/BI2bn3aBmfXS/Hz10p0xcfR7ju+9/+pTz+5mO5eutBy61oc4Wv&#13;&#10;Xi6rLTGQ6p8wD4RgBAecXwpBt237Z2GyojEocoQTQpqBitmK3BDmP59dWipTc7V0isciFHg/wcgW&#13;&#10;0b7OdmY7Wn0fg1h+1hn8DGijangHCGYEDY11tXqEvb/znzKGMPe1REET9hToCC/NWpqnBAVBRLMW&#13;&#10;wp9rIUg4l2sJOvy/wCTwREXX0fGIujKu37pWCBV9GW7zXrPmKohosnKfS0GB32Uw+RiuJ9PI4CFQ&#13;&#10;eKyMxuu5TrM4otFW23fsDEENI0Sj55vRby1qiSAO4d1MerxT3ofAzPcR0PuA7XcKhi0bTD4NgSKb&#13;&#10;nfR9CDL+v3ke+jUqW6pjhX38LtiwzvUERZ30MA8DH0z4zCZCASSvCy4ew7YsU9aBGZjn5N2g9GEx&#13;&#10;wMRFP5g8Mx4TQgkW/wg8/qgF84js8d7UsAJINl8JILkBCplxBNC8qc5yHea1yUi2tl/fvS+vnr8o&#13;&#10;ywwoHOWYb5qwDR+AxQ1b0huF/GiCRwaMPgvRdCN4CBz9MiTmcwgcsgr2oSH0mz6P2o5GDRtmQNu1&#13;&#10;b3/kJUTbs6+coFQJ0Tk4PnGYN/bRzzinWSYdUNCfkcN3LZioYDQSS1CsJpk6YY5mK94J6z47gpTf&#13;&#10;TTIEeNZIapueicHFoAJUw9xzZbNMzSxFvgcggzZz/GQ10e0/fLR8uedQ2XNkvPw3//1/KWdWH5TJ&#13;&#10;Cw/Kw29/Le9++beRVQ4A4ePg3CjUSOFBhP0Kobs4hmsCIrbazz7fFvWrABBYBwODzg9oUO488ifO&#13;&#10;L5e7Dx8FAME4uBZLBK6mHcxNgi/OeOYiISeGZzeKDGGAYNI8gYBikKNl8v0ZcAGizVTENgMbYcR+&#13;&#10;/oN1BJaMhKaZSpAAECJZ9Nx8CAgZjKYrBAbXMHdD80UwsRZdReNcWUc4QBtIcZ6AJnDoeBU4EBYI&#13;&#10;DRiIwkMQURBprkLwZ2ARBGQdCqsMQDkPJIOH6xkkPMZmlBXHRVVdssz37Q3w4NvwjcKf1SLlYLGE&#13;&#10;Z2taAiB8L74H3pusgm0B2oRC1mWVfgsd2ghz+oAgIrvQ4c5xgAj76Ivcn6YyzV9sw2JrIizzqw9Y&#13;&#10;rSY0AQb2gRxRSdBn5TeRXQgcskB/99363fR/RIIgZqwGjihrkevRAimmJic68KC2lexD8PhHANJn&#13;&#10;IR14DJuwCQCBfURLTvMtmeIRWTVoFTgG4CEDycfkRrTV80ePyhwU/sxkZJXDPBAAwTp0iBtN1RqC&#13;&#10;M5hJql/V93/4W3aQWz3X2vw6ywUPTVAyj5xZzhKqyX6YBj4OwQPgYC4CSixE2723jIwcC/AInwdO&#13;&#10;6VZhFzORPg+eg+fUp6HDnG0zxwUNQYVtWpi5Unl5nlMfCMLSiCx+8z1wrE7zCN+lxEPLaA7NrO0n&#13;&#10;VPfW3UdRjTcy8Mcr7YVpwTzwe0wtXiyjSzfK5NrDMnfpcZk8f7Msrd8sa1c2YuAwoLgHgATwoAQ7&#13;&#10;YYMRXthCWKu5ant1lu7dEwMikp7Ok2FPaHJNnGPwkRwIeODvmDxX60rF4Gw5JDWkFnNGDS5gHSUB&#13;&#10;EEVhqH6fmlHMQDZe3xwA9nFfTt4kM0DIsM5/XLt+I37nnjgWYcRzAHDcK8DCsWrELBEQvF99JRwv&#13;&#10;g9Fsofas+UtgMvxXHwe/CxyuG7ETTKSBBIJC56sCX4FkQwABMibqsQ0gIKgyMCiw2C9wCAZ/BB4y&#13;&#10;Gs7zeJYwDVkH/88SnwfgQb+xarGzOTrnC+wTwa3Zk3cpk9NP5PvP36gGU1Qg0ZzF+Ybx0icAB7az&#13;&#10;k9t+wZJ9Ao05IP5OX8yAE9US1mrZHf1q+kxQWDgWsOIbmuQZpsfGHFUCMpgI/oZjCyi8UyKsaPg2&#13;&#10;YB+8n+gzbZ4PFAiOP3nyeHn08H4I//8a8Mi+j37EVZdhnvM8css5HgJI1Khq7WOLxuo3QSSDCizm&#13;&#10;x9eYwuqSxrWfPrhb5qamAjyiGGKUYGjzbCdw6Juo/C3v02SD0Mzg0c0cODMXvo6Tp9DUBg5yWg3N&#13;&#10;pR4/DAT/BkyDHIdBKK8aHs4twnIxGbC0No9NBkLnCEdrc5jLOKzZpf8jEvUs304EVKuwa86Hfg6b&#13;&#10;YCMDMfRWZ7izCMLYmIuc9yOIaLKKCKQWDqqwdhpWk7O4Hufw3gBPQBXQ3L3/UNk3MlpOzl4pv/7T&#13;&#10;/1omFjfKn//+H8vShWthYgy778VqE4b5LFM25NqNGDSAw8rKSjlx4kRnqsJJjqBReCIIGPAmEaLJ&#13;&#10;OfgcsOxncDKgHbz8TtOxzRKBorbPdXM+BusIF96D/hV9GawHcC1R+ZjEyrVuTnK0xAhvXlrsnJUM&#13;&#10;WusL8Rw6tAVmWYRaoeVFZDeyDk2Iatfu5xyew/P5LeZuQEBMT4VQwX8k23AK0hAap0/FsadPny6n&#13;&#10;Tp2KNjExsSVMl+NsfdZgU9tV8MtAZBEAQ94WLDyOdR3lHiPr0OfBd+Vb0of0LcCU6ZPOp8I3Blz8&#13;&#10;5ghojlN4m5ukQ913JqOjz/N+2ZfB2bBdM9SNqqKhQMpUAIAKHihkgAv3wn3TV6neW81VKDz0XUy4&#13;&#10;3B/3zHp24psDYuP/daLr58isUUAONgjItPDdYBZnpyNcFwbC9z9JZd6YmZCqvBNlfHy0PHhwr4Xr&#13;&#10;1lyPmIDPNgQ8AA0ngPru2+dd66KtPgUelinJABKFDVv7wDwdKQ+kDx65CR62H9q1H9y+GZFWzFUu&#13;&#10;eBi6KovI5imd4YJFNllp/2e/mrbggfZJC19HAw9Dc80oN7+DpWatPngAGIAHEUE4uYiusjaPTRDR&#13;&#10;dCFo6Ch3W8BgHdAwL6TWVarMA5MWTUABMJx1EOcwhQIpxw5j0fdhFd3ILqeqbzNf1ak4K4jU2ljV&#13;&#10;gaiNX/AxZ4R1ARjQhXWR34KZ7st9R8q9b34qG08/ljNL18v82kbkdgTbQXNfrNp9hOjyLZZWqhlq&#13;&#10;bbUszM2XL7/8vHz++edhrsJZjmBBkHJPCHIcxwxStTgGHcChjRqhgQNcjU8NMAZ9c54i4BEWMANB&#13;&#10;QJBw3nG1VbVTzkFIZ3CR2fA7+wAQrsVAJVIMOzPPBYhEvaGWOKhPhm3+M4OJgozrILi4ts+uWUUw&#13;&#10;5Rz9KFyP/fyOQEFIGHUDcCBgssOcdfazPHbsWADH8ePHy8mTg6lPPwUesgiFvYl9tuyz4BiOFURk&#13;&#10;HsNAxOuwboY54EG0FYIVocq3NP+Gvki/og/APqxRpRmIflajAiugyBBYwhJ8hzEWSYZt4c68b/0O&#13;&#10;sT5JVnYtbyLTYBvFCZM16/pGqqMcs3EtHMqSYBCApN9vOYf7BOTsqx3bXVzqHOj03bB0ND+WfiW/&#13;&#10;i99J0yTgQQt/BmVJmumKfhnRdjDR8bEAj4nJ8TI6eqrcu3enhut+/bwCRQaQXtSV4brOW/67mQQj&#13;&#10;k7A1mciw8N0MEBk0+sAxjHkM2MdW8OC6tzaul1kSa3BUMQFUzCFRcxo0V3W1q1onyhFVrveBJPs7&#13;&#10;LH5ohNWg4GF1ludtgcRJoPIUtIAH8diUIKEBIjjJKSlN64MHx4a2mVgG4CB44LCmyTiifHtjHprm&#13;&#10;AAVAw/wOttnPdkRcJUc7zCHeyVINk+2WjUHIyiz1zr1ZTwoBxztDy3NqVmtE8f54Fzm7fvvug2Vs&#13;&#10;/lqZvnCn3Hz4MkxWhPji7A8N/uJ6DHIGyeWNzbJIyfTV9dDWd365o3zxxfaybdu2cJQiWBgoMgMG&#13;&#10;FOcBEAzAjlEkG7NOyGAezR+BAEC4IujZVosXNOL/G6PgN9b5LQt6wUVzSNxPM39k5sA2YAFwqPEB&#13;&#10;HDwfgoljNJEoqDiHa3o99pvrwe+ylTATnh7rNGJt+5zretjKexV01VL1d2AuUnvlHY+MjJSxsbEA&#13;&#10;j6NHt84aOIxhZEEvSGhqUvhnYJFV5JYBxHWvyRLwyKG6avoIVvpP9RtUU6zKCABCpQGEcZixmkMb&#13;&#10;gc+2ZiFBxMAIAds+kcGZJe+b/Zqo6V/6Q1yXkQhcbus8B+zYD0MyjJdzYU0sZVT2Y1oA3DRz3dQS&#13;&#10;KbARfufbMi4y8+D7+M0OANItoZDvLRO1RLuhugAH7fTpk+XWrZvl6xfPokwJAAFY6Dzvg0eXJPin&#13;&#10;b6IJIrRtXe2SHnD8EXjIPFjXlJWbYBF+jeYcz+AhcFBZF/CY4eMwqY65ESmDPJcfETwEEFmJ4KFG&#13;&#10;XRPCaoE1o6usX5Wr5eYiiDnqSn9IBo44f3Q86CSswzpWgoeggbmKfSw5joFueRLNU5quAApaZiFG&#13;&#10;YRmuq8nKCrosAQyd6IIKx/G8vA9MRzTYRzisG5hqitIHoDBDeEV58DYnBmYtK9dynlP04hvCJ4Tp&#13;&#10;CuYxOne5/PbP/1om5i+Vc8uX43shLCPi41ydcpVBdPTUWDMdzkQn/+yzz8r27dvC10H1XAcI7ypM&#13;&#10;aC0hCwHBoENYsER4IFAYZBzjYJRVyBqMqOGZeDYFhkxCRsKx7kN4Azr5NxmJwMR1NSWFFjt3risR&#13;&#10;gaZHi5DJhaUOFIzaUvNlXQDhOrIIrq85i3Wd6fQ5zBisc5zgEgDSph+FdfDf+jUQOuzL9vMwY5w8&#13;&#10;WQ4fPhzAMTs72wkhmYEtC/g+cCjsZQz5GAFF4HFdE5X+FYFD5oECAXjs2LO308wV+lXY1sRPBDaN&#13;&#10;GmeACv2B383/qUUya06Qx3Ic12LpOw4TVfMz+D4F+3j3bVIqmYdL7kuQcmkYryZVzWgmoGqu0pSl&#13;&#10;QqSplXO4toAJaAEgKGp+S5mjEVZ+M4CD5rYmS8yX9Esd5uNnKNc/Gj6PjY1rtb7Vt19vAY9hPo/O&#13;&#10;15FA43fgMcxktSWEd5jfI63nCKq+8zyvV9PVyw48mE3w5rXrZZLyAszQtbBUFkPrawUDW5RVBo8t&#13;&#10;zRLkzUQl22Bbc9XWwoewjEH4bb/8uk1zVQaOqLp7eqzzd2Cy4oNFmGFiG4JH5HscPBwd0+KILrPf&#13;&#10;w/pSZJzbBA7BQ9+H+QsyEVmJPg+fmygp3h3gAfgCtpmJad5CuCLIMCeRjMc7xTlpTSFzRixdb4Ik&#13;&#10;tunPd+0rx84slemVm2V2+Vq5cKkl5FEx9ty58AFEOWjq7bQYdwYhJqovvviifPbZthAYMX1vK99g&#13;&#10;KKSlIihLYR2rmrNSBQGDNUwVjRm4NPkQwazPIBhCC3M15l+ziICg011fC+dxDR3h+kEQ6AgZhD7H&#13;&#10;o+XBPgQRtD0Yl8doCuMe2DZyy/tin34ntp2fg21ZB8sI4zx2ojpVW4QZ+xEugIQgIljISAQTo3aO&#13;&#10;HDkSviaYBywkg0cW+AJHBorcMDHpq8igwjL7NFwXVDRvCR6CDtcCQAAPzZB+I76zrNlttXjzKVin&#13;&#10;b8BKaogvOU6VEcgC6DcKfb6JYKHZUKDmHQPSrPOeA2Sag9x+KrPxmoBF9mNk5iG4CXA5MZV1f8tM&#13;&#10;hP+JIpEtO1wGwvfie8oyyeEAPPyNJcejzKDEAB4cIxs9ceJYuXz5YgcefeDI4EHrO8xz26ZNaxh4&#13;&#10;/CPmkZtMox+uK1D0mwyEa7579bJs3rgZwAHzADiWwkZcK88KHp3pKjnNNc/Eb72JnxSimqv0Wxg5&#13;&#10;ZeuzDhkJx1qivWMd4SsZDbYBo8AkxYALzekT4IE/hHMmz9SpaW36PWAa5FnANlhiwgoAaYBBxnT2&#13;&#10;dfSd5YCJQEJjgAWItrpW1vJivwDLOyLzOpLmLl2JwcFgCpNNC/etCXV1YiX9H/o8eG8kRO7af7gc&#13;&#10;m5grE/PrZWbpYpldrCGVGzdvlMXFxQAQ/B50YAcFoGNOB4yDCDWuCagw6KqgqJong0vHvZM5qaVx&#13;&#10;PAKE+9YkhTObwa4Jit9Ylz2o4UfdqHY/ggTHAxy8D44RaPQ/RFSaWfjN3BECvlUrZaAixNH4YF1c&#13;&#10;E6CRYSCoMpCxj+t4jwKYZhQav/MfCjQaDIRjra6rKcMmeGQzh4IlfCKnT4ffA+YBiAgeOrL7Qj0z&#13;&#10;jQwYAkVmH3l//zfBI7OUGDd7dm9Z/3znrvi2avgIYTR4+yT9A4HLt9dkpWkLQS1wVH9ELe8e5p+x&#13;&#10;8eg7Kh68W4MT+Da8YxkJ6zJBTY5GXwEc3J+ObcGEPss+7pvGPXuPABr3R6Ir98e60WTcq74PTWDe&#13;&#10;I9c1gqrvz+pMlExpm747+2UeASDzNVFQBePUqRNldXUlzFa0fxRt9cfg8d3zQnv9p6/Lm5cAyKC9&#13;&#10;e0m0FcBR28c3AAhhu3Xu8pi/vGeaEjwqu6hZ6l24b9vmnACOl9+Vl99+UzauXQ9HOeYqzVaaZ3K0&#13;&#10;lZqz6wrJYCUJOMx9CF8H9atC8FckH4CGIDLwdeQmaMhAPgUemXaH9tRApEsW3H+wZhljV23mK4Ak&#13;&#10;Z5lHeRDm3eBZ9ItYNbjVuwIYdJwbcYXZCuahySr8RC3HAz8HGeKAbwBsCxyQgWj2u3HzVnMm19BW&#13;&#10;hD/vjnep+YpBS2fOJVsAD+b2GJ1ZKpML62Vp/VqZnqtzGlBjZ21trays1IJstRMvRBIl+RxEVrEE&#13;&#10;PNgn9dehWOn8IOyY+wVEzFdBkHBfHBNO/oWlcH4jkFnCEsLZ3pzakbHdNEdNC9qdBRqERDCmuYVg&#13;&#10;FJqsEOjWzmIbQOA3BEswlNmZTjsEKPF3ACRosQCRvg3+AyEk89GcxX41YASXwkyTF82KuZqqOFaG&#13;&#10;glCw6B0CRP8HS0AttNOx0VByAAkirPB5wDpgIfo6hpmp+kAwDDxgjn0G4jUyAOV9GYw83yxzwEPN&#13;&#10;3lY18/Vy8879ztxz+/6D7lsKCghmzFkIbjR7zUmMe81GLPN5ADLfQROi30agz/4QfV1+F/cFyLd7&#13;&#10;pU/JNmgmDFouh8rPllxhfBk5xjH6amRSKFPWwuI78z01YwEUwSpREpqiwLdEGRBcYuwtwuKrIx2H&#13;&#10;+tjY6XL+/GI4zGkvnj8pz589jsb6/yfwePX9iwFwvIJp1Pb+Faaq7zuQEDj64NEl+6VkQcABoDBL&#13;&#10;3fW8DXC8/v67cv3qtWAcCFaKCJ4lQSrleSAIBQwZRd7XlVnvlSGxBMnk7PxQ8BhMKzvc9+G+DB7B&#13;&#10;XFoZZQCEQa3DzwGkw1zwYAnQkG0OgGCqOjNxtsvzwIwF25B5CCAAhyapU6cnOue4+xD0AAj71plB&#13;&#10;cGE5oq4YZBFZdW4p6lLl96MJygmQoqzJ+ZUQcrAYrmM1WhzmDFaOq8B8PuzANMBj36HD5cs9+8uu&#13;&#10;g8fK5oPnUccKphKCd36uTE2dKUtLC130Ee972xdfBuugKTRgHTIPHY40GQfmKiO++K5REbj5vcL5&#13;&#10;32pEaX7TVMQ+mIhgwOAMTa5FyujI5NlhFwpwrmEiICBkUyNFYCBYEB46/yN6rIXsAhxRFrsJGBrC&#13;&#10;RQYkc1FI8b/6U7g2jELmQ+NYgQMlxBwPbfb6MhAuChhBhG2EDFqojvAIzz15shw4cCCYRwaPbGrK&#13;&#10;AJKbAKKw74NGH2gEC5Zs87vnOWZYokiE32Pvvs7sgwBVK+d70y/1KdBgHGj3+MU4RiaCQOZ8ndis&#13;&#10;cyyaPwLdkiHhZ2gh0C75BkZfyQIFePbl4/mmMpgIB273K4umDcrhAA51OgAa64wv+iBFP/WHcL80&#13;&#10;mZdsJ/u2gkE0wMAsTAY56+wDPMw4ByzI8XAudVgMoboLC3N/CB45GbAPHm5vAzQEDpYChyBRJ3T6&#13;&#10;fRNQMuMYOMUr2wAsTDTsMtlfviw/vHkT85VvXLkcwOHESTAOlmwbmmpDWBq+2yUIpt9Ycg6AYT6H&#13;&#10;obnV50HkFKCwtdQI4GBUlWCRt1lq9qIBHPgxCKVjMDPQGBAOqGy2sgEiAAcAMj42FWXQYR8AB2DC&#13;&#10;0hwQZhsERHgmEwF9ZmcVDIZw4eKWMu3OZa5ZCtaB38NoK5kHghchrM8IVmNiIuBh6fY8CQ/Pbz6F&#13;&#10;uR6Ax659sI+DUcdqYQUbc5v8aH4ugAMAse6OoIG/A5MV4IGpxJBIBkkVDHWQWbPLyC+ujQM/Ehub&#13;&#10;U5/nROgyuJ0XBEEMYMg6BINa0bfawCPZsGmfnKevhPMAIZrXjCCCppnyX+G/ahpq2MvnzsVAxb8j&#13;&#10;6+D5ESwKf4QO19DUpZOc/bwfhLvOdrbRKHWABxCfne40SvYbwy/rYMlvChTNG/o71FjDXt78HSwJ&#13;&#10;2WVfP7JKMMhAIFjk1mchmVV4fj4mg0puHEd/IHjCwoh8HwU938x+wD76or6NmvtRKxk4/bCVFMxl&#13;&#10;Yptzo6ICCatNEaV/CQQoG5qxBIgwbzaAMCAjA0f2jeh4Z3+AToue0pymsoMPj3vZvPug+fMGOSE8&#13;&#10;l0tAEDDKocOMPxvyJ9IGKBlDfxmrsxWyn3u0rwEumK7MAzp69Eg5c2Y8wnT/EXj0mUcfQAI83r/5&#13;&#10;vrx7/V00mYesgyZQ9BvAwe/DwnH7TEO/SfhVvv++fP3kSbl84UJZokwy80UAFg1AWMJCqDJLixIT&#13;&#10;k2hoaAnVbGMjF4L9LN0WOEwK1NwEcMg2jNmu25VhZLDotz544Cw3iacPHrCOrkRJApHTON2I0x+f&#13;&#10;DuZBA0TYjpLoKXzXaCtMSTnbnIKJ7LN+k/kehu6yhFXE4Gh5Hs5lot8AwHDwIJAjsXABkwpJcnXA&#13;&#10;cawAQoenMYABYFhbLVFyJEwMew+NlPlWtTZsuIS1zs+V+fn5Mj09GcIUoYSpyoRAAARBE1rSVGWF&#13;&#10;JlEBCPo3GNzVSV5rdhlBh5DQHyNIyD6MHgMMNPEAKgxifSkIIMCKQQvzsKw6SwCD8xEWmqpY1zxG&#13;&#10;hrkRXVwXBznPCHjAQDBdnV+p4b4IEgSNjm/WBSGWDH4E++WrVwIEaDA1o6TYBlg4Rmc4gGK5EQFG&#13;&#10;8DAaJ/s6DN8UTGAdmKwAkGgt9DM7y7O5qc8kcmN/H0jyb46J/m/9FlFWjXngMKcfGWDBOkJYpUjQ&#13;&#10;d34XAQHFyERClQ/7OX0JQa1CYjkffuObGiCh0KUP6f9wnz4RgUJW4nkqFLLSzrfSkha5Pxm/wMX9&#13;&#10;ASxOdMY6LIpn1ITF8wMW/K6vJQJPmoNf8DAiD/CIMjUnTsUxmKzIP6EfRT85ebzMzEwHeFBdF8DI&#13;&#10;rR9t9SngCPAw0e99OK9r0l5uRlX1W3+SqLwff0YuuBjA8d135f3rV+X7r78pG1eulmVKFxP6hoaG&#13;&#10;M5AB1pZj0PSxiTLKBO5tXU3t9w0KX8HFhqDlQ9Gcm1z/Rd8slcHDpnOdZrKg25ZO9mM52H43kHrg&#13;&#10;QakS/R7xnOPTwT6cjMnpajFlReHENsc4TVOVpUxoVo9lHRABVIKhLGL/ne8CCfB5RFmXVo5dcODd&#13;&#10;hEY/Q35HZTb4TsJf0oonQqu5HoNSkw+Aa/0vTAyUZaFjYypgoDAQEVYIU4Qq9nVyOSi3LnAE62g+&#13;&#10;I64JsCMQqqnifNw/96DfxdpURs5pPwY8HLRq9wh2zUKagxjQOq3VzLhXQIv9OrARJPwGaOAnQYhw&#13;&#10;rhVYuS7XpOmvcCKeKAkxOxNLy0NwPZaG6rIuI2GbawIIDGyWsgqZg+YJHaECAPtZAiomjGmy8hij&#13;&#10;q7iWZiy2dZYfPHgwln1ned9cldf7APC7Pp9MUf1jbR7bBw+P/+zLHfFt6Bdq4QhQlUG1c0w94RiH&#13;&#10;XbRyO7IMFAsUDfqSUxADIPSXrDxV022dfjbnDgVopf4gIxFI+O4yEZmkvhF9UQILzAHFi/GjY5/x&#13;&#10;ok9EE5zsAzMcz0VoOq0CTw1b5jjLI7G0Om+UUWI2wgYayCfGVtxXM13JSHGYj4wcLs++ehJNZznF&#13;&#10;EW3D8j2GMZAt4EGzHIkA0AeNT4GHIMN2v1IvoPT25Z/COU5YLqAxRxYpSTxnpkIrZ/IkGsUEjzMx&#13;&#10;yrET5Sg0jOka2XeiviBfEvZeBDgJaQAIFVRpAAlaNMIGAZnnKJdd9H0afeAQPIb5PPgwNEMnM3hs&#13;&#10;GVgNPIy4OthmF2R62gCQibMBHpqvzO+QfWimExQQ8maVK+y7RMpzi920rgwQBhJBBNSngnlQnoT9&#13;&#10;ZpcbTECLCK3GZq5d3+wGH42BpxA3GuRYy/MgURBnNyyE/QxCBgD+BQYRJhy0cEJyySIHOMIswURP&#13;&#10;u3bGuwuB36JiGDgBPqsX4/5qTP+FEBgmNmanvyY4BjBaPoMY9kG4sZqjJoe4nzQvR7Q2VwMDnd8U&#13;&#10;6kaeyWa4LoJAAcE+ruc+awrxvEa5hAO7CRP6KNdQ+HBd7oP/jf9ps8HpdNe8IJtg2zBLBL327Aws&#13;&#10;/s45AEeOyAEwPDfYyPHj4e8g1+PQoUHiXvZ3ZCDpg8mw1jdh0WTjfTAZBh6yjgCSvfu6iDv7BkvG&#13;&#10;cLUo1FwL51+5cOlquXrzdvRR+uuDJ8+CYRhAg8J0//FX8ZuBIuynf13fvNP5GPSlyHoEBb6XPiZZ&#13;&#10;hr4PmaVsQxOlx9AQ8rIFo8BYAiSwC1lGsPa19W4ceV+Cmw50+63+W8ZiWFNOnu4Sl2NSqZCNZyIS&#13;&#10;KyKumuny+PGjYboiTBezlYBBnSva8ycPu5pXf8RCtgkaCPjcBACBJIOFwBIhvK9ehQ/DfA9/767z&#13;&#10;+k8xkTqs49bmjerjmJwqo6fGyimQ8vjJmDjJzkzH3rdvX9m/f38sbWzzG8cQJYIGhd0WwAF8dCry&#13;&#10;wRy4fFDzMwbmq+EMow8e+TfOjXpYY2cCOGAfOs4daL8bHMn3AXhQop3nBUAAD0AE4AQ4ss/DDPSc&#13;&#10;w6GZSlbFPliHx/AbDRBgkCFY1y5d7wAkIq7OEx5YQ24RzgxEBhLMRv9KhAEztW2zFXMMZoFKuWuC&#13;&#10;n5WHyWzdc2B/CMLNW3eiwzMAu0qii+djNsDt27eXHTt2BPsARHhXCCy+VwjglhgFdWdQoI1py+Ze&#13;&#10;+H9ATt+Pz+mESmh0nKOp6vrGzRjEDGhMUsEOWuQMAoHjzNtQs2S/YbVck5wXjgFIOI/rcA1+ywmD&#13;&#10;9DWEP8CB+Yp1mYPmKc1oOuHZ57khfGbOBshaDRUg0tRkxJT+DbZjitE2uU9mFsb46+egYY5iH8DB&#13;&#10;McFIjiI8KvNgDJnxnWtSZeDom7CGsZI+IPwj8BjWZC+GbtOPdBrT6E8oPpVV1z5CP4t+cuV61Eyb&#13;&#10;JQH20tXy5Pk3oSjZbwCJW/ceRp9W6WAdMOE3AEiHuv/Ff0QkVgvLjQTBJk/0bbDet4ZwjEpCAMfp&#13;&#10;sa5SL/9h01Sl/4Zn1dnvumYs1rnH6OMtCktTHqBkABDKWDZZ8d/0acAD9kEfrczjVDlz5kx5+uRR&#13;&#10;DddN4PHs8YNoAEifgXz7DRnpz6KmVVeeJAPGW5zatlbzSrNTbplV4AAPAGnsowOXBEqwGyYgWT6/&#13;&#10;GMBBQiCs4vDhkRCqlC/fvXt3NATNl19+2S3RXGnu27lzZxwnoHANroUw94VlIPkUIHxqf3+fzAQA&#13;&#10;ga1ICS2OqM8jg0cMppTzIXjApnCaCx4sx0YnAzjwe+hIjxkHU9l11mFXCE3AA+BgidDnN/0VrANy&#13;&#10;gAPzlmO6GjszE0sGChqXkUoMsPAltCREGQwDq876V30Mmrp0ltNp0XoOHR0J8EDzChNP0o7wjfA9&#13;&#10;mIcc8CCbfNeuXfHtEEYIK7V4BgSDSxtvZR91+lEHf9iwWwkWZ1BEKEdUVRtUDFiEM8wHYc0gxlzE&#13;&#10;MQ5mBLogonmLfbQAguZg18QFgLCP/iQQ6FznOK5vdBUAoH+CbfqH96EJxOvqSOf5Ee6wC8BAxiGr&#13;&#10;MNRWIDFZjN84FoCIWP/EQDLzEFAM7aQBHChqAAcsxHpTMpA+08iA0WcgfX+I6/3fhp2bx4vH6DC3&#13;&#10;Hwgg1ezDfCu1+q0sgfX1qxtlhcCOlbVYJzoP4KAPZyc1faiGnFcfmuZb+hr9j6WKjNFeGTyQJ3wz&#13;&#10;Gbk+1HkAABUESURBVEZe95vqQLcFqExR1bbOFcPz8F/cP/1WfwiFEwEv2BTrOtnNYQEoOR4/T2dW&#13;&#10;a9cK5zkMpFlDuE9BJJj0OD7e06F00H8wI9Pu3N4Mv4cmKwAjg0dmH7Rvvq4AsqUwYp9xZPDISYJ9&#13;&#10;0BiYpKhxRYXdt9FysUTam9cvy9s3r8rFtfUyRfXI8TPl0KEj5cD+I2XHjl1R1iNKVOyoDZCoQPFF&#13;&#10;tF07v9zSEEAIIhsgAiORjWjeEkgEhMw8whw1Ohlty74EFB5vPSw0+gweVtPNESpbBkQCjzBd7T8Y&#13;&#10;DAv/jWG70ZrjHBAhEssEwuwEhxGwBDAACtYFFTRycz1iu4UrE22lzyPmQWnzffAcgIjhr7IOwYff&#13;&#10;dOoxyIxsMl6eQQCIwDxoOHvXL13sSrAzyDEZwjq2ffZ5xzoA/L1794bgQvthwCF8I9Gv+TsEkhpt&#13;&#10;sxbvHVOawMYzGg3VheK2yXsUNOYIKLgZTPyP/guW+h+y9ohg55qG6AJCOlI5jvO4jj4MgQDwgHVo&#13;&#10;uhJAOJ7/10mu2UN204V/UjLk9KnuPEBBU5XmKcEFYKHJOAQQr6F5Sn+IPhD28XuE5R45EqDheLHU&#13;&#10;hb6PvvnqU0DS32aZWUpm4/3f+uDB+FfpIn8IbVzWgSCnP9AnMWEiPPneCNAwAa1fLpeu34ygDeqn&#13;&#10;uQ540HcBDhp9X1MorOP2/UdNgTIaaiVCeflP+iT90Qgn/hMGARCY3d8pFc0ZzZIG+4zEvja3vP2E&#13;&#10;e66O/2oWC5NbYxusa54CQAgEADR4PvJWWBdULL9Cq+OtJS3iPG+gwTr/Hab15h8xCIOxB3g8fHBv&#13;&#10;AB6YqwCOR/fLV4/uB4AAHoDKMPDYwjxkCVtMWH2QSICyBVQwacE63r8rP30AQGqZ9iia+PZVeff2&#13;&#10;dUw+grmKG0f73rlzd7CNXa2YIJ1HUFDIAAp79+4OYDhwYF85uJ/loGnW2rNnTxzPNlQcRywCHgAJ&#13;&#10;8Dg9yBYfZrqy5eTAbOqyIcjICfHafBj+61MAInhY4wrwADQJAggzG5E2LXQXsxUgInCEE/0sJpY6&#13;&#10;DS2CkyU+HQQp2rdhuxlkAmBaRJJlW1hOUgal5cZo8xUYjLYyFFjHovMoAEScx6Ay2qoWRjwcYYBo&#13;&#10;3OEcb1m1DDQiZrZ//mU0TFUqBjppp6crtY8Ipmai0B7MNutqjYAjgMmz85wAh8UNw2fQBjb/z6CU&#13;&#10;wSC0NVFlh6bmpKz9K+gFEI7XbKXPQ9u3piuBAOCI6sHL50PI8y5CgLQcDu5V7ZRzZDGcG/WqUsit&#13;&#10;QMB1EEg6yRH8Osr1bxi6y+8RgtmirEwUY91qrAAE5wdIjIxU0DhyJEzAmqz6SYLDzFfDmoDA8TlS&#13;&#10;axh4+FsGD5b4wQQSIvgQkoAGAhUByfekP6D40D/81jXi6mowD1gH7GPz3sMwYWHiAihgsLJtGLl9&#13;&#10;24g+AMNrsq5TWwBjKWCFgtJMjioTgoch6awH2DcmgnISSgpzdzQAkj3JPriuPhDGgKDCMbIP/SOY&#13;&#10;uwZjZDB+7McyIvpu+IZbegL9K/weYeo/Wa5dvVwr6zbwCOB4eK88fXhvC3jo7xA0qGllkcSYhjZ8&#13;&#10;F//ArzEMRDJ4/PD+VZsc6nX59Yd3NfP8/ZsAD1kHghKNHS0cwEAzxazBpEkAiY5lGnkUCOUo/IWD&#13;&#10;miqSR4+HXQ9/gy3m/G15F/k8GtFNCnmdR/02OlaBIpuqhoGLjIRS7QdHjsf24WO1uiz5DpQnx3lM&#13;&#10;5FHfjtsfQLwD/jsoZmMhU2emy+TEVBe2TAQaDvRcxsSMewaFg8CEPgaGoYlo/QOBj5ZT2YARJmhv&#13;&#10;rKuZCRDaibmOIFPDfgdJS2GOGh2LWlSaZchgvXpjI0pRU4aEb5bzOVjyDvg+AKl+BIAuKgG3aTu7&#13;&#10;QdDswOZkMBAMlWWAOEgQ8FHHinLYlPOfq/4DBCkCneO1UyO0aQIE5yIAuJaCGgCI66SpTDnO/zMi&#13;&#10;i+twXY7jd44DEDhGgDBMN3xuYxOxrjPd/5NRhF08TQZFn5YN2XcVBFxL84RmU64D+PDeWWcJqAgc&#13;&#10;Ag+AookKoGDJNvsz66D1HegZJDrgaNUTtuwb4h9xDOTmb4wLzukSBIm6OnCw9YOqPJiTRB9lbNLn&#13;&#10;aBHt1Ipi6mdDebnz4GHzI9ScIRPyNFvRx/V3ACzOsEm/h6HwO1ng1c+CCXiu80XwX3znHMVHv0Xz&#13;&#10;lzXr8+B3fSR8K/YFmKR6WLIqwcvkRf6bccG6zIRnBCyNMlNJ0sluAAHXBuiYfhZfR/abBYCMj4cC&#13;&#10;t7q62jnM9XfAOvrMw1yPqLxODUTcGRCIl9+Vbf2IqRw1JYh8CkgCcN69LD9+eF1+/sAUtW/KXz6+&#13;&#10;i5kDAQ9YyDfPnpeFhYVwjKOpo4WHOadlnRKFhN/CKCab4ICwzW1glsK3MShdzX5+t9ItJiIARCrH&#13;&#10;IMxN38gwsOgzErPQR04w/ezJ2O86+Q4ZQDrmkey5DjCWPBv3q0A4fXK0jI9OlImxM1GOXvAAMGAg&#13;&#10;UZ6dSryNYTAgEO5GHjGw2Een1+Rk2CIDT4BwMMlM2E9j8FTHIXWB6LyaB85HNEo4v1uJaefyiAiS&#13;&#10;ickwGxHJQeHDhWVYz7kIyaX0CMDBOlolz+3cJwwiBDJsIkxuLUySAaAwMKKGMESEM4NQ8FCA04x2&#13;&#10;0u+A9s862rjHOMhZBlg0Ac81g0UwLe7sTM3Gna7hlTIT1vVv6C9RMLAEJHI5e0N6DdOkf/EfbANo&#13;&#10;ABumKO4ZYR0O8mY643r2CbY5R8dnVoIMERdAEA5cl+u5DiAAJJYpMepKVqJjXZOVYb1sW1VXFvEp&#13;&#10;BqKi9ylWIUD0193OzEOzFeCBw7wK1DapWeurNeKvav68K95R+LVaRBbC3cTBymSZA7366zgff4l9&#13;&#10;nH6tsqQ5Vx+fY0onOv2Rvuh/mFfEd+ObG2aO0MbMxf1F/k4zhXKvmpGC/ba+TdOfwrXZll0IGJqw&#13;&#10;AAwVrFrv7Urs0y/CMfwu4DGOUOQAD31o9IOI6BsjUOlUWV5eLs9IEnz6JHwcAkcfPKys2xXQbcDR&#13;&#10;gYfht7mkej8kN4OIrINtAAJz1S8fa/vth/d12tkPb8uP79+Uu5u3wruPMFf7hBmo9Rh+q/DP7GLr&#13;&#10;Or9zLIK3AgdOZD6OFJGPlMEkRyBkga0/hGMBjz/K9xBAmGGQJngcOnoitHAEKgCC1pQHhgDi4FID&#13;&#10;N5QuhMOJ02Xs9HgAyNmpmiwZJelb+Xar7zpfhx0cMGAAsM2gcBBUp2KNrtJBLnAADIKHA4dtNK0B&#13;&#10;06h5HQ4+Oy2aEh2TAYLpindIFBLCF6GNvR8hIOsAOEz+EjR5ZgYegKCvhYGjyaoWwBuUaYhBMDkd&#13;&#10;Alw/BCDCAA6BjP8igQcJdoIG/4XQZ5AzoGkIe/bRZ7gG94EwhwnAXAAP7k/WInhwLvv5T873WoAn&#13;&#10;1xfgeCc+o6YqNT6Euv4RmQcDm+MBQZZcn7GB0GHbZFT6sdF92bbN/2UzlUtBw5IkOtZpsAr3Z/DQ&#13;&#10;rCUz+RRoCASZeeTWB49hvzk+VK66BMFdO8NsVQsMUlak9lP7Jv2ad137T5tTJUUw0QZae/V7wDJo&#13;&#10;zktjsiDXpY9HcMnKWjjaa3JsDdjQF6dpCNbNevR5+s2ZqehD7DMUl8Z++gfMSL8H/agzJ7X8DH0g&#13;&#10;ERacJobiv3kGxwPPwlIlzigsjpetc880n599KHRRjr350egD4Vcbr05zipZm8JB55GgrfB2G5vZZ&#13;&#10;R4BHNlcNA5FhTCSbugAIwANzFQ3w+IUS7R/fhQP9yvrFqOQJC9BHECDR4s8ZBH3wsMk2tjKNrXkd&#13;&#10;DCY+Eh+GQaimyb4+y8jg4f4+u+gDiMDC7zANQCMc58eZx/x4mK4EENhHX6sSPLoB1Ob44B4iagsw&#13;&#10;OnE6GuyDUN4o1YLTPE0QhV8ioq/anBw0w2jp/DTAABOVESVs02LQtfBbBhWDhkHE4ORY2IdZupq0&#13;&#10;NBsYgWInd253a0ld27jemYsAD5rlRwAQhBACiedV4DP49N1o19X2y9Kw4HBWptIQ+hs0CXAPVLAF&#13;&#10;wGhktiPs+f6aCdT6OJ/zdJ5zrfCHzJztJnSK9VYkUfZA4zlRNAAv+g/n6jTXAZ8ZCefSv8L81Gb5&#13;&#10;Y/BGtMsEk/Kc6RiAQMc59HnHg9fg3g0AYeywT3YSClIT/Lx/I6wyyzBsV6e4xwok+fh+zofsYxh4&#13;&#10;dOV3hoBEv2XAyEqV9c1YZvBAUGt+pX+iEGmSVQjzjXgHCEz6JZo4fYn+UwXv1WAY9mUUIcYCYbtG&#13;&#10;ZDEG2G/eBw3hS7+jT+Ks5pr4QmQBmlBlwhzPMTJoFQfukb5B/+NeOY99AEfO19D/Adui/3Md/psl&#13;&#10;AAaY6FzHbLVx63ZkoXNP3A/3yG9so4TRuFcSA6mmmyP0UF5Q5AGPCNd9isnqSZff0Y+00t8BeGi2&#13;&#10;ygzkdz6PDB7Vj1FzODITkYWwDnjQfv3hfTTA49f3bwI8iMS6sHS+c5TLIqTcDAzXFejaewEIGo5q&#13;&#10;w/Ry2RGT/2hsmxRoAp0O5gowRN0wGGEl1YkuIDi/h5V2B2VLahmTY6eYy7xGLQAUCE/2mSgHcNAw&#13;&#10;Xwke2eeh2YrBE+yjRV8JliePnyinmPTl2MkwYeFIpzikZUpYUiyRaKiIqGpCnU4P82AbYKDjMwh4&#13;&#10;L5qkNG+xn/fG4MnmKfabva15wGgsfq/mgtqZGaTYa3l23gtMICKTLq6HZh2sA3PV9u3d1LI8M8II&#13;&#10;wcQ3RSAyQKpjvDox1RrVnAyTRMviWAZkZN2uEBE2qEGFQAdI8FUgjBXoVtNl22N1kpsZrGMxnOZz&#13;&#10;dd6RKB0/NRnX1dehGcrEQ/axzXp2xnt9gEPwUIDAjBi8DFwGMP9hTkdUwm2zBdJYN3mSscA6Y4S+&#13;&#10;wj7GjmZbxkmYcZtDPeqEtcx0gUkA0WnOMYCGjnbAof97LlOSwSMzEfpzZh4yjfx7n2X0W2emauxU&#13;&#10;AMFsVSOcBgEeLOnf4ctrvqbunTcNXse2rAFguHH7Xscw6Pf4ONgHeOj/YD9+EYSyIbP2RUCpmsBq&#13;&#10;LkawgLWLW0ypCP7sH6Fv6PdQeUFB0GSKbOH5VMrs5ypNjA2u528CC88ku9HsZZQW53BN1jmnXhuA&#13;&#10;mg3wMKgC5YhgFcN1nzwhMXAAHrYcpmtyoDMK5rZN/8UwABE4hoFHd1zHPCp44PP484d35ef378v3&#13;&#10;X78oi8T9j45uyRJnQChMeKFqEnSM6kytDtUox5Gq6LJuhrTlKty2YQ6xjEeufwWIwFwEkMGMgYP5&#13;&#10;PQSPvE9hyRKwMEnO8uSyjj54ODDygBE8ZB9hjjh2PABEBgJ4RK2vlnWuz8MyIgh0/RyY1TRfySzY&#13;&#10;BythXfutIMM+fSA2gJdz+F27MIDN+wZI6JAMGp18AAjPHpEmsLzZmRAygEeYq1pOB74Onl/HraZC&#13;&#10;Y+q5fgX8GlUzoNvUI5ussfWttIPgocmAPkN/iTIhy+dDu+deZCUACH0KpsCg5X8BDQHGKWrDeT5z&#13;&#10;NgDQsiI+F32R329u3o7rCEj8r+DhUm1UZsN5RnPpIOc9ARxsM6Aj8gVTAhVZSeZKpimUKbZ5Z+5j&#13;&#10;rMhWTVIN81WaXU7gyOG3NP7H7HPNUx5rjofO9H64bgaF3PR5ZHDITIPtDCDDwIR1x0k3VvYfCEDQ&#13;&#10;7Oq4VtgL/oI4/YPj6ZuyAASo/g4VJgNGNFthyuK6Ea21XkNjKQeiCRUg0XlNf3Wb/3SmyVBCGtPR&#13;&#10;X6dZNMsz9nWm9TYvOsfrNAcIDONVudI3wlhg6XGwChUs/T0mIrLNPbDOBFCYrlBQVDDodzMzM53p&#13;&#10;6tEjmMYgu9yWEwRzVd3fg0fKKJdRDAOPDCC2YCYf3pafP74rf/npYwOP2n58+zZu7BxxyGemyuhp&#13;&#10;GEU1N1FCRKelZiaru2ZwoGnj58Oz7raUNq/nY3Uwd9el4u6ZOn85rAPgiLpVzUwgw+g39gMoLAEK&#13;&#10;WQfAAZhksxUAwoBjUEjDZSDd4Ek1r8Kxf+hwOXpkpBzj2iNHI7CACCwisaI8fYu64lmiFDvP1pgB&#13;&#10;70nbsJoZAp+BwoDRhwFIaDvWVMU+lwwegEOQAVDQxqD8Fix0PmjtqwhUBhElvmUbliJhSQg1OR0I&#13;&#10;rjBPjo13AycGx+x8GY+ckHOdY1LtS2ciS2k9zlAGMfeiqYsBJ62nHyG0GbAIcMGCpUJdExjHWTiR&#13;&#10;YoaG10YF2+bA5hieD9DKZlH2CxBqlNq1ZdIcJ1BkZ7z5GDl/QyXKcwEEgYJ1GmDBPh3lWwJHWtiu&#13;&#10;CYIAAEtZRt8spa+DdUBCB3mOxJJlfDLSitaYRyhECSwy68imK8/Pv7PteS6JWOS7ykxrjlE1rdJH&#13;&#10;+Za8c8GdfoKwZDwaTqvPw7Bzneb08+rHG0x6huKCQDaayZpS7Dccln5I/+O/VCRQVOhLAIMsNvyv&#13;&#10;rd/yDDSr4rJkm+/M9xNM8IHIWmiyjcrOqzkMAOMaPCfjQXMX5quI8Gr/qUmMc2AdJ1quUIy/Fkwh&#13;&#10;eKDQP3hAWG5lHQJGnhgqV9btF0WM8iQm8+nTCFNUMlnh+Ka5nfdjmgI4fv3xQ/nt5x9+Bx5PHtwv&#13;&#10;ZydqNnXkM7Qy6wjz0BpawbEauooDGfPQYIIm/Q8m6dE0YXWdqYFHNtGEo7jNh5FLtsNAuB6gwf/Q&#13;&#10;9KsACDAKGwxDoHAJOLiu2UoQEUDM0pV9CB4yEsGDcGVCiw8fPBTgQRvh+oRqtmKQMTHW7GIHHmSW&#13;&#10;q4X5nAh/NSsaoceyEZkZA5F3xLGGLHoux2j6EqwFjwpKtRQ7nZROSWcPDa+ZjQAOkjoBDasAAByw&#13;&#10;D8ADrSfs/pNTMRjo3AzWs3yzVlUUIKA5JwL/xyBikPBfDGwa+7kHAUNgiyibC8xtQqXhWhxRRkA/&#13;&#10;qz6WyhoEGH4PBebsdAhxHdmaufR9yHYEC3/3OggDBBrHIjyMArLaLddm0AIiAIbx9iz5b/1xmKn0&#13;&#10;+QEcmnENGmFdc2coO42BABC8Y8GC/ped35lRABo6zAUSmYfr9l+AI/s/OsbhepurRmWpDx4ZLFyX&#13;&#10;yfTBIx+H2aqyCBSF2t/pu9WZXcOmfd80tXMEsAoIS/o056lkcT5jQtCgb3M9c5M4R1+DEzQZDutv&#13;&#10;cd0W8ScTpdFHvB9NSzIgwEzzF/u4dwN7BA8VJgCCcwURc1w4z77Ps3Iciq2WALZlYFpOYB452ool&#13;&#10;/e7s2bMBHLgS7t27U54+rFnlmXHkzPLMPnJtK5b/L7ELQfS2Z6ikAAAAAElFTkSuQmCCUEsDBAoA&#13;&#10;AAAAAAAAIQCkJNp2c5gAAHOYAAAWAAAAZHJzL21lZGlhL2hkcGhvdG8xLndkcElJvAEIAAAACQAB&#13;&#10;vAEAEAAAAHoAAAACvAQAAQAAAAAAAAAEvAQAAQAAAAAAAACAvAQAAQAAAI8BAACBvAQAAQAAAMgB&#13;&#10;AACCvAsAAQAAAAAAXEODvAsAAQAAAAAAXEPAvAQAAQAAAIoAAADBvAQAAQAAAOmXAAAAAAAAJMPd&#13;&#10;bwNO/kuxhT13do3JDFdNUEhPVE8AEcTAcQGOAccAEAEND3AAwgNjbCBISMMFRUAAAQAAAbIMBCKq&#13;&#10;JX8m7C7FPMw+VD/iSOVma2zqbi905Y7fAARCgAABAAABAaygUQwoBgU+BhpUALoh+UC8FXPSIYaP&#13;&#10;C11rJhETPZY5QT+Oq0DEMJhhGqDIqrchVJn6BYt2iBTCVSUaQUd2b2JB4yGkuyEg1jWwzGx+LtG3&#13;&#10;a5WRb6GRwhPnEPHTpWQt5c+casXUITmb24zSmI7ILgipb2EwQjwsEDb0KlBeCBARHMwUIOWh9k1I&#13;&#10;AIyNQLBElnqGQRnpjLiiI0SksrCKUwkAhDXViPC2hTIRiGBDQjZ8VFVWglhbJu0ElmZorfKURPWe&#13;&#10;wEuysmTOaQJBFlJYEAjNAgg5QuVTTguaBwFiGIhwaLioyghobRGzG5Yvkw7Wy7Cr6UMVL9LZY5qN&#13;&#10;dEgKWSJZzbS1xEtE9o946CAVeazVqq6tND/Ngj3jRDGAIUVgFYyLab1w88AwEIBaszSfARZbx8CL&#13;&#10;XJ/BwRkFdwUzTSWCDUrAs8CBBuVGn+cKHD6CyjZflN6AAJACykV/a2khahWiDCBPg8IdAI6YZv3F&#13;&#10;MtIz1cGgEEAIkCHEmGKGn71NzggAEiT5Ty1eYORfGhot/ykOAjQLCtyA7aGxdE4XRFGYQGLBCozD&#13;&#10;qIaoUREU84AAAAECBBFE4pUEGAzlEAAAAAAAAAAAAIAAQAAAAKkOphAEZUAAAAAAAAIAGAQAAAgG&#13;&#10;+g6CQQAAAAAGAAAAEQtLNygyFgAAAAG3pXttahohD0NYp/DZYq0e+TkSdMiPvVpUbsA48gEL7D1x&#13;&#10;oqh9rUtXfE5o0LNGOCCfso/RsjaA4IIGkXFG5PZiJoVZqKT66sjOWqWqvHZXHIsD2vv6T+2aoSA7&#13;&#10;w+NFaNK+4EQ5k1KL5wIBR5t8y5tZkEULWIVFSrMyZRRV9SeAqGRNTcRBp2E4tgw2PEHds4FGUJFc&#13;&#10;VlHtEkgZoE4NYawTLRqv+wEfuvX3JbRvqSch0RB4iR4TpuYJ5mIrrm0BUSCDA8GYtGjRY+AIKhii&#13;&#10;YeG0hirVxyF7Xfr5lLObgpym1YmpIqD8/4mCzixrGIfFH/uKleuvWxGXz5ZLKjw67A4EDolLQgsE&#13;&#10;hSclutGBMwDBlK9HnmY7T1UWcyS/qJT+JFhJBrRZRPGJCXaunt8d54XEmhRGR0Ep1bTwcz+/YqJA&#13;&#10;6/2inYDoAGAMALpaX6yGEwPCPis6gM6nem4K0qduWL31D/OjFeu0kU4quqhsEVDUsc+Lq5UX6tWh&#13;&#10;DYp0E9mFNmCK4ELoAwQKMhhBxBBRxCDZkK1hzzEjDzTSS2C1c82UiYS0JHDRoksG4tkRS/Y2fmji&#13;&#10;URKCZstggoiDjFjYFzzMkRG5t+OnMtCtczR2CCDILGwpinXQfvtxAkMih0sbcaLjqOVKDA6qWERD&#13;&#10;RrmXTUGjvzdBo+ilDVCuASe1EmTPDRcqL1I2mLwAJmBAvz0snhaYgQCsDpukmmkCPep+sEOggpgg&#13;&#10;kwDBYwSCpvyGXGVoE8zNplC6gJNCpakwQWuU4QowQEoRDZOv69CAPAm0klV+jBghcCDpRpaW5RNe&#13;&#10;hTKECfICqDswoJlMAjGdDideXWV6qEMwB3/NQFzRa0c4ajK9nrNWWcBTDU9LPGuzkvsKuHZcJoqL&#13;&#10;2QUzVNbsWgoJRlNW+RsFsmXlMAlIIgt+QaGweB+8wUaYdC04NqMgixXJepeg/4+GamUm1af+AiRl&#13;&#10;6If5NIosntsKBDewEJLboEWqQpZfBnMQwQXBoLMu2NnM6L5IyRw7VKY8ELWPiHkEhQCeytsaw7dK&#13;&#10;0TWIMiZQJkQREiA1lM0qwoaWwXEOLlSCRRX/gcom82Jx7K92grnr2HpINGrmqQLWtH7eZLkP9Epb&#13;&#10;G6OzgJpmVPQ0EAzP6IHXAvG7i6QBHT6IZySDCq/tR31m7loifQQ3TLYKXtF5BtXsgnHL4ttprEKM&#13;&#10;sbJ+SOuuQckTxDpotl+YpaQgbO+oVkysooNgFQ4kbDFBvscKLEbR2FtVc48eLmJewaoXcBJ4vSNQ&#13;&#10;SavmobbBs2cyZSI2cjcV0XjNHeRIgTWYT8lKE9CQNMgDGOZb/VfkKC0pu79VXwi8s2zk0jvGBC9a&#13;&#10;PILblYqXpIpg3vl8vBQCSeLHoFUU2ZtpVAFZFGVnPRRU8G0HU4uEEUw42jEPwgy6pcwhikRkl6XU&#13;&#10;Dn0McVnsEVishiICjkGjFGLSYq2c4diYC5krMwLj4QTYaJTbNmBY0ELFGHOzQKPaWm/E16Wjn+EC&#13;&#10;4w6KU3GUwhFl5Wn/gchghQpmpaQQYmSloHBAHMX5jJJoMoDujXyFcC/pLLMbg48SiGhFIvtFgQLE&#13;&#10;b8FBi2mH28B3sTfZx6gDTAzNY0iUwIJdIUjZFYGYEMxATkSwlg6Am1FePUolyY6iNsEe7w4hBopK&#13;&#10;sQIhHvUiQwx5D2YRNjZYIBiYkXoIBtBEgWkE7ki7rWW5I7YQvLkjLITILHMqf5r1hu00bIgzJSsE&#13;&#10;LvC5nGWDQpQ83cjiRFq8hUaEzBBVSJ2gcaEtNsntv3g1UZVE4Uwvo8jzrp0llwmyFB6SBb+8mWEM&#13;&#10;aK9GKshsSXPrQOr5eaCAh0aBaLIOgSIAJ+SUyiIt3wFc1bmsuLo0liySmuWDMTgCLBGKWPKEi6ro&#13;&#10;TC0e4TJ+PwHmFNhocMhkg+DA9ZQQYoAoQxAAAAAYALAFIQMlAADlDDI8LojSQaA4G+TrBFKJRJUa&#13;&#10;QKo64p7fphy82HqEyODgoFQtfSmjigj4GAwgLgHoIOZYIZYBPYz2yKKOZA9wQcsSMQwByEdmMmJy&#13;&#10;xVrJ2ssKkoDl2UAiYBWFkhPLVnftiTJTkWxsR2ixO9vv+PPCH7sMpYb5YnsiY4557M5dIngBoRt9&#13;&#10;ciRhpU2hd1r5pEXYNDaPRIQDAh8Jeezp2/XTYyEWRIHg6UnZzVADIDjaEIWmK9hg6d6pRviZAMVk&#13;&#10;pvjkAFUBQFBVKZ2gIRvA/ibfDo0gHRd4qVSSRTA2OSESqfzhBhpFsw85ZgDsQcT90HlgXRI/bnFA&#13;&#10;IhrvbfaS0FQwLSGtKWyw6Axbx80N56h4U6XJrtA10XFw1ehRCljeAx4o++08FnTGXrRLH3SS3Xye&#13;&#10;mpp8Kka0ei6pmYMFrk5jmMlRlBdXUbGiIQ4kSIQSb0htPLATWvEHVUMEoAv482y7ryCiiIUYkux+&#13;&#10;oQylIAhAMgDAAAAADArAAKEYAgATVAiRG0MgBSC+CWy6JJIZL4aN3aLQfzyDpBLz2ZPyBITxkMdA&#13;&#10;lNmy10AAFZoDQJjzZo8ygRygiyL331MRLXiYQv+Chf2UJyL/osQiPaYIFd2AwLIld5P7qsi9NM1G&#13;&#10;Vxni5avWREL/JghvHg6w7CqGdOz3fBnyC2W7IStLr2B3MXr7XFfCUn+WAAKbjuZRt5kXuEz0kpWE&#13;&#10;g+Qwgerx5CyWViHHZBDmfWATsOJFBv+z5xZSKALSGW7qb9LYKMmnu+QrFKl6MW6VT5RKmEp/OBhA&#13;&#10;IQKApxAMQAMAAAAGAAcDRsToNYgYIDAAAAODKhRgIQwK3V/IcwMSgGvACqk9TfQTrSvo0ARUmbYR&#13;&#10;mCtUCqBEZ5+DlEcF3CEZesMHswUyGgM5oDgi1RZROZI/jspEuFyrzwgcwQhrNDnKvDW0xJEgUmqi&#13;&#10;nbB6mvCZPXgdJG1lrPOJsKJQ4zi0mVTwsrhryaeCrw5Ca3RDdEagPriADZ+eAMKMzxVllvwkrseM&#13;&#10;vgPEUTyGR0N+8xwmP8CMbYXHsHB2MWyABmiEAEAAQDjvoKJBn6wLxkvdYhhStJShQhI8Jp3z3Q2l&#13;&#10;QqYAqjcrw40OgNPCbl7kIGDhUjWiltBhHd3RQISj1VuQsslyDEB4Qs9Kz7Gumsw5dTyf3R257u0W&#13;&#10;6uLxnuCFYQd5ckx9+yL+6IbKQLoNG1sgzEHqch/gClygqYh3wLX66mEUAwGyB7EVxbGrWLPfgXeO&#13;&#10;8GmAgY3bYP8APKmTo3g5B4jEdkCQxx7IVQ9BA7Ck8J3QS8dPQAg+QKUdg2SZAOE+h5RoqmTk6Ajk&#13;&#10;FP4A6K1KHvE74Ec11BcgyQTCPno6GCrZJAZhE6o/BCj629A1CwgmEPwiPPBEOr/oYwmPiEX4UfeQ&#13;&#10;OEFwgeED0gQOjPBK3HyEfHVaXSmXbN5laXdRcgxXGvgYvslX4NCINEoiUQAQjCFeh5CBALM8QvY9&#13;&#10;yE7ps47tbZi+lLikkkkgcIDhA4DCuJt9yoxEgAAAAQMXoAESKqRFlohJEEQKelYNEEKoiSzy02r7&#13;&#10;1CCKxUZJZaMssQwKkCCCCEkkkkiCWsKIiFLJLVllilK1EkqhREaMVWBZ4QBESIWKKKSWJYKyEQhZ&#13;&#10;ZYgpaNUSIZawopIogpIgIBYJKIkkmaLLLEMWIMKKIIISIIRRaCSUQhYFkoiwaeyywkBiBBS2Ly5/&#13;&#10;5+sfH5/NS3nptMJZgLPyMzXXtevlyNZIAekl6yR0MkBTXXPySJ00D7pJ7u+b0IciP/P06/VjMyaz&#13;&#10;KGWr6gLqRqWW8iJdbzP0I83TWIsJhb6ZJ2//XZDSNbFTyWT0oo23CMkaNgsNo9MQe4Nzy/OSCmZ+&#13;&#10;ktMNMgLpF+/vsTlPTJJJI1Zme89IKj1cWZFv6utugHXXiAdg5UL1tT1oGEFPkdr5VZNVEG3d0kzT&#13;&#10;T9al09OxCv+JuhRGI54CsQtC3mmgsHBphRC61ERTnZRiBCBlabEQmElihDERBy7cUCQkiIiJcAJ4&#13;&#10;tRS2ZbECFDIMivxR/nF04CQRRCiZk+HG4ZAiBRvo0zpkI4SFhcFFqBRsMoosqs8adezMjVgHtM5R&#13;&#10;Q0VN08mKT7YKZbYIIbKfRFyW4Rw8M5UWNuEYWbjUNNHKWlNF2oFKR/PmID7RYLOQNsp6QJbAZYt3&#13;&#10;Sigjw2f5+LiRR5/4VDQu0XvAFG7MXUDNuIldzLEgWG7Y6BGCywUWGoo6HDd/SsENovIMFst21Ags&#13;&#10;SNGy21MhQUGkmagQngSENT+iqCLTlZDVss5AqKL4hhpBpOJpLeCOmxZeRVCIJFIpFXIQmIxz+YMq&#13;&#10;NGYso3Tx/i1sRJp30xDCTjY5qOmIGhxV8vFuAyaUjXY1qboB93S+d+0y3wH8DqwKymKksW6SLdJG&#13;&#10;g0GR6f+ah//tCuJpAXdUEj8xpJGTLTm0SMlRqj+A6pkNlbbI2cnbnxhxEHD9+7TxG3FqOEy7ltad&#13;&#10;uBtxEgrRd1sMIvjjKUfU2EiRQkpSLeMPNoG4jQz0UsewJMKIsI0ce62MIokXkFCYSomd2qUCxMjY&#13;&#10;OhuMI8nuBNze0tJLBImQuStHaP9Pg5xngsNk2j0oISiMbmhfUTRuz6PFiQ3L+z6hYKLL8swt8ftr&#13;&#10;egoVJCuF2jf28SC49udwhxItH9ujZnBHIPSfdnpxB8cNpU+jsS2H2Cjjj7qOfbNGUAbw4STujwu1&#13;&#10;aoiHji/BRxPENUdvj0pBAUFFbXtzS0raONy9TCCRVgm0uMZxML5J+WPG1BJQZQilRHf63hMGwOgs&#13;&#10;FdEiOjYPdvRyCRunwcsSGMn4KJHkF/fCYNpYp5lkrkJz6KbFyJ2D2n7ZW/FoN8cqXbX4vipdoslE&#13;&#10;EEBRBBBBBAU9oWqQ7rwit1C+qSNBJx0DwiEG4DAzFENddONUzFlA9GIghYoovf2B+OiHJRjoTw2N&#13;&#10;bpHxzuE4JI1h3FT9TWY5oEv3T1KTB3TLWIiw0AX758P8Lxi4/09XGtONs1+/u+ah83KSgDMwP5mv&#13;&#10;wc8LBv3tSF9y2PDnSLWaIKkI+MthRZhciieyUYaDPbBtkP8hFFIqn4OF+xINEqJ+zQmZS0UUuTQt&#13;&#10;esgImEP2UtLRcTxIeJ9eTmNuaiTKpOyk4vWuildZ1ueictMff21vHZwavryXPW5qK2yy7O7iUi34&#13;&#10;Lbi7e5qqzq44Ojj8pDIjqUO6yCyCiZBJkFkFkFFpa2lpbOj+20f0tSytFl9drge3eK+g1ln5kkjc&#13;&#10;OU6lfOuzz36L79QnzUKhIiIiIiI0tMgCxlh5wsda+nyaT7tn1+RZbRlJRYLix4L8WmZmagNSmiIi&#13;&#10;IiJbS095XVjkcT4+r8scf/u+vpikPf6O1Puj+Xq5J7tFHlP/vDO0uii2jlLPo0+l9cUijaXo8k9d&#13;&#10;XXidKUuy5Rqfbu94tcohAVlkTLZbLaba9uajSicdsnnosSfuNw5YSkkoTxEMhZfV6NVGVpSHeL26&#13;&#10;eg8+9Kj3pWpY40cXBdKR2i+SOxjHs+Nzys4s2OJ+eVkYXd+5maOKmWM6SLhOCr0Ucb0bR01GktFo&#13;&#10;stc00zqZEVGQ02WTLZbLRoGjLF603IAfVAWkZk0jEsyUCg09UVcWstLQKWkgDL/AdqXyUGgdQbp/&#13;&#10;7NCkbqgUB+Z+PCkli0DD3z3JuJfrNly0KSabbWUVeQEkVkPyIAIVJP+tHEumJpFq9lNdPCgFQH2O&#13;&#10;IFRzFP5wtXvILnMVXdYXNcRJfsLkOopXYJg6A1rnQODu1lJivuUf9cOAO1bP/hfxsG22amS2rZqZ&#13;&#10;m1jWzv7n6Ojqd8LvIE+QryYZkA1DZhUIHULoVCaSlhTtGoVCo8whXnzAtsTyF04lBs+DF3g4As9x&#13;&#10;YXT+R1aKd6cvILq4rgYHbnW/vIXb1orw65+RoW7/B2YAFzEINcIChriCyctA76ZwYI//HoFzPP27&#13;&#10;4gU9JpNBFJtJJgh8u6Il3OIc5znLG9kMsIpA8vZ4h5qKbAj/vWkMlvcl7Dzcac1CD6FB0r0CGtre&#13;&#10;VkfFkzW7i4DuCuVT95yDiy26w4qaDFXMN8teH//9gjijGgC3LoSUJMVYwxkRF/mjEk//0D/+0iD8&#13;&#10;1D/moTM9NAKZ5ESh9AIJa/00DqAM98WhAmCAXbbeUQyjwmLi8aprksJdBK1s1fZtnjqec2yMmTDj&#13;&#10;wGep2STOpTS1Wrflc+kibsFjVv8GD9MqXuRxqnDXK4KbtuuLvZjQTo5eBxyHinB8qEUzttgjTnXe&#13;&#10;Fu5OPDw1xFDg8WiUnkFxwNHNoH7rvOiZGgTW1sd5crxe/ZO/Ci79QXM5JT9Flp9Bn+jiZ/wQu9OP&#13;&#10;x7+lZAIkyvsdjm2Yrgu18SfZe/A8vfo8a1i6puK29VdmXivHw3JfzCe23PBo/7LtaZyhd2cGZIuD&#13;&#10;rLmYuezgc8LzugeW1rHfLuoLuS+WX2XEB/zV7P58obx9xW1wzXBld4Ck+WJweTeAz3iOlIFl8uFo&#13;&#10;Ka4wQKB8iqkBSgVntAHwUq+Z67PgcXE/TAWFwElHMD0CF8WDc+0geB6QPW9ynoH/0/9Y5X/3UATB&#13;&#10;HFI/PzUBmaEjmBTI1D5GoUioEJA+RESAQLogqt/f8DvCZaDqYIjEk7R1ZYm53MXfAhMk25KLe8Gl&#13;&#10;u5tNlUIo2zefAGbm4Typ1yYNcELm99RKd3BFboe5WLIqZ3hq21sesj4xxT7Z1cZQ342xhRZsHt+r&#13;&#10;KrP6nZSl8mNbJqdTrjiJy/l6ExzKKUkyk/n9aJk+UrAaqQACSN+qEiULYwEWvaBlGoXhPhxLhHCC&#13;&#10;MaPt+5iid5wDjME+eObg0XmQQsxCTsCgwfFPGwseZY5JwWCwsaPPUaXSL4/zUrWB7g8sG4MDbs2w&#13;&#10;hC2MImQNjG7hLtyhqn85tsu1rLx5bky98eWTIU7R7iGCBtooplo8pa8gHo/R5bFpO2CEo4puSrTi&#13;&#10;oThXSlHLyDR5BYPEDBcWbM+Xlg0WDMbYOupF2DwcqJWtKV+B7+BsD0raaA2ttW0m7W1Eyvi59bBk&#13;&#10;3+2zKR37zGORdzOWtvfynkhlnLZebPqBj87coG+AkxTcU8CpvFtSSnsKxA3tTSLnE5Ta0tN0hz5N&#13;&#10;BUEigbZC2NvDDJGGHWgG7jSZwjQUCUG5eapa3BvvvAWlLYkarUCbwseJquithJWigjeytMVjXidD&#13;&#10;fyrsGNOKGaG87xRuUJFomg7ivNCpSHJTBBBBWlRaSA1AapHUSD+SB9Q+oWOKONu+aAMkBqhTzQF5&#13;&#10;n4D+A6hUCAY0E3757rWz/gSV2sJWNKWvgbaX7elQMM7EwtHpFjbRRZqoGHU1a0saOqzlimuTUTdH&#13;&#10;dUZ5psAWYbIWNFbeMBJpWHlDDUTaWNv4rNdhp6ubZrWOfAlu5+7qQKzSl1S8S2fEIMhondFbtHi6&#13;&#10;yVGL5vYZwV1r85aiu/pyXxNzVfXPBdQFnWFxYPsEraeQqbx+yjdzDE5dg/Z1BRImm/FFoo/1msOU&#13;&#10;5O5y50nylPrc6Enztg/rzDoxBsF4D3bY4J/xRaVy2ztrT6buxryL5bC0eEowR32ph4AUV0kt6OsJ&#13;&#10;AGFMHirfmXyraCAaMqLC84uVBA7RsTbOmmWkvVeYCBaUvJc5wVywJoYPu5gq59Hblm8mJ+Gx5Goa&#13;&#10;Tv3WJfSAcUmJM8FhHsqCkQ0ZCLecuXifpY4sbgOIi5OK/lhxkRILhLNzGDbJimqUkphWmdAysmFB&#13;&#10;OW57nkcS4XLAkKEsLAAvwURnYSB8sQHTwQHGW2bordr5VqOo5gOup5K1rYUcFkfBRu6pbskppoXW&#13;&#10;yQmYzWikZvCgBxUOBOENZBFBMyg/jUCZYHrWturtYHMHWCETKZTyiCBURGoyImJx6fmIyliZAKJv&#13;&#10;aMhaLemFuSl/Ry9TncIsfhHKy+2j0cVH9S2zQgndovl5OsV2FfyaikPRSBsZniXI9yyQJGFFmKal&#13;&#10;BX5GmUjNQmofIv9ZxaAJQKXxkCRFyJpyBi8v9oAqXQz1U02Av3d+lg12wJZFZCzsezz9EUGXqwKp&#13;&#10;g70UcRCnXmLFKweC79cWBpZMeGxjTCGGTItHQDvM4yyawMB20S0RuntygerpXSgsaaMXp0KaVLMX&#13;&#10;+5XKFUlm2EgHKNQQfy6MXgpkI4UgWusJnB3IJlVwrBcQ3i1Zxpo4LJnWehrwPixGp1h/+Za1THaZ&#13;&#10;6KKPrA3EB34L8cs9TvOz15Wo0YZcLFZ+JtZ5Ej9xSH3TjROy5jZhdlzrayKIWjTLE5UNomkcv22q&#13;&#10;7cEFtr5xDat+X9beVFx9r3u+hd0feUr5NCtx6kpWtbb2ua5vdczixTiV5HA3Kncn3AgvbwNMXWB6&#13;&#10;zGl/UD/+d9hz8FisI+4NgDFKzrlVdBUNZVfWhrGga0SUm9bDVc75crYntuLUxUi+8G48Ua+VkoCc&#13;&#10;vBL65UqzuCu7i4Nr4LlzFNjq2l4uxA32Y2xQjdb4NpxhgtU1cgUxUqKDr165t7Xt7cgU6K1YAfNg&#13;&#10;+gXmbI/6pNg3YJ82sMMGzAyQrUTHcUa1rSlggggtIOml/n/oBpXjM/M2MCgY1DuluoDViksiLS3V&#13;&#10;B/omR5nv7prSsXd8jbBuaEIUDWcS48My/StBmFgjIeOOJyOhDI4sHNGDLzygU4zEIMixvnHWCIz8&#13;&#10;CNx04dJykFUB1w13x62K40ppK0gV5BNweSdFmdezEQW+ya9QHMDuRQMDrEKrm1BdHug2tpVpW0DY&#13;&#10;3g2DZnLZOzM9oQhYrlY4JjljY4J/51AgsWQc/OrCEZYgRhImWl05Gkn6YSHz1McP/uphocpXfgq4&#13;&#10;PMOzdpcXa1Vbv/tq4eiGc+UXADL1JalttaJmazcb5bgAfGNpc4HHzSijESd060R7Wfy23on8WxwK&#13;&#10;bITdMQicYI8z7zELBIikPEJo2jpdGFIuj0/Vfl+5SV24/ytN+tL7aWlpZywRbyTdqY4KVkqY4I/2&#13;&#10;oExfxZiHt55qkDWbxE/WYCAun/SSsZBX71MPAiJbJu5YSggEaa5DlV2ggFmfvUtEgkOZkDlQHM1r&#13;&#10;Qlnn0Nav60yWlvT61vrYtSSRhUtCzhaJIA3d/lNopCRRkLbdTDwWDzSm3zAFH/RzppQXGYk+H4d2&#13;&#10;GU+p+KpGePBT7judCVvlxLtnZgHU8f+7wKj/swAT5zeL44rzgJf53l5SKaStttMv9iEISQSl7uks&#13;&#10;KUCZoDdPdM2pSBIDfDr9IkB5KFqJBC6fn56WtIcKvTPfJAqBkkhwp/5qHSJQMxJGBEZrzPXaxbrp&#13;&#10;vtzYt3MlPNpYtUwElvpS9F/6gfm14q21kg6IhuTA0uSdLLRHrj95A4GRWRLIRKn8cSs2+ifreFAq&#13;&#10;Dl93EWUTbjvJ7ZyxSLP9OJdMozETrbWjnuty2s3b77ejy61lm/fYX7jaQlx9ykGItg2tHqaq0vzo&#13;&#10;LAouEhFdXPyWbbgXBmllZ4vPF67beeO6QLcBNM5V5y0LHxJIKnnQQYX6VSFml2JZ1X9mWsIn+wMG&#13;&#10;FsnxOS8sRCmu2jnoQHREJG2jMQlH72NQgM1lZImMhxj8cv4SnnvhK1iquQ9QgdbQ8q1dU481hKEH&#13;&#10;tSKlJbBZ/ggsaMqJEwbbB+raEud0SY0WwaJkpSCOB7luBA9gVIN7UVWXN+HkeXROG5MZZdjMK4S7&#13;&#10;m2GSa0802TOaERtqKxpssKYoUhYvp1zEcehjCozPo8zhxL62m2+yExxyZ4o0SfR9JPP5T1bVMmin&#13;&#10;k4N5rq1jFf7YpYmWDM8UeSwr5+scrqQV3PC8mppzj4cP3BjIuPCrKCXDuVPJiPISfYN3p3tk+SYm&#13;&#10;4kM0TIen8qrR7qEIpmoHV+ONaZY/axbmKyAskJoi7ilipSiX9HHrHZO5sHI4pKXzO3q1bfX/r5aY&#13;&#10;U2aW/v7474CfBvC8kVEgLR6EGRHOQF/T02AGSHUP6W+wocSSJAqAjMvUPqUQg/It0RZsMGLAMiPW&#13;&#10;waTewbsaYlP1tr8ztUCqqMpM+mQtrgMtBULsdrZrZRa322NBrelF89+LVaxT2FNUvPPOFpwl54qA&#13;&#10;pctyiwDuExUBAhA3n66JIGzXh0q6kqBk7OtsaXWyGRCkqVbN2+g/8CbJsgxudlXOyTCq7+QVA8yx&#13;&#10;iTJ0fUY3RkLo+I8SU4Exa3RxpYhulFULpc9gxfKVPRT5N56Qv0imb1vTfAba5qzVtdo0fx5Xa1sq&#13;&#10;mx6PJ8YIFVy+jObJB4jibRojlLlW016SUVVMLDyrGtakx7bVxZ5GWQWTI/asXe9qCcLg5wSpTLyl&#13;&#10;P2u39S/Jv+nJVGTJ1h6N+Hetbyn9a3dxRmO5X/rB+OsoSfES1EBlnyuuI0nWyb5IwmVFKcHe/wp3&#13;&#10;8UbpkSAdTrWpc9DI9/rePb0VlLwe3eFrd/KqxKF+9/3+UolOJPX/5moFiABIiMz/bJECotIz//aE&#13;&#10;pDmemoCYAQgMRGR7v+oWIOWF3dP/LyQC1Fgb5myjdUh9mttdFvm+LUCAY5MxjjOF1WSZWfR4kGGN&#13;&#10;Wk/m7Le6qpVXW6K7MvqeEqCIM2NLpy6NH8tWHGJlmNGLaOOIUjR3CZW7HtTNbOVaouwGz4FTWRBx&#13;&#10;EGSBokQe2RBkttltGW0SrNT4j3xdWzLl7ssft3P41K3Pqi3qckLv5agZPFg+xgju2pCMMynYd1RO&#13;&#10;4sEFl/ZiDrWta0UVfSD+Hjm52IfmX8BSOmkLLN1S+Hz2mKF1JvExrwxMp+P3BD5/uoG9wNbEbS/O&#13;&#10;tjJaVtaYsUFxZjFNpJgY0s6XbWxtH/zhD/17+zeWgKaiFug62xQa2QNiI23EsSdBby5fUxiXlE3l&#13;&#10;FsXG3jlMoEKrv/8fH8r60hgn+agUPnM1wpDIUWl5qOoNMB/ZBAchA7pqAwOByWkAv1D/nu/7Ch0F&#13;&#10;qAwrUKBAMnhUIHZJKEfu7u/rAWon/LyPT/yZaCVqE0CgNaE+gVQkwwKkKH0D6g0+DWw7owMcCQGs&#13;&#10;JR4NGkjHjRCGRsmacAKZiQkxW/tHNR7ahxOVgGgEFhUmfBFBwW06VpJe0CMOAYplbFDqWPYnBAIp&#13;&#10;GOjF1O7eMsAUPCKmXI4nyXcB3h/Jx/1g9xyCHkINAkQ0GPjkIMrmEoqGoFaDtHaytTX0UNDkm36b&#13;&#10;WtOMYc3DuvE4Gwahonbbj4mKE9F0rPiHeMA5Xirb+YQ43wTkh2xCBIielKW2aS8EfgZ3MLDznyp+&#13;&#10;K5I8sLcImmfm40C+AGn5qTASABuPZNSH5SUu86+vpop1etmQtSA2W+56sRT7rCzB9uAUaDQpyOMx&#13;&#10;Rlej53njRxLjCrSm3Klrh6LBoxbbpK3xjhKVOnWlZlPNrggFHpXGFtJijzXXwf2gzCxmKtxQLikH&#13;&#10;osOUVDUeVDcpgrn4AAABBGPiRa2A6ABhscmGBWwQWQs4I37FMA1swUEAfl5BAPwcW82JjYMFcQAA&#13;&#10;DAAAABgAAAAgAAAAAAAAAYAAAAMAGAAAAAQAAAAfUZFAngFQN4WTBYTo4x0YHxKWCc8WB62bSOsD&#13;&#10;XSQwG0DUGTMML6TUVSqahS2zM7K9DCgboAAPoSGU8hLEgx0/J8ITBCGlOnhpBYb1jI3FgOHm5iAA&#13;&#10;AAAAAIAAAAEACAAAAAMAAAAGAAQAAAAAAMAAAADgqYIWoIWexvLqwPjD8QV2k0G7hS56tj8rDfzF&#13;&#10;g10+NMb9RkP5qKhCZ0YLodZAMyaN4cRAFG1wC82gVRNxlrRBeKBpnQDnYQV5AFxgDMsRIAQMAAAA&#13;&#10;jAAAAAABAAEQAMAAAAEAAZAAiAAAAMAAAAAwAKTenjdOrCikg7JW0PJTx4RAEMAZgxDNnOJSoFd1&#13;&#10;WJDUD/ewI8inPMaAMzwEFwBhACAARAgZggYAADcgRO5vmG/AEZ5RGGRiE/AEEsxEYCLQCUwAQAMz&#13;&#10;kFMzgPBgqAsaHg3+gGoxBmcozzsGVg2px9YYcjSsyQrwQZdhBUSSK0S7Au6NfYL+MBgn+fcGDlHg&#13;&#10;eICogwrMBDAAAAZAAAAGQAAAAAAMAAGAAAAAAAAAAAAAAAAAAAAABsBAFCowY/ze4nEFpkVMQBIW&#13;&#10;8smy2xmXGrOtCvRA1ybqtPlxhHYNrn8KAAAAAGAAYAAAAAABgAAAAAAAAAAAAAAwAAAAAAAAAAAA&#13;&#10;AAAAAAAAAAAAAAAAAAAAAAYABAAAAAAAAgAAAD1big+xApABhZ5uzwhJMOBNpLFYNIIUt02mQVLE&#13;&#10;x49Vz3RIFByoY1EkfYRBQTMj4lGD7GCnGCHKI0Vh82vm27oygm/4BTwZOA8wCcAAAACEAGAAAADA&#13;&#10;AAAAAABgAwABsAAAAEAAAAJAAAAAgAAAAAAYAAAAAABgAAAAwADAAIAAgADIAAgARAAAAAAAAAEJ&#13;&#10;pGAwvEgAEhwQJFgBcAPYZSA07GzVdop1ruEc11LYmnNOEpNe2diUb4QO2LugCILDB5ZshT3BXcsZ&#13;&#10;33oGk+IVljhm6Z9HHmhYQyly0Z0mjHpIWg1+y2nIJESui3+rKaLIgiYMoSOHgmuwaI2qMEIJBH1n&#13;&#10;VEgRNHeR5ryWrzXHCdN0o3/1NCD2Y1AN4eBwYrY8o5xEznU4/N25U128oUOZo0KKOPblLmxWJHEX&#13;&#10;IFERQ09ixh1KA2A5PmNBBVTjttMThiMswNUKNCPBx0d7DSGb/fHqYQnDZIPdYB2OQhJDxPANQCSm&#13;&#10;T9Ts0Oa6RhEhZ3xEmEZQEChOiSEPUFVGltN2jmytW8CQh1E4sJDA6X4nUkLSajW5rp/AVbIyYIsM&#13;&#10;N+AmayAtRAjyCGyOMhnbIpOsCy1iYQ9kAh4giKECEQBksWmK5fqaRyygEMpBqASTWZWDcKgkEFvC&#13;&#10;Ji7KCWcIbi82coSbhn+YCuJEgAAAAQoHMCTFEU5gIBQAAAYgAAAAABgAxiAAAAEALYSdGZmZgAAG&#13;&#10;RAAAAAgDIgAAABBnzaHWu2yMAAAAAAAAAAlMaaUYm41kQgAAAACQ5VahKOgz0NjqJE029haCGU/U&#13;&#10;pnklQC65XCv8KyNjj2MRU2rb8g0StxDK0TooaLQUTvu4QSJW7SmxGPCMBAzcybTJ+nSKfBqDNxjO&#13;&#10;lriClyBRPWfrQWqUPPje7Dd5o3eaZ0ciifDEyOCicPiK6L7qS/ckVF2DhmRyXTmTtPZtyUWGI439&#13;&#10;Zv2OMsy1YxxpOjrtQDbfXanNKcQMasclSOeyDbSlUy8VyPkLNYY4o0Uf3ToMnUllThApECLI0YQQ&#13;&#10;IOdHoh6RIBEdn1n9JQgDmVpvQJF8VVoFe1jlCRnIMwCJgYIRSlg3YmkgbKAQil0o5SkqUF2u6oxX&#13;&#10;ICA7L29hGxwrsqDG3Lz2dkMFd9omKWj9VAlOR53mC9QiuIBM/AgjavWUwpKoBITim2cw+Fnm6Ink&#13;&#10;zmCBuNmfSzctDMrP3Fmnh6IvvR4Rh1cC+jKhmdSutYrmrzwcS+nhy7RHSAEMG4YABIFCCaNqwxxH&#13;&#10;hFLU9HtoWHGLeXUIlz+rcZ598pljTcuRxv7cIIZoWs9YN9sHw+oSIhTSq0UxSy7QL5wluqUvDvWF&#13;&#10;vndPWe100b49ZUqBSSYUPhCjwkSMhKPCQvomfJymmU8UGhMYfcICRx4ZdIpvY9tOrIdHM9OrJmAM&#13;&#10;yttVyMUW58HAIcT/EXRE0PkLyAwywiuqQ7aalVEkCjQqzg8CKCT+6RGrKt66hI5lEjbQrjdHz5Ul&#13;&#10;Q6ZbPQZG61oeMIoy513YIgwivY34BgHEmnuTvCqquZvsioKFCRoobfBkgdfshguPZDL1cVkc/rdG&#13;&#10;xYaCvTDi3NBLEIhH/du+rC3QBzjQY+0gqE/eUUTI9f70MINpVGPmy9+0h0uBHx7TL+/U9kQr3uXJ&#13;&#10;pPMvqzLM6MKM8Q+mJufn+hBD37jBtjp4otW7lXusIheVCljGojsVL1KvaU4k90qkzkEAzkJMVukt&#13;&#10;AAXpZAO5nHhrp/HgrCBVATZ8GKOXF2wmTAJEEFxojEHdAhmMepJqeKN2HYGmrkETrIswhxFe8Zni&#13;&#10;77v0Ab4lxRRu0ive7U9LjsYtERMXLLQCQvC/KhreBAe+hBRE0BAKFhBISA4sNgLwDJlmr+XiXaMm&#13;&#10;CYDPaanieJqCoIRjZois92TOz/RidsNoy3CBQs1eQN4s2R+ccsnUEbUwQYSFVxZDrYsEIgKNPCua&#13;&#10;+RioaTiUkIBACICLPJxecEDldjoEbWAHjikKCM/SeERBliF00K3lieSppbrYLy2A8FOHCZ05PGxi&#13;&#10;F5WINkTH+CLzbpN9LwNVwHIaRV18eswheLi4uffmPGQzGJdLH0bLQ5zFcVRWJAX45ixI3RFLKy0j&#13;&#10;MEkSI5v/V9NBovEMWMTdPcevaI4NqhJGiJ0KLfZggxBIUIYeEQCMk9CoOZEApIL4xIzACQiyoeAA&#13;&#10;EFOYyA0OvLpagVAMFYMI0xMSwDgYuRSNG43MGMd3+tpHJZWgGjiZaB0oxEiaK01CKJelPzsQtv32&#13;&#10;BY+QQ6JD5dPEQitDkHG6SgRhISegELZ7k4sGxhSJbFJuYNGz59td7J29ZZvmrly89JkGzhDes4Qx&#13;&#10;oYQhJ55AAZRAh+QABnNPBmCFiG1gDIxj5FSYzVUeFhCFPbcjHTIvsIzAfSWa0BYKiQBAXHaqTkAP&#13;&#10;oFAQHg+3G6nQSKnVLGT8Lt1p3bqGxb3f8iwn3Gp6gP3iJ5cKixYZDqIDWS+QsUT9FWkEYTDYVaOJ&#13;&#10;otFJzp9m+KcHz5smZlOELz4vZI696xCwEEiTMiI2QghCSamK5nQYgAyMUwIl0rYMZUGTyYG/EOuy&#13;&#10;gJFAATYAJIrsTweEUU8bqpAXkfNwbMagsKBtxJGtnI04UlPJRWOg/WQgw4Fmjbi8bMSKVHYpYMVT&#13;&#10;tWVrCqAp/D0ZN1x6/U6kVU3IPG4KLdmxqvDLo7V3JgP4nl8XwzSq/WN3ACiG4vHbrEaCcCfjmjlI&#13;&#10;sHkCbA4ORaamuVuefOLxx9F+xaEMEZ/oHq9u9Fkzu2KyQEqjpkjg9ypvWsdTYM1JWGmXJXCvoIDC&#13;&#10;1AvPYfpNXK2jo7kS782Gqb6EwgcPiVk3xNYWuRdUycVsPg4+JP3mk2LwqVMaGyyNCfMDXYMelQJK&#13;&#10;DUoBOzkF8MOwBis7OGR2rIDYmeBHxlHPZLlBMYUFAE1Ui8ujlbzd4mLTLdaqDOmmiNxcy9Ckzl7+&#13;&#10;7CeJUKwQmacsTBypNYOawasIqcEEhcufN1o0V/GDciI0eCvWUyhmFCgL2ELwGA5FRRCCi9bVDp0h&#13;&#10;WPvsILhBsH6qTqNVdJikUc8uGVhGoQaAsl49pls35JoDCLIXEa+CNjMkAmUpCSdTAIAM8Gly6aFw&#13;&#10;lHdCI501rcA1sKEjbaJ1oz+o8T2QpV6wcQizlrtocdsiD6aiqdQ++W2EmIyxWJ2B+zCOqwWCwOES&#13;&#10;4mbCDZEY0aMXCoqHiVAnv4DJ/EPGoNBBccgGMxhhomCIR0NqrVj3fFTCm15j/ocMQKKiwYZvFP0i&#13;&#10;mTIzAmeFRTWRs4R7QvIRY0KcpQmNQ8GTy6VOhjoaAqSgo5fBh1OY8h8gi1McH7WREGjH3CbS3n0W&#13;&#10;EZijiyC5bwJA+iG/FuFRYm4DBD0erPORXr0KKN1fWZ2yAAABCwnIEJFFLmhCFCKLERiFqxRRRSwC&#13;&#10;gEkkkiilqiS1QoClKIigWSWWjAskQkRUIgBJJRCqixRSgsgUkkUsVUKKqRKhSGCACCCiCKkRIpKo&#13;&#10;QxIllliiCkiiCiFBILLVlioiSURKIMIEIEAMksUsUVWKSWIYkjLLRlliCEkiCCQQFWIjLRiikglE&#13;&#10;IhBJMz0/XJjLl3TMyI6KMlklsm7+mRykM6tSZMURcMt0jA1dnA0DQJ0vdawN9PpEpdSsuW7pGSRo&#13;&#10;iD12/90wNMDSW9ioHSRf6fk1YXnp6W7rixhPItW1jijjnoEpFul4RAQmbsynSLfhFDxpPu9coQpB&#13;&#10;kccW9KnUJINJkiFIGmrVe/rQwoPGHESIbIyc3IbmCGDIFBoSPH/F+EIFDEIi1TH3twrpBoaRroyn&#13;&#10;VCI/Rn4EWGWwoMcUt4QEaRRFcicHwiEp5dF4KomLtBjCcPttCg5l3BRNj4/+yNA67z9WjVInuknV&#13;&#10;i458U7y1D8p0aM/6vZI+VzqlReVUboUqJEiLjl2fNQhS4pTq+d0TYi+i+kqg5w53UXQVF8X57LBI&#13;&#10;SYv84FRO7yu9CQaFBpqPOxAKi756BG8ucH0Uvs2AMEP1iH8EPoVDxIz9gduzeo2yb/l9AA4PweyR&#13;&#10;h4h+BKsYKVIJJeCXweVwV0aJKzkVpRYLytifcH4rEiHojNaOPs41uA3jISJ+DzHo44jEJR7RYKN9&#13;&#10;XbD/v9W3by3NM3dF5FBvlOAszW4gyEyii/ljrjqXP3fRZHRJWOxOLPgqHKzUVj7HwiotilKXZaBV&#13;&#10;zXN+/i8XOpVC4pd8jfIUy9Vt+qYi/CoynOqHvik82GiLsXKttsVE9EClVcqrlLkt7OWkvFo+jjdQ&#13;&#10;XLZfloJGv0v7hKxf52js2WQf5B+AHHkk+C7Rkm0l4+wLzB4eXLZB5coya55f8SC0enMJ3btV4CBs&#13;&#10;vULHFl7biXGX/yDTcCNKej21E3XbNnUslEIjJ1kREDo8KqBY80XhC0rJviyq5sO+c3O9zEd7LzRK&#13;&#10;29/Gf4GlYV5WbhNxZTDUXLgCiwrFI9mYNBYv7vaPQHKlS0rchqo5pPbBLl9lnQ6STwi5SyeEIeK1&#13;&#10;mPFaq1gdAoFbcf9q0GbeLalipOVAlUHOVqpL/P+cWjnO1mZ/Y+/cKCIE5cU52Vox0Cf8vPyqWCg/&#13;&#10;xGVQIBQYpc0LQDjqE50CVAoHZo4g351ByqDIBtcwQmhaNzgsYdxrM1UpcWCtlvusdlZTSLlcSHdz&#13;&#10;MntoKW3+6/i7BZXc+xxoI99nJVYT6rxA06+5zuUItl70Mf/Ovo0lwKLmX3+A4sCMs9nIXYWfRw6u&#13;&#10;RBLafLcd/9JE9Acz3zMrVaRa4VJpHnv7FDuJYwZvufvK5SRFClykr4VupNqL1Vakn1mkemvYVtuF&#13;&#10;eJ7WMVanr+LJpMr2Rs3GE3/VaxG5tNtk/XOX6SaHFqNJxSWBKTcxabeJmZmZBLczmAxg0gWfiyaW&#13;&#10;IMoK0GOfAnIF4ADslpWoTlx0CdAwov/UBS8rTjUgecB0CF5SoDNYxpQLQoHn25+mENz/gOgX4f50&#13;&#10;D8c/QPZYUczQBSlyBAcBwHeEUZS/FOc5zqFte0tA2i8W6G+Ves9P1S94QtyudrivFur1h9axFnwZ&#13;&#10;142FytI6lOYTxaGXfYVaKtDpd8l4RSaYH4IGpM4EF/7+ITMzLEXK7JLS0tzCX5VP0Bjazjbqwlfn&#13;&#10;q6p2Ol3+U4Xq6udSl/4F8C0oH21zZRK6cv+9s3Fy038sYezzyys/ofn33jBqarNtZ+61udbe6L6v&#13;&#10;Xl8HIGIuLvIP1XVKuq53sGw34gSoJgcSK8PZsA6XhbiARnjoDGIB/BiAEXKD8oC7FKUqlwTl6hYK&#13;&#10;cjlxUAc58gc598b2o1dQF6gKoTvb5AIDFUHwc/Woa852siB2UJzn7ajQtG0ucCXOmpPlzgsb3z/V&#13;&#10;s/tl4za+auKcx0FES59BPv2X2y5wVU0opdYDz6dS2iF9eEtsy67zws7lHEMVZ7/QOJCbPSd5o7Dm&#13;&#10;1V27mzqHeoNizd5yOA5z46glPts2uaW1pkC3kcSDF0+TLRF9abAJVstN6B8Fcs7bsK2nbX4LlAOm&#13;&#10;z/aEI+kTk+eHx9Wqp73ML331dHtpTX95m31gcSAgMzRD3a8daO08UkK3vg8aRtFoqJB5rE3W5ItK&#13;&#10;q1rWta1uvbKNwP3I8a4eJA+ukQQuLRIzKfOMw0WlSqcnZMcUs4QPLJgH5X7kCtLgYo5OLQsNW0VW&#13;&#10;2XCxi4QMJcTGd7bLGY4AcEpkVVDx1JiUwJUSiIJRC0KyCrJ1BKwyisLZcBAEIp7P4hh/ENkIJdj8&#13;&#10;50AgX1YHvCZdQqFQ874NH5egSlQGxSveJOdAHOUuKUvDtZgkbMOxO54onPz7NCOkpecOoClYisL+&#13;&#10;XhytoWibmic4Mqu7ilzucGtOL9vfrkYaaqj3zlaOWVo1d9S3F17nwjnapK0em9XmLq62ZTvUMp//&#13;&#10;6a73IFPSA6ymK6ZkAf3Bymv3leqc3xAfWtatOKMAyl32ysjY12nPW/J6JpppM9w//R8lhPSSforB&#13;&#10;EuWDPOBaes6iPGC71NPQqQBrz+USTzna/u6n7CcCOnxH1rTyG/15aD8DGTvSomtl4tCwRl80gHTO&#13;&#10;wm4spCLizk+/1HTnCbZyzwN2deWnXCUiYOuCUq92QpYAtLxUxPYVxu2T+oCx9PgFPTCDq6rAs5to&#13;&#10;Ezx22+3j1wnrkhkThRkTicKtsLQj00HWEa5sbxI4AI4AI4AP/7bB22D331tg9bYP75YXiECliCEq&#13;&#10;AUFBWKY+JUBIpZahE0QkUsstQCCiMYT4QnwikliCCMaJFJAYghIhIikpBFEJELEY2FIkkkQUli7p&#13;&#10;BxSSSSSSQGoUNLc0vpM9thowiloReJhky5xVJWvaXFRb3iqnPPvUX61ATIGKFqbCgld4Q2oIMxQF&#13;&#10;IhQP/9/+Pq987pVX9bPbQoq57lHJK/elxkTAJ5A2FnHrE3DIlfABpb9ASZ7oW40BFiBtOhbHOYAD&#13;&#10;K5nLp5Np4B2iwNGVGFQhdJFucejhTZmvf8dcOiVu5vwuLMIi3LRkFhKz3pQOJWtceA7hAAuo3Cqw&#13;&#10;DhAxKDH7LAtFkta+RjrGrOfbx/k2zwMcUReXDr1l/vPh5QpRB8lo0oop7vBk7AtVCYoCICoAgLur&#13;&#10;wg89n7HBUNp7poE0AgGNhBECofQJKDT1y1BIA/9AklCJpGb4pKAdQAP5gcmNrvMqQf++RPLIvQOo&#13;&#10;EvLVjArM/NQmaGaNzcglooltL5oA0LwUhbUvBYuy9wlSuJJcnOnAUA1TQGeFDxD+xZ8JgEWoLrPj&#13;&#10;hfau4UJs1wCKLhTZQMiMGX1+Y2HmBX4jpIm51xKDgOI674kinhwshqY5xt6agB8XFK2/PyQGXHxX&#13;&#10;KQy53w3h8H7EMY09FP0AUp0A1Ik6ByBQCgQCgUGUBWUgvUJ1CYlQHyAYKORcULkB+6Ou7HLjoE/3&#13;&#10;eEEOV/4qAOXMZKuX7b4+VBB+XLGQhQF5eoW1WxsbHFZ96ks4WrAdrYdTyzA200GuOk0yBZWEUE3K&#13;&#10;VMiqAV74bfJoapU+bBZZrRdRJZooBoCKQKWBBwetbaoFigXqAThdZYnSliqFQwysC8opeAXOCrWV&#13;&#10;yvSp7ioHFQHLtvvmSlU/QKhOHaKMopeVQoH9mpeUJ8Ae5egXVyDa6h2TYvY7QvYv+2++2SasX8qB&#13;&#10;cJ+XeUnfoog0/GmwZBJUgNDvmDEyll8LYCyG4/kUJCEhEgZoExxICZC2zaFjgAScbMUAVAe40dfU&#13;&#10;1xotbu01JSvDLPC4tZk81aVAMWGCChJhIRhQ0hsFcenMEpUzKIphGG5dszmMiYPv4r5S+izip5SD&#13;&#10;zh8oXgh1CcyK0BRwhUmHc0SM19UeLsdAn2ZglkCocoTnPkA1gigh/il58zikFLioAqB+7JJdQcp+&#13;&#10;V1YwyAxShyoANOqdBznOc5yl35hrQJMffY6BXBlnPkIBmPlDjnbSFkApwoWKEgIKgsREguI0LYMA&#13;&#10;1KaWzlWYTtXM+UXCUeYOeGQcQkOFOxOPR7o7cK6aczzK1//l5YMqDbS1WiaQfGReZSvBkFZd/epw&#13;&#10;9AjY0UQhCPj+fcLQIxMEQiFoiHAU+B7T794gHzwE4BQAzjiRGI75v1SoUec4QDsVuQfNeA7MaVli&#13;&#10;ytosOU5lFIMspBuqVDLVWfG6qJWKjF7AhlKjQAZCzyCNHFgib8uXaMCI6U0WnGVd22DNG27KDM17&#13;&#10;iQpbco8HhYEPgszRKI3bQBkNGCQ4NB4w/k6DfK8tZuLLOxPmLct4GZYHVzjSLtm5p/iiii6T2/yJ&#13;&#10;AkZIElKSDpbvn6jnrBwo/UKBIvsSv//Yi1FvoHVD5JHyADAqi6agIzULGQJt3dPzLWpVM0D5ETlG&#13;&#10;I1BpkSKU/90kARpbHuHF0oVKY3/VwhggP4qDo90+LXFo9F8+kqaNqnc542f+ADJ47zmFTRQVOKCD&#13;&#10;lEBAdbCofChcGWDcG++hn6GMKnMI2EaJDxN+QGBBYPWiKt6XtGYVWs8gYCgsEIT/vcgHrFGwsAQW&#13;&#10;7Uq7aAFlE5zgYAhzGkVk8UdxfyftNVAbHvQDfJ9C999aEev5ACI4tKretAia6AFIk14Vz3UvH5Uq&#13;&#10;+gHLkmgLvNApy+fqDOfjBISYKXr54giOKRJuco4k0LWsALnCluSSWCB0lLa3QhpQBfv+FUBYMm59&#13;&#10;P1R5FL6byo1r5byc5paBwUgTPeAnIjvloFkq9YD9IJEgFCfoDSNipTCL0CoUCSAJjKy0D6hNQoAz&#13;&#10;3fYP4hER+X+XktFSZEoNA5ayStNobQkR6boOB3z8jLSAAAABDAABAAAwAAACAAIAAAAEAAeugQgM&#13;&#10;0Y7MDYAAAAADAAMAAqekDjU55jFlVo+wAAAAAAAAAIwzAP/ztuRQqCYNEYAAAUwEIQAgAAAAAAQA&#13;&#10;AIAAAAAAAAAAAAgAAADAAAAAAAMAAAABqLkQ5KZy2wCozzRnHsAAQ2BDBkGKzLQzUQQKp61mKQog&#13;&#10;PAObGVoAH+AAYABgAGAAAADIAAAAwAAAAYAAMAAAAwAAAACAAMAFPlEBIQyk0KUaQpEUAACLwIM9&#13;&#10;AdFwAzj0LaA7gJgz7Cxkdxo7tIiNcYAIAAAAAAAEAABAAAAIAEAAQAAAAAABAAAgARgAiAAclWFE&#13;&#10;U3kSuKpRqokjfq44VkKslTH8aFjPIchOj8VcY+mvciI4GWvjschAAAAEQAAAAAAAAAAAAAAIAAAA&#13;&#10;AAAAAgACAAMAAzABMxsMFABEKjGyGVP8mw5ycDDISlIUQAZsBwLtkuwEMClE45mGcp2wIQwADIgM&#13;&#10;AAGAAAACAAMAACAEAAIAMgACAAAABAAAAAAAAAERoqCQzA4ABEAQO9DCqCHIC8DIl0Il7jMcUgEk&#13;&#10;yUs2GHvTJehEAiwEuKiJNvrwh07ImPLE99BsLxLM4gdLcbRJ9oTIUSslZHMkeKedwwk8gJ6krFzC&#13;&#10;EQ4s9FiAMis+GL0ICIBkewmSPYgVrovJa/Wdk0RXKgAt6ybmKQg+TxVZqwcYFnkS/0SogpERgkBV&#13;&#10;cwRsWy9SisCCYGsG+ZEOKQ160RLzV01ArIPEEyZSGcMK1lmx742+CpnjIwkzOM+iew0qehngglHk&#13;&#10;wjEGmL9ZhAnsZm6I84WYopUQ1cSMkwow7ySAVQh/HDcai/c1hSiSXoIXKGEAQ/8lbTBViI2IXzrn&#13;&#10;BhseG59ZGaBMSrNwtqioZA5wbjqIigbACIGuMoUTThjIzyhC1ii56DgQgulSX9EF2Z/nVDY6OC+D&#13;&#10;IRCHlRN9AfDh3lZNR5r/EhVSXFtOwXSqjJiGU53HQiKR8aJQzVxEk7lFQkTEklC/hbsCQsu5Lu0C&#13;&#10;J2FnGwWijAszcGe4Y02aWQs2LS1SCuyNgAAAARICOR5CjAYhiKIAAAAAAAAAAAAAAAAAAAAH8YRy&#13;&#10;yFNDMAAAAAAAAAAAAAAARttQs60JAAAAAAwSAAAJVGr7qopEgAAEAAeOxNlyrxvoQEHQv3onpqs9&#13;&#10;TWRV/2G6Nqe3MyhhiYIIIYYoxqXi8FtDTPvpxGW3FCxCx1OjTwUf12qQhNv6DYnhnGESDMLjAihI&#13;&#10;6DR6ctdMjWCwR5SzPW48MCOhkRuhWEIREihQzDicuxqlM3qhcOy+93XwhQghAhRiEeLDE/RSvR4a&#13;&#10;JKbfQ+pLmz3lr0UuRslG7geMMGMAMlEwVBpUUr2EmChwVaSgAEIACBT9IBQQBIxAx/bB6TkBIAQQ&#13;&#10;gGAgAAAAA6EI0jBEHI3gDhLJcDKpQIYPkJIIejXEmh0c2ChRJREmrfpgiGD0lNRVdWShS3nsuB3m&#13;&#10;nJbkmgs5LP0IjSjnKsRfQi4moQwZExvx51UOyWf2OtThK8gXAw9CBJ0JHKUEgkrEEAliPcz5Fs9X&#13;&#10;mdMx5Auanos08aTy1Xerlqs1hLRiby1o90UbE4hmZTqaxr7Sad4xNZzRmRr2LEhplMbkp0CH1qzJ&#13;&#10;vQw2wlNmu8SLqNZu6h/sHDRV1xMRoMA0kApAAJVKuJdTTgEgCOY6ZJgEvU2AEcc/DAzo0BMYHBDf&#13;&#10;V2CySpJvCOq+ppLtcqlBkwQMBi6GWqUbYCBEDxyhpsmEDBWSS5MaLMR7RJWqpbSLxupb4opTg1CO&#13;&#10;CD5sc5PMLEEj6aP4mj0E9f0/i40blhgOsI7EVqTOHR28eS9iSyablxdO0aKEToo8HCCfq+ixQcnb&#13;&#10;PXoNZ+uwDxD8XGl4Eg5qCGitE2mPWHEAKHRJxxaQINAmEKBQARSM0OhHUsqmZKZACCeSENayAoEC&#13;&#10;0pULbIRBNAohyJuPeCAkNgstlgaGSFrU5DVabPZqGoiwQVC+2hdhqdWKAQDhIz8Eawu4mEWzsP+/&#13;&#10;paZ12LItgVxYkNj+hIIBF/6vTypxm0CREtbEiKGtHjELg1nwWyH1zLp49zx/qbkhYnnWCEGQ6C1L&#13;&#10;yG70nJ5o6smitggUX5nMTcwsvADc0uLRnktEp14aEsbN2IVQPyKADI1IETOeb8uWGJKSTBgfue1l&#13;&#10;TQisLiR8aPcdUsu/T6dTnMQgiGQRGDgq9l9Bt0YhwIx3JdEJS5BicwQ4RhHCEwuJGnHLpUvfYqEd&#13;&#10;nE/q11sEiMIJAsbCCJejwQEX5QtGqaZybcpST7mcr+2KkkN8khjEfzZyvn0bW3ZGRwLMha3KXg90&#13;&#10;T5y4HBQQiHgEYhlUs3LxaGGz5uqf2YH0LPPErePgMjSogJAGIxC+BUwmDGgAyUreHPEiH0QBgRDI&#13;&#10;XRaKmyTjTu4ID9NAHFJIHhE3lBnEzS4ANCNIL3UvY2HiPuIQRIrHAGzf0pAgrCC4QK+wRJ4tSbn6&#13;&#10;mQz7RKRIJAwsPgjEukYannTK9fsxP+Wj4m00vhFnz73sTGNWml8/qvcX9UEVYQuEy4Jvo0Bl+oVd&#13;&#10;LwX/NVksp6wC00buik35GZBTOFcjIYikcNSB6wGhQVAJCDgwqVGM/8AIYUeVRvUxIIFGgMUt0jxr&#13;&#10;kP8UfDbSQjB9qDyRB26E7TXJUouP97xAhDsStJAHaSqIlmXEHwc7QpOf+USQElR8BWwgV4DbR2ZJ&#13;&#10;IcZa8vvYsdTKJQHHsXKAsZqoUg3FXBMCQQeGtjVtOT7rfnFUC1+dY1XcrCOeM2jadD9QLUidFNQ5&#13;&#10;UZQiBUIhMFDwc1VDrDQOqp6tc6xWNhFqBjZl0ioFFohF5Cg0CtkAkYKBagA4BgBpsRFR1cStWAxn&#13;&#10;Ao6gGKlAiBRfNRNLvItP4BTVaWkWCAxIBEIbFwSVRPRy/esP67uEonidST152exo4F1N4vLWGpYW&#13;&#10;N8dPLyzDrEASRMRTWq+OYsJUz07c5cVoEZCvFAGYJnyvoToizUIlgLIw2mwTO1SdVQDFmJ0scIIK&#13;&#10;hhYeLNWUZKQqUhNexLPA4AmiJGl1/btsYRoE/ZHYipOCEAoMMMQLtExl0S9S0NuW+BUEBvBAI+A3&#13;&#10;CBLuLXleyquV/XGU74LALdM2WZM3/Uj2M15VOeAQ6reSR8o/6NQuJLf4ph8EBlOzOLRxyR8Eg1Cd&#13;&#10;lJgRU9cJytdj1Mdh92kkDwEiibaRIVUKGGhENohA0FEK+tBDsITUCHSkDOEDkv6S6iG0td1W/qwB&#13;&#10;2gS802ycurPhu9JyB+Qt1HgIGSECABAKDAvdcT/GsNgmISYu4tfqK9hCwVBF2LGzWeIhSZp2oPyZ&#13;&#10;OrMVc/Tiz39sd0gZ3tWq4HchaPRw2eaoWKAkPR81SqD3wEZppp0haQTSJK0K+EiYV+1HXGRYNcgi&#13;&#10;Q6UHZAwGqUTgR6j86qOt2G5+qgVssAhNxzD6wctr5T2SSyutyygjCd1rQxgKFAUjkfw5dBUITIva&#13;&#10;kwKlwWKG3akkBiRRpNEYKoKsMPQKWYNAoIDgFOkt4l9JS66PB6l/keiOp11fQNyzsX3+vD3zRMvl&#13;&#10;tTlcBXkbjq+QIK5jnrVmEpWBPIKEXi5cwIibHjuVD+BpkdiG0CqAa9CRgs9IwIz3haEmNJEbDEdp&#13;&#10;lWzk1ys1i4V9CgCMyEDqRUDRzIBCEAzSOuhqiUcborRqiT8K2A21AoAj7kARPmLdXUSc/RyWoF+S&#13;&#10;2lZxFQlEMT89vkbzSh2KtSh1U8JMWYQguBLMLo1FawpSdX9apagUmn4VkwiXaJYU5H3IOSICKLG+&#13;&#10;bZ65gylOkBgWfCAR6ydFNpxUQd7qHcF9VnhsiXGZgBMYxuDaMbHhppkmP3SKVGkCruN0KcgUOsUE&#13;&#10;gr5IVwn0Ch4IN8R7VBzQDhnTBUAoSC9qmULNmE0ROC/xJvx/NbmXwJhMDzR3BYNWDyT+AthV98Rz&#13;&#10;TRlGQGfNkzZtPvlM6SUlb6wSV51iHxogggji/X7LzTqgNyPRfAyhAgjJdfJhAHKNrIEzE8q6Bp85&#13;&#10;GkOHIeqiYK+TVvaLfQoTUsQSJNOXJ0V5HsfIGAgSuajU5BkWB2Qm2oMgdgappIHrVGTrDKvrDUGM&#13;&#10;ChCmAY35RHitYlCqQmEDVo8IroiJWeAhoarhfFGfQaC28K76EK9WUg1CSjQF4m3DBtAKEAAAARMT&#13;&#10;rAoKixEQiMQ4RIRESSIWWKKKKKCRBBBVQoqISQoCRCwSCSSSVSJUCSWInLRAWSWIWWIWKKCw4UkQ&#13;&#10;kirVgLADllqxRBCSRQUAAFlF7ihp0nn3hS3R69NrQkab3XhBa07wLQkTCXFwJYKEqmlrq0aTkeHF&#13;&#10;qNO/qSWyrGFqO/xMWILChInZFAVsKFCRMieWtkQim8RUMEbo507tChYTnLyYQABnjK3kJaGEBKGK&#13;&#10;hMh42jQ+bBJva0MIIQxemVc7ZdxeRhBsjIb5C5PivhqHYOLSo07zqHZODXCCCIR+QeGOZUXgi+6S&#13;&#10;SSSIKKDRRRRRSRBjBUyGU6HC42DRw2WLCDHF9FC4qCINs6hdCKMg9S0Vad3YYQRJsM+npL23YeGQ&#13;&#10;WFC48NEih4bRLvek7HnEKICNGIIw0YAfEaDh07oxRQzdMDGIVmuCCCCBCAChEHxwsLiRlEzm/wxK&#13;&#10;Kgi6NHhu+z8On7H+IgkUPCIJEkxai3n9zC4+Ig8NHCOPDKMwoG0IcWEKOGj4uLDR8WvJbEwWGWjw&#13;&#10;02KG+uhEEjIPHaM44aPjKllqy6a0PoTQ3m30PY0GWMZotWqVllgGMo9dkQC24jv3Bm94dHBRxkiw&#13;&#10;ogMcbDeEECGKMIULj4kSJGi1Jn4Y4sIYaOFDNYdjyDCCDj0iYJImz14QEQQEQI6VokcLj46yyvIw&#13;&#10;gcgmiEg2lpyo6iTYm09J1/g6iJBkFCwuPDIPdVRNGAHxxUjp/5/8w4YgqlSFiIXjJzicYRxCjw8M&#13;&#10;gkRB0o0rckxYVdIkbBubhAxDDADwoSJFUUMgoiopZYqMtRsQ5r6Or6frwev9ZYFzaMkQpCNsBUoG&#13;&#10;g0UWKJnWxiKGf+0qk8zIkASBJApwgusg3SL2vj893S9BKgNYwo/n/SQP7YAqFmV1Y1UQJHvP1DhT&#13;&#10;Kq9yNYWVbjeRK94AsJC3O2m0JYWeUa6/DXHiBtGUY6AuA/HRgbRtcSQWPKM374XIkcQGLJytUD6U&#13;&#10;S8SBtoSPgtBSwKy9VIHBgIAJBg4OEdz1dElBDiA0+VeQbIHCEQSTrxANEaehbARpaNrGxtILhBrm&#13;&#10;yQhWO+8QMBtR6NRqyRf8/S/JOPALBAoNKUKbVSs1fRi08rTupPOHEuhJqz7ILhAYAmupHvIWCCEW&#13;&#10;46+QuLSStC6grcnC5HPT3TXPZYjiUqY+wCtY0kXhLmjK/kwkRmYEkZkZk2lj3tcx4Hm1y4DtPG+a&#13;&#10;NouY7fV03E3UnEmNesW09Y6vr2WaxnjJm5XNZnpo01NFxPZ6LKfS4jWWS2e0NMj+FpHsJae+Mn7Z&#13;&#10;z0ZOLrnsG11PCMrautReMnr7xWArrpqwDFOCtbna1U1rK0XvtmokSR8oSSTjYimfSQ1bO6zgk//M&#13;&#10;CFw81broSMK4SvHnwr8Kv//8K/LQFoBbHsZuxAASRtlIltWsRKzuvVVyN/6Cl9TqOS3vIn8figiq&#13;&#10;zdUkm6qayANXdxrDJIDUjppWKU3liAFNk7RNIkMBPnq2ivYARcWEP6XhxMmRJFpRoiRK2wbo2mx6&#13;&#10;BhIyVrkWVtUC0tV8xZNjmayfr2ya+PG+MWxyb83i9cFkssKck9XQt//VnY4uuqgf3SYJeEgCAfu+&#13;&#10;oJ/rHEBSZkRWhxcioR5mzOtSbbTAxothcT01Y8Sy3iVrhlC+SsPsW5753KCxKKVN1MagiQQNFGFQ&#13;&#10;Ws10+DhOZA+cPmoKR7eXedEHHbkFwefPpAECr0sAKCEOEa8OWCeXUS8IcKUQQy9B/E7z9QUlmvKj&#13;&#10;AOVw+CXvUB8MYtCvc+GgAKzA6Pr3wvuo2XsFnXV4HA8VnxeAzbVaWq1zhCzsedQt9tvxM2iXCDab&#13;&#10;HhxAYAxTLfALj+F3gAwH7WRDfqFwgmUlW7VgcHvGS8QHRd4AP2O0wvxKAwD07KOxYHCCZsmSqtUo&#13;&#10;Ltto20F890f+QgaBpGQGuszNsYWUsjmCEMmt/pYgYITXezOKPgsbd4lCKp0iqTi6v4c/Qv//y0ZN&#13;&#10;9rdWY+5J9+7r8Sq9GI/xdM2ekjRJ683H81YWaEhXWlalNNBrhBosaFgGx6f0u98+KeDi4PLkHhX5&#13;&#10;+3ma2thb36PMx50Z7LUZ+MfCqmhJpdIpM+/WLNGNCttdvL1/9bbl0+4g3txKCkuxsugy44wN/K1r&#13;&#10;ZEb20OS+mNAm3DAeO7wA5fCgfhz/mxoXgQ7X5C8PiNADrJdyNCpYYfDAF1sboRkMCjPACXmrdZml&#13;&#10;s2DQvelIAOSAMn/iGh2n76DYf4witcxjpUMIA4lBNi5KRU2rMWYks0wWY0UgJERagKAEzPoQFQd1&#13;&#10;QPSWIjxDoeWSI1tlbmL30SyHLEbR/gmACULyC80grMVSa1CC4XLEqSNxCKW70KmrAg7D8i0TFi4D&#13;&#10;9Y6fpheAEwgPAgqQTDgDCFkUBiEGEntQYBcEMGqbWVzbQoDqAwv04Z46OEJ2f1cX3u2Rd6BcdPMR&#13;&#10;ZYYoFEhUaEO9Akj6wvjPSTYEYrYG1dbwO4f4Lc6CBt2AZIRKcIXQBKcwXfIIdYIBk8ILgdBEwt7d&#13;&#10;+3rT27S5RQcmgsENj5vYi0ykGVy5srWYDAlkEwQGJgs0WvR6NocawoLGZuU4zJghse98BOT1aLBP&#13;&#10;a/9SzJ8Q1UbQjDW9v8bMe1SNxXsto2XRZi2+cnfRNXl7NLt3FrDTxOlRKLTrVX4uI1EiRIkSrWck&#13;&#10;Xvf+HTJJxvyjcbMyE0pJ0nDrZcbzj/iD0W7RKDvBqcOiVrSVa+WvJrxmxdFtcwojaJRIUKY0R1pa&#13;&#10;bF2fdV7Vunz4/5Ei3x91flkSOOBrmonyLWaZO1XnJZbY/fn9Zzd/kh0nC84nykUir3ay5+7vivww&#13;&#10;ZAEJZYQnmBzx7PdSMt0jVu+I9FadmurAdU7XWcr9vYn++yqdN2yIBP6B0b0L/JPKUgOfzQEHgAt7&#13;&#10;VNAGEI05zlYlMFmZkrnwGgDFtx7lPwMKRp/ALCMGZlSKtBi/RZFkWuAxeoAgCAfumfms5jUHWJbt&#13;&#10;q3kDaL3hIrybQsyda8a1XaSgCxWpAOHiSkglo0gqbCAM7INwRm/DJoVAQQQV8H5axsKagxMPSZyf&#13;&#10;hAUHQxAIgDJGAOwhEGMPImItaAxAMGQwdgBBkBBiDkEwAkSgRDACnGDE41G59QgL4V+GwBRjvQMy&#13;&#10;EuEBx3mbBfFWFjTttDrLgChuKfJAVLRgBL7lhfVOvWhKSwkd2bH5C4QCPXv2W8P8QS4Ib9TXMc5k&#13;&#10;e6LoTowJoIl3ACwQaCA1MffXyFarSMTsivVa02xwg+EIWjxZfMW621GtIGNMLSaCWB/5R+t+ymV9&#13;&#10;qx/RJ29VROvK7ArZ4np7Kx49lyRf4iv7zrK8v6e7u2ziY0tC3LkqKf0tUTrXoetymci70p/LW9nf&#13;&#10;T9K2b/UI96s1Za9XnaJLA43RyAW2TLbyRujZr3FSV36nZqN70eJNoWa68whl0ticlWe+/9L89d08&#13;&#10;nNfErzrk9Enm5pJuLdzYvzKRbKbyz+t1bqydL5OW3piGbaNqxt6psdRIlyulvVP8kXTdrpqWsxGk&#13;&#10;EcLWiX08M56VX+fl6X1fRgTrV3ObM8KxkGE495SuGUYxfurKbZoANx41ibNm5czU/6mpGxy/QcNI&#13;&#10;Knb4nAK9LrVHEbRLWbcj342il7YHxPSTJFQtpYoWe1TMtsSqaGpqaqkacieehRQhgM0QBtDKeGSe&#13;&#10;8rUTulIaFJFilFJYT4GLAfv2xnZAtdW5AG816SqxAGqtVVMikwQYNBK5xCGXMHG8YtbSWmqEJMi0&#13;&#10;yLSY+GIsIUE/3XonEw2umZcALAB/EqSoSs/C27VIVi7s6OK5fJMDAM6rmAINyUKjgBvIEB/wTBgi&#13;&#10;eIJ8YbOF7CDAleYeLzEAcMwPIIuhYDLtQnxE4COWAwyAogBWUslAH/gDEgoAgzCEAINkBQZoKLiq&#13;&#10;gTEAmQDU3MkbB/EBm4tzmIcgVsRT3duEMIJyEDpw0TYAyUDMi4tBJmgLp7xgq2kCKkBo2ywNax2m&#13;&#10;Gx5TXMVGKxWOBhBLJ9A0m2AC9KHMO5sLCQse8Sp5nvSCsm1RKbrdr64PF/zq20TrdlyUYuYSpTKp&#13;&#10;mcTWsXASWFMPgTXwC1LlkljFI7wWS0UuknNGEHokHpQz63Sf1iaRYGtRglWo8cTjejqcucaowvEr&#13;&#10;+re82R3NKv5R5G0eRbczZvY7haahzRHSpxmjzXO8ij8dcItG40riqRbkDe94lomvZ7fVf+tffV+w&#13;&#10;j3ibVYbM8WqXmMbcvshcqHWlRfAM33vQmX58boqjwTRaUZrTt07pfQqLosanw5U76LlifwF/NIfv&#13;&#10;GLMsGolYdKCUJAl8JLiZvR43Dwsfcp073f6IspJ0qU0Sm/ex838+RqlVqN27ubLwIggMcBiq2UkU&#13;&#10;qiSj7RszwQqWpPJmy7TuZON8h9x26eoYBbmzfkvqJsSBva10TSnggt1Ipk1Pq48yiHtm63f++2U1&#13;&#10;teOvFwLNAgMAt/X9DwSXyA2BiVeJYhCi+ZMQCb0r9YpnaTRGlBk9wmotCIyJmtSPUHFqAHCDcDDE&#13;&#10;3WbCjYoHKqqQkz4GL/pLA/Mo7ci05sEMFEAmVlZQDQJnoFwUAdQzBcB2ELWtIhcVxEBQzhpxBzoE&#13;&#10;9mYcAMILreAEkXQcZxSoDMkYbEhkyDMIWUIITtIVsEQdDFDMwhIekjGrUDCFFBM0ANS5dYrEXAGZ&#13;&#10;+BkqsT6nMkbBvly6oP6svlriQRSydA4QWjvAAIkV5C5FE9ZfWioVloUF+JQUPwH63VLl3YvCpFb9&#13;&#10;uiYLN22I22Bk/cYWjy2PVlhh6xqUtCAFghFZ4mV5dnaIvkOWhsLAAsLBA+caxtunWDxBGtqgOTKt&#13;&#10;rz/L7r1X775MR3A9v7yPF0oP5juM3JOaZD5j+uI2xdS7FwhWP9VdxN3NXuJWCA4OFiZo3+koHbmF&#13;&#10;3DmE6WJc9Qma8TNb3EJnzHNRnITQsONHqq8WsEAhDKRZolKstcy3Ido8fgsbP0lMY9n7K8PNGhWp&#13;&#10;1tIWSOTmM/N4N4UWrXyvq0ZdsxidUW6xbPlNUyKUrpUi+a8JezSLUerSmXU8OGHdn0rhE/28aLG5&#13;&#10;StvKbOpD99D/PV2VvSJYWxsaJI6/hQjoVRhI+ZUodFOUazanrSX5KFqTYIAZwqrcLzLOvkLTO9j1&#13;&#10;ba9GWgiJAQmW9Yb9oVolEa2D1XT0zUF5cu+xF8+IGGXxvRXyPMJNxV0PtlRcSoODS5WgzSEAkSxg&#13;&#10;QAvlIE+QE6J4AuiEhaLCBKnACIkKaKGIkBeWF0KBhXBhUmgk3w4XFXMM/DoYPglCvbB+QC6SEgcA&#13;&#10;YMQIIIdC8KBBkCfIedwySGj6G0PPhzEd7ICaQVTHwH0K2cssNmsgRAssZBDrABIkTOuHWuAtCHx4&#13;&#10;hqVwQTPgAD0UAMsEBzJGqDuFSbXQxPnpVa+EcIRnQrCIS0F9FFuQuoSBEV5eAPwgub0ANKt8L7Yj&#13;&#10;KED6R3oGX6WMARm2t5BD229ua5qsEExlEy8QWnoXR7Un1mMLYjaHwBFqZ4VYhUhtKkZYUzNOPkMT&#13;&#10;2WJ6dMbRKTj5LuAqfeIfUj055XBxIBveeJAq8tteh1pFq1WNz+vQQSCCrdySvVy9GjF0oAG4JTMX&#13;&#10;SvLhAsY2oCAxahoy8NrP5vy9K9LyXGYes81aI7+176sAIbKJm4uiQ+xPZJ3Ylttkdd4w4+KY2Xbd&#13;&#10;JwQhMTxTnCnObOFmLP2jfVMJE7znzIb7k8737+QjoxNfZUi01G4UaNdz2t8qykX5hO4+UjLDoBBq&#13;&#10;wrrGNvVvLvN4/vPW+w+fUdglIhdwXxM2ov3Xsj7zd+hP5l+otPhaJx4zqmHjk5rNax46Mqqpg9Km&#13;&#10;6ucJ2LWa0TpnP09BZiYkR2n3X33wFKqyrYGvYjbi2iTNPybBrU+BSgfz4/VcsUiWRA7TQTxeCeAI&#13;&#10;fGwYbN4gZASDhJhgwTDZIkEIYGCHYA6gzcMwBfQbGYkTwB0s4ZCe4PEcfxzKORTDx4VYlwqGeBrK&#13;&#10;XChGAEJKydaS0U66ahBc637CwQRATe4u09MzY4FRw4Fn5cmAS5Wgk9VpFDiyNguEbOYOz59QBACU&#13;&#10;DJulMKsBQQHQ6DzrUBQGaFJH8L5j+GxAVobyFt4ApsggveAG7BumRIkQcgwzFfQoABapgVoZAtBT&#13;&#10;wAUdAvz8AVjwRBhIUYghl4gwUE0AYA2risfeFhPfBJvKDV/i9BQee5BJHgIe4ssh/0hFBhfwgKC3&#13;&#10;i2Snn8VFz0ANLieWTFUEtvXrQfPdCp6esW3Ekf7O/1Jhs+WQhkrKoEa8vqCiGrkFWhkk0hQsFLCF&#13;&#10;k+SutBQS+9YVR+LUguEKm0s/AF/4WkRbnhbTqYwhYITgYS3irSvM1vuWQ3wgXWkO/LZHlJAdimWN&#13;&#10;oDMb97GEwS4tx/WmrBmscw+ScUnanuHbHOa5nC0oJMW5cxn99tXxFeckr08ZZ+nEiyrRIjn5Yv9/&#13;&#10;MPV6HmR+PGiTMFM5HMhy38pmfRDKWN6mrJe2X7v1b5Pdfok5ot6j+XXLS0uiQrrZd7lTsu2056Lv&#13;&#10;Y6yr7/vXVd7rGIbTpNOtkeOLxhMGVDzFu2XjFwPCo0/cFjTpdUgGec8T3vtSQ0sPH2LGjTtb+Vp9&#13;&#10;d3XmLm1wE+Gzgft62RNW7U80PapQpmGTc2j1bK/MX9u/LuXKP20zUyXK0pZgwB55WS7tUY6UlUbc&#13;&#10;Z5oP4puy4yf15a/BzkRBQxkCEH6RSS3CxGwAAbLAAGKQZByAIlyWWESCAloLHMiQoGeQ8OHyFTfJ&#13;&#10;liwYIwVdvOhhg5Bq2yl7zHhq2xkpe7HeZc6pZbAiFUN9hoVkEmbXdoH/l7YRrsS0kLBeXLhqDU34&#13;&#10;KcQAkDBBBBr0RaAPkDUigIypArB7UBgg58Hd0lYBKNArASdHB0RVoewRArZyA0RAC0ROQqJeQgnh&#13;&#10;AHIJPTC1QASABboa7wD2h11g8hC8OqmhgDJ98GMN5vlsQsXiOUxpM1hkfJc9CXiy+p0TdaGGgBfA&#13;&#10;EXNeEP3PIZSDP76wgETBPoMTDMQGCghlyc9UbFK3jUJxNJMANzr0Nvtv3hSke+QQIOCjNArzYAun&#13;&#10;2gBfQUESYA5Q/5Qey+y0dFDffX+TmhaQnvrdiqLtbrxjedZeQzPRTlnGbIJ3vxZggFbJlo1H215x&#13;&#10;pk1RxJ0CECAbgYy0iLZfbdpp/eOFzZwK+NYRgSr/3lG7ZDLNQMAmJ0etmOuY4QRfU/3RzTXrxLIy&#13;&#10;04z5v/+2xg6ysa57hfmE5pRj5cY2adXBWqwSjV7WtqYf0VLJat7S26EUJ37V5P2QQmCO1Zlk/6+I&#13;&#10;s0SixM9WZ+Ls7uS0loxu+Jmv8rd7Xy9cvxFRa0I/Sne5i7qZM1uaJD/L6ucaL9PL2QM3J0bYv9o+&#13;&#10;iWTrMxokxa6IlFt6trxNtPWf8hPII6UKFSpU3BIVZnYnZNb6Mo1+v3xrpfJSF6wLzAtFnq1cTk8D&#13;&#10;KKJU9sTQJCsAYwGBIh9CCGFCNQZECJiR8diQyEwizVeMw2QCFBCG6v3ciZPJzsWVotnLlBX9ThBK&#13;&#10;DkNeIYIEc9FlqrxKRstQt3rmTIHGhEDPEGUSELZRBVWjdxBJAyBGx8XQcdTxAwfF4S+uACxQYIQH&#13;&#10;EsEEEFrEIQ6gyRZL/PQ2afmKQRSywNp18JBXUmDSbW48DCXkWvMAcISlOMGDoyUKDLAHD5Mglu/1&#13;&#10;AgmUGcFkGMCAIAgGoARTt5hfCLoDqsTGsiVkBhmwDUGEBoDtb0E+hHV0CNAaQqPwAQYWCSNhum0V&#13;&#10;AqGS0PHhl6/AkUDikRa/rCqESx9oG9ZQIsSQQutd7ywckw793wyveghD4EE7wBgHIZbDRLKADU/Q&#13;&#10;Rfp+mwh2u7yA3y0tAEvCg9fvEzvEBNP7k9AT1vlhzLXsQnClW9xbwO5vBHHrytsDEFwrq5M2bJeV&#13;&#10;+n+fRsv/9C5Y9PLELhVVxXULj6hRpfPUW13Hcid3vd1RiegSZ2T4U3bJyVDrfSbqiX1U8TjCf7Y7&#13;&#10;axnc3NVpUJ2ycSKWzTyv5cqMPhlzEWnVQ4SjWnS6OTqfesLWlOiZb0y1UJ2ofCrEiqNZEUliv1ze&#13;&#10;iRH+e6ScL1bJTtNMtO6jmL1dRia3XjkWZb+iRcOL8SgjM91mHGFWjwvE7livuSq9jFfrRyImYJCo&#13;&#10;i4tQWV7ZUpTn/3AVtV9yUOxLLRGFxDoZCQMVcgk7WfQyxAviWAARY8oxBB5AEHobMFefFRov7PeN&#13;&#10;GUxmmnl80KiTAZcymNW+F7WPjxbySA73iYFQyYQwBC9rGhlDkHEzsEF6G4OKDIMWfDwhGEhvUGBa&#13;&#10;YfJF3QxcQI3kOaCPGCIOJ4sMSwsEEEFoyYoPl5IDpluorfEAEPjVErCJuRxjWpyCzCQhtXeQKxGF&#13;&#10;q/hxQ4d+rkzBwoIwbz3WQHUrQSAFpIAgBAXnSE0TjfMJvxA0JyQQ2rwcN31AciKXQMpjAB5SMh6P&#13;&#10;Q8SfHBFxIXeKwliCPW6m0AcuBYzdb6Cf2k/AE8uQ29DZN//WvffphsTihu4sVRgDJEES7ovl7Cgv&#13;&#10;vwjuLUCQ9TBIHfTBEylCtJDJNpF5y02yy8AN85CFzyBEt51rue+wIJymBVnFrTm1r4fJp8D9mct/&#13;&#10;EP18N4v0iyZ1YgzeC1wF6i5Ji5Jy6iPNS8BTLiyZaI5mCHY+3zy1odHPzNW0i55ZzaCQRUnfQWfN&#13;&#10;pDE/aZ4VXLW5rfldGZcrUXUI9La5qtIeifKgUsjwtQRVCusO3RKVEi0ltU8TbkUxazF/skehaoi3&#13;&#10;5dosmlGYROOMyXurmuwq05TnoiGtproldT5wuqPC1+GW9Z2L79WZ18v7FuYT2W7lr/hKqUBoOLKg&#13;&#10;2SWtNgPAtzv2jWvcJqlZW4TX8I2YOlhaLO8RZUlW+hdbG8wvw8xAWRf3CLyWBpJDLoXwN+YQvEgv&#13;&#10;oUEeQMceCKMAK8SCAEGBMIYABAQbBkMrhSAhdgAAMzUUAJB46CIFAwXGgj5AkSQkeIMgF2P38Yha&#13;&#10;RsYhuq6z7AwsTjJZ5ay1YSn4VBSFBB5E/4TY82J2ewREB/QTXhBmhQqAAmAMAYBNB2KtlxdTiCgC&#13;&#10;BQTQN10JUsFEB4vud9D0WgqATugegK1im0JABze0dAdSEYb4AfJC1yBUIt4g4iqvAGANmGDdTDBP&#13;&#10;XkCrZbfOwuLOgsUCJflAirmBBmugn3l+0QZY3ggv8tapO1z/GW1/dignlkIfL9rtVYj9PhB+AFN5&#13;&#10;aBAqCyev0AIkuBN9zxiiJbi0ee84RH6K/yE85yqKhFulCwvQBa6/fS6FRr1agpJacy7lsUraab6N&#13;&#10;0noxAUkFeHxJ9Bf/1BHn919av0k9kKamxuIWdTaGTTHS+lrxblEAZGrdaAFbeWPwGkELShUJU+FW&#13;&#10;tFm44UvEm7UBlqjdly1tQV9bc1AiTZ2UrJWPdj3W2S8anWvKRi6KUqRaWDkZiTvvKg0r/sALTttl&#13;&#10;rLGu0KbSSdrexUis8532iQKMsIuQ/ktCxc1D7oJvA5kUTGguWCAiNuh2CQ9i4Y7D4wx1S8ZhXFSJ&#13;&#10;QSigwJhoAeJhLEALyCF/PG8duSdygC20+YQyV/n0OvW/9oYCv6pKGpNlqrKGVytfR6ORzYUJtrd7&#13;&#10;BSbcrlnQnkn58an9my7OIV7jtK7Sb/2GIFa7UW+rToWCCCCwLO2DHaGoGj0gsNaSKSgtNgcTdakA&#13;&#10;HSsKAoOB0cKMDx0Haw+Cp+CKNUYgLoxAQGXIA/ApmZiyBS90KcJH9AbgQOVIaQUhpAsWFu6VLDUJ&#13;&#10;VCVQkRdQEidkbkLoifgICkBYUMKE8zHsVRoBaA6mFCeIG31q6FUxeoLI+VvsP9UBWHPM1OTwioyx&#13;&#10;cKCEYAO+eEuuT9gd1D/vgB7W+gtSM1rCiBz0KE8zUdMq0WkMlJc9zG2tfl/B8vfbc2sjU1xUfl+m&#13;&#10;my8IIjz3mqdOjy/YqBocV2gEYZnmbfVRlud8vC6t1AQiwiMv/A++KEa1X4hde6x/ADyV4GRnkDk0&#13;&#10;P1UH7mBLGookprU92l+aBFjXhu+SWt1BKv6tDc23p7QQ6WspSqIpsUATEU2KAJC6QB0IukAdDB93&#13;&#10;PAEdo7Z6C+ptF+mO9WJRZPHwXRFvQQX88atPLaBVj1Y6DjoOOgecCB5wDodrXr/tH7WMQ+nXzMFS&#13;&#10;EWfOIhKtr1kf7S1WAXn26/2QGBRwTgUcE4GwDYAAAAEU+wAMADAAWQAQsAAABkgAIAESAEQMDGMG&#13;&#10;OAAgAWgAQYAEAA9G/2p1MR7xG6dGpHhkSHOTOdZ6/i00liVAdZYJoS88AAmNYIBk4xlC0DtyFxAx&#13;&#10;YN0jwWmMDQADgwDMHBFlo9mMF2T9AZguAXkUWDLghgAAAAwADAAAAAAAMwAYABGAAYAMAAjAAAAI&#13;&#10;AAgAAAATZd6qA6Aj2k1ORulMGijxjAE+wCN1LbmGUzMW95X4bQBl4d7hLCbIbnRSBt3Xa0Yxg2Cc&#13;&#10;dyo7IPVbSUlcqwzCFjwEAAwiAOsQzbYEMwijAAAAAAAAAAAAAAABmADAAAAAIAAAAAAAwAQAAAAI&#13;&#10;AAwIAPMYwAwIYAczkPBRq3FA4CYcxgegvRZwCSTilr/SZbdUaGL1iUsAAAAAYAAAAIAAAAEAAAAD&#13;&#10;AAAAIAAAAAAAAAAAAEADxtma2u1o9rffktAGMYB94CGIArbguwsIg5UUdYOSEgmey9CLRcFyxozT&#13;&#10;N85KMARRSSHywHQ9jqy0ARGQbxaeBIjMdeys+NcKDfQNcWymwAAAAAAAMAAAAAAAAAAAAAAGAAYA&#13;&#10;AAAAAAAAAAAAAhXcizQMhFYxkHnmc842RZzedeTMwUgIXkxXn6MG6RnEki2Zg+EIBhDwSIBABgJA&#13;&#10;gGmSMcaGJHINgMEyICNITuEwaABiVQJEKJLDY2IEJgqCFKACEAJJgCgJDAtcIyJOA2jsEKsQmNKC&#13;&#10;EgbVSAQwMmwWYAAAAAAIAAAAAAAgAAAACAAAAAAAIAEYAAABAAAwAfbe6QZO2miRECBeCvwf/UEi&#13;&#10;dxU1DdHfgN3TfEpgr/SFAEbpZa3ntxHuJIawFCRba6PMNCVt3+gkN2IYCBgCBIo3WgEUYwAaYJlF&#13;&#10;ZJYq5GnrU0AEEhpKMtwY2yjRVGCUYDIA00CTY6MEJCQNKppjASogKMBKhEVMgklQGJoTCBAYMGDA&#13;&#10;bBjV4OACg6BJIJDKwgyMB1CFwE2hHIkAJNxkaGADRE6eio7OtCNCTlCjQCgk4JAoJUIiAoOIzT0j&#13;&#10;g0MAAAAAAAAAAAADAAMAAgACAAIAAwADAAIAAAAwADAABAiydzZlNJMFJqnYW1Y8gTztWvGozFEq&#13;&#10;f/tkHaRM8Nf32C5ldZIaG/UryojNNnllF2SA42uMq3eGvZfY9R8u98QmHasnCJKI1LPD/KPATmzi&#13;&#10;0MJ3iCvsgAAAAAAAAAAAAGYAAABGACIAEYAMgAAAAAAAAAAACAAWxLU45Bt7mG1FBUgeHQxKdESe&#13;&#10;gqPIr+j9EoziOAEWiLGsn1D70Gnn4n7SdNZAGDxinIBUNjb5fW+S6VOQbbEok4FWZSxaAzoLBte2&#13;&#10;iE90aI+lnbLKkQKny/GJBgQpyKxiMBjfZPONUQw2Y2uUvXPbthPaDYwxAzup5kMAAAwAAAAAAQAA&#13;&#10;AAAAAAAIwAAADMAAAAAAAAAAAEQABAAAAAAAAAAwADAAAAIAAAAAAAAAAAAAAAAAwADIAEQTq6rv&#13;&#10;KuuNy2QglkH8obMr54hgkkCEcBSB1InUjAsw8gu/3lpIO7eWEKFl6PbROw2omI2goQiVW76FrnW7&#13;&#10;RnqPpsECL9qzJFNOdZpk/VPa/Y8JNArZA+tQl/aRYy4IAZ2TpP/tQYkKg7BkEaLfA6UdajmNuYWk&#13;&#10;BBcQy6JQG2GAAAgAQAAAAAAAAAAAAAAAAAAAAAAAABiAAAAYgEAAJ5PbGTPM2FV2NIZgAJbnxoJi&#13;&#10;BClwBReQEzZCXE2yoKAtDAYRvIabFuq8QDVR2lZCZ+jCughe01npgi4gONA1cDuyp4DpDLkiQ2ou&#13;&#10;YjxqgKMxWUPWIIYVnKCYYj0dUXLMmHP7CnxBrwMY0hAYveFyFqt6FRSiIpRq8BTMha1AAAAAQAAA&#13;&#10;AMAAAAAAAzAAAABgAAAAAAwAAYAIwAQABh8DqAZMPEjKGlz8h0rhqyg2Ax8OF+9JirpO6OvxLHm7&#13;&#10;GUYZpd9dIhnQO4pxE+ZKoAqzg6T30hWM2FXCgdIMLK8BwJgArIOVeMyRMsJXAZ51uIMjrwJRCstD&#13;&#10;CC12HuI9pBFhksTdAnll4B58wag7Ig0MZnxJAZ+YB3MQnZQx6Ips9+WBiaw93LM5ISlskyy2ZizS&#13;&#10;AbIBjx5Zh2yKwcmByP1+hOKpMQUcyh0VqCLTYNSd7O5RZlbcZwAWQkpi5UVX4GCdxUQ/gKuMYkAJ&#13;&#10;L0ZsJchEBlYAAAAAAADABgAAAAAAGAAAAAYAAAAMAAAAAAAAAAAAAAABGZZD1acumDTH80xgsA9Q&#13;&#10;BPNXZlVsbVYVUs+votFZq4Nsj/glh5PPvnZEQ5E5zE3dsUFyD0ezqYRlQgIIpuvH9m7KIVu2zu+e&#13;&#10;GOahTjHNw4tVzxTgMin0RNIrg1cRHxkvIud0gmVOuMSWQlUhzkRLGGzLu2Ths+9yEJjI3EvYRTIE&#13;&#10;pb00DxFJr+IRYQUbCAPT0aFa9lFM3nc+hC/kjma6novieeEYTLKKtRxSo3wQymWN+kpbq48pLJGR&#13;&#10;HWqyRL0RbKE7NMAyzXTko42w00xJYSvWexhaI7PDPsTwsbHO1PLEqq3NdEoxpJEvtcj5JEqdLJKN&#13;&#10;MuplbtRCDgdVaeEpWsT+CiGmetmvrYywYVQvorK7NtC+k+cxuwHS+/XY7l6Qni/GUog41dgQzU1d&#13;&#10;xNKnHlkcesi1PgJsrkfUWPZKamwvgAAAARooBEpRukQwIMgCAAAYAAAADAAAAIAAAAAgAKguTJC/&#13;&#10;g5UBUBUjguRwemQUiAIAmglYxCqAoFBsiicZDAYZgIceEAAAAKFQAAAVFDZkp5aC/YgAATgAHQaF&#13;&#10;3Zlp8QVVJWSZH6GiR+78rHuGuY5adfxJDU56KJJYpZcOpoStsgEM7iaIqx1AghQhQFMp1CBEA5Ix&#13;&#10;MuW3Q3A8wpWUplcRQgmyVTQdMDf4Tvi0ntghMCI7UFQFJdKaCuFX5/vXjKJKf+Yoj0fHuzS9lYpT&#13;&#10;no38QXrQSsyhHeUlDXJ6rJ4osJlQaF5ck6Q0pe/DGpA1Vnh5wFNp2i2mFy2XaitbqWJ/EmYmdMok&#13;&#10;XgQWIbIBTy/sQVUubBdvSCsHKplxFHBGDzpCgCC94j3Go6VrqhHlQ+CMwLCD1AyBC4khIxBGf4r0&#13;&#10;7lqONzNW46Cwi5H8McnqFEQ7oFMB9WJJn/fBfuQqE3Sjj+0EShHqRDooipnHYlsMh0G3N7UU0amq&#13;&#10;rHHlyC8pblYK3y9KakfstN/C+lB5l9vPRQ9XyNzH2MXVBcmS3PpEqFNK/5V1jGx4Bo0uOpiNRwBQ&#13;&#10;vDi8nCFltCxQuVAwCmMQYzGw6dKEdQY1C3xkCFwUhWJOkv+KLWI1BezYSWPLCh49FpyKp4RUE5GH&#13;&#10;uiiEfd6kneahoalw2OPnrTFXW2Gh/CjM8cRCfieDFyWUgxRYIivVRk4ZQE2lWxOEBiRjLBl55FHZ&#13;&#10;8sgHE2dQFMTzYavEqEEWqBM3X2CAAhlOiKBqvTtY615mu9s0hGA+Ptd0ZZ0EjPkMq5oFWCnFoTNp&#13;&#10;UYNeakUk2kWmwlLX3WqZuCR921+SKDJs0+YmLCBTcJIKw28CeIknIO/OlCt4sarUTeiPkKW5nUSY&#13;&#10;pdF1V31eISIr0P5UwzVCVaAF42ZGNBggoQNgcRL1ogIMjIzZwfU1F6FQWrzohYjLoyFHGJKYXK8q&#13;&#10;jDXpyeOoSvaM7JhFU3YasZzoWYTTqCChZGjakIjmZNfr/f84RYenxS5IetTF1BjgFJGGj95G1WlQ&#13;&#10;Y03QTWv6+RLR22oVJNwI5PMuobnQzBa26OVibXlqyfLJmRU7iMZqJggRhWgVix2GyOzWKgeDwdEz&#13;&#10;S6Sh9dOIE3FwzfEAHU+9hygxLRoKnmT+ELxJT+toVcp5TyQu4V6Ak4wI1R8YV7/WD+FINrSCDhPN&#13;&#10;/BUbREn+VEv5YDmYkgDZyhBclU47PTGOXTlNdCZECy+oWtEwFGPZmbBeKP4GEWUVRKOKFBKJCIgA&#13;&#10;stBuvUuT/0fz/SiI5Rrq0lRREIhVDbhRdRiGfFGc/B3wNNzY0sp4bWuOwjoNg2KbF54soywiNQpk&#13;&#10;+pB/nZqpVsMzm16eHO1e0tSlsSy0hGoxkW4KhJyTZRoIhJQxUqnRdF0cUUmwv0OYLqcSCBc8sEFK&#13;&#10;aFggXM5RJ5hcplE9FFr91MyD59FOU3ecusErtBDI8CaI7sitqsRPXgD8SxM/UolJdL16IosByNLk&#13;&#10;OC4KUVEHx4vryH+8QY6BxCCXPQiBGZHKIWeYNV4x6UK/W8ap2gGAYHw/Wzrr6pFvnzEHssxSNGdU&#13;&#10;UNrJbUfLKCp5CuUFa0BNxTqM/yHFlk3PCBrZVGwCsbYOBWZGjbCjpm0E98QKaySMvrSVhZxqaIDL&#13;&#10;CKc0DNwkAOIRKyGNh6Vv3HfnDR9I8FZY2WJBEaXnABGRRUHF4ZkZMxU4ZYkGgv5gugCLCLUno4mI&#13;&#10;P8sqTvVFBisiaXIC5tXVLy6HKlEILGNgqWbCqAQgTTEJZyYyUf6F8VhGKeYepyA4iYy4Ylha5uLk&#13;&#10;Q8rQZ9MGEJZhNTG+vlaJ6Q3qK68Z5wGEXS6yT5BER7HJlqeU6IqNNhTbAxxd7vRDP+OTcaljnAii&#13;&#10;TdNlj19SZJa5vlHXIC/MF68OL894SgpxRaLdNMtJ6Bd5sAOqEBDaCh+t0sboSQezlEQVB5yrrx8O&#13;&#10;baG5ABXfsLcdCNvkcCicC7XKWinrlZH9W+NSCWMQnEAnzZXAASEhlGGwTs6Ie6IUgFl1BajeAJjW&#13;&#10;GsKGHYIAK6MEMQ0B0lHmRqRJ9rjM3/c4zK4uSoQYutMqQSD4OIs2MCsIROY8ZSQHhyvHg6oxov4s&#13;&#10;iv8+A6fL4UDoeGUGVWUhM8Zifb6I5c9QmAZOCRlwqbQ4nzBzH8jGyml06+iUzexUANMYNCEcRxAI&#13;&#10;sOCcYgADgXqkQUkRn0hUCyjmKgpiHE6kB3E1kQEVesIDCmxGMhRMHEiiymbP5dcrL+K5LPRyy363&#13;&#10;bsIwjl9F8TFs6sS0FDREJFHm3VJaxGBPA0B63EOAAAABG04uEIUlMIQpOVkCmNoJ5MJ+IgmKaAsg&#13;&#10;WhT1BzgklORN4VjCIbHQtEmzuOwrFwQwAX0Ufm/GiaaE6KE+SuSk7Gtm4qzu9uvFFxkHiyKE5G/G&#13;&#10;cH/eHEQWF+j0FDiezg240Nsl+9wub+9bhb7Pkvif/JZYgggggiISFd+5yrZveAcQayJtzJmUeHAo&#13;&#10;NpvNzCGbiJUZy39pNGaNvCGMTZuwZz8uHo2zoVe2zjE83OW5CZ7xB8Nk5+9EBagFUGzbNRJqKWZT&#13;&#10;XfdLnqOKchyzQSCWhSiWRUTxZIhlFlHsIWU3IWLirIhIii/5onooWCb2DewERk9n7De0SqVnwTxL&#13;&#10;lmDNGSJy7aaBekkSxDXbH4T8tuWoraNxexWHSFJREkvFvQ3iVq6NnsQUhgQitECRCSSRJWQoskGi&#13;&#10;CIhRVZIQKRFqxBBBAy0KELCKJESSSWKrREiOEHOjFGzlp1ihrYaFpjFiYOKIxJ+m0sDlsNDQxHgo&#13;&#10;2DfH9/ENRfOtooU2mx0dMPCWMoviRIk/ULivyJhp5iKJG0UZDwXWi+Wi2IzVmTKRVTKml3ys5b20&#13;&#10;WXqFJxT4yZ5Y+cn/+4BcC7kTOf7Gdx2yQqcg9uqXbZcVHkW9+OW0o6Pv4ulyYObo+Uv9l9ZT7fOY&#13;&#10;N3FL2gWyfLnN9tzP8TNPPkfWz/x9ZBLG3e3lZ5U7NkHBh9uE3fyzvBboHvZAzIvA3nLP0PvlSus3&#13;&#10;/P6U5anikRP0g5ZbNrZYblHmYTsK2dTMp3YLt+8KK8nz57urGeCaXal+2vfH4yoCXpUVB5b1Icvn&#13;&#10;oxnd9xu3gQZiEUSUy3BZBLhohNs4GQhRW664U2snj28sf4BYvi7uTb34KW5yTFvzjZWz82yPdgss&#13;&#10;pZWbPstgtg/y+WYjYfndL5989jzmR9FFrKsanIcVBPbZuMRrTSto/X640SxrKLNwlrELIcogZLqa&#13;&#10;J1uvEYKcvRxDYAiZwiNGJu8LXOC5DcCuzFhBDcxMkmJuYq1QoGHgopJJPRJtZJIUBIkUQUpCEiii&#13;&#10;liinQUQRAiFgDciyyySSy1s7mxqtyMO6mPDXOlTvShlHtm3nvjSKN6UFUZhGY92yD4UUs7KKhFJL&#13;&#10;mwqS+fIeritvahAMYozoxxiDGJRb9DRYPRcbaxZ3ohBGTFvN8/sK3hN/b0eVPFOQsHHDBssWi1vw&#13;&#10;7wdVVERWD7EuwTClpa13l5PgvF0cWKNLHspSXl8FlomBbZZKctFNeJvZP+n99Kw7N3Gz5yolDZtq&#13;&#10;NNM550lto/0/CRWd2SVy4yf/2/yINCjVxopwSguXEJE+XgBQmPfuWP0Uj3IfTLeWWEV1DlkNKRKU&#13;&#10;sbYltPAS1wGA58Kr3dmKIQnAFv4DZWAgcYJEOCqcVZZ3rLybyZCUJRxvJHPhYHkct3DJzRQkGnEq&#13;&#10;HEqdvBxpFl8xznWnvA0rvPal+2yWx3nIWGz5QzKXZm9VrVPZ9Z87L92kHf6LKJzkpZx2vc36UUqO&#13;&#10;dl9drVHkX6lZ5ewWeH0eFZZaQqXJufgZRDPG5A0wtOA7g0DY/ApzAUCUZmEyQJQMQmpMo04vCRLM&#13;&#10;Ccu/upkRW0+ejIpt4sIIZywUq7yRivLsixOA4AiCEWdhFyFm73cpyK6xWIVtYwvB6iDYWVcyig2x&#13;&#10;k1agJJ/ITIXZw9In78nnKQuacp9RCWIQwgiAQJJaDlgdkIsQUHE6NA4pZZecvomcAyFLLFPFBWjf&#13;&#10;HtPGyg/FLHGl1TzScs+ezzbZhmr/PZNQp0e8l/YAlyj5D3GNHQXlLonbQ+IceGSL9D6LfHn4Cney&#13;&#10;StlxzPH9Xkv248urZbvpzj7zdPv5g5XtM9pdwqePillhXOyUpA/+/Kjs5jch26Pd83qs7j9EaSPP&#13;&#10;+c9K5tX92hv9P5+Tv24MPKyj7LrBn2yylhW1IRxw5DrEIwoSZAGD325DDl4EU0tLEo75SFHDNXf2&#13;&#10;QrtWF2vLhBjeWKmPARQHNRxuDrc38t4xilQFAxHgDYso24ttLG4NSeoWoMBlElA0Lk8SYyQjGfsz&#13;&#10;wvJwaPPkB+k8eDVe23MtYIWX9/KN/2/MjIM02VHokpTsqG53ZsH+QW3g9Nil6fBN+oju8F2d5j9y&#13;&#10;sV5yFtqvIlx7KLZ9knZbbo4+QyWBURj5JyLgmCFeDkMLLiAeDig8WiWuxvLHhjyjnw/qxFljrp94&#13;&#10;H1R+T/jTHeDCrxWCxYScupClgoLNt1sSkLQgoNPIWOcBSfCtxY17aYGATIARevwGOdQixljoFDUv&#13;&#10;R8DTFMeIopOtG8yVlpRMVHCujDoLLQIhYsEhRTBEFl593s4gpbbfu4KwaXRQ5b5ebKKkvo+Rx/r8&#13;&#10;HJ4izKcuz6C1EneXsvRbZt7JYrNm+3y+wcXlWfb/ykg5C7mc/MhXI9FgvyWpG7+zbVWq2w7IPK85&#13;&#10;2S0ZLNzQ0ntE6aJnZ8guU7bBSZ4ke0Zdl2wTXS4bmnybjCnR7YTmf8svkEsto4rPFkLGy9b/xtp8&#13;&#10;n5yotI8ZD2JBWEtSyxkIhxnBszhQAWcClncjOWXFB6q3/frKKktwi6BEEDuillSmWRLkSjHyTEfK&#13;&#10;IPYNOb3gUGu+XNCBZshkGsSnB9mGJ0vT1MXEzfkZytc0uyrzmBR4pwMgFJTIMtgc4S2lyy2ImKwj&#13;&#10;1uArwYncIY3Wd65EziInCEYRc9RlMVmLhrM34yiQ4gp2hZBhBvFj5PFz0WniVlnK6LZszkLCxY9r&#13;&#10;dWpcl8pnbLkXmUi2XsLgvxS6SQ427NWWulDC0otSztnYZKXJ4tb+/cjyG72afwqRcsH51VRTSsCy&#13;&#10;X5diTztVFtxdbzOITxWJnibgJlFBUT6woBEgtQnnLf4yHlumkPx1te3iCcoC2fWRPRF0YlGMkgqI&#13;&#10;R6mC5OApBw1WaKxF3AIhi+WUlN6LyYvgBxStojquBPCLWWgSyTMqHGySDEyEi0C10WCFlqEUSDy5&#13;&#10;u8BA2jj/EJ0TiH0vu2i7DsvlJRS+VH2FMBygvKl94Yi5sAf2nldt9bZLaU3hPKWz4o/O2aNQfRO8&#13;&#10;0NsdthvKS7Pu2D3yp42DbNLFrRZ/G3ap9/xYOS+Kfzd4SHTnxxPzbuYLCmtEIyHosjV1dts+viUS&#13;&#10;skxon5b2Yzb9tmcxtyq27X2rRIzCgsVKqaymIIMxaJGLBSWO38oyz9in6P36cRcGQ/R/37sjVtv/&#13;&#10;pkYEcGC2ORo5kzAxs4qcCCMrfO4RcRTnnWQWUcxLYUouiYt5c8eIrKncXLaXlY2iPTnxfBwgZRS7&#13;&#10;y42vpRIO+QJ+A2EeSePmMUZNFGmdwEUc6TgcuYoyDayDHl1MTgAt4F9vp5Jnm5cV3hiGcKEEXCkQ&#13;&#10;J/BLsqi1K8xKfykRjf66IR6nS8BTU0pdwCJEj/4scZ8ubMTIKKzzI55u8Sc91vEY0aKS93gBASny&#13;&#10;I9Dw94In3kmiHFuJY2EcCTFuDLACo4+DgSoB1FC6J1TCmlWGaIUHjXp8RuG1AuF8g+FCCLgrLdzm&#13;&#10;1iPLdHYRWF/O1N3zs8vb/tSf/zlnbJ5de793eix39LqWEunzWuEtZW26/jvPeYSlzj5Svda4uUaV&#13;&#10;r9hkRw3UpUqpJlMhEI0eDniVkjwxmIQiIxUF0ASISgEFQVAQfYNFPo9sbyUlo9kA5eijyFYBALto&#13;&#10;o34FF/YPZvFIhYsEjEg2Eo3iGONbNifFoovuuLSM40rSYonCBcsW78k5WKW3LheXQKchxvwl6iEI&#13;&#10;o4ykMXRH0fCpkyGi3RzLK40XYIhzXKdHu2+VBLRtFni3tbN16z30Ky2ze8tcS+vJ+9xaB/T/SWhr&#13;&#10;XPfWOy8Q5JovdLqu2lzRFe/z/yu0tOy2DbNJtl390vETx397lJoK3KdrUkA0qf79CPMmQQDeQSAD&#13;&#10;AMArlWQr1YwuUDMLCFhYCE3CGAw1P+lwAx6Eh1MEHlhZEBZAEWpYKAyALCiT4wO4UDoe49iyL7aD&#13;&#10;Xn2kUDuY6OmV5aJD9PS601rubel2Z1aF5Z8l+V7yZbHy1rWULd2Sl49aPd9YOX+r1TYTURhfB3eW&#13;&#10;2GS3KZTqtI6mm1+lt3qIq91uZZrlPgSb0q5XQ7e11usuekWpWv2sjNyluEL7eLudjMWe5WgPtRKA&#13;&#10;Nu2ROWFdS1zL8PTaOnJswm3aroAp4nQmqpl+BkwMiguAwuIQECIUUQzngAgRgIEgmAkSwjwENOhh&#13;&#10;A5FwCwkEi4l8gu4gINmm8YXYZVjDq4uIr9NLBAMvn0J+pb74T/eAkeSXltJS/xtADbyygIaSeUkr&#13;&#10;ZeAz4DO0l2z7i1T92+R2dy7SCnXr9BMp3q7hPWtv7OMT9JYpBQDKKIJgUEQggf48kL1p08hPGmGc&#13;&#10;2ciAJJlAJ+2tQeUzSLyeByNaDhIqz+6FQCCsbgmIWWWSTzMoziKCjKjIbb11rabbd3rxT6TEQkRa&#13;&#10;XxAc/e4NH/Nkgcs3YkavfzB2MPFF0eVu8yHZVN0eC+O2zt/bTfgsLlsKqrk3IK79+7eNMTJeUPqb&#13;&#10;NyOctNXrqkIXPzlN/BabFT0mmdaIpFlVxPVfW5KXp70Jv3/rx/VpZ1X6ry3rTBXm3KbwUqj8WP39&#13;&#10;JK0+RyX6OdW9LZ9p7Qivy3FSrWWR4GAIBMKCmFBYgAi8fEsAGBy4MKLwuKIrzFIoggyehcnvKajw&#13;&#10;lEsIQEMhm+fgrh58YQQdnX9o7kLXy9OL/y3+qK29frPXT5sFleeXgi954LavVPEm4mp6FtcGQ6fy&#13;&#10;YTBffClNvk/9vW8kBst9b95fI7lUlrm1fv7VT6+tOR69h119o3rdeo/XbZVNS3r9GT36K2+GuH/t&#13;&#10;ICKdtNqTj2oTlNV8eu+oq1XE/U00jtLZ/VvYyt5vrV+Us5mCJtB8guRrwsCAuSYJMJBDxYCCiDzL&#13;&#10;5ewMARKJd60wrlkJCIAotiIMIWoIMLYCfyq5vC6kquxZ6tb2wOZywqms4HV9deW4XcpPfpd7gxC3&#13;&#10;/fDCs6ezpjbW+O4OXhcCz/ETXnVmpuyn6YVSxpr46fc2jYEO95QLf9lNtIz3WWSpdD75XbWN/9/W&#13;&#10;mvxf2Sl/qKq5e68J56b3KzqhLcoVbL19Wu6l1esGLkm8U/qeIVt4nuBoBi+Ii34M6wU2GISvp6C2&#13;&#10;eFgggg0T34OUrF0WHTLyU0c+/fKLLSt8H/kK5RyFooouyfR7CxcfnifsxLpOc4c0v6NFtg4rHdtF&#13;&#10;m/JawvkPyQe9lVMmSfR6kTdJNLMT9l7eJ2k+QGiAshC7xcS4iFhCAVsMf6gsifI4QA/oWLnlLQhN&#13;&#10;fAGUDxOhcQhItE9CYHNYHoWQBcjQCEXAjwvBqA8LCqzlVXEBniXQzOpAEqbXhaXQnFAN4AEU/mB5&#13;&#10;hjgAu3qBNJeBvhDBctCNl/s+lG9tr3paP+sBookrvn8RrJ66xd5Z1R8tnJAM4tYeq01lHzQ27xp4&#13;&#10;4p3LANqU+E9RVQ1K86v5OXps5Um1/wrzmVOWSdyr6z2XlcKnb/z05Lqasq0DlqEIy+j3++KSw5v2&#13;&#10;9Jo96EarcpSGJbRzP2sdSte8BmuuOKibOYPIU1bn8WSC4VrYwJARguEMngBgC0LRASCXMmgiHX/L&#13;&#10;wNYNFdFBmUUB/B4uIGMkAouPB3QL3AQIL93j799LwI+4CA59OhhSxZC8uYKZcqV6A9z6ApeX16rl&#13;&#10;vXymUmtvQmcXKA5mmgzT18ATX7PxXQwV1Z/FiPbr+EPXBL33uIcQ8YGPLbDBe+JdeDFSh4nd5YbJ&#13;&#10;YrRxUrzKnY6UGRV1NL2E7iWQDWfz2QquvIUa5ewp+tsPKhivIJHJ4iKnNJpLxEj030Dac60wL5P+&#13;&#10;ITRUxaBqoI6gLJUBJcZ2Wyb38okeItLDVN7Npw+dkkLz0H6LmDInt63JHFmwMbHp3RR7Wvtln4N4&#13;&#10;A+UzfvdcpzFO1Hy/pe1xOzHRyr8zNsL52npb/leDentNTJYZfNnuKBpW01LTD+dZdoGno5+xYX6K&#13;&#10;efuuJpIMz8FlD/P3elV5/5s8z6m0nyhLrPK5H203Zwqjy9aW5iz31Jhq+zazxPUtyMJR5xAWgCSS&#13;&#10;gBIhQBItF8mgJbL9hgQF/EkFvc49bSW8hcaR7YGEkC/iwBTk2h3Isvho0c4J898NXm3gOfZ191hc&#13;&#10;3IB2ykn6wmXvQhO1r1hbytaFGOnqevxi7kCVaXUtCxAXgS9y0gjVb6TAE/PwQzz8OxOywdo8ojNB&#13;&#10;0lR6VofNFSi28h2OFsOp+2kK22i86Ka+Wt8pvPUm1LhLhCFUSA+VGt+UgL+n//I9Ku84qW2t6ghu&#13;&#10;7m2opgOXyimAfFAQHkJBjhQSEM8TCieefLoAL4XIwFFugrBIUkBpZAmdC2Df1ZP+L+vdAf6ff5+W&#13;&#10;n3Vwiyi3nj+6o+lQLtP9yT3Ewr3pwUlZftfu03uJNpj3Uil0hnFqYD+r90DN4Hp5+tJ5yolcgtow&#13;&#10;JIRTISoIkGGfACBIQ8zw+hNaWCPlLFZj/DilDIi8RJxwpojfCDafJh/5aSCetehb4ALFo71gL+FK&#13;&#10;8MuEAwQQTLLyz7L+pmQsuFao2krzV39s8XCOkVmMP7BdF7SEp3eFWlDrqlTuy2EtyLRb5RaPmTy+&#13;&#10;u7bc/8USS/5PobMXj5hVEmsvizcIuKaXjX5XP9Ypdz0u7vdxV1viT1Z619D9eXlJtnrUurp8AXys&#13;&#10;BF1SV6aXJ9ym8tpEeWLeMQqGSxLyq3/ITvCgMcEEElKxlikYAAljhIRAlRXYS+z0tgATIImlrBqS&#13;&#10;AUQIZX4gRxgciyF5BdLQCFEQFgjeCH6JcldLAVSHG6nIdPyj0ehXc9PSq705LFxC/EU1dcYEWA9s&#13;&#10;M8I4cSkYndnIdqr1g9F8/0NbwfZLP4mM2pl8hTVqf5hHW3r1KnUvTeAWtWuCmW2vAFf4kg0XKWtB&#13;&#10;pNN/2Cfpze01qb/qay22fi5DOntFN6bO5nxdZyb/cI2+pLINFSlJIAm4KDBBTeQSCIPEBj9BB4IN&#13;&#10;wh8alya/kLQHSYB6CL6DcnjCaU9CvWEzwhX+rPhOH7C68IGa8EjRkwMoT8XhOQDU0gECTaWILA4Q&#13;&#10;uhciwk65nS2wvvGkgnZ760Gn570HpZ6UCprF1am4Uj55Y0BT0tXZ6jZZb4F98RdY1YoO9fwAHvPr&#13;&#10;/AsH+GOLK6pb8BSXUBSziPntdW8CdxcSi4l5PLXAEpK2ljCxARQSycYLBZ2aokz58HaWXj1DW9l+&#13;&#10;3Y3jwMP8vDGu/5WqrMz0caC3yxUv57unaXrT5smNlb7ZdxvtPm5wvb4/PHMsJ6nvK2NMXY65MlC0&#13;&#10;WUl35pue4Eb95akvtPHstHd72VHu7IgpJSvKJv9v6QQszaPanPN28NtH4oy6VqTHiiM/TF9xrAzr&#13;&#10;rvCKYGBJLa6zGzARng9SjzEk3caFFYrcNEoIpQFCdcv8kbgVlAUWUWQWQWUYxGQtoUIayJYsGyCo&#13;&#10;AxYBqz/ubYvFpHLXjfH9v59tlJ9sPLtv17ZJ/hxFxWToUfypWp+YT5pbOIGyuy/LaqvOPF/8/21E&#13;&#10;XPLh9MI+wXBfd3f49Tss9yROzuqNI7BSnb2F0eSuGmnzmS7tODytwIxSwo1flvCovl3mRnfxtG8/&#13;&#10;hD8t5YTZypxFZ37Qs+chyrOceowm3Ve9vtiiwe8Cfnneh0zf1Twtn+3a4Eao8phIfmeJN6PmamWX&#13;&#10;g67ucx2y5J6/OzoKLdshanvyfE0/6jnxG3p5T8nLxSSO5ZkojTFi1zHFFP2tVnZhEl/8SFXuEXk/&#13;&#10;lwk3QoXn7c1ZO8rNon8tuyCdKJa6cs8yrQ+ze400GVIl6ci6ii2SdyDrcBXAv4DgXNUYe1OxKtuv&#13;&#10;6hQ+TEq6NlP3Rx8rZ8j6sRStHgqc7/LfUS7MXrxrSCCCKoceXzOTe2XCZlE2xTR9lHuersf8eJ8t&#13;&#10;sys9wYv/9v8I2XfwRS8DnjhO0XFcWi0YCLv0nubPmUyd7uHlKLcqf266t5fLA5cpOp/f2OCxOOf/&#13;&#10;ODxfk7UcHP+kYP9vlzoZul7Wmyfe4MJ3SIvLlNed4vzuzBHFJ3QVQu8qkxbExeBsAm3wxm/ZOi8m&#13;&#10;afZtTOy8awTZTfk5xs7wqDwXDhUwjlvmsGKEIiCESrBEIEQUQsQauVFN+j3PGjmPwOSFkH5if0se&#13;&#10;9weLm8/1DpyMiy9iRTZcguU9z+VM5acofK0bFZK+Pr6pb/c1VK7zJ0PJ4tX4O/GOly+1m9lLtHlL&#13;&#10;lD+WNwe5xRpP6dkZzm/LxGRRELZCxUuIeHyWRCyLL+NHLTt2gTPhwxwNV0fn6OU/caB7n9ZnM54d&#13;&#10;K2FAwjrOD3PF5wgYu/Z4uyQ1Flfouf8ktE3PCzpf5zRUm94mdHn5y2IpKzR722WM7MjlpHzPkj1K&#13;&#10;b0r0NnP/qHLimyn7u/cMv5yo3lJrkWyOnyWlNpWJlzOtODtiQ+fc/BAI1JJFFdEuRjN4pKDJTXO5&#13;&#10;vKrwlfnFtZyfDUS8bTZ1rGE81yIy0X7vXHxlLjzrT7ho7uPeHzCzb34ep2cuuxrnnqwQYCISXRO0&#13;&#10;t2b8TZz22qJt4rZIxvcf0jy506hZZ/9TqUUZPPt6Oym9HZTAQEMBAQrA9/g8ufyxaH7ycpywUxSd&#13;&#10;cngONpSRRhrP9ms+uI4IkRwRBgmbsyzFxlo1ILEP7cTOfNH4Kbb7bcrWU4gpKNIUkAgExRkeNSsU&#13;&#10;62ag6djhneS2ZQia5A5qYYk/dzBvx3uwTJg1tJtp56h8TNvAG8l98eEbc/+BimK3SuElvYqJLUSX&#13;&#10;MCCzAgv+yW0+cktHE0XQ5RbLwaPewXOR7Redh1E/x+Oj5d7c7wc27EM0rHGaVjrYJgrYJg46XwCw&#13;&#10;chQ6zpymFy2TLVrlhi8uIv2ff6Tm23g5sbes2NvRKAJQGdzd4J/+EJZszgYsm8DvF58hrTRrJhez&#13;&#10;bCgWXNcjzbXx1YPHVgNDA00MDRyGi/R+Y107yibFyLPrhFsmfarm+EgnK+C08T4sGGShUChUHEgw&#13;&#10;y4kGGS+kcQUUUUQAAAEc6wAR8wDBhGgBFQx8CAF7Y6UxBGaBCQQEyZWhO3BhE0s0A2GEZMGPzDAA&#13;&#10;WC2HDDIhoo/O27ALBtuwEYtrjK6Y8AxAFhAWGQSwUgl3Fk+uSDHwDwgxIwD2TFdayeLJC2KC2Ptv&#13;&#10;AOMLZppxOcMhiVOGwYzt1MFZQ+So1CHTeCq0BUZWE5JBPQHkh2BfkV2Ey92ASHwIWc6GBeT8F0su&#13;&#10;wnhkATelKQgQADACsgDwOAIAAAAAAAAA8YpofVhRlucaEhmO41hICnsnp28q4kMdYOBzEdADc2FZ&#13;&#10;JWTjPk2xQjE8ZmBDPaRvpB5Fp21gpuGniweXTGzlrLzRWwZXs+Ew/855nmqFSBvxYLYu+JobNrg3&#13;&#10;WR98icibLVfCyNVuHQiZoXCb2EaYJ0FCkYymvTVoVmoQskNkyvDr55fgQA9ngjZScoNxQl+eOCM6&#13;&#10;H3ETREYijiZ0LMbLIIzWBC4O5tNoVAz+bhDJFmyFRcoDYnPCywUTe42QGc0HZxJw8EknR5I3EgBW&#13;&#10;BvH3LKwDCKoDcGBL3d4VFzPMkEcGRNgujAeqqUgk8U/x/M+tOhETAq0wDIwD/LwzDAxIcUGLcFBB&#13;&#10;Ml1wgLAKDaCgRGrRAxUReNd3cKqggo69FvaxqOfQg3yxIHGue5WQYB5orVbvfChtUeK3YbdPdg+k&#13;&#10;87IGTPwtYcaa8wwV7Uiwae0ErFqxQNKRjQCaSg9ZjDSFGKCPY9DcoPBLgHGZF5h4mB1jfF8CL9TS&#13;&#10;AC0sGyVWsB9kg2Dg4yBnAedguywMZMNZJwGAa5XkpmwAF2W0SKIha8pc9Z8/xV5CdiqMO9MOoWRz&#13;&#10;+bn0YWzBZYZZAx9yvb7IXOqkgPAscVaFnp26ly1JgYbBxn5GgZQsZaSsPvR/gYK5sQCmMIQwNA0G&#13;&#10;MJZgOoApDDCAiqNZkQeDGgURIj2II+OiEZhxoiMX6Nk4xzm+xdEYoBAIEAgI4ACgMGAYN8xGAENW&#13;&#10;GD3I2AvcAgKhV9DGQMw0DUs8qwZeeeBuY2Hjtawg7BcERUOIAyKm84M+jz44y4Fj8fYNMqW6xrVs&#13;&#10;jszCk4VGKrGnbm40NvEsow/Lhk1WYHvJjPmFi+AMAo/H+DrU2yksJoxRmdoyYEZghxBqoCGVycWf&#13;&#10;CEN12J4NRzrRHTN6gKjm4bQ7LglaSvNCBPYUwMDSVip4/qGJBNUUacrukUA6fimq4TQlHL4xzEJs&#13;&#10;wcEwFXeoDz0k9aFn0q02wgCI2A/Cm/RxfSq9ZzY/cihLBJWE3Ky1isBkVcwUNy1cWmhfhWcCZvfM&#13;&#10;RyW2UNAyf0UQgqY71LbUa1AR+qoLU2AM5cOTLEfzmnPCm075CgpguzXEo8JgdePEWADQDQwYFsQ+&#13;&#10;HwzJaAcDjAR0ZcCnkCS0CyewG5oCYxg0Ghi7liC7VmvEglxWIP6kIbauDEawghVk9FdHVOMvyp2Q&#13;&#10;QOgwAc/rCMjARm9Smtw9tCwQkN+7afidTXNLwR+qDYvZnl0LjgIQIKiNofqA9T2A8TyDgNEdDslO&#13;&#10;E1NpV+qZsHQJm34S9iNhxdyBoDqNH6Hwq05+/QiAdBrIWvFjf24xC+IlDzWEYv86l4ZMMToJnPIy&#13;&#10;INMnUUCiztAYHkldA8cRNIyUsy+oGOcAsbKGUgABnYXAuRs8FKcn8+eQAQ3sgfTY920RNLgsLQdo&#13;&#10;oFD5LgdACZKj0q5JcfgTEEME8atmMVNGGc0ppCkOokUMTLmr4xTFBLaHn5IGisxXAx+GjH505qGx&#13;&#10;BhwgIpLKJiYFAaU0eB5vw5CFi4TAYKlhhA0QmDAYBsgwwCGgYQEkDMPi3ir5B5uBk3pBg8biXO4H&#13;&#10;kT9j/ydmDPBUqUsIjs9iNc50N26fAdQY9vHr/TDFLYOLnlJYx7bfGjMViOz/JVoQOVfFMnE+Z9AM&#13;&#10;FoYAk8SOFibDunS+n0dBqJOrynVyWcqtSDQIc0KYrQw2pg2oBZBmZMsGla1qSool4QnGb74FpdEO&#13;&#10;cGVyKJQKg0sScg2q2tCUOsLAGHwf0vNjnOBLayVGswY3IfZrrn8Pd9mRNdgP36wYUQ1hJscnp1OK&#13;&#10;fsA/MrAm95seA/ZEgbW4E2FEJBAqfACIEcdSFLSrJhH/NyFVh4bKmSM4m/cBGq2aKDLxvmt02MpD&#13;&#10;ShUOhIXeBX9MXB5wrNGJNmCP96gRTItW6eeuU9RoGIUOcUnQDcBjnYDkyA6X6C39XnABC8PWW5sd&#13;&#10;kEal5zpQc0eR3nQML6tckxoXGs3SmeDUZEoywx1cNkBFS0PPDzOMVWCGnVNyGsBOfdcmI1KMLvMA&#13;&#10;OMQFDYFopFn1INLxqBsKgg1NtnAPhhBgO5mgWAkH5ODIfcEAAAAAEAAAAN5HjIDDPNgDQASOAABG&#13;&#10;AgAAAAAAAAAAAAAAAAAZgAwAAAAAAAAADABmABgAAABAABRCPLCrZe0MFdUChIG/eAlUvh2L5teG&#13;&#10;DUAcI1o2tsMOcelRoDbCfjIZThNMXRXrgjwM7qTRJhBlhWoYLSewgebZLGgex4xedXwAX/kwJrKK&#13;&#10;d2M7FPC7G4YjoAYmWwhKcIGB21hKLDgWhidND4gYsHk3/kWGGo5AF5GE7nCTelhzJYEMDAPhgPsh&#13;&#10;CAhApR8eu7ovpEIFIlx/WmBvCsMA+wDF0sQyi/is4w81TBl5GIQlZBwg5ABsMBMTLJLUEN/H2gcw&#13;&#10;bhgJ2MwCKcQtAOCUDj3ganaVMwwua8zOZrQI8YTSUo2JeBBbmcDiECWBIbkwhIAIBCEIwwAB+ZHW&#13;&#10;vG/jEBNck7hRhlCnRPyJo1xwSLwSw9BEgmOCANfDSLwMnzciW371KTNqAdhINI80slTkiIAKAweA&#13;&#10;hJQANyKZ1oeSgESgJIzwCX+DAgAjAQDxMNAwPm8fKMxKE5Qr/6gvYOwDDwusqOfUGgBEIOO3lj48&#13;&#10;gjINgAWAARocvG0HLZAgpD2IAAAAGAAYAEhwMwRHRYInAwQsAMAAABgQCGHhl8E1hVDJCoAKAIME&#13;&#10;IbpgGAAQgnIoPVn7tUpjLzPuxGOWJ7BLwoRdgFBLAwQKAAAAAAAAACEA6gsWCmFsAwBhbAMAFAAA&#13;&#10;AGRycy9tZWRpYS9pbWFnZTIucG5niVBORw0KGgoAAAANSUhEUgAAASwAAAF3CAYAAAAfNHZBAAAA&#13;&#10;AXNSR0IArs4c6QAAAARnQU1BAACxjwv8YQUAAAAJcEhZcwAADsMAAA7DAcdvqGQAAP+lSURBVHhe&#13;&#10;nP33u1RVtv2P2/2+fTvZ2N0mzKK2IhgRTCgqimAWI3qUHBSUIxmJkg45J0kCAhIkSRIQcyJzcp1Q&#13;&#10;dTLZi/c/GN9nzLXGrnU2B72f7w/zqapdVbt2Ve312mOGNdd5hwsKQDuS7ywnvwDZefnIyXV2MC/P&#13;&#10;PV9YaLd8vD8nB/uys+324JFsHMnNs/fRDufk2jbecj98/aH8fHsvTfdzEgnkFRcjL1GK/KKkWW6i&#13;&#10;BEfyEzicl0BOYbFtO1KYQE6iCHnFJShMpswKSpPILSpGdiKBfYdzsf9QHo7kJpAorUBJ+TEkUjVI&#13;&#10;lB1DSeVJFKRSyE8mkVdaioJkComycjPtg9vySkqRU1SC7EQp8oor7L3J6jMoP/YrSqvTlqz5Famj&#13;&#10;v6LsmLPy47TTSNWcRmnVSXtPqvpXlPF1fH3VryipPGHPxY3baYlUGYrLqpCsPIZU1UmUVZ1GefWv&#13;&#10;qDz6K6qO/2rP0YpSlbVM25OVJ9z7qk+hvOa03fIxt5dWHLd90CqPnbHntV3v4zEkq0+h7OgvZryv&#13;&#10;4+NtWfXxyFJVx6L75TUnzFJHj6O0+iiKKqpQVFGDkir+dun9VZ38FRXH+bvxmI6hpLwapRU1SFYe&#13;&#10;Raqqxr4Dt+k7JkrLkV+aQmGqHInySpRWVJmVlFeaFZdVoIjPJcvM+JjPJyu5X/4mFdFzfF0hf6vK&#13;&#10;oyitPm7Hxvs0HmuCv2FldWTuO1TZ50ZWVo6i8gqUVFaZFVdU2mPe8nGyutqstIrP8dwpM+N9btfj&#13;&#10;ovJy2ybjY5r7HfjfH7P7+i14y8fcR0klj6MMiVTqrP1oX7zl63Q8diypFJKV/P34O1ba/VRVtRkf&#13;&#10;l5Tzt9N/4T6fj8P/qLSKn+++mztmHkMKxRVlKK5M2mecZf7783hKyt3+0vtIoaiiFMWVJSitTka/&#13;&#10;p4yP+ZllR4+h4vgJlFbXoJjv5W9dcxTnhcA6nJdvkAmBJcCEwDqQm2vG+4RVbkEh8hMJu+XjQ9k5&#13;&#10;EbD0Xr0/3B+hVVCcspOUxvsEVXZBUQQsQolgyS8prQUsAowgyyHQChMGPu6jKFVlJyKtqPwYcvla&#13;&#10;vsdAxROqIvosgyWfLylFXkkS+aXlKEzyzz6BVI0baITUuYDF+xyczgguBysaYVVa+WudkAotfXKm&#13;&#10;gVVWdcagRfs9YBHQBBDfSyDReJ/bisuO2uOKo7+Y6TlBy8BF0B07Y9+VRsgQwDRu54n7WyZgEQg0&#13;&#10;vc9Zep/JGn6mG5AaEA4w7vvTBKwCAof/kwdWCCsBS8btcWAJaHZrUHLHZ5Di51TURPcFJsHKgFVW&#13;&#10;YcC040jxWAgEByjeyjQIBQpBSzAKAXYu0PA7R3DyZr+rvzhw3+E+w/3wvkHBGz8/VVMTQc6eJ2y9&#13;&#10;CVyCVXGZA6Y+Mw4rg1h1zW9CqzCZNAthyuPgMdixaP+2Dx6TgJVESVXpWb8nPy9VczQynlslVTV2&#13;&#10;W3bsBM4jQAwihIuHFaGTneOM26S+aIcIpNz0dsGqIFFkt1JZtg/ur6Awggrv63NMzRVSFbk/jSdu&#13;&#10;IlkRKS0agSJgEVJ28qTKImBxu/ZD+PG1OUXFHj4pg9Uhvr80icJyNwDsRCxORarOvZ7gSqEgWWHA&#13;&#10;osIqraJCqA2sEFbcXlL1K4o58KtOIVXjXm/vEawqHdAEK76WEOUtzVRMBf9QworK5RTKq38xS1X+&#13;&#10;gtLyU78LrESS9x3wyqpPmPE+t/G50vITSFW6/VbUnDHlxvvcXpw6ZsdNsFSe+NVuCV5a2dEzto3H&#13;&#10;ReM+aTxeGa+eyZpjBgMCqezYKQMU38db7o/gMgXKwVfuFFUaUm6wyiKV5WFFeMRhFbc4sEIVZrde&#13;&#10;9RFahBf/49rQcp9DhcWBwdvoPElyQDpVHg6scIBxoHKQcoCWHeUgq4lgIbURQkYAkvGc5/cOISEj&#13;&#10;sOLvj8OLcJAJEjTBk1CiheDSNlpc2ek4pKIjcHjguM93wKKF31Hg1jHYbyJ17veh9xN2JZV8j1Ou&#13;&#10;ghWVVfmx9Ot5ftF4YSw/frI2sAgigiYEluCk5w/m5LrXeVDUBawIejFg0QQ+bS8soXznCeYGIh8T&#13;&#10;JIRVCCw7cVLuBCKsuJ3u4r7sQziUn2uK7WBBPg4nCpFbUmJuYE5xMQ7yc0tKkahwV1KCSW4oYZmd&#13;&#10;KEJucYnbXlKG3KJy5BVXIpEiUE6fBSy6gQQWHxdXnkFxBYFEVeJhVX3GHhusqtLAEqwSZUcjaBFY&#13;&#10;VDxy6aiC6LoRLIQMoaITKYRWOOgJJapKg0cAFQKL24vK+TknDUwESdUpBxNClmAuphqjq3j0F5RU&#13;&#10;n0Ki4rgZt5WfcPCRCUKEGY37lKsVqiupNQGLCssUWKCwQmDpyh4prUDt1AUomQAVAiuElplXV7wl&#13;&#10;rPgf000krJx76EAVWuQWEpwpDkbnqtTlvhBmHGwcYBxoNA48PRe+NhycUmsCxLksdEnDz9f+OKhl&#13;&#10;/FxZpIoCqMfdaxqBFf7+AiVhFbr+6X2Gis/BWiCOVJVc0rIy+10IIRr34b67U4OmSqvdf2AXp6oa&#13;&#10;U1EVJ07ZLUFFSMm4/XeBRbUkxaT7cvcIK3MfvdKiCViRa+mfy6Pb5gGnx+ZGJkoMHgYuumQlZZG7&#13;&#10;RjvM1wfAorqiK8jtB3nM+fmmrnJLik0tEVaFZWWmqHKTKRymWuNJWlZlJypP2LwEYcU/ssZcQsax&#13;&#10;eDXlczkJGl1DQuVUBKzQHeStgEUwMV5FYAlWBB1v+fj3gOVcQMatHKyqCBUOdh9v+j1gxbel1Ys3&#13;&#10;fyyEB2FV88uvqD7tYMLnSghXHnf1GRRXnkai/CSK/PcmnPl62tH/Sd/n+xmbIsQMWF49uniYU2dS&#13;&#10;mw5cZyyG5ZRa2v1wgyd9rNpeK6bklVIIq7oGX7gthJZgSjjR5c8tZnwsDSypqlqQ8grP1FcABwFD&#13;&#10;Sl/KiwM5BBYHp4ARh5W2yxQbDH+XEFhxWIYA42fGoRU3gpzGeGFo2p7+L5wbSjhVHHWxSz0WvASt&#13;&#10;UOXpPm8jCFXRreZYLY1AymMVTO23qjmBymOnTDnxP5DSJaQIpsqTp+2W52zlyTNmjBf/rkuoeJRA&#13;&#10;Frp7ilkJTLIQWHod4UQTtAQsxqoELYJK7locWARVXF3RnDoidMosVpXHkzJZjpzSMhwuSiGb+2Jc&#13;&#10;JFVpV1iLU5W4WBfVSBFPBK++eCLnl1SioJRuIYPOv5jbFwLL4laB6lLMyuJW1WccBCrpAtaOXckN&#13;&#10;rOUOWszKxavkrpnCOnoqcu00mEMghVCqy1UMB7+Ou4IgPP0rqn9xt5UnPXwZEPeWpHLkdyRkCCT/&#13;&#10;eloNgeXN9mEnEkHtEg7u+7hYnmClOKCA5b5TGDM5G1jmngQQqUtdxcEUwSkWpBew6K7y1v5f/v8e&#13;&#10;WM5czIrnj1PZLpxg7qDFwGrHryxpEwArhEuYlAhdrfC7haZtcWiE+9D28BzgfcFEnyur63j0nBST&#13;&#10;gBQeQwir8HmFGaLjCUAcub1BoF3A4nOMbUl9CVw6hqrjv6Ca5+CJkyipOeo8IIKZQDt+AhWnTqPq&#13;&#10;lzN2nvF8Nc/gxC+/H3QntHibl19olptXYI95y8eCVKiwQreQr8kvSKAwUWTG+9qX7c/HqhRTCoFl&#13;&#10;WUNCyQfdFbeKYlo8ecqrLe5UUFqFvNJK5JZU4nCiDAcLy3AoUY7ckgrbnp+s8vEpnkQuUE1LWGzL&#13;&#10;X1EtWM+rmnMHCSxTUd4dFKgIMd7ngK+k+0M3SZlBU1mnzopXCVIClYL1Cq5XUNEwdmUB87jr9PvA&#13;&#10;CrdFsOIJ57OZhIv9+R400X2qLTtx3G0FtxNI/+PNnzAhtEJgCUgKsIfuI38TuYRxheWO1bmE+k4a&#13;&#10;sLXchMB9qQtYgpmUWAgsC8p7YFFl8VyxGBb/Zwu4p5WVYlahcZtiWKErqMdy6fQdeKvBH37PumBV&#13;&#10;l9VywTzsav9e6f0LaiGEpIT0vOCj4+EtH1PZ8LVxWIVqKg1dF1915iFcyz0l1NOZUcXTBCy5jSGw&#13;&#10;eEGmJ1FDCJ08g+TRkyiuOub+E35Xfv7x0/YczyOea1L1tYBVV1mDYFVQmDCLAydUTlJP3IfUmGCV&#13;&#10;SBRHwBL0aGEAXCZYUX3R/ROkLCvIfZS47IKT34wjnUDC3K0TyE8dQ3ZxjVlu6oTBSsZyB8WNnLt1&#13;&#10;zNSZFJoyi9wf3UFaUYVTWQKWBdorz9h9qhYBq5zxLQXdq0/ZfuxKHkArBBXNYj4RrH61uJWVZSQr&#13;&#10;La7Hq/jvASuexZIrIJeDx2jHSbgQSjxeH8sieOLAIqyqz3hYEUwebjxh6BbKNbQTiDAL4CfXkc/x&#13;&#10;d3G/h8s6EhouvhaqBRdwPhewCJI4rOLQEqzOBSy6ffbZNSeiUgbBivel5s5V2qDsdBxacgV53JYo&#13;&#10;8HFYAUrfMbx4CA4a+IKUoEOQ0PiY++LYiMNKrxVQBKCq46cjEAlg3CZg6f16Ld/PbaGy4q2OT9uV&#13;&#10;FHLgOhtYYYBfsSneUnWxbInAijKYBlJ+1i+oOvYraqjiT/1qcCrl/8OYHVUvfxuqvOMuJqpzi+fV&#13;&#10;eUeO5CE7Ox+5uYVmeXmJWpabnwaSg1A2cgvykVfIcoZcFBTTdSuOguq5vtTgSH4hDhFKfptew+00&#13;&#10;Pk6w3qaEqooKi0qLdVnO+Jjb+bx7XRnyE0nkFaZQWFSNZPkpVJnKcQOfiihRfhqFqZMGrfyyauSX&#13;&#10;VVpMirVVVFeER9xNUwkE4cLXKEtIaNGtK2a2j66fVyqKYckqqbKoLjy0pLJcmYMrdVB8qy5LQ+4M&#13;&#10;khUnDVgMmEdgSh1DcfIoipM1KEkdRWlZjRmf4yDRyWyDotw9z9cV0a0t4YB0xy3XjrDi51EFGXQI&#13;&#10;pZhVEzrepK7OZTWEG8FHxSX5/j8BCH1tlzKitHBQUNHKQqirtIJXdgMzAc7ylygI7kzZSgHC4OFd&#13;&#10;NoJG9WbpZEQAfMtM+bKOE04FuhINV1fG2KZiXgKf1ZN5xeZiYzxfGGog1OiCusype39ZpOTjpSeq&#13;&#10;l2N9UQkvMowPMShdRWg617MwVebDAul6NQNdEFRXHMxgdfykOz5C6tgvljTh9+IYCZMjArjdryMz&#13;&#10;GUI0XePnXHpBy17PuJQHr+JsimNRYeUWJVydIWvA6OoFoHYq64w7d067CyYTP8VVJ6JYLwUG/xsl&#13;&#10;iwit8wirnJyCOmFFy84tQF6BjzeZ+so1YOUnGIfKM7gIUoITLbuABaAukygAaTuN2+Kw0nv5WKBK&#13;&#10;sPaKcYUiH5wvKrPBWFp2HMnyE3YyuZP9lCkfQstUVkk5DlGleWDxy2tApGHlUt1mVmzqAuIu/uTi&#13;&#10;MYoBSZkIWrKzYGWZQZdBc5m0s4GlbRbjsaybf8zMIF1HFdvxBC0/Yd/VweqYQYkWDlC7sqf4mxBa&#13;&#10;/F1kHGBOXcmlM1eOJ8BJdwL8FqzM6oCU9mX703tj8KNryZPQMok+6eBccV2xvasTxPfkLhNUBJ25&#13;&#10;k0EszyDtC3+dEQgOWFI5ZkFgWsBSaUYtN83S6C57yqAuB3tY2kBgKd4Vupa8r8EfZRWthKLKYBcG&#13;&#10;kvn5srqAJUCq3iiM31kQOsr81q6NErRoIbAIJ6dOztQCluJ4MsE3hFVd0AqB5aCVjokpeG4ubJAB&#13;&#10;NIVVxox7UaT+Q2DxVsDieULjxY3HS9DqAseLRAgsU1g5eYWgUUnRCCfd5/ZDua78QAopKlNIFCC7&#13;&#10;MP8sWEkhude6bVJLgpZeq+0h9LSdsDKpX5ZEYSn3GW73J2dJhV0BGSinO0j3jcDKSx61gPuBQrqT&#13;&#10;5e55D6xasDJIKW5FULksV1hTJVBx0NNcdXva6IsTOoKVsoOElatrqg0p7TfKolnq3z9XpUr0dCA2&#13;&#10;VXHSQ+tYBKxURXrAO8VAuPH1hIEfHJWnXP2VYgBhDOp02n37vwDLYBSY9nX0jFdVwfv4vGBlpvKH&#13;&#10;qHzDB3Er/dWd7qLPpMr4WMBKDxQX1zFoefVEUwkHzwdlmgkrG8hMp3NfgULQFd4GplVT+4znScYq&#13;&#10;GeeqXeXuMokOTiGs6trG+wYBr8K4TWBKD/w0sOx/OkrF49zgEFp6rPhRCIp45i1yE4+5WriU2S8O&#13;&#10;WnSrOBvDYEzl55INPD5uT4PpbHDRdLz6H8JYmWCpbS6D6IBlZQ1WTJrOaOpz3HscsHSeWJLHq3Rl&#13;&#10;BPldeEvoKpZ6HgElSJmSKiyKHhNYnCbDeJIyeFJJ6Xqq2rBySiitmBiPUjV7vMYqDLaHj/n6qMyh&#13;&#10;tBj5xdw/3cgiFBQTWiyDoLtYGrlyrJtKlJ2KXMK8VJVlChOldJ14dXbBdt4WpXhFdube62CmlLyr&#13;&#10;H3IWwsrcqUBdCVhUVyxvoMqz2i0Dlq+UD4BlAAz37eM8rrYpHXQPFci5gJWOjfDEUlDUDQzBiqbj&#13;&#10;558tyIQlCr8FK3P3fKxKv0F8XwYw3v/V3VpMwp+EFsD35Q8Ghsh+QWXNKVRUn0wH5YNso8UZVdNl&#13;&#10;VfoOOPyOcoXTWTrnMtlFjC4jCzH9FZ1AYtbVmRt04aBx9UG/uATBMcYra9LZQYNWuvA0dKPiwJKb&#13;&#10;JVgJWAYFDyfBSrMOIpAdJeTSpkLJyKKi4tpBb0HLTBA+ety5fzzOGiotByqDGAPblUfdeElV2jGb&#13;&#10;+grUVAiutOvmZkg4WLkYm7KITsESag5YOjYHU1XcBwWhQUBf+0seO+PsuHNho7CCMoP2maftnKGd&#13;&#10;FyokKakw3pRTSFixuNOpGgKFEDvAIlIrDE2/T7AKLYRPCK3QagGKNVO+FsuBjMqK+3Yqy8GxEAUl&#13;&#10;RUikWOLvYh8KkJvKqjiJROUxJCodlEJYEV40bue2NLBUQ+SBQgXkA+syVbgrQ2jZN68i7PPLOeBc&#13;&#10;3EpAisNKRZUyK4nwLiGB5U7kIOUcuISKYYUuoUAVXb19pbyyj6FCjEATBs7PASqZAurh76B9mfry&#13;&#10;cSwCi/d50kWw8mpO0DJY8ZZ29EwErKgavupklKSwkg8V0vpBw8Gh+J7B3GexlFUNY1Ma0NHnnXDQ&#13;&#10;qqUmrJrauaCmrsqqas1jJLBUGR9XTxG8AjdWFiZV0gPe3Q+/jwOWM6kJwUUKTS50BCt+zyhe5BMs&#13;&#10;Ch8Y5FzwuqjyOEqq0/vnsTogc9qRi8nZZ54jOyhLH29aYUWBfA8sQYXb0q62j3F5JWhqtlYmk591&#13;&#10;AqXHTqPk6CkU8T6fO37aq6kzZmnAuWM8ry73Ta4bt+UXETR0O5z0JrzoJh7IzsdBxr4CNzA0uXsC&#13;&#10;kK5+YXGooBSvdg/n+hUk0jDj/gRWqi4CiyeTU0cuc0crrv4FhRVHLeguWGlunYDF+1bWUHbMyhjc&#13;&#10;9BrvqvkSBZpcP8Eqqr/y6stBibBy+4qA5d097TNM+Utx2Ht9zMtUWZXm+gWxFoPVsTpjWPZ7+QHu&#13;&#10;3CiXBg4/p1ZZgwdWWAD6W7CKFFZdKkvlDsF7BCxlGw1iPmZGWFudGX8LqgxeHCodlKSy+B34XZQc&#13;&#10;scnT/J29InGZXef6OnfFxbekSGUKRnNQ/x6wBBzCwYUHXCzKxaXKo8p4Ph+qlQha8SRBzMJ5nAIW&#13;&#10;wR1BK4CVgCVYWaA/9v1CYIWZSgHLubWMwR01YIX7U2Y0VI0hsOLgooXAUj2WfkN+Nr+DBc9POPdd&#13;&#10;xyn3MHRfa++fMb3jpqyKa7zAoNdgrupJKxylxQF6nroeqCsC07iaq8ftBUWVSJRU27wzDvyC4goc&#13;&#10;yk3gQDbrtmorK7mBYRwqUVzurMTFnIpKK830mEF0Ps9tDBzTipNV7vnicsuQuUxZjb3Gwc7Fw0x5&#13;&#10;WeaIComZEFd2QIWVm6zEkeKkvY8DPcUJzcz8pdIZNwamCao4rMJuCwJWWIelKnAORp5k7urMAL4D&#13;&#10;lqmpoMzBBqsPdIcuklWbV/ipPJzeU+kGZagYCCyXYDhux19e5eI/Apaya+HUm8gYxPRxuFpxrKB6&#13;&#10;/feARbevVv1VPJ4VvIf3bTtheOZXHKObGADLqT6vAKtOmQlYpjY5hSfWQYLAIuTSsSC5vzqRw/ve&#13;&#10;lQ7LOjwkCCtXkOtea4PHptE42PA/VOW7soRuYrwDVlgeITNw+bmXSrKExm2hwhKsNJvBnosmiqeh&#13;&#10;rSQFwR0N7BiQQ2AZrEwxuePirA4Ci26hkgluGpKbpiTg8n4IKqmn0ORSyyWPlL/PVvI76ILA31f/&#13;&#10;BV/jzs/0bAD+9tqvFBuBVVTtvCGrwaIas1gcjzPtRuq/PQtYqignuFwNVAXyS3i1oRI5Zhm3A3kJ&#13;&#10;7M8txOHCYoNHXQF1bjNgefCEwCKQaAagAFjcFkKLVs4aqIrTKC076eM47ofg51l5BF3MEsaxeIV0&#13;&#10;Mazc0hocoRJMlFhqn+/TAOHAT7tXjGHoBPOxpHMAK1RYYeU4f1yXEXJFqYSfFUwKWt4NFKwELMWt&#13;&#10;isvdVB6LfTFe5VWEMoDKhjpYnbLYD6GlE0KxN+5PmRRTNaqD8kowUlfeJaQd85A5F6xox//3f80I&#13;&#10;H5oAFsHLu5QhtAgrgx1fz+f9/EUpLDNW9tsgdzGkqA2Ndw1Nnag1jo/vye3VIHZKywErHNBRbMcC&#13;&#10;0gp0p7NcGjiVJwKX1A9iFwdihqraJsWr0FTBd8WuBCyBScCScnb/b9r9i4AVKT43q0EXr7D8Q7Ci&#13;&#10;adaDBqzdRlNkXKxO7jGnsvCYBCwG3vk/8aKqY6fiUuaQj+OwUi1Y2moDK3I/LWHCQLp7jZtO5lSY&#13;&#10;U74uQaKmBTxWO0ZfH8YLCC15/BSKa4678A1hyLiigZe/dzUqOOm5huDmd6+hS+iKNBVYl2vG+zZt&#13;&#10;prjEpisozkNwsVTgCF1GVq/76TKEm3VL8L2rBD7FkOKmoLeCp1Hmz0+d0aReBbJd9s1dzSzLl6rx&#13;&#10;2cF0mlvzDFUJ74r8eLVyE5RZruBcN58h5LHRxePA9mqEc+tU1qBsoYLkijXJxeMg45/jMlUOVgYp&#13;&#10;OwH9+4LaLUKEMLGCOe6r0nVjUJpddUqKt8n4WC1heF+PXVqc86zSsSK5hJECqmNajbYRQCGQQhgJ&#13;&#10;SAqu67VxcJlKYy0NP9tnekI3MroNlBanIUlpKeAu4+MoQ+h7eIWxH+cyp+uD5O6HpQMyPg6v0IqF&#13;&#10;hLGUWvBh0aavWeIFyNQ7q+M5B5V9unw8i1XZrMamKf6muFV47PZdlLkLziUCo/LkKVSdZgDbqRJX&#13;&#10;yuKSKBz4CjSHIJP7WssF9e19ePw2585iqg6gUvbhMeo31mMpLmXjZHJPlaHjvqXKBHe6lvHMppIF&#13;&#10;0fZgUj5DSjy/7bt5Fz2En4spptvYsKNDePHh8+eF8STeVxxJwXGXNWGshO7TLwYAdjNgszs2vSNk&#13;&#10;XPbQV6YXuqZ8ijuFGbnQFEsSIKPuAv75ErpC5XQN0lk2wkrTXgQdFQKGsS/e8oewEzWoeeL73Ty/&#13;&#10;YHoMQeTjLoSLqahoTlx4BaxdTyXlxM9wiohX9tMGJYvzeBdQ7qS5Zr5g09wB35EhDSzFK9K9quw3&#13;&#10;8IMx2hbrf8Xj5QkVBtJ5X3CJgyqEWAihuOsns6yiN8Gq1uv9Pq1GLcjy2GdIhSlo75WHgGUTvz2g&#13;&#10;4qZBn3bp3H25hlJOIaSUjUu7j2kwyUJg0cJ4VBigtilfvHBTzbPLgwcW1YspAb7HFFZ68PNW7m0I&#13;&#10;LINBPIZJdXdC6jDMBvL4XBDbAtmx7Gk8XuaKRV120C4M/qKlC6qAFf9dddzxGJosBFdYfBov81BX&#13;&#10;BdWPxWvJ+J2kvPQdQ2BJNSpAr9Y86ZY66VY+VJUGrLpMEHPS9LjFWugiFVf8ioKS4+YqUmmp/oWQ&#13;&#10;UvO92mqttsKqBStfcmCvYYyMAWYDFVPyLtOVrhx3E4up8iKVREhUnIx6OxUlj5rxMQeEBWyDOieb&#13;&#10;G1jhJunyD7M/kycQp5L4QWexKl/4aW5W5Kq490vtCYKElX2HJH/wM/Z5Gpy2/yD+FamzGhdg57E7&#13;&#10;YKmGin9o7dIE1xvrVPQ9eRv2txKw6N4d//V/o1spJ4ElVDwCVgijOKjC1+i5UGnxvgHQB+NNSXKg&#13;&#10;BMF9czn9ayxbqYFk8Sz3vc4FKlkU9/FdU0MXSwDT49DSYCOY0jGTdLbLqRsFpTUAaapXsqwhM+Pe&#13;&#10;CK8QWMxohcpQsBKwbLvvERa663Y+URnVuPo5/u91HSePT7CK16cJOCGwTLl5IPK85efpWHRsoQvq&#13;&#10;3p8O9ofgCtWWKUQPcgLLKSv2p3KfT2CFxa7h1CbBV64tLSxTCC8mij2GLWsEqwhY8Tl8UknqoODc&#13;&#10;o19cNostfyt+RSJ5GvklNQYtKRu+NgSWMn9yaUKLsnWlVTbQHaxOejuN0nKezL7jJmM8FWfMVDpA&#13;&#10;t1TZPcaLrAaq/BckUqdQVHbaxZ7YYtjXSBF6fD+LS1mvZe87esZdgVSsFgBLYIlUFOusYm1j9Jjf&#13;&#10;o7C4ColSXh1cwF2KShk63rcWLhZcPxUUiKZdAReP8crBu0umRAy27n1pNzUd1OV0Bh63AEGLIORv&#13;&#10;Q7CE0BKUBKS6oCaVpm0hsEL1RFhpOgi38/nwdVYOoYHE+/x9AoUVDqpwkKVrt2pDSxYHVQgrAStU&#13;&#10;LCEMOGDCAHRorrlftY8HuUm50YTpAFhxZRUHAgc7t6lY1+DNTq42X9JdrOQGKk4UKi6CSrAygAdZ&#13;&#10;Zn5GuujUu7Yenvqt9VjHVuu97MEWuH9xUAleUp401XLx9+Fz+nzNxZRrKJUVXhzC317Q4mPF6Cwz&#13;&#10;HsFJDQnTMckIWFJTdakkAUsdNAmsovIzKCg96oHFwcr6LMa86BYyW8hSBReHiscYNFCjOFYMWMWp&#13;&#10;Ux5ajPG4z5K6I3jS4HBumzoluMJNZ7xvNVTBlBkDVvKkBecJPWXVFHfhbeS++f5WoRuqz1OAVfEw&#13;&#10;KsKi5HEUp5z7SmDFs4kCltrO1P4tXHlFFJepOh21mjEl4mNnIUAFUXNNfV2UwcQXhQok/F4hiCzO&#13;&#10;pDoqH1cKFZVeoxIIKSo9F24TxLRPq7/y00H0uYJb9H5/1WcMT25xXJloQAlayqgJVqF7KDjFYSVg&#13;&#10;uRhWkJ3zmTm5mdx3POsngHFgEk6KVdGso4CfnCtgKUEQwqSWAuLn+O9tGVNT65xQT1XiXCYpD0LK&#13;&#10;hReYIfZhgiDuZBAK4oH8jdIxI6cMQ7Dxc8MERnh83GavDdSVi6253lOh8gyTDfxNmOhiMsKpLd9o&#13;&#10;kf21GBw3F5hupnMV9f1C5aiLiEohBOmoGDqo3Qq7j1JtmUuoos50sWa6Op1xIg5MKhfCw6zsNAqT&#13;&#10;NW6OXpIB+jLkWvCe2ULGwrg/BtDTCktxF51IUlpyGTnwCS5nJyK3UPCx2BBPOFWFa/AGBZ2uk0K6&#13;&#10;/Ytl8wJoOeA6pcN92J8XmA08X8wpV1SToMPUtQv8uwSE67LgWhrruFQPJpVlwLJYhAuepuMutUFu&#13;&#10;LpIByy9C4d8rpWauZuBmEoJRlbp32QgSc9Hk7gZwily3YH9xYHE7jfflEobACj+H9wU4Az7dB16V&#13;&#10;/cAStEKXNASWqawAWBpQGoxSWHFVFcJKFoeWzjUBLq7UzAJghUF33pdbyGkujFURUAQWYcVbxbAU&#13;&#10;VwqhK1iFwKoJgGXnkM9ISnlwEGuaUTjVKnQ348AyMEaAcIDh68PXnQtYkbKNuYMCln6DaK6tV5cE&#13;&#10;FafDqdxDzQ6pqOz7+OZ7clUV6hCknJpycS0HLJf1dcByWV5zEX2X0hBWTKydFcNS8F2FnswQul7n&#13;&#10;Naaq5FLxS+Ra6UIV8tils5C92PleBu1dXIf3FadSZivtCsk1dC1G5BpFcPNxGiklSwMLJr6S3H58&#13;&#10;P8BqKRm6bb4a3WJKimUF6klwoSuj2Es0+Lxq06o34VVOGRvNKC8jHNluhqZYG1/D9/BKxmkHfJ9/&#13;&#10;r+0rmFMngCs2pYZ+AlZdsBIEaYSVjl1Q4POu7THlfPo53tpzvsiW+yJUQvhEGc1gwrQBS5m/wJ3U&#13;&#10;ewQz9i9y0OJcMHe8Z7mbHlZRfVU4GIPSjxBY8bhVXcH38Lnw9fwcfZbdD4Flv68DlEyDl4OfA5bA&#13;&#10;CmFFo9py019cCUJdsSWdM/we/N7H6F7zt5A6MrfLuaXhQJYrGFksRhZXSYSCayHsWvhEwPIB9xCa&#13;&#10;+v11QdBx6PtKZdFqAcvDStN6zC32cxJDN1AlIWEgXt+DgJJLru/o4lju/w2/u7K65iZGcS3XzsbK&#13;&#10;GsI5faGLSHC5nudu+StmB9mN0w1WkpaxqkoDVXYBFRYD7Q5OhBafY6W8ICYYhepKZQ2q73A1JcEX&#13;&#10;9CpJE4wZq6LCk0pSnZHUg3PHeIVIqyXLzkmdBerJguseWgoWmwWxr/Bk5J8fwsrqrsp/RVHyNIqS&#13;&#10;dBGdWW8u64vOq7OHVXDVDSWyAuwClpINUlka+HK9BBSBjGrG9u8BzeesawXdbtZrMRGgModT7nm1&#13;&#10;Rebr48Di89yX3nMWsGIxrghYvsUMgcVYlo6x1ntVduETD6FLGAHLD6rIRfSlDXElxfty+QSr0GWs&#13;&#10;paxiwGIMTdvDoHKotAQwwSqMX50LWCGs0rEtpyqVCDFoRb9jWNDqLmBhkNrOj9j+4p9DUBAQAoxm&#13;&#10;CCj2yfv8bc0lDS8a/reW+6cYmJSW9qdiU8GLkOJrNEE5PnlbpsC7znNlBnlfqovb2HVU/3Ea1Olp&#13;&#10;SGeVNYR1WHW1KtZyW+bm+Wkw7OK5P68YBwtKcYTKigs3WBmEg5zKDDSX0KkoV7YgiKl6noByMjhd&#13;&#10;dGnqQSrKF0BaJwRftBm29I2UVEyBRKrED3wNEmWnBE7FquR2WryBrgv/WO6P03C86tGJT6gw3ka3&#13;&#10;ld+dPeBZXKtOpVb3VekAaYPDp/Jt6o13+9JZviBOEM1LcydcJO39VVHGgaysZSi50wHMdOCWJ7V9&#13;&#10;J+vjzjha7fQ496/AO3+zsJsqH0t1SqUpmG6lDXT1ApczUkb+IsPfU0Wqauyn12jASenGgaXvyWMO&#13;&#10;lUvc9JvovRxMvLJzENn0jiDmFcauOFDY8VIuJweMQhXyBgySx8/YvDx2rKXxPpUrjRckmpINPEYr&#13;&#10;/AzDID6LG2ZueZ/HazFPDyr+d3FY0cLq9BCqCpDLpdNzIXQcVNL/o12AfDKG910YxO2D71fcjsbP&#13;&#10;tP3WmlmQjkcpiRHOEXSBdwH9lF0ww/+W/6diwkp61Zzi/8OLT+1W0SqXSlVXoqymCuVHq1FxrAbn&#13;&#10;hXGrOKyiWJb1GfJyMFWDQ4Wl+OlIIfbluvYtpr7MnVRm0M2o11xCV97glqSii2iuYokrBXCvdcF5&#13;&#10;DlRTQT5OZSdtoIo0j4+FngYrDyypKZm9Xxm6QLHUXo3Gn5hBn6oQWjKBRsFwg0xQYsDWzLQEp/xY&#13;&#10;vIuxPpeosEylh1xYeyRYcbuubLqKOpA4YJk7EYOVjstdQVkHVhtQ8ZOf+9OADzNONF58+BtJAUmh&#13;&#10;hr+nLgSh4gpjWBGsQrD6+JAe87kwSyYYOSCl45G1fncprABcdUGr1nuDqVK8ytuctABYoeqKgOXV&#13;&#10;lnNL3HqOApY9rjllVeO8SBNYHISEGI3Q4nw9AUsqvFZcssYVXtYqN/n1f/0FxFWHxy0dLkiDSlDS&#13;&#10;xU0Qkwur12mbgKaxYP+fV8Jm5sLLNU27gHL1zB22rgzuWEILj1VtYwgcF8+q9gkJ9xuF5yzvK7vN&#13;&#10;727bfIfVaO6sB5YYEq6lSKtVOCo3kLfKGLriT1ah+0UcSiqxP68IPx4uMJXFbgcEFgNxLsjuCjld&#13;&#10;xbpbSkvAc+a7JfiaKRfw54GxatirGn8i2xcMpsporiCr00uoMLzbEVoILXN/yuhqERCu9sdqn/y8&#13;&#10;SIunWW2W77RQ4VZuljrgsYTKSMARsLhNvbQcCBSMd+BSzVVdJtWnuIOkvqr57b0xYGlQ1lIzJqVd&#13;&#10;HIyKQApCAzFMErgFYtPugpV38LtGg/1sYIVq1cATFKBanKsON0MKVVNyuD0OLH0fASeEchpmtdP4&#13;&#10;YbA4ba70Q2Dk4FNpAt2VuIsYuYleZel3ClVWmLUlkArLaiJg8bEGo1SEVJaOMYyxGbB8s0RNhyKw&#13;&#10;InXKicNstxNTVhEcgjopfifVQamAM0wahACLAMfzg9+Nv6NKeHxW3GXG6550rQupShLC5EB4kRSw&#13;&#10;CBsVmTMZYWGD0P0NVHNo8bmCMsWw1BBQZgpLpmyh6qq0QISDjlNYVBNUWFRXRxJsV+vmF+ZwnT9T&#13;&#10;SukVfGs122PW0Bb99FNPfKGnU2CuM2N0Evu0Pb8QASJgEVbWPqbyl2hKjdzAuCLgQOPg0+o3PKl5&#13;&#10;cjPjp3mRrijPT9exflonLEZG91OxL0HuXMCySbFexRA8yh4SguZuxlxAgUrm4g1yexxcVB4RXp1C&#13;&#10;IISACEsuDPj+ed63bR5CilvxcRjvM7fAn7x0s/mbSsGa683jCoAVxrIMdLETMQRWBLBzqCs+Xxes&#13;&#10;nOryhaP/B4UVqizepoGVVlhnActDK9wulSVYEToEEoHFNQF4K2BRXfG5RAXXdnTQMlgF8LN9+NkS&#13;&#10;0X8W9Cfndqo8B04XzwrN6pTqgEkIrBBcglYYZuDx8ZgFLJfNTSebQmUm+IX7CmEawioCKpc2s+lp&#13;&#10;Nb4tT7Vliul2WkmMDwPof9T/rP8zPulaRaSa16hsoZZQiwpHpa6cGnLV69zOmixBxYKO5ceQU1yO&#13;&#10;Q4VcPsst2hACS1LOQc5N9QmBFQXefRmD3EVLQQfAUibPsnre6gKWBo5ApXiLgGVrC3oA8ORxU3tc&#13;&#10;sLQ2sJQBdUorWrk5uOIqDqJYh32PcEIpe1LbxNX04qXxyvQQVqa2AtfIXu+nISkzGgEqdLkCs9/I&#13;&#10;x+EEDAGLoK4VgwqBo2yf7zoqYFG5FlWdthY9Bi4OYg7EcB/e7Hf3x15L6QiuHJCaohOl4tNw4cms&#13;&#10;+/p+fOwKY9MFpbofh5ViWDoGDQS5vOYWnSMYLyOU9BplF8MAP93BghTnE7J49JiBKnQH+TzjWgQW&#13;&#10;j/FsYKWLNvU99J/zfggEWQisWjHO2ORrmrJ4odqSErMyBM7TZakAY1oeWA5USlCdPZ9SqosWz2IK&#13;&#10;VlG87bhbPIOQcRnDY5Z40YR4/q9KbMhNDTOTApYW0JCyErQ4UbrqBIPzv1i8q1ale1jOINdQVes2&#13;&#10;z49krzhuV5vDCa4B6OI3cgld/VVgSReAl0vIfWjwWxyJU3FMkbntphBUZ+QHoWBlJQbeBCuqAA2c&#13;&#10;EFr2/ugPcYuEWirfZ+sok3V1TGf8XOV8eqL0aVdhHwRh48Ci2XwpHwTlH8DfRx0UBCxaqLJkfKwB&#13;&#10;5wapV5aBSxoOZg340I2yWIQq9IOsaRR38jELXfHsJPKPrRKdPasYcD/9K5InfkXx0V+RqD6NQq4M&#13;&#10;zQLHai5qwEHqa7u82lIQV8cjYNlx6di10EUAthBWdIsEWYHNDWw/reUckApVqQ2IYN8O/FJftWNX&#13;&#10;cZOiIly0TcAyd67qZLREHMHEc0ath633+NHTkcLifR1TCD4dRwhSgcvuByCopVy8aygAhVAJFZHK&#13;&#10;DEJgKRblphYlkeB6gVQohIUHlhsbaWBp/4KK6rFCdaVjVNDdWsoc5xqDbsUeNRDk51jIwMcU5Z6G&#13;&#10;MDR3NZiULrdQsSy5hQIcj4X/deQShipLsFLg3W3zC1BSUZVWmjuYn6yOFnlQljCa+GyQSk+mts4L&#13;&#10;Vr3riyX9QHYZARfb0uRhc+n84I3KEIIFTeWuWGfLwAQq1WLROIB5y9WMuSy7oMUTzWR+tFIO+ww5&#13;&#10;VeQq3N3cRRXz8VYnk+uo4Ar70iuleMkepLlDYMk1jJsGu7JlEaT4nfwglLnXeqhp4Hv1IjeYvwEf&#13;&#10;c7um5+hqZ5k938o4DqwKqqxfHLQIqoLKk2YakASXlrTnb2ww9AopbiFsQ2AJTmFcg9v4WNOKuD2E&#13;&#10;Tl2g0neXCfq6L+DFgSVXMK6mwtfEs4VSVopTCVR8zN8kDLpL4YWlFjwvFFMSGDRwbRDXEcgOXS8N&#13;&#10;eFk8nqWaKLnAApmgxVXQE5xIzKku/Dw/G0EXdMFEsJO3IIsnBGihEnRtqF3bZNetwc0AcG4ns+Cu&#13;&#10;El81Wlp23pVipIElZRXGsLg9raAd9M9zwfF02+J4llBxLFaxE0oc2Lzi5HDprLKjOFzgarRsGXAf&#13;&#10;qE9nFtPASlfv+oCmn9xrwCqlouNExxNOXYSuhgLufrktUxE8Meg6+rqhMEDM1xBOMm7nEuyFjFHx&#13;&#10;s72LwytmdpGDrWX5fLcFXakJBcse+ukSNF1h3HQa14uJgUaqLEJLsQUNFruKBsAKLYJW1E/JnfCs&#13;&#10;iGYPKQ54FckKZnL/ImCF7mLg5imTp84KygpFcQXvBhrMfv0Vlayn4javtIqOnkF+xQkzxm3k9hQx&#13;&#10;Ze9b2hgYQ5fOWwgsxrFUziBXkfflChLsApZl0ILsGX/DUI0IVuF+zNX0YOd2gdC937tfvwMsPa/t&#13;&#10;BBjPURU/q4xBcT7e5zb+JvxtLNju1SaPS8DifrnPOEhoEQy8y2Xmu3bKBRO4nAfh1Q4XFvXulMEq&#13;&#10;1j1UUJN6sRhWZZkpLBqb4zmFmE5KqZ4qBJZUkO0vlnUOkwN8jvVRCpy7Tg10m9NxPrWcEaxYLEsT&#13;&#10;uNIN/Wq7h1o/0b5/kIE9L917Pd3OmE312JqY6wAeYdsYwsvPH4pK9WUpVsBX+SXe3WM1H5OrRXOV&#13;&#10;8g4Moj8hl11UhLzS0qjpGNVQFBiO4KFB7bJCvFUsKop1+bokTXCOYlen6OL8irzy4yjgvL8qxh6Y&#13;&#10;qj5mq0SzKynbKVubVhZ+VrhyBA4Cqjq5brxVlwGLvfmyDEJRCk+QVKyHoFRLYy4cwcZ77GMemgZR&#13;&#10;VMzI727Bflf/RbjZZwcKInLJBCofi6qrGZ9AFtZPCXKqj4oyWHyOriGD9HRf6ApGjQvTLaj5H/Fk&#13;&#10;18kkiNQCqFdQBsqgFMLii4SVd81rAcsXVoZTdwxAUiPhfLoo3pWGpmCoQW7p+qAaPoSWzJI9x864&#13;&#10;wDcVOuOaLLHx03pCl44xT57fWuOSz/Gz1VFB34W3fMxzXbASCELoGCAU14pUDV/Hwe1MAfpQqfJz&#13;&#10;+ZlU83UpNGXwzAOocq3CC8qrrGqf7hphJlUWdzV1nDqec2Ux02rrbOiEWT/BJ/6aqL2PzzLKuE8X&#13;&#10;v/NJEe8K2n959GQaWJFL6GHlrNygQiOs1MDezSEStNLN8JTiVxzHoOWfM6hRzdlMby5cWm79tAxW&#13;&#10;5a7PkMnvMpLex0qCYLQtaurn9Skzxvtx9aHunYSXPT72KxJVZ5BXdhKF5SdqAYsxuBwmA6iaOID8&#13;&#10;oFT8xTKFvnOCDR5fAKosoWUMqYx8osDczkqXmeM2PkdQ0djWmMA6C1p1ZA65LSyl4OdyEIcDMrIA&#13;&#10;WIKU3EBaFHD30LJ5fR4udQGLCs0g5ZWoICVFpe+lrKMpqt8AlhRfWLcltWLKxMevovY4HlgO2ukA&#13;&#10;rYLVkbKKBfGjY4ig7rsN/E4lfKiwFNNSXIvbIqUcdAOlpYt8HTxUYU4TwExBnqMbgiBsbmsYMzrJ&#13;&#10;1zhosU2wvq/+9xBYlvD5PWBV1iAvVWHA0mrKEgwK4J8LWnbcsforKS0pw3AVnbhLZzGoOtouh8DS&#13;&#10;ajppdeX37ctOQmDxGGsF3RmDorFvO100m1LjlRKvKiqS1EozDlD8A9MgUUcCbRPcCDvOS3SrkpTZ&#13;&#10;tJ5DXOOQkLQeQ85lo8qhW6fgrvuD0t0R1M9KaksxnTC+I9VFS1T9isLKX1BQcdpnF91Ao3tDl5bq&#13;&#10;qoQxEi+T+Zl0y3jim0sWQMNOag8TDigOLKkrxcoILAW/7TaYoFuXhe6hyiYEK302P8sUmAeBIGTm&#13;&#10;oSVgMSYlYHE7jyOMbRngfBzJgBU07jOY+QJSTVfSdzHAecVGYElN8v/5TWgFcw/12YKsHa8q4emu&#13;&#10;CqAeWPYbeVhxYHP/qmUyaAWxMV3cBBi5R0qU1AUqc9t8aYPiWXE3Ua6IZgiEhbcCk7bxVuOFj/Ub&#13;&#10;RNCNu1sBxM52+1yMR0AXpO14wmlEdQDLXDUPrMKKagMWVRYLOqmy4sCSOygTuOxzYs0Fz4YWfy9C&#13;&#10;Mh0w561TS05tCUZy92pB61i6z3sILMJKwJLbymM9z4LpkTlIRVXo7JwgpRQqqXOskixQKa3Pbaqc&#13;&#10;ZXCawHLQShqwDhcmcJitaLj8OqERZLoUk9JVVIHweI1SNCcwiPeE4CqsdEaVxZS9quOjQDzrrDio&#13;&#10;w6A1B4J3CcPODg6ezviYg0fqSm6Tgv3RBONg7lsEqaA7ZjzGdVZQPuiNFX23oJgzakksAASZQD4n&#13;&#10;hSQYCxhRjIuA8IDWd4wA5FVSCCPe5++t38UUwm8Bqy5oBarQAOXVF4/DBic/U7Gg2PGEwIrUZq3y&#13;&#10;Ch/zEhCCSdF1QctiYIGyUuxJnx+C6f8KLJtBcOyMy3oGi4JKveh+qGwMrmpHHNQpmUr1FxcBS++R&#13;&#10;Akq7Z0FsKVBYhBVN8yAZ/4pP+TmXxV1A7V/xXAGLYNL0GsJLkJLa4uPQPfw9YMnLEdB5awqrdgdQ&#13;&#10;df7kIOJVnjGhdLM8maqmaTp5rZld2Qm3GETKzalzkPHTQCqPukp5cwudOYAxUM2DSmf6pApsoAUA&#13;&#10;koVuQOgC0kJ48T4VFmNYTNcrs6h9G1yCrKMGt96rEgd+nsApQPIxT8gQVgKW1Ae/l1w8qac4mDRQ&#13;&#10;QojVcmMCFzH6fsrSCVZ1AcvPFbPv4yGn9xAQUSO+aCCkV63mfQ2UEGTp38CVbPCx1A+fl0sWwkru&#13;&#10;aK0KeV9tTavVvkYuIu+b8jl9lgsstWFwC92lCFou3pR2adxvGqqm0LjNLhy+WFSv4zYG322Cu3f9&#13;&#10;pLRUw6fEQGiKawngglMcVmmVo37ovs2xfj//ffQ/6Hfga1xwnMH72kHxEFhyC7nAA1UWgaXJ2yGs&#13;&#10;dEyh4gtNgfYwhhW6nGcBKLA4sOIKy+JWgUvoTArO/VcCeRTDsoLJCEpuIVA7cX3DPD0fwiqMIyn9&#13;&#10;T1ix/Yxa0GhqigDD17m2NO4KxD+eVyMOKAWROaii0gUBxRdxhhXvMj4OYRVCS+AiqBjHKvVuTti7&#13;&#10;3eDC7CP3G5ZERG4tr4Dp43PPp2M62hYHFkEVZSl92YIrCj27GWBcfcVjLmF3TqlLHo/KFpQBNChQ&#13;&#10;scSApUp1KTJuV/bQ3EAPBwOizY90LVmoco4SKh6YFsPjAPKJB7mqUdD4HCpLwApdzrDiOtrmwWj7&#13;&#10;MHNZs1pBZ1XNe2M2VTE4+6xAIUYn+bmC7v5z+DtL9Sp2ZcrKlzbIvRMMCSoBS7COVJ1PCgigFvsK&#13;&#10;XK26gaVOnS6Iz/cJyLpY6EJAtebe70oELNYVKzUIa6Ysw330hAXeGcOyxFZQAhF3TWX67cxixay0&#13;&#10;EIohnELTdpUnhK/Rc78FrOjCEQCL989j9o5QilaXYXW3hxVNoAqVloClymy+j8qKsFJHTwW9uQ+b&#13;&#10;4qJ2LX7ai7J6YVmCG/hpAHDgq9toOKeQj6NjjKX9BSupIoKKRmiplYyLN/2KRPlpFKTOoJgtlQNo&#13;&#10;OrD41Uks9Rs8F7hXoRrk6wSrEF4CVl2w4vbwqlhncNMH+k2NBdXsUdwpcP8MDLHZ+AyeR9NvPLCi&#13;&#10;4DsHeXQSKsjv4mWEVY0f0AJoPDBt96P6qLqBZZAJAu+RIvRW61i8gnNg8Rkqvz8Fn2vBKgYzDfAQ&#13;&#10;WIJV6BLWpbLi4LJaQe/uCUTu+NJThASs8Dn7DSLXue5JyTQ+dqqKF0XXksVcwKB3Fr+f7dvHtRxg&#13;&#10;XGyL77NMYh3AClUQgWXLaFWle3mFx1LX8cWBlXbTzs4YKrguKNWCUWxb/DkaC09rw06A9K57POgu&#13;&#10;yNiEXa9mQmARKgSSygVUMiAg8ZaA4j6i/TCd7xWOdQxlQzoOPF6dfcmAWsYkyqiS0q6L3Bc+pkIR&#13;&#10;rPQeQUtz/UJXhPel6vhH8wRPcb4da7FsmomDltv3L24Nw5JTprLknvDH0UnpqO5Vgp8crMeKXUm5&#13;&#10;cDthZaUMHmqmxAKQhgowcm3rAFYILbmRFuvyWTkbnH6Qaon4MPiugHscWBaf87Dj8zxGnkBOpruB&#13;&#10;TUAeowrj/pVo8INZA9rapgRp/98C1llZQu++Sg1aMasHLN9v+7NJ3G5KhvarOE44mK1eTZ8VKLQQ&#13;&#10;WDz2EFYybQ8nQEtZ6fuZK1lXUsHXW+m7a7s7/9KToE2ZBf22pGoEH1rVKd56F08lHmdcTRpvwzKI&#13;&#10;UF0RWAatWCFnHFiElYywYqZQn839xbOEcWgJVAqCa86jztl4VjBuZymqmHFtSMW2nGlakr+g+Asb&#13;&#10;j8kF3UtP2aISbIqnRT1d9wIt4+6b0kULODi3kTDiyRS9j9NYfGuVUI1JXdWqWKcb5gdvopyDOa1Y&#13;&#10;TFn5th42K95DSVdfvkdAtFhL1DguPZE3nDMlsKjTg2DCJnd5JceQXcTJoelBFM21sq6dtVPwgoI+&#13;&#10;jwAUxMJkgeJxtHQ2M10/Fk1U9sFlgcANVJ+dCtqUhK5KLffmRLqPexTb8QNZA5ufY2CMxUP4exrc&#13;&#10;gwwgoaJgvFRPeAUOTSd1qDClPEOgRkrQAytuNjjP+MZ2HgaW0uYxeYUR/w7atwW0YwuUhjDifdfz&#13;&#10;yikFqQNdFGzgeTdPtYMMVYQurmJiApcsipXVobgEMwIr/O/DWkJ9H70nvl8pNbma4efpM2kqn9Ax&#13;&#10;ax9RrZZfQzEEVXiRDIEVTwAoYRC30LW1xWr9BOVo8dqwF7tfJTp0C2vVZR3n56aLS7lfHofB3C9U&#13;&#10;bEA/zsRcOc7jwgxcbSaEjlNUDJ4zfuXapdDkNoYKiu+LFqjwsSzFvRjvqhNYmqtnsR5m1M52q6I4&#13;&#10;kb9icnCFwXSZ4KHZ55Ga8NsILCkgqTjul/AqSJ4wYNEljEju30cYEWS6T7P9xaAlIIb7D8Glk9Mp&#13;&#10;LXVjcBXudoIFrkgYZzEXTVf5QCEIWrLoyh9c/WUGgECBmOLRYPfAkpsYZvBC9y0ciBoktQaZgO5/&#13;&#10;C+1L9nvAIqgELAJKLp+2E8aKCYUKSgNGv03cvZMRUhqccp+U4TIFG6uxUjBd0BC4QgvBIljpd4pD&#13;&#10;I33+pv97i12GAA5c2fB31n19Vhxq+uxa/0fw2fxeCrRbjyqppzDeFQu4m6rSBcfmqabdw7NgRcip&#13;&#10;B7vPEkpVEUoEVF0xrDCWJZdYwNJ++VmRq3+KoSN2nkjhPIEoDF7LBVTGLw6r0EIX0oCVOm5V7QSW&#13;&#10;FXaqTUsALX2GuZK+Bst1b2RRG8sC/JU/mNEvQMmVIrj4eVJDik9JaQk8GkiClmBCuDCGlZ/knDD/&#13;&#10;B/muBXyvFBafo8uYqHD3+Zxea/AK5vEpdkWLYnP+xHQnklNc4ZWWgyqunAQmQcwNvNpZLcVZFEvU&#13;&#10;wLLPCSZQq/fSucoAQljJ1ZXS4naBVQNL74u+V6g+4xbA71zQEpjkAkkZhh06bX3DALSRgrAZ/XW7&#13;&#10;ffpdQ/dIoNJ9e87DRlk+xS4Fn7pgIaDofSGsBDW9TrANISLAhBcb7T/8DIEz/PzwNXVtjx8j11Jk&#13;&#10;oF2xKwd5udxpd1PKymJGtc6JdG2YgBXByreVEZTqAtbvml+sws039AreZ1rNW/AXLH42C86jLKEK&#13;&#10;MqV+IjcwgFVdwAoD4nFgcX96LgqaR3Ev53JaX/hUmZuD5HtBEWqMeZnP7GMDIbCktgxYHkJ1uWN8&#13;&#10;rBKAUAlJDVHd0TU0OMYGrt5v/dHLqRxZcOe2GbB8BsygFCisEFh2THWY3IQQWAJTOOCkoup6Tu/h&#13;&#10;78jfjb+RTnxdJASsqNDSwypUCyGcBBo+1jZrDX3cxbSO/8//WjDewGnZQ6fANGDTKsGZ9l+X1Qms&#13;&#10;AFraJpc3HliPBmwdwFfczT12ikJZLZkUl45dJnAJKnqs7xlaCKsQQDo+Ph9XTyFouD2EX3wfeo9A&#13;&#10;pP8sBFN8W9xCYEXZSi2zxYVMg15bvJXCEqTisBKwZISU4BPGrWgCWV2m96TnFQYZS/6HvkurJVhU&#13;&#10;enP8NM5LT7NRi1+ntmzhUh/ToglYcWgpAB4By7uEHEgWr/Hqy17jg8+qWiew8kpL3CIU7HhgJ0d6&#13;&#10;DcJyHydLD/S0WxjZOWJHAomq5usCFmEUL1OIqzG+hmCT66rPkUqjIlRcTPsNXcNQTYXuocD1W8DS&#13;&#10;tvj90PifcT/8QyPXid8lFrOSOpHZld3DSYFvAoQwUQyLvwWD/swaElYGEO6Lx+9LG3Sy2zQRP3D1&#13;&#10;nTlgBChBULGyOoFFF7COTKBtiynEaKCeA1j6DY9yXwbZ2q6hXKIQOO7Ya3eGiEMpBEgIIQFFFw2+&#13;&#10;h26mlAsHm9RKqFoERFoErFoq+LeBFQdUeBw0raNosSxvaqVt3z9Y0Zm34XHWFbeKu4/8LePlDlF8&#13;&#10;zJoE+LUGgw4MocISFO338Mdv56VX2YrHGrROsr2MtTUtj6Dlyhacq2fuXpDdiqsrbouUUy1XL6jX&#13;&#10;8vuQafqOKujTkpLkd9kwrQBtC6r6bKRckLrAFQbm9RqZ3EtBRnAjUAxYwYrOobuZPt50MaqeT4PX&#13;&#10;1VtRUYX7DWNlrvQjHbuIQyuET10ujTJYcWhpkAoMHMxhEaWsrhNdg8IkdwxYemzuIH+LKjdB+xhP&#13;&#10;HKowwjwotORJx+kY7HsWBbLlxgYKS/sNP4tKNQKWV1YElTqW8r6eUzxL4I0GaAD8EPpyoQ20//O/&#13;&#10;ptaltMKMWlxhyeKgEOB1YZDFf1eaQGfzDj0IIncrUC8c9CEMa5/DdcevZOfaHj8WLQBrS5T5biKh&#13;&#10;eyz3ToH3EFhyF+OqSrCy13nX0tzLYHI09+0WhWWvu9rV72EMq1bMzJ+zPC9DxR118aDCorqhS+aq&#13;&#10;z7nIhKvJikocAtiEg1iqi7CKZ/7SUHLtiePbNc2BZldqP/iYTo5WhNYCq8Hy8Bzg+lKEhvYroIUw&#13;&#10;iY7VB/RD9WXKQTBjcF1q0e8nBJYg5U6S9HP6bHUuCF3QeAxL2UHFm6S2DDbngJUsHkgOX2OqQuUE&#13;&#10;wUCy38hnzXT8OoE1+HhSmOQOXDTbh1dZ/I1MfXrJr5gE4eS6xHJRALf0UmHStSMStGQ89jiszgUs&#13;&#10;Bd0FK11ZoxPXX21DYNltHarTgOUnz1Jh0TigFL+SwjIlELhkcsvCAS9I1fp9tS1QQaFxfwSWBfIr&#13;&#10;uQKNW7NP7VXCflCCkj6P+9PxhK5pCKfwc8L36bnwOzHYTlhZ0ahvR6P5gVatHlvZOVSEYbA9BBaf&#13;&#10;TwMr/VvrwsptGs9hXEvdQzWdx9xIxrsCVRmem5qGxVt+FuNc5xVVsmWMmypjXRlKObGZCsktSy8g&#13;&#10;1KkuuOS7uoH6FZWd6nED1KmsUJW5CnLNv6KpjQqrrG1RCrbuSHFh1Wr7otynXFF+vgJxvK/tUkfh&#13;&#10;sem5uLsnmhMwHJD8gQQhDWx30qRBpZOCj7X/6Lt6MMmNVMFomOUknARrlTXI4q5gHFgqZLSMoG+D&#13;&#10;Ep4c4RU1UgE8Xm73/xefj57ztzop5JrJZVamj/etDMSWU+d/wf+lDHlcpzKRQKI0iZLyClvkMidR&#13;&#10;hEP5Bdbtw7kA7ipOIITAipYHiwFLJneQt3Zl9e1mQgVWS0EyrhH8fuHvZurOu4K6+qvxolSWuS9B&#13;&#10;MDweR6rLQqgIJoJDCBftU+v0WbM6X0Ol+xZoDj7TnWNptzRUfyEQQyjVdVz2uZrnyDbKbOXkO60Q&#13;&#10;WFJXNtdQ6y1GC6PW7hEfKq26VJZ+a52TUrfcThVOF9BgdeK0tTim8b4ugDxOOz/9hUjAimYw+POR&#13;&#10;oE8ercF5ifIKFHEZ6HKuisMuCr5RH9uU8qCDGFVdxoA04zs8uV3LVXeiK/bDwlAObA4E3trEad/7&#13;&#10;nSd7Kdf3Y0YxRbeCq+5UoLSsBkkGk8tPRWqL0yQ4aCPlQMnt53mZ8uIfRtVU4aYA2VQHu4KlgcRb&#13;&#10;DV6dIKGbxu12FfWD3gLXZ13BHAQid5TbfFaSRZrsAkFjxtPKIDzoQpVVq9KdAfPAypmoYHa18qTd&#13;&#10;10mgASk1KnMLacbKGzzUtO6em9bjar+i/uwsWaDL9L//GzUgtKWxak7YCcUrI1UUVyqpOH4UZTUV&#13;&#10;KE0lkCzJR0nRYRQV7EVR3k/IPvgV9v+0C1/u+hS7tn2CH7/dZtsKcr5HceFeS0cLVlJKdC35G0dZ&#13;&#10;QL/GYaheBNIwEG/uYkzhKF4SxqbCAkrFVjRAoxAE19M77txa/o51XTTMJfefFYcJwWCAOM66wXSj&#13;&#10;Q1uMwjLUblWduMslhaLtIbAEnPAz2HBP3U35OeEqPbaMlj9eucDx84Sfa51HfStlHQO3G6iqj9lc&#13;&#10;Q07dIdhYryVAWRA+rETnStW+ODlqZcT/iudcrKA0ysj6jqPcp128vFuv8aTYlEDM3yFUsnIxZee5&#13;&#10;tcTcl+GXYiM+to9RMDeEk8oTwjIFZs8IrTCA7bJlDlylbILnJZ8Bi/VdAhZ/wPJT/5+ApT+EJ5ot&#13;&#10;BFHllJcNVJ4oPgtp6Wn65B4wMj6WOfA4cNiADwLXWg8x/npZHFiEAGHAold15iTAuG/CQury/wKs&#13;&#10;0MIYVggqxWzc1dtdpew7eLMYEAcbj7vKuRP8Xoq1KdNpk9FLyu2E5LLg7I1WWFKKRHERikpLUJxK&#13;&#10;oKyiFIeP7MXXX+3AD1/vwM4tq7B66Ux8umwmVi+djsVzxmLy2L6YNKaP3d+0ZgG+2rkGB37Ygf2H&#13;&#10;f0JeYYH9v5U1v+KYn3oSzxbaSezdapZIcDAY0AJ1peB7pBR9XEqDRJmvsHOnqU1fLOoUll/7jqqx&#13;&#10;hpN304M+HOxSthpYoXqRq8ZtBAdholbS0aKqvuOmwBRl6GJ1TNpPqJSkoHgbtmMWsHif26yP/DkU&#13;&#10;us4PtVGmO2jdcD0wBSyCiu1naAY0Dyy5giGw3PxFdlh1bZatxCfolBoHlrmdHljcVwis6AIbi0lK&#13;&#10;NOg/VkBfdp56W9WeL5ieBvJbCovPsfiS0CKwlC1TcFuxIw0O7tNiZAYhtzo0oUQ4EVLnApYpqWCt&#13;&#10;OJlVgrPUgP2igln+fOziTOkGf6E6CmNQYdV5dDXlaz2QQ0CFsTG5yVrzTRXybA4oYPG+XGMlIkJY&#13;&#10;2e052snI3IBL12WFle88MS3uYFdp7xp64/dRAFv/FW9V/6bvX5yssQaD1exEWVaOnLxs5OUfQl7e&#13;&#10;fhTkH8CBn/Zg07qlmDd9NKaPH4yx7/dEh5ceRttHb0GHFx5Ezzdao9urj6DTiy3wVkYrDOr5EsYN&#13;&#10;7oL5kwZi9aLx2LJ+CXbvWIOfvvsSOdl5KElWOqjyfDjqeviHv71Byxt/09BlrLM8IxigvM9zgDEr&#13;&#10;66Xk4yu8dYkC12EgrB3SBUH74evCcyx0z8KMnkATAkXKJ10HqOXca8d/lHUz16oOVaEBzOdcfWK6&#13;&#10;f3zcwguY3OHQ4n3f9fn0QAixnNIys9ykW6KLLmSYuaMSVbmCLo6Emr63sq0CSngBcUF9p7L4mVaX&#13;&#10;F5TP8L48GAE7/G8NYGoh7c1Nfvbr6Jn5incrK2AAOTa3MKpW91nEEFiK5yheFMaNLCZidVpc1MEZ&#13;&#10;oVVW+ctZwOLVmNtSFacjdUVghRbByy98qphF1H3AlJYrk1Acx7lmtSvtVXWuH85eFxRehpAL43FK&#13;&#10;BKgbgquI/8VAJVhZG+AgAcHbMOhunx007ONtfFWdUF3VCSwbVLwap8Gs30Ourf4r+06++wL3zd+x&#13;&#10;MFGGgoISJBLFKEkUIFF4CDmHvsZXu1Zj09p5mDd5CHq2fwrt2z6At15rhZda3YoWt1yIlnfWx/Mt&#13;&#10;bkSbppfjmeYN8Gqrxuj43N3o3PZedGl7P957szVGZbbDrDHv4MNJ/bF6yRRs27gc33y1C/mJfFQc&#13;&#10;P46y48csK2wtoL3yilxEb4pnyHTC678KFQnv6/UGv5gyCqehqNuBYCUXSi6ift8w3iqLAys0uWrR&#13;&#10;FLFYYWZYJhACSwNYCl/fiUXVoao6C2CxPl3xWFpYdiJg8XMJMnpUBBVN7WeYVQyD7kXlbnFkKlMt&#13;&#10;tsImgFqMQ664ZQujLqRppcXf2VWxu4aGgjJvtehIaCGs7beJK6x0CYIfjJyeE0yCFsB00tsUHMaJ&#13;&#10;ygifUzaBmC5hmI0LYSXFZYWafv0/Lu+lNsPl7FvObKIHVlGqvBawtPAqB5ctwOphx8d2dVGRpB+k&#13;&#10;Mg5euWKCkgNWOpYk90zPRW6jL7o0l8NO+LRbl65V8x0rTLbTLXDKil1TI3cwKGuIu4JSWOne7VRb&#13;&#10;BFW6KJPPSdrrSqoBJXPHX1tF2n0PXP4vVhzL1s98nvuqPI5UeQ0SxWUoKS5BIj8PhbmHUFJ4GDn7&#13;&#10;v8TGlbOQ9X4X9O7YGh2fvQfPNL8Ozz5wPV557Ba8+EhDZLS5A13a3ovXWt+Kts2vxQsPNkC7R2/G&#13;&#10;G21uRbuWDfFSi+vxZpvb8M4rLdA34xEM7NQaH2S+jPFDumL2pPexYd1HOHjweySK83EkOxeFhcUo&#13;&#10;rzyG46fT1e2WGQpOZJ7gHNBxYOk/0n0Bi6+vdREKAtVhWj4EVqisBKywHXJoij3FV9KRyiKwXLC4&#13;&#10;dtFlHFiCi6Cl7ybIMi4WLtYawpGP1TAwhJb2ab9LEI8SrMO4FuNXbPLHbg4sf1C9llxYJuQELMVL&#13;&#10;2RdeCvIsYMU7OvhKdn5X+70VY/V9/HURikIx8axrPIalHtVqyOfaybgJz3IfVCwqZcLHmrqjgLuy&#13;&#10;YmH5AB9raSjeyu0krGwwUh1xwBIqXPetDmCF6qouYHHQm3vmOzqoq4NJeFsn0FXwCxYCiEzbtB+a&#13;&#10;FJbAJ7iEoJMRSvbdCKvyY9Z2OQy6h/sPP1OQDFWfMpUOkj5REAyiEFqR8XcMyhYELUEscssZY+Mq&#13;&#10;P8UpFCdTKOPST6VFKEsWoCBvL374ait2bVqGj2aORJ9OT+KVxxrjmfuvxkstbkTbB65D2+YN0K5V&#13;&#10;Y3R/8QG89XILZDxxJ9q2uAEZj9+Klx+6yV73ysMN8WKLG/DCg9ejXctGyGh9G95uey96tG2GHi80&#13;&#10;Q9cX7kb3Vx/EoHdewtwpQ7B2+WxsWLsYu7evx8F936OioswF2X3syr6PugYEbqOZdxtsZoKf7K55&#13;&#10;njJ77LORzmUXYAgV/ndcoDMdI5SCDUMPIQiUfQvBEMIjBBYHND9fBZhxYIUxLMHFvo//XtzOz7G1&#13;&#10;M73KigOLxufD11B1mfLxy3np8/V5KmNwXYCrXBeHoydQeowKjqGM9GrSBrjqtPusGBaBpRhdmOwI&#13;&#10;XTcpohBYdpGQC+gr2et084OY1lnAYoaIpsCc2h8rnhXCSrGfEFgKtEtJhfVIVgnu122jEpFCseke&#13;&#10;BAIHGgFBoHApqVT5WcAK3UCtFSeI8YSyH9dmrDsV4WJNLnvG5mjxkywekxCQnHmFEsx7DF8fN7ti&#13;&#10;e1cwBBZvoyWxgjIGuYe85eekFVw6PhYCy8o1AlcwHEyRyqIiC+JA/LOlJPmZ5RrEp3ixqbRAerKs&#13;&#10;GIWJI/j+hy+wYc08rFgyEeNHvYsh77ZDj1cfMhC90Pw6tHv4ZlNOVFDP398Ar7e5Dd3bPojXW99p&#13;&#10;iqtti5vx8kM347n7+Px1eLHFTWbc9lKLhra9Y5tm6PTEXWjfpjEyWjfEq48RfDeZ69i/01MY0fd1&#13;&#10;ZA17CwtmjMS2zR8j++DPqKyswnFegX/536gUwFRRvHyDtx5IgpLiRxG8DBphF440ZAitulzC0EI3&#13;&#10;S+dMeD7FA+FSXLI4sGQcwARCqCikEt1/6IpP5fqFQAxNwIqDTa5pqOZk/FzFtgis5PFTSJ1wvwdd&#13;&#10;wtB9rNXC+IQrfiWwuH8XQ0tnaGWKa8UVloAVquEwwM7buIo+yyVkWYPqsGpVvfv6jFrxGh945jab&#13;&#10;a5jigdQNK2UJ7Utp8UZTKexP7q5q1k3zd4Cl/kRx0+BlltOK4bzaMtfNrhKcVF2Wjl8EUl7Gx1I5&#13;&#10;AoWdQD52R5c3Hh8ITy4DSxC7ErBCCxse8laP+XlyWyI1FVT08z5/5zDYLlC7+haXiuexRllBX7dC&#13;&#10;+LrPc1fOspM8cag2y5AoKcCh7J+xdt1H+GB4b/TLfBF93mmLjq8+gDefa4r2zzRFRqtb0an1neja&#13;&#10;5i68+vCNeO6+q53KanETnmh6Ndo0u9Zg9cIjjdGm6TVo3eQqPH3vdXj+gZvM+FzbBxviiabX4umm&#13;&#10;1+HFBxri9ccaotNTjdH56UZo98i1eLlFA3R88k50aHsnMp69DRltm+Hdzs9i0riB2LBuJX766Xvk&#13;&#10;FySimfwOXK4/lU5ui9FJUfmAPc89FfJyu5I/ct3DOJNzaWqrVt4PA9hhPCh+LoUKKFQ2Uh+Ex7mA&#13;&#10;JbUTqonouwXTe0KXU0pOEOP+Q2DFXUc7jljbGKktqSyWNbhzhL+JKzQVrOzYPbCsJYwHFrOEPCYD&#13;&#10;YzA/U1YLYjFgCdD2XWOxSLmJNJ3LqjuUncdFTM386ssW5C477tvlunX6tER8UQXjIRxccmPSA00m&#13;&#10;pRC5JHWUQ8h1M4umyfjeWiz2ZLO6c4AqhBUt7cM7KDhFk87khWqjrjhSqLAEC97ytZoPydenlU/t&#13;&#10;1/K+fnDe53GoFxjvH0lVIY+LbvJK7LOGCq5TYfKkJFjUi4mP9ac6qKaD9oo36nvw82oIrBo/BeWM&#13;&#10;m8LAHvUF5RVInXaVxmXVjFcl8OP3e7B14zJMz+qLbq8/hPZtm2FwlzZ468V70OXZpujx0oPo9Nzd&#13;&#10;yGjTBBlt7kL7J5vh1cca46VHGqLtQw3xwkON0Jb28C1o+8itaPvw7Xj+3mvR5o6L0ebOS/Ds3Vfi&#13;&#10;uXsvxwsPXIN2j1xv9mqLq/HKQ9cioxWBdYe5kO0euRWvtboTr7a8DW3vvxIZj92EDk/cilcfucni&#13;&#10;Y++89ijG9m+Pz5bPwL6fv0JlqgjVlRVIpSpx/MT/WqzLLnS88AXdMqychkroxBmUcYESljb4WJIu&#13;&#10;Kso+KsZo1de+d7m5TfyPbMD7Zc6CALvcFf03ghdvZeGFMQSd9iEgyeWTcpOKE7j0vjgsea6Hy+nx&#13;&#10;mAkerRlK2AiQ5v75qTmmJj3YCRPNJ9QFOf7Zpu54YQzUGfer7KHAp5CS9iEFHKnEaOVn9/5QHduY&#13;&#10;Yd8sZiJtJoCre1Mc0qZm/fq/ts26q544ivO4IrOzdPbOVsvxFgcWLQRWXbCSa2P0DOJKdZkNej9N&#13;&#10;hgF+q1wvT8NKQfdQXYQxhjAGpwB7eEwCUjxuJfAovhQHmCm1IKunP1PvCd8fwksqKgJWaSVyWVTo&#13;&#10;g/FyE1XCoBMjBFZ4gobuZBrI6e8QlTBYkZ37rVnXVFpTibzSAiSTJdj/8/dYv2Y5Jo0bjEGZb6J7&#13;&#10;Rmu8+cL9Pqje1Fy9N55sgg7PNEW7VrfhxYduxuuP34lOz9yHdo/fYs+/3uoWi0sxTvXqQw3xWsvG&#13;&#10;eLP1Hej0aCO8+dAN6PxYI/R8qgl6PXMnej/fFJkvNDPr+mQjvPnYdejc5mb0eKYJ2rdqhLb3XYMX&#13;&#10;m1+HV1vcjDcevxkZrW42BcZg/cstb8bLjzZG24duxpvP3IPh/Tvjk6XTceDn3SjI24+8vCPILyhA&#13;&#10;ojgJlic4FeCD1r6fmcUP2eaZq1rzKs4aQK+w1MfMVmmygktXdU33xQamxVzdc5b9DVSWoOX+a/f/&#13;&#10;xN3FMGuni0+4DwFLUPg9YIXgi4AVrFoVBc99FTvVVC0VxbmDhEXQkE9V/jbfLwBWCEcdU+hKmsIN&#13;&#10;+qubexnzPuLH79x5p674/8jliwpDfbfVCFjqaR+8zvYnYLll2NOxIaorZ24SMtcJZJZJbVYILItb&#13;&#10;2WTn2gorVDb8EFH0t6DlDsa7kVRZ/Dyu3OMBFc0pDIAVxnD4g4XAcgM5fTwCkMAUD3rrcfh8aHqd&#13;&#10;+xPOhp9eo88QsKSECKx8nmABsPgaO9bK9PGfC1ih+yELr+hcFYjLy3MgUmHwt0okS5CXOIwff/4C&#13;&#10;3+3agDkTh+KtN5/DK0/eg9eevR/tX2iBdk/chVfa3GkZwBcfaYT2TzezjOArLRvjueY34qWHGXNq&#13;&#10;ghdbXIdXHroBLza/Bu1aNECPJ25F7+fuQt/n78Lgl+/FpG5PmE3v+RzmZL6Ame88j+k9n8G0t5/E&#13;&#10;1LeewNjOD2PEGw9i+JsPYWhGC7zzzJ1o//ANeO3+a9DuvqvRvnVjtHvoerzc4noL7D97/3V4pvkN&#13;&#10;ePLeBnjmgRvxQqtG6PDCPXiv27MYmPkaRr7fFUsXZuG7bzYjL+87lJaVorSyHOU1R1F90gXnLcmj&#13;&#10;Lh0eUFHmjm2zFX857oDl5rX5gWnJEleWYIF8rxRkdQErhJUydoKRXhsCKVRpvwUsbRcIeD8Cll9h&#13;&#10;XYscU1252R0OLCpnUDGoxZ184F3xIOv57o9V3y8ClbKgQeGrVFKtuFgdx10beG4OpbnwHkChhXMr&#13;&#10;I5c/UFnOc3HgqzhxMl04WntR1HStkfXDshVgeN9VtSvQblNxYt0MdBspLD/QCafQPVSBo/2BvqUL&#13;&#10;g9yWoeSaiFytxMdtfkthpQe8UzRSPIoLhS5fHFjuJKgNK7lfUjJ27IHpdXLVQsUTvl/P5SWrXSA+&#13;&#10;AFZUDW+vq72acHgSG5Biq2nrihjB65dfkTz1K4rYY/0kSxYqsP/Ad9ix9RMsnpeFfh2fQbvWd+LJ&#13;&#10;+xrgccafGCB/uBHa3H8dHmlyGdo+3AivtWmCjs/ehzefbIqXHm6Etg/cYMHzVx9qhBfuvxodHm+E&#13;&#10;zLZNMbJDS3zY9yUs6f8iPnz3KXzYqw1WD87A2iFvYsPIztg0ujM2fNAR60d2wMZRHbFpdCd8POQ1&#13;&#10;rByWgZUj3sD8zLaY3P1xZHVqicFtm+KtVv9BxiM34MX7rkJbs2vwdNMr8czd1xo0GQdrecvFePTW&#13;&#10;S/DIrRfj3obno/ktF6Dd03dizJCOWDJ/BLZ/vgb7939r04aqjx+zQD1jozyX3OR2BxbeapDwt+Vv&#13;&#10;Z+een9NmisPXRdXKOEaJEaeS5BZqv/pPQlhx39xP5PYEcItDLwQEHwtOek6vp4XAsk4nVX6hYgbP&#13;&#10;qaQ8VMJsIOcQquOo6tAUELfvHACRt7pIhsAKFZbiYFE87hzusr6POolKmemz5BrynHXA8nVp3u2M&#13;&#10;JuFHwHLqLgCWa+IXwcrXWxWy4ygD7NbQ72xgueJLAkEKJG1ugKfVjqqtw8JGHpAyOVEldgAsWTyO&#13;&#10;FVkALB6/gOVcVsErDasQWCHMaASMYkVyL8Pnw/3EgRVuk/GxZVuDrGEIrELfR1xAknoSrPjYtf1x&#13;&#10;s+zVqkRXPBrjYxarOcECzDKbPjN7ykj07/k6XnmyGVrdeSla3VHflAsD5A/fcomB68n7/mP2xpNN&#13;&#10;kfHEXXj10VusNIFB9vaPNUa3p+5Ez2ebov9L92N8j6fx4cDXsWpkJ2wY2wUbRnXAxpFv4POsTtgy&#13;&#10;piu2Z/Uw2zq2G7aM6Yxt47pi54Tu2DP1HWwf3wPbJr6NHZN7Yd0H7bF25JtYP6YzFvZpiyldW2JI&#13;&#10;xkN4+8nbkfHQdXj5vqvw1B0X4cnbLsazTa/Ck3fWx+ONr8ITtzdA61uvxoM3XoTmN/4TDza+CK2a&#13;&#10;XYXnHr4Zvbq2xZSsAdj62Sqr0K8+ehyVjEFVnLbzSSqDg4EDwOJZfvDaAPKLI7iqbA8xDyu7jS04&#13;&#10;ocGpwR0CSybFEoJJ/632IUBocOs5bgtVilzIEFg6V/g6ZfQEFX03WV5puVk4j1CBcSs7kDvtvyf3&#13;&#10;G7qJIaTiZq5hHcCqBV7vEkaqzP+OfK1TWGEnU1cZ7xTZL9EEeQXr+Z7zOJh49bcB5Vd9MTXlu2wW&#13;&#10;eHfGAYupewesKBNYB7DCGJLiLlJsUWW6nzoiYJk/61u9yCWUkoqDq5YL669sApYDUm1gETJh/CeE&#13;&#10;T3hfwAkVUgg6wS6EVvhcndBiFwotleZ/54SHFWETKqjQ3ZOC0rQKWlQbE2R92E2hsqbSyhTWfbIQ&#13;&#10;vTq3Rav7/oMWt1yGe66/EK3uuhKPN73KBcsfbIin73XlCG2b34xn7v6P1UzRXnqgATJa3oT32t6L&#13;&#10;kR0ex4S3nsH0d9tixYiOZqtGtMfKIa9j5aBXsW54hgHpu5mZ+HJqJr6d2Q9fTc/E7snvmBFUX8/I&#13;&#10;xA9z++GHuQPxxZTe2DM1Ezsn9cIX0zKxe/q7WDfyDbO1Y7tjYf/XMKZDS/Rr2xRvtmiAtk0uwYtN&#13;&#10;L8Nzd1yCJxo3MHvspivQ8qbL0LLxlXjwxkvRrMEFaHbdv3BP43/jyYcaIbPHq/hkxUIkEnmo9NNJ&#13;&#10;mInmbAomlOjyMc4nV4iD1qkMwsovxa5J5EHP/hAecdjovxJ0aJHy9dv5Wm0XlAQyASvcT13ACpWL&#13;&#10;9q9jiZROMD9RsLILWmk5ckvKrL1M+pxxrWXMNfSgCSGsz7DvHCt2DQGm+KHgFJogSAXlVJR/v5IP&#13;&#10;3u0LoRh1sOAiFsdPoPKUv8gEwua8qG7Ir1Sc7rLgqtgjYFl2wrmHalBnt7Ggu4pL5SbWHsBuO8FU&#13;&#10;l8Lidr5fQfcQVOdSWVIotTNo6eA/fxyChM8JaCGgQtDocegmxhVTXGmFAIvvS8AigDkFir8lf++C&#13;&#10;sqMWiM9Jpd3xEFg6YQhjVyPnumloojq3ucU3a3C0MomdW9cga2RvvPJUU9x9Yz00a/APPHhjfTzU&#13;&#10;8Eo8cPtVeODWK9Hm/pvwzION8fS9/8GTTRugzW1X4qkm11ps6s3HGqLnc00w/M2WmP3ey1g65A2s&#13;&#10;HN4e68d1N3VEZbRuRHtsGN0ZW8Z1M+j8MH8wvp7Vz98fhJ8XDsHPC9/HwaUjcPjjkTiyYhRyPxmL&#13;&#10;w0tHY++CoXbrXjME3304AFuyumLXtHfw7fyB2DOzLzaO62pQnNnzaQxq2xQ9H7sJGffWx2M3XoKW&#13;&#10;N1yCR268FC3+czHuveYCNLu6Hh5oWB+P3dEA9950AZo3vhit7rsJmW9lYNPGT5AoykeyqgKpmhok&#13;&#10;SlkqUxm1OGHWlJXbWlY9vUxVOkul3v4MvIfwCQemgCKQaeCGABKg9J/yVoom3Me5gKXXh5+lz4u2&#13;&#10;BcoqNEHLWiQHU27Mgm4K4Xeq67PCi2P4OXwc1lVpPyEA7bkoRuVBF7i4tAj4tm9ekLk6TjVSx45a&#13;&#10;kL36F9/gz/dIOy+vtMpBycNIAXbXFvjXKP5iyiAAltLIYbxI9VmaXOu2h6l5/nH8QdJuoR24j2ER&#13;&#10;WAYaTtvxwIoDKg6ytEJRTMiBUbE1/oj8fJUaEC5SXYKQVJUUleJVBJNcRD0vV1L7iAMsDqyk7/NV&#13;&#10;WFyFvOJK5JZWGaiyk1U4nHSdMUJghbCiEVKuV1kKeSVJ3/4naY9ZN7dszgR0adcaLZtchmb/+Tua&#13;&#10;3fA3PNy4PlrceBkevOEqPHzvzbjr5vpoetPFaHHbVWhzVwO0ueMatL7lMrRtdh36vPwARnRujSnv&#13;&#10;tsXiIW9izZhuWDuqIz4d3dHcuM/GdsbaYRn4bGwX7J7SGzunZOLbee/jwLIs/LhoFL6Y1Rc/fzQC&#13;&#10;h1aOxZFPslDw6UTkr5uAI6vG4siq0Tj00RgUrJqEyq3zULhmEvJWZSF7VRa+mtPHwJW7cgz2LhqC&#13;&#10;XZN74auZffD1nAHYOK47FvZ5CWMyHkSnVnegzS2X4oEG5+O+a/6OJpf/N+67/l9odWcDPHr7tWjR&#13;&#10;+BI8euc1uK9xfTxy940Y2LcHtmxdh4PZ+5BdmG3AIqC07h3hxQaEakSoFr5xYCmTGE+GxAd26AKG&#13;&#10;z4X2/wVYgl/4Prloej+N9227B1PcNdQ2KivrwBDUgyl+Zb3BguPUvmXcFoYgtE9N3dHvJXUWh5Ed&#13;&#10;p0HIhTIsRhWBXV6PvyAEwCqprrIsd+pYta3baFN6/FzT8w4nEsguLkFOSamXjkcj15AKy1y0YIqO&#13;&#10;gCNFpZoW9YHinLpwfh1jYYpd2dzEqOme75ap4DshYB0uT/gyC85fYhsaV3bBH1e1I5aOLXcdH1yW&#13;&#10;Mz1BmrAL65x4/Dw5eLzpOJ2Le9nJUJ5uOBdlH/1kZE1IVuZUz2vWv53kNhcwvdhp2mV1x+XcVbfk&#13;&#10;OdUUARVaUfK4TU/SVCWbDnSUx+qOM7esGnvzEjajvrAshYKiPJSl8rHn81Xo06OtBaofu+Vi3Hfj&#13;&#10;v9D0hgtxR4OLcNcN9dGs4VVo9p/6aHbTlbiv0dVo0fgatLj5Ujx4XT08ceslePfZZpiW2Q6rR/fA&#13;&#10;3N4vYkHfV7BudA9sHPs2tk3ojT3T+mPXpEx89kEXfD2tD76ckondE9/Fz/PeR/bSMWZ5y7Owb/Fw&#13;&#10;7F00DDkrspBYNwUFqycid2UW8laNN/t2Vl8UfzoZFVtnoWTDNCTWT8HhVePw40cjsG/5GIPcgY9H&#13;&#10;4/uF72Pv0hEoWD8Z+5ePwq7pmWbrRryCie3vQ+fm9fHEjX/Dg9f+FU2vqYdbGvwbja+7BPdc9S88&#13;&#10;cMPFuOe6f6DpDX9Dmwcb4L23X8THi6fhp293I/vID8jJ/tnmLdJ1ZvcBFnoWVZ22BXZTx2tQdvy4&#13;&#10;DWiLF9Fd4cWUF1XrhsuQhPu/df5ZRtGfg3UprFoXHt9nLFJCkZKqPdAFCAFMA1mhgBBEjGXKtD2u&#13;&#10;ggQXnnfcl7lhsQSCwCdlpM/ndsFXAkHdMOJzL7lvvk4qKNw/79MjoDcgwKXVnC74/rdTXVclQyCs&#13;&#10;J+O8xePRMdvx0yU8nCjCkaJiHEmU4kgiBSouqih2zbRVZWKLT8jVE7DcslwkcbqvOW8d8I4bsJQd&#13;&#10;dB0U1EPdqZmzgMWe7jbYXd+iNJAcsCRleQIRZK5diJtbGAcWJxFbZb1fdedcwHLQCtRbhSs5oHE/&#13;&#10;rs+8A5ZiagIWJy1HKzMHwOKxEahxYMWhRRWaX3zMurtaC2Cf4aJS4/sKymuQnyrDz4cP4cChny2o&#13;&#10;PnxgDzzY5Go0vfnfeLDhheYC3nr1+bjp8npoeOU/cdt1l+KO6+qj4WX/QLMGF+HOK8/HbfX/hAca&#13;&#10;1MNrLRrhg05P4qPh3bF+Ul98+N4rWNjvVYPVzqn9sXNKH+ye1g97pvXFjvHvGKwIqW9n9MMXk3rj&#13;&#10;xzmDcHjJKOQsHYviNVOQ/fE4HF42BvmfTDBgEVaHlo7GgY8+MJjtWzgEibUTkVgzAYeXjTZ1lbNm&#13;&#10;PA6tykLep1OQu3aCPSakCK/iz2bYNsLr4IoxOLh0KPbMysTHg1/H6IyH8OaDN6DFdfXQ8MI/4tp6&#13;&#10;f8Ttl1+A5g2vQovbr0bz2+qjZbOr0e6pZhiWmYEl04ZhxZLp+Ombz1GeKkQqVYz84oRN2bIpPcxC&#13;&#10;/XI6WkTXOq+qpRLr5Dh4azX/c/+5LpoGsViwPA4cDjwVTtYFrFBdyULVEyonDno3iyM910/b4yaw&#13;&#10;KZuoYxSUZFJt7qLuHoev5bmuWRV19dviewQTMw8YfjfeT7eIrj2XUNDSZ6u2i6/Ve+oEFlUVLbuo&#13;&#10;DIcTSWQXlUcqi+DilV7KKowNCVqsUFfNi2JRjG+ZO5lyy4CpjMH9KOlAPAdlrRotDywDB7NfFl9I&#13;&#10;B9pDd1DbFECM3EQPG1eY6T6Pn+tKNNLAktQX7MI6NLcP1z2B0FMLZ9vOq0oEt2MoZT8vDysdu1rn&#13;&#10;MNibjrE5i4OLZQ95yaNWnc5Ar5vOxGrrE8hPJk35fr/vJxw++CO2bViKLu1aoemN9XDnjf/GLddf&#13;&#10;gNsb/AtNG16GJjddiRsu/xeuufjvaHTNJbitwSW48dK/ofG//migeum+6/Fe2wcw873XsWHie9g8&#13;&#10;uQ9Wj+qGOb3bYvXIrtg5YyC+mDkQX8wYgK9m9Mc3Mwdgz9Q++GJyb/wwZyB+nDsIP89/H0eWjkLO&#13;&#10;sjHIXT4WxWsno3DNRHPzEmsnoYgAMmCNwsGlH2DvoqHIXjbaYJXz8Rgc+GgEclePR9Hm6Sj6bBaS&#13;&#10;2+ehZMtMMyqrwg1T7H7+p5PMxeRtzooxOLJ8jMHvi6n9sHxwBwx//RG0u+dqPHj1f+GOK+qhyTUX&#13;&#10;4q4bLkXTRvVx3+1X4tGmV9o0os5P34V333ges8YNxq6Nq3Bo7zdIJHJRXlWOyhPHLKhbXHPSquNZ&#13;&#10;aGq1V9Y6+4yv00oXWaZ7adVexIEwCCGjQS8IaVpRCCwHBRda0OtDWIWqSzGkEFjx5Evoqmm7gBW6&#13;&#10;k7JQAdYFLB2H3XpYhcpKU5cMXoLTOXreq9I9CtTHY1zB+wkt/laCPIHlwJbuZnGem4PE4FwNcoor&#13;&#10;zCymxXlxLGmw/u4ukC1VFYeWrhZO4vI1rqi0xKsrAkkHF/dd+bwmLRMSBIOByOYSui6jvwUtnjQh&#13;&#10;sKSMnDnIUsXYhG324vIxKQKD6ifcVwQlDyutyWfr73FfAlMYW2PH1Oh97lilsGy6k00k91XJMWgR&#13;&#10;WNmpKgvAH0iU43Ciws0Rq67BkUQBDuQfwY8H9iIv5wB+2rMZEwZ3Q+umV+LuG+qhWaPLcNM1dIsu&#13;&#10;x41XX4RrL7sQV136T1x90fm49t9/xQ0X/hk3XfRntLn5AvR8ogmm9X4FH4/ojnVje2FDVk+sHdkR&#13;&#10;S/u+hBVDGavqiy9nDzZYfT1zAL6bPQjfzhhgqmr3xHfw3az+2L9wGPI+HocEXb7lY3H4ow+QvyIL&#13;&#10;xeunRrCiy0eA0RLrJqNg9QQc+mgECj7JQj4V1aosFG+ajtT2OSjZ6iy1fa49Nohtnh4Bi+qKiuvg&#13;&#10;8tGmzI58NBp5S8eZK8pjXNL3RQx/uSnaNmuA5tfVw00X/RE31f8b7rqpPu5rfBmaN7wQD9x4AR5p&#13;&#10;VB/PP9AYvTKexdxJI/D17s3W86skmY+SskI3VUfmC0uT7Bxrk4K1ClDaBVR4QkpL53GoWEJgKVUf&#13;&#10;KaHotS7+qQEZqqoQfqHLV5eaIgjiINPr7H5wTCGoZFJIAhYtVIuCVdgIkcb71uki6LAgaIXdF/T9&#13;&#10;w6C7ICUmmCsedbbg99R73PHzt9DrzpM7JxcuX4WO6jzgB7kyYmFQ2QWh05TkrQu0O5O6cX9KbVjp&#13;&#10;j1aAXNlBKhxm1UqpdNgvq9q5XJY59BYqGl3p5K7FgaWYm+sw4RQWv1NBqVvWzCBHyeynyhBOUS8q&#13;&#10;DyyqLFNr3v0LwSSFJVUnl1End7r7RRpaIbAOlaZwpLQM+wpLcKiw2ALqhwvycDBvPxLJPCRLCvH1&#13;&#10;7g0YmfkGnrz7Kjzc+EI0u/4CXHvRn3DZv/6Ca+r/G5f+86+49IK/4qqL6uHyf/w/1P/zH9Dk8r/h&#13;&#10;pQcbY0TGw5j5zgtYObwL1o15G5+O6oZPP3AFnhtGdMDOqX3xlYfVl9P74af5Q83t+2ZaX3w7vR/2&#13;&#10;LRiKg4tHIHvpaBSszELhqvGmsggsPk595mJTMoKKt9xeunE6DiweZsAqWT8FyU0zUOYBldg0A4Ub&#13;&#10;HaBodAW5vXL3Qrul4spbN9FuuU9+bu7Sscj5aCSOLBmBH+f1x+6pvfBh76eR+dStaH3zBWhy+V/R&#13;&#10;uP7fcfPl9dDoqn/h1gYXoukVf0eza+qh2fX/Rqtm/0HvLi9h6YcT8fP3O1CeyonaKFsShmUwDB+w&#13;&#10;voktV04cj4BlVeH+P43il1RnAbBCKNjFmODx004EGEFByZo4sDSgBQyBSgpFgXMBSbEf3hesBAfe&#13;&#10;j7uBIVBpUi9ObDhQGUB8XZbiVnFgcZutRhSbwBx3DUNg27EF3zH+PptYHVS+s7RBv6M4cp5NZvZ9&#13;&#10;2M0FZHA9Km5M1zeFmS9l5Mz8+9WtIZqE6hekSE+TURV4ULHNRmJ+//YZvgSAxvbI7NbAGBJBYO5W&#13;&#10;qGQiteNcwrqAxeJBxd1c7MyVJ7DEIK+Y0xmOBu7jLwYmmcDF+wzC8j5VlzN3PHac7ChRB7Bc/3Dn&#13;&#10;+kXmwRVu21dYgNxkConKKmQninAg5wiKSwuRTOVh34E9WDI3C51ffRyP3XUlHrmlPpo1qIebLv0r&#13;&#10;rv73X/CvP/8B9S/4KxrU/zeuuvDvuOTPf8A15/8RDze8BO8+/wCmZ76GhX1ewdKBGfhkaCesH9UN&#13;&#10;m8f1wPbxb2P3pHfx5bRM7F86Dt9/OBy7p7yHL6a8Z7D6ac5g/DBjAPbOGWxwoluX+/FYFH4yHonV&#13;&#10;E5C/MgsFq7JQ8ukUVGybjdTm6UhuIrCmILF2AorXT0bpxqlIrJtor09unIbKbbNR/fkCVO1aiPLP&#13;&#10;55s7WLrNwYsqi9uqv1iC6m+Wo/rLpSjb4d3FrbOR3DLLgMfPzV06GtnLRiL741FWOnFwyUBsGtMB&#13;&#10;4zs8gozm16PJpf+FK//yR1x1wZ9w01UX4ZbL/447r7kAd1z9D9zRoB7ubVQfz7a8HWMG98BX21ai&#13;&#10;IJFrwfhKKqpyThR38KFLzi4XcgkVM1Usldv4XFxdEVbKHDrguNqiyIWL3EcHLMFEAzMa9NGArw0s&#13;&#10;FVpKVcUVWAgsA1wdQf00NNPBcUGSnx+5dlRPsYVp5Q5SXdliInqdVFbQbcI+rw5gOWilP9MsKkh1&#13;&#10;HR4ILhZD8zh1XAYsum1qyeHmC6rFr2tfoT9AoIkHkVUJT5Um8PFKpRiYIOGglH6/iiF53wHMAckZ&#13;&#10;V475xbqRqp2vIJWGkX99HRm+dJbPBfhV1CqVR4VFYPFz9fqooWAAKoFL98PXcP8hsM52F128Ix5k&#13;&#10;lwlYjFPllybdUlnZOcjLy0FxUQ52bl2F4QM7oW3Lxni0yRVodkM93H5tPVMPV//zz7jsgr/i2ksu&#13;&#10;xHWX/sPs8vP/iAb1/ognmjTABx2fwsK+r2HJey9g1ZCOWD2sM9aN7IINo7tj67i3sXtyJr6dMwA/&#13;&#10;LRiCQ0uz8POC4Raz+mZ6f/w4exD2znkfB+YPRd5Ho3FwyXBz6wgswqeYCurTKUhumIYyKqYtMw1W&#13;&#10;hBYhVfTpJLulFazOQuWW2ZYhJLCqdsw3YFXtXoTK3UvMCCqqKoPVl0udfcHnFhq0ynbPR3LHbJR+&#13;&#10;loZiwboJOLx6HA6sGoPiDeNxZPlwfDX9PSzq/RK6P9wI91/zD9x44Z9w7b//jMv/+Udcf9nf0YR1&#13;&#10;aXc1wAONL8Otl/8JLW+/An3bP4NNG5Yg98j3OFpTjsrqo6hm50xOfvaFpFJXylbzP41ap/il7mUa&#13;&#10;K2HcSDGZyF2LXC7NsqgNLA52xYE4SKWUQmjF3UC5hnqtYlumvmJZP32WtofgEjCjnlQED4EWBNnl&#13;&#10;IrIIl8CqtdqR5g6HqtHmCLrjE0AFyAhqtZSkq4x3BafpuYXa/3ly21xmj5k01+aX6orxLee2uW4C&#13;&#10;tdyaVI25VSqGVMW8TGUO6YUtHKgMWOx2qJU8gvlXUkW08irXK0vumXPHXGzJxZNOG9jSZQkum1EX&#13;&#10;sHhyhOQnsLg6ED8z/XrtPw0lfj4f16W6+B7WVymGFU0aj6rw3XEJUPZbeQuBlVdagtyiImQXFKIw&#13;&#10;kUDukQNYuXQ2Or/eGg/ddRmeuu8atG56NZre+C9cd/FfcM2Ff8U1F9fDFf+sh0vP/ysaXPQXg1XD&#13;&#10;+n/Dqy2bYsxbr2DWuy9i3ttPYFWf57F2RFd8+kFXg9WmsW9jx6RMfDNrIL6bM9huGQ/6cd4Q7F/0&#13;&#10;AQ4uGoEDC4bj4IfDkLNopAGLCitUWVRWRWsnGbBoBBRN0KJRddGotMo3z0TphqlW2mCu4tbZBqny&#13;&#10;XYuQ+nwBSrfOMjARYjSD1I55Biw+Lt05C8XbpyO5dSZS22bZ6ws3T0f+lpko3DkPORsmW5aRx3Vo&#13;&#10;0QisHdIJ/ds+YCrz6vP/iPoX/glX1/8bGtT/Kxpd/Q80+8+FaHrN+binwfl4qmkDvNW5DZYvGo9D&#13;&#10;e79CMXvNV9SgmoO02q26LXVlGd8yrs+YnotHYGmgC1ihB2Ful69DErBqK5q0KyZwRO6RLzOQyxe5&#13;&#10;lLHyBVs4ImgpI5DxltvsHPefqc9R7IqPQ5eWxtfFgaXmhlEA3q+fYKuB+4VOw6Z7tZWTFJObSygl&#13;&#10;ptcJoGmX1k3NIbBYg8V9qp+/Bd3ZkoSmDpvM6oWLTrhMg1tyPt3TPb3Sc622NN7C4Lj8fqX545Ye&#13;&#10;4OkJzlJLljb1ako9uuIKS1k/ZR3DOBuf08IYzkd26i+/lA34j7tZ/cFqzEoqWEbU/w4q09DJZX+i&#13;&#10;X4OQQDf4+MLPSD0G8wO55qOKFYtLK1BUUolEiVvUkkV9+ckEfjz4PZKl+Ujk/ojxw3vjsbuvw/2N&#13;&#10;L0PLptfhsSbX4u6Gl+LGy+vh0gv+gnp//wv+8Tfe/h31zj8f9f/yB7S4qT7efep+TOv0HJb3fhkf&#13;&#10;Z76E5X1fwpohGdgwohO2Z/XEzgl0AftajOrnD4fhh7nv2+338wZg/5JhOLR0JPYvGoq98wbh4IIh&#13;&#10;yF08AvkfjULBR8OQt3gIcpcMQWL5SCTXTUD5hslIfjoBiU/GomLTTIMSTcBKbpkRAaZi63SUbpho&#13;&#10;VrFtFqp3zUc1FdXO+c52zEX1TmcVO2YjtX0mSrfPQMmOGSj9fKaBq2LXAoNY6bY5SDIGtnM+UrsW&#13;&#10;mBVt+Qj562dbWcWRpSPww/z++HR0e7z/YhM8fv1/4YZ6/w+X/+OPqH/RP3DhxRfgn//8s/2Wjza+&#13;&#10;As80ro+Wd/0NHdreholDOuObratRWZxAdWWV1WsVcgGGKs40KLPK+cqjNSgvr0ZFxTFUVf+CsjKn&#13;&#10;igQbAUDng2AmkAliei1veR5psrWaQYZrXap9s7mqQa/5qENqoJAkLvhZApU+K/q8WFW9jo/nK98r&#13;&#10;aAqkutX7+LxUIM0WDeHCuH6aXeja0a0Ll8FTR9ha22KLtPK9KhQ18+sg0vj689Q9IQRWCCebCW4/&#13;&#10;gBvEAhaVi7l7HjRxYAk+glUcWNoWf38IO8WkQgVzllsYJAAUYwsBptiaTf3h3LIKByy6sdaNslal&#13;&#10;ul8Zp+KMfVerH/PAUnLBZK+ftkG3WapTrsBZwPKz6PldC4rLbA1AGtuC8Lfdl/0zKmtKkX3wa4wb&#13;&#10;0guP390A9ze6BC2bNMBDd15rMZcGF/0ZF/z3H1Dvb/+Nf9b7Oy74659R709/wIV/+YNNs+n1fAtM&#13;&#10;7vo8FrzVFkt7vYAVmS9j3ZA3sWlsd3P/vvZlCsz+EVKEFu9TWXE6zYGPnNt3YMEQ7Js3CIc/dMAq&#13;&#10;8MBKLB2BohWjkVydZcCilazNMmCVrZ+G1KdTkeLtxuko+2wGyrfOMoVVtp3uICE2xaxy++w0sHYt&#13;&#10;QPXn81C5dRaqP5+L6l3zzCo/n4OKnXNQvnsuKr9gXGuxKS1CK7VjHlKfz3fA2jkfyc/nofTzj1C8&#13;&#10;da7Fyw4vHYof5/fFF9PewceDXsao1+7FY43qo9HF/4XL6v0Bl170V9S/5B+4of4/0Oy6i/FIw/p4&#13;&#10;7sGr8fKjN1qn1awBnbF97UfIPvAjSpLFSJQlUcQVrysq3RqGvPKzBqvimHXJrayp7WLFB78AJoiE&#13;&#10;wIqM8SE/MF0bHN+L3fepD4Elk3vG+9y/VJIplUAx/V+BJdCFykvbdZEO1ZPGgfpVhXEsKSkXg3KN&#13;&#10;EPkdBeWobY//zjZvk8uJxbo1GKio9KjguHoSV9jh1BzVQKkSnUBiIz1rgVx2wvfaYbVsbWC5YtJ0&#13;&#10;ucG5oKXHWhA1hJKBSUqJzQKTR83Cjqfh8+F2QYugkapy9VUukO8ymMw6pNPWVFucvE11xRibbY8y&#13;&#10;mH7idbDMmf02Hlgq39Cfx5PK2uAGCk+qTsdg5l1jFuTmlrjFKvmb5hSV2NSakuJcfPvlZowc2A0t&#13;&#10;bquP2676E1recSUev/tGNLvpElx3yd/wr7/8AX/5r/Nw/vl/R72//QX/+H9/sKLJ5jdcgoEvP4gp&#13;&#10;3Z/HgndewIJuT2JZz2ewbmAGto7tgc8nv2elCT/MHojvZw2wWxaB0n6aOxh75w/BwYVDLetGO7xo&#13;&#10;GI4sGIpsljAsHmGWs3AwCpcOR+kn45BaOx6la7JQ/Mk4gxWtav10VKybivJ1Uw1elZtnoWrrHDPG&#13;&#10;rgiqss+monzLNJRvnYmqHXNMWVXtmGtgS3023YNsHqp3z0fVzrkGrard81D9xQIDFgFXtWs+Kr2l&#13;&#10;ds5F6vM5Ftsq2TEPxVtnoGg9a72G4cCCvtg3vw++ntITG4a9jrFvuJqt2+r/P1z1zz/iin//ydzq&#13;&#10;m+rXw53XXGSTwTs8fTfefOpOZLS5BYPeehYrFo7H/p92W/mDMoIKmoexIw7MEAChW8hbDvzw4iUg&#13;&#10;hMBSKYWAFQLMLKh/CqElxSVVf679/x6wdNyhCXyEmMBkK3YTGpY9dOPGui14gNUCW5Dt03J39j31&#13;&#10;nWj8zkEjPyk5+038vukG2gpKHli0CFgcoAYjPx+QC0zkl1TZ3DW6PZZtiwHNyh2CGqm4axgHVV0K&#13;&#10;SvGmMEMYgkmBeJU7hCrL4k+x9jCKmREiShs78qcTC1RZzGCGPcBdssA9ryXLtFSZQSvo8WWtcGy1&#13;&#10;HAepcA5hVOfl43acRJ6XPI7sZA2OlFbgUKIEhwsTyC0qRqI0iSP79iCz20toev0/cFeDv6FF40vR&#13;&#10;qmkDtLjlKtxw4Z9w4V//iH/85b/MBfxnvXr419//gmvr/Rfa3Ho5+r3QHBPfbIHZXR/HvC6PYWGX&#13;&#10;R7H6vbbYPqordk/ojd1T+uPbqX3w3bS++H56P7MfZw7AT7MGYt9cF1g//OFgZC+kohqGvCXDkb/Y&#13;&#10;We7Cocj+8P0IWCWrxiK5JgtJD63SdePNLazaOBNVn05FxZpJKF8zCZXrp6Jy03RUbJ6OcgbJ10+I&#13;&#10;oJXczHIHF+NisJ4B9JKNk5DaMg2VO2ah6vPZKN82wx6ntk1H+Y6ZqN69IHIXDWQ7mVF0rmNq2wwU&#13;&#10;b5+Kwk0TULh2LHI/HoacxQORs6A/Ds7sja/HdcSGwS9gfMZ9eOWuS9D08v/CjRf9F264hLMCLkLj&#13;&#10;ay9H8+svRUarpujR9l680eYmvNbmOrzb4REsnP4+vt29FsXFKVT4qvb8ZBUSVcetRitRVY3Soy7G&#13;&#10;Gw70UE1xW6jABYkQIHJ5NOHa3EAN6ABYYeBbsAqBRZMbyHNecPq/AEvvib+GFgKL8OD9UGUpmaVt&#13;&#10;UliKXWmqnkHYQ6qWyfULMqNnfaZXVwYsuYKaMmN1SmUeVkXlOJIoMvfF4MRiUL8moStHSE9QPhew&#13;&#10;wnbLIYgU7A6D6gqku9omFwhPZw5rm4BFUKhqmPcFDAKLyiv8McOSCy2eoTo0daDQdlvEwF/pDFrB&#13;&#10;H2O1OtYjnDLauZLRVCUt0MHkBS3p5mQWVJ7E/kQxvjmwH4fyc1GYyMPen77BqIE90LLJVbj9ape5&#13;&#10;eqDRpbirwb/R6Ip6uOi//4B/Ml71lz/jH//9J1z497+i8ZUXoe09DTHwhQcwo2sbLOjeBovfaoMl&#13;&#10;3R/DyswnsWVYBnZn9cSXEzPxzfSB+H5qptkP094z4/0fp/fBvtkDcGDuIOQRSt7yFg5F/qJhZnne&#13;&#10;ipaPcrZitKksxbDKN01B2cbJqPp0GipXT0TpinEoXj4WyZVZKFs7CalPJ5vVAtYmBy0qKwGrdNNk&#13;&#10;AxRBFcHqs6ko2zINFdtmGKyozMq2zkCVBxbBVbZtplly+xQkNmU5YK2kUhyIvEX9UbCwH3Jm98bX&#13;&#10;WRnYMOg5TMi4H51aXI9HbrwQjev/1UHrin/j3gbsalHfeoFltrsX771xNzKevBG93nwIy+YMw09f&#13;&#10;70FpUQJl1QwjuN78RUdPoai6BkWVnJuYjkdJXYWmeBYHP18XDWwN+gBOiutoMJsL5bN0YbYuBFb4&#13;&#10;mVJ13C9BpJjU7wGLt2EgXK+34/Mg4a0WiOD9EFp6H/efLqtw2T65uCGYbUxRValbSxAT474jdcV1&#13;&#10;C39Nv95cwvQgS7sx/JGZRctJlOFQQSHySsq8m/WLqSvr2uCB9XsuYZQ9i7lzrpTALSRKU42TsnWy&#13;&#10;uAso1RW5i7WC5umeVjQXhE9LVkslh24eFRdXQCao+EcFy0SFfnYcWAY6dgOt4FWtNrA0Udz9RuzW&#13;&#10;4BRpflk1fsrLxb68QyhOFeCrPVswfmQfPNL0WjRvfCkeurW+dR1odsMluLF+PVz9r7/h33/5Iy74&#13;&#10;619wwZ//jEv+8v9w86X/wPN334Shrz6MmV2fxNzOj+GjXs9geWZbywiuf/9lbBv1JnaM6YIvxr+L&#13;&#10;fXOH4pvxb5n9OKU3fp6WiZ+mZmLfjD44Mm+QQSqx4H3kzx2AI7P7IntOP+TMG4DcBYOR+Gg4SpaP&#13;&#10;NlgxjpWz+H3kfTQUiRWjUbI6y2JYxWuyUL4qC6Ufj7E4F5VY4uNR9jzVV2rDJAOVzKkrxqzmRS5h&#13;&#10;cttUpLYTWNNQtnUqyrdOReW2aajaTkA51UXglW6cZACr2jnHtlVsn4nKnbOR3DwexRuzULRpAhKf&#13;&#10;jsehpUNxcGE/5C7si7wPM3F43lv4ZlIHbBryCmZ0egxdWvwHD177dzS+5L/Q6LLzcc+NV6LptRfg&#13;&#10;sdsvw1sv3o3hb7XBW6/chTeeboz3ez6L5bNH48cvNqGsrMQGocHqqJs6xc4CGth1Aeu31FUEL3+e&#13;&#10;qf+WXCcF4RWzigNL2/W5ikEJUP//ACuEjyAlRcXtgoiAxW3KDmpfcp2jxn0+Hmfun2+gGMayws8S&#13;&#10;tGhRpjIAHG/Pk6Jiql8/MOMsVFU5RUkczC8wt9BdKU75FZ+dDDVf/jdgpekuocWBpVKF0AQr1Til&#13;&#10;4VZH1XvQWE/3Q4sDy9w6n+kzV5AQ458U/IghsKztTeAS2hXouAdWOTOo6VY2BvQYsCrLziBVdtxi&#13;&#10;VgcT+chP5uPHn3dhwge9rW1xs5suxoO3XGF2X8P6uPO6S3H9pf/ExfXOx4UX1EO9//6LlS/cfsW/&#13;&#10;0Lbpdej/7D2Y1uFxzO3aBvO7tsbiXi9gZf9XsdYyghnYOroDdozphC+zemHv9AH4ckwXfDW2K36c&#13;&#10;9A72T38Pe6dm4uDMvsidP9jUVeGcgciZ0QfZ099Dzqy+yJnbH3kfDjIAJVeOswxh9oJBOPThABxZ&#13;&#10;OAg5Hw1F4cejohhWinBiJfuqsShaxQnRrGqfgOSmyUgy0E7VtHkKkhsnoWzLDB9gp5vns4RfzEXl&#13;&#10;rlkOWFumoGLrVFRtm46qHYx3CViTkNw4wYFs12xUMXu4Y4bdL9uYhdIN45H8jG7kLGtvc2jZMBxc&#13;&#10;1Bf75/XCgfnv4PupXfF1VhdsHPw6JrR7EF1b3IBnbq+PFv+5AI2v/Yf9Bw/dUh9PNrsGb71wP957&#13;&#10;8xF0ansnOr/UBCPeegLLZg7G3h92oqSizK3bR1BYXymXCRQMlHRRAiYOLFMgscJNKZAweyZ42SLE&#13;&#10;scnHcgsFMUFIwfbwePQZvwWsCJxx5echYuUE/r5KGAS1CCoBsBTnOwtYCrCHsApqzuo0D2+Cju4g&#13;&#10;b88jrKy5HKeqMN7kCzoVGD6Ql2+3Ala04rMH1lkuYCxOpboquXly9TRXL3T/QmCl38NVotNV6OYG&#13;&#10;+jIHWny6UAgwp7zSf4Kgwx9Dk7SpqggrXeUELEFLSiycMxkCS10sNL1IwJJVlp5EefkJ5LN9T2kB&#13;&#10;Dub/hIXzx6LdE3fi3uv/gnvY8uW2q9D8litxZ4OLcN3Ff8PFf/8T/vHXP+Mf5/8TF/3jAjS4qB5a&#13;&#10;3XIN+jxDWD2K2R1bYl6nx7D47aew9L0MrBnaGetHudbF28Z1xu6sbtgztju+GdcLX4/rYvbzFAIr&#13;&#10;Ez9O6omfJvfCgRmZ2DetN7KnZOLwlEzkTO9jSqtgwWDkLxiMwiXDTDkxhmXmFVbB8pEWdE+un2hu&#13;&#10;YdWmqWYVG6fYY4MTXcAtVEzTDVgsaShal2XuoILuZgTXd4sMWhXbpyP12WSUfTYZVVumomrrNLPq&#13;&#10;XXNR+RmBNwFV26c7YO0kyGaiavccVG2biuT68ShhfGzHfJTumIvERvbdGoaDizPx49ze+HnWuzg0&#13;&#10;pw++Gd8dqzLbYtKbj6JHq8Z46Lr/xi3XnY97b62PFrdehhY3X4I3n2iK97s/i/fat0TvDi3wzguN&#13;&#10;MCrzeaxfMQuHcw8gwaZ/mvgbBLl5G7pmNLv4By6hwCK4mCIhvAgTunEeXlJXtsKSL/MRsKSy9Fif&#13;&#10;He5TEBKkfgtYGht6jbbJRdTKzAqAEzAaU1RbyhAKWOnyBFfWEFeNIaz4OFyDUJ9ZS+mx1uvXdPD9&#13;&#10;vERpFfKLypGXKLNbrk0o8DBYzjgW3cNaBY+Ekk/RKsioTEUoh/latolxLVz0PLMsbE7vYKBmfwSC&#13;&#10;GgFq8Ou+YEEASRHqypX+zLAmy73XzFffy8I4lUoefssiYAX1XDRuZyysiGsAVpy2GBXXHXRdKn9B&#13;&#10;cYqwdSddXkkpjuTtR3l5Nj5bPx9vvNACTa5mZ9BLcV+Df+L+my7DXTdeg2svvxT/rvc3XPD3P+Hf&#13;&#10;f/8DLv77H3DjRX/E47deirdb3Ybxr7bAku5PYVHn1pjToSUWvv0U1vZ/FRuHvIktIzphxwedsHtc&#13;&#10;d3w7sZfZl1nd8eW4Ttg96k18PaYjfhzfHT9ldcP+rB44MvEdZE/oZWrryJwBprgKGMNaMMSUF28T&#13;&#10;i4ej4OPhyP5oMPKXD0Ni1RgUrHDqKrlhCso2T3dqaAvBNBuVOxe4mqnts1G5faa5dAyem/phiQML&#13;&#10;Q3d/hOLPF6Nsz8eo+XkDqr/9GJW7F7v6KhaN7lyAclbDs/L962WoOfQpqn5aheqvWAH/kU3vqd46&#13;&#10;F1Wc6rOLruUs+yxzF02RzbHHJRsmIv+TMUh81A9H5r2Dw3PexoFZPfBF1htYnvkkhrW9De3vvgit&#13;&#10;G1+Ih278Jx5qeCkeufUaPH1/Y3R76WEM7NIGfd94CO9ltEBmRgsM7NoGaxaNRWH2t6isrrBzI1HJ&#13;&#10;OXZ00VxQ3k3E95PyfWuicFJy3Ky406+UzDmLWuJdk61tClA0F1GN8MKFZdMLkghCcXMrAjHBlZ4Y&#13;&#10;bfDyi73qAq0FW7VikILcRwkswYoTwzkW/RJqfE0II0HXXFlLSnEFotqubrTfX/0+AndP++MaiuxP&#13;&#10;xuetzutXBy0eiwGrgB0aOLeulPVRrt0Kbwmvc82B05VDFqZvawNLhaNuErXBxMPKguCxFXcU/A+h&#13;&#10;k34+vYyWPkvyW8By0EornrBflxbPCMFFCMVNsLJsoD/OMBCv7dxfgo0Bq86gsOqU9Wl3E8aPI1HK&#13;&#10;TqMnDfSlVVUoqyrGV19tQMfXH0OT68+3uEmzBpfgoZsvw703XoHG116KKy/5Jy6s91dcVO/PuOJf&#13;&#10;f8b1l/4dDze+1JZ6H5XxOGZ0aI3F3Z40YC3o2gbLMl/A6r4vY8P7b+DzUV2xa0xX7BzdBbtHd8Zu&#13;&#10;xrHGdsW3E7rhq7Ed8cP4bjg8PROHpryLQxN7GbAOT+iFfdMyDVgEFI3gErwSS0bg4MxM7J+ZibzF&#13;&#10;g60OixnC5KeTUP7ZDItHEVasvWIFe8XOxSj3020qPp/rsn6fM6s31wHou1Wo+X41qr9bjeof1qFm&#13;&#10;/xZUfvMxyr9aZlb93UpU//CJWc3Pa1BzYD3K969D9T6+/hNUf7Uc1buXWAzMik2ZQdyzwD4n+dnU&#13;&#10;KIDP+BaNCi/x8RDkLOqDIwsyzX6a0QNbR72OD3s+jg9euB0v3XsVnrnzSjx2y+Vo0+R6PPdgY7zS&#13;&#10;8lZ0eOYu9Mlogfe7tkb/To+g+8vNMLjns9i8dh4KCrNdDSEzzVQUrCyPmvu5+aQEFj0DASu0OLAE&#13;&#10;rVqr2XhghbBSM0CtRGNB7dik67hrqFWBVJphitCvTq3snXNH3WrOvOU2ul8GFQ8tAoNQ4ZghVJS5&#13;&#10;0+v4WF6K3D+pxfj2KEOouFbw2Lwag+YZ5wb61XNoEbBkhIquEFRXBrFzdBnQdsEqfBwHlisWZTsX&#13;&#10;+vJpKNhtJEnTWTYBh68NYaZaKwcm9zm/Byz1qnfgSk/KjiZnexgJYGGWUMcYBxnv83V8v6mritNI&#13;&#10;VLiVhSzQ7mNvRaU1OJLvlp/ad+BbDOzbAdfX/yOuueCPuP+m+njw5qvtqt6kwaW4vn49XHbhP3Dp&#13;&#10;P/+GK/71VzS8/ALrGMrFRge1a4kp3Z4zYM1r3xKLurbB8nfbYv2QN7F+cAa2Du+IXWO6G7C2DWuP&#13;&#10;LUMysOuDjhZs/35CN+wZ3R7fjuuMA1Pewd6Jb+GHsV3w89iu2JfV3eJa2XMHmqpSXIvKikaA/TCq&#13;&#10;E74f09lgV7hoCAqWjkRi1TjL+LE8oXr7fJRvn4/U50tQ/sXHqPxyJSq+WIaynW6SM+cLEjQ1P6xB&#13;&#10;zf7NqDm0HTWHP0fN4Z2oObIL1T+vR82+jag5+BlqDm9zt3y8fxNqDm1Bat8aVB9cj5pD61H9E6G1&#13;&#10;zOBXtWcRqr9cbGBiaUTeJ2OQs3IUCtaMi0ol+Fzx+kkoWDEC+UsHIW9JPxyY2wtfT+yI9UPaYtHb&#13;&#10;j+Cdp5qg3X3X4JEb/402dzbA663vxosPN8bzXIPxpXswqGsrjHz3Wbz/1uPo27UV5k7ph+++3obC&#13;&#10;osJgxR0HLIInKvT0WXBCwkInvkNoHFiEU2jp7iO+31odykwFllY+EMtQhsF3c+00H1J9tTyUTA35&#13;&#10;LGUaWmnIRCDyoIgDS6Dha0z9eMWlmBOtFqRCCwDF92p1HB2L3EWrbvfCga9xwCJ8PLAIFWX9uJ0u&#13;&#10;YjjvLYJVoLAikP0msHwtVgWzFun6JlMsPlPA7aG6khtomb3IVQw7RqTVnbO6XUK1e3Yqq7Z7qMe8&#13;&#10;1erW2iZw8bMV+0qDM+220hXMT51AbilPSlchb0mFyuPIS5QiUVSE/MIcZI0djDsbXoTrLv0jmjW8&#13;&#10;EC0aX4mHbrkW9zW8zEoYmBW84t//wFUX/gPXXfQ36xT6ZNMb0eupphiZ8Rgmd2yNaW8+YrGrZT2f&#13;&#10;xpp+r2LLCKoqgsrZzg86Y8uQN/DZ4HamsvZOfw9fjumEHUNfx+4Rb+CHrG74flxXfDe6C/aOfxtH&#13;&#10;pmbi8NzByJ4/BEfmvW/3C5eMQnLFeCQ+Go39M/vj0Li3sG90NxygIpvZDwdm98eRj4ZZSUI541F7&#13;&#10;lqJ6zzIDVfW3q1Hz3VpUfb3KXD92ZCjbvQxVX65EDZ/7cb2pKoPWwe2o2vcZqg/vQE3OLhzN342j&#13;&#10;ebtRdWg7yvZtRvl+91zZgfWoOfIZarI/Q82Bdaime/jDSlR+sxSpPQustKFk0xQk1k9E8UYqrOko&#13;&#10;3z4rqttKbZ+HBKH1ySgULh+EQ/PfxQ/TOmPXmFexbsATGPNmC3Rt+R+0vqkenrzzGrR/4j689vgd&#13;&#10;ePaBa9Gu9c3o26klRrz7NMb0ec5Bq0cbzJ8xFAf2f42yilJrMqllwgxYHGCM5/is9rlgJZDVgpOf&#13;&#10;yB82CAznEcpUOmDQCmqudPGWwrLnfAU5bxU7IpjYQkfAsqyfBIT3IggqwkTAollwXYWtgkygkuRe&#13;&#10;ClRhrCp8rVxCuXoGrHMosMizYeaQQXdz/RifKqk0I6gIl8hV9LGr+CReQetcwNJ2ws+AxQp2TkQO&#13;&#10;gBWVCcRiV2FmT887dzFdsqD4VfqzfXzMyhnSbmTaHaxdayVTsWhoIbgEPsFUQXW1jeaSXfmpY8gr&#13;&#10;OeEKb8tOo7CoAkWpcuQVFlg/q0ULZuDxFrehwSV/xP23XoHH72uIBxtdgQduvgy3N7jQXL/L//kX&#13;&#10;XPnv89HgwvPR6NLz0arxlejwaBOMy2iDiW+2xtT2rTCny+NY/u7zWNPvFatm3zS0E77I6ulgNaor&#13;&#10;Ph/ZCduHtce2oRmWHfx5Sm988UF7fD70dewZ1QE/TeqJfZN6Yf/kd5A7u5+VNBBWeQuHI3fBMOR8&#13;&#10;ONSAVfpxlt3um9EPRTP6o2BqHxTOHoTEwmFWVFq4IstNcmbGb88yVO/5GNVffYKqb9ei+rt1Bq6y&#13;&#10;3UtRumMBUtuXIvX5UpTtXo7yL1eg4tu1qPz+U5R/vw6l365GxYHtprSO5uy228qDO8yOZu/G0YIv&#13;&#10;UZO9BTU52xy0Dm1AzcFPUXNgLSq+/xjFu+fbNB4WkZbtmOUq479abLeVDNbvmovk5wuR2DgVhWvG&#13;&#10;IbFyCPKW9MHBeb0MWrvHvoq5Pdvg/bZNkNG8AV689zq81vIOvN6mCV5oeTOefvBqdHqhmUHr/R6t&#13;&#10;MKxna7z1+j3o9/Yz2PrpIhTk/GAx2mjl6Cr2z3KZPNUKKomlNSUFIMLKlpb3gFJ3D0Er6ggRBMzj&#13;&#10;8am4hQF1vt7e47ucEiRSPsyKs5SHGfJI3fhQh8AhUPF5gUsiQwCKXD1fM0YXkyZI8TNDANUFK60V&#13;&#10;qdiwXiOXMw6880xN+cC7KSoPLUFMQKARWAzAy/g4dBdru2i+9CGoxeKgJ7CM5jHFEiorwUrqywXc&#13;&#10;08ByYHLS9/eARSjFg+4KuNMU44qblFlYha+pQ2ExbCFn8hvE3CTyouRpFCTKUVFN1VqA7ZtX4bk2&#13;&#10;96LRtfVw321XoWXT69Hi1qvx8K3XmFvIHuwNLvkbrvw37Xz85+LzcXeDC/HKfQ2t68C0N9tgakZL&#13;&#10;TG/fEkt6PoW1A1+xIPungzKwfuAb2DGys9nnH3TBrg86OxvRHrs/6Ig9ozvjq9FdzH6e9K5TSNPe&#13;&#10;w34qq5n9zA7NG4K8xaNQuHQscheNxJEPh9ktt+UsHIHE7IEomDUQJYtHoOKTCUiunoTkuilIbeJk&#13;&#10;55lIbZmDsh0Lkdq1FGVfLEfFVytR+dVKlHuFVb17Jap2LUf5rmWo2LPC1BdjWJW0H9aYkqKqqjny&#13;&#10;ud1WHtxmyupo7m5TXTXZdB+3oeLgRlQe3Iia7M2oObIR1T9+gtIvFqFs1zyUbp9l03Qqdi9A5RcL&#13;&#10;bdpOCYtKOXVn+1wrdShYPRqFK95H3tJ+OLywN36e3QNfjH8Dqwc8i4lvPIB3WzfC6w9cj1cfaowu&#13;&#10;bR9Ax+fvwVPNr0Gbe65B95eaY2CXxzE28zkD19uvP4iZ4zLx/e61KChOmWuoNjR0B60CPXXMzh3r&#13;&#10;qx6sK6ksGu/b4qZ1wEpqzYLx/qKtTF4cXGHAPZ4RjDKINU5dERTVZxywihmDJcQIkpgpZiSYSAXJ&#13;&#10;PasFKw+SOLCksAQflSXEja8LXUJz/fh5frKzgCVzwKJyCgLvcuEMXGEMy7uEUcYwcAulrhT4E7TS&#13;&#10;9Vduao/aIasrqZSLTf3xS8vX/pPSVruS3UnfulzCMGiv+JSC7qpyl/yNB+H1WkHLZH0Zg+g1SJRw&#13;&#10;lRs311GWm6x06q2KsQsqrDMoTtYgVZHCD3u/xFsdn8dNV/wFt3Npqvsa4/7GV6HZ9RcasNgF8/r6&#13;&#10;56NB/Xq45tJ6uO6Serjt6ovR5rYG6PF4Uwx/8SGMb3s/prd7CB92aY3lmc9i7SCXFVw/+A2s7fc6&#13;&#10;tgxtb+pqz9i3rJThi1FdsHtkB4PWzuFv4pvRXfBDVg+D1KEZfU110Rhs/2FiLxycy+k3nDc4Cofn&#13;&#10;D8XemQOwf/Ygg1bxx+MtjnV47kCbqlP0cRYSK7NQ9MkklKybgqK17I01FcnPZiO5fRGSO5citXsZ&#13;&#10;KvcsR8XuxdZhofqLVaj+fCmqdtJ1XIHqr1eg+psVqP5+BWr2rkbN3k2oObAFNQe3oWY/41eb3eN9&#13;&#10;m1H10wbU7N9hrynfuwGVhzY5xXV4E2p+ZvB+Jaq/WYry3ezcMA9VXy4241zD5OecQM0uD3NsnmHh&#13;&#10;6lGmsAqWDUDOkj7YO6839kzujM/HtMOHb7XEoOduR4eHbsJrLW9Bj5cewlvtHsZLjzdGq6bX4pVW&#13;&#10;t+Od11qgf4eH0L9DC/R89V4M7vEsNiydioM5BbZYSggsxoF5niiGpXZKvFXsSttDUJ0Fq9hCp/Ex&#13;&#10;wWJpXbjDQHstwAXZQIPGGQeqEnouVDQBpOT6KTMoV03A4pgxJeSVT6h+eJ/lHmH3CamvWhbEsvTe&#13;&#10;UM3J+Bz3FZYY0SJgySUkqFQIatAKs4SB66cfKgRW+OMJWulpNG5CsZsGlO75Hg+yS11JVcltFLA0&#13;&#10;T4/7DjMkchUduNKr/FgmMmoq6Nw9PjZf3Gf76g6ou/hXBKySajNeOQVhA1ZJhdt/xa9IsYtF8ldr&#13;&#10;H3MoZz+WLJ2JO/9zAW664s948I5r0PyWq9Hspvq458b6uO/GS9G4/p9wzSV/RYPL6uH6yy9Gwysv&#13;&#10;wX0Nr8WrD96Gvs/ci5EvtkDW080w781H8UnmC1gz4GVTWAy0bxz8Btb0eRXbR3TCnqye+G5iJr7K&#13;&#10;egu7P+hs6spsRAfsHuagRYW1d3Jv/DT5XStlyJ4/GAdn9zdI0QguwurHaX3tlgBLfjIZRauycGTx&#13;&#10;UBz48H2bKH2IU3aWjbMFKEoJK8ayts5B+ecLLPCe2vWRwYptYRhLqt66GKkNc5HaNAeVny+059gW&#13;&#10;pnzPYlR/vwyV361BzY+fWomD2d6NZlXfr0XpF8tR89NnqPp+A8p/Wu+ARdfwIF/3KWr2rkP1Dx8b&#13;&#10;pCoZhP9maQQwNv7j9urdc5HcPAmln45B6drhKF09DEWfDEP2siH4Yf57+Hpie6wZ+DwmtG+Bnm3u&#13;&#10;QLsWjcwl7PRCc3R64T688vjdeOLeBuj0XFO8/UJT9M14EMPfehJ9O7TGjFHv4If9h6x9kALmIbCs&#13;&#10;0NmWruK4YUtuLoDrXEPFsH4TVsfS/dZDcIXwCuNWHA/xOioOcis1oJqim/U/DlZc4qzCAymqs/JT&#13;&#10;b9TfSkWdCrgbsLyiEkSiekVfm0hTdwbBJgROLWXmLaqz8tCyz6IKZLbVJwm0j/Okqswt9PVWBalq&#13;&#10;G4iHCrn0V6mtHqvuo6ZuWLBZecpaBwskaVfNTYmRhdsUwA5b2ag7gtYv1BqGsvCqEg96E0jhdJ34&#13;&#10;XEWeMFa86sFpxZxldPUclPiHCor2B/uJzg5wfiK0LwB0ipJLoFHeV9nippwBUFruvwun+VT9igO5&#13;&#10;RSirSOHAz7uR0fYBXHHBH623+MNNGuCxu663Sc1333QFbr32YpuCc+P1l+CGa/6Nhldwua7L8PQd&#13;&#10;/0HXlndh4HN3Y8SLzTA+owVmdX8CSzNdRfsnA9rh0/ffwKah7fHZ8I42DYfZwd2ju+KLD7rhqzGc&#13;&#10;ivMuvhz/LnaN64ldH7S3eNaPWW/h0JRM5M4ciPw57yN33jBkzx+G/A9HI2fuCGTPGY7D3g7OGYac&#13;&#10;BaORWDre4lsMwOcvGmHxLsW6eFu0dKy1LWbP9dRn7Ci6AFU7l5iV71iC1LZFqNy2EOVb5iO5cTaK&#13;&#10;1k03cFXv/AjVu5ehetdSP7l5Hqq2z0EZu5PuWIDqL5ej+uuVqP56FWq+3eBtvYuP/UjVRVW2CRX7&#13;&#10;1qP62yVI7Z6Dii8XoPpHlkZ8hPI98824rWzLZLPyrWznzOlBk5BYOwaHl72PvYv6Yf+MLtg28mUs&#13;&#10;6NUag9s2QdfHGiHjoYbIaHkr+rzWBl1ffQRPNL8ez7S4CT3atUCfzq2R2fExDOzWGqP7tMXK5eOR&#13;&#10;c+RbVFZVWcNHngs8n63codqtmqSLq9y08IJeUl1ti47Y+PJ1SzbYT3LgH7cBq4HN+2xpRBdPA9lV&#13;&#10;lftOpL5cgcXQlXyPguGEBN0tr7B4X6+py2Wrtc3HkrgvuZR8LwP2hGDYTFDqMcxiys2LFJvcvjNp&#13;&#10;SOn7heURUelFtHz9cStEPS8MtEeBdQ+sgwUlOFhQhJzilK/qdnMNpZpYeS5YaR4iARVWnKczd7wC&#13;&#10;OEAITJpMTVipaWAIKzMPqXh2TsHwaE5hbPqP0spR5b01+3NTi7Q0WZgBNCh6dRVmEHn8it8ZtNgp&#13;&#10;1bqlVlh7GMasiqmsqtzip7zaFhcXYvH8Cbi70YW4pcFFuP/2Bnj8vpvRqumNEbBub3Apbr7y37ju&#13;&#10;6n/hxqv/jVuvvQQtGjfAay2aoM/zLTD8lQcNWJM7tMT8t542YH3c92Ws6v8qNgxtj20fdMHnY7pj&#13;&#10;26hOrvaKruAIuoPePcx6x4DF0oZvs3rg+3Hd8eO4Htg3oTcOTe2LI7MZcHfAyp030qCVM38UsueN&#13;&#10;xKG5w3F43gjkLhyD/CWjUfDRGItt7WOXB29UZHwum2sSrsxC8bqpSG2eZXAq27YA5dsXo4LQ2jgb&#13;&#10;yQ2zULp+pt2WfzYPVdsWonLrAoNXwapxVnrg+sLPQOlmdiBdiEoCjUH6L1ai5muXfTT7YS1qflyH&#13;&#10;qh8+Qfm3K1D+xTwkd85CxZ75Bq+y3XOj5n/cTkAJVgRX6cbxBqycFcNwcOkgKyrdk/UmVvR/FmMy&#13;&#10;muPdJ29D+4dvsnKS7s89iG7tHsULjzZG25Y3G7B6v/EYur96PzLbP4Qhbz+JwX3bYcOni5BgmQMX&#13;&#10;3eW5UMHFGk6guDwVxXXledSCFS+mx9hI8qTrG6UOIZbapyridufOaRDzMY3AIriihnne/bMCUJ7L&#13;&#10;vviTsArhZOUHBBkBEoDpXCZI6bV8nwvacw6uWxlaoDorg0lgeTUVj43JDZRnY0ovCLQrYM/Oo6w5&#13;&#10;E7TOApbFqcrYurfSFlbdn5fA4USJPXYxq3A+IH1oByu1dYkDS66aK0nwoPHdPNWu5pywikEqhFUE&#13;&#10;sbCfulbS8SllAkuV+1Rf5iZW0NXzJQzsKBq4nHIfw+B89N2i+jN2oHTQotJKUoVRsdX8ai51ZfUx&#13;&#10;/Pzj1+ic8SQaXPhHPHDnf/B481vxVIvb0fruhgYs1ldx3UAC6/or6qHRNRei2X+uQJu7bkLHVndj&#13;&#10;0IstMLJdC4x86W5M79gKi95pixX9XsGqfu2wduDr+GxkZ+xkv6sx3bFlZAcrZ7Bg+7BO2Dm0I3aP&#13;&#10;6oYvs97Bngm98f2kd/D9hJ4GrO/H9MBPWb2wf1IfHJ41GDkfDkfe/FEGLN7mLRhjdmT+SFNZB2YP&#13;&#10;xZEFo5C9cDQOzR+BfbOHmB2YO8y2JZZNQNEaF89KbpiB1MaZBqHU5rlIbaVLuBiVG+eifP1ss+rN&#13;&#10;81G9ZaHd8nFqHSvS3arQ1syPZRDb5lkBatUXXIxiBVK7l6Lyy49R9dUKVH3J+NhSq8Wq/totVsEy&#13;&#10;htTWGdZLq/oL54ZaZf1Wdn5gn/nxBq0kW9CsGW2gyls1AvmfjLTb/XPexlcTOmDd+y9gWpeWGPBc&#13;&#10;E7R/6D946e5r8Pojt6DDc/fjjafvRrs2t6Nz2/vQ9aXm6PLSPXivUyv0794aXd5ogfmzRiI39xAq&#13;&#10;a065guFyv/hqVfVZgApLcai+nFJKD1rFcDhYnTuX7iXlQCYXzMem2M7FeyF8rcWRvAtIWJkK8vcJ&#13;&#10;BMvMefhYbCpQVao+5/1wu1xJqa0QWAJy3CWVKfvH4w/jZAroa5xZMD8I3vP72W/AnmM+q0ow1gJW&#13;&#10;VLJQ7lppsP/PgXwHLGs+Z1Ny0qvWcK5fekDTT3d9qMK5fAJWGAwPIVWXGyhT25tQUUUqzVscZnFT&#13;&#10;L64QWFEBqQdWFMSsA1gCcRxaCqByPqTNd6w6hfzCIiQShViyYCaaNq6PRlf/BS3vbYw2Le7AEw/e&#13;&#10;glZN/4MHGl+BptdfiluuuQg3Xf5P3H5dfTS54XJbSv6F5o3RpU1T9Hv+Xox4uTmyMlpgavuWWPxu&#13;&#10;W6wZnIF177+JjcM6YPuoblbZvmVYB2wd3t6AxWC7gLVnVHd8M4EtZfrh66we+I7dGjgZevy72D/h&#13;&#10;PRyeNgDZc+jWjTRXkOqKwCpYNM6M7iBh9fP0QTg4/wMcWTgGOYvHmeUuyULeR1koXDYRxSunomTN&#13;&#10;FItlpdbPMKOSMjW1cS5SBJTBaZZZ9eZ50ePUuhlmdAXZJrli21wXvN/K6TmMgzEWtRyp3YuQ2rUQ&#13;&#10;xdvc2oUlmzkFh1Xu7Fq60MFpy3Rf+T7fpuao5XL5tpnIWzEcJeuzkNzIvu8jkbN8qN0m1oy2272z&#13;&#10;3sY3kzrhs5GvYknvNhjT7h68/XhDvNa8Ado9eCNefKQRurZtjownm5i9+WxTdHvlfgzp9TwGv/00&#13;&#10;ume0wLgRPfHTD1/ayjuMXbml8bhu4fFojp1gFWbVeT6FykptVWwwx7tzxgLXglY6ZOIydNzf/1Vh&#13;&#10;SdGcC1gCSPzztU9aPOhvkFJ5RFj+4KEbBtidgkpn7AVka13u3V7VsfGWys3qsDQVhzEsriZDl9B6&#13;&#10;/5RxQc9ScwkJL+ePp9sWF6fSzepCdRW2e/m/ACsOKsHK3MagRCFUQ6GLGAdZLddR/brKeLKctJiZ&#13;&#10;MoWhS2gWVLDLJVTXBfueqbRryN/CAqdcNqykEiXJcuTn5+L7b3ajd/fXcPkFf7QyhscfvNMU1qNN&#13;&#10;/2PlDOzI0PSG+raUfONrLkbzxjfg3puuwmO38op+GzKfvRsD2t6Nka82x5SOj2JWp9ZY2vtFgxXr&#13;&#10;rjaP6IRtH3TFthGdsGFQBraN6IBdo7pgz+iuziUc0cUmPf84tR/2zhrkJkFnvYWfst7BvvGZODCx&#13;&#10;Dw5NHYDDs97HkXnDcHDG+zg8a6hTWQvGGLDoCtIt3DtjsMEqe9FYgxRN4OL9gqUTcIQlEMvGoWjV&#13;&#10;JJSsnoKi1VPNitfOROmnVFEzULp6KpJrpkXg4uOilZNQvGoyUlxY9TN2Jp1p7mBq+wKnrr5aZQWn&#13;&#10;ZbsXugnNm6ajcL1b7IJTgjg1KLmeHSG4ko675XbrXvr5XLvl9n0L+xmYCKziT8ehaN1YAxhvCbPD&#13;&#10;C9kbrKeprA1DX8TcHi0x9IUm6NH6Frz5SCO82OIGdHrubrzW+lZkPHEbOjzbFB3b3o2BPZ7BiMyX&#13;&#10;0LVdc/Ts8ARWLp9nbiHrspSo4kDm+RpWogtafA3FAbvR8jyjwlJbFWXnBKt4wFqwMhcwKmfw7Wh4&#13;&#10;HntYSRkRVlFM63/SsCF4/i/AUoypFjT5nE2EZgmFM43PMJCvfdjxq/tCoCKVfbREmK/x4i3VI+N1&#13;&#10;YVKBcebztOADB7V6YFFNEVA0LmOfV8rl692SXObe+QB3UdLFrcL4lQuuuy8QAutcLmEcVIJV5C56&#13;&#10;GOnHkEXFpB4syvalyxic28fvRmgxu0f4CFhWQRt0cAgVVlhMWqtI1He2CEs67MQrTqEoUYSi/MPY&#13;&#10;+MkSPPNYU1z9rz+i5f2N8OQjzdDq/lvw4G0OVmaNrsbdja5F04bXoHnDBrjn+vpodeuV6Pj4HRj4&#13;&#10;0gMY9vK9GPXKvZjwxkNY1PN5LH/vFawdlIEN73fApqFUVZ1sOg5LGnaM6Gju4J4PumDP8C74+oPu&#13;&#10;+GF8b/w0tR9+mtYfX47rgW+zeuLHrHfx49h38OPYd/FTViZ+ntwX+6YPxoHpgw1YVFpHGHxnPGvB&#13;&#10;6Mgt3D9rCPbNfN/u0wgxqi++Jm/RWFthJ2/pWAefddORXDsdJQat6ShZOxNFqybbY7p/dA9p5gry&#13;&#10;NasYU2KLZNZrLXFFqF+ucFXxzB6yap5zEM1cq+TqPe5+xfZZKFw33m5Z5Z74dAJKN081tcVmf6x+&#13;&#10;z/2EK1QPRO7yIcj7eCiylw5GzrL3UbhqBBKrR9lt9keDcPDDTHw3pZNVv3+c2QZZGfeh3/N3oWPL&#13;&#10;m5HxeGN0eOIOtHv0ZnRpezfeeuVBvPbEbRbP+qBfBvp1bYM32t6N0cN64ZvvvkBhMmkKXNmyMMge&#13;&#10;ZtCjRA57qtGVkvvkVYfiOFFcygfZFXh3QXo380ONKpXtVoBd8JEq4nbeUoFJhf2eS0gL92MWBvOD&#13;&#10;rGUELN8x1IAVc2XD4lSBKwSWXq/v6ioGXG2ZAYsBaakQEp/dGRivosoSsPKTFQYsFWiae2WFk3Ur&#13;&#10;LMWveP/3gu6/BStbDELB9TqUFk2wUlEbb0PwCMaU6tYWp4zTdHwtVugO+mA741tsoUyzLKFfHYjq&#13;&#10;0PpcmcpKJyioPovLKpDIz0HOgW8xbewANL/tSjRrVB9PPHKnAavl3Y1wf2PX74oxrBa3X4/7b73B&#13;&#10;gNXs2svw8M1X4cXmN6PXc80wtN0DGNnuPox7/UELuBNWK/q8ijUDM7BxSEdsHtYRW4Z1tHIGFouy&#13;&#10;un3nyE7YPbwjvhjWGd+M6mHA+nZCpsWxvsrqhe+yCKne+Glcb/ww5h18P/YdfJeVie8n9o0U1pHZ&#13;&#10;w7B/xvs4MHOIqSsCi/bTpPfww4RM7JvaDwemD8DPk/vYLbOMefOH23JgiY/ZZXQ6KjcwVjXLoJVc&#13;&#10;OxOpdbOQWDPVXMSyzXNRsWW+BdtpDL4zIG+ZQS6iSmDtXmrqisqqcs9KpHYts202/edLwsyvW/jV&#13;&#10;UptLyHoruoGEE6flqAupxa42TzWQFa0ZbbA6sKgffp6fif0L+9aC1uElDlg/TO6Ir7PaYd2ApzCj&#13;&#10;cwu7aHR5rBE6PXGbWfs2t+Gd1x5Cv85trKi068sPYNzgDpgytCO6MXvYqx22bFmDgtJic1/kBklV&#13;&#10;KVOowU1wWe1iNd3Cky5O5d/DgcuOBanjJyJYSX3wvi3BxyRYlRtbBBb3KQUjd0/xKsJFikpxLd7+&#13;&#10;X4Lu2o/iXdyXthu4CKGgzMKOw0PM2s74cgSpw8g9DOJa+t4Gw6i3vZ+E7fvGa8xbWYPiPFFRKOHk&#13;&#10;41gckFRY5iZaXVa62rukjJXmPn7F7b41cViR/ntlDXFYWdzKw8rUUDAlRi4l92E/CP9AXwSqHyEs&#13;&#10;TTDXjwFPq+YnZHisnN/l41RcY9D/2NynZfrKuTYje10xm5hWg/zcUGWxhTTd5325dAMqkH14L77Z&#13;&#10;tQHvdmqLxlf+FW1a3IrnHr8PrVs0QYu7bsR9jS/Dg42vxKNNrkPLuxri3sYNLH5177VXoO09t6JX&#13;&#10;24cxNOMxDM9ogTEZD2B6t8ddsL3Pq/j4vVewpn8GNg/rjK0ju5jCIrB2+/mDn4/oiJ1D22P3kI6m&#13;&#10;sL5jwH1sT+wY0cUyhgTWvonv4cDEvtiblYkfx2UasL4d/x4OzRziShpmDcXPUweaWbB9/khkfzgK&#13;&#10;+ydlmuXMHIi82YNxeFo/Mz4+Mr0/DswZjFxO51k1GeXrZqDsU4JqBlKfzkb5hrkGrBKLac2221Jm&#13;&#10;CgkuX+5QvWuRlTKwYj61bb7FrugOVnyxAsXblzjAbVuI1Nb5SGycjvyN01BCl481Vz9x/uJHSO2c&#13;&#10;bVb99WJUf8lar3m24g6tfLODFiFFK1g53EBl9slIA9ahBe/hp6md8fPkN7BjeFssfrc1sto/jLfb&#13;&#10;3IYOjzdG16eb4K22d6MP/5+eL+C9jm3Qu0MbTBzeA3PGvIVeGY/g3W7PY9NnK1FambL0Owc0zzEl&#13;&#10;sggtqgR11OQ5Z4rr6FHLBsr14uC2DOBRKq8aF6fyg5n75OsIKiozK3HwCsvGg1RLLMNnrhuVioeW&#13;&#10;FJj6pcvqKmvg50p56Xm+T21fBKe40tJYF2zlVgpYGq+Cofpd8bu6hStOO2VmY9N5a9zvefxB3VQb&#13;&#10;zg90WcAo1sTJvb4+SzVatQpJUzW1gECQuYZ76QVQ0+6gU15hwz1+lpYZC5cbCxUW96312FQmwakw&#13;&#10;8vtDhUQAmST1UtWq6U01cUVrByC5kA5Orvre4mh+PqObK5guz9CiFWbq1U74FVeZJZNHcejQXuQc&#13;&#10;+RpLPxyH1g80RtPr6+PJFnfhuVZ344kWjfHgHVfj/luvxGN334xWzRrjnoZX467rLsM9N12DNk0a&#13;&#10;4PVH7sT7rz+JD95og1GvtcLkzm0wvcdTmJ/ZFgt7P4OVA1/FuiFvWDmDXMHtQ96wItGvRrfHZ/3a&#13;&#10;Yk3PNtiQ+Qx2D8vAd2O74NsxnfHVB53ww6SB+GnyYHw7vi++yeqDHyb0wbdUV1mZODhtMHKm9Ef2&#13;&#10;5H7IntwHR6b0xeHJmThEQM3og8T8wdg/fRiy5zGmNQp7Zw/H4UXjcOSj8TiwaJxZ3urZSKxfgKIN&#13;&#10;C5G/bj5y18xF4YbFSG77GOU7P0HZxgXIWz7elrnnyjnsRMoVoys2z0Py07mmsoo3zrKlulK7FqPy&#13;&#10;i6UGqKpNc1G1jj3cHdCYPSzjkvZcdJVLhdE1/HopynbNQsmWKSjdOhWpz6ejbMd0VOyciaqdLJGY&#13;&#10;gKJl/VC8agiKV4+2/lg5q5wdXjYM+xcPwMGlw0x9/TizO36a2QV7Jr6Blf2fwcwebfBBxsPo2LIh&#13;&#10;OrW5BV2evRt9Oz2LUX3bY9DbL2BA96cwYWh7LJyWibFD2iOzS1usWjIHNVXVOHr6VyRP/oq8ard2&#13;&#10;JV0+TeC12JRfzsvKE4LuIPGLrrwAc7F8MJ7P0RXkflkfqaC0xXj8pGWVIRAAlf/jikSLOT4ICk55&#13;&#10;oTvH2BJLFKho5OYRUDF4qVNDaHVVw1t5gnf7QnfWQdi1i9E+pbQIw2NBwar77meiKXkcl/odrG6S&#13;&#10;haNUCYSWBqiLP6UHr1NVzjT9Jsx4RL2zWAleWmPxrbBzaLw2S8CSAgtLGupaI1ExNhrfY/EyDyzL&#13;&#10;LvwGsMz99MpJ0BGweBsqKFp6cnMQm6v4xcBmoEodN3Vl03RovHomKpCTcxDffLUeA3q/hlvZcvfG&#13;&#10;K/HC4w9YLMuWR7/9KrttdW8jPHznjWh2/WVmLW69Ec/dfSM6tbkHQzOexAcZbTA2ow2md38aM956&#13;&#10;2oD14TvPYGmfF7Ci/ytYNzgDO+gGftDFgLVj6JvYOuhlrM98Fut6P41tg9rhm7Hd8OOEd/FdVk98&#13;&#10;PaY7vhvf34D14+SB2Dt5EH6e3B/fjcvEN2Pexc8T+2D/+PdMdTEgf5jwmuaUExUUC0zpNtJFZLwq&#13;&#10;/6MsJFZMNDMIrZyE1KYFKPtsEVKfLUZyM28/QmrrUpRtW4ayrctRtGo6speMsQnT7EjKXu+layej&#13;&#10;7FO6jrNRvWOxU1ufL7JeWqzBogvJmFjxci57z3UO56L684XWvI/ZRLa1qdw+x7KFZdtnILFxohkr&#13;&#10;2pOfsUjUFYhaGcOiTJs/SHWV/fEI5K0eZ/GuxJpxyF0xHIeWDrc41945b2Pv3O74empHrBv6kl0o&#13;&#10;sjq0Qo82t6L9ow2R8dgtePf1xzC89+t4v9dLGPrOi5g8ohOmju2GyaN7YNA7r2P+tCwU5uXi+C//&#13;&#10;a4omz/r+17h4llL3tYCVXgZL0Iobz225eoQD77uq8pPmGgpYVGshsKwMgXD4n1+R5FQcjhGOC79N&#13;&#10;wKrwpoC84lNSQ2EpQhxYUbZP3R7qgBb3Uc42OLXiU874muNn/tfMdTL9xeq4bAzzO/sQT5RFJLCo&#13;&#10;nJx/7UDioOIGr2uFHE4qTpcrRPEpP7VHwGJ8Sy2PeRvPHsaBFS5ayiXHKnlgPEAPLjXdt/5SBhFO&#13;&#10;deAcLVbBpv1mAcuuSKQ3/1h/9SKcBCy5g4JWqObogqobg1xdwpF9rriWoWslnZ7GRMvPTyI/Pxuf&#13;&#10;bVqCV5+7x2qv7m/cAM8/eg9aNL3OujO0bHY9nmhxK9o0b4wHGl+Fpg0uxv03XYnWTRuj3cO3oPcL&#13;&#10;j2BE+6cw6vXHManTU5jTqy1m93regLUosy2Ws2B0wGtW4b5tRGdsHdYBm/u/jk392mHTwHbY0P8V&#13;&#10;fDY4A7tHd7cpOt9Peg/fjO+Nr+gajult6orA2keXb3J/fJ/VG9+Nexf7JvfDwckDcWDSAOyfMhDZ&#13;&#10;s4YhZ+4wyyAenDEI+2YMxMHZ7yNv0WgULRuPBCG1NAtHFo3CkcWjkFgxAaVrpqH4E5cdTK2fg8ot&#13;&#10;i1C19SOUb16E5Mb5KFg+EYcXjUL+cjb+YxnEJJuLyMA7Y1zVOxahbDOXtZ+GxHoqMNZyzbJ4WNWG&#13;&#10;2SheMwWVn7EP/GLXe2vzTFNottL0pmnWjpndRanc1PudLZNLPx3n3L7lg5D4eLDFsXJXjrJAfdGn&#13;&#10;45FYM8bFtj4aikNLB2PvvHewd15PfDejG7aMeQMrBr6Cmd2fwPCMh/HWk7ch49FG6PFCCwzs1hbD&#13;&#10;er+KMf3fwLQPemDm+F74cOoADO/bHsP7dcfObZtQdfSEDcwSdiVlvV4lCyvTg84Bi8Hz40hQAPhO&#13;&#10;tTxXlTwSpDRYpcDMgqZ7rFFyq7OfsG1yCZWdI5SorGg2FUeZQ0GLLmN8m99/tL865hrGgWUJLx5r&#13;&#10;ELMyVzZoMyNg2bH773mU+/eun4pQWXSq0gj9DrpvCotqiUBRQFnz+6golOVT9k+KJoKO5hx6lzAO&#13;&#10;LAJAcacouB22a2EmMPgz45I47OEexbEClSRgcd8RsDyd7fMCYFEphSrL4lg+oxgG2glEKipbIZqZ&#13;&#10;QN9JlC4xf6/8ohTyEknkJkqRX5hEbt5BrFw+Dc+1vhW3XPN3PNr0ZrR54A40a1wfLe5qgKcevgNt&#13;&#10;WzVDm3tvxj03XIxmDS7EY7c1QNsWTdD1iaYY9sYTGNvxaYzJaI0ZPZ7HosxXMK/3C5j/3gtYnNkW&#13;&#10;nwzKsJWcbUrO+29iw4AMg9W2wW9i1+hu2PlBN+we3QNfZb2Lr8cz2N4be8bxNhNfWbzKuYLmDo7t&#13;&#10;ja9H97RM4ZHpgyx2pbKG/IVZZkfmjcLBOSPMEsvG2grQuYuG49C8wfh5Rl9bKozLhHEp+8JlLHEY&#13;&#10;jfylY6xUoWzdDJRvmGkKilAizHKXjkPB8iyfRZyG0jUua2iZwy1zrPA0f0UWClaNR2rDdFRRUW1l&#13;&#10;zdZclH06A9Vb5qF62wJUsZJ+w3Rb97Dqs5mo2jzDVuap2Mwe8DOsF3yKsFo7Dsk1XEdxLMo+HY3U&#13;&#10;+nEGMq68w6r6xNos5K8YhuyPBmDvwgHmGv4w7138OKcnvpn1FnZO6IxPR7yBhb2extSez6D/S/ei&#13;&#10;2xN3oNvz9+LdNx7H8Mx2mDryLcwb/x6Wzh+JpfNGYPTgLni364tYvGCa9UDjoGMmjlO4rCtDtZsX&#13;&#10;GAXdaxja4PzCdLtxXcwVW2WmTWNBMNMY0SDm51irGibPuM6hd7WslIEgYMCd4OPjwO2LXEOvsPSY&#13;&#10;r5M6CmNP54LWbwFLbp9MLqGOXcKCAkXqitXsqtyX+JDrSWifd6Qw6YOCXFyCgekaA4oFoT24FNMS&#13;&#10;EPicgtCaKF17kdP0ghLcl8laH5RzsAvqpHyWLyJpUExmMInmCHrw+dcrDsX9hYE+AUufFQcWLQq6&#13;&#10;+4C9i3OlG/jRqKoILGZMZVxJiEuesTFfbqIEOYXFKEikcOjwz5g/dySebHkz7m50MZ5u0RRPtrgT&#13;&#10;999xFVo1b4TnWzXF8482RcvbG6BZg3/hwf9ciufvaYQ3W92HPi80x7iuz2J8l6cxvn0bfPjOy1ja&#13;&#10;LwML3nsZH/Z5EUveewkrB2Rg9aAMrB3ASc/tsWnQG9gxpCO+HP0Wdo3qbrZ7zFvYM+5d7B7TCzs/&#13;&#10;6Gn2xdjeFq/6ZlxvC7JTVe0Z2R1fjexuZQ4sID0wfaApKk7LYQ1W/qIs5Mwfi9yFWUgsnWywOjBn&#13;&#10;IL6fkolvJ7yDb8b3wg+TM21eYTEnQXsrWj4OJSsmoGTVRCRXT7asYfmnM63mKn9pFhIfT7CAfOXG&#13;&#10;ORaUL/lkirmWXHE6ZynVGtsvT3JAIpiooDZOR8WGWajaNAcVG2fYytLlG6Y6WG2ZhUp2Pd08FZWf&#13;&#10;TXP3N00yK/90vAPW6jEoXj0SqY3jUbF1uq1vWLx+AvJW8jMHIvejfhGwvp3zrtl3c3vjy2lvYce4&#13;&#10;jljVry2mdmuDoa82xzvPNEWnp5qg03P3YkCP5zFzbG98NH0wNq2eieULxmDS6F7o986rmD11JA4e&#13;&#10;/BmlnG/K2sZSljlUGJB0rjJbWFzJ0pjyqO2MzcWLuoa6RYDtPA7Ggs7XCFh+4FOVGPj4GYRiUDMl&#13;&#10;189gFQCL9w1QrFz3QIvA5mFjwPkdYCnLJ2DJ1TtrH4JWMEXHYKd4la24o171rgjVfgOfSVT8zlxC&#13;&#10;/kgKhKv8gHCgygiBFRZoKs1v/a78XL1wyk603qB39awTI7+QD6pHsStP5fDH4Re2rojWrsVV1Jtq&#13;&#10;4z4DN8/UGbfFaqp0FVMMKwJWkP2zDCL3pc9hgoCw4n1md8q5YvNRHCosNmO1f3ai2FYQ4qrNsryC&#13;&#10;Uuw/8B1mTh+MJx65ES2aXI0XW99vwLrv9ivR6oFb8PTDd5k72LxhfdzT4F9ofdu1eOPRpnjnuUcx&#13;&#10;PKMlJvd4HpO6PI0ZXZ/BksxXsbR/Bpb0f92AtXzA61g1MAMf93kVK997BRsGvYnP3m+P7e93wK7h&#13;&#10;XbBxwOvYzALSoazH6obdH7yFz4d3w84R3bF71DvYNbwbdg/rhq9G9TJgfTu6J74b09MKSHNZUzWt&#13;&#10;Lw7M6GdzC/PmuzqsI3NHIffDcUh8NAnZH47Az9MHmJv5w+Q+2DuFC5QORdGisShl8ejikTYJupit&#13;&#10;Z5YRTFz2awoqPp2Jqo1zULRyogPWcoJkHio3LEBy9QwULMtCzpLR+HlOP1txmguw0rgYa2LlOBSv&#13;&#10;m+iq2Okmrptica/Uhim2ojT7yBNUVFdclYfuYNHqcSheMxaVmyej6jO+fiyKVrjSBRaKcnFWljrk&#13;&#10;rRptQfaDH/a2Hu8HP3of+5cMxjdzeuO7eZn44cM++Hb2u9gzqSu2DH0FM7o+hg9ea44+be9B5yeb&#13;&#10;oN1jt6Lriy0wZkB7LJg8ALu3LsXqZVMwZ3JfDOubgSlZffHdt7tQkipzTTBLS1FUXhH1e3dlNkxa&#13;&#10;lSORSlmhKdvTsHMpt7NDL+PCWtrLuX6+11QQoA9Vlqk1CgfGe/m8VzaKYSk2FYErABZhFQLL3MZA&#13;&#10;Df2eS2jAsik0aVUWKrSwoZ/UofbH9zHoLnfQ9ayvcSpLayUGXDBgKYgeZvPSKXxSP92vStCiKUAd&#13;&#10;Ti4OgRUt41VZO6CumBHhQ5DJvw2BFfm5/KOCJcG0n3Qg3bWoIaikskLFZf22fAFpOnjOLpDpWFaK&#13;&#10;8COAPbBoRVVnUFB20toeE1SHEgkcLEzgYH6hrdN4uKAQ2YkEchIJ5BUU44cf92Dq5H54rnVjPN78&#13;&#10;JrzUprnFrFrcdQ0ef+A2PNHiDrS6tyFaNLoCD998GV5s3hg9n30YA197GmM7tsaUHs9gSpcn8GGv&#13;&#10;F7C07+vOBmZgQd+XsKxfBlYOeAMr+r6GVX3a4dMBGVjfPwPr32uHjX3bYVPfl822DcrA7uGd8cXI&#13;&#10;rtg9vCu+GEFIvYWdQ7rg8/c74ssPeuDHrN74fmwv/JzVG0em9UPerEE4MiMTB6f2tn5ZR2YNRM5c&#13;&#10;X/U+bwwKPnRV75wITZDZfMO5I1G0YCxKFmUhMY/qa7BNgiasCpaOszgXlRSzfLwtXTUBRR9PQMnH&#13;&#10;05BaNdeMyo2xMPbXYvsaLnHPpe5Llo621acJsMI1Wa7l8cbpKF7HvltT3MIXW9g4cIpBillHgoj3&#13;&#10;C1aPReHq0RbHqtjM1jdsgTPG1iy0ZcY2TEL+miwc+Oh9/DQvE/vmvo0jC3ojZ+kw7F00EF/Mehdf&#13;&#10;zX8P3y3oh29mvYOvJ3XFzg9ew+LMZzGx0yMY9loL9H7xfrze+k60a30n+ndri/kT+2HH5qXYvnER&#13;&#10;ln34AT4YlIEJY3vbIrmpsjKUsBSoLImSyirf952T4xk+Iay4OHHKYEZzq0u5Faa0Ao8lmnx3Bpty&#13;&#10;44EVhk84146D3UQHAUeF44FlZRCBqlJ2UACTwqLpOZpKG6xg9HeC7nILeTxhsF2FnxzDNrYDYEkx&#13;&#10;2X1fLe/mCtag7JhbDcgmTnuFGWZQrayBcZncogpX2lDmVjMWBMJ4UwgsQU01XCGwQpfQaqk8oCwT&#13;&#10;57szED5UXOcCVrTdr0doaxL67KHUFbt8slOCsoMhsJzbmq5aD4EVqizBiq1hZKzFYp/2nJKjyEum&#13;&#10;kF1cYsDal5OLvdk52J+Tg4N5eThcUIDCRBJf7NmGsaN7om2bW/HkQ41MYT376F147vG70KbFnXjq&#13;&#10;oSZ4svmteOyOBnjizgamrvq+3Boj2rfF+K5tMKXbk5jW5QksznwZH/fLwNI+r2HZ4DexoO8rmPvW&#13;&#10;c1j63qtY2e91rO73ujXtW5P5Cta++xI29Hkdu4e+gZ3vZ5h9MawjvhzRGV+O6Gr1WN+OfssC7ITV&#13;&#10;N2N6GbC47YcxvXBw8ns4PLUvDk3rhZ8ndLd+74en90Hiw+EoXjwORQTSwiwULBqPwsUTULpsKkqX&#13;&#10;TkViwXgUL5yAkgUTkD9jFA7OG2qwKlk5CYnlE83Vq9o4HxUb5yGxcgrK101FcvVUlK6YjpLlM5H4&#13;&#10;aCryFhFWE1C1aRaS6yagfO0ElK0ch9KlI1G6bBTK1k2wdQ25RBiXD+P0HU694XSb8q2c0DzJQMV1&#13;&#10;CYsZcP9sqi08UfRpFkoZq9ow3lRVOTOGW6Y4N3D1OBz+eKTBad/893B4YSYSS/sgZ+kQ/PhhP+yc&#13;&#10;0hN7Zmfi63nvmUv41QQq1lexatDLmNG9NUa1b4khHVqjW9sHDFh9uzyHpbNGYvWyGfjy8xVYv3IS&#13;&#10;skZ2xPQJffDNl1tQlipDMRd2qShDsrragMWVdgqKXUiBFfElleVOaXkrLqvyaivd011Be5tbFwIr&#13;&#10;qkN03UvpThocOG5iwKrm/EG2hSEcfCBecSwG3MMYlr0+rHz/nbIGAcuA5MetU1ZuPqC5dAHYaNqH&#13;&#10;KTOrR3O978uPn0DV6dOoOvWLAcvCSEHPOr7+PAuu+8VRWVRJqJjy4YuOcvCySwP7P1VGpQ3p4lCu&#13;&#10;THsmMpUEWKC64piZYkUKGipYrm1xXzlUWLRaaoz74PtVo0X4+QB6+Bk0PrbP8kAqqnQgKiwjuM7Y&#13;&#10;Nqor1/U0aCro67MYv8opqsL+HCqpMotfHUmU4P9H2X+/x5kmZ5por3Rm98zRjrQas5J2ZiT1qEfS&#13;&#10;dLVRdZNV1dUs0JMgQRBIeCDhvU94703Ce+8JGpCg9wb03gKENyTowKr2K/0J97ni/fIFP6KrR7s/&#13;&#10;xJWJRCKRAPndiIj3iSceT83waHKapzNzTMwv8Gj6OQcOdpNns+K7ex07RTC6ywlfVycsm36M+6Z1&#13;&#10;7PryE1ydfsieDd/Ha9MnSiSa7beTPO9tNMd50RbvRV+yt1K177N5q2Hn3iQvBlKsDKda2WfzZdjm&#13;&#10;qzIs6WNJ0/1Ymg9HbB6MZAZxviKJGw1Z3KhJ52qFjWtlNm6Wp3CnMk2VgQ+q5X4Sd8oTeFhl46Hd&#13;&#10;plTvIiR91paj1OuPGzJ43pLLVHM+c+1FLHVWstBWxnRTJvNt+Sx1FbPUXcpCZzFzHYXMd5ay0F3O&#13;&#10;RHcxLw81sDzSqMo8aby/PdGuRnCUdEFkEH1lzPcUsywnjX1lPO8p5OVoA+/Odah+l27cvxipUw32&#13;&#10;d6faWDpcx/LRRlaONbByrJ63R6p5MSyZXCHLIxW8O17F2+NVvDlWw4oscT1Rp5rt8weLVRn4+lQ1&#13;&#10;K7Ip+pScTlYoCcPkcCFzI+Vq1+JUXzoz4ofVlcWDjnRuy6LVjlRud6Zxs9XGtbp4rtgjOVwQQEvc&#13;&#10;TooDf06DzUK6dZOaKbSF7qKjNpvBtnKGuyo5tq+OlupUmmuyuH79AgvLrww1+7t3LK4IdIx9nEbG&#13;&#10;L/qsXyod1Uee747FrGatojbM1JWQHu+Rksk4WPowyychABB4yOmbkgxozymldpfTSGNkSANPrjWl&#13;&#10;tzKP3zh6Tko86siGdCiAOUK0Uxo+OstS15/OqhyvpQGnXtdREipYyfXtGFmSn1u/d5E4GD1o4+fR&#13;&#10;Tqry8ypgaUGkZENaYqBlBQIqM6yMF/8ga3glpZUDWKtNerEulgaiPNfRKNS6EjO01Omgo+bVvyT9&#13;&#10;Q66WhWuU8GYJgtyqslCP2ji+jz5VUY1K+X6SbUljXWD01ggBljxuBpaUl5K5aWBNL73n2cwSkwuv&#13;&#10;mF56pYA1PregQspDybjG7t7k8JF+KnKjCNgryvYfstf5K/zdNuG7cz3+uzZg2fzTVWBZndeR7LWN&#13;&#10;TJ/tFAU4051ipSvZn55ETwUqmR3sjnNVwBpMtTIksErx51C6lZE0fw7YvDgk7g02D0ZTvDhZKMPQ&#13;&#10;0VwXOUNDhlKv3yhPVD2r26WJqhzUJeKtUnFtSF4FltJf1afxqC6VicYsplpymWzKY7atiIXuSuY6&#13;&#10;ylQWNtOSy0J3MS/6ylnsKWOuq5jZzlIVMms4P1TF4v5a5qTMk5NCh9pdRnTm+suY7ilaBdZ8b6ny&#13;&#10;0lo4WM3rUy3qJPCdjOgca1a37y/0KGAtHK5RsTQiPbEqFS8OVbA4XKqgtbS/WIHr7fFaFa9lMPqY&#13;&#10;XfWxBFhGOWhXp4QvjpSqRrvIGmYPlfF8IJvHbYk8bUtUbqrP+nJ52JvNw/4cHg3kcr87kxsNiVyu&#13;&#10;jOBURRhDmZ7URG6l0eZBZtAmglw+JdZ/M9UFsfQ0FrGvs0IBq7UmjfaGPO7cGWNJMqa3v2T+9WsW&#13;&#10;3ooB5odrQf5vqs3hyjr53ap9smq+O2xaNLA0pHSYh4G1nYtuUOtTfLmwlfODaYGEAoRDwLl60uiA&#13;&#10;1erpnYaVCVhryz8VAi5H6KxLl3jqOtcVk+P1zCXgWmAZgDZ+jtWe1arCXX4uw5debuXzCli63NMu&#13;&#10;CuZYtVQR6+R3sqbL+KVo1bkG1kvHGI2a9zNlOBoi+o2snv7p4WRz091RP5uhJc161bdyODmujYXX&#13;&#10;IkUwXlPXuhqMuqluNC0/NNcFXKrB7jhAMMPKKB1/zdzyL5h+8Q45RRVgTS6I++qHxrsA68HEc85f&#13;&#10;H+PosSHsBXH4u37O7i0/wcN1C1bLNqx7NuC/+yvcN/2E3Rs+wX3jJ0R7bCQrcLeSMjTE+dObFkSn&#13;&#10;zZ+uRA964t3ojXMzbm3eDGYEsS8lQAHrQGoAB2w+DCd5cDDRwtFUb9Vsl7nCYyJxyA/ltsgayuIZ&#13;&#10;yw9nLDdMhTTnL+aEKGDJ54yme4KaKbxTGs/98gSeVNl43pCloPW0Iduwm+mpZKK9mHtViTxpSGe6&#13;&#10;I5+5nmJmu4uVy8N4WwHPWvOVK+mrkSZeybDzwXpVEgq0pNEucoaFIdnAU8F8bxnLQwIssa7JZWqg&#13;&#10;nJlhu7KnERmEZFMib3hzupW3YjNzoomXxxtZPCZSBMONYUX6V8dqWNpfxsv9payMVvHykJ2lg+W8&#13;&#10;OGxXWZastX99skadDL4Wa+TRYgUv0V2JpGFxtJrngzk86bDxvMvGRF8e4/15PBnI4/FgHg/6slW2&#13;&#10;JRmWAOucPYLDhVaa43bRZPOgKMKZKI8viPJ2ojg1kM66PJVhHR2qVRlWZ1MhDx5c55VkVW9Ejf5K&#13;&#10;AWtV7e64qKXftKisk98a0gdtWfSRxbij3DMZ5JntVlQZ9dFiCgNcKlNxQEuXa2aI6NJMZWKOfYI6&#13;&#10;QTAnD1rpbi4BV0M+77A3NmdZOotavZY1AE2aKg1QxQbT/OGq9sqRXRngNn4XOgNTwNIyBn2CZ2Qx&#13;&#10;RnxowBsCUK3HkhdSABPpwltZa/ShnJQ3po9jPxK8rYGJOcP6trJQPeaAnJYx6Mzsg/zA8LdaCywN&#13;&#10;RYGSgEqAtbbBbgaW9MIkW9Oq9rlXYmK4ospBCQ0sgZWEZFkCrKv3bzN6dJDC1CB8dq3D2/UrrL6u&#13;&#10;BHruINjNSWVYe5x+gNumH2Ld8yU2qzP5Ye5URHnQnRFGuy2A9iQfBaxBmydDKd5KyjCQ6r8KrN44&#13;&#10;C50RLvRE7WFfooXRVB91OngmJ5DTmb4cSdqrGu/XCsMYyw/hsjTgc4MYywniWmmMOk28WhKtgCXg&#13;&#10;EmiJDkuViEWxjIsmqyadx1UpPK7LVBKHmd5KnrQW8KghRZn9zfQWs+AA0NxAhVK+K0dS6Xftq1Gx&#13;&#10;dKCO10cMOxmBlty+O9bGi/116jUX+u28GKpmvl9OFKuZGapUpeHbk63qdmHEkXUpVXuvEorOnWpk&#13;&#10;6VyzsVLsUqeSNbyUNWMHKlg5Ilt8qlkYLmfhQIUDWI1KOPpitJKlYwJEY25QxKKvzkj/q56Z4SKm&#13;&#10;B7JZ3J/PeG/uKrAUrDrTuNFiUxnWzfpELlZHcbQ4kLak3bSlemFPcMcW4ES45QuyYz3pqM3lYG+V&#13;&#10;AlZzVQpdzUU8enSTN18bpZxkWFISqtMyU09GZVhv3itYiXOthpYuDXU2Zc6+tA+8Di2y1MDSWi4N&#13;&#10;Ld0D0u0Vua5USWderyW9K5PRn9lKWTXnTdelBt0qmEzl3lqomaFobpzLY2Zg6URmNcwyB5P54Sqw&#13;&#10;BEZrgSWgUra/b40MR7IbcTkwvKGMzTj6xQxh5wdgSSN9lai6Tna8YXmD5vJQhaSG8ubllyb/mGtC&#13;&#10;f5254Wh+TJ/2yefWPq4AJD+LgM4Brj8ILFN2JULR2WXDJlpgpQ4lHCWh9K0kBFhPpme49eQB+w90&#13;&#10;kR7rqTKssIBdhAd5YvXYToj7RkI9tmHZ+lOC3J1ICtpFStAuckNdsMd60Gqz0mbzpy3Jh26b6K98&#13;&#10;OZARoG4H0q0MZgXTl+BJW/gumgK30x3pokrCo2m+qoclcS7dlzOp3lwSSOWHMJYXzM3iCO5XxnOv&#13;&#10;Ilap3ceKxCvLiMt5Yer08EltmorximSmatOZqE5TZaLMFwpQ5vrtCljjrWL2J17uRaq8WxisZF6F&#13;&#10;XYVY0kyLzXJvuZFtHW7izWgLb4+KYV+XasC/GmlmuruC+R47y/saeH2wWc0Jvjki/lgtSmsl/av5&#13;&#10;A1W8Pt6sxKSvTjarjGvqWB2LZ1rUHKFkXYuHqpTm6+W+cpaHK1geqVHbqKeHinhxuIplWah6xM7C&#13;&#10;SBkLoxUsjZaqJaoiFn15soGlY3VMHyhWfayX4jy6Txwb8nnQk8Xd7gzu92ap+4+6MpXk4lpjPCfL&#13;&#10;Qum2udGd4UODzZPM4O2E7l1PSugumirTOdRXrYDVVptOb1sp9+9fY/mdYYapMqx3ht2MalE4/lDL&#13;&#10;x5Jhzb96zdzyq1Vo6X6WyqTU3s23SmAqR/4Sot8yh/ZU1/sHzZmW0iE6tjwrOJgWPugSTfuzy45C&#13;&#10;ZTfjaLavDk2brjkzvP4QsNaCS2V3jmtd7psf18DSA+GaGR8D+MOtKgmVlkqWOZjm98zAUrJ5+Ysg&#13;&#10;F/8rQw1vNN4N03ntPqp1UgpYjjehqWm8iQ86qVX6O4BlhtUrAaQpdEmnM7GPj06/vdG+CivdZHf0&#13;&#10;rARQa4GlpQ8fbGXkL58Aa4WppTdGw11GcBxNd0PaYMTTmVnG7t2it6+BtBgPIny3EhdmIdRqUSVh&#13;&#10;tI8s3nTB6rqBxCAXsmI8SQ12Jj98L9UJ3jQmeNOZFkhXipXeFF8FKgWrVG/60wIUsHriLHTHuDGQ&#13;&#10;4GGcEmZaVYY1avNUZeHFrCCjBMwP53KObMmJUA12mROUZrvYzIhzg2i0LheEK8GpZFnynPsyP1iX&#13;&#10;zkxzDhP1mTyqTlHjOUuDcjJYpUrCZ03pjDdnMdGSrbRaMroz1S0lYzmzvRW8HK5jeX89i0PVLAxV&#13;&#10;s3yoUUFLYuV4uxp+Fu3V4lAdC3K6OFCnThtXjnTw/liP8ouXnYhKGrHfzhtZVHG0Sem3JF46Zgnf&#13;&#10;netUZePSoVpeHa7nzeE63hyq4dWROiWPmBuuMPpdx2oVtESjJbKHt2dqDWmD6LbONKvycuGwrCor&#13;&#10;UzotAZbA6Xpzsmq6Px0qYHJ/qepr3W22KWCdKgtmMN1Cf5Y/Lak+lMS5Ee+1gZQgZyrz4lQPa3So&#13;&#10;hs6GLPo7yrl58xLzL16qVsLU0hKzosmSxrnaQC7/3wxnUJkllNNBDS1DFf+hEW/A6/1HsDLU8eL+&#13;&#10;+1Y9VzRL5u3QuiekgaVsasQxwQQsCdUkFw2XtErkeQ7BqcBKPq8zLyWnENW5aVzIHLo01JmTzuA0&#13;&#10;tOQ5urqS5+jSUScx35ZdfShxP2SPqxmWdtRUfSzxfjKXg++M5aDmHpLhvvmhjhaRm1a369M8XYt+&#13;&#10;XJN+DCwJuS870iReyRGtI2TSfXV32hpY6fRWhy4914JKQt+XE8Jvy7AUtBy9ND2SI6c58p9LlO2T&#13;&#10;i0Y5KBmWKNzNGZacEorE4dy1K7R3VJER50WMdSfRwW6qJAz2diY1zANbqIUYf2fSImXC30JGmAtl&#13;&#10;8d40plhpSfanPcVKpy3gA7DSfOhP8VLAGsoOYSDJmyGbDyMZgZzIC+VoViAjyR4KWKeyrEpnda04&#13;&#10;los5YZzOCORqSSy31EhOMtcrkrgpfS17koKWlIVSIoraXUJKxIe1KUy25aoxHcm45JRwoatMNdxn&#13;&#10;2oqZa89ltjWP6dZcZtryjBPC7lIle3gxUMWyA1gLg1VKKa8Glg/Uq36WnByKI8PK6T6WhuqZ67Yz&#13;&#10;321nrsvO4qDoruqZ7SpU3lrSH3t9oJYVadgfqmP5UC3vT3Xw9kSbKislaxN5xKuRBt4ebeKdNOmP&#13;&#10;NbNypp2VE82GuPRINUtHpBwUcFUrfdbK+QYlbRCjvzcXxW++Sa0me3GkQpWFckp4tzVFlYFSEorp&#13;&#10;3+xIJU97c7hRl8D1+ljOV4ZzuMDKQHYAzSleNGZYyQp1xiZjOqkh9DUXcaCnQjXdpYd18eJxJufm&#13;&#10;1f+d5wsLTL9cVqp3+WNorJqTI39ZJCFZlsBHykIB1utVEJn3Buhs6iNYOTIvUYcb8QFYulmtes2i&#13;&#10;axJvKa2BMpVqcj2ZzfwEUubTQlUmrhF2ry0LVxMTU3/KnGXp76WzMQVDR8NdlYm6dyVQM/Wu9M9h&#13;&#10;7mXJ/e/IvOAqtBwaKXMIuJYFXI6SUXpaAiy97kqLRjWw5HnqTcjgpM60HOQ0w8qYKfwXFiS7kV+s&#13;&#10;ZFgOqwuBlgBLHjf3uOS+bp7LrdadCLAMNbtYGouiXTIlR9YkP4M+EfwWYAmsPsTv1GmO+IAZwFo2&#13;&#10;HFgX3zC1uLzadJcQYN199oyzVy/T2mZXJaFkWMG+Ownw3k2U1Y38hECy4wJIj/ImM8ablDBXsiL2&#13;&#10;UmULoCnFSqstgIZ4T5oTvehO8WEow19BS4DVlx7AYE4Ig8k+DCZ5KVmDnBLuT/ZkKMaFkSSLAtaN&#13;&#10;Uhu3K1I5nx3JyYxQblamcqc6gyvFMqKTwKXiSK5XJqiQ8vB+TQp37MmqLLxdYRj8iSGfDDs/khKx&#13;&#10;PpvnjTk8r8tlqiGfOelfNecw3ZStlPGzrfnMdxYp8ehSbyXzvRWqNyU9KjH/Ex8tKQ/FS0skD/Mj&#13;&#10;zSwfaVejPlPt5QpWs512Ba/J9nKWByrVCaSEnCIuy3C1Ut0XsiLOpIO1arOPlJ6S1Uk5Kn00pf1S&#13;&#10;Y0D1ahv10ki1yrJmhkuZP1ihoCWCUbFGFt2WuJC+Oi/AamH5VAMLh8p53G7jTpON++1pagh6btSu&#13;&#10;zAAXRqtUhnW7MZl7rUlca0jktD2SoWx/GpIttOaEkB+5h1hvJ/JtQXTV5zLQWkBdeSKNVRmcPHmQ&#13;&#10;iZlZh8GjI8MSVxM1O2v8YZT/ZzL8vLTyjoW3Rpb1MbC0nEgek8zLAJu+v/RuRQktX76XPYffOMZa&#13;&#10;jNJQX+gSym/LAayPSi/9x19u5fpy9LMUrBzZlYBMN+GVNssBo1UQ6ddzwEZVVo4s6veeJzILh4eW&#13;&#10;PE9nbKung47XMJ8Krv4Mpsb7d+bfiBnYr1l49xsWpR8lIJDs5mtRe4twzfgl6x6S0ik51OLmckw3&#13;&#10;wuW+uRTUdNbAkdcXJfnCOynV5Pv+Cy8EQPJmTSWhlInvHGmr+fRQv44GmfnW3FQXOKnTQcfrqn6Y&#13;&#10;6XmrGZkp+xKAihh1/uWvVvtWCy9lI7Yh9tMzhKJ0fzw5xb2nTxm7epamhlLiIzwI8t5GkOdmQn12&#13;&#10;khDmRWZSOLX5NmxB7iR47yAryJXCcHeq4/1oTAqgMsyFhlg3WuIt9KYEqEa79Kw0oAbjLYzEu9MX&#13;&#10;6cy+NE+Gsn1oiNpKW+QORlO8OWHz4VZeApczwjibEsj1onhuViRxoTCSK+Ux3JTlqhWyuj6UG+Xx&#13;&#10;PKjJ5HZlGtdKkrlZblPPvS9yiCob98Qfqz6DqeY8ngu0arKZqsvliT2ZWYFVUw7ParOZbC5irquK&#13;&#10;hZ46FvobmOmsZHmokfHmIgXO2c5yXvZX87wxl4mGHBZb81W86CxivjmPuaZc9VrjtZnMthSwMFDL&#13;&#10;VFcl010V6mRS4KTGfgRKfWXM1qay1JrDypCdF92lTLfmKbX9VFc5L/Y18GKoiVf7W3h9sIWX+2t4&#13;&#10;Ke6nI5W8OypRzsqpKl4czOfVkTIWRX/Vn83cUCFPu7O515LG7e5MnuwrYuJgOS/PtCDLXseHK7jZ&#13;&#10;ns3kwWqVad1stnGmMoKhbG860r1ozw2mKiWQ1MBdZNv8qK9Io6u+kNbqTCUcbWsu5P7Du7x6JQ61&#13;&#10;xum6PqTSDWQJub/4VuAkkDJCPpbQZeLCmzdqd+GLr2XHwor6QyrZmuFYYuiYtPRBXtOsXTKXUjrL&#13;&#10;USWaSfuoSzPdFF+bJamvcVx/qyf4WvIgpZ/jxFCFQ+bwUdlnPlDTcobV0TsDSqvtIdP71sAy7z2U&#13;&#10;+M7C298qgMj8nMzRKao66CqPawcDLc7UwFLmdybHAw0AuVW/IEdWpd+whE5B5fssOUZgFqSmF+iZ&#13;&#10;eljL8sbl66XpZ0pJ9WuYS8O1JaOWMOjH1/bDzLBSf+lM/SyRNiy8+RfmXhj+9sag87JyZxDfdgGW&#13;&#10;DDyPz87xZGpaQevSlZPU1RQSGuCM794NCljBXttJivClpiyHqpwkYrx3EuW+kcJIT8pjfbDHeitg&#13;&#10;SQ+rJdGD9iQvemz+9Kf4KmCJUFRKwIMp/hxJtChgiXNAj82V1tidDNosnM4L5mxWIBcyQ7mUFcqV&#13;&#10;nHClvZL+1KX8MMMWuSGNsaJALuUFqRLwYU0mj2pzlKD0RmkSV4tiVKYlOi05MXxam8HT6nSeVWcx&#13;&#10;XpXJwxKb+ni2uYjZ1mKeNxUy1VbGfHcVs112pjsrmWwrY6GvhumOCp41FqiSb3mwlvnOcp435bPQ&#13;&#10;WsBCS76C01RjrhrnWeis4Fl9jvr8Yn+t6m3Jayz2VTHdXsRMa6EqPZUurDmTpd5iXu+vYbqzUEkp&#13;&#10;FodqebG/nleHWng/0sH7I528P9bJynGxpGnl3fEGlkerVJ9qbl8Oj0W+IAPOTfGcLw9WQtGZA5Uq&#13;&#10;nh4sM4B1qJInw6XcbM/kXk8e40NlPOgu4GptLGN18VyqieZIUSCdaV40p/ljt/mTFeZGToo/tWU2&#13;&#10;2mvyqC1NpjgnlKrKFO7evcGy2iNgeP8rODkEoAIvCdVUd2ROH2VSb0TqYABLhKcCKzlpFKtytb1K&#13;&#10;esgO4wCdfawFllnuIPd1yaYzntX4llM8c/Ncq951aHDJfQWnNcDS8XvfRwPLBC113ZqkDfo9fyhp&#13;&#10;pXdm7F1UA9G/+A3fkQxjNRtxXOj6xVTWYRJ56kzKSGsNiGlIGY8boUdlJDRozLCRDE4yLYHkknyt&#13;&#10;vFlH413uC8B0lmWWJazN1vR7Nj9u/j4KkCZYqZLQYdynGuzirWUay5HsSsrJuZfGBqHZl6+YnFtS&#13;&#10;0BJgzUpZOLvAs5lZFZJp3b47RktTOdEhbvi7O+G9+3M8nT8nPtST+sp8ytJiiPTYRqzHVsriA6i2&#13;&#10;BaoMq8UWSEdqIB3J3nTafFSG1W/zoT9Rl39WDth8OZLoyVCsKz1xe+hS0HLncI6VCyJXKI3leEbA&#13;&#10;h8Hn4kjOZASoU8NbJZHcLo3iWlGQY2Qnigf2NJ7W5XK3IpXLORFcyAjmcnaYgt3j6jSmmwt5WpXJ&#13;&#10;RHUWE1U53ClI4ml1PjPNFUy3lDHZVMx0ezkzHRVMtBTytDGPieZSptsrVaY13V6hSr6X/QawntZl&#13;&#10;M1Gfy1RTARONBTypzWG+Q/pYVTyuy2OiqYSZ1nJm2ypY7K5mSUDYWqyeP92Sr7K9yd4ipYyfHaxQ&#13;&#10;AlXpi70/1cv7kz28P9nHyoF63kocaVL+Wa+ONTF3oIpHfQXc6shirCGay7URnC4PYiTXm/NVkTwd&#13;&#10;LOR2VwanKiM4Zo/gRk829weLuN2dw+PBEiYP2nk+XMGTgSLGamKUxOF6YxIny0Ppz/CmOcVbASsv&#13;&#10;xqIAVVNqo6E8ndKscNITPSnOi+T6jcu8Fkukd9K7EoHox+vhpP9ryBoMMImrg4QGly4RBVTi+z7/&#13;&#10;RmBlLIiRloXRAzPKJQ0tudUXugaAfkxnWQompmrFDK21JZ0Khz2y7m2ZgaUeWwMr3d9a/XiNINWc&#13;&#10;qanr1QEtDStdBuoww0ziO3o337c1xtU8oUM3ZZYNmCFmzr6MkzajtNJZlrxJDRH9C1LA0dmWI7sy&#13;&#10;A0tKRJ1l6d7TWjDp0m5thmXOvhTUHM9RcHO8b3nP2kHUKE2N0lADS8aU5FRQVtGL55WRZYn/1YtV&#13;&#10;YEmWJcC6duMCzY1l2GL9CPTaimXHT/Fz/YqMhGCVYRUkhhDr40yK1YXKpEAFrEZbEJ2iwUqxquyq&#13;&#10;2+ZLn2RYNulXeTOU5MVQggd9UXs5GG9hOMHCYKJFbX8eFt1VbiCniyO4UpnA6dJwzhSHcVaWUhSH&#13;&#10;cS7HyqWcAO7IFp2cIG6VhClw3SiM4k6pqNszuVWczMWMUC5lhjCWE87tkiTG64y+1cOKdB7bM5mo&#13;&#10;zeeJPZun1SVMNVYy3lDK0/pCJpqLed5SqAz/Htak87ylguctZTxrLGK8sZiptnIFJcnG7tvTuV+Z&#13;&#10;wURDIU8bCrhvz2a8qUR9zf3afCY77MzUFzHVUMRscxlzLeXMNBUb0VKq4ll3kVLQC6heHWpieX8j&#13;&#10;bw408+5gCyuH23nRV8pkRw6PWjK535LFndZcxpqzudCUwYXmLA7m+bIvy5MDuT5caEjibn8+xyrC&#13;&#10;aU10pjfdwum6JG72FXCjO4/rnVk8GipRGda1phTudWTzuE8kDuncakrmbHk4B/OsdGVZqU6zUpzo&#13;&#10;S325jbrSVMqz4shJ8icvxZei3HDOnjvKG1XyGbBS0yIOYGlYzS3L9vBXzLx4yfTSCxUCLd2AVyXh&#13;&#10;uxUVMsajN1iJHOKl2NFImWTSKmlo6axKA8v42ICSAomjqS7XkXysoaUzMHMPai2wdJakofURnExg&#13;&#10;0uWhFo+uXv9ry8s1J4NrIWXOwCRWgSUfaE2SAEfuK+sWB6B0hiWhL3rdrNaP61M6+TqttNWAWqW5&#13;&#10;4weWj3WPSWClyj85HZTXkUzIkWWZAST3V4HnyAD153W29W2hoObQk6iscHV+8mtmX/1CWckovZYD&#13;&#10;uCLdkHJwcmHR0b9aVqXg5NyiCgHV0+kZVRKev3iM7s4aUhOs+FucsFo2Eh9iITs5jJLsZDKj/In2&#13;&#10;2kGq1RW7LVgBq0Gyq/RQ1XTvTPJWwOpJ8nH0r7wZSvZW/aveSFf2x3swFGtRH4vFzOGcIPaL3Uy6&#13;&#10;P6N5IZyyR3GkIJCDmT4KXNcqY7hXk8TTuhRul0ZwvTCYO+JEWhrPvXKbAtbdshSuF8RypyxRPfak&#13;&#10;Opv7FWlcK0zgVoksqcjgSU0+k01lPK4t51lDBY9qi3hYlcezhiJV+j2uy+aJlHUtdsabyrhdkcmd&#13;&#10;8kymVMZk50lNLg/smTy0ZxnAqi/kdnk696tyedpQwoPaIqY7a5lvKGW6rpCJqlzGa/KYbihTGd1U&#13;&#10;c7n6/tKol3JRhq7nZb6xy85yX7WadRTAij/XWFmk2oJ9rSGVmx0FXGrO5khFIgMFEbQl7mEwy5dr&#13;&#10;nTlc78qlNWk39jAnBvP9GakI43p/KcdrkjhZk8Sp6gSOloRwsTqeZ+LTNVyh5g/H+3O415TEpYpI&#13;&#10;jhUFM5AbTH1GIGVpgbTVZFFflkZ2nJXUSHcqC0Ipzgtj/74uXgpcxBfLIQ6VRro+7ZOP5Q+iAEpA&#13;&#10;NbUoExRLCl4aWirrUhurxFtrRTXv58RDy5F1ya3ui5lDl4cCAZ2BKTGpQzxqvgbXgmYtgMwloc6U&#13;&#10;9LWsPre2DHT0rzX49PfR1/AqB3Q4Gu+637YWUuq6dYT8DN+RmTztqb66qcYxcKykDCY/dA0os+uB&#13;&#10;AEBAoE/qdEmo0k9H4+33gGWCzrcBS8pEDSzz83WYe1Wrr+NouOuMTJ8IKmA5NGBKuCc/k/SupL/w&#13;&#10;8mumXwq0fqX0WkZJK9nXLxwyhgXmX7xRwNKw0sASWN1/9kw13UcP95OWaMXL5WfEh7iREWdVJWFq&#13;&#10;XDBp4d6Eum3E5r+LmtQw6lJDqEnwp9lmnBJ2JfvQm+xLV7wnXTHuDCV5q97VQZsv++V+kjcDUa50&#13;&#10;RexWWZYSlqb50JngRnPsbvoyfZWVcnOsM4OpnpwqCeNSeQxjlbGcL5Qt0CHcroxVTfX7Vek8qM7i&#13;&#10;rj2d2xXSaE9RPS0B0K3yVK4WJ/OovoAnjUXcqc7lQX0hjxvKedJYwb3qAu7ac3lUnc+TugKe1RUq&#13;&#10;oIw3VfC4roRrxWncKE5lqqWS+fYqxuuLmGgoZqI+n/HafB5X53C9MIlbJanq65/UFjLZXMHz6jzG&#13;&#10;7TncL0vjYWU2k40ip7Az2WpXMFzsreV5cymPa/MdJ4yVqgd3rThBHTLIYo5TRWFcqRVZQimP9lVx&#13;&#10;qTWP7kwrRYHbGMwK5HpXEUO5QWTs/ZRM9x+T57uOyvBNDOZbqYxyVtGY4EanzUJ/qgenysK515HF&#13;&#10;s4FC5eTwpDuNh802bthjOF0czmBOEA2ZQdTkhdNWnUl9SRrpUX4kh+6mriySwuxAmhtLmJqe/j1g&#13;&#10;6Y9nXgioXq5mV2uBtfr4kmyscsgcpEEvTfl3cisgE4uaD4PRZmDpUlAgYGRZH3zjzdejbpCbgaXD&#13;&#10;DLePyrg1wFp7IqigZYKivmbNlY/OuP6QlEE34j80443NOd/R67lk7EYuVLmvx28ktC3LtwFLl4MC&#13;&#10;K51hrQXWtwnOzKWbLgclBFCSXWlgyec0sPTX6fJOl4I6uzKXjqqxroFlEocqIItLqt6r+PobpsX2&#13;&#10;ePkb5X9laLd+58iwRMawoEpCCcmwJKQklOzq0fNJBaxbd64wcrBHAUsyrNggVxJEexVkISs5YjXD&#13;&#10;ygh2py49gvq0UOqTraqH1ZToQ1eCl3IZbY+x0B65RwHrUGqAAtbBJF9GbL7si7PQG7VHKd1l1rDP&#13;&#10;5klbkhtV4VupCNtBq82DpnhXmuNd6UnxVNKIgzlWVTper4xQGchVcSQtT+a6nA5Wpiqf95syBF2b&#13;&#10;w6P6PO7VZnO/Pp+nHRU8aC7lalUWY1VZ3KvL435dATftWVwrzeB2RTb3KvN4bC9ksqGSx7Wl3KnI&#13;&#10;5XpxBvcqcxlvKGe6uUKBZ6qpXPXDntrTeVSZwdWcGC6mR3C72KayL4HY/eIUHpSnc7c0nYf2XAXA&#13;&#10;8RY7jxrLedRUwaPGMu7W5nOnJo+HLSWcK45XY0ribHGlNoWR/BCOlcZw0p7E0cp49heG05PuT2OC&#13;&#10;O9VRuzhYGEP6nnXEbfkHCn1/Tr7X59REO7OvMISamB0UhW6jNc2PgbwQDhSFctoex3l7NBfsUdxq&#13;&#10;tHG9OZ6HHTYeNydzryZBbd0eyLTSmB1Ec2k8DeWpNJdnUWgLIzXSDXthCFmpnlRVZvDw4T0l+BSp&#13;&#10;glaya1hJyGPmclBCPtaPSYYvWkC1xFjmDt9JpiXgk8XGkm2JOaAh4taZlA598WsQKAcIfUjm8KH7&#13;&#10;PWCtzX5M4Pm2XtRq490ELPVaDlDp61x/jTxmvnbVc9YcEOj3rWUSq2oDnWFJc1kPN+sV7PJFmmwG&#13;&#10;hD7M661tuutSUW6lnJJQwHKUhB8Ba016aM6w1gJL97DMP6zOpPQhgfwy9MfmxzTYFMBMs4Ki1FeL&#13;&#10;NfReRRGIih/Ysvhe/ZL5V47MUeYIXywzubjAxMwCU/MvPkgaZhYUrB5OPFfx5NkdBvubyEkNIyZ4&#13;&#10;L1aLE/5uTirDKsxIIDcukPQwT0oSAqnPiFQZVltGOF2Z4dREW2iLsdAZ70lrlBsdAqxkH5VhDcVZ&#13;&#10;GIy2MJISwGiKlQPJPirLag7ZSU+yJ73pvtTG7FZLEoYKwhkqjKA9xZvOFG96BFhF4ZysTmasPJTT&#13;&#10;OYYlzansUM7lRnFdsqv6LG7XpHK3Jos71dkKTPcaC7hek8OFyjQu2jO5UpPLzap0blVncLUshSuF&#13;&#10;KVwrSudGURb3ygoYr7bzoKpEPXa7PIcntaU8qi7kaXURzxtKeVZbxIPiRO4XJfC4IpWxzHCOx3hy&#13;&#10;ITWUW4VJ3C9L5XaRjYeVmTyqyuVRrWR35dyrK+GqPY9r9nxO5CdxsiiZgeQAGsJ2Ux22k/YUL47X&#13;&#10;JXOmLYPWJE8GsgNV1lMbtYtsyzpyPdbTEOvCcEEoWXs+pyJgJzXhLgxkBnG2IZ3rPUVcaE5XJ36d&#13;&#10;OcFKvT5UGG4ALyeA0XwrY3WJ3Gywcbs9mUedKTxpSuJeVTyXSkWPFai0WG2VydSW2Gi351GTZyM3&#13;&#10;3pvS7ABSE/ZiL0/j9u0bLMsJ39t3jvEbo1+lMyk5DTQDy5xdyXPkD6YG1pL0vVQv65WK+TfLCljG&#13;&#10;PoYP2it94euPzcAShb1cx/KHXK6lj4DlgMMqtHQj3tRz0tAyw8oMLB3yHH0NKmA5ZBBya1zD/7wK&#13;&#10;LF0C6veqM0Phj/BDkh55L0aWJUp3WYLqGGzWzg1asS7CT92IX1375RCZaq923SPSJZrObHQIMLQw&#13;&#10;TGdDOqvSsDJLGtaGSj8dZDfDSmJtCaj/EST059XyCPH6emN4Z0kGKB8bepYVY9GEnBaq9eGyGcfY&#13;&#10;ijMjA89zL1VGpWNCPLBm5hifnuHZ1LSKe3cuc/LoABW58QS4/RzL1h8TaNlISpQv+ekxFCWFE+e7&#13;&#10;m6I4Ky258VQnBVCf5EOrzYfaGFcFqY5Yd7UpR6I7yZA1HE4K4Ei8L4diLOyPcmck0ZvheA86wpxV&#13;&#10;liXWySIwrRXJQ7ovJ2ptjNqTaMvwZbAkkqNN6QxWxnKyxqYuRLnIxBjwhFgmiwWNPZVb9jSuVGdw&#13;&#10;pjSJo7mRKs6WJnHZnsaYPZ0rlalcKM/gfHEq5wttnM1N5ExWDFeLbNyrzOZORYYqA2+VpXFTPLhK&#13;&#10;ZKu0jWe1uTyvL+ZZTZFq3D+2Z3G3JIVzthCOxfoylh2jHpMy8E5RhoqrBTbGCm1cLkriWGYo+1MC&#13;&#10;OCw2xEn+FFo2kOGyjhy3zxV4TthTOFySQJl1OzWRFhpivcn2/ArbnvUUBW6nLtGL5lQrdvFej99D&#13;&#10;XeROVe6NlkcpkNdE7CTXYx0F3p/TEOhEd+xOhmzODNu2cSjdmbOlvtyoi+VWg41nLSlM9mVxoyGS&#13;&#10;ixWBXCwJ4Vh+GIcqbfTXZFNflEhLeQqFNiv2/HjK82LJsQXTaM/k6sURFl69ZFkEnm+/YWrhjdq6&#13;&#10;pPYKvnmvFPDTL16sQmhycZHx+XkmFhZUyH0BmRrBcVjOSN9VNIKStYlwVC2fMJ0OakDJBS4X+utf&#13;&#10;/lbtPxRYyf9/bRKwChEBjElfZQ41CG3KqiTW9qzWfrzaw9K9LwGcfK1DGKpDPUeuaZMy/9tOCdfq&#13;&#10;s76j18wbZaHDlE8a8aJYd1DNyFI+rMAyD0zrjGa1xHOAQk7d5l8bX69HdFaf5+hZfdvAsxlWkmXJ&#13;&#10;83V6qcu91ezMAcu1WZd8Tr8HGWKWFV3K/90hw5CPZVZQGpozLyRl/5UxkvPKkDPINmwDWEs8mxJA&#13;&#10;zTugNb8KrCfPJ3k88ZxHD64qYBWkhuHp/FM8t39KpIzixPiTkxJBYqCFGG9niuMDqbIFUxzhTk2c&#13;&#10;B63JPjTGudMZ7UanuDHIaq94i2GTnOTNgQQfDsZ4MRxjYSh6LwcSvdiXJIPQznTE7WEwzYe+NG8F&#13;&#10;LHvoVhrj9tCR5stQcQRn23I5055LZ34w+0uiGCoIoy/TylBWEGcqk7nWkM2tplzutxRwJD+GA1nh&#13;&#10;9Cf50xbpTkvoHjoiLQwlWzmUEUZvjC/7koM5nh3HmZwETqZHcjEnXoHqZmkqY/nJXCsS2CRwtSBG&#13;&#10;9ZXulacqOcTzulIm6gp4ZM/iRkESZ20hnEy0MpYTyz2BXGEyV7OTuZGXwrVCG5cKkjiREc5QrBct&#13;&#10;IbtoCtpBiYcTKVt/QN7ezyn33UyR2Lr4bFTwStrxA8qDnKmJdKcieBeVobuojtxLbbQbDQkWamL2&#13;&#10;Uur/c0r8fkaF1Ql70EZyLT8hYct/I3XX99VjHZE76Y13pi9hK31xTgzbdnCmxI/bjYk8bM/kcaON&#13;&#10;Jx0pXKuP5FJlEBeKgzlRGMFheyoDIhQttVGTH2cAqyCB4swIcm2B1Jancu74ADNLC8oiWYAlsFIt&#13;&#10;l29kGcrHwJpdNloQAikjs1pUt2qJxRtjFZ/YzRibx2VsR5aoGhWRWYyqQ1/sGlhq7MyxMUr1stS1&#13;&#10;+M8GnNZAS23ccVREfwhY+nEztDSwzBXVtwFLV1/yuQ/N9Q8aLP0z6NLWDLXvKIdQB7SUiZ/AyLxC&#13;&#10;3pFdqUa1aV28DnN5J6HBIrCYe2UMTWqarjbg5L68WSGs1kmtgZbWY+nX1IDSwNKP6cd1/0oDTHRV&#13;&#10;AkyxiJEMSqmCVw8RfsPcK3FjEF3LO2UlozacvHinxnD0Cq/ns4urwDJilmdTJliNj/Pk0XVOHOkj&#13;&#10;Pc6fvZt/gP/uz4gP3ktqtB+ZyaEKWOkRvtjTIqhItFIS5kZjgpdyaGiKNYDVFW9R0RFvUcPOgwKn&#13;&#10;eC+GY73Yn+xNb7QrvaLFinWlIWw7dRE7VObQHOeirJTbky1Uhe+gMMCJ4sBNNNk86S8IozcvhNYM&#13;&#10;H/ZXxnK8PoWTdamca8zgSmsu19oLuNUp2qNKLjflc6Q4ga4EH6qsO7H7baU+eDft0R70RPswlBTE&#13;&#10;sawYTmTFcdQWyom0cAWtizmxXMpN4HxWNOcywzmfFab0XVcL4nlQkcVUQzlTYqNcl8+9inSu5MRw&#13;&#10;yhbEaVswFzMjuZQVxVh2ImM5iVzKjudYSih9YRbqfLdS7PoFWTt+TN7uz0jf9mNKLE5U+Gwl1+Vz&#13;&#10;Ejd9QpzTP5LhvI6qSDdKA3dQ4L2REr+tCmb5bl9Q4P45ea7rKPZcr6LU+3NKvddT5PFTij3XURvs&#13;&#10;RFfCbvoTXBlM3kNf4g7647dwMG03Z0utXK+NUcPPDxps3G0WyEdzrTaCK+XhnCmJ5qg9lb5KG132&#13;&#10;DCqzwim2BWLPi6EgJZi8lCAq8uMZHW5hYm6GJfHDemv0ilUv6Zvfqux+SsrBFy8UrORWZ1UCK/lY&#13;&#10;whjHkYzK+HojZJZX5gtXVpvuZkmDOVsRKCnvLUk25ARf95zVdfKbDxt2HNAS0fjqqI4ZWLrR7gCU&#13;&#10;GWS6d6WBpRMTudbNs4ZmYGkm6MfNWZSWaax1WVXA0s12VRpKJiJ7BE1Gfjq7Mhv9mT3dV32nTOmm&#13;&#10;EFar4vXJhCKv1lA5oCUhYNLA0r0suW8Glg5dCq4FpIbUtwFLMiw9xqBlC/Kx9AWmliQNf6OgJhmX&#13;&#10;wEq5i6omu2iuFlVmJbB6OjnL44lJHo0boBJgCbgkwzp6qJu0WD88dv6EYGm8B7qQEGIhIymE9JgA&#13;&#10;im3hVGfGUB7vT2WMxbCUSfSkJXqPApZAqjfeg+5Yi/K+EmANJ/kwnOCtpAziQNopDfVkWbDqSlPs&#13;&#10;buqiJbPaTF2EMy1xrrQkuFEd4UyR/1fkev+cIusm7BG7KI3dRW9pBKONaRyqSuKQPZEzTZmcbc7i&#13;&#10;eLWN1kTJ0lwpDdhCgddXFHo5UR6wlfpQF5oj3WkP96A9zEJflDdDMf7si/FhNDmIsxlRnM2I5HxW&#13;&#10;DCdTQjluC+RsRgiXciMVsO6WZzBRX8KT+nyl3ZpsLeN+VRan00I5GO3JaIIfZzPCuZARw2lbOEeT&#13;&#10;ghiK9KTFz5la7+1Uemwi13kduc6fk7ltHVnb15Gy+cfYNv4Q2+Yfk7Txh2TsXE+K62dEb/2EmM3f&#13;&#10;J2XnT0jf8WOyd35Kket6Svasp9D1p5RZPsfu/SXVfl/RFLqVrthd9MS70BG9k4EkV4Zs7gpa+1Nc&#13;&#10;OZ7vo9TwF8vDlIGf7GG83Wz0su62JXK9OooLFXEcs9voLktUwLJnRWDPiaS+JEk5z5ZmR5GfGkx3&#13;&#10;UxGPJ8dVhiU+7ZIhSRtFFkvIyZ8G1szLl2rm8NncnAo1f7gskgYtJJVFFUYVZFRCHzbMyH0zsMzl&#13;&#10;lcq0lCODMckif9R1T0mg9PIXv/2wYcc0QyjC7tXHvwVY5sd0NqUfW9ujNsPKLFcww8sMLPkZNKxW&#13;&#10;XWFMMF4FllrB/srYrGwegjYvoTADS2dcuszSw8YaWlpwqkWlSvqgMyJHJqX7WPq+uUyUxwVYa49E&#13;&#10;NZDM8JJbnWHpj3VJaLb1UC4OajBaegjfqAxrQrKpF29VT0sPOOtTQSVhmDGAJZnW08lpnjyfWs2u&#13;&#10;JO7cusjh/e3kJAcR7LmRSJ9thHhtJdTHmfTEYNKi/Sm0hVCREkJRpAcVke40xXmolV5t0aJgtyh1&#13;&#10;u+iv+uM96I21qNuBRC8VbTG7qQ/bTmPETppidlETvp0y61cU+HxGjsdPyZUms2UdBZ6fUWndTFOs&#13;&#10;K40xbthDdlJu3UJe8BaKI50pj91DVbw7rWkB9BdE0JUVRHWMG0V+W8i2/Byb809UZO39giKvTZT5&#13;&#10;bVdR4+dMlc8OGq276QnzYCjKi8NJgZzKiORMeoS6HU20Mprox/nscK6XiD2zjXsVmTytKeSOPYPx&#13;&#10;lhLmeqqYaC3lckE8w9Ge7Ivy4HhKMCeSghiJ9eVAlA/9YR60BOym0epCte9OCvZsIHXTT7A5/ZiE&#13;&#10;n39CyI//lqB/+lvC132PwE//lqCffBfLD/4Cv0//Kwlbfkze3p9TuHcDdq8ttAe70RfhRUe4SEV8&#13;&#10;OaC88X0YSvbkQKoPB9LEBUPEuEb0J+5hv83CqcIQzpWGcbY4iAtlwTxpz+VWSyp3O2VI2satmhjG&#13;&#10;qhI5WZPKPnEYrbDRVJJAS6k039Nor8qgrjSZlGhPqkuSuff0Ea++/kat+RJgSYYl//fMwJKQ8u/p&#13;&#10;7OwqsHRfSzXnX79dLQl1hiUDz7JhZu0FbYaVuvi/+Q0v5L7j2tClmkDp/zWwdEPeBCvzDKLEh9aQ&#13;&#10;+HA5RoIc4tC1p4ES+nHz5+R96yzLfPIpj30oCR0Z1r8GLHMIsKQ5L5mYMvh79Rv1tdq1QUKdSph2&#13;&#10;ACqYCGAEQA7tlTnjWgst+SWYia2A9y29LDOw9GMyIyi9KZ0OaycHw1HUKAnH5+Wv2xvDrG9R7JA/&#13;&#10;DDkLsARUAi1Dg2X0saTZLrC6/+QJN6+fY2S4jaL0CGKszkT5bsfq7kSgxzZS4qxkxlspSYugOjOS&#13;&#10;4mgvSkKcqQrdRV3wDjqj9qjlE+LbLo32wTgP+qLdFbQEZFImit6qLdaFxmhnasO3qz6MPXgTDdHO&#13;&#10;tCe7qwyr1P8r8tx+SqHlM+zWzeo0rTHchaaIPTQkeWOXno4IUotiOVxhY19hLN0ZwbQk+1Hqv50C&#13;&#10;TycFqvRd68jYvZ6cPZ+T7/ZzCtw3kO/yBUWuG6jzd6Y30ouhaG8Oxgeo8u1EaqjKtg7G+nIkOYBL&#13;&#10;eVHcqpCFrWncrczkgT2Xx00FTHZWMNdXzXS3XZ1KHk0JpD98LwMR7ozGycGCj8quuoPcqPXcTpHL&#13;&#10;V6RvWUfMZ/9I6E+/R8T6fyTB6VPivvoRsU4/InHzT7BtX0++ZQvl/nupDpLfUzB9SWH0J4WwzxbJ&#13;&#10;PlsY+23h7E+J4EhWPEdz41RPbn+qlQNpVrWFaDjVi0OZXuxLsdAZtYuBOHeOZQdxuiiUcyXBXK2O&#13;&#10;4mFbLjeaUrglsGqK50ZVFFerktRp48mOQoab8hlqyKXDnkJ9UQKNZckKWOLeIbbZ1+7e4u0vf8W7&#13;&#10;XxiW4gId+b8nJaHuYQmgpBx8MjOjgKXLRAk5LVQNdgUl4zU0sGTLjL6oNazWllQzb75hQba0yx95&#13;&#10;ua4k43I4oSx+89v/dyWhKTSsJBExa7vMyYXyjzdlVmuhtDYjXAuzb/uZVk8JdQ9LL6PQ4lFzv0pD&#13;&#10;ytzLEmDJ8+RrFpZlOv1jaGntlpI/OLIf+eUJtNTixm8JXRpKaO3GWhjJY/pz5pNJDUV5zJgRNBZs&#13;&#10;KFA5fLIMv/a3qiR8OrukbGRk5EHEomJ/rMZw5Fh53jgdFFgZOiy5LxmX0ccSaN26cV4Bqzgzimir&#13;&#10;M+Femwn23EyYrzOJkb6qGS8mb/W5cZTEelIc7ExtmAtNIc50hO9WTXbJrvYlejMQbaE3wpVuR1+r&#13;&#10;I9GD/dlWZejXLALHgK8o8f6ccr+fUxW4kbrQrdSH7aQh3JmWaBeawndhD9hEuedXVHg5YffZSIXV&#13;&#10;mRK/7VSF7KExykPdT97xKZFf/QMhn3+X8J/9HRFffo/oL/87MT//B2I3/COJTp9g2/xDUrb+mJTN&#13;&#10;P8S26QeqPKvy2EyT/056g904EOvL4YQAhiI8GI7yYtRm5UpBjHKBuFWeolTtcpI40SlWM5UqxGJm&#13;&#10;vKOMi0XxDEVbaA90ZihsL4Oh7nQG7KLWsplC589JdfqUxA0/InmTQHgH5X576EgIpT81lv70OPbn&#13;&#10;2Thals35pkrOVpRwvChXxWh+OseKslQMpyeoOJCexJAtliFbJMPpURzJj+doYQwjuWFq5+ORHFny&#13;&#10;4UlX1G4G4iwcywnlRG4IJ/KsXK4MU8s9xuqSuNGazI2GGG5WRzNmT+BEVRKnOvI5NVjLaFcFbRU2&#13;&#10;ytODKE4JpCo/Rm1REmCdvXJRAev9r2X0yyjpBFiiqxLlusBKnw5qYMljUiaq7GvphdJuGUPTDj2V&#13;&#10;XOzKTuZD/8p8YUu/S6Q5Sp7z5hsWRVMp19NvjetuUaoP2QUoGdD/06a7Lv8cwNKw+gCn34eVSjYc&#13;&#10;w8trQw8zm8Gkw3xKaP655Gf9jlEKamh9AJZuvK8FlmHgZxj+SfaloCYKcQ2s5V+vfr0BrA9LS5X3&#13;&#10;jqSijgxL7UEzxVpwKXjpIWyHbEH3rOS+Sm0dcNL+Vvq5RnZlZFgCKNFY6eFs+Vj0LQKqpwIkB7CM&#13;&#10;VfTGoLMGltmlQU4IpekuGZZAS+Lu7UuqJJQMK8xnKyEWJ6ICnIkLcicmxEJuSgilWZHYM8KU06gA&#13;&#10;qyVW/qK7KolCS6QLPbEWBmIt9EXspSd8Dz0x7kre0GXzpkn2FoZuxS6nXAFfqaa7KhNDt1Lu+zMq&#13;&#10;/J1U1ARvpT5kJ9X+m6j230JD4E7qrTsosmyk2GMTJZ6bVclk2/pjbFt+RPLmHypQha//roKVACrH&#13;&#10;5XNKLRux+2zH7rtjNXKc15O+9Ufk71hH2Z4vaPLZTk+QK30he+myurAv0pPjacFcKozhWkkiV4uT&#13;&#10;lNRBgHWvUQSfhTxqLWKiu5KpvipuVGcwYrPSF+lGo/tXNHk4UbVnA0U71pG3bT25zj/D7uPCQFIk&#13;&#10;HUnh9KXFcbQsh5HSLAZzkunNTKA5MZSqCD/svl5U+/vQHB5CS1QoPcnx9Kcm0JkUxYG8dAZtiXTF&#13;&#10;htMZG8KgLZJDOXEcyo3hYE44B3JCGMmSPqEX/fEWDtj8OV0QzfGcYA6lWjiW68GFsjgu1SRwsz2F&#13;&#10;280J3K1P4EplLCNFERxpSOfsUC1HuytVaViREUxegi+VOREUpQVTnB7C0dPHefOLX/L1bwxgqfbL&#13;&#10;66+VF5aM2Qisvg1YOvMyxnSkjyVe76Z1999IH0sGqg0PeLmwBWSSfYk1sxref/GOhfe/Vv5yeg+h&#13;&#10;JAvikCIZlnr8/6GsQU2sOIBlzq70tahDysA3slPQUVIKlDSk1K5BtbXnQ6zNsNbKGszloQKWkWLq&#13;&#10;0wdDsqCb7toyWXu9S9knoT8nzxNjMsNJ0SHOdAwQy8mcwEK83iVkc7PeLSiNfPnFq+NNSUMdQ846&#13;&#10;Q9LppYQu9XTZJ5/X9bLOpvTn5Os/chMVkeub36n3rLNGwwL6n1UmKDYy44vSy/qVUrqL/5fZy11K&#13;&#10;xNn5ReYWlpiX3tbcPOOySHX8KU8nnvHs+TiPH95iSISjthBCvTeTEm4hJdwDq5uhxcpNDKEqL5nK&#13;&#10;1HDS/J2pCHejI9mX2qDtSgTaH+3GPpkhlIZ7lJsqCwcTfeiL86QnxkKpdStF/k5UBm2hJOArin2/&#13;&#10;oDp0E9WhTlQG/py2sJ3K770vzqLkEP3xXnRFWugIt3AgJZT9tjgGEiLojw+nOzaEtqgA2qOtNEf5&#13;&#10;UBmwm7YgDwbjQziYFsdQajxDmTZGivM5WJRHb2Y6PbYkmmIiqQ4PoiTAizyLM6WeO2mwutAa5Ex3&#13;&#10;sCv7o705kRKkGu5qZKbUxtWyNK6UpHG/Olv1sUT3da8lj/utudyoSeVScawa7O4N3EmNRfpOW6mx&#13;&#10;ulHk6UyJjwut0UH02aLozorlSGk6+1OiqffYQ/6G9aT99Idk/2wdJds3UvXVFmrdXWmKstKZHMGh&#13;&#10;zDSOZ2QznJjKUFom3UlW+mODGIoKZTguio5oK21xvowWRHKuOIqTuaHKGFHKw/0Z3gylyO9xD0cz&#13;&#10;vLlcEsr12kSuV8WoUvBuYyL3W1MZq01itCic/flhXOivY7StlK7KNJrKbWQleBMb5ExxRqg6Nbx4&#13;&#10;7gzv3r5n5ZvfMLcoUoTfqexm8u03PJPh55fGImNpRYgxpBqAXn7J7LI03uVjGYQ2ZA1yQRvNaWnT&#13;&#10;GBIjeb1Vr7qv/1l5zE29+kbF9OtfKCiJMaZ28hUXXzHHlMfUQlXTaZ+CjOP+qlBU96zWxOrJoCxh&#13;&#10;NSnY9engamJhcmGQ8lDLGdZKHdZKG3SYm/Cqh6UyLIcOy5w1CaR0ubfqNuroa+k5Q5VZCf0c3jyr&#13;&#10;inLxUn8lO9m+UWMwEgIt/XWqPBR9luMXJD+YsndxmOmZm+r6YzOw9C/E3GTXn9ehS0QBkwaW7s3p&#13;&#10;bFCANbn4C7WSXuYJDUGpsSlHmu+qAT8r6+iNmBRbmeeTCliPnz1RtzevX6KzzU5KrJ8CVmqEhcSg&#13;&#10;vfju/rmSNhSlRCpglSYHkxW4B3uUhZZ4T9XDEmAJrIbiPRS4BFYHbQGqSdwR4aq0SCXWTeR6fkGB&#13;&#10;1xdkW35K1t4fUei1nkKvdRR6/pQS989oDNrB/lRZZx/CkC2IYVsoQ8nBHEyL4kC2jSNFmRwuzOBg&#13;&#10;XiqjxZmcstVDXGcAAP/0SURBVBdwob6Uq21VjLWUMdZcwSl7HvuykuhPj+dQQTbHy0sZLSviYH4O&#13;&#10;+3IyVfSm2agLt1JtdVPAagrcRW+oKwcTfDlmC2A0wZPRRC/OZYVxtczG9cp07lRn8qy9hGnxfD/U&#13;&#10;xMRAJXebsxmrSOCwzVv1sTqC99AcbMHu70au2w6KffbSnRzN4cIsVf5VB3lQsGszuZt/Tvrn68j+&#13;&#10;6gsqXXfR4O1J4c6N1PlYaAz0wW71wR5updsWz5GcdEZsiRzNT+ZISgwHo8IYCg+mLciLxmBX1YQ/&#13;&#10;XxDFhZJ4TuaHcSDNX7lhiNeYNN9PZPtxtSKaC2Xh3KpNUrOETzrSlKXy1fpkjpdGcbQshnO9NZzp&#13;&#10;rVa9rN6GXEqzwoi1OpMZ701ZZhhHD/byYmGGdzKi82LFUdaJDssw6dMTJjq7V2p3BSwDWuLooLbp&#13;&#10;OHy0VpdLqNm6D4daypTgG/GY+y2zb3+1GmbrcW07LiEfi7vv2pGb1XB87qNTwTUSBgm9Jkxfh3Jr&#13;&#10;7meZYSS3ugm/9tTwD4W5fyU//3eE8AIsIbZeQ6+zKgGVGVDyuFnyoDzeHRtt1WCxhpY6nTO2zyj9&#13;&#10;yasVtdLeAOOvVx1M9S9BfkjJiPR2Gw0oM6Q0lDTFVWnpGDEww0p/ncquRNrwUgShv1nNsNR7lgOC&#13;&#10;5V+rzwmsZCxHXBvU8tQX75S0YVwa7rMLTM3Mq5icnmNiapqnE88VrB49fazi9s0r9HTWKGBJDysj&#13;&#10;2osQyyZ2O/1ASRsqshOw5yZREOtPQbiF2jhv6qPcVPnWGuasYCVjOP2x7qqPdTDNykCCN62hu2kK&#13;&#10;dqYu0oVCn68o9P4Z+ZbPyPdYT5nvz1QfS8rESt8tNIa50ZtkpTPOl+54KwcyYjmSa+NYQSrHq0u5&#13;&#10;1FLL9e4WbvU0c6uriZudjVxvreNqcw1HSpM5UmJjf14ifamRqk90KDeVYyV5nCjO43hZKUeLixkt&#13;&#10;LeZgQS6dSbHUh/rRFOxBW6hFlbDDsZ4MReymw28DPdaNnEj15ZY9lYcNuYx3l/P6eCfvL+3n/YVB&#13;&#10;ZvbXcr8lm6tVyRxNC1CwklPBMs+dZO3ZQvZeZyqs/rTERtIWG0WF115i1v+I5C/WUem+h/K9e8jZ&#13;&#10;sYX4DZ/j+/3vsfW7f8ZX/+n/x4//+I9Z/+f/ji/+5s/46V/9G7x/9F8p27OJpnBP9idEcNaWyKWs&#13;&#10;NA7Eh6pTxOaAbRxO8uNaVapS/h8vCGc4zZt9qZ4czvDhbEEIt2oSuVErOqxUbtbEqxPCx52ZPOjM&#13;&#10;YazOxsW6NM71VHFxqIGDrcUMtRbQbE/FFulGSoQbpRmhDHXbmXp+j1dig/zinfH/X0z9ll7xcnFh&#13;&#10;ddmEXvmlfbEEWHOvpBz8ACy5eHVJaEDAAJU2H9A+c5LBSaNdQk7kdUgbRveP5b70tcwjN6vgctz/&#13;&#10;nwFLi0XVyjCHM6m+LpV0Qr+OYxZQQ8vcmzKXgfL5VY2WKfOSz38ELIGIPm7VcgW5oOXCFiiZMxMd&#13;&#10;2tVBbdFR/u6/MU4CTYPGahRATgPEwEy2R7+QsYQVh0pXTjn+Wf0wOu00/7AfjkY/UNtMcJ1uCuS0&#13;&#10;dGK1se/4R5T3IMpegZL8POZyUJ9oSiinhle/dqjfjfRcZVezi0rOIKB6PjXLxOSMKgcFWDrDEmA9&#13;&#10;vH+DoYFmMhKt2CIs5MT74+O8nm3r/zuxgW5U5duozE4gJ9KLkmhv6uJ91CmhAEvWd8muQbGOkRA5&#13;&#10;g2iwemI96Ih0U7e1Ec7keXxGrvs6Cjw+p9hnA3brJqoCN6uGe1uMN82RXio6YgNUn2Ykx8axwkxO&#13;&#10;lORwyl7KSEEmB7JTVT+nNTyYjogQuiPDaLT60RpsoT3ci64oX/rjpXcTx8n8NM6V5XG+PJ8z9koF&#13;&#10;rAO5OQxkpNMWH01diD9NoV50RPjSbN1Oe+BOWv2/otX7M4bDtnGlIIQnjRk8a8tldn897y8M8f7q&#13;&#10;Ad6c7eXZYDm3mjIYq0xUyzRq/ZyxezuT67KJFOfNFHp5UBcRRnVQEHluLuRt2kjZ7l00+PpTbnHH&#13;&#10;tnUjwZ+vY9vf/CWf/Ns/5r//H3/Ef/7f/oj//uf/Jz/86+/yd//xf+e7/+6P+MG//2M+/4s/JmD9&#13;&#10;35HlvIE2PwsnUuI5mZtIS5g75R4bqPVxUmNAF0oTOVkUrSx79qd5czjDVy2ovVWTzN2WTB60ZjFW&#13;&#10;EcWl4hAetqTytCePO22Zykb56nAz10faGGktUcCSKEwNJCViLyWpQfT22Hn2/IFqks+L95pDAvTq&#13;&#10;1S94o/yxjJCMyxiGNrIswx5ZhqYNYOmS0Gy1ItfbqgODQ18lfSeB09I3xr4EAZMOAdXaWNu3WgWV&#13;&#10;Y7TGDCsztARWZt+sb+t1qec7gGWGlPkUUJ8U6pJxbYkozzEkHQ5gGaWgWKwap38ibTBf5HKBa3h9&#13;&#10;VAo6ekPaXF9ByrHyXQNLFLavxWhf/HxevFFNQDWrJ6WiqOTX/MLMtDc31z+qiR0f6wzL0IAZjhKS&#13;&#10;ucn31gPaAiLzIYDOEvV7N3Yt/kbBSspB3U8QHZbWYK0FlpSE0r/S0Lp/9xr7BlsUsNJjvRWwPLb9&#13;&#10;hJ1f/g9sEd5UF9goy4glO8KTsjg/qmM8KbduV8Bqj9itVOzDydJ7stAWtov2CHFk8KQv3ou+BG+l&#13;&#10;rcpw+TGZez6lyPMLyv2cqA7cQW3QThrDdtMZF0BPYhD9tlAGbBH0JITRGmmlMSSA+iA/StycKXXf&#13;&#10;jd3TnTo/H1oDA+mPiGIoKoG+sGg6LLtp2rOdmt1bqd27k0avPbQHetEXFchQQgSj+bkcys1hKCOD&#13;&#10;LlsyjRERVAb4YPd3pz7QE7u3E3XeG2nxd2IobAdn0714YE9kqj2H2e4iJsV877gsf+hiYbSRp/2l&#13;&#10;3GnO4EJhOL1BW5RkomjvJrJ3OZGyYxP5Fneqg4KpDgyk3MuLeosHvSHhVFosRH6xnrQ9zqR6uOL8&#13;&#10;yd/xk//0J/zwr/6cv/xP/wHPyGSiU0tY98kP+Ps//zd88p//hH/65L/i7fQJcdvXE//F98nZ+hM6&#13;&#10;ojzpSw+iIdqdYs8NNAfs4IDNymhOGPvTrUqnNZzsybFMK5dLorhYGc/thjRVFt6siuVJazqPO7O5&#13;&#10;3ZKuoPXgWB9Pzg5xZqiGkZ4KRgeqqCuOIyvGQ50YtrTbufPkDgvvvmZOMn6ZbxVNoBgFSBXicBc1&#13;&#10;fLF0H8uhvZIy0rFI9YPqWyohY65Qjcc5gKUg4vCtksMsfRporlZ0AqCrFQndc9IZ0eoMoPbA0tBZ&#13;&#10;AyINrLUZ1yrgdHP+WyQN5lNBsyTDnH1pmP1eD0ufEBonGGJq94uPLnJdBupeloTOVBTQpIvvGKxU&#13;&#10;694djg2qES+nF+9/xdLr9ywoRwgZL/j1RzNNv5dCmhwddI9KZ1y65NPZlir7HAPZevuPll2o/wyi&#13;&#10;KzNli2ZgqQxLykIBtDiMvjBOVvTCCcNKZl7BSoeUhBpYOgRY+4fayEoOIiPOV63z2rvxB7ht+Qnp&#13;&#10;sQFU5iRSZAsnP8ZPZVilIS6U+G9WPayOSBdl1idr6Hti3GgI3E5b+G76E33ojfeiPdKNCutGsvZ+&#13;&#10;Sp5lvYJVlXU7jaF7aAhxoTncjd7EIEay41UZ2BljpdLbhSK3HZR77qHUspvmwACGkxM5lJbGSHoG&#13;&#10;x/KLOJieTUdUgopuf2+aLa7U7HGm1m031W7OlO/aQpHzRkp2babO6kd7VCSdCQm0xsRRHRJKsZeF&#13;&#10;vL3OFO7dqYSljQE7abfuYCjCmdMpXtytiGW+s9DwYd9Xzavj7bw508mrU+0sHqrlWXseF3NCaLWs&#13;&#10;p2DXZ6Rs/BFxP/8xKdudKPG00BwWTk9sAv1x8fQFh1LjbsG28efkeOzloL2UysQovvxv/yef/uWf&#13;&#10;sP6v/oydO3cSVVLNFztd+ev/40/4/L/+Bz756//A9//pH8mI9KQuKZj83V8R8slfEPP5d1WJXROx&#13;&#10;R7k4NAc4sy8xgGP50RzJCVP/HkOJHoymWjmdE8Ilu01JG27X2XjQaON5ZybjXcYCixv1Nm4ebOHZ&#13;&#10;+X3cON7N2QMNnD7YxGBLPvbccKWA7+qo5u69qywuLfFi+Z3aMCWGkVPLv+bp4teq9Jt+YXhhqRnC&#13;&#10;BXFykFNBWZ5qrO+SWzn9U1KFjzawG9eQgEEBw2FhrOULkmXpNV56lZforLTWSj3muL70qZ5OGnSY&#13;&#10;TwR1yGMaUhpi5qxLQUu+h0O9vhZEZkBpKJkhpmGlBbEfA8s0/GwQ38iu5KI29320tkpCl1WqNHQ0&#13;&#10;3XWGpW2GFURkkvztr5Wdy+LyLz+8hqPfpVLbNb+0tSWh/ssgsJKelJSB5j7VqoZMCV/NmjIjvq2k&#13;&#10;lfeuNuMsyvygTL+/U5P0MvAsc4QGsBwi0YkplV1pYOmSUJ8SPntyl6OH+ylIjyA7MYCkYFdcnT7B&#13;&#10;z2UD2YlBlKRFk5cYTHFiIEWRnuT6bqHId6M6JRThqKiv96f40xsrg8fOdMe4K2B1RltoDHam2Pfn&#13;&#10;ZLn8iHz3dZR6O1EVsEMBqznUjdZwC/tTwlSTvS3Mk7oAV6p99tAQYKEnOoie6GCG0m20RIeRZ3Eh&#13;&#10;+Mt1uH7/e2z/3nfZ8r3vsvG7f4PnD7+H1w+/R8QXn1Lg6kytr4Uaj71Uue5WACve64zd1xu71Yrd&#13;&#10;Gow9KJRyPz8ydu0geeMXqpyr8d1Jk89WOv23cDjGlesFEWrP4UJXMXND1bw62sK7k7JjsJ2lAzVM&#13;&#10;tOZyNS+Mfl8nKtw3EPfZ3xHz2fdVv6ovIZ79thSG4uLpCg6hePtmMjdtIN99F91ZyZzqaqIoLogv&#13;&#10;/9t/xOkf/pLtf/unOP3w7/nBDz7hz/70/8OP//pP2Pj3/wd/96d/hNP69dRmiUdWGn0RvpRtW0fa&#13;&#10;l98jfcv3qfTeQkuIO0OxARxKCeZkUSIniuM5mB7IaGYQF4rEMz+Bm005XKtJ4WZNMk9a0pjqzmaq&#13;&#10;N4cn7VncrE/mfI+du6Od3D7epYB19mAjJ/bV0VOXSW1+FAc7K3k8dpSlh2O8fHyT1zNPVe9KMqjn&#13;&#10;r1aYfrHA1JJIGwRWiyq7UmWggpOx+1MDy5gbNLIsaeGofpZDXK0g4ahMdPmnSkFpmcg1JNeYA0oi&#13;&#10;Y5DSUQFsTYalwlH6qcRBoCPXm8NaatXtwQEpPdWi1e4601oLLJ1prYWWhtJaaJlDniMhn/+OlIMf&#13;&#10;wlCwm5vS+r7OuiTkcTlhU/5SIlJTx6sfnxJqYC29+hULL+XWOCUUBwj95lWt6vilrQ39S9TNdIGV&#13;&#10;el1Z8OqYixJ4/R6wHGHMXBmaMh0avKp3tfQLJuflRFCa7K+ZmBMbZGPo2VC5G3YyT549Z/z59GpJ&#13;&#10;+ERGcp4+VtASYD0ff8DJ4/soyYkjzxaoNjxbtvwT4T7OlGTEUGALJyc+kDJbiGq6p1u+UsCqCdxq&#13;&#10;KN2VHMGL/gQPpccSm+TuWA9aZAVY6C6KPNcrYImKvczHiWrrTlqjPOiI8qJTVOepYTRYd5OzYx12&#13;&#10;D1lnH0BXhJWOUH9qfdzwW/8J6//9v+GH/+6P+cf//Y/4y//lf+GH//nf4/zlOn72yd/zj3/1b/nk&#13;&#10;L/8tTn//lwQ7rSfPbTeVlr00enjQ4+9Pg9WPOquVUm8vijy9qQoOozYklCwXZyI++wlZOzZQ5OJE&#13;&#10;tftGWrw2cjjaXfnH36+0ca0gmift+cwMVTI/XMX8kJ2Jjnwe16RwtziaUzEWKvZ+QfSnf03yVz+k&#13;&#10;JyaEYzlZDMZGY9/rQtrn69XJYKXHblpiQ6lLDqO9MJXK1Ejcv/w+n/3Nn+Ly3X/Dl3/xv7LuP/8n&#13;&#10;fvLXf4rTJ3/Cxu//rzh9798TucfCYHEOg7ZYDoT4cjExhItp4RyI9mZftC+jtjAOJAYxFBfASGY4&#13;&#10;R/OjGckM5lxJHI+a83nSWsCNxhyu16byuC2Huf5CBazx9nSetGeoZvyF7kquH2jm6kgzx/rtnBiq&#13;&#10;4fxIM/taCqjMDKG/LIGrQ3YeHqzl8eFGpi/tZ+HpdZZezjP7+hVTS6IDlIHnBSVpMIz+jNaJtCiU&#13;&#10;F/yb96taK93D0j1nDQ4FD4c8SDIrAZZStZuApXRVkgE5vKkUwHRvygQrXeGo8tEBK6OKMjzwdFan&#13;&#10;e1bflnnJ59R4nl6A4Wiky8dmQH0bsMwNeN3H0r2u7+iSSotBJVQfS0rDV79kWcz7pN8j0BKACbhE&#13;&#10;KuD4eOGtOB1IaivWr9LPMkzC1H6/V3pTtAE7XVpqyYTaEu0oAc11tT71U7osRwNdelSzL3+pQvpO&#13;&#10;uqRceCUZk3w/43uZJRr6+6kyULZZq5/jlyy8eM/cwltm5l+tWsdICSiZlajczaM5N+cf83Bh2lhP&#13;&#10;/2yOp4+nGR+f4tn0Ux5PPWTm2VNGhwaozEkmwnMHcX47SQp0IS8xkNykEGzRfsrzuzAxgASLE7l+&#13;&#10;m9ScX2uE9KucGUgQvZW70l7tEzFlvBedMR4qmsP2UOf1OXaPL6jx30JNkAuNUd50JgXRmWil1xZM&#13;&#10;XaQ7xd5bqPJzVnqj/bZoWkJ8SNqyDre//wv+8j/8G/72T/+I9X/zZ/znP/tj/tsnf09wVhZh8Qk4&#13;&#10;rfspP/2bv+D7f/G/4+vsRGNxJvbkSJKdnUhxWkeOaJ1cnWmwBtIZmURvXCb9tmzaExPI9dpJ0Ia/&#13;&#10;I2bjTyj3cqbC5ec0un7B8ei9jKX5c6cggqf2JF50VLDYUMiL+nwW2wqZ7inicVsm14vCuZziTbXX&#13;&#10;l+Tv/CeqvHZS72+hxHU7FW7bsbtupHj7Oux7XGjy9KTZ00Ktqwt1lj00+lkocdtO/Ff/RMLmz7Dt&#13;&#10;2EDO3i3k7t1MuvOXFHlspi1GNmkbQ9WHE4I4V2DjQnk6FytTGKu2cSI3kH3xzhxL9+R4ri8nSoI5&#13;&#10;UxHB5dpE7jZl8rgln8fixFqfxVRfuVqEMd1XzPPuPMbbM3nSksLT1lRuduZwsTOPWye7uX7pACdG&#13;&#10;2jlzuJ1zgzV05IZzKjOE2XobS+KtVRnLTFMK70ZrePv4MvNv3zMr9jIvpWf1Wrk6qC3QS8ZaOTms&#13;&#10;UrpIOYVXUiDDJth8gWurFu2GItKG+ZVfMfful8yv/FKdCkroU0EpFyX0iaF8vVrVJaWkY+eBrLaX&#13;&#10;kCUXSyu/Uu4S8rHcyuC2hFrOqg/NzI15s1RChKMmAK1tvpthpE8CNZg15OQ5Gmry8XdWy0CxYHEo&#13;&#10;2vVj8st6Lb0f6WVJQ1v6Wo5bgZYAS8NK9EuGUZ6hKDe0WEampQWpupekJRPKc8tEczOsVoWgDsdT&#13;&#10;1Vh3+MhrWYQiuJSIjj6bcWigMyxjJlI2V+uelYLVy69ZkNPKxdfMOpZLCJw0rMzAUur2hWmeTk/z&#13;&#10;bGKGqclFZqZfMPV8nvGJSZ5NPGH8yQOODA+SFheoxKJRvjuxhVkoSZfxjFBKsuMpy44lM8ydTOsu&#13;&#10;ysJ2q6HkhuDtdEe7KCmDhDiNiv6qP8Gb3jhv2sLdsPtuoXzPP1Hm9hnNobvpSgigPT6A+ghP7FYX&#13;&#10;GsNlfMeflihPemOt9MUEUmHZSfznPyR83f8g+qt/YtOn/4P1f/2nfPlf/h3/9F/+jM+/+JSdbm6s&#13;&#10;+9En/P1/+Hd8/ld/zhd//R8J27OV9sJ0OrNtFPu6YPvqp0T+498S8ek/kuL0c4rdPCj3tFLmE0hN&#13;&#10;cDDFAXuJ2/Yp6bucqPDcSZnz5zTs+ZzRCBcFrPvF0YxX23hak8V0bS4vWopY7q1gccjOZE8+D+2J&#13;&#10;3MsN4ZDNi2qPr6j02EytnxuNVk+6IwLpDPanyceFNj8fmjzdaXDfQ4unhfYALzpDAuiNDVInogcz&#13;&#10;kumLC6M7OoiBhHCGEiPYlxTJfpknTArnVFIYJ1MiuJCfzIWiFMbE+bQskcM2D4aidyhYnSsLMRxG&#13;&#10;m1K5VmdjzJ6kdGJXK5K5Zk/mUWs2k70CqwKetGVyry6J+/WJqp811pjKxbZcbp3o4M7YYa6cG+b6&#13;&#10;+WGuH2lnvz2Fe9WpLDanMV+VwJPiKCbssSz05DB/5SCzi0sKWBILei/hSwNYC8tvebUifRvjmhRg&#13;&#10;KV92ZV3+4YJXGZajJJQST3Z9imB0SmZlX3+9ehq4FlhykqhOCU0Z2mq2pK7Hf3ZA6zfqVh4z+soG&#13;&#10;zOT+ambmOOX/qLTUmZpps/PaIWgNJjO4zJmW7n19BCxzw9rsxKBFpG8FLqJSl6zIEfKxQEuyLAGW&#13;&#10;+ElpozxD9S4WyqbSUEPLpDbXmda3nV5oWKn01pGxaQsbPZuoHSBWhN4OgatynlBCPMOUzyj/JFv8&#13;&#10;WjXVRQcjp5XzL14zJwsAFgyfdoGTDu3SoF1GZyammZ2cY2ZqicnJRZ4+neXRo0nGH08y+WySZ+MP&#13;&#10;GDk4QLCvM3u2/gTfPRuU/qogLYa0+BDqyzIoTg0nJ9KD0lgfKiL2UOLrpIAlHldDiZ5KLCrQkqFn&#13;&#10;ybQEXApY3puwWz5XwKqx7qA+1E2Bqsx3J1XWXQzY5HQwiJ44fxoC9pDh9BNCPvlron/6Pyjeu42G&#13;&#10;IG88Pvsh27/7n9j2f/0JX/xf/47v/cc/4T/8f/8X/q//9Y/44i//Pdv+6s/w+MHfkbJ3O1XRgdRG&#13;&#10;W7H77aV871Yqd28md+cGCndvodLbkwovf8q8/WmNiVF6rAqrO2nOP6fQZQMVu76gy9OJ45F7uZLq&#13;&#10;p4D1VDzj67PVrsHl7kpeDdhZGKxgqjOXZ/YkHmWFcCzNlzbrVuWB1RhooSsqiIG4aDpDg2nx96PD&#13;&#10;6k27nyfdVl+GIoPYFx1Cf2wIBzLiOV2ew+miLA6nJTKSmsDxnFROZqdyLN3GsTQbx9NtXBSvrXwb&#13;&#10;l4vTGKvI4n5TIXfrMjmbH8z5fCs3W23caEpWa+nv1Nu4VWvjqj1eebefKgzlTn0Kj9uymejKVdnV&#13;&#10;s7YM7tTEcrc2nikBVl0yV9pzuTHawp0rI9y/cYzx26d4fH4fl3oruV9tY7YmgYWqBOar01iqT2O2&#13;&#10;ycb4wQamH99nTnYRioRBYCXKd5VdvVYHVW+/MdooWh+psyyjLPwgxNTAkbJP1tZplbtkWWZZgwBL&#13;&#10;ThAllPGAAzCrJ4Dm3tUqoMRT68PnPmrZmGC1tpWz2o/W79GRBa6Flr6vQ4PMDGUNMQHfd1bLvz8A&#13;&#10;LA0W7UC6In0n7dCgljZI1uMYMHaMCkhaqZTvUsqtnkI6ZhAdfSQNLi0U1b+g3ysNTdoq7b1ldoB4&#13;&#10;azq51MDSpynyMygVsWOLs8qexDtbhkulwbkgDqKGb7sObdYnLg3KqeHRJLPTi8zMLfF4Ypo7j57y&#13;&#10;8OETJh6NM/nwKc/H73D8UA8hvjvZs+kHeOxYT1KEF5m2aNJtsVQVig4rjpqsKKqSreT7bqLYR5wu&#13;&#10;XRSwBmLcGRYrmWgLXeEuDMWLRbKcGlqU2l0WT4jzppwINkZ6UBfqTlXgHuqCXZRLaGuohaYgV9W/&#13;&#10;ytn+OVlbP8fu6UJLkDd1/hay9zgT9pN/JOD7f4Xvj/6WrX/3X9jyD39H2KYN5LjupNJ9N7V+ojJ3&#13;&#10;pzLAjaYwb9rD/WgJ8qAjSMpVKz0xwQwkxDKYnExfYjL9SUk0hgdR4L6DXJevKNr1BfXuTgz5b+FI&#13;&#10;iDPn4j25UxCp1txPdpexNFDDyz47C92lTHYVMN6cwdOKRO7Y/Dhl82Qk3p3ecFfVi6vzc6fJ6k9b&#13;&#10;YDDdYVE0++5hMNLK8dREzuWkca4gkwulOVyqKuVSfQXn7QWctxdzqaaMy9XlnKso4VxZIWM1Vdxr&#13;&#10;a+FeawW3Wyu402HnUX8dkwdbmRyu5XFvAeN9BYwfKOJxfzZ3mmzcqorlUYON6d58ZoZLeT5czIv9&#13;&#10;lbw4UM7CvmIWBguZHyhgsiODZy02JjvSlO/7tc5sxoaruXF2kMe3TjF97wITl0a4d7idxzU25mqS&#13;&#10;WLLbGM9P5EaiD6fDNnMmP4zHZ48osajepiMng6J4l/+v0mBXF63p/73uIQlEdKg/2g5ISIYlvlcL&#13;&#10;K/9snBCKwt0kHNXAkpEcDS4BlVbKy2vokz95XVXBOITaa3tcq9nUWpsZedw8b2gaydFmflpnJaEb&#13;&#10;8BrAa0N+Bx8DS0sZJCNxODCYS0INFoGWApa8KflB9HyhQwNlKNtFxW74R2tomU/sdGloboCbgSW/&#13;&#10;GA2t1Y8dDT2zQNQsEpVyUGnDlKGgZIorDoGq4e8lJy1y6mKsnX+phpqnFhaYWphjcn7W5Cb6+6GA&#13;&#10;NbWgbh9PT/Fo6imPxx/w4M51bpw9yaVD+7lysIc+ew6xFifcf/4PeG/7lLQofxIjrOSkJylZQ22h&#13;&#10;jY7SFOyJAWRYvqTSfzN94i4qotFoC0OxHvSG76ErdDeDYomcIAZ+/hxJD1E9rvYIV9Vob4n2pi3O&#13;&#10;j/ZYHxpDdtMYJI4PHti9t1Pl40xrmDddUVa6Iq3qlLA/RmYJbfSEB9IW4kF3XBAdSfEM5eRyoryM&#13;&#10;I1k2jqYlczo3naOZNg6lx3OiIE3FaGYSx0WAmmtTzxu2xbE/JZFhWwKNwf4Uum4jb/dGOiO9qPPY&#13;&#10;QpPbBno9vmLIx4kzsRYelMTyvD6TmUE7y/saWOgqY7a9gKnuQpVhTdWkcivZh3PJXlzJCuKEzU8N&#13;&#10;f7cGuqoDg76oCAZj4umPtHI0NY7zeRlcKszlakUxd5prud/Zyu3OFu4d6OHRyBCPRga5f6CPxwcH&#13;&#10;mTp+iIWzx3lx/hRLlw4ye34fC5dHeHXrOC+vjbB0eYDF8+3MnqzjwUA2TwZyuN9q42p5GDcrw5js&#13;&#10;yWTpSAVLx+0sHSji5aFS5gdzmehM5Xl7qoLVg7pY7ldHc7s2luuq+V7I2JE2Ht88yfSd8zy7cJAH&#13;&#10;R3p43prDeGUsN5Ks9Dp/Rcn3/4Ki//FvGQjYyOSxIQUoaarLSaDx/9c4MBLZgso+Pmp8azOB3xly&#13;&#10;IimjHA6iAgjlceVoumtzAW0pI8BS7igOYGloGT1i43rVTXMzsPStGUTm0NDS0NTZns7czP0o9RyT&#13;&#10;il3uaxitBZbOuHSpKLfyuNHDcpSEq013U5ko2ioJtVTVsSFaE1J0INpjSkSahivCLw31u/hQvTP+&#13;&#10;AYz4IJ0wN+K1w4IuDXWmpdPLD57yxvvQi171hmozsNSkuoaT+LIvSdNSTjO/Nv5yOWxjphbELkas&#13;&#10;YowMS1vImEOXhI/nX/BwcpJHEw95/GCMG6f3c7SlhIGcOPpsYXTFy3H/blJ2rsP62XeJdP6MzBAP&#13;&#10;Yq1uFGYkUVOYQl2Bjab8BEqjPMn1dKI22JmeWHeVPalFqTHu9IXtUdAS2xWxRz6cYuVUbjTDKVbV&#13;&#10;gJc+VVOkp2q299sClUarJcRZHc0rdwX/XWqgWXyhxOXgcGYyJ/IzOJyaxrniHM6UpHOmIpexpkZu&#13;&#10;tLVzrameq7VlXK+p4G5LLXeaa7hWW8HFykLOlMjzc7hoL+F0cR7HcjMYTIykNyZYnUBWeOygxG0j&#13;&#10;HRHeHEgOps5jIzXO6+hwXc9h6zZuZoUyWZPOdFMOs3123uxvYqmrnPnOIhaGKlnYV8FsSzZjyV5c&#13;&#10;S/DmVkYQl9ICOJZs2NQcTYvkaHoS++OiOZ2bxumcdM7nZTNWVMh1u51bDY3c6+zm0cAAj08cZfLc&#13;&#10;KZ6fO8GT44d5fvYIi1dO82LsNEtjJ5m8NMzzC/uZvXqEpdsnmbo8zJMTLYwfb+DOviIWRu0sHq1k&#13;&#10;bn8h491pPO/NYOlQIYsjRTwfTOdJawJTPamMdyRzrzaKu9WR3LVHcqsijJvlodyoCOWCPYYTDalc&#13;&#10;PNDIk2vHmbx1hsdn9nP7QBvj7XlcsPnQtetLcv7hu2T8lz+n6pM/50jgNl6MDqhBe2MrjjS4paFt&#13;&#10;uPjqjMXcMpHTPsmgZF5w6f3v1LCzEmc7xnNWPy/6RAe0dOmn+1cfwUqZC/zWAJ+UXw7wmUGlb/X7&#13;&#10;0fd1aEDp00GtflfQUtfvxyp2DSTzKaCG1VpIfdsJ4v+06S63etzGqJ8/fDP9zbU7g9i3zC3/Ss3j&#13;&#10;SU9LXBUX3n7Qj5gtXs3Q0jOE2l3BnG2pDEsyK9WfMkKAZTQgHe9LzzUKaNX6bxlveG2IQF/KZlwB&#13;&#10;sKFil+USs4uGXYz0r6Zl75sDUGt7WLo8vD8tt7M8u3eda8NtHMyJpMO6lQ7LF/RZvqTHYzPtFieq&#13;&#10;dq0ne/MPVH8pL9CNlEALldk2GkozqM1Ppjo1jPzgPRT5b1PGerJbT3YNHpJsKsbCYJQrAxF7GYqx&#13;&#10;cMQma7lC1djIaF40Q6kh6sRrKDNSRZ/sNQzdTWvwDordnaj020FLjA896REMZidwMC+Fw9k29tli&#13;&#10;OZ6Tx8niHI6VpHGsIpcbHW08HhzidmcbdzpruN/XyrXWGi7XVnDBXsKZskLO28u4WFXByfISjmTm&#13;&#10;cCAlhaGEaAbiQumK9FKzeFXemxmM81Ie7PZd67Bv+yHdez/nbKQbE2XJPK+Wxag2JloKeTtYz4uO&#13;&#10;MqXLWthvZ/FQFfM9hYyl+fIoKZB74qWV6MF5mxdnM62cy41grDSVC/k2rtnLuFycr2B1s6KK2zUN&#13;&#10;3Kpr5V7HAOPDh3l+4jzzF8aYOXue8WNHGD92gInj+xk/PsjkqSHmLh7kxfVjLFw7zvzYESbPDvB4&#13;&#10;pJ6JI7U8GS5ldriA54M5POnLYGIoh/nDRSwdLmRqIJW7TRE87YjjeU8yTzsSeNwcy9PmRJ40JPCw&#13;&#10;NpYnjYncrgzjfGkYo/YEzg1Wcf/yCONjx7l3fJDrg82qcd/nu4XKn/2Ygh98SuO6dQxv/ZRTQc7M&#13;&#10;9jc6YPVrBQ2BlWQ6Zjiok3JHWSYlnwGlf16VKkhZuCo/cEBLYKVDN9nN2dUqrNTrf2iqa/Dp0k5d&#13;&#10;545Mai2o/hCw9NovDay1WZMuAc39K3PPSj6nTwx1aHDJ5z4Clm7uaaW4XOzGixqwWgssCaVsF2ip&#13;&#10;U0FHlvXaAJaYlP1rwNIuDWpUQTI5x7CzzrTkewiczJmehNwXWBrCVsNrSDQrsy9l/5vhga1GjkQo&#13;&#10;+ubXzAlIF42NONLU1CeCHxv0GbD64OE+zYPJBWam53h87jiHcmJoc/+CIdefcNrjC85a1nPUcytH&#13;&#10;fXfSt/cr7Dt/SnPQHrI9tpBudaMsLY6GonTqC23YbSFkBThTHLBd7SBsD9tFf8xeDkrPKtpdxVCU&#13;&#10;RQ0Sn8wK5Zwor21WhmxWOmK9lU1KX0oInQkBati5zn8znWLY57Odcv+dNMX7MZCfwGBBMvvybRwv&#13;&#10;y2GsupzrDc1caajmRk8D13oaud7ZzpOhYe72dHK5qYyzjZWcbajgams9Y401nCwp5FRFKZfqajlZ&#13;&#10;Uc6ZIjsj6VkMJ8czlBRGZ4QHjQFbFCzF8K7D6kzlzp9St/PH9Ll9zrkoC0+K4rhXFMNYdhgP7Gks&#13;&#10;d9mZb8xnujWPmaEKFkeqWdpXyY28EB5E+3I/wZe7aX48LAnjemEw53OCuFFp41ZlBg+aGrhTU8u1&#13;&#10;cjtXiis4n1/O6UI75yoauFzfwfORi0wcOsejocM8HNrH1JEDzBzfx/SxXhZODTJ/cog3V48ze2qY&#13;&#10;RwfauDdYy/W2fO535vGoM1eVf4+7UnnUl87kwTymR/J41m/jfnMk9+pCed6TyJP2aB40hPO4OZrp&#13;&#10;rhQm2mw8ro/naWMij2ujuVQaymhFHKd6Krh1Zh+PLh7mztF+rvY30hPpSvnWH1G0/ieUr3Oi40sn&#13;&#10;hpx+xKjvFuZ661aBI7eGANvoS6mMyTHAL5/XTW894Cy3SjagrIgd14vjj/wqjARAa2ClXEV/Z5SI&#13;&#10;ahD66199qGYcvWJVGjoa5LrkWwuqj0rCb5kv1CWhLgGNiuyDCFQDyJxFfVuY/eolvqNFoVq5rkdW&#13;&#10;pFxTOikHaTWw1k6Lrwo0Td7wEnpGUZeC2h5W+29JM15b20j2o07xlo1Gud7Yo0eA9KmiKv0cc4y6&#13;&#10;D6Z7cApIsmPQYfO86ooqs46vv1EnhAasPsTs4hsmZgRUImUwRKOSWQmsnjyf4cnUNHfmFliYfMy5&#13;&#10;+hyGAndwJMCZI77OClJHPJw44u3MMf89HPJ2Zth3F+1+u5Vtb3FMIIW2SGoKkmktS6Mkzo/yKHcq&#13;&#10;gnbSELRDLUUdsXkrf/PeYBeGoj04nhHC6bwozhbFcTw/Uu3mE1dScXXojnGjJ95CS7gz9SE7aJLb&#13;&#10;sJ3k711P3t71lIlpn6znyovjZG0hJ+pKudRVx4P+Nm53NTLWZOdidalqUJ+zF3KuooAzZXlcaq3i&#13;&#10;Vm8Ht7r7udTUw/nGfsbahznb2MXBUjtHC0s5lJXDSFYmIxnJqgnfFOhCW7AxuF3rup4mt8+od/kp&#13;&#10;rXvXczzSlbvZoTzMC+N+VjDjFUnMN+Uw31nKfH8VK0fbeX+sg5c9ZUxU2bibEcjNVB/uZvoxXhzJ&#13;&#10;05JobuVHcrMkmYc1uTytr+RuVRG3K4u4U1XKjcoSLhXncaEolytlhdyoa+FmQwu3Gpu53drKk/5u&#13;&#10;ng/38XSwnTsddUx22rlfk81NcUEtTeRWaQw3S8NVhjTTncHt9lSjuX68mqXD5cwM5jDeZeNJayKP&#13;&#10;mmJ43pfC7YYw7jdFMN4Rw/26YO5Xh/CoJopbZaFcK7NyutjKuYY0LvXbuX6glfHTgzzcV8uBDCu9&#13;&#10;Plup/ep71K3/BxrXf8Hghq3s37COA+5OzPRUK9W6QGRBMqP3/8LXv/i/eSuzg+9+y5z8oZZ2iGPE&#13;&#10;xjxasxqOGVu5XR2ncTyuGvGO5roY+Kkw+VepVow+bV/TRDdnVqsZl4aUbHV3ZFPyeiJE1bOHWpSq&#13;&#10;lfQfdJZGdvXy/S+VXOPVyi/UnLG5d7W2Z6UA9/aXvBbRqADLsEg2AKV9o7STgYBBN9kFVLp3pIGl&#13;&#10;sx4NJK021w6meoRAw0yHzrJW1ekmyOk+moaTauqbzPc0rLTTgvFejVNOLXTV2aLOHAVWMseoAWWG&#13;&#10;lcT0gpSIxkiObMoxnxCOz85xf36Bh9cucbggniPhexhLtHIu1IszQW5cCnXlVLCFM8EejAa4MOzv&#13;&#10;Qoe/C/ZAC+VxQeTHh1GUHEJrcQo1qaFUxXtRF+VmbMeJdmEgehdDka70hjjTF75bLUqVFfWH0wM4&#13;&#10;khWoYiTDytHcEE4VR3E4K5DOGBcagrdQHeBEiddnlHj+jHIfJ1qiLAykhXK42MahkhQGcxMZqcjh&#13;&#10;eGU+J+wFnK4u4VxNGZca7Iw1VXNNLGfEYqatgasdLdzo7OVGxyBjbQNcbOzkdF0LJ2vrOFFWzmhh&#13;&#10;AccKczmWm8pgfJCyhGm17qDVfyutXk60WjbQ6LqOTsvPFLBupFm5lx3Mw5xQFuoymWvMZrIpj7k+&#13;&#10;O++PdrAy2s5SV7EClkDtTqov99J9eZwTyP2cENUDu12UqNaDjTdW8rC6SEHrQV0l9+vsXLOXcLkk&#13;&#10;n0sleZwuLORUQQGniwu4WFnMWF0l15vsjNWXcrmugPMlCVwqT+Z6dYoShN5vyeRJTzbTB4pVU/3F&#13;&#10;iTpeHq9j6YidmX35TPZmMNmdynRPKrM9aTxojuFBcxSTvUnM9CXzoD6Em+X+3CwN5GqhlaulVi6U&#13;&#10;BHKh1sb59mJD+d5XxRl7Cs3B2xgM2EHL1u/T8Pk/0PLFBvZt3MFBp8846rmZua4qdRFqYImTw8o3&#13;&#10;v+WNbNhZ+R3zjp7UWmBpC2NlY2zWQDlO8vThlQKXBpZkV3pxquNrVGbnAJYGkQaTOYvSjX95TJ8k&#13;&#10;rg46O15bK+jNwNJKeuN7OdxDHcASWP0/AdarlV/zRu7L14rjqDmrMs8QCiwkw5I3a1i1fNiKI29e&#13;&#10;TuqM1e4fRmM+gOeDZY1A66PMas2snw4jCzNUvea5v9+DqSMjXA2BlAlU5sFnlXHJieGa7Ep/LMCS&#13;&#10;z8t9w6FBbJANeYNqugusZue4dvwA/TFe9O/9koOWzXRv+5yhXV9xxm+XApbE0cC9HAq20B3kTlOk&#13;&#10;H3VJEeRGBJAR7kV9Tiy1KSHUJvjQLIsmEj3ojtxFZ/AWekO30Re2g96wHQpg+xLdOZDiyeGsAM6U&#13;&#10;RDBWYyizZRfeUJIHTcFb1TLV7hhZeLqL/akBaonFgYxgDuVGcSgvjoGMCLrTwjlSlsmFpjoutTQw&#13;&#10;1tHC9a42Baerrc1ca2vhZmc7Y82SfTVyva2LWx393Gzv42pLO9c62rjT38Plhnou1Ni5aC9VtjOD&#13;&#10;0f60+znT6rmJFstXCljN7j9TGZYAS2QNlxI8uZUeyOO8cGbsKUzaU3hWl8lsVwWvDzaz1G9nvDqF&#13;&#10;e4WRPM4O5bbNm1uJFu6l+vAwK1BlaPcK43lsT2eisYyndUU8ayxnorWKZy3V3K+v5E5NGXfq7IzZ&#13;&#10;S7lcUciYXU4P7dzvqOZOWyV32iq421XJ4+5yJodqWDjSxNLpFl5d7OTdjV5W7vTx7nYv7y938uZU&#13;&#10;PYuHKpjfV6BOA+d6M5npTmWmw8bd2nCetcUx3ZvE845oHtQEcb3Uh7ECX67k+Rq3pWFcqk7iXH0m&#13;&#10;FxrzuNKQx/HcMNqsWxiNcGXIfT1tTp/Qs2kzI9ucOez0ORcDnFlot/Py5TsFiXk5wFoRTeE/83bl&#13;&#10;l6ocXBQ1+h8AloaTXgGvSzOtodJZl7kU/MgO2fHcVRCtgZUZWMZJ4gfpg+5Rqc+b3os5NLB0tqeU&#13;&#10;8g5giSHCm68d8a8A660jVoElgNCngrqMMuuwdFmmgaGBpuYIZVRH+1Qvf23MPjmApSfKNbD+Z9DS&#13;&#10;2diqd7xJq6Xem+P96dLPnE1pdwYd8r7NwFoLKwGUGWKSfRmr6ZcVsD46MVSLLee4NTrEgNWFunV/&#13;&#10;S9WP/5aiT/6Gqk//nq6vfkz3zp8z4LqJYZ+dHAi2MBDuqRTYfTk2SmOCyI/ypcoWgj3eH3u0u1rB&#13;&#10;1Ra5m5agLXQrWG1jX8xu9sW5cDDZwmiGL0cyfTmc7cfp0nDOlsYwmi1iSneaA7fSFrJTWfqeK4nm&#13;&#10;Ulk8o5lWNax7JCuE4wUxnK5I4UxlBhfq8rnTW8utwV7uDPVzb3iQ+0MD3OjpYKy9WYHrZk8H93t7&#13;&#10;edjfr25vdXRws72Nu93yeBv3elq51dHM9eYartgLGU2Locu6h2aPTXR5bqbPawuN7hto3Ps5ja6f&#13;&#10;0WX5kpEgAZY397JDGS+KZcZuY6kpj+VeO+8OtvD+SAcvBVh2Gw+LonmUGczVODeuRO7irs2T5wVh&#13;&#10;TBTH8KAwhnv5UYzX5jPZVMxCZzUL3XVMt1fztKmCifZqFvrbmOpvVDE71MLCwXaWjnSwcLidxdE2&#13;&#10;lk908f7UAO/P9PHuXA/vxwZ4f+8gXz85zPsH+3h1vYuVs80sj1axsL+IxX0FLA3lqT7VeFMcT+oi&#13;&#10;eNIQyURLDI/qQrhV6c1tuw+3K61cL/ZTGdbFHG/GSsO4WBHDmfIEzleKUt6mXFcPRblwNsmbEyFb&#13;&#10;6d+1jqHdOxl13s1Rp3XcCHblZXMpi/MLSia06PCvUj1iaYRLVbMGWHqA2bzpRgNLg0H3fnWGpU8F&#13;&#10;zcAyuzGslnwO4K0t/SR0P00fCOjHdcZlhp0ZeCoc7+nbgPX2Gz0f+eGUUANLQ0tnV5JprQJLl09a&#13;&#10;h6XnC1XW4oCU2eFAQu4reK3pSemSUPetzP2rb+th6V6X9veR92DuUWkAfVufSpWPjizOXG5+9H6U&#13;&#10;ut2Ak9wqmxsJB7R0hqV7WLrxrk4K5+aZXpjm7v5uDvvvpvezf6D3Zz+i+ctPqV33Q2p/+D1Kfvw9&#13;&#10;qjf8iPbdG+jzc6YvzENZvcjShI7UeCoSg6hPCaM6PkCtVa8N20VL6A6agzbSGbaVoaid7I/bzf54&#13;&#10;F0ZsFo7nBnAk05vhVItakHDA5s1gvEggdtEbtZsDSR6MpvlxPMOq4lx+OJfLYrlcnqCcM2805nG1&#13;&#10;IY8L1dmcs2dxpq6SC1ICdjVzt6+DO73t3Opq4V5fB0+HB3g6NKTi0UAPD3vbeNrfwfOhXiYGOnnU&#13;&#10;1cyDtjrG7IWcyE5kKMqXdu+ddHltYcjfmX3+O2hw+5I2Tyc6vZzo9XLiUOBOxpL9eJwfo4A1XZ7M&#13;&#10;q9YiVobqeX+4g/dHO3kzVMtMfSbjpQncSbdyJdaVi+E7uJ3sznRhGLPlMaqXdV/Ep1VpTDXks9Rt&#13;&#10;52V/LfPdVUy1VTArABtoVJt45obqWBhuZPFAIy+PtPLmRBdvT/epWDnYwpv9DSyPNPL2bAfvrw3x&#13;&#10;/uY+3o/18PZ8G++kJDxYxvxAHvN92Ux3pTHRFMfT2gie1UXyvDGG503R3Czz5GKOM9eKLdwq81PA&#13;&#10;ulFi5UKuL1dKQjlXGMxoZgAnsoO4kBvGhXQr55K8GEu3Mpa4l8NeToxYXBjduZPRn/2Iu9bdvKzK&#13;&#10;Ze7ZE959/WvH2i3HRa9OzoxFEQIrCd1o11nWRxnNGnW67l8pkDmAZQaX2fNKnqcb5npoWYc+6dNZ&#13;&#10;liEGNzRbq2Xkmu+vJRj6IOBfA5aCkglYWii6GmLc5wgBl3Jr0CWdhovOmCTEbeHFaxl4/hULL75h&#13;&#10;ZuEdswsrai7v1bvfB5buS+nX1B+bofVtwNIZlirpTB7sa5+v36d+LW3Ib37P+vuq+6ZsSgPKDCzd&#13;&#10;yxK5gzbukyxLyRpm5xiffMj19jpO+ezi1Jb1HN/pRP82J9p+9hnt6z6l/Kffp27Telp2O9HquU1t&#13;&#10;Lu6Ls3IoL0Vtb6lOCqIjO56O9HBKrTuoC91plHPh22gN2kh38GYVPaFbGYrdzUiqFyPp3uxP8+Rg&#13;&#10;hjf7kjwYSrQwFO/Ovnh3DiZ6cCDOwsFYd+WffrUkiluViVwqjOJicSzX7Glcq8tmrCabc+UpnK/K&#13;&#10;42JNATeaK3nY08CTnkYedNTysLOO8b5mHg10cr+7WX1ual87C4f6mB/uYaq3g/HOVsZF8lCQwkis&#13;&#10;lf7AvfTIkLXfTgZ9d9Bl+YpmixOdPpvp9tlCj6cTQ75bOB/ryd3MMO5lhvEsL4q56gwWW4p40WPn&#13;&#10;9VA9L7orVJn4uCCKW5lWxpIsXInbzU2bO49z/RkvDuN5RTTP7QlqvGeyLp35tgKlll8eqGGpt5qZ&#13;&#10;jgq1TXq8o5iZ3krm+u3M9ttZGq7j7XHJrPrU7cq+Olb217NytIX3F3p5f6Wf9xd7eH+6g5WT7bw6&#13;&#10;XMnygTJeDBWw0J/NbIeNiYZoJuojmayPZKI2nIm6MO6VezOWv5uxAheu5O/lcq6FsUI/Nd4jTqRn&#13;&#10;8q2MplgYtVm4kBnADenFqQjiTqYX58N2cczHwsi2zYz89B+47bGJF0U2ph/cUEsqZK5vQUojAYTK&#13;&#10;NH6n9FTabUFCZ1nm0lD3r3RPSuCgYKMb8H8AWBpa5tO9bwOWytIcMBKtlhasrp5cOsSgximg8b71&#13;&#10;+JDKFv+VktAscdAniep5jpNByaokJMOS0lA5jn44pTMu9o+ypFe/UH5W4nAwv7SiQgaI5XExI9Ng&#13;&#10;MsNKAeYPPL6aAZnKQQ0z3X8yA8sMPw1UnanJ4/KD6dVGhlj07eqKI7XmaDWDksa6yBk+NN6N3tXH&#13;&#10;TXcBlW66P5uZ5c7tK1yw53HOso1LWz7nxHYn+rYIsL6g+7PPaNn8M/rdd9Lr7Uybz07qvLbTGOhG&#13;&#10;X2Io/YmR1CeF0p2dQF9WNGVWY4dgT5wAayvNgRto8dtAk8/PaLdu/KiHNZLpx5FsK0OJexlOEjW8&#13;&#10;C/0RzhyI38txmzcXMgO5WhDBzZJIbpbHcjYrkLM5oVytsKk1WvdbinjQWsKj9jLuNReqGbon7eUq&#13;&#10;HjYWqnjaWsbz/Z2MDzXzbKCBicF6ng80MtHVxJOmBu7X1DFeVcyFlCgOBHswaHWhz28nff476PHd&#13;&#10;TLvHV3QH7KTbdxs9vlvp9drIoPcmTkXs5UZKIHfSQ5gqimO+KoOl1mJeDdTyZqiehdYixsuTeVIY&#13;&#10;ze28EK6m+zBmc+NGihv3srx4UmRlojJauRzIzOFkTQrzLdnqZPHNUDVv99Xxsr+aha4KXuyrZWGw&#13;&#10;ioUBkUrU8fpQK++P9/D+RC/vjnaxcqiJlRPtvD/fw9uLPby50MW7Mx2sHG9jZaSJ5YPlvDlUwev9&#13;&#10;pbwYyGWhK5W5tkSmGqJ4Xh3G08ogntkDeVjpy51SDwWsc5nOnMtw4VKuh1q4er40hPPFVk5keXIi&#13;&#10;1Z2xXCsPSqN5UhrDg+JwnhUHKtnGuWBfDm11YuTTv+OO2waW8xKZvnOFd2/eKmBJk13kCHLRS8ip&#13;&#10;odZWrQWXWplnaq7rkz8FLJNjwh8qCXV2ZtZQmTMqBSLHvgUtu9ASDHMmJwqCtaXcR+r2f6Xpbn7+&#13;&#10;WmApaJmyKymdlYGfwEoM7KYX5WIX502ZazIWU8jGG4HV7MJbpWMSeAmo5HG5L0BSokxZZrGmFNTA&#13;&#10;Wpv5aHhpWH0o5xz6LBOwzH0xXTrqjMpYoCHfw7A2Vqu5Fl4zLad/i2/UfZ1FCZgMvysDUDqzmpwT&#13;&#10;ZwadXS0pUImkQaQNkmFdv3qasyWZnNuzmctOn3F+1zYOu7rQ7bSRlh/9E21bnRj2dmXIupducVDw&#13;&#10;dabe34W+mGCGkqNoSYmkPTWKztQwtdRU9hC2RzrTHOREW4gTHdbNtPlvpC/cmf2SSSVYlEXvSIY/&#13;&#10;hzMDGEn34WiWlUM2D/bF7uGYzZvL4oSZGcT5NCtjuUGGVUt+KHfsycrD6UFjLo/bSnjcUa4yEBn2&#13;&#10;vWlP4W5NBo/rc3jSkMvz1iIWeuw8HWpk+lAbz4dqudOSz+2GAp621jLe3Mxdex13cmycjg7ggNWV&#13;&#10;fQG76HPAaVAtQXXhYLQng4G7GbQ6M2x15pDVmXMxHtzLiuBZYRxzZcm8bMhjZaCW9yMdrBxoYbo+&#13;&#10;h/sF0TwrjOFuUSRXs/y5YrNwI82NB3k+PCsNZsIexURNHM+rEpmtT2OhNYfl7iLeDNqNjOlQCysj&#13;&#10;rbw/0cmrg40sDtXy6kATK6OdvDvSyevD7bwaaePdsWben+ng1YUOFs628uJCB+/HBnl/oZ+V4+2s&#13;&#10;HLGzMlLJm/0lLPRkMttuY6EtiTkpBavDeFJu5VGpHw9KvbhX7sHVwj0KWGfTd3Mh28K5igguVISp&#13;&#10;tfZn8rw5nuLK5WwfHpZE8Kg4inF7HAv2aKZKohmLCeLI9o0cW/f33HXbwNv8ZGZvX2Tl9WslmJ5z&#13;&#10;+FhpC2QNLA0tXRp+lG05MipzSaiBpU8J1wLLXEp+FGtOCOVjAZQWtQqw1PMcmZcCmEnsqbMieUwP&#13;&#10;POvn/iFZw78GLN2/kuxKltF+R2cn+kKXi1/7R6uxlmXp+7xTW2+MlV2/Vk4NL9/8C8ti1vdSysNv&#13;&#10;VMZlZGMCMnnebw1HB7F2dWyiVX7ujtCOiksrv1CKeOX68OZr5mT2T0Z6ZOuHpMUr8styWM44FO+G&#13;&#10;rEG+3ni/htmZYXGsPNlNwJpdFOsYY2uzOIiKKZ+E3JfHxucmmZZFltPiKLqg4sn0LE/n57g/85y7&#13;&#10;I22Mpcdyfvd2jjpt5Lp/KJc9Axly+pLGn3yXnl1fcdDLmRNBXpwM9eGAvzvNrptp8dzOvmh/tSZ9&#13;&#10;yBZKbfAeKvy2qO3M3XHutIc60+DvRFfkTvpid9Mf56JuhxJdOZTiyZEML0bSPBhN9uRQ3F4GQray&#13;&#10;P8qZC1m+nE3zZDRuFyeT93AqxcKVPCu3yyOVl/qTWhvPm7KYbM5mvCGDmbocnlSm8dSezmR9Hgvt&#13;&#10;lbzoqeZFdw3L/fVMDVSrBaeykXm8rZSp9nLV5H5SlcO9sjQeZsVzOc7K0cA9HA7czaGQXewL3sFw&#13;&#10;pDNHEi0cjbPQ67+ZLt8tDAW5qkzsRIQP15JDeZgey8MCG9O1+WqWcOVICytHmpmqy+RxfjwTBUlc&#13;&#10;S/bmcoInV2z+XM8I5mqGlZvZVp4UBfG8LITnBQEsVsfytjuf5e5i3uyrUa/z9mAdK8daWTpaz6uT&#13;&#10;Lbw60cLLIw28GKnnzdFmlUG9kzLwdD9vR1t5NdqkXE/fXxzk/dVh3p/uUlY37w5XsXKonFdDubzs&#13;&#10;sPGiLYmltmRmmxKZqIvlQVkI94r8uZXnwc08d67muHEhy41zOV5cKrJypTRW+dOfybUyKv8eqXu5&#13;&#10;W+qvQPe01J/nVcnMt+Wy0FHIo7xoju/ZwPCnf8fVnZ/zJt7Kq30tfPN6mSVH1rTwq39Wgs6v5ZRe&#13;&#10;oOA4ldeOn3pnwap2ygQZDSw9hiOweil2yY5QmixHxrU6suMAnNZQrTqROvpkWsSqelbaJkbUA2rB&#13;&#10;jFHSaWW63MrHq9mVKcOSctJo+/xaAUigtfzuF+p19Emg+URQnmNkVr9i5Ze/Y+VX/8y7X/xW1nyt&#13;&#10;qItbVltJyAUvj2kAGCu6VozVRK9+oYClYSTQkn6QwEwDS3pduu/1rwJLjfAIsH6pZg8X3v1GAUqm&#13;&#10;zfU8lPj7rK7+0tovWYIq709U7ab3qktCDSwJvblZj9usnR2cmJtRwFKPTxufV8CaneX+5DOuD9Zw&#13;&#10;ISGYU/KX8SsnBaxLHlYFrJbP/ruaERvxdeZUqAcnQ7044O9C896NNHtuZTjah0OpUXRH+2AP2Ind&#13;&#10;uoP2GDcFLDnta7ZuoiV0G23h2xS4eqKdGRBoJbiyL2kPwwkuHE6wcCBmj1rwcCjKmTMpHpy2WTiZ&#13;&#10;vJfLGV5czQ3kptiglERwtzSah5UJjNemMdmQyfP6DKbs6UxXZzLXUMBCaykLbRXMdUjTupKFnmqe&#13;&#10;d5Uz02NnQUqs3mqm28sZr8vjYUU6d0ts3E4P5Xy0B6MhuzkStpuR8N2MRLpwKMaVw3HujMa60xew&#13;&#10;RQFrONTCaFQAp6L8FORuJofwqNDGk/J0ppsLWTncqmAj/aiJ8hQeZEdzKdaN0xEunIp241yCF+eT&#13;&#10;PLls8+BGmqcqEW8kuzJeGsrL9hxlT7NyqJGVw00s76tmebiaF6NtvDnVa2zmOTekysHXh9t4e1gE&#13;&#10;qj283F/D4r4qFg/WsjzayJvjbQpWK8faVVb2bkRes5zXAzkstiYx3xjDXGMsM40JTDUm8tQeyaOy&#13;&#10;IO4V+XC3yJNbhV5cyrFwOtPCiQwLp/PEHDCEc3mBHIrfxaGo7VxMsXAzy5cHBYE8t9uYk+ywr4Lp&#13;&#10;ihQueG9l5LO/58q2dcyFerDQ38C7l0ssOHpT87/8nQLWexFLO3RSGlY6zFIEfTKnoGVSuq8a9Tmg&#13;&#10;JYtTzcDS4zkKTOYmvMOJVJ1E/t8f1O9Kr6X7UnJfn959C7DMUgV1mqg1Xw7zQUMI+itHpmVkURLy&#13;&#10;mmaAGd9Del2ixTIg9x2dnZgvfB1y8b9487WClUDJ8GYXcBlAUg6eAh3HyZvOtIzPGWHuQX1beSjz&#13;&#10;h+L2oP5yOHywBFR6f5oc6+rhaAGW8tl69UvHtlwxQPt2UOnHxBBNgCWQElHo7wNrzlhLr4adDXA9&#13;&#10;nZ7h2cwUd57cY6y1hDPhXpzY+CUnN23kWkAo5y0B9H/5OW1ffJ8+159zxH8XxwNdORboyiHrbjo9&#13;&#10;Nqn16/3hezlkC6M9zEKl9yZqAnfQEeuutuXU+2+k3s+JxqDNNAVvoSPMAFZ/zG4Gop0ZitllNOFj&#13;&#10;93IgyoVDUbs5Gu/KiSQ3jifu4UyyG1cyvbmRHagau6q5mx/Oo9JY1dCerk4zbivSWKjJ4UVTIUut&#13;&#10;Zcy3lylYzfdUMd9XxbyY6g3YeTFQxVJvJbNthTyryeB+SSJ38mO4lurNuVhXjke5cDRyjwLWkWh3&#13;&#10;jsRY2CfD2oFb6ZcFFEEuHIr04nC4F4esLpwJ9+BBRiTjJak8Kk11AKudlZEWZBB6piaDOxlhXIh2&#13;&#10;5ViIM0fDdnMixp2Tse6cinbhVOR2jgV9xZVEFx6XhKselsquRgVGLbweaWD5QA3vTw/x/sIBvh47&#13;&#10;wteXD/P+WD+LQ/W8HGrk/WgPy/srebnfzvLhepV9CbheH27h/Yk+3h/tYUUyrAPlLPflMN8Ux1RN&#13;&#10;OFPVEczUJTDTaGO8OprH5cE8LPXnUbkf98v8GSvwVsA6YtvNaLoHZ/MCFbD2S3/S+ysF9stJATzM&#13;&#10;jWWmKp2F1gLeDlXxoiGba4EuHHf6AWM7P+NZgAvjHVW8XlpSmiuB0PwvZBjZANbyL3/3rbDSA8lm&#13;&#10;CYGClm6QO2ClXBoEOiZgmctC9XyHbbIZWGbZhHwvwylCelDGqfzbr/95FSi6d2Uet5GyTpeKWtqg&#13;&#10;TgvViN/HIJKGuu5TaZGoHDqIz51yhXkvn/uF4pDEd3RppntBZgBIyAu+kDlAeZ5y6zRCw0myL33q&#13;&#10;Jre6Gb96srj2xHBtvDayJjX6o5dNSOortbrj41UHUodVsvSujKzw5e+VgBpWxvCzvCdpuBsjN8ou&#13;&#10;ZsawQ/4gX1hQQ8+yOFXiqQNY45PPuHn3Gleqszgb4MbJDZ9xZtsWrlnDOOnuQ8dn62j54vsc9NrE&#13;&#10;UauzMbJjdeZYqCv7Ap3p8N1EV+AORpIC6Qp1o8pnIzUBW2mP3KNGber9N1Hr8xVNoVtpDtlKZ7hk&#13;&#10;Vy7si3dlKMaF4VgXDibsVZnMSPQejsa5c8rmwYlEN47H7eZknAunE1y4muKj4ka6vxJcPimKUcPH&#13;&#10;z0oSeVQQw0ypjYXqHOarsphryGOhrYyl/mpe7W9icaiOZTlZ6y5jrq2AmeZcZhtzmK7L5GmljQcl&#13;&#10;8YylenA+yZXTCa6MRrmwL3Ab+4J3sS90j2q2d3k7GcAK3qMyrCHrLvotmzgR4spEQQJTZWnM1uSy&#13;&#10;1F3F+yM9Stqw1Gtnpj6Lu3mRnArfybHQ7crffSw9kKuiy8qwcjXFi0sJe7ie6cej8lie1aazKO/7&#13;&#10;YBMvhut5N9rMu9EmXh/t4P2ZAd5f3M/780MKZgrAUu4dbODtITsrR6pZOdnMyolWXh1u4t1oG+9P&#13;&#10;9PP++AArh2t5O1zKUlcG8w2xTNdEMlMbw2x9ogKWZFgCrMflVp5UWrlX6se1Il8u5vuqDGs008K5&#13;&#10;fCsX8gLV6Fa765eMWPdy1RbLRFkBLxqKWWwr482gAawbIbs5vfWfuOa6gYkgNx51VrP8cplFh6J8&#13;&#10;4RtpXP8LX8sY2q+MNV5maOnsSqvPzfAyA0s7NEhGJaASYGnF+0e2xvoxPbajBZ+6/+R4X6ocdawY&#13;&#10;e/P+Q/kmUFqrndIfS9alMjMNLUePSmdYGlgaWjrbktc1A8vYuvVO3aqSUGdZcqE/n19mYk72o71S&#13;&#10;F/9qg11nUg7hpcq4VAgU5DTOEGFKNqbX06vTRS38NIdWpyux6ge7GMmi5K/Logw3yz+SyYFUGpDi&#13;&#10;tyVLL8y9qj8ELP1zLb58x5yUuzOLquSbml1iZv4l03MvjPtzxsdq0/PcCx7PzPJ0corx8UdcH7vA&#13;&#10;lcIEznnt5NTPfsL5ndsZs4YqYLV/vo4Op3/iiP92TgXt5nSwC6fD3DgX68XJOE/2R+5lINyF/TFe&#13;&#10;DEZa1MLRGv9NtIbtUssnpCSUIeLmkO0qlL97rCvDce4Mx+5RpnZyGjga587hqD2Mxu7lZKKFUwlu&#13;&#10;ClanYnZzMsaZ6zYfFbdS/XmYE660TxPFiTwtiOVRbhTPS5KZr8pktiqDhcZ8FjvLlDRARJzLSmJQ&#13;&#10;pkq0mYZs1Vuars9SIW4Lz+w2rmb5ciXdh3NitBexi25v0VxtUlqsZncnev220GfdSY/fDnr9dzLg&#13;&#10;78yQ12aOB+/mYWYok2UpLLeW86q/gfdHB3l/api3B1oVHB8URzOW7KaAK0JRsaSR7ztekczT4lg1&#13;&#10;jyjSgLtFMdytsDHZVsZsj51J+Rn21bI8XKOsixeH7bw6XM+rQzUs7y/n1f5S3h4wYnmwiLcj1bw/&#13;&#10;K9un+3l/SkaD2ngrP/9gLSsHq1juL2S+JZX5hgSWmhJ42WxjsSmV+cYUnlVF8bQylGf2YB5X+HMj&#13;&#10;34OxfC/Giq1cLAzgZKEPF0uDuJgbzJD/Nrr2OHE8NID7Odks1jXyssHOQlM5L3vKWahP506UK5dc&#13;&#10;PuOu5zZmovwYH2rj1ZsVI8OS8RxVNv0LX8v//98ag9BrgWWG2L8GLA0rXSaaTwdVs970mO5faemE&#13;&#10;mgXUvlaqwjFOL3WGpfpNa3YIamBJxqUGl8UEVGxj1Gnix8AyykLd0/oQuixU8o4VmQWWttOK2iJv&#13;&#10;ZFiOEBDoC19f9AKeVWmDApaUWQInc2hgGc153e9SX2dyZjDP+GlwafdQ5cAgI0BS8onDgvyFMa+c&#13;&#10;f/Mr5l69Z1ZsZCVUCfshI/w2YMnPJMAS/3aBkgBKQCX3NbTm5pbV/aezSzyZW+KBbMaZHFde7WPn&#13;&#10;TnAlPZRzbps5ue4HnNm2iYu+Vo5bfOn86gv6d3zBsYCdnAuzcC3ByrXkQC7F+XEm0Y+TNiuHEnzY&#13;&#10;FyaODN4MRIlSfZuxyivajc6w3QpYdYGbaAzaQnu4M33RMgS9h/3RLgpUJ8QfSvRWUa4cjtytMpxT&#13;&#10;8Xs5l7CXC4luXJaTNZsvN1P8lADzcV4kE8VxTJXZmKlIYd6ezrOyJBbqc1hozGW5q4zlrgqW2kt5&#13;&#10;M1DHSxFjdpYbj4lfVVsRkw05PK1OV9Yw98uTuVkYydXcME4meDJo3Uqb+5e0uG+g3bKRDo8t9Ads&#13;&#10;YzBolzop7AtwVsO+osWSvtT99ED1Xl63V7LcXc/7kX6+vnCU9ycHWewq5WGZNOWDeVQSoYSkLzqK&#13;&#10;mWvKZ6IqlaeliTzIi+BmVjjXsiO5XWxjoqmE5y1lPG3IZ6a1kIWOIub6y5kfqFBLW5+3ZjDTnsHL&#13;&#10;gXzeDBfxdrhA9b3eHarn/elO3p/tYuV4C28P1SM7E1/0lPF6SDLMPOaaU1hsTma5VQCbxlJzGgtN&#13;&#10;qTyvjWWiKoKJqlAelvlyJXOP6mFdLQ3kcrGV06VWrlSEciU3hP1+O9TUw9mIIB7n5zNf18C8vYLZ&#13;&#10;euN3O19r41GyFze8N3Hf15nZuEDmjh1QAsp5pXCXP8y/U3O076Vf+9uPMyzdcDfHv1YS6l6VMvBz&#13;&#10;SCDMp4IaVJJVaViZQyvaFSgd+irpYa02yR1Zk4aWGVjKHkamV+QxdaJonBTqktDIsoxemG6069CP&#13;&#10;mctBuf8dw+HwgwWMbpDrUtE49ZOZPN2rklND2Zv22ghxTHRAy2jQG5mXzrT0fJ8em1md9dPQevNb&#13;&#10;5VqqnEvlBFBCVnrJiaCMK8j2nde/Y1b5xr9lTryvXzv2tqlxnQ/Zoc60BGKrjX2RaCxJlvWGWTk1&#13;&#10;dIRszJGYn3/N9Nwyj2eWeDCzwF3H3sGJR/e5cvIw12xBXHLdxPGf/A+OOX3JMXcLoxYfup02MOSy&#13;&#10;kdPBblyM9OZ+ehR306I4G+XN8WgfjiUEMBjqSrPbFwyG7GJASsHgHbSGONMVJa6auxSw7P6Gv3tH&#13;&#10;hDM9kS4MRuzmQJQrozEWjsa4czjChWOxFo5KlhW5m/NJFi7ZLFxJ8eROtj+30q3czrDyIDeUp0Ux&#13;&#10;jJfE8bw0mTl7upITTNVnsNhewHxzHm96K3nbbVeZ1uv2cl40FfNCBnB7anjZW8Nil52ZllKe1uXy&#13;&#10;wJ7B3YpU7pamM5aTwMEwC20WJzo8NtHtvVXpsQ6EujMUaJSHw6F7FbC6PDcptfv1FF+eF4WzVJvN&#13;&#10;mw47LzrrWR7sZGV0iPdH+1U/arzWxmNZ/14crrRW4pklW3YWmgtZqMtmxp7G3Zx4LtlCGcuK505p&#13;&#10;BrdL07hbmsoTe4b6md4d7OLlYDMzHZWMN+QyUZ/JbEsuS135vOop4t2+ZqV2l6zq9Ug9C4MiEi1m&#13;&#10;5WCF6l2t7K/m1UARLzuyFKheNiWzUJfITE0i07VJTNUnMG4PZ9wewoNSHwWsy7keXCsLUhnW8eIA&#13;&#10;rpSHcy0/nMMBzgy4buRUsB/XU5J5UJTH86ISpmvKmWrMZdqeyPNMf+4F7uC+/y7mk8JYvnyKN7/6&#13;&#10;nZI0CLBUFiUnhGKZ9Jtf/94uA7M9uFab/8+a7hpW2ghwFW56/MZRHv4hYOmmv7npLqeEkv2oftO3&#13;&#10;6LA+KhNVD/p3htGgAp6c9kmGJk12I5vSYQaX7mtJViWgklAZlu71qAtcu4M6TvRUlvLyF474fWDN&#13;&#10;Ly+rhQ7ysawkWi0PHSeH0vsyw0qHGVpqRbzDqVQ24oqJvgaWxNyrf2Hm5a+ZlgMB+Z6vXyv/awOu&#13;&#10;eumEkWl9K7CW3q3G/OLbj8AlwFoQ/dncKwWse9ML3H5qrKGfeHiHK0f3cys1lGvumznxT3/P4Z+t&#13;&#10;46DzLg66etDp9KUC1uUofxUP0mK4lxLF8WALh4MtHAj3oM7tK7LW/WfqXH5Ku5R/1i20hRrAEv92&#13;&#10;gValnxNNon6PdqEv2pWhSNE27VWN7cORrhwIceZ0gienEiycjHNTq7EEVmM2D+6JQDE/jEeFEYyX&#13;&#10;xfK8PMkopfKjlSfVVGUKC93FLIozQl06LzuKedNVrlZuvZVeVm0e822VzLaUM9NcxqycIHbZVYi8&#13;&#10;4akITMvzGMtMos93D/W7N9Djs5N9QXs5GOrO6aRARmO82BfiqsrBds9N9Hhv4nyCNxOlscxXxvGu&#13;&#10;rYyVnhqWuxqZ62xksqOeF0NNqr80157JTHUcE/Y4ZurTedXz/2ftv5/bzJM0X7Q34mzcjT139+6e&#13;&#10;vWd298yO6Zmenp6uru7qKtmSRHkRtCLoSdB7D3rvvShRohM9CXrvPUGKovfeU17l2kbPn/DcyHzx&#13;&#10;BV+xVNMz95wfMgC8AEGKVfgwM79PPpmN9zUP8VX1Q3xVno3XJH5NCEG/rwp9/i7oDXRHd6ALRiM8&#13;&#10;MZ8UxFnja00tTioqcFRKzfzHOH6ah336t+Qn46iQll88wquafHY9PeK9iNHYL4/Cm/pkvG9KxVet&#13;&#10;+fiqIQfva1LwrjQaRw/9sZnujrVUD6xn+mL7oT9WM125h7WQagNtjDkmkmwxlUkng7Zoi7fGWLo7&#13;&#10;Z6JtKiPUmhig3d4MfT7OGFH7YjMhFXs5GdjIi8Jmhi92YlRYdFFg3tEYR2ovvH82gne/+xP2aMeg&#13;&#10;ziTzNZkMvP4DDn/zHf8hl5a6SJujxNb0f62sQXhjiT7wByXkb3SNdlnvSi9I1QXZ3Ajbc+E4LC1+&#13;&#10;kYAlXEPPAktkXTzSIwMWA4/fgzI0cWJ4ekIoB5bUP/9GL4HgHhaJKOUzdvJhYem6gJGkx6KtM/Ix&#13;&#10;l+N333CJRhbEAhJypbwQlJI4VNJhEKwkUSkJVA/e/A57r36D3ZffMbD4VFDnDcQAO9v/OhMknSCY&#13;&#10;CifR/RcvGaLSqA3JNAhkdKIoiUo5jl9xw37riErC1ywYXdnZw+LWFmbXlrCwsYSFpRl0dDRgPswV&#13;&#10;w/evYujqp+i++Blab91Azd3bKLt+EX0WdzDqaY/pIC+shYdiWa3GkLML6i1MUGF2BxX37yD96heI&#13;&#10;+vxnSL9zEU9VZihxNUWZlylKvY2QZ3+JS0JyYChyuY1S1zuo8VTw0GyLlzEa3QzR6G6KzgAbDIWp&#13;&#10;MBLqiBG1PcbUDrxKSxvmgI1Yd6zFu2E1xRPrGd5YTfPEaqILNmOcsRvnjL0nafzBJYuX4yfReFOa&#13;&#10;hFfFydh7mIjdB8l4WZGH46fZ/JrDgmQcFGZgvyQHO08fYbPkCVZy09HkZosnigtodLiLLhcjNNkZ&#13;&#10;oNPFEB0uCrSojNDuaoJWJwXq7Q3Q56vEUqIf1lPU2EqPwFF2BF48TMDrJwTKDBzkpeBVaS6+qi/C&#13;&#10;V/UFOCqNxkpuEJZoYcWTOByVpOBdeSa+ImeHggQcpPpyL2zYzx5dJJkIcEd/sCcWUsLxriof+4V5&#13;&#10;2Ct5jO3SQmxVFGG3pghHmgIcVORguygZB0UP8LLiEV5VZeO4OI77Ui+KIvGmJAEvC+LxqigOLwuj&#13;&#10;8eJJJI4eqrGX7YfdLC/sZXviIMcbm5le2M7ywnKqCs9i7mMiTomZNAeeIxyKtsJYogMGk1UYSPXA&#13;&#10;QKwHOp0t0Gh8Ez2WJpj1d8NMghov0pLxJjsbO/lJWIh3wYq7CWaczLCdHYP1/SPp9I3KPQKVbmUd&#13;&#10;j5x9/Rv98PPH5gkJMpwl/YDTApV9QpkuLwWFyJTHa6ifJU4IdeCSA4scSeV7CemxuMa7CXW9KTHT&#13;&#10;K7ZSy8dz6N8nhOJCKPr6W1pYI+mwPlYSiqCkRwRVbT/62FCwfHTlNIOS9FgCalLznXRUXzOsWEJA&#13;&#10;5aDOWVT64civ6vvKdrnM4ejdH/TQEsCi/zikv6LrZwF1NqT9iKfAoq04pL0SwCIoStDSyR1evMHu&#13;&#10;yWuG1hZtztmVxnGWt3exsLmJ58vzmFmZw+z8FDo7GzEZ5Ixh5Q2M3zyHnoufofHqFVTdvo7yW5fR&#13;&#10;Z6WA1leF54GemPH3gdbdDd12dmiyNIfG0hjVSgWyr19C/IVfIOnWOTywvIV8lYLtkQlYD+wu4YHK&#13;&#10;APlON1Hsegfl7oao9VLwuvdWbxM0uSvQG2yLftq0EmjFR/59lGWprfEs3B5TEXaSJ3qYCivJXixS&#13;&#10;pIUHK4nu2Ih3x2GKN3YexGM3LwY7OWG8+OGoIA7HhWk4fJKJo6IH2CvOxWFJDo6eZuOkNAfHpTkM&#13;&#10;LMnKJQ8TCREotzZCoclltLuYoMfDlGHV52WONhcFBgJtWe7Q6qJgaxltmAprqSGsv9pIicRmRiTf&#13;&#10;X0+PxV5uOrZzk7GTRyVYNg9Ef6XJwHp2ICve9wvj8boiUzqlTPHDVro/XuSEYS7SDb1eluj2UWFI&#13;&#10;7YORMD+Mh3tjOjYQCymR2MrLwGHZExxWlWC/qhAHVY9xVPEAh+XZeFVZwMCiw4bDgmjuS9GeQGqA&#13;&#10;75P1TVYQtrP8sZ1Bp3pe2E73wkGOLw5zfXCY7Y39HH8c5gViI8sVU7FKjEWZYjLRGs9SVBhPsEd/&#13;&#10;lCUGkhwxnh3A0wTaIBd0WirQbamA1t0ez6J9cJgYjVc56Th8msJ/UDZ8zDHrfh+7j+L5Dyd/sAlG&#13;&#10;MuNK+tDTB1oo3OXQEip3dm+QlXhnTw/pmn6ERjYwTffFUPJZ94ez5SF5zZ+FFt0SrBiEPwAsvWZL&#13;&#10;N2okplmor8VZGA0+f3taEn4MWFIPS5SG0mnijwSsRO9JAOl0YJj6VBKwpG697nRQp8miDEuUZFRO&#13;&#10;iqFksfxRPnrzgcRB3H//RwYVw+ndH/TAout07Yea9SJ4AzVtcj453YojebaTi+ibDxrzHDpgkYZr&#13;&#10;k9TvO5I+Sw6s6eVZzC3MoL+/E1q1J8bsjDF17yr6LnyGuovnUHb9Kp7evIQeGwWeBbhwhqX1cEW3&#13;&#10;jRXalEq021mhwdacgZV39zpy7xkg7/4tnjN8pLrLGVaFrynynW6wEZ8AVqWnAhofYz2wmj0U6PG5&#13;&#10;j25vc3R5GqPH2xijQUpMhdnieZg1JtVKtiTWqh2wnOKP/bxI1l+tpgZyH+v4QTT2c6Nx8DCaIUCn&#13;&#10;f4dFdISfh1eVhXhbU4btpwXYK3uMo/J8tnDZK8jEWl4i5rLjMJURgz61L/JNr6PE/BpnUm3OCnR7&#13;&#10;mWE4yBY9fkr0Bdug1cMIdaqbaHC6wxmWVu2GuRg1jh/lYCMvEzMpcVjJSsNJSQGOCx5iIzuRQfqy&#13;&#10;JB0v80OxmebDJ4Z0QkgnlUtpAawpW0unslKNqVBnBlantw06fVXo8lOh29cR3d62bKi4EB+Mrdxk&#13;&#10;7BXkYLswBztFuTgsfSBBqzAXR09z+d9Njf3N7GAu9TYz/LGTSbAKwkFOCMd2pg8PXm+kumI71RVb&#13;&#10;KS7YTPfEfq4ftnM8MJtoDW20GSYSrDCd7ozpdFeMxNuxgZ82JxDT2WpMqt3QY2OMXmsjaN1tMBvt&#13;&#10;jsOkMLzLz+BG/+FjNQ7DHLAa4oijymz+I8oiS4IMNbPpw8+n5rp9fLLlElR1UIgqhGcKdSWeCNGk&#13;&#10;F6eJAlh6CYPudFAAS25bIz8tpGv0PUjUTZ7zXNJ9xImBfnYBLDE2J4AllPF0X1RWlNDwyM13v8e7&#13;&#10;38oFoh9mWeLx2es/ErDikz2dQFQOrdNTwdMTQGqmk9zh1Ttp3odXaVHGpR9m/rBv9b1Guyz0G53f&#13;&#10;/F5fn1Ojjmp2uibe6yyw9C6jL8lFQgIWebTTRhxpoQRBSyp3CbzCkUFkYnrl+7akzVrZ2cXyzg5m&#13;&#10;11Yws7yApZUFTEyMYyI1GmPudpgyuYWBS5+j/sI5FF+5gOLrF9Brb4znQW5YCA3ApJc7Oq2UaNUB&#13;&#10;q87aFGVmt/BYYYgKWyVq3W1R6kq7926zDouyrEIXQ86w6JSQhKPV3sao8zVhYFFJSMDqcFegy02B&#13;&#10;bg8FBn2M2apkSq3EsyBzjPsZQRuswkw09bDU2HsQjZ2cSGxlRWIvNxYnj5Nx9DAWJwUJfDJ49JTU&#13;&#10;7Q/woroIrzWVeFtXizctTXjdoMFxZRH2i7Kx/iARcxmR0CYGYzjGH/Uetsgz/pL9r1pcjLihTuvo&#13;&#10;KesbVDuhPcACGtc7qHIwQIXtVTSoFOjxssPziBC8LniCFxoNdkpKsFdaitc1tTgpLsJmNg0/R2E3&#13;&#10;Oxo7ie6YDFJi2F+JqVh3LKWHYJ5cJ6KdMaS2wvMwFwz52qDbU4l2DyXqnEzQ4GKGTk9rdHtaY9DN&#13;&#10;FMM+1tAGu2I6OhiLqbHYyE3DzuMs7BVmYSYlArv56TgqSGeZBmm/5mJdsJbsicNcNQ5yqAwMwk6m&#13;&#10;P3YyfLCV5on1RCcsRNtgNsISM1G2WEtxwVaWKxZT7fE80QozKXaYy3TFTIYbJlKcGFgjmV7QpgXw&#13;&#10;f48+O2MMORhj2s8Oq3GuOElW431JBt635+OoOAxH0c7YiPXEUWshZ/8SnKQQW6LEzgQBIOohUS9J&#13;&#10;+L4LKJ0VkYrX65//c8CSvY8oI+mWrtP3ImCJOULRIxPBmRvd6pwaBLDoVvSrxPOcMbLzCs0Ekz7r&#13;&#10;dz8IrLOw+gBYp3qqM9DS2a/8kDD0zVd/kjZAf/U7XYYluT3IB5g5xLIJmcmeHj4Ente/04ccWHQa&#13;&#10;wg3Hs1/zbwQWgerU6+p0Kw4NNpNn+9rGNt8ubW/xOi8C1vTSIpZXljE3O4tn5YUYDPHG2P27GDS4&#13;&#10;gKYr51Fy7QIKr5/DgMqcG+1r0WpM+3mjy9oSzffN0ag0Q6X5PZQYX8dTC0tonFVo9Feh3PM+8hxv&#13;&#10;4KGK1O2GyKdtzs43WYfFwlFaXe9rgiYvYzR5KBhYIwGWGPSl8RUj9LrfRb/bbQy638GoN5WjRliM&#13;&#10;98F6cjA2U9XcN1pLDePeyO6DROzkJeLoUSJOijJxXE5eUo+wW/4IR1VFeFVdhleVT/FSo8FBaQHW&#13;&#10;clMxmxqOyfhAjER5oUvthGZ/ezxW3kK24hKfDDZThuVhyocBTV5KdKud0RSgRJXLPZTYXkURbRKy&#13;&#10;u4UWZyV6PJ3wPDwMW2UVWCsqxlLeY0wlpWE0PAza0CA8CycNlgueBVqhzeEmj/6MhDqj3dsKpZYG&#13;&#10;vJWowvoKGm3vcp+sN8AafSF2aPexQLunBdrdlWhyNEKn42202d3iaYMBDztMhvpiPikci+lRWMyM&#13;&#10;xkRMINZzErCVG4+FhEDMxnhhKYEU+N7Y4/LZkz3ln6mtsZLggn2ytUlxxWKUDabV9/E8zApLCSqs&#13;&#10;pqqwkGzLWRYBaypFhYkEB86w+hLsMJjmjmdZgZiJ8IDWXQmtqzkWgh24l3ic7I83T1Pwqv0Btp4E&#13;&#10;YTuCVPA+2O0p5f+H6cMsVSBUoUgVichQhKSB4CGAJReQiltRFoqS8F+bYZ0VoIqykqBIS5LF9xPP&#13;&#10;n31/AVb6eXlgW1dRCWiJPRCnZaMkd3j1zW85y/qhkvBjsKLSkDMsEZw96ZpbAlryrItKQMquyAdL&#13;&#10;rK+nXzT9lSC3BzLXYzjJl0ToLI71/lbv/nTqy06r7l/+lkMsvqCGo1g2wU6n/zdLQuHCIMZuhM8V&#13;&#10;qdkJVMtra1ja3MDc+irm1tcwvbKEidkZLCwuYWF+EdqeZl4sOuRgjiFDA3Tcvory6xdRcuM8hl2U&#13;&#10;fDq4GqXGM28PdFgqUW9ijErFbRQrDDjDanL2RJ0rrVh3QKX3fS7/HjqRYNQI+U7GeOJ2lw39RIZF&#13;&#10;PSwa8SBgkfZqwN+Sy6w+L1P0Uonoaoh+t7sY9THCVJASq4l+bJa3GOOFuUhPLMb4Yj0tHGtZ0VjO&#13;&#10;jMFRYTaOSx/huKYEe9Ul2CovwmFFMV6UF+K4MA/zKdGYjFFjMNgZvX526PYj7ZcN6r2UqHIzR77F&#13;&#10;TeSaXGLtFcFI46xAleMdlDkaosnPDo0Bjrztp9LVmO2SSfpAq89qLA3R7myLnsgwDMfGYigyCq2e&#13;&#10;XtDY26HdRYUuN3vU2yqgsbmOeoc7aHYxQ6nVbUSd+3v4/+P/F3Hnf4y8e79C3s1fodXVHPPpwVjJ&#13;&#10;CcVYtDM6fczZFaJWeRMa22uoI+NAO0P0OCsx6uPI2dZkuDueRXtgJlmN1cwozCWoMRXpg9UUNc/0&#13;&#10;rSV5YCHGgTVsk5zJ2WIt3gUbSa5YjLTFTKgF5sItsRSnwkqiCksJdnhO+qsoM0zEKqGNtcZIlBWG&#13;&#10;Ym3QE2eDgVQ3TOcEYyXJH3OBDpgPsMZ6pBOfCr5KC8H76my87MrHen4wtiJdeFxpe6yJ/5+nDzNP&#13;&#10;mtDBlm4RMB9S8ZaoD1175RkMQ+CMvEFARcSfa7qLDEhARXha6cs7XQYmh5nI4vi63t5YXvbRphtq&#13;&#10;rtN7neq3JKhJCnjqz9Ghwsdg9UMhAUunXBfqdXlHXkBM9KzksKIgvcgpsEge8e0HYKIQMKJsS9ge&#13;&#10;C2gJF1N+jQxq8tecLSHPxp9rupM4lFTup8sl9tiZgXcNUoa1uY6V7Q0+HZxdW8Xz5UVop6cxO7uA&#13;&#10;hfklDE+NoutJBsYDnTGmvMcGfpU3L6L4+jn0q8wwHezOPawhlT1a75sysEpuG+Dx7ct8Stjs6o8K&#13;&#10;BwfUetlCE2yNAvd7DKwiT1qEaoFCD0MGVonbPVR4KFDtYYg6N0MGVoefOdrcTNDuZoJuT3NeAU9+&#13;&#10;6WOBSmiDaDiYyhYaMrbHTJADFkNdsRrtj5X4YCylhGE5Kwp7Rfk4qHyKF411OGrUYLeqlDOqvUcZ&#13;&#10;WE1UYzLEFeMBjuj3vI8u+l4edEJpgUY/G4ZRtZsFHt2/hux7n6HQ4jIvnMg1Po+c+1fx0PIGHtub&#13;&#10;oUhligpnMxTb3mKf90KTSygyvsyD4LVOVmjxdkFPYADaPTxQb++ARgdbNNgpUW56G0XKayi1uYX0&#13;&#10;O+fh98lfwvfn/wuxF36O1Gu/QsbVT1BkfBXaCC8cPU3DfnEsniW5o9vfAi1OCjSRWaLDdVTbXke9&#13;&#10;zT10OJqiR3UfPa5m6Off131MxvlhJiEYz6KDMBMTgq20SKwm+vPv7rlOeDsXpcJKrAuWolWYUVti&#13;&#10;MsgME4HGeB5siqUYByzFO2A+1hqTEWYYDVVgNMIE2hgrjMfaQpukQn+iPWdYM7khLCehzGrW3xLL&#13;&#10;YfbYCbfHmww1vmp4jPeDpdgujMBevD82HqZgZ6af/x+nDzQdXpH7yNFb6cSdT9nJZOCMxbgIAS+x&#13;&#10;BV2eAcmzJvmeTyEs1ZeDugxJAEdASt6HOpt9fZC96Uo9ATlhtklB7yWVgqfAEn05ziLff8shz6JE&#13;&#10;g10+W3g2y+Kmu75f9eprhpVYjSUyLzE3+Pr97/WZFcHq1XupbqVScO+EXBi+02dX0kabP34ArLMw&#13;&#10;02dgH8nCpK//f0DWcCgNPhOsyONKAGtzT4qt3S0edJ7fWMH8xjpmVpcZWDMz81icX0XfyjR6NcV4&#13;&#10;FheMSXszdCmuo+LGBRRd/TU6rRQY93bEsKs9OizN0WJugkYzUxTfuoa86+dRbk6mdk7INzdFpZsl&#13;&#10;GsMcUeB+B9l215DvYoRCV1rbZcglIcka6JSQllJoXO9xD6s7UIk2D3O0u5ujy1uJkWA7aNUqTHDY&#13;&#10;4VmoA7QB9zHmYYQpH0tsRHpiNz4YyzH+WKJTugfxWH6Uh63SpzhubsZxawt2q8qx8Tgb8/FqDHpa&#13;&#10;Y8rfFhO+SnbE7FDdQqPjLdS7KtDkb4v2cHe0BqmQrzRAxu1PGVZP7l9C8q1fIPHWZ1Bf/Af4nvsE&#13;&#10;ged/jvgbv0am0Tn2d89TfI5Mg5/h0Z3P8FR5D5XWJmhwskWDgwMqLe6jxFiBYsVtPLr1JbKMLyLL&#13;&#10;+DICP/sxXP/hfyDx+gU8NrmNB7cv4eGdS+j1c8ZqdgzPOi7nhmAy0QXDoXbo9VGi18MSFS4KlNvf&#13;&#10;RpXVTTRY3kGb9V0uEdtV19HldhN9AY4YD/fEVEwwFhPDsZZEJ3n2GPBSYDpUiYlga0yFWPHvccRb&#13;&#10;gYkAU8yFWWE6xAxD7jfwLOQ+piMsMRttycAaCzPCWKQpniXYYTbVhXtYJGsYyfLA/MNQrKf6YzbQ&#13;&#10;Glp3BbReRlgNsMDLVDWLV98PVWKzMAb7iWpsPs7Czvwof0aod0WZ1dG7tzj56j3LhOj/7eO3kuOu&#13;&#10;gNUHB1fC1PIdnSaeZlpyoHAmJASjZ4AlmfJ92IMiUHFm99XvGTDshyUDlvz9xTUBTvG1QhFAAJNO&#13;&#10;CD+EmhxYdGB3Flby2UKKs6LSH7HnFQ8+y1wUdGWXtOxBbkl82kDXg0nmIir/CyD+CrC7wlv6D/JH&#13;&#10;6ZaU7DpRKAtEX1N5SO8jg5RsCw4B7+DFb7B/8h2HyMZEJnb86k948eZPOH71BxyS1/zx1zh58TVO&#13;&#10;yBn16C129g6xtbPPsb17gN39I+zRwPP+ET8nlqYub+xgYXUNC0srmF9akkrCxSU8n1nA8HAvOsoe&#13;&#10;oDlIhV7lHbQa0ODzJyhV3uL5wTEvW/TamaLZ9DYaTO5yhpV99RLy7t5EocIQOXevosr1PlpCHXn1&#13;&#10;E/WxSjzN8FhljALVHRSp7qDQ4QYqnQzR7GWGFk9T9p1qd6d+kRHafWkkR4nhEGuMBFtjLMga2hBb&#13;&#10;TKkdMOZxH6NeSmj9bTEf5cG9rO2scCylqjEd54v57GhsPkrF/pMc7OVlYyMtHosxgdAG2WHIw5jL&#13;&#10;2h6X++zPXmxzDeXOd9ASYomuCHteHU9OERWqW3h4/yIyFV8g6fbniDP4JdRf/Aw+n/wYjn/1l7D4&#13;&#10;P/8/UP71f4Pnr3+CUINPkHD7M6Tc/AWSrv0UJaY3UWVphDp7K1TbWqDQ7B4y7l5E8o1fIfH6L5Bu&#13;&#10;dAFR136G2Kv/wOvuS00vo9r8Etrtb2OMIO1LVjPOWEkN4E07q9khmE70xECAFVqdDdHg7sAHA2Uq&#13;&#10;YzyyMOAssN7uJrrt76DbygC9zuaYCFBhWu2CER8rdKgM0a66jUEvM2gDLaH1M8eA61102F9Fn8tN&#13;&#10;jPooMOR5C32uBhj1vQ1tgAm0/saYVJthJsoS07HWeBaj1JWFSgwlOLPjKJn4TaQ5YybWga2etf7U&#13;&#10;fzTEbJwKO0XheN+Zh/2nEVjPdMNaXghmqx/gaHlG3zcWVY0Yg9PbNL0llbf04RWHW3zA9e47lhuc&#13;&#10;zbDkWRYD5YwyXrxGvE40+wVYRAjHBbkQ9IfmBglAYrSPfjZqrNN1qbd1Kiqlrxc9L/F1/1JGJQBG&#13;&#10;t3SNwMWjOULseWr7ctoj+hiwBKw4xMJS2nYjA5oI+oURqA5e/Z4V6/uvfo/9t3/EAbmJcslIr6de&#13;&#10;lbRuTAKSBCwJnGd6XWdKRwIVlYU0QnRw9BX2qZfG8Rq7+y+wvUvSBYKWFPRYHsLFgbc8r61/D1gz&#13;&#10;iyvQTo5ioLEcHbEBDKbOO1dQbvAZSk0NMOptjTF3a3TbGKOO+lY3v8TDL88h49IXyDK4jNyb15B8&#13;&#10;9XOU2CnQrHZAqZcRClwNUeFniTIfSwZWoeNtXglFDp7t/pbc1K5T3YHG8RZqVTdQ53IbHT6m6A+y&#13;&#10;RI+3Kdqc7qCL1mn5KTGjVjGwxn2tsRTrzQ3455HumAhzY2BNJYdwM30uKRyTkcEs05gMccaonxX6&#13;&#10;XO+gyfoONNa3UGl7EzUuhmgPtkZfpBN6w+zRGaBEm585mjxN2ZEh//5VpN85h7irnyL28qeIu/Ir&#13;&#10;RF/8HP6f/iO8f/kTBFz4JwR/+XOEX/054q9/iuQbnyLnzkU8NrmBMksTlChNkKMwQKLBZ4j88meI&#13;&#10;uPQTxN/6FXItrqHQ8jqeWl1Hq6sphv2tMeh1H73ORizbmI505S07h4VxPHZDPu+03KHTg6QfNqh3&#13;&#10;s0SVsylK7e5wifnU/DJq7l9Bvfk1aJS3uL9FBoQdTsZotLmBOstraFPdwqCPBKse1U20211Bj+o6&#13;&#10;RrwMMeR5B/1u1zHifQd9rjfQ534Tw3732BFVAGs8ygyjkaYYTHDGaKYH+pIcoU1xxmG+Gi8eqbGd&#13;&#10;44P9klCclEWzW8TrxmwsZXnyiePmwzDMaR7jcHNBP84moCVmdwWw5B9gAgEfcL36ig0vj9//5oMe&#13;&#10;lnzuT5wUEszkJ4HykpFfp1PXi+a4yIT0zfEzwKLHwg1UPEf3efJEN85HSRBdl0rND1d3iZ4XvRe/&#13;&#10;zxm3BpFR0f2z1jNcEp6OschtX3SwYmiIBRI6iYIMVrQinhuDtE5bJ3ija5w1vZJKQgbWmz9i78Vv&#13;&#10;sX38nRQvf4vd17/HHvewJGCRa4PIpsT3FiWmyLxEWflBj0v8nC++lprs5MJwqPO32qFeleSBxc12&#13;&#10;XR9LKg0l3/azwFpcXtUDa35hEdPLK3i28BzaoRb0P0hAj6cteu4bouHeFVQYXoHW2wbj7tbosTVB&#13;&#10;vfENlN64iIeXv0Du5XPINbiAvBtfIuXK5yhQ3kJDgA1rsApcFSj1tuAocTVEkeoWZ1jVrobsM9Xs&#13;&#10;bsSwoqhyNIDG6aYeWJ0eRmi0M0CH810uC+cjXDHuZ4UxPxssxHhhIcYHQ/42GPS3w3S0N6bifPA8&#13;&#10;1g+T4V4YCXTCiL8jRvxs0edujHZyPLWgEzkD1KjuoS3AGgORzhiOcGbBapevBWd7dDLX5qNEvYsZ&#13;&#10;yu0MUaS8gxJLBcrtzPDE9Day7l5G6r1LSDW6isR7FxF943NEGfwKUdcIWl+wyj/D8BrS7xkg8eZ5&#13;&#10;xBr8CnE3fonEO7/Cg/sGeMLrwq7xIgtq+vf7WaLb3QQjtMyCBrqz1Nh/EsOw2i2IZWPC+WQfjITY&#13;&#10;odHZCNX2t6FxUvBM41ObG3hodAH5ivMoVFxApbkBN+cb7e+h2f4u6m2uo1b5pdSod7iBJsvLaLe/&#13;&#10;ji7VDXQ7XUef2030ut3gGPa5g173GxwDPrehVZswsJ7HWUIbbc7QGkt1w0iGOzfeaYPO3sMQdkd9&#13;&#10;U5+Ctz25krVN1xOsPArFRKgl9pI9sJsfhYWWUhwcrMskQ1/p2zHCIYXizVd/4FaM6A+x4aXO9JKC&#13;&#10;oEOQEh7s4qRQAEsucfigVBTXP7LNXWqeSwASpnzy7EoASzwnoMXNdJmRH3tf6YAlAPe9DTmyMvBs&#13;&#10;hiWuyUvGH4nZO72YUwBLtkFZr6mSnfIJWJGXlbCH0VsYkxPpGyloASstXBXA2jn5DXZe/U4PLMq8&#13;&#10;qGykIGnD/svT7Gpf18SXA+uDHhf1vnQ/M5sPHpNvO8kWhB3y/gdmfaKXJTzb5cCia0vrG3pgEazm&#13;&#10;5hcwOb+AZ4vTeDY5gKGKPHSqPdHraImu+wrU3b2GUVclJrzs0O9gjgbTGyi7exmPrn6GjHOfIPPS&#13;&#10;p3h86yqyr59j8WWpE/WtKMNSoMjDGE/o1plKQgKWAcsDqCSk+cE61W00uyhQ73YHzV4KdAdaMLA6&#13;&#10;PI3QpLqJHg9j7mGN+VtDG2iLSbUKzyNc8UztgtEge4wGq/ikbCrCjeNZuCsmQp0xGmDPMKDxmlrl&#13;&#10;RZTZ30Gtiwla/W3Qo3ZEbwiNv1ijm3pEPkq0e5mzjKDVzQKNruaodzJHnTPpoSw5nlrewZP71/Ho&#13;&#10;/g08tr6HB5b3kGR0DWEGX8Dv/CdIuPk5Iq59CvWlTxF6+ZeIMjiHxLsXkGVhgEf2d/HwvgGyFOeR&#13;&#10;Y3Qe9e5m0EZ7YixchbEwR7aZIbHnUXECDooT2Pp583EUdh5Hc8ZFewsbHW+g3OIiyq2uMLSon/VY&#13;&#10;aYBc06vIVFxihX658gZqbO9AYyc5SVDJWGtlgPL7F1Bh+gVnWz3uCnQ430Sb6hpaVV+i3dkA/V63&#13;&#10;Meyn4NsudwP0+t6CNswM2kgzaCNMGVradDfQAgpuvMfYYDrBBcdPY/FV1wMc9eTgVRPNL8ajN8Qa&#13;&#10;k4FWeJUZxFY+yz212H2xx6NuFJLf07f6rEJAS/SuOKj3Q2D4+vc40YVYcCo0VCLLEpnUWXCdBZg4&#13;&#10;vROwEr0sASy2iJFlUwJY8pJQnoEJsInXyoElQCZ3JBUwEod98mxKAEzAi57/PrAYAB8uKeWST5fV&#13;&#10;SHGaWRGwxBp7toihMu3taRCsCEr7unLw4PUfuCSk4AzrNQ1X6pxE3/yeHUhpEJq+Pw1FSz2t09X0&#13;&#10;eoC9+h1nY/TaA66fJccGqdlOOizSY1HQkgkpSN6wsUuAokxLCtHDkpeEc4uLmJ2bx8zsHCam5zC5&#13;&#10;MIPJ6TEMNlegJSkUbZ4qdNvcR/MdA/Q5mEDrZYcuB2OUKy6j6O55ZF38J0R/8pdI/PWPUUAZ182L&#13;&#10;yL59ARmKS8izvYViTzOU+prx0PMj+2sodrqJctd70JD2ytsE9c73UOtwg5XjdW630eZLDXgLdPvf&#13;&#10;Z2C1uRqi290I/V6mUiYSYI3JUCc8C3OGVu2kCxeMhzhhgtwmAuwxEmSHsRAH9Hibo9bGAOUWl1Bl&#13;&#10;eQV13pboCFGhN8wFXYH26PSxRJe3Jbq9LNDhboouXyu0upuhQWXM5nwErWYPK45GNyvUupqiUmWM&#13;&#10;MkdjPHUwRpGDKXIsFUgyvok4hQGSjK4g4sYXCP7yU4QZnEOSwgDZFnfxyE6BApVC2nNIOw49LNAf&#13;&#10;5oKZ9BB2XNgrjOPYeBiBveJ47JUmYrskHjsl8dgvklwoVtMC0eVthBrrSygyO4ei+xc5wypxUOCJ&#13;&#10;rSHSza4i5eYvkXrrV8hRnGPJRS1lY3bUVzNA2f2LqLa4hDYSw7op0OZ0Ey0qA7SorqDZ8Uu0qq6g&#13;&#10;x+c2Ojyuo0l1AW2uX2IgyBDDagUGg+9iRK3grGokxYk9sYYSHDGX4YU3mgx81VuAg84cHGrSMZTo&#13;&#10;jgZXBZaj3PA+JwLbebFYGWjC1usDPiCiU20BLRr2FRkHn9CL9gp9FnVDyC++OQ2hyRIlociwRNlH&#13;&#10;rxfx0fJQL2c4VatLTX5JlS5KPAEpEfLsSdwXIc/G/iVgccNft45eqBHoVt6z+h6w9M6ccmDJ1r4L&#13;&#10;WIkgWAlgkV6KPKzIr4qCvKzk9ykISCKol8V+V1/9M/evCFpkHcPN+Ld/4hGd/de/xd6rbzn2X+ua&#13;&#10;7LpTRH3oelpcPr4hGP4Gey9oe480UC1U7fQ/wam6XVrjJfRYBC4KghVlV6LpPr+4jJn5eUzPzOL5&#13;&#10;9AymJmfxbHYW2hktBvqb0fQoGXUBzmi3M0frvetoVd5Cv6sSbY5G3DAuMrmEvDufIf3qz5B7/Rco&#13;&#10;u3cVRYbXkHz5l4i89HNkmF/DU28LPPW7j3z3WyhyvoUqLyNUexqhyuU2ap1vQ6O6ycCqV91GhcNV&#13;&#10;1LvfQbu/KQOLHBv6/e6j19ME7c530eVpyqMyg5Rp0ekhZVFB9hjyt8NwgD20wc7o97FGp6cZ2j1N&#13;&#10;oFHdwlPll6i0v4MWbyu0hajQHeqC3mAndHpbo8vbGv0BdgwqKrea3S2k8FSizYeWX9igzdcGTZ5K&#13;&#10;aNzNofEiz3lbNPnYQeNuhXLVfRTYGSPPzgSPVZbIV5kh21qBLKUR8h2UKHV1RImLFW8XyrO6jTpX&#13;&#10;JToCVBiL8cFEchBms0KxXRSP3acJWHoYhrXHkdgqjsNOeRK2yyRoUaa1nqPmEZ5ncS7o8jNHmeVl&#13;&#10;PDL6nE8yy52MUOxihBy7W0hXXED0tU8Qf+3neGh2mf/d5dbXeadijc11NDne4XGjJtVtNDhcR5vL&#13;&#10;bbS53kKDw2VobM6j1fUaR6PTBbR5XMOI2phB1ed3E4OBd9CrNsNEhiv6aRg6RYXDigR2gHhZl4WD&#13;&#10;+kz2lB9O8ERvkD2OssPxJjsSq7kx2BjrxNabEz2wSPRM/7+K0pCCP8AyULGAVAcqMvqjEI10udKd&#13;&#10;XicgRRmZyMpovEas6hL6LNG/ol7Wh5ov3RIaGbDOZlQEnrM9rrNZ1lknBwE7kWEJYAndJ90SnAhU&#13;&#10;9JwoBQXE9QZ+pyeEp5YwFHJYyYGl71uRG6iusS6AJIcWnw7qoCSeY9uYd3+SMizqb738HYcYgt48&#13;&#10;esdB0GIo6WQRoinPmZWuAU9l5/5LKjkpO/s9P7d7TM33dzpBqbSTUKz5orVeW/svsLF7jPWdI86s&#13;&#10;CFaLa1uYW17B7PwinpPCfeo5Jp9NYXZ8GlPPpjE6NY6hiQG01T5GTYQPWlSW6DS9i1rTK9zUbXMz&#13;&#10;Q72rMWpUhrwCq96Z5usM0aQ0RIXxTSSc+ycE/urHSDO9iqc+ShT7GuOR+w3e5ky2yJXu91Bk+yXK&#13;&#10;7a+h3uUOGpxvo8HpFkodvoTG5SZavBXo9Dfj08JeP2m2kIDV6WmKFmdDHj6m3s9IoB0GfK3Q56HE&#13;&#10;gJcVBmnuztMKzc4K1DjcQLm9AcpVhqj3tkZHqAfaQ1RoD3JEu48NOjys0Odji/5AFTr8rdmznRTt&#13;&#10;zd5KtFKm5W+DFj9r1HlaoNJJgRK7Wyj3tkR9gKTkr/OwRo2zEmXkSkG7Gb1Je+aKCl8Vqn1d0Rjk&#13;&#10;i8YgH1S526HQ3giPre+iyt4Ynf6kGg/EXHYEryBbLYzBwuNwzD5UY6MkDhul8dgsT8RmWQJWCqKw&#13;&#10;lEPmgoFYTg/k+1Nk7eJlypunqxxuo9zZEIXO5ORqiEKVCbItriH53hfINLrAzX3aq6hRGaLBSYE2&#13;&#10;F2P+3dU73EK9w020uSvQ7mGIRpUB6uy/RJPrFbR5XkeL+xV0+96ENsIco2oFurwM0ONzHcMh5niW&#13;&#10;5oLuFEcMZLnjpC6LV5HtPY5m6+l3dY+w/DAGaw9i8fpJMo4yw7DxKBH7z4ax+/Y1Dl+RowhVBLTd&#13;&#10;6SX3tGhmV8ztcqXz/g+Sr5RuEPr42z9x0Gbos410yTuLesdSCFiRiZ4AlgjJ8kUOre9nWB+DlRxa&#13;&#10;chDJy0QBLnnGdfZrOSOjn4vgeCbDEuWgvCnPPSyR9olTQkmecGq2J0BFgPoYsGhIkoYxKTsSflY0&#13;&#10;oEluCzTMTD0sfQhgffXPnF1RH4tKRNGMp+yKbGbWDl5z7JK+6kQqC0UpqM+sdMp4AtbBq3/G3gsq&#13;&#10;Pf+Igxe/w+7RN9g/+gaHJ9/wcCnZPZPts4iN/RdY2z3GyvYRw2ppfRsLqxuYXVrGzNwCpmZmGFYT&#13;&#10;k88wNziJZ2OTGNKOYXRmDN3tNaiKD0GTqw36LE1RrriIaqUBOv2s0RvmxBuZO9S2GIpwlsZIrE1Q&#13;&#10;YWSAKDpF++RvkWF2HWV+VgysQt97KPO4x0tSy11vo9DmMqpVN9BG9jLuCmgcDKBxv81lYZOnIdq8&#13;&#10;jdHmoUCj6ibq7Ay4+d7qbsSZWJ39TZ7z6/G0QL+PJQOr2/U+2pwt0eJszvAss7mKpyS09DBHI0Em&#13;&#10;yAPtgSqGVbuHJTrdaUWXFWdarf5WaA60RmeIikFFyneKRn9rtATZ8XMNAZZojPZGe7Qv2kLc0OLj&#13;&#10;iDY/FdoDndGudkN3jA8aQr2hCfSAJsAD9QHeqPF2RYmjJQpsjFBsp0Cbpx2mEtWYTQ+DNomgFY6V&#13;&#10;whisFMcwpBafRGCxIBJrT+P48VpRDOZzQhhYa1khmM8Nw3JOOMaiXNHmbY4mDxNUON3mFWpkO13h&#13;&#10;Y4NSNyWylQZIuPUpckwuoMHDHJ1+tmhxM0WjypBnJJtIIuFEQt+7aHK5hQanG2h1v41Gtyto9bqO&#13;&#10;Zrcv0eZlwBkWZVdNThfQ6noZUxHWGEtwQHeqCuP5AditSsJRUTwO86LxVVUO29ocVeTgjeYx3hVn&#13;&#10;sMf+XkkWTuYmcfiOBKLk7isdFBG0aGLj1BnlPVcOZA1OoBKD0ASqF3Sf1mfpyjyKU6O/03lDAtZZ&#13;&#10;WPHKLbFrUHdKKEpDIQCVmPD19zIoebYk7sub8PLXy0vEs9DSX9OVe0LeIeAkelvi9FRc+5F8E44U&#13;&#10;v+egjTikbyLzPlooQT49JBSlayd0+vfmT2w0JoAmndjpZAm6jIhBRxoQ1nhIv1CpCX86P7h99C12&#13;&#10;jr/BLjkq0Moxun3xHWdNh6/p5JDKQJJPSA19IYGg+9KJpJRVsUZLN18o/K8oKNOioCyLsivRw6Le&#13;&#10;FTXhVza3udlO2dX0wiKeU5Ode1cz0D6fxtzEPLSzUxie02Ls2Si0YyNoKsxDuZMSE/YmqLe4jioz&#13;&#10;A9TYGKHWWYnWQBdok0LxLFGNkTAvDLvbodLUAPEX/g7qc3+NTJqRo8053iZ44mnI1sgVXkao8TBC&#13;&#10;tfNtVDteR43qOmpdb0DjdhN1bjdQ53YL1SoDaFxvos71Nsrtr6DC7hpKLC+iyU3KnBpcCGjUXzJB&#13;&#10;h68VlyDN7lLWp3ExxmNrAzy0vIZKDzM0BdrxnGBbgCPa/ex5n2C1gwINruY8y9fmZcm3Pf426Iv0&#13;&#10;RVuQCxpox2KQC5r9VWjyU6Er1BMdIW7oDnNDu9qJAajxd0Z9iDeao9RoS4xGZ2oiOsPUaFMHoSHQ&#13;&#10;G7U+bqjyVKHG2xkNgZ5oVftgMC0cg4lqjCWFYDDKExOJvlin/lR+BFYeh2GpLBvTTxKwVJKEtaeJ&#13;&#10;mM8Pw+qTUGwUhmI6wx1TCc6YSnbFUnYAhiLtUe9phAY/C9R6m6HSzQSVLiZoCXFgs8Qks3NIMvkC&#13;&#10;hVQGUtkb4IiuACv+Hdar7qCZ+ljUI/QwRJvHHbR53oVG9SUaXAzQ7n0bXX6GGA4xwUCgAm3uV7gJ&#13;&#10;3xVpjuFkFUbTvKDNDMRaYRJOah7iuCyL7aZ3niTiuCKHN16/Kk3CfJonFsvScLKxjI3XtBP0FYud&#13;&#10;heCZzTFfkuectI2cykT60PIHm8s16vlKMKISkG4FoER5KHpU1NMSjXd2LqXXkYvK+99LxgU0EyyD&#13;&#10;CQGHMiqxl1TA6Cyw5ICS5EySuJVCn21981sevRGP5TATj+n7yLMpUfqJ01K6Lr/PwtF/GVikcaIT&#13;&#10;i9/zSA4BS9I80XVpL6H85FD0l+RzgQJYfIKoKxEFrET/iU4D916+x87JW2wfk/3L11zeUfb0MWAJ&#13;&#10;oSmfSOqa71I/S3e6qNtkzUGZGtkg60rC0/6VBK3ljS2p2U79q5VVBtfM4hKm5uYZWtPjMxh9psXw&#13;&#10;9BhGJ0cYWO0VRaghbyZ7I3ZsqFR8iSf3LqHg/m20+KowlRaJ+YxozKWEY1rtjXZnJZ6YXEXqvc/Y&#13;&#10;FrkqQIkiTyO2Ri5yoyzLCJWkzVLdQI3qBhrc76LZR8FR4fAlA6vB4w5afKRTQ4JXo7sCbT6m6PS3&#13;&#10;YFiRlTJZvdAHkOyVu/xtOOujkq7E5iYeWV5Dhbspf3gb/G25JGwPUqHG1Zw1TDUuZtz4bvRQcgbS&#13;&#10;So33IEc0BTiiOVCFBl87NPo7oMZdyWM4dJ+uU/+q3tca9X6OaArxQGeMGr3J0ehOiUdHciw0aj9o&#13;&#10;1D668ENTVCA6EkLRnxGNkZwEjGZFQ5sRhamsKAzH+mAg0hXaJC88S/fFXF4ItjUPsF6RgZWSRMw8&#13;&#10;DMVEhjfmHwRiJT8QzzNcMRJth6lkN8xnBWAwxolh1RhoBQ3p3NyMUe5ugrYwJ9T6WyLX+hoSFZ8h&#13;&#10;2+wiNB605MMJA2o79AZZoydAiS5fc+6H9fibocvXSAesy6hzuoIOnzvoC6L+lSkGgwhq19DhZYCu&#13;&#10;cHMMJ6owkuKB8YwArBcl46UmHy8rc3BAvvPF6XhFDqr1+Xj5NBGL2X5Y1eThaGMF6ydke/RCH3L3&#13;&#10;XioNRQ9WKhMlPaTUgJdMAghEBCQuF2UrwOTAkve1hECUtt4IuYSAkQCR6F39ELC+n1FJp4pC8a6H&#13;&#10;0r8BWPKMSpSAZ0tBcWooA9apWE0OLMquXr2jfxwB6o+62T2CmpRlCU2WXqWua5ATxKhs/OD0UCdx&#13;&#10;0APrLTXipa3Pey/fYvvkBbbIVeHkLZ/+STsIT+EkB5YIyugouxLAov+g0howWl3/Flt7L7G9Tw13&#13;&#10;KajpLmVZkh6LsisRBC8KghdlW5RpaYcnuBwcejaCUe0ItKOj6GvUoCk6CG32xhh3NEez6U0U37mE&#13;&#10;h4bX0Ohph+epkew//iwhBPORgRgLcUebty1K6VSMPN19zPDY9R4Dq5CcGtwVrDAvoxLQ6Rba/UzQ&#13;&#10;HaJEZ7AZqpwM0ORtiFY/I7QHmKHB4x4qHQ3Q6KlAZ5CSt+mQd1Y7fdgCLdHhbynZK3vTdSUqHA1R&#13;&#10;YHsDxap7qAuwRnukCzoi3dHOTgt2eKpSoMzZGJWuZlwq1ribo9bTHHU+SrT42/Bgc0eoEzfnGwNs&#13;&#10;UeNpgXIXssGxQmuwI6pczVHjZoE6Hzu0qj3QnxiO4fQ4DKTFoSspGo1xajTEqlEfG4TG+BC0JqvR&#13;&#10;nRWNwbxEjDxKwmhWFLSZ0ZjJicZESghG470xkeqH5zkhXBauPk3CVmUGNstTOLuayQ3A0qMgzOd4&#13;&#10;Q5uswlSmD+Zyg6BN90FHuCNq/CygCbJCQ6gjyn2VLNBti3ZHY7AdSlSGyDY+jyzFOVS5maA3yp2B&#13;&#10;xaD3NefsqtvfDKNh1hgJpQzTCPXO1xhYXQEKDIfex0gY9bDM0OVzg6HVFmKEfhqETnbDZFYwdsoy&#13;&#10;2I75dU0eW/qclGbhXXUevtLks/B1IT8CuwMaHO1sYpMdcI85CFiUWRGsTt4I7zlyTHmr30il7y9z&#13;&#10;E/5U4U7gkpeGAmTCiVRAS/SqeInEN+S28mGZRiD5twCL7st7XxR6AH77O4bWnwPWx8BEt0L5Lw4g&#13;&#10;9E13vbXM9zY3iwxLspOhLEvaNUgZlnRLGRaBSoT8JE8Ai0BFwbBhjZbkc6UPAaxXr7FzcsLQomyL&#13;&#10;63adrovLP/EepPGS6bwoQ9s9+ZZDeMNTablNvSsKghXbIItmu1QS0smgaLiLEI+pnzW9sIzJmXkG&#13;&#10;1sD4CAYnhjA6NorRkTEM9XSiLScR1SpjDN6/g35rEzTeN0T+vauocjCHNl7NJeFgqAdGA90xHuaD&#13;&#10;4UhvzkSKXRSsw3rsfA/FHkbsiSUByxDljjfR4KZAT7AV+sNs0BWsRL3nHc60mrwUDCxaqFqlug6N&#13;&#10;yx3Uuyt45pAU6QQuyrpoJVh3kA3a/ZSoc1Gg2OE2CuxuocLDFI1hKrRGu6Mj1hNtYW6o9bJCGWVg&#13;&#10;7vf5VK3U3RS1tCA1wBo1PkqUuRqhwd8aPZFuaA1xRL2fFT+u87VES7A92mkzkJ8duza0BjuhK8Ib&#13;&#10;g0lhGE2PxUh6HIbTYtGTGoXOpHC0xQVzdKeEYjg7FhP5qXhemImpvDhMZUdjOisSM1kRmMkKx0xO&#13;&#10;KKZzQzH9KIxvN54mYKs0kRvuVA4u5gUwrAajraHN8IE2KwDtUSpogixRFWAJjdoRTTGeKA90gCbK&#13;&#10;Da2xXmgIcuClIOQ7T8Pb1S4K9Ma4YTzaBYOhdjxQTdkVrTMbC7dBf5Ap2jxuocX7NurdDNAbbIzh&#13;&#10;cKUErPD76A+8i3ZPAzQF3EZPlBKjKe6YzQvFYXUOr1B7U5OL4+IUHD/NxNuyLHxVnsW7FefK0nA8&#13;&#10;O4yTo33dH9VjdhihkvBjwBK7EjjY/E5a7CCHE58ecpP94wsqRNYlelVyYAmIyIElxJ9ngSWHjfg6&#13;&#10;uTpePtLzbwWWgJaQMYhTUmFrJRryp8CSreY63ez8O1n29WEGRtkW9bXkwDor8CRgCT0Wg0entxKm&#13;&#10;fay5ovmo11/j4PV7hhYFPSbdiVR3fxhnwUXA2j76GltHX2Hn+CsuJwlUW9SzInnD0TsuCaX+1THW&#13;&#10;tkkkKumuCE5ycJ0231cxNbfIGqyJsWcY1I5iSDuI8ZERjAyPYXC4H+2luSihXo+RAbqUCjRZGqHQ&#13;&#10;6DrKbU0wEuGPibgQtvHt81FhMMgdQ5E+qPO1RqGTBCxa9/XUy1RaSuFuzEO81c409GyCPrUN+kJt&#13;&#10;GVAkaaCsiqIjUCkZ5rlIA9IUJHfoCDRHq6+pLuuyxFCkCj1qGzS4G6PczQQPba6j2N0ILTHuaIx2&#13;&#10;Q2WgLUo9lSjzsECtWsWHAEXuZnjqdR+1QbbQhNjyoox8h5uoD7BGq9oRVZ5mqPQwRUOgDT9uU6vQ&#13;&#10;FGzHZWVHsBM61K7oDPNEV7gXuiN90RcTjL54NYZiQtEbHoSOEOp5eaI3IgDjSWGYyY7H0sM0zObG&#13;&#10;YCY7CrNZEVh5EIP1x4lYeRSLmQcR0GYFYTEvAhuFsVh7Eo3FvFAsPlBDm+yO/kgbDEbbYSDZCz1x&#13;&#10;bij3MkGBiyFKyOomWIX6KC9UqJ1RF+OFugh3aPxsUe9lxTsUH5qcQzmJRSOdMB7tjOFwR4yE2kEb&#13;&#10;pYI2xgGjYZacXVEZ2BGgQKPHDb4laPWFGDG0+oIMuQnfEngH/dGWGE12wRwDK5udGV5X5+CkOImB&#13;&#10;9aYwBS8fxWEhS425xsc43JrF4fERDnkt3YnkMPLy1Wk5KFbnsZhUWgbMj6kprbN8OW20/0nvlXV2&#13;&#10;EFoOK4acLgSsqCz8GEjOAksOtQ+zK52jw/8NYMnLQNGnOgsswSddhnV6QQ4tPbCEdbJu2zPN7Iky&#13;&#10;ke1ldGLOD8pC3ake9bA4G9IBS/wFEG6ikkiUysPfcJZFQbCix5SNMaTor4dO7yVCL5l4+88sg9g6&#13;&#10;/hobR+9ZCrF1/B4bR685tmTAouyKZAxngXUqGqVSkJrvazw/KID1bGIGIxPjGBodhHZ4DMOD4+gZ&#13;&#10;HkJrXRFKKPMwv4FaIwNorBSodbBAo5stBkK8MKL24lKw198VPQFu6Fa7ocbTEk+cCVT3Uep1HyUe&#13;&#10;xhylbkaocDGSZgnJdlhti+4Q0jyZQ+NxB03UTyGle6QjDyTXEqzcFbwOjGBFMCOwEdAGwu31wKI5&#13;&#10;wCeq23jsZMjar2q1IypDHFFCp5SeShS5W6A2xAmVAQ4MrUp/G9QE2aLK3wolHqZ44nyPx4nq/Kzw&#13;&#10;1FnBDXvqgXWEOaEj3BmN5OdO+q0QZ3SGuHC0hzhzM75T7YGecG+MhPhhKMgHAwFeGAz2wlhYAJ7H&#13;&#10;hWIpLRZrWYlYfRCHrUdJ2HqYyJtu9p6kYP1RPBYfRGEiMwTTacG8RHU6NRCTKX7QJvmgP8IJ3Wpb&#13;&#10;DMe4YCjFH51Rbqj0VqLA1QRPXM3wQGWKbEcTZNgr8MhDiSJvSwY0lcA1ribIN7uAGtUdjMe5YSzK&#13;&#10;CSMR9hiPcMR4pAMG1Up0+ynQG2iE0XAl2vxpwPo6Wrwp27qFTv87GFCboNP3JksdOtQKDMRYYTjR&#13;&#10;Cc+zg7Bfno63tFG7Kou3FJ2UZOB1fjwOUv0xkxWKxX4Ntg7W2Z77YE/yb+OG+6vXp3s+yV5GOP3S&#13;&#10;piidVktycfhWkinodFai4S5Bi24lYAm1+2kGJjXd2dX0K/rsipGf01EaOUw+Biz5cyLrkgNLlIT8&#13;&#10;2n9jD0vepxInh/JyUGRfOmBJRn1yaIlZJqGPkFxHhS/WaV9LAOuDxrtclS5TvQtgCTdRtkWm57hU&#13;&#10;PF37JYlMdZCTAUrou1gaQf0wKglf/xbbJ99g8+grhpUA1vrhK77l7Gqfmu2kchf9q1N1++rGHlbW&#13;&#10;d7G0uo3FlS3ML21gdmENz2eX8Wx6Ec+fzWF0UstZ1cTQOIaGtOgYGkRzaxUqs0PRYq9AmclVaBzN&#13;&#10;0ObnhFZfFQNqINAVw74qdPo6oyvAhT/AlZ5KPHKkk0FTlJF41NOMM59iJ0OUkXbL0wxdgdboDbFh&#13;&#10;YFGPqtnPFB0hlugNt8NoHIHPFjUud1DnYYxWf/pA0SngTbT4GGE4yhGjMc4MrP4wewYYwao22A6a&#13;&#10;CGeUhTigJNgWZcEqlAbYochDiapAR5T72aIqwAG1wY6oDrTjn038jJSZVHtbodzdAnUBDmhWO6NF&#13;&#10;7YKOCA80hThhINILPaFuUpYV7MT3B6O8MRLrh9E4fwyRW2tYAKZiQzGXFMmgWk6PwUpGLMdSWhg2&#13;&#10;s2OwkhKK+fggaCM80R/ixItoWUrhasqiVQo6DKB5wSqVAjXOtL9RCY2PEuXu0jaiR44KZFreRujt&#13;&#10;c/A4/zMEXPsMqcobyHVQoITeI8KFM8RCqy95mmA63gMzKV6YTvbEZKwzhsOs0B1ghHavO+j2V2Ag&#13;&#10;xBTNPrfR6HUTzV430eR5A13BCgyGkouGARpcL6Ej+C76IpUYSVDpgfVGk8fLNF6UJPEmopc5EViP&#13;&#10;dMHcg0isP+/H6vEu1g6PcLR7wiXhB8Ci7VMvCFIStOg6ZV8MLV6v982pVEFXGgodlmi+y08LpSxM&#13;&#10;J3cgPdcZYJ3VWf0QsOTgEa+XJAunPSzRdKcggz6ykPlzwBKAks8QyiEmD1mGJdXMHwOWaH7JsyxR&#13;&#10;MlJfS8BKAEueZTG0dOUbl4XUz5JnWW/ph5cyKTGaQyM8pKfiOUT6Orou5hN1Wi6RXdHOQgLWzotv&#13;&#10;OcvaeSEFNTMJWBSbuy+wsSPBiqBFTXcKMT9IsFpe29EDS0BrZn4VUzNLmJ6ax9gzLQaGejHJwJpE&#13;&#10;y8AAmjproClKRJuzCfud17lbodFXhVoXS3T5uUAb6oOJIHfWa3X4OXG2UeVliRybmwwRyrCqfJQo&#13;&#10;clOgwPEOShzv6IHVE2zNGVKv2gatAeYMrO5QG4zEuqInlBTlRlJ2FWyDJl8FGn0M0R9ph8lUT4wn&#13;&#10;ukOb7Altkgevuq9Tq9CR4I32JF/Ux3uhJsoVRQG2eOxhgRJfa1T626GUgORrA02QI2oDHRhUZOdc&#13;&#10;42eFcjfqZSlR7WWDFrUbGgKdoPF1QKvaHU3BLuhRu6HZ1xbVupPGFj879IV7YDjGF2MxfhgJ88dk&#13;&#10;rBoLBKrMeMynRmM8OhA9Qa5o93FEhxu5qdqghVbcK2+i3PQqTws8MfsS6bc+RfbtL/Dg3nlk3z2H&#13;&#10;5GufIPbiTxB/7Z+QdvszZBleQKbJRXZ8iDL4BQLO/R1cf/k3sP/Z/4TjJ3+LaMU1ZChv4aHKFKX+&#13;&#10;tuhI8EFbpBNr0WhWczJUxbBiaCW6YyKWSkI7aKNtuMHe5Uf9Qzr5vYNWvzto9bmNgXByaVAysOpd&#13;&#10;LqLF7wa6qa+VqMJcnhpH1Zl4p3mAl6VpOHocy2M4R2khWAiywVJ+HPZXJ7Hy6ghrRy/wcv8E20dH&#13;&#10;nGVxSciZlQQsMRTNpn4UnF1JfSy9x7rMh114V1HorWN0QBPAEhmW/JTw3wIscZ1Cyq4kYMmN/8Tz&#13;&#10;BCzyu/rXAEs+hiPAJK6LBrwoD3+kz6T0fSpREkrX5emZKA9FCckpm04PRfG9kzySP+hOB+WwEg4O&#13;&#10;BCdqwosBTvrl0uv0s4cEr5c6tTsBkLOyP2L3xW+x91LKwgTYBBgPX/9Jr3yn2Dx8i42DN1ijknDv&#13;&#10;BQtHpZNCKcuaW93hWBCxvI25xU3MLqxjZn4Nz6emoNVqMTw0hMGBAQwNDmKgvx89XZ1oa2lGUYQ3&#13;&#10;8lUWaHGxYsfLVkcjDAW4YtDTDQNObmh3scNIiA+XiVUuSh5JKXA3RYGvEvk+FryQ4onqFgrsSXtl&#13;&#10;hK4gG/SE2DGYKKPqCVeiXW2O3khb9EU6YjLNF51qOzT5KtEf6YpWH/oaC4zHOuF5iiemkj34djLR&#13;&#10;DYPhttD4K/lksCfJB4MZajRFuSPb0RApNreQ7WTMwCz3VOKpM53+WaPKjfpVKtT4OqHIRYknKivk&#13;&#10;mt9DruI6HlsYIs/aDNlW5niotMJTSxWeWN5CjuImsg3v4qGJIQqUd1Bmq0C1vQUqba1R465ChaOS&#13;&#10;IV7vYIEOF1sU3jXAU/IJu3YVZbeuIu/yOWRcPIeEc79GxBe/gPqzn/FUQOj5nyL+l58i9J9+CvUn&#13;&#10;/wDff/xruPz9X0L1k7+F7Y//GnZ///e483/9F1z+i/8D//if/wt+/L//V/z1v//3OP9f/iMiDH6N&#13;&#10;Jg8L1AWqODtsCnSANjUYo3EeqHe9hybX29BG2WPuQTiW8kIxl+GNpUwvzKa4YjjSBsORtuhRW2Iw&#13;&#10;1AYDamt0BpjxGM5A2H00eV6DxuU82gOuoy/gKvpijdCVagntY2+cNKXhfUM6jkoisFcUhsPccBwm&#13;&#10;h2IlJhR79dXY31vF/KsDrB+/xKujr1jdToDS7/7UA4v0V7QnQZZh8aIXshfWnQLqlqFS8HJSAhUB&#13;&#10;Sif0puuntjGSrEE/waLbaiVKO3mchYo4NZRDR7yWyj4u/ahfJQtx/WNf+zE48ut0K+lfvP0aLwl2&#13;&#10;76lvJT2moN/HnwWWgJXIsuT9Lr4uA5WA1QehOx0UDXcBMEmPRUsqpAxLNASpqS4/BfzAC4tkEAS6&#13;&#10;V7/nclBkWiKD47X2r8l7i+xsJGCRKJWgtb7/moG1zqWhNEPIp4Nbh1jc2GdYzS1vMahEzM9vYOrZ&#13;&#10;M2jHxxlYBCsKAldPdxc62lpRkx2NJz4O0Dgp0WKnQKutEXpcbNBub40ue0e0O9mg19eVS8Mqp/sM&#13;&#10;rCduJBq9jwceJijxNOYV9uyH5Wb8PWARrFoCjRlYpDN6nhmI/ihntAfZYiTOC91Blmj3NUO/2hbP&#13;&#10;k70xlx7AoyrkfU7N+4ZgG/TEemIg2Z9PCPNUhoi49zlijC8iQWmATHsFshyNkai8ixiTW4g1uok4&#13;&#10;kxuIN72O8FvnEHjlU4Rc+DlCPvt7+P3yr+D2q7+G5/mfQX35c8RdvYSoS/+E8C8+QeyFC0g2uIyE&#13;&#10;y79A3KWfIfnqF8i6cR0p1y8izeAcUi7+Akmf/wQ5X36K5M9+irhf/ARp579AzK/+AaGf/gSBn/wE&#13;&#10;7j//MVx/8Xfw+vxn8LvwMwRf/QQh536O0Mu/QOTNzxFi8Al8Ka7/GvZf/BRmP/9bGHzyt/jsr/4C&#13;&#10;P/1v/wV/+x//A376H/432P/qZ6j2oj6gCm0R7nwiOpjgg9ncCMxkhvDvRhurwlp2EFYKorH8MAzP&#13;&#10;U9wxneSMZ/EqBtZIlB161VYYj1ahN1iJzkA6DDFHT4gJWn2op3UN7f430Ot3F+1qE7Qn2GLicQgO&#13;&#10;NJn4qiEX7zSZeFWTjPeFsZgLdYY2Jgj7Ax04Ot7D0otDbB6/xAsSNfMM4YfAon6VODGkHhaHrn/F&#13;&#10;Vk860z7WW+lWgwloyYHFuw5lKnYBLXnIsybOjHSyBmm/qLTh5uzJoRw6fw5Y4n1FpiVCQE8+tyg1&#13;&#10;3wlSNJ5DYlnqYZ3Cin4fPxKA0u8Z/ECX9cOhB91HQMW9J92AtBxYelmDLPi1ZxTxQrtFIKOy8nTQ&#13;&#10;mVZ1n5aG1JCXnxgKyMmhRXKHzcP3WN19idWdYx7JkYB1oGu6kxcWWcvscDk4t7iO2flVTM8uc0xO&#13;&#10;TGB8bEwPLHHb19uD7s4O1Fc+REG4N0qdlNBY3UObtRG67e+jVWmKPkcVL2Jod7VFg7MVyuyM8cT2&#13;&#10;Lp6Q8tzDBLm608JCsphxvIkqJ0O0eJtz4709yBIDkSp0h1ujQ63EQLQK40kemMtRYzTBk7OsoVg3&#13;&#10;7llRr4rKx+k0X8xnBUGb4I7hKBXHSLI/xtJDGFiNYU54qDJEitIAiRbX4Hf1ZzD/5MdQ/NPf4OL/&#13;&#10;9Z/x6//zP+Dcf/+PuPE3/wVm//g/YPp3/xWWP/8fcPrkL+H16V/C7/zfwuvy38Dj6o/hef7HCDr3&#13;&#10;9wi//E8Iv/RrhF+6iLDzn8P/l38L9bmfIPLiLxF+/hy8f/q3CPj53yH0l/+AxAufwO/v/zsCfva/&#13;&#10;EPDJjxHw6T8g7MavoL71BYJvn0eE+U1kediimH6fkZ54FGiPeJUCT8JdUJMRhAfhDoj3Nka0pykC&#13;&#10;7G7D2ewyDBXXcOXSL/DTv/hPOPff/xPcDb5AgasVOiLc0Bfthp5Yb4ykhmDuQRRWnsRjLT8Kaw/D&#13;&#10;sZkfjv3CKGw+TcDKo3AG1lSCClOJKozH2mEsxpGlJdoYlaSLCzbDcKQVetWm6AwyREfAbTR7GaDD&#13;&#10;zxRtoVboTfXE5MNwrOXH4PhJPF4+icNhfhheJLqgj/ZJPorH4foM9l+dYPXoiPdiHvIozimczmZY&#13;&#10;DKnXEsw482BwULl1ur6el66SbTlZGpP7AZ0IEtAoC5PNCQpoycElKd8/DioRZ4F2Fjwfu/bhcwQ2&#13;&#10;ysaEMaBUOtJ9Gn4+VcmLXhWN4XyHN+9pAJp66GKuUmpd/VlgnZ4OnultiQxMN18oF3TSfQEsHnr+&#13;&#10;QIMllXX0WKqrT4OPXGWbPOgXS30xafSGVOxE5NPTQj5B1NnZ6DMyXRCwqDQkucP6/lssb59geeuI&#13;&#10;oSUNPlNJSNDaZWCtbe5zA56gRcB69nwB2okZTGi1emBRjAwP8y2Xhd1daGmvxdPseBR7O6LS0hBd&#13;&#10;tibos7uPdqUJBhzt0eNqj1aVJTT2ZmylUmBzFwUuCjzxMMFD1mPd1QOr3PE2SxFayTCPhpzD7DEc&#13;&#10;54ruMDv005F7ijcW88IwlRGE3ggVBmNcMZXizU32kWgnzKT7cYzHuXIQwLRpwRhNCeQsq0mtYs0V&#13;&#10;naQl3r8K87/9j/jsv/4n/MP//r/hL/7dv8Nf/L/+HX78f/x7nPtf/wlGv/gr2Hz+YwSbfIlI4y+R&#13;&#10;pjRAebAVKmJUeBhigSS7K0i1uoziQEfURoagLDgIqTYWCLr9BVJt7iLP1RrpNpZ44hOEpwFBeODi&#13;&#10;hDgzQ0QYXUe2myPKotSojItAU240qtLUeBDugbLMKPRoCjDSUobuyhwUpwYgOykQTVW56G0tRH5O&#13;&#10;CKLVdggPtIaXSgEHCwNcv3YO1z/7GW7/5H8i1vg6hpPDMJmhRn+8JwbTvDCUHIAZanaXJGPraTJ2&#13;&#10;niZivywJR2WJOHgaz8BaexyOxWxfLGZ6YD7dDRMJ9Pu0w0CENQbCLNHqY8jl4FiMLW/KoT5Wq+9N&#13;&#10;1KguoNnPGG1h1uiMc2JXhqVEPxylBOMoyRdb0U4YsD6HnjBrLA7XYf/VPjZevmRx9NbhEfZfHH+Y&#13;&#10;TX3QdJegJXRZlHXwphmd+wJ5Y9FBlZj7ZUGo7nMjYCTmBEUicLY8lJrwEljkgtGzsoZ/LbDkpZ54&#13;&#10;Tr4xR8wpUtB1+nmF4JQhpj8l/I0ErPfyMpEqu6//PLBIxkBxKiiV5A4iTldynULrg1m/jwGLnqcM&#13;&#10;SZZJCRNA+kdwba7bdUbvRQPNFAQmfj1lVsIR4kx2Je6LDItmFTcOvsLq7musCGhtkXCUbGX2Wc4g&#13;&#10;RKOrlGUtr2NmbgmTkzMYH3/G/aux0dHvZVj9fb0MrLb+NtRVPkZpVACeOpig1coIvVamaDNT8GKK&#13;&#10;Hmc7tNorUWdPNsOm7NVEIs1CdyM8cLrNjgKlHkYoczHkDIsM/DoCrLhh3h+h4iyqPcSGYySeMqxQ&#13;&#10;zrIGY5w5plJ8oI135yN6uj+bEYhnyd6YTPLCTHoAxpICMJYciJHkAM46CFgFrmZIVRpA+eP/Nwz+&#13;&#10;6q/w+X//b/jH//af8cVP/wbXz30CxeVP4KK4jBDLW3gQ6ooCtTOehjigM1eNntJodBRHoDzeCRVR&#13;&#10;TuisyMZMbxPmejvRXvII2WGuqH8YDW1TOZ63NWF2fA7HW0fob25HslqN4Y5WzD3TYvb5BC+rHWwq&#13;&#10;QEtlNp5kRUBTnoOBzmoMtJejr6kQ1Y9jUVNRiP6uRnS3VCI7ORhhvnYIcbeCyvQGTK78Gop/+nvY&#13;&#10;/vJneGSvxMqDZGzmxWMq2Q8T2QHoT/eENj0Icw+jsFmazBqpo9osHFVn4KgqHUeVydgqlYC1lheE&#13;&#10;tVxfzKW5MpR6KauNsEZ3MNlWK9Afep8zrNFoawyGK1lMWmF/DtVeBmiPUaIz1hrdags8D7bBsq8V&#13;&#10;Jh1uYlB5Aa2qG5guT8Pe3jSWGViv2UGElqHsvTzSeWHpSj69pOE05Idi1MTm5Q3vaRszmfmdLn0Q&#13;&#10;W2okYEmOCyKT+XB05hQQ0u4Fqc90tlclSrY/B6xThbukwxIhrtNnWJgDSi0fybmYPutiK7SQRrDy&#13;&#10;XpwS0qqwN6feYELa8GeBdRZQ8uAZQ4KOzhr5Y6Xh2RJQwErU4YL+POMks2qV/gpI70nzhIevJIkE&#13;&#10;X9PJGkT59wGsdMASjfddcjg9/k7KtPZeYWnzEIure1hcI+3VLotFhQZrfnGVYfX8+TwDS6t9zv0r&#13;&#10;ObCofyVgRSVhU1srmuqqUZkRgwI3JaqVt9FmcRft5oZoUxqjw0GJVjsztDqRxbAFA6tIdY/Fozn2&#13;&#10;15HvdBslbgqUOt9DBQ3geplxH4uARX2s4VhvtAc7oi2QhJLu0Kb44lm6H3rC7TnGEzz49HAwyonv&#13;&#10;z2WHYD5bjWepvtDSktCMUEykhjC0eqO9UONngyo/O5R6WSPq3hew++UvoPjJj3H1b/4n7v7q5zD5&#13;&#10;8nOYffkrOCu+hNpOgQy1C4rj/FAU6QpNZjBaSxMw0voIHSUpaHsQi7rqbPR3ajA+0IX+dg0KHkSh&#13;&#10;tTYPM2Pt2F54zqJe+h+Tfs+FxU8wvzSHhbV5TC48x8DEGPpbS9DXUoKap1noaa3EeG8D+hvLMNZW&#13;&#10;ga6KXAw2NmKyqx291U+RGeyBECtDhJjegdetK/C6cQUpihto8nXFWnYSjgozMZ8SiNF4V0zlBmIs&#13;&#10;1w9a6ullB7MDxD6BSpONg+p07FWmYL8qjX22Fh8EYSHbmz3XJ+Nt0R1szPqroSgbbrLTY4IUlYNS&#13;&#10;mEHjfAXVqkuo8LyE7kRLtMdbo8L1BkpMz6Ho5id4eucTNNhdwfOybBzMDmP7aBOz+zvYIQC9fI+1&#13;&#10;7R3svjiU9FW6LEtfBn4QkoCU3RtIRErrwN59g+OvvsbJ15KHuljAKk7uOAvTZ0t0/8PFMCKkLTfS&#13;&#10;11MIO5l/S4b154D1sayOsj+6JhITkRmSoJVOL/mk8M13ePFaspqRa7T+bNOd9FZiLIdCLmngOOOT&#13;&#10;dbYJLweV6GWJOSgBrLN1tmi+c0Oe5Q7/zMAS2iwhaaDGu+SDJT0nsq3T/tXvOMiemWLr4D2WNo8w&#13;&#10;v7yD+RVStdMtuYyuYW5hhWE1Pb2AZ89mMamdxsQZYMlh1dXRzk331oZWtDXUofZxJgqDVCixuoNG&#13;&#10;s5voUhqh29oUnXYWaKfTMVdLaFSmyFdewyOb6yzKJGDl2BnwKSGVhKX2N9HoQf0SWxaIdgRbYSTO&#13;&#10;F73hbuiLcMN4oi9nWWOJHuhQW6E7zBbjCV4YjnFDH9kKx3tiPjsUi7nhmM4I5ljIlWb0BmO80Rft&#13;&#10;xdqp+iAn1IW44KGjEeIV1xF89Rzsfv73UH7yE5h+8vcw+vTHsL/xa7ibXkVUgD3yor2QE+KE8vRg&#13;&#10;tFVnY2asBf11T9Fe8ADdrcUY7m3CWH83tAMdqCnJQG9LCaaG27CgHWXLlOWVVUyMD0NT8QQNlfno&#13;&#10;aCzD+HArerrqoO2ugbZbg4aSXAw2VWGqpxmjjVV41lSJ5gcJKI1SoyEtHpp4NTIdTBB97yJib51H&#13;&#10;huImKp0ceEv1XlEG1vITMJUewmM9z7IDGVirJZF4nhuMmTw1VoqisVedhkNNJnarUrBTmcyP14uj&#13;&#10;oU1ygZZkCWnOvL6LGuvtgQpMJDlhLNYKPWojjMXQYYgJj+qQ6p0yrBrVFWi8b6AlUonGGDuUB1ri&#13;&#10;kUqBB44KaGI8MFGXh9WlGewf7mBjfx9rB4eSlurlW5YybB8dcNOdQg8tndpd39PiVXtyYL3H0Tsa&#13;&#10;XXuLo3fvOOsiiFHmRepyCiEp4Od0BnwCQqL0OxvyUlAe4rocYh+e9H0fVnJoiZL0tMkvlar0OWdY&#13;&#10;yVpANDLEWRa5SXCGJcYCf8vuEnT9zwKLVtJLg89ilvAUWAQzASa5vEEe8lKQ7otZJ6HAFcCSZ1ZU&#13;&#10;IkonflL2xiCSZVLkf8Xx+p+xc0ze75LEQfSyCFgCVltH3/EtSSS2D7/SA4tgtbyxz/5XZNo3t7DE&#13;&#10;QfsIp6aod/UM42PaD0pC6lv19nRzZkWwIllDf+sA+ts70FxZgKfRPiiwvoMqxRV0WNxFj40ZelVW&#13;&#10;6HRUsmNDudUdZNz9DFnmFxlYj1S3GFgFTtLWnDIHUlOboz+ULIulNVtD0T4YiPLEaLwvnmdIDXcC&#13;&#10;Vm+EPUbiXTGR7MugGoxy4dtZGv8gv/PsUGwWxPOoy2x2JGdZ2lQ17xqs8bVDlZ8DCl3uo9rVGoW2&#13;&#10;9xF74zJ8zn0Ku09/CvNf/B1srv0CtrR70McK8f52CFcZ4UG0NxrKc6AdaEFD8WNUpqahqToPQ20a&#13;&#10;aHu7MNbZioqHyehtLMR0fwvmBgcxNTqCkc4W9GnKoG2twHh9AWY7KjHfXYO1oUYsDjVjtKkcuTHB&#13;&#10;eJoei46n+Wh/koO2nGQkq+4j5PZ5pFreRQEtanVUoFKlQLOLEgM+TthKi8X6kwjeBziWGYBn+ZGY&#13;&#10;LY6BNicIE9m+PCi9/lQyACRIHdVl47g+W8qyajJxoMnC/EM1esOtMBhpycCaT3fBSLQSfWH3MZ/t&#13;&#10;jYlEOxaL0i1lWwSqNj9DNHneRpXjZTR6GqLazwwdmcFYaHqKtZ4GTPc04vmzXizuT2Nqbw/LB7RX&#13;&#10;4AQnvHdAgtPLr77mnQPSlvKXH/SypFlCKU5n6XTZ1dv3OHzzBgevaYTttR5YrHnSndARvMQ18rSi&#13;&#10;zEmAhm7lDXa5ROH/H1mDcICQJx7isXjutMGvU9rLF1/Qre6+mHFkjdi73zG0uE8ug9aPPizzTsEl&#13;&#10;ZPFyyxgxIyhlVNIiCHmGpT+xkwk8KQsiiIiRAYKUBDGdWJTgRK8VWiwyKBNCUXqNcGagvYMvpRKP&#13;&#10;48VvWd6wefJb7L/5Ew5Jv/X6D3ydTgapFNk4eMdWM6R2J9Eo9a6Eqn1pZYMzq+fzZCWzyPsHp6bn&#13;&#10;uRykDGtiYhra8SmMjY5LA8+DwxjoH0RvD2VYPejpInB1oa29Ce0dzWht0qD6cQ4e+rshx/Q6ahUG&#13;&#10;GLekfpY5huzM0WNjguyrnyPk1z9HCm08Vt1Dsd0FBlYuLVZ1vIFKD2O0BFmhJ1yFPhrIDbLSN9eH&#13;&#10;Yz0xmuSLmZxwLD6KxbNMNQbjvFkoOpbgJo2pxLpAm+zDWcbioxgOghUPFWdH4Hl2ODfgyW6lxk+J&#13;&#10;Ui9TVLhbotDRBPm2CuTcv4lYg88R8sU/IfTcLxB+/pdQG16A+t55PsUj6UOhpwoPVVZIMr6FeMUN&#13;&#10;PI4PQHmqGg3ZMSgM90CyiwnK4/wwUf8Yz9tKMNNehoXOSnQ+ScITtTOq4vwxXpINbXE22lPD0KP2&#13;&#10;QSn9bm5fRsl9BdqcVWi2t0OtuQXqlZZodHFAncoK7Z4qjKp9MB7mi8m4ACxkR2D5YRwmMjw55vKC&#13;&#10;sFoYjsV8NccyDUnnqzGfq8bG0yRsl6djozwDh7U5eNHwEMfVGdgricZskgumE5wwFafSh5Z0WGol&#13;&#10;RkKVGA9TYireAePR1ugMNGIRaZ3XbdS630CN23XUu1/AE49baC5Mw+z0GJbXZrGyPoeljUXMrS9j&#13;&#10;7+iEg2cGdXDaPXnJ250p2zo4oaHn1zh+TbCiDIua7dTXIiGp5Egqh5h8MkX6fEqnhwIiBBQBIyFL&#13;&#10;ENAh4OjlCDoYUe9IhLyUE6d5cmDR1wlDPvF9RGkoz7rEe4vvL4GOfr7TBrxIUER/S/SupR4cjR7R&#13;&#10;CjMJWq/f/RZv3v8Ob7/6PX70Ybkny7J0Wiv5YLNc1S6U7fJsSl8KykZo5HAiYJ3auOoU7wQw3e0H&#13;&#10;wNL1pLh/9ZJM+ihjokHnb7F19C07lDKcXv8RB2//mW/pGj1HwCITQHZxIDO//Vc6O+SDU1X7slQK&#13;&#10;0twgOTNMz0rQopJwampO6mGNT2FkmLKrEQwOUIZFcgbKsnTQoujs4PKws7UJjZVleBofgYeOSuQb&#13;&#10;GaBScQ3tSlNoFDdQeOci4q78Euqbl5BkZ4wcF0MUuhgg2/Yacuyu4pHDdZS5KqDxNUNLAFkSm6HR&#13;&#10;0whdoXRS6I7J1CCMpwRgJNEHWr4fyMCifg3FEOmu6LQw3gNTWSFYeBjNQcCimM8lC5dIbr63hqqg&#13;&#10;CbSGJsCKx4WeupiizPk+ih2NkW1mgBRadHrnEpJuXkDk+U8Q9vnPEfDzH0P96T8g8eIXiD/3K0R8&#13;&#10;+nMkfvFrRFz+HNGXf420m5eRbnARcec/RfadqwyhIisFNB4q1Lk7osBCgTSD83hw1wAVSlPUWFmg&#13;&#10;wsIElQ7kGe+IngAPDAR7o8/PEx1uThj288VKYiKm4sOgjQzieBYVgIkoH0wl+PEg8cKDcDzXZVIr&#13;&#10;BWHYKIliaNH9pcdqyYrmcSRWi+KxVpykB9Z+dRY2CmOw9kiNuVQ31l5NxjnwLSndR8ItMRSqxKD6&#13;&#10;PgNrMtYOQywYvYla12uodjVApfM1lDl/CY3reTz2uI2Oshwszj/D6voCNraXsLazitW9XewcHnGw&#13;&#10;ml3XYD949YaBtfeCTPp02ZWs6a6fHaTQDUV/DFjUiBabbT6WQQnQyO8LwAionCrUpZD3uKRG/Q/3&#13;&#10;sOixyMjE9xbXxWtPszJJ2nAWVlJWdrqUQtJmkdbsOwYWgYqCoEXBwBLQEg13kjLoLR0+Ain5wPMH&#13;&#10;JaFug458UJmgJKAl5pz0dhekGfnNP+MlQUw8Js9qnQCU9VS6E0KSNUjNc5ob/OYDYDGsXv7+1GqZ&#13;&#10;TQEl25nNg1c8mkPZFZWA+hEcHbDEsPPsPNkjU0m4qG+6Uw+LMiyClsiwCFgiw6Loa+1EZ1Mb2pta&#13;&#10;0FqvgabwEYqiQpDrbIls5W1kGlxC/IVf8Cr3RBsF0gJckRygQpzjTaQ7XuS19dm2V/DA3gCFTrdR&#13;&#10;5aFAnZcJ6jwU7MbQ7K/kLGsiJZBh1RPpguEEX0ykh/DtcKwzBqNV3KDvVNNuPHfOsJbyYzGfF4WF&#13;&#10;BzGYy4nCbG4UprMjMJYaxMPCzWTBEuKAWh8lh8bXEjWeSpQ6maDIXoF8y9vIItPBy58h4+oXSL34&#13;&#10;OdIvfo6cqxeQdeEcss59gYIbBsi/eB4PPvslHv36M5RcuIinFy+h7MsvUXnDAOU3rqFNqZTCwgKd&#13;&#10;SksM2NpjzMEJMx7e2FSHYz41Bhu5adh+mImth1nYfZyDvSe5fLtf8ACrOfFYyaJB6WisZoRhKT0E&#13;&#10;qzmhrKVayAthMFE2JSBFWdVaUQTWiyP5/kZJPJYLYrFYGIfNCioDc7Fekoi5nBDM5wRgMcOTQUVB&#13;&#10;OqyxSGuMRljxLUFrIsaWtVl0SqhxM0C18zXOrCrdDFDuYoAKl4t45GOE/oYyrK0vYG1rGTt769ja&#13;&#10;W+exG1o3R2vnaGZQCESprKPsavdE2vBEZaK+4a4TjtI1hpluZOe0ryWdGFJ2Rc3os1tt6FbedxIh&#13;&#10;L+s+zIA+BJQ4TTzVS53CSP4+ApASdE59ssRz4gBAfL08uzo9GRTjQqfP09fyAcC7bxhYtIhCPrLz&#13;&#10;I9FUp96UHlYvqNEnhX4noc7jXdrGfGqWJ9ddCQEoQUcEQUhStktZFatz5cb5v/tnvCY9hm72SVpo&#13;&#10;caqj4uxKN6pDGRZlUBSbJ9JCVioJt178Djuv/qBfI0YuEFQSkv5qbfcEa1vk3U4ShtMhZzmwyE6G&#13;&#10;gEVZlsiwREk4oZ2EdlzLZSFlWZRdUSnY2U59rHb0N3Who74VjXXNaGpsRoOmFmX5OXgYH4octSfy&#13;&#10;XFXIcFYiw9ceuQnBeJibjORIX4Tb3UCW4zU9sKgsfOx4A2VkHeNpjAYvYzR5GTOwyCOeSsKheC/0&#13;&#10;RrkyrGZyIjjDGopxQl+EPTfoCVjjSd5Yyo9mkSQN2y4/jufXUgk5maXGRKYaQ4k+7LjQGGSLxkAL&#13;&#10;NAVZoiGABonN2UaGnEmLHO4h5/5VpN49h2yTq8gzNUC++U08Nr+NB4YGyL7zJQpM76LC8AZKb19F&#13;&#10;5a1raDRSoF1pgU5bK/S5qDDm64UhX2+M+PtiMiQYc+HhHLOhoViOjsZBajp2HmbiqPAB9h5nY+tR&#13;&#10;Bg6LH+C44jH2S/OwXZSNvcI0HBSmYC8/DhvZtKo+CBt5aqw+DMJMtieb+a0+UWPlcQgW8gKwnB+M&#13;&#10;ndIo7FfEYrM4nHVWqyUJ7Fi6WZWF3ZpsLBfFYTY7mE8HV7J99LAipft4lA200bZ4nujEt5x9JZL7&#13;&#10;hRlqXWl3pAFqvegPy02UuRigyOk8CkKsMdHXjK3dLaxur2F3fwMb2+vYPiAbbikIXgQszpLefYVD&#13;&#10;slN6QU64OvGo3mlUyrD0zXgxY6jLwAhYYhUYfYjPgkgOLPHc2RCwkoShEpjkp30flonfL/UEICUQ&#13;&#10;SRmW/PuKzEsOLPn7yntcEl9OBab09ZQ1ip4cAUtsgmZZgxxYeljJgCVfO0+gklZpSSu1pA3RMt2V&#13;&#10;2FFIjTciqC6TImDxKA0tr9ANZApwEawoKMPiGUN2JZVkCeKEj2AlFrFSdrV29DXH+tE3WD/6DhvH&#13;&#10;v+EMi2BFW3gosyJYLW294EUTKxuHWFqXpAwfAxZlWHxCSGWhrofFkoaxZxKwtBN6YFGGJQfWcFsP&#13;&#10;elu60NLYgabmNmgaGlBZVYrCJ7l4nJuCkux0FOXE43FuHPILMlFYmo+spCjEqkzwwOEGsuwNkG13&#13;&#10;Bdk2X+KB7TUUqW6wXXKDjwla/MxZf8Wq9hgPDCd4YzDOE1NZoZjODpccM6NUbDtDTXpJXOqL2dww&#13;&#10;LgcJWIuP4zCdG4Fn2aGYyg5jaFFmRi6iTYG2aFdboU1NwDKXVo15mqDSywwlLgo8sr3Brg00a8jh&#13;&#10;boEKVyVKHI1RYm+MCicLaOxN0eBozluEutxVGA3yhjYsCBOxoZhOjcdEQhSep8RhLiMJM2kJeJ4U&#13;&#10;o49nCVFYTo/HRnYyVrMSMZ8ejYXMGMxmRmIqPRTTmeHYLUzAXkEC1rNDMZPgwUPKS9l+WM7zx1yu&#13;&#10;F6azvRhSawVqBhdBimBF0KLHS0+isF5K5WAa1srTsVaeisWCGB5UXqYeV6YnC0K1cfYMppEoa1a6&#13;&#10;P09xYQEpPTccTUs5FAyrGupded1GqasBClVfIsfxAirosGNiGJsHB1jd2cLOwRY2ttZ0i3x10CKh&#13;&#10;6PErKUt6J534UVkoLJD1WitqruvskTnIxUEmeTgLLDkk5MCS95DkoJLD6mxJeBZYIuP5l7Kss5AU&#13;&#10;P4u8dJRCAqIUUhOekiCJLfR+UmZH7y2ARRmWWF0vnBx+JE4APwAWqdt1M4Ony1Vpu/LX0t6/F1/x&#13;&#10;fWk12Km6nUo5hhZBSQYsyU7mdABaSBtESUjAekGloGi26/RVBC0qA3lbNPWvjr9jUC3vv8Pi/lsO&#13;&#10;gpWAlngdNdtJKLq8/fIDYFGc7WFRdiXvYX3QdB+jOUI6JZTKQgEsedO9r7UDPS0daG/pRHNLJ+qa&#13;&#10;WlClqWVoVVQW4lHhIxQWPUBxSR6Kyh6jsrYGRQ+ykexqhRSLK3pgZVlfRrbVZTyy/RIljjdQ626I&#13;&#10;RtqeQ26iITYMLCoJKUjJ/Tw7DCOJfgwrghZpsej0cCzRC6NJ3pjMoHGUSMw8kmI2PwqzeZEYTwtE&#13;&#10;d5QL2tXkGOqIrlAblkg0+JuhxssYNd5mqPIxAxnilXkaQ+NjiXofK45GHxs0UdDaMA8btHrZod3T&#13;&#10;Cm2ulmh1skCnuy0GA2lzcxCGIoIwEBEMbWw4g2k6ORZTidEMMAIZwUsbF4GZxAjMJUdhOjEMM0mh&#13;&#10;WM6KwnJWJObT1FhIV2MmLRBLdPKZ7IvJaGfeQziXQXozT0xnu7NV8tqTYKwXhPDtVnEodp6GY6NQ&#13;&#10;jdXHJBoNw0ZZMjYq07H4NBmLxfGYL4jG7AM1e8M/S3LCUIQlx2i0jf6W4EXAGo2xR3+YJZp9DaHx&#13;&#10;vIUGfwU0fgoUuxog3/ESl/WtTxKxsjSD9YMDrO3vYfdgF9s7O9jePdADa/PgkLMpFom+kZwXuOn+&#13;&#10;6h1nW9IJINkgS9mXCHZqkI3ryIHFc74fAYXIhIQ+62MgE1nSWY3W2YxLvKccWmfh+C+FeJ0cWOLE&#13;&#10;UFRu0qYueq0ERAbtV9/hzXdnoff7j2RYwkJG19SjNyNgEZzOwkpaCyaJRBlcwveKpAuUQclMxOQn&#13;&#10;hCLb4ia7LMMSwNIPM7/5Z50zg7Q1mlbcbxx/i+XD9wyr+d3XWDv6FquH33BQ9rVx+LUeVpK6/Qir&#13;&#10;m1JJSKG3k9GdEgpgiQyLSkJ5D4ukDXJg9fcNfHhS2NyEzuZmdDS3obmhFfV1TajT1HFp2KCpRn1D&#13;&#10;Mxo1GtRXV6KmvBKa2npUFBQg1d8F0ZZXkWF7FRl2l/XAemBzmdfWV7vSaZQRrw1ro9PCcGfOrghY&#13;&#10;1HCnspDGbghYZD3TR66Z8W7cdO+PceXXTWeHYfZJNOYLY7FUFM+K79EUP3SGqRhYPWFO6CInArUN&#13;&#10;mgItuOGv8VOi0seMTxCr/JVo8LbglV8dwY7sUdUTpEJfsBOGQlwwrHZHv68d2lSmaHM0Qb+nI7Rq&#13;&#10;XzyPC8PzxChoE6OwkBSHqehwPIslOMXgWVwkpuKjMJMkAYxgtZKZgMXUKDyPCcB0tC+mozwwHemG&#13;&#10;uRhPjMeQ/UsAZpN88Jz6c4kevCWHdFOjifZ6SBGwaDEF3Qp4bRapsVQYjc3KVAbWSjlFKhaLYlmf&#13;&#10;NZXphfF4e5Y09Icr+ZZiKMoKY3F20CY4QJugQm+oEvXed9Dop0BLCP2OFChwuoo8+wvI9byLyfZy&#13;&#10;7OxtsMcVQWuHoLW3h+3tfWzu6aB1eKRvsFPTXQ8rqmR4/yBVLJIMQYQk5pRKwY8Bi08JdaJPeZkm&#13;&#10;SjT5KZ0cWPLXnhWUns245HD6GLgESH4IYuL5DzVap7osqSwkSElZlv59v/kt3v7mtJH/Z4Elmnr0&#13;&#10;JgQskV3pF67qQpIySMBi1TmdCJKEQQYs8ucRhmIEJdJP0esEsKiPRZkWyxyE06hOf0VlHotOSSLx&#13;&#10;nk4Df4/1k1NoLe6+41g5IJvkbxlYKzuvuBwkYPHA85Z0QsjxEWDJm+6zs1LjnfpY5DYq72FR411k&#13;&#10;WJRddXV0orujCV1tzdx0b9I0oK66DvVVGjRV16C5pgYttS1oq6pDe1UtGsprUF/diPKiYiSrPaF2&#13;&#10;uIFUm8tIt73EJWGO7VU8tLuKYtUNVLnf47KQ+ldUEnapVdy/orKQSjrqX9EtZVct/mZo8jFFb4Qj&#13;&#10;67QG49z5dZRlLZUmYakkAQsFku0wAas7wpnfTwKWpKpvDaSy0BJ1/lYo9zRFsbsJL3CoD1SiKZhs&#13;&#10;ke3QEkT+W9JCVdo4MxjuzmvtG1QkRzDHaLAbJqKCMRFHNsaRGKXMKSEaA8G+GAghX6wIjEeHYjA0&#13;&#10;EKPRoVwqLqTFYC4lEmNhXujzsYM2WIXZSE/MhbtgKsgefWrqJXliItodk9GumE5wx3SyO56nuWE6&#13;&#10;2wPLjwI4myI4UYjsiuBFj7cqkrFTk4Gt6kxs1mRjW5ON1dJETOUEYTzVjaE0EmODgQgJWFT+UdA1&#13;&#10;guJ4vCPag0xQ63YDGu87aAqi7PM2cmzOIcvyCxSqLbE91YPjl8dYOTxmYG3t7mB3ZxcbGzvY2JXK&#13;&#10;QuphCWDtvXgllYOUOQlg6WBFFjIUAlgn784MRbNtstR0p5C/lj7oYhcgQUUASkBLDiz68EvNcnmp&#13;&#10;JpWEH4o/v18GyqF1qsf6fnkooEghLzOFXktotiTFvdRP0+vBvvv9B8AS7/0joauSxmskbZXc5lho&#13;&#10;sNji5RWVhlRjni5elY/k0H0a1XlLQ8wkDjtzKkgZlmTeJ4GLhaTUbKeS8DtJk0VQOqZMjJazyry0&#13;&#10;9NmXTt9FfljrB9+wPQw5MIglqWQfwwtS6VRw6xBLa/sMLJI1UIa1sEpjOFuYX93ADMFKJxyloPtC&#13;&#10;OPps8jkHNd4pRoe1GOgbQV/PEPp7h9HbPYiu9h60tbSho60D7a3taG1oRnNdI5o1DWisqYOmogZ1&#13;&#10;lGVp6lFT1YjqqibUlGmgKStDQWYMvOxuIllpgCxaqW5zBenWF5Btf4mXgNJSikYfJVqDrVnaMBjl&#13;&#10;hv4wJ7aV6Y5wxXCSLwaTfdEdQSBz5uiJdsYAzRWm+fGOvLF0PywWJvCarPniRIxmB2M43R9DSXTa&#13;&#10;SO6gjhgMc0SPvxKd3mbo81Wi08ecl1vQJupKXyNUBpqhOojsnCXv+VovJVoDHDEQ5oHeYDdUu5ih&#13;&#10;ytkcjV626FW7s+9Xt78r2yFrI4P5WoePCn3+LtCqvTES5I7+AFcMqb0wECZZSZO2qj/YFT2BKgyG&#13;&#10;uWIwwg2dgbZoI2B6mqFbbc/OFeS6Sj7uY4kq3ra8kOuD1Qf+WH0YiM18NbZLIrBTGoOt0hisl0Rh&#13;&#10;rSQaq4XRWC+O5ZlBXnVfJi1jnc4JxkiSO0OJsqvOYGMeuaGScDhMyUHyhtYAY1R6GOCJ4xeo96Wl&#13;&#10;tjdQrjJAhvUFxNteQnlhGtaXnmF/ew1bm1vY26NZ1T32W1vZ2cXWzj6Xhrv7BCySNkgnfyKoDOR9&#13;&#10;BqR+J5kDgYwyKjGGo1toKkDG/R2RWfF9qQoSZdXZTEk8FlAQ293pmtTkPj0d/FhJKFetfywEnAQI&#13;&#10;5SHPsOSgO4WYNKsoMkECrTRfKGm96ARSeMOTLovKRAaWgNbHLI7lflTUaJegJf2jOY37YIZQkjcw&#13;&#10;AEl3pTsVFCH3l2aNFY3WUFZGfS3qYX2jE5J+Ld0eyDRcHELbRZnWi99jde8rqeTbOWJQUdB94XE1&#13;&#10;T/OCq3tcEq5tH3EPSwBrbmWdgUXlIGVXclmDyK5oPGdsZIKDvNwJVgQqip7OfnS0dqG1uZVhJYBF&#13;&#10;WRYBq6m2Hg3VGtTXErTqUF3ZgOqqRgZWXUU5inOSEexihoT7V5Fmcx1ptleQZnUe2XYXOcui2UJa&#13;&#10;tUWnd+20iircmT/EVJ71x3jyad9oehD3q8aSfdgpgIDVRfbI5FWeTgPAwZh7HIuV0lTMFsZDm6vG&#13;&#10;WFYQhpN90RftwuM85G5Ka97b3I3R4WXKwGr2NkGNlwKV3gpU+dNiCiWqaX0WbYMOckQbebiHuvFC&#13;&#10;VdpTqPG0QUeQCwbCfTAY6oPuQDd0+bmhN9ATnUHO6A52xUCIB4aCPaSFHGovDIZ7M8wIbn1BHujw&#13;&#10;U6HZyxZtvnZo8bNBvacF6tzN0eRpzqNK5EihjXfDVKo7nqW44FmqC+ZzvLBVoObYeExZFTXfw7D5&#13;&#10;NJo1WcsFYayCJ0BtPo3n2+UnkVh4FMZ2xto0b32GRdAi6QIBiyQNBKy+YFP2InvqfBmPHT5HmcuX&#13;&#10;qFBdQbHdl0hSnkOq2220N5Vic30Gu9urDKzd3UN2s6UScHVnl2ElelmkxyJoicWpHK/efRACWAQx&#13;&#10;hpYOTKJsFP0nhhZrsE57UGd7Uac9IwlccrDRNTmwzpaC/9qQZ1V/Dlg/BC7x9XRfZIgUHwWWXk/1&#13;&#10;kSUSBDKhdBfAkk4HpaWO/I9l4OnEntyAl0ZoTnTwkkscRCOemvIEor2Xf8T2yR9wQCJRneKdRKD6&#13;&#10;oDEbKh/PiFHpMTXgl3feSE11htYxB92nAef5tT3MLG8zsJbXpXKQTgnnVzYxR44MBCshGtUFDz6T&#13;&#10;4l3IGrRTHwBLZFgUfw5YLRop09IDq6oOVRX1qCrXQFNZifIn2YgLdkWsxVUk2RggjXpZ1heRaXMR&#13;&#10;OdaXUOBwgyUGTeTtHiGVby1+lhw0EE2Nd1rAQLDSpgVgPMUXfbGu/NreGBfOsGYehmOlJBmrZWmY&#13;&#10;K0rARF4YRskAMJ6225B2y5F3GRKwaOV9u6cJ2n3MeXmFxscYVR6GLH2gLTm0jIJcO8nTvTnEFS2h&#13;&#10;7qgLdEKDvwqtwa7oCPVEV6gPR2ewNzqCvNAd7INGfxoz8kJ/mDd6A90xqPbGWCw5fwajJ9IHvaG+&#13;&#10;GIjwR4/ai6HXEURZpArNAXZoCbTnQXAaVRqLdcVMug+WHwRhLssLz9PdsPjAh2G1WxzOt8uPgrD2&#13;&#10;RM1ZFkFr4VEIZ1g04LxbkczAIlhRw30iwxeD8S4YjLLCcIwNhqKtuSyk/hWdEpIzAzs1hJgxsIpc&#13;&#10;LqPQ8TyeWJ/DA6uLiL7/BR5HOuKZtgc720vY2SRgSY12yq52j8h7bRc7e4fcxxKlodhBuEvr6Y9P&#13;&#10;sEMlImmvXr/nOAuts7ASYBDAOptJyQFEQBHZkciyBKzEcz/0eglGp+/7Q0CT97M+lm3Je1vcmzoD&#13;&#10;L5FN0XPi9SK7oue+VxIKUMlh9T1g6eM3unXwUh+LaS0DnrTY9NRZgUtEKgN167mE55WYFaRTQILS&#13;&#10;/us/YfflH7Hz4g8cH9w/0Q03672uJKdS0llRr0pAimxjBLzo/sL6PmZXdrgkpCBYSa6i65hdWmNY&#13;&#10;PV9Y5tGcs+M5k1OSrGFsjPpXU3xaSNAaGdJiaGCMwSVKQgKVKAnbGqU+FmVXAlqNtRq+VlvTgJrq&#13;&#10;elRV1kJTVYnqkifITAhDvO11jnQHA2TZXuZSI8v6Ih7YGrCLQ32wJdrD7blRTo4NHcF2GIkjSAVz&#13;&#10;WTiS6MXQImANJXoytKgspAxrKlfNwKI17zMFcdA+COWSsCeGnEypL6bbehxohU4/JTp8LdBOTX4/&#13;&#10;c9aB1bjdQ3ugHTpDJIDQMtXWUFc0qF3RFO4JTYgLmoPc0BXhj+7IAHSGB6AnKhh9UWr0RkrRFuqB&#13;&#10;wfhgDEQHoFvtgaHoAIzRzsb4YPTGBmI8NQbjyZEYjg/FYFwwhhNCMJoUgrHEIA5tvBdb5UwmeWI2&#13;&#10;wxcrecFYeuDHsFp7HIQV6mEVhGC7JIxj52kkdkujsFkciZXHamyVxmG3gkrBeKwURGAxP5TnB8dS&#13;&#10;3NGmVqI/ygqDBKwoGwxGWksRYc32Mu0BxmgOMEKJ81VU+t1BvuMF5Cqpd3UZCQ430Po0EaurM9jd&#13;&#10;W8XW1jq2d/awuX2Aze09zqS29qXMioDFzXed4l3AauvoCDuktyLJgu50UCjgxTU9sGTQ0peEurVf&#13;&#10;Z7MpeRCA6Fbe2BavF9fpmoCVCPH18qxN/rXi9Wd7WGehJe9nfQxc4uvpmvj3ycvFs6//0Qeg0m1t&#13;&#10;lo/iyMvDUy3WqbyBBaRy4L2iW0kBz26I34oS8NRahpvrb/4oraN/+8/YOfkd96M2aVCZrI1JznDy&#13;&#10;O2wckkiURmyk+UEayyHLY2lW8D3bHq/ukNaK+lZUDr7A2u5LDnpMg86UXVGWJTkzbH8EWMt4NrvI&#13;&#10;G3JETE7NY1w7jVEWjkp6LAIW9bFEpkXA6u7oRVcHabI6pSyrqZV7WAQsAS26JZA1aJpQq6lHdVUN&#13;&#10;qioqUV1ajPysdCQ4GSLG1gBpjjeQZXuVTwup+U4jO/nO91DmYwxNoBItIbbcKCcfdxqEHk8O5BEd&#13;&#10;kV1RaUjAIlhRDCZ5YjjFG9psNbQ5oZjIi9BnWH1xHpxhdYbYoj/EFgOh9uhX26GbHCJo96G/BY8G&#13;&#10;0Y7EVk8LdNACh0A7do3ojZKWsDaFuaM2WIWmQGf0xQRiODEMQwmhDKDR1Bj0x4ehJyYUo+mR0KZH&#13;&#10;YSRRjeFockMNxWhSKAbigjGQpIY2MxZDyeEYjA/BSJIaE+nhvFSVYiojFLNpAVjMCsF8RiBm0jxZ&#13;&#10;g0U9q5U8P6w98sNaQTA2i9U4KI/CUXUc9sujsFFIp4ZST2vzaSzHamEkg2ouLwSzD4IZWB1hVhiI&#13;&#10;tkFvhCX66KQwygp9YeT2asIyhiafu6h0uY5C1SVUBhgiT/Ul0qkUtL6G3BAHTI82YH1rEVs7a9jc&#13;&#10;2eZsamNrH+ubO9gnGB2dyhoIVrw0VZddEaw2Dg9Z7c7Nd8qwKLsiMalY6UU9rH+hIS9lXBJEPmyU&#13;&#10;n2ZU4v7H+lxyGMmBJc+u/hywRIYkL+1+KM5CS4T4WvFvEnCi+2eBfAqsM7DSX5MNPZMqlTKsvZP3&#13;&#10;PKNHITXhJeW7Hm66UR3RzCfYCZtj9mbXvS8Fa6v232Nll5affsvCTwq6vn7wFbYPv8EOzQ4efoWN&#13;&#10;vbfY2H+N7aN32D56w2M3BCkRBCryvKIQ4KL+FQGLYCXFph5YDC0dsCZnFhhWtClnanoR2slZjLG9&#13;&#10;jFQWEqgoKMMSJSEBq6erRw8skjYQnETTnWDVqmng0Z2WphbUNzSiuqYWFRUVqC6rQHH+YyR6miLc&#13;&#10;6iqS7A2QaSMJSPMcDZBpZ4Acl7sootX0/mZoJmCFO2GAmu+R7uiL9sBokj8mM6Q+1kCsG2dX1L8S&#13;&#10;wBriJaMeGEjxhTY3jC18qYc1mOjNzXpaE0Zr2mkPYq/aFl2hOlubQCW6aCQowJL7Wj2+lujwU6Jf&#13;&#10;rUJfuCs61c7ojnBHZ5gr+qJoZXwYxlNIF0alVjTHcEoERlIjoc2MwVhKOEbi1ZhICsd0egwm6Hpa&#13;&#10;JCaz4zCeHomBhBAMJRB8w/A8M0KafaSh7cwwzKT6YTU3FCu5IZjP9GFgEaxW8nw4DmqisVsZhYPK&#13;&#10;aBxVxfIpIQFtPT8ER6UxOKhOwn5VIpeINKozneOHyUwvjKW4YjCe5B0WaA0xQ4faAj0RZJyo5E1E&#13;&#10;dZ630eRtiHInA9ZclfkbItvxMpLun2M5SnFKEJbn+7C8ucTq9nXuVx3pM6yd/QPWY23sH7AGi04J&#13;&#10;t4+OOTZ1sKI4OJFtyHlJw9A0Ryhdo9NAOaz2Tt5x7L+QSkUpi/mXgSOgIwfW2TgLIgEJ8fXi+bPw&#13;&#10;oBCwOpthfSzOgkpe6tHz8r4XXZPg9eHP9KMPS75TYBFY9k++41sBLMqwqIclYEXgkkpEcXoolZJi&#13;&#10;vlA6OZTKSoLV3vG3HOJ9KVi5vv+eg0SfpLci3ZV+kPnoG/6aHXJf2H/NECJQ8YzgvgQlAamzsOLH&#13;&#10;28dcEgr/K264L68zrGaX1/B8cR3PyBJ5dhlTcyu8KYfi2TS5ji7oG+9yYImmO0eXVBZSL4uAxdCq&#13;&#10;bz7Nsmoa0NXczqeJTS3NqNVoUFZegaqKKpQXlyMtyBZhNteQYH0NaZYXOcPKU91Ess0VpDhex0PX&#13;&#10;G6gKNEej2hatwbZop23LwY6sVB+I9cJEOs0YerH2imAlYiDRgzOsjigX9JKYNFuNsewQDKX58ikh&#13;&#10;vb49yBoDajt0+CtZVd+mlsZ7uoKt+ORwMMAa/QFKji4fc/QFWmEwxB59wY4YjXKHNtYHE8nBmMmI&#13;&#10;gDYxCIMxNJgdismMCExkRGEuLwna9BgMxakxHh+GmTTafpyEuaxEzOYkY/ZBKp7lRGEiI4znHJce&#13;&#10;xWExNxKL2eFYyQ3Hck4YlrJCsPkwAluPwrH+IATrD4OwluePjXx/7BWH4KQxkaG1UxGJndJwLg/X&#13;&#10;84Ox+USN/aeROKpNwW5FvNSEfxKK2QeB0Ka5M6x6o21R769Ac5AJ2kOV6KDsKsQMDSQSdb+Jala2&#13;&#10;30KF9x088biJTPtLiL9/DhGWV1BXlIblNS2Wtlawsr2Bte1dXmxC0KITQZI2bO9u6YFFi1PX9w+w&#13;&#10;srvLQfIHAtcHwBIhlqjSfVlJSNAiWEnbc4TP1fehIgeK/PmzGRO99mwGdTbk7/WxkMNKDiz544+B&#13;&#10;SoQ8MxOPP3z+QwB/ACx96ffmDwwYggVnRLrnCEp7J19j54gMyN5xaSiF7vTwzW+/188Ss4f0Gvra&#13;&#10;3WP6S0ElJf3l+E6/U1DaKyjdXz98x4tRaaszwU187ebBG958Q6Da2KeM6pihRCCj5wTQ5BkXDT4L&#13;&#10;YEkuo1JZSE13Atb00iamaHEqLZ5YWMP8Eu0l3ML03CpDixapClkDBfWxhKyBbrs7uxlGzY2SeLSr&#13;&#10;tQMdja3cvyJgNVbVMbDaW9vQ0taK2vo6BlZlRQ0qSmuQG+WCCAfqYxkgVXkRGZaXkOt4HbFK+kt+&#13;&#10;kT8k5X4mqA+2hsbXgqUObYF26AlzwVC8DzszUFlIfayRZG/Orvi0MNoJvXGuaI9wQlecO/pT/dFL&#13;&#10;GVeCO8ZSAyTQxbpjJNQRbT5m0HgqWDzaHioBq9vXAr3eSvT5maA/wBy9fqYYUdtAG6rCaIg9JiNc&#13;&#10;MRnljsmEAEynqaFNoMWpvlzGTWXR7GI4Fh4lYCozHmOJ4ZhKjsZSZhIWMxIxn5mImexETJAG66EU&#13;&#10;G0Up2H2ajvWH0VjKVmMtNxSbD8Kw9SgSu09isPskCrtPIrBTEIqNR0HYLVLjjSYeR/Xx2KshC2Q1&#13;&#10;1gtDGFjUhKeg15J7A0FqKtuHLWgoSH/VFUEnniZoDjZFV6Q1+mPt0RluyaeCpGgvdbyMfOWvGVik&#13;&#10;u8p2uIhU2/NItLyMWMc76G8pw/bBPJa217G6Q9uXtlnjt31wzMsltra3eTxHAIthtbOLhc1NjtW9&#13;&#10;PWweS8Dipak6fdX3xnN+QFh6KhY9Ld3OngCS5kmASf6hF6+ha2ezLTm8xPsIaHw8vg+rj0HqY7Ci&#13;&#10;EHYy9DWUrcnnD/mUUOanRar4H+lLuh8KHXAYSK/IOYEypd9wr4rdQIVfla5vJT8xFMCSyshTWIn7&#13;&#10;O9SHOnyHtYO3WN1/w/N/NFZD2RSD6sVvcHD8NfaPyNOKbGLeYHOX3BdeYn37BQdtw6G9g1tH73Ql&#13;&#10;4jGfCJI7A2mvVjcO9LG0uss7B0UWRau8CFKUWT2fXWFIzc2tY3Z2DVNTS9Bq5zA+/hyjo88wPDyB&#13;&#10;kZFJDrrf1zeKrs4B9PUOMLQoy2ppatZFI5obG9DUUI/G5i60tfWjs60brQ1NqKupRnVlFSoqa1BW&#13;&#10;qcHDR1lQO1sizuom0i0vI97iV0iyvYg0Ojm0MECi9XnkqAxQ6qFAracx6j2NOBvqirDHcLI7l3e0&#13;&#10;0p2yKSoD+xNc0RFpj65oR3THqNAR44qmUDv0JXhAmxHMolLy1yL7ZDp5Ix0W9azqvWnQ2hxtQVIP&#13;&#10;ixrwlFENqJUYDrXBWLgDRiJUGIlwxkikB0YiPDEc7oHncR6cdY1HeWA+KxxzWVGYy43D4qM0zOQk&#13;&#10;YDYlFnOpsZhJJlV7DMdUdChm4yOxm5uJ5YfxWM1PwFZRGlYfxWI+U431R5E4KE7A9uNo1lftFoZj&#13;&#10;rySSM6aD0igcVsbgsCIae6UR2H4ajheaJJxoErFTSjqsCOyVR/F1ip3yGKwXh2P+YSBmcn0xkeGO&#13;&#10;7khLtKlN0UeC0XgnDMaqMBrvjFHakBNoglqPm6hwu87zguWqi8izv4w45UX+oxJ+/xzy1Q5YmejD&#13;&#10;2ro05LyxvYW1HSkIXut7e9yz4vLv8Ahre/tY2dnDGjXej6jh/opjm/2xaM2XBCz5DKEAGO8kpN2E&#13;&#10;J6+xc/SG/9DTfk4hDTr7gRZmBWL85WMOCR/O8p3OFcpBI4AiTiYFmOSlGz0ms0BejvHBWnpZk18n&#13;&#10;myJ95umSDAl2Z4FEPxsthP2aFsPq/N5JVUBLY2nTNS2Q/ZHefUEXosTTl3o64HAWJfRYLySXhn8N&#13;&#10;sMSwtMiqhDRCytTeM6gIWJxVHb7nIGCJUpBgtXf0noG1c/BWDy0BrjXKsA7e8O5BAha7M2xLuquP&#13;&#10;AYuyJwEshtbSJkOLgEVBsJqZWWVgTUzMQ6udwdjYFENKBK2r7+8fQ0/PMDfge7oGuI9FmRYBq7mx&#13;&#10;CY31DajXaNDU0s3AIglEk6YetZVUDlaisqoW5VUalDx9gsRADyTa3UOqzRUkWX2BFPvLyHa8hSyb&#13;&#10;24i3PIdM+yt44nwbFW6GqHUn+xkjfTbUHe3Kuqr+BKlvNZjkjs4oR3RGSdCiTccErK4YFwwn+XCv&#13;&#10;ixZbjMW7YyTaGcMRKm6205YehhWdSgYo0R1giaEQWwyqyRfKCkNqGwyF2TOwxiLdMRbthdFIEoc6&#13;&#10;YzjcCRPxPniWHIQxyriyyS0iA/MPkzGTQ24R8XieGcOxmJvIsZCTgNVHaVgvTMbu00zslKRhsygB&#13;&#10;e0+T2FzvuCIN+yVxOCqL5TgojWZYHVfG4YUmEcfUYC+LZCgd1ybgsCoWWyVh2C2LxEFlDEOLYq0o&#13;&#10;jGMxPxizD/wwle2F/lhbdIRZoCfKCiNJzhhLcsZovAp9YZZo8TfiLKspyARVvnfw1PkSsmwvINH2&#13;&#10;KmJsKK6hIS+KV3Zt7e5xs52AtcploQQryqgIWNRYp8yKgLVOjXeSNOhWzvNp4Imu9JOVgMLvSt/T&#13;&#10;0gGLVO70eqpoToElme7JMyB5r4niYy6g8jk+ytrkUPpYP0oOsI8Bi6H1wetkP4uuj00rxwSwxM8s&#13;&#10;hyj9bHRfbuTHPzNlXCRvoJPIb//4IbAEpARkKOi6AM5pw1w6CSQ4yYElXBvkwBIZlSgBxfehxwSs&#13;&#10;5d1XDCwuCY+/keKIYCZBi0AlD4KWANfW3mvOyAhYDC1RMu6cMKwIWivrtL5LAhbdX1zZ+SDLouWp&#13;&#10;Z4FF8fz5stTDmpSyLJFZCWANDIxzlsUN+K4BljiQvEGCVgsDq6GuHs2tPWhvH0BbcwcaajWoLi9D&#13;&#10;RVk5Z1gErMrqCuTEhyPO0Zj/ipMgMcnmAjLtbyDD9jbirc6zqPSh6jpK3RVsAdNEBn8k+FTboj1M&#13;&#10;xTKFTnJtSHDHQKIb2sJorbwlWkOt0BKuYmA1hNjwSWMHqebJwZQAFuWEQcq+1OQIYYX2YCo3LdBJ&#13;&#10;fSvyk1fbYVhtif4gasATuGwwGukEbYw7j8vQnN9QmCPGol3wLMkX2iQ/jCcGYOlhHLZLs7GUn4iV&#13;&#10;p2nYKMvE2tN0rBSnYqsiGztVOdgsz+LrR9W5eNXwGEc1udgtT8dLTQ5e1efisCoZ+xWJeFmViJOK&#13;&#10;eByWxeCwLBovaxLxpjEdrzRJnGUd1cRzdkWQ2iwOZWgRxDaKyL0hGEuPQ7BSoOYMi2ClTXfDYLw9&#13;&#10;Z1kErK4IC/RFKdEbrkRLgAKNvvfQFmqGBrUxCl0v44EjLZz9DNFWlxBk+jniXe9hvLUERwdUCm59&#13;&#10;ACxqvJNjg9RgP+LsanVXghXtIdRLFcTiByr1Xr3njEr0sgSw6BpnX+TWoFtGIZWC3+GEMqn3dOr+&#13;&#10;fUDJy0MKuZe63CZKBEuU9GMx0ugMwURkSQJUPwQyAatTYAm5g24/g25nInm3C3dREfQ6uZmf/HkB&#13;&#10;MQEqAa7vAUueEVHQYwILncxRmSb1u04BpQeWTM5wFlgis5IDUZSFBCvqV1H/Su8SSqDSZVhyWFGm&#13;&#10;JbItAS/ahkNZGYGLgEWxtSf1rniG8AywRJYlVtGLknBqZllfElJMT6/g2bNFBpaWGu9jU1waCnAN&#13;&#10;DuqyrC46MSSJwwCfGlLpJ5rwBK62jgF0dAwysOprNKgqK0V5aRnKyqvwtLwGNXV1KHyQhRgXc0RY&#13;&#10;XECi8gsk0tG5nQGSrW8iyeoSZ145DgYodDFEta+5fravVW2DtlBHdEY6oy3MDt0xzuiJdUJjsBIa&#13;&#10;fxPUBZiiOcyRG/aV3qYod1Uw7PoinUBbdijD6qH9h9RkpyFoyrACLNBFcAq2xqjaHkNqK3T5mqDD&#13;&#10;2wj9QZbQRhGwXDAeLcVQuCO0sW54nuqL2fRgbprvl2XisCIHS3mxDKGjmmyOg6osXrW1V5WJ3Upy&#13;&#10;/8zGS81DvGt+gtcNj9hr/ViTjZO6LG6WH2nScFwex3FUHouj8hgG1uuGNLyqS+Ysi25PahNYzkBD&#13;&#10;0DQ/SMPPiw98MZPlgWWymHkcgukcH4wmOzGsBuLsOMuikrBVrUBbiBGaAw1R53UTGu9baFIbs4wh&#13;&#10;2+4LJNmcQ7jZL6C+/2t4KT5FdoQTlp71Ymt3BYtba9xc39imhbw0N7gnzQyevOC5QanRLmVWJFUQ&#13;&#10;rgyiDKMQsBK9LPGYYLVz+OIDWxn915KjgW4voQCTGLshAJ32lr/WA0pvEaXzsRPAEnpKObDolsAj&#13;&#10;Nd0/7DnJsy3RMD8NKbuSZ0uUWdGCV5E1ieuiNKTHdF++i1Rkg1y+6pbViND3sM5mVvKekwABAUQA&#13;&#10;S1gX62GlA9YH7g2v/vA9UMnfm0Aomu27L7/TA0ucJHLj/yPAkodkmfyVBKz9d9g6FGXji48Ca3mN&#13;&#10;lqWeZll0Ojg5s8QNdgLWwsImr6g/LQtJREorv0j5LoGLoCWA1dt7GlQidncNoqO9G22tnWht6UBH&#13;&#10;1xA6O4f0wKqpKOcMq7SsEkVPK1HX2IaqsmIkBTojyuYakq0uIlV5QQKW/W0kWV9FsuUVpJCbA23Y&#13;&#10;cbqLcg8TVHuYocbDhDOsrigXBhZlWdS3agpRoiHInKMp1IEzLAEsyswGol14No+A1euvxECINa+6&#13;&#10;J2h10RbpQCUGA60xEmyL4RBLdHop0OZhiIFgJbTkuRWpwmikI69xn4hzwzNaL5bmh+VsNTYeRmK/&#13;&#10;KAG7BXFYyQnF4cNoHDyMwt6DCBw8jsFRcQL2HkdjOz8Kx6XJeFmdjRdVmXily6xe1WfjVVM23rRk&#13;&#10;46QhnctByrJe1SbjRXUCx0tNEl5qEvGiVrpPPS2SM+yWRnCwS0Oenx5YVA4+z/bGSJKKQTWU4Ihh&#13;&#10;miGMtcVAvBWvmm/wuwONx01Ue95Ctb8CT/0UyFZ9iSjlOYSa/RJBpp8i2PIi6opSsbUxi8X1Bazu&#13;&#10;7+jKQjoh3GFxqLBCJu8ryqqoT0X9KhaDvtBlSdxEl0bb2A9L16+iW3q8q+ttyU8QOfMSm3Dekvzn&#13;&#10;Gw4hIhXSB/oe4iSRrulhJuYIZWN1UiYmwUtss5GXkFJm9v2muRB2yjVYogQUiye4BNQtmSBYEbRE&#13;&#10;5iTgJDX1pWsCZnJYMdR4/vhPum3Xsqa7AMrHoMVZy+HbDzKsjwJLBq0fApboXYmgk0CCFUOLsqsT&#13;&#10;CVYi5BmVHFzU26KGvN42+fBrXuNFei3KvKjHRU35tc1DPawEsORZFsFqgsSizxe5JCRYnQWWCAEu&#13;&#10;yrREWTgyQgCjHtczDAxo0dMzis6OfrS1dqO1pQvdvaMMrJbGNgYWqdxrqqpRXlHNwKrRtKCqqgqZ&#13;&#10;cYGIVt1CkuVFpFpIp1GkgE+0uIx45WUkKC8hyeoKMmyv4ZHjLZS6KFDtTmvSHSXlegT1rSRgUUnY&#13;&#10;Hm7DG4nrQ2w4w9IE0FyiJQ89k40yAYvm88ZC7TASSp7lthgMt0W/2gp9BKwAJUYCLDFCGZa3EUNr&#13;&#10;WG2NiWgHjEbYYCTcGhOxKswleXMspvphOT0QSwSudH+sZQZhIzsE+8nB2IjxxnKUB3bTQvAyPx7H&#13;&#10;j2Jx+CAKLwoS8LYqG8cliXhRnoa3mmy8a8jGV225eNuciZ3yKIbVG00a3tZn4FVtEk6q4nFcE6+D&#13;&#10;VSJea5K5VNwrieAMjO5vF4aywd9slicWHgXpe1djKc4MK8q06D5lWgPx1mgLMeZSsM5XgSovQxS6&#13;&#10;3cED5xtIsbuEIOPPoTb5FMFGnyDVxxTjPRps7axiZnkBm0f72CaTvp19/eiNcGTgkk6nWBdiUKGh&#13;&#10;EmUYQYNeR3YxtO2YbglSBCy6ThCTN+GFXxaN7uxRI/7N2w+V72dU8dK1M6H7vqci0tMGvSgfBTAI&#13;&#10;IGfLQHos1OkSsE6XV4j3YAMEAo6uFBTgEjCUZ3Hy7yfPrug1BDr5/DGVwT8SMJFDRR4EGCoHCVzU&#13;&#10;v5IU73/SA0rc/wBgsjKRoCT6V/LelST+fMfAIlhRWUjjNtTD4lLwSOpliaa76FvRLUGLrh+eUM/r&#13;&#10;O12W9Q3DSgCL+1t0mkibnmXZlQDWwvI2Q4vkDJxlPZegRaUgwYpuCVhUEoogYMlPDQlaWi015ucx&#13;&#10;Pj7D0OrrG0dX1zD3rdo7etHbP84lISndNZXV0FRXoV5Th5raOpRW1OJpZRNKKyuRlxWNOA9jBla6&#13;&#10;xUXE3j+PSOuriDO7gATlFSTZGiDJ9hqfHubaX0epixHqvZRopNGaGDd0RKp4hKc9wk4PLOpj1ZEc&#13;&#10;IsgSmkBLLiMJWP1RzuyfNUhe8QQutQ0GgulE0JrvU+k3FGiJ8SBraMPt0OdvxqENs2Fg0TYZ8j0n&#13;&#10;S+H5BG/MJ3hiIc4D87HuWIh1xVK8O9aSPbGd7ovNGG+sRXnqgfXqSSLeFKcwrF4VJeF9eQZeFibi&#13;&#10;6EkMjovj8KoqiSFEzfWtIrWUXdVQdpWIo4pYDioBqYdFQRmXNPwcwtDaoSb7oyAs5vpiJtODQTWe&#13;&#10;6sLZFZWDVAbSrSgP29Vm7HPVQGJRXxOUuBryJiP6AxFueg4Bxuf4ZDDa4gvUpAVg7fkI1jbXsbC+&#13;&#10;hs390+FmyffqSGd5LGVGwoSPILV7LDXZqUyToCGVZ6JvxRnWy3ecYYmTQ7pOW6L15SKP7rzG9skL&#13;&#10;bB8fY+/lS53Jn65c1GVgYvUXhT6jOzM8fTrrJ8FKDxsZrKSQ5vnONuBP9VKijya9B8HqDbm1yGBF&#13;&#10;j/m6DFai8S4AJQ/xOsrEBLCE08v3gHUWXPITPtJisauDrNn+PWDpsiwBLMrOCFD0XpTJ0S3BTwCL&#13;&#10;siu99opOCHXAEsp2yqIEsAhCBK0PgSUtp+CxHZ0ifptKw73X0kkinRhuHupBJaBFZSEBi5ruBK2J&#13;&#10;qQVon5HbKNkkL3MQsKamaLEqGfqd9rKEvIFCq13QxTxnWiLL6u4e4egd0DK8NDX1bOBHsoamhkbU&#13;&#10;1TehsqaegVVWXYviwiykBtowkLKtryFeeREx9MG5fwXJ1jeQ6ngLyfY3pCzL8ioK7e+ixtWUDffo&#13;&#10;pJCA1aK2QbPakntYjcEW0PgZQxNkhSpfc9T4kXc7ZRPS2vtutS0GqP8U5oA+//to8zJGd6AFBkOs&#13;&#10;MRhkidFAK0yq7TEVpcJQMJWI5piMtMdEtB2GQ+9jLMoK8+lumI/2wBz5VEU4YTrMASsxbthJ9cFe&#13;&#10;qje2kzywEO6G9ThfrCcFYicjFC+eJOBVSQpOipNwXJzEGdeL/BjsZKmxnhWIvSfh2C+OwF5JOI4q&#13;&#10;Y7gkPHwajd3iCAYTSRvolPB1fQoHXSMwURCoKGjWkIL2CmrTXBlSneFKtIeSONaUG+5UElKQ0r05&#13;&#10;wAQNPsaodFfgod11pCmvIO7+FYSaXkCY0gDJDgbIdr6J0YpMHG/QVpwd6SRwd+sDNwbSYO0cnuht&#13;&#10;j8VojQCWpFAn/RSdtEl9JXnPijIr6lvRLb2H1NuiioI83qURHloRRgp5Ep3uvpAkEpTBEbTEKnsG&#13;&#10;lW4u8ewojzjhOwuss5mOAJbYZMMN9jPSB+l9hHZLyrBEdkWgojKQboV11WnWJkFONOflmZUcWHxS&#13;&#10;qDP/FI4v35M1CKgQZAg2azuvudSirTViPpBC7CIUkBKSBgqCGF2nrxHvRxCkcpJOGmncZuuASkPK&#13;&#10;jAhUbzno/s7xV9ilspGhRmXjW2wdvmaxqFCySxD8msEmNursHn13WhIevWcR6fKWpMnibTk6i2Th&#13;&#10;7U6gmlmUNFcfaq9mMTZG/apZPiWkUvA5Z15StiWVhTOcZVFJODr6nLMrCvo6URr290vR1TGI1qZu&#13;&#10;NGjaoKlp5Kinoei6Zo6qSg2qNc2orGlETloSYlzMkExjOaqbSLU2QILNFT49pIyLelmpVlcRb/wF&#13;&#10;kkzP44mLgmHUHGrPsoUOkjAE26A+wBKNgVZoDrZBQ4gVzyJW+Zigxs+Mh6nrgpR8vSPaCU1+ZqhU&#13;&#10;3USLjyn3r3qCLDGstmVoUcxEuWAuxg0TanuMBVtiKsIB83HOWIh3wXKSO2biVZiJVWEm2h7zMU5Y&#13;&#10;jnPHRoIPthL9sZngh4PsKGxnhGMtNRwbGVHYfZCIw4Jk7BfGsyB0Iy8c2w/CsZcdisPMEBxmBeEw&#13;&#10;JwhHT8Jw8jQKu4/U2C8Iw2FRBI6KI3H4NApHZTFc/pHMYa8kFGv5/ljK82W7melMN8xle7F18vMM&#13;&#10;N/TFU5lsz0FZZ7Naia5oOlF1RXu4LWoDLFDhbYoClzu82JbkJDHKSwg2+wJqqy+RaXsJaVafoSjS&#13;&#10;AeOjnVIZuEuLJnawtE3SGfK+0jkxHEq7B3l5xNFrDsqqhNhTPlYj+k50CkhNevpakZ190Hg/OeFM&#13;&#10;ipam7r58hc2jY2wcnmCbvsdrmg55yz2tV9/q9hJSQ56kCi+/xgn71em2Xekb75J18mlIsBFl2Fl4&#13;&#10;EHxEhiROG+WnkmelFPRYNO+5L0VZkpAl0Pvo4CMyJ+GTRz0q6lWRd957atDrDD/F14iv02dYZ4El&#13;&#10;ek3UyCY4UANcmPTptVbkvf4DpSBrsEiv9UaypeGyUKbjIvEphQATw0kHqz3K6l7QkDP10Oj7S9AS&#13;&#10;vTQJSkKrJb0PQZBnDfdIj0XyhlcMLF6eqoOWCIIWKd9Jg0Wwop4V3VJWRdorgo8AFkGKsiyKU2Cd&#13;&#10;9rEIUJRZEbgoRD+LYmhokkvEnu4RtLf1o7mxCw31rajTNLNVcm1NHd9vaO7iKMzLRpKXJVLI593x&#13;&#10;BlKsDJDqcB1JpP8xP4d48/NIs76GdMurSLG4hEyra3hobwDyX29QS70qHuFR26NFbcflYqNailp/&#13;&#10;c4YWAauJX2uN5lBb1Puas8qddFgkGG33NeOme4//fQyHWGNMTap2Z87EKGbjXLGc4o2VVB+sZfhg&#13;&#10;JdUDi0muDLH5OFesJHpjMyUIe+lq7KWpsZsVifW0cKynRWA7Ox57eSnYz0/Gdn4sVnPU2Hkcg71H&#13;&#10;UTjIjcRuRgi2Uv2wneGHvbxgHBaEYzM3kIF1VBKlB9ax7sSQSkAa01nPp8wqELOZHtAmqTCV5oqp&#13;&#10;DHeMJjiiNcKKo0ltiZYwa3THOaMn3gUNIUqUuN7hwwiyhC72MEK26ibiLS8gWPEpgo1/jVhbAzxQ&#13;&#10;0X+LCyiPd8GkdgAbhzQruIr/H2Xv/VZlmmz9OzOno21OmMVs0223illBRclpk2GTo4KKWVDJAoJZ&#13;&#10;FFEkCAgimDPmnBUjZu083TOnz5+wvteqe9+brafnfd/vD3U9zw5ssFs+Vq17VdXDx8249ei5wEqP&#13;&#10;Qf4rYOnMyrKtRmc6BIaMmuEEB73uy0KAf/aSQFJTHe7R0/WMPYhqJA1nZT3/gQuF36Pl/a8CLJZp&#13;&#10;zHoEWKadDB+eElr2EqoMS7pT3iux/K+yHRlgwJHnDP2chWtee64sQ2VOJouECVY0fhJIH5/6EUJ8&#13;&#10;noI6oUUwfTjw888Pvq6NpT/qY/Fdg4uwMjdH63HIr/+NpxwPY9obqMH1cegMjt+HgJHPMoFNsiN+&#13;&#10;DxOceOXjp9S69POmvkV9qqg9WipUGaiyq58kG7zd3NpPSGCJedQELR165Zc0Q1+9JyeDDGZZLAnp&#13;&#10;cGcQXoSYsjcQWMy4FNCYTenrx2EJLkLr6FE6409jf+NxEeIJrYryagHW7spa1NQdQN2+IyjZvB6Z&#13;&#10;swNFq+JyiuyAacgOnoasIHvRVFI9bCXDyqVHy3cq0r3YyjMeRVFOqJjvK6eBjL2LjBKEF0FWt1hZ&#13;&#10;G8rmeEu2VTnPV+75i7p7jrdsm+Yo5j2mCQ2EVkO8h2RaPCk8Q2PoolAB1vmlYbiUEinguroyCjcy&#13;&#10;onF5RRjOLTHi/CIjriyNwq2Vs/Egcz6as3hKmIb7q5fhXs5yPMhPQ3NBBp5uUKu77q9dIuB6WLgE&#13;&#10;D/MWonl1Mppz5uHB6iQ8yEtC85p5eFAwHy1Fy/CiOBXPtizFo02L8HjzYjzgwL41ibiZG4dba2ZL&#13;&#10;XMiIxCkuRM2IRFNaOPYvMKCM5V6yARXzPLE72YB9KUbsWRgonQObQqfLtm1mWIURs7DSfwKSPb7D&#13;&#10;XJdvsdTbFjnGWdLwnG8cj92rk3Dt8llxr3M6AzOs249bgSW7B/8CWDrD0r2A6uSuFVj6RFHtJlQN&#13;&#10;zxx9LAtgXtHu80pgdevxE9x50iKZFU8HmVUxnvCzWdqZVmkRRq3jyxWM5HdQD9w0QUYDRwNLnxJa&#13;&#10;Cu8MZmcaWq1AU1kWv/5j46oGloaW9k/prEpnVpZlHh9rYOnXLLOuD4BlLtcsev4sfVPmzMtiVLLO&#13;&#10;kAgKaZ8xhc6gPgjTZ/DzdGakMzIFtD/w7A3BpZaf6qDFQZlIWf+bWnpMzdP8DF1W8sqfg+BiNnj3&#13;&#10;keopJLQ4Yubeo+diICW0LEND6/r1B7hxo1muhJf2XxFMBBQFeP1Yg4vZF0PrXeo5Qu6yQIzAIqh0&#13;&#10;acgrg9aHBpaItY2oqa6XqKAYX1WP6tr92LFlgwBrpe9ENa3B6ITsAP4LPwM5gfZIM0xEmmGCZFk5&#13;&#10;AXYSPFFkKbNzjgEV8/3NQf8VXe6cGFrFTCrZX+53zvbA9jhXbItxlivLx32LjNi3wCg7EGtnG2Qm&#13;&#10;Fgf5cU7W6eQQnFsSjvNLI9C00Ci9hE2LjTi7NBTnlhFe4ThHM+mCIHntwpJI3EidjTvp83EvMxmP&#13;&#10;16Xj9urluJO7Cg/WZOF+PjOsbDzdnI37hSm4nbsIN3MW4FZ2Mh7kLcCTgiV4XLBIThhvZsXjelY8&#13;&#10;mgsX4MmGJXLlTsLm9Qtxf/0C3MxPwuWMKJxbEYrTKcE4tpgzrfxxfEUoDi8LklO/nXPcULXQD9WL&#13;&#10;/GVyKsf1bIl0lCiJd8P2CBesNc7Acm8K7DZINoxGasBEZAXZodA4C+mG77A60BZ7CxbjwZ0bap/g&#13;&#10;00cSd58+N2dXBBazpI+BRVCZs5mPTvAk2zLPa+d2HG0cVYuMCazml29w/zmh9RLNL9/hCU8O3/2K&#13;&#10;J29+xkOWlzSSmsbIEFr0Zz1lzyF7DTmyxWKcuTaIWppJLYH1sQBPOOlpxB8DS0PPUkD/ONMSeJky&#13;&#10;Jr3XQWdP+jm9pEaDSYe2MfyvklBgJARuzYS0aZT3lpmXgpWauqAhof1SrS54DTUFMX6O/gyZuPD4&#13;&#10;nXydlIsU6N/9S6DF5acaVGre1U8iwlOYF2iZjKQKWL8IrO4/IQD5HJuk/ymfTx2LZaPob+wzZIO0&#13;&#10;KcuyDLO2daPZHMyyCCidVTEuXrmDsxduoOncNZw5f12i6exVeXzh8m1cuvoA5y/ewZlzN9F05jpO&#13;&#10;UXw/dRlHj1/AoSMsCQmtMwKsD04QTaeIzLZobSC0dIaVYhgnwFoX6YaCUEesMc6SyA2eLjrWKu/x&#13;&#10;yGCmFTwdaYaxyPAZLw3Tmzl3nSu6ErxQNtcXNYuNct2V5CPPFdOLleCFbbFucl8+zw+75/pJgzSn&#13;&#10;itYk0u0eiH3z/FFPcCUYcGxeEJoWheNCSqz0DZ5bHinbay6visWllTECMgZBdXl5LK6tTMKtjAW4&#13;&#10;m71YNKtrOctxNXOZ7B18ULAa9/IzcTcvXbY5X0qfj6vpybieuQC3Vy/B/TXL8KBgKR6sWYR7q+fj&#13;&#10;TtZc3MyZjQcFyXi4diHu5s3DzbxE3M6fK7C6khOHE4sD0ZjoifrZbqhLdEdNEo213qia6y0jnsvm&#13;&#10;G1CxwBdViwOwa54BGyIcsC7MAVtiXFAU64o86oSetpjjOBzxziOwNHACssNnSIbLQX1p3t8gJ2AM&#13;&#10;Gjek4vH9ZvnFf/zkiWRYLNH0vCtZR/9/A5YJVNqGoIDV2obDEpCQUrBSC2EIqYev3uMRPVrM0vh1&#13;&#10;b38zhyyQMZV0/OVuef87Hr36GQ8Jqh//EEFenU5yGKAqEeW9Jh36495D7YbXwNKatYQJdJZZ1Meh&#13;&#10;QaYzMMLHElqWW9+1XqWhpbMoS2BZZld8jxLdLYClT/G09YAjZNSwPlMf4Es1QUFDyzIbszxhtDSH&#13;&#10;6tcJHSWMK+1JZVhqkJ9elspBfR94q0yaVSuwVGbX3PIr7j9V2VWrjvWj+vwWZSDVwNIZlm6K/kDX&#13;&#10;uvlQQmdYupeQmRbBRWCdu0jbw40P4vwljqK5i4tX7guwzp6/haazN3C66ZpA6+TpKwpcR89JHDly&#13;&#10;VrItybIajonVgVG/9wAqdnMBaz12bduM1XONAqxs/ykCrOJ4A9aFOgmwCsOcFKR8J4tPi6bSPCM3&#13;&#10;75iMpSHTsCHKGVtj3bE9wRs7E31QnxKJyuRAgdSWKGcB1dYYVwmCrCzJF7vnBaAsgaeKPqibFyST&#13;&#10;Tfcm+mFPnDcaEzhSxoizy2NxYUUczqXE4HxqNC6ujMVZivELQnFhSRSurkzAzfT5uJG5ADczF+FG&#13;&#10;1hKJq7mpuJWXhjtrsnE3fzVu52XjRnYqLqcvxpW0ZNzMXII7uSm4W7ACtwtTcD1XraO/m5OM5twF&#13;&#10;eLR2ER6tX4wHhQtwKzcJV7LicTE9Bk0rwnFiKUc8G1CX4I49czxki/WOWGdsiXLE9gRXWaBRlOCK&#13;&#10;zXHOKE70wPZEA4ri3eW6NcFLPG0LZn2LZOdvkOhsI272VcFTkRkyVf4hSPccgzXGcVISHuQ0ibuP&#13;&#10;lCzx6IloWLIhR6+i/w/A0iK7hpTu22OI8K4XpkqGpWD14s2vePn2N4kHr35A8+sf8fDNT2h+/bPE&#13;&#10;YwrnFMG5Mf39v1RYAOveix9w7+WPePgDT9BfCrR0W4/AydTf9yGEVMZlCTApC0361cfA0tD6GF4f&#13;&#10;A0uVeh+K5wIgEfE/FNgtMy0CS0NLl4uMD6Y1WMKGv/QsrSh2c1gedSQznCwyKF1CWhpNtSlU+7d0&#13;&#10;WaezMWZDDDlJtAAVg/f6Ma0KuoxU7nf1dY9f/I5HtDO0KHipcvBH0a+oY2lnvszEstCwZC/hR1rW&#13;&#10;rVuPzNmVPi3UIebRyyrOXbqFM4TVxZu4cOUOLjEbu3Yf5y/flTh78Taazt/E6bPXcerMNQneHzup&#13;&#10;sq0jx87j8NFzYnOgmXRf41Hs3XdYTKaSYe3ei8qd21G4KAorfCYg3TBeSsKSBAPWGh2lPNkQ5Yq1&#13;&#10;Ec5YTYNpwFSViRmnIS90BnKN05EbYi/C8fpIZ2yKccXGaBdULgyWKJ3rg61xbpKFrQ+fhbWhM7Ap&#13;&#10;ylk+f1uMGzaHOqIkyg1lMZ4oj/FEHYHFLTqzA3AgKQQnFkVI0zMbnU+xPFweJdMbTs4NwrlFUZJZ&#13;&#10;EVbMmC6sTMa51GScXZGMa3mrcHd9Hm4X5OL66izcXJ2Na5mpuJqxDPfz03AvbyXu5K3C7YKVuFGQ&#13;&#10;gmv5SwVat3MW4n4OM695uJY1G1cy4nE5PQ7nV8XgNLcDLQjEwfl+MmGiOtETe+YZUDbHExsiZmBN&#13;&#10;qD3WxjhiQ4IL1kY6YFOcM7YkuGNjrAs2x7tj6xxv5IfOwBLn7xA9bQiSnEdikbctVgZORkbQVKz0&#13;&#10;GYs0wxjkB0/F5lh7rIuYiqPbcvH43lM1UPIhrQx3ZURMK6yeC6wsgfWEVoXnphExFtmVtgTwXnm2&#13;&#10;VBlI7erVu39KvHz7uwSBxbj/8keJ5le/4gmzKpZIf/wP3v7wbzOw+Av/9Iffcef5e9x8/g733rJS&#13;&#10;YQ/jG7E8qLExCljafmB5MqiBZalpmQV3k+iugfXxyaAluPTr8v1oaTABS2dV+nsSWDrjstStPgaV&#13;&#10;pY71lz4swoewUTaClzIFgSd1Hwj0FospRFA3eavM/Xy0KdAd//Jn83OElTae6lNEnVExeE+A6YyL&#13;&#10;oU8DCSot7lPsf8JRygSXSXC/9eANrt1pwY173J6jhHfOxNLA0qeDltCyBJY+KdSw0j2F5y7dwcWr&#13;&#10;D3Dhyn2cuXBLwHTpWjOu3nyMy9cfyvMMQouvWwKr6dwNHD91xQwtAdfxswKtxgMnBFi1exqwfWel&#13;&#10;WBt2l5Zgw7I40bBWedkiJ3A6Nke6ojDEQbKszbEe2BjjjoJIZ2QbpyPFZzwWuY1EttEeBZFOyAxk&#13;&#10;ZjBOwLUuylnAxdKGGUXFwmC5ro/k5Ex7ibXhs7A1xgPrQ52QH2CPLUZHiW1GJ+xJCkDtHH8cnh+K&#13;&#10;Q/OMOJocjqPJvA8RYF1IS8DZFbE4kRSCC0ticDM9GbeyFuNq+kKcTZmP08uS0LSUc9kX4Gp+Nq7l&#13;&#10;5eBydhZu5ebgWuZKXE5bggdr0tGcz+dW4MrqZbi+JgV3NqSheUMa7uYuxu20ebiWkYBzqZFoWhaG&#13;&#10;sykRAiv2PtbGuqI6yhnlsWwIdxfLxqaomTLZgtMusox2SAuegvVxLihfakTpokCsiXBETog90v2n&#13;&#10;YqHzSCTYDUKUo41YGFICpsqJLBvNV3mPluW2WxNdURSvgHV8ex6ePeTGmz/w5MkLAdZNbnf+D8Ai&#13;&#10;rCT+IsNieSh9hCadigI77Qiykv1HZky/m/aE/iqQkozpxQ94wH7bt7/L+jtmWNwy9e7HP/8XsG60&#13;&#10;vMW1lje485r2oBd49uadjIBRrnU1ZYVWBd2QrHv4LIFlWTpqM6jWsAgky7laGlp/BayPy78fOTrm&#13;&#10;D1Of4UdCvD4tfM5TTf4cP/zrg69niOj+cUmnMy0G56bTI8VpCBzlQq8UT/FYQvIkT5eRBNK1ey24&#13;&#10;evcZbj1+hQfPf0Dzix9lXtUtguMJF0j+KgI7gaQzKd0HyCsBpZZM/CmLJ3jVp5GEkz4VNE9yaPlZ&#13;&#10;PvvGg+cS/F43m1/Iz3Gdq71M1ga9nIK9heZsy7Sy/uORM2zXYZ+hzMq6chsXr97F5esPJJvScLp8&#13;&#10;nbB6jPOXHwjQCDHCyjIIrpNNV/+XpnXwcBMOHCKwTklU7a3F3upG1O0+hNKKSuSsmoel/hOR6T0G&#13;&#10;uX5jkRNkhzVhDtgQ44KNsa5YH+2MtZFOEoTSqoCJWOE3HplGOxTGuCIvdJY449N9pkpJST8XwcWv&#13;&#10;2zk/EHtWxaF4XiCyjQ7Ii3BGQbCd6F85RjtkBE8RsXmd0QE7or1QFe+Pimh30bWOLInAkUVhOJTM&#13;&#10;3YFhOJMSh4tpSTixKFrmYp1bORfn0+fj1PJ4nF6ZiPPZC3A2MxnX83JwavlinF2VgtuFeRJXc7Nw&#13;&#10;jaVh/mpcyk3H+ZxUXFidgltrM/FgU5ZkWmdWJcgexjMpCTLZ9NiSKOxPDhWQbgtzxibjTJTPNmBj&#13;&#10;uINMsuCfIctvMpZ52CLVMBGZIbOQaZyFXcn+2DHXB6uD7cyvJbvbItpuOGKmfY2FzmOQ4j5W5rSz&#13;&#10;vM4OnIgMX1usCZ2KknluKPIbgTWRM3C0eoeMPeZqLk5oeMaNN4/ZisOTQdoSlGmUZaFYFNgLyLJQ&#13;&#10;r6LXCyUk02ptj3n27j2evHkr1xc//irx9M1P4q9iPKZX690/0fLDHxLP3v2Bp29/l81R3LDOmVh0&#13;&#10;gPOXnr/gj5mNcYAgrRIvX6Llh3/jJTMlWVT8L/PJO7+3hoZlhqWbpM2loal8FGBZhNmL+R/GJ2t4&#13;&#10;SeOzyUBqtitYxIuf+PP9KVeWs1qb42P+zFps1xqY2Br+kw7FoDeKQWARCIQAHxNWGlh8P8s+M5ye&#13;&#10;vRVgMQg7wopfLy52EdVV+UdA6WkLFNnVUoo//xJY/JdNl3/qlFC14WiQ8ntbAoshEJMlFaZVYPfV&#13;&#10;BmjRrkzAouudbTqEFIP3+jEBxvKP0GIQViq7emoGFp/T0GJJKHHuhjnT0lrWsRMXVUl4mCXhaXMQ&#13;&#10;WLW796GmohE7yiqQtSIJS30nI8NrNFb72kqJx/KlMMJRgMWShrEpzk0iL8pRYJXGvYYhLA9nYTVP&#13;&#10;t/ztkGaYIuL9GuMMgduWeG8Uz/MXYK2N9UBmsBoayBVjUlqGMwOZjmw/e6wLmoWScA/RtJSuFYi6&#13;&#10;xACBxollMQIRzsRqWpaIpuWJOL1stlxPLkuQJauHFkXjVGoiLman4kzaEpzLWIbLq1dKXMpZYRGr&#13;&#10;cD5zOc6mL8b5jMU4m5aMEynxOLIoAocWhGH/fCPqEwNQHWeQUrU0yh1bQh2xJdxR7AjU7AiqNG+O&#13;&#10;5pmIVE688JmIvAgnbJztLRkWS+bF7t9htsMwzHG0QcKsbzDbcSSSPccieeY3SDNMRr5xFjJ9JyDF&#13;&#10;/VvkG6egKJ6HHdxD+B02JrjgZH25mtP+nPPW1JIJtuIwu2oNBSzpJ2x5g2fPVS+hApalWbMVWM9/&#13;&#10;/El6AqU30LTqi9BhEFzPf/yX/CILtN7/Cy9+UmvyGLLy7q3KRFg68YSQNgd6s/j1Yn9g9sVM5je+&#13;&#10;l1KLnuKgLAk6a1KZ059m35bWsbTW9UFpqDUt2dD+n2HFsOwlVBoV1/n92wxeDWNCS4OLf2YNMp1Z&#13;&#10;mTMsbRn4K2AJzEx+KIKHMCAECCBCi89rYPG92rWusyte+R+IplC+RigRUBTUWQISUPo5wozru2TD&#13;&#10;M/cRElSElgWwzIK7SVynjcEy+9M/n74SWhpYsgbsXmtpqLIrAoszsthb+FCufMzg48uiUbXqWITT&#13;&#10;lRtcztqCKzeeCLB0uUho/ZWGdfzkJQEWr9SxLIHFTGtPA/cZNqC6vEGAlb1yrhlYXPdF2LCsywu2&#13;&#10;l0ypKN5DBOMtce4SmxO9sSbKCWl+qkGawFkX44G8MGes8pmCFLdRUl4SfIXhzgK0LXN8Ubo4DJsT&#13;&#10;feW0ke9jr2I2f2k5IcJgh9V+M7Ah1B3V8wKxe44fKuIN2D3bTxZQnEhNQNOqJDUSeVWyhAbWmdS5&#13;&#10;ODQ/QhaiHkqOxLGlSTifuRSXV6cKlE6vSMYprrJfuQDnMpYIsAi00ykLcGLZXBxeGCN7CWtnq4Wq&#13;&#10;xUYX7Ah3R1m0N3ZGemAj9bzgGVhnnIV1Rkek+U3DEvdxWORqi1TvCZIpEfCbY12xbY67ZKCLPUdh&#13;&#10;zqyvMdvxa9GrklxGYb67LRYYxmOpyxhph6IAv9JzDHL8x2NbvDOKYhyQafgWlTETsGOBL84fqlVr&#13;&#10;u1o4Z+0hHssJYct/tDUQVgwteLeWgmp6gs5kXv70m0CK/qrm529VVkXxne/nRhmC5oc/8OTNrwKf&#13;&#10;t8xY/qUc5MywXvz4Twk1boYVzG+mCohl1b8FDvyMV79wrR6HC6gJDgSMskN82JKjxXdtbbCE08ch&#13;&#10;r31sY/jo1JDZmGhlptJPA4uwYh8xYcw/nwYUf07L0KK8zs7+EliWArpukyEUNAiYyRBC/A9gCTjt&#13;&#10;WtfZFcP8OSK+64kKraeE2sLAK8tBtQKsFVhiTjWFZQsO7RFiFDVlfczsWAbqn48hWRafu/9M4q+A&#13;&#10;deM2+wofmWF1+94z3OJqsFuPBFgU2ym080o4XbvFPYetwCKsNLSYZelS8ETTFbmyFCSsGLwnsFgK&#13;&#10;Eli8bzh8GA21h1BbeRi7KnYjL2OBOKyzDGOR5z9BMqRM34mSRRBezCgILl4prG9LNEjGRSAxs8gI&#13;&#10;sENhlBs2xHljbbS7wGqp87dY6W0rni6+TqCVL4tERUo0iueFoDDaC1nBs5AWMB0rfewFkFN3AAD/&#13;&#10;9ElEQVSQ4mWHVC9maPbYEOqErdHUiHxRmRggy1Trk0Nl3dfx1Dk4vTxJ4sTS2XI9s2I+jiTHoD4+&#13;&#10;BPUJRtTPD8PxFUk4uWoejqUm4sTKuXLltp3Dy+JxfFmyLFNtmBeD/ckqahNDURHjg51hHiiONGBz&#13;&#10;uIfEOqMLVvtOw2o/ZoHTsdJjIuKmf4tkl3FYblALaQvCnLA1wQNbYhxlKe18z9GInTUccY4jMN/D&#13;&#10;FsleY01hiyS3UWIT4X/b5a4jZQHI7gW+2JngjDyf77HBOB41CVNRkRqGG6cPShZFEVvmXj39EFhq&#13;&#10;q7NJcKcT3QQsLbqrPjw9XM+i7Prpd8mECKpmNkhrWJmO9Amo5z/+qcrAH/4toPrx3/+DH/4wLSf+&#13;&#10;7Z8CPbrd+XUEFasU7gVlMCNjSSifwd/T18q3xZ9FwGUpwFu04XwstFtaHswwE3Pp/7Y2WMYHGpg2&#13;&#10;itLdTo8XP5tz53/+U5W8FvDi8/yzfyzKt9F+Kw0sXnVbDkVzgooZlWXZxccEE//wH3yNCVj3mWnR&#13;&#10;WsBMy3RSqIGlTv3UiR+BpQ2iGljMsFgKcsmqLFr9D8AirG49UCXox9qVLk2lNLzLtfVPBVgsCT/W&#13;&#10;sK7fYjZFaDGz4igaztBqkecuX2uWzEoDiyL7jTvPBFi6JKTYrqHFe2ZZBNXx05clmFWxHGwF1hlz&#13;&#10;diX3R4+iYc8RAVZ55R6syV6M1CB7ZHrbYrXvBOT4TpayLdd/KgpCpkusCZ6GtUYHbIp0xrY4D8m6&#13;&#10;eCKYZ3SQOVrZwTOQH+mCdXFeAjdaJFI8RmOZ62gpmXJCHKQk3DTHB6ULwwVa66K9kRPsJEMD0/0c&#13;&#10;sMJgj8XuE5HqNha5gTOwNc6AHbP9UBxjQHGUF8rnBMhS1X3zI1E/j6u/onFgQQwOJsfIyvojybGo&#13;&#10;i6W3KwR7koxy3ZcciVPpyTi2Igl180JRlRCI6oRQVMaGoCI2BNWzw1CdGI5dsdSpvLE5xA1rIzyw&#13;&#10;OsgRWX4zkOEzDasMdkjznYalbuMRPXEQ4meMwhJvO2QanZEf4YaN8V7YHO+G7IAJWOAwCLNdRiLK&#13;&#10;YTgSnL7BPPcxmOM8Eomu3yLZa4zAjNMxmFmle4+RdWr1y0Ow1t8WWS5DUTvPFbvj7VCdFoV7l5qk&#13;&#10;jUYmJXDnIOH19MX/Et01sD52umuXuf6l14uKxdxJIyjnWVGcp6fK7EdSv9iEDWH1nHoSwUITJv1L&#13;&#10;0qdH6JmARRPoDzxRa11eTCgwMxPgEZTifFfzsQRcpnnrehyMhpYODSxdKloK8v9/gCWh3e0EEX9+&#13;&#10;UxBOBJXWr3SJKJkh/yzM5LTTXWdYZp+VxTQFsQZ8BCo9jpglHktCAstsZ3jOcu+9aFgMQotTFvT8&#13;&#10;qse0J9DpzqZoGkelNYenhGo0MktEloUE1WOWgDyRsQjpPTQ52jWw+PPpDIvZlc6ydEn4n4DFDSeE&#13;&#10;lgYWwxJYfJ7AUtYFloN35GSQwLp26xkuXXtkFt3/KssirI6eVLoVQUVoWQrvOvbuP4jaykZU7Tog&#13;&#10;wCpcvVSAle4+RqBFWHFwX6FxhkR+kL0EgbUxwhlbY9ywLdZdvFebYtyxJtQRGZyj5TcVq/ztsDbc&#13;&#10;UUpHlknL3cZggfO3WOJmEqaDp0uJuDnOgOLZfiiK9ca6CHesCXdDttEJKT52SKYo7TlZYLYu0gsb&#13;&#10;ow3YEm1ASXwAKuaFoXJ+OCoSjahKImxCUZMYikNL5uDE8nnYlxSBXdF+KI3yRUVcIPYmR6FhUZws&#13;&#10;Xy2PDUBFfDB2zw5FxZxQVCSEoTTOiE3hPsgLcEGunzPyglyxxGuqxGLPKUh2HY9kJ1sscB6HZOex&#13;&#10;SJzxPdICZyI7xBn5ke5YF2tAYYy7+NTmzRyOBDtrxDnaYLaT0qsWeNqqstDJBssMtnJYsdT5G6zw&#13;&#10;/E58W/XLjdgWbocMp0HYEjgWx1MCUBEzCbUZcXh844LASFbLm5qVOVmhFVac0mCClUWGRb1Iu8zN&#13;&#10;jnJuQZfhAX+aJ4eKD/Ld7/JLqbMKWTosZZ8u/1RQv+JyBmZZdLczG1MwogXA0iKgyi/ZPvXmn2Z7&#13;&#10;gG7dEe3JlGERVn8FLMsTv9bJDJbTRT8C1McloqXeZYKPLvdaMy2T6G7KspRe97toWfq00GxrEGOm&#13;&#10;GERVWfhXGZaGgp6oYJ6h/ozjKxTgLMtHwurO0ze419IKK7X5RkFLYMVeQ/qqTMBiWchTQwrxj3gi&#13;&#10;+JwC4e+tsDJZGFhO6hYc6Rvk9mcTUHVmpXUsec5Cw+IWaD2xgcBi3LjN8o86VmuGxeDzV288wtWb&#13;&#10;DwVaPCm8fvupAIvl4MWrtDQ0my0NDLP4fu6GlITHTl0SYDHL+sCLdfiMGVjVe/dh9646VO5sRGVV&#13;&#10;PTbkr0SacRYyPGyR5TUWWYYJklGtC50l2RXhxSuBxdhMaEW7ojiO2pZBbA+5YU4Cq2Xe40WbYenI&#13;&#10;spFz4nlStsD5Oyx2txXdKsNngnzO9jgP7CS4Yr2wIVJ9RlrwNCz1noJFbhMk21ppmIbcEBesjfDG&#13;&#10;5hg/bEugVcKI4tkh2M77uECUJxixJzkadfOjUZUQiu0RviiJ9JPndyeFY2d0ALYYvVAc7oNdccEo&#13;&#10;TTCiJDYQRVH+WBvqjUwfRyx1n4rFblOQ4j0DiS6TJGJn2iJ86jeItBuJJKfxSPVzQm6kr5S/BRHu&#13;&#10;WG10Fv0txTAFs2fYIGLqIMQ72CDB8Vsku9likfcELGBJ6PKtCPCp3rZI8R6DVI+RWBs6DXuXGaUh&#13;&#10;OsfNBmsNI7E/2QMnUwKwK3oC6rIT8PT2ZQEStSb6mgRY9Cdy/PFHwOLCiOevfsCL18pdrlpjlG5l&#13;&#10;1n5MI1f0Eb6Ucm//kF9obaSUCSgWIjvvmWXxqoElp3sWWYiGFT+TFRDHNzFEfDdZB3SGJdAxnQBq&#13;&#10;YH1cEmpB/a+AxfgrWH0gxFtoXvrnFAjzz8LM0aIM1AcMzLLM0LIAFv9sbVrHtahBe1psNxtATfoV&#13;&#10;waCEc9OKeJN2pN8rxlCTQE9QaWBxZhVDzbTi9NAfzcB6ypYaE7CU8K5OEAmrZppCX/wuoNKh5l21&#13;&#10;AktrWISTtk4weK9PMwW6T7i6vkX2E3KZKnsImV2pLOuZwInB+zv3n0voLItbo6/Qp3VTl4PPpBxU&#13;&#10;sGo2l4KW1gYCS5eFBJSGlgaWyrLOSFm4u3YvKkv3YnfpflkJVrQuC5kRzsgxjMdqwwTZVahLQMIq&#13;&#10;jxqVcYY8Zqa1IWQGtkTSwe6BbXHechK4Pt5bLAucn1UQyp169mKN2BTrgTURSoxf6jkWKZxi6jla&#13;&#10;+hEL/O2wNdQJO6LdpczcEOeBgnh3pBudsMhrEubM/A5JM0dhsesErDTYI9PPATmBTsgPc8faSG8U&#13;&#10;hHlgXbi3QGtrpC82BrlhU7A7didGoyQyGMXhARJbjD4S28L85ZoX6IxsnxlY5WmP5e5Tsch1MuY6&#13;&#10;jkei4zgkOk9C5MwxiHAYjVC7bxAzyxbL/J2QEeotkRPpK61LNNNmBk7DApdRiLMfjtDJAxE6ZTDi&#13;&#10;ZhJWYyUSnUYiYdowzJv5tZTHqe6jsHDWCOQGT0FFsg/2Ljdik9EOq91GoCp+Fs5xOuliA3ZFTUL9&#13;&#10;6kS03L2u9CtaFkzAoj6lTwh1SUhgcQb7yzc/4TUblN9SNlG/V8yiNCAIA5l8wtO99zwRp92HJZ0p&#13;&#10;w6JNgeOcCCBmJCZgfZxh6XHDMr/KZANg1qbsDa9lzhwzLDld1D4ni5X1Wl/6TxqWhtXHwNLQ+j/B&#13;&#10;St5jskXoklCEd5N+xZ9JSkATtHjl4QKDwJLTwo+aottwLRbNoXSza1hpy4AM0jO1uZhHu5gG7+ml&#13;&#10;pc+p9L/8RYJmNz7m0D09yrj5uVp3xEH8FBZFqH/7b/GPMBSAeOqn51u19jPKyaNpxpX+OdT3fWEO&#13;&#10;tVSVaToztF9x7+mPuPv0ZzQ/p2Xin+LxutmsBHjlyXohmRaDIvw1Cu63H8tjlozcFE2/Fh8TUldu&#13;&#10;P8Glm49w4XozLt54iMu3Hkvw8Vkuq7j6EGcu3MGpMzckTjZdx1EaRU9exommazh88jIOnbiEg8cu&#13;&#10;4ODxc6Y4g8Yjp7Hv0EmBVGlpNXZX7pMNOxs2rMWypGCsoNXA/VsscxkpOpbOrgpDaCZ1xtrg6Vjl&#13;&#10;Mgo5XhPk1Kwo2h1FcQZsnu2D9QkGrIn1RHa4M1YG2yODsKN3K5ZivJt4uHjyyB7EZW7fKbMp/V6m&#13;&#10;snN9mKOUmbuSfLEjIRA7E0OwIcob6T7TscRtoojcSU62mOc8FqlB07DAYzySXccixdsOKZ52WDDL&#13;&#10;FgscxmK5y1QUhPkhL8SATD9XpPs6qwhwNcciVzskzhyH+BljkDBrLBKcxyLaaQzCHEbC6GCDWIcJ&#13;&#10;mOtihxV+zsgP95Kfg3PA1odMRyFP9gJnYLH3ZMyeNRLhk4cgdOIgxEwdIXBl2ZgS4Ij4GSMROWUY&#13;&#10;Egkwp1FY5KT+u/IEtSxmBg4sC0BFggPyvWxQFmmPU6mBOLWEgwzdURY2BvU5CXhw8woevPkRFx4/&#13;&#10;x/2Xb/DkNcvD59L/p0Mc669/MbXVmMyfHK8k00d+EygRSJJl8HCJHipTeSh9fcyeTOUfIUUoWWZY&#13;&#10;OrSOxdPCNxSxTVAzi9o/0Q7E9jX+zjCp+NGsVSlQUpRXvY2vfv5Dxr+I18lyY40uK02a218J7uq9&#13;&#10;fNwKNVUmWpw6fjQiRp0UqsxSbBavfsbj1798ACnlN/unOhnlAYIpq+SfvQ1/4bWT3axhmUyZbKXR&#13;&#10;mZYGlWXbDSFGUOllpzqb0mON1cx10+JIps9cFfaGaR9TVhVyUmjRSE33vGXWxtNADS0NLALWEljM&#13;&#10;EqX958UvAqx7z34xA4ul5u1Hb3DjAUvDFwItKQ1pX7j7VIDF4GMCTMyl91taM6s7T83AYvBePyaw&#13;&#10;mGURWKfP0tJAwZ36FbOrq2aI8f7w8Ys4ePSsCk4lPXwajQdPyt7CXbtqUFGxV+C1uWgjViSHY0Xg&#13;&#10;VOR5j8FKt9FqI7TvZOT6TUFB8DSsZzkYPB0FnI7pPRFrgqZjQ7gzNkV7iR61Md6AtTHMslxl+SeD&#13;&#10;UzNzw2ZhncmAWhg2SyDF00MKzywd2YvIzG1DuBOKYtywPd4LZYmBqFkcjd0LI1GSFIwNsT7IDXVB&#13;&#10;ur8DVvlOx0K3sZjj8A1i7b5GvJ0N4u2+QdwUG8RPtcFc+9GYO8MW8xzGSvB+zvQxEgnTx2D2DFvE&#13;&#10;2Y/GHAdbJDtPRrLrFMTPGoPo6Vz6MB6rjM5Ym2BE0bwIlCRHYmtiCDbGGFAY6oxcfztkeI3FXOcx&#13;&#10;SJj5LaLshiNs0mABU8K0b5DsbCul7OyZYxA+eRjiptnIz5rsNBJJ9kOk4ZnNz9z8zCgKmYCikHE4&#13;&#10;ssxPgLU31gE14XaiYZ0qWomHt7l04iVuPOPUhFeyd/A5TZ+cBMqZVzwNfPnDB8Bi0Gagg43+uk1F&#13;&#10;Q0uXh6JpmdpY+MtpGRpSOtOS00HChb2EpnvJuH5XQWCoYQM8pX+v9CqTu/3/FVgaNNpU+p9OC1tX&#13;&#10;zbcCy9LbpcFnGbpXkNkTwaTLP22O1WWhtnJQh5MMkRkWYcV+QbpfzbYG0wII3StoaU2QTMZie7Me&#13;&#10;YazHFlvCiq0FbJ6WYPYkxtDWf0mk7qYw+FqdAOqpDwSWBuO9xz+0Aot2BlNmp4Gl4EWbxXsBFj1e&#13;&#10;D1p+w8MXf+A+r8+Zdb3HrYevRaQnsFjWEUgMZlEMnWURWlI63nokwKJorzMqnWVZAovCO4HVdI7u&#13;&#10;9psCKGZWBBefY/DxEWZZAqszAqyDR1XU7TuISk4jLa/D7up9KC7ZhvRFsVjGxmafcUj3GosMb3Ul&#13;&#10;sDgKhaBaE2An+hWboXXkhzhiXbgrNsd4Y1MM23A8kBuuSsOVvjz2p0FUmVBZItLZzTYeuulpHtXQ&#13;&#10;Yoa1JdpVhPzSeG9UJxtRvTAUFckhKJsfgu1z/LGVHqm5ISieE4hNsT4oCHPD6mBnZPrPwirDdCx1&#13;&#10;m4xkRwWp5FnjscB5Mha6TFFgcpmCRe52WOI9HUu9VKzypQfMBVmBzlgdQs0tCJXL4lCSbJTYEO+D&#13;&#10;jMAZSPGejGWeE8R3lTjDBrHTbQRW4VOGIGrqcAHTnBkjMXfWaMx3skXo+EGIsfsaCdMJ0+GYO20E&#13;&#10;VniMkT7Kao7VWUSPmSPW+41BWdQ0nOH89+WB2BU6ETtCxqEi0REnt2bhyZ1bkq1wpMxDbnRufizl&#13;&#10;nx5trLbccMPNT+bGZYacpAusVF+dpc6kTvNMp4Xv+AtsOuHTplAOyjSVgJbAsoSWvgq0tDnTNDZG&#13;&#10;laFqLpZlKaqmNKhexo+BZXa9E2ymbcz/CVrqEEEvqGgtETX45PMsfi7LbEtnXNSudFiaZPWJIUfp&#13;&#10;cN7Xc36fn/9F0b21uVlnWHoig2VzswaUhpV2yOv5VLpBWS+P4L3qN1Q9g7QlPHuj6nLzMaUpReVs&#13;&#10;LDUiRmVYWvSXrO4ZS1RVpurTQQrp0tgsg/oILgUspt3ioqcr/uW/cO+ZmvrArItZFoHFXkMFrKcS&#13;&#10;LPkYzKSUZ6tF7nXpd/V2Cy7deIIL1x5J8P7yzae4SFuDSXg/d4l9hgpauizklY91xmUG1tGzOHTs&#13;&#10;DA4fP4sjJ86hcf9RVO/eh8qKehHdd5TtQuayOVhAEySHyMkMd7bqjBP9alO4k2RXeT6TsT54OtbH&#13;&#10;ustJHw2TmT52yAtywIYIV2yJ8samCA9sivdFfpgr0vzsxFhJrxb9WASVNEuHOQrsaCDlrK10w0SZ&#13;&#10;s8WG640RLtjK7TzxXihN8EJJPOdpGbAryR8VC4zYmxqDA6vmYV9KImqXxKF6WRyqlsZj18IoFCUZ&#13;&#10;sS7WD2uj/VAY5Yv8CAPywryxOswbeZE+KIwNwLrZISiI8cfaGH9siPPH1jlGlM4Lx665YSiODcBG&#13;&#10;o5dkgwXhdO5PxRIeGLjaIpmwchqFSHsbRNvZIHLqCIm4ad9gtsP3mD1tpGR6jMhJQxBjNwyRE60R&#13;&#10;O9EaKW5jZLooBx5WJvuhZr4nthqnojhkIg4u8sWZtHDUzXHGduNE7I6bidJkH6xfGInThw+KmM6B&#13;&#10;fZzW8IQu94dsy/kIWKZGZmZaDPqqaFdQwFKneDpkE4wesPeG4rJplAr1K9NmZw0tS0BZBjMrXlk2&#13;&#10;6TFNTDr4mcrrpewUlhMadEuNvPbT72r4n2VWZAEsDSjV9Nw62K8VWmp0Tmt2pSaNWgJLu9R5r7Mr&#13;&#10;rUt90JpjUQqatS3qgO9poqXf7PdWYLEkFOGcwrtpEoNkWhbzscyngfp9H8FNT3HQo2BkRtZbZlAs&#13;&#10;/Xg6YTr5sDgxoPAoTdAyJkaVhfx8XYLKdAaLEcg8GRQ7A0fHmPWsV/I15j7FV/8yA+vukx9w5zEz&#13;&#10;rLe4ef8lrt9lScigTqVsDwQUr1IuPnguABNY3XmKK7eeCZwIK14JK0JMQ0uL74SWBpTOsBS8ruEE&#13;&#10;S8RTV+SkUE9s0FG/txHVlfWiYRFY5bt3Izd9IZLZD+hpKxtc8vynIsswHrk+k7EhdBY2cT6W31SJ&#13;&#10;wigXEdLpwaJfKtd/GvICpmNdiDM2hbmrEircDbnBjjIjnu06PPangVR5ttREUz5ma8tKr3ECrmwu&#13;&#10;wwiZgY3GGSiOdpHppLtme8s4GkbFPH/sWRyOgylJqFsYjarkCIHW3pVJqFuRhOrUOahZmYS9acmo&#13;&#10;Wp6IsoUx2JEciZ0LorBzYTR2LIjC9uQIFM8LQ+nCaJQuiMD2OUbsmGNEWaIRJdG+WB/kjMIwBwEr&#13;&#10;f76VfnZY5DkB8bNGIczOBsapNoiYwlJwqJR9sfY2Aq2YKV8jciIhNQzRkwcj3LY/EqYMkj/XligX&#13;&#10;7Ehwxy7TfPvi6OlY62uL6nhnXMqJxdFFftgeMgmlUXY4lBqAnGg3uNgOwvKFybhx6w6ePH2Kp48e&#13;&#10;4unT53j8jMsh1LRQAovloXlMDKeLyohjtsn8KAP19IkXwUShnWEGFgFjsiWId+rdn3jy+g88faOg&#13;&#10;xaxKZ1LmjIoQMAGL79GDMPWJpOoNNO0gFN+XhWYmorhyyRNYhIclsHQ2ZJlRfQwsZYBVDn5Lm4P+&#13;&#10;HEtg6blXAimLBmdzGWhRCmpYia3hh9/Mbn7GB8BSNa9aSS+ZjmRPrRM/LYGlsyxqUlLqUUg3zbbS&#13;&#10;p32iV71pBRYzLJaEWr/ivaWGpbUzLbDzytYc2hr4OstDAkvsDI/0CJkPgUVrxEOeKL74Q4B1+xGB&#13;&#10;xQzrHW7efy3Aun2fS1Zf4c4Dmk2f48odNm23iDhPrevSrae4ePOJPHflFjMsQuspLt9swbU7LyT4&#13;&#10;PJ9TbncaTB9ISaj1K3NZePamxClmWicvyQkhJzXUN3C8zBFUV9WgsrwG1VWNqKxuREVNNdblpWFJ&#13;&#10;sJP8gnGlF0GV6TlWIt93imRWG4MdsC5gmmg5HD2zOYqjYzxQYHREjq8dcv1noCDEGesJrQgPKQ/X&#13;&#10;Cri4nNVOtvJwsQXd4TSaspUnn607RkesDpoh8GO2RmCuD3UQoZ/Wh12JPihla88cX+xONmLfsljs&#13;&#10;SY5E9YJI7FuegMaV81CfmojaZXOwNyUJ+1bMw56lCahYEC3BDKx6WQIqFsWgZH4oSueHoyw5EjuS&#13;&#10;QrE51gfb4vxQPj8Uu5JCJEvMDpqFVb524mRf4DZOMiq/UdbwHW2NkMnMrmwQOnGYROTkrxE+cTiM&#13;&#10;Y6wRMtoaobaDEDV2AJLsv5bsc1OEs2zP5njkiiRP2TBUGDAeOyIdcHCRv+xk3GW0Q0X0DDQu80fj&#13;&#10;ygD4TfsWXT75G2zH2KC4dDvu3buJZ4+bZRehyBwWI44tgUVYMePiQRN7+2gMJbS030q10KhSyux+&#13;&#10;F6Apkyh9Uw9fsG1HAYtaliWkqF8xeM/n5RTRpIHp1hqGbgfixiupbkyZlgYWgfCS67pMwLLMjHTW&#13;&#10;pY2jWrfSsKJO1rqJp9XqoMGmNSzLLEsDS3vPtIXBMixbdfTpo9bI2uhyUM9NJ4RkWeprbqNRJw2W&#13;&#10;peDHwFLTFVjuqSAwOMeKV0lpmWGxmZludVNDM/8nMJ68VqWgnsuuS0o9jobfW1saOP+KJ4mEliya&#13;&#10;4Cqvpz98oGHRHqFPCeWEUDIsTi79ReJ2M7MsLlh9jfscpfzwjQDr8u1nAi3Cio8v3HgsQWARTldv&#13;&#10;PxdA8f76XWZpLwVe568+llJQGUjvS0bF08Fjp66YgXX27C2JpqYbOHHiokwglcWqtQexZ88B1JiA&#13;&#10;VVd7GLtr9mNXdQ02r8/DyiiDLKHgyi8Nq2zPcUh3HYPVXhMEWIw8wxSs8eOEhVnYEuVhgpYzcgId&#13;&#10;kB0wA+uNbtgY5oFNkTxh85Jsi4Ba4TO51drgbycN02siXGTCQ2E4XfOOAiy2rawOtEdeIL1gTtga&#13;&#10;441tsQYUx/mibK4Ru5ICUTY3GJXJ4ahbEovG5YnYtzQBdcnRqJkfhfLZIdgRH4DtsX4oifPHztnB&#13;&#10;2JXITCoYxfH+KJkdKJCiGZW6W1G8LzbGeMk8+8WuY7DE0w7zncfLKWLEFBsE2w4WYAWNHYZIu+8R&#13;&#10;ZaeAZRw/FGHjh8E4djCCRw2A0XYgYqbYYIHDN0g3TMGWaHfR/AoD7WQUTd0CP5REzEBh0ASZULp/&#13;&#10;vi92Bk3FrhA7nFhpxJGMMGyJtcfo4T3waZs26Nb9K3j5uGDDhjzcuHZBLAz3WBG8fGVeTS89hKZR&#13;&#10;x3qCKO0FBNbH0KK2Jb24eiszg7/EDJMzndCSf+CZEVlkWBpYrW53k65l0sfMZZ2UciaLgWnUsbks&#13;&#10;lF5C5ZCn214DS4+bMY8vNp0UmnsftVNf1ty37je0tD3wNUJLYPeRbqVLQsmuCG4LvUpnVZY9hdob&#13;&#10;Jrrbu3/T6c7BfASQyqRY5pHGDJZ3zHQsS0BL0d0SWHqGlZ4WSmDJ0a1pdrvMgTcZQx8zTBufCSo9&#13;&#10;NVSXkyz1GCrTYpb3m2lgn/JhqVnuynqhgaVMrrQwvMHNh2wN+k0Fv152F/7TlKFxjf170+7CdwIl&#13;&#10;ZlSE1vX7L+TxuWsPJQRi914JoAgr3hN4vGd2dfbyQ8mqzl6kD+uu2dJAYOmS8MwZbuK5iSZmWGzN&#13;&#10;OaAWq2pg1e2pw56KOjTWH0fVngMorarG1k1rkBHnJ/sIV3OOu+toWa6aZ5iEVMdvscrpOxT62WFD&#13;&#10;0AxsDHBArsdEZHuOR2GII7bP9sXW2b7IC3ORzGRtsDMKgpwl2yoMc8W6SA8URLrKgoX0QHskO48U&#13;&#10;/xLhleY7Vdp2CCvO4pKtPZwfHzhdsi6ezhXFGBT8Qt1RFGUQAZ5CfMV8lnIhqJxjRO28COxJCkNl&#13;&#10;bCB2sy8wIQSlMf7SF7gtwqCu0T4CMZZ/WyINKDS6IN/oLBkVYbrYwxYL3cYgys4WxknfIMh2OAJt&#13;&#10;hyF0gg0ip3yLiMnfwDhuhMAq2HagBIHFiBg/DLOnfS/mU8J7tZ+9zPzaFu2K7dEuqE32RfVcT+S6&#13;&#10;f4vN4fYoj3dGWeh0VITY49RSI66smYvqhZ5Y4TUCNkOt0KXzZ+jcvS26dPsMDjNG48DBWvz427/w&#13;&#10;4DX1VrX1RgNLr5bXY485cYHQ0k3NomeZgKW3QvF3T8ylJnGeGQZNlRKmI31Lcf1jaOmSUJ9CWgrk&#13;&#10;apX8hz192l+lgUXfFktRDSx6u3TTMeHEn1d0MQGUgpGlhqVFd8vGbnWCqGBlWQLqgXz6lFCL7JZT&#13;&#10;G/R0CV5lxT3BJ3ofne6cqKC9EKZubu1y194rXSpaiu86y9KloGVLzZNXymfFXibd2KzntVtOZ+Bj&#13;&#10;fZrBz9ND/3SGRWgROrQoUEjnZxM8OtO6++i96FLUtFgmqhNFTodQ45PvPibQfsS9Jz9JMNtiiXij&#13;&#10;+R2u3X+Dq/deS+lHWEn5d6dFHuvnmG1piDF4z7KRV0Lu7NVmnL38QOIMNazzt80iO3Ur6ldnz3LX&#13;&#10;4VWBFY2i+xpPYN/+k9h/qAmHjp1D7dGTKKupxoGD+1G1uxpFxaXIyc6Bx7QxiHC1RYGXHbJcxgq0&#13;&#10;uCEnz38SsjhC2TARa/ymYWOYo5waFgRNx9oQB7luCnNFSRyBYMAaZkmGqcjwnoy8wFlSGq6P9EI+&#13;&#10;G4mDHLHCMFFgtdCFDvgxUnqlBzkgPWgWUn3tkcblF3TEc1NPMAV6R+QFcgKqCzaFe2FzpDs2Rbhh&#13;&#10;c7gbtkZ5YWecD0rjfVESY8C2cHdsifBG6exgya4KglyQ5++EDWEGbI70w1qjF/JCZgmkcgkroxOW&#13;&#10;G6aK0TPB8XuE241A6LihCLEdiIhJNoi1H43wSTYIm/iNgCtg1FAYp34Dw6j+CLS1hnE8s6rB0jPJ&#13;&#10;UTF5gZOxJmgKiqKdsIOLNyIdsTvJILHefyrW+k5CWZABVf4zcSB+Ok6vdMblLG80xDpIFpqZPRfB&#13;&#10;oQGwtu6Brp0/Q9sv/4bx477Dtu1FePrsGVq4fquZM7G43FdtJVeWnPfiiG/5QW3J0YtUxdpj2gDN&#13;&#10;5xiPX73EI2ZoL98KzOSkUGdTJvFdt+bowyoNHmmdMYGIGYgW2vn4PeFjYTgV6Ek5xtYcNWGY8GGD&#13;&#10;NH9PLWHFklBlaPyaf8p4HP7sakWZ5aowdUponldPvYy62E//bm2/+cAK0Vo26q9h47faAqQavlk+&#13;&#10;EpTaEPvxKaMAi6NgHr5Ua7YU9Vu9V9oFr08QLT1SAi/TXCvRq2gGZQnIfYVvVBBUrNUZynbAfkMF&#13;&#10;LH2ioW0MGliW0BIvlQWw6IBvLQ1/UA3Q1KM4Gtm0lIIZGYF15xFtEApWfHyPECO0Hv8oWRjBpYHE&#13;&#10;EvDMlQdounRXQER4EU4ElwYa32tZNjZdvm8GlkDL5McitE7zlPDsTVy8eEeARWd7w/6TEgcOK1gd&#13;&#10;Pn4eVQ3HsbfhMKp3V6KmpgZ5azdghoM9rL76G6Z90xtZXlOR6T4W6W5jkO05Gvm+41EQMBVr/Kea&#13;&#10;sy661DnieEuYMwr87ZHva48tYa4om+0vJVxB8Czk+HBkDBunOR/eGXkhzsgLdkJW0HTpPUw1TMFi&#13;&#10;t7FY5D4OKYap4rNin94qrhjzm4pUn6nynlSvKVjlzTVkjlgfYcAaoxPyTGI/g99rQ5gLtkS4oyjS&#13;&#10;A8WxfgK2/CC+z1nc8FvjgrA52h/5Rt1SMwvpATOx3GCHJOfRiJ7+jcAqaCJBNQIxdt8gfOLXCBpl&#13;&#10;jeAxgxE2/muJENvhcBnaDQGj+iNhxkjMm/WdDOPjyaqC+jisD52GklgX8zLZ8gR37Ih0QoH3WBQa&#13;&#10;xqHa31m2AF3JMOJamjdOL/NAYdhUZMz2w8H6CixOWYQRIwbAyqodunX5HMMG90ZiUjyamprw4iUn&#13;&#10;2j5F8+PnePqcGZUeBkD/4WvcefpMQekFZRW9ql5BzLynkHOwXr9Vg/5EmP+32XslNggTdAgtpfty&#13;&#10;KaoClPZwqYxJWRk+Bha//i+BZVqgqiHI8k9vthHzqVkTo+lVwZY/s6XTXUFI7TiUiaosD8V+oEo6&#13;&#10;uVpYIPTXaksFBxpyv6KaA/aTGVrm0takfWlgidPdchSMwOojrYrQEEHbYvSMfk1AI5MWCCWT8G5y&#13;&#10;sCtYtbYc6Ozq7hMO9KOgrpzp+vMsYaVPCCWeKwFdrAovfjcDi3BiEFQ6+FhKTGZhz375ILtiKPH9&#13;&#10;B4HV9QdvJQglwokl4KkLt3GSyyQu35cMioAimHivgcXg+89ffySAO8cTQh3a3nD+Ns5e4LadOwIs&#13;&#10;zsPSU0bpw2JT9KGTF3Dg2FnsP3gZ++qPYM/uShQVbYK3vw+++PIf+KxNG0z5ZjCygh3VyR7LQrfv&#13;&#10;UGiwxYaAKVgbNBUF3F3oNU5OCzcaHVBE86jRCYUB07A2kI/dUBTlhm0xHgKujeGuyAvgnCc7ZPlO&#13;&#10;E2hpYKX52AmQUrynSJa11GOyOMWTaSXwHIclholY4WsnwfcsdZ+MpW4TZXqCTFDwsUOWP0vHWVLa&#13;&#10;SfkZ4Y71Ud7ICZwlLnn2Ia6L8kFBpAE5wS7ICHBGimEGFrlPxXwXZfIMnTICxknDEDr1axinKFjN&#13;&#10;njFawBU02hrh44YibOwwBH03AMGjrBE+djDmOYwRiGb62KMgeIZ41DI9bLHGb5JsuN4cOh07op1R&#13;&#10;v5DjcbyxzmCLbKcRKA6eirOJfriVF4/mtQk4u8ADa31HIynMHgWFaWhqPIKN2zZh/ITvBVaMPj3b&#13;&#10;w85uLAoL8/GguRlPX7yUMTMtL36Q5RGPW/j3t3WtvGVWpTbXqFVfOvNqeWc5jVSdFLIM1KEzLAlx&#13;&#10;x9P0qRYaa4sCr6p0U+WYBtY7k0VCZ1kaQvpUkl+jM5iPx7jwfQqQ/D1l0vK/gdUq6psGErI0ZMln&#13;&#10;OdPKAljmoYUm06qA++07CU5dffJaldC0MhB82m6hfh5VQrZhdqXHwehlpjrD0iCRk0MTsDTMeJWs&#13;&#10;ywQjS3BRWFdZFsfEqNnsfI3aFi0GDIrjfKx9W1qTshx/LCeGJmDJyR9BxHLPBCuCS4R3U18hMy7Z&#13;&#10;Uyi9iL+qMvAR+w7fi3Z148FrXL//ClfuvsDlO89x6XYLrt9rERsDjaDnrt6XOH/tQatB9Ab1LU4w&#13;&#10;5bytV7h6l+UgM7KnOH/9idnyYOnJop51zhTcoqPHyjCrYn/hsaYr0qKz79BpHNx/A/tqjqK8ZCeM&#13;&#10;Rh9Y9e2GNn9vg3ZtP4HRzx9ZswOQEjBd/EN53uOw2X8i1vuNR2HABMkepEWF9gTPccjyGKtOECmY&#13;&#10;+0yVth3es6G5fG6AuNZZwhFaWQY7ZPtwtvss6cMjdFI8J2KpxwQs85yIZZ5TJOa5jsF8N1ss9BqP&#13;&#10;VF87rPRXDdFJjqMQbTcC853pixorgFvuNVXac1K9eQppj1U+06Vhmo95nxnkjDS/mVjgOhnznDhx&#13;&#10;YQLiZ44V8TzCbiRCJ9sgeNwwGKfYIHrGaMQ4jBGIRU2xQYitNULHDkKU6RQwzNYac+y/QY7vdKx0&#13;&#10;G480d1UmF/jaocBnCjYG2mHPPH+UxrqgLNYVdfN9sHu2Owo8v0fmzMEoCZqMY0sDcDvdiDs5ETg5&#13;&#10;3xNFvuOQ7D0WqWmzUdVQi8Y9h1BRUwm/IAP69+uKXj3bS4ZlM2IAoiKNaDrThJYXnIn1RIb3cT08&#13;&#10;M61HLRxwyV7Wl/KLrqFFQOm19Trzal1OofQrDSzRpN7/j+i8nM4pY461iG3RzqOtCq3A+k0AJn2B&#13;&#10;OlMzZVg6c1LwUPO4LHsHzR4tk5GVOjZhSmC1zvXS5aACnsqWlHZl9prx59Q61Ad6l8V7+ecmuDke&#13;&#10;2hTMNNmnyWh5+x7P3ytAyteYmsgFWGxS1sBSE0JVKSgnbyb9yrIc5HNiaTANBDMvPRVdiuWfghbD&#13;&#10;LLRbbMLh+i4dlsBq3Y6jnPbSy/gRsOTE7wlbdjhxVH2N9mcRSgIt0xowBp/jggoRy++9FOAQWDrE&#13;&#10;a2Uyj2qzKEFFYDGu3OGYGk6AMMGOoLvVIhDj/V+ZSDWwmGHpOVhHTlyQzOrI6Us4fOoiGo+eQf2h&#13;&#10;06ivOQ+Ol5mfkIABfbvg8/afoM0nbdCzV09krMxAxpJYLA53w0JPNkJPxMYge2wMnIoCn7HI9bHF&#13;&#10;zlgPiULqTK62UiJSjF8fOAPrAqbLUgmWi0XhLjKNgdAqne2PDWFuyPGxV9ulA6Yh009Ba7kHYTVR&#13;&#10;gJPhPxMpfrQUTMVir4lY6DFerAXzXW2ll3AO3eQu4yTYVzjXyRZJjmPkutBlPJa405U+RUC23MtO&#13;&#10;RsQQVHHTv0eM/beImz4aYVNGwjjRRmBFaEXYfYtYh1FIchor34N9gMG2AxA0qj8ixg1C1PiBmD1l&#13;&#10;OFJcx2E1s0X3sUidNVJOTtczs+RhRIAdio0zUcN1XiHTUJfkg8pYF2TOHILlE3qiImI6ruTE4nx6&#13;&#10;GK6tCcf1FcHY4mGLRV5jsTojCcWlW1C5pw61jUexu64ac+bPxtdfW2NA/24YMawfrPt1hd3UscjJ&#13;&#10;ycT125fxtOUpWjgn6/FzPHqqDKT0ZTU/ff6BfmWZbekyUY2e0bYGNcDSMsPi4ZQGllnPsRjZostD&#13;&#10;ZjwafGZXuykz08K9thbo8lFnWa0lmwp9IijWhbccaqB+ZrVj0RI6ClwKKKa19zS/8ufUtguLE8sP&#13;&#10;hXkVXJAhWeY7wvudlMhPXr2WKyGmM1JdQrchrPTsKi26683JH1saLEtFfWrI6Q16XLJoUibzpoYT&#13;&#10;dSdtZ2jNuv5lLu9a57S3rp3Xo5Bl9hVLQNGx1AQHAksL7iqjUv2GylDKVfUU67nPkD/br6od5/5L&#13;&#10;cbhrEf3Gw1e49fgNbj95C91XqNt09GQGc1N0M0dDq7h+/w2u3HmJy7dZFhJ+r8wueF0S6hPDM+c5&#13;&#10;ZuaWyqhOXRJYHTxxXjIrwmrf4SYVDWeQmZaL0d8MRft2/8Cn7T4VYE2xt0d+Xh4y05dg+fwIzPOf&#13;&#10;ibnOo5HmOQ7ruX8waKqUiAX+U1DKlfNz/bCNx/Z+dljjMxXrA6ejKNQZm0Jmyv1af052mIUdsVxX&#13;&#10;H4xdcwJkGN/qAC5jnYIVnhOxynsK0nzsFbg8p8pkBs7C4hhi6kzsHZRSUQPK2RZJLuMxz3k85jqP&#13;&#10;w5xZtlK+JUwfhSSHMZjvOBYLnMbJ3KqoScMRNpb6E/1SNgifbAMjs6lJ3yBk/AhE230vY2M484rf&#13;&#10;Q30fWwTbWiNs4mBpZubBwCKn0VjpMR65ftx6PQ4p00cgy3UMtrFhO8wRm4LsURrtjPI4N9GqKqJc&#13;&#10;sMl7PDKnD0ae89eoCLXH2dRg3MmLx7nUABxL90cFl094TkTuiiSU7C7Bjh07sKNkJ2oOHULD4f2Y&#13;&#10;v2gehgzuLRnW0EG9MMi6B74e2g9TJo3B+g05uHTtHN79+AOev3yHx89eoeUljaPv1agZUzZFWLFU&#13;&#10;ZFhCS8zVdLlLa44q+z4oBy1aV/QJm3adM5gF6exFb+URHxShZvoc7Zb/X8Ci8P7mV3NYthTpoOBO&#13;&#10;YEn5amrzEVjJTC2Wd6ZZXha9kjww0CeYlmbUj4Elloi3v+DlO644Y/wkm7CfEVbU9l69ksc6OAWj&#13;&#10;zc1HL2XLDYGlj1pVrx7rb9XPZ2keJaj0aSGf50wsAkvmSJu2OKttOMoTpedafQwtgkzmXn1gVdBt&#13;&#10;OOqxgOmpgpYlsAirOw85IvmdlIPmUTPNnJH1FrcfckUZ9befzYP+NLAEWs0vcfPRazOwNLQIKs69&#13;&#10;IrT4mI3Qtx7SJU+7hAIWIUVg6WBmRcG9iZC6cKc1CKyzN2UuFqFFzYqw2n/srICq7sBJ7Gk8jg3F&#13;&#10;O2FnNwFdO/wdXbu2lXLwiw4dEDdnDvJy0rEyMw3pq5ZiWVIoZhvspERb7WeHzSEO2OhvjxUOI1Dg&#13;&#10;MxHl8Z6onhuAkkhXrPO3xxr6swxTVMYROB0bg5hxEXQOKI5yR0ViIKrmc5aVn/QgrvSajBT38SKq&#13;&#10;M5a5T5bJDMtdxyFDSkd6s1yl12+lz3QsdpuEpFm2iJ02CjH23yPGbiSipnyD6Mk2EjFT2AT9LaIn&#13;&#10;DEeo7UAEfddPQjxSYwYhxHawBE/+Yu2+R7LTOKQa7GXaKe0cKzzHy4KI0ImDpezk+OasQPrCpkpP&#13;&#10;JcfvrHL5HrleYwTexREE8xRsMU5DbbI/quYa5LnN3hORN8sG69y+x9H5friwKhxH5rvjRLI7zi4z&#13;&#10;YKOfLRY72SAnOQwVFSUorazA9pIdqKqpwIHjjThxtgkrM1dg0EArWPX4Ct/YWOP7kUMFWEOtrWA3&#13;&#10;9WukpCbjVNNJPGt5KTOwOAtLxiO3vPwAWJalITMGEeC5TPiNcqFLq45FOSjQshhsp20B2rIgZSBh&#13;&#10;J5mR0oWkP5DvMZ0cMrPSn6XFbLPxkxmRAONXtRORjnXaFEyP+ZrS4tRCWH62GToElgaVRXYlYrnJ&#13;&#10;ciEmVwvzqcDOVNqZ4fr+X7KHkcCUlibZhE3DOIH1Gi2SZb2V7IvR5ionEzQ/l7LwY2BpDUuXhuK7&#13;&#10;Mi2d0IL8ff6LIVMY1A/NLEvNt1LA4skcIUPYKMuDsj/oIX0aTlqX0uWe1p3uPPnZ1BPIjK0VWLrU&#13;&#10;0yeEClym55u59ZmmUpV98XUCi2I5T/wucQgfV5Ldfy5ZFOGkG57/T8C68eCtGVgXb1LHalF2Bo6X&#13;&#10;MTU6U3C3BJaePEpgCbROXpAMq6bhGMpr9yMo2ogOnf6Bdm3/hvYdPhNg9R8yDAuXLEJ+9nLMX7oM&#13;&#10;6VkZWJ29DCvmGrHQjzPXx0v5syvMFWu4eMJ9DLYYZ6B+gRENi8NQOccXW0OdBVjrfO0EVpuCHQRc&#13;&#10;BNbWMBexHeyINaAkMUCieE6AeLTSDfZY5Gwrgnqaz3Tk+c9Cji+F+mlIM0xDVoCTCOZpfo4yu4qj&#13;&#10;YThxIZxlne0wGG2HImq8DWbbcVLDWCRMsUHS9FFY5DwBi50nIWm6LWInf4PZ00bLaJnFHvbil6LW&#13;&#10;xebpvBAnZNHZ7vwdEsb3lfHHclrpP00sGNyOw5alXMN4FIU7YGPQFGyP4FoyR7nWJPuifqkRa/wm&#13;&#10;IHlKP6SOH4ByowOOJAfg9JJgnFrki5MczpfsitrwCVhu2wfLQ2diS0keqmqqUbGjUqC1e28Fjh6q&#13;&#10;RuORA1hdkIthw/qhe9cvMPKbwRLDB/fBmO+Go3fPv+P7b/sgMTEKjQf2496DJ2pF/Yt3anOOha3B&#13;&#10;UsfS2hVN1bqs0xMclKdKOdzZV6fHrxBYBAJtB5JdidvcAljMUD4CFjUs/Xm6JY6g0xqWBhX3IurQ&#13;&#10;0CKwCCvqccwGPwCWSeDX0hAzPX62ZHEmWIl37INWHrKDlZnS8fjnf8ufiXqZjKlSexqVh40GXP73&#13;&#10;eiVBgBFcbWi81CNm1KgW9ZgOeG0mNXuwzI3OluWb6ie07Ck0u+Q5YeHxGwk6y2nU5JTRV3Tvvv4X&#13;&#10;Hov9gKWnctuzPYjfW09h4Gv3nzFb+w33nv2E20+YFbFjXo2Quff0N9x88iPusnx8+S80v/gDd1p+&#13;&#10;wa1HP+DWo3e4/bh10J85y7pDx3qLtOjwMUfJaFhRz9KaFk8FaWG4fP8lrja/ljJS+a8ey5QGNaTv&#13;&#10;slgTWPLpLTmWSygIq5NNl3Di9EUcO3UBx09flLEyB0+cwb5DJ5CzZh369O+LLl064auvPsfnn7bB&#13;&#10;J39rg1kz7ZCVlY6MjBSszEjFktRlWLZiBbKys5G+OBmJhulIdhmFjZEO2EHh3X8C1vlPlWF+XBhR&#13;&#10;uzAMexeHYWeMBwq9pqHQyx5rPKdivd90bI9wQVG4IwoDaIcYj5IwL2wN9cDOhACUzzNie4K/NE2v&#13;&#10;CZiFdJfxSDdwCcY0mame5T9LpjGk+87ECi97LHGdhOSZtki0/x5JdqOwzHkKsny4/MEZ+cHu2Bjm&#13;&#10;iw1G9uuFYGd8GLZGB6AgyA3ZhunI8p6GHMMMgRPXihWEumBLnC8KQz2Q6jYVS5zGI82LJ34zkOU1&#13;&#10;Gctm2CDbY5xklltCpmN7+ExsM06X09KtMc4on29A3XIjShPckeb4NZZO6od0u8GoDzHgSkocTizy&#13;&#10;walUA5oy/HFwkQE1Me5YNXE4goO8sHXbOuyprcC24k0oKytFdXW1tEwdPHgMBw7vRf661Rg9+mt0&#13;&#10;6vw5vrYZCBubgRg2qAe+HdYL3387EEOsu8O6X2fMmD4B2TlpOHn6OB49eYg375gh0DStDNFKq+Vh&#13;&#10;Epv8qRX9iZZf/lAh0zfVCTtb2fj78eI1e2Kp7/yuem/Fod7qHhfPk6kXUR+KKV1JzV3n9Q33Er79&#13;&#10;TTKXF2/ZmK1NrT/L+BtVGSm3u9bBOHFCm18fv6K+/VI2+vD0Tq8SYyi3ummagmn8swj+BJcpdCao&#13;&#10;4KqSHV1Kiq3i/S948db0/aQ7gGN6VKjHbyU0wKQ1h8GeQgGEadwM4fFXwFL/4VuBpScs6MZnwor/&#13;&#10;k/g822ean7y1CI6gYSf7v2Tq6KNnNHfy+6ksjlc1gUFNYlDC/x9SDt5v+VlgxfL1zhOWijxx/AW3&#13;&#10;nv4iwCKsGLyX19j0zLCwPejGaa1pqckNClYSd5+pcTIW3quLd5/j0r0XuHqP2tUzsT+cvsAxMmy9&#13;&#10;4ZwrBSy9JUeDis+JdnVCrfmSLdCnL6Lx0AkcaTqL9VuLMXaiLbr16IrOnTuiU6f2+OKzNujc8XMY&#13;&#10;jUHIy8vBihWLkZaeiuUrUgRYmTmrkZeViYz5MVge5ISlXuPEuV0S6YxC30nI9bDF5qAZ2MktN9Sq&#13;&#10;ZvuhLMqAomAn5HtNQZ7nBBT4TEW+mE6nYhvXhgW7YEuwC4oivbE93g/b4nzluoNtM5EG8W1l+89A&#13;&#10;ToAD1hhVWchMi9NBUzwIs1nI9neS8cYlc4yoSI5BZXKsRM2iBJQnRmH3/DjULklE3dIk7E6ORkl8&#13;&#10;MDaFG6RtKNffQWJNsLOYUXnqt8J1PNK9uHTDGdneU5DiNBJZHuOwK84bVUn+KKVjPXwmtgTZSV8g&#13;&#10;fVblcw3IMtgi0/07bDVOx0bDBOwKmYGLK2fj/NIIXFoaiLMLDTi+0ICKBDcpOXloULR1HXZX7UJZ&#13;&#10;+Q5sKVqPkpJiVFRUoKZ6Dxob9uPAkXqs3ZSPseNGol37f6B//x4YPKgXhg+2gu1Ia4yztcGokYMx&#13;&#10;aEBX9LH6CjYj+sFgcMGmzWtx/eZVND99JS06Uma9/Q2v3v2hxPA3/5aJu09/+idafv63bHLWliBm&#13;&#10;XC2v/omHTzkokMf8ppXv0rT8IbA+hoBAw2JpBKHBkovA0jqQwODlT5LVKHe9CTomu4ElsB6wBenZ&#13;&#10;CzxgtmgyeNLgqhdm8CrtRhpA9IdRxzIFW4Mk+zMJ59qHpjNMalcElpSCHwFLRSusBFhsyxFnrgla&#13;&#10;lrBSr1loV5yk8BGw9JQGS2AxPdTAovuXs7J4JbA4IllGI9MvRWCxp8/UG2he3aWbm/n+F/+WU8IH&#13;&#10;Lb8ozYna0+P3uP2YrvWfcaflN9xt+ScePFfAeiCD+5iR/SLgIpQIKH6mLh0t4aUFdz2tgVmVdr3z&#13;&#10;FPH8bQUt3tOPRe/VqfNqUSohZAkrQkwDiyH3Jzlm5g4OHj0vY2Wazl+W9htvfwO+avd3AVanTh3Q&#13;&#10;tWsntP3yHxg+bAAWL1mI1auzkJq6COnpy7FyVSpSVqVhRXoW8vLysCk/F6sXJiLRh8s/p6EomlmS&#13;&#10;Ewo8R2Ojty2Kg+xRbHTGjggvVM42yPLR4lBnFIe7yKlhgcFOojjUDVsCnbAl2BlbI9xRzJnupu04&#13;&#10;FOYrE4PNTciFXPQg5k/2GDpLJsS57nSsF0UHoDQxXAC1d9lcNKYm43D6EhzPTsGRjKU4lLZYridX&#13;&#10;p+Bo5hLsXRqP8iQjdiYEonxuJErnGE0Q80Ku33RkGaYgL8AeG8IcsdpnirQdbY92Q01yIHZyTpfR&#13;&#10;QbIrxvpgOzHTprl+i1THEWIMrZvnhyKfSTgw1x/n0sJxYbkRVxcG4MwcA6pCnbDUeSzmBDlhe0kh&#13;&#10;9u7bg5Kd27C5aD227yhGRWUFavfWoXH/Aew/cBAHj+5DwYZ82NraoGPHz2FjMxi2tt9g9HdDMNqm&#13;&#10;PwZbW4nNweZrawwZaIXeVu3ltNfObhxiYsNRt78eF65fQcubN3j1/meBAcfOsAxi8JReegZN2ZW0&#13;&#10;sFFikQmm9CXp0TQKWDKSSU/t5Chk0wk+MyvCqlXgVlkNMyzqQ6q/UQHg6QtC4GeBpwwXfPuLAg+1&#13;&#10;JdGR+HOq76/2JXK6KluLaPBUsJL3v6HMw8O2DzM7pUv9oYYY/sgMjkuSeahH2UltwmbwXoFUhWWW&#13;&#10;xZ9R/ZytsDIDi4DS2ZUuz/i8eq21LUdbDVqnKyhgtT6vRtPoNJgeKf4roYLAUlmWXkbxWCwOFO5J&#13;&#10;crWy/s5jbpjmbHbVG/jw+b9Mw/h+lpM9DSyK8cywHrz8F+4LqBSwJJ7/jvstv+LOk5/MJSCD8NKa&#13;&#10;lw7Ov6IXi1d+X4a43++9xLX7r3D+NjOsV3JPGwMNo60Cu5rf/lcbnzXQzl14iKazt2Ue1qkzV7C7&#13;&#10;dp/Aqmv3L0W76tW3Nzp2bI8uXTqiQ/vPMHnKWKxKW4FVK5dLSZi2cinSVqVgRVo6lqauQsqqDBQW&#13;&#10;rMP6/DykLV6IZI9ZSDVMl9aYihhX7AyywzZmT0EzsSnACZuCp2JbuAN2xXK+uh8q4nwEUvkedsjz&#13;&#10;sEOJ0Q1FIc7YEOKEdUZncamzxYbtNWXxnBcVir2LoySq54fLGJm6JXGoWRSD8rmhWBfshk2hzOZC&#13;&#10;0bA0CUfTFuJU9jI0rU6R65FVC3Awdb4835SzDCcyFqF+YQwqZoegPD4QZQnhsi2nJMofRWEeWE+t&#13;&#10;zTgDm0IdsC7YDqu9J8rpJhe67or1FMsCM6uNAROx0Xc8cj1GY43POIEWtasT6XEoMc5AuXEmzqfG&#13;&#10;4kiiM5qSvXB6nj/qYgxY6TIFS40Gyarqz5xExe4KbC3eIoMTd1dXCazq6veivmGf3O/ZW4l1mwsx&#13;&#10;zWEKevbuguHDB+DrEdYYPqQXvh7YA18Pt8bQQX0keD98aH9Y9+8B637dMWxIP7h62WPewtkoqy7F&#13;&#10;pZvXRIt59zNB8odkOMrIqbZFUXzn7438Dr54hRc/tPYeUtsSWJmanCm+M9vRwLLMrsyiOrMuZlGE&#13;&#10;4nPTNh8psd5Jtsfsi5+ttkWrBEVWkpmAJeAwbaN+8vpHUxM379VKMroKLAcUmt3sLEFf/yJQpF2B&#13;&#10;FgW2HzF4T/GclgXaF8zN4q95EtgKLg0tZoQSliUhQUXNiGGZYTEsfVgaTpbA0qDSm5hZp2tNS4yf&#13;&#10;T15LPHj8yqxntWZaFPVMQ/dMNggt1mufVnPLv6QsZMZEXYqhpjEwk/oDj17/ieaXf6L5BTUsUzz/&#13;&#10;XY2WYRZG/YmC+61n4pniVWZi3X+pSsP7pplYJs2KoT1ahNQ5jpFh8/N9TnZ4iYs3n5nbcJTAzkWr&#13;&#10;3F2oVtV/ACw+PnMDR45flNf31B+Aj78vunRpK9lVrz6d0MOqu5SEnTt3QNfOX8HFzQkZmelIWb4Y&#13;&#10;mZmpWLViCVauWIZVGelYvjIdC5amYkVGDgo2bMb6TduQOW8u5hlcscIwA6XxBlTHG7A9eAY2+E7H&#13;&#10;Rn9qVROwyThNSkf+wlfEGlAR64fScAO2BDij0MtO+hXzDXaiF20MZXnoga1hbthmdMX2UFfsTvDD&#13;&#10;vuQwNCyKxv4lsWbgFBndsWduOHbPNqI+ORon0hbgbM4yXMhLxYXVKTidthAHlyXi0PIknExfiPN5&#13;&#10;KWjKWiyfs4fbneeFoiI+FLuYoUX5ojTKgJ3RHqiYzY06rlgfMBFpLqOx2TgLFYk+2B7hjO3hTtgR&#13;&#10;7oi13raSUZZGOqMi1g0Ni404lZmAXVHO2Oo7BceSQ3A40R9nEt3RtDgIhdym4/A9MpIi0bCnGifO&#13;&#10;nce2ympsLSnBzvJy7KqoQBnF9j01qN1XjzoCa1899jZUY+PW9ZjpZI9efbpi4MBeGDK4L2yG98X3&#13;&#10;I/ph5LdDYW1thd69OqN/v+4YNLA3Blr3kud47dPnSwwc2AkTp4xE3JxIlOwqxbnLV/Ck5TXevP8V&#13;&#10;b9iL90ZVLvIPPH9/KEq/MXmSaDR9o8CmT9yoZ8mkA2ZGFmvEWl3kynYgz9N4+uJHU8aioMV7fs/3&#13;&#10;P/PE/jdpypa5XdKE3QosAQazQmZIbwg1BSyV9SmjqHmul4UxVL5ebB0KSgTVw+cv5CreKgvPFYcf&#13;&#10;msfyfAQtfoYuY83A0kK7Dj7WM7LUnKxWYMn4YsmmLP1Tatqo3sYsZZyeB8/y8dlrPHjyEvcevsD9&#13;&#10;Ry9x/xFHu7yWjEuAxR5BNk2bgo+pWbGsU8H+wT8EUhpYzJ5YKj568Scev/kTD18paDHLYtAGwdPF&#13;&#10;W4+Ue56ZFDMsAktDi0P4eNWaFcs9OUW88xwX6WS/80Iyq/M3n+PibUKMLvdXJmA9RNP5u2oag2lT&#13;&#10;js62dFmoS8TTZy6j6ewVVO6pR2CIEVZWXeQ00KpnZ4l27duiR49ukmH1tOqMwOAAZOVkSVa1atVS&#13;&#10;rEhdjpUrUpCRkYH0rGwsW5GGJSvTkJG3Bvkbt2D75h3ITUlFcqC3jBzmJIXSWAM2B83Cep/p2GCc&#13;&#10;js1hs7Al1BGbQ2aiJNwV9fOMOLgwCnVzQlDgPglrvDk/frKUX2yeZpZD4yk/oyzCHTtDXVARZZCv&#13;&#10;a1wQgdq5RlTPCZbr0eVJqEsKk4Wqp1bMxxmCKWMxLmQuQdPKZJzPWYZz2UvlejZ7EY6mzMG++aHy&#13;&#10;WfsXRuLYinloXBQrS1b3LQjHvuRQ7F8cgeokX2lQpiG0OMIFZXHe2BY6E0XB9uL0X28Yi4poJzTM&#13;&#10;D8Dx1CicWBWrYBVgh7o4TzTEemNvmCtOJwdjjdcE8YotnR2K2oY6nL54CcWlZSjZsQtbiktQvrta&#13;&#10;orSiAnvq92L/4cPYf+SAROMBalhrYTdtEnr27orhw6wx8tthckI47rthGDKoL/r17S4xyLo3Bg/s&#13;&#10;I88NHdxPHlsP6Aorq7bo0e1zMZ6ynAw2+mPdpg043tSEa7dvi//op98ptPMfbdOo8rc/i9gtw/8s&#13;&#10;gMUMSy0bVqWc3jGoAUWAmSHGWe7vmMlRl1Inb3qsMzUsvibG74+AxdNBDSyK7o/YmmMqCZWm1jqS&#13;&#10;RlkxTOvKxO6gYaXmhNElL055PiZ0KPybIMiysHVaK7OpVmBpaFkCi9mheQmFDkuA8V4DS/4jmnQq&#13;&#10;S2Dp7TriSjfNXdcQ42MO56fweO/Rc4GWCpVtqa06ysn++NW/8fTN/0g8ef2nTAzl880tf0qWxYyJ&#13;&#10;p39sXKaR9MkrGlAtYPXiv3H/+b9wr4Vu+H/i7hOVYemxylpo19MdmGURWsysNLAIKwbLQA2sy3df&#13;&#10;S1xhmEyjF649wdmLHNjXmmEJsM63ivEaWifPnJF/VQNCAgRIHdp/DquePeRkkNpVh07t0btPb3To&#13;&#10;8BWsrXsjJj4G6RlpyEhfIaJ7aqqCVVZmBtLSV2FF2iqkpK1ASkYW0lbnoXDzDmzbVobVK9MwP9gH&#13;&#10;y/1dsT7SIM3PG/zVKVt+gL00RVNw3+A/DWXRHqid44/dXFkf6Y3SCE8BFF3jq1zHIMPNFmt97LEz&#13;&#10;wgM7QxyxxWCHrf4zUBVrQO3sQPma8gjeB2MntSwfB1RE+uBUShIuZiySuJSxGOdXLcCl1ctxIXsx&#13;&#10;znDj87IE7JsXiup4f1TH+6J2TgD2LwjD3qRANCSH4uCiSOxfEC5XvrbJ116MsMWRLtgW5izloDQt&#13;&#10;e41BafgMHFochP3zAnAxZx6OpURiu3E6KiOcUR/vjdpQZxxL8BeHPyeQbstegcuXruDQqSaU1dSi&#13;&#10;eHsJdpVsQ9nuPfKPCdetcUfkvkMHUX9wP/Y01KFmXy2q91QityAXU+0nwqpXFwzo31PgNHhAD9hQ&#13;&#10;fB8+CAOt+6B/Pyv07dMdfXp3k8fDhlpj0MC+6Nm9Ewb1740RQ60x2LoXrLq3RR+rdhg39mv4+7uj&#13;&#10;cH0uDh87iCfPX0q2JZ6m1+wM+VUM3ZbAUtrU/4gxm6BRorvSnSz7E3XPovY5sURTwjYhpLIathBx&#13;&#10;q4+04tF2IV/3k3KzWwCL0OQce4ru0uf33gRKerZk+40aa6NOKlkmKrBoO8JfCe3mtpzXlIUsBx9+&#13;&#10;OJpHPbbU3t6oJRR64igzK20ruP3wuVwtgcX/kH8FLEsrgwaVzrjoq2CWdfdhixlYd5uZcb2SLEs7&#13;&#10;2Qkowkoap98qaBFiD5//iYfP/1veR1gxCDkNrAcv/8T9F38KrDSwaHcgsBj6VJBXCu7mOVqP1Mhk&#13;&#10;LbJTs7rO9psHr3H5/muB1VUO/Hv0I643v8e1+29x7d5r5cOiB+vKI5y5cF+Wp1ouUrUsCxklZdsw&#13;&#10;c9YUdO70KTp2/Aw9rbpKRtWxQ2dYWfUTDWuA9QB8+eWnGDFiMOYlz8ey5UuQnpYqGVbqqjSszs0T&#13;&#10;YC1ftggrUpdiVUYaVmSkITUzE0sy1yB/0w6UllZh/epcLAw2YKGbHQqCnbAjyl1mYeX7O6AwYAbW&#13;&#10;+U6T0mhr4DSUhs5ESYg9doV7oDohQLQt9h3mGCYjzWUMctzGY1PgTFRFeqDM6IxSoxMqwtxQHuGO&#13;&#10;HUYXlIQ4Y2eoG3Ya3bHJexoqwrxxalkizqTOR9PyubiUtghXM5fi1Iq5AqvzWYtwNiMZp1Yk4tDi&#13;&#10;KNTPDUFNgp/obuVRzqhL9MOBheECLkKtMsYHa73skOE2BoW+PNkcj3V+UyTDqohxRiPnsSe44Xz6&#13;&#10;bBxfHomdRgc5bGA5WBHigFPzQrDbbzpiZn2PvZvzcO/iRZw9dRFV1fuxraQMu8ppXyiVMr2iqk60&#13;&#10;xYZDRwVYVXtrpSWnpqEG9Q21SM9Ow3ffj0DHTl/AegCd7r0xsF83DOzVEYMH9RMwMQiz3r26Crz4&#13;&#10;PiurTujVtQf69+yFgf16w7qflQjy/Xq3Q7/eX6F/n7YYNbI3fHwcsXZ9Ac5fuqFW5b3/H5P5+hdz&#13;&#10;SSjrwWTOu3qNwOKkUAGB6FwKAhoOyo+lNveIk/0tMydOQn0rkGCZyAxL2vFkzA2/Tn2OBhYhQljd&#13;&#10;ftwiOw51UzJ/Jr5fTQ3Vo6U4K48DFFTZqWD1ymwq1b4vS3uDVG0WFgbLMD//MbAofPO0jpoS4cS2&#13;&#10;nBvNLbjOle6PWtT25VckqB4bo1prdOiMSjcra2DxXjxar34RuwKtCubNzA9fiEWBEyJYtjF7Ipyk&#13;&#10;jYD/Q179WwBGaNFfxZO/u89+xR1aGJ79ins8BeTpIHWqp78JqB69+lPifsvvuP3kZ9x4+IPEFW59&#13;&#10;fvoat56+E8H+RjOF9XdqagPNoM30a/0o2RvLvou3mGWZNKv7PFWkGfW1eRkFew3ZY3jm8i2cOn8N&#13;&#10;5y8/wYUrT3D5+lMB1umzV3Hu8nX5y59buAajbEehc5d26NixHbp274wu3Tqjn/UA9O7fF+07dkCf&#13;&#10;Af3Qrv2X+OTTNrAdNxrJixeI92p5ykKkpC5CVlaWKgfT05GWlmGO9PRsiaz0VeLPWru5GCXle7Bx&#13;&#10;QwmWzV2C5MAwLPE3KiE9ZAY2h1DT4q7DMVjlPAqr/WZha7wRxcEuqIz2xb6kUDRw6F60LzYHOCLX&#13;&#10;awrS3cfLSrGy2QZUzvbFznA3lIa5YrvR2eycL+O4mEBnybCOLorBicVxOL4gBmdSZuN65kI0pSXh&#13;&#10;eEocTq6YLcA6yaUVyVGomW1EbWIYKgOccDAhCCcXx6B+jr9kfvULQqTNJtcwDktmjBQf1qYwR1TM&#13;&#10;NaB+UQDq5/uiIdEXR5ND0bQkDPVzPMGNN9lOg1Dg+g32zQ/CzqQApPjZo6qmQcryU00XUbVnH3aU&#13;&#10;Uauqwu49dajZuxc1++qxp2Ef9jY2on5/Ixr2N2LvvjrU1e1BbW0NKvbUISu/AAMH0zjaXrKnXr06&#13;&#10;Y0B/KwwfOgB9ehNQPaQE5HN8zAyMVz4mtAgvDTNeCbd+fXtIxj1wQHdpqJ4wfiTi4sNRXrkD5y+f&#13;&#10;wd3mW2h5+UQc8D/QjMlFE/Rtvf6Xcse/VhYCWhZEozKBiuXbs3fv8fKnn9Dyw3u10kuamFUGpDId&#13;&#10;Zm3cEaosTASNLiVZRmqDJ5OYqw+e4PbTF3j0+p0aBcPJCq/e4PFLlntcHKtE/L8CDl/7uKQz2xTk&#13;&#10;hJBCv8rEdOiBiDo0qNTc/FdoQ1+UwIqrtExNz7cfv5C4+/SVuNEt+wG1S12HXsGly0AdGmAElgYh&#13;&#10;YXX9fguucIEpXeTiqWKtTuFPjaZhlsUMSs3AUmbQ+y3/FDhpWGl43Xr8E+7QWPrivwVWD1/+t7zO&#13;&#10;rOjag3e48uANLt9/jms0fT56LS05FNI5lVS713XWRjidv9GCpiuPcfYay0MFrUumUcicMKpmuT+T&#13;&#10;U0J6sTjZ4erN51IeUoQnsM5cuIHahoOInT1b/lK2b/+5jIvp1q0zult1RacuHdGRJ4KdO6Bzt67o&#13;&#10;1a8P2rb7Al+0/RST7CYheclCrEhbgeUpiwVYaWlpAitCKyMjC+npmRIZGTkSWRnqdQrx2fkbsHlr&#13;&#10;GXZsLcOGzFxkzpmH9CA35NCGQMgYHcR/RU8T52zRpsAMqyLSGzUxvqiLD0BVrC92hLlLdsUxNSwP&#13;&#10;6arfEeaKikgPVEZ7Ywch6GsvLnqWhNuCnFEebsD+eWE4khyF4wuj0LQ4Fk1L4tC0IgGnU+NxOiUB&#13;&#10;x5cnYP/8COyO8cNOowd2GN1RH2lAfYwv9sb6ojLSXcrD+oVGbAi0Q8rMESjwn47tka6oSDRgzzwD&#13;&#10;6pK8URvrivoYNxxLCsDRZH/RsnK9vkWmqw1Kwl1kymp2mAGnq3bg7IXrOHH6AqprG1C8oxylFZWo&#13;&#10;rquXqKiqEmDVNjZg34EDaDx0EPsPHkB9w16BVXX1buysrMKKrBwMGtJfDkUILArvBJTN14PkSnGd&#13;&#10;0OrRvb0EQcUQ8X1ALwwdMkAyMcnOBvbFkMH95Z4l5LAhfaQ30bp/N3w9vC+mThkDXz9XLF46Dxu3&#13;&#10;FMgqOC73ff/znxLS3/eCp+w0Yf8oXqeXnNfOXsR3/B3idE8lgksrjwlYyliqgEU7gdKWlAykVvyx&#13;&#10;hFTD+XglrLgt/cr9x7jJDOv5K4HhIxHRyQUlpKvTRwto/VVJ93GYBHSB0SsuejWNmTaFJbw+eC8z&#13;&#10;LAJLWw7MBk5TsEfQvDLe1FZjbqnRrTJP3pvnq3+caTF07yGhRWBxA7NuB2LQnsAMS+tYenkEn2ep&#13;&#10;SFhpSOlgBqVLtbs8LXz+h8CKV75GWLGkY4iH6gHLu9dS9vH0j1MXZJRys5o6eok9gSZYnb70UIDF&#13;&#10;52mLuN38A65Qt7r+DBdvtIh+de6KqdlZNuY8kmbnKzeeiG6VmpaNCZMmwKpHZ7Rv9ym6dusAq55d&#13;&#10;0bOXFbr16KJ8V107oX3HdrDq3Rs9evbE5198gg6d2mGWizMWLluM5SuWm4G1YkWqQCszMxNZWTnI&#13;&#10;zMwWcGVmrkZWVi5WZ2QhJzsXqzJzkZq5GnkbtmBXeQ3KSsqwMa8Aq+fNxapII1IC3KQPcG2o2hrN&#13;&#10;qQ6ZbrYCn5JgR5SFOkv5VxXtiV3hribfljO2h7lIRkUNq8hghy1eU7HRYxI2GuyUdcLXARsN07Et&#13;&#10;0BFVUQbsTzLi1JJYnFkaj+PJ4Tgwxx/HF0aiaXk8ji+KRuPcUOyJD0J1TACqov1RF2nAriAn7AiY&#13;&#10;ifJwNwFWRYK39Eey5ah2fjAal4Th4OIQNM4zoHG2OxpiXbE/yg1H4ww4Ms8X6bOGItt3LNZHuSI3&#13;&#10;xBU7libjZM0e3LyiYLV332GUVdSgvHIPqmr3Ym/jAQlmWJJdHdiP/YeP4MCRIzhw6CD2NdZjz55q&#13;&#10;VFZWoHR3NZanZ2K4zRABFkEzfIS1gGrYkP4mKCk49bTqJMF7Zlm9e3UxQ0ppXz3M2RZhpR6rE8Y+&#13;&#10;vTuJKD+gfxcMHmSF774bgvETv8E0h6mYPS8RW0q2o/HIEVy8cQPNLS1yyvb6J5qw2cD8TzGa0sPF&#13;&#10;KshyiighJqf7phYaZlDMpKSZ+Q17gtX0U92Mbc7UntPE/QLXmp8KsO62vFB+rJevzMBqbnn+oQZl&#13;&#10;Es0/hJbJQ2XKqD4u8dhuQzjJmGnaHmh1MDc/v/4AcHJKSI+UthsQWDKNQcbM0HLAeehqAw7rZj0i&#13;&#10;hs/RgiCjYkyGT3G1W5SC+uSQ9/p0kR4rDszTkxJ4ZYbF0E3OSlxn1vOT3GtgMaMijJhVEVYs9wis&#13;&#10;209+UUJ7y+/yHj6vNSgdfMxgyUdRnX4qjpmhTYH3nG119uojNF1uRtOlB3LlaSDBdukGW3je4uaD&#13;&#10;twKt0+fvSrbFxRTMvNimU9t4HJm5a+HiaUDvPr1Ej2rf4Qt06dpeYMWTQZaEbdt9jo6dOwiwGARW&#13;&#10;xy6d8cknfxOYuRsMWLBkCRYvI6yWIHXFUgEWMyiWhgSWzrIEWNl5yM3IQ+7qNcjJW4v0vDVIy8tH&#13;&#10;TuF6rN9SjK3bd2Fn0S4UZORiZUI8Uo2+yAh2lbEsWZzh7mSDQo6jMUzFtoAZKA9zEXDxfkvQDIEW&#13;&#10;T/P2JPihNNARG13GY72jLbZ6TkV5iDP2cMtNoCM2+07Heo8p2OA+UeBzcE4Ijs4LRWOcH+pCXXE4&#13;&#10;MRCnF0bhIK0MMX6oivKVjGyX0QulQU7Y5jMNO4IcsTvGG+WR7ijgJFWvsSiNcUP1HB/Uz/PB3gRX&#13;&#10;VIVOQ43RHnuNDmiIcBFRvTLaWfY3Zoc7YX1yJEozV6Jp7wGcO3MN+46cV6vTKmpRU9eIxoPHse/A&#13;&#10;YYn9h4+h8dBhgRVBcODoMQGWzrBqaqpQUVGOLTtKMSd5AQYPHYB2X30Cqx4dMXRoPwFSr56d0btn&#13;&#10;Fwy07o0RwwcJjPr16a6yp97dBF4U4QmnXj27SAmohXmtdWnQEVq0RLDJeqA1NTB+TTv0698Rw0b0&#13;&#10;xnejBsN+xlhExBqRtz4XtftrcPriadx+0IzHLS/kl5k9gNJn+KOSbggubmLXi40JN9mVyCGDT17L&#13;&#10;WGete7Exm4tieZUszPQcy8E7z17inrTnvJYMS8+sYkloPuGz8FJpWKmyUHm/LKFjWR7KdAbR1fRM&#13;&#10;/Het0xk++hoBFk/vaDcQn5RpWB/HGuuhe3qWlWVYQkv7ryyBpTMsvqbNpAQXzaDcwExYaWBp+DAI&#13;&#10;IwZBxMcElAaW1qWYPTH0e24+Ul+jsy6WgQpSqgfw6v13pnhrzqY4z0ovntDAOnPloYCK4CKsCDTO&#13;&#10;wLp65yXOX3uKposPcOrcHTRduC/jZI43XUdF9QEsXLYSzh7e6Ne/Lz7//L/wxRefoHv3LpJRMbvq&#13;&#10;YUVxvQusrLqZS0LCqkfPHrDq1Qtfte+Af/zjb7DqZQVPH38kL1qEBYupXy0TYBFWKrtiVkXdSpWE&#13;&#10;BFZ2Th5WZxcgKzMP6dm5yMxbg8w1a5BVUIDV6zeioKgYW7ZVo2hLOdbnrcfqxYuRGhGIFN+ZWOWt&#13;&#10;lrNS1F7NwX++dpJp7QhxwhZ/Jc6vMUxCRZQn6mcHYH9CIGrDPFEd7IK9EQbUxfigMswdjcnh2JsQ&#13;&#10;iO0BDljrMg7bDPbYy0wr3h/1UQbUhDihPtwd9VGeqI3wRFWEJ8ojPKWMpKi+mY77wJnSyM3Mjj9H&#13;&#10;2kwb5HnaoiLeE6XhjqgIn4myIDuU+U1AVbAd9oTOQl2UGxpm+yHN3VamoObOC0XVlrU4f/QUTh89&#13;&#10;h8ra4yhtOInqPY0S+/YfxcEjp9B46CgOHDmOg8dOouHgQew/ehQHT5zAwWPH0SCw2oe6+lopB8vL&#13;&#10;d6Fo5y7EJCZh2IhB6NGtvUBm5HfDRb/SJd/ggX0xfKi1wIoAs2Y21ae7QItZFDMqQoqhTxMZPBVm&#13;&#10;edi3bzf06dMVvXt3QY8e7UUjGzSoFwYP7o2R31ljyJDusLL6DD16fIpBg7pi1OjBmD5zHHwDXLEq&#13;&#10;cxE2bs3HnoYqNF1qQnPLU9NAvB/EZa5aXujDUlt8eGrPGfS0NbzmolLRs9QIGW094GOWjPefvcDd&#13;&#10;llcSGljMsFhKKmgpWH1QDppAxaxLwUx7v1qNq5YZlwYWYSUZ1+v3rT2PbH42Pa+/rs3dh8/EJyXm&#13;&#10;TmZYBIxpAB9LQL2ckceslsGJDBxzrE/dtJZlqWcpgCmjKScy6IWmFL55GscSjbD5vwGLZaB+/sq9&#13;&#10;NwIf3lu+l8FTPZVVvZAy8Pqjt7jW/KOKBxyL/E4J6zefmUcf6+F7euICTaEU2M1LV++/lOeoV1Fs&#13;&#10;P3CsCfnrtyDQGIHvR4+WDIqC+SeftEEPq26w6m2Fr9p/gfYd2qJP/z5KcO/UVnxWFN2pV7Vt/yW6&#13;&#10;dO+Ctu2/Qtv27fHZZ5/KaaG7wQdzkxciedECE7CWm2H1MbBYDuaszkd2diGycgqQkZOHrLw85K5b&#13;&#10;h/yNm5C7bhMy89djdcF2bCqqQMn2KmxZV4T81JXISIjE8kAXLPSYjHSv8cjwHIfVnhPEBlES6oaS&#13;&#10;MDexNaQ7j8Emgx2qow04mhyBo0mhIpAfmxuGA0lGAdaeWD/UxBhQbnTBzoCZqAlzx4GEABxI8ENj&#13;&#10;tAGVATOwwzAZ2zwnYmeAA3ZHeoqna0uQI/I8p6DAY4KUllsD1bgcZnx57rZY5zMJW0NmoDLaHRWh&#13;&#10;jigLtMPeCGfRrPYl+qLI6Ihc36lImGGL1Cg/1JQW48ypJhw5cBIH9p/CvsNnsHPfMdTVH8L+gydw&#13;&#10;9MQZCYLq8InTEiwDCavDp04JsPY2NmBPXS1qaquxe3cFdu3aicLNRQgwGtG3v5UAi5nRkCEs8awk&#13;&#10;w6Iva5B1H4FUL6vO6NOrqznDIrwILOpelmUgr/wcdc+SUN0LzPp2k35F6mSDB/fBQGuaUdm/aIVh&#13;&#10;Q5mB9YBVjy/F18XXRn7bA+MmDYGjy1iEhHpiceo8rNtSgKqGKhw9cwIXb1zHzQcPpIwUbcgkXhMq&#13;&#10;4nd6z55A/s5TAqJjgCWfmtDwoOXlBxkWLQ4Pnr+QcpBlIY2gH5/qiVnUBCuxT3ywt9ECPn9RIn6Q&#13;&#10;XUnPoxrRY/l1bTgVUZm3VC+heKdecT+ans2ugKVLxNZSkW7zDzMqDS5LPYvWB46LkflVpvHINx9y&#13;&#10;nvprEcDZrHzr6U8St5/9LHHj8Q+4zo04nNnOFhyTwE44SaZ0/60ZcDrbuvbwnZR91Ky0bnXj8Rtc&#13;&#10;e0BN62dcf6h6DznHndNC1WYcNXyP0KIeRTGd9/Rr0WB68uxN1DYewc6KGmzevku0DCc3Fwyw7i3m&#13;&#10;z08/bYOOXdqic7d26NSlHTp0aotOXToImHilKbR7j04CLfqsunTrhM5dO6G7VXc5HWQ52KEzjaSd&#13;&#10;0G+ANVw8vTFnXrJkWcuXK2BpwZ3gIrBYFjKYXRFYGTkbkJO3Hrn5a5FXsAb5awuxZu1G5K3ZhOzc&#13;&#10;TVi7rhibt1ZgW0kVihlFu7AxLx8rZ0cj3tNRZrHL4D6Picj1tsMWo5s0PXPrcprreGQ7fi/61d44&#13;&#10;P8myGuL8cXReGI4uiET9nECspf3Be6roWwTSnnAPyabqIzwEWDVGJxR7TcRG93HYTvHedMK4xoc9&#13;&#10;gHZYa5iqBHyDHbaHOmNnhCvWGiZKbAqwkxK13OiEmnBnHEz0w8Fko/QVrvKbikXU4ebMxv7qajRd&#13;&#10;uIiGwydlhdr+xuOSUdUdOoT6hiM4cvyMnBIyTjSdw7HTZwRYR06ewqGTJ3Hk9GkBFp3tHDFTVbNb&#13;&#10;ysEdO7ZjXdE2+AQFoXff7ma7AmFCawPLwmGDrdG/T0/0622FPj27y5WPrbp1UvHRKaHOtFge8jWr&#13;&#10;7nwPM/AuUjbyexBYBBdjYH8rDOL37G+FwTSmWvdG/97dxCIx0mYoBg7oLDaJnlZfolfPtrAe0Bmj&#13;&#10;bYfB2X0aAkK8MX/hbOStzUFN/W6cOnca1+7cxKOWFrx89wPe/sR5V2oJhgjwz1pw72kLmlvoSlda&#13;&#10;FYHFDOvBC9VTSGDp13VrjYaUBpVlaK3qP0WrOK90r49bcwgsBVhThqVpy5RRmp+fMj2kZ0L5PjSw&#13;&#10;9AhkHcyu2AP4wTjjZ5xn1Voequd+Ns+u4tp4lpEcFaOnKTS/+gP3nrOB+VfzlaAitHjV5Z7OxCxL&#13;&#10;Qi28E24aWBfu0KXegisPXsjJ4LUHv+Dq/Z9w4xE35vwqCyjUXPbHuHLnqWRXhNXhk5elxNuyfTdy&#13;&#10;C7YiKXk5DH5G2M+cAdtxtrD5djh69ekmkGI21akTNaov0a1He/ToSQh1RJduhFVHs7jOoI4l0Orc&#13;&#10;QYBFDYuCO08KP/38U3TtYYVu3a1gPXAwnNw8MXvufDOwmGWtWrVKRHcxjwqomFkpWBFamXmbkJ5T&#13;&#10;gKzV+SgoLMS6tetQsGY98vI2orBgO/Lz1qNwXRHWbirF5uIqlJbvRXlpNTbmrcGq+fOQ6sP563ZY&#13;&#10;4TERaW4Tke8/S1Zzce9glsEeaQ7fYoPBTvSq/YkhUgoy+Lgs3E1Kwe1+SpDf7jsNFUFOqAx2FO3q&#13;&#10;6JxA7GMPo9FRsqTqOG/sjHST6adcSbZzjq/oZOv97LHRbxr2LQhFfbJRMqws55HYEjRNYFgd5YkT&#13;&#10;C8JwbEEYdoS7YJXXOKSHOWFbRiJO7DuAs2cvYd/R0yjbewD7D55Gw96D2Le3HifPnhBLA0NnWE3n&#13;&#10;L+HU2QtmYDHD+hhYu6srpRwsLi5C/oZNoi0SLvqEj5nPiOHWIroPGTjADCkCq2ePLgKqbp3aobdV&#13;&#10;N3Tr0k4gpIHF7IqPzdDq2QP9BvRG775WSj5gBwRB1rMTBlj3hHWfnhjAz+/VA0Os++GbEcMwYsgg&#13;&#10;edy7RxdY9+2Ffr26w7qvOpns1bMT+vbtgiFDe2HosN4YNKgjbMcOxizniTD4OiM6LhQ5+QTYHuW0&#13;&#10;v/cAd588EwARWvrKIJgUrN6KrYFLIvQpIUEnc9g/yqi0c7319LDVyqDvmTERRA+f0bagykmCynJq&#13;&#10;g/5cnWHprKzN05f/ls3KaoieGtSnLP5KdKOg/rGYrqGk3t863thyeqgexkefEyEhLnWK67QmsNeP&#13;&#10;DcqcX2US0/m89ltpQZ2QoqCuTwYFWqbs6xrbbR6+waVbL3CLJSFBdo8nf+/levXua9yhQC+TQl+Z&#13;&#10;hgn+KEZRCv9Nl++gvKYRm0p2YmHqCvgbjbCf5YAR34xAzz49BD7t2n+uyrmu7fH553+TsOrVzdRe&#13;&#10;84WUg3Spd+3aGR06tBP3upVVD3Tv3lUet237Odp3+Erc7NSuvvzqc7nvbtVNoEVPVl9ra/Fj9bce&#13;&#10;AGd3L8QkJGHh4mVIWbkKKSmpWLFilcnGoMR2XrOyeUKYI36sLOpYeYXIK9iAXIKqYCMKNxVj3ZYS&#13;&#10;FG4qQeG67Vi7vgQbN+9C0bYKlWWVVGFrcSU2F5UjL7sQC2JikOjtgGSnUUh3V0ZNTnPYHOSG1R72&#13;&#10;WDXLVmZpFYXMlNaXCqMzqoOdUB3giKowAyqN3ig2zMQOP0eUB7uKQF8V7oF9CQHYHuCIrb4zsDPY&#13;&#10;GWXhHtgV5o4y6liR3igxumC95xiUB0zDwSgD6iK9kekyBinOo2TjT3GIGzYH2+HQklCcTonGthAn&#13;&#10;JNl9i+VGX1SXl6OR5d3xs9i3/ziqa/ejpu4AGg+q546cOCfTMTizjE3np85exulzvF7EyTMXcOLM&#13;&#10;eYljJ5pw9PhJNBxqRPXeKlTsqUBZVQVKysuwqWQHctdvxUxnd3zV/ktYD+oPG5uhsLLqKK51mkA7&#13;&#10;d+T6r47o1bMH+vQmlAgOlox9YdWjqxiFe/XsBusBfeTKGNCf45aZaaky0Kp7B3NZSK8XIcfHItT3&#13;&#10;7oJ+/bqLvjVggBWGD+8v42369e6E/n06SilK0Z8xgNkZNTNmgv17quuAXvI5/HoGs8OR3w3DpKm2&#13;&#10;8A30xqJl0dhZvh4HDu/B+ctNeNrSgtdvf8DL1z/hIY3eLW/E3iSDOk0N0tJrzIGf3LbV0mLKzJ7J&#13;&#10;qaHasUjoqZJRtdwoO4OAilYIk6mU8XGpqDOy1tKVWhazLtXj2EYbQp+84ILSH0x7CHlayJEzJJzq&#13;&#10;C/w4iyLIGB8DyxJaDIJK7wDUZRyzKJmw8PJfZk8VhXUCS/uoWjWtn3HnKe0MSni3tCxQYNfLIVSZ&#13;&#10;p0R0PieC+V3CjC01qrH54s1HqKw7JMf/xsgYOLl7YrjNMFj17o6OnQmWtvjyq0/w6Wdt8EXb/5Iy&#13;&#10;r0+/nviq3acCJ/6FZXnHjIn/Kgq0rLoLqDhxgU3MhBevfMwQkd0UhBRLQoYGl1WvPqJlsSR0dHFH&#13;&#10;REwC5i1YhGWpnIPF9hxmWDSKKlhJWWgCFh9n564RYClYbUB+4SYUbNyGtZu3Y+3mHdjAzKqoHFu2&#13;&#10;VsiV4Nq0pUygVVpWh61FZchdlSUl4nxPe8RzE47dMIFUUYgbNgQ6I23mGKyayRVjk1AS4oBKGkj9&#13;&#10;HLDFeSIqjJ6oiw1EaZArthqmY0eAE3YGOqLC6IqaKANKAp2wydsOGzynSqa2NWCmOOS3cVSN8zis&#13;&#10;cxuDymAH7A1zw0bP8ch2s0UhF20ETMcmzymoinfD4eVR2B7hirDv+2FlsAEHK8pRX1ePI6fPo+HA&#13;&#10;CdQ3HsPehqMCroNHmgRWHJjIEFiduSKwYnC8z+lzl3DyrIIWgXX46HHUH9hnBlZpZRmKd5ViQ/F2&#13;&#10;LFqRCdsJk/FF28/Qs3d3jB07Gra2I2Hz9UBZSNHTqrsJTN3N94QXwWXVnbaGPgImQqp/P3qvCLTe&#13;&#10;6N2rO3p06yhZG08eCSgNF2Zh1L2YgbFRnqWhtXVPARdtEMOG9hWzKUfZEHDUywgnXvU9wUVNjZ/H&#13;&#10;jE0L+yw3dcnJYYS2ttaYMcMWHp4OWLg4CRWV5Thx+jTu3GvGy9fcWP1Ggh4s6St8wT7jV3j4jKUa&#13;&#10;+4RbBC7UnSiWM5Oy1Kla224IObb6PTd7rR6/eGEu+SzBZRlqbLJqF+JMMQEW3bQcbUHYyNiVR+wv&#13;&#10;1FufW42gWqfSwroeNWMZH0OLmhVFdp7QMQgiAdTz3wRaWmgnjCy1Kl32XX3wwwfCOU/8KLyzIZmN&#13;&#10;yVfvsg/wsRhS6aTn9cYDbrZ5jMOnL6GsugEZeQUIi00QQI0cPUrE8bbtPhUo0WVO0+bnX/yXiOXU&#13;&#10;nhgs3yigy9iXDl9J6t63Xx8xgPI5nvpJmWfqCWQQUMys2rf/SqDFTIuQIpwotjPbYnz+5afyLzbB&#13;&#10;1a5TZ3zx1VeSac1wdkZIeBQSkuZh0ZLlZmCtXJkm0LKElS4PqV3l0G+Vvw55hRtRsG4L1mzYKsDa&#13;&#10;sHUXtmyrQFFxpcSmonKs31Qq1+07a1BWsQ/lFY0o2V6JzYUbkTY3EXFu9ggdNxzx4wZi5cwx2Bzi&#13;&#10;io0Bs7DabSxyXMZgvWGKZEkVYT7YYnDEFt+ZqI4NwPYgF+S7jsdazyko8psup34sGZld5TuPRdb0&#13;&#10;kch1thVoFQXMxAaDPVY72aLIY5KcJpb42SOfPYyc1+4+Bnku3wnI6uf6YWOwg6z3WhHhj7qdO3Co&#13;&#10;8QhOnbqIg4ebsGfvIQHW/kOnJKM6evK8DErUmVXTOU7OuCoZVtP5q2i6cEXi1LmLON50DkeOnZK5&#13;&#10;V2yKJrDKa8qxo6JUfE9ri4qQvDwNYydOQdfuXeQfK2ZYY0bboG+vzjILSwOpX9+esLZmZtVboMTQ&#13;&#10;2ZXSp1ozK9GtenRGl05fmYFCOPGepaIW5vl8165fSWY0aFBvybD69O6CoUP6CCz/CljaVqGFf36W&#13;&#10;Pqkk8PgZvPI0kp87dAgnS/SQRbH83Kl2Y+Eb4IVVmSuwZ18tTl64gBvNzWh5/x6vfuJWLPYaP8Gd&#13;&#10;R49x78lTAZcW8FnKEWJ8Tk9haH76wlwi6jJQ+60EWlJCfhiW4NK6lo421JRkFs/bf4u+xFM8ZiVq&#13;&#10;FpUaeWFpXdCCup40qpdJ6JBFp8ygZITxz9IGw2xHVmwRWM3vzIBiaBHdLJ7zJO/eG3Ncvs0yTwnm&#13;&#10;1+69E4PnhZvPcaOZuxR/w5W7j3Du+h1cf/AUl243o6KuAem5+YiIny0A+Ob77zBg4AAB0z/+qw0+&#13;&#10;/+LvaN/pC3To/KVctUjevuNXAixaD6x69TCJ5l+iXbsv0EOmgnZA+/ZtBVj0VHGkMZ/XsLIEFsMM&#13;&#10;LBHb+fkU5juKhiVivFU3GS3z6Zdf4rO2bTFg0GD5eQOM4VIWJi9agmUpqwRYqakrsGoVvVg5Aiwt&#13;&#10;vrPHkNkVsyz6sPLXbkLh+q0CLJaEm7dXYMu23di8tVKiqLgK20pqULxjj8TW7dXYVXEApZUHsKN8&#13;&#10;HzZu2I70xUuQ7O+JBPtRAq08gz02G52R7zURGbO+Q+bMkch3m4QtAa5Yb3CW1p7quABp0SGE1rhN&#13;&#10;xBb/6ajkyWGkB9a6TUS6nQ1WTRmBHMcxWOM2QTKrfNcJWE/dy8sOtRHeKA6YLoP5sly/x5LJ/UXz&#13;&#10;aoz3lEkSS5zGIm9eDCp3lKD+4HEcO3MdB49cQNXuQ9jTcAz1B0/Jgo+jTZdx4uw1nDx3XYYsMggs&#13;&#10;guvkmUsqwzIBi9nVUYrvR09jXwNNpARWjZSD28tKsWnbdqzZuBkRCXMx3OZb+X/YqfNXomGNHmWD&#13;&#10;QdZWAg2CqWvndhIaUAQYQTZoYH9079rBDDA+JrSYWemsi8DRLngCi5mVvqftgaeTBBfhwiyLY2sY&#13;&#10;/P5cN0ZAMZtiWGZYGlr8mRgsO/m9evZUn2Vlpe6pu9GWoQ4RWLK2R5/e7fHNNwPEOhESFYxVuatQ&#13;&#10;e3Avrt67gYfPn+Dxy2d4+rJFgnDSWZTZ3mDSoAit+49fmLMxBTICzrRYQjSw1vKPr+lohZcS87VO&#13;&#10;1oblFOdO0V9FYDEjojhONzvbcSx1K72hRovqAi5TTyHBpRedElR6y7JM9ZQ5U6pMk9KwWQnnBJV5&#13;&#10;GoIJUBpe+nVpOhYPFa0Q78R9zrEzHDPDMTAHTzVh3dZiJC9bDkNgIGxG2ojwzXKNcPqvT9oIjDp3&#13;&#10;ZUnGoXlt0bVHe3Tp3l6ApcGhSzWr3j0lmyJYmBlRkyJ8unXrIuVeu3ZfCpB4rzMpS2DxquZbqbKQ&#13;&#10;2RQ/ixkVNSw+5pXfi1nXPz7/Al+27wTrYV9jhrMr/I1hiIybI/aGxctTRcdiMMvSwBIdywQswoo6&#13;&#10;VnZeoQBr7YZtomGtL9qBLSUV2LC5XGwNhBUhtWPXXpSU1gmsCLHtuxpQXH4AWyUasW1bOdZyEkRU&#13;&#10;CJJdpmKlx1Ss9p2GbPcJyHOfKEDKdZ6IfE875LjaCbC2h7iiNMxTNCmCaI37eDkNLAqYgdUzRyNz&#13;&#10;2rcCrexZo5HnPFaAxbE2m/1moMTbXkrIsihPWZKxcII11hqm4NjyWPGFLXOeiq2L56Ghohx7Gg9g&#13;&#10;z/GzqD9+GbvrTqBh7yk0HmmSDdpc8HH8zFVpmWq6eEtCTYblmB8FLJVlqZLwWNNZHDx+CgcPn0Td&#13;&#10;3gZU19UKsHbtLkfxrp3YuLUYOQVrYYyKxwDrQfL/kDIAG9RZEn737TBppyFs1GlfB7OQTjAwaINo&#13;&#10;3+4zgRjBxUyL4GJmRWgRWJ078nRPnRDy/SwPGfreeqAqDalrsaTT7voBfbvJ0EBaKggpln86w6K1&#13;&#10;gkGIsfRk9serPoVkhkWvF4Fl1YOHAH0kO+TzjL79KPp/iR5Wn6Gb1WcYbtMXjm52mDM/FuuKCnHg&#13;&#10;WCNuPbiJF+9e4OWbn/CaTdGvf5SlG4+evpRZX1x39vAJSz5mSsoDZnlyqI2gGlTMvHRYAks/RzcD&#13;&#10;ow03x9DEyYmePL3joDwuLdWTE7QBVI8W/hhYskKesKJwbxpNTKhQuxLB3TQoT4FLQYs9erpE1JmV&#13;&#10;zq4s/Vhy/5ATSNmszP4/6lFPceD4OeSt24qYxHmwnWAL68ED0LlrexHJqUExCKZuPTqha7duks4z&#13;&#10;mOWw9GMQXgSbhgmzHr6H/5JSryBYeK/A1NYMLcty76uvvvgAVlrH0poWX9dCO4PfgxkXgSiTRjt3&#13;&#10;wCdtv0L7rt0x5OtvMc3RGb7BRoTHJGDO/IVYsCQFy5YtF2AxwyKodDDL4mlhZrYKS2CpcnAnNhWX&#13;&#10;o3BTOTZuq8LWnXUo3lWPoh212FKyR67bSvdiZ1kDSncfxraKgyipPoLymsPYub0cG7nwYnYsFntO&#13;&#10;R67RE+tD3LHOME1KOk5oqIjxF41rrYcd1rhOQhEF9whPKQlzZn0vrTvrPCchd9YYFLiMl2B2VeTv&#13;&#10;gNIwzthyw/YQZ1QEsXHaA8VGFyy3s8Fab54WxmBzuJfMj9+4dBn2l1ViT1Ud9p9sQuOZSyipasDe&#13;&#10;hpM4dYLjYi5LHGm6iuNnb+D0xTtounRXrqcu3BZg6ZJQ6ViXRHQ/fLIJB46ewIEDClhs06mqq8bO&#13;&#10;il3YXrZLMqzM3DUIDIsSYNHYO3T4YIES5119P3K4lGTMuOS0rwezJuVg1+WduqejnWNllH1hoLXK&#13;&#10;yjS8mAURbtr5znt+DrUt3vfqQzG/hwCLQVhJ/6LYHJRpVRtWmVmJJ8xUDhJa1NXk+/VQBmZ+HwFi&#13;&#10;D5VhDRk8CH37MKNj6aq0LpaNvXt3EnD17tsRVr3bo1fv9hhg3RUjRw6Gm8csLElZIKOlOT7p+p07&#13;&#10;eEpPFltquOFG/F4ETYtadmHawGMJLX1SSA2MoYEkJaOFpmUJMoYsUr3P8cTPfpJtNByex/Euas7N&#13;&#10;/wiY9Kx1hhLaWzc0s99P9fypthq22LCthu01N+lENwGLoWZPqSF59EPJlAQLl7q2KuiTQwLrAU8q&#13;&#10;n71G0+Wb2LyjDFGzEzHBbrKI4H//Rxt88unfpOXl8y8Jqs/EUsASj+Uc+/OsevUVnxOjS9eu6Nip&#13;&#10;k5RmhBGBwT6+zz6nfvWlPE+oEFiEG7OvTz/5u0CI0Pryy88+yLQIJp1xae2KVwKM9zwl5Gdo0Z3f&#13;&#10;g1mVvv/b39ugbYcu6NqzD4bafIfJMxzh6RcEY1Qs4pOSMX/RMixZslRKQi2866suCzOycsXSIKJ7&#13;&#10;4UYpCQksloTrtuzE+qJKbN5eI3BiEFQMwmtnxX7sKt+L3TVHsHP3fuysOYRd1Yewo6IW24p2IS8z&#13;&#10;D6lh/siLMaI4wYiNnFDqMUnGzMh4mDkB2BHgLFFu9MBeloYhrlhPMBnspD+Qgjt1rG1+DthpdMWe&#13;&#10;hACZh0VoFQc7ozLcBRXRnsjk7sEZY9A4Px5VSXFYaXDGtrSFqCzfhz01BwQ4dQcOY3d9A442XcDB&#13;&#10;w6dx7Nh5gRVLxJPnb5khxSC0mi7fR9N5Tn69jqYL1yQILGpXh2gcPXIcjY3Hsbf+AGr37UNV7R7s&#13;&#10;qCjDzooKbC7eiVVZubCf5Sz/6PXu1wcDBw9Ax/afy5C+yZPGyI5CalrUm/TpHvsNtcFUteSYNCtT&#13;&#10;8DEzHq1hES5dOrU1Z2j8DAKP5SABQqsDgUXw8TXChvYFa2ZP0reoTgcJJ0KKAGOb0JBB/eSx9QCO&#13;&#10;v7E2nUiyTOwjPxtLz6+/HqLKRSuWm8qywSAsmYExvvlmsKw4GzjQCv36dkGP7hxG+CWGD+2LKVNs&#13;&#10;ERJiwLLlC7CjtBhHjh/G1RtX8OjpI7S8bEHLixYZbcOJEoQWgaVtD7xaZk4fg+nj13Sp2ObZu3/K&#13;&#10;OmxCi1M92XxMUAmw3nIovhp1/HHPoA4CyjLYF6iBxbjzQA3No2ucZszz12nYbJEMjHDUWpaesKDt&#13;&#10;DHzMkrD2wGGsXrsOnn6+6D+wN75o+w98ITv82K+nxGtZldVN9eTpLIbQEc2oYw989tmX+LJte3To&#13;&#10;2BXt23dE5y7d5C/hF1+ybPwc7du3R+cuXdCuPTOwz9Gpc2f0sLKSx1988Tm6deuGTp24iqutXDt2&#13;&#10;JMBYFnbFF198KjAjqAgvZlV8zOA9M6tPP/uHgIo/G0tB/uWnR0tE+G5WsOpjjSE232GC3Qy4GfwR&#13;&#10;EhGNuMT5mLdwKRYvXmK2NjDLYmmogSXZFh3veQUCKy26qxPC7chfvw2biqsFWMyqCKyS8gbsqGiU&#13;&#10;4P2u0hpU7m6Q0TTbymuxvWIvSirrsauyQfSvkpxMZMeEY3NcKKrmhGGX0RXbfO2xI2gG9ib6Yf+c&#13;&#10;MByaG4n62CDUxwagKswb613HS7CvsDzUXU4KaWuomxMks654QpjrPFbKwp3BDljnMxVLp3yNisgA&#13;&#10;7JsTjzUGA3atXI66Xduxo+o4Dpy4hv1Hz6DhIJuTj+DQkWM4efo8jhw/i4MnLkpmxeUgsiDkwm2c&#13;&#10;OHdTgMUNR5yecfbiTZy7fBNnL90wA4vlIDOsBmpg+w7KeBmORy4p3yV7CYtKdskEjEn2M+QfOuvB&#13;&#10;gzBoiLVA47uRwzF1iq0sn6BNQGcldMDTo0WtieVbt25fSSlGMBEWGlSEBu+pe2lRnBDRkNMWB7ro&#13;&#10;CRNChe8nyFhCciIEYdWt4xdm3YrA42u8t/l6iEBLINaHkOonp5b8vgwFvZ5S3tIQS38hS0/e81Sc&#13;&#10;f86+/XuJN2zYMNU6JKeKI6zx3chhGDFsAIYM7C0z6/v0/BI2I3pj6tTv4ePrjKXL5qOiaicuXj2L&#13;&#10;5id3Tdt5fpFgacgSUYvwOtPSQSARUPfZbP3wKW4/UML+/afP8OAZDa0taKOXND54/pOUhU9e/1vm&#13;&#10;UHE4nlgeOAX0JW0Pf8pYYpZ8Nx6/w01qWi0/yrRPTkyg7UD3/NHEybaY2xxP/JTaVAvO33gqmhPL&#13;&#10;QGpRN5t/lCUSNJUSaNwFePshF5c+xbGzZ7G+eAuMUSEYNHSIwEi8Sx2+EigRRCzfmB3xeUJAa0WE&#13;&#10;AjMmMW126ywaFl/n+wk3vkdg0bGdvI8w4fMacrznZ/L9fI3fi1+vdSd+Lb+HGEA7fCUg4vP8PH4N&#13;&#10;38/n+L0JK611UQvTojwzts8+5ciZLgLGblY9MdRmFMbZzYKjZyCCwuMQnZCEpORFSF6SgiUpabJ8&#13;&#10;IjUtUwb6cSGF8mMxy8rF6tw14r9as3azBKG1biN1LIrHu7FlezW2UmgvrZMoKWN21YBdlftRXnnI&#13;&#10;HGUVB8yhn9u6cy8K8jchY/5crAjxQp6fA0oCZ2JPsAv2hbijItZXpi/Qi1Uf4Yf6MAOKXMZhq6st&#13;&#10;dgdPx/4EL+yJcEEpzaTxAQKvnBnfIMNuELb6jEO131RsdRsjojvLwMwwfxSmLkdlaRXKKxtw8Mg5&#13;&#10;7D90Bo0Hm+SeyzyOnbqCoycv49CxCwInc0ZlWQpevCNx4fp9nL1yG00Xr0tJyHLw2OmzOGQClj4l&#13;&#10;ZEtOZU21zHffUb4bRcVlSF2Ziwn2DvL/1cZmOL4eai2TQ8ePG4PhwwZL72j7rz41e6yoS7H80hkR&#13;&#10;gaSzGl0CSmnWnZlRP3TrwkyMPYV95b5zx7Zyz9c7tv8Cw4YOEisF/X8U/AkR+gJ535/tPtZ90b79&#13;&#10;JwITNmQTkp07fyFXPiZE6ePqYdUR1kP6oWffbujEfkhmX9b90LF7JylzWXbyc7VdRxr2e3bFkGGD&#13;&#10;ZI49DayDhvTFwMF95DpshLVc+dqIEUNV21HfbujZsz0GDbbC+Ek2CDB6IHsNTxq349zlI3jw+Cae&#13;&#10;Pn+EV2/f4C13EXKGlxzs0YjKJRWt7UB3n7TgDqHFUvE5k5uHuP34kdy3efTqZzx6xTlT3PXHzRh/&#13;&#10;mIElpSHbc17/D56+UoP1mBXdaWEbzY+49/wnswn09jM61Nlaw1abX8z33HBDWwPbcPRETz0o79z1&#13;&#10;ZzIUTzK1x6+x/+hpzF+yFJPsJsh/nI6dPhNQEBKEwCef/l0EcgKjzd/amHUgQoYaA68ElIYF30+Q&#13;&#10;8P38HF75mpzamWAjUGFfX7svBGB8P0NrT/qeUOLX6UxJ6WGfmL+X/j46w9M+K2ZgumzkVZWXX+Hz&#13;&#10;z/5LPFwdOnYUYI0YaYvxdo6Y5myAT3A4ouITkbxoGeYuWCJaFjfmcAkFDaWE1v8C1hrlwfr/C6xd&#13;&#10;FfsFUBW7D0tocPF5xo5d+1BRsRfF6zZgVUw4kl3tkOVpL5rVVu9pKA/1xb74cNRFheDQ7EgcT4pE&#13;&#10;ZZCztOlUR7lLO01VuLt4tBrmhGGbvzNSJg3FWrdx0hN4KNEg2dqy6SOR6uuEirxcVO8sQ0V5LY6c&#13;&#10;uCCQOnD4rAQBRVidbLqOE03XcPz0VbNmJeUfwwQuHYQVhy02XbrxYUlIYB05jkNHTshKL54SsiTk&#13;&#10;MgoCa1PRTixemoHvx06Uv1cCm67t0a9XV9iO+Q42NiOkyZ1w+vZbGxHQCShpszHZFrS1gXDi+wgn&#13;&#10;vk44mUtFK45dVlYIPqczMX6dnCwOsZayUCZ/WBE+rfcClx40rarTRYZYITozs+sq5R3LOv0cXfT8&#13;&#10;mh5W1Go7yWk4s6hu3Tuam/Tls3t1k0yLNo5u3doJsHr3pcbFQ4BeElYciSO+sF7KitGvu9rZOMQK&#13;&#10;g4f0wKDB3TDKdiBmzhqNqNgA5Bdkor6xBtduXseTZ8/R8uItXnFShMm+oAV2XQYyy7rT/AQ37j/A&#13;&#10;reaHkmkxy2pDWDW/YBnHXX+cg/WbDM5jyFA9loWElekxgUbjp2RPLT/hBjcyP/8V1x7/hEss6Z78&#13;&#10;iutP/omrj37Fjad/SInIU74LHCt8k4P7XsjE0ct3H+PMtTvSVFy8q1qE5rETJsh/rHbtP0Hnzl+K&#13;&#10;B4W/9DKSxZTpiHfJBIW+A/p9IJDLvQkiBAufF2iY3mOZLfEx30MA6qyIfzEJGv1+gozv5WN9csjH&#13;&#10;+v28V8P3PpPvI0tRTT8jn+P7qWNxJLLOrHr26mnWuvr07YO2X7UVYNmMmiDAmjrLA17+RoRFx0uG&#13;&#10;RfF9/sKlWLh0OZakrBBvlhlY0hCtpjbk5iuXu4YWgUUN6/8GLIruZmBVHRFgaVgx9tQcRUXFPlSU&#13;&#10;7UHJxi3Imj8XiwzOsno+xdEWO4J8UB8bjvooI/bHheHI7DDsDnZDWbAzGuYE4UBSCHaHuWOd8yTs&#13;&#10;jTFiq48zshxsZVDgqZWJKIvxRKiNFWY7jEdZfh4qtpehfFeNDK6jp+rw8YsSOrMiqLj84/RZjqK+&#13;&#10;ibNXm6UU1MDSpaH5uUssDxk3pCSkpUFE9xOnBVgHDp2QcTPUsAit8uoq7KyoEtMt27O+HTMOPfv0&#13;&#10;wsiRNtL+wlKMkxkkE7Lqju+++xbjxtmKZUGL6nyNwexDmUN5sseRND0/8GkNZellMpIOHjRArgQd&#13;&#10;38eQE8Y+PSTL4qk3syACh88xG2KGxRKSZSo1NN1g/VXb/5JZbNTBCNiuHb4UnWzo4P4CTe4VoCuf&#13;&#10;Pz9hxc/hZ3K6CK/M5AgwvsYsqnt3iv9d0bd/DzVNog9N1GwnUj4vAovZHMtj6l1sCeo/oBOsB3bF&#13;&#10;0CFWYpEYO9YGTs72iIoLR1ZupvzjcPHaNdy4f08MpC/ecxYXx7M/kuduNTfLvQbYvUfPJNo8fsXT&#13;&#10;PQrlqn1GrdDSG2vY9MwlpspXxceiO5kblN/iEvf4tfyEq08Yv+DW8//GtSe/4+KDX3H92X/j1sOf&#13;&#10;cPn2S1y40SL7/mjzP3vtJoorKrBo5XJMm+mIwUOGyC9227afCeG7dW+PLl1psvxM9ClmSoQE4UKh&#13;&#10;mlDpZ91fnpdyrmM7eZ4QIzj4vIYIX9flIr9eyspP/242b2rhXYvshCEhpEs+vk9nV7pcZBBWOlPj&#13;&#10;e83fi59lyrDk+7VvK38x+OejSM8ykNmVPmkksNhP+PV34zB26kwBlqdfCILDohAVNwez5y3APMmy&#13;&#10;lonNgQ54AkvpWGryKOdi0YeloUVg8bTw/wVYpeWN/yvDYhBeu2uOYU/VIVTVHBEbwc6KemxYtw1r&#13;&#10;0lYiNTIE4fajkWo/Fms8pmGLYSYqg1xRH+aJMi97lHrY4VCMLxoTfFER7CxztEoMM5DnYItCV46t&#13;&#10;8cGuSG/E2n2NRT5O2JKVibqqBtQ2nMbBk1dw4tx1HKCwboIUsyodBFbTOW4qutMKLFNGxXtqVwy+&#13;&#10;1nTxhgoTsM5c5InhRRw91SSTG/YfOiHaWF1Dgwzzq6ipRWnlHmlrSkhaioHDbeT/vwCpW0c5nfvG&#13;&#10;ZphkQ/x/SxAxK2LW1KnDl5JlUbPiPa/t2n5itjTI1VQS8v06kyLUCBIGv16bTPn1zHIIEMKjAzWq&#13;&#10;/r0EKpxkKwDrq04QCSjqWPoxd1yKl4vA69oR/ay6YfjgAdKDyH7HgQP6o0cXnqJ3ECDy946fx3t+&#13;&#10;LwKS9/SB8XeROheb/vm7yWUcnMDap5/S3qQ/sn8PZYkQPa+7iPSEFxcDy7qz3rRUEGB98O23AzFt&#13;&#10;xjiEGH2QlZchZt0zV87h9qO7Erce3pG42Xwb9x61SNxpVibVNk/f/CkQIqj0uGDdmEyI0aOlpyzw&#13;&#10;JJErttiUTJ2K41yuPn6Ha09+wJVHzK5+xo2nv+HcnTdouvEKl5t/llHE9GXRiHrm6m0Ul+9GeEIc&#13;&#10;vhk1Al+1/4cMu+MMKXGTW3WXFFXSaqsuUqcTApalFsElW2e6dRYjqNaNqDdpjYlA0joSnxcrgUz8&#13;&#10;7Cog0yd1GlaWJZ/OsrQupsHD9/Bz+K+taFYmQyi/XlzQpue0vqXLWIJJnyryz6c1LWue3PTtg88/&#13;&#10;/wydunaTkpAaFoHlZgiEf0gYwqPjJcP6K2DxtFCNTabrnSeFBVidt05Kw/8/GdbHGhavldVHUVN3&#13;&#10;EnX7mtCw77Q8Lq44gKLy/dhWthclJRUozF6NJTGRmDtzLJIdxmCV42hs8bFDVZAjdrpPwg6nCdgf&#13;&#10;5IVdRkds87VDsY89NntOEgNpntskrDHMwCrXCVgeFYTa7VvRsGc/KmqP4vjFhzh7vQUHT14yudav&#13;&#10;miGlg5kVYXWe+yFNsNKlIR9z2a0O0a+YYV00nRSevyzA4sSGI7Q2HFbQqtvfKKOSK+r2orx6Lwo3&#13;&#10;lyI2cTGs+vaXf8wIk47Uq/pZ4esRgxV4eiqDKEEkWtQAeqZUKccMS5tI9QmdLvd0qcivoU6ln+PX&#13;&#10;8D38OgZf/7LtfwmgGLotjFUI79vKQEF1ikjoKee8gh2f4z2BNWKQNaxZ0nbrCJthQzBi2BB069QB&#13;&#10;Vl07m9vNCCeWn/K717OrnIgymyOstHm1a7d26Degp6w74/MEmDa4cgw0dTMeOBBeZpOrycAqZldx&#13;&#10;63dHt26foXPnv6NX77Zik5g+YyKMEYFYmbEcpRU7ZarE3Uf38OSFyqpYLmrrQxvqVGoV/D8/WFbK&#13;&#10;4XqcgX73idqGLNuY2UD8TDUgi7De/B53Wn6RKQl6QzIhduXha1x/8g63W37CreYXcsKTmVsAD4Ov&#13;&#10;CHks+T7/vI0sE2Xqyf9geqoBJ3YyuLqdGgH/shASBAdBMGAga3qlY+lykTAhkAghXQbqEpHP8eup&#13;&#10;d/Gz+JwGG+FE3cpSuOd7+JlagOf30id9ujTVQruGmAYav17rZDSgys9iaoQmpGh3oNhOewRFeJ4i&#13;&#10;fvLJf6F9p86SYU2wd8KUme5w9jDAN8iI6PhEAdbc5MXifF+0LOUDYKnhfmpUclaOcrsTWFrD+n8F&#13;&#10;lqXYzsyqas9x7Nl7SoBFWG0vbxRgVTY2oWp/E0rK6rBl804UbyzBuhWLsTjEG3GzbDFv2jdYMfM7&#13;&#10;ZM0ai/xZU7Hdx1u8VGmeU5DtbYdlM0cj7Nt+WOxih+yIQKxfNBf7amrEY1VbfxQHTlzFkTP3cOj0&#13;&#10;TRw5dQ1nzt38AFgElc6sLlxpxuXrj1u1K1Mwq7IE1vlrSscSYJ2/KhoWgXW86axA6+CxJhw4chJ7&#13;&#10;9x9ETeN+VNbVo6ymHms27kBE7AL0HThEGtOpU/Wx6oqhA/vKLyDLqoGDrPH118Mkm+IvOrMwAocC&#13;&#10;Pd+vfE9KtyJYeK8FeT62zLw0bFSp2UUyLb6XvxvUk/iPN38/mPkwA+I9e1yZwenWIP4cDO20Fzd9&#13;&#10;n+6yZmzYkAFygqih2dGU+fNz+HkEliQLPbuay0KCkZAisAgpQovA4mli9x4d5MrntPFVtxSxRNTf&#13;&#10;X0+30C1BBFa/fhTyu2LYCEKdGSVPSzthxIh+mOEwCfGJUVi/ZS327q/DhatXZRwOPV33Hz9Bm6ev&#13;&#10;/0dO/2QH4PN/Cqy4XUYB6zluPlS9eTebuenmrbzOpmO60mlDuPvkN1y9+xaX77xSM9PvPcOluw9x&#13;&#10;5MxZlFZXI3rObEybNR39rXuhcxdOPvhK/rA8uWgdpdFZ/uNoYPUhXEw+JoKGkJAsqSdbZhSUeLXM&#13;&#10;mAgsLaRreIn21MvKbCOwFN71KaHOvqT8M+lffA+zNELJUsfiezTItE4lz5uEegKNX8/vxXt+PjMs&#13;&#10;gomZFU8JmWlxwkO//v0EZrROdOzSFcO/GSMa1mQHN8xy9YK3X5CUhPRjzZ6brAb7LV6KpSkpIrx/&#13;&#10;DKzM7Hxk5xaagbV+0/b/J9GdJaG5LKw6guraE5JdEVp8vG5rDar2Ncm44ZqGU6hrbELDgTOo29uE&#13;&#10;uj1NOHr4PDYWbMKK5PlYEBGIpWG+WJ2YgPULF2Pz0pXYlpeDguWLsHrubKRFhyPJ34CMhUuwdXMJ&#13;&#10;auoOi+dLXOpN13HwGAVxQukOms7exqVLXFjLjdqtoZZ93MfFqw8FWAQUyz9LSFk+5inhuavMvlpF&#13;&#10;94+BdfDoKew9eFiAVVFXj9KqOqwu3Irg0DnoP3iY8mBZ95MMZdS3I8Ru0PaLf8jfU4KJkNBlHcu9&#13;&#10;IYO5k7C/vEc/TyBJ1aBNpBbCPCGlMzF+rW7fIcD4D7neC8B/3PVpnsClVzd8yRPxLvwebBHqgLZf&#13;&#10;fCIwomGUOhWzHf6OyZ7EIf2llKRpumefnuJZ5OcxieDn8Xsxy2LWZT4xNP1eEppKsO8s7yVA+X5a&#13;&#10;I3Sjttbm6JwfPmyo8n+ZtmUTWPxZaP0YPlxlYwxaI5RjnyvQuqFPz04YOMAK422/g4vLTOStyURt&#13;&#10;/W40nT+F5if30ObxS+79U4I63eoaWFzDRXH8yt3HElwewYyLUGI2JduQ773B/Ue/4/aDn3HvyU9i&#13;&#10;T6Cpb1vZLoTGhmLg0B74qv3f8GXbv8mJH08WCCdJbdnJbj0AX7X7RCjO/zAiLHI5AzOnju3VuJZe&#13;&#10;VmbrAeFFePAxsxo+J4AyZTMEjb6n/UFrSSJ+m8RxgoyhMyINF77O92qwacuE/jp9KsjXtGteA02X&#13;&#10;qvJ9TeUon+PPS5GdulXffn3NmRZhpU2nVr16i4Y1aPhI2E6eIRkWgeVh8IcxPErsDXFz5slgv/kL&#13;&#10;F2PJ8uX/Z2BxvMz6rf/PwOIpoBbeCana+tMCLGZeJaX1qNjbhJoD51C9j1nXIRw8cBr7G87i0OEb&#13;&#10;uH79PbZXNCFvbSUK15cgb8065Obloai4FFt3VKNgUwVWF27Ghk3bsXnDdlSV1WD79gpsKKlF+qbd&#13;&#10;iFixDrmbylDdcAqnz9/GuQu3cebMdXGwnzpxDefPNeMSByxefSjlH5d96CC0+ByhpIYxqmW4nCSr&#13;&#10;NSyGBtaZyzdxRrIsVRISWErHUmEGVu1e7Kjcg6y8zTAERqFH777yd4LwoHitgcXMZuiwoUrLaveZ&#13;&#10;/KJqbxWBQ0Fdl2XDhw8xZ1gEkgYWv4Yg0yUdP4fP833a5sBsR+m6/Ae+q8CLtgZeZc4a/6Hk3/vu&#13;&#10;agx3e0605d/drp3Qr29v9CcIaEJl/2CvzujQ5St0ZaY0sD/adW4nnytgslLN3QSTPjnUZaiWaPT3&#13;&#10;1BCjpkahn9kVdTP+WWViRfcu6N+3L3pZWaFLt8/Qp18X9O7L3/2OItxTsKf+xaSFGSBNsMxcbYYP&#13;&#10;lGtfZmu9VDY7ZGBnTJs2GtExQdi4OR9tLBuXOb/q+t2XuH2f6+Tf4zYd6ndf4urNFly71SLPM67f&#13;&#10;fi7P8z2cgcNZOCfOn0dWfh5mucwUjwZP+dSgOy5iIOW7oVfvntIwzFSU6TQbitUWZGYhKsXmRITP&#13;&#10;P/uHAI3v1yUe3/e/BPEvPpHnea+hwdcJNL5G0BBsusTjewgZvk77A/8iMjQQtb2B91pQ1xqY6FUW&#13;&#10;JZ8W3bXmpXU2XV7yef5s+iRR/wza7qCfp4H187Zt0cd6GKY4eWHSLA/RsXxDIhBgjEBkzBzEJhBY&#13;&#10;Cz48LeS8LHqy0rOwKjMHGTn50p5D4Z0aFoHFlV/bd9ZKHyF7B9lHWFq+T3oJ+Twf0/Fe29gkM9Ar&#13;&#10;ao6iau9JccDTWMrnag9ewZ7GC6jedwYHjl1G6a49OHToNJ4/f4uaqhrYOTjKqaYxJhGRiQsQNmcB&#13;&#10;IpIWYc7iDMxemimzxjLyC7AiOw+rVhcgs2ArklPyMG95HtL+P8b++7mqfNn2RIURSEIOJ48RVkIg&#13;&#10;nPAgCi88woPw3gvvvRHeFt6bAgooqoAqbFFUUd6dbc7e+5x7o7vjRsd7r5+J7v4XxotPfmeu0t73&#13;&#10;PvPDjDXXXNOv+R1zZObIzIMXtGnLQW3cXKXbd5/qm+/+pK/f/66vv/5dr1/9ondf/VVvvvtFr9//&#13;&#10;pG9++YvVMHv9zS8GSm76UZWDskFMVJBlYtlXPxAl/E3vfvqTvvrxd335fZA2vHz3Xi/ehMTnZ6/e&#13;&#10;mLwBp/snT57rzoMnViPtzJU72nngpIaXV6hV67b2gsHRjIiSWlJEynBqdygqsgFOziqsxAc6UTdA&#13;&#10;BTML8abXeTflebNsy/FDZoAaHZU6+3KVOtE8tiESGRTw9Q3MTDJRzV8FmIV0mxDYIUmfMcM4Y8zh&#13;&#10;Umme30w5eU1sXPAC53nLaZJjCf5ezw2wAojaFrY2vxXgyLXAumBTMKlYKaWcxpFfK9VMRtZxkEPP&#13;&#10;5b9z/TA3tsW/xXVgLsLyLKLYLNt8XsF0zIq1SqPLUBOc+1GLNPIm85oCjoBmqoo6tsUk/N8jp3go&#13;&#10;Z2yNQ/8EaIXp/Q9/MbX6r3/6L/rm+z/bd281/+Ov/9DNjx9o7ZbN6tmvp0UQEhLjlFSvppl9+S2b&#13;&#10;GEDZjczONMc6N5IGDdxUa30VVT/gRmMOsk74nmEgxs1GvuAD3n1KmFuwL5Y7aFRnOYCHO8MBL4/w&#13;&#10;sZ77qmJsKpJF2B9bbdv/EZBxTN8H27Mf95e5w919Ww6qbO/+L6KeTC6DyG3S1HxYzVsXqXR4ufqV&#13;&#10;jTOzEBAon1yhWXMXa97C5WYW4nzHLMSXtWHLFgMswMoaUESdcxyw8GGdPHPFEpxJer587UEAqKhS&#13;&#10;A6AFeF299UQ37n6ha7efWtUGwIoJEPv8zc8GVBevfWrgxT4+e/al/v0f/4uZnlTWjK8br/qNGiq7&#13;&#10;STM1yMxSw6xcZeQ2tfzIlPqN7bkYMW608ls0VWH7In0wpEyzFlZqy+5j2nngtJZVblPPXh9o5NgJ&#13;&#10;pn1Cmc4z9vLNT/rm27/r8y/fG2jZ9P7XqIzQ/2KsCuBysGICqByw3v1I9PB3A6vqgPXq62+DePTN&#13;&#10;2/8OsG5//KkB1unLt7Vj/wmVlU9XRkZGYMZpdc1p3L5Da4uEWUOKvD9Elgx4GAcTNdYALxgKgOSd&#13;&#10;dfB9AUTFHQot58/TaFComywhyiW0pGcqNmQ1MF+Z+77chHQT03xn2Zk2phgzVvaIQoJNKCpZX3Xi&#13;&#10;a1gGhwemeE4NrNIJDuH3bWygCui4qVdd4wWQuUaL6zJ2FTExtmV9lrENoOXzXLc776uXg+aanJH9&#13;&#10;oe6nZhjsFH9YunUQoscjoMWnlYlukRPTecVRlZNIXqis8L9YCs1vf/6f9CfMQpqQ/vpXffPDb/r6&#13;&#10;+1/165//w+T13/70Jx07dU7TZ8xWl5JOZuYBUmnpCcE3ldPQwqA46mBJfiMBJ4CJGwqQYRLydmCe&#13;&#10;ZaG+FFqlAGipEUvxSKGbbs5YAA73S5mfK/JLme+oUX0zyRxcjKVVMx3dUY4Ale0c7AAe/4N5K1UH&#13;&#10;MvbJPtxv5vs2n1c1E5T9ebqQ+7vIewS8nOF5/iIPVJ2EBGXkNFPPQSNVWlZuDGvc5ApNqZijilnz&#13;&#10;NXfBMi1ejh9rnZmFgNZ6fFk43/fsDw0oDhyOARZaLGQNJ05ftkoNsCnAhtIysC0HK5soLXPjEwMt&#13;&#10;pAt83nnwSncfvTG2dfX6Q92689RqwuP0puZ9xeyFqlMnXnFx4d5lZGaqYUZj1YqvqfjERNVLS1dc&#13;&#10;zVqKi6+jnr26aFrFVHtY8QPhZymfPF2V67aooF2R0uqjb8tQYYeOVq9sw/bdevT0jXUnevPNXwyo&#13;&#10;3v/6V2NKX//014g9BR8VZiDLfHLQ4hPAevv9nywyHaZfzCx88z443gEsWJYD1qPPvogB1qlLt7Rt&#13;&#10;7zENHT1ZObl59ozSph6fC4MGNTlMqW2rVhbFg20UdWhnAxlmwUBmHoYBQAE8sCrACLYBs2JiGYDF&#13;&#10;74AaOimvvsD94jcU7x75C2ViMPVC9QXADGBijPGy5zyxTpwUAGIUhiRbJL9lCFZRtQTfVQbBLpKu&#13;&#10;I0c7gATQOEt0+QQAVD1y78stoNAky747gAFabMsnbC0EHZAyNDeQwiEPy3Kw8hpdXjInVseemvkt&#13;&#10;c+03PmG2/E5ZnLjfKT1MUb2/0UAiKpP8j/9m3WYBpu9++d3yeggpvvv+J525cElTpk9Tgd3MBPM/&#13;&#10;paZSkbOBRRPMH2WKWpSyf9SPAoAc+e1GNmtin0ganNbWrVPT1mGbWjXjbDk32ZkV0T5nNq7DAnQA&#13;&#10;FIAAEHEd1L+aezF2lRhv+8KRyrz7wBx0ACuABskEZiPfARfOobquy6OKZp5SH6taeg/7ZB9+bD45&#13;&#10;V86f82YdjmX+sMgkbJTVRN36D1P/EeMNsIaPm6QJU2eoYuY8MwsBLISkoavOegOsLTt2xhgWgGVF&#13;&#10;/KrJGgAsTEGAik8vMWPM6sYjY1ywKcxCgOv6nWcGVg+fvDPzkBzE8+eu68aN+/rtT/9Fd+49UZeS&#13;&#10;3gbyAFPLdh1U3KmzupZ0i6VQ0bqscVam6iYmWq2vsaOHaeL40erZvZNmzZphb86KGRWqXLNeCXXi&#13;&#10;FFejpjp3760Bw4dbukizls0t+fvq7U+s0e3XP/9Zb3/4zYALdkXBRsCKKrKYhdUBq/oEYDE5OwOw&#13;&#10;3jL/bZA2oHb/HwEWBR9PXrypzbsOa+DwcrVpW2g+SPoSDhhcaoMnNaV2KE3cvJmZSphAbja5c9qq&#13;&#10;1GY1NAkE1RRIkgaMXMDZqWORLSN6B6jBtgAp1rW6VQhU2wYHvCvoASlYFcCF0NTMxciC+aNmW5IB&#13;&#10;WEFhgfnYCOq4S4Xnk0IBONyb5udZlV1nWZiwbiKa6j2nccyx7qzKdVqs59FKF5wyz/oObgCZRSAb&#13;&#10;pphZCGBhBgNSTF6hwpXyrufyzkJMbMP9doc9zvq4P/3H/0OAFrWsqBj647/9pwEVQi2KcP3wO4K8&#13;&#10;91Zyo2LODNuoXlINJSbWUHo6jvTGf4RBsxvZhfsFE5HAJ8XEGwDtEQwL0GIZdjdvAqagw0Kc1sx+&#13;&#10;h2mxvqfaOHsCIBwsXFDKH+IMycHJTUG2C2+WENVzfxTreZ4hy1yE6mamgxJAxnHdrGM9gM/NQGd5&#13;&#10;fHdflssqOHaL1q1iywiPA44AKb+7SdigcYYlQHf/oExDxk2z9JyyMePNJKwOWMtM4vAHYG3duct8&#13;&#10;WLCsGGBVc7qf+vCqARRmIUzL/ViwLSaAC5DCHHT/1UcPX5uZSNI008WLN/Vvf/pPnTl7Rdk5ucaq&#13;&#10;GmZkKiuvqbKaNrNIFEzZq6/yIrDIako9Y1zlY8s0vnyk+vYq0cSJ46wkSuWaSq1Zv1b10+oqITlZ&#13;&#10;7UtK1LlXD2XlZSglPVGNsxppwNDhOn72uoHN9//2dwMtGBPlhRAgM6G9qu7Dqg5UTHynysf/CLCs&#13;&#10;PPKbt6Z4D81VP9et+48NsI6fv6EN26tUOmS0srKylZAQrxatmloXZt74DRsmGcBkZVD9o54Kiwrs&#13;&#10;+QekACwAzFkKbAnzsWNxOwMoq2vl5ZBJs4kYF8Dl5WG8AgPzlgLUKM2YFkCA/wqHvEsXACpAivHC&#13;&#10;mLJIOsGjxg1szMGE/cXKGKFIZXoDtIW8mNOMWbmkyMeum4CAk/u1PFJpTIu+BtmhwYozLfdr4f9i&#13;&#10;P87MLCXIzLwsIzjcC2qIWb2vrPoxXxZmY/VmHXx3Hxft1DAPafwR929/o+X8/8sqhf76l/9Zv/71&#13;&#10;v1jFQLKnaYtddeyIps2YZu25Aai0tDqWhW72Znb94FiM8o5SUtEXBds1FhYlakD9p1xSUqgrhfak&#13;&#10;cVC1E46FNeHYTq0XmyeplJvPHwGIuA4LYHBACd2S8R9kGhgAOvwOyPAdkIAl8d19Xvxu60bgx3KP&#13;&#10;QrK+My3/DVBxM85NQXemu5Of9VhmqvZI2sDvsCw3U1Hh21suhwoQ4Tisb0naGRkma2iQmauOvT7Q&#13;&#10;sPIKS4AeUT5ZE6fNNMCaPW9JFClcreWVq/+JYZEQDcsCsCgxgzkIYJ04fdEAi4oLgBWfmIaYg17I&#13;&#10;78at4LPCP2UO9k/eGHAdPX3D2BUA9tNv/6E9VcfUoEEDAyv329EMtg5Anp5sAwjzJA2WyX+WHCKr&#13;&#10;MLGyIQO1enWlpk2drFGjhmnk6DKdOX9OsxfMVnK9GgZsHbp0UefuXdWqIF/tigtCQm5ujlq3KdDW&#13;&#10;PQf0xdtvLUMCUMIvhd4KsxDQAsCYqpuCONz5tPWrmYT/CliwrH8FrKu3H+rYuetau2W/eg8os+sm&#13;&#10;mkurehqopqbWVkZGilVEyEVLl1LHpACMAwY6z7zrCgEyByXYEsCEGt19VzAtlnXp3MH8WgAVIOXr&#13;&#10;JSXUsCRrpBA42QEuV9UTUbRUnsjX6y9/xhbjB0E2Yw6nO4DlUe/QzDfNQKdFlKfIPEDjWizmGcNm&#13;&#10;6hYXBfZF2lEEXsy3IigQzeOfNP9WdiNjWYC4O90BJU8b8sKGABZgBIOCuWKN4UbCQsPvjTsJ15IJ&#13;&#10;Vim7Y+Vwco19xv37f/4fJmuwksZ/+2/6x//0f7E6zNQEmloxxXYOSpKfBCpC1dyJxjxsiAlU9+gE&#13;&#10;ph4ABFV1usqnlxXmxvJgN2ve1N4EmIUhetjYAMuc7kQFI02VmVuRkxwgcMe4AVYEYG4aGphEgGTm&#13;&#10;Xk6WfTKAACBnZ/7Wqc6gABHAi30ZAEWpOcyzb/bhpqZF+KKKEeZgj0SpDmIAKsdiXT8X1mUQO+ix&#13;&#10;PvW5AKy0Rlkq7NzTGBaAhXh07ISpqpgxVzPnLDIR6aJlq7RsFX0L12vdpk0WKXSGRYTQm1A4w8Lp&#13;&#10;fvLMjX+qOApgMcGwrt34RBeuPTSw8lpZ1M+CWT16+rVNm/YcU1Jymp03idr4QHhBFbRrpdJB/dSz&#13;&#10;V4lNw8qGmGAyKaGm/bf+DNDqqkfPEvXu00NDy4ZoxtyZWrB8iUV8UizToa6ZLjy4vAA7dirUsLKh&#13;&#10;6tGth7IaB9N/1sIlevT5a5PWGGsiqfn7v1hBR5YxAVoAFGBVHbCMmf3w2z/5sAAsmlD8fwKso2ev&#13;&#10;qXLjHvUsHaqsrCwDz96lvdW5S5EBVqj82VwN01JiKnTrqJTV0MCWAQ5omVo8qgDK+vipYFgAFWag&#13;&#10;+7FYB2Cz8YWfp3VzAzXMQs9FxG8FYFnSdCQsNQlEXo6NO9wp3G/GFBPLibq3bltozyZjJlgXVBbh&#13;&#10;ZZtizVc4T8w7Z1EOQpaek5pgIMZy91MBRO7vYt6X+zZMvi8TpGY1MPwIZi5pSaQnhaYbVl0Vx3xT&#13;&#10;XuAN/kn7ZfvlNzICAEX8ZdmNFffnf/w/9W//+L9bp2fqXt1//LkWLVumovatzMdgkYhIQxJ0FiGl&#13;&#10;gJtlgjkibZhP5OoxkBm0UQSQB5flgBigxLwDF8scoLy1O/ux9Jy8HPsDWMYDy43m7YAjGzABAJyx&#13;&#10;VFeZMw974XfMPTcF3YyrLjPw3wAod8iz3BXt/MnmkI+kEOzTzUtAzh3sxvpys2NBAM7RdVo4Oh3U&#13;&#10;YHvu/2J76iuxbmpampmEAFZBpx7GsEZMmGEMy0zCGXPN8U43nQVLVsT0WGs3btTGrVsjSUPIJYx1&#13;&#10;zfFqDacuGWB5TXerb3XlvjErAyuc8Tce68FnX5kfi+qkh05cNZb15OUP2lt1VmkZTVQnKVWNsvKs&#13;&#10;HRlv56Flg1Q+YayKilqoY1GBAdbiZcvUr19fJcTHWecYBk1R+yIzGXG0u6qbtyc99xo0gmk2NK0O&#13;&#10;uiFy4Yo7tNXAQaUa+EGpenXrqS4dOsVeElSXffzFW2NYONvxYcG0EDW7b8vlDJiODljVo4QA1utv&#13;&#10;QtXRf2VYDx4/0817nxhgHfnwqio37Fb3foNVr16SZScA0JiDaanx9olJV69ubWMaBe3axAa9Wxvu&#13;&#10;eE5NjjfA6tC+wFgCAIVpyDyABFAxiDEB8XfxG2DGd5hZYt0axqpQ1HP/0H8BXoAYLIsxxnhhrLgD&#13;&#10;3h3uTKR+8cx5cIqilqGPAdG/hma+AhDugwIwmJxBMRV3LrbfACkAGRbGxPUBTIAN++Ga+c72sC7z&#13;&#10;70VRwfppiVYYkPtGVJTlsCwvlcM5sK2fg5mgWQ1V0LK5MlH9ZzWyeWukikOdN86qNWusCiG6EB4g&#13;&#10;EBGUBoDcD+XAhDnHvDMkT6dx0y5E+UK7dmxmbhTzUFJ7SzfLs3bu3ERACXBwB7jVYY+SimEqgAXr&#13;&#10;uQMbMACsqrMXA6tIq+UMhv1ijrnTnv0BHKzjznz27+YcvwE6blIy4ZNxmQL7q26a8iCQvEyBNz4p&#13;&#10;BAgLiY+vZb4DlsXXATxrKaEe15arjCwYY4rSGsD0EpSYnGDSgNT66Spo30kjxk9X+fQFGjxqskZP&#13;&#10;nqPpsxaoYu5izV64XAuWrtRi5A2VG6zkDHWytu/cr117qrR3/xEDLab9h0/p0ImQmnMS/9W5Wzp6&#13;&#10;6prNX7nxiYlGEZIiICUl5tzFmzp28qIOHDlthfxo5IDgM79la6VlIE9ooMbmlwusevSoMhW0aqr+&#13;&#10;pd3Vf2BPtWqVq/VbNqhf/16KJ1jSuJE6FndRQZtCc7IPKhuokeNHa8joYfqgbKCGjhqq4s74dFqZ&#13;&#10;ojkvq4FS69XQjp3brfxI1aEDmjKlXH37dDGGb2/5zAwNGzdZ9559HZrl/hLkC29/+JtVAaGb+De/&#13;&#10;/kNf/fTv+vZ3Pv9in5iDMCwalXz1/a//5HQ3HxZll59+oY8ePdbdx8904cYdHTx1Tqs271CXXr0N&#13;&#10;FBCBfjBwgAGHpeSges+EEaG5onoCAz5V7dq3NTMmMamGMUbMSMYRbILrwKGMMrw75m/LpjaQ83Jx&#13;&#10;NlP1IMOYFz4vfD3WHCK/mVU3RZOEQpwIGg5/NI5No1pXgFLQXwXGbuOjPq6INGsfhxnPWMCtEp7b&#13;&#10;TLVo3TKYfM1zzTnvVo9rI/kO67XEfVw+zXDJMB6wPBrG5nOaQEoSYoyL/wmQcgc+wM3kzMsnByMA&#13;&#10;DhLEywzz1gscOjEy4W1OA7tuIoYw2zjaHa1ev976rUFX6yXV+oOyZaQFuzgSdzpbYnJW5AAFW/IL&#13;&#10;B6xcSwUoUb6YUGpWdvhu87n4c4J/ChbiETpnMEgSmIeduOnGOu4MDw7EIHdwhsR65liPtFF88iex&#13;&#10;L9iMMyf2C9jFto1Kx/Cd/TrTcj+VAybbmig1Kk1jZl9UqZTqpQAXU+3aNe1BqVEjzjRKmdnZFvbn&#13;&#10;IapZu0YkpUizQZgGM2uAjyxXhcWdNXT0RI2vWKgRE2Zq3LQFmjZznskIZs5faqp3UnUArLUbt2rD&#13;&#10;lp3/BFie/Ey9e6oNoHSn2/ORk1d17PR1nbt8z5TuH178yMDqxkfPzM919MQFVR0+bWV+yPvcvveQ&#13;&#10;SQ6S6iUpPTNTWU15CwO0ieboHVs+Wh2KWmvMqDL1Le2mLl3aacXqlerSpThiWBkqatdBbVsXqFP7&#13;&#10;Ao0aM1zjp07Q+OmTNGnGVJWNLlNBm+YGVmPGjbJBiQP+4NHDViO8bMRAVcycYqVIykaUmcaJexYX&#13;&#10;H6+KRat1/9lXBk7Wvfv3/2qARQbGt7//p979/Dd98+vf9O7nv+rLH/4UMwnf/kBdrD9kDTGGVQ2w&#13;&#10;Pvrkqc5du2XNUxev2aCiziWmd2IwUV7Gy8OQsIx1wUCDeVmkPK2uiooLzTnPPD4ZpD6AEo5l2AUm&#13;&#10;H5/Fxe0sx44QP1U8ASQAC9YVGlfUsU7SBQBL1JDCE4yt6mjDelE6W0PVrhVnFgtjjWee5xS/IC9J&#13;&#10;plq1/njhBx8schzGBQGpYCG5cNs1kMw7QwOYMB8BN8AKKQQgxrz7uQArGBWsDNBiwg/Gcsw8WJl/&#13;&#10;Zx5mBitjfZT/3GMYJPfYq7Myz/31+vak/3Av40r7lxqaEYXALrZoRCRQAwU5aY/icWEePjVnd0ZD&#13;&#10;W040D2rKd3OcJ9SOevcBOJhSVDnIjoEXjItegNw8gAYW5JVEHRAAJZiW+4K44aZsz8mKCUk9Klg9&#13;&#10;igjIAIIAUcxJDrBGYGM6qbTk2LqeFO37sf1GfimOE2h0qNjAvDnVI/EooEeDAmdWWdk5BliUWYaK&#13;&#10;45/Kb9Va6Q0bKK5mnDEq5gErQKx1YTulEllMSzUpQH6bQvUZWKbyafMMrAAttFgGWnMWWTcdK51c&#13;&#10;uUHrNqF032OAtXN3ACzXYB0+SU33y9aXELA6dPyygRTMik+fZ8JsBLCo//TwyWvtqTpujloAFyBt&#13;&#10;lJWjHKKbEWDxsJVPKFenjoUq7dfTgjGDh/XXitWrjJ2TP0dqRvOm1BRvosy0RDWzpNvMWMXKonYt&#13;&#10;1b6wlYYNLNWYCWMtfaR27Tht379bT9+8Up/+3bWkcqmmzZ6qPQeqzPyoUStOcTVrKim1gabOWapn&#13;&#10;X/4QHO6//1d9+T2+qr9ZrTWq2379y78baL35/vf/Tun+ryYh4lGSn+nIc+fRE529elN7j5zSrCWV&#13;&#10;VloGk4xcP1gV1UV56yMpYN5KHDfPNV8OAxDnu9etate+0MZP3fi4mLobdgpYtW9fYISAqFj7otam&#13;&#10;9OaedO1SHEUf0wywmuZmxYSnDFrMRfYDIKJ5NId2pG5vnt88pv2DzQNWABflvnnWLXCUk2XWDX05&#13;&#10;c5vi6KY0MiZtoVlQSI2YJ+pLtL5j5862DhKI7n16qk1ha2vsYg76PPJ6w/WbLiuHc2hiYAWLcn0X&#13;&#10;gTiLlkbVUt2cJFhhfqtGlHYOin7uLfcU5uqVL0xIG/m9mOLYkJvMTjwj3D3+Rukiv5OJPrMRzdEl&#13;&#10;JjUmVMNXYY5uImWRc91/Z10ectIBoKIwKkxCmkSgB2mW38yABeDhZrpJxydsCxPNne18AhaACIDk&#13;&#10;Tmzm+ZP4UwAk5qs7zMOfFCorOPCYkzwN25l+hSHR2Z32fHrUkO14s7t5GFqGhfNgHXsIsrJtcFvV&#13;&#10;hbQ0AynKHsdqxCfhX0sIJmFOjjVMxSTEVIR9pZD+k1AndH9u2Ub9Bo/Q1DnLNX1+pUZNCuk5gBam&#13;&#10;IUUOMQsBLMzBrTv3xQBrz77DMZU7gAUAMQFWsKwLVz+2nMITCElp9XXtgZmJmI6wMfr6fXj5llq1&#13;&#10;KbDraZqfr6KOnZXXIt/M2Ibml0tW6zatNW3WLI0aO1aDhw7S8LHDVT55gsrGjLTnhZcVwRIS13k+&#13;&#10;OhW00ujhQzV4UD8NGdrfhKQ9unVUSXE7FeOraZmn9Ia8yGpo/Y4t+ujxQ42aMForN6zWpJmTtG3X&#13;&#10;bnsWGYB0GKqdkKzE1HTz8T17860BFqW3X379u5mJ5Lu+/+3vZg6+/fHPBlZBxxWK+FUHLBOPvvrS&#13;&#10;AAvf7Z1HTw2w9hw6oalzFiuXbjlZDdWzd0+TF2AOYq7wMmeQAVzunGawkqqCkJRlCEltHGWm/9FZ&#13;&#10;J6u+gQ7fASy0jAB5ZuMUC9/zGz4eE5S2ba22rfJj7bpgVwAdLwUKCWCKFha1MTLB2LSOTlFmBc8T&#13;&#10;zxysvlk+/x+g08wqnTD+cMe0bJMfOcszDLQ8bY5PbxbM2E5MwtJIjDEkrtUii654j5zm5qyPKj1g&#13;&#10;IprZF/nG3D/G/fA6W2yP6YgvzvxzUfVVzG9ADOBiuSv/Mae5N3GcMBfNCfKAuSrdneMm3ozy/7iQ&#13;&#10;6uvwHSTmAWUegIKRgdZsjxMdVgWqw6igopiDsC6+YyK6YxumA8sBVLi5DjIAFPMARXXzzZmOR+xg&#13;&#10;U3znT3F/FMvYlnkAzSkz87Z9bnYsesI8kwOeAykgBrD5OTi7YpsgPk1QzZpxxqwAqbp1uWbMyxQb&#13;&#10;+A5UmH88RLz1AKe6ibC/FOUg36ifbuCFSThoRLmmzF6mafNWGcOaNH1WDLCoQjp/yQoDLMzBbbv2&#13;&#10;a8euA/9kEsKwaD4BaDE5WPF5+MQV82NhGh4/c0P7D53TvkMndeHaR/r4s1caUjbazhlW2Kmkh1q2&#13;&#10;LVAm95sa+pmNosBFhrr36a3OJSVqXdDGWIU/sO4esBdVcoKJgDevXatTJ05owoSxmjlnhmbNnamV&#13;&#10;q5Zr8vhxyiNClZ6gOglxNs1YOEdHPjyl2UvmaUT5SPUfWmoBIB54nhN6OGbmNldcrdqWHYCZfO/T&#13;&#10;N1Z+G+B6++Nf9f63/zCwomoIgBUihL8aYJlJWM2HBbuymljPXlqDVgOsK7e1q+qEyqfPVVaTfBs4&#13;&#10;RD+9xhRVRBlcMCxLZM7OtMAR44MBjruET8ZFfO0481kBRK47wgz0aBl+LExC/HyYyDjbccQDUviv&#13;&#10;YFn5TXNVVNjWBi+DGZAEFAALy1fkhWz3O9EsFRP11g2glZicZC9QxodbCnSWClosRKR1LLjl452A&#13;&#10;Gfvy/49lDjQwJFijm3mYc8w7szTwM8bW1Jbxn8HG/TtgDujxnDi4A3DcQ/MJRknfnhDupaXxISLj&#13;&#10;AMyY4nhrQhEBFZyqzPMJC7LlDSI/VpRU6b4qjwQ6woPSXCAI3bagbcyEbNKc5MsQXQrOvgxjVyEB&#13;&#10;s54xFUAGwML8A7QAEzMTIzEnfwKpLS5pYJ4/AGBxM9IZj0f++L2VKX2DKQkQBbMmgKKxwrRk2xdA&#13;&#10;xHYAnIMUy/iNbaDaLq3wiCH7ALAAKQAKcxCz0EAqkbdQln0HiHjTAVbuu4JlwVoaNG5kgABwAVqF&#13;&#10;HTqr/7DRGjVxpsZXLI4xrKkz5v4TYK2oRIcVGNa/AhbCUXxYMCcAC1YFWOHDYh4zENDad/CsDhw+&#13;&#10;r6u3Huj+py81ctxE87lxTq0KCtUQtXrUV9HkIvgmAW3TndVTAor+KOrJveR/5b8uKCo0Rs1/zLKd&#13;&#10;2zZr6bKF6tChtcZPK1f33p2tDfqRY4eUn9PAitDxNsbE6dilg8qnjNeshXM1dMQQTZ9ToQVLlthb&#13;&#10;HqCvm5Kq+MQUZeY2s8gq/pkJ0+bqxv0vrIEKVUZwugNUsCwDrUgl/+bbn0LFhu8o5PddrNXXk+cA&#13;&#10;1is9evpKtx8+0ZlLN7V9/1GNnFChxtlNzEXCIHLhJv4rr2XFAAOkASkc1rysGfSwUMwq00ZlNbAJ&#13;&#10;RzosCZPQlwUzkUammWYaEiW0lB9Tv7dScyyTRulqmU/Xm1CN1BzRkaQAJoNznBcDol3Ghrk9GtQ3&#13;&#10;NwOAhQXAS53/EGuE/yiMbcCoiZ2jnW+L4HAHbJlnjDOPL8lL4XTu3NGOn5xU2/x5ME4SvwEe/kPM&#13;&#10;P88nZB6gCv9txLgiq43f+c0EplEdMO4t99TL8bgD3iq9RscHrOM8usYFuU6JQc5FcoFckOcDchGe&#13;&#10;82d+LGuyEB9jV66zYl0SL/kDuTmgOiDIgwxAWr/AbBhHSAwGWFxmALtinnNBFgBQuAjT/Usu1OS8&#13;&#10;zREfOeZhRazH+bvpxoBinv0ZM6rW3YY/uLqjn+8ciwlQYlu2M/Mz8pdxLExDH8jk0cGwACoigzAs&#13;&#10;2JZR8cxMAynedgABLCsrj0hplr0FMXMY9P5GbN66wEzCMZNnm0kIy6ruw3KTEMByHxaA5aVlrETy&#13;&#10;vzjdMQFhVnzSjh6n+8Fjl1R19KJFCgGryvXb7Pw5V86vdkK8EmDSWQGI+L/4bwDXnKZNlZGbo4Li&#13;&#10;jure7wP1H1xmmjESmwG1lm1a2YT5z1t82fJFmjB5rIaMGKit+7arSX5j7araoxt3biircZJSk+I1&#13;&#10;YuQoTZo8NQzY5jnWRqv/B320buN69R9QaqDG/atZN0Fxteqofka26qWmBtV942yNnzpHtx++FE2B&#13;&#10;ccbju8LhbtFC81/9qtfvfwxF/GBYEWDhcA8F/Ogg/Vo37z/RiXM3tGnnIQt+1G+cbaVhqHnlg4gB&#13;&#10;y8CC7cAASCGjmkOnLl2jfpT1bMBT/4xaaJh/mDQpyfHGrlzXGDpId1bD+uQKNgiVCXIol5xqfqw2&#13;&#10;LfOD471NGxUVFlrZFupetchvbuPRCgNEL14+McF5LnlOec64X7wEASy3HBjPuU3Jr0XaQGHMUJDA&#13;&#10;iQdj3QsUYB0BvgAJLAeQwhkOeLvUyUAms74BqOUORiYhQRLLfKGoYev8mHSCeWdjLGMbwKpTp2Jj&#13;&#10;sZ5yxLxXYS0qamc+UcrltGndSnEMwn8FBXcoswzwcZU6FwWLwk9R3dblD+IGMh+K7wUHvEURozbx&#13;&#10;RAUBrjp1SadB6ImkILAbjuemoYOQm3iWVBwxG94esB5ABjALOqagk2If/GH8bmwqOzOATqRUdwkD&#13;&#10;1+esDICyyGFacsyE5M/lePwGAMbCwbCISKnO5MDmScA42Uk0RbmOPys5BX/CH76rvObNA8tCZpGc&#13;&#10;ZBNvwfzWrQwkeCu2LCzSwOHjNKFikWYsXqupc1fG2JVJGxYsiQEWUcJN23bHAKt6TXdMQosQXrhh&#13;&#10;bArHOywLhgWz2nPglJmFDz79UodPXbRoIPffggM14gywmrRsqV4DBqpD5072YuFeZuXlqFnr1gas&#13;&#10;vQcNVZ/Bw9T3g8EaNGykCRQx3wuK2pmPBIbMW3zDlnXWrq1Hv66aNr9CqY3q6MKNK7rx8R3l5qQr&#13;&#10;rV5dTZs6XZWVa9SnVzd169LRaiRRD6m4qI35enghwFTr1W9oTnfyDznPgqIOSknlv26qmQtW6eHn&#13;&#10;b2NO9xdf/6RX738xp7sD1msK+H3zXUzpjkn42ec0o3ilx5+/0Y17n+romatat/WAPigbp9QGmaHw&#13;&#10;XkZ9G0wwDExDHOmhUF1O6D2ZFkXEU5PVrHkzc4ADZDQf6dixyPwvgBSmIZEupB8Ac2hkWt+c7jAs&#13;&#10;NFnolYKQtJEapCapaW6O8rKzrM4VA7d9+yJzjgMmjDFMOo5FtNAT7GHxPGv4SXk+Yy9xkwrBfmga&#13;&#10;zJgKQu8ATMH1Y2Lt7MyYaQ9wWLuxqEoqvjwc4oCWmceRLwpzD9YEe8J0BJB40TiQ4St3R7yXfbbE&#13;&#10;6fR6scJ/bv65WRhK6HBcFAsBtOK4AHxKoC5syH1OJkFIp9hck0jQCW1rHC4oMgst0bJJjtnE3ARM&#13;&#10;yBAyRfEN4wnSAViTCzoBG8w/A0N8YC3yDRAASNZjHuDgN/4ABjgmk8sB+BP4zuDiT8HsQi9EErE1&#13;&#10;dGjc2JYBFgAHgMS+2aeLPAE3d9jDgtgOW59tMTMAIACH6J853dNCJA8WxMPAm8uiVjUC+PBGY0AR&#13;&#10;6QN4nFVlN2li0UD8VeY0rkteV4KxlPzWbcIbMA8fFteSpHYdSzRszBSrwzR9/mrNXbFF02cv19SZ&#13;&#10;i1Uxb4Uq5i7V3MUrrcHq6g1brNHn5q17DKgQi5JCs/vAUSvvSx7e4VOXjUnBrGBYMKsDB2kDdkG3&#13;&#10;PqKO+yM1b4GTPcgwkGPwpsb/UljUzh7IgvawXAoSomTOUGZ2fRUUUSuJ+vR5SqChB2lSSDOyeavm&#13;&#10;WcPa5OQGNs1fNE+btm5S5dpKTZhUrg2bN+jbn37SvqoDSkvFQZ9k0c/xUyerqLitxk4cpwFDB5of&#13;&#10;lCKOzj4bZmUrI6ep4mrEq2Z8PbXv2k8DyqaoVWGJ0ho2U9P8jpq3fLs1XaXsDA72r3/+Wd/+9oPe&#13;&#10;/fSTXn4Fq/pRX77/k169+0FPKC3z+rU++eKlHn3+Sg+fvtG1j56q6vglVW7eq07deyoBs5ZIN8Ec&#13;&#10;2E3L/Ji8x3NeAYO27QotqMSLnIFLOg2iT4CKQU7kFEbWo1ePWGkYBj0DEkuEa8UsC1ZLhglu3Sxj&#13;&#10;/LEMfxjsJ4y7enb8og4d7Dv7gDA4yMC4+J3fsHLQWrVs1TK4aJrmmakH2LVq3cqOyzr83+2Li217&#13;&#10;SMcf+iwqQeTasYNPO/iSiFRSwQInPICFz8qSnasp3d3fBTCxHHOQqCLABbhxr1q1aar69RPtE20e&#13;&#10;KX9ozDp0KrRPAA/hqidTxwFSQV4Q2JBH8lw7xc1xBxwAxQSzMoe6RfQQYGI6Bf8XYAXo8d1ayGMy&#13;&#10;Rponly64fwjEd7bDJ+tBac3HFEkR8P8wwAECnNUABg8wQAYwwA4I3bqAM69pMwMewIYJ4HM2xTGq&#13;&#10;syv2j36Kgco+GJC8kfBJIVcAzFwj5dIEjglrspB/ZoadG+doTmHa2kdU3HVWxljia9k+WNfU4o0a&#13;&#10;2uRgmJpOXl6CmrYgSjhKoybM0swlG7Sgcocq5qzQtFlLDLBmzFsWAywarG7avjsmacB/tffgCRN/&#13;&#10;AlgGVscvGFDhYMdfRVQQR/v12090485TdetWqpq14hUfH/xrJjIk078dDw6RnMYqKGoRACuVPnTN&#13;&#10;lNaAqhRBh9aoUa6BWvv2iECLDHxSUmh2S8XXOgZcCP569OqiLl2LVPpBb02ePlkVsytU0q2j5aWS&#13;&#10;msPAw3/FAztw2ACVDipVSbdu1qSD/4icRUrWJKSkKT4hRSV9yjRj4Ub1GlCuVkU91LKwu7KbFqlT&#13;&#10;t4Fat/WgHn/xTu9++E3f/Eylhq/15ttvQy2sdz/pizc/6MXb76yQHw17n735So+fU3H0lS7feqz9&#13;&#10;Ry9o1aY96tavVI0RWbYMvlkGPIPYMzR8OS/B0GegcfDlkodnXXFSjF0hifCaVt4wFb9M166dg1M5&#13;&#10;UqoDJjV4URJoahqSmjkO9wFg4bi+HgDFbwCPl2DCb8wUxNtJZt2wH4/Y8921kcyzHn62wAxDiScm&#13;&#10;xrWbmyzn/8E/xndAyxOcvbQ5bMpzEI1NRXWyyKPEMQ8wob1yE5H1MRkBHxzyrduyDqSjiYo6FAR9&#13;&#10;WTYaLbRamLRBjc/6AGMcoAJQBTZE7aY/2FXzFs1jUQ8md8AHEzEpOPsaU10zki5EDnX+PKYAeiFB&#13;&#10;OdDRPzRMAJizLo/mAVaYdS5ZsPnU5FjmP0DFfNDkBF0ToALowIwALQAMACJKR/lhzEYHQZzkbvJy&#13;&#10;bEw+y2ZPqGvbOrsC6LD9zayrl2jHhNW5Kef+KJgTjI9zhAmwDqaf14YCBFiXCcAyP0ztGvYb67Jf&#13;&#10;gJDKB+QT5rcu1ICycpVPXaBZSzdq6bq9moEvKwKsmfOXa96S0MIewNqwdad27z2kXXui8sjHzpqj&#13;&#10;verYeR04ek4HT1zUhxdv6/iZayZv2Ln3uC7f/ER3P3mjcRNmKS6utmrVTlCt2nUUV6OWatSoYaBP&#13;&#10;2zXe0DzwbQrzg2ykLkBF3mM9tStuo56l/dSr3yB179lZ5RPHaebcOYHuRxo6AD+/RSs1zkpTVh7B&#13;&#10;hfqW3Mx8Lg03C/JtmTMY3AP0v0O9jfiye69eal/cUSkN66lOvXjV4GWQmasepWWasWiz5qzYq/5l&#13;&#10;M9W++0AVdipVYedSFRb3Vc/SMm3be8Iqk777Cf/Vt3r57uvgv3r/sz5/860+f/ONXrzl8yt9/uU7&#13;&#10;ffrijR48ea0rtz/V3sPntLByk4q6lig9o4ENVICoU5cuxkbw2Tp4uA8JwGLswIaQM4RWX4FheQnk&#13;&#10;Ll06GWDBtryzDiYQYwh2wyf7AwjZD/cEayZoHINj3/VSzLMO4OVRPl/uwMM2AAysz/1U/M68gxEA&#13;&#10;xnWwvld3YGwHXVczA0DMWnx0ADa/AzKkIqHup0inV1fFsQ5QwaKstE7kYPegCvMETwAe1kPewDJA&#13;&#10;ifJUBF2on1e/QZKVTQ+l1ENggX15fmGcsyOAxlNoABqW8d39UaCut+NyFDZEhlFFgMc+XL7AA2gD&#13;&#10;NpInOKOxqF1U08pCwlFxPcDEI3iucIcJMaABBtcqMQ9YwVqYN61TYoINNEq1hNSY2gZczAOIAJ+r&#13;&#10;4t1v5T4ugAqhJFE9j+7hMIdlAWYAEqCFuYf5BmBxbD4BTj4BKX4DhFy055U4kQb4urCp6gyM9bkG&#13;&#10;2nwlp6apeasCDRk1SWMnzzWTcNXmKs1ZvDYA1tzlBljOsNbgw4oYFhosfFeAFf6rfYfPGGgd+/Ca&#13;&#10;qo6c0+ETl3Tw2AUdOnlFz978om17TyquZl3FxcWrbr00m0hwrh0P24INZpuZYyWrmwdNWd06yUpM&#13;&#10;wrzP0cCyAerzQak6l/SydIl+/XtqwdJF9pBZpLFRuoo6Flu+ZJuiNhpePk4TZ1SofNpUlU+fpgkV&#13;&#10;FeozsFQ9Svuob/8BYRA1SLKO35gC1qjEav7nKyE1XqnkITZtYmV3lq87oIWrD2js1NUaMHy+uvQr&#13;&#10;U1G3Qfpg+DQNGlmhos6lKh0yVgeOnzc/1vtffg1s6s03ev01jvefjGE9e/21TdUB6+qdJ9p76Kxm&#13;&#10;LVmtVkVFSm0YAkk87wxgDywxkHmBBxMw32Qv+EAZ6Ba6r59symz8VHVsOa3uC2O13Gm+ii+MXF1A&#13;&#10;xCuTMMHiOBagQgQQYAKUABdAzX1XmG++npMJ1mN9gJWxaeVmIkbVrqjIzptlAB/H4TfAkv2wjoOS&#13;&#10;MbGowgo+Oia+mwo+pU4QimYjEYqPpeF4rSxkEIAMy5G7AE7GpiIdF6AD6HkJHtKXYFkAYH6LPJvY&#13;&#10;NzozXlzsh32Ysz67keIAF0w4MwtzMg1snDEBRn7RIDI3gwsCjf1PA6xwssZ8XoRgm9Isoq6p27lQ&#13;&#10;GJMryTELAQ0z/6LqBQCZO7o9mmEyAiIWmRkxP5GDAgMfMDDTMC7OnLKAE6AFK2IesxC/lOf9sU/M&#13;&#10;QXxonsYDkBHVY31nZtm5eWrRKhQ+g3lxTA8RYwYCYICPnU9Ozj+xLTMXkxIM3FjG5OwQsM1thi8v&#13;&#10;N+YQZb984sNKSklRbvOWxrDGTJqjybNXWt3zRSs3G2BNn73UTMI5i1YYYK3fssN8WDt2hcRn9Fcw&#13;&#10;LJuOXzCTEAdy1aFT5tvae/CUrt99pn3HrhhLSW3cVHWSGxlopdbPUGJKffNl1YoPJW+4X7w4Whe0&#13;&#10;Umoqb/IUJdVLVsu2zdX7g+5qW0S1hmHWwqlnn65WhYGHjqoFPAet2ob2WO06tFOXbl01eHiZho4c&#13;&#10;rkkVFZo6a5YtLx00QBWz59sg5MHdumeXpsyYZt1deDnixE6qn6zW7TuobPw0LVy9S8s2VBm7Kq9Y&#13;&#10;px79p6pj36HqWzZJg8fM1JgpS1U2bo6KOuHfKteRczfM0f7+5z8bw3r2+p190rr++Zff68WXP+n5&#13;&#10;V9/os5dfxkzCPQfPGGARBc3k+c3KsIHLAGfAAq4MfpaZb5cSLk1yjWEx8AEngMjSbtq1NjkE/ioA&#13;&#10;Kr5WnIXtS0q6GNsyh3PTPAMiwI/JrJHIDQOYYLYBUIAQ4w1fFswKMxGQAmTomM7vzrwATvdLuVzB&#13;&#10;gkbROGYMM3mBAWdkzs68PE2IGqZY49+wfWNzmIca7sGUA6RgXNW1V26+YRI6M0J3Zcng1Ia3JHh8&#13;&#10;xxTvDPW0ADx8X+zPJRtsizzCJRL8HofvCkYFWAE67sMCuEzcGUkXPDIIorvUgeWsg/nHJ/sBvHjD&#13;&#10;4shH82HIjClJ+65mTYzlABpeedPlAbAdr2hgjCzSZBkoua+nfroNfj4BBTPHkuuZSQirstA8Jl0a&#13;&#10;4eXUYOpFzn3Az+UQHjXkvJxZsQ8HrybNuOk8OKlm3nEcA9b66eZEByxdDOo+KgCJifUdWPkNhsgy&#13;&#10;zyX0fQFkABjLsnKbmK4ou2m++g8bq8kzl5kPC4a1ct1uVcxZFgMskqABLMzBbXTM2RcaqJoPq+q4&#13;&#10;ARYOd8CKVlWUmiEZ+sqtRzpy5oZ6DxypVh16qnT4FLUrGai0RtmqVTdZcTU4r5qqWTuwR66B/yu/&#13;&#10;Vb4SEpNVJz74pprmZ6lHaYlatm2msjHjzEc1eNgATZ421R4o822aryTUYmrUCD9IDVvPWzzh0+rW&#13;&#10;vZPmL1moijkLzHeD/2LN5g3qP7hUJT272sCrE19T2c1aaeiYqXY/Zi7dpOkL1mvCrDUaMWmZeg2a&#13;&#10;rJLBo/TB2AqVTZivKfM2aM6K3Ro6ZqZK+gxR2ZhpJor99pe/6uc//4eeoWx/85WZhoDVF29+0pPX&#13;&#10;XxrDQt5x8cYj7ao6pYqFq9SisNBMQsAUIOrctauNBQa/MyJAwStyYJEAZAw+KiqQdmMpJRn1VVLS&#13;&#10;1SKMrt3CHCTSiFQA4HGQ4ThMzrY4DmMNMGE9F6YCTmzDffMoPdsDPvwGoeDcALNwriF7hN+D7znJ&#13;&#10;xjFj2hzpEUhybWzv0qUggG1uKnrOi3MwRXtOY2NFmISAFN8BGDRZ7nCHiTnwADi2XlZDWw5QmdA4&#13;&#10;jWBd3ZiOi8klEPzmcgl34AN6ZhJivnHD3WFu/qdElOHBxwAwgfKgr0cquGAQGqc9k+cMAlZIF9gv&#13;&#10;kULLB3T5QJSMbBoq6CY1sfKb2+TRPMzD6jmBABXsxQZ73cDIYCjOaPA7YcbwCdMCaPCfADyAUCwq&#13;&#10;aKr7UBIGYDTQIJiQmRlCvw2oshi2wQSCcbE/wIhzAIwYxEwcm4nzcEd7m3bokHJsvzAwfgO0iBQC&#13;&#10;dObUtlpYKQa2TOixguI9zcokI1SkyuXU2Ss0Z/lmrd52WGs2H4gihMs1e+HKf2JYm3fsiVVpwIcF&#13;&#10;kwKwzBQ8fkE79gWpw9nLt3Tj3lNVzF+loq79VDpiqoZMmKtB4+erdOhYZeW1UI34RDMNqcVeo1ZN&#13;&#10;O28imfF1uL+UMSEgwZsuXd36dFST5pkGZvhmxpSXq2zk6KgHYz3VS05R3bq8BFJU3L6Vliydr2nT&#13;&#10;xmv48IEaO7ZMH/TvqfZF+fbZvVdvYw29SnupYt4sc7yXDiy1FyKVPruXjtaUOUg81qm8YoWmLlin&#13;&#10;UVMXq//IaRo4pkL9x01V/3EVGjtrlWav3Kf5lVWas3ynRkxcoMLinpo+Y6Gu3X6o736ji853ev72&#13;&#10;azMNX3z5i569+lmPn78yp/u9xy+sqzXNJ6bNXWYpSUQJkQwER3uGDXYGMwMXIDGm07aNPcc86wE4&#13;&#10;qF2eZQX78GMBUtwjghMwLcCLiCE5iiEdJZRYAjhgU97vAAuGYATLmTgHrxXHcsx1QMbLyQA+fLKd&#13;&#10;RfQjvxbrAz6cGwDEOZsvKr95TKYEsDHPmPb1DOQQZtcPKnqu3QJvafiXQ5MZooQAkIMYAAX4GLOK&#13;&#10;5A442K0qQ6TP8npXNOrgu59zzFwtLIixR86RdSwVKGr0EYf5BxNy5TmmIEAFW7J5CtclxsciEo72&#13;&#10;ABdIzjr4uv51P6jag1A0iDa9FIyBUZSI7A52/nDmASsmL/lSUFQUM7kYQMwbu4l0S7Avr5Tg7MrM&#13;&#10;mdw8AxyAx/1kABVvQ0+c5rsxr4iJAViBqdWKOfFhbRwbZTqMyHO0DDTrJdr5ADwwEoCouqPdI4s4&#13;&#10;2c0PlpTwT+fOsj9Ar7YxG1JB0P+UT1uoKXNWafmG/dqw/ZBpjGbMX6m5iytjTvd1m7fHnO6AFQyL&#13;&#10;NJuqo8F/hQm4bc9hkzvcffRMazbtVpeepeo5cLRGTFmkwRPmati0pRozZYGGj5+h/DYdFJ+QrNp1&#13;&#10;8cEF+QVAy39Rrx5FGUlQJjpYSz1Ku6jvwN7qO2CABg0Zqg6E1xuRipWohg2g8QwuzKcMbdxYqVu3&#13;&#10;r2vOnGmaNWuKdu/eoj17tqqiYoKS4msYSwCwhgwfqtmL5pnCfeCwQaYrwodVPn2Nps7bpIqFmzVz&#13;&#10;yTZNW7he5TOXa9T0heo/eooGjq9Q2fTFKp+7WlPmb9aMpbs0r3KfJs6qVPf+o9SiRaGWrFyrz168&#13;&#10;1ve//8kih5iEr9/9rpdv/6TP0GK9/FIfPfpCpy7e0dY9R1WxYKVatmtnDMv8UiYErW/nyWCHbXjt&#13;&#10;Np4l2DpiWcaF5RU2y7W8P/LgEEZ6d2ic7IhQXceEYLK4UycDFZMIRVYLRIBjuCOeT5cfMJABqxAN&#13;&#10;rGe+LKvdHrX5sshlUh07F/bNGPWIIeu4sh2QAgg5rks1AETGtTMufsPpznW6bML1VkTx2ndsZ8wJ&#13;&#10;gOrQqYMBEYBEJNBV7kQIATnuCwyJZTjfWQ/25WTIgi/InqIoLCTKZBVRvXkDw5zGNDYJam/YBpOn&#13;&#10;svBHYDrxJ8UopJUy/mOeT1gQgxTgAYhgL+zPi+259snV5N7myiOD+Jc4Ht+9zAySB4sa4uOiakA6&#13;&#10;wjcc+bUNWDDj+G4pMTk5MX2Ug4exmUhsiLkHg2J9Nx/xdbEPzBaW47sCqPB/AXSAHiF8tuV3TEXO&#13;&#10;AxDjN2sckUhUI/i3HKisEkP9dDsHju3aMTMTc3NjUUXOFxYW0nSa2fpsR2WEbn0HWD2seSs3a9n6&#13;&#10;PRbxWrF2l4HWwuVrtXz1Rq1YvV7rt+w0hrXv8Dlt3nlI+4+cNwf7PszCw6cNwA5UHdeNx1+pcsdR&#13;&#10;9Rg4Rt0+GKORUxZpbMUyjZ9ZqbHTl2vclJUqn7pKY6csUZ+B45SV19Jy9Zwp1oivo4RkUmLqKa4m&#13;&#10;4FtHRR06qVPXbmrZuq3q1E1SfB0yAUgvaqCcps3NbHY2eej0ce09eEyFBZ01ceoC82e9+vYb7Tt2&#13;&#10;2P6j+Nrx9n+XDu6rqbMnavCoD9SyoKVSG2aodMh4TZ5VqZmLN2nByp2au2yzZsxfo6kzl6l88lyN&#13;&#10;GFehURMXaOKMlapYsN7WWVS52z5nLdms0ZMWql2fIWrbpbfmLl+jZy/f6vff/66vvvpRT5691ecv&#13;&#10;v9er97/p0xff6hqloT+8pZ0HzphynhcL58eAN5MtO9Pe+ICDAwzO66Z5eaoDuFLlkzS1hqmm1Cbs&#13;&#10;n1g3zpqZtmtXaCp1xI/5+c2UzAs0NcmWt2jZ0liMm50eWcPhDIMB0BnAnINJEVrk23n4WAyi7dBZ&#13;&#10;vKhDsdXFAuyRImDKGSNrX2TA5lFEBwQzayOyYaWTLfWOhhmAKnl8iXaNXDvbAnLOvjyq6FkluHUY&#13;&#10;r+CApXFFFXq9q5BlK0QOd69oYaWVAd6URBUWFlixRxrDIo6la3TD+qmmafP8TYA+DqaB0zD4c0Kd&#13;&#10;KA4GG/HUHC4CFHSnHmjtOYOYc6zvTloXfTr4cBEcA2bFg+mm4b9WVvBIIb+5/MFEpEl058iIsR8A&#13;&#10;C7BwdTlMB8BwHxdg4BFEi8ghUcihAiJvv5DOwcS+grg0fAJgKNUtWTQZ2zs9ZmYCZFbKuD5pCGhC&#13;&#10;Mi0aZtsmJcSEpRzPfVSAEL+ZdiwCMZZj1sLaACtYG/WwDBjIlUxLV4/SQZb8vHjNTi1dt1vb953U&#13;&#10;6k37rZffnEWrtHjlWgOsDVt3mdN9y67DBlp7D57RgcNnLRq4fSeO+OO6ffdTVZ29Y6ZTpz5DNXzS&#13;&#10;ApXPWKFRU5aovGKlJs1Zo/Ez1mjMpKUqn75cEypWmLMaeQW6MGOSKWlmqgJYmIqAFgDPfeFFgPC0&#13;&#10;bVGxmrVobb44KjyEyCj5ohnasmeHuvXso/4DRqlvaZnativQo+dfaMiosrD/RLR/9cyJjxq+TVG+&#13;&#10;MrIbq0PX3qqYv0EzlmzW3JU7tbhyjwFRxcK1mlCxVGMnL9DoibNVPn2Zps9bq9lLt2jZ2v0WReRz&#13;&#10;4apdGl+xXL3KplgUEX3bhk079eTz1/r2h9/14s17K1T4xVc/6bNX3+vGveeqOn5VlRv3a+iIcvuP&#13;&#10;0H+Ft39jYx4wndCaLviYTKiZlqqG6WlqCwNi8KbUtfw7byDahPw9ehIALs2bqmPHjsrJpkJDA0uz&#13;&#10;QajLOGGMWbFMOsvkN1FJ9y5REKN2zEyEOcGWXI/F+CsoLIxVxmjTtq2Vc8Y0p9O4VXCIfGFsB4uC&#13;&#10;ebnJZUCcQ0nxUP6JdcxEa9PazpnrcdYG6wtlmJMMLD1a6XpJfNJgAeOYDkptCgtsfOOD6tS1kzEq&#13;&#10;T6C2ag3ZjUwCwj1xBT8gxTxA3op7kZZsgEW6jncLinMzjIPyCUICOl5pEzFgRkYjJSbirMMMJKsb&#13;&#10;YRmaLLrehtw+gM7ByBA5aj4KkFm6S+Q/8ioImIB8t6hhlH5jTnb6qkU3wtA6O8eAxBzgjUL9KY/q&#13;&#10;wXAACDev3E/EFDPFEvC7ZMUYEyDk9atgT0QE2Q/7BpC8+J6zLT7Z1rfnd5M7ROk3vImdTQFGzqLc&#13;&#10;lHQZBsAKcMHCWN/Pl0oILION1M/IVO8Bwyw1B8BavmGvtu45oY07Dmv+sg2atQDAWq+VazZFgLVf&#13;&#10;G7ZV6eCJy2YC7jlwQrv3H9eufcesVfzNu081cc4qFfcarP4jpmrinEoDqomzVxtYTZqzThNmrtX4&#13;&#10;GZWaOLPS2MyEGcusgWhhcVdr5QXTAbDiascbYGG6cg9gme3ad1S/gUPVs98HVuEBcA4tvoKvkQGP&#13;&#10;wx2WkJRIY8/QBq1Lzy6ql5po6zRpQt5ZvgV5cmlz1aKZpSgBSktX79eclbu0YPU+LdlQpUVr9hmA&#13;&#10;wagAIz4nVixTxYK1mrd8i1as36/KTVU2LV+3T9PnVqps0nKVTVykD8omqmzkeDOhX9Kc9T1O92/0&#13;&#10;5M13Bli3H742hrV2S5UGlY2N2pU1NkbloX6PkgNefAIEpNlQ5pmcNwYYIlF0V97tuGvXrsYcKANt&#13;&#10;jnFe0CmJxryKi4ttDAEwbobxImBAY3KhRwLE0IABaJZCE60HeMGuYECcG+AB+8F0g2S4nguggxnx&#13;&#10;O0DjmiuPIlJxAxcQkX2OwbawQZgO58x39uOskmN6kID9tu/U0UTnuICYXOJE8M2kUoB2sxwDYosK&#13;&#10;RhIIoslWOwsmRplyioKSJsR9IhuGngdUwciob2Y11TGIuMYBMgAG4OQ5deaMRlTJBtmYTplBi2El&#13;&#10;Zsgl5OYT5syMMSWjhNUc2ywnn8yBzPL0yFGCRUX5fybqrNZHkPPgIQa8WN/MipRkm1zQ6VE9wAWg&#13;&#10;MYd8BAQMepc9wLIMvBgskRre/VrorBhwmHpuFsKWHKD47iYjgMdx+c3FqRyX31nXRaN23vXTTZPl&#13;&#10;uVx8wpz4HZOQQeCiVz9XKiC42JT0k14fDNXYKXO0oHKbmYRbdh/XrqqzWr5mp+YuXq3lqzdbsvL6&#13;&#10;Lbu1ecde7dx7VHurTmrfwdPasuug1m3Zr7NX7unm/S+sLnmXfiNiYBVAao0qFm2yiNrE2Ws1ec46&#13;&#10;TZ23QZNnr1H5tGUaO3WhJsxYYilCRZ17mjkYTMQgeWDCFCcdqrCo2Bgn/wX3j3sAkzYmac76OHsG&#13;&#10;AKxacfgZ4+0e1oiCHvVS0tW4cZ4aNc6O6dSQE9DAFDY1e+k2za3co8UbqrRk40HNrdxlTvcJM1fa&#13;&#10;NGl2pabOXGpataWV27Vua5WBOxPBilkLV2vU1EpNX7hDFQs3adjo6Ro9YZp27D+ojz751CQNT998&#13;&#10;r0+++EZX7zwzwFq/7ZB6lw4J/sp6QdgJEOAMxmRj4OMmYTlWBuZgbjatqaiRlRIrl4I5iNodIAs1&#13;&#10;7esbc2A90pkwd2BZmHJMsB5AEEkAmiOCG7VqhXQcQALA4PcuJSX2CXi4oxw/ECYl5wjzcnMN8GIe&#13;&#10;Jz2/sy/OHxBCLW/mYS7EgDJOTYw9sqx1q5ZmosFy7Hub1rYd27Mfkz7UrRXzj/0hgQhCVT8uFhkg&#13;&#10;hcPd5QqAl3fWYZmzKoCcee4PrAvG1RxgzGxgCejIQJCExGEOAg58AlLQcy+SB4g0p+pABkDVWK1a&#13;&#10;t7XedJmZmWpf3Nm+2zpWGCywNPYDo/IkYfdFAYTGwNKSYzXbYVI84DFzMFLDA2QOgF4vnQcdIPFk&#13;&#10;Y0+p4UHHtGKCxbiC3CN5bAObYlABUA5AzAezLohMAR8HKQOiyCx0IGN7zgVzkHUYtGaWVqsiCnOC&#13;&#10;WTlYurkIqOFod7OQ9SmQFyKg8fYb29B41HxY0+ZpYeV2Mwl3Hjhnpgpv/oXLNmr56m1as2GXNm3f&#13;&#10;p227q7S/6oS27Kgy4MKXhVL7+t0vtOvgeQ0sG6/uA8ZqzPSlAagWb9bsFTsNrCbPXW+f0xduNH8W&#13;&#10;DGvqvLUaN32pho2t0IDhk1Q6rNy0Yfix4hOSLJLJxL3g+rmXmPmITDt07qyOXbtY1QaqANBCCg1X&#13;&#10;79ISe3DrxqOsDhKXFm3zrUxN7XjEqzXtM75uXSvM17Gkt6bMWaG5y7Zp7vLtmr1qpxas3ac5q3Ya&#13;&#10;WxwzdbHGVSwxndrUuZVasGydVm/co537T+jomes6fvaGMc4d+45r0YoNmjBjvabO3apFa6o0e/l2&#13;&#10;jZgwW2Mmz9TOqsNWhfTztz/qo09e68T5O3afeUEAWDBmAItzBxQAp+r+K+91kJKUoLat21iCLuwA&#13;&#10;84UJh3sojUxEsJaxL6oNMDgxtTC5mKfBBVonV67jWLb2YHk0ZUAe0tjAB/DnXFzwCVAgowDgcGKz&#13;&#10;HQDgfiKAoW7dODtfAJdzZf9cA8zQAmYWQUf/WCP0WsDxnkDpGMpAt1azKEUIcAaMgj87yB8AJZNU&#13;&#10;WJpOyC90QSiAhIOd6/DzwfnOOvzGci/iByjCprgXzHNMwIt7xT0KIlzq4WeZDCQOkIDZAB4ACwDi&#13;&#10;Ak9Th6ck2xsyAY1SWprN10FcCEOxvLvAjoyhRbas12MHeNw/Zg72SETqZVychcHI3M/FemzDPtkH&#13;&#10;JiBsiIm3OUDChF/KTLSoFKw7uD0pGbCA1XieISAESFmCbzJgimo3OQBQNm8s0oV4GFMNHFnP8hHT&#13;&#10;aH2EKj/HzsFLyTgTw29FjqAV/I+Ss12TBRDBujg3zpN1YVIe7eRcMZtYB7BNSCFP7gONmzrXAKty&#13;&#10;a5X2HrqkgycpeXJUS1dt07LKLQZY23cftkTnXXsOacu2fdq8vcr8WFduP9XB0zcs+tdvWLnKJszV&#13;&#10;uIoVNs1Yuk1zVu5RxaKtmrlstybN2WBAZmbinEpNm79O46Yv09DRFeo/bJI54QFQ6k9hGqakpZtj&#13;&#10;3bMLAHMe6KkzZqt0wEB1Kemibr26qUsJTvli9ejbQxXzytW1W0fVrBGntoUdVNKzRCPGj1JJ756W&#13;&#10;jhRYZmNrdJGc3lCde5aqvGKRyiuWaNoC2OA6VSxer8lzMWcXWZ2wWUvWatm6XarccsDM32Onr+ra&#13;&#10;rU/06MmX+uTpW92+/7nOXLhl92T6vHV2vYvXHVTljlPG1ibOXql5Kzbq4s0HevziaytNc+zsLe0/&#13;&#10;etmc7piEgS03NWByR7ULLxnADHyYRXpqsgEWgwzGRIQQs5DOMCUlncyBzXJ+Z2CifE9NTrDBCYPA&#13;&#10;zULOJKCEsxxdEjIATy4m0heij38IO2FHgBfLWZeBDysDHAA2z+cDzDh/9o08wxmSReKyM4PmKmoM&#13;&#10;42l45jPLpYxOtp0nQOfmrwtQMUMxB5n3+mBeqwsWZLXDohpWyB44L6/YwPXBuDxaCJBjIsM6uU8w&#13;&#10;UQDeelwS1awXb4EM5CGkNcU523HxpichO/OBXRGuzsklVwkqWMc+68NYACzeOBHoOWtyyYKXtLAi&#13;&#10;b5Ha3H1cgJlLC7xAnqfQuIPe1O6pqQYeAATAAbMChBB3hp5+5OKFqp0uKPWqnuic3CcF8OC8Z1sr&#13;&#10;asZ11Qv7Zz8AEWzLGpvCIFJTY87+8FuIIgJ6fHJ8QAyQckaH85/z4bgAkJeScaYFgLqgFJODc6Ue&#13;&#10;FiBmjSqysg0g3CTcsPuYMax9R67Ym79y/V6tXLtD6zbR2itUZti2Y782bt6tHXuO6OT5Wzpy9rbm&#13;&#10;r9qusvLZGlex3NiT+61mLNmu2St2m1ZpweoqTV+4TZPmrdHEuauDf2vGCo2eslijJi/S0LGz1LP/&#13;&#10;WHXu3lct2haZ5KIxJnJS0Kd5ZQuiTyvWrlPXbl3Vu7SvJlVM0+SK6epSUmxVHdbvXKpepZ1twBH6&#13;&#10;7zuwjyoWkEJTpOYtW6lJy+YqKO6g5PppapSdp94DR1hfxuGTZqp85mLNXrpOMxat1hzM4TXbtWkH&#13;&#10;IH7atGbnrt6xLj93HjyzEs9v3tNo4je9/OpHa6ZBU40lq3daFYf5aw5o2bYPtWbfFa3Yelyzl27V&#13;&#10;/BXbrMszOYQfXvnYAGvD9sPqVTrY/k+r/xUxqx59+piTG9PHdVkARx6lg3JylBQxExLBUbDTSILU&#13;&#10;HIAKptC5c2czczAFLWKY1Vi1eXaSyCZpEhNrwlhgIQBPQiIRQkAyyY4JowIoPJrHOKJDD5ooXhCk&#13;&#10;tcDKKKFMehM5ejAyTD0YkTvVAUb+D+YxB5ksF9jGe0MVFLQNYEo3qijFx4Gb3910NNU94tDUuqbi&#13;&#10;p3cpzJJrp0yOFSrMzYjptABWwAv2BxMDtLhnHAuwgl0B5JwH9wyWZ0njzfOCWUiUEHDBpPOKCrFC&#13;&#10;9hHIwKoALExDuuAykFu0RE1LBdLQEZltAR/YVXUFOwyJ/TNAAUJYlZlEURQQRsf2RBVYxuSmofm8&#13;&#10;OH5kljlLYpAAGq69Ms1TTk4sSZmBD1h5kjFsAGCCnQFUvi3LQrSwdkjhifxcRBNdTGpRwIS6dkx+&#13;&#10;B6DcHIqxraiKKOcAUMVShiKtFucDoDoL5JyYR1cWnPLxscRpWAYMC6f7/FVbtGb7IW3cccJAi/y/&#13;&#10;TTuOaO2mA9qw5YA512FZpOasWbdNVUfP69KNR1pcuUMjJ88zf8/M5ds0bcEGY1fTFmwysFq0NoDV&#13;&#10;jCU7tWT9Ec2p3GWAVT4zsCzAbeTERRo8aob6Dp6oTt36mJmGE75l23Yxp3uPPqV2v3qV9lHlxk1q&#13;&#10;37FIPfv1NA3VyPJR1hkHXdWlO0fVvU871UuuZRUuu/ct0dQ5U9S5ZydrSd+kFSBVapqnwo6dVV4x&#13;&#10;V8PGT9WM5Wu0cN1mrd64y/x267fu09Ezl00EeuOjh7pz77E++eylPn70uT579kafv3ynN+9+1Ltv&#13;&#10;f9X7H/5k09Pnb3X49DULYMxfs08rdl/QmgPXtLHqhlZuPqYZCzZq/vI1OvrhDV288VhVJ2igul9d&#13;&#10;SvpE/ytpKfhxM83xDdPwcshmLdSrq6J2RWrVomUYsAhLczFv6lvTCIr0sQzflsseQqi+jWnXmMc3&#13;&#10;TAAL8GPfRNVgTeZwbxWqf/IbETqOjykHaABeHTp2tBxMgIkOOnzmNslQ126d7ZNcP0CQ9TlXzE7P&#13;&#10;iQSATNsVNYSx6r/4spPqWPTS/EeRPgqAdJOQddw/xXIAiiKF1PsCoChKSJFCVP5cP6ahJzx7h2wA&#13;&#10;y8Wl3BeO534+gIp5gD6wU+q5Z0VmdloALAAC08yratpgi6J/zLvWwtgEtmtkMprDPNJeOUC5LMHD&#13;&#10;nOzDne1WhSEqQezOWQDAwQGHOGDBQMCxTUMENycRkcL4HMg4Hsc12UDUg42BD6OxSF3k6CYKCMCY&#13;&#10;/yqSQ3As2BMgCCCRNE0k0mtoeZoPYOcCUGdsXu8K0w+Q4fw5bwDRgwN8Wulk2Bt1u2BbdE5uQEXV&#13;&#10;IEIFuIx9AcYwvfrp1gOwe+kgY1gzF6zWqnV7tHH7YR04elm7D5zR+q0HTAxKGRlauK/dskMrN23W&#13;&#10;sYtXdfziTS1Zu1PT5q7RsvUHVbn1lGYu2aM5q7ZrxrJNBl4L1+7Tis1HbFqyvsrAi9/nVu7QrBVb&#13;&#10;NX3ROvMTjatYqqHls9SvbJL6Dh6rnv1HqM+AkQamSalpatGmtUZOmKDU+snq0KVIew4f0sp1a7V6&#13;&#10;00btOXjQ2sbt2LPX6rGPnjxe6Y2SlZKeoNbtWqpbnxL1KO2ptoWhxndhm0YqG1Gq4s4Flhy9dutO&#13;&#10;7TpAIIHqqae05+BR7T96Uh9euaFbDz61MsbUXn9IldAv3ujep19YV+gnr9/p5dc/WDnkUMOdssg/&#13;&#10;6+a9Tw3M12zepzVbD2rLgXPafOCiVu86p2VbT2v2yi1avrnKlh84cUPrth9WcUkPNaKsSasmys5s&#13;&#10;qNYtmpvgk0gVPhXAGcEkPiIvhQwgMI/PCDaDoxs2xOCGjQAUnkjtZppFG5tkWFoS1QpgS+i3EhLw&#13;&#10;0dawkiu5TakeGhKfAa+0lHpKrZdg/QszGyYrI6WW2rUmctdUNerEK7F+feXiN0upa4BH5xvOAVPP&#13;&#10;He6cA6zR040wLV2nBZsDpDg3vnt9O0pNEUkkk4XPouIO5rBn+R8i8ZBXzDwgyG8cj2MTGMDnBcgF&#13;&#10;wWo9u2cxBT36z0jxzzI+WQ64hgKDje184gAjj+oBDoARyzz3z1mPgwXggdnHPNsBPphynpvnVT89&#13;&#10;JzBWmSGSNrhYlHmO49E7QMRTYxj0zqgARtYDANk/xyMdAhBk/6YWx/9DQnHd4MD24n5mJqalxYSh&#13;&#10;gAjH88oOniztTSPcv+X12I1JZWYYMMGOABr3N3Ec2JOzvuoRRsAWBmbmaCQcdbCzCGK9xJhqvk2r&#13;&#10;1srNCyp+AKtH/8HmdJ+/bKO27kZ0eV67q85qx96T5ljedeC4Nu3Yr/VbEZVW6fTVj3Tk3HVtrzpp&#13;&#10;MghK0qzeelSVW45pydoqzV+9ywBpXuVuLd1YpVVbj9m0fNNhLd1wUIvW7dXi9fu0YM1uzVy+WZPn&#13;&#10;VWpsxRKVTZijQWMrzAHfb8g4lY2druHl06zaaLviThoycrQaZjYwJ/uo8RM0qKzM3vg8/NB7/B8p&#13;&#10;9eoqMSVetevEqUFGmjnhPSUDJyxmQdvWWSqfMMq67iyuXKPNu6t08NQFM+cuXL6pY2cv6dTFa7p+&#13;&#10;96E+fvLCpgdPX+rTF1/qs1df6bOX1LT6xsAKoPqjrRdNU3/WF2++0427T6ww3ybM6m1HVLntuNbu&#13;&#10;OactB69rxZbDmrViuznkN+w6pbXbjqike7/QLxJ1deP6KmpXYICFbwZ/CiwBQSSfIUUmdIxCoMlz&#13;&#10;6cUBGKAMWJze/MY6AJqpuuvWMr8SAEWyN1FBpAzUBcPEgx1h1tVLQYwZqkWEPEO0UcFMYyDnNkxS&#13;&#10;UdsWxoh4CTdr0dK6UZGr2Cg9FC8AfDBtAVHOzVLqInDiPJjnd8ABkAXknJWh00L2gE6LVCzS8KwE&#13;&#10;VQ4KgfB8A1QwNMxYGJul6iWhvwzBBDc1OX9PJfJ8SFfeA8iswzkCppyTK/K5j2zH+nGuSgVAACVA&#13;&#10;yJOEfTl/gvujAB5ADfCwiGBU3wqAc1DhO6DmDM2ZlbXtiiKBFgGklHEWHVf+EHjCWGA6MC0HLFfM&#13;&#10;G7OJr2H7dzDET+Tsh0HPBGC5+hwAMl9VWpqBFMcDFE10mkDZ5NClGYDhN8AKwHG/lpuaAAyAQ8Ky&#13;&#10;K+phWYAVE9u5X82YW6TZshzE3NyQKF0z6MPcjDWpA4CYHMzFmnXrqLhbb9NBUQdr886jWrelSlt2&#13;&#10;HtXeg+es9AmRwHVb9mrn/mM69uEVC8VjLq7eUmUDcsfBC9q095Qqtx7Sys1VWrbhgJas22eflduO&#13;&#10;ae3Ok1q97YQBmk1bD2vl5oP2+/xKhJnrVV6x3KJxFpGbGiJy46bMU+nQMeraq6/6DhisHv36mcDT&#13;&#10;OldTpjeSKtgLJiVJqfUSVZ+oLvWYyBPNamSi0U4lXQ3YSrqXWPSIFuT9+pVqcNkoLV29SRt2HdKh&#13;&#10;05d19dZ9Xbx6U5dv3YuBFQAFUDE9fUNpGIrwfRsDq69//rPe//pX+/TmE9TFevLqW2tUcfT8bW2r&#13;&#10;Oqe1O49r3e4PtWn/Be08cl0rNx3RvFV7tahyr6bOrlTz/IKIaccps2GaNTTFHKEKA+F1zBvy6Th/&#13;&#10;mIn7lAAmwIFPTEgGmTnBo2KIsAwGJmAGONh2UTUD1sMUdBMK0xBhpbGjRIpP4itONP1a8zZt7MWR&#13;&#10;nN5IqYm11KJ5EzMvue+wMBzh+U0y1SIvNDYO59DYnOWAJgMfdsV5Al4uWXBVPYDBemzrFYUBIAOl&#13;&#10;OgSQcPEwzkNlF4omwKy8WXIoekCz1cZ2rZ4pYEECMIO0u8KCmGre8xo5B86RbZjnZeDg5Wr/uOpA&#13;&#10;4M5zBwk3DTHzvOU7DImH0x3k3qkDFgUAAU6AHWDmQlEvnMc+vVJCzNSMzDUGuVUKjfxDDH5LSK6f&#13;&#10;GpNGVI8uuv8LcKruJ3JTC+ZFZI79uHbLWZur1J1tsQywtMhjQl0DtKAtqm37ZN8cA3bkydgcB4YE&#13;&#10;uLnjHlbGvt3JD0ACWJyHyRYS6th+EFmyH3s71cOcCIUB69Wvr26lAw2wxk9doPlLNmhJ5TZt3nVU&#13;&#10;ew+dt0/qje87cl5nr97X+esPtHJNldZtRat1UfuPX7fyMVsPnNK6XQe1evs+rdpy0KbV249q/e6T&#13;&#10;2rDnwxhordl+0pYBWgDW4rV7NWfFNk1fgDZrjYEXKnKmyTNX2HlRc75Hv1KrdWXyFSKH6ZTGzVJR&#13;&#10;cdcwte+iPv0GqaCw2F4kpmOLymAziK1NVMvQxTgeNp0AQ2lqzTfW7TikIx9e1aWbd3Xpxh3d+vip&#13;&#10;JSZ/+vwr60P49PV7mz5/851efPXjfwdY3/zyF/uEZQFYrPPq61/1+Zc/6/6zr3X5zuc6celj7T1+&#13;&#10;PZiH+y/ZtGn3RS2pPKAR5fPULL9AmVlB8EwziI4diizyR8Iy543vhQgXvhgGGgMK4AIsHKC83AuA&#13;&#10;40DBb6zPoGWgwn5QfnM/EFISPUNgSVNZlOGUbUGkzUDt0LlY6Y1SFMdLv1EDJROASm9k5jnRzFo0&#13;&#10;RkFojTYM5Tx1tzoUma+LY3HfOa6XlHETkHOFUXl+MN9dZGq/U4k4ja7R1K2jOAGZMPQHbaI2hW2N&#13;&#10;UXmUEYBiXRgW63i1F89HZt+m4YoaLQPaLhNxSYUHNTz1iHNxMSzrxLlp5bXWPV3GzTbABl2Wa6xg&#13;&#10;UQCVsSMy6iNAq+5gdwe6yyX4zVmX9xl0FTygBfixPvMGkkl17JwAKCv8FzWI9HNgX64Xw1yzXLyo&#13;&#10;dDJmIaCAU9vqrEdRP0AExuORQu9sw3cYEoAGyDAPgOHTguUBWJh0LlsArABJJpgWCvhYI4rEhJgE&#13;&#10;g4lj+DawKdY3X1WUuA3oITpE22ZmbGqqSvp+YG2+Jk6n0/NarVq/yzRY67cd1K6qMzp37aGJHPcf&#13;&#10;vaSllTu0ccspVR29qdMXKR9z2/RXW/cf1+b9R7RhT5XW7jhq04bdJ7R131lt2fuhNu4+rfU7T9rn&#13;&#10;5j1nVLn5cCytZcX6Ki1ds89SYZas3qsVG6osTw/VOKkwdJP5YOgIMz0sYFAHv2ea8lu1VUnPfspv&#13;&#10;0UZNm7dU956latWqMAL+WvbiMpOofj0lJtRQvaQa5qiOpwYXU8266jdotFZs3Ke9xy7o5Pnrunj9&#13;&#10;tu5+8lyffP6lgdUXX36v529/sOnlu58sKvji3fd6/f4nAyjA6p8YFn0Iv/vN2tczvfn2L3r21W96&#13;&#10;/OoH3Xr0RudvfKo9x25o99Gb2nXwuio3HlX55CXKzy9Uo4YZlo9HT8BiTL1MpAmhUiiMB1ZEwm+o&#13;&#10;21UvViOLweUi0MBYQpE8H7iAF+uZhCEyFx0okDAAKiGxOqyPU56UG5p7JCTXVsPMdLVp306pjdNV&#13;&#10;o24NpeIfbFhPdZPICU5XXrMQuWasEIV1vxVMBUC1mltE4ZrmmUkKCLiaHyzgXDknF4ICRIAWAIRZ&#13;&#10;6C3cPP8QEI7puBrhm6bcOWl+aDqDP4zrdYCuzpgAdT6dZXmkFEAF6Dm+sy9nhjHAwvxzFuRmISAB&#13;&#10;uBjzqlPT5o3tRFVCATW+41xvDY2j3VDUdcOBCDbFJzfR/Vysw3YAjpt2gJezN6sESjJ1GjZ8eGvw&#13;&#10;G/tnGz9njzqiZ+JN7hUdHBzM+R75rvAtMXhgPWZ2JkTVShMQLwY1PL+xLkwJ89DU7VHxPSZABvAy&#13;&#10;NXt9fHeU9g25iK4Nq16tlH0DqA6gno5jZmJUTwuzKT097AuTsV3nEpWNnaoxE2Zp2sxlmrNsrdbv&#13;&#10;PKh9dHC++rGOX7irBSu3aET5LAOR42fu6/T5Rzp57mPTa+05eF7bq05r896j2rCryqQR63cdNzMR&#13;&#10;c2j7gfMGWpv2fKjNe88aYK3ZelQrN5DSckjrd5zQxl2n7HPd9uMGZpVbjpjyfNqclZq5eI36Dhhi&#13;&#10;94Wpa5/eqpeebN1/WiJKbN5U3fv0UZdu3dS2oMBeYtSIJ/9x8aqVmr2ATtYTNHhIX3Xs2EJZjYNy&#13;&#10;vG5iorr1G6xZS9cZ4J64cMPabt3/9LWZdC+++lkv32Hi/aY373/Xm2//pHc/0qL+N/Nbffvbv+v7&#13;&#10;f/u7vvv9bwZYoVMOnXN+s16FtP8CtGhr//r9n/XF21/02cvvdPPRO52++pn2H7uhjTtPaXLFMmVk&#13;&#10;5tpgRjcES6HdFjojVOx0kcHZ7rWbABVAgcEE0DDgMAfdGc+zysQ1YgICbC7EZDuW8RsDFKBjADPI&#13;&#10;mWefzWCiRCejgJCVnSluq/T0GqrfoIY6d8xSUWEDdWjXWB0LM9W9SytlNU5Uk2aUbm5qgAKoWumb&#13;&#10;qCUY+8Dcgt1wXI7pxQwcbAEVY4iZDY0x4a8yszA9ZMMwOTDBskLlVVxC5CbnhB6kuaGcOse246Dh&#13;&#10;KiwwADJ/FTIPcCcStwJoAJOZjeRbZjay9fnOubCfOEDJIoSRGh1WBBDgOPe6VDx0AJaLO90XxTas&#13;&#10;B9gBXg5IHMwjjoCZr2u+qyjPjN9ZP5ia1AEPjjwv04xNTDTC/Wm8MVwzxsQ+mAAQzCuibwCJsayo&#13;&#10;rDEg4GwJxoOp52p5113FCvU1amTmI2AFE/O8Q/YDuPC2ggW5s9x8ZDVDuhDbuWnpQQP2Dfvybawy&#13;&#10;Qd3QggkTE0A1U7wmb9rk4BNLSjQfFgnIQ4ZP1PjJKN43WOXME5fuaMu+E1Yrq11xL3XvW6Z9R6/p&#13;&#10;1IX7On72Ix0+dVNVx6+blgjQ2rwHwDmsLXtP2vzWfWe0s+qCdh28qB1VF7Rt/zmbYF2bdp/WBhjX&#13;&#10;rlO2bPehy9p18JKBG8CGE3/moo2qmL9GFQsq1bawo1VlWL8dJ/96pWfUNz1V63Zt1bN/qSrmLTDV&#13;&#10;O9VnMUGGDC/T7qoqTamYrLHjh2vuwgqtXr9Um7at0qChpWqEZqhBirqXDtCEmQst2kkzCIoO3nv8&#13;&#10;Sk9f0zTiF5sAqi+/+7NNAJYzK4Dqhz/9w0CL786wnn/zq1599ycDLWuy+v1fDPQ+f/ODPnv5Xvee&#13;&#10;faNLdz7X4Q/vaFfVec2cV2mMl3IoFBvEf0W7LSKE6IDQBVnHlxZNQ5PQiAXAHJhnkDGwTGSZlWEA&#13;&#10;BfB4LXgGbqimkB4N3mxTuqPFIkXHKy0Q9WPKap6l7OZ5yslrpqa5+cpq2FCJNePUJj9eK5aN1N++&#13;&#10;u6aPz6/U+b3TtWl+qdbPH6LRA9qqW6c8tW3RMOaw5pw4B0DUo5mwLWNe+c1tPUCDyQp21q0VEp4T&#13;&#10;aFBM1gkVT5LMFASkYFTo6gAmNwn5zSUSgJw1oYnMP8w79sd9YZ4XAgDJfGCpiNQTY4zV1fT+ifCY&#13;&#10;c44DNJhcJ+WKdJcfOPPhE78FZp0BFOtEZWEAIpc9sB3sCiBiOxeFsg7buyre/VKgtFcp5QEHnbkx&#13;&#10;0E8u2GUX7J/tnNl59NITjGEy1dXmVoM9N9fYDvopy3XzBhPZVJYItcoBGxenuswBQAPIzD9VLWHZ&#13;&#10;1fS+jE/WAZjYNxPbuRnKcVxAyiegCgNkH4AYIEWmv4lyKbOckqzCTiVWWWDcpDlauzlEAc/ffKQF&#13;&#10;qzZajh3JviPHz9WoCfO0q+qyTnx4WyfPf6QT5+7o0MnrJjLdc/CituOf2QMAnTbQ4nP3oUvae+SK&#13;&#10;ARKg5cC1s+qiARTfmQcImcJ6l7Vuxwmt3nLEhJZILoaNHK9Zi1bq3PWPtHzDOqu7Xj8zVa0K81U6&#13;&#10;pL+mzJ6hok7t1Low36Jpw0aWadaiOWpbkKcOHfM1tKynxozvr1HlfTVv8Qw1bExdsJrqXlqqcTPm&#13;&#10;ad7KTeazo2HGR49eGMN6/vYnm5xh8Qn44KcCnBy0mDAL3Yf11S9/15sf/6ovf/iLdYT+6oc/myn5&#13;&#10;7PV7E5fe/vRLXb3/wpjrjv2nVDFnSXCQJ8SpefMMFbZtbW3jnV0lxMeZOUh6Cb6s6rokomowFyJb&#13;&#10;LGcQwmYAMcAMRoEZxCB2cEM4SvIzjVip7kmRAWpQkbNrSdHNGqtpq3zl5bVSVsNcNUpOVnGrDB05&#13;&#10;sFT/2//5mx4dGq0nx8v1/MxkbZqQp2OVH+j2sSVau7BM+Q1rmlkKo8EUDRHGhnaOAIPn/HEugAXs&#13;&#10;ikge58e52++RbAEAsgT1SNrgzWYAJ55nTER+h8C4DML8WJHvyosJMg+Au2wCgATQAtP7o5M2LI9t&#13;&#10;HfjdbI4DfAAPT81xIShA5EnNMCoAC/9RddAwO7lFvpWSYBnAxHpsZ74bsvUjgSbMA2DAwW5q8xzK&#13;&#10;TQRT0io48AbC3o7Ajn0bo6tLCeZQ+oVPi/QBBJHPCcbkYGFdbqOoIyDC+m6OuonLMfAH8Gn6MRze&#13;&#10;kZq9uslogIPQNNKLsT3bcE5uCrNvzFEAE18XoGl12/PyQtSvdg3bD8wL5gZA+rl6VNFqZicmKDmF&#13;&#10;0jc1rR7VoJFTzPF98upn2nf6pkZMXqh+wyZr3srdqtx61NJWqJm15cBRnbl4Tx9euq+TANaJazpw&#13;&#10;5JJN+w9fjCKLl/6YDl82QGPiO8C2Y/9ZAzIHqb1Hrmr/iZvad/KW9p24aYC1veqS1mw5pkWr9mj6&#13;&#10;3DWaMG2BlZEZOnq0KjdvNmdwTrNsNWuRq4FlgzVr4Xy171ig/Ja51kJsVPkkLVy1Ql27tVf/wb01&#13;&#10;a/4MjRo3Un369dHICQPVrpjk71SV9O6ryRWLtbByiw6cvGzasnufvtWnL77XF29/MzPu+Ve/mpn3&#13;&#10;9se/mon39pe/6t1vf9P7P/2Hfvjzf+j7P/3DzMOvfiRK+LN1gP7qpwBWb74P06tv/qQnr3/Qx0/e&#13;&#10;6qNPvtKlm0908sJdi8aWT5qpOtQAS0BX1dIauRIcQNaA2NEYQFrojO7uDwadmZBRgwoGHAPMGzwA&#13;&#10;Gg5YAIbn9MF82I6B7DIFBi4JzoCemY1ZycrLz1VWE5KOGyuzfi0tqeinbx9s1IWNXbVpah39+nGl&#13;&#10;fnm0UNf3d9CxNV11aFVP3To8Q+VdC2ORPwCJYwEEAIaDFeVbUOYj1gyap+AeCoQiABZAhOVjZmEi&#13;&#10;+sNggVnSdAREAA2Ax3eun2sHJH0eJz/H4/h859O1ZZyL+88sMhmVruK8AVdngOw/LjASShqHRFZn&#13;&#10;MgxmwMMHLBfhTnF+d3OOC8Nkc0c5jIqDw4CYZ5B6SRcHL0DoD91SvVgqD8DlGi9ndAASjMXbefng&#13;&#10;x+TyHoKsg8lHQTkEnC5ZMJV6ZL6yL87VgdTzGNnOy8swD5B4wT5LlI70Ypi2gLNHKblWJnOo5+QY&#13;&#10;0zPxap3axpxCtj9tmkIdLqKHnlDNNXBNAC8PVADxRpYE3DS/UGXlMzVodIWlyVDLChEn1QY2779g&#13;&#10;bGfctEWaPHuZqk5fNsBiqg5YVUcv2ycaLgOnw5djoMX3/Uev2uTAtZfvx64bYO05fEV7j17XriPX&#13;&#10;tOPQFTMJt+w7r1UbDoVyL0u3qGz0FDO/h40Zo90Hj5q0Ibd5nrp276Z+A/urbMxodehUZI0KcMgO&#13;&#10;HjFUa7au1cSKsRo/bYTKJw1Xv/4l6tGrs6bOKVdOUyKNCQZYsxdVmukLYH14/Z6VfXn0+Xs9ffOz&#13;&#10;nr35yaJ9/78AKzCsAFi0rQewmGBZABY+rKdvftTDZ+909/FbXb71VCcvfKStu45p+JjJqhtP0jNl&#13;&#10;ittZq6683MbGrsiDA0QoycKzzXPAoAOUvD4UA9FZV9eSkhgQMSaY5zcGuNWSi2q0+6DE3+Qmm5tO&#13;&#10;rQuaq3mrqMhjaj0VtcnTgil9dGnfeB2r7KTXN/rof/2v6/S//rfVurC7o7rn1tKhdWP0X349o8mD&#13;&#10;g0MfVseA99pazGN6co4EEcjXQ2EOiMLsfHyYf9c6sof+owAUAIYp6LIFQNjzDDlv5rkG7oVJMiIx&#13;&#10;KOyI+8AEs2QdrsejhiwHrPy6nW35Ol7hNSjdozLGDE5Ag4HtJhef7iDnkwELqLhfyp3hDgQAG8tN&#13;&#10;4U42eDRAXQNlQs3U1FhkjWO45gtQcBOSY/Cbp8cw2AE+tmOwM7EfypwAUswDXL4e4MZy14xZNYnI&#13;&#10;98WnpyABViY/SK5n58MnIOhaMM6Ja3SzlPvFBMsCwDyHEd+Usyp3srOM8/DKEuzXFfEwulDehtru&#13;&#10;IapI9c6C9l2tCsGAkdPUodtAdftghCoWbdCmfee0++gNrdl2TOXTF2vK7CXae+ycsSsA68TZ2zp8&#13;&#10;8rqqjl2JTYBWdTbF5KDlE34vFN4AFmBl5uGhK9padVEb957V1v3nVYk6fl2V1m49ZrWnuvUqVVHH&#13;&#10;jtpRVaVZi5abT69Fm7bmaDdtXnaWPby8MZOSa6ukV2ctWb1ElZtWat22SlWuW6bVG1Zq76HdWr2l&#13;&#10;UvmtspSV21DtO3e1DkFHz980n92Vu0914/4L3f8MgegPxooArf9/AOvtDwhHf7IoIezq3c9/NR8W&#13;&#10;oAVgsZ/Hz9/ro0++1MUbn+r4udvauvuISgcOi7GrQqu8maNOnYqs6iXRQcAGf41HtWEDLIN5AUIM&#13;&#10;egYf/hn3v3gEEGaDHwfA8AHM7wAWA92iZVQUbZFv6zGo85rhnok3Bo9Pq6BVnkb0L9D+dSN14+AU&#13;&#10;HVvTXR+fHKF1s7I0oTRbuytn6P/2f7zVL78eVfPGNc2hz74BD8DK9WF+LCKfVl8e35sxGfqMhvFn&#13;&#10;PtjIoY6EARMPEaklSkdd4l25zovXgaq6st19ZRybc3DwdhYKwANIfp/YHnByvxfA6jIH9m/1sAAM&#13;&#10;BqWLQ2E4ABMgghOeT9aBUbCODf4o6dn1OPzGOm4OwrgAMpiFDcyo2oGn3fDJwCXlprqfy9N+XHkP&#13;&#10;QLEe22BGsg/MQ8wpgMAU6RGDYV3TU2VlG7NjPdd8wSI5P1fdA0QmPI1AiontAS9L54kqNbC9a9MA&#13;&#10;Kc6VP5N5brxXh4BdeWcc/2Q5wORVSt3pDzsEwEJr93BfAWZqTbUq7KjJs5cby+ozpFyjpy40oSNs&#13;&#10;Z0fVJYveTZ+7SjMXV2r/yXM6f/Whzl7+2BjW0dM3dORUmAAvGNchnPEnbujAsWuxyUDq2DVjWeao&#13;&#10;R7919JqBFY727VUXDSDXofzeflyrNh1S5cbDWrRqt6bNqdSYCRXqP3SYRowvV0pqAzNl81sXqFPX&#13;&#10;nlY+mdJDHTt3CR2ks2GSGcpv1UR5Tam+kWXdc/qUdlP5pHHq2rOT6iTA1NHzZKjPB4N1+OwNXb33&#13;&#10;TBdvP7ZKoJiFj5+HQnsAzctvfjXgMSf6vwDWd//2938CrFfvfzGzEMD6+pe/G9BhErIfooT3Pv1K&#13;&#10;568/0sGT16wYYnHnbubgpT07ivKszHR16FBophOSDItg5WQac+c5gmEwkGBHmHH8ziCtLm1gYAaR&#13;&#10;ZEhiRs3tTIyBCrPgNwY/rAxnPN8BFDIDsAQsHzY3R2nJNdUmL0Hzp/XV+UOL9OxKle6eqtSds5X6&#13;&#10;b39/o//t//ybXn5ZpW690lU7Lji8AQSOxbwzIMwtBLwUxyNfjyRkzg2AY1zYM56dEzMHYVOYghZ1&#13;&#10;jDpkmYQhEs0CgAAS4Mv1sH+u0yN/BB+8zI37yjwyyn3j2CwDNFnHgQzQZ58AGevEWU5gUh27KQ4U&#13;&#10;mGewJNdVubzAB74N9EhsCni5kt0lBwxy/kzMOgan+68AB9iPVwwFJBwo2Z/XzOI7YAeouIMcuYCb&#13;&#10;e2xXXVsFsLB/wKx120J7M7AcsOBcuA5AF38ZoMV5A5BGfQG57JxYhNDNTy8jw7nw53GdMCq7JvRh&#13;&#10;8TVs314GGROJMjNch92z9LTQ5j4nN+QpRvIJ941xDYA2DxLXzXnQm7BJfmsNHjXZSsMMGDlFs1ds&#13;&#10;0c5DF82vVHXqtkX1iBTOW7ZaJy5c1+Ubn+rclQc6feGusax/nU5feqBTFz/WifP3dPzcXR07+5Hp&#13;&#10;tZBAAFaYi3sOX4454h2wNu8/b4Dl0oblaw9o9pLNFimkhDAmIMEEwIp67q0KilTUoYs6dikx0EI7&#13;&#10;xIBHIlC/QYaSU9IVX6uOEuomWmQ0geuOCwX+uF+NM+srJZ0UrOZauXGnbjx8oWv3nxvDigHWy+/+&#13;&#10;CbAAn69+/Xd9/fvf9e2f//O/Y1iv3/+ol98ELRYmIYAFyFUHrDuP3lilBlJ3Nmzbr/Ydu5j2iQYY&#13;&#10;DBBMQpqiIhylGJ2F2Zvl2RjhWffSLwwoTC/YAf+pD0oHJHu5RSzEcwwZmDAvWJlHx1ynxH4Y5C0Q&#13;&#10;dEadytlHXZ6VuDjlZ8erfGQP7dsyTu++3KP/6//+WE9f7FLF7L5W5ZVnjci2tR6zgn+BDXJMzsMB&#13;&#10;BnZFwjbFBbkGwNqlRYxRgIn/B3YFUANaSBsAMJzvADTXzTWybwDKWRK/OQPz312QChBxzZyDC1UB&#13;&#10;KMDPI6rBJAyFCgFbY1gMOjd1GJgwEEPXqD2Wa5/cyeiOZy4INsTyP3QZ6bE0DbYHHBiY+IcAAsDL&#13;&#10;neXufOa4bnK5WehRQMtljArvmSkZbQcYAWIW8cvKtppZ1SsxcEyXJgBS/NHs36+BP4Bzx/kOo4K9&#13;&#10;wcj+AKkUO2cm8hY9iZtzdXCGFVnNLhTw9dNjhQO9pAwPC2aSszdLvqYxa8QA/Vj8YfgF+A+QZ+Q0&#13;&#10;a6HSYWPVe8hoDRlbYTqqA4DLqVs6fv6+Nuw8rvIpc63KwKlL13X19lNjWQDWqfMf/dOn+bcuP/wn&#13;&#10;wDr64R1jXTAswGp31QVzumMOxiKFBy9ry4ELpooHIIkQLly5S/NX7NCMhWusfjvXWScxJHQD2vjr&#13;&#10;AHGvMMpDypSaygNJid0sNWyQo/btS9SxuETFHTpa7SjzFSbGhwGQkabktCT1LyszKceNB68NsO4+&#13;&#10;/tL8WDSLwPcEYLkDHXb1zb/9Q9/95T/141/+878zCQGsP1jW3wywXn79u5mXmIS3HrzSmct3DbCo&#13;&#10;CAFg4cfhTc/g6dixyBqi4udB3c7gD13R0wxMPB8Pcw+TEHbl4kfYCt/ZF78zAHkW2S+/cX9gOZ4j&#13;&#10;6P4w9segDT4u8g/TrcEEJjY14+sg1uQ5I0czpYYKWtdUm5YpikfrmIjvlRJMecpqFnIXq2vA3CnO&#13;&#10;OQEUvDQQxVI1ASYIWJv1RESPZxWle5TUjGmIGciElMEEpFELMky9AIRBtQ7w8RvH4JPz8Ggp1woA&#13;&#10;cU5+vwB5vjt4eWI0JqFvz/I4gMWV7PiMHJAAG5cswCr4ZGJd93MRHWRyHxjLnWGwLuCFqQawAFiW&#13;&#10;ApOdYyBhJhBsq36qMZfqUoXqznHXNYH2sCBYFCAG47LCe2lpxog8AgcQmEObiCH14Gnn3TD0BfQo&#13;&#10;IeDFMQAzQNRyBqOyy+wPAMOBb36ySPflrAofDX+cR1ABKjRZ3g0apoWkwtXsnBPX7ecLaHnAIKQE&#13;&#10;4einWSuVN2upQWaO+g4epQGjJmn6otXae/yKqk7dMLPu6Nm7qtxYpfFT56ly0y6dv37bAAuGhUno&#13;&#10;QOVghX8LhnXywv0YszITERPQHe74tDAVj9+ISRnwYW2rumRmIb0R0Wihfp+1eJNmL1mvgqKOpptq&#13;&#10;nJUeSkDjb0kP/SzbFLa2HLjepb2t3ExB+zZq16EovASzsqwPIe2tOnRorbYF3A+SZqNE2RZN1Cir&#13;&#10;vgo6dtLG3Ud177NvrJsNjvePn7yzUsYATXXAgl1hDn7/1/+in/4aWNa/AhYt619/+2tMi/XiXeiU&#13;&#10;g9Od4n30I6w6edE6EvFyQlrAgGFgUSKFcik0QUDGYI5kaxLc1KqsupYIQOI3WADAxeQMgQENADHo&#13;&#10;8CEBHAxcBqo5naMBClPxqJsnO8NIa9eqYXotD+9Tjon0rprx8aoVV9dAp2aNDNWq2TRIEhrU+ONF&#13;&#10;bBknQdEO2AICMf8V+XupCVbR04oLkqeblhIbI+wDYIJVYRbCqNgXhMQ0VvjWMB8j5bpLGFzNDwBz&#13;&#10;H/jku+cPAtos92RowNP2kZ1pDJN9cL7O0DhPyxbIzgw+LE6QCCHmD58MbhiF2c6R8p3BCoAw0GEa&#13;&#10;LnVg4Bo9jupaAV7sj4Ft60WVDAAEBi/gBTsCsAAj9sGbiuP5cblZXvEB4MBUw3zCt2TO6Sg66GYW&#13;&#10;7CWWQJ2VHas1bo7tSPzKvgBUGJMDomnQIqc4f05Bu6KYANTSamBzJMBG1VPZDmCFWbG9dQGK9Fjo&#13;&#10;q1oVFIb2UFE3aCKHnkjN+XsxQQPUqGIqZgZvMI5j9ekbNlLHbv3Ud9hYLd24V4fP3dYxdFYXPrZp&#13;&#10;aeUulU+eo43b9+nctVu6cuuJ+bAw/wAtBywmAOv89U919uonxrKcYTlwYRaaH+vUTR0+c0dVJ28G&#13;&#10;0Dp8NQZYG/ec1KqNBw2wlq7Zo7nLNqpFm0LVb5yqhplo3+pq5SMIsAAAbEVJREFUyKjhWr1lizbv&#13;&#10;2a0Dxyk6eEDb9+3Ruq2btGrTCk2oKFdWLg7XmmrdlvA8JX0SVNgeE6B5YNv892kJxtxqJ9TSyAkz&#13;&#10;TMx56eanMZYFwODHqg5YsCvMweqAFZM1RID1/F0wDTEhmZBGwK6QNdz8+Lku3Hiow2euaFnlhpB6&#13;&#10;FrFDcvtoJJGemmD6K6pMWHpLYu1gouVkGUABBEgRGHQwC0AHAPPIGT4YBjYDmkHKgIRhAFwMRPYB&#13;&#10;aJm2Mcqnw1Rku4Q6SRYAoNQyFRhYL7tJMzXIzFN8SiNlZwxUftv6qpNMZBL/Kky9hlKS6NJTYIAA&#13;&#10;kGKGVmdvzoq8VyJ13AEsZA2MeXvBJ1CRJXSAd90V/kgYJnpJyyWMJBkADeDifimXb/AbYOYABFha&#13;&#10;JJSAVSpls0PpHOZZh/vBvWNbQI39sA98e9znOFeuu7mHuWMOZQrsRSk4ZtpFmhPmfX3AiovyCpQe&#13;&#10;oWPwwygcaGBGmFkAg0sbvBCf18LidwCAcyAC5TfGNV6ujI+l41Caw0y94L9CPuCmFoADSDAP2Nr+&#13;&#10;crIMQN389fxFWBbLPHnbfSp2H7IzbXseYs4rsKDg03MzEzGod3B2hb1XdihoXxyqkuKrwU8T9TTk&#13;&#10;3Fw/Rvt37o81eG2UppymeVaPieoI+JOOfPiRmYJHz93VgWNXrHvOpOnzrL3XpRsPdJVqmZfv6tiH&#13;&#10;N3T8w1sxoDp75YHOX3ukC9c/0bmrD3XmEor42yYutSji8as2f/RDQOyujpz5yEDr4KlbFjHEPHQl&#13;&#10;/PodR7R07XZVbtyu/kPKlJXTRK3aFCkhIVVFnTppz6FjGjR8pAaWDdfQUWPUd+AglQ4ZqmGjx2rp&#13;&#10;sjlasXKRsrJSrTolycOUTh5UNlCdStrbf8f/CwvLIBk60s2lpTeyCqtnr3+iD6891tW7L/XxZ9/q&#13;&#10;8fMf9ezNj1aFAVCCMb3/DWf7f+q7f/sPffv7P/Qt6Tm/IGH41drSv/km5B2ikmcCsIg6Pnj6te5/&#13;&#10;+laXbjzW8TM3tHDpGhNvUnCPcH/bNvnKa5ppZV5o+omyncEWAKCVKdPJh6QAHQX5rC0W5lbzpuaj&#13;&#10;owqpK8kZjAAVkxXrizo1Ayjss6RbN3NSu4/HQ/n8BmNhH7A1Bi+Dnd/QVeFOgPlgpgEUpndCBE6D&#13;&#10;0giU2Iel/SA3olEG9dqjSgkwJ8Sg+Ki490FjFkSf/IaEgZQbxiMARYkZjoeqnQmA/lc1u7NHbwvm&#13;&#10;Jh/HZj3O28WpiEwBRHPo1yHLhsBeqD7swlPuCfcc89DKyzAoGawMSliW179ykSjMwmUKPlA9f9C1&#13;&#10;Ua4YNxYVaaMAJVeM8x1mhb8JEINduB+HQUzLKNt/braxIM8QdzW9sy+vEc95Bf9UJCKtJpUAKM0E&#13;&#10;I6oYsT0YIvuwigEkWTaqHzNjHaS4Xsy86pFEjxACcnwCbjBCzFjOwzVXBnL1Ek04il/L/DpJocQM&#13;&#10;JqA7393EdZ9Wg4ahVr1JQ2C0vF1LqIVeaSLOY+fuGWAdv3Df0m5mLqjU5IoF1mTh6u1PdOXWY525&#13;&#10;9JE1YDh25qYBFiYiYEUVTQcrlPCHMS0jycPBE9fs+8kLmIwPdPzcfTM5jWmduGGmIYBJOs+qjftV&#13;&#10;uXmvZi9eodJBQ9X3g8HqSlXOuNoq7NBBSyrXWh5hp5ISjSgfr8kzZmn6nHlWgmbgoJ5atmqJmjbJ&#13;&#10;sKqUHTt20NARwzR87HC1KWiutPrxGjaqv9ZurdSE6aPUo1+xspsgpo1T6cC+Onz2ps7deKwrd57r&#13;&#10;zsOv9ODpt/rsxbeW/Pzup9+NMZEn+K+A9e5nGNiv1pbeActTejAJHbDuPX5rZjWdhhYtW2sghIlF&#13;&#10;3StMwSbNsqz0MMp2Cg4CAAy8Zs2bWaXQAG45VpucuuR0m6EcMsupCfZPrCK/eSwKBiDBeBiQTEQb&#13;&#10;YVQeFQPIGPDuy2IfnkrDFMxN8lfJq61rrM/FmBwbE48Swy4H8Egh++QcHCjRlAFIbB/GR0MDJQAK&#13;&#10;5s88WSf87hFDC9DVIVhHvmzQUAEoAK0fy6UUfHqQgfPj2D7PdQBU7N/bgnEMMz3r1LBjsa5JHiIp&#13;&#10;hDVStchfYryhmjMPNw0BMBiVMYson48TZlCbIj4p0fxHptmIaqGbbylq5sAngMbA9SgcAONiT+YZ&#13;&#10;sG0LiwyQzMyynMPasWPCcDgP2B0g5XowgNNByv1j1p4+Jzdos3DSR0DEPrlWV+y7ANSCDlGNLliO&#13;&#10;aauiMjuwLBgoE+fgBQ0BQQdRdFeeBmRF+GhDH7X9Mn1SqzZ2X7hPAJR36sHkdPZlgYKURGt/FV+3&#13;&#10;lkp699OytbsNPDADAayTlx5od9U5TZmxRFNnLLJOzzfuPbX0lVMXbuvwqasma8B3hRMesLp884kB&#13;&#10;1umL93Tsw1sGUjFmdeamMa7Tlx7p1MWHOnH+YwOsQ6dvmz/LAWv9jmPafQhH/EmVjS1XSe/eGlI2&#13;&#10;WvktCw2w2nfurJXrN6k1baEK2qpnaalJHmBYDRo30LgJo7Rm41o1a5pl5gdmFak6kyumqqCoheqn&#13;&#10;1dSAwd1VPnGYuvdqq6kVo7Rw6Qx17kwzz3RLSTp24Y6Vhbn58Rs9fPZej7/41qo3vPrmx+B4//lv&#13;&#10;+vb3/4zA6p8Z1qt3P0Sg9UsMsHC6f/bqRwMsdFjcrxPnbmrm/OWW1wlrsE7D+Qif61mRPe8OA0gw&#13;&#10;CJEY4GSmDjkRNtgVrIbmDYAXoEGJX8w+2BDAAUgw6Fzpjk/HdVmePA3rcF8P4AUzgnkBXHZeUe9A&#13;&#10;tjO21YoXZ5AdsA3HwSFv7bIiExBGBiCyPwcXPmFUMFuYEhIFnlnP6wU8XM0OeTABduR859OrNQC6&#13;&#10;MEWXJHB9TCwD2DlffuMaWW6AGvnuLP8S32V+U/MLc1zACwBlnk8PDvj+TdYQTjSE/wEIBjSDlXkz&#13;&#10;x6LEZea5CIDEzMFIx+QSBQOoSBzp+iiArDqrYF0ftK59Yt5NQsAQYOCPAO0BGNpIcS6cqwlTq8kq&#13;&#10;XIgJEHoBPUDQTVXW5VwBHAdnwAEQYntACkZnwtkoHchNTg8CsIxrr/6bOZHxYUTNJfBjwZC8uoM1&#13;&#10;x8jNNfPYfVecJyDtwlQmczinh5xNyvKmpCXrg7JR2rrvlAHIqUsPDbROXX5ojSjwX1XMXW4m4J2H&#13;&#10;z41hnb4Ie7pqDAtz8MK1R7p041MDLJiWMyxAC5Ai9xAQY4qB1YcBrNyP5cnPJEvjAO/SM9Q5RzdX&#13;&#10;NmqcmYU1a9ZW1549deTDi5qzZLmmzZ6ryk3btH77bm3cuVdLV6/T3iMHNX/ZUqvzxGDHvBk+doym&#13;&#10;zZimwsLmyqqfrmFDh2rkiGFq3SJLw4aWat782erTq0Rp9eqqZ/9BVk314u0nun73ue5/9k6Pnn1j&#13;&#10;CdHUwnIRKWbh/wiwACtA69W7P/IQjWG9+tEij+zvwo3HxkwrZi8O7oR0+hYg4CTBOcXMQmpfUb2B&#13;&#10;QRecykh2cIaHwQoLAHQYhICJf2eCUcEy2M5MnITaMQbC5M0lgtM7dJgGUNiPp7i4857fAC7A0vxE&#13;&#10;jYnS0oG7ua3HdnScoQIp9eRdOMp2vm+ujX2ZDKE5Ame0l7hceEGTu4vcKN2YG2AISHlhPiLrgCPH&#13;&#10;NLdNpKA3tpdFMcqQ8OxRPU94ZpmZnKmhMilmofnR3HmfXDccOz3ZrolzQZzqgQz2wbEsl5CB6g50&#13;&#10;wAqW4XIGwAPGwSeDnsEOs/JIGWAEUwAoACL3U1UHL4CJZS78DNUc/6idzsT2Ho0Mdbea2oWA7JyL&#13;&#10;+66Y95pYFm0oLDJW5TXbY9FHQACxKSZsFKZleyaWcSxYm4WZc7Jiv7m0g4l1OA4AzW8wO8+zsjLN&#13;&#10;5IJFhfzwX8G2AC70WEQMYVomrzDTL7BQ/GwemQwRzuxQnwvArE8Jm9oqGzfJIoMA1enLj3Ty4gOd&#13;&#10;uPixVm86oDETZlq/vXNX7+vuJy/Nh+UmIY53zEF8MgAWE74sAOsUcgeih5fu68PLH9vEvJuD+LDw&#13;&#10;X2EOVle9cx60xEprFCLAxSVd1OeDAWqe31q1a9dRnwEDtWnXPi1YgUlXodmLl2nmwiUxs3DkhHIV&#13;&#10;dCiyFwUvldZt2qikpItKSootuTincWMNHjBYFdOnauCA3hrwQS/77Nq5SI3SEpTXormWrtukD69/&#13;&#10;bIr0G/de6MGTd1ZtAbPQNVlorL759W96/9vfY4D1JRUbvvnJAIu29J5ATXoPgPXJF9/q1oM3lkt4&#13;&#10;9uoDlU+epZo1a9qz4s5x+gNSthiTkNQcj1pR3TO0hA9RPUDEK2QyKDF5eLYYnDAnAInJncywHg/Z&#13;&#10;w6JYxm8x53ikFg+q9CQDM7YxVpKWbIMXZ7YzIwY33wEsevrRcdpaaEXdcdhfKMmM4zyUceY4+KgA&#13;&#10;B6tdFZmBMCfYDT4kvmN2Ms86gBUgwzFhWdwPrtGCBlk0pgkNK7geG3uR/ovjcR3ugOeehHuEGqGO&#13;&#10;ASPHArj4xMIid9H9Yh5lNZMQMGAQwjowy5zBAFQeMeBPdNAAVDgZfsO0weHtddAZlCxzExAAc2mD&#13;&#10;+7IAFQYr6zHPAOY3QNDLz3BTsGNhMxwbfxKDGpAw/UskZmW/ABXH4O3IeQAAlmAdteHy82d7Nws5&#13;&#10;fxgdk0sUuAfeV5H7EGhwSiyPEnOUc+S4zrYMpKKSMYCUa5L45Hd8eLAsrpXzBLiZzHTOwbcWGrqa&#13;&#10;tis1RMkALCKDZ658YhMsi4jZ4lXbNHbiLK3dvM+AqjpgwbiQNVy8/on5ZK7cemqA5UzKgQoAqw5i&#13;&#10;Zy5/YqB17Oy9mNMd0Np37Lr50HZUnVW/wSPUMCtTLdq2Uk6z0Ci3qLiz5T+mo6TmwXT2aQycFKUg&#13;&#10;d4hPrqNadWtHOZdNLBJLy6ZWLfLUuXOhGjVIUq/eXbS8cpEq1y7QxGnD1LNvW6voUPpBZytON2bK&#13;&#10;VB08cyVEDCPAQvT5xZc/6sXXv+hNVD4GNTugBWB9Qz7hT38ywHr51ff63KqVfmcTkUYSqmFY1+6+&#13;&#10;NKf+4dM3NLhsnL087eUSVRTIzm2kgiLSv6jxFjpBM+i8VRaVDGAjDGisAjelAIJWbYMPiYHm+iIG&#13;&#10;avUUHkDRzUEGJaDk4kvAy8vCADgMcM6JdR0c3RyEBbGem6m06sJMBZQ8gsd5AF6uceJaOE/AAaAA&#13;&#10;9Kwgn7likg0Mqyvbg2UVqpACXlhAXAuABAhx3uwfcOK8nclx3tVNRBeRsg4Of47LvQIk2T9khevB&#13;&#10;XPR8S+4HpnLMJDTNVCRjcAczwASIGWhEfh0HLJchWOgzSkaGSeGzYSAao8qm9XZQjQNM1c1BAAtW&#13;&#10;5PmBrnp30xRblpsJMOC7IgUI4HCz1YGNY7vPDJByRseDZ+wG/0EU8fNqqVwHoMMfwCdMkv2bEz0S&#13;&#10;0rINv0OBQxAgSCM8GZz7xD5xsOO3wn8VK29TN94ih1aWpkEDYxZcI9duviv6+3m9rYREuw/G6Jrm&#13;&#10;2HFHTphmgAW7csAi32/WwjWmwaIZBa3oKb3iJiGAhTkIWN24+4Wu3fncTEKAqXrEkE++O8M6e/VT&#13;&#10;82PBstwkrA5YFfNXWRPVRtlZ6jNwgNp36aT2nTqqc0kPpddvqGYt8g2wsngJ0HAzv5lyzaRvaUX9&#13;&#10;0kjjAqxTeMlRA72zunTpouIObdWjR0eLvhGFo2vOiPLBmrMEljZdK9cvUdmYD1SnXk21L+mi1dt2&#13;&#10;W0loUnU+/uwrPXjy1upZPX/3s15/+3usfAyg9f43IocA2J/NJHz+5bd6+uobW58JDRZghbbr1qO3&#13;&#10;On3lkfYeuaT+g0dbehQvGEs5I6WoJSlFmVa0j5rqXlAOhmXVE6LKmgw2nhXm/TsMBBAhKgeLYh6g&#13;&#10;wH8D2AE+RAcx5TB7nIG4BgyfDYDDeq5XgmkBIpyDMb3UJIve4YsCEEyOQTQQ33NcMAeNYUUMKOic&#13;&#10;KBLYOOy7frA8eNbZl0dp3ZcFgHCNmIMOVjjqWcZ3N21hQRwfIOIaARiO4TINlrupzLwLRTm+yUQi&#13;&#10;VQDAyTFcsApguUSCc49jcLrWCkDgzeJqd/OrmJ3cwMxE5gEV5vkE5BiQmHmAEgMygFctm3fxmvtu&#13;&#10;GKwsd20WoGJ+pkhPBShYeg+yitwsQ18Dxag2V4ztResBMC4idTPUGZyn3LTv1CkEB6IuP/wxvAFd&#13;&#10;AOpOd2dMACLX5w01LG8ySprmep2dcf3WQxHfVVSDC38WzMrqtrduY4DlUVPui6XlUBwuUuwD3HlN&#13;&#10;88M95A9ukm2VD8ZNnamTiD4vP4pN1LGqmLNSkyqCw/32gxcGWPQixOkOYKHHuv7R57r18UvduPtc&#13;&#10;V28/i0ULYVzOuljmE4CFHwsfFmD1TwLSg5dUOmS06qU1UFGXrur1QamJOzEZQsZCfcv/o6Y4vi3M&#13;&#10;wzETJ5usgQhhl+49lJ6VZfXH4+sB+CH4QGffTNqwZxDpylJiIs9MYPX1GyWrRZtmKh00wEr+1k2u&#13;&#10;pca5jTRt3iLrMXjhxie6/eCV7n7y2sxCByyc715KxgELsxB29cWb9wGwXoQJASpghbbr0u0vdOz8&#13;&#10;PSst3feDsvB8pQexNGOhfcd2ato8VBkFXGEIIXSfoqL2HWIVOBlwPK8MOD4Z1MZMEmobU2JgM1g9&#13;&#10;UohvyU0+ZyUAW3XBqbMSjsfABSzdl8MzCAhBJjge44X1YDPebZooJeuyDSYr+zSfE4QgJ8sc8S4n&#13;&#10;gE15Ky9rJpFLjf4OIcG5IW37mhqgsR7/P9fJdbsvzFX9gItLPxyY+d3Tglife+iyBu++Y5HOKD8R&#13;&#10;EIOpWjHAqB2Yl5SOc0U4AwpmAiNiwMNOLLoXsRAGPawG04g/k2UACOaZ18kKQJMdcuOiEiyYOKGL&#13;&#10;bmAiXhOdwV29OYP1EczLs5QWL3rHuuZkt9SNwLIAEZ+3KF6UtuOgB5uhggOMC5DknKozQ841Jl2I&#13;&#10;fFeeGO2aM8AQAAvh2/Cbm4yIY9nOr9FM6Gp1tgAxrpvlFnWN0ojoseiyDz9nJmqgm++NSG29ePNh&#13;&#10;jZlcYfqjCzefGVgxoCh5PLJ8kmYtWmodjx8+/VJ3Hr7UhesPrOMzUS7yCu88fG0D+vpHXxhgIRq9&#13;&#10;cOOJLt/63KZLN5+ZmPTctcc2nTr3sY6e/kgXrj01cxAmt+/kDe04clmrd56w3EzuKV1tuDa7X5ZH&#13;&#10;SZ2yxoFFNUgzwCodPMR0ZDCsDl26mEYrL7et4msmqkH9Rla/nkhhRoNUpSTWUR2CFFblFoFveMlk&#13;&#10;ZNGlJSXcD8SKufmqz/9dkK+5K1ZZKZhb9780x3to7/W7VV+g9DF+LKKFyBt8+ur7X/XFm2/02fMv&#13;&#10;9fiLt3bfEKA+ePqV5RF6pYbNuw6rVZt2dm3mRE+pY+22EEi6eBKTD1MFRuCsAzYBGJnIk9xUukE3&#13;&#10;ybVlDE4GLuAAmPA7DnYHJQY0phCAweR9/mA2mJp0GfKEYwa2sxE3N61KL01eKKGcUNsGNcfi2IAU&#13;&#10;y9FleXoMoAdbw2zk2ICI3eu68eaLBQRtLCcF7ZanEDkb8ugk+wv5iQHAuV9+rdwHzglg9HLI/Oam&#13;&#10;LusSSHCghnlyTqZRw80UlZkO/q8k+43tuT7WjwvmWnB+u+iST96EDDAeHAag+6/4DuNgMAMYLDfF&#13;&#10;OD3SULVGglNjDLQ5qlM7Vl3TkmXNJxX0S8xzw/D9sA7g5U1HmQfkAEQHC4DE5QQwQwCDc4W5oXFy&#13;&#10;8yv4hkILLs7PJQ1mwkW1u1xfxbUAVLAtQAyQ4RgejOA3QMqDD24OM9AAb4DTI4hs7yYjx+V+YKJy&#13;&#10;LzkX7jHASjQT9sm9hllYUIJ7nJpoOiwY1tW7z/Xh1cc6e/0z818h3Bw+brxWrNuoG3cf69Gzt7p2&#13;&#10;54kBFgyLCdX7vwIWIHX1znPduPfKpmsfvYgBF9PFa0919dYLHTx5yxzvsKxDZ+7o1LXH6j243M5x&#13;&#10;xNjx6lU6wJgp7HNyxSytWr9RqzdtUdmYcXbOABaMCpHuqPET1b1v38CwMBMaJGnYqCGat3imVq1d&#13;&#10;qo1bV2vWvKkaP3GESgd0V6tWedbeHF9O6cDB6ta7tw3IFBTmSelKIVLVMtec+Gcuf6wrN5+b2fv4&#13;&#10;+RuL+JHM/Oa7UG4miEjDRMQQwHr+5Xt99uKtHj17YzXi7336Rh998trMSwr3OWAVtCs2awITjZ6D&#13;&#10;MCuib4Apz4X36INxACimT0qobYOOQci1upObAQ4z4JqC6DNosXwgMigxB+nrCEszp3lOZvT81bHj&#13;&#10;cgxPNOZ+cFzYCAwH8GIe8AMYAAg3HQEnQMZ1Tx599CYX/M5vAIxZFZGO0HWGdevUsm045+Asp7RN&#13;&#10;E7tOjsMxYIPOngAb5mGMgJmbfwCNBwyY5xxcVsFy5lnXmZ+vzz78OgA5r/LAfJyrzF0awGAHAFx4&#13;&#10;ycDzgc4gxvltQkxs1ggIXI7gvh8GLdswkAEsGBU+HuYBIsDKyw1jQgFazANglGZxPZNF26JKqPzu&#13;&#10;xf6YBxww23CQYnYiSHUzk+thHnbj/ik3B12I6tcCwLpZ7GDDd096dnPRzVG25fq5PmeU1X/jvAA0&#13;&#10;Hnyc9JyHRQSjfEqYLCzWAxOYVcHvl2VKd5zXI8ZP1aXbz8x3BWDBeqbNXWYMa2fVYd3/9KUBFhqs&#13;&#10;izfQWd0xxzv+KwALk9ABy4Dq/muLhqFj4jsA5ozr/NUnOnPxkbEt8g4RqFLQb8qcFWqc3czOmfQo&#13;&#10;nOX9hwzVqvWbtH1flZZWrtHuqsOqmLvAWky1LWqnjiUlZg4uW7PewKoN+qQGyWrZuomWrVmqivmT&#13;&#10;NXFamWbOn6AFSyq0Zcca7dm7RXPnVah1qyZqmpehdu3aWm4bJV1ym1DSpL41bE1Mqamizh2te9DN&#13;&#10;e2907zGddL6xiB+gRUccbzYRIoVB4vD1j7/rxVvEprCrNyYFufXghW7c+9xMZfo60oFo7pI1ysoK&#13;&#10;gmIDmZbN1K493WoKY2YK5hJmC8CByQcbcmEnAAAIOYDAFJzJMBAZkO5sZzAba8oOAAgodejcyUww&#13;&#10;M4MitTmAxHfMMS9TzDngH8OEMlZGyaTGDex4sBeSqTmeMypAkvMATF2Myja09gJYPQeWMcj4sqBT&#13;&#10;bmhCwX3w6/IUGZctcF12Hby4I/+bJ1mzX767KQgw+T1wBsVkiv9I2Orz7JvJfWF8cn3uC4uDlWCy&#13;&#10;mPkUyRPMYR45hhmM7sdhIMM2GLDOLixiF8kG+LNjItOIhQFC3BDElbAnuzHVzEEvfOdI763hvSsL&#13;&#10;AONOdv5gLyQYtFoBpBj4XqEBwPLInGnBqjWt4Hw4d99HdTAECA2I6JsX9VKszioBIrapHgDgNzf/&#13;&#10;3LEfdCoZMabmwQYGPcDkgQb8WLwkULoTWbUgRmSCDhw+xtTdpKMAWlRTGDtlliZVzNbx81eMKQBY&#13;&#10;1z96aoBFag5KbVjH3U/eGMPChwVoAVI+AVzX777UldtfBHZ146mu3n5hTnfmj5y5qXPXHmnN5gNq&#13;&#10;1rJQefmt7IXANQwaNtJSbWBSIcMgQzv2V2lixQx76FG6YwKW9OqlSRUz1a64WAWwh7Qg55i9eIm6&#13;&#10;9+6q/BZZ6tixrUq6Fav/wD6aNGmYliyZbYXpMhvUU3FRW3UsLlCv3l3VJK+BgT21tFLTeA6SNG7C&#13;&#10;LDvf63e/0MdPX1r1BkonYxZ6Ub8/5A3/0Dc//Umvv/5BT1+904MngPnnBlZX7zyxsjLHzt62Wu6j&#13;&#10;x1eoXnJ4jhlgNJpono98JjAZAAoTDZAALDAV3ensuYLIBgCJUJmB+lWhW7E7yjGL+A54ePTOw/eA&#13;&#10;EveU4wGSLjdwP5c71AFDLz3smiqO5aLSEBAIJAPzk8HuAlTmYzXeI1BlTFr7ufRgOZi1QNnuqIsO&#13;&#10;++J+uA8MlsRvAJaDGfvziGDMsR9JJzgHd8Bz7WzHJ+tzPZwvkwccWNdNUAc15g0oISv4DTBTXC/k&#13;&#10;uijPdXM/DYMTJsVABZT4DotwEwk2EspPBLPJBafOsFz9DWB5SRJrUpqTE+t042ku1j4rYmMAEyDp&#13;&#10;YOGlXtyf5qzKHNpR9QYGGd/tWiLfFeDEueN/Y1/G6GqExGZ+98AC8yz3/fs2iFc9H5Hj8xvg4tu5&#13;&#10;Zov1namxnidvA058cr8t6Ts3z0xDMxMTowTzujXMvELWcOLiPfNhoXJHbV42bormLavU1Y8e6LMX&#13;&#10;7/TJ51/pxl1A56GBFaYhzIrcOFjWzfsvbbr98EubYFgOWDAsAAvf1sUbz3T7wVtLisafQ6ngUeVT&#13;&#10;1LJ1oQEs54dsZXT5ZPXu3199BwzUwLIyG7CVGzerYt5CY1jNW+YbSPUoLTXAArz43igjxwBr5sJF&#13;&#10;6tW/p0UDh40eojHlozSkbIB69mijLVtWq2unNmqYVkelfXto5OgyDRjYVw3S400AOX/JfFXMnaZh&#13;&#10;o8o0d/FqS+KGHd179jJWIwuz0Iv6ff0LTvcAWO9J0Xn/kzneAayb95/p+t1nuoIc5PJ9kzPsOXjO&#13;&#10;ihI2ahwiyQw2Oi8THeR/hGHhu3JTDHMNcxAQ8uidMwgGH0DAQPOqDQw2N9fwM8EWcHgzmGFN7At/&#13;&#10;GPsDvNg/99dy9qLcQUDD2RzHMQlEVNWVQQ4QsB7HAlwMJKhNR6OXqGge58Zy1nPwsjJBCXWicReN&#13;&#10;9+TEiDUFDRWT+7TYh8k9Iv+Tm7fuH+PaWc+BzSOFf5iIIcmZ/XCPqgMfIAaQA85cN8f1aKnf4zje&#13;&#10;9iG8XjeW42eDPyoyx0ACfFxkCTvhomArbg66lsns34Tatj5MhcFPtxnKBbsZaHXPAa/IqV69hhQT&#13;&#10;b2sibzjgMQ2d9bjZyT5dgmH+pdZtzbyCJQZRZuiOY+kuFMmrVnqZ7dgP58l+AC6SqwEtrgmQYmId&#13;&#10;rg2QgmnZtUUlZniAmXfTmP2YXyJicTAu9ucAi28NVsU5ueyCT48aonTnk/OgnTsmoeuwyCNEakC3&#13;&#10;GhqY0lbr3mfPrfMxzmM0WAAWItLQYeaNaZQCy3pt3+9/9o3uPn6nO4/e/gFc1cxComSX7zw3k/Cj&#13;&#10;T95o4rTZ9iDXgeFGZZzHTphqPixeSPiXiAASDbx8666l63DdMC8YFc72wSNGWSE+uhLT/DO/dRMt&#13;&#10;XbtMs5ZMV/m0MlXMK7e8wQ+GdtMHH3TR7j2bTZNFRYQuXYo1YvRI9epbotTU2urXp6c2bl2vOQsr&#13;&#10;NGbiGFOjb993xtJ1bj3Gj0W99x/N+U6kMLAspA1/D36sX/5ifqwXb78zk5B0JgesUxfvquoEdcEu&#13;&#10;WFHChMRgyjM4ioqLlJXT0JzeXDemWHB7UCWXl1dmZJIFBzOgwICD/VQfrPzGoIZ1AF4eHWMwMmCJ&#13;&#10;vMGmqndRBsBMA1WHTtP5lqtIxI+qoKQBkfZD3iJJzm6KMcABr8ByMuxcGPherA9AcMc1QMkzCwhi&#13;&#10;xWDxMEZ9DJMnCXCwDeftTnzAjmsDWPk0Uw0JVGQKApYeLeR7uNYg32Ce9d38Y18eKPBzYz3Wd5OT&#13;&#10;eQCQewWoAb5mEvL2N31QFHK3Xn2RTopBx8Ux8PnjvJkDb6J2HQh7Bn2Sm0hM7vMBsTEHKbMCcMGs&#13;&#10;8FFZ09AoWdjnPVrIDfS2WoFl/eG7slQISqdGtboAT1gK58+5eqpP9fxEtg1ML4ANZh7gYHWPyGQn&#13;&#10;bEpHkag0rAORR0NZh3Pgd/5QjySyDuDMb1yrmRJR01dMJtYF+DgvwImJc+J8XejKJy3RASz2h9Od&#13;&#10;c+xROkBnrj40pztqc1p7DS+fpqqT5/Xg2SuLdiEaBaRgVuevfWzghV+H6Bks6+4nX+r+pyFZGNCi&#13;&#10;O4yDVnVf1t3PvjGt160Hr03HVdKtrxLwa9aLV2pSvHr266+Fy1dr3MRpKp8y3fxXOw8c0obtuzR2&#13;&#10;0pQQMQVouvcwsEKTld0k1yKF+LXwP9H+a9TE0apYMF3zV87R6s2rLNl59eZK7T+8R/sO71VRUUtL&#13;&#10;eKZ1++DhZepZ2svqvHfp0E4VFeXq3rOdOhS3Ue/SgZq3dJMOfXhD1x48+aNG1v8AsL7/03/qe+QN&#13;&#10;P/5uancDrLtPzBy8eAPt2W0DrC27j6mkZ6m9VOxFiNM3L6jUAahOJV3NJPzXtBVAy9tnMVABCwYa&#13;&#10;g5UB5rl9DFJYDUDCYMYcAwhYjkkIyzLzr14dMzvxZVnN9PRkZfOs00egdpwlMyNZYBngxeS+Mtcq&#13;&#10;MdiRUbiDnfPhHAFP1gMcnK0YQNRH+JttxSZ5tnmWKWDIb6zPJ0DkUU4XnbIfgARgZN7ITBQZ5Tq5&#13;&#10;dgCK5a794rhusmIWuq+L5dwz9u2AxjwTx3VT1BihJSMn/FEXij/N/UIeZXMTp7rz2Whz61Yx3w0g&#13;&#10;AJA5EzOQIPydnGQI7kiOIx0wwmZGXAmAhSJwtW2y+SjManSVziTNmsTqvnsdokDVawfpRWTOej12&#13;&#10;B15LjI5A1GQMUbkYAAeAMdDER2B1urMMfAEpZ0uuaGdb/kxLjI62Yx0XpbI/nPSs47oulhvINWpk&#13;&#10;lSgAK8DLNWqY3JhapOYYw8VX14BigHHqWNJTp688MHOQrsx0eS6fPlfnb9zV/ScvrH07pg2iUQCL&#13;&#10;iYghgspPEER+9lUAqydf6+Mn73Xv06//iWEBWDHT8M5LXTPH/EuTRmzctleHj5/Rlm27NHHyJPXo&#13;&#10;U6oZ85Zo3+FTmjJjthWtg1XifMZ8QdUOKyQJmvIysC8ihf0GDTaGlZXXVrlNWqlRZihZlJmFqdLI&#13;&#10;okx9SvurbOwglfTsqISkGra8pE8vDRoxXCW9uymraYbatsjT3LnTVDa8r/r0KzHBavnkBdp9+LxO&#13;&#10;X7+jR59//f8VsH5A9W5+rB8NsK7deazLtx6bCPXohzet6eyq9XsMsHh58Iww4B2wXMgImKANgl3B&#13;&#10;gIKFERzZDCgGKoOUQcaAs7QXfJ0WRWtsA9XLqgAgDG7W9Rw99m+RyKgGPoCFjKIA0TLARtQPoSgv&#13;&#10;0BpxxrzaR23DAAb3azGo3Tz1hq2cB9cFWHIenJO3JfNxx9h0ywVRbGA7wXHONu7cd9BhOdcIa3Sn&#13;&#10;OwDEdkysz/4Bc5OJWJOJIMHgutkH8+wHAOc+sn1oXx8dKwJ5zj3IKOopzkHKfVlWQyo9PZab5/P8&#13;&#10;DhNwxbZJHiI5BD4jJssrzMk1M43vAAlmGtuxXz8G28CGGMTUMU9JS1duM+pKhVSamrVrqWEGjsBQ&#13;&#10;ARTfFAOffbjDmgEfNE4ZsaqizMO6qrMpT7txP5PtP6q7BbDwm9e74s9iAhgBX8CpqLjYBhrgCFg7&#13;&#10;EANiHItPj5g60LEdAMv54KviOj0gwDyaLDO/aUMWz/HqGRNp076d0jMaqWvvATpy9q6qTn+kOYtX&#13;&#10;a1DZWFVu2G0OY5ztj2AKH32iq7ce6OK1B7p687Fu3w8KcACL+uePPqei5nsDLtgWE6VU7jyEZTw3&#13;&#10;JTyfl28+0837ry19Z3T5dJWNLFfFnPmqOn5K02bPtlIy1GnnxeamLf8D998m8toyGlqlhm59+hhY&#13;&#10;YQ7CrogSNsprrIa5GUpt1EAJycn2X/P/AQYosU3zR/Q2if8yVe2KW1k/w2YtUM2TuZ+kidMGa836&#13;&#10;Ci1bOUFTpw3RzDlTtWX3XouOUuKY6/38y1/Nj/XVj6HRBL6sH/78X/Xtr/+h97/8w+pgce/oJn3h&#13;&#10;+n2du0oNsWsmZ1hcuUFduvU2y4LBwQCj+UNe02wDFgZleNPXC+ZUxJQ8sZnfnG0wGMPgDLXJMSmJ&#13;&#10;8GH2eRdlgAiA4jsD1J32xkJa5MfSYxjALGN/rIOmys0rmBPMhvX4jf0Y04n2wTzgBeACtNxjXsxY&#13;&#10;RYwlt0hcAApIIp2AQQLEMD2vgxXyhiEjocGxVx5lv27OcSyAy0zGqPwzE9fJMZjCmAzJzlw7JrCb&#13;&#10;yGzLvgAq7inXDtC6f879WXFeNYAHkj/MVeluJnp1Aa+djq/Io3Dhwatl61RnZ+4LY97qXGWTaJwS&#13;&#10;K2UM6LCdMY46YeJBTkgKzn1ADPBqnJUd80dxDPYRzKjQWJX9Gijk5cQCATAi14V5TSs3C531ACiw&#13;&#10;Q4DKBa5uwrI/tDH4rjygwPZs5/4pjuG6Li+AyH44lmnRaE5gtX5CQMAlDSYbycq2+8Y9YOBjLnOe&#13;&#10;DTLqK6tZrmonxKtluw7af+K69h27oXGTZqp8ymztO3LeBtynz782wLp1/4mB1uUbj3TjzlPdffjK&#13;&#10;zMFPn39nA9jA6rN3+vT598a0ACx8Wvi2yMcjgghgPXz6rR4+/UbrNldZjStyBDl3Ki/0GzjQwIrz&#13;&#10;5DqQunTv3U/9BgwxJsvLLIF7bZHSegZeADCsi+8wr4S0OkrPaqCM3Cxl5ORZtUz2j9O5bSG1+NEo&#13;&#10;NbZnhUHRrkM7FXfpqJJePdWxa1cr79KjZyfNnjdde/Zt1r4Du7RqzRrrcIN/jxLKD01E+osB1tsf&#13;&#10;Qt12ooXUyPrm579bS3uqNHDvMAkpfOiAtffQWWvo0bJtO/tPzCdJRdBGMKOGsUoKrhlyJzIDqEef&#13;&#10;PsZmACx+A8RgVww2QMOczQlUEg2MCSDo2LWL9W90QSiA6OpzGJonT7MvE4SaKyQkLbOuMx7PMYQp&#13;&#10;8Z19cGzmcYY7y0IugUSCscHzaFpBY/q1bZz+URWFOnStDUQ4Z6sCkQj7CiJhz+1lGYDFBIBxHM6J&#13;&#10;iXPiGgAezt3OPyne/H9oybhm5v3auSewQPd5Odi7XMLB2SOWzMcxeBhQfAIMHsVy1sWDxKcDGqAB&#13;&#10;UMAUmLeLbtHKfgfkvJ0V23NjgmO5tj3cAB6ABbNgfdgHbKp2PArvYGoyxdfFbxSvesbiatk+UK9z&#13;&#10;HOaZ/I1v6QFRfSrTf3mRwcixDvsJb3AkE6ExBgDkDIrjsa1psqJOPwCZszT26ep41mceJmXO+0h0&#13;&#10;yvH55O0FYJm4lnI4lLJJrmdRsuo6MUCX+8BvpnVzSUPdGqpZp4aatWyrLftPae22YyodWKaFKzaY&#13;&#10;z4U8OKKDHz383MDq2u2HunbrU92694U+fvzG6kR99uJ7q0IAWFHrCRBzqQOT67Ru3n9hEyBGS7DB&#13;&#10;ZWPVtVsfA6Mtu/drwLBhoR5Ry9Z2zm0K2mno8DFmIuKALyjqEHyGFmQhSwBfZTOTN8C0PhhWpgFl&#13;&#10;ZSrpW6Kufbopq0mORYTZD37Q1m1bWtpLQUEPNWyI0De4Jbi/qOs7dumh1m07KL0+DUzrq1H9BpYj&#13;&#10;l98c7VwzDS+frQMnPrIqCwQLaLSKWYji3QELTdbXP/3NamABWCQ+h/zLR/rw8h0dOX1Fu6tOa/qc&#13;&#10;xcbwYcEWoLGCjxSWDAm9bvJZXXFKLBEhx6eb39wGGwDn3XNgGg4uxppyqJVGtkUQhOKfcgc7kUdv&#13;&#10;6eX6KAYmgxaQpA4Wg9j9RRzLwYtj8xvsCk2VH9sjgZwj54zMxnIAAVGkB1gSUfs5CAnAg2kf3Bz1&#13;&#10;Yl1yAFd8aCwz85RWWwSF0qmy29SAB8Di3Jiqm45cD6zIzMJUcnVprhwkGzxT7IdzMmFsalJM4Fp9&#13;&#10;X9wP2BaTO/W553GAiftWYqZh5BT2/DxnCb4O855g7JotAAkQ8YJ17JflMCPfL+u4ih7nM4MVoEpv&#13;&#10;2MhMwLqJiUqoV88+7QbWDz0MGdzsm8+QPB1AzDRO5Ge1JGUiVO3kDwGoqjMuz4fEhANYDBQjVS/g&#13;&#10;xm+WF+g5g1FyNMDGb8gqPKjAMiZjcGhdOnSI+e5c6gCYMQ+T4DqtUkNkCjMoMJkJCHBPatUKte15&#13;&#10;gyEcZdC3btdB81du0uSZy6yCwK6qU6bOfvLqWz3+4p1u3vvUwAqT8PrtJ2YOPviU1JNvjWHBOOi3&#13;&#10;B2DhiAekmAAnPlF4k3PIJ74vHPaHTl7SnqqTWlq5XsPHlZuviigp58zE+QI2XAtgBRPjucH8W7iy&#13;&#10;0upfHT17SVUnzmj/MWp5XdKB46e162CVps6ZbQOG/y8wYxhoS7UtaqXCws5KSgydXaiGQM5erSj0&#13;&#10;b9qfdFJ1GqleMpoczAdeBInqPXCkNu7/UMfO3jJNFqwSPZYLSAEsA62f/x5KI1MH66ufLbqKH+v0&#13;&#10;xVuqOn7BTMLyKTPMx8ZzzXUHJ3FDixTCGAAC3vLmC4p8Kq5/giGwDoyRAQUr8NA/18Sz6RU7AQdL&#13;&#10;7UkKpiJM3nVKmJfs39mFp7QAXoCf+3k4JsdhYHNsu5dRegsgQW15E4QSlTaZTRgLjA/Ai7HA/2ZB&#13;&#10;n4RgqjG5/ww5hZWayaVRMBVhKT0VChF4YT+vwWUve2tPFpKmw3y94KCPgg2Atv/mPjx35ANG7udy&#13;&#10;QOaauV5+81Zpxt6QNrTIV5w7gHmY+MN4IAED5r1qJ/OwBM83BETcrGFbBy/LBcvE4U5zhahyQ1a2&#13;&#10;gZoDjjMvmBnzMCwAq0HjDDMFmYdZwbCy8oLZySA3VXhUSobz4y0M4zInP4OhmrYK6gsYMcGWAClA&#13;&#10;hD/FNVwAmSnlSeKO0nQMcEhjwBFY1M7+ZBPBRkp4/nh+c7PP0o+iMjV+XECR313c6n4f2Kd1IcnM&#13;&#10;tMmvPzEhdAMKfrg0q9jQOKuxFfEbNmaK5i9bp0s3Pwnh+9ffGWjdefDM0nNsuvNUdz5+YYCF/4rJ&#13;&#10;apV/9s5AC7+WT4AX7OraHbb/whgXZtLkitkGQM6c7YGO8vx4qLnvMC3WGTB0uFUcxfnNy4da7tv3&#13;&#10;HzSHO7mEON2pOorsAXnDpIopGjhskA0y/ofgRynSuCkT1KV7R+uwA0ghKB01fphGjR+qwcP7qqRX&#13;&#10;kVq1yVFqw/pmWnJvWrbOV78BpSrqVKxh48Zp6+HjOnTqujVCpTu0O9/RYwFWVtjvl3/EGNarr381&#13;&#10;wEfaAGDtO3xG2/cd16jxU8PLkjZstLcz2UqeOnYJLbiMKUWOX/dXuVIccOE38+XUrRWrEOrRLq8f&#13;&#10;BTMBoDDBPNoIOHjUDR+Usy0Gq5ecYf8AGsfiEzAE2PjOMdwk41iAqfvYXLTp+i5euEw8x+7yCYyy&#13;&#10;WdTJmnJHmQaoABiAiqloZZCTKOBJwC0U2WMe1sXE+XNfHEQBFvfxsRw2CFiFiGA9AyiAlZcR1+fM&#13;&#10;kE/Wc/Pa9WMs5zqdOcYBLAAJA4g3PWAAwPDnAVAAEsvcD8V6vCUd2HiQuQEOXgCMMwlnVPYmbh46&#13;&#10;yABq7MPLzgBMABXAFVezhjEsm498WV55waNqfuxQnC840V36wJ9h0oIoZcZFnO67Aqgw+ZhYH0Zl&#13;&#10;conIhMOv5eYl67CdszR32ru+imWmyyEigrAuSmtAj2RRtEjPxf31AQ+zcpZq5iD+rBTCwPgmgmA1&#13;&#10;sV5tkzd06d7L3vz4rsh7I3zv1QYMsD76JAZYHz14qYefvf3vAIvp4VPACokD6SyYhpiCX9j8p8/f&#13;&#10;a+OOPSEnMwJd/+/4BKAWrVgTU+njgAesOnXtpg6dutr/N3rCJG3Zc8BKJANWiEbnLl1hSdpUbygo&#13;&#10;zNeEyZOsqBxt0DG58OGMr5iqoi7t1KYNkbUaGjl2kKqO79aeqo2qOrZDu6s2ace+jVq8eolGlJep&#13;&#10;adNGatYsUx07oYFqoPYlxdq0f68JPxG7whYBdVJ1vD6WNaj4F8Cy+/fwuZmEew+e0pbdR1Q2ZrwB&#13;&#10;lol7o8HftHmuOd0BDAYjAAWT8sgbg5HBB3gBUgxcfgPgghlZz9YHoLz+OSaQF8PzRGoGq4MgA5RB&#13;&#10;DHvD0c/ABnicZQA8DFq+AwrMI19wvxrrOusDRE3OkJsVM+mwFnghM24ZT4wrAJWJMRTcHMEsBJg4&#13;&#10;T/c5AV6AH8sw6fB3YRpyPBelcl+4Zs4N0Oc8kV4Q3UQ/RvloJp4FGnRQtysWcCCVL0rSdpOQ/wFA&#13;&#10;5j9gHfYZBzB55M/ZD4PKTUV/gKsn77pimz8YAOEGMA9TCNUeQr0rc5JH+zcHbWKCzXvkjN9gVEw1&#13;&#10;atU03xUg5UyJCTB1hzsDHKbmbA7gc4e65wy6b8pTbgAjAIaBYowo6gjEHweIecE+nJEe8QvAUTeW&#13;&#10;vgNjgnHBEAApgDGE9oNuy/rTRVUlADBncmxLRJBzBrRcLmK+mrwmBgS1a8YroQ6NIqm4iOOZYoBZ&#13;&#10;NviXrdmoD6/cM8AifA87ePDkD4c70827n+veo9d6/Oxrffbih5hJ+PGTAFrUjQKcPnoUSrL4xDLA&#13;&#10;bM7ipfZAB61RWxuw3N/yyRX6+LNX2l11zIIcmIOURoZhAVZdu/Wy9UaWT9CuqiOmbCeXEHbFhMod&#13;&#10;PdakKeO1becutW3TUsmJ+FxaqmPXTiqfNlnd+pZYvfR6STU0ceo4zV1UoaLiJurZp72GDS81dfvy&#13;&#10;dfO1YNkMtW2TpdysdBW0bK785nnmC1qzfaeZhEfO3LCyM7TtgmVR1M/TdKr7sKg2CmCRAE2kcO+h&#13;&#10;06rcuEelg4YZq+fZNW1f0zy171hkgOVaJACKNz2DCjBxUSZsB98Wg4xlMAmYFgMPxsTAhmFxjxng&#13;&#10;+LFgKDxPYcAHYGPQMyiZQgg/mFkM6OA7CyDgwOAFBL04H2DlqndXkHM+PMuYcCZMhtnUCmMnNtUl&#13;&#10;wo0POzR9AeAAUqsEkZtl0UKvIGHnm85LvqZ9N2Az31uoNGqRw0iR7+VgqMvFZCJX5A+mmG9s5ZsB&#13;&#10;L9dgmf8rajTB9TtYu86N+8L/EueABDjx6eJLPgEJwIvB5g55wAOAcuEjv5lpR/nVnFwDJtaFDZlI&#13;&#10;Mmotz6BluTMxd8zXb0Syc4ZFCtMaNDRfFsDFGw8QY58AlR/PfVc8XLzpMbsADsCEN4gDHUAGqAAu&#13;&#10;ABJg5n4tAA1AAlCqA5GzKZYDcvxmJmRU396358ZagTdKv9L9mTIcUQkbwBDfD/sA8Dh3rpOJe0Ck&#13;&#10;ze8F9yYhvp41y2QgtyloZfWgAK0epX3NF4Qi++5jnMo/mkkIYN199IWxrNsfP435r568+E7PXv+s&#13;&#10;Jy9DrXIAC5Pwk89pZRUAi0/YFiwLvxX6rT4flFp7rZ6l/Yxhcg8BqwlTZ2jS9DkGUrx8MAH7Dy5T&#13;&#10;2ehyc7rT+9EB68OrN60sMmWS8WfNX75K4yZPNbZ18fIlrVu3Vo0ovRt1HCYSWDF/ptqXFKlFfkul&#13;&#10;Jidp8rSpqphToU6dCjS6vExlo4Zq2IghGjqiuzWlKC7KV1aDVLVvU6j+pUPVp98gKxV94jydrK9b&#13;&#10;mg33ySqRfvVTrGzyVz/81XxY1HOnQimA5fKG/UfOavWmverWuzQEfni+o0qfmKrowhhMDBSAiMEJ&#13;&#10;uMC2AAMGJoPKWEB8nA00N+sYYMYUIvOvpGcP9SottYEOY4HVGPOKfGNej51tYFuwCmcYTByL5w4f&#13;&#10;FYPbUnOiZqicF2DmQQETp8JoTNwcTDjGAmDFM8wY4mVvLqDG9Y3t4aPyYn2wQD9vlnG+PNtu2gJY&#13;&#10;ADBMi/Pg/LgPnAPzgKaJYgnIQCCIwlPnHf8WKnn0XfixIpPQfV9crwMx97A6QHNN3HtzugNCTICN&#13;&#10;yxiqJw8DCjzI/JkUxIOVYGqxnJvojMQd05gYLDehaRI2bgjD8t2AhDdENMB5s1HlkXnYFdIGvjNv&#13;&#10;zndjdYRBg2Ic08rFnQAFx3STxjVXHAdAgRkBckGYGRq5Ap74vwBCWCFghBlpTkeKmqG7iiowAFJu&#13;&#10;KrnSH4BivzjiHaS4JkDPpA4kvFKTOzInHeyYXILBsfiNbfBVBEdjk1i9KVKYBpaN0MFTF3T1zjMr&#13;&#10;NgdzALBgWUQJb977RHcfPdO9x68scshv9OujBRaRwYdPv7ZPwIko4b3H72y68zA44Z+9+V4r1262&#13;&#10;+mOFHTpaezIEvWMmTtWMBUutg/XoCVOslAz3GtbUHZ1VcbFKeva0e8G94Tw3767SyvVbtGHHPq3e&#13;&#10;vFPlUyqsFM74aTM0aPhUtWzbWUkpSGTy1Kagozp26an2HUvUpFm+2hW2UnpqLY0bP0wVc0ZrSFkX&#13;&#10;jZvYX9NnjFHpB13VqVOWNm5brt79OiqpXg21LGipD8rK1GvgAJXPmqn9J67o4JkbNtEUlVpXVjr5&#13;&#10;q5/19vu/6Osf/l1fffcXffn+T3r+9hc9/uIb83ddvvVEVSeuas2WXSrq1MWyLjxowvMK+OAk9oqe&#13;&#10;+HoYsAzmUMCwtg10FPCAFYMYn5T7dgAAfEP85maep5sAap73B2BZmgqpYVHLewapsyavzMCxLXIX&#13;&#10;tYoHWJBI0E07mTp2EYsPzR0aqVkk+8nOyzQ2CkCRBpacEhQBIS8yFMfzyB5gAXi4s9z9SDGRa1Zj&#13;&#10;O3c+AVV8ZPzO88uLyJmRBwwAGsxC9scxAByun+tjPWOTUbd57jv3H4LA+GBMMq75dLJgUX1nP86M&#13;&#10;+M6bH1PMZQMwhZh/iEhF1F2muEuXWJ0oHmAGMetxYAY4D3QQlIGWwUwzx2vTPNPuEBKHUREphE15&#13;&#10;dJAJlsUnUTSSUqkHju8qaLyCuce5VWdA0F5XowMsbt5YxDIHLUhW8Mdl4XMKyd2ca2j9HRgTN8+Z&#13;&#10;lMkkcHbSQim/ue2fa7W3VGQS8slN57he3YHlrt9ymQTnAsC5Ot7rZfGw8oakBpGtw3xiXQOCA8fP&#13;&#10;ms4InxR1yJE1wA5gVwDWvU8+jwEWzvinrzEJyTP82nIKmTD7+PwYmcOjt7r18RtjYZhFsKhR4ycb&#13;&#10;SJHjSdZ+xdxFBmDtijtp275DVqHB05nMnM7OtIoM/PfcC7aJZS/UTw+NN+JrGehaX0Zy4hJrKSGl&#13;&#10;rvLyc1XQoa1atm2m/FZ5al3Q3NTaqSm1VfpBN63dtEo792+yadvuTVq8YpE2b6nUsdOHTIuVlp6g&#13;&#10;VoVtVDp0iErLBmvY+HGqOn3d8goBLFJuYFncC8w/AMvB6s3Xv+nzNz/FAIsXAf4vmsNyrVy/OdYx&#13;&#10;/9sFEyxEKcl+4JlPNvBC6c6zjjmEqQRwOFjho4KZADDMA2gMaAYwgx7WBOvAwe6iUwZv0F4lxcDL&#13;&#10;2QmABSBaM4g0Xoqh0mfIdU0xky0hgRpUjdS+mABBcyUm1jH3Aj5RCwjk0L8zRO7r1qU0TCQ5SgAM&#13;&#10;ggkKs8FhDouB1QA+fn6uDeNcABmvRMF2AJJvz7ouz+D8Pa2GdTySyPbsH7BzCYc9V1H5KrDEBNjR&#13;&#10;y93dMjx3RiDwYWEG4lvxlBFTHkemobGbxPjYQATxGIQGKJFvyCJyackWwneT4p9qpCeSd8RJB8bB&#13;&#10;9ggMaVLAiVk4OZ2a6Gh5cgJQ1SSlB19Q6DnITU6qlxyBD6K2BnZOnAN+F9NGRRIFZ3nuR+KtA/jC&#13;&#10;zPAbuXkG8Fn+JMrmqPwzZiFg4iwNAHOT0RzoPEjkbtUMAlOu0c1L1ncg5fzYJzea63WwMhYXNdHg&#13;&#10;j2Cf/JkhWhJA3+QV6WkqHTxMVSfOWcjeAOtlYFeYhADWrfuPdf/xFwY8DlhPXn1vAxKAIp+QyOAj&#13;&#10;qmvStOHFD3r8xQ+mfP/iza8W0qf6AmDVo7S/MSrKOsOMBpWN1MKVazRkxOjg86hbyzrlfDB0mFVq&#13;&#10;GDZqTCxFB7Ai9xOGQqoVAEY3bJgbCbWpjdJUP7OBklLrKCMbXVBLtSnMV0H7VpaSg7AYkyMlra7a&#13;&#10;dy5Uz9LuGlg2QFNmTdfSNZVat3G9Zs+fpywyE5CKFLRVrwH91XdwqXp80FO7Dp2LARYpN/j7rNZ7&#13;&#10;BFhvv/2zgdXLtz/b/eF+wFi5r/i/Vm3YppZtC+x/82ALXZ0ZWAxg2IkBVGJtYzmu/gYwcEJz7gx+&#13;&#10;gAx/VXiJ8mIP6TwMTExIKyUTdUiGiQAmAKKXmXHfjavl3czDnOO4gBVMD5PSxKi5WQZkwccWtGA8&#13;&#10;Q4AXzCc/P18JdWubX9QK/5nPGRVARhB3m+O/uT3/rqQHVN30gkVxjtxzzo1z4vwBGdbnN2Nd2ZkG&#13;&#10;UFyXm65s4wp4fmN9zw8ElFmHCfbJ+IEYuKaRsWIgRbQ2Sotz7WNEQIKjnQtyH5HVxiKChbQh6pLM&#13;&#10;Q8sO2RED1we1g5dH5HxQwip4oMn8xj8DaDGgTUbgjm1jWQlmAqK5ArwwCQErAIzP0FUG2UEAL84P&#13;&#10;s4SHCDAAOAAbM6XI/I66VHMjTATYlK62ocu0m4ewK8xCxJyck4tOARXOHRDkWk0smkbPtsD2OI4X&#13;&#10;AzRFtLVx+qP8MufE+TgTcb+YMZHIqc/vfDq48XDw0BJBqy7P6NytpwEWTKA6YH382RszCW9//KkB&#13;&#10;FgCGNAETD4YFYIVcwgBYMDBKKQNUgWVRdfON6a0GDx+pCdNnGqMi8XzspGl68OyNsSxAh/Ng4ny7&#13;&#10;RNUx3T1gZjflcKOy1nx271uqHv1KVdKrjzHE3v0HqnFGEzVoRBI5DB4JTMhWoIQJXZYBOybKLKek&#13;&#10;11PtOkFA6ylL9YlSowGsha6POvytjWXltchR87a51jPxxKW7Blhnr963WlcAOPXecbYDWK/f/arn&#13;&#10;kbmMD+/ep28NsEh+nrt0lYGuP8chWtXIgABWAWDBnjxSxkCHXcG6+M0BxESVaSHVBWDBQW37RItF&#13;&#10;qD9yKHfq0sUYFqabD24Gtq/n4AWTYR7AMmlNZAZyHpwPxwY4sV4YYzw/QXuVFnLwsql6mqZm+bCW&#13;&#10;VCMh1F6jPRvjm/Nu2SZoyQARAIYXJ/vwSJ2ZrBHI8t2jeQAb68McPbHZ1P35zWMmoQtB3Xxke9gj&#13;&#10;ywAugNGu27Iighno4xbQB2+8gor/bjnNLlVwSQKA4PWkTJcSlU6Bknl+HA8rLMHrqvMAMzFAAQ0G&#13;&#10;emyQN8IpSUXEUI0TxgIo1MU+Jq0hMgNhU8ao7MHBbAppOgAWVLZxRlYsvcWpow8ogMRNUSgmYMlF&#13;&#10;ch7OFPnD8MvBsvjDMA8BaQcUU7pHzSXYzv1M7JPjmb/JNCv5MZ8Zv3Hd3AOAHUkD94bfPO/QgY3J&#13;&#10;74mzOH5zdTAPCr+xHZ+AyM6qo7py+2nMJHSGFZzuT8wkZBnsCr8NPixMwuoMCwbmLOvxF7TG+s1k&#13;&#10;DZSMKR00KJSNadXazDlY1fQ5C+34AFhoV1bnD8lDVATRzV3+T4ANZoUPrEOXEmNqzVq0VPvOXQ10&#13;&#10;85q2Ur0URMU5ym3SPARtiIimJgXHdUpdcw0AThyTkkIIUwFAooyAVL0khMpUEcm1l0xh+0Llt2mq&#13;&#10;Lj2LtXLjXp26ct+qN5w4f8syAlCzc0+IDAJYr776RV+8+cECEERHqeXOi4DkZ8AZwOL6AWDSgQAA&#13;&#10;V5QDRO64hkHhn/ICfgCYlzAm/I9p6PIFfgfc+H8ZsOYPS0m0fECWAQZEBhnYnn7DeiyHefEiw3Hu&#13;&#10;NbhgdhyL/4Bl+NJgcK4J8zSeIG0I2iaAoXVBq+A0N5E355oTMi7s2Q6AxORCTrYFoABVgMn8Tzy/&#13;&#10;WRkGWIAOxwRsYYBsw7ybsCxz849lDlr85sEL920BzDBaxizjgXFmucCRJpKJsWbWC5o0iA4n7+VZ&#13;&#10;8PW4WegyBzbiIWUAs6EPZAODqBEFAGS+LTRJUTstfrNBnUJN55p2A22AAjYMVks6bm45hEQHs3Ly&#13;&#10;bN7lDe7D4hzwY0FnPWrJRTBoQFzOiagcgAEgMIjcLLQ/NxP7OMukFGiJ+M61uSzDzjlKWzCnXgQa&#13;&#10;gKALQQFm7gPXYzmJEeqznfm1IloL2LmpCrBjJnN+nBfLeHMwz/0BIE2rZYnkhG1D0IIXAeU+ACwc&#13;&#10;wjiHkSngdIdJodS+//iFPnr41ACLqBfsyhqEvvnpvwMspAkhukjH5PdmDu6uOhGp99MMWDqWdIuV&#13;&#10;9sH/BFgAGpQD4n5w3txX/FaDyoZraeVarVy3UQuWr4r5v4o6dlbXnr3NvMKUBLxYltYQFX8tlY0t&#13;&#10;U+WmSq1cv8LKyixeMU/zl8zUyPGjTEBKsjH3EeaLqVrUsVidSjpbkAfTPTGJBzg05kUln5lFEnGW&#13;&#10;xlcsNHYFYJ2mTDR+rE9e2n3hnuC/whx89op6WF8Z2yRhmh6H+LCmzppnIElVEf4XnqW8JsG3CHuw&#13;&#10;Qn11SLgPQk/zHUUJwYATzwSmoddft44zUZQNU4667YASgMBgBaz4zzH5ACyAwQcwAMVyZ3eeisP/&#13;&#10;hNgWYAQ4OTYgxLEBEoDAneVEHB0sAAo6D5nGyjJMaDKTbffTqlBkN4op6FkXuYa9tKNieoCPZSBE&#13;&#10;ickAokc/HWRZzvNr5xnlFLofCzPQ1e2eYuTRQF+P58r94J6L6+SIc2H8GJmI/FhmEgJUAAGMyjRU&#13;&#10;5BamphrLgllYTlxU+cCFls4EmHjQOKAzDf54lrE+tjRvVHxYbjaGN3htNUIXUruWAVYegtCMTIsa&#13;&#10;InVAm4WZ6BFCztOrNXAu/GlcCPt0kSj7dbOQG8E5IX5EXuGA7JIKWCTaIvdB2TVEwOO+K5dFAFYs&#13;&#10;B7j9TeCmp99svw8wMO4Z2/LJw8LE+rxNXDLhEgz+NOg/HZH5s7gmBhCsBx0WDAuZArIGZ1gAFmD1&#13;&#10;4LMX5q9xwIJhmVP5U7RXiEXfWv13tkN7hTMendbC5WstpYjE2A+GlhlLssavlCNu3Ub9Bg5Rm3ZF&#13;&#10;Bl7cRyKF+4+e1Llrt3T60nVduHFHew8d0/Fzl42VURKobVGRMSrMwqWrNxgIAl7pDfivclW5aa2W&#13;&#10;r12hYaMGaUpFuaZUjNPsBdO1fe8Gbdy2VhWzpiujUZqJCdu0zjdBabuiFipo30YZ2Q1VN4lE4mBC&#13;&#10;8MJhAkgHlJVr3/HLOnz2pmnWACyEoR45xX+FOfjkBUD+NghnP35pFUsPnrymEeUTYyW6/eVCtIxB&#13;&#10;z6D1/Dk3+QAv2BRmHyF/81PlZBqAMM9yd74zVddvdS0pMXABkBi8/MaxqoOXR+XMHLRGK4iaKU8e&#13;&#10;5AQ89whv8WFh1lEGp0HDFMsWaJyRrtwmlEmCFTVScedi1W+YYudmeYMNGysnL+SHArpN8/MspQhw&#13;&#10;BIDcTANQAStnS5w/5+TRSz4xO5l3M9Z9cyxnP24Kcm189xxBPj34AMjxHzLGwBQPSLmZyHImVwMY&#13;&#10;dljqRVpaTH1OtBBGwgXyySBiwDKIGYwe1ocJuJOMHTqA+cA3f5DlObU2pyAOQU+FweFOwi/lgNmm&#13;&#10;evIz/iwAy1TudUjhQVFPhYeQc2esKEq5qe674jy4KPaPD4qJh4/1XfOFeYhYk7c082YWRk0tuEE8&#13;&#10;DOwTMPFSNH5NHI/rND8e4kBXsqegqckITA3VM4XZqgUmOB++sz2/eQCD9dmOh4G3KxEeG4yR3wvn&#13;&#10;9eLKdRYlJJkZwCJCiIn38acv9fGnz/Xo6asYYGES4sPC/AOs8FUhZ6DYH4OXwQpY0Rm6Wy+0V4TF&#13;&#10;OxkwAlbURDKzqFXrYJa1LzbWNW7SVK3dssOYFS8jGAjyBvxZc5csN1Cl7DVAByvEb7Vo1VpjbiFB&#13;&#10;OsU0W6s3bNfAoWU2cHv37a1efXqoR68Sde+dr2WrZmvWvOlKTqqhZk0y1aVzkcpGDtKwsn7Ka5mp&#13;&#10;RlkpSq2fqM4lJRqEpKG0j3r262aAVjZ2qo6cu2XTsbOBZVGNAd8dZiHs6vPX3+uz5/j2ggbtxv0X&#13;&#10;McAaPHyUXSeFJj0vFEDxVBP+CwAJcGeQ8/KB8QBWAFJooEqzDSK8NQzYmA+12dsZ6DFAYVjeWYdB&#13;&#10;zCB3vZX7hpxdwXQwHRngMDaPFHIumKQwLRd5dinpYuCUmkrRSsYv+b9oBRuZlgzwArBCRRX0TWF8&#13;&#10;c672IrXAWHzkYKf5cWBYXD8pRgAV8zAxwA0Qgym6bgxg4hrZB9sF6UIwCWF77sRnYjuWuXbNRLaW&#13;&#10;II4an94BwRTkZe8KAD49YGVj1dhU1BAB9gIT8URdm49armMeeO31UBIl14rvud3PH+2+LQ7IYDWH&#13;&#10;dQQWMBuAgu+eZoNDnAHqbMUZVO3atOgKKSyAFoAGEyNtB7ORZQAbbIwLBpiIWnkbMG66O7XZB2zK&#13;&#10;63KZ6rxaI1PTmtE2PjvHVPsud3B1PjcQ8PIIqLEiRHBR+g3XgBnDMdjGzWpLvcnOUVGHTjGGF64t&#13;&#10;RGVZxpuuusMfYPRAAiYbphdsAB8WrdVxGpts4bM3+vjxa332xdd6+uonE4wyUakBFgVgOcPykjP4&#13;&#10;bhBRVq7fYffZ/Y12PUQqMe9T6lmIH+V3QVFHu+9TZs41Bzo+KiKXaKwmVswy9jR5xhyt2rxFCakJ&#13;&#10;atoq33oUklI0c+EyA8Xizt2UlByvNoWttX3fAfUs7aPO3Tpp/PQpmlgxRRMqJqtdcb5Gjh+hivmz&#13;&#10;lJSMjKSBuvbspGlzp6l0cC+L2DHoCota6cCRKq3dXKkVlUu0adsGbdu5XRt27tS+oyd19Ow1a6JB&#13;&#10;38JLN5+YY51kaBqtfv72R332+ltzyN9+SBOOp5bOs/fQefUdMNgYIrIMz4ZAh2V6o0hjaKrvqCQy&#13;&#10;gAQQwbbMJKNLcQ7VQWjuG5rM+jaYtbBnBjz7gplgDgFeDFyWM+iJ6nmSNeDFYAa8ABH8gWQRUHMs&#13;&#10;vDijTjiWBRKU9ewTYIDBwdLYP+DBepwLwS10j/znZt5aw4eGVkIHVTuskOthnpcCgMj1AMYAlO/f&#13;&#10;2BHO8cgpzzxMyc1RY06R2YgpyDbMu+OeeZdH8OJyxzzsEvDmurkX1f1c7stiDNrLnofXU3F8oAJY&#13;&#10;Xq2BP9MBC7AKN+CP5W4qOpuARcDCmPcoHYOU/Xt5FUArpPCQrxQK6LEPgCRUeABwALCgzXJhKXIH&#13;&#10;m69Js4YUMyMBTDe/PGoJiHF8Hj6YI+DAW6W674pPzgGTkU+PknKOnB/AZs1P6aWGeK16FdGogoMx&#13;&#10;zgxqJzWy62JinmtmuQUyUlODcz/qAI3jn3VYznnw0PP2wLTEac+947z5g5ZUrrHuxFQi+Oxl0Fjh&#13;&#10;OH7w6Rvd/+SVHj8LEoXnX/5mn+irvOIoE+CFSBRQY1uc0dRE52VB1A+fFGWO6fdX3LWrsYxho8Zq&#13;&#10;wLCRatGm0O4z4AQLAaC69aGaaGcDL15a6MQ27d2vpLQkZTXNVedu3aysDMnUsCorqZPMy6RY2/bu&#13;&#10;18SKCg0dVaYR5WM0eMRg9RvUV527tdPiyuVavq7SFPdZuRlqW9RCEyomafCI/vYA46/q2LVIy1cv&#13;&#10;UbeeRZam07tPZ5WWdteYyZNUuXGLDp+5ohPnP9K1j77QldvPzE91/7Mv9ezLH/T0zff67NV7q+UO&#13;&#10;aJEsTToPpZHxuwXQDi8OBjV+IQaRmTa5WTZwYVQMdgDDACsqvWJaqESCBolq3wlfXKGxHzRbDHwf&#13;&#10;rN504v9d2Jl/V1VleRxQIIQQBoFMTAkQhjAE8iQhJGFGFEVAoIQwlKCIAwQFQRCQSYZCVBRFVEBQ&#13;&#10;cUBAREZnV6NVupZV3f/Q7vX5nvuNaXt11w93vffuu8O55579PXv47n0QbADDidT85l4IMYKPSeWF&#13;&#10;VhH+VJ23mwAHDZ7ooHLuunWK/gPT4g0GOq4BACL4aD1oP1p5KqsNx6Y1DocOieEjK6WRYb7K/9Yd&#13;&#10;YKBwZfJ50Q9okNbA7JQHqOxs5z60UaZglmIDMPOdvuN/wI4+8HfTeFppDtl/9BH3SEGo5KQHxGXd&#13;&#10;seDFsMpkxTk5WakiWYVR0fYBD0oN9+iusDMDFI0K4NKSXfl5Ai5FyTJtRuQudW7y9SDUJnsyeNGw&#13;&#10;uB8CjLajQn7ZyjMMFvYnEiuJ2CRlc7+7RG8galhQCKmsZ2tVh0GDU5E8QIR7ym+VaSmKYoo/k57J&#13;&#10;mpPrd3F/2qacxowFzzGAFJqWzWQ0H0c+Adb00vsmMxAnfVaJQdUusuqopN/4+ZzOxHMpzaikVPvo&#13;&#10;BwFYtpyYnPuDUwSS56FPV655QpwhgRV1rq7AXv9OGhag9X8B1h+k0e/jyq1/6DuAhTP6+Z3746kN&#13;&#10;m+Oll19TKZhdBw7HaydOKQ8QkxCtacqs+6J/+WBNDmhYsNcJ/2Oi7j74Srxy/FTsOnAk3jz1oVjn&#13;&#10;nQs6qw5Wrr5e/S4i7uChUT0+J8BCyFY89nisWd+i7clnN8SGrVti4/Ztsevgnjjy1huxaNlSCQiA&#13;&#10;UFU9MhYsXaTVdfoPKov8rh2iumZkrNv0VExsGBOVw4qjobEmGhpzUT+1Kda2PBtvvPdhvPHup1r5&#13;&#10;5/jpCwIsWO9oV2yAltcjfPPkZwKsjdv2y/fGGAeQETbeRUlpIjbiy0GY09JtSetAi7LvCmIo78wO&#13;&#10;dkxGEzw5h6iiaQIWRIQTcwpQQnBtViXycFoY1eViEFomBzRg3CjJJdFbIMEyZKOrR7dqUoAEQs/9&#13;&#10;uAfCzmdatDgvirPEfQIF7O/Rs6v8XsgtQMV+NCbMWZ7VjH1A1gx2zFjuw/k8DxttwWxkvyOKpjrw&#13;&#10;P8+AxoTmB9Dym83AbTC0Vslv+sQZAsKFLFKogJ8BCgFDYO2UdpKzMtizlB2OcQkS72Nwip2a1UO3&#13;&#10;L4sbKcKY1d3hHC3DlZWqYUBzDRoCgtIolZDp3l28q+Rz6iawInLoqg4AlvhZnVhNOq196AcChe1z&#13;&#10;Q+MCzLgO9+eeWlmnlIUo/1jJhvbRJrQsIon8Z3ADyLgez8dgAVQAKQDMgQj6iuuiUai+Vye4NSmi&#13;&#10;CWBxTZz7AFaKwBJGTn5DgDOBKpSOFEU1HYL+W7pylQALsFIV0cspNxCgYsORbHMwaVEpGugIoYAL&#13;&#10;1vvl71WNc+/hY9EwdaaIopR+mTzrHgFVy5YXtEwXwsHahzPunSvA4j1Cc9hz6NXYtueAQIvfmIj4&#13;&#10;uKAweKlz/FX4toioIqx1DY1RWz8pRc1KSEliKSvWhCSvc1CMHIPGlosJDbnI1ecEAtwPwMM/VttY&#13;&#10;G2NqqhQp7NL1jhg8rF88tm5VzJk/Mxon18TsOdPinnunxsQpjcpdfPXt9+PoiY9lEp766KrY7FoC&#13;&#10;7OvbAiw+MQdxynt5r6ee2dn6DERGzbODNW5TC80JrQNBJt0G8HWpFS/HhcDzyX6eAUE3yAEomH+Y&#13;&#10;N4AJZhNmIhtCjSADUOZiIdQILffWceVEBLvKJMSHiONdPjYqopak9BaEHX4XZhW/+bQDXdkGWYZF&#13;&#10;cj+kxGwAC5MS4MVHxrMZkB1Q4LlpN+AJMLlsDOaeE5Jps0GGdgE6/Mcnz27nPUAGoBrA/J0+4LoG&#13;&#10;NPbzv83Otu4lWVAIrhOfXbbX5o2FGiHjfwFKVnXAycgAAx3Bp9ntCDIgJFMxK4VsPhS/MYtcYpkX&#13;&#10;i4Oc89BSMN/MaleE0PQGbx3at5afQQNQSk0W/rTAo6HQBjQu88woQAewuA08g/9zkUBrmyqv0yVP&#13;&#10;bYG2YHR3hJSN58VJCxAD6k5o5vp8B4za8tvcp/xnegX7ua7Jp5iFkGIZmNyTRR8QvD8DFr4r+a+u&#13;&#10;//T/Ahb+K7Sza9/9rrIrS1aukW9q/sPNsWBJsxaOYJmupzduVsVQnOaQPsfW1Mrchrw7dMRI+VEw&#13;&#10;mWijljVXdVQv1ZaKLqKV5uomydS8u64u6hoaYlB5fz1LCkokk4ONlJBkuqd67rwvAJp+BPhx7ANs&#13;&#10;RSU9ZaoS6Roxemise259bN+3PZ7ftSV27NkRW3dui+Vr1sSm7bvi6Dtn48ibaW1FAAsNizSdC9e+&#13;&#10;j4vXf9An2hXkUvhXrPa8bHXL/1jFiY33ioZlB7Krg4on1b9UAs2zAMQuxgeIYDYCynxHC3JZYoQS&#13;&#10;MMEnZvPHYMhvNBNAgeP4bse8tCjMxILEmYKzSF+qgB6R6gElMgtFF+rRTefaHETDQeABDThysjpI&#13;&#10;uWFxDdY7BESHlkd5xQABcoq4J+6ZnPklfWXm8m4AG/mrMqc87TRFwaBjJzvfvd+Aw28/K8/E1urv&#13;&#10;ypYB4zinAtl3xXnS7LKCiaY2qICfOVee/VX2Jcu5y8ef04fyET2jVy/UuT6q/JiIaakYHh0qc7DN&#13;&#10;ajMyn1CxM+czoJB8Zan6gwHQRFRAAAEHAIgM4scqr6iU6YdmhWmoSGKH9hISvmMiIuSOvOkaWSlj&#13;&#10;rolPyCYf9zRoAiJoUggZWl7byqoAF050wI3/AEFHErkuL9fPxr3bRiAFQoWF/0tTQ+tymRz6gk/6&#13;&#10;GoC0+Yq6zrURVvoREKPyJ87jSzd+ji9u/pK0K+piZYCFhoU5yIbpR/oNJqETnwGwT678EBdu3I5z&#13;&#10;l7+JxSseixGjx8Xk2bNj2n33xYSmpthz6IgACz8Hwov5n6trELAxWWAmooEgOFr4tqxM5hPOeY5l&#13;&#10;odSCbvRhAm2iwTItCKX3hLtUJi01sf8JJgyJYSMrBUhU9BxUMUDvLPn7SPatjDHjcgrkoF1Vja1R&#13;&#10;aeWi0t4Crbsn1UR9U11MmTk1Js+YFrPnzY3HW56RSYiGhVmISQgx9IPzN+L8V98KrD6/+l2c/vgr&#13;&#10;UR+o7sDiqQ8uXJGx7HuKS+ZoOBqEyZs4zgEfQAt/FYDE81nbkhO7BxoEkXLoMQXSWKA+AMT2V5ke&#13;&#10;MK6mRsvJI/QWfAQXoTYXCw0JM4sN8i7+YjIB6CfuDSgxGfQtShVJXbXB5qfpBFyXyYYCiARVsEDQ&#13;&#10;nHg+/FdoWYxrrBTajfYFSAG8aI8cCwgRsUQToq20j3bKaV5R3uosx2emlJ7Mh2UTmOMBM/upAEA+&#13;&#10;E1iROpfyEsU5y9KVTHxlv2lFDsyppjuDxWYKQorwmdZA5ndZv/4CKpmDZWRu5ytDPCURU/ArJQHr&#13;&#10;gm3y+DSLdmEFEfw+OCex89NKwPJfdcRZmY4T6HXNl4aDs91pBEQF2SCWurIDn4CWStAo5YZZLqUO&#13;&#10;WUNhxhYDv3fvVl8SJhsARltUGTWLhvo/VwN1rS7+E88ry1FEYxOxE2Z6FmWj72g3z4j/ywx6pzs5&#13;&#10;wMB/AJU1LTv2MalxftNW+pL70J/0R+O06XH2M3LjbmuRBfxQbAAVYXo0rD8Dlis1AFxEDS/d+iU+&#13;&#10;vPRNnPjgYmzffyS27D4Ye468Hs/t2hstW7fL4Y5/g/vhXIf0WVWdU14nkwWOeGgOONtnzZmrXEMS&#13;&#10;pifPnC1fZqeOlCPqosguExn5a3md2gmsKsoBqsROB7DoNwiQADNCUT54oASfMaHE3M6E/AvkCpDL&#13;&#10;oS8T2ODoeVeJgJNZP69LAgxRQCAVd2ynQoEHj74Tx977TBtRQgr6UVb6syvftGpZANibJz8RYG3f&#13;&#10;+2pMu2deq48W5zbvFqIqoNvK/M5WkaHd1AxDsGkH4MV3NBS0MACKcU+b8V05jcZg4gqbKrOcUQcQ&#13;&#10;ZjYTNBFUeFmAF8dhJvHc8BUx2VNVgxSx69mLwFFi4+PQF0WA6HUWmaNv0GaYaFwZRZQjuGQUAizq&#13;&#10;KdDCZyjTr2KQ/HWAlM1CngVzDzByhNBt53kAYJuv3JfvAKWBiT5MaWd/mH+cC5gBeHbW+7sDDxxv&#13;&#10;n57YA7hgOrZP7iabeGg7AEpbM1CAooqZ3eJOltcq7BZFLESBCdSHQviDBRIIG7Oo+VgIHZ2rFJZs&#13;&#10;2TBrIiqSloX5+Y6ayjkci4bliBpkUeUPdmgvHxa+K0cLRW3ITEWRSLPCfYAmkTtHC7kmIOz8SJti&#13;&#10;XN8lZ3h2/kerMgu+rZ+JZ3JuIQPS/Cuuzz1NTOU6HO9IKOe7br2oE23MQsxhgxt9ZdIrGwMCLYtn&#13;&#10;aJo+QzlviYcFbeGn5Je5kTbSTQAqtrYmoSOE1HhHw7p48+fYdehYTGiconrxNfWToqx8oEw63xeB&#13;&#10;gPiJCcFvzG76Gx8I+6pztQItBAhSKaYj+++8Iy/GVk+MeQuao3nFo7HumefihRf3xOZt22LzC8/H&#13;&#10;qrXrY+GS5epDNEfACmFGCyGEjhZMH7VrR7IvVTThyKVkXZnLnXtEu3ZEcAuk4TFpoAVVsChJ+dDo&#13;&#10;0btbzJ47L147cSZee/ucIoWYhVAX8Fedu3QzPv3ya2la+LDQsDAHcbjn6qYoioa5iybDRIefEtBF&#13;&#10;c0DYXBYYU8o1zgErhDqlKXURmAFYmGtmw9OHCPzExkaBD2CC0HJdhB0wAZD4T3W0Ro6QKY3g23Eu&#13;&#10;jePO9gIsxrgm4D49E5epbw+NVUADQReXq7iPzEHRHjJ/EoDFZAHvEcBSqRw4UWV9Izchp2cCsOxr&#13;&#10;xCR0EIFxbo3Hfik+bbICLtaQMOesNQJWdqDbNOXTpiDH2mS0v4p+wZdn05jfAJeKAUBgzZKjWwv4&#13;&#10;WdOwUFnAzA63z6qtmWOAUc4hEcUM/CBnMqtyLEKNCWXTkRs7EkYDEFrubyDjHmh4AIxMuA7tRSTF&#13;&#10;wd7Wf2UQs2ZDW2gXAMl5mGD4RJi9+e5ggk0/QEpLkJWWab/8VplWxb3xeQEsgAk+OucBogUhfAgN&#13;&#10;7cf0M0jxaVOS++HHapsRQF+45rs5XQwsBgEJ4mQEDBg4IMbV5JTSxCcLfl777jflEjq5+dJXP8bl&#13;&#10;6/8R177+R9z4/l/KD/ziBtU0oT7A17rdun1+hWXc/xXNj6xN94ODRbCB+3brLv8T5jVBDbsG+K+4&#13;&#10;uEjOZ1d8rBo1XqvVjB1XG3WNU1QRtftdhdLAKNFCTayNL+yOtS2bRBx9dtuuWP1US2zesSu27d4n&#13;&#10;fw+CrMVBq0bEwuZlUdvYIF9Kt26svFOg5eiXr14cj69bGY+ubY7FS+bG/fMbYuqMXIwdOyzKy/tH&#13;&#10;kapQVkbVGBbyoCpEv7jn/gfiyLFT8fLr78ffjp6J46cuihhK/fqPzt+Kz7/8Ic5n/DRWt95/5N14&#13;&#10;+tkXo2p0LsvuSH5Wv2tcCwgvbWaGZ/LgnYmIrBIzVfKpMJbxI+EAR9vhE3a5SisTKe9VkMrKZGkr&#13;&#10;ABK+LJtACvXj18nvJH8oJhuTriPcjB0DBkLNdwTaOX7sZ4L2GGNydfYH15F1kDn27YtKi2ckygR+&#13;&#10;I/OmaKPBCI0pcbUSsRkAgUQqmkdxX2l0dqgrGyBLajYZFqBx1QmOp/AB5ZMY02yUxOFTQYhMc0Lx&#13;&#10;oM0mogOuSn/LzieZW4tQOCVHfp6MQJo0i2TaWABVuSFblCJlfqfFU53Ww//mc0lzyGrE4+cBsDDR&#13;&#10;aBgCi9DTwTSO+zpSx2auFAJPW4gGkrKDYDHjm+KAkLEvDbjkD2ITbSErJWO6gbVGNgAOEOM4wMog&#13;&#10;xf28SIRNR/2XlR1hwDK7A1IMKL4rzJr5r3hWzgM8AUP6iOfgmXkRiWdFFctERpQpq4HLsuZlMaKK&#13;&#10;VVco45HXWi0A9jvM7avf/qp65fiw5HS/+lN8eeO2AOvWj/8V1779XSajQOv6z/r0dvnmb1qHsLZh&#13;&#10;stqMTyZ3d21MbJwcY6vvlmPdgIqJes99D8aeAy/H4aPH4633zkTT1GnKBW1smhnjc/Xx1zUtMbFp&#13;&#10;WkxoaFBlBRz1ew8fVRI1ZhUpObDdIWTi56LqKMvam61twJozf4HY4wB0l/w7YsSoIfHiSztixeol&#13;&#10;sWDxfdG8YnE0L18YG7c8HQde3hc79m6L2vqa6JLXXgtElPYjukSFi15aPxHAev3tc3H49bNaHJY1&#13;&#10;F1lk4+MLXwuwPr1EHuFNHQNgPblhR4yoGp/l2HWRP9MgwQZgoT3xHbOdSUoBl46QR6E4pHQ0HNcA&#13;&#10;FOxyom6YuV0LOgq8qmtgxxe1FsZDk0KYEXwEmsmAiZx7YJE4AANwcT8mNcAJHxJaFL4nUwIYH+wD&#13;&#10;PAEmZ1xwHeTKfmHuBRDZdLNmJCd43p1qk0zMnoUCNuVPlharfYAUwCUnPyVesiqg9skBSJxn05Dz&#13;&#10;+O1nTQBXFH363KVsl6IiTEKen/UdWXE+VW9BAxRxOqs1Z8WGT+SBtD6DXDuEC8Fms+CZo4TAom3I&#13;&#10;PMroCBzHb16wACxbaYfB7ggbYGCtDUGnUaiXvAAJbRZB5MUAWFyPa3DtpNVRViKVgkGjwgQ02x1H&#13;&#10;Oz4sawUcz/lodLQv1bjKMtKzSCdtA7gAUjQngAVgpI2mbnAu9IMEwun+XIOB4JQUBJ5OdPJ16tju&#13;&#10;imxxbfrCAMnGdTiPwZciZUm7dL4jggA4pRBxZ82g1rjYqBqw/8gJMbYvXvtJYEVNp6u3SDf5WYB1&#13;&#10;9RvW2/u7NKvPr1BtFGDj2LRdvPr32HPobTnbMcG0EEJx36jJ1cXw4aPTzFxSFi2bd8bxUx/F5u17&#13;&#10;o2Xjlli6YlXseulQTJ4+Q7PjhLqmuLuuKR58qDlyExu19mBhT8oA9Y6tu/fLp5WrbxDtAS4XpWqg&#13;&#10;PhA4YJ1DFzgEuAGGBQ9znYlRUTFMA3L4yCGxeu3qGDWmIoYMLRYptH5SLiZPmRBzHpgZLZuejqap&#13;&#10;EyI/v30MHjpQsz4a6PCqocqtYwWcd898Ea+f+DTeOnkhTmAWnvlCGhZgBXABYGhYe//2djSvWh9F&#13;&#10;xQM1RlLwJ5X2YRKhfYxTzCL6B22a8Ur70WB4l+xnEkbAnUtnqgLvEAGnnDG/0Y6ciwfooNGgLYhg&#13;&#10;iS+rqkoaVtsIt0uswINqu4wXUUSAwaRTwNP9imKgSdQrR2ULkTKWOJd20E6ACUBBKyIAAAjyH/to&#13;&#10;r0mdaE4AXAqwpdV9rImxtaU08FwigmbHA2hck8mOsc1msOKTBHN8hVChGBv0L/3OO0ChQeZ4F1R6&#13;&#10;oUyOcpFZqAVht/BaC0HQbDp5P58GATYEE2CyOcgmE6y4RJoKAo/mg5A7bE8HKtJBcbJsJRpAkg3w&#13;&#10;A2y4t7lh3Ed+lK7JNGRzpNBaAW3iPLQqn2MN0NfmP5FBM36UNS7aDtjI9MtqXHN//uNZADCbfnSk&#13;&#10;zUIGCFwhABfAwiy0j66teQvY8xKc88jGdbge++gbV7KgPhRmIS8SrYNPyiazMvHNH/+ZQEtLfd0W&#13;&#10;YKFh3fj2t7j+3T/jyq1fpVkBWpSQ4dPbtW//Mza9cFBOdNqLIKLNDcfkLRso03r9czu0+jFgTrsR&#13;&#10;ksphw2LP/sMxqalJ768mVx91k6bGrHvnqwZ6TV1d5BV0iorKYTIFSduh1DBseNJz0LCIUG3ctjP2&#13;&#10;HznaWlcN4QTEl6x4RIBVWlqupc6458pH/xrV40bE+JqqWNq8JJatXBb3zJ4Ro0YNibXrVmtlnby8&#13;&#10;djFgEHWYhsXsOQtFMuWZtr54IN47ezleO/5xHHv3fLx39kutvfhBpmWxYSIee+cTAdbCpY9FQWFa&#13;&#10;hdx+TL8jhB9fVErFSWWFlNNGkvKwSgEWwICW5RA+Qo9GgtAj2IAK+2xyATT4nizw/CfHeD6Lq47R&#13;&#10;MyAT3AsNnv0AoqOIAALXpp8wu7i+gCzz1yJb9K8nU9Ez+pVK4+G4xJ7P17nJzCdCR+Csr9pvJz1m&#13;&#10;qrUx2sg9nT8IwHqf8wQBOH5zDZu59k/RN2iXaFcGLTQlxjyaExO0TVcAC0WGPnW2B/tKy0o1qSMf&#13;&#10;fJcPi80+HKfQ2DeFwCO8CDRAggotPla2TD3nAgIcBxAAWNa80GzgMdGRNMqoSQfbH8CAQdjbAgzg&#13;&#10;x7mKKvZj8dNSgZaJo4AYggZ4pVB6Ahray/UYfKzsgpOddgIgbbU318PiPzQrzvd/IrhmC8Mmn9of&#13;&#10;5ZgZqHQmG07QzAmo/uIejq5CogQEk6aWStEoyTNbvIJB5pQcZhlUXbg/Y6rHSYXG6cuMgirNysQs&#13;&#10;Doofy0x3TEJ8WLe+//3fAta5Cz/EqieeUx9yb/w9i5Yuj0Hl5VHUt0SRwDXrN4l7NT5XF0uWr8o0&#13;&#10;g6J4esOmmDpzlgYzJmFt/ZR4eNka0R6o8U6hPQiXsN6pP3/0nffj/U8vx1unP4ojb50UK37Ljn3R&#13;&#10;/MjjrZMQfTN8ZFXUNU7WRFJWNjg6d+wsgdq4ZUusfHRlzJ1/fyz6y0Mxb/48aVnjx42MjVs3xP3z&#13;&#10;ZkrgBwwqiaGVw2P6zAe0GCsru2zbdTDeOX0xXn7jAwHWqQ+/0vqLfwas4yfPq5Y7gFXYo6/GC+0A&#13;&#10;rBEWxinvFbCCwgDAsvEOGbOMAfu1ABZ8K/QP75DKJGgE9B1J//4PQcbRDfgg8IAXQs5/qg7SJvfV&#13;&#10;kUruQzvQzAAMay0CsIzECb8LjQ/BdnRZIJelpXFdwIdzOB7woP9EK8hMQ67ttvEd/xTvwlQFQApg&#13;&#10;M3teZE5WQGdpu6wKBZoj+7iuSaHsTxHFHqkvVBK5u/onaWhp3DMZogDQdsuJFQPAl/NV/BPzsVeP&#13;&#10;RBxF0K1hIHSmOijdJMt5g1uEEAIuDD7MLsDNDHi+8/I5H7CzXwqQMmqiUZlPYRPJx9mXZP+VtKs7&#13;&#10;2kfpgEFpJR2K+nXtqpIzpjRgGnKc/VdoOpiGPAtgQzv5n2ekjfa7AYitGlwGmNyfY9DE/B9to90M&#13;&#10;BtqLCYfGZfIogONrO1ro/mF/ClR0bOVu8bxW2dnPddF2sO2ZcVCXASsGFrMPL/nZrftkDlKtwcnP&#13;&#10;aFdf3fpFgPXvTMIvrv8aM+9dKFoI9AmWoH9g/iJF2QAsqryuWLMuxuUmqu94frSXZY88FodefVMD&#13;&#10;mJkRwBo+sjoqh4+J8iHDojqXi/zCPFVpmD13fsyZv0gsecq14M9CyxpTk9M1eb8OSBCN1SIgxSUp&#13;&#10;Slw+PHowOQzoF8tXrYgn1j8ZT6xfGy3PkuS8LtY/83Rs3PJM7D24L6bOaIguXdpHxZBB0kYbmmbE&#13;&#10;mJrRMnNbntspjerdM1dkEr518rwA7NQHX8osxOlOBYsTpy/ESy+/Ew8sWBZ5XQo1bnhviuhmK3kD&#13;&#10;7C7Gxz7eG0KF/xWthckLoeI3747ZHz8kQgiwIFiY80w4gAIaDgJs8AIIlDZTmC/tSmtgEnFj8dGs&#13;&#10;HhTjBDBCozJhE8AQpePOVOyPa2A+IVe0GbnCN2ptkOthptlZL2AU2CV+FOBCu5x+gybIPbh2YrMn&#13;&#10;Qij3c+CA69kpD8AxVm0KmhyqGliZZsnYQTNKgQMArrf6h0+AHYA1DQmQTdSNDinzJfPpcR5t4Lrt&#13;&#10;PHAYTM77A4TMR0LAEUi+a5nx4pKUWlMxRII/aux4zZr6r7RMwCb+VqbFIJR0HKofDfOW8s3KBYIW&#13;&#10;FO5lfxggieADVmxoV/iviBh6OTBpXnmddTz3JeqH05vz2Mf9lcNXUqoZVJUsM7DiPjwX90eAMP8S&#13;&#10;aTVpkiJ5llJFdKRMGDvd/TyumQVIcg2ubx8fgE97qNSQElZTSWdFlTKwZpABYh7YDHZmH+piEZ3j&#13;&#10;pVKpYMvOg8qJg86A/wqT8Po3v7Zu/87pfvrcrZg+e36U9B+oihaUZ7l//kORm1AvwIJz9cSGLTFv&#13;&#10;cbPoB7v3H4mDrxyLlk3Px5QZs7LZsrcAiwhhUXG/aJw2S1SC4aMwmcuU0gPx0oXw+E70EMIp79Rp&#13;&#10;WWi8kEIBd94F0eQxY3N6zuKSXlE1akhUDC6KoZWlUVs7NhqbamPGzPq4d870mDazKSrKB0RxUe8Y&#13;&#10;O268fC+NU6bKJCRUD2Dhszp97oZA6/ipz+P9j6/FybOXBVgXrpBLeUsghoYFaRQNi/fMu2I88I4h&#13;&#10;rAJa0BSgL5jUazBjLAAwHKtaaIUF0iCqx9ek0sQsptC/n4SR//Bv0VY0Fa4BIDiqBkjjV3Q2ANd2&#13;&#10;0UfGCuMDIAEo0KagSJhuwQKqaDa0zWOJ9vCdttFGfgOO+NYc6XPVTyYirkWbvA8wlWZEIYEsnYb9&#13;&#10;bTeuxf355Nq0j/P5LeJotuq0rq3cyWTWMRkTVALgVQ68BLDsLdCnXwEq+ppNdfUzfOB45XaWFKtP&#13;&#10;/xvP8LqVIdrmTQAAAABJRU5ErkJgglBLAwQKAAAAAAAAACEAUO+X5DeKAAA3igAAFgAAAGRycy9t&#13;&#10;ZWRpYS9oZHBob3RvMi53ZHBJSbwBCAAAAAkAAbwBABAAAAB6AAAAArwEAAEAAAAAAAAABLwEAAEA&#13;&#10;AAAAAAAAgLwEAAEAAAAsAQAAgbwEAAEAAAB3AQAAgrwLAAEAAAAAAMBCg7wLAAEAAAAAAMBCwLwE&#13;&#10;AAEAAACKAAAAwbwEAAEAAACtiQAAAAAAACTD3W8DTv5LsYU9d3aNyQxXTVBIT1RPABHEwHEBKwF2&#13;&#10;ABABCgxwAMIDY2wgSEjDBUVAAAEAAAE1CcAcWx1YHnAlpjT2Njo3Yz9iVrNhlWKlag5+nAAEQoAA&#13;&#10;AQAAAQHYADiXAgAAQcBDIaDcnC7RRqerdSFkoNIvonth8jjDjN+plyMUudfCSkcioRQZoi9k9ZUg&#13;&#10;hwZR2tVO/HLG+amUKreeOVeZMWj5ONLKwhWoEEUCvQg3G5JTJIy4uVe7TQ7LvKoIaWga/feEAt40&#13;&#10;hJOkkDI2SMsINhk5LrMJulQguwiLk4QusIQFYv9JZDwtCSOhMHQdGtBcQl59BA3BLZtJyR1JuGO1&#13;&#10;O2ueeGDUZFYMgpriSlqLqqesQ6HNUDIkWdt6tjXilGs7ZpHC0t9aZlpRjG0sK1LrO6dk9JKOvyEY&#13;&#10;+AQtMjWPE2AyHYIcXpSMMZhIRr7Z/qprBNv3CAthcazCbJHRI49ZG6cGxeaeHIsQVS6foIccgeko&#13;&#10;850mVwIBAiqfTGYIMQpOSN+nH8xFZZo6AAAAAQIPMMAEB0HAxSAIQAADEAAAgAphgIYAIAEAAMw6&#13;&#10;GREQYgDMgYAAAAAVDBgAAACCBA1WaSghsECACNoTBoA3tvb5t7LLgMIlrljMeOWNhrlwQZ6idSD9&#13;&#10;Em38SXk/WkZb3FiJM/DX38lO299bYEeGegtdtsNt8MonSim8+TwJgPwyCdKLLWp6SDF25IYv4tdP&#13;&#10;Z30QXGiw2w06SDDh/UgiDRVGieqZf14ZVhFAh8t5xdPeGIv3LCVbbizeI8dsOKwk4M8AIPHk53yS&#13;&#10;7Gxu/gWnzWZxvsam6NuU1FN1RKJ9SE1sT+VmXfnxnl70SLgOui7d5SLOabG95dOJnoRokNppTRK5&#13;&#10;Kt1XsqhE6nCMAZiqqbJywX6KEwapnyb3qhGzeUMRpTBtYwZRCLTQp34PTzTjKW6OyZXkUccfztgt&#13;&#10;yji0X+MmE5Oz3+R9yz3iMGnf7H225uNRHst7bVPiEhIDUEDEPvIWwqt5SXvoZo8i0qPkx21pceEW&#13;&#10;VQGsfmsPyctU0HqF0+HKJuzI+/TByJhDyV2jxgj/FL2TB9gi0ij4J7IgfFrn2EhqNBv6xyibaKpJ&#13;&#10;LX1QmZXv3r62luj5B4t5DbtOD2jpcLElmj2eEqeSz2qFDF2psuQdBspbqTP3o7aLZnUNK55Qjw8V&#13;&#10;aGtq8vFkrtk2RSZEpS87GIZ8v5Mzw1MCVUBGNBEtBE8KDUAgtBAKJAQWjQEC8JFyvJ06Xm4wIRA9&#13;&#10;FojVGmlcO0OCFQJAQaAjSLMRhlGPpc0DiPvCS93P1whAEQwohxGLLP0nHolHJw2Liv5rFReM2IgZ&#13;&#10;8hnYqRlFpuHAsSFC9s31izBBTLWp0AL/GJ3gqFZVqFAiGcAK8tJ4AIElkEpEknBxm7ZM6lsXbaT/&#13;&#10;IHCnXGvXbZ4rWRD3F0ZppxiisyPxNjw+Ply2hIS3/vJ1FNKVrirzNSVqppotusGCLoIlgg1oC8IR&#13;&#10;hBqJiGGJxFbVyRjeVmefp0wCDT3xg08Fmvp5jARwOOZRpFE+WJOirlteRnvQETgGBwSdI88ymWs6&#13;&#10;bneHc9wSICjV0yNspobovGgZZMgJRDBpjA3IjLRCMd7ifZICAgoJTsIoCumg/wo8CDWdFgABt3S9&#13;&#10;ljlHMF+SiFAQFO0k2eDfEGggq3RZLT03o3PlGI15ueEOini/lMEt4I1qFjYQGLhGy3JmhfoEK93m&#13;&#10;k9EWi4YHHikLGimKjjRYOEQYDW6ZCyKSuxOi0B4kiKcjyuCKIDFiLqMJGNRiy8D3Igg2TTtDVAAU&#13;&#10;AZYUFT+bs6hqvlJwpwyEogKMjwH5+seL6BCfsD76FJ8QAZ30boZ37H3mDFLtqrI5bOQo5sEg7DS2&#13;&#10;sugquBRpnTQYR7zE5k9bGke2wcpXQ5LXhNlHbQuJM/ELZSVwlBWwsno59PaabzQ+vFQ0bLvpwkrh&#13;&#10;AIITBFNXcLA4dba171bji8lzRP5mKIsyrk3I9b0OzJYaW9uL+/HgM2dpJk4C+TGfQkTNNiQZQv7L&#13;&#10;HEcc3Zn4AMoXr/MjSDdp0r77O8N0sXVov8TBqEPFOFAZWdiZQnHl4u5lBVQwdDgMQwDaTUAOSHs5&#13;&#10;IPUVXGKxX5HPkVGp4A9gA6haJTPxAnmq1aBsnVPqLaRlnBhkKZbAMxUwiF9hBjtGZi2D37mq9n+8&#13;&#10;eatI1JH1ki5G5ptMAyWdcZbig61WYiwX7AykHaIRlC4E7KFs8ZpYu41oo+ccDiISNGIIqOJHgur8&#13;&#10;EEmcvaMHC9eAwy5qGnlQJSVYTUqtDnvSw4mXeX1kSpHqSQMVLAdMhkWBMOUKFYzMkAAF9rgsILiC&#13;&#10;MCew0TbP5qlL0b9kSCIIdYEa6AxtNtSSuV4FS4sSAb+e16mP3RxUhI2X0X8331eQsoWUfzG6sfEj&#13;&#10;2DwwKDU9JBaWUEupJ6SPKKt21HIeHKdHOGlysY1f5jVkgs0111lJRieIU+qdEXMJxYwVdC9w2Dug&#13;&#10;CSGKVcY3UGYRUaBW1NPzKV1SLhntGljHB/wE7mPEcM9g0VjBshLDqQ0Py6f1ksQkljOJZvy80fRx&#13;&#10;fgo1oXYOP0xe507P/Z7aEJGpTnWLok8ydSxF2VhFdgppkM5CmAZAsbACSCoZxAcS5kpKDMAgICwC&#13;&#10;a/sADLxVvPToDdjPAw9R5uli9oQQgPjHGq2NuA3kkp2pDQSh3AcsIBj1C9KiKZ8WCIP5enN+SGrC&#13;&#10;wSK77WEEwKIAwTsWtyWaS+g0dQjj8mLNIOMMGLkWYaYj1MPUE6dFs6uIqhc9YRHN+sV5tXh0Ecsb&#13;&#10;ivd3WO/Opqq6HRUcT53gH2OJOEAG1pILPXfDjTNyKMesTwuPLB4B29xxRt6HDxKDw3fsqG4cm0pB&#13;&#10;BOYUqjZldKJ6U66Uil6buxIiGagkhgB1gAIYDhEIWfFWKM1fjd6wYc0IYEfRBTGlEJYrtMspYKuB&#13;&#10;EGDrmPKJonlMIHhAIFlPgcgQLNBAII/1u9+Jkj63EijjCiR/I4QTFgOKeICEB0YILBC3zlaphSsv&#13;&#10;K0jxVPtfzohJv4t9hJBxC791NifafgrDPRO8Yzx60nQIYXMQJPgCAeyeXkLcl7gUjRRSAGTugc4/&#13;&#10;3I0UmsqEKuSwnvoMlbxAy0bqYWvaZ/ArJQwp4iL3h4Kmf1XaTmSDaH+oXueOogpyD0elZO/8FawE&#13;&#10;CgGAxjGIYhMAAQEQwyGQMAg4NEBFqM8o+cIB8CKiYXKC+05W2YRR3zB4qoSyCudE9t4fEJH7E3CE&#13;&#10;WirUZd8CSiI41whFRadc0tcOTCMY8JX4pjREKZcii07JaMzFlPD1qKDB8aITJlOrmMcnZYpMUYxm&#13;&#10;irDgDdkGaXZTyRvCGQJQsNkcqvo29q3TlHwetE0ZdJ56kD/SFHKPBZfYxJZkvERlj9EAmkXQy9pw&#13;&#10;xylj4h0td3GcYccX9VnXI0yIgrdCgm4XWsm5gzDO0hiCycMlMPo0QBKOf4ZQsAAAAQMXIHDN7NCi&#13;&#10;qp6ywmgRRJDhCVZZZFUWKexXjGCzZZIFknu2BJLFRiLOsCw1UWSSKDK+OKx3fqzzV3k2JZ6NxMtR&#13;&#10;vJLJlUuWu+sibWDUU0WKKWWKIKIAEWWR9rKS1lRSK1KFVqxBQiwQxEuLIlpGRyhS1YSELlZ1CQgR&#13;&#10;JXNIoWCGAWqRLEla1xT6Ltp9g0sUCqAKVzT7Wt8CSE6RllSywEqSRLAs9gkQiIrT0+hIUHGnckkf&#13;&#10;Jf1DZ5Sgin+RWWLJQLsrowKtGqRHDKAoHKfVFM+ifidHekCwgEd6hnyrLa+Q9ZZ8Wq//dMzNLEQV&#13;&#10;aN0KlR1PWxpVfRLN5SxbK3f87T/ylZKkQJ6iVe/HRVlUUpsB4VbkGVGckRKc6ylzrysnpvGhJ+Yf&#13;&#10;V+YfR6amnrHLn1laaVHGHuGZ0zw6YEzTgu/HmRkxx5dVEUXNHV49UFYitIyK8SxkRIv/ArUwbkZG&#13;&#10;oC3rQHrysP9My7eV9/qox70AN6iA5IVw64O3/EQfLc7pmJiiUefg/eDmZ8WiwdaysbyutQcPg3XC&#13;&#10;/UaxmRGRRFma1BVlBvoCSMgspXm673n4aeC4XXK/jyrcOygUp+hpUWFYJzI5aI287eJxnv6j/w/3&#13;&#10;UjL4BlN+cXXvpy4M9a5z6SghMYU9RUAY/D5ZVmtzXhdLEkS2teVU14lRwb8kTd1qD6iawRlaRO0K&#13;&#10;5f/ePnRbZSun2k2OIl2XhkRfvOb08/P7/7IAvqBfA6sg0PhO9/0kDKwgTl3fAP/SL1Bj8R99vu2A&#13;&#10;IJLf+n6goDvIjRc6tWjVIk7IMgvu5+tv7voHOcjAqxor24gPoX1mJ1ERYuR8wr4Nu4x4WCLSZq0j&#13;&#10;ggwVq9TMzTMMIIMYaMxCCidwrCRzDCCGJDIJJSD7AgIgREMPRjjFGYooiEVTBBAgQgwogwiFEYto&#13;&#10;tWAxAiI8NDHDIKouYYQCIYWCEEQvie8WwcU8jgrmZnnOfojokBHbaBaAhKQRKKA9mtjyzDaWkE1M&#13;&#10;KQUiAsiENmIiPYcQIabDMMybMHGACCiIgFCQocGw4gQUZijEGmaQUyGMgkIwhwyDRnIzIBwLCQwh&#13;&#10;EwIbphwzDu0hmiYKKV5wodHOOMiOEIpme4oy8McjJdzHIoUbGy3CWkxa7BBpsgyDngpSCIwoUo4B&#13;&#10;9E1Mp6Kq/zUirdNzVtNtY2MXME9gKCl7zKPqPDUzo2Nxbky2fUfMOMxkWW4Rk7VYYWYFiF4eERA2&#13;&#10;BuXn3C9k9u1RbEegiVnTDCEQt8By775hBEYiABIBJIHTM4tSSgH/d/zQO/327ArhAuhjIBQ93UDk&#13;&#10;+lKsFaf+Jd065F5h4+r4HkaBRwJKipgzHh5QgGQBnOcp81xAAPQvKNHCVzZzBCIEEoQC+t9klOAP&#13;&#10;jmlaCtYQVjx67FplXc1qPmSC0s1mBQIHQVqeZRLEcOsaHpbVUIeHCmqwQKBEEFUGvvpJU0mesEDg&#13;&#10;QeDqCEcwoZqGraMlkyaSwQiBC6DrfSUsYwWSUW8LMpQpDSCQoFtPPKM8LFSSAxJRXj1Kbwk0Y8gb&#13;&#10;kpYaU1x+5qaFkWy3PTUlat+Fzr9IrIFoKxIEAV4N2QPO8CvArQWG9sFB22CwSUhvcba1LSIhacGL&#13;&#10;HJZbTRldZxmYHAUIGZw0IUJMKEQcgbiUYh4Q4cjDQ+56BolaWMXGQX1xsw77t2mFnFotPa89y39x&#13;&#10;UkW9diJuMrUR7tfB5dWzuTt86HuOgTtgBGQCQBK2C4GcgMTlKUqWwCkW9XJAfmWatf/5l/lNtmfC&#13;&#10;TyShxh3PHODn2xH/sdp9LJQeIOYFdo2BTmsfjTwHICkyEhEoKgqCgCAGaANZD+7z383dURZZmCg0&#13;&#10;B6HSgqAHegO4CikR9QBAM9LcnVtjwMRWlposSC3ZEC8+Ym2if7qpDiWwOCA4PJnvGVMW7YSNAosS&#13;&#10;IQxC7tggEEDgglQsysxFHq0XeVlPUQ/d1sDgisxowgzGGFJQG1ZvVKGpiQQOAIgQKJg4kYkb/3mG&#13;&#10;gBUI2Vuy20Ala0qrCeSiSCcJxKME0PDrZyxVY0t5G0N98iltHIlOAMXooLjZ/9wtjfdQuJv2S7Xe&#13;&#10;32+6ZFy3Jz1seNxPWmSdbxua3If1utjxPmNrD5ddDSIln5OCTCU0RFEyJIij2Ssld1jU6pSDq00B&#13;&#10;cfY1FLDUT9bw8gd/krjY8X1zdWju/IN5CYrA1kdVX+cxI8H3qDfFUd9OoiQ311IorfIv2r2WW3kP&#13;&#10;Q8gNC1hRXWWN0eCpSUF0liAtbrcPWsCwLPajHNU+JGC6VTKQLpq15o9Rw9qhfqH/lAmhl3q8J2ME&#13;&#10;+12ciTRNiS4bBumThu0gWlG8Ue2KO1389yWsB0DkHWqBMlyBPL6kwpl6uuyRKDIDmfln/XSBMun5&#13;&#10;GQVVePmaJ+V4+RZIwOVWFQdXZy6QFQGoviBPWQFIChvWjfVyrW2DVoGJWUbBCYajU0JJVWQXLI2J&#13;&#10;EcElILCRJjI0KYtjxkef6U7BFFcigIRTWxuLS3bqGLELBfFyC7YrJE8oSTeJsueVXya1I9h1sS/x&#13;&#10;z0+M4sHntk+CvRVC5cIkoxsz6bAjaWlpc9rGuJPVfA3j+nQ5+FjW4mm613w1kwSrtkVsrtQJ/diu&#13;&#10;Xia2SrECpJsNZFTKqFxeqC2ApRRRRVPfbpcFWJVlWlu2CxvfG+ma82wZ9aOvZPVx7c+lyLHE0jzU&#13;&#10;PP1geB6UgWlYHtsY/ujatUhQ4+NrJ5dlqWr8mlilZhZukgO1s/TscxWnUEj1g3H8N5bl0WXfmlWN&#13;&#10;JSla0rWlKwPdOkpWla0rWlLbnjawIVJT61X1upPYx9+JdExRcaDS4kUUqhd87QQtst5VTx6lm/qR&#13;&#10;uKFeVY7LU22/sbs3V18BYFrvucDJI2RSjo0wgzu6VhD1BEgiXVAZXeUpWtMpBCUaDyAW6DaJg2xg&#13;&#10;GqBaztSCQiV9nyNQZ/liyykIqeSATXSmQEQ4EKBcIoH3LlrCSW6BVABNKqmQRtAXjKJqJuZJOT+n&#13;&#10;UqWR6MEIn/bqcYi+Is0NLrV87SoxLRr4y4UaIZ0Tlq6vAblrXdKunPW3tH7yT1eR+pyFNNyKUowU&#13;&#10;9EUsFkS9+am9//eqOdjoXrp1YEMYOE3YbakBTag2TlE/Mt5aqjzdaE6KOD3oX3ZIJ71OxZ++mto5&#13;&#10;8yptEUGvq1rurWtcAOCdZfM1OxzJ6WTjMyPQ3Z3GLqEeL8TSR/NKWOPGCS8FZnfIyij6Jb0ENmcb&#13;&#10;RdGoFejjwpHYN5NOYh45CIovW62zWVuzJ3JVOW3gDxx6MU9AeuZrSlawLSkD2C7taUrA9KXC+PWB&#13;&#10;fE75KKW+0Xy7ElWm+1hYOOHc9gnQ2YhdikFiEJoyPENqeIJgi0X0CHhF8JD/I0K6QnSZVPTBenjZ&#13;&#10;TMd9CNBStaVrWB60rWudlkqVBY4th1tI/n7ZSinzdIvP2CfJV28g2Yn3lrfEJn59gzNvi9jfKJKn&#13;&#10;cTb2rFHanpOvm4h/nthLSuVRaWB6U3YU2qyePlLcVotd0HV1kHtVPfLE5JyIg2lk05M9BON2KAHi&#13;&#10;U94w7Jco1Bd9zyX1rsQWKSx7SuoghasWp8TvsuR8khJVehUZGygsv2bIIcaCoBkKB9a6Sk4PETqA&#13;&#10;QUt579E5J1xbzbGhKW6sSLUxYEFmjCGSPGxLAnBORAJMThQdkghjRybNujBCGpi+aZkyGTJMrYIM&#13;&#10;bI3IbtZQbSuht/NTX1QP62ktxhvRiXjTBD5rRX9JRzKNmXtysPNDuERFKC5XUsyjLT03sqq5+OFG&#13;&#10;5tu0NiRsaQL5s4EtwCcqqFxcUUUUKW+4RVi4KhRRRTbKkJ9Yk6GKn0NFXhTKaTeUPlE/1BJPU6fy&#13;&#10;9hfqbfdOpkL3+Lib6rWiYdTsVGNX2hpVRPsBERD2/qHsV2SOjV+MpyE6Wnrsl262pzKNN+JQInBO&#13;&#10;kwwc6YknCKHPTAZdLBbQEYsYGPYJFojSwILNW0aRVovptEyjRI8FPLUqQWISCEhqNq+c0lnPrpmG&#13;&#10;Hk1vT2irOLuyuwk98HolJW6krZC062bBlZAFFjjTL9sqUwa6wNy2wF5he+B4HpSD3cNWAz762EUU&#13;&#10;siISHwfgruOlH/HFMp12t2Fkjn7il9SGp6D8mDN1NL4nPa6MYlttWOzmwfTl695+AmnE6WgLUUrl&#13;&#10;qYBbyrgQuW2VlnLcCATvAvI+2BFJFLWVjY3AtGKBdNg5Sb7lBUqxsGrrdd2oRnrhNs9OrlrUdqnz&#13;&#10;Q4qQ0q1WfQ/qBekE1gnWrHwXysii09twL2IbeENE3fphgBC8ssIgYIoABkWeqwOhZCgfQVkW6pa/&#13;&#10;kpQWWWfWRSRAQBEoPBNqgG0SSMHenA/UGsEMhXapY0dgg8X6MUX/bVYRx0RN6c5W/7ltItawu62Z&#13;&#10;rIDVFT0CDCdDcsUqtAGcuk2TItJIk4J/FcoPAlY3IOExuwTB/siyKLKYkwXFiTP+KJpPUsafU9V1&#13;&#10;0TG+pK1TTA2pFVKwGYyNln6we7/pSKM/zrC3vUClHPQccRTdb65NrG2YutkstmFRW+0J9rbOe1vi&#13;&#10;CwNYHgela1rOxeR+VLIwpGFS8OmeXHvkSvd2C+rlwtvRSKtUUk1a9mIzKW+ZzWxtnsmW6dmaWG7n&#13;&#10;WpXWN4kuNBxUFk9BHGtVtS1pSlKU0fC/e+p6r8xDUURjaPT3Ejz6gXLmdYKUsRFIEHK2daq2z0pc&#13;&#10;nW9H7Wpfp03FfR4x+2Ky3Ldr2UMEzlQUpXNtttj4iEVNr58zpevyz63UUvg7C9mwNou3tb6araQG&#13;&#10;SUU9N4Loo9kYRnJRaChFjVI4E6WKwQpWKtOpIIZPAn1YleaSvYuuBeJIzHMBYCRgTC3trHcj4F8q&#13;&#10;R7Yf1uRVbACuy/lu7OgjLPg88Njy8fkxs5UmgTLOyIGsUFmM5vQ0Zs+xPrqyLBHklrrS8psajfTp&#13;&#10;lhFHD645VDij1Q80qLJUIhJYp7IlSyyrN5wF906u1R/9WyBdXktZgkzJUTPecTcXWffyzeUQb0AG&#13;&#10;AZIDNE0FQM1aRLWm7W2uCByNAKpvc4uILfqfz7WwsbNRSA+kiwrGVM1tYM58dEpruqp/S3zNBY9r&#13;&#10;qxjibilijnNCGjIcSH0TT5Iw7Tl4bsLBlhcThob2ThIaDAfghocE+y8PEGzBYNylIXkMYaHTsjmU&#13;&#10;EcUjdZMAnmAsQijbQ0LLgb69xixISaBD5BxxqXv1CET2yWLMq4hBspzbNHL0k25pOZFyOyOpiozf&#13;&#10;/UNwZZ+K7HG1vrH+srPjxtfXj19WsQXpfhq3iVSimFppKKxLibNjclbtcixDJyKlki6XUn7YmrMq&#13;&#10;PYqMgTIFSUvfMcRu4YkuAgrhQNZ1o4bpXfUMFbFU+rFsLeEpHXdTrcn0NJlHfDdmrn2hIWkI3GvU&#13;&#10;xCMisTU3blO2mLFLfXda1sGydEqDKgpIgeBYXLcNk7eQPSvwpNmc9t4IWRGCCMRFAmJIjkPl1u1K&#13;&#10;2TVUZwij5QIPG0WTrdc0VrBaPR2i+10V9NrpPuLZosUt9JyBTsOR63PTHyVsG7lsFoPhVz7ntQLt&#13;&#10;5bijzijsJ2H1uaJOjmzrSFmMT8gL0KZS/pbdNiIWD8t2RuQdpBponZCbZh2uyAQUNo4kdMu2itDJ&#13;&#10;smhgosTJiDWFPsaOZSHSiqNgM1NjjWub7tb8+wbqgEubgDiJzgWDYF7z7cxEiLFFNRbIJDECikoE&#13;&#10;iRUK4yGWSIkXekHB1CIKg0tIhOpT0QkBJaa1vmJQQqqhQhKICBEmhAURGn6biDCBGDLCICk4IEby&#13;&#10;RtddWHtMZp0FObRckFk84kC5CC5FO5OZakCyyDBpA4hA0gV4YtzDaY2QcUP5Kkqsh9tHYNH1/J2P&#13;&#10;t949EI9HJJnR/PPaaN7Qb5b6wl1IRdosal/Dw8BuiZYLNapZ7VmTNQ+64LdSxi+SecHD5MG7QWF2&#13;&#10;M7/LUWB3kKHbxChpMo07/BERNfbL1Oa37X2u5qH4KLR143NrSqJ+mLK/F4m3yd9/X2pdkW1ZnlrW&#13;&#10;STBovIodVVHSTRWmX7O8w+1jL9erHB7Vym5cFKuuLg/GekUtU8zZi+rKv69fB4wq6w/keo8cyfix&#13;&#10;iKMhCCRELQdH24njUs11rRE9z631/7j374iaGLdSr91xmXTLDjKLI7uRUNZ99OX8vUCDn0cew2vQ&#13;&#10;IDMeIx9C70e+UdtD5ZMuzfaqYsQa0UNGZIg4mx/EUs8ZFx73q+V0bkgLWtYLgD7hO5QD8w3g/Gda&#13;&#10;0pWtwyxEPZUA2ICRwbyI+AZe5NEsSQdmLouX2r8fqSJ5zXa6LOpO6vjJMjDWxPG1nM5lKgpe3BZF&#13;&#10;0L6FTrH6D5xuddurj2rU0qeo2kJFlHgygt5C7RZR4XDAJ4SkuqYuD2R8RRxDHYPTdAe6GzaMXAet&#13;&#10;O8kHuhuPOOzuediI6KfkRKOe4oiAAAABBCSYO05hsQCPgAsYG6wE4APKgBSgD/ABmwA+AABaGMog&#13;&#10;Ztg9o8HGAEaYDIYBgABwAAAAMAIAAEACLAAQAAABCAAAAQAAAAARAD2AFRgCgB8bMY4zDDAG4oAb&#13;&#10;eAPAAGgAUAPIQCQYCGgEIwAZAFMAMsAcZgKBzAQjGAwPIAIAAYAAUAHMADBQDBgGZYDBgIfwN6MB&#13;&#10;G4B0AHAQ4LIYtAiGCv2jHCiTemPQmzivAy9AW/gGCgO+IEIgAdjA+7Y5CYwMAUGQyADa/HloAAz+&#13;&#10;jNKI5BADAAwAEmwAZAB5AIhAIQACAAJgCIAA+IDlABQABgAGYABgBAAAAAAAAAAAAQnbQDhrAGBA&#13;&#10;cBQwaEhw4SI8QChOjKOuCyxe0U3A+pJJ3SpaVJR1L3HCTItUmBrhmxKSsfIiXnnQv7WDiCJ9AgVY&#13;&#10;MzgSSkqEFIokJNjkp2pFiYHCwmisIuOwWwgrtAhWXwUhRIhANLXwWSSiMbFGSKhxHQvaPrQEdE1B&#13;&#10;qQDcbFWO2TiAjCAm0l6ZLs1Eyqsxj4O46aiDSoFZYsLVPYQkS0qaPIsmIEqV40dLFTRhKpw4jrp+&#13;&#10;lkjsIDDEw4XopfcPjGtR6H4SwqaADLjSJpkrCBgsIL2LJSFKoZ7fuHstvkT1QuALQeEfGyRjztfL&#13;&#10;o9r3ibt8XfMbIugsYaHujWntvbY8EQTT0gTKtfRYIVGa9J4SebCapAAAAAEKERDMUZCiIUQyAIAA&#13;&#10;AABgAwADgIwDEMAAYwAiB2BqRFRgGAAAAAZAMDVQQACACMal1DVyQaQAAAAUSQJgMNkLI3JiQwIi&#13;&#10;ABbIAfnfwHO7wWn+K0J6tDSFdqXDLcvydXronllhTpiX9epJ/6/HfiSZv0sFiOfqSm+2Rvj0z2J9&#13;&#10;6TXBaQaOy0/ybRwHoyBKa4knbNqGDmHAlxRgtJLlTD0aXE0uJA20u78bFjRijOe1J3PJBa9+tjQb&#13;&#10;caZGz5K/iHNBMEVOG40dEiSLyvCD6zmNI3Tl2Tg7xFjUtllk+pbkHnpLF4ndXZIecIv7onSiku2P&#13;&#10;A3XJKEqLazjF63sNhRmlBvHF0yUdE7yZ5z9q8wCng2zSuDgnMkINU4NG51kjdzUoFFthUOpoTeTa&#13;&#10;Y9kSweV6xyUGsSxUYsBbdsUm5T9Glxnq8z5NKmHDpeYEwNBBDAYxhAjYYGMCGjBBBCjiDyFuQzMk&#13;&#10;MqTTvAigYIAIINGiMcccWUT0cEpqCCQEQUDoDQQeAhcBA6PA1AYPBPElR6WVxF+CIqcFpU6UKLVi&#13;&#10;rACINCYAm3GPNFeIeEMY9GgHSbqTbBDbhve411/MyMkLTwYHseVZctnO/R3H4XoCapJuPHKyNUyl&#13;&#10;HI5W8eCZn/tibZYvIkm8NqRh3CkZjhDoIVBE+LhBsWB418kSelHokvO4OPdBp1K6ZzXWVX+EWQsa&#13;&#10;CDRcIUQaYAjF4swUKuSvtupKRicERWwhN+ix8RwpiRDeUMwQKA4HsF5p2PGhgsPsAV07hX1sI5Yp&#13;&#10;jIyFNiIevEm1VjEDiGGACUUAABDgAosISoKPIsoKGAhjEIoAJAVZQOGZqQNUIEAEQCsFNq5lWgOs&#13;&#10;RUQtmIVtpZsGANyESpiEOFs7siz3RJoeu+4pqY9YQO/jEiRtFC2v1bIej2SrGtEzfMWIhaKZB9eF&#13;&#10;99+KgyepvUXBWH1R2ajj6OLUmEIywQAhJjbBmNmry5+KplZRkcZgcfCEZZt0fLCZNENon/DjiMbQ&#13;&#10;cx6T7jq+RYCEM28a0Seu3e6rMlChqyOyAAGWAAGQdAAUmVkxhjRyMovyGUF4KX2l1Qo0hRuxeab0&#13;&#10;dI9Wpx6iBMODmtMWTG2p2VoPAihysSS0tGSYmj6JKwBXJZKS+FOw0OKJoos0mBhYkZCmxYL8vNR5&#13;&#10;loZJUKXRYL8vcpAhcwL4gg2GgTv3FGJBQQMAy+IdPE0GoOtkwQ2YDGQ4ozHG2+oA0DhMl4UQDD4x&#13;&#10;J8PdpnnhKE04hzVVIgKJ8IZGeNEzeik4b1lAIEDtiAQQPfXmAh1wBCeaUTNeUkMvTpF4PUZTrR5P&#13;&#10;soalFncyYzXJBdh+ezFgjaFj5bZMbEU7Gicq4679iRSuvgMyISTo+SjilwSBy5fQpHakJ9YhlozH&#13;&#10;HH7wln8zwZWDiiYtPNCSyOsguEM6m/HKmww1xCpY42+Hj50J8jo1IeN5glz8wEDM/gYUIGXYXpHa&#13;&#10;vWnRaMkoyQwTBSFoOCw8VGQOKVagO+WVL4WT/9TA+MrExqAg7aKXQHPZ5R+TyXldkXlgA+AmcIdi&#13;&#10;48Cx4EfXVBOb2MOoQiweiRxnBE8NSuGVJfdSmxChXCIsdmPgIBBIw6yn/IM/syBbRG0elV3SUNoE&#13;&#10;GZE0EAon0qO+jx5yF8ZcGukPoNJfAmlwbR1H/oZw57FgVsW5lVE8QydXMcWeEnEIplPV/ObUymCB&#13;&#10;QZGHk6dC0oJDXdQ2PSgmhnYxQQgEQQAYABfjBDiECtVmSlcDtgEAMZvMJD3CCeEuCqoRe+gaK62+&#13;&#10;4BFD0PG9EmEEATA/DzEpBe+1wOCBYMZacAqI7osOfzzLhanm09H056WGjc4YyVO6bsxPJWAvNxut&#13;&#10;DP1x95XuEiSRYUM9xpLLMMLPRZ2liopFaBmTKmZqRQIviHonyEKHCItHfkQ/kcXTMIyk50aRr21H&#13;&#10;MpFUrze19RUB+Yw1P+Qfshz444T2yhZe6We87zfcBgoBBwBUYCikpHnQiiMAgBsMRwFZl0hKBRdm&#13;&#10;SdlCQEKvGkGyp0ISAMSJiwCCFwQGEjxWl3i4sMd+lzKcrWk+ID03SMyq4VEECPrBSOYnS/hQ/oZA&#13;&#10;WtkRM7nsS+UhSmkoc/6Gdki+oKrMBJCYbQCK2c3M6A6zQe+I8iIW6UMwJYyr9Ks0KWKwdp/0SIkd&#13;&#10;sSJPOIAIItKUQPgYIWRsgkqUNAIiLwyDkiKQJAeIAIhABChIJPSYaFawAAIJQB5AyoCSd4UDSITQ&#13;&#10;KCIMG4IhvFMED3NDDJhcrlf3FI8emU4Q4WsGgRQWbmksJhAsILBB+ghkEFjYtr3wWf3xZdZQ9tK1&#13;&#10;M0WHz7jYDPEJ1gSC2vRfSx1o9MwTsBKCHGgWRAAUpaxcFGJ2fR60TeFWWJJUz7IpF2tnc+pQc+EC&#13;&#10;iRbKdyZDErC/vFZBLcHRKUmCOjQHwSbO+UIILkTLWNk7GAQvwlWEHoGgQ0QVDgWMAnuWAqaE+B2b&#13;&#10;cc0BrWtgAAABCxOsQEKFFLVqiZsBAlu2Ras9krUKKIQIkltEItGdrSJctZ7WsCxKIJCTRU1llkio&#13;&#10;hBQgoghCIRtZFaxRSqIUMOGWSKISW9QBMk9AGt5IQ4cpQqtUSKVJiiILFOshAGKWrFWSM5MqrLRi&#13;&#10;mkglVAoFFFIixXUTFoxBw4yvMl76YI8WZ/jx4vDogoI5UAuL+RpGJbko3ZM4dCDhLya1JG7+gVUj&#13;&#10;VuysTLj+QooognOl+fNF+PHj7v139pcPDLtPySv8hcyWJE7GI8UvpUDui8amqxK+/nroLGvOTf7L&#13;&#10;OyhJbtjp1lfQsQSxWv6j7jqtNqrArsc9iAEu6WWjqH6BSC2fyuj9M+hV7pGaLY2VPMs0rqyk8kH1&#13;&#10;w+hx/H7P8kFJgA1rfJ8kyJM1tOBnIpypvW3liX1JI5FZAaKTXD5a7ZruIJcdyT5co+PN+UyzvPnN&#13;&#10;0brh9rqQihOi6vutrLNkdfnAspfAPdR+i1hB4Gq0DBkKKWD9JNnCBAiAwzCmEYV9xAwQIIYNDkGh&#13;&#10;W0bK1wziGIEh80jcO8wQMQMUIYKFDECXD7ggQQwUMlNw5TQhQxBBSMKWwIcGOGQYoaEMHGxLOEDD&#13;&#10;hBgx2hJjuwIAEhxiQkh47tDSUNCqGnmXIdWTYw3+iA3wJ9iqbWBze4QCaaqm0PBdiDhxHDkpYZKi&#13;&#10;2CEDCACOMUWFiKGkCsMMQfEcaJHhY1oIuJloaSwpLGRtep0gbIbWpF5biAvmrm0v7tbVLNdS7ldI&#13;&#10;uIsNJFpzjK+0W1Wq3J88ZdWDJiMJxeHlQVFI5l6OpoSpKVdsfgarTdWrIVl/38mSMXraRA+0Oxp2&#13;&#10;Vl2f5U4c9AyAJ1OSrKjNGSNJtDgP+6fmcwBC9fZRbwsJGlkev7okSd3CBCFEcxiDkYFwg4gAzCPI&#13;&#10;ZSIG8JnnuSZMnApVyWBz8f2MgOo1d28IlZfrYSwJYIsEQoa4cIjM5gglBUcqZPuEHgKGvd0axYri&#13;&#10;Q9GhZTeofYIdQgEKY8Ig4SZhEU2ujbwpGs0ZKkFMNWYIbQgVFh5rpo1kZYGLNlONAEPazkmC4sjn&#13;&#10;pVxEZbgYPRZEzUgbN9dN9xIeEsdCg3HgtJGJMWYPy1GRkZH++EnWFHy2ho0tNDwm9bLaY91aAtVh&#13;&#10;06CxR+NRIFBo2JuZLbtZI9Y5Jh4q7AaLBqS60mJkRtygFCwlAUQihihCBosz2CD0HBrrSq4sntqa&#13;&#10;5FhLR+zddKa+Gs/LnbcW4QSBAII62k9oeXkFX9z6vWw1VQDWwVRK7m7bD4OtVwpmWoFA5PEx/CxB&#13;&#10;l7ZahJF/vvDJuQ/unn/WuHzLmocko94h8Hb2UFWRasPmoNVhOsAYeP1qGpmVlmoP6S4s7ONsRWBC&#13;&#10;0DACGdJTLegMjcFryJSwAra1d2hTwSTiwKHh2WrY0CLdlizbVInPVI6U6WFcFMrxXiIDgaQuNV/+&#13;&#10;RGtuaWDLMtCn3FILj3oyn1DopxIe+jTlIpIp66Q05nRVkFFYdChT1lU2CKmcCYCFDRZ6NIe2/djZ&#13;&#10;GtAVq2/bL3LLWSv7mcIg5G2be8lyQ4ecsBHCkZw8JMZWQEFKGQSFCMMwocOQNh8IBCaZoUORPliG&#13;&#10;NIw4iSIeMfCA50QpGYZAL6HpnTAovojTbuxBHv4UclMCGQRCNc5n6lSOT7vCk0Oe9k2JJyDxzqsy&#13;&#10;FANkJmtD7UFAwNnIFE6BPZbJBmFAmvs9J6eNF91hcIXF/XEwpA6zWECzwGvHkYF09yulWdClOgTE&#13;&#10;yBI7BoUSEoPm6wFAAdkDlfDrIKRatUjRLw2C/mD+jvDygz1pcdcinOQigAPe7yn4+MozOEGjPtPQ&#13;&#10;Xn8dFllQTRg9yoRfnWNEwUYBEgzkFTOikUFIj4J8YaT7Y4stY97FVlVRywosKlOrr1SWSuiyfRry&#13;&#10;merhEWGDsg4sPqtInxZBSNcTIwoaYEeFRQcyJ4RTDTH0Y5RJu24XE4+2D5TERpaQkimdI9C0twqJ&#13;&#10;s74CpZvVG9lRQtU6s9MqbWwctUXKTChT3fNcEYdxWqgPSsC1pWBbZ8zdlrJQRkz30EykCCMzJusI&#13;&#10;m+w8MQKETTPW8ihQl9+QskRTYwOEhEGdbghUT4IoUWO7sxtkc9CNzR8Gl96h8c6QkiFPdhG0RINK&#13;&#10;wLALwTsGlgoHgeOO3E17EY6tpjEhCkGYUczmpYWeTs0Bj00bpnCHDcey0iLGsK1e4UC4x1QKJsD+&#13;&#10;qJQ2SKkeXmlvBMOGug/DWJM7dpaoFs6gvaqCF0qALGoN5KCPShIzAIHeIKt825qBEBWEDoCr52xe&#13;&#10;/vhc7KQHLV+WLORdx4rbmQf3aLm1Htim/slPuihSXXnTKiWoUBq5sW/dtiOYGMRWIQTXBtgTFp2U&#13;&#10;+zpqHM0E+szkYWY8amUgphI8Gx6wkouyZlMC2i38x53JI/YhMOaZFPCKpl2kWEhQiCzCJT1pPCje&#13;&#10;4O003hJCe4QBsxEIzCFPrOway11Lx1Icbrd+3jBuYqsa4Tpln62ovT+piVZsSJ2ptPDFjGH+Nuoz&#13;&#10;K3wWJ9G61YSqciww0jjDDM1sELK4K6+eas8cT1vKN+jzxWz4iHo42VOLdR7GonQW7hqm6NupbTus&#13;&#10;USoY2CIRiRJcYhItp7dRJUFa+7rzMGTFfyNdwv6UtkEx6hBmCuZ5S+6LOUjU2SqS3ClK5YNgYVRN&#13;&#10;Ar9bRIKixpA9KVg8sHlA8sHlbpKwMoGdK0gYlIGdsZgISMeEC9QXgbgFEqm+xNnEiQxqU22qqgZq&#13;&#10;x2IlbWut5G4zdFFXWM2SSZ7BGIC9P3/9aVpUMCFEMwOqAd2aC0oNTzWUixPuZeJ8jJ0TbPUDnd3J&#13;&#10;H6xlQrr/QO+FRNpYSx5YItRrX52JyK5zMkqriRaIQYiadLdPVgbQ0JPZVatSMDaEpqQmXAK1hklV&#13;&#10;u1J8GCEX2tSKruZnFGrzY4mUWjpL1c6v4gXLtHtTpibfssbtJJHAG7R5mRRzcDW8yLtb4sbPBaJZ&#13;&#10;VrKxM1rZlQuwcCYswPWWQLioJUCle7sEF8bGQ2DGKRYsEL/N/avmtAsJmxv6/5KvGsSvvExNEdFG&#13;&#10;QkTOrf0XxiIkdtnkpaRMsTjxHkbNjjiNu9MWP5nZUMB0cywZeG4vtMtg1qhzfUmtscNy8OTnKc0S&#13;&#10;bvRk6j2C3FMSk2OVBDx55XO3keAasAtWBj7FXgq3QjNKT/IRnM5SDS25USJG9yEGQ9QUkNomAQSW&#13;&#10;AvML1kbUifPK2lb1ADlWEtLKjLG1RPpTklOVbugBknS0ozejUdXL6wtzXWja1aHcKkQjQVLWpISE&#13;&#10;pJSlgwLZqRmQjPTYlY2MteqUS7TxPUFsgb1xkChiyzMnrbLp42xsjisBK+IiDQ5AoUmGDrYmXRxR&#13;&#10;wW8ZLVqAUw88jbEtfMgPSB9FkJLLw2U0qcRhrLC4plIhJSIUKYEowo6AQD0CGx4BrAmkEMzP3BNP&#13;&#10;QPd1SoE0B5h4Kg1IDVqGPnqAKBE2gNgUJJQVYPWKNFUu1F3EZHV4mOLF5DrHNX/3lGrJHrY8DS0s&#13;&#10;eQRjit1NCQWRx0ulNBRR0kozYG+HylPG7AxuFltpaTIiDGejK8gxKYmNyNJqWADw2xrW82kC+UUq&#13;&#10;fEqqikqmc6dJSOSe7Kh1Nk7lj64FNiEQK4QiwXHK1X+40uJNkTKp3H4+Cp0ZRMizga6tYuVHSzrF&#13;&#10;jljalJ6L1XFmpEq1DJvS9BBnJ8o1v84bszAWBbJnii2Ndg3H6pWJ4m+QgfyKU8cDx2d58HBO+CDM&#13;&#10;ogbNVvilpmReVQM5dYvMaEf3TqdskA0tGt2WgATh9QJ3gU2zKStLKZMtOLi8PDlfsufSmFYWLkW1&#13;&#10;oqYjNU4B3Kz0xMlmhKcHsKxI0MFFjOFJtI7oCZk8qn5FEVFrFj5qfkU2OnJvIeAsIONkqBGUx027&#13;&#10;R/HTplCQyx+JUgLE44o8X7kgIRuVQFXgCyKgG8WRoKaCijt4BXjE+jhpBzU5RYZkGgBqA4FCmP0J&#13;&#10;m4mmzGnhMK7vboOQ7mIVzkO5yFcrNw5RSTcHcUXoxHMHKboxHaBanuO1owCQDVWcyjcbQBR2YF5U&#13;&#10;pRUijHpIBdEQVlVe8aeajr9DoKwT6wDwGxpY8bHCYSyRxGaW+2orE/Bw28L8ckhIuq1KjURS5B1i&#13;&#10;ypHOt9F4UUyY3GMaZxJCKb80mfU75SdJ0tO5WLRotG+nKZ7RJdH9DztOUTk++FBY32XOsf9bQutK&#13;&#10;eWt3LiqioVgw7ylM1u5c3EwueNc/IJLHF1AosX9rWWJT0UedVYfD2qFlDXIte62CLGyjnitlSmHR&#13;&#10;Hi+2EzjRQqELp8TpO3and1Jpgs7+UWOlmnI47SzdO9m7SkqBYcgXgB4oHigDmHkC8qClg5trERsZ&#13;&#10;KhSKgpQ2oG8FpYLVhdjFim61abQAN/oaosEEycBCyc2G/a0GdTstC6kEfoJzsbM6mMn9eta1geOj&#13;&#10;fBBekInU8OCJjiIdOZk9bxiSCeQbjOWOnPyIIBohh5Hs8RmJFt5B8u3TsHZ5vxqcjErN73uKALgt&#13;&#10;RGA1bbNRCSOchuEAaIpSSkZlJCfwEHwENYOgEpPYjywScaeGWNhiB3Mx3I7PIi1gCDPFKNgDM7jY&#13;&#10;g+VNMGUawEzlAeBQyQCdEGG6N5uZ+qebVJgclA1QqgBYwrUeq1X3WkGo1QDIysmQVxVp6j5CgVdW&#13;&#10;AW68/RAkoKN4RoAB2QbrqMC70qojcGMv8Cn3c+2AjH5ywxNQyiG/FstjSPryoWgtEA6YhKstFOTa&#13;&#10;nT6V1AwIB004wQAiRRnvpMdTDORR6kwg3bFoiQIhI0RGURSDKpixN7Ip2Sbdwgk/q5Yqb4+sfy23&#13;&#10;gV83++0ACjRDwQo8HtfKqKVQkAvBX7siwlsi/HRF78N8joDZlPNiFehizXYxHpWs3NkQ/TnrYWJJ&#13;&#10;iMK1iACFGZkQqfWFGc+oHCYshtM+upEt3+kNlTnvNT/j4JKXCBYPF1XFoihS4DFMNGJRaOIxcbSy&#13;&#10;5nVymJnk2MJJjwit36YWKvsZkZEas/JmstbrdZzmkiYTiQyD7QuBbCRQJqIrZFzbFEFmcSSh9isA&#13;&#10;9ZE6wiBxxNYSCaKAfC9YTcFxgREQdQdmGtz7rESRF9qbj3oYMyaPZ1HAnc804xTrGNEiPf5DEymk&#13;&#10;/k/rD0Ieu8wNYfWpYDDTDOdo4SkzpaFVB9Bdh4cPKSt2OOGjc60b+kzpBpc9RjFgXEo4WibabZsN&#13;&#10;GUxLroCoISNzV+VODiMB71oD5KgMVqQVdy0A2mZ7jmrq4IX6Wl5eqA1QUksu53ZbisgAAAEMFh7G&#13;&#10;Ko0anJV2iJokOAyEUwGIYHP3gCMYQ0MN5ZhA88xiIBZEGCzgeOAhHNuGDEN9SGAEBgBZAIogCR8E&#13;&#10;rhDOUgBowRGBZ4EAgDiEIAAAAAAAAAEQwAAAHGAgAAQwGcAAAAAYAMAMAAEAGMAHRgBAA7wA2yAZ&#13;&#10;SMAyMIkDAbDBkAI2wcgAIOA5GACGCE+BogBeiEJSyJop4ITGECFgASkB4OAikKGW5RjjMSIx56zB&#13;&#10;dmJ8wUzGMgAAACAAAwAAAAAACwANAAYAMRAE+YD3iADAAAAYgAwIA0SA1vgBaQCyrACWQyEYoaiC&#13;&#10;cDHHgxlAgLRDKOYC3GZ5AMehyE4xFsYEkYBoBBIAwRBECE2yB4AucrMdSiHmKEsAyrQDIh6ggNxo&#13;&#10;MAGAAAAAAAJgATAAkABAAAAAAAAABgAGYAIYACABEAAAAAER2uAMIwSBZFCsMEnMq9Lc7VKjm+Y/&#13;&#10;yQuvi1dtshBjEvomBpsSUnJGdOUulZ6pAvKYhdJOdyZy6L1RL8fEFkjsjrBhMQqnRtUEICqxFFVQ&#13;&#10;+2JFLlBQCLMF4weTh7ogD2gZU+BBAOmkUdmFJMcSdyhFK2i2a+vWThXy7jmiYiaUYBBALzIIQMxD&#13;&#10;UuXwEIPt1idLaeZxy6z5yCI8c8vdnh9dBBszjujfi5Xd1xRSSRUCMgrxJUl+SS3IAK5tBRZOE9Bk&#13;&#10;WSQVJPqF1NMypCMeBGdGQE5lmcNICOlFQjoG3M9LxbDCO6zKrEMCLPaMxMhZ8FpdEaaS8RCfPJvo&#13;&#10;cGxSVNgQEgq064niwkXS6JZXjLLVSbcHtmg6Jk+3Y2NGWMAVVg15lKl7eYAAAAESBAMY5RgQYiAI&#13;&#10;YAAwAAGAAAAUBAUAAQAIQAyzl0OUQjNUMgAAAADApQ5kDAAAGjXFMtWujAyoNtiQAAS2gBQYBo3w&#13;&#10;roWEI+UQ5IACrMXW8wG4x2tERghRMiyAIFVXAPw4wIijLILjwsL6BG5GUVeRmFDILCRYeovBopw4&#13;&#10;wgwhhghYWEcZxQhSYt6fykeU0D7a9BATtJjQmlEmFEmhCDRGKlqXEI16c1e0UYT1Hp1Lg6PdE23O&#13;&#10;XDaBx/EjYNVWwyPlIiScYN/KPYJdLlJ8NDNcw9BomsEsuytq9mJ8mtI8IP8vMmpqHVENJNDwzDmR&#13;&#10;EgMAWAhg2tYjZYNhLzUJJsWlwD7tEQ/qzWKxe2PXNr7ApTW/QLmvlGPm9soekWeOLrin7chlTWmq&#13;&#10;dy1WUI/bA7i3tX183Uw9qdEAj1EXw3JyLDFxWmTo0ndcERUW+4ggejMIBZ/qWFXylCKnI//sEOz4&#13;&#10;a9MmWK6NKScV+JuA4ReWbfUj+NJR5Gq1kDCo85CXl42sU7uMKmCYlqhF9XYIv5o1z9MVR3k3oA/D&#13;&#10;BgxABAGEFOorZPjQKpnncHqqJW0f4M7yamXqBSlYil9Jvbct2oVSdhk3EIDtryos6neFpYqSg1Dp&#13;&#10;SPxrn2oQQkwUrnLwKKh6lAgURjELEZu0QsrmIho58GWKw9omWDFIRpC1D+ijnHiB0orRUuXO4L7s&#13;&#10;H2S8ckU4lijIfTbGvpFUdjxb0XMc1JjIZD0QuRahn4hAvpRWZIuExUG2rGvD6ZoyK1kR0UKhEWCE&#13;&#10;QPjAFiAIjOAM6+qNP1dFlzI9pM+2ioY/TiNV1IzkGvH2D0v0R2SVQnPUMX5R4iGcnUrGmxxSZVt+&#13;&#10;l8Hl9dW4xUSvWCIoES0IHQimehAYEFnpYEFupLdv76+1WGUjts+bYrBEsYIGIEEFEKIEE8QwhBB7&#13;&#10;UyeRtEtJYi2lRbL+CoQmhCyBBo0ZjGHHEEGMIpiH/vA1AQ4WPKZwcZco22OarKmnrZVnizklNg33&#13;&#10;E4rNckDTQGhMK4eyFI07QY28IONPEYjKsqXAPB+pKoTX60ACPozushG6sjWrMlApYOhgbZ3iacQO&#13;&#10;KqAO8bmdjisYAHhXs7OzCQ/8bLEiTCf9IJkqumqo+9eSxo3IvZFgBAkDo1BDyC6PMAIVW7YC+ZAP&#13;&#10;d+8mYstjRZN+sS0uCCY7WQzi4YVU3OksnY+Ys8KIsTbXuqkuFIGtRgysWoISSyVt9qN0pZgsYjMx&#13;&#10;1LBRjAbgPYiGJi9xG5xA7lhACynAxiqQDnHE8TH+fFgOEHgguXG/4h8FEQy/kRapbKQFg3IaMJgp&#13;&#10;V8bM2UDo8DsB9jzCyxYNEl75EGmHvKNWINc5XjUUUFV6JS4uNTaYkYxdIsihncIAqJlfUrbiB74K&#13;&#10;xmtEvgvuN45cGqzObFybsq8SNHDU4czRMDESyk6k95rAU1KoUHDJ+mDi2QYyG88uvTGmTmZh4oY4&#13;&#10;QYQYAwgiABh+AilABkKAxAAvCS4RAQDoFIRMCcofFyKkIcAXR0xOTkWEIMQCSoVNV8LsT/JMEGh8&#13;&#10;fFwaUDRdOFxZesANRxyiK0bZJ6wDFh82fNkhbRP6SOWGjTCdnq5mmQVNOEeXBOfpMSPK5wi9xMHE&#13;&#10;hFq71vRiVVTKLReAgNqKeyiBAAQlf/8AiCFUAjjEVQhFEVUG2T6d2KjJXNlYAxPoct0nzqCVAIwQ&#13;&#10;QqHBlSUTpIea4bnd0AaSEL0Y0j2YDPFhbIQvzzJ060EIggGEHwGSAqNFfjF04SZWAOxZDxx4KL1H&#13;&#10;ggMEAgMeEUTdvP/vT7LiHc+9W26OOOKWP8DiUTdxgqLTBft1WKsalxQHcceWUZ0bGBoI1gGLpBEu&#13;&#10;cQxSg9DNBagmCKwGiIKyD0Q0NkQE3iADYQMbrqeHEEE4RYPmiSp+PwacL3pk2BmTANFmCEB3RY/C&#13;&#10;ANBYD45GTPblICJmvDMizRD6XU15LXdRXrQLZk12ZU6o2Ost0OW3gy90quRghz9YTvsk2e8ZRsz+&#13;&#10;gKPxagKIDmj4qjtdvedVpcxir9w8ZAIIgziOcBDACgECErhqSgkQAohXPQZwBASlpF0AAYyVgswQ&#13;&#10;0FEGk97v3sAKCgGCU3YZHMBGW2BiCwrgaSb/hu+swID509FRULKvSZtx0FwagCq4IGKxA8CCIsSN&#13;&#10;uMPCjCh/MwWfWEHkxBDiOtMwaAW8u4LUpE5klmBx5grEeId1qHPXyvSYgsmSkMzEhWAVQIB+vA83&#13;&#10;EwioK1eQLJLhln0Rr5j4UWOO94VQ4oPOM1WHoqQbiTW1gJUkIFgg+BawEGmgTrToINLsGz06XOWD&#13;&#10;Rbl93aO+HthC0K+BjPAN/wAYIRBAISLAvF0aiVgSjfzn8DpQdZ/h2qwlbfu8PmTca5LRUkxHdrbf&#13;&#10;N4v3a77OntauZgOTUKREFVTQiZJcIF8LMIVBAGHsrWBglZOUTYgsa8RwLGtY9+AgpppcSvb2xUAI&#13;&#10;hT4OdzXESW4QeYk5JIEcdMxKI1G9c4L5JNgjiBYQTCFQtQQmc3o+vzDnEti4nTv5awQ3NAKVGuBI&#13;&#10;AU6ql5iOpIfKrleTGs1Vmcn4EdfLJUDrYlzydFsHFFg++A5IcAwM0cISAxBTdhek3qXpwZK4olZL&#13;&#10;pNBtjmlZG7muHzKly4EJsXLkGkSY7klSKp1goiDFrH+rsuwURzQQHTy07I52AHSH0lbBCSH0EHRk&#13;&#10;qpFfRi01iWi6HTF3Pxv/BmBuu2V1KzWNo3BoVlM4ekwoStHnmJCwAAABEx4sOUSISrFEJESMhlCI&#13;&#10;PoC5aNcaTutl9IEbQDVbtCajaxb9kgvoS+BEkwmRBc111oWuOqlsuSuJJOTQTEgHd3qI6WijWipY&#13;&#10;VNLAm108lQWR1dQuESksGpKgoTCYwqKE3zac4jjwsKHE0mJOiSY1OwvIseHSjUMkZvh78Qyf5anh&#13;&#10;A+0T65ZjSx68IYWMjQK2cmorFVFfCkVE+NVbcEzUWXOPlEQTEW1fKbE4n8L0LOx9EWMtQRc0L0sg&#13;&#10;HSAQbUKbGh5SD0vNVEjhMz7Qd1UjbAoZJk9SihpTQNf+BUtCg/zsymT01TQ7PJkkkkkiCCZemrFE&#13;&#10;eWsgR5GyJdEjZ1PFZJ116mIb1IaUQthONDdrHuyMSxKhSatts9vFfxJqibBqEEEEBgZGLMrI9nU0&#13;&#10;M3/Ey0u2MHeC42eJbMFCRFE2glNeBqPSBRLNQkCQTchU6wV42G/6G7vsOS6iy2oFqBIZDFFEJLJJ&#13;&#10;JFFCaBCaBapqhRRC1AqCAj36REUjpDR0FrE5hEH6IAPGyVL5MaFdtuKRtxcRRogEOi1b6waIaD1E&#13;&#10;SsEdybQXf6nh3JTyVBxo2+wVkn1r90nUDv3KDzPWDtGxIXQSl0EIKFqCC1BI1YgqERAhegSRQtQQ&#13;&#10;WoIsCwSIqVklhhlkCQSPa9RqNa1DkGWAVAxJElGAkkiawU3qnPUG1YVQrAVi4sUqVBxRJqaKlZoJ&#13;&#10;CFikkkkktW1aJhjGKoCVUSAzWiAoAGIns+oQsoEeXBpepacsCckhpNA10Mnde0PqeSTkxD1m2Wj/&#13;&#10;WWjCRkYwmBMqS3Ap7raWK+8qxx40T5Y7zv5VlxO1+bVScUxc/FxnVFh5KintSMh60I47p/l6yVOC&#13;&#10;WLX3g9OtssCkBzIyIxDWa1qqvt2Tk5pvjRgV1tikl7y3HqXT9cEPIhsbJMaWq7zSMuVLitfJNGu6&#13;&#10;hz7/1XKinx+Iuz3GWxjF4Ul0W4mrGdgJF+jAAaipoEaaAr1Rtje6xv4w+BnC2tel4pccaEZHtYlK&#13;&#10;5ZnqXEdflySpd9kZEZHu+jRo//x380w2sKa6eNkBWJ1rJeLlgRK0jTXUskitjf3akTQb5eTspWIb&#13;&#10;63wQ5LltFcZp1boPrB9cVY/01WgHFfPHjMzNXp6ClSy0CSN19S9vqdQO+n2WKQglKZBGsWBfeK9S&#13;&#10;ME7pQSuYeJ0LoQLurV45QCsGhLQGprAN1IOhKzGjVEWrA4LKPbXiAe7SoRaUtaus0UqAoFFJda+g&#13;&#10;D9BcVIO6YN2pdXkwLSjArqCrAoQLiXm2VHqLEsIGm/iYpCkJSxUWwCLep1RbDzB9qvlLvU2b+npT&#13;&#10;5mNtaycRsdjFdPKDaSxVjYonlygDZQDgOUrFJNNDuT820Yx2KMsY7BMOoEvtYm4KG3MucysEFaLO&#13;&#10;i1vRl/SVs1uU1c60Zk1VFbLSbLSo3NYUZTUiiwg1+nYn6HtsFAGmm54tJW2rXF6bOZtyQH0V320d&#13;&#10;tGtDd+xNq3pMDENR8pWNZNfbNSzauePGFEjjKlsYSLDw2jXG2m8D2Up1bqCo//8F/DmfFkEKUvTS&#13;&#10;tHbWIy6l0ccW1Avp4mIVmzrdbRFBbRluetxicEJYBajVbDVC5sSZ9CF6KCr3qQrNDvt9f7fB9t8I&#13;&#10;CVAJaAFJYHLKqgqEQsk9CGknVzykXsqoFWWnJ1WfG22+s1oEVIApRAFBSRCT8vwNsWq/93aoVsEL&#13;&#10;ilAmWJJObQIghustHlj/oil19f4krBNApZ8R9RiRiTdVciP9ZCeqPAWB0FEojrPOxCaupX6IZDR/&#13;&#10;m7McCGwEGoandGo8YNKxwIRAQyh7pUWizBoSxzGHCjChqEpLVpSlYwZhNMpw0Oi3cYU3LeuCQEBg&#13;&#10;DAKCUWmqRsez4EPgIHBSOMQYYUZC0bJeCH0WJDRRBPLGdn13O+nh14aiS1SEUxN3y3iecwHggtFo&#13;&#10;pgBFmwK2kk9NgeJdaI3emULO5WFo2RmIUE+/I+UnNglT1gtotUa2YVRCGis2IJ1kjnp0QwmSPVVZ&#13;&#10;DGYKoJQMkjEhRV9JA/k10dWUQlokaKHtTKKXWOUqOChcgvNqVlQxNHKbGXxlChzyKPBR+MwtCZGO&#13;&#10;IXBRETvkm0HKLKZKjRYIq1k+daxmtS40s2a0kjm08RDGJKyRo1JWC2kCMZGyJdO8DGLbvJZp+J++&#13;&#10;CEfBo9karPJjZki5S/aXrzflz18vcxpShOuakpW5ZUH4Mk0dDSn4j+0FHosnh9dzttdYsGUtS0r+&#13;&#10;WlfpSLED5mSzgDELOFuz2NNyT5WkO9W2inXIhJwobbgW3Iu/qZswhqCFLKqFZUgCCkVKae6kxtco&#13;&#10;QmLTmip5SY496VDVV1EIlAEl5602ObOTquOzksEFg1AVoKEiiFyvBGcH0SMAHozmg/SGr4qxRo2E&#13;&#10;LoRQlIU2qAWz3ggMKY8YAI5BCjx4ITDw7gQKaVYb1whEZKhAZJUhNYIVDGLHMkYwjiWCEJECFDFo&#13;&#10;yGjVPxtPDO0WSxclNnTaSaL6+2zlalVuKLeASpa0aZEJa53ajS/leCAwhsxMNii14SDwhAhUaMOM&#13;&#10;QcZFrBA4WFgJKaFerhA1GgEprnqy1s1zLkkDVq9KNxzd1Sfwpm4KlnMd37c7nuFhqJTVjCz1uYuC&#13;&#10;JoEDhIulMC0bRSMxoWCQ8Yw07IkM/lachpFJSmjFIEZp8OuHG4/dE5SLYgqSETPtxCj5M325f2Of&#13;&#10;mpuJdQm/ng7IkyteV98lqnig9xqVTeXEsVerEC0jqBUVZTgnJKeqskAY0pWxcHXLPC3uPgKSxJ0v&#13;&#10;XJPfMnIcM3BapiIcelVxoLdFxu9PJh5MPJI/SsLzBUeeJFUu8DyopAnZlKK+A1eF5SgJxg4P4Iy7&#13;&#10;G77WUT0jOpZtFHPRoyE0cnQYiLYP71SkSOL6XRpyj4GCkWiTeQcqlnlWd+zlwviQSEsfTlGm4JHh&#13;&#10;+usUb44srsX8HlJjx/Wi7OLkFbplJdLdJSzKodlJLxcSy4UOiZlwsT0h8WFmbuSQUxxEy2DPJIil&#13;&#10;G8q6mkwEYgTctv0hyXelo7v4qrl1e+gaqPOSv+pbthwDUfCSRBMBh6dmMiiSrINwKGMaYyKKBwOF&#13;&#10;IWIa2DhmBgL0ppmI9kAYiSTCQhixiCiIEnaVx0Ut4IPCLaMX/WJPCwmiInrwQOGnIaOMoN6jRdgm&#13;&#10;AwdZRRzbCPJAlObhF/wT6BJMEEhbqZmooiWBwkIQ6THH9HJQbNk/cA5GaA5qM8+uCKKhRKmMmxdK&#13;&#10;dR5tjXJHC2S/XgGCufATE4DAQOWttnL/bkbISvEm22ezKAUqxLqj6cKHuTmnz6Kdmo7x5mo3dx1s&#13;&#10;y8QMcQ+TqmwvFGhFsgt9GTxYPqWTi7JP/MkmXmpTTuMcdtHLDckU8FT+845veVoZ3f2QF/l9gYfk&#13;&#10;PP0EwbCrn/0TDrXHtPqGxx5INEi+nln7GhT0Ue1G/m0tqal2HYGO+3bBY0tJvRRte2jiyCKQWgmj&#13;&#10;iRNFG3qdRdocGJZU5EiZoUiM8Fway8upsXF2CIQhRToI0lTGzqHlVYSIYQninfmbxGMcRiT/2Z7F&#13;&#10;6Sfd8Ws0N/2Z2leCVhOOORGsxRvbZoYwmiaIhlYOeCkrSkzcHHFnOWCJaCgQS50ITKsYymlgTBDK&#13;&#10;PAhUAzUcwLBkM4LI+ea+MnfeWZvKhB8iGwiElhjQjNJakHkFwrB2O4XuEwBo6PO05YtzQPPUiTLF&#13;&#10;YkcURZSPGUGsbJpyyuVaJO6uZmSR7r3NSGaDhekOQHkLFlHLHiUlBo8ohzYs0ZRx3WGUzMXZrQvx&#13;&#10;s8WjnlCRCDFGZnMZlgDOVK5wyyo0s0qZRQEUe7A93iKNPijjlUKReRtC8ECjxdi/FNjUxcoomBKY&#13;&#10;VZBTBAmJ4G5AymSmp0sbaC3VBFIV3IpijiG0uo/PP0FlFJXYoK/XAxwKSC3FHc8bMVl9X7jZi3qg&#13;&#10;uSODIeW6P6r4hTn2aH0K6BhyNohKhkDr3ATz2pZH51zs2pTtUiXCUKfxOHMk5rgTl1LFcpRvaujE&#13;&#10;OC5pyAp7j9Mljboln79zUbPy61dwHO5j3WbnWaHLiWRKaFKPijgpiUKP+3qcQpmLcTVieTcjyodz&#13;&#10;tb9mnVUX8TgrEoylOxKhvlU66c6KJlBMw5dDdLlVHF/1u9Pygt8kKfJ/NnbKXlT24DMcOaQXIJwJ&#13;&#10;fim1HlSCOa5YhQd7cS6FPzXJMTKBQpVAUQUQUQUQURAFLBQ5CxTl6KDooyGGHEOIOIQl7RxxozFF&#13;&#10;KYHSQhRGNFkk6oVEAoc6igzDBc3qsWLBCjEEHEGGfyQ4gkaMUQUQFuiIt7BlDiHIokGmxx7RiK5T&#13;&#10;KWqEjj33GbqHmedY1MkYgjOBJyBYIuApKnV7R668UzHXLZTUZAoIQQhoEEBqEFLBHBeCd2QpTEIZ&#13;&#10;40QhYpLc+cn16t7TFdLB3J1/bLbKmIuuC9nRrxYiXalLNhjggGiISQucx74ziRENGx/a5kSq4bG/&#13;&#10;CwTJ7/yWkmQ/xQ9oW99yR5PHGysRjDaKIUUSJ7f6I/OqivZNHKq2qfGyKVrZuwLSxIILKEgSGUyG&#13;&#10;UiFr5diU7VPCGoujqT3rNwWiPxvIyxpEx8aiLah/tSjB7H9c7jayXvNIhfmvV7Efwofzeq6HO4DU&#13;&#10;VG1nnCm1EWckcvupiR5GfmlxKP+fR/Nmy5rxSC/1MW1t70EfOISqRWzzi51Txfls/lZ922Aztl0O&#13;&#10;DyCfeVSobsZovJ4n/cQVYuJORDuGXUqYnFEbOfW/9cuS0rFnAzeXNVZ4L/j+jUb/Cg/uXL51Y8RE&#13;&#10;fIVuXOUdP5xRTtsuLD3giaznWdo87ehv78c7Q2Yt2yKufiHZhQKFS57U6fyySzGLlQuWXss2KxYb&#13;&#10;pehafUDqekQio4ZuKp5lJw7L1WuEY9FwW+M6LSMbm0S9vDIc0WqmgiDU0YKSlnIaz8ijsMqNEiFJ&#13;&#10;R/EkiRDCImbrKIeVHbiKv8bMhz74busgSiCiCiEEKIUQoQUOogFDIINbCpMe+6kNEKMfiQECjbl9&#13;&#10;Ji03o7jLRJlSIfsF8MwGNAOihAoYODe5fMyRaNKgnImH9RHEjFGiGo03MoYIeoENDQkJEGY8zvDP&#13;&#10;F2nxHwWi2dY+M/Mo0YmgmdGZvxKypt0ARE0cbfYWMKIqINREZbRYdcUgkymQJO9ZmWndj9fd2F5n&#13;&#10;R2EG4JIbN9fOJK3chKOx1LNjbIKsomLIT1PwUXG98mTN4cQgsSZxzFiehUJUEQupqamByBngqGwN&#13;&#10;nKamhoQIUBSYABABSKRSNZZEieo35SalKzFhf95cZLbFOWzVUAahzHLWo3llJo2NW0h41kZ1nZPj&#13;&#10;UTnloUUjOKKhdkLfSvJK0xRWou21oPLWjF1ZQ/A535F4782LJ+23a5YaXVXfk2uOiwV9KGrp3mn9&#13;&#10;o9y/UIFWRCPSjKho5aVNA3/3YsnKF5be021KZPqyh+6H1jc1BWLI2kP9SHCLa75OaRDiWeOP/rfO&#13;&#10;dWULjqiOP91qOVxPot5qNzdcYbuWqSQvxZSSEVXRf/0rRe5aNH8nGlztat6PldQnR6DXecHVR7eW&#13;&#10;o+CzUiesa1Q36VRnn1m0/7qfFmz3Gcp1mRZE2b+O/gWTnvWpeaUoKRMNKzZsuKdSWyyVIBJsXJ6f&#13;&#10;zXGlHL61LJv5bZEciKWIDl6O7uxLoub7saPIKKhvysXjM1oZr8y6tmgV+Nj+3+27LCFrIAhkNqC1&#13;&#10;RDKJKJaI5xVGQSUSQwEwhOCyD0bTYAmljxBZnfSGQ/bNRZyaRGq9LIUAlDCTyHkNFg0NdaqUkJqZ&#13;&#10;mYBIiJNJVFMCZg+jWo8RiYI4O0ctbVN6Div6/1GIXQQiUIb7Jm9eXWgWaOOIUnbXWRyKMjPVZ5b5&#13;&#10;pW+UUfx4Y176mshk6DjN717i210FzRGCmw1DfGIWgxLv1ZlUpmUDaVFE5ZBMM8wjpZJhMBAIEbSY&#13;&#10;GaQI65gALqCKSlKpvau8UnlcajtH2B3Lm1k/oqkQnCt/40yr7NXeael80zl6+SuA12TYst/tiH8X&#13;&#10;JD99J1r85NN1j/brqinfXYtckkW85fS8/GbbLNZ3d1KPcivUNwXU3iSvB1V9nJDct+RrFpbY65md&#13;&#10;SlJDy//Rv9rTFn3MW2pTiEjK/WirU+qtcHUq+bdeWcmErc+35iupCiA5n2cIritzqWLWbGjSxoK7&#13;&#10;Zln8upI8B8b97J6mWLcxhq6549/8qZLcxmjyT+vLxbKpnZyY1F2Mbvd61OCAqis+xrU7ZgSMuS6G&#13;&#10;N2j/dURRRcs04X17dSV4VGztyxslj6UQg/M4o0e9s0NXxKjBc8s0bfQ2VneodR7c5d2FZfiqzJzW&#13;&#10;eTm465PhWlh9K9FPQRKnLZJHvZyQZcmrhAjEOO7RxylEbM5rx3k5L++p18xDSKP14hL6Nnnm3tGR&#13;&#10;ssFT5KK94RxursXAUloxI8SC4tq1fsjMyMiybWSWEJITbKEhAZAZH4DBQMRcFbogvkJGJBEKdMWC&#13;&#10;9QdQ01TKIhT3eONNaIhSxOKGHjEGUGKIoNEg8isZYYu9E51RIuUJNNfVWe/TXwWxuFZD0knKUaRI&#13;&#10;n7uIRRBBRETEKIx66xCDFFEjHGQhKZPbTyJ0QkGv11oxZ7xbrkbN0SNdqQwCV4OKCY6ExppLvlte&#13;&#10;d/1VuSy00Ux8UZQ/S2GJIe61cbPbqHL9gIxRx4MqgjkETqZfQkbcjWaKWbDk2ZI/jnQQ+cwbX7Pt&#13;&#10;zxchVYUoVLovHi5YkkBECCCG6kAIKIK1e3PLiH7bEP4nOy9eTgDl3rQrahvS7l5SSO2PsdzrqVyk&#13;&#10;aX2xGj2ySPJ3tXR0b2ynqbc30x0HmOnfNK1/L0naJBb/Eh+izYmo/WmIe9Yz2C1Klp4LQqpdFUp6&#13;&#10;uBao49k1Rmy2qyeQ99diXYUmPbLRcpWVFv2tEfT+g6S7RZK9HzaPZWH7tFjGZY8zK8o+nNe/EO12&#13;&#10;2wVU8V/WPjlj8hV73NuqubJrHo8DHy7MT7E5U+KJU7PaM3tyxrpS1Gm8fvqxnpO9Ltcx8V6qlTk7&#13;&#10;lb1DWilpVYqO4d3+UeSWJjY+44+opnoOkzGXcqrb4rVneAHPAJ+vrOzmkUuU9D2U24kxRZix3tay&#13;&#10;7+XXzF6zlh4lPY8Wgu31aUooqGKOPdDUcQXZ1TbK5WzxffY2qfiiGElYX1oBlsKwPKhZPIQTBom+&#13;&#10;WilhiFjiiEGQ4kdkrsHhcOBaAppp6WaUJq/h3FxcYqvHNWmuqmiCL/d8jraU91vpvbVhppyoxR/G&#13;&#10;Q+kl80ozRPok/I3RJFkEikUUiKOIhMEQyIoPauR4sJg+rD2lRYR3N62A6NHGKTFHFi5bUkLExI0U&#13;&#10;ygR+iHvh+mpJ6zkLHGQ0ZA98RDkxJegwiiIYootD5JiEiaNEFFG0cKFdHEYv2r+1YoyiioyE30W+&#13;&#10;RS3RnARls/y2d3/PUdUlqmKOKZdVm9HQxMmky2Yv215PsHjoRMifY1i7uxe/fApp4tcvJmZmBQKB&#13;&#10;QLgNChFilIpClAUigKARcby1Rg8vWOXy6kHxAywUfLV0MkaUkpoUATAJs2U2bKQy4fyos80qDB/G&#13;&#10;8LkDASNDfTEbfTIGRI0G6LtrUadZo4+ixjzHPFaD/JvtRYbNUdGwtPf6wyQMbwEGSB14CAqSBYls&#13;&#10;cDLDY7HSkhaN27rPtKWUuytLOs6bHylQtlLYHLBywH4AF8BgixZdTM8FWz+xTniRy2i5o0i0zhe1&#13;&#10;h8+76HlBYiCfgCCfgMhvQchvQUFgiUfYOPYlVG5NHaE6dOurKN0WL3j9XQRIth5IIESgQObgoxJt&#13;&#10;ZkZU3Dfafxye8r9cXTRDmiPx0cY48bJuEBhY8MQ8YcYSC+zx7YQvP9ZMuSNexEfYBZnPXxzxsUl4&#13;&#10;8bGgFnD21/fsbjcGVEHg//cB+bGVtEKNH+vLKLEiEggtFIsdZ6doS9iPBFTlMKEIXAzCBXKYUIQu&#13;&#10;BmECuKaEAv5hwLimgAL+Yc1//9999XEqvcYsUZTTJ4tuiJfbUNuTuHriIiKLol4AbGZYxTEYvuGR&#13;&#10;GvS9j2cRIS4jTIuCgw3koMN5K5sS5sQAAAEUpYAd0ALuACjAHdYAE2gPUARFwPkAbGgGtwNQwKJg&#13;&#10;btAPNIC8ICAAAEAwEBiMBGACAABAAEAD1bgI4YHA8Bg4BgAMQAJAAGABu8A42Al2A8MYbvwG4oAG&#13;&#10;eBdpAOKYRYAJ0yOYREsYCqGBOLmISwIAAjABlAAAALQgDWQABABRAJgMBd4AGxCMCNB8BCNx22o+&#13;&#10;rSIiZAAIAk0zMPFjxQBHwC5IEcUBiJLpIlMhL8sEICGbGC1eBYImUTAeKMWz8AC0jACKIuaGeM05&#13;&#10;Ot+U74TCrIJJS163iC2AnRo3dWYQjQZQICk/EgARTWAoMAFkAyEcQAIiFAARWALUABIDtJrN6JeK&#13;&#10;tc5uaxgUogKYxmLAiRgAAAAAAAAQAGsjBdshAxjYUIgACOACIAAwAQAAAABAAAAAwADAAAAAAAMA&#13;&#10;AwADAAIAAIoAIgASgARYBLAdWBBtayIDDUtTEzwiFZXsH5gxvh04G4DsIstB4JmVpgLigI8iWdC6&#13;&#10;kzFlYWIsoRiGsCNAY164/CkzYe0vjpcBnLuYg5nEqCEJ5Q2wZwBdNMmjisjIwEwRhBpILAyi7pQz&#13;&#10;ACCmAlBhJAMIY2JzSCbJDk0YlzGEZWm04fFvycag5wVLg8U4FhANjAEkQX2ADB5VHMA9ACuVImPx&#13;&#10;CkURTFwWOgM4FMwCg8otZOFoMnl9jGUcCEg4BDzCnMwCgB0oxVjMGbGQd8QgYiAE2gxgWTTeIM/1&#13;&#10;9Wd+lb1ex59XjM3EBFrYU30D00As8CjzkSFSMwWw3OYOooAAy89QPHATtwHkyXo2d4RPzOOQe4oP&#13;&#10;PFhNhMLJnE2HHVf6IAACADAABgAhZgZoRBmJBiEgBZAAGAzkAzAAADAAAABiAAK1mWwYApeZiOYL&#13;&#10;GAfgAfgBoECIv/0wKObrBUyTrxpxUZLsu/bNYGJEhCcsqC94FK1UkuZxMcZxzTM1agOsy8jAoPch&#13;&#10;YgEhFHXj1q8BUtqE/kzbzTGte++Zj7nZ+G5wcLjVUqeVODyBWcAChaie0CwMMWAC4JmGgwOHEUow&#13;&#10;dCoDjQQYUFhgTBqEo6HQLAeAEYVglsQoEA0oMUCAIaAbBwAaGehUB4gJQdAWIMA6ElHBYMBCsAtG&#13;&#10;CHoQAqhnYcBUuYjMIf2ANWgCbaDLpQ0ERbjEGrQDMDI0EHxCC94g15mKSQx83MdrWZauLC1qLeNG&#13;&#10;geB5MyOb34Q/XAu5GG+UZZKIvlShMAFjwjwngPsiGaz8b48xSgYEIBpoAHocQAs6XwivVEaMSInm&#13;&#10;wSEB95ghgBw+A4BhVd5kxEHVHs4HWdZozwAigYBU7sKKiHnGxRiwL8sIIIjOnnO1YQ6rAWXmirop&#13;&#10;HIEc8F29B8VYQHQXOcecYcXMFGQ+t8DgYCeZxTwKXuEtTAIAM5gYQADDQO+GBUxi9ECw4WHcQNGR&#13;&#10;YxpdHzRGDxBAiRH6ZECAweEtN5KBrXogdRwfg8GWAJiACABmIAIAHIzgZkkS5LDITgI0Jc48a/kb&#13;&#10;9BIHgLCwJRQDBwH6YjiVzkhSUERnYDhsK3GZ8FbEHubUf5c/2viHUgSL0SBQ4EY/nEEs5skZookP&#13;&#10;QIUAQBhBAGw5BoQHQJYMaCMA3YPBkBoMOwaABAehUHYIDhQJaOiQIBTpgULAmoMGEQEAjAWhJQDM&#13;&#10;HQ3/UFgwChgEDAIZ0IBAmqQKgwF7RBC5APhA3YxCsKMtjFnNAR0cFuEeqAG7oxJlB3ErHpDA8QAd&#13;&#10;MRXCBJsIRch5NPETIH9iA6oN+IMqBr0htBNL3IDSgXlDBEtMBP0IKjFBgwDLbHeDBtxo3+BmBBap&#13;&#10;BVAi2OBUWYhhWKfLooUrJ3aM0U2Gu0NrKAbfK1aNYYbsbReMNwR30CirxVD2GjfMeKieCshjMZE1&#13;&#10;AgX4gOR/X0V0NxekBwxhOOXij7wmEsY6SzXgWCtodIfwszq4YR8fZ4giCHFDBW5DWLg6WwfrMLDc&#13;&#10;WmWDIMC/IYVADiOYgQAYhOBgBgMAAEQDAAOwAAAAuAAgAAAAzAAEAGBgEgATAAiADIADMwAswCIw&#13;&#10;GBgJKPmJrSCwyOKY0AAQAAABoAFDknCULJYKbDk1Qi1bc5BUZwyKCuIFrYARCAUv4PqNiwG/Iz2j&#13;&#10;sb8zgtoDkMnFhgEoxvGMD6AGfARqB5SEZaLE4iiwMiMaCzIYYQsccUKwIWHyJzBhYSFCRDCY6bCi&#13;&#10;LAx5eSED3gBxAJQNLjHjAENeYNHMWPKGHSic8HPmDiuFB3wgL8sDA7Dg5h8sA/LUQQgahhChgAuE&#13;&#10;J4iwKwiSshg5Y9dgsTKNNkGmnGlFkHolmBvBhbhezhebgjX0yfDAdlAWvAe1URDFUJnOAGmOcet0&#13;&#10;vQc3zB+xIHx2xB/gLvWE2sATjwjCJ5WRzqXr/oYCFwLnkG+cwm8058yP66cxd/BmtRdzwcRUeavB&#13;&#10;7xY9wHgQHj2CPmb+H7Y0sl49sgGhoSWDgRwAlos9AerYEOyxvxyKpxYRFgYx+e4nFEMxAAADMAGQ&#13;&#10;gDeAHoAHoAHgAMAAiwAwAAQAImgAhABBgAKAwMRcpQM6M96rfU8oBY1nAbzZEcYjiUDwYlcb3+1x&#13;&#10;OnfZVK37HRXcUiimfLYmGTNt00pr7T+1egALHtgBLmNioFzoASgH42iGATyqNfMxdZkTQi+SSq0h&#13;&#10;1AfuSgAWCqLB1XEhiGHpHu0Ym2A2ghowwpWDAQwCgZAZuNgDApCIYDQIYwOjgE4hUY6FExiAmBu1&#13;&#10;pwMgeBIYABXAQgKBSIQmDAaVwQAw5qIYjIGZVlrOBVAA0VACIwbBhE4R5wotbYhl+YUjyDzkIrUe&#13;&#10;CSAWAi22ZpkAIJIeHweyQCFEcJwAeGZjgFz0g0NkEoGYm4L1MAnNw+/AwIC6IZe0WZMwMatjEYZ6&#13;&#10;4GMiYDvYK5Mh5vuDQ1jSQXLVAyMMUnOKDobwMWykK8cYU8Lu0AQAcyzO67s8NVDEXCMtZ+SmANLH&#13;&#10;zI+F1bBqNENqOCe2cCpoIvkERdwjUxfLqHKeYLfDGR7ohflhzY8ADWH6lDoZkFBEjOQAsocceKxn&#13;&#10;IjFc13reFmwD7gW0eaoYAAAoAAABiMAXEZO9kM4KSeKw4AJgAbjAYGAEYCIQAAAQAA4YBNVhgQEN&#13;&#10;lGAAbAAwADYAAMYK4zN6DmQlMpojm2wl/yzGBDzMaUNlh7ZJG34ILlAxORXcnK3YAJZUGdzGg6Mr&#13;&#10;RLQTQdu33J5U3VkBgG29shgQkTLWAOdRnf2O0duaqB7Tsx2B3lzlQiuSgMYBb2Y+KAOk7hwJgW9j&#13;&#10;bFD+0DQSEczBtB0MQAMAADiIgWnRACAGVAAMBI0GdG2HRAkDNlZ0gAQE0wOJRAAgABAAUAAYACAA&#13;&#10;EABQABgAACAQADAoCAAAEAgAGBQEAP2yHY5FH+wIH+QBvOuHg0Qis1AAAAhAAAAIQAAGAAQABgAE&#13;&#10;GtZE/m0EmgrYbBaHAg1QAnDDkIABEAAAAiAAAABgYgAAMDEA/04UL0QWXgAmQpE4QatDb9ZlirBE&#13;&#10;IEBAiECAgAEAEIAAgAhAn4hkKokvGCKPKNmAOxHhTHKfQAAAEAAAACACMYAQAjGAEB9vel68zJTq&#13;&#10;9B9gAjHHfmarQL8sAGIARgBiAEYARgQAAIwIAHFoBABEoDCQXSAjMBirUwM8QADAAMQAAAAAMQAQ&#13;&#10;xAAAAAAwADAA0ABoACY2p46NQyJ60woAAAAAAAAAARABjEAAAAADxFy6ebXH6F4eW4EEMiz7P/9S&#13;&#10;EQAYABEAGAAAECAAAECAAAAAARkpI/ojngZBPkYCA6tZcdKRQOfRUCiEKABQQA4AKz4pbkziwtWD&#13;&#10;UsgriKBU0DaSkYNUCMI59ggoYQB2PSP5CqgO5PlqoIYTjadNrSkQ5dlJM3brwBseKEyEUa0gQZNG&#13;&#10;hc4BSzUBfNTN4QAguKKygfHxkSbWJ5vhsuhBAcZbgBdqMKgi/DDEMG+IGgEGO/6Kzt3FJMlKx5eo&#13;&#10;S2OrQShDlaMjgMhHbF+5GojzlGI1aRZPRKquMW6GsRMDMC0WZnIRQVPTLEIoIGWqggVx8eTGw9+l&#13;&#10;dq+cUBRNRmEJ+i6As3XIoKORmkU5Mmo9CohKACA9MdWYGrONJqPzRu0cYyzZ4DH9KNDa3wJVRt7j&#13;&#10;csiAAAABGixE3idwHNR1oKMo2jBoyAQQgGAgIZVjiAAAYgGMneSsJsIxboMEFgWiMgQBgAwEe/CE&#13;&#10;ZkGIL0FZprIhV7Uo47pAXwIyNAxfDiZNm8VDCpl+GQep06atOl7DGlKBhVsKxsB9HU2b68xOI3A6&#13;&#10;CdB2YVEBgESBAAAAJpMbSAYg4hoYkwAABQACRwTQS6G2E9mKe/6S2TRInYuSlmN/AhEHDIOFxI3R&#13;&#10;o+Dzw32j7+3A4uCEEiKj3MowGHiZbYLcgQpyRdj8F/PLxRmFhEsEjZRupaBIWINNGR5xrTQs870N&#13;&#10;qPfE0F58xggccQSHjEmQeZcEVJIH3dABEgEgCUhkKMiIgP8AyzxVNzYIJhXbgLXexuip7GLfUCgq&#13;&#10;1iSh7t6npS6X8lrAdabqRKHE1rnX/HokHIu9lH4I124tJZCyiGgymCAECAog4gARCCC0xozs3mQS&#13;&#10;kdbdkw8tEqqc2M4IiFp6UYeNrNnetLfkGtSY/JUJHGONgigs7twgMYa6+No3Sbn/DJMirESc4qjH&#13;&#10;dFOh2COYgQQQ4jEiHEEHM0Y89lWQhyAIAACCGgBB7yQFAAs6bDkQYlNCTMX1WfURgBjrG1pMTUvH&#13;&#10;wIINDdIFxGByoP+1FRyz0LgCoyJdpentnuj2NCIfTXknGwhZCpBNdlFistZsR2Uvw48CA2dTOVf3&#13;&#10;uECwg1VOQw2iomYSHZt71zShLr/K681Fg0BwIVR6MbhQow/KJgh/sWcF6Fx5cJkI2HZO336tXZjw&#13;&#10;LmuNRqW6gLqR8z2wTfVwBAhujwWD1c0UjbM5Q/1gYgsmGbpVkhBqfgqUwCIsS5e6yMtqWRKIlCoV&#13;&#10;vzmGIa/roMYhiIsoDGBB4wACxADs8TEliaglEB5mF4AIoxjH1m0d7yBb4YarY11YHXKNWeftgbzz&#13;&#10;CmOVsYMMYKKTvsvwuJhAI0w3MWvw54dKSR3JmSivR623nhEGEPhYsEM7/3iZevxtc3937HCuGjvi&#13;&#10;srdndHsJzYpxsuT2NkMp97AxcdZIEK9qZkGcqSrmo3NwAIUfqFAbiggDxC4BDCgJIQKmgAA/jQBg&#13;&#10;OYguhDGSFjLRSgk7n8mcHgBUTdKcnYMEEMRshboQQ0fHpLLwwwma9s6DZxB18KWFyZzBB8KCtwSi&#13;&#10;kx/cXcgXTbSsn6QtOnC9qiVyuEK2G50W0EPfm5/JhSh3gBZ7PLU6eRjSFERIAAwGBGQgdCFHxcXL&#13;&#10;kjafWXSjgCwLYV9P4jb7U91t40BxMfGwGLvv5PbWgrRjEoA84gMAhZgACaEIACECGJEmKQs0hq++&#13;&#10;Q7CMaBU8j1GkWOCvilSDGCYUJkf+gKQICYHS7GlJjKDJoQmilqMt2rE4ZfzaGzv8oM4i1bTneFEQ&#13;&#10;EES4QeCExMIThEDiwMwHBBNnvcU8/rD/WiWUyBBGOCiuAmLdDwEBLm9pusjIHYNkRvYhVAY8T4tO&#13;&#10;aU0YnRQTxvGhNIRCc0sWoFsmQl+oohibRGTi2GR6tJUMSeFFQd42g8kJMruGuZaQgCRvMJiCFCIx&#13;&#10;HG4Tk7RpMzPFkQRawMRzBjGB1SY7XeJQBrUJJRCGhQixxA+Fa96ChmHR0jlbkJoBx5cgghMGxoRR&#13;&#10;zYoNyzeWMIoNNPABNxhjAlIjvmAaZCxiyQVB6S5guWMLCEYRBhBN6FtGqKyLhF8m9ex8pgxI2bZ5&#13;&#10;9plLGEKiSYDo0Ho1uCDFctzbcXRfDv9xnb1F1junIki4J4DfrjsWQ/aHkAYXBXV1hTrBbKA/tqiA&#13;&#10;SAfxLdA3U5lumWHyNtBGfet6DSda6nXrUXFxqVYU3vt39pQTKWnlhwmfN0Llsr31qPsTMbEboTqQ&#13;&#10;CAAAECDEMDxTcYhzFOecoWhFvhcjp3ApeicYEBwMX0BWDq9k68sUkwNLalWor/BuZYy6VYVqk6BF&#13;&#10;yEQlJUHmcHDCCQhFkRmoCQQIgHiEEgZoZBp5Qg+cgDCYe7yG0NkNDwLpqqOmFfqyZbW3pr06ie76&#13;&#10;h0abQrByxckaEyZ7W9kvvQjxZvHunJf+p/0QXR5xt7TV6FSQeEEwgOTB4QbA5Zy5uL5viKgFEGZA&#13;&#10;xuQcQwADzzH8ymaG6mxk5cIljAN9SfQAvBEEDtjqA4mTElz/X0FUc+s2tizYNTE3nuSrtvoJWRkx&#13;&#10;OVGChKAO4KqivrkKcQzSsjIQIscYEgfgjVyCnGmK8Mtkcsz0HMCqacdDA1feEMiBHLIhD1SmaQFJ&#13;&#10;IJ+nUo4Cj8wDZI9Kr2XFZBxkGPK8o4wQHG66+g3OxWUFVoIFjXyRPdsMz1nx2eUk2kzfxD6J89ml&#13;&#10;GNziBfKcRKAOIOTHSKSBucYT66yS0JM2RHQMNtKvmxxjZgHZsOhQ5LChAhkog0oBGTpqutCu9xBo&#13;&#10;z2vCJWAur7Go1LQcaX+QACA0APzumrgKZ03nUd3Y9SgUFThDISLA5MAatki/No5dzoBh/98KjA3c&#13;&#10;YNtthCshAnxlDnvfNUdBVCuB46XxGpIRywEna7sC0yS6OasQuYXCSQ3IKkYbizAQTlRaDz8+TRRV&#13;&#10;KNMND5ntIbFNmW1+g3quEOJiCAAAARsYj5hyntgYkbBcUTEk1YFHQUJ2k3oSbukg6z2e7EjRss6+&#13;&#10;jTfxbQVDVJbLb1eJin6QG+omKQP4euzr9fjuJ9skrBogqssnKRCEg0VECQpJZUUaN6p7alv3mk3L&#13;&#10;H+X16Fro7X5yQxR5qAwtzkjR2Y5rd/FkjaChM3asi98V+AfgGFZWRirnWsmUmwVIcmMceBW9QQlg&#13;&#10;Yxx/ZuUb/JLIWthVuxU7BIvch+GiKJFx181BrPOU0HhCh8WgjiZyFA5gczN8GB3IGOKyVyOEIHCo&#13;&#10;IhWltT+B8ISMpsY4jz4JRk0exSeUeM4zNI22QKbdEIk1rEBzIicU67JOIe8TrVkEWoIKKKKKRFFK&#13;&#10;iikhIIqpGiVllSIgoAYRZBBBBBBAkSEUhCh0JIilliEQSqbRCX0VdU0kUDyYwGk0IaoKWhhttaTV&#13;&#10;XN1llOoEfJz1AvaG60xUz7DnlpX/NIvFKsH4/xIXOhpMz7W1GuaCdUrKU/xToz4pT4EFJvnvKfVs&#13;&#10;WOK0lieSWxDPRY9EX6lSfvJFt2RJN58SFKTUEf+yobk/XsS0ZBwijwsPea1q/Ad/1br//csxZw5b&#13;&#10;ImvRyFHSRSzi00Rz+D1onffCFU95jRFYJ6uLPCUl9iwcEEhL7rjdG/Xmrm8fcr+Um1HA+VTNpCnl&#13;&#10;0bA+CnlaKbDikWkdfN2JXBdUrNm9KoWZQr7kXlcw7LW5D/VFFbVG2o7OtK9YyDVESuTClGJAJs9K&#13;&#10;wA5UssuWMpvWcmoJRtvH3G1vxivtA1ULJNXqmzHWr7EpyR+cCBC4WZZ1iCD/shlx8EQVagVgYIYo&#13;&#10;Esk1iFzZZElKUkTRa80QMAbTYr6lTUGKIFELFFJEJIUqITjwRTHDlG3Te1MWdZBYkWaUTGju62Ik&#13;&#10;XgMRNkBYkVj2J85pOX9DczUkBxTsEcFOtqPLk2JM6/bAVV9Kzx0xSW/7YxP2yoyUUg//hf/w4fhw&#13;&#10;+C6uvg1VMa2nZE4dfrVblrV32+PFnmSdagxISaKY89glH3xYh+2yPUpCj4/qCjVykg09FFE7l8tN&#13;&#10;LRIp/XzUrakimtGbGiSX6+D83ZFVxsbGxs6sG6PFgvH55LTxn2TJFf7vhCRFweWsJOoaMu3vCF3V&#13;&#10;mkKYgXxiQE5BaCxRRpiTvTDK66xlCXNG6sSJ0iT532jDEeFeovHG02ItyuLl1YBAg1GIECiGEiEg&#13;&#10;zFx4CCQDSuHvsjaHtLOZJDDp6GhcVYPg22IIOG3zdYMsBBqFm+plUSU5/rv/0KBohcEzdRU9ga4C&#13;&#10;SSRKjpO5LupFUJvnUP8keUoyHG+hsX2F/UvtahJFJq+WlaVrDMYhEUsksskDilIqgG0lK0rSggMg&#13;&#10;RstwoigRSIhKBBzO9CAXk0QE6xCxVCgRFQar0UcCG5iy9GFMqiiJycpQV2vHsKf0EJyPKnLwpHFT&#13;&#10;3azUWoZTf6Kh+iigg3GVy1cTWZAT+jKJFEnIdYOd9s72vh8p62qkjddD5sF0lkKKlKXA/kqacpuE&#13;&#10;aLlfcOZT7r+8xaLKLEaMUSONEyDx9O+OdsBzMTytw4tqXY/EUcYsHlS/z77u0bAOx4xSY4o3ZK86&#13;&#10;qntyKJHk5RmMWjwaRT9U5jin5guKLdNjne1/2B+ieoznwRY8bPBAFeZxl48T+jkjFHGKNG0e/20l&#13;&#10;IBuVGiUVG1KRFMqmTJKQSFNYphlFTFlKY0jgCpnvkkjLSeNPgp65NuTEl0d3iGIjoXTZ3rw/uiSN&#13;&#10;lfCBkM0YgOI33hKwQCfExTYsSbvGzdYj6EMmS6U7iSiW0Sw9gntpWAORCuaSLCuRhJxRBlG0lKKK&#13;&#10;MomFcIJDpfIf9fNiBOGeQzRC8Bxos+eltyya8EBxP3Io/gk4/4mmIYOe7ZRY4OCB5vWI9qWnmbMW&#13;&#10;50NjITGCJhssZ5B9BLLTukrSteycEF3c2FhiSMqlSDdzZQSbIB1VTU1H3NIJqnlIDcoqu7trStM/&#13;&#10;aAEOOQZ5RrIwbn8iaaVFY52WNJNe3QWamxBBCRSUARAIFNYHpKVrcYIyszFEbQlQqMElBrIiiLSt&#13;&#10;KVpS4OSyInFszo14s0ZIyL1+HosGlYzzJEdJK98zjK5SyhysXesNgeUjGijRY5jjmUUqLzZ4Mobx&#13;&#10;FFx0KZzOS0k/mLMWY5+LhoomLiMjb4i7+PjmHRmMivi9niYmY8ZGW8SrlIvgf7JxqBnGLVDwL1H5&#13;&#10;WuIggWzLDyWwn/LDwEuHyaxcPG8qPmRYA5EkiIRuojt6TxbdePg7xtSzHjaMs8DhAM0fruhxYPWJ&#13;&#10;X5xOpX2ZT2vNjxd7RFrTRrV0Aofp/oiIXoB27d5UcUopDGOLxk5bw5Z8V1Kg03TobbwRLKKQzo6V&#13;&#10;DlaOuWZimonVCP+ivIorbVy1Uo2LltaaJYOVNMuePRI1cDO3oiKh2JGIIoWKXPfqPIfKOz9eRe2p&#13;&#10;vvtraGiE1m6PPZvYp/KdqPltzFkccnkVn0vFXOcu1Q/Zmt/+dDjaSBqoeRE+iZPzaya0HiQRNlu3&#13;&#10;ANdUC3Ny+psd8aCLbx3i7I4S5YFG/OKPQCxFLsyu3yDiMUeiIJBTf9D/930f/we4K6L9F4m7Ogx2&#13;&#10;HgxlLmLCKi1rWlK1ii+8Znc4wRGCIyTFwHuGkNLWOZSZmhRPvUKYRJvjerUJRMlr09HKTZJGOMec&#13;&#10;45/GLHOUKYoxeySYRjD4TFSSLwL3iFKyrEyTi2G+yiyeB9dnIDYiQhhdb6Teg4Fk9ehp6h7HF6EM&#13;&#10;vfggf6yFN79btQ6+loWIkUiSIKWQo0OFypfpJr7LCWy7GyadEcvEz/OjjjTmXkzvxnGQ2201CuXd&#13;&#10;tYPer6p14IZ2PHcJbE3kg+BQPA5stdMo2OUUZeMUZibPDHOMAEIMKIWCMSMhx2o+/MU5HevBDMIR&#13;&#10;BAcl/8QsbQz9Kjoq3duklKMkyuWHGllho5tElbJmlYlTYoOalCSSTUoBKhQG450j45Y40qwi+eCL&#13;&#10;iTofabKiFbCJrtORaNEzheZoyGWzsDxBKNGU/GJAbC0ETYV/7Fr2kb1fKVELFNIfIvO9tlsIlRhI&#13;&#10;pOClq7F/gWafe3tRYZsGzaBbo5HPglw0cZwUeLLR48m1v9HpcBOlZfHBb2VP0yiIscSCdtHgtplV&#13;&#10;Y8HGVFsGUU9EVOlhj9xWwS+smOJg42jv4WUWjyCV1t8KL9UyPfmW0hFZ1oUhdJvItktjjaJFP6pj&#13;&#10;f2dU/Gns8u2RD9goi8eVdaZkl6lFo0caMsqi0WHzIVRt+FWjFE+cusiiEpwhvkzzQDpJEQ32qHuW&#13;&#10;y+lQrMVTiFkCbu5ZDnJLcWxZWxcgoPOSIRzlchaUrXXq4pDaIIYiRUpRRCg8SKTkbYjrKLcuUFWf&#13;&#10;VP930quiCSQt+XqFGguRognBAvviNhKDggX3YxWFQxJ7yRUwllFBUDZCnQp0LvxzPrmgxlA2PEmy&#13;&#10;w7IiYe5saRSYXAsjNRpJXIYkRmGibl2KQMUojUhqggSCSHD2K49KaY8oYieIAH+BECCYnRCijR4Q&#13;&#10;t/yR3K3UeO6FRF4pGj+DDRxiwQsMp8WA4H0bWqI9vMxasyPyRXOy5LGkevTzOw/2rNOhyy69Zbkx&#13;&#10;BD6BGFzZomg91qVo1cxsYlG6RV9kMk+ltLJgVfgekD0pWn3YB9LNWCgKYoU5YtD0tK2kgf7kvUoM&#13;&#10;Ry4H9RFofURbPrW1DYzc6hJ6EHrKYV8CapthSxgdBiFD7/sula5SvIVyzpVQjnzapI5dcPB6OQsy&#13;&#10;5RReyVxP/IYU3tUsK9qmX/QbyS+azNP09R8aPNqyzWfD1Yt9KPgalSG7U31ySPs+NEP9jqqNH+gx&#13;&#10;ORfVGllnXfBZbmuNF0ftd+buUqQ0W5Q6VvZVf7E6TyJlbktdORVhQcWUDF5OZdovo57ykR2a5S4c&#13;&#10;nOji62ZVsluW+ctdkwT+ZOo6P342THctosF1tEI2F+e35i3KYhe6lGAVN8o0FgbrpVohzk2TOpdH&#13;&#10;yOpzb3knSxMLNO/5Jufb7ZaUk8y0z++w4VB2LjaFZdbpHJtdtZ5UVnKldceC7ivLmVTegt/GUBCM&#13;&#10;8LAyGuj9T85I20GMuKo7syyEZOFhpW4MdMUrsuwSMTweS1CjIST6xyBaOD9rkfrdWI+WODdhjq5m&#13;&#10;vExZRkrdrXSGmUz2qxSFVpDXK73ykhKsyr1rAsCyocVU6YhS2F4HOg/GIjvbKPd9WUURCTFhfr7O&#13;&#10;xEPUuo/1bFEwxZ1qCKJsYnY0Oyg5GtK0pSklylAc4iHukljbKDcHAScnKK3RIiF61oZcmbe59Dec&#13;&#10;VS7I4v/GGcQulT5X5zMoU97Dj/X0Rc49aPeUaUanxhHPR6x8lJtdISFmOUxYo06WHCP+hhKG0GIp&#13;&#10;zvo0TvAHOCw+Zcx5duQTxcctV4+bBdao/7Iqxz7rDX89I2NscYfP6ollz/Y4905KVyh1lss1B1/Z&#13;&#10;VCfk9Hj3x5Yoi9FriLZ20OYui3KjDoo7PJyjyV3wuXapZZtUouZ88mfymqN7+18uefXhvvh/DHhz&#13;&#10;gHlEiIg+VMxIsIWVKlAcLInWUNYxpek1WMhThbJKXFFO4kWqHucamAQeWWIZMCohSHeJlTEmQIpu&#13;&#10;05rcjQhDIbQq3TWIPes2TNqbolvfHtYXyGPJB7uWHsihzrkhvUrF9m0MNIkfu32N7o7yXjloN551&#13;&#10;tzRW3KWoyT2ZQ/0Ee+CHziJsyK9bFtTybZyQGt6e2KGmKGExgNouli7R4Hzc2WPLrUSfKuEBbi/L&#13;&#10;kd1Cg4v2TzXCiZNEl+iz2YyB5H6Lw40jfM6YuCIUuwd8muxOiJyrhADxCGTI7qtSM5+rw9mhZywL&#13;&#10;FgwF+5kIWQIICigoogoLFCot2BqLZSgSGvtECMf2f8R/8hVmx48oa2E6WHnQvzYsy8nYxy8MXdkT&#13;&#10;cuzd5IZ0bKqPbdOpKV4RTx5K2xO5oPRInOqUeTR9XRomYmqP2yqP/ZVDR7DqiePYPUjFH7KGrLxR&#13;&#10;yll5RpQSxrqFzrmNzLVEc7bEGII80FlWZZs/qrE2WUWtSy5JWhZwV8fn+klqBlFm0rVOEo0U3Y+7&#13;&#10;MqT4h33nVVHvj6kL6LK86jzzqynqHy1J5nuezQNuyH0gyICCkNhSeBCRzjFJ+MxjwUk4+M96sWNV&#13;&#10;qj7Ve9ASAo2iEg7GYs0UTsAn3zmxv7ZZUsorC6pw/G1KCxmlyCxj4vfyhy0pD1Lwi0VJrE+66e1K&#13;&#10;diBZBpBLjoWYdpGKZYByCmEQ6pxqKeDRawZcTiwseYaGI1sXFUfgkwkzfK0b5mb6wFJA5SLKRCqT&#13;&#10;JOohNoggpRvbYGFxe+g+U0xR6CrodHlWbyuo/su+53tR4aSMq5LLDtjYV4G3LHGxcdQ1qMVSSh4d&#13;&#10;Q1h6CpArosh8ZgBnnEo37Gb8sR4Y9sjDUgxsKBJcxhMJhNCxsHGLBxnIHl6l2tMPhPd/6rm6C7Bn&#13;&#10;yExI0iwyx/652k6AUxNGQo2vinaRorSWP9DDJSLiuJfZs61MVnmIwUYxOv8ccgkUaZxL4lt0h440&#13;&#10;ihaFjISMhxnRsr54kytE6HLdO3Wh6GCIEzSJ4ECp+q0TMEyzOCuZkILDLDYdngCo47MwkDhwggoh&#13;&#10;aKzAclOmxVO9OvM8ytSbKQ81jObo9c5MSHE9tosVMc0seJiKlsfEj3y1MiyZd4pfNIRzy/99qZFL&#13;&#10;tq76UmXI0+NN6q+Gv56j9o/UFvAK1Kl3a26P+WE+ZKLXPRYCpqXRy0o0TdQbLHFG0ccNCo4t32g8&#13;&#10;PvVlPd3S6+00je2OWiilKq3diMWWWUBbNtW0vRJv5SjoucRZQQsa4WSZ1Hxmpk083FlxZJCaTEIz&#13;&#10;OK5VRAKjn5Uv96kHNWrG/GbjoaDlAsj2fR0fS7iapFblxwIpZ2RqkPnKjTly3ggeUp1hU6on/KDL&#13;&#10;wOPKNRONsl1HcgwnxwBXKdcdjkRlQ4RjyuLUHB3/IUjqdcucLOqETiuozbluUld0pMKqUZflIyt6&#13;&#10;onQXf1DWxhVDq/bluCnBmDMhgQ7eauXRkKOCrxdIfLkL9E/fMvSfUp0e0aK/R8n7+MWLal4cSfB6&#13;&#10;sifGsIRMZDvmi5Z8tt0yEXvtOUgUljbQzpEih45j8dsaOKRywdNRCUabQwyQdOaWhJQlqVnyJoMD&#13;&#10;VyhgLc4dRKTHO7pmtyRDORUgYts5VCgognyGaF5ZG0psQF2R31X8RBMG6ZEaN3EoNsgZAFY5kR3W&#13;&#10;QBEomDbPBbAVmL4pYK6lLQCHL5VBH00oN7keasnwceVhPaUqGM5JujxhYix9Ek7NDHfi3qQ+neUr&#13;&#10;FFomNeGVkVKNF9oWOOLfrxHHsp6Qu9F6uqpSR2v3lTbEoLLeXfC7RWGUqXr09Y4/VrtPs17TutaH&#13;&#10;7cX6S0G8TBYKP0NKY+i/UtkKWdr9qL5oM73LC2LwIuGppKFlSnKiCHm4WUyiSSH3KQgt4W1YCZCd&#13;&#10;AizFibGScyT7bDeFzot6nwUQ+ZUaf2JsXGj99yioZLqD5xEGkVbJQMz1n9iCkpBTus78YVmz/wly&#13;&#10;caGsl77NzdiclkT4cKD5QM0WSt3ZrfJs/bOSYlmRWAk4Mcg4qxV54w+3fV4pFg2ia/iPBP0zVMch&#13;&#10;cM4Oe+OJGdEQ4l/Mujygp7iYkZjjRZVZtOTQlYNQlYN2NV8ND2Nr4cM5SHoJ+jFqUcRoIQRXpkgh&#13;&#10;WBRIUHAFQAvAfljgi03f5pbL2w8j0zyiMcTZLXxlPGfZYsVblOwe0dpkae7s1WgafKsnCaCl3q60&#13;&#10;1rFRjwbBRy77mFoW5haFvoQuaC9CFzQWMxo0bRYM+0WJKaIohBp185M4hBRbBT6rwpY0WaKv7liw&#13;&#10;RijQ7YkSNFEVAJn7MSNHFHkshl6OKMSS/jkygZDeTKBkN24OlgduDpYGvJpzOgD9ko45SsljfOVa&#13;&#10;Fdu1xtGnT0ieoYEsrhyX3fB4LSqQJANAkA/5CroX+Qq6FEWFtmfbHBe/i1GI+gvlc1xs8UWRSQ35&#13;&#10;rVpmlPSsFWCoB4KgHgjEhZryqC4+Q0DomhZiz4We0PKz23uoOaWkBKoCVEQbRYhrJ/oxHgmLwXcl&#13;&#10;R8DP7UUyJEqRKkRiO394D8uEQ7GocjTZaCSoxDgmKggVIgVIgAAAARwIAAAAMAGcAA4AAAAPADAA&#13;&#10;IAAAAAAAAAA4AAAAPACAAK4wDHi77x00+/WRFs5ww8aNjAe8Zrzhkg5B/TIcgkDCzh3scO+CgCMC&#13;&#10;DyBXdhjsAEAAAAEADAAKTbzil+CVAWL4Cy1hh/IIRflGrzAAIwAZgAAAAWAEIAW/AAAAmWQIr3A0&#13;&#10;ODLMAAABDACACKLAjcgEbYHSDHWPEogGoMCWGCrAU0wHjYCwUBkwBcQAbqAkAY1hgBwAhbAMbAAm&#13;&#10;A4wAAAGYAIAAJy5eTAQaGCDGsgKEAdyA9mwMAAAAgAAIAAAAAAAABDAD2gAYAFf8w3GxAYAYAPBg&#13;&#10;EAAbRyATERoxgpowd5yiDdEw/UyV7KyBYfYAW0iPOHoarxiIcwr1A8UAkoXip6bEmdpkZpOrYpiB&#13;&#10;vadp/NWgWxTDEVjk26ENtmCSqIZAIR2gjAmDQSgFcPIOsxbAQnGwCJhj+AQoArZ1YicAvt0wskIS&#13;&#10;YmhWPI2CTGGibXAIABBTBfTGCkBYADX4FAAFDwI80A6E4DDcGyrGAAV5ZCgAFgwQzbqOA5/RtuVW&#13;&#10;WHoq8K63/8Pd7jmbT/u4H4ezErKPvgLBN0EAwVYIBCYAAwevA4bBAnBNggAQAAAAQAAAAEAAAAGA&#13;&#10;AAABJ1k+gs7Ms3RDMQDTYrEyzjGACEJgAAIQCADVXGYYDQhDEAAGAQABg6AAgAAFQIDAgRhwFrRC&#13;&#10;q1gBw4UYAwS+ONATVgxR3ABNgAARsSTQAEEENAAROjWAAEnFYJjAK2m5pwMuUMS8ASAWG1BC0wqX&#13;&#10;iLq94AAgaTiISMpegGgCciDiCPNCKctFuDhjahw4BVcHc2MRiAQEBZ4R1VehtjQ0WiOeOcAccBqR&#13;&#10;7NAIJAJAE66A4mNQ5g/MgpU2PgIa9qYIMWbjthBW4cGQQYRgj0XtoAswwYMLHeSQ4FUwCzU6Nikg&#13;&#10;3IRjGc6ShmO5hM245tiEfQnS3EvERwzG6MUAEcAN4CdYAfEyDwQF48Ttn2BjDgZAiBwBs5jAFrfV&#13;&#10;k2RrBwEQiHCGNxOYZUPT9A1XxjRULVXfhOK4jt9BsADnnAwAFcRCschKR4jRCpbGAAZ5ygAAA2hc&#13;&#10;5wWILZYNG8AMxYCNQJBA4Gi1MAVEQ+eY4KAgADAAewAGAYERCyBi2gJR+TCPS2LkAb06ADIAHgAA&#13;&#10;AA/mA4TAengOoABMkAWARfBSkBunmR24BUtk5ig85VkAIuZobj0I5TNCRg6ABWj5GZIY+gf/8CcF&#13;&#10;jlzAsBYHsDiJh/bQWBAYesDb1iSVApLx7G+NfQSukTuGQ8wF+QHCkaQccMAsmZInMXUAwuiL6Qru&#13;&#10;IBk4cT8of2oFV1xkYFbJzCwC6oiyABY5dIZYCwq1ujQA1Fcw7AcyCWgATkSBioJ3XME+gbhF6y/g&#13;&#10;YXmebhZ0kTsmBSJgpQaW+1GAJQbwAIC+MKouCsY5GGAAWYNjAXY1QRgBS3qAaBEwMEVAxHAEOAdQ&#13;&#10;x2gYI4WdQYCqVKTCABi92AAALpDOBiyFmCoJ8rWYCBLqtfCIEECkCoKAIABBjoxqWcvOYxjLotcM&#13;&#10;RDLceZiCqED9GMdQGEdZBXcgzI4zRzirIGWORRkASwALgBvaELZ3LAACj1gAAMjPgsxpOq4iSbMD&#13;&#10;3yAABlbZGAAesBGxjXKUMnTAMAIAIAAAYD9wYR7cFVMJl5EZAgAIKALM4GAAQADAAIABwAYABAWB&#13;&#10;DACAwADAQGACMAMAAAAiAAAAIgAZiMFgBduIkth/f4AWXDPAJuIZRACrBDNgQ46MlU5gAsCJfn4c&#13;&#10;CfjgAHc1vaQi3EOyBvrG1HHBL5/OmKcOofyyn+AoxnHthB6uAGBgAgIAJjkg6FYvVWXNjHtjUCNY&#13;&#10;CAW0OAY9YFDZpzSDgYUtpJc95ykVkVS5XgG1gMDQmgkcW2BvGZ3uKIlKDLywp1oDTejTP2A2stKY&#13;&#10;BkebHRAEHxCYIGFaEBUFeFEKEAU0NVIrA9tawCQM9TCoQAwYHY2iPopxDaMmoyQJBd9AAJBmqWyB&#13;&#10;wB0oxgoFQIOAqASAnkcCxoFe2QaCGLGwCR7lg2ZWPQ/AB2ggCmWWxHFmWBebiH6AiqIYXAjQRiGB&#13;&#10;GwhEMEHIgWABQQGgAMSIEAhuJBopiAbFAAD4bigAOdkMKEqkxFfiACkCHw/1yAsYDUMZXEIqJfJc&#13;&#10;DK8c2s2FmYCIKAAAAAAAAAFAAAABgAAAAsEAAYIwYAAwQFAQCBAACAwEBgMAAAEABAKGoIBBUDAA&#13;&#10;AKgGAAwlBAACCgIBgMICoAACoGZ6Ys2Y2Ax1lCNjkdfODfphT+YecBHD5jouWgY4lGBBKhrmbvv5&#13;&#10;jrUxXBPHNOGVoyBcjyZbnyU5R8PbCDRrRO4ACOUFMJMSFBAAVTigbEPinGJMh48NScCmgq8fAOVp&#13;&#10;kgsFVPVwKgRdM0ZWDeBGDXB55EnR8AVFwCMHMdpQiCPqpNQ8AJbTAiBVjKLEQO5ML0VAbjSSioD0&#13;&#10;isA4DUFZWjoQvCQZmAzs4QiCSuZLXKDq4fwwB7B4pMiFWJPkKIc0/1w8ALOCQ4F4b3oNgg4tsGrP&#13;&#10;0aqMOGS0wjQBONS0hkBGQOCYGZoH4KI4VLLFAAp5aUc+ovmeDuhoQAuQhGRm3CYZNpgINmihFumP&#13;&#10;CjAGyEIQAMnAwAjZMB4LIdDgGEA8AQTEYkhgEnCaX4wCMj4aAiSoEY8Zn8wARgR43AABDOWGAAwY&#13;&#10;Z4ABoLLaPDEirkAARiqMAAvGIENQsvYCuJk0zMGZMva2y0eDqAff2gd8GTgHpbNyzxX6wcBBMRig&#13;&#10;CBAoABgaCYcGgjMYAACCAAAAAIKAgEAAAIBBAUBAMV4ogYCEbSAAsFjgRghcAGMAAQcBAQUwqCMA&#13;&#10;IgoCABQAgmA2gsZgDgV9RYG3NUDFgOgVQHBpPcayiBhlgi1DR10qkYSphSQiAQ53U9CBoihCQXpi&#13;&#10;IJNA5B3TrXD9JK/G0DGRWQvQOrIMmqyJ+mBrDJZkePxluO9Y6EcY4aQpmP0zDcQJuaoynwV0ROsy&#13;&#10;DKQEytE18p1soxwALGAUjxAEQ2Iagxqqyd+d6RO0IKQEAw0sCCcEZHAYIS6ER+tRElGVY/FJiABI&#13;&#10;1MrR+NdWwoRUibUdgaUT3YIBSaGwJg3QgsFQPQOTDUExpLoKA7EwfB5CjXAA9BhSRsE2TtdO0AGX&#13;&#10;bA1Kgs+D1RpR3NQbpKxUCwUABVV8GwAF8rXRIzaoo0HoFEM0BoFHgPhGE8SAwHCBI7xnoVeUcENM&#13;&#10;8Qg2kGb4ZDgVnEUCgIJaAFZGEQkwmO0JWNkTGkFiAcCGewIRZImwAWQGejGDshhaRDQyR2iIpemP&#13;&#10;wSA8jCTMCQEe2thpYBSYh6FHNMpDgADm5h4ADgyBkBGqSCYjhAUAAA2VQgAATbHBuMSsD3IAH7MR&#13;&#10;iJYd17iAAAIhAAACIQAQAgIAQAgIlVqYbWPAz/Rn96iAAASMBQAVfZAhDAhDAAAAAAxiAxAAAAAA&#13;&#10;AuYKkIiweQq/gaURXvYOb7B2PhEAIQAiAEIAAAAAAAAAACqVwuNVBmQiZXsZVwYMI1SrpuFTgEAI&#13;&#10;QABACEAAQAwEAIAYCMTmD4Fb8915jI5eHBBDc0NhmH8AEAAgACAAQAAADAYAAAwGLcxAUACoHiCi&#13;&#10;DFzAVQkJAIeQIDAAAABgAAAAhiAAAIYgAATOENIIcwNDXwvB4nEAABCnnAAEAABCBAAAQgBgAAAA&#13;&#10;wAAAUEsDBBQABgAIAAAAIQBTvv/35AAAABABAAAPAAAAZHJzL2Rvd25yZXYueG1sTE9Na8JAEL0X&#13;&#10;+h+WEXqrm0RsTcxGxH6cpFAtFG9jMibB7GzIrkn89117aS8DM+/N+0hXo25ET52tDSsIpwEI4twU&#13;&#10;NZcKvvZvjwsQ1iEX2BgmBVeysMru71JMCjPwJ/U7VwovwjZBBZVzbSKlzSvSaKemJfbYyXQanV+7&#13;&#10;UhYdDl5cNzIKgiepsWbvUGFLm4ry8+6iFbwPOKxn4Wu/PZ8218N+/vG9DUmph8n4svRjvQThaHR/&#13;&#10;H3Dr4PND5oMdzYULKxoF8zCOPVXBbBGBuBGCKHoGcfy9xCCzVP4vkv0AAAD//wMAUEsDBBQABgAI&#13;&#10;AAAAIQA9M+gx9gAAAJsCAAAZAAAAZHJzL19yZWxzL2Uyb0RvYy54bWwucmVsc6ySzU7EIBRG9ya+&#13;&#10;A7l7S1uNGjN0NsZktmZ8AAK3QCxcAvgzby9mNLGm1YUuuYRzvu+GzfbVT+wZU3YUBHRNCwyDIu2C&#13;&#10;EfCwvzu7BpaLDFpOFFDAATNsh9OTzT1OstRH2bqYWaWELMCWEm84z8qil7mhiKHejJS8LPWYDI9S&#13;&#10;PUqDvG/bS56+MmCYMdlOC0g7fQ5sf4jV/DubxtEpvCX15DGUBQV3vrorUCaDRYBH7eRx2DcxGODL&#13;&#10;GfqVDN6pRJnG0ijy/Kh/117Nm3Gro6VC38Uf46550XFN3a2oF1b7l/rdT/UvVjL8T/3+sz6ffanh&#13;&#10;DQAA//8DAFBLAQItABQABgAIAAAAIQB24ElfGAEAAE4CAAATAAAAAAAAAAAAAAAAAAAAAABbQ29u&#13;&#10;dGVudF9UeXBlc10ueG1sUEsBAi0AFAAGAAgAAAAhADj9If/WAAAAlAEAAAsAAAAAAAAAAAAAAAAA&#13;&#10;SQEAAF9yZWxzLy5yZWxzUEsBAi0AFAAGAAgAAAAhAC5YupzQBQAAzxQAAA4AAAAAAAAAAAAAAAAA&#13;&#10;SAIAAGRycy9lMm9Eb2MueG1sUEsBAi0ACgAAAAAAAAAhAFWMrm4gFQQAIBUEABQAAAAAAAAAAAAA&#13;&#10;AAAARAgAAGRycy9tZWRpYS9pbWFnZTEucG5nUEsBAi0ACgAAAAAAAAAhAKQk2nZzmAAAc5gAABYA&#13;&#10;AAAAAAAAAAAAAAAAlh0EAGRycy9tZWRpYS9oZHBob3RvMS53ZHBQSwECLQAKAAAAAAAAACEA6gsW&#13;&#10;CmFsAwBhbAMAFAAAAAAAAAAAAAAAAAA9tgQAZHJzL21lZGlhL2ltYWdlMi5wbmdQSwECLQAKAAAA&#13;&#10;AAAAACEAUO+X5DeKAAA3igAAFgAAAAAAAAAAAAAAAADQIggAZHJzL21lZGlhL2hkcGhvdG8yLndk&#13;&#10;cFBLAQItABQABgAIAAAAIQBTvv/35AAAABABAAAPAAAAAAAAAAAAAAAAADutCABkcnMvZG93bnJl&#13;&#10;di54bWxQSwECLQAUAAYACAAAACEAPTPoMfYAAACbAgAAGQAAAAAAAAAAAAAAAABMrggAZHJzL19y&#13;&#10;ZWxzL2Uyb0RvYy54bWwucmVsc1BLBQYAAAAACQAJAEYCAAB5rwgAAAA=&#13;&#10;">
                <v:group id="_x0000_s1027" style="position:absolute;left:95;width:31832;height:18954" coordsize="31832,18954"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vB658zwAAAOcAAAAPAAAAZHJzL2Rvd25yZXYueG1sRI9NS8NA&#13;&#10;EIbvgv9hGcGb3SQaKWm3pdQPPBTBVii9DdlpEpqdDdk1Sf+9cxC8DLwM7/PyLNeTa9VAfWg8G0hn&#13;&#10;CSji0tuGKwPfh7eHOagQkS22nsnAlQKsV7c3SyysH/mLhn2slEA4FGigjrErtA5lTQ7DzHfE8jv7&#13;&#10;3mGU2Ffa9jgK3LU6S5Jn7bBhWaixo21N5WX/4wy8jzhuHtPXYXc5b6+nQ/553KVkzP3d9LKQs1mA&#13;&#10;ijTF/8Yf4sMayPJ0/pRluZiIlziBXv0CAAD//wMAUEsBAi0AFAAGAAgAAAAhANvh9svuAAAAhQEA&#13;&#10;ABMAAAAAAAAAAAAAAAAAAAAAAFtDb250ZW50X1R5cGVzXS54bWxQSwECLQAUAAYACAAAACEAWvQs&#13;&#10;W78AAAAVAQAACwAAAAAAAAAAAAAAAAAfAQAAX3JlbHMvLnJlbHNQSwECLQAUAAYACAAAACEA7weu&#13;&#10;fM8AAADnAAAADwAAAAAAAAAAAAAAAAAHAgAAZHJzL2Rvd25yZXYueG1sUEsFBgAAAAADAAMAtwAA&#13;&#10;AAMDAAAAAA==&#13;&#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20" o:spid="_x0000_s1028" type="#_x0000_t75" alt="Photograph of a middle-aged man wearing a grey suit, light shirt, and patterned tie, smiling against a plain grey-colored background. The man has short black hair and is positioned centrally in a formal portrait style." style="position:absolute;left:16573;width:15259;height:18954;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dvMllzgAAAOgAAAAPAAAAZHJzL2Rvd25yZXYueG1sRI9NSwMx&#13;&#10;EIbvgv8hjODNJrvVUrdNS/ED96it9Txuppulm8myiW3890YQvAzMvLzP8CzXyfXiRGPoPGsoJgoE&#13;&#10;ceNNx62G993zzRxEiMgGe8+k4ZsCrFeXF0usjD/zG522sRUZwqFCDTbGoZIyNJYchokfiHN28KPD&#13;&#10;mNexlWbEc4a7XpZKzaTDjvMHiwM9WGqO2y+nwdSvh5d5+rSb/S591Mf74rZ42mt9fZUeF3lsFiAi&#13;&#10;pfjf+EPUJjtMy1LdFTM1hV+xfAC5+gEAAP//AwBQSwECLQAUAAYACAAAACEA2+H2y+4AAACFAQAA&#13;&#10;EwAAAAAAAAAAAAAAAAAAAAAAW0NvbnRlbnRfVHlwZXNdLnhtbFBLAQItABQABgAIAAAAIQBa9Cxb&#13;&#10;vwAAABUBAAALAAAAAAAAAAAAAAAAAB8BAABfcmVscy8ucmVsc1BLAQItABQABgAIAAAAIQCdvMll&#13;&#10;zgAAAOgAAAAPAAAAAAAAAAAAAAAAAAcCAABkcnMvZG93bnJldi54bWxQSwUGAAAAAAMAAwC3AAAA&#13;&#10;AgMAAAAA&#13;&#10;">
                    <v:imagedata r:id="rId19" o:title="Photograph of a middle-aged man wearing a grey suit, light shirt, and patterned tie, smiling against a plain grey-colored background. The man has short black hair and is positioned centrally in a formal portrait style" cropleft="2260f" cropright="2937f"/>
                    <v:shadow on="t" color="black" opacity="45875f" origin="-.5,-.5" offset="0,0"/>
                  </v:shape>
                  <v:shape id="Picture 17" o:spid="_x0000_s1029" type="#_x0000_t75" alt="Photograph of a middle-aged man wearing a dark suit, light gray shirt, and patterned tie, smiling against a plain light-colored background. The man has short brown hair and is positioned centrally in a formal portrait style." style="position:absolute;width:15163;height:18954;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KYUWA0QAAAOgAAAAPAAAAZHJzL2Rvd25yZXYueG1sRI9NS8NA&#13;&#10;EIbvBf/DMoK3dpN+hJp2W+pHoRQvVq14G7JjNpqdTbJrG/+9KwheBmZe3md4luve1uJEna8cK0hH&#13;&#10;CQjiwumKSwXPT9vhHIQPyBprx6TgmzysVxeDJebanfmRTodQighhn6MCE0KTS+kLQxb9yDXEMXt3&#13;&#10;ncUQ166UusNzhNtajpMkkxYrjh8MNnRrqPg8fFkFs2yya0Py+vJxb25qbR7a4/Ftr9TVZX+3iGOz&#13;&#10;ABGoD/+NP8ROR4fpdD5Jr9MshV+xeAC5+gEAAP//AwBQSwECLQAUAAYACAAAACEA2+H2y+4AAACF&#13;&#10;AQAAEwAAAAAAAAAAAAAAAAAAAAAAW0NvbnRlbnRfVHlwZXNdLnhtbFBLAQItABQABgAIAAAAIQBa&#13;&#10;9CxbvwAAABUBAAALAAAAAAAAAAAAAAAAAB8BAABfcmVscy8ucmVsc1BLAQItABQABgAIAAAAIQDK&#13;&#10;YUWA0QAAAOgAAAAPAAAAAAAAAAAAAAAAAAcCAABkcnMvZG93bnJldi54bWxQSwUGAAAAAAMAAwC3&#13;&#10;AAAABQMAAAAA&#13;&#10;">
                    <v:imagedata r:id="rId20" o:title="Photograph of a middle-aged man wearing a dark suit, light gray shirt, and patterned tie, smiling against a plain light-colored background. The man has short brown hair and is positioned centrally in a formal portrait style"/>
                    <v:shadow on="t" color="black" opacity="45875f" origin="-.5,-.5" offset="0,0"/>
                  </v:shape>
                </v:group>
                <v:rect id="Rectangle 17" o:spid="_x0000_s1030" alt="Image caption reading, &quot;Dr. Richard Tucker&quot;" style="position:absolute;top:19240;width:15259;height:264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43O1d0AAAAOcAAAAPAAAAZHJzL2Rvd25yZXYueG1sRI/BTsJA&#13;&#10;EIbvJr7DZky8yS5KBAoLAQ2JHkykcuA4dMe2sTtbu0upb+8cTLxM8mfyfzPfcj34RvXUxTqwhfHI&#13;&#10;gCIugqu5tHD42N3NQMWE7LAJTBZ+KMJ6dX21xMyFC++pz1OpBMIxQwtVSm2mdSwq8hhHoSWW3Wfo&#13;&#10;PCaJXaldhxeB+0bfG/OoPdYsFyps6ami4is/ewuvpX47nPf5aTs79v3m+9Rs383O2tub4XkhY7MA&#13;&#10;lWhI/40/xIuzMBk/zCdTM5XHxUucQK9+AQAA//8DAFBLAQItABQABgAIAAAAIQDb4fbL7gAAAIUB&#13;&#10;AAATAAAAAAAAAAAAAAAAAAAAAABbQ29udGVudF9UeXBlc10ueG1sUEsBAi0AFAAGAAgAAAAhAFr0&#13;&#10;LFu/AAAAFQEAAAsAAAAAAAAAAAAAAAAAHwEAAF9yZWxzLy5yZWxzUEsBAi0AFAAGAAgAAAAhAPjc&#13;&#10;7V3QAAAA5wAAAA8AAAAAAAAAAAAAAAAABwIAAGRycy9kb3ducmV2LnhtbFBLBQYAAAAAAwADALcA&#13;&#10;AAAEAwAAAAA=&#13;&#10;" fillcolor="#e8d3a2 [3214]" strokecolor="#e8d3a2 [3214]" strokeweight="1pt">
                  <v:textbox>
                    <w:txbxContent>
                      <w:p w14:paraId="08985CC5" w14:textId="7D77E91D" w:rsidR="00D75700" w:rsidRPr="001A1170" w:rsidRDefault="003108A7" w:rsidP="00D75700">
                        <w:pPr>
                          <w:jc w:val="center"/>
                          <w:rPr>
                            <w:color w:val="000000" w:themeColor="text1"/>
                            <w:sz w:val="20"/>
                            <w:szCs w:val="20"/>
                          </w:rPr>
                        </w:pPr>
                        <w:r>
                          <w:rPr>
                            <w:color w:val="000000" w:themeColor="text1"/>
                            <w:sz w:val="20"/>
                            <w:szCs w:val="20"/>
                          </w:rPr>
                          <w:t>Dr. Richard Tucker</w:t>
                        </w:r>
                      </w:p>
                    </w:txbxContent>
                  </v:textbox>
                </v:rect>
                <v:rect id="Rectangle 17" o:spid="_x0000_s1031" alt="Image caption reading, &quot;Dr. Peixi Liao&quot;" style="position:absolute;left:16668;top:19240;width:15259;height:264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ez5TszwAAAOcAAAAPAAAAZHJzL2Rvd25yZXYueG1sRI9Ba8JA&#13;&#10;FITvhf6H5RW81V2V2hBdRVuEeiho6qHHZ/Y1Cc2+TbNrjP/eFQpeBoZhvmHmy97WoqPWV441jIYK&#13;&#10;BHHuTMWFhsPX5jkB4QOywdoxabiQh+Xi8WGOqXFn3lOXhUJECPsUNZQhNKmUPi/Joh+6hjhmP661&#13;&#10;GKJtC2laPEe4reVYqam0WHFcKLGht5Ly3+xkNWwL+Xk47bPjOvnuutXfsV7v1EbrwVP/PouymoEI&#13;&#10;1Id74x/xYTQkE6XGo9eXKdx+xU8gF1cAAAD//wMAUEsBAi0AFAAGAAgAAAAhANvh9svuAAAAhQEA&#13;&#10;ABMAAAAAAAAAAAAAAAAAAAAAAFtDb250ZW50X1R5cGVzXS54bWxQSwECLQAUAAYACAAAACEAWvQs&#13;&#10;W78AAAAVAQAACwAAAAAAAAAAAAAAAAAfAQAAX3JlbHMvLnJlbHNQSwECLQAUAAYACAAAACEA3s+U&#13;&#10;7M8AAADnAAAADwAAAAAAAAAAAAAAAAAHAgAAZHJzL2Rvd25yZXYueG1sUEsFBgAAAAADAAMAtwAA&#13;&#10;AAMDAAAAAA==&#13;&#10;" fillcolor="#e8d3a2 [3214]" strokecolor="#e8d3a2 [3214]" strokeweight="1pt">
                  <v:textbox>
                    <w:txbxContent>
                      <w:p w14:paraId="6F353336" w14:textId="7D8E72F1" w:rsidR="00D75700" w:rsidRPr="001A1170" w:rsidRDefault="00247B08" w:rsidP="00D75700">
                        <w:pPr>
                          <w:jc w:val="center"/>
                          <w:rPr>
                            <w:color w:val="000000" w:themeColor="text1"/>
                            <w:sz w:val="20"/>
                            <w:szCs w:val="20"/>
                          </w:rPr>
                        </w:pPr>
                        <w:r>
                          <w:rPr>
                            <w:color w:val="000000" w:themeColor="text1"/>
                            <w:sz w:val="20"/>
                            <w:szCs w:val="20"/>
                          </w:rPr>
                          <w:t xml:space="preserve">Dr. </w:t>
                        </w:r>
                        <w:proofErr w:type="spellStart"/>
                        <w:r>
                          <w:rPr>
                            <w:color w:val="000000" w:themeColor="text1"/>
                            <w:sz w:val="20"/>
                            <w:szCs w:val="20"/>
                          </w:rPr>
                          <w:t>Peixi</w:t>
                        </w:r>
                        <w:proofErr w:type="spellEnd"/>
                        <w:r>
                          <w:rPr>
                            <w:color w:val="000000" w:themeColor="text1"/>
                            <w:sz w:val="20"/>
                            <w:szCs w:val="20"/>
                          </w:rPr>
                          <w:t xml:space="preserve"> Liao</w:t>
                        </w:r>
                      </w:p>
                    </w:txbxContent>
                  </v:textbox>
                </v:rect>
                <w10:wrap type="square"/>
              </v:group>
            </w:pict>
          </mc:Fallback>
        </mc:AlternateContent>
      </w:r>
      <w:r w:rsidR="008248C1">
        <w:rPr>
          <w:sz w:val="28"/>
          <w:szCs w:val="28"/>
        </w:rPr>
        <w:t xml:space="preserve">Our department is honored to recognize the generous support of </w:t>
      </w:r>
      <w:r w:rsidR="008248C1">
        <w:rPr>
          <w:b/>
          <w:bCs/>
          <w:sz w:val="28"/>
          <w:szCs w:val="28"/>
        </w:rPr>
        <w:t>Dr. Richard D. Tucker and his family</w:t>
      </w:r>
      <w:r w:rsidR="008248C1">
        <w:rPr>
          <w:sz w:val="28"/>
          <w:szCs w:val="28"/>
        </w:rPr>
        <w:t>. Their donation has made possible the establishment of the Tucker Family Faculty Fellowship in Restorative Dentistry.</w:t>
      </w:r>
    </w:p>
    <w:p w14:paraId="184C78F3" w14:textId="36037CE3" w:rsidR="008248C1" w:rsidRDefault="008248C1" w:rsidP="009F5A9C">
      <w:pPr>
        <w:widowControl/>
        <w:autoSpaceDE/>
        <w:autoSpaceDN/>
        <w:adjustRightInd/>
        <w:spacing w:after="160" w:line="276" w:lineRule="auto"/>
        <w:jc w:val="both"/>
        <w:rPr>
          <w:sz w:val="28"/>
          <w:szCs w:val="28"/>
        </w:rPr>
      </w:pPr>
      <w:r>
        <w:rPr>
          <w:sz w:val="28"/>
          <w:szCs w:val="28"/>
        </w:rPr>
        <w:t>This fellowship</w:t>
      </w:r>
      <w:r w:rsidR="00CF5B86">
        <w:rPr>
          <w:sz w:val="28"/>
          <w:szCs w:val="28"/>
        </w:rPr>
        <w:t xml:space="preserve"> supports an additional paid day each week for teaching and mentoring in our predoctoral dentistry clinics. Eligible affiliate faculty members must volunteer one day per week in the predoctoral D2/D3 clinics. With fellowship support, selected faculty will teach a total of two days per week in </w:t>
      </w:r>
      <w:r w:rsidR="00BA1F3B">
        <w:rPr>
          <w:sz w:val="28"/>
          <w:szCs w:val="28"/>
        </w:rPr>
        <w:t>our</w:t>
      </w:r>
      <w:r w:rsidR="00CF5B86">
        <w:rPr>
          <w:sz w:val="28"/>
          <w:szCs w:val="28"/>
        </w:rPr>
        <w:t xml:space="preserve"> clinics. </w:t>
      </w:r>
    </w:p>
    <w:p w14:paraId="3E9C2D52" w14:textId="77777777" w:rsidR="004C1E08" w:rsidRDefault="00186432" w:rsidP="009F5A9C">
      <w:pPr>
        <w:widowControl/>
        <w:autoSpaceDE/>
        <w:autoSpaceDN/>
        <w:adjustRightInd/>
        <w:spacing w:after="160" w:line="276" w:lineRule="auto"/>
        <w:jc w:val="both"/>
        <w:rPr>
          <w:sz w:val="28"/>
          <w:szCs w:val="28"/>
        </w:rPr>
      </w:pPr>
      <w:r w:rsidRPr="00186432">
        <w:rPr>
          <w:sz w:val="28"/>
          <w:szCs w:val="28"/>
        </w:rPr>
        <w:t xml:space="preserve">I am </w:t>
      </w:r>
      <w:r w:rsidR="00900626">
        <w:rPr>
          <w:sz w:val="28"/>
          <w:szCs w:val="28"/>
        </w:rPr>
        <w:t xml:space="preserve">pleased to announce that </w:t>
      </w:r>
      <w:r w:rsidR="00900626">
        <w:rPr>
          <w:b/>
          <w:bCs/>
          <w:sz w:val="28"/>
          <w:szCs w:val="28"/>
        </w:rPr>
        <w:t xml:space="preserve">Dr. </w:t>
      </w:r>
      <w:proofErr w:type="spellStart"/>
      <w:r w:rsidR="00900626">
        <w:rPr>
          <w:b/>
          <w:bCs/>
          <w:sz w:val="28"/>
          <w:szCs w:val="28"/>
        </w:rPr>
        <w:t>Peixi</w:t>
      </w:r>
      <w:proofErr w:type="spellEnd"/>
      <w:r w:rsidR="00900626">
        <w:rPr>
          <w:b/>
          <w:bCs/>
          <w:sz w:val="28"/>
          <w:szCs w:val="28"/>
        </w:rPr>
        <w:t xml:space="preserve"> Liao</w:t>
      </w:r>
      <w:r w:rsidR="00900626">
        <w:rPr>
          <w:sz w:val="28"/>
          <w:szCs w:val="28"/>
        </w:rPr>
        <w:t>, a prosthodontist and affiliate associate professor, has been selected as the program’s first Fellow. His term would be from September 2026 to August 2027.</w:t>
      </w:r>
      <w:r>
        <w:rPr>
          <w:sz w:val="28"/>
          <w:szCs w:val="28"/>
        </w:rPr>
        <w:tab/>
      </w:r>
      <w:r>
        <w:rPr>
          <w:sz w:val="28"/>
          <w:szCs w:val="28"/>
        </w:rPr>
        <w:tab/>
      </w:r>
      <w:r>
        <w:rPr>
          <w:sz w:val="28"/>
          <w:szCs w:val="28"/>
        </w:rPr>
        <w:tab/>
        <w:t xml:space="preserve">   </w:t>
      </w:r>
      <w:r w:rsidR="00710014">
        <w:rPr>
          <w:sz w:val="28"/>
          <w:szCs w:val="28"/>
        </w:rPr>
        <w:t xml:space="preserve">           </w:t>
      </w:r>
    </w:p>
    <w:p w14:paraId="40E80D10" w14:textId="5EE97E39" w:rsidR="00900626" w:rsidRPr="00900626" w:rsidRDefault="00186432" w:rsidP="004C1E08">
      <w:pPr>
        <w:widowControl/>
        <w:autoSpaceDE/>
        <w:autoSpaceDN/>
        <w:adjustRightInd/>
        <w:spacing w:after="160" w:line="276" w:lineRule="auto"/>
        <w:jc w:val="right"/>
        <w:rPr>
          <w:sz w:val="28"/>
          <w:szCs w:val="28"/>
        </w:rPr>
      </w:pPr>
      <w:r w:rsidRPr="004C1E08">
        <w:rPr>
          <w:b/>
          <w:sz w:val="28"/>
          <w:szCs w:val="28"/>
        </w:rPr>
        <w:t>Dr. Alvin Wee</w:t>
      </w:r>
      <w:r>
        <w:rPr>
          <w:sz w:val="28"/>
          <w:szCs w:val="28"/>
        </w:rPr>
        <w:t>, Professor and Chair</w:t>
      </w:r>
    </w:p>
    <w:p w14:paraId="7DCCD339" w14:textId="578D76A0" w:rsidR="003F05A3" w:rsidRPr="001B1938" w:rsidRDefault="007C5792">
      <w:pPr>
        <w:widowControl/>
        <w:autoSpaceDE/>
        <w:autoSpaceDN/>
        <w:adjustRightInd/>
        <w:spacing w:after="160" w:line="278" w:lineRule="auto"/>
      </w:pPr>
      <w:r>
        <w:tab/>
      </w:r>
      <w:r>
        <w:tab/>
      </w:r>
      <w:r>
        <w:tab/>
      </w:r>
      <w:r>
        <w:tab/>
      </w:r>
      <w:r>
        <w:tab/>
      </w:r>
      <w:r>
        <w:tab/>
      </w:r>
      <w:r>
        <w:tab/>
      </w:r>
      <w:r>
        <w:tab/>
      </w:r>
      <w:r>
        <w:tab/>
      </w:r>
      <w:r>
        <w:tab/>
      </w:r>
      <w:r>
        <w:tab/>
      </w:r>
      <w:r w:rsidR="003F05A3">
        <w:rPr>
          <w:sz w:val="28"/>
          <w:szCs w:val="28"/>
        </w:rPr>
        <w:br w:type="page"/>
      </w:r>
    </w:p>
    <w:p w14:paraId="7273E753" w14:textId="158F31B6" w:rsidR="003F05A3" w:rsidRPr="00892DB8" w:rsidRDefault="00892DB8" w:rsidP="00892428">
      <w:pPr>
        <w:pStyle w:val="Heading2"/>
      </w:pPr>
      <w:r>
        <w:rPr>
          <w:noProof/>
        </w:rPr>
        <w:lastRenderedPageBreak/>
        <mc:AlternateContent>
          <mc:Choice Requires="wps">
            <w:drawing>
              <wp:anchor distT="0" distB="0" distL="114300" distR="114300" simplePos="0" relativeHeight="251658246" behindDoc="1" locked="0" layoutInCell="1" allowOverlap="1" wp14:anchorId="5E0B8072" wp14:editId="305B7E2F">
                <wp:simplePos x="0" y="0"/>
                <wp:positionH relativeFrom="margin">
                  <wp:align>right</wp:align>
                </wp:positionH>
                <wp:positionV relativeFrom="margin">
                  <wp:posOffset>336550</wp:posOffset>
                </wp:positionV>
                <wp:extent cx="6838950" cy="350520"/>
                <wp:effectExtent l="0" t="0" r="19050" b="11430"/>
                <wp:wrapSquare wrapText="bothSides"/>
                <wp:docPr id="2086210129" name="Rectangle 1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8950" cy="350520"/>
                        </a:xfrm>
                        <a:prstGeom prst="rect">
                          <a:avLst/>
                        </a:prstGeom>
                        <a:solidFill>
                          <a:schemeClr val="tx2"/>
                        </a:solidFill>
                        <a:ln>
                          <a:solidFill>
                            <a:schemeClr val="tx2"/>
                          </a:solidFill>
                        </a:ln>
                      </wps:spPr>
                      <wps:style>
                        <a:lnRef idx="2">
                          <a:schemeClr val="accent3">
                            <a:shade val="15000"/>
                          </a:schemeClr>
                        </a:lnRef>
                        <a:fillRef idx="1">
                          <a:schemeClr val="accent3"/>
                        </a:fillRef>
                        <a:effectRef idx="0">
                          <a:schemeClr val="accent3"/>
                        </a:effectRef>
                        <a:fontRef idx="minor">
                          <a:schemeClr val="lt1"/>
                        </a:fontRef>
                      </wps:style>
                      <wps:txbx>
                        <w:txbxContent>
                          <w:p w14:paraId="422D559E" w14:textId="3FE2D154" w:rsidR="00087F2F" w:rsidRPr="00C653A3" w:rsidRDefault="00EB6D19" w:rsidP="009F4743">
                            <w:pPr>
                              <w:jc w:val="center"/>
                              <w:rPr>
                                <w:sz w:val="28"/>
                                <w:szCs w:val="28"/>
                              </w:rPr>
                            </w:pPr>
                            <w:r>
                              <w:rPr>
                                <w:b/>
                                <w:bCs/>
                                <w:sz w:val="28"/>
                                <w:szCs w:val="28"/>
                              </w:rPr>
                              <w:t>Advanced Education in General Dentistry (AEGD) Residents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E0B8072" id="Rectangle 14" o:spid="_x0000_s1032" alt="&quot;&quot;" style="position:absolute;left:0;text-align:left;margin-left:487.3pt;margin-top:26.5pt;width:538.5pt;height:27.6pt;z-index:-251658234;visibility:visible;mso-wrap-style:square;mso-width-percent:0;mso-height-percent:0;mso-wrap-distance-left:9pt;mso-wrap-distance-top:0;mso-wrap-distance-right:9pt;mso-wrap-distance-bottom:0;mso-position-horizontal:right;mso-position-horizontal-relative:margin;mso-position-vertical:absolute;mso-position-vertical-relative:margin;mso-width-percent:0;mso-height-percent: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TqxcqggIAAJgFAAAOAAAAZHJzL2Uyb0RvYy54bWysVFFP2zAQfp+0/2D5fSRpKYOKFFUgpkkI&#13;&#10;qsHEs+vYjSXH59luk+7X7+ykKWNok9BeHDt39/nu83d3edU1muyE8wpMSYuTnBJhOFTKbEr6/en2&#13;&#10;0zklPjBTMQ1GlHQvPL1afPxw2dq5mEANuhKOIIjx89aWtA7BzrPM81o0zJ+AFQaNElzDAh7dJqsc&#13;&#10;axG90dkkz8+yFlxlHXDhPf696Y10kfClFDw8SOlFILqkmFtIq0vrOq7Z4pLNN47ZWvEhDfaOLBqm&#13;&#10;DF46Qt2wwMjWqT+gGsUdeJDhhEOTgZSKi1QDVlPkr6p5rJkVqRYkx9uRJv//YPn97tGuHNLQWj/3&#13;&#10;uI1VdNI18Yv5kS6RtR/JEl0gHH+enU/PL2bIKUfbdJbPJonN7BhtnQ9fBDQkbkrq8DESR2x35wPe&#13;&#10;iK4Hl3iZB62qW6V1OkQBiGvtyI7h04VuEp8KI37z0uZdgQgTI7NjyWkX9lpEPG2+CUlUhUVOUsJJ&#13;&#10;jcdkGOfChGlvqlkl+hyLWZ4fKBgjUs4JMCJLrG7ELv6G3Rc7+MdQkcQ8Buf/Dh4j0s1gwhjcKAPu&#13;&#10;LQAdioFm2fsfSOqpiSyFbt0hN5GaQTRrqPYrRxz0zeUtv1X44HfMhxVz2E2oEZwQ4QEXqaEtKQw7&#13;&#10;SmpwP9/6H/1R5GilpMXuLKn/sWVOUKK/GpT/RXF6Gts5HU5nn1F7xL20rF9azLa5BlRRgbPI8rSN&#13;&#10;/kEfttJB84yDZBlvRRMzHO8uKQ/ucLgO/dTAUcTFcpncsIUtC3fm0fIIHnmOgn7qnpmzg+oD9ss9&#13;&#10;HDqZzV+Jv/eNkQaW2wBSpc6ITPe8Di+A7Z+kNIyqOF9enpPXcaAufgEAAP//AwBQSwMEFAAGAAgA&#13;&#10;AAAhAH9zClbeAAAADQEAAA8AAABkcnMvZG93bnJldi54bWxMT01vwjAMvU/af4g8abeRjqkFlaYI&#13;&#10;jX0cQEJj2z00XluROFUToPv3c0/jYj/rye+jWA7OijP2ofWk4HGSgECqvGmpVvD1+fowBxGiJqOt&#13;&#10;J1TwiwGW5e1NoXPjL/SB532sBYtQyLWCJsYulzJUDTodJr5DYu7H905HPvtaml5fWNxZOU2STDrd&#13;&#10;Ejs0usPnBqvj/uQUZN/xzb1Yendym2Vrt0m7zS5V6v5uWC94rBYgIg7x/wPGDpwfSg528CcyQVgF&#13;&#10;3CYqSJ94j2wymzE6jGg+BVkW8rpF+QcAAP//AwBQSwECLQAUAAYACAAAACEAtoM4kv4AAADhAQAA&#13;&#10;EwAAAAAAAAAAAAAAAAAAAAAAW0NvbnRlbnRfVHlwZXNdLnhtbFBLAQItABQABgAIAAAAIQA4/SH/&#13;&#10;1gAAAJQBAAALAAAAAAAAAAAAAAAAAC8BAABfcmVscy8ucmVsc1BLAQItABQABgAIAAAAIQCTqxcq&#13;&#10;ggIAAJgFAAAOAAAAAAAAAAAAAAAAAC4CAABkcnMvZTJvRG9jLnhtbFBLAQItABQABgAIAAAAIQB/&#13;&#10;cwpW3gAAAA0BAAAPAAAAAAAAAAAAAAAAANwEAABkcnMvZG93bnJldi54bWxQSwUGAAAAAAQABADz&#13;&#10;AAAA5wUAAAAA&#13;&#10;" fillcolor="#32006e [3215]" strokecolor="#32006e [3215]" strokeweight="1pt">
                <v:textbox>
                  <w:txbxContent>
                    <w:p w14:paraId="422D559E" w14:textId="3FE2D154" w:rsidR="00087F2F" w:rsidRPr="00C653A3" w:rsidRDefault="00EB6D19" w:rsidP="009F4743">
                      <w:pPr>
                        <w:jc w:val="center"/>
                        <w:rPr>
                          <w:sz w:val="28"/>
                          <w:szCs w:val="28"/>
                        </w:rPr>
                      </w:pPr>
                      <w:r>
                        <w:rPr>
                          <w:b/>
                          <w:bCs/>
                          <w:sz w:val="28"/>
                          <w:szCs w:val="28"/>
                        </w:rPr>
                        <w:t>Advanced Education in General Dentistry (AEGD) Residents</w:t>
                      </w:r>
                    </w:p>
                  </w:txbxContent>
                </v:textbox>
                <w10:wrap type="square" anchorx="margin" anchory="margin"/>
              </v:rect>
            </w:pict>
          </mc:Fallback>
        </mc:AlternateContent>
      </w:r>
      <w:r w:rsidR="005F78F7">
        <w:t>Welcome</w:t>
      </w:r>
      <w:r w:rsidR="003F05A3">
        <w:t>!</w:t>
      </w:r>
    </w:p>
    <w:p w14:paraId="64D2563A" w14:textId="06CCD304" w:rsidR="00A700CA" w:rsidRPr="00313A0A" w:rsidRDefault="00A700CA" w:rsidP="00A700CA">
      <w:pPr>
        <w:rPr>
          <w:sz w:val="4"/>
          <w:szCs w:val="4"/>
        </w:rPr>
      </w:pPr>
    </w:p>
    <w:p w14:paraId="12C06E9A" w14:textId="07D51077" w:rsidR="003E4E3F" w:rsidRDefault="003E4E3F" w:rsidP="00926427">
      <w:pPr>
        <w:jc w:val="both"/>
        <w:rPr>
          <w:b/>
          <w:bCs/>
          <w:sz w:val="28"/>
          <w:szCs w:val="28"/>
        </w:rPr>
      </w:pPr>
      <w:r w:rsidRPr="00926427">
        <w:rPr>
          <w:b/>
          <w:bCs/>
          <w:noProof/>
          <w:sz w:val="28"/>
          <w:szCs w:val="28"/>
        </w:rPr>
        <w:drawing>
          <wp:anchor distT="0" distB="0" distL="114300" distR="114300" simplePos="0" relativeHeight="251658252" behindDoc="0" locked="0" layoutInCell="1" allowOverlap="1" wp14:anchorId="7682E0D8" wp14:editId="6B82056D">
            <wp:simplePos x="0" y="0"/>
            <wp:positionH relativeFrom="column">
              <wp:posOffset>5173980</wp:posOffset>
            </wp:positionH>
            <wp:positionV relativeFrom="paragraph">
              <wp:posOffset>589915</wp:posOffset>
            </wp:positionV>
            <wp:extent cx="1658620" cy="2320290"/>
            <wp:effectExtent l="190500" t="190500" r="189230" b="194310"/>
            <wp:wrapSquare wrapText="bothSides"/>
            <wp:docPr id="710949099" name="Picture 14" descr="Dr. Sydney Brediger. Photograph of a woman with long wavy brown hair wearing a black blazer, smiling with arms crossed. The neutral gray background highlights her professional and confident appeara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0949099" name="Picture 14" descr="Dr. Sydney Brediger. Photograph of a woman with long wavy brown hair wearing a black blazer, smiling with arms crossed. The neutral gray background highlights her professional and confident appearance."/>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1658620" cy="2320290"/>
                    </a:xfrm>
                    <a:prstGeom prst="rect">
                      <a:avLst/>
                    </a:prstGeom>
                    <a:ln>
                      <a:noFill/>
                    </a:ln>
                    <a:effectLst>
                      <a:outerShdw blurRad="190500" algn="tl" rotWithShape="0">
                        <a:srgbClr val="000000">
                          <a:alpha val="70000"/>
                        </a:srgbClr>
                      </a:outerShdw>
                    </a:effectLst>
                  </pic:spPr>
                </pic:pic>
              </a:graphicData>
            </a:graphic>
          </wp:anchor>
        </w:drawing>
      </w:r>
    </w:p>
    <w:p w14:paraId="6FFD5E21" w14:textId="33F2E201" w:rsidR="00A700CA" w:rsidRDefault="008302F0" w:rsidP="00926427">
      <w:pPr>
        <w:jc w:val="both"/>
        <w:rPr>
          <w:sz w:val="28"/>
          <w:szCs w:val="28"/>
        </w:rPr>
      </w:pPr>
      <w:r w:rsidRPr="00926427">
        <w:rPr>
          <w:b/>
          <w:bCs/>
          <w:sz w:val="28"/>
          <w:szCs w:val="28"/>
        </w:rPr>
        <w:t xml:space="preserve">Dr. Sydney </w:t>
      </w:r>
      <w:proofErr w:type="spellStart"/>
      <w:r w:rsidRPr="00926427">
        <w:rPr>
          <w:b/>
          <w:bCs/>
          <w:sz w:val="28"/>
          <w:szCs w:val="28"/>
        </w:rPr>
        <w:t>Brediger</w:t>
      </w:r>
      <w:proofErr w:type="spellEnd"/>
      <w:r w:rsidR="00420401">
        <w:rPr>
          <w:sz w:val="28"/>
          <w:szCs w:val="28"/>
        </w:rPr>
        <w:t xml:space="preserve"> is </w:t>
      </w:r>
      <w:r w:rsidR="00D8726C">
        <w:rPr>
          <w:sz w:val="28"/>
          <w:szCs w:val="28"/>
        </w:rPr>
        <w:t>originally from Washington, earning both undergraduate and DDS degrees from the</w:t>
      </w:r>
      <w:r w:rsidR="00A2626A">
        <w:rPr>
          <w:sz w:val="28"/>
          <w:szCs w:val="28"/>
        </w:rPr>
        <w:t xml:space="preserve"> UW</w:t>
      </w:r>
      <w:r w:rsidR="00D8726C">
        <w:rPr>
          <w:sz w:val="28"/>
          <w:szCs w:val="28"/>
        </w:rPr>
        <w:t>. She</w:t>
      </w:r>
      <w:r w:rsidR="0067369C">
        <w:rPr>
          <w:sz w:val="28"/>
          <w:szCs w:val="28"/>
        </w:rPr>
        <w:t xml:space="preserve"> is proud to continue training as a UW AEGD resident at Kaiser Permanente in Vancouver, </w:t>
      </w:r>
      <w:r w:rsidR="00AE53A4">
        <w:rPr>
          <w:sz w:val="28"/>
          <w:szCs w:val="28"/>
        </w:rPr>
        <w:t>WA</w:t>
      </w:r>
      <w:r w:rsidR="0067369C">
        <w:rPr>
          <w:sz w:val="28"/>
          <w:szCs w:val="28"/>
        </w:rPr>
        <w:t xml:space="preserve">. Before dental school, she practiced as a registered dental hygienist </w:t>
      </w:r>
      <w:r w:rsidR="00FC7873">
        <w:rPr>
          <w:sz w:val="28"/>
          <w:szCs w:val="28"/>
        </w:rPr>
        <w:t xml:space="preserve">and </w:t>
      </w:r>
      <w:r w:rsidR="00471C21">
        <w:rPr>
          <w:sz w:val="28"/>
          <w:szCs w:val="28"/>
        </w:rPr>
        <w:t xml:space="preserve">remains </w:t>
      </w:r>
      <w:r w:rsidR="001756AF">
        <w:rPr>
          <w:sz w:val="28"/>
          <w:szCs w:val="28"/>
        </w:rPr>
        <w:t>dedicate</w:t>
      </w:r>
      <w:r w:rsidR="00471C21">
        <w:rPr>
          <w:sz w:val="28"/>
          <w:szCs w:val="28"/>
        </w:rPr>
        <w:t>d</w:t>
      </w:r>
      <w:r w:rsidR="001756AF">
        <w:rPr>
          <w:sz w:val="28"/>
          <w:szCs w:val="28"/>
        </w:rPr>
        <w:t xml:space="preserve"> to </w:t>
      </w:r>
      <w:r w:rsidR="00FC7873">
        <w:rPr>
          <w:sz w:val="28"/>
          <w:szCs w:val="28"/>
        </w:rPr>
        <w:t xml:space="preserve">volunteer </w:t>
      </w:r>
      <w:r w:rsidR="006176E5">
        <w:rPr>
          <w:sz w:val="28"/>
          <w:szCs w:val="28"/>
        </w:rPr>
        <w:t xml:space="preserve">dentistry </w:t>
      </w:r>
      <w:r w:rsidR="00D829B3">
        <w:rPr>
          <w:sz w:val="28"/>
          <w:szCs w:val="28"/>
        </w:rPr>
        <w:t xml:space="preserve">in </w:t>
      </w:r>
      <w:r w:rsidR="00FC7873">
        <w:rPr>
          <w:sz w:val="28"/>
          <w:szCs w:val="28"/>
        </w:rPr>
        <w:t>underserved communities</w:t>
      </w:r>
      <w:r w:rsidR="0067369C">
        <w:rPr>
          <w:sz w:val="28"/>
          <w:szCs w:val="28"/>
        </w:rPr>
        <w:t>. Her professional interests include comprehensive dental care, with focus</w:t>
      </w:r>
      <w:r w:rsidR="001756AF">
        <w:rPr>
          <w:sz w:val="28"/>
          <w:szCs w:val="28"/>
        </w:rPr>
        <w:t>es</w:t>
      </w:r>
      <w:r w:rsidR="0067369C">
        <w:rPr>
          <w:sz w:val="28"/>
          <w:szCs w:val="28"/>
        </w:rPr>
        <w:t xml:space="preserve"> on advanced restorative dentistry, endodontics, and esthetic smile design. Outside of the dentistry, she enjoys traveling, staying active, spending time with family, and adventuring with her </w:t>
      </w:r>
      <w:proofErr w:type="spellStart"/>
      <w:r w:rsidR="003B5BBC">
        <w:rPr>
          <w:sz w:val="28"/>
          <w:szCs w:val="28"/>
        </w:rPr>
        <w:t>m</w:t>
      </w:r>
      <w:r w:rsidR="0067369C">
        <w:rPr>
          <w:sz w:val="28"/>
          <w:szCs w:val="28"/>
        </w:rPr>
        <w:t>altipoo</w:t>
      </w:r>
      <w:proofErr w:type="spellEnd"/>
      <w:r w:rsidR="0067369C">
        <w:rPr>
          <w:sz w:val="28"/>
          <w:szCs w:val="28"/>
        </w:rPr>
        <w:t>, Rosie</w:t>
      </w:r>
      <w:r w:rsidR="00C570BE">
        <w:rPr>
          <w:sz w:val="28"/>
          <w:szCs w:val="28"/>
        </w:rPr>
        <w:t>.</w:t>
      </w:r>
      <w:r w:rsidR="0067369C">
        <w:rPr>
          <w:sz w:val="28"/>
          <w:szCs w:val="28"/>
        </w:rPr>
        <w:t xml:space="preserve"> </w:t>
      </w:r>
    </w:p>
    <w:p w14:paraId="16C2EF23" w14:textId="596F6D78" w:rsidR="00EA2BC9" w:rsidRDefault="004C1E08" w:rsidP="00926427">
      <w:pPr>
        <w:jc w:val="both"/>
        <w:rPr>
          <w:sz w:val="28"/>
          <w:szCs w:val="28"/>
        </w:rPr>
      </w:pPr>
      <w:r>
        <w:rPr>
          <w:noProof/>
          <w:sz w:val="28"/>
          <w:szCs w:val="28"/>
        </w:rPr>
        <w:drawing>
          <wp:anchor distT="0" distB="0" distL="114300" distR="114300" simplePos="0" relativeHeight="251658263" behindDoc="0" locked="0" layoutInCell="1" allowOverlap="1" wp14:anchorId="44C44F18" wp14:editId="5F2EA0F9">
            <wp:simplePos x="0" y="0"/>
            <wp:positionH relativeFrom="margin">
              <wp:posOffset>5187315</wp:posOffset>
            </wp:positionH>
            <wp:positionV relativeFrom="paragraph">
              <wp:posOffset>148285</wp:posOffset>
            </wp:positionV>
            <wp:extent cx="1652270" cy="2319655"/>
            <wp:effectExtent l="190500" t="190500" r="195580" b="194945"/>
            <wp:wrapSquare wrapText="bothSides"/>
            <wp:docPr id="78141658" name="Picture 17" descr="Dr. Nathan Dahm. Photograph of a young man wearing a white coat with &quot;Nathan R. W. Dahm, University of Washington School of Dentistry&quot; embroidered on it, along with a purple tie and a medal featuring a &quot;W&quot; logo. The portrait is set against a plain gray background, highlighting the subject's professional attire and achiev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141658" name="Picture 17" descr="Dr. Nathan Dahm. Photograph of a young man wearing a white coat with &quot;Nathan R. W. Dahm, University of Washington School of Dentistry&quot; embroidered on it, along with a purple tie and a medal featuring a &quot;W&quot; logo. The portrait is set against a plain gray background, highlighting the subject's professional attire and achievement."/>
                    <pic:cNvPicPr>
                      <a:picLocks noChangeAspect="1" noChangeArrowheads="1"/>
                    </pic:cNvPicPr>
                  </pic:nvPicPr>
                  <pic:blipFill>
                    <a:blip r:embed="rId22" cstate="print">
                      <a:extLst>
                        <a:ext uri="{BEBA8EAE-BF5A-486C-A8C5-ECC9F3942E4B}">
                          <a14:imgProps xmlns:a14="http://schemas.microsoft.com/office/drawing/2010/main">
                            <a14:imgLayer r:embed="rId23">
                              <a14:imgEffect>
                                <a14:brightnessContrast bright="-5000"/>
                              </a14:imgEffect>
                            </a14:imgLayer>
                          </a14:imgProps>
                        </a:ext>
                        <a:ext uri="{28A0092B-C50C-407E-A947-70E740481C1C}">
                          <a14:useLocalDpi xmlns:a14="http://schemas.microsoft.com/office/drawing/2010/main" val="0"/>
                        </a:ext>
                      </a:extLst>
                    </a:blip>
                    <a:srcRect/>
                    <a:stretch>
                      <a:fillRect/>
                    </a:stretch>
                  </pic:blipFill>
                  <pic:spPr bwMode="auto">
                    <a:xfrm>
                      <a:off x="0" y="0"/>
                      <a:ext cx="1652270" cy="2319655"/>
                    </a:xfrm>
                    <a:prstGeom prst="rect">
                      <a:avLst/>
                    </a:prstGeom>
                    <a:ln>
                      <a:noFill/>
                    </a:ln>
                    <a:effectLst>
                      <a:outerShdw blurRad="190500" algn="tl" rotWithShape="0">
                        <a:srgbClr val="000000">
                          <a:alpha val="70000"/>
                        </a:srgbClr>
                      </a:outerShdw>
                    </a:effectLst>
                  </pic:spPr>
                </pic:pic>
              </a:graphicData>
            </a:graphic>
            <wp14:sizeRelH relativeFrom="margin">
              <wp14:pctWidth>0</wp14:pctWidth>
            </wp14:sizeRelH>
            <wp14:sizeRelV relativeFrom="margin">
              <wp14:pctHeight>0</wp14:pctHeight>
            </wp14:sizeRelV>
          </wp:anchor>
        </w:drawing>
      </w:r>
    </w:p>
    <w:p w14:paraId="225913C7" w14:textId="05FD1731" w:rsidR="008302F0" w:rsidRPr="00124B2D" w:rsidRDefault="008302F0" w:rsidP="006A214E">
      <w:pPr>
        <w:jc w:val="both"/>
        <w:rPr>
          <w:sz w:val="28"/>
          <w:szCs w:val="28"/>
        </w:rPr>
      </w:pPr>
      <w:r w:rsidRPr="00C11EC4">
        <w:rPr>
          <w:b/>
          <w:bCs/>
          <w:sz w:val="28"/>
          <w:szCs w:val="28"/>
        </w:rPr>
        <w:t>Dr. Nathan Dahm</w:t>
      </w:r>
      <w:r w:rsidR="00124B2D">
        <w:rPr>
          <w:b/>
          <w:bCs/>
          <w:sz w:val="28"/>
          <w:szCs w:val="28"/>
        </w:rPr>
        <w:t xml:space="preserve"> </w:t>
      </w:r>
      <w:r w:rsidR="00E979A0">
        <w:rPr>
          <w:sz w:val="28"/>
          <w:szCs w:val="28"/>
        </w:rPr>
        <w:t>is from Issaquah, WA</w:t>
      </w:r>
      <w:r w:rsidR="005C2C3A">
        <w:rPr>
          <w:sz w:val="28"/>
          <w:szCs w:val="28"/>
        </w:rPr>
        <w:t xml:space="preserve"> and earned both his </w:t>
      </w:r>
      <w:r w:rsidR="00A2626A">
        <w:rPr>
          <w:sz w:val="28"/>
          <w:szCs w:val="28"/>
        </w:rPr>
        <w:t>BS</w:t>
      </w:r>
      <w:r w:rsidR="005C2C3A">
        <w:rPr>
          <w:sz w:val="28"/>
          <w:szCs w:val="28"/>
        </w:rPr>
        <w:t xml:space="preserve"> and </w:t>
      </w:r>
      <w:r w:rsidR="00A2626A">
        <w:rPr>
          <w:sz w:val="28"/>
          <w:szCs w:val="28"/>
        </w:rPr>
        <w:t xml:space="preserve">DDS </w:t>
      </w:r>
      <w:r w:rsidR="005C2C3A">
        <w:rPr>
          <w:sz w:val="28"/>
          <w:szCs w:val="28"/>
        </w:rPr>
        <w:t>degrees from the</w:t>
      </w:r>
      <w:r w:rsidR="00A2626A">
        <w:rPr>
          <w:sz w:val="28"/>
          <w:szCs w:val="28"/>
        </w:rPr>
        <w:t xml:space="preserve"> UW</w:t>
      </w:r>
      <w:r w:rsidR="005C2C3A">
        <w:rPr>
          <w:sz w:val="28"/>
          <w:szCs w:val="28"/>
        </w:rPr>
        <w:t xml:space="preserve">. </w:t>
      </w:r>
      <w:r w:rsidR="009A603B">
        <w:rPr>
          <w:sz w:val="28"/>
          <w:szCs w:val="28"/>
        </w:rPr>
        <w:t xml:space="preserve">He has 14 years of healthcare experience and is working on </w:t>
      </w:r>
      <w:r w:rsidR="00DC3DE3">
        <w:rPr>
          <w:sz w:val="28"/>
          <w:szCs w:val="28"/>
        </w:rPr>
        <w:t>an</w:t>
      </w:r>
      <w:r w:rsidR="009A603B">
        <w:rPr>
          <w:sz w:val="28"/>
          <w:szCs w:val="28"/>
        </w:rPr>
        <w:t xml:space="preserve"> </w:t>
      </w:r>
      <w:r w:rsidR="00313A0A">
        <w:rPr>
          <w:sz w:val="28"/>
          <w:szCs w:val="28"/>
        </w:rPr>
        <w:t xml:space="preserve">MPH </w:t>
      </w:r>
      <w:r w:rsidR="009A603B">
        <w:rPr>
          <w:sz w:val="28"/>
          <w:szCs w:val="28"/>
        </w:rPr>
        <w:t xml:space="preserve">in Health Systems and Population Health in conjunction with his </w:t>
      </w:r>
      <w:r w:rsidR="00313A0A">
        <w:rPr>
          <w:sz w:val="28"/>
          <w:szCs w:val="28"/>
        </w:rPr>
        <w:t xml:space="preserve">AEGD </w:t>
      </w:r>
      <w:r w:rsidR="009A603B">
        <w:rPr>
          <w:sz w:val="28"/>
          <w:szCs w:val="28"/>
        </w:rPr>
        <w:t xml:space="preserve">residency training. His professional interests </w:t>
      </w:r>
      <w:r w:rsidR="00213F22">
        <w:rPr>
          <w:sz w:val="28"/>
          <w:szCs w:val="28"/>
        </w:rPr>
        <w:t>include system-level advancements in healthcare and evidence-based restoration and reconstruction. Outside of healthcare,</w:t>
      </w:r>
      <w:r w:rsidR="00A2626A">
        <w:rPr>
          <w:sz w:val="28"/>
          <w:szCs w:val="28"/>
        </w:rPr>
        <w:t xml:space="preserve"> he is passionate about environmental sustainability, history, and architecture. He enjoys exploring the Pacific Northwest through hiking, camping, and wildlife observation, as well as sharing moments with friends and family.</w:t>
      </w:r>
      <w:r w:rsidR="00213F22">
        <w:rPr>
          <w:sz w:val="28"/>
          <w:szCs w:val="28"/>
        </w:rPr>
        <w:t xml:space="preserve"> </w:t>
      </w:r>
    </w:p>
    <w:p w14:paraId="14DCE8D7" w14:textId="33C9BC8D" w:rsidR="008302F0" w:rsidRDefault="0025282F" w:rsidP="00A700CA">
      <w:pPr>
        <w:rPr>
          <w:sz w:val="28"/>
          <w:szCs w:val="28"/>
        </w:rPr>
      </w:pPr>
      <w:r>
        <w:rPr>
          <w:noProof/>
          <w:sz w:val="28"/>
          <w:szCs w:val="28"/>
        </w:rPr>
        <w:drawing>
          <wp:anchor distT="0" distB="0" distL="114300" distR="114300" simplePos="0" relativeHeight="251658255" behindDoc="0" locked="0" layoutInCell="1" allowOverlap="1" wp14:anchorId="7BFE858A" wp14:editId="05E9FAFA">
            <wp:simplePos x="0" y="0"/>
            <wp:positionH relativeFrom="margin">
              <wp:posOffset>5201006</wp:posOffset>
            </wp:positionH>
            <wp:positionV relativeFrom="paragraph">
              <wp:posOffset>110831</wp:posOffset>
            </wp:positionV>
            <wp:extent cx="1658620" cy="2316480"/>
            <wp:effectExtent l="190500" t="190500" r="189230" b="198120"/>
            <wp:wrapSquare wrapText="bothSides"/>
            <wp:docPr id="1644313063" name="Picture 18" descr="Dr. Edgar Gomez. Photograph of a smiling man with short curly black hair, wearing a gray suit jacket, dark blue shirt, and black tie against a plain gray background. The portrait captures a professional and approachable demeanor suitable for business or formal contex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4313063" name="Picture 18" descr="Dr. Edgar Gomez. Photograph of a smiling man with short curly black hair, wearing a gray suit jacket, dark blue shirt, and black tie against a plain gray background. The portrait captures a professional and approachable demeanor suitable for business or formal contexts."/>
                    <pic:cNvPicPr>
                      <a:picLocks noChangeAspect="1" noChangeArrowheads="1"/>
                    </pic:cNvPicPr>
                  </pic:nvPicPr>
                  <pic:blipFill>
                    <a:blip r:embed="rId24" cstate="print">
                      <a:extLst>
                        <a:ext uri="{BEBA8EAE-BF5A-486C-A8C5-ECC9F3942E4B}">
                          <a14:imgProps xmlns:a14="http://schemas.microsoft.com/office/drawing/2010/main">
                            <a14:imgLayer r:embed="rId25">
                              <a14:imgEffect>
                                <a14:brightnessContrast bright="-5000"/>
                              </a14:imgEffect>
                            </a14:imgLayer>
                          </a14:imgProps>
                        </a:ext>
                        <a:ext uri="{28A0092B-C50C-407E-A947-70E740481C1C}">
                          <a14:useLocalDpi xmlns:a14="http://schemas.microsoft.com/office/drawing/2010/main" val="0"/>
                        </a:ext>
                      </a:extLst>
                    </a:blip>
                    <a:srcRect/>
                    <a:stretch>
                      <a:fillRect/>
                    </a:stretch>
                  </pic:blipFill>
                  <pic:spPr bwMode="auto">
                    <a:xfrm>
                      <a:off x="0" y="0"/>
                      <a:ext cx="1658620" cy="2316480"/>
                    </a:xfrm>
                    <a:prstGeom prst="rect">
                      <a:avLst/>
                    </a:prstGeom>
                    <a:ln>
                      <a:noFill/>
                    </a:ln>
                    <a:effectLst>
                      <a:outerShdw blurRad="190500" algn="tl" rotWithShape="0">
                        <a:srgbClr val="000000">
                          <a:alpha val="70000"/>
                        </a:srgbClr>
                      </a:outerShdw>
                    </a:effectLst>
                  </pic:spPr>
                </pic:pic>
              </a:graphicData>
            </a:graphic>
            <wp14:sizeRelH relativeFrom="margin">
              <wp14:pctWidth>0</wp14:pctWidth>
            </wp14:sizeRelH>
            <wp14:sizeRelV relativeFrom="margin">
              <wp14:pctHeight>0</wp14:pctHeight>
            </wp14:sizeRelV>
          </wp:anchor>
        </w:drawing>
      </w:r>
    </w:p>
    <w:p w14:paraId="000D85B1" w14:textId="24378247" w:rsidR="00C11EC4" w:rsidRDefault="008302F0" w:rsidP="00CD59B6">
      <w:pPr>
        <w:jc w:val="both"/>
        <w:rPr>
          <w:sz w:val="28"/>
          <w:szCs w:val="28"/>
        </w:rPr>
      </w:pPr>
      <w:r w:rsidRPr="00C11EC4">
        <w:rPr>
          <w:b/>
          <w:bCs/>
          <w:sz w:val="28"/>
          <w:szCs w:val="28"/>
        </w:rPr>
        <w:t>Dr. Edgar Gomez</w:t>
      </w:r>
      <w:r w:rsidR="007D1D44">
        <w:rPr>
          <w:b/>
          <w:bCs/>
          <w:sz w:val="28"/>
          <w:szCs w:val="28"/>
        </w:rPr>
        <w:t xml:space="preserve"> </w:t>
      </w:r>
      <w:r w:rsidR="007D1D44">
        <w:rPr>
          <w:sz w:val="28"/>
          <w:szCs w:val="28"/>
        </w:rPr>
        <w:t xml:space="preserve">was raised in Washington and earned his </w:t>
      </w:r>
      <w:r w:rsidR="00A2626A">
        <w:rPr>
          <w:sz w:val="28"/>
          <w:szCs w:val="28"/>
        </w:rPr>
        <w:t>DDS</w:t>
      </w:r>
      <w:r w:rsidR="007D1D44">
        <w:rPr>
          <w:sz w:val="28"/>
          <w:szCs w:val="28"/>
        </w:rPr>
        <w:t xml:space="preserve"> degree from </w:t>
      </w:r>
      <w:r w:rsidR="00A2626A">
        <w:rPr>
          <w:sz w:val="28"/>
          <w:szCs w:val="28"/>
        </w:rPr>
        <w:t>UWSOD</w:t>
      </w:r>
      <w:r w:rsidR="007D1D44">
        <w:rPr>
          <w:sz w:val="28"/>
          <w:szCs w:val="28"/>
        </w:rPr>
        <w:t xml:space="preserve">. He is excited to continue his training in the </w:t>
      </w:r>
      <w:r w:rsidR="00A2626A">
        <w:rPr>
          <w:sz w:val="28"/>
          <w:szCs w:val="28"/>
        </w:rPr>
        <w:t>UW</w:t>
      </w:r>
      <w:r w:rsidR="007D1D44">
        <w:rPr>
          <w:sz w:val="28"/>
          <w:szCs w:val="28"/>
        </w:rPr>
        <w:t xml:space="preserve"> AEGD program, where he hopes to further develop</w:t>
      </w:r>
      <w:r w:rsidR="00AB2E8B">
        <w:rPr>
          <w:sz w:val="28"/>
          <w:szCs w:val="28"/>
        </w:rPr>
        <w:t xml:space="preserve"> his clinical skills while providing compassionate, comprehensive care to diverse patient populations. His professional interests include restorative dentistry, </w:t>
      </w:r>
      <w:r w:rsidR="00186871">
        <w:rPr>
          <w:sz w:val="28"/>
          <w:szCs w:val="28"/>
        </w:rPr>
        <w:t xml:space="preserve">oral surgery, and community outreach. Outside of dentistry, Dr. Gomez enjoys playing soccer, strength training, caring for houseplants, and </w:t>
      </w:r>
      <w:r w:rsidR="004D2D1C">
        <w:rPr>
          <w:sz w:val="28"/>
          <w:szCs w:val="28"/>
        </w:rPr>
        <w:t>collecti</w:t>
      </w:r>
      <w:r w:rsidR="003B377B">
        <w:rPr>
          <w:sz w:val="28"/>
          <w:szCs w:val="28"/>
        </w:rPr>
        <w:t>ng</w:t>
      </w:r>
      <w:r w:rsidR="00186871">
        <w:rPr>
          <w:sz w:val="28"/>
          <w:szCs w:val="28"/>
        </w:rPr>
        <w:t xml:space="preserve"> </w:t>
      </w:r>
      <w:r w:rsidR="005417E3">
        <w:rPr>
          <w:sz w:val="28"/>
          <w:szCs w:val="28"/>
        </w:rPr>
        <w:t>Pokémon</w:t>
      </w:r>
      <w:r w:rsidR="00186871">
        <w:rPr>
          <w:sz w:val="28"/>
          <w:szCs w:val="28"/>
        </w:rPr>
        <w:t xml:space="preserve"> cards and vinyl records.</w:t>
      </w:r>
      <w:r w:rsidR="007D1D44">
        <w:rPr>
          <w:sz w:val="28"/>
          <w:szCs w:val="28"/>
        </w:rPr>
        <w:t xml:space="preserve"> </w:t>
      </w:r>
    </w:p>
    <w:p w14:paraId="2FD94BE6" w14:textId="1FF041F1" w:rsidR="00E06A99" w:rsidRDefault="00A700CA" w:rsidP="00892428">
      <w:pPr>
        <w:pStyle w:val="Heading2"/>
      </w:pPr>
      <w:r>
        <w:br w:type="page"/>
      </w:r>
      <w:r w:rsidR="00095DC0" w:rsidRPr="00BA29A8">
        <w:rPr>
          <w:bCs/>
          <w:noProof/>
        </w:rPr>
        <w:lastRenderedPageBreak/>
        <mc:AlternateContent>
          <mc:Choice Requires="wps">
            <w:drawing>
              <wp:anchor distT="0" distB="0" distL="114300" distR="114300" simplePos="0" relativeHeight="251658245" behindDoc="1" locked="0" layoutInCell="1" allowOverlap="1" wp14:anchorId="23C1BE40" wp14:editId="3EC54100">
                <wp:simplePos x="0" y="0"/>
                <wp:positionH relativeFrom="margin">
                  <wp:align>right</wp:align>
                </wp:positionH>
                <wp:positionV relativeFrom="margin">
                  <wp:posOffset>403860</wp:posOffset>
                </wp:positionV>
                <wp:extent cx="6838950" cy="350520"/>
                <wp:effectExtent l="0" t="0" r="19050" b="11430"/>
                <wp:wrapSquare wrapText="bothSides"/>
                <wp:docPr id="1948565021" name="Rectangle 1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8950" cy="350520"/>
                        </a:xfrm>
                        <a:prstGeom prst="rect">
                          <a:avLst/>
                        </a:prstGeom>
                        <a:solidFill>
                          <a:schemeClr val="tx2"/>
                        </a:solidFill>
                        <a:ln>
                          <a:solidFill>
                            <a:schemeClr val="tx2"/>
                          </a:solidFill>
                        </a:ln>
                      </wps:spPr>
                      <wps:style>
                        <a:lnRef idx="2">
                          <a:schemeClr val="accent3">
                            <a:shade val="15000"/>
                          </a:schemeClr>
                        </a:lnRef>
                        <a:fillRef idx="1">
                          <a:schemeClr val="accent3"/>
                        </a:fillRef>
                        <a:effectRef idx="0">
                          <a:schemeClr val="accent3"/>
                        </a:effectRef>
                        <a:fontRef idx="minor">
                          <a:schemeClr val="lt1"/>
                        </a:fontRef>
                      </wps:style>
                      <wps:txbx>
                        <w:txbxContent>
                          <w:p w14:paraId="71706111" w14:textId="6BB5DC00" w:rsidR="00087F2F" w:rsidRPr="00C653A3" w:rsidRDefault="00087F2F" w:rsidP="00EB201F">
                            <w:pPr>
                              <w:jc w:val="center"/>
                              <w:rPr>
                                <w:sz w:val="28"/>
                                <w:szCs w:val="28"/>
                              </w:rPr>
                            </w:pPr>
                            <w:r>
                              <w:rPr>
                                <w:b/>
                                <w:bCs/>
                                <w:sz w:val="28"/>
                                <w:szCs w:val="28"/>
                              </w:rPr>
                              <w:t xml:space="preserve">Graduate Maxillofacial Prosthodontics </w:t>
                            </w:r>
                            <w:r w:rsidR="00A700CA">
                              <w:rPr>
                                <w:b/>
                                <w:bCs/>
                                <w:sz w:val="28"/>
                                <w:szCs w:val="28"/>
                              </w:rPr>
                              <w:t>Residents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3C1BE40" id="_x0000_s1033" alt="&quot;&quot;" style="position:absolute;left:0;text-align:left;margin-left:487.3pt;margin-top:31.8pt;width:538.5pt;height:27.6pt;z-index:-251658235;visibility:visible;mso-wrap-style:square;mso-width-percent:0;mso-height-percent:0;mso-wrap-distance-left:9pt;mso-wrap-distance-top:0;mso-wrap-distance-right:9pt;mso-wrap-distance-bottom:0;mso-position-horizontal:right;mso-position-horizontal-relative:margin;mso-position-vertical:absolute;mso-position-vertical-relative:margin;mso-width-percent:0;mso-height-percent: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Fyd+nggIAAJgFAAAOAAAAZHJzL2Uyb0RvYy54bWysVN9P2zAQfp+0/8Hy+0jSUgYVKapATJMQ&#13;&#10;VIOJZ9exG0uOz7PdJt1fv7OTpoyhTUJ7SWzf3Xd33/24vOoaTXbCeQWmpMVJTokwHCplNiX9/nT7&#13;&#10;6ZwSH5ipmAYjSroXnl4tPn64bO1cTKAGXQlHEMT4eWtLWodg51nmeS0a5k/ACoNCCa5hAa9uk1WO&#13;&#10;tYje6GyS52dZC66yDrjwHl9veiFdJHwpBQ8PUnoRiC4pxhbS16XvOn6zxSWbbxyzteJDGOwdUTRM&#13;&#10;GXQ6Qt2wwMjWqT+gGsUdeJDhhEOTgZSKi5QDZlPkr7J5rJkVKRckx9uRJv//YPn97tGuHNLQWj/3&#13;&#10;eIxZdNI18Y/xkS6RtR/JEl0gHB/PzqfnFzPklKNsOstnk8RmdrS2zocvAhoSDyV1WIzEEdvd+YAe&#13;&#10;UfWgEp150Kq6VVqnS2wAca0d2TEsXegmsVRo8ZuWNu8yRJhomR1TTqew1yLiafNNSKIqTHKSAk7d&#13;&#10;eAyGcS5MmPaimlWij7GY5fmBgtEixZwAI7LE7Ebs4m/YfbKDfjQVqZlH4/zfxqNF8gwmjMaNMuDe&#13;&#10;AtChGGiWvf6BpJ6ayFLo1h1ygyWPmvFlDdV+5YiDfri85bcKC37HfFgxh9OEPYIbIjzgR2poSwrD&#13;&#10;iZIa3M+33qM+NjlKKWlxOkvqf2yZE5Torwbb/6I4PY3jnC6ns8/Ye8S9lKxfSsy2uQbsogJ3keXp&#13;&#10;GPWDPhylg+YZF8kyekURMxx9l5QHd7hch35r4CriYrlMajjCloU782h5BI88x4Z+6p6Zs0PXB5yX&#13;&#10;ezhMMpu/av5eN1oaWG4DSJUm48jrUAEc/9RKw6qK++XlPWkdF+riFwAAAP//AwBQSwMEFAAGAAgA&#13;&#10;AAAhANNbqQXhAAAADQEAAA8AAABkcnMvZG93bnJldi54bWxMj09PwzAMxe9IfIfISNxYOtCyqms6&#13;&#10;IcafwyYhxnbPGtNWJE7VZFv59ngnuFi2n/zze+Vy9E6ccIhdIA3TSQYCqQ62o0bD7vPlLgcRkyFr&#13;&#10;XCDU8IMRltX1VWkKG870gadtagRDKBZGQ5tSX0gZ6xa9iZPQI7H2FQZvEo9DI+1gzgz3Tt5nmZLe&#13;&#10;dMQfWtPjU4v19/boNah9evXPjt683Ci18utZv36faX17M64WXB4XIBKO6e8CLhnYP1Rs7BCOZKNw&#13;&#10;GjhNYtyDAnFRs/mcNwfupnkOsirl/xTVLwAAAP//AwBQSwECLQAUAAYACAAAACEAtoM4kv4AAADh&#13;&#10;AQAAEwAAAAAAAAAAAAAAAAAAAAAAW0NvbnRlbnRfVHlwZXNdLnhtbFBLAQItABQABgAIAAAAIQA4&#13;&#10;/SH/1gAAAJQBAAALAAAAAAAAAAAAAAAAAC8BAABfcmVscy8ucmVsc1BLAQItABQABgAIAAAAIQBF&#13;&#10;yd+nggIAAJgFAAAOAAAAAAAAAAAAAAAAAC4CAABkcnMvZTJvRG9jLnhtbFBLAQItABQABgAIAAAA&#13;&#10;IQDTW6kF4QAAAA0BAAAPAAAAAAAAAAAAAAAAANwEAABkcnMvZG93bnJldi54bWxQSwUGAAAAAAQA&#13;&#10;BADzAAAA6gUAAAAA&#13;&#10;" fillcolor="#32006e [3215]" strokecolor="#32006e [3215]" strokeweight="1pt">
                <v:textbox>
                  <w:txbxContent>
                    <w:p w14:paraId="71706111" w14:textId="6BB5DC00" w:rsidR="00087F2F" w:rsidRPr="00C653A3" w:rsidRDefault="00087F2F" w:rsidP="00EB201F">
                      <w:pPr>
                        <w:jc w:val="center"/>
                        <w:rPr>
                          <w:sz w:val="28"/>
                          <w:szCs w:val="28"/>
                        </w:rPr>
                      </w:pPr>
                      <w:r>
                        <w:rPr>
                          <w:b/>
                          <w:bCs/>
                          <w:sz w:val="28"/>
                          <w:szCs w:val="28"/>
                        </w:rPr>
                        <w:t xml:space="preserve">Graduate Maxillofacial Prosthodontics </w:t>
                      </w:r>
                      <w:r w:rsidR="00A700CA">
                        <w:rPr>
                          <w:b/>
                          <w:bCs/>
                          <w:sz w:val="28"/>
                          <w:szCs w:val="28"/>
                        </w:rPr>
                        <w:t>Residents</w:t>
                      </w:r>
                    </w:p>
                  </w:txbxContent>
                </v:textbox>
                <w10:wrap type="square" anchorx="margin" anchory="margin"/>
              </v:rect>
            </w:pict>
          </mc:Fallback>
        </mc:AlternateContent>
      </w:r>
      <w:r>
        <w:t>Welcome!</w:t>
      </w:r>
      <w:r w:rsidRPr="00A700CA">
        <w:t xml:space="preserve"> </w:t>
      </w:r>
      <w:r w:rsidRPr="002266FE">
        <w:t>… continued</w:t>
      </w:r>
    </w:p>
    <w:p w14:paraId="34962117" w14:textId="21198CD6" w:rsidR="0032481F" w:rsidRDefault="00641BBB" w:rsidP="0032481F">
      <w:pPr>
        <w:rPr>
          <w:b/>
          <w:bCs/>
          <w:sz w:val="28"/>
          <w:szCs w:val="28"/>
        </w:rPr>
      </w:pPr>
      <w:r>
        <w:rPr>
          <w:b/>
          <w:bCs/>
          <w:noProof/>
          <w:sz w:val="28"/>
          <w:szCs w:val="28"/>
          <w14:ligatures w14:val="standardContextual"/>
        </w:rPr>
        <w:drawing>
          <wp:anchor distT="0" distB="0" distL="114300" distR="114300" simplePos="0" relativeHeight="251658249" behindDoc="0" locked="0" layoutInCell="1" allowOverlap="1" wp14:anchorId="6C3CBD04" wp14:editId="1C010F32">
            <wp:simplePos x="0" y="0"/>
            <wp:positionH relativeFrom="column">
              <wp:posOffset>10630</wp:posOffset>
            </wp:positionH>
            <wp:positionV relativeFrom="paragraph">
              <wp:posOffset>526415</wp:posOffset>
            </wp:positionV>
            <wp:extent cx="1668310" cy="1976887"/>
            <wp:effectExtent l="190500" t="190500" r="198755" b="194945"/>
            <wp:wrapSquare wrapText="bothSides"/>
            <wp:docPr id="1168020530" name="Picture 29" descr="Dr. Elle Hansen. Photograph of a young woman with long, straight brown hair smiling at the camera. She wears a black top and set against a plain light back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8020530" name="Picture 29" descr="Dr. Elle Hansen. Photograph of a young woman with long, straight brown hair smiling at the camera. She wears a black top and set against a plain light background."/>
                    <pic:cNvPicPr>
                      <a:picLocks noChangeAspect="1"/>
                    </pic:cNvPicPr>
                  </pic:nvPicPr>
                  <pic:blipFill rotWithShape="1">
                    <a:blip r:embed="rId26" cstate="print">
                      <a:extLst>
                        <a:ext uri="{BEBA8EAE-BF5A-486C-A8C5-ECC9F3942E4B}">
                          <a14:imgProps xmlns:a14="http://schemas.microsoft.com/office/drawing/2010/main">
                            <a14:imgLayer r:embed="rId27">
                              <a14:imgEffect>
                                <a14:brightnessContrast bright="-2000" contrast="2000"/>
                              </a14:imgEffect>
                            </a14:imgLayer>
                          </a14:imgProps>
                        </a:ext>
                        <a:ext uri="{28A0092B-C50C-407E-A947-70E740481C1C}">
                          <a14:useLocalDpi xmlns:a14="http://schemas.microsoft.com/office/drawing/2010/main" val="0"/>
                        </a:ext>
                      </a:extLst>
                    </a:blip>
                    <a:srcRect b="17298"/>
                    <a:stretch>
                      <a:fillRect/>
                    </a:stretch>
                  </pic:blipFill>
                  <pic:spPr bwMode="auto">
                    <a:xfrm>
                      <a:off x="0" y="0"/>
                      <a:ext cx="1668310" cy="1976887"/>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ic:spPr>
                </pic:pic>
              </a:graphicData>
            </a:graphic>
          </wp:anchor>
        </w:drawing>
      </w:r>
    </w:p>
    <w:p w14:paraId="5FE4C349" w14:textId="36FAE5C2" w:rsidR="0032481F" w:rsidRDefault="0032481F" w:rsidP="003B5BBC">
      <w:pPr>
        <w:jc w:val="both"/>
        <w:rPr>
          <w:sz w:val="28"/>
          <w:szCs w:val="28"/>
        </w:rPr>
      </w:pPr>
      <w:r>
        <w:rPr>
          <w:b/>
          <w:bCs/>
          <w:sz w:val="28"/>
          <w:szCs w:val="28"/>
        </w:rPr>
        <w:t xml:space="preserve">Dr. Elle Hansen </w:t>
      </w:r>
      <w:r w:rsidRPr="005100EE">
        <w:rPr>
          <w:sz w:val="28"/>
          <w:szCs w:val="28"/>
        </w:rPr>
        <w:t xml:space="preserve">is from Tacoma, </w:t>
      </w:r>
      <w:r w:rsidR="003B5BBC">
        <w:rPr>
          <w:sz w:val="28"/>
          <w:szCs w:val="28"/>
        </w:rPr>
        <w:t>WA</w:t>
      </w:r>
      <w:r w:rsidRPr="005100EE">
        <w:rPr>
          <w:sz w:val="28"/>
          <w:szCs w:val="28"/>
        </w:rPr>
        <w:t>, and attended dental school here at the University of Washington. Before dental school, she studied biology and global health and competed in track and field at Washington University in St. Louis. In her free time, Elle enjoys staying active outdoors, traveling, baking, and reading. Elle looks forward to her graduate training and getting to know her co-residents better.</w:t>
      </w:r>
    </w:p>
    <w:p w14:paraId="274EEC96" w14:textId="6F9A890C" w:rsidR="0032481F" w:rsidRDefault="0032481F" w:rsidP="0032481F">
      <w:pPr>
        <w:rPr>
          <w:sz w:val="28"/>
          <w:szCs w:val="28"/>
        </w:rPr>
      </w:pPr>
    </w:p>
    <w:p w14:paraId="66E6439D" w14:textId="77777777" w:rsidR="0032481F" w:rsidRDefault="0032481F" w:rsidP="0032481F">
      <w:pPr>
        <w:rPr>
          <w:sz w:val="28"/>
          <w:szCs w:val="28"/>
        </w:rPr>
      </w:pPr>
    </w:p>
    <w:p w14:paraId="6716AF2C" w14:textId="73F3528E" w:rsidR="0032481F" w:rsidRDefault="0032481F" w:rsidP="0032481F">
      <w:pPr>
        <w:rPr>
          <w:sz w:val="28"/>
          <w:szCs w:val="28"/>
        </w:rPr>
      </w:pPr>
    </w:p>
    <w:p w14:paraId="2F7423CF" w14:textId="4E30D3E3" w:rsidR="0032481F" w:rsidRDefault="0032481F" w:rsidP="0032481F">
      <w:pPr>
        <w:rPr>
          <w:sz w:val="28"/>
          <w:szCs w:val="28"/>
        </w:rPr>
      </w:pPr>
    </w:p>
    <w:p w14:paraId="5670CD9F" w14:textId="485E37BF" w:rsidR="0032481F" w:rsidRDefault="00641BBB" w:rsidP="003B5BBC">
      <w:pPr>
        <w:jc w:val="both"/>
        <w:rPr>
          <w:sz w:val="28"/>
          <w:szCs w:val="28"/>
        </w:rPr>
      </w:pPr>
      <w:r>
        <w:rPr>
          <w:b/>
          <w:bCs/>
          <w:noProof/>
          <w:sz w:val="28"/>
          <w:szCs w:val="28"/>
          <w14:ligatures w14:val="standardContextual"/>
        </w:rPr>
        <w:drawing>
          <wp:anchor distT="0" distB="0" distL="114300" distR="114300" simplePos="0" relativeHeight="251658247" behindDoc="0" locked="0" layoutInCell="1" allowOverlap="1" wp14:anchorId="618D792B" wp14:editId="41049B1B">
            <wp:simplePos x="0" y="0"/>
            <wp:positionH relativeFrom="column">
              <wp:posOffset>-9525</wp:posOffset>
            </wp:positionH>
            <wp:positionV relativeFrom="paragraph">
              <wp:posOffset>48895</wp:posOffset>
            </wp:positionV>
            <wp:extent cx="1683385" cy="1955570"/>
            <wp:effectExtent l="190500" t="190500" r="183515" b="197485"/>
            <wp:wrapSquare wrapText="bothSides"/>
            <wp:docPr id="222074599" name="Picture 30" descr="Dr. Nafiseh Afshar. Photograph of a smiling woman with long dark hair wearing a light blue collared shirt and a gold necklace with an eye-shaped pendant. The background is plain gray, emphasizing her face and express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2074599" name="Picture 30" descr="Dr. Nafiseh Afshar. Photograph of a smiling woman with long dark hair wearing a light blue collared shirt and a gold necklace with an eye-shaped pendant. The background is plain gray, emphasizing her face and expression."/>
                    <pic:cNvPicPr>
                      <a:picLocks noChangeAspect="1"/>
                    </pic:cNvPicPr>
                  </pic:nvPicPr>
                  <pic:blipFill rotWithShape="1">
                    <a:blip r:embed="rId28" cstate="print">
                      <a:extLst>
                        <a:ext uri="{28A0092B-C50C-407E-A947-70E740481C1C}">
                          <a14:useLocalDpi xmlns:a14="http://schemas.microsoft.com/office/drawing/2010/main" val="0"/>
                        </a:ext>
                      </a:extLst>
                    </a:blip>
                    <a:srcRect b="18516"/>
                    <a:stretch>
                      <a:fillRect/>
                    </a:stretch>
                  </pic:blipFill>
                  <pic:spPr bwMode="auto">
                    <a:xfrm>
                      <a:off x="0" y="0"/>
                      <a:ext cx="1683385" cy="1955570"/>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ic:spPr>
                </pic:pic>
              </a:graphicData>
            </a:graphic>
          </wp:anchor>
        </w:drawing>
      </w:r>
      <w:r w:rsidR="0032481F">
        <w:rPr>
          <w:b/>
          <w:bCs/>
          <w:sz w:val="28"/>
          <w:szCs w:val="28"/>
        </w:rPr>
        <w:t xml:space="preserve">Dr. </w:t>
      </w:r>
      <w:r w:rsidR="0032481F" w:rsidRPr="00E06A99">
        <w:rPr>
          <w:b/>
          <w:bCs/>
          <w:sz w:val="28"/>
          <w:szCs w:val="28"/>
        </w:rPr>
        <w:t>Nafiseh Afshar</w:t>
      </w:r>
      <w:r w:rsidR="0032481F">
        <w:rPr>
          <w:sz w:val="28"/>
          <w:szCs w:val="28"/>
        </w:rPr>
        <w:t xml:space="preserve"> </w:t>
      </w:r>
      <w:r w:rsidR="0032481F" w:rsidRPr="00D34F1D">
        <w:rPr>
          <w:sz w:val="28"/>
          <w:szCs w:val="28"/>
        </w:rPr>
        <w:t>(Nah-fee-SHE)</w:t>
      </w:r>
      <w:r w:rsidR="0032481F">
        <w:rPr>
          <w:sz w:val="28"/>
          <w:szCs w:val="28"/>
        </w:rPr>
        <w:t xml:space="preserve"> is from Iran, earning her DDS degree in 2018 and practiced in her own private office for several years before moving to the US. She recently completed her Master of Public Health degree. Her interests include oral health literacy, full-mouth rehabilitation, maxillofacial prosthodontics, and expanding access to oral healthcare through public health initiatives. She is excited to continue learning from both her colleagues and mentors. In her free time, she enjoys playing the dulcimer, cooking and baking, traveling, skiing, camping, and exploring the Pacific Northwest</w:t>
      </w:r>
      <w:r w:rsidR="003B5BBC">
        <w:rPr>
          <w:sz w:val="28"/>
          <w:szCs w:val="28"/>
        </w:rPr>
        <w:t>.</w:t>
      </w:r>
    </w:p>
    <w:p w14:paraId="431A79FF" w14:textId="610C6C90" w:rsidR="0032481F" w:rsidRDefault="0032481F" w:rsidP="0032481F">
      <w:pPr>
        <w:rPr>
          <w:sz w:val="28"/>
          <w:szCs w:val="28"/>
        </w:rPr>
      </w:pPr>
    </w:p>
    <w:p w14:paraId="0370B845" w14:textId="71D37231" w:rsidR="0032481F" w:rsidRDefault="00641BBB" w:rsidP="0032481F">
      <w:pPr>
        <w:rPr>
          <w:sz w:val="28"/>
          <w:szCs w:val="28"/>
        </w:rPr>
      </w:pPr>
      <w:r>
        <w:rPr>
          <w:noProof/>
          <w:sz w:val="28"/>
          <w:szCs w:val="28"/>
          <w14:ligatures w14:val="standardContextual"/>
        </w:rPr>
        <w:drawing>
          <wp:anchor distT="0" distB="0" distL="114300" distR="114300" simplePos="0" relativeHeight="251658248" behindDoc="0" locked="0" layoutInCell="1" allowOverlap="1" wp14:anchorId="57D0B590" wp14:editId="68BF1FF7">
            <wp:simplePos x="0" y="0"/>
            <wp:positionH relativeFrom="column">
              <wp:posOffset>0</wp:posOffset>
            </wp:positionH>
            <wp:positionV relativeFrom="paragraph">
              <wp:posOffset>214630</wp:posOffset>
            </wp:positionV>
            <wp:extent cx="1666240" cy="1944635"/>
            <wp:effectExtent l="190500" t="190500" r="181610" b="189230"/>
            <wp:wrapSquare wrapText="bothSides"/>
            <wp:docPr id="1528909037" name="Picture 31" descr="Dr. Rachel Wasyluka. Photograph of a young woman with long, wavy brown hair smiling at the camera. She wears a black top and a silver necklace with a circular pendant, set against a plain light back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8909037" name="Picture 31" descr="Dr. Rachel Wasyluka. Photograph of a young woman with long, wavy brown hair smiling at the camera. She wears a black top and a silver necklace with a circular pendant, set against a plain light background."/>
                    <pic:cNvPicPr>
                      <a:picLocks noChangeAspect="1"/>
                    </pic:cNvPicPr>
                  </pic:nvPicPr>
                  <pic:blipFill rotWithShape="1">
                    <a:blip r:embed="rId29" cstate="print">
                      <a:extLst>
                        <a:ext uri="{28A0092B-C50C-407E-A947-70E740481C1C}">
                          <a14:useLocalDpi xmlns:a14="http://schemas.microsoft.com/office/drawing/2010/main" val="0"/>
                        </a:ext>
                      </a:extLst>
                    </a:blip>
                    <a:srcRect b="14910"/>
                    <a:stretch>
                      <a:fillRect/>
                    </a:stretch>
                  </pic:blipFill>
                  <pic:spPr bwMode="auto">
                    <a:xfrm>
                      <a:off x="0" y="0"/>
                      <a:ext cx="1666240" cy="1944635"/>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ic:spPr>
                </pic:pic>
              </a:graphicData>
            </a:graphic>
          </wp:anchor>
        </w:drawing>
      </w:r>
    </w:p>
    <w:p w14:paraId="5E26BD28" w14:textId="4E8ECC9C" w:rsidR="0032481F" w:rsidRDefault="0032481F" w:rsidP="003B5BBC">
      <w:pPr>
        <w:widowControl/>
        <w:autoSpaceDE/>
        <w:autoSpaceDN/>
        <w:adjustRightInd/>
        <w:spacing w:after="160"/>
        <w:jc w:val="both"/>
        <w:rPr>
          <w:sz w:val="28"/>
          <w:szCs w:val="28"/>
        </w:rPr>
      </w:pPr>
      <w:r w:rsidRPr="00250062">
        <w:rPr>
          <w:b/>
          <w:bCs/>
          <w:sz w:val="28"/>
          <w:szCs w:val="28"/>
        </w:rPr>
        <w:t>Dr. Rachel Wasyluka</w:t>
      </w:r>
      <w:r>
        <w:rPr>
          <w:sz w:val="28"/>
          <w:szCs w:val="28"/>
        </w:rPr>
        <w:t xml:space="preserve"> is from the suburbs of Seattle, </w:t>
      </w:r>
      <w:r w:rsidR="003B5BBC">
        <w:rPr>
          <w:sz w:val="28"/>
          <w:szCs w:val="28"/>
        </w:rPr>
        <w:t>WA</w:t>
      </w:r>
      <w:r>
        <w:rPr>
          <w:sz w:val="28"/>
          <w:szCs w:val="28"/>
        </w:rPr>
        <w:t>, and earned her undergraduate degree from the University of Washington. She then moved to San Francisco to attend the University of the Pacific School of Dentistry, where she earned her dental degree and graduated in June 2026. In her free time, Rachel enjoys staying active and spending time outdoors. She is an avid hiker and enjoys skiing during the winter months. She also loves cooking, experimenting with new recipes, and playing card games with friends.</w:t>
      </w:r>
    </w:p>
    <w:p w14:paraId="115DFFB0" w14:textId="77777777" w:rsidR="0032481F" w:rsidRPr="0032481F" w:rsidRDefault="0032481F" w:rsidP="0032481F">
      <w:pPr>
        <w:rPr>
          <w:sz w:val="8"/>
          <w:szCs w:val="8"/>
        </w:rPr>
      </w:pPr>
    </w:p>
    <w:p w14:paraId="7413C6F2" w14:textId="17AC3228" w:rsidR="00E06A99" w:rsidRPr="00D34F1D" w:rsidRDefault="00E06A99" w:rsidP="00A700CA">
      <w:pPr>
        <w:widowControl/>
        <w:autoSpaceDE/>
        <w:autoSpaceDN/>
        <w:adjustRightInd/>
        <w:spacing w:after="160" w:line="278" w:lineRule="auto"/>
        <w:rPr>
          <w:b/>
          <w:bCs/>
          <w:sz w:val="28"/>
          <w:szCs w:val="28"/>
        </w:rPr>
      </w:pPr>
    </w:p>
    <w:p w14:paraId="730B2FBD" w14:textId="35D7DDCA" w:rsidR="008173EE" w:rsidRPr="008F334C" w:rsidRDefault="008173EE" w:rsidP="00892428">
      <w:pPr>
        <w:pStyle w:val="Heading2"/>
      </w:pPr>
      <w:r>
        <w:br w:type="page"/>
      </w:r>
      <w:r w:rsidR="001D161C" w:rsidRPr="00BA29A8">
        <w:rPr>
          <w:bCs/>
          <w:noProof/>
        </w:rPr>
        <w:lastRenderedPageBreak/>
        <mc:AlternateContent>
          <mc:Choice Requires="wps">
            <w:drawing>
              <wp:anchor distT="0" distB="0" distL="114300" distR="114300" simplePos="0" relativeHeight="251658250" behindDoc="1" locked="0" layoutInCell="1" allowOverlap="1" wp14:anchorId="18E3DFC4" wp14:editId="5FC34763">
                <wp:simplePos x="0" y="0"/>
                <wp:positionH relativeFrom="margin">
                  <wp:align>right</wp:align>
                </wp:positionH>
                <wp:positionV relativeFrom="margin">
                  <wp:posOffset>331160</wp:posOffset>
                </wp:positionV>
                <wp:extent cx="6838950" cy="350520"/>
                <wp:effectExtent l="0" t="0" r="19050" b="11430"/>
                <wp:wrapSquare wrapText="bothSides"/>
                <wp:docPr id="437410205" name="Rectangle 1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8950" cy="350520"/>
                        </a:xfrm>
                        <a:prstGeom prst="rect">
                          <a:avLst/>
                        </a:prstGeom>
                        <a:solidFill>
                          <a:schemeClr val="tx2"/>
                        </a:solidFill>
                        <a:ln>
                          <a:solidFill>
                            <a:schemeClr val="tx2"/>
                          </a:solidFill>
                        </a:ln>
                      </wps:spPr>
                      <wps:style>
                        <a:lnRef idx="2">
                          <a:schemeClr val="accent3">
                            <a:shade val="15000"/>
                          </a:schemeClr>
                        </a:lnRef>
                        <a:fillRef idx="1">
                          <a:schemeClr val="accent3"/>
                        </a:fillRef>
                        <a:effectRef idx="0">
                          <a:schemeClr val="accent3"/>
                        </a:effectRef>
                        <a:fontRef idx="minor">
                          <a:schemeClr val="lt1"/>
                        </a:fontRef>
                      </wps:style>
                      <wps:txbx>
                        <w:txbxContent>
                          <w:p w14:paraId="2E368D89" w14:textId="7965F8E7" w:rsidR="001D161C" w:rsidRPr="00C653A3" w:rsidRDefault="009F4743" w:rsidP="001D161C">
                            <w:pPr>
                              <w:jc w:val="center"/>
                              <w:rPr>
                                <w:sz w:val="28"/>
                                <w:szCs w:val="28"/>
                              </w:rPr>
                            </w:pPr>
                            <w:r>
                              <w:rPr>
                                <w:b/>
                                <w:bCs/>
                                <w:sz w:val="28"/>
                                <w:szCs w:val="28"/>
                              </w:rPr>
                              <w:t>Introduction of UW VISIT Researcher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8E3DFC4" id="_x0000_s1034" alt="&quot;&quot;" style="position:absolute;left:0;text-align:left;margin-left:487.3pt;margin-top:26.1pt;width:538.5pt;height:27.6pt;z-index:-251658230;visibility:visible;mso-wrap-style:square;mso-width-percent:0;mso-height-percent:0;mso-wrap-distance-left:9pt;mso-wrap-distance-top:0;mso-wrap-distance-right:9pt;mso-wrap-distance-bottom:0;mso-position-horizontal:right;mso-position-horizontal-relative:margin;mso-position-vertical:absolute;mso-position-vertical-relative:margin;mso-width-percent:0;mso-height-percent: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l6USwggIAAJgFAAAOAAAAZHJzL2Uyb0RvYy54bWysVE1v2zAMvQ/YfxB0X23no2uDOkWQosOA&#13;&#10;oi3WDj0rslQLkEVNUmJnv36U7DhdV2xAsYtNieQj+UTy4rJrNNkJ5xWYkhYnOSXCcKiUeS7p98fr&#13;&#10;T2eU+MBMxTQYUdK98PRy+fHDRWsXYgI16Eo4giDGL1pb0joEu8gyz2vRMH8CVhhUSnANC3h0z1nl&#13;&#10;WIvojc4meX6ateAq64AL7/H2qlfSZcKXUvBwJ6UXgeiSYm4hfV36buI3W16wxbNjtlZ8SIO9I4uG&#13;&#10;KYNBR6grFhjZOvUHVKO4Aw8ynHBoMpBScZFqwGqK/FU1DzWzItWC5Hg70uT/Hyy/3T3Ye4c0tNYv&#13;&#10;PIqxik66Jv4xP9IlsvYjWaILhOPl6dn07HyOnHLUTef5fJLYzI7e1vnwRUBDolBSh4+ROGK7Gx8w&#13;&#10;IpoeTGIwD1pV10rrdIgNINbakR3DpwvdJD4Vevxmpc27HBEmembHkpMU9lpEPG2+CUlUhUVOUsKp&#13;&#10;G4/JMM6FCdNeVbNK9DkW8zw/UDB6pJwTYESWWN2IXfwNuy92sI+uIjXz6Jz/23n0SJHBhNG5UQbc&#13;&#10;WwA6FAPNsrc/kNRTE1kK3aZDbko6i5bxZgPV/t4RB/1wecuvFT74DfPhnjmcJuwR3BDhDj9SQ1tS&#13;&#10;GCRKanA/37qP9tjkqKWkxeksqf+xZU5Qor8abP/zYjaL45wOs/ln7D3iXmo2LzVm26wBu6jAXWR5&#13;&#10;EqN90AdROmiecJGsYlRUMcMxdkl5cIfDOvRbA1cRF6tVMsMRtizcmAfLI3jkOTb0Y/fEnB26PuC8&#13;&#10;3MJhktniVfP3ttHTwGobQKo0GUdehxfA8U+tNKyquF9enpPVcaEufwEAAP//AwBQSwMEFAAGAAgA&#13;&#10;AAAhAGH+oDngAAAADQEAAA8AAABkcnMvZG93bnJldi54bWxMj0FPwzAMhe9I/IfIk7ixdBXtUNd0&#13;&#10;QgzYYZMQA+5ZY9qKxKmabCv/Hm8XuFi2n/z8vnI5OiuOOITOk4LZNAGBVHvTUaPg4/359h5EiJqM&#13;&#10;tp5QwQ8GWFbXV6UujD/RGx53sRFsQqHQCtoY+0LKULfodJj6Hom1Lz84HXkcGmkGfWJzZ2WaJLl0&#13;&#10;uiP+0OoeH1usv3cHpyD/jC/uydLayW2er9wm6zevmVI3k3G14PKwABFxjH8XcGbg/FBxsL0/kAnC&#13;&#10;KmCaqCBLUxBnNZnPebO/dHcgq1L+p6h+AQAA//8DAFBLAQItABQABgAIAAAAIQC2gziS/gAAAOEB&#13;&#10;AAATAAAAAAAAAAAAAAAAAAAAAABbQ29udGVudF9UeXBlc10ueG1sUEsBAi0AFAAGAAgAAAAhADj9&#13;&#10;If/WAAAAlAEAAAsAAAAAAAAAAAAAAAAALwEAAF9yZWxzLy5yZWxzUEsBAi0AFAAGAAgAAAAhAOXp&#13;&#10;RLCCAgAAmAUAAA4AAAAAAAAAAAAAAAAALgIAAGRycy9lMm9Eb2MueG1sUEsBAi0AFAAGAAgAAAAh&#13;&#10;AGH+oDngAAAADQEAAA8AAAAAAAAAAAAAAAAA3AQAAGRycy9kb3ducmV2LnhtbFBLBQYAAAAABAAE&#13;&#10;APMAAADpBQAAAAA=&#13;&#10;" fillcolor="#32006e [3215]" strokecolor="#32006e [3215]" strokeweight="1pt">
                <v:textbox>
                  <w:txbxContent>
                    <w:p w14:paraId="2E368D89" w14:textId="7965F8E7" w:rsidR="001D161C" w:rsidRPr="00C653A3" w:rsidRDefault="009F4743" w:rsidP="001D161C">
                      <w:pPr>
                        <w:jc w:val="center"/>
                        <w:rPr>
                          <w:sz w:val="28"/>
                          <w:szCs w:val="28"/>
                        </w:rPr>
                      </w:pPr>
                      <w:r>
                        <w:rPr>
                          <w:b/>
                          <w:bCs/>
                          <w:sz w:val="28"/>
                          <w:szCs w:val="28"/>
                        </w:rPr>
                        <w:t>Introduction of UW VISIT Researcher</w:t>
                      </w:r>
                    </w:p>
                  </w:txbxContent>
                </v:textbox>
                <w10:wrap type="square" anchorx="margin" anchory="margin"/>
              </v:rect>
            </w:pict>
          </mc:Fallback>
        </mc:AlternateContent>
      </w:r>
      <w:r>
        <w:t>Welcome!</w:t>
      </w:r>
      <w:r w:rsidRPr="00A700CA">
        <w:t xml:space="preserve"> </w:t>
      </w:r>
      <w:r w:rsidRPr="002266FE">
        <w:t>… continued</w:t>
      </w:r>
    </w:p>
    <w:p w14:paraId="1E65D481" w14:textId="74A876BD" w:rsidR="008173EE" w:rsidRPr="00855F21" w:rsidRDefault="008173EE" w:rsidP="00A700CA">
      <w:pPr>
        <w:widowControl/>
        <w:autoSpaceDE/>
        <w:autoSpaceDN/>
        <w:adjustRightInd/>
        <w:spacing w:after="160" w:line="278" w:lineRule="auto"/>
        <w:rPr>
          <w:sz w:val="4"/>
          <w:szCs w:val="4"/>
        </w:rPr>
      </w:pPr>
    </w:p>
    <w:p w14:paraId="3370AE6B" w14:textId="03187E86" w:rsidR="00C76181" w:rsidRDefault="0067108F" w:rsidP="00C76181">
      <w:pPr>
        <w:widowControl/>
        <w:autoSpaceDE/>
        <w:autoSpaceDN/>
        <w:adjustRightInd/>
        <w:spacing w:after="160"/>
        <w:jc w:val="both"/>
        <w:rPr>
          <w:sz w:val="28"/>
          <w:szCs w:val="28"/>
        </w:rPr>
      </w:pPr>
      <w:r>
        <w:rPr>
          <w:b/>
          <w:bCs/>
          <w:noProof/>
          <w:sz w:val="28"/>
          <w:szCs w:val="28"/>
          <w14:ligatures w14:val="standardContextual"/>
        </w:rPr>
        <mc:AlternateContent>
          <mc:Choice Requires="wpg">
            <w:drawing>
              <wp:anchor distT="0" distB="0" distL="114300" distR="114300" simplePos="0" relativeHeight="251658251" behindDoc="0" locked="0" layoutInCell="1" allowOverlap="1" wp14:anchorId="1CD6AB91" wp14:editId="7A57B7E3">
                <wp:simplePos x="0" y="0"/>
                <wp:positionH relativeFrom="margin">
                  <wp:posOffset>4438015</wp:posOffset>
                </wp:positionH>
                <wp:positionV relativeFrom="paragraph">
                  <wp:posOffset>326251</wp:posOffset>
                </wp:positionV>
                <wp:extent cx="2381885" cy="3274695"/>
                <wp:effectExtent l="177800" t="177800" r="183515" b="14605"/>
                <wp:wrapSquare wrapText="bothSides"/>
                <wp:docPr id="526891929" name="Group 20"/>
                <wp:cNvGraphicFramePr/>
                <a:graphic xmlns:a="http://schemas.openxmlformats.org/drawingml/2006/main">
                  <a:graphicData uri="http://schemas.microsoft.com/office/word/2010/wordprocessingGroup">
                    <wpg:wgp>
                      <wpg:cNvGrpSpPr/>
                      <wpg:grpSpPr>
                        <a:xfrm>
                          <a:off x="0" y="0"/>
                          <a:ext cx="2381885" cy="3274695"/>
                          <a:chOff x="0" y="0"/>
                          <a:chExt cx="2382380" cy="3274695"/>
                        </a:xfrm>
                      </wpg:grpSpPr>
                      <pic:pic xmlns:pic="http://schemas.openxmlformats.org/drawingml/2006/picture">
                        <pic:nvPicPr>
                          <pic:cNvPr id="1978107096" name="Picture 12" descr="Dr. Fe-Jen Josh Wang. Photograph of a man wearing blue medical scrubs and glasses, standing with arms crossed against a plain light gray background. The scrubs have white text on the chest, indicating a professional or healthcare context."/>
                          <pic:cNvPicPr>
                            <a:picLocks noChangeAspect="1"/>
                          </pic:cNvPicPr>
                        </pic:nvPicPr>
                        <pic:blipFill>
                          <a:blip r:embed="rId30">
                            <a:extLst>
                              <a:ext uri="{28A0092B-C50C-407E-A947-70E740481C1C}">
                                <a14:useLocalDpi xmlns:a14="http://schemas.microsoft.com/office/drawing/2010/main" val="0"/>
                              </a:ext>
                            </a:extLst>
                          </a:blip>
                          <a:srcRect/>
                          <a:stretch>
                            <a:fillRect/>
                          </a:stretch>
                        </pic:blipFill>
                        <pic:spPr bwMode="auto">
                          <a:xfrm>
                            <a:off x="495" y="0"/>
                            <a:ext cx="2381885" cy="2987675"/>
                          </a:xfrm>
                          <a:prstGeom prst="rect">
                            <a:avLst/>
                          </a:prstGeom>
                          <a:ln>
                            <a:noFill/>
                          </a:ln>
                          <a:effectLst>
                            <a:outerShdw blurRad="190500" algn="tl" rotWithShape="0">
                              <a:srgbClr val="000000">
                                <a:alpha val="70000"/>
                              </a:srgbClr>
                            </a:outerShdw>
                          </a:effectLst>
                        </pic:spPr>
                      </pic:pic>
                      <wps:wsp>
                        <wps:cNvPr id="1503555408" name="Rectangle 17" descr="Image caption reading, &quot;Dr. Josh Wang&quot;">
                          <a:extLst>
                            <a:ext uri="{C183D7F6-B498-43B3-948B-1728B52AA6E4}">
                              <adec:decorative xmlns:adec="http://schemas.microsoft.com/office/drawing/2017/decorative" val="0"/>
                            </a:ext>
                          </a:extLst>
                        </wps:cNvPr>
                        <wps:cNvSpPr/>
                        <wps:spPr>
                          <a:xfrm>
                            <a:off x="0" y="3009900"/>
                            <a:ext cx="2381885" cy="264795"/>
                          </a:xfrm>
                          <a:prstGeom prst="rect">
                            <a:avLst/>
                          </a:prstGeom>
                          <a:solidFill>
                            <a:schemeClr val="bg2"/>
                          </a:solidFill>
                          <a:ln>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32FEF91A" w14:textId="07FF2F8F" w:rsidR="004430D2" w:rsidRPr="001A1170" w:rsidRDefault="004430D2" w:rsidP="004430D2">
                              <w:pPr>
                                <w:jc w:val="center"/>
                                <w:rPr>
                                  <w:color w:val="000000" w:themeColor="text1"/>
                                  <w:sz w:val="20"/>
                                  <w:szCs w:val="20"/>
                                </w:rPr>
                              </w:pPr>
                              <w:r>
                                <w:rPr>
                                  <w:color w:val="000000" w:themeColor="text1"/>
                                  <w:sz w:val="20"/>
                                  <w:szCs w:val="20"/>
                                </w:rPr>
                                <w:t>Dr. Josh Wang</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1CD6AB91" id="Group 20" o:spid="_x0000_s1035" style="position:absolute;left:0;text-align:left;margin-left:349.45pt;margin-top:25.7pt;width:187.55pt;height:257.85pt;z-index:251658251;mso-position-horizontal-relative:margin" coordsize="23823,32746" o:gfxdata="UEsDBBQABgAIAAAAIQCxgme2CgEAABMCAAATAAAAW0NvbnRlbnRfVHlwZXNdLnhtbJSRwU7DMAyG&#13;&#10;70i8Q5QralN2QAit3YGOIyA0HiBK3DaicaI4lO3tSbpNgokh7Rjb3+8vyXK1tSObIJBxWPPbsuIM&#13;&#10;UDltsK/5++apuOeMokQtR4dQ8x0QXzXXV8vNzgOxRCPVfIjRPwhBagArqXQeMHU6F6yM6Rh64aX6&#13;&#10;kD2IRVXdCeUwAsYi5gzeLFvo5OcY2XqbynsTjz1nj/u5vKrmxmY+18WfRICRThDp/WiUjOluYkJ9&#13;&#10;4lUcnMpEzjM0GE83SfzMhtz57fRzwYF7SY8ZjAb2KkN8ljaZCx1IwMK1TpX/Z2RJS4XrOqOgbAOt&#13;&#10;Z+rodC5buy8MMF0a3ibsDaZjupi/tPkGAAD//wMAUEsDBBQABgAIAAAAIQA4/SH/1gAAAJQBAAAL&#13;&#10;AAAAX3JlbHMvLnJlbHOkkMFqwzAMhu+DvYPRfXGawxijTi+j0GvpHsDYimMaW0Yy2fr2M4PBMnrb&#13;&#10;Ub/Q94l/f/hMi1qRJVI2sOt6UJgd+ZiDgffL8ekFlFSbvV0oo4EbChzGx4f9GRdb25HMsYhqlCwG&#13;&#10;5lrLq9biZkxWOiqY22YiTra2kYMu1l1tQD30/bPm3wwYN0x18gb45AdQl1tp5j/sFB2T0FQ7R0nT&#13;&#10;NEV3j6o9feQzro1iOWA14Fm+Q8a1a8+Bvu/d/dMb2JY5uiPbhG/ktn4cqGU/er3pcvwCAAD//wMA&#13;&#10;UEsDBBQABgAIAAAAIQA0/R3A5QQAADMLAAAOAAAAZHJzL2Uyb0RvYy54bWycVttu2zgQfV9g/4HQ&#13;&#10;wz6ltuzaceyNUwTJpmiRbYOmizxTFHVBKVIl6cjp1+8ZUlJSJ9huGyAyL8Ph8Mw5Q56+2TeK3Uvr&#13;&#10;aqO3yWySJkxqYfJal9vkn89Xr04S5jzXOVdGy23yIF3y5uz33067diPnpjIql5bBiXabrt0mlfft&#13;&#10;Zjp1opINdxPTSo3JwtiGe3RtOc0t7+C9UdN5mh5PO2Pz1hohncPoZZxMzoL/opDCfywKJz1T2wSx&#13;&#10;+fC14ZvRd3p2yjel5W1Viz4M/gtRNLzW2HR0dck9ZztbP3PV1MIaZwo/EaaZmqKohQxnwGlm6cFp&#13;&#10;3lqza8NZyk1XtiNMgPYAp192Kz7cv7XtbXtjgUTXlsAi9Ogs+8I29Iso2T5A9jBCJveeCQzOX5/M&#13;&#10;Tk6WCROYez1fLY7XywiqqID8s3Wi+utxJRYjJwcrp8PG0+/CaWuxwX+PAVrPMPgxV7DK76xMeifN&#13;&#10;//LRcPtl175Culru66xWtX8I1ENiKCh9f1OLGxs7gPPGsjqHFNark1m6StfHCdO8AfVhRruz2Txh&#13;&#10;uXQCLLy0E3YlX72Xmr03rmJ3XJcTdlMZbwInmSkYZw3XrJPcgt8sUzvJGpnXgisGH7vMMaiLlYo7&#13;&#10;J91RFBtZdrWvGLeNY8Q4J3PGS7DUeXhsFVpM1WXlGTZ6YBkXX0qwTecT9rmSg+eK30vWVbWXzFPG&#13;&#10;jWYesxCn80es1hSGp83g0pqCNGg0AjOWVZIrXwmOAwujafWEeEGIEUgRMk4pvTbii2PaXFQ4vTx3&#13;&#10;LUQL/Mh6+r156H6Hd6bq9qpWimhK7T6zgPZAIC+QI4rv0ohdI7WP1cRKhQMZ7aq6dQmzG9lkEtm0&#13;&#10;7/IQEN84Kz4hwFA3nLfSi4o2LxBEPw4CjxMh4scg6TgOWmNZ97fJwQm+8ybUjQOtLaAi9gO1zdcn&#13;&#10;q+NVUNuoGQBqnX8rTYOEOMBoEWvYgN9fO4oapoMJxa00fbUhEONsHJGhdmIJTZudl/a2yjuin/3E&#13;&#10;A73TZQrxclWi7nsFrIy/A+VuK97iYGnY1Nkyu1CW3XMqv+EvBqPaisfRFY2GXBO2wTwEOe4Zek/C&#13;&#10;CZASiD09gClVLlwfbkg/es8I8FMVMhwCkZLbJ5Jepq+Xy+UixZ0WJU0ZB2kVRL0aRf2u4SVIz1si&#13;&#10;ErOS02V4xP74ujP+T1L8KPU4RIfvNxrrsAs0IewPiAHIqdCm6XodYeObF0vx/HixipX417nhjKrz&#13;&#10;QV3hRpZjMrNyPiTtqVUkz08vRIy0EhV/OHho+QclI0k/yQJVle6byCt6HjwGw4WAgmdxquK5jNSa&#13;&#10;gaEjtYYVgU5KwyF5jrLtffcOBsvoZPAdxdHb09JIyTGwnvD/tXhcEXZGURwXN7U29qWTKZyq3zna&#13;&#10;DyBFaAglv8/24cYJlYBGMpM/oMZAkKRD5lpxVaMYXHPnb7jF8waDeLL5j/gUynTbxPSthFXGfntp&#13;&#10;nOyhKcwmrMNzaZu4rzsU94SpdxpqW88WC7j1obNYrubo2Kcz2dMZvWsuDErCLEQXmmTv1dAsrGnu&#13;&#10;8LI7p10xxbXA3ttEeDt0Ljz6mMLbUMjz89COl/S1vm1xtcd0UrH7vL/jtu0rIl1FH8ygcL45KIzR&#13;&#10;ljKkzTmqc1GHqvmIa58BVJvQCi+zQKr+FUlPv6f9YPX41j37FwAA//8DAFBLAwQKAAAAAAAAACEA&#13;&#10;zjLzeiZsAwAmbAMAFAAAAGRycy9tZWRpYS9pbWFnZTEucG5niVBORw0KGgoAAAANSUhEUgAAAXcA&#13;&#10;AAHXCAYAAABH3BoQAAAQAElEQVR4AeT9+ZMkyX3lCb5n5h5X3lk3bl5N9naTnBXZnR9WZOfvXJER&#13;&#10;WVnp7enZ7t6V6Wu62U0Sd+EiCIAACJK4iLOAurMqK6843PfzVM3czd3NPSIys6qAHg19+r2/qmZu&#13;&#10;/jVz9cjI5i/+/HPz4M//W+jn53/5F0v8xZ9/vrN9ttD4xR4aW/ghPv2XX5gHn/n0Fwv99F9+cR6+&#13;&#10;x2c/8/I8+Mynv4R+E5/9zJfnn/10h/Dgc5/5yrzo4Yf0c5/9ynyIz3/2qyvyiu1zX51//hx84fNf&#13;&#10;m4/hi5//q/kXv3B5vPzFr89f/sLXV2IjR/+lL/71/Esv78bL+LxMjm2+X375Gys5In/5S9+YB1+C&#13;&#10;9vjyl785D74ELTpo5HX0tq985VvzDXz1b+ZfBRv6oW/sX12NTcwT42vfnn9tC76K/qtf/Q5rA1/7&#13;&#10;Ln6/efgq6+rX+DX4oJdjG8qFx2dh748N+pWvfJvXpWJoLzHYh7qL8l8h7itf+878yxfEl7767XmP&#13;&#10;L8N/5a++O98W3/ut0K/8zfxl8CWOpdf3c/fyhSk5kqvHl0remr/XhX7xy9+aBy9Diw/rzhxDW+xf&#13;&#10;/NLf4Pft+ctf/s4A355/8UvfRg6+U/jIwRde/pv5Et+af/6L3yz4wsvMR0x8luh94xd8c/65L1R8&#13;&#10;/ovfGuSJ37fIE9R8sX+O3J/9wjfmn/ncX88//dmvF/qZz319/tnPf2OB+BRf/Hp9o67ZHTNKqtFe&#13;&#10;paOuT6rMFMEgj72mGNjCWla6aLZlrwL1zm571G5Z6bpks4nbiEFH31BvUSSFTQC9d7Etu6LX7aRe&#13;&#10;WgtbYrXIYbvwotnhpTn8Rp/PNQcb+g9d4boCCL3yT2m0NzPaXpyvi07jOBIXsgJ0xYbS7jmpcGXQ&#13;&#10;aLN3GEcjnp7StuwKmJ2J7epne+kHbyPTo7Q7BsFe8ojnd9wtr/qRw17V2ZZtMejJ2ug7Y5CSORQM&#13;&#10;VOewWdamizWur562K5MRdihGNcSiuA+V6/xYAvKuu63Jmx6XrQ+Wla6Nhn5DJ9mbeosf9IxabzZa&#13;&#10;sK6PjEWE6rLN9mhIr3WSetRlRWn8bMYB1hxkY1cFpJhtF5rBvTICMNCaTjQbSwBPFafAU8zDXxIe&#13;&#10;5vYlguO7DTvSlBDW7eG8O/wvbHL1tC17iaq9/GhC7IwwdNsydFv3iNVGC4Yxtofipfnzos06bMY1&#13;&#10;rEwU24piU7DXcmy6PAWNFzlsy16DvLBvYxYeC6Z6pm4FVaoj6ZWUobZF1xM1Ex1Aao8QVGlljJoJ&#13;&#10;Q1b0vRADoLgz9spCzUJduULKgLxGexHLWGdu8qxbKBrlLJ13F1yPE7n6CQ2vRUOSrNqSNqhSGZlx&#13;&#10;43HUBNgu9vEBG33cdgktOdzP5UvE4Tq2btSbPXkDLGYuSO2upIxDvpTuoh0ZOsdyDssKVn1i3obe&#13;&#10;M+cVH29bS+83oPHdjoHjBVmbbGCnO3a7+tlrtFt7TsMQO/P1xi5XL+6kA1/bq67r8qpV9pr/mn0o&#13;&#10;2i7+9ipFSV/V2UtZHmaBLycjA/yw9zFD3TaecPqKdX2ayNuQQNsszWELCleGIq4OmSyIlriQHn2I&#13;&#10;yZauDM5oVdeeaqRhk9EHEHqNgRnrvVuhDPTi1lGTK4CghrM0li86Kz+iGax1HFzsVgOvvg154SBa&#13;&#10;r6uUMKPsbOHeLzhzeDW7bdFXlQMp5Sigfg20qe1FS2ziLdG1o51jJtyyKySrNsO5ssNxoXK1e2jc&#13;&#10;zZdV9xfmbtdVa9bGbEUJr/ChmTv5uMGGaKWhQa/iZ9WfFYdOVy2bY/U1xHhCandIGcK8v2Dt9nIu&#13;&#10;27K34CIryfkYoouxt+SMfs2nE3cS2xv2olnT214cz0bAB6DI9chVspxpRUDN+hi3d85lcsTB5lhg&#13;&#10;bIuDEqNsy6JBtQXFjovCAHeMoxtB5gtSBWI2/oYxVMxheDE4A7zBoi+EHGiwsCwYUshuZMe5x8Lc&#13;&#10;MZYL546qUmKigahvDrMYrKEtJqnq7Eq1ozVLm5fsGmdXW0fU0zW3D0FkXfR+Yqv+9PKQeigseNeI&#13;&#10;wQFFg3LhMcp4qQ1rAkoKL/U959gCowkgF+0mbugbeR29PfrqXriqZlGG66E4RFDa6sXqYitjOJWB&#13;&#10;eA2hx2muQcM863z1uMA44pL05LMtj5ifSEXOkjSJg8dIZhNYQHChyLDpSw4pNsiwx24zpocOjUM+&#13;&#10;NnxW1jqUh75PwA9Thl8WTDF11ahrkXp0Kojxk2yrtJ5G6PmeRjeGgd2y0gskiIFWmpECYSk0Q3KE&#13;&#10;ihYeUnrRlQHRREC6kfsSwtp7xqiw1xQI6SDailX/qutHE7nke05oLVqGoGMhqvMUTlXAYaksKjSV&#13;&#10;wgyKu2guBpiuu6O/JSTLBba1/oNi7SDwMKoAku44OdwlEP9gW0hswTb7Fr1t2R0EBenrqBar6CUR&#13;&#10;or6h7dlCq8yIk2UJOoQ90Mn84CItqB6jmZjzgMvjdRKb1fnxondHkZResrsbISrQ5ZpxN4EulCE9&#13;&#10;5xpqo6XDbu0mdqsRgwuM1zgwP1Y3UStgrTaagNkw1x4ZdRW6sehQQhmLN6zsSJ3PUyIlY/KGgVr5&#13;&#10;ESOIXKAnbrXAd2kcapE6TKEu3HJY8V+qt3J9rjgkV1ASR1FQNIXbOpQk8bNKcbdNjkCLhqrwdvQV&#13;&#10;RdENdtXZA6rKdy4XIkQkqqAPiK7n12lsC1glzmsjYgyrkFAPPK2VZqzpK8o1IT5Brw5/HjZf4PMi&#13;&#10;qj1z1I+TcO4AyW+trOQc2DCv9MSvg5dLNkGAUbuwkiwCMdqKOKwhvqjy/LJcB4rL9uQZwzl56rli&#13;&#10;Zk7YBn9ObLb26rpxLCfJyk/0aM7vw/Wue2Nzp8u6kjOynbEzQGzLNtyT9XIcOQeZaCSVNfxZc8j8&#13;&#10;PTAlF0SEAOJi07KhweSlIlx8AiyJj9XwMQ1hW9knDux4WOutnq9kwYLZXZ6qR5duBuI1Bkz5pYEQ&#13;&#10;q/4UHt8iWYItUFqRXeToowqcYQPRBtWw9OcarKo6Ll1K3qrsPwdVqTtCxdU21MUAq4IiSdFG7l9a&#13;&#10;Gw1dtFLcoYoudIgx3dA+5G0y0nudbXKOQ0LfARKxoNcudBppRtcjjj0/pLhsdhzoCSlYd4htqdvg&#13;&#10;nCCjDkI4vqjyIuSl6xHdEHHDfbUnx3koETjRC7sYosisC8WAiU2yoYGgI+i1umTr48boRirmj99C&#13;&#10;3y15Rbcw7mC6PIlbh8qxaXsjVluQXBuBve/AUP0sD3QXYePfQ8k7CIp+IC7Z+AXRbHOKfYE4dljo&#13;&#10;CFzhJTQMGYOw0PgoLTwU0jki1F5esjIM5MriatnupAGJKuhUVv+DwiqSEgevbQ17MTPYDAM/y9JQ&#13;&#10;hxjZMnpdrhFSw8IQWkiGABlj5Sy7omhdRqmnSrNwkaxB6wUXdbHDRep5IYsW2dBFz8046BUYiw+D&#13;&#10;bdnBwAi7coNDXhR3+A+ssy7JUmBbdoUsFeg3rLG+OWvLdb6OrHeom/GCBEPdgifPuv/CxiEPeW3x&#13;&#10;FetQscFsUJJEF7IFqD+QzuoW8xSedVle6J4Gc1622LdBrGcdC9/YWGBkyOV7F98Hljxl6DXbaXEj&#13;&#10;3vKqEzqBaG3DAlla8LCS0KwBTfHpbPBxQCvbstYaCvqaclW08aCvaiV7qbRdZUsqcCFl4D0yfNK0&#13;&#10;Y7PS8h4IVdEVbmVwU/0SX4tZjcB9xW+nsO7cpVyNcZYwUBne6FyoIM6AJGhNaQ2bbdlBtGbwiowJ&#13;&#10;nYqOUVLsorkDhMOjxyI75bq3VWpbdBz7Phca2Va8C6PSUKMs7CUG2yve9qq8YkSw+MHHNlLttmWf&#13;&#10;j+pdR9wr8xRGe/vc6+ltL1TzBQeD3nY5DqTVHv2qRjjSq7+9SrWrecTYxcdie2tex2EbMNreGrst&#13;&#10;bF1ve6kKixyyVHZc9KCTnjqxvfVYzGzrQFX8FUOEMZBzTD3U7Qof+q3zJY78ha4bkXt9T1HtXGrs&#13;&#10;gW38ABSGXnkXY4Y14FdsG2rLdtFaLnR9sDf17n2xeRBgW3aFLDqDNptt2V4Y7CUfZZHQ2S5+9giN&#13;&#10;4wC2BxIsomWY9W7ZFb3FRpaLCKtAQi7dsiukvlUZdaeostRTOIx0qegYLVoZoMtuV51t0ZcGuHLP&#13;&#10;ZIjethrbqs0LZ9uoAsjObmK88LC9Ii8MK4wlugbNXlMMbOusbdkVGzZVvT1G170le+mnCzbbS094&#13;&#10;28s8sQxkDNFILl2L1vssFCNM55PYodW27AqYoenD5/t1dSuxWafcSQMSfdCpbMvegs4nxLZw1PvR&#13;&#10;bJPai9R2x0PD2RmljLZlb4dGGt47Y2yXqDKWoYhsD/P4gG2gqjrexNXj/LHElmG7r+26Prk6Ra7c&#13;&#10;xmh3PljC2ZZtpNrtNR6R3hur70JR1WVERy9sGcgzlG3X2BityqMTDZFxR8fPtjxwsZeSO0tUNpIH&#13;&#10;jh1rW7Y7CVLYDEYvWZtt6C48hvKQ10qz7B4SnGxGkE8r2QJWaVVnhxZFGWazuWazmcqTezTYQxaI&#13;&#10;bCeoYmFYMNEvhDL5UlKR7fisQ5ttvql6vzWs6lJT2ESAEmTV45MEK9tLaNkMa1v5ga29yJW9yDiM&#13;&#10;tb0I+RBO2WLuMcarRynbq24R0dmWVy2XklZiEWzLHsdlEpc3DQVzeF5t8iYJtBKHvO+wXObImgpz&#13;&#10;3oC7bdnjGAvPcQZElLgxHwyS6V1eDVunF7ZejapnF7Qcw/C8drzl6pNFwNmd3FN0pSPbna0o6mBb&#13;&#10;dgUMSoML9MQM3GwT7qoppAxVloUZPoucl5tqOZ7sCaGtJLYIgSW6Ltg4FXj28T1FVRMruYbayG7q&#13;&#10;BKxGG62aVPzgu+IOp93NPt9nd4bt1rLQlaPY7vthWOz1Y1/KWfY6tq6RPMvIrV7FUPzKUMS1AUOu&#13;&#10;jGDN8hshsrzhOiKaK85D5SV5exA95C+Zp3fvX7NeXtCc0xgXig+BGRzq+uy2ZVfAdGZ39BIkxznm&#13;&#10;Tip6sYTaGYu4GGqBW4hLZsQ3xsXpZM7wlpUuWt77JR8G26iNdrPblu3yKyU2dOBSpDIMlLvYtfje&#13;&#10;dTWFma9aWBqFvfIZOQxItBB6Tbf0R7Xo1bcXOdplWFH29tAgBxgalEkrI5nORIaxjRu5+puA0hwL&#13;&#10;jNVgt6GKyhppo8qFH7ELXuTQStsdW9a74s9aezkHH/Ty+0V3L/GSs2bBAyT3GNayJmKhWvfvDAuf&#13;&#10;2KPjxBeWYcXGSS0y+riNIrZd2Hgd17L0sUN1rxtQr+cxAQFktMc2hjgXPQO9TxtW5TzA0cMPYRvR&#13;&#10;id4Ozld582z3eHIL69BgGXl9gl2J7UFAx4bYlu0a2tFItuWqPWfsvTrakQSFXYUXOY2DFxJC37cc&#13;&#10;iLGPATXdY5nWdFsSl2iGrtuN3EHQ1LlkN/YesCu91/d0YVyZshdSPONhGWKGAFarFEOUHYZS79eZ&#13;&#10;skTY5Ac4xr4OyYpONLwYazckgGidRjdU9pd2inyx5e7ZI4o6QZ+G4puIGIC91CPSORELu7Vhjgcr&#13;&#10;7fMbOd02vj2i2QTWj8pddAAAEABJREFUgY8XDhY/K/EWKm1vlr3Epp9RjYOlYxv2dY21+MkcS2mN&#13;&#10;G+aAX5wzrflZpfXTdDmjKxZkEaE0FA5vhJIvDPx6J8b47cZ60KqcWJFDKy3aVayaq02JYw0hWmvV&#13;&#10;Y3NU/IUeyhiuRlrl6QQFFyaqHPcQqNJty14CIeoCu+qLsGuI38Bu1zh7nMoD57KmpTw0Fe0gh+CL&#13;&#10;rh+QLX6gCnp9aPKGXgLG17YMTTdc3vxGoExqCNywuiCXIO9uvISsRet1C0XPlGBLaxQNOqnqtWhV&#13;&#10;b7nxQjfGFKut+DF2r7uhQJbdSPYqtGxYtM2+7VhqTMLCVWQKNPQqi7Z8OdBVB7TpyJCq4kziyIhG&#13;&#10;6ixS4SJVVN/w4tgACjuyB88ilnO8Mg5d7xIPNLymnc227IqoWAeki4CzzbirV/s2t+htKz8MJDIY&#13;&#10;6aht41IBUw4y6wn6iJUXhGUObb1PT7tMvThKmVJbsRHhhSZcsFBoVVrq17h+sqjDh44g2YJi6v26&#13;&#10;g636Oq7YizAYiBt4DQwjLL7aBmkkYIeKPP28oYHEiF5DaLzhqWDcOq61t0cUS2+H2pa9CbnLHVvH&#13;&#10;XpSYYJtxBJjSL5TKu7x2GkcCL+tPitGQHFNn84WPhIB0YkM2gN4rylUppqLBL/wYin1kPVU/FlF1&#13;&#10;vd3E2kZp2YEKZZCVxkgPp06jYcNGmEZN2IoBB9vVBapA21vMBcXFZbzs0HR1YiSOiqnVpLZle8RX&#13;&#10;6HWxVsK98IdTIEb1zTA9YNPXxKgWqIWe9dIXShiTM4CoQE+hcfxeTxMFeoGw6+YVOQ6dX9jYehp+&#13;&#10;Fzb8yLP0t7wUlhxK+lLexeFIL3nGqJgv+tCSpghwoQHsove+C0Vl4raOankKI3OelyVzZ/2FbnXG&#13;&#10;Si7GrR6PZyAjXR1CxvNst6isyxCvhkYchZUfESevhvRSPlH3/Lm05CFR7SUl7Lk0eeM3pOELkhOm&#13;&#10;t8MuetF19oVyCxPfYGEmbkVeGMR6sRR7qNYauoUGvvaFJgwqkUSkUOEZK1Vp0YexLbocAdguvOHD&#13;&#10;IIbbgngF1RzfHlXTjUUphTAWGp7PMmsVUcsWB2mZXCvNspeIyXZI0Rdmy9C5VWtCQHRW/amG5Wij&#13;&#10;77DULjmsJZKhKFdkF1UZjMM2FIfzhqyh9zEMsgKZHxVoV3OMXvolNihqS+EDrbXogoEab/WI2kYC&#13;&#10;jBEHWNPgo23Qmu8gS9hiJbanwh9RgmqtFZ813YaY4GDD8HiKC81J6vP8Yg9wHe9Z8zaMRxRtcppz&#13;&#10;1aMou8GhyQktPLTvCxn7go8ROYSUdG9B8cAmYIYOegot818EzLw6m2UDeVW9Ice86uP4WLIZROtJ&#13;&#10;aHTAMoau9zK001SCi+NnMTKotjzs5mGxVMV+KNRaSYHgEpIxKILCYUIIB6ka2S6QBlRpziDMhQ6H&#13;&#10;6IaQ4lux1Huh1UqzGtvabJbtou5I4S8y2DWu97VdctlLurDJPVtpL86lqhAeKOkwssNUnV15pYUF&#13;&#10;Vv2BqEDDZhUdZIwa5SiYxzaxxkO1OcRFNmwAuUB3iekdDROI/KEBqtG+YYuCOIV2EfaKICEPNOpb&#13;&#10;dNvQ+5xH+3jJ/Gi1Me+qYrvkMVOUyVEw5rCmw89O0KZ+TfPkIvNkpm04dwLi1WPNOTlXVPjZnRba&#13;&#10;cQuXyLaVn4VyhElt6rEwEyfQ64dUcunqGpJsb6AzjxK785fVdW20YmLA4N7JCF0vbBk6RQiy4wvP&#13;&#10;FHBIYZAX3ZLNoK4N2GgWIozt4ls/veQs4BES8BVoij0uKNPjK/zVNRcae1AN0QXFdM5Q/UqsKr8M&#13;&#10;iLwOKb4BnKTY1bXw1tKm8eLuzv0yxN6Msjd1fU7LStd6Q93rHcZLh9xRbRTpUNuyl5DxDSDDblv0&#13;&#10;oWqTN6oxoE6PKTSw8hMOkNhGHoHQ4VG7JbrWm+0VveOALqQAvuiKsDpUfTdC6MXBdsnpIn3AQzf3&#13;&#10;hWblnVPfVANvFm1Wb1QBZGt3/HbM50RiD9kAetuyNyFveFdFfCu3dbQteweIdAfIzh6/MQcbSzBm&#13;&#10;XNOlRtnxXzP0IiYFvdzRxOVPbhRT4jv9pUlJsCMKu52h+sAVptDoi7RtKF6dcchXlb2pqxbJdoHS&#13;&#10;rI4PU3nMkizbkgBdpYUJiqBiVmSXsQ7VthypXDmhnYLLHm6g6IJqLkwjPTbbWHrAntPZlll65I1W&#13;&#10;J5bsiyfRU2626/weT2xvMYy42xf3HQl/OiqWYHkjl72p653y0ge9bFu2exEKvyKj+gA6s4qFqDQE&#13;&#10;emHLwHpW5KIs34fzTX8ucNDpPihS1sO6nng+ciRXXpPHhZLgIgu5qN9FcuGTIi3WL/KGH2Lxd5DW&#13;&#10;bIR1HUPHPS5xJk4wa3DoOSg++J7jtmG2S+RAfz5rdzEQ26zUXZBlB1WEq8xgxIxkUHuui8otx+UV&#13;&#10;D1ccMgTVx17GV83mWF3O9+sj429bpbjb7g6kUpk3JFUetYQAW96cotmWHSB03Xbh7Eoj2Es+cg87&#13;&#10;+kBdHi+prLTcZPhEFHYF9tIen6wrDibOdtgC27IriiJDzidAu7DZSB3iYi9lu/Jj+uhkyWYQ5woM&#13;&#10;e9YWOVbbxc/epPEZg1EGkI1uW24aORZOQKjNyLH18/Y0LpcCaWzLrpDHo6O2jdkLB69IC3VhzGhb&#13;&#10;NoBf7zb6HvKK2cgeaGyvaQbGAWt7IYWzLXsJLmh63nCbyLVnL31t+EW2ygwL5JBnEvVY6JVrZK7Z&#13;&#10;bE5qXijkdJu8HVZkLfV2x8ehQ3l9ee07UbjL7vxGaPwLtNmaXEvEbFjQsWcrNzXvhv0chb2My1Gz&#13;&#10;QDq6Ml8Ntl2YsjaOxzY+XNvxKZY6oEXPiH02myk3JLnaMhJaXksG2UtD8lY75zxOEQBSXhC42m2r&#13;&#10;caPxRj56jqGgy2O7zAWBqmCe1xfY1SYaHGM6XNE3+DYorKY7t3a1qTQv9Bo0XIjzQLNks6Qca4/e&#13;&#10;kll6HmoSQNZ6EkvWkza75iikshdOaW8GjKhkb/pdeJIndeyn7umT5OM46Cqpwgxz5dUcyut8CeqU&#13;&#10;4RMf2qlK0sjr6O0ddRzdCY9LdsXHFpyXOz5jOC/uce2Za0dsivY2cykApYSXElLdko/XwDZn1FW3&#13;&#10;Ntrj+jW3xxIfP/My0rbsiyMLTbEJHQOZVtS2V2Qm05qm2G1TiI0NpDgOIGyi2Wbc3i0rXWttWxje&#13;&#10;xd0ZvQwavMJL5eNwg5x9eNYSZMpet0ITA8oaoMWvUIYEQlaKe3R9AhtrL0CruKpDvaXHL9hi3qYm&#13;&#10;xGWV2xyW+t6vUFe93TFVvOS4LXabfi09c7tbe0/XPC4lGm+bETAiLXt5QZfiBuduHSHhjYeLwGjB&#13;&#10;eSu01uKJswp0iWZ8gRPIMSAtu2GBsQVI2zux8RmDsI0F2h5Tr+hsE74F8orvBYSlCzfeFLVgqXwM&#13;&#10;bn0JT7LenbE71sYazLkIdniNm3ZdpKyHtONxQy1+jlyGMJKNkA61Vn+01mwXjQ0FjLIZ6cUwNoza&#13;&#10;XOJqqJdRHCMv90KOXQPzwoCy2HpFfILIUGMPu4lYjDqADDpT8wiBAlN52IAqkxQavbVS3NU1yx3X&#13;&#10;k8hWYiVrtfVyT6X4BXCSqt6utMo9r9HmxHhpcuSFiJRcXiguxsQ/GPG2LfqIRVv1er8bC2JVdX4v&#13;&#10;J8uLWj5TRrcNnbvljqukSoz0Yhqj1XVlNM7BinKXYHURMBK8aosYoDGoyscfTaht2atA/b52k30b&#13;&#10;WAzdBbjVngoQVOlCIxkka9EG7EL3VJi1c2dbdkXy959Ewl8GibuIv3GyM8Kkw1oOVzG0VQ3jwI5U&#13;&#10;3g+11BVpONgu2RwlfEiP6Cos26gtM473WKy4Bb1P5d2L6rmql3oqWviC8Kqe7igqOpIhva7wyIWW&#13;&#10;QYlHs+i1HkTETpfKoLSR4o6RroFTEhagC12xqbaqD1+Cwyi6il7nEV1x7QZL9AINWnSdmHyVNW4W&#13;&#10;g3Y347IEwpq7kQPIoq/LC8PTZXIw27CYySzZUvwkwUmM3gGldf5hcS0kgzMURbh1FOMTDy75SZM1&#13;&#10;DIE+NmP6re7DY1rjc2w9hseYN+FKwSPOjufQa5V3zhc+tlcNv03SlptajihQd2zhKxhrHz/K5AM5&#13;&#10;n31RD49qxZ8UWoA57EhLlyJFV1D1YQtXjIUbGSwbxOIMoNAyFAHzKJXi00NbWuwxuXpbhWrRUCz4&#13;&#10;yhQNg/G0jTLQ+JM7VhUfWZUKagaV1uuKsDY8ri1pEms57AIekaOL75ppETNktvrlisAx9gB20avs&#13;&#10;hbyLiVcw6lMTjZqiTNwuxKdH/GQrOCetio+6VpyJDoWUw847YRRdzBgp8STYSrug2HsWSgSjFBpo&#13;&#10;2OIbDHWX5ZM0uGzc++Wf4+mQZQVCDrW8OeuIatPpyTV53S+LsVmz3Iugj82cPd/TxItzUrBQoo2u&#13;&#10;l4W84JfMIh/XLz3fodYav3SpXHIN0eVLVpsxqJ5rozvPoTqzBlINsyTzI1ql0dtGTt+kC1PMPUaV&#13;&#10;nTEpir0wCht01jVi5YdBQ5+RJ/fEOcP7hOQOavpL700mNKjhO0fLS3vYoNOsPEV1uqdChmf3qSRc&#13;&#10;JsnyAw2PS5ut+lR9+B46J07bGsfU59hGN0KJ2dANFdj7XEP1pXgSmGMKIJcKjXPerpdF4i4MjlEg&#13;&#10;67N5q7mLLLrKW67MBcbLrjX+SV/oBfKPuWR1JkkPsfYLYSzZQucFF8ZyyCpQ0Vd1SI5vt4aOKBTT&#13;&#10;7m7hVwZdtuX85UZS48gBU+esPOKyj6iWxiWX+F2usQXLiHC7NetWrrgEcfPLEcjKpEjljhjejs7F&#13;&#10;yTZ2d3wD30hctAYwMh8E5uzuB0IKCo+u5+dlHi2ai58YrdIgRio8w7AID/WYNnrsQwzSVF9b6uAm&#13;&#10;a3fZqcuvVmVZPapcZ46uj1mhIpdypioyxrdo+zmwK7yKNtLFkTgwFll02EaTRT/EiFOOLGsdMS1V&#13;&#10;gxxlvqVlC4cXMYxSRzNHuXnnRUenYlTX6ipikngtFmglL+GFfujT85ZcZulSV160Mq9j74Bu2Ttd&#13;&#10;7L2yqCx3v30hW1uhQWPKzDWG8iaKK6kEzFBATNTFXk9AEccGozRx2rWeXTZZDXabLIGEZoDoAkm2&#13;&#10;i+/QH6VkaQFdriW0jzBJAkhRmdERDNN3eKtBC1No+AqhLcj5C5SGX9bdWDaQo9wE/v1rVN70mx5o&#13;&#10;LFKASlHQ5zJj9A1zBOEVLYbK8+6fS0KwrLRc3aGoVGGVa8vRYuV17+tMNEYfhA8wl8sjukBKrSKO&#13;&#10;xWfEHU20VoNDYDSBuobOhcVeqOIQQRdpjjeOoY1EXDiVZkYrP0IvWWnuaPgCl1Er6l6nruXEhV3X&#13;&#10;R7eO+PRYsUW5oriYwNoTOYYk6PXiAMKLFhoMXwTUl+7JMRq01VC9Y+5RNXWMrueWfNWMjfEJxmzr&#13;&#10;uvgFRZ8rszBc9NC8fNVWR1TVwDkT51eKfgkj91i3rchJXOYqDKaO8gYQeS1pAWSVljdJnT6vT547&#13;&#10;CrAVuVCGReAIj2rZM+dSWmKBcyAAABAASURBVOEWcy61i7SEOasL3QHFx6ot9HFA9DAMcdF7fRQ9&#13;&#10;39PonhicA9uyLdEL1LVe14mV9E4jNC9USRBb9c5YpToWc5RbULzKsMVhJEG5xIq+Xjsq/OooWtLa&#13;&#10;GRF4TRnpkStMnG0JFHMSF0Y09IzDjhti9AFsfDtEE+RS71Fk3PpORRZzrauj0+M1UtkMffQKi1C6&#13;&#10;R+fsQ0Lt6mNbSg/VB9iYz3am3j1pfII1rzwlrKmWYvzBUnF5zglZz4Fc9LFtQexBMcd/G4rD5YZS&#13;&#10;HHPBElaOv+NTSldlHDJvCIj98VCCF4N5tWxGwFPLQt8ztnu2TreUCpf3TWEuM5BzkDUrkO2CRRoS&#13;&#10;l+PnXZj6dBkscjwtJmt7Wrl25LHXzgG+DqKH7uq4LMzh7URWlb3kq2ZztEd8UNll2AwY1ZjXMAZL&#13;&#10;9MUFw2spWr3WYXhNM67DLkE8fRfPgdndk3YjO9Boq+E1x6iDYrOq38CjW180vAccipM7FPHigyXz&#13;&#10;k64LNtvF07ZsF37XYJ/vsyv+Ujamsi1fKmjVub6RV3VFSt6gCB/SkPl7vE9L6I+/XGeLAj+YLPNH&#13;&#10;DAVhe6yJvXoL5Y1D/sxXsMVrqLYt2xJda80eUa75jIrE9ZF2zy09WWURyvko3HKwLdtLxRpXbgRr&#13;&#10;uicWd8zHYhRsX5Eu00jlBWAuEVvjJKs0iM2AYFu2w4Flt6NbyhfhbJdcdmgfMeR73ZLmWltK4Xp/&#13;&#10;S+nkEs1GgO7uaz6INkMSbQm0Y++Nll0hhTJ2cqONFgejDSA7ukm2zWx7xeT4eqmyl4K95ONhfG3G&#13;&#10;DtE9Luyah5Q7U9jVj3HTr7ftoDvz93FrmW1m24Y13160idk5We/5GJTcjxG1CMnKFgKMgUrOwkUa&#13;&#10;RVxs4+pR+/uhzEy2y5x2pU80zyCH7ZVUllfkMcHGJxgaoxrKT5G3LduLjPaSXyh/gxjLF1qNXf3s&#13;&#10;ShMUzmvxkW3HPIC1oRpYe9bGrxfWqDvZhkuHWvxYgtWwrcuSy49osdnIACWa1Z4bTNB/oihuDObT&#13;&#10;QO85Utx5zuBpqA/qHUepR7ULpW3ZFXJVu2PqwqquH22soHOBVNl273Ipaj9e3GKShJMjZKHbYDhf&#13;&#10;+Wg2eCyzLTfAHTZiUBhcpuNvM1wkJm7bQPxgqUiDnte9jxuoL8RmbQV4JweEF1BFxWCjLIhhiZy9&#13;&#10;KmVVl0WNvOxoeRFieJuxR+SF9fJMjmfj2rZku2DXESoNv95H6vd4eTda70uzHy9xomzLHsdisf3B&#13;&#10;hC6U2xnHVHKGAVEEsGMdV9SrDr1ku6yPAZ/aDbEZ6bAj3QP3yrt4MdLVAyZpBFVpVi9XKqERr5xg&#13;&#10;VBsaV67qLLui0xaCqtMXcWWwXeWQAKmqTIwqVFvTX4iVcmle8EWo4ZcbmV5yDndzEtuYKkQLhwKu&#13;&#10;dtuV+aBG5jML8Hnz5VAC/DoCpxJpj0RHhd546BJtzN+JJ1eIoEVGsLb/5OyzEZjbUQHuy24tIkU+&#13;&#10;XaLFvUAuPwmtXEYkC33gQpWWm0lQVpKz9xgwiSz1SYcZsIx3YuJXzwMcvTiyFt4BZTVFfkoD03XL&#13;&#10;g6OXrZZtNHNiS0DvFz7qDxplGbyotmWvAsX5y1mcz+6sIp8fJFnLFt4rmqVtK8daN2yW7DLoYs34&#13;&#10;x9MKU0Ll5Y9FY6DDrPWlshxyGXoXy3bZd4doozmaMgjHdK032+iBjCmAdL1M1dl5co/Rst2Zx0hs&#13;&#10;QW+z8tNLozRvmGDUOFSS6dy5e398y8xbaMnjzrmnVSxShg2gKHHVr4yoQrP8gCl1IahrXbwStOC1&#13;&#10;0ZK7x4oxMetYcVgT4rum2ikO/cMHCchiQntEvwu9X2hig/AdFmJynHMuupBCEtcjYUU5NvR5ixNC&#13;&#10;ruwhuphaWupYVCTHu7AZYqmFPtKTIXl7bGZi4k3lqibB/fEMLFH3GKgXbGwLoWOiG6Kos4ScoyLU&#13;&#10;YcOnqHttES409BE9FcfR86FaNGOpgiFDIC768m2ZRUuR16G+kYSuIKrQIPwCNc1CvBBDEjqudYTp&#13;&#10;OnLtnbxKss5oeto/PJeHq7JKgguNV11YfKMtaoTCxzyGEsLQO61TYhpyqCLWgEudGGyLXu0Lsfgr&#13;&#10;rqhsGDps6bZl5+PkahLbEl2LZtnBQsETE3Mz2pboKm2ZJ2plALZVtj6aATW8hYtBR2XVZrhNNCXG&#13;&#10;1aUfM2V5A4SJ0qOxG1rHV8VXaSVHmC2IvUfvkvWQQR0MDbSlGb2LD8yFuvGybNenB8EDrTUjG/02&#13;&#10;CJsGrT9TIu9AXdkYy3FW8XKjVXKO5RWt5GWCUMTS8bWJQ8BS309hAJ0rjDH2AJ90NCFPjuTs0WVL&#13;&#10;7iE69XaSpQedR2IX5yC5O30hxQi3rke1EoO9T1lCyhAngG3hi1h6nIMinD8U12Ee+Lw/F3kjL0C+&#13;&#10;8JChvefrS5mMPeIYGBeeR2WEIVQ0ImeBaEMecb1b+VlqbS+FBWe8IjjDJjiHda2bJhFZU9bY+NUC&#13;&#10;rx0tvoC8XKQ7/JYOeONnZpPsUKtv1LalgK06LFW936WpZaVrpBlD5hoxnauq5X+uGUefk1VAVDlc&#13;&#10;r7yP8UBGJybLR1zcLt4TJ/OzFnJZMQtLjBlYh8gYVsNW9Cgw0GH6PucY+gTo4tcD8XF68gejsVsN&#13;&#10;o96jypKiW2PhR73WlfFcwuUcbY4yb+wh8JOtCqlSy6KVQR2PQBe+IUrLuy30A0Tmzr+52oZ8etiw&#13;&#10;sb7EQRZ9RUagL2w7GY5fONOLW0+L8AEPZe6s50LzWkPXIV/CXcbzh86vkAxriYbikBe+K/L5M3Ue&#13;&#10;BHZccvTsJh34bRpHQi27ori7jLl8VuoF75ZqGB+7qHHjQmt5wYdxZIercOTKyrZE15M2cszJVdDl&#13;&#10;GpTBTlPJNn21jozkFossRJdpRLCmjQjU6vIVVtx0gOILep205FRa5KAIxRopEHFbUd23j8SWHEMP&#13;&#10;dEPxQvyWmOQOLpRDfMrjBaq1NlEDpJBjVweH4ssVDBcpqNaMltBLYl2WCy1EghiotMq58B/owNoz&#13;&#10;6xiyjhT2XBmrdrNuQGx8Cji+Qh9jcIlhpOsJ8pQ03ZBU67ksF2sdCysxX5Gh4XWp5q0hLnnqWNhL&#13;&#10;DJYH3laWJlnL5k5yUcUeFGFjwIc+VPe+Rd0LncNQHPLVzIPd4jUnOn0Flt2hBLiMeW9URirF3XYv&#13;&#10;d9RdoDpaZY00LJK12gayY3Q12x1TxdHR8V+zRBeIeNsKZRCcqggHw6iN1ukh0rpDUWqkecN1xGlD&#13;&#10;ZTQBZKMXfeYrTDWHDYqEbcEXhcoahjpebl67Oka/DdrVRuaJe3KpzKgLtfgHIl9Q+AtFbnFKnqEJ&#13;&#10;eZizfEKrd4DiVeTC1WHo2/OV1rF6dWNUQScmV3ns6eQPhGR+jnFjrsUbWpxWyxpvxuJx0/naxw5c&#13;&#10;Te2yBktjx4FaaZ2tF4sqw2Ohz+LFlDW9L5yteNagGoPCcuVXRmvp5mKpcngPbMW0GAxX/WAWPVpp&#13;&#10;MKpvS1+r8FalgtF6i67CtuwKyRo21ApKcV8ajDJYaoac7aFYfHuFbeWnl0NtC6XSbPgwW2AcbQui&#13;&#10;YXMURgPoMFJxq4NcftBprRW7sEoKr87TWrQBu9Dhlr6Uz+OSezQRgZ3NfcYUp+7Na8ylFx/3HkWV&#13;&#10;wbY0hGiJDWDfj86Ml06bmGAlsF/3inKHgP9GjoF7Kb4DecGecy5KXM75IqBjEhd0YsiaGNX7Cis/&#13;&#10;km2lZbS9kKPr4Z4Z0ih7f+jQdBHe8kXcdvskRbDFy65GGwoYJah2tPic47Ij+jFNTGozlHAPlmgp&#13;&#10;vYAhgs5r1c+26ANnL/iiX4jGz53Nyo8YdW4zHhUlH9Jqd31yF8226HC125ErqqaOtiszNg5M9kAY&#13;&#10;+FoeSAN2i3rgsWTzTsybFoRdGpbcuenG1keQt61vmfrCnPH0tnzMb1er8dvoHFt5muyobdkd5A33&#13;&#10;3xhF1shiygrhYc/tfPEjly2YPGskEvDC1kO3XGwmzzpQjfRS1Ad6UnEq6yeeqMNl+6PwmSQMWI9D&#13;&#10;9dR7tl4sflhU4ccoszYDH8T3pdt+X/I+blKb9QQ5dtjdeSzbuASQp9BLupLH5C6M4GAM1ru19F+3&#13;&#10;9bJ7ZkFrzKZ+4bCFsbzFErVlLyFZaU2Gdbgz9nrbPTtCuTpHtGOqkqUMq1Z7RNm5zAem0Zl4c+ZN&#13;&#10;WdDF9MRrxxF90TncEjaK0hmW6ktw58dl7UFJynznRxTP8YH4ccNvsZaTk3PitdesP1QbSwdBFxB7&#13;&#10;9hw2lwEFPCXbSNAo4EgbAY6OkMJePZBXOsYih56H4liHuFaOlcAg16I9R14FVtXreS7lGBrWzmKi&#13;&#10;C4RcgC1y1tr/4oAes+0MYxk77TuMLHuH9fImez2jyym6fKZEOMMWjNnGdFvCL60ezx2tnfHSCTkv&#13;&#10;xNG1DV3K8o+YSmEcvtAJwiHvj2obGiXbHSRZtNjnMlc1poXMu6rwCx32ootigHnxYhjoSKYClQjF&#13;&#10;xy6ToRnp2GK1TZgluroWNuhETAa9BOVAFxpLtleh2uw1fWRMDsKvAfWir/h0Whttj043SuIzNLDe&#13;&#10;objO216sH2ZhzjmsZ3OhGmeIH8bFyXbI+WBti2sG/vwAPOI3n7G0CmumHvP5GUX7DKfZAOgURMe6&#13;&#10;UgmJUFAOEp3GW2+ZMedslngphxaIeeesI1C54uY6Y/7T2SkW5vMM7UyJm3fxZzP05EneYA7PglXi&#13;&#10;8QkffRBdlpdZz5jnDN+sI7ogfAGzRJ5nUR0ik3S1o8w6MseqQRxTnVE02zK09PAgitw8im5tsC17&#13;&#10;N3AQHiXSjHZGGLptlsTiOh7Coc+VY8v5qRbJ9gIabbGvGghZxNhr9iSeo1PQMFao6CpvPgVaHb+g&#13;&#10;WW9ZohjL2vPSIdDnyk/0Nnk7RI4Pouyl3rbyZ4F72JEbdMzpRpJVW087CT/bsoeIzRJdg5b1lEON&#13;&#10;Dn+toRczW1wGWMukyJuIJge4iqTpp+1prwsNhvrIHWrCThghu+wczbrZZd0jec5VeekRtoMdZml6&#13;&#10;GlzOBFcSp7Bw4ymZ92nNXPPUcXyypbZ4lWGp28nFN1h3ii5Y1y/kHPsAPAAMpIFXLmlOFZreLl7j&#13;&#10;8Fprva7S5ZjicnZ2prOzUyIl582GmTrLy5BFgshgNmM+aONW08lEk3aiObqTk1MWMS9/Rn7StNqb&#13;&#10;TNU0DTaK/tlMtmWewO28tSwZiOIhwgJEao12AbdNu7KeitgLyGWXoRcrja5wYmbtbLZld5CLb24Y&#13;&#10;gVK9iubyg11zJdLJi+wilFF2pVFtB8e7YkSeR5EhCN8jcnKuI/bo1ml0Q8TeIeqOlVx+QrXS0Lu+&#13;&#10;pv3Ym3PaevS6MRqfMf1SZ62cJi8tu7jkDbgCE+FFkmGy8Nsgr6a31xTFwerVPV2NuqBkyfwozRkG&#13;&#10;GJPXdb179DvhfhZVJnKFnrRxAryeI6/Aui5O+KpDxHWXy8glvuQiqgjQ96PL5Sep8zYLwkcrLNrZ&#13;&#10;8Kaop2LC4elNpBqijX1e8sUHBUXjtn0fAAAQAElEQVQv4wr68xo6r5Z4N5yHFGKnGKNuKM5BCvns&#13;&#10;bK7GE0WWLLs+baWgP3p4ovv3Huj05IwlppDPdXZ6qocPHqC/p9Pjk/L+zs1jnqdxbgJzoNJqYZes&#13;&#10;p9GGWcLbXmYOD/p5HGYgR1xH8emVQ6E7b73psjSpbMu2VLplAwGoLtoG68jLmbDQqp6v3X+qlim0&#13;&#10;mCKME3VRWI5rGcJ0WJc7dUjWUy6ACOvYEbfuuk3uU5iV5XC2+a3rc72rD7C9Zo+8C717fHq+0qQK&#13;&#10;Itmb9ugvji4eYllKPogCho4UvYtsbTRi3Nm20y7KocY7dAeMjby6AOKK9+6Ok5UfMVZoW9s151qM&#13;&#10;kU3GCoRdnbzeZsemLdgaQ65dNsylPOdtGUQeIroFKPBzICVjhxi12XjbS1mr6tsuT6IFyIlsKPAz&#13;&#10;nrRTkCfl6bvVyckJRftMLYXdzHN6fFoLN34TnuD32qn2p1NN21ZTaMvNgXSlt+gmIPNmq2bGx4Es&#13;&#10;bQHj1q0H7tK9hCdqkCO5U90KjW2A+PfHP1BvsOuxtmW8IBJD4SWNUe1qxMZc4xjpii40hoti4J/w&#13;&#10;hIUu1AumWLoponTHS9b5reRcOLrGuMYVW9VUxWJ00ca+UK0x8Yg9KM5r9jExvsHS3xryNrJ2tJgB&#13;&#10;T+4izrKtx23roZZLKkNtF/6JB/KYfMnjDIV3GfvBRf+EQ0nimnJXKtYjvCwxng9dpPFOo5dit9Od&#13;&#10;uXfNuxGLvxbYsC4VJKVLGQKttqi2ocR07r1PJz42yblIMHWWc+ICZaKiYJbeQSMNGx5SjltdQ0FX&#13;&#10;dJaVsl8KPPvmCEqxbpsJdMJTPG8NcjTE71HIs/3CpjHF/lgnPKnnaT22tml0cnqihw8fSvjKxEms&#13;&#10;FZg1Mw1piix4TI/Vbcv2RmxyRzm0FH7EN34XQmLBIg88k2sDukBL7EXc8Ml8BWVAIfMjLVMgW7QM&#13;&#10;FWXshuoXAZfSe76nRblliI9X58JzMyfKlW6kHrCjvdozqgybTpmnh4qTy6iirBpdsNnEAq5PS3SN&#13;&#10;tlw6u5CgkWBUdobYnxDkIdNgiTXfqs4b9urVje7oeaT4eZmLuRWsx1miF+hJ2ljueT3fGUdTE5O5&#13;&#10;R21jys4/MbB4hINs68WcIVg65Yl0KY1w/YIzyRC49ibYjR7bolYzZeHxih5Si2KUEaoEh+MFzv6M&#13;&#10;c5mn9eLNmtzHoD/NvntjUZv16NFDCvZDnZ4e65133tYvfvEz/fxnP9Grv3pFb73xuu68/ZbuvfcO&#13;&#10;T/XHmrQNxd+a8SXrnJtCmxzkzj7+w4f3RUmXkPv1Z86cu17W+9CcnMxp5QcBnrF0l/FDHDjXF5o9&#13;&#10;a+7RHUdE1aGQsLYHvOAtyfyIZrCt77INYyym6BSGBpCVXl/N+I1h6Nrbq85ymDKEGSLKHr3e1b+I&#13;&#10;8C7MuUPcTGR9zDjXfbuD10z2umbN4YMWy3LMoV5sYq+5rcvVPK6ttouPJUvOVzAMq9fOUFN5/EpM&#13;&#10;lS40LvwLU4Zz40a9tq1pLVtih1gzb4o4J/UKouugwSuXOhEsavzQhjKFPHnUt845+myVZNslT9j3&#13;&#10;79+nOJ/p5OSRZvMzHR7u6+zsRD/+8Q/08pe+oP/23/6L/uN/+Hf6//7bf63/z7/6X/Rv/vX/qv/4&#13;&#10;H/+9Pvvpv9BXv/wl/H6oO2+9xZ77fR0fP2IbR6XoJ3+K/Cz77mVbZs6uSbciXjsN1qtLtjnH0mUq&#13;&#10;kSZXD5XcqB1kgPa9t/XyGo23lZ+BgYnW5xtYL8WSqvqH4RiqsDquza4s2TZOljNmqFykDVTX4oRN&#13;&#10;ihyoNBe5sI85LHPVBOUwHD7DJuIfxEOq9qEcjS7Rlv7WMs/2BFlfXr/GToC3e+60ELeIh+98bbOI&#13;&#10;iqqqvF2pZJWGrB7qdVh6HbTT8iacFWBd9hgHPksDHHoFMj/I6z22IdbtkTlLvD3DrSHaHmumi4rd&#13;&#10;3DbrC3iE9BDotAaP5C7vmRS2EVtUWWUoLpC5So61vOplYZ3n2TMDIGKl936hnSFemaOiU3b23paM&#13;&#10;im6Bzq8jZ2dnhbOZHy7jnC8kZ6dnOqF4TtjLjk4UzRYfczChooCe8QQ9o0BnjlMK9Lzj+eaTgn2q&#13;&#10;U/bRT3gif5un73fvvqP9g301LRnmpzp+9EBnFPjvf//v9Gf/5T/pv/7Zf9YP4e+89Qa2+zo62tet&#13;&#10;m9d1uD/VKev4JU/0f/e97+ozn/5Lff7zn9Nffe2r+tEPfqBXfvlLvfnmm+U3Zx6xPdOw2DlrDZq8&#13;&#10;pqw5fDlOrikOkaXPNWMvP/p5p4veJjiIMEA5lwM/4RaYycIOXFfY5C52ctqWvYqSl/OJYRlnIbpA&#13;&#10;F2glB69X5urRh5FFMh2omzvTBZaVNkdInBbHV/WxqfhYhBZotGEXsBQ/RklW+CbnB4autDrFXJGH&#13;&#10;tsixFyDEFtguquEQVdWWIx+a4HM0uRphFx1dXDvZtmpulTUibqV40JmNrtKMb6ABDb+JRk/YsrBt&#13;&#10;KcoLVowcGb2wg8HwQyCWPqbj9V8/Y/haZtzoLCr6Hhv2KHiVV+wIHss2su6Eq/iORuiizTheBrhv&#13;&#10;9MSLtVSqjWZsC2V3LEaxDZgW59mJddHUgXNW3oChVRMP4A6dcmAvrxtqd4As8vf83nRPjetvofTF&#13;&#10;btI2yl73laND3bt3l/zSZNIqT9v7KbYU7BmFPbqAl1zxTVyewk3y+L3xxmv6D//+3+lf/r//BU/f&#13;&#10;/0H/+3/6D/rqV76sz37mL/W//f/+jf7n//n/oX/x//p/6uUvfl4P7t0Vq9B0YjWNdP/eu3r33bd5&#13;&#10;On/IfeUUXU7gmY4ODspT+49//CP99df/St/+9t/o7773t/qbv/mW3nj9Nb1z5209evigbN+csf0z&#13;&#10;nUzLl7BzbkbJMKfwi9ZyPGLhM25u8+E5wzbW7RzVqiVxybmqXZOI24xc81kTL+SPE71GwtjmcFzl&#13;&#10;fhyIA7ZaUdgMVeovlU5aJ/EL1vVDOfag163yg6l6h47GL6hi5TKa44kutEeVJUsLaNDQ5wUJBtqe&#13;&#10;rWvAh9jqAh/lCGLntsBbLhwZcCUMJj1CT8Nvgks4Dk8fueiGWbPIoawczIpit2Bn8QMfRPpA0bH4&#13;&#10;bdXHBtQ5ZI0BZw9Vp+zSrBBibMvuICgOBo/Vk4fAzL0V2C/at63D3ma5aOan55fLM8eacz3MmhU+&#13;&#10;evhIpycpni3bG6142MJtpmOeqo9PjnWwv6/8A7nGc129ckjRvUvhn2h/b6qT44d67907eu3Xr+jl&#13;&#10;l7/AE/Vn9Zd/+eflSfwrX36ZIv5p/fVf/5V+9rOf6Gtf/bL+E9sr//l//4/6Mr5/9l/+sz7/2U+X&#13;&#10;/fU5++c//9lP9bOf/oQn8V/o17/6pV5/7VXdJfcj9tLf46n/YQp2a/FBQmfcXMSnhDO+TH3117+i&#13;&#10;oL+lt958nSf/7+uHPM3fffcd5Dd0enysd/jUcMKT//50jxtEo9rm5Gk5LmtGYbfdqXOmKjsc7c7e&#13;&#10;Kcu57PgLEeJXM9Qo22UNRcrUrKXwFxiIFMF0uC6PXXntaLhI1kazR5QbXk+mqFNcdB6qVs7JypSW&#13;&#10;vY4VhxFh6S9Zw5avkzLFBngdNnQE9jpY2au5ohuiv9KGugvyJvnSNfPYXipGuP6CjFvvaZs8FoNq&#13;&#10;g6/MxmhvtyXetrwRtalwvLypv5SGeLsMlwoTMUSdH9O9uOc7rnkkf4c1y2OJFj/kS7BtKVBt5ULL&#13;&#10;OoOqWoyxUaGrHAGfKmyOR4eHPC1PqZUU9EfHOqYgJnZvOlXb8CxNET2msKbY/uLnPy1feH6ZvfE8&#13;&#10;fadg//mf/zf923/7byjc/6FsmXzzG3+tv/iLP9e//Jf/Qv/wD39XtlbmPEG/d/ddPjXMylP1g3v3&#13;&#10;9NILL+iFZ5/Te++8qx9+/x+4cRyxVXKqO2+/rVO2c/b39pSC/gZfqp5SxFs+TdimsJ+UHCns+VTx&#13;&#10;xuuv6h9/9CP9nBvD/XvvKcX+7//ue+T8vl7lS9kzcj24f08PHtzXnO2Lpm3LSZh1T/ANOYMoc6q0&#13;&#10;41zFp0feT8FF/fPa8Qr24Zu0M4bYljc9VjTz8561yZEAl0wOu4CLroq2K8NoL3nEp9yT28oUtslt&#13;&#10;eEMft+fVClzylJSksqssI2zpOXeJ3GJWKfpcB+X1xSk0gC3dXia3LdtFPxwuXNxtjyYYJjuPt73q&#13;&#10;MhDD2hmlHPjCEZ2Nnq4gBqgXAgrshly0l5NahnMiknQsNzoN59eWRrxdBhV3WF2m5cW9jD9zXXaK&#13;&#10;i6a36xNmLrCcuqDEZkJAL2KG+GwrOImr4FXO8SE85Mk9hc4U8j0K6v50j4tgzlP5iVIUk3vGk3UK&#13;&#10;55e/9LL+9jvf1k/+8cdsg3xTX/zCF/QPFNIpWxw3rl9jr/yhfvqTfyxFOhf322+9qbf58vPKlSNd&#13;&#10;v3ZV77xzR/feu8vT/31N3Ojq0VX9n//0f9BHX/qIfvaTn/LJYaKjwyPs9/TWW29zOI2m3GTu3Lmj&#13;&#10;73//+/rlL3+hN994Q7lRvMP2S9Z0wCeId9+9w9P+K3rlFz/XnTff0NvswR/xieMeNxSzHSP214s/&#13;&#10;BT7bMLZ11m3HNG1bnt7LedMH3Dj/KzOyrshRB+GHsC0byEt1eR3xpi+Va1zciVvTLkQ7DgvxQ2Eu&#13;&#10;soS8RkusL9Ma5kBaOhg2gIgKl17YbcPIubQXCZZRA5Vt5l8i1//ScQtne2Gxl/xCucJUux26hB0+&#13;&#10;jh2FWI5iExwYXUOzEQKV5jJeeOjmTs6gnNwEJ02PyEMQ4zLnUNnxXMzJsZKrM40Ro3TJlbEIEvll&#13;&#10;aSvUNeaq83TyNkK+pCvmBVOkyw27YllLKdqhXJ1xNQdgiqRtia6uZc1BJ+KdMxYJbeIhkYKW4pYn&#13;&#10;19PjE+Vffsbz+NGjUoTvvfceT9JvaU5xn6dIgu92xf1NnqjvsOXxyiu/1A948j7my8yD/b3y1H2f&#13;&#10;uDwpE1huEIl/4bnn9MLzz+k9ivtdntbPTmZqWPTDB4/0kZc+qj/4g3+it9++w376w4TxqaFV/tzA&#13;&#10;3Xfv8WnilCK/x1ruUPTf1Kuv/rrQPNHnhpH8ob9iLVnXG2zp5EaQTwiv/upX3DAOdO3qNT3iuB7x&#13;&#10;6aScgjJItrkZzVQaunlh1oY1ZU617RLLsOa8Q0zMwDxnvl60ySdXcW2+KO3OFqEHfvReOpeWDMkD&#13;&#10;Y1u2FzFLbqHaZOK0DZveF9ck54p3f1ShQWeM3xCdekliXEqFQ2V1Py6a84f49cDbjgBDtzseYvKi&#13;&#10;Gu3NqHZUabQBZNHXZamfV7TwPRCxGRSOweC8bnndhYQrunV5l38u5AKcSGKy90Cz7F6y4fLSBuEX&#13;&#10;iKLPtVBelDEzC4SOQxyXtjWPGTodNstK12UbYUpgodps0ffAL6egOs1L8a58N5ZzU/XVj7HoOvuA&#13;&#10;5Em24QaRop5EDx881I9//OPyxedf/Pmf84Xov9eX+RL0K+DX7G/vTSdlP/zVX/8a+lp5ys6T9M/Y&#13;&#10;M8/yXnrxBeXL1BT7O2yxzE5PKZ6nOjs7Ty84WwAAEABJREFU0e1bN/UHv/d7OtjbZz/9bini08me&#13;&#10;HlDgr129rpdefEn37t3ni9S7evPNt3T37nu6+949vfHGm5pMpjLrzK8/Zq2P2Cp69513dA/73Xff&#13;&#10;hd5VPiW88drr8O/pxz/8gV7nC9Z8yfrKz39evifIjewR++/5JJJT0BfXOTetyAvkXC2EzNadv17X&#13;&#10;XR853l51YUpsH1deIVLblm2JLlrVY4Af7fjRlZDcmIPwthVeO1riRs3EjuoHSmv7D6aB5+XYZF2P&#13;&#10;WL4EWC1ledbwRzRkF8JQe/wqt2vccW4HYWa+9F5lu2dRL/mFcsA0wqUCdsEnyLIrRDOoPVwj87OU&#13;&#10;Ddt0CD+G2KuetItoglZ68cCBvqLvhdgLH4cgQpQ9H7kHuph6Ucg9LC/UhRnYhG3NqtE2jBnjyTMa&#13;&#10;RwXLS7sLJa7LubmWNc2KaLInekUZxfnIgnZ4mePp0bslJG+COQNdef4s+4Vl7cvXXKp8vjxU8mAv&#13;&#10;BYQvSeUZT8gPKaav6bvf/Rt981tf17f/5pv65je+rl+98gv94uc/05e/+EW9SaG8SzE95UvWa1ev&#13;&#10;6OaN62pa6x773A8fPZSY/TWemFN899jaef7559U0Lk/LZ2yLZC//3Xfvarq3pxdeeknXbl7XW++8&#13;&#10;zfmayfi9Q4G+eu2ann32We2xpXL/wQO98soreu3113lKf1vvUfSbyUT3ufm8yVbPcW4a7JufsB+/&#13;&#10;x81ixjbLvfvv6e07bynFO1s2P/rh9/XKL3+uv/+7v9VrPO3vcWOasf9/wj78nNiW7aT8dUjz6SXn&#13;&#10;b865YUEciwG9KOcwqurCXXIoOdZi7MxUME/m4jMvshgt2sCnyKgWfT5cD1Z8FeCASWjg6Mmb/LDp&#13;&#10;sQXhe8Q3KHLxnxGBV7k25sqX6T3qrPPierHBxAeCVhRGy1aXvcwZLug9qt2IXgu1RFd16HipyEUv&#13;&#10;KVQ06JzjSd5AxNAx0LFpCFTpjtJiLIPsAVXXUKkHqvJaQtN5x1WLi0dUUsnhUMNbaWVBZXDVxUnm&#13;&#10;XAOog14Hr3Oh8WbJtuqPxpuFfYlwqEI0bEXXKcIP0akXZGgLvzDARA5gl72sUSvriM86NNZyHnMR&#13;&#10;7wJxfS7YZWfepdBzLuso0jBnUVxyKPHnxxiXIXJR1bdkuBh7K5cYhX3OF4lzVtm2U+VGkIKWwptC&#13;&#10;lzfuW2+/rp/+7B/1zW9+Xd/467/Sm2+8SlF+QNF/pGefua0Tnnaz1bJPcTyjuJ9RHKfw5ffWJ40e&#13;&#10;PHqge3xp+e67d8qXoHfZesk8L7GXfnh0qBNiDvYPdHR0pNd4sn77nTuluN+8fVO/5oaQ2PxmTv4Y&#13;&#10;2CFf8B4esI1CoT+hgL/zLk/n7JX/+rXX9CqxKeo5jmzh1KI8L/mPjq6ULaE32XPPb97M2EqaUfhT&#13;&#10;1H/ykx/r85/7jH70w3/I2SjfDbQU9Oy7n56eyW64NYmiZm4M0O51mHPeBKgLnNRBjx1xDs7r1aeO&#13;&#10;K765lgKUsfZQeelciGLvgd9KJ4COqo4wLJyetSWmKJA7upXEN+gc6hWUnHOZM8KgHnlN57ps41hK&#13;&#10;/koZSWDQd2YpSa3iFh6Et41TACl9yBdFVrgTSUq6hU9k8zAh1VyGDoGovkUffkjLkqIE0fdA7E52&#13;&#10;ZhPXWdEwWOS0hoHqmu3KVSrzowL9H7NxHvykR04O7cJYfvw35t1QjAW+/zrbHI5XJipv0rzRgW3x&#13;&#10;FirbI6beI/Id45mattHrFM3v/e33ypeQefOeULj3eXL+2Ec/pvyOeJI+88wzeo999FOeeq9euy6S&#13;&#10;VZnCeEAhnnDTeMAXsyfIZxTDyXSqOxTlbIEcXblK8T3TW2/f0cH+oW7evKl3+aLzDl+S3rp9Wy+8&#13;&#10;9KJSwN/hU8Excz8Cahqe3vf07HPP6oQCf5e5cwN4jU8P7/KEf8I68hT/Bl+ctjzNv8vNZEZ5NseT&#13;&#10;Tydv8WT/JrZjivs7d99ha+c9bl4/1X/9sz/TN77x18oXxcd82pjxtL/HWk+ZQ2mcq5wDyKIY1E9C&#13;&#10;MYIYQsCH3l1XUEpJt668Ls5QTRIvtPUkbTXatvwk6bbEklaBZIUGKs1lHA5L21C7hd8MX3U8z77q&#13;&#10;vZC2raHqa1LuH5UpUQNWihCotARFcvRWRi3bhmJpetpcFrI2O4+CvBG4xOiL6YrfQnqqDEf7+Pmy&#13;&#10;LpAc52Flki5mVRfJ62cjyg8Ntpk7gPB6pMDPKXpIqgtFYjtiOm0RrTfY8vgSWy7f+sY39JN//AlP&#13;&#10;7G+UPfQUzRTgGXvRh4cHunHjhp7jy9CHfBlZCjxfTp5SGGcU8n0Kdp6ab926rXYy1QO2U8Q6rly9&#13;&#10;qgd8yfoac+xzA3gI/yu+3Dw8PNIf/dEf6Q5P73fv3tU1ntA//vGPU4DvKk/0Zzxxn1G8U3B7m2jv&#13;&#10;sqUT/7fYx390fKwpRfmMYwmf/LkBHPDUP92bSryzfsU2TPbv799/UNbRoHv91Vf18he/UL5PeJf5&#13;&#10;UbHUuVoYM4fKEAakqnMc9lLJKeVyZ0wxDXD7UDpLMot1NzkrqutCtnstQunrclEu/Ku0OZaoMlSb&#13;&#10;ma/nKl0dHbEMYTZRl1UdKr/0saO3QuzQHup0GrTYlmJuxkupcqSocXJVrI39S2fs8V0znyMSRRB9&#13;&#10;xM8LXUNu+lJRLVYCA8mqDRpFSHTQoofSC3vRwSZiC5zc64kGvsYWQFZ7rq41v1WHpyRljsdNRWzW&#13;&#10;Hlw2xTCm8CWXx87WZVNf2D8X8Shya835TyauWiP39Twq2zwIo6UQ846WKIgnxyf6xx//SP/+3/07&#13;&#10;/cM//L3u3Hmb/fVfKtsvpzw5P6Qg5gl+b7rHF6EzvcFWx5tvvamjK0d6myfuR2yzvPDCCzqkmIrW&#13;&#10;NA0Fsiny/sGh8g+j8psuzz33vPJF6Gs8cYt15H9AeuVXr5Qn9Zc+8pJ+yZ7+G2+8zk2h1Sc+8XHl&#13;&#10;zxTgRkzLIcz1kO2e/Brlxz7+Uc3mZzql6GfL5x5P8nOOc8rWUObeYx8/N4Njiv6knbA9c6rcTN7j&#13;&#10;+4A8+ef48sXuwf6e7vKJ4m+/+x2+V/iWzniyn3MDO+PJnTOknJ/U9P50MgUqc4SrfWFfVX+w0tqy&#13;&#10;FuKC6ZaDTO+Ejuwg8bUZA/zgeOkY0zsd6pFu5WfEgModpJrChVZetCpLlrZg6SuatSqjWulGCiDp&#13;&#10;AzZisIwfMcZhJxITLJ3sKocETTGhs1xYQWMQbc4blasNbq33rviuWS4sJsUYNhKwmKHfhn1N0fuu&#13;&#10;qZ9czDqCJ890+QzMux6U41zXfWgylaasp1wvUvaHU6h6zCle+ZXBOU/EE7YwgvxDn/z64gP2yRuO&#13;&#10;7zpP2R/9yEf0T/7gD/Snf/wn+pM/+RNlW+aI/fIHDx/oRbZO8pT8gx/+ULfZSnmVrZzJdKqD/K2Y&#13;&#10;xqWwz5i/TWGlUN68eatcuvfeu6d8QZrtnXw5+qtf/1oPHz3Sz/iS9lX22q9cuaIU/vwWTr4Yvckn&#13;&#10;hDe5kcy4AT1i2yTbNCnMWfPVq1fKVs2ML2f7bZwU9hT8FOFDbiqv8ylhujctW0658bzJ1sw9bgT5&#13;&#10;NPGIeSesNb/Fc5dtoS+9/LK+97ffZavqTBM+ycyZc84xzDlf80LnFPaK5Bet12NIR/Mhd147s4RA&#13;&#10;8LCsax6yCmy25Wg5tv54Iq4gDvj1uogayNEvxcwTqLoU5/Ado81WY3t7qIn1puOoxmu+HvVaV9rb&#13;&#10;/Lbp1zNsyrbrWrxqs6OoqMU9dmTbBERYxeKC6tSRO3aFEE28V3T/XQg5L096II+b43HjnnS9l4wv&#13;&#10;10TeZ0GJXTDsUFjm3dxQ2E5OHunll7+gf/Ov/7W+++3v6AFP6C/wdH39+nWeYk/1kx//o+7fv68r&#13;&#10;fPHZcOx5En6H7YuX2bp54fnn9RGetv/h+9/XAXvy+VXIFNRbN27pCP/s06fw3mFvPetpJy375SdK&#13;&#10;gb3KNs616zfK77C/9uprynyvskXyLvvn9+/d0zvst//yl7/UHeg95BT+FOMcSn5z5i0+NUyne0rR&#13;&#10;T/GO7c6ddxTfe9xA8ikjNwDb5VND/PLkfsbWUbZ5Tvku4C0K/QOOrW0a5fffX3vt1/pX/+p/UbZn&#13;&#10;+id48XnBnCvSKMj8OZbQIerZZUyhHBo+KJ6pqeJ1tiw0qNLusfh5t8+KddXX7uXc9FYcn1hYnspy&#13;&#10;cFvz2f0atrpsNbBqXt3kry52zWV78XpXy5OPy+I+kisHO7ywhjwrHImoKtuVGYybmoHxw2bf78WR&#13;&#10;n75ylMuXd0W9KnAe1+NWHX7zpFwjObaKGQuE40mUekbRvqdvffOb+tvvfpd99fd0wtbK23zx+M1v&#13;&#10;fkNvvfGm8rvnv/s7v6t9imj24lM8nnv2WZ68n9HtZ27rBz/8QdnuyNN6fk0xT8b5rZm25TJmmhkF&#13;&#10;NAX+1q1bpaCniL/91tu6x5NzCncKf57o84T+i1/8Ui+++CJrui83LvSAfXlxYdv1rJ+wPXSX4p8n&#13;&#10;96OjK/jc0/7+gVLE27Yt63/zzbfKVk2+7J1xnNPptMx9xM3m7t33OIS5HvE9wQnHmkKfbZ/j40fc&#13;&#10;JM40IUee4P9XCvx77P3nt4Yyf1BXMOf8iTd9lUQLl3MMW3rxKEMRP9ChTEuRyJpsyxedHccUufPc&#13;&#10;cdvhgpU+dFgTB6asdC6WiG7ca3lOWdmcVwAw4q8uToNWjAP5fHZ81vPjtnpcIGFD48mq4QC8QJ9w&#13;&#10;eDLsal+cBEt0wFh6GZTW+9iWXSGLbtnWzhbz0IeLZ+upxM92yWlDdybGGJ9RNBjXOn4kVmBdoOFv&#13;&#10;G/clEFYDscu9autRVQd8F65V8xs9Nm4oVmxH8KSa4pcn13n22HkSFUUvv5/+ox98v/zz/ZZi2nB8&#13;&#10;c7ZpTih0e5OpXuMp+pt8qfr1r3+dInq/PFnnX5LmCfoOe+wzcu3t7StP2lfYwplRhB88eFiuXVgK&#13;&#10;bluQ30DJnn1yZo48kafw5rzff3BP2R7K9kqK7dtvva2r5BLGY/bK7/KFabZ1cv1y2ZVPEnO2SmLP&#13;&#10;b90csO2SuD0KeNO0SsvfnskT+v0H95WYA24Q2aZ5j6f5+OVTQ369MmvM0/4pW0YP8L3PdlRyTfl0&#13;&#10;kf33//yf/5PyD67yD6NS/E/PTrgpPCLnXKec09yQbKvlhmDWqzTkrG/GeaxrTmGqyHxx6ZGrbd0n&#13;&#10;sk020PsNaR+zkSsHijKvuXndJXd10HAdyGnDB2g1aLbVcLe3rTTbsoEcsYI5ZgWzcg6y1mBWXg/J&#13;&#10;dnnt7UZ24ioKK1pESO0RTJ5IOarQEeBmu+SDLBxYxoIPM5Tt3r/S2IewXUWo7ZpbrrputIdy9/rF&#13;&#10;1qlty66IuqA7DLQbNlyLruE1Kr7jg8fVaC0rXV1jSd0LLNnY9PitRJeBHFA6zPvXS/4MPTJVXsEO&#13;&#10;3XmM9slQ8tUUlpW+FfrtannjlWuAZYfnraQpXzam8Dx4eF95Qg3usL3xLsV6OpnoBtsk2WP//d//&#13;&#10;ff0xe+x/+qd/qj/6wz+kgL+j/J54CuoDtjGuXhgYec4AABAASURBVLlacs25SbRtoxTUo8MD9qpP&#13;&#10;2da5r0cPHmjOPvgJBfqYfe0HFM5cjG3TKLr7yGd8cdlyXaaw5l/A5sk6fG4gcwpGnqIfPXzIFsk7&#13;&#10;Ojs5LbnbplWKcT4dzCiwwT43mBSdbM24acrbJ7+Rc8JT/jFP5yk+KcZZ+2mKLucjvzYZ2wPWmQIf&#13;&#10;3zzFsxyd8QXtIcfyta9+VV/60hfZHrpTPtXc54vY3IgK5bgailjWki9nSVkumznXU9YQRDfEvKxs&#13;&#10;qHm6fN4TmWMbnng2To5t2R6kcid7oFtnq82y0legp9RIvTXTLtta0MqhDWxm0T0G6sLaLnR06Ez9&#13;&#10;a9P0L87Q2Y6XFRJI1rIN+aV2yNm7fYo1wxgWc2GkayFLQ1aP20rOzWCTvIfOWX+JNmP8AlhJlx6t&#13;&#10;XT+XTvehBuSCStHam+6xdXKsPDXPKFwnFLxsi+Q3Uu68/VbZIkmhO6EYvkORz1PtA55ksy0xnU51&#13;&#10;9dpVPXP7lrKX/dOf/rT8C9H8oa5jtjbyhJzfNX/nztulqB/z1J/96vf4cvIhOdjrUB7PeJYrBXLC&#13;&#10;UzEKzSmypehTXG0rRTG/nXJyfKIZWzkp7rYptGdKgT+jkKeYtjwlh49/viROTPgzbgamsAcp9Hlq&#13;&#10;f8BN5Zhj6jaidMxxpxAfo7vPvO9xk0rBP+vmyw0nx/2IL22DbNd8/guf1+c/91n9LV+y/v3f/Z1+&#13;&#10;xDZUju2M89g0XCus0bzK4QWfdc/5RBMd6v8ueo7FtuqPoB2isy7UcC1+JnoJqeoNQ4dorS1UC2bN&#13;&#10;oRMtftwJa8TF5qrtCKoqb4y9Q2+IbNlBr7s4JUqyVO7rvCEb2NFOfvTxtMLboQHqdAt9Bq00G91A&#13;&#10;Y1v56VWF73ThN1E9DfFKpKpErDpYay2Kztb7rNDijlN8Cs/Q8ZyL/pygpEffgQgUg47eys9AN8I6&#13;&#10;OnyFr/57bzxFZjvmlEKUgtc0TXnqnVJgX3/9tfIfWnz3u9/Rq3yJmGKdp+tsiSQm/0AppylbD3co&#13;&#10;+A8oePsH+9rb21OK8k9+8pPyVxhzk0jxTVG+z5eepxTQ3EDuvvuO7r5zR6LQzUthFgV8phTPvemE&#13;&#10;7aJWM/RznvznFGas3IBOlLXlafiYm0TDAvb3pmp40fLbLKHcBopP2+ZtMteMm8QJc8451jPytRR/&#13;&#10;2+U4kyO6ABW6M/xn4EwnFPjE5lckG86LcEiObAXlXL3x5hus96z8NcsvfP7z+vRf/IXyu/Bf++pX&#13;&#10;9Hff+145thz3GVs6iUvMvBxHvahy7VquwnBknUPxafKZbReeZC6bzHQVChN6XkLcFBS/BVOkDHZ0&#13;&#10;oHZUVlHBLbthLTOe361FvDe9bSs/sYQaxkVjQYS5A7KWzTZ6owiWBE7qVAsqGjo7AzzdMbowanKx&#13;&#10;bLsGSkwc8T2vu0/aORa540PW5eguhSyGAA8Au9adVexEArwYVHzz5uDdpQJKfOwLdPNq0GIbiDvZ&#13;&#10;3ndO3oqd7r+1RlO0ZhScXE/ZukhBm1DYv/fdv9W//3f/m77x13+tX/3qFb3++uvsqb+nbIf84hc/&#13;&#10;189//nN0r6lsc3CyZhTQd/ly8R2+yEyuCU/zeV1sU6QblQJHEW+Q81ckU4DnzHvC1kVuGDO2X+bk&#13;&#10;KKAA77GGSduI5YkQHR8/VP7LvBk3oQnF+YRine2P5GmbRnvMNyM+N47kiNw2zIuusRS05MsLlRtT&#13;&#10;0DQtRXyuM3LmZpT3U9bOBRU3MGf+lvlzk3Dh84+jZqzbErFnnJP73MDu8knll/re9/5W+dI5f/3y&#13;&#10;a1/5sr7z7W+jf4Utm3dY/7HOKPKJlSy7QtZGW1zXG5anpGBubcMTTmH5YhlwK0tYeOeog4ViwSz9&#13;&#10;CCranhZhbYjNSoy8ZlqIlg0EjDKAjHeMdFzplcl1svCtKqlXIJO6+sLD0GFKZ+j8jDZsaPwjFh4m&#13;&#10;Vxu2ed4/0L5jLp6Rh3xkEYaOUV2zLQEbqq4NWIXv0ZkvSxJ+2ZiL+pfcWXtQFjuMXLtQis/QfkE+&#13;&#10;aYLenTyc9UXJ3+R7x98eOk/RTSGkqDat9d3vfEd/9l//TO/ceac8hR/sH+hwf19t0xakSKWwvv7G&#13;&#10;6/rFL39Z/mHRW2zdvPrrV/Xaa68pT/iPHj5SnuI5Xdon9oxtjWxj5KzkqfuE7ZoU4PxqpDibDdW3&#13;&#10;bZvypJ697D2e/vene9wYKMCsq22ahLKvflJ8ppMJtknR5U2QPNmPP2MPfwYaN6wVQHMzKE/f8JnD&#13;&#10;tlpuELmJpcgfs82Tf61qWza3C17vvIFnnJdS+LmRzMQq0TdNm+nUcvPJ79rHnuPK9wn32W9/i6f5&#13;&#10;X//qV/ohX0J/+eWXy80xv+Off8A1y02h5K9XDSm3dqbaantiQw5uG544+cUSuLhlBKyFXs4rZxnL&#13;&#10;+tHjowBT1zmNHfekxGQGJk8AGevFlCEYOLhGC6Jlc2GNMojQ08I74xCunkYH6pUOX09GYYSHShsc&#13;&#10;eWXryaqXVOWLH0O1w5zTV6POcf4AzbbLYXswZ9aaJ7DQou58Cv80hiTehqeR/wPMkYLTtPVyOuUJ&#13;&#10;9q0339Jf/uVflAKdp3KxJZL98QfsPd+/x5egbL1km+WEveoU0BS1N954g6f7X+lO2VO/pxS8/AvR&#13;&#10;O3fuKH+r5Zjtk/39KU/P1oyn130Ks3g3m9xXDg/1LHv1WcIeBfOZmzd0zD781aMjBdO2hR4ukELN&#13;&#10;I7MOKP4TCn7se9MJ6WbKr1pOSDQn75wn9gmxKfpt0/I2mRN2prZpFBv3ksLv8cR/xqeGILoebdOw&#13;&#10;XsIoyHk5UsyPKfLvvnu3zJN/NFVuilxbLUHJmd+YyV57KfJ8Af2jH/1AX/7yl5RfI03BP8tNijWR&#13;&#10;tfTkDezh1RvN+4dtl22vf/KZk4ksvL7zAdAs++jhJm6uPqaeIORl1BrXJenImvFcMbOtOpk6Aryq&#13;&#10;XUqudsboss68bEFUjvLC2OZtUpnrjgvKHZQZAnWnJCeVb5JyAHniKHt9PB3VP12ZE4al2CufcZEj&#13;&#10;eQAeRJDPJEVWKOyFevEnIDQBoTuAZ7xG0a+DV52ORFdy9d4ca8/2tOaz3CvwKcfYy9BiI0+hyGO9&#13;&#10;2PARKHycyBW5IHKPOOAXMS/8ENF9KMh6gh2TN22rR+wt57SmGP6AJ84U8mtXjmQK29133im/1ZLf&#13;&#10;bMm2SP7C4xk3gfyqYP6Lunvv3KUYPxCb1TrJb9ewh37nzpt8sfqOTmePdHzyQL/+1S90uDfRzaND&#13;&#10;HVI0D9tGN68c6GjS6HAifeTZW/rYc7fVnj7Ulb1Gn/roi5rqTNeO9nWLL2pvXb+mK4cHunn9up65&#13;&#10;dVNH7OufcJM5mLbwU94MM3CmSTPT88/e1CE3klMKcbZwrl65go1CLWm/lZrZieYnD+WzEx1xU5hq&#13;&#10;ppMH9zjWUx3t7+nq4UGhU+535gaRov+Q4zJ+U+Y7Pn6gFPIbrOkmmFOwJ5zDM25aU25aB6xtMuXp&#13;&#10;nvfXKXP9mi2tt3maz7nrf3vHttJyKfHhgPcZspkwSmCby8twg45zvabmA+UqmwjbcqfONT+MsS3b&#13;&#10;nbWSSLaL3rZ6/0JZWfXaHG0vlWGRa8xSPeSyFhU/tPEtkPInG1zqWPRzoZY4d9V/LjyKT/yGmAkP&#13;&#10;8iW26ue8QnijqzKhSZbTOsDChrnvZd2L86uyBptEmQM9hD5fnBvRYi6musRoapwSh7il27vtCWty&#13;&#10;AlaBOnEg8yGpzoPEySq+onU8WkXHkqGiFQ10vZNwXXUBOVFBce3Pwha6bebEJkcQvse63OuHdMNn&#13;&#10;ZJINn2GCjo9P0ImFRA6KMBiiK+AFtC27YuDygbF5XecU52DbpDklM55y99g2meH7k5/8RK/+6tea&#13;&#10;UbBmbG3cvnVLn/jYx/XSiy/quWefAc/q1s2bevaZZ/SRj3yk/E77K7/8hX79yivKvvmUon14sMfW&#13;&#10;ybHmFLbg3t07unX9qu7z5elBax1RCF965rY+/uJzeuEZCjEFfjI/1Sc/8oL+4FMfF9G6fe1Iz928&#13;&#10;RoGfqcXWUGSvUjT38X2e2BfAszeuacLa29mprh1Mdf1wXwcTq+WmcJP4FP5pzj/Hcv3oSEc86e9P&#13;&#10;Wnwa5UZztDdRbgLxO6DIHyAH+/BTjqOVeHvM1fC2Dk5Pjzkv3BiY85Qn/Xfyr2lZ1z5599opnyyu&#13;&#10;6JCbV4q7bc2w5e/THPNdwb333tUJn15yXt/lZnnMllS+hD7pbqr1bTFX31Jsev4ytGRIsssEPUVf&#13;&#10;m+u9zxce9CKnsbBljYVbDivH614/5tnbhnQRMFT206GLfQhUfY+65wd0eQpxoA9MA3bMgI4uYDMM&#13;&#10;vC/DNuc7W7bPd/tt83jcY3qKpyIXY2C7nGPbnEUrum2XpI1PgOf72TN/1pGruxT45ZU6Om0Kzglf&#13;&#10;ar733nv6xc9/QVGa64//+Z/on/2zf64XX3hJV69d17Wr15TfWc8ec9tOVP7lJgXuKk+uL33sIzqh&#13;&#10;gN7hif3du++WgniTp22dnKrB53luBhNuHHvMfp0tmJeeva0U5k++9JJ+52Mf1UvcNK7uTfXxF1/Q&#13;&#10;/+VP/lj/5FOf0iHF9cXbN7G/pE995CW9BP/MtSt6Ftzg6fr20QFP+s/oOW4az1PkP5Kc16/omatH&#13;&#10;un3lUC/cvK4Xb12HP9CBZ7pJ4U/xP5pOdcSN7MoB+hTlSVu+iD0g55XDo/IvbCd8srCkhteqgW/E&#13;&#10;60qhvvfeXZ1SjK9wo5jyhP4uXxxH3t/bV7ZspuTeg98/OOTxMa8CcZAzvmv46T/+RPkzDF/5ypfK&#13;&#10;H1t7kyf5vEYtN7q8TgQwIyOvVfQRehr+MmDKmvIyQU/Tl/PmQT7bsj3QXIy1d8fYu+3bZrFd1mND&#13;&#10;ZZUOr3Oa43iOT2++jG8fM6TNUFjns9ZgTC8WaTO99XQaeewy1HzwSJX/TRlZkDnup7WcvIF25Yp9&#13;&#10;HbPBG3dX7NO05Zht70xZihKFKfSP/uk/1f/9f/qfdJsn83ffvav37t0rxf4h++t3eOLMvxrNfvvD&#13;&#10;hw90wrbH2++8pWOeaK9RdFuuSDYjNONJVdg+/sJzepEn/+e4AVzBmCJ8da+lWL+oP/jkx/UJntx/&#13;&#10;jxvDH/K0/tIztyjCc92kMP/T3/uUPvHCsxTkA32U7ZqPP/8Mhfy2nmOOjz/3jD5y+7o++sxNvUhR&#13;&#10;D/3o7Zv6OH6/+9IL+p2XntdHb9/QM1f29TF0L968pueuH+kG+zHP37jKJ4Ir5VPETW4C17lBXNmf&#13;&#10;Kk/w19iKuXF0xLZNIz5ciA8A2qPw71PE91h7K2lGYRefEq4c7CPMylbVMV8aT7AfHR6q4UaQD8XZ&#13;&#10;sjrjZhcc7B9oQh431t///d/pM5/9DF9AcwPl6X9CbtLSc6WEdLSwlV8U+Fw76NP9FK/j5HtfwDXn&#13;&#10;J0hsL6Pt8PV8rKe0Y1vXXly2zdn0zgDjkR4nGwmEfxzYvlAYb6UL+eFk2S6UYa0b25rqEqJNvLyM&#13;&#10;KPJSHHK2ZW/B0DG8tfCFQZBCbcu6RIt/cLmoC0xQL7YUsfWYAAAQAElEQVQ6VveyLubi8Z2OhTck&#13;&#10;jFbwPj5TMWPJnnXYlr1EXeFyrL6MrDFF6JjCNZ1MdTtfbE4neu6FF/TP//hP9PwLL+qQPeujK1eV&#13;&#10;J9IUpIbqd8b+8ns8pT+ikL9371222x/qOgXzcNrqeYrr73zkRX38+Wf1RxTxT1KcU8B/5yMv6A+R&#13;&#10;P4I9BfvjLzxDgX9Wv8v+enBtb6Kz++/x1G49zxP5M1cOdOtgrxTuT+Kbon3zYKoXeUL/HeRPPX9b&#13;&#10;/+x3PqF/ys3hk+zXf/K5W3qJAv4cxfz5gkO9ePOKXsA/9MWbV/UCcz9/87qCZ5jj1pUj9vSP9Aw3&#13;&#10;oBtXD9myabVPId5rGx3t7+kKxX+f4hzscWx8U6yGc5bvH2acg3ziyUm/wo3hCgW+5dzkTx7nnGZb&#13;&#10;Zj4/0x43zvw2TT7VvPbaq3rll6+UX4+8z43zjO8uTD5R7LlQNNZS4OdrBjufCtDSM/+a+TdCzNKe&#13;&#10;dCEmQf30CdN1Dr1c2534dAgT2QxbsllWuj6g1pw/DwtiRf2aK7UqPT/6XA+vekQMVrWPJ1leBIYz&#13;&#10;sheaD58x6ymr4I2ZiziI7AwFuSQL84EMdf6Mdd7K1XIRfnQRnSF769O25Qn9rDyp59cJP/axjyn/&#13;&#10;yUZ+ZTFF6KQU/4kODw50lUJ2g22XfOF65WBCMZxpwv76AV9mfpKn8d//6Ev6g4+/pE9QcPP0XIr6&#13;&#10;pz6qf/q7H9cf/u7H9PGXntEzN45KUb117UjP3bqhT1D4P0GRf5Yn7aO9Ri/w1J0vVW9xw7jJU/ht&#13;&#10;Cu/vfvxF/eHvfEwfo6h/9Jkb+uhzN/Wpl54r+Hh0z97UC8S/QIH/WPgbV/Tirat67voBONTtq/t6&#13;&#10;jnmfo9hXHOmZa+j5tJD8t7iZXOd4bkJv8lR//XBPV/en5WazT9FO0Z/waN5STaeNyn79hKf1ljfU&#13;&#10;lKfwfW4GE7asalGfq20a5SY4Z0snxbsh9v699/TjH/+w/Ecn4tppGxJJXE0GWjR3XAo703XSJsmr&#13;&#10;HWxaPlxNWXe/hFxnQS9fhnJue/f147Qt27358nQQarnE25ZdURSDAW2xyQPlCOs4eNVgrylWzRtS&#13;&#10;vSo21L2CZOmg16zSGKxLzrmSgugVWV4V16W8vtuw7vtbJfMmrWWUVecccFLNyTAiREJeQEWrp91q&#13;&#10;1jqmaAR5g/VQ1rBlUh5UefI+Kb/PfnR4JPNzzB78MVsre+xLtxT+OXvm0oxidaLjhw/ZVz/TwbTR&#13;&#10;PvvZz/N0/PufeEn/45/+M/2Pf/J/0h//waf0+xTqP/zkR5Ui/HGeqD/54rP62Au32V+/ro+luN88&#13;&#10;Um4M1472dOPagW5QvJ9/5iaF/3k9f/umnklhpkB/4iPP6yNsxXyMJ/UCinie+J+niL94+7quH7S6&#13;&#10;eTjR8xT0FOyX0GUr5zniP5IbADk++uwNvnBt9ByF/Xn8nme9oc/x5J49/GeY+9bRvkKfpfAn74u3&#13;&#10;rin5bhzuKZ8orh/ssd6pDiatKNnKk/yEp/s9PuXs7U3Kv4ZtOMfBwf6+UsjzRB55xtP5EflnFPkU&#13;&#10;+/fu3i1/YiH/CneeJ3ZLnHLgQpRGrpCKvGsqt3W8gMvW2Kdp4L0wByVl1gQ/5+4UFN0lBne+Xp4V&#13;&#10;VdZ6kmZbNpBJk0VC0iOGngOXuHOcntCcT4ddCkOX4Hwq80eTE12hQbM4toKqdCXqaG/saWddIbGt&#13;&#10;KC4gZGHbkKmTs8cF0vUueXmCXi60yxdS5McZLhPMAuipqcuZiDfn1Ghsyw7Epb4KzKUnvjCPOZCe&#13;&#10;SEt0XabhP6Fo2ZZtHfCFYJB6nr32M/aP5wgO2GZIcdPZiWaPHmhvdqzf5Wn9//Y//LH+h3/ye/DP&#13;&#10;8sTOdgtbMR955mbZdvnoi8/ouWeu6ybF9SaF9cqVPW4kLZhUTCfsSzelQB7xxHyDonvzxnVd5an9&#13;&#10;Bk/2we2b18sN4BpP1cH1a4dl7/z61UNdoQAf7rfan7Z8qtjXDWKuk+c2hfw2Rf4WuE7czasH3ASu&#13;&#10;6HkK+LPXDvQsOZ6F3uIGk6f6Z5Fzc8gXsc8Rm2L/HLmeIe7awVTXjw517XC//AplzoHZf295Gp80&#13;&#10;ViMa5ydP8S3yjHOWh/Jis8oNMb8DH1tuCL/8+c/L35/Jr5yWi4b3hcUP5z/vV9v1IiGt0GulcaUU&#13;&#10;fxULnho4w9NxKXlhF52YDR3GuBb9FjsuW3vm7rHhVAyWDQSg8elI2CUsPFYhHC2rNIjhA4gKxFFn&#13;&#10;zdDRzoHlXAbFbsYesOvdJLUZAeyaObenJWyr+ECiVd+QC8vchQ6H3hYKSgoG27IrevdyPUVAj1EF&#13;&#10;6hqucNmXywmALSVFKz4aNNsLKdw6FsaOib1jl2TsgJbWymWeMcj8aAFdsJUpR1/gmu+CaZ6OW9bR&#13;&#10;Yy2jkQOVI1R9UeILu+jr8sJwcWYxBwy9zBZa3rzrafrXAS87l9NcDRVpRpE6O5tJ2E9PzrQ3mVI0&#13;&#10;j3R0cFD2oa9SOG/x5Wb2r/+AL0T/+Pd/R7/HE/YLFNFsibx48xqF80g3eVp9Dv4ZCuVNCuqN60fa&#13;&#10;pwhPpnORUm3bMJ/UtEKmwFOc28lE+wf72tuf6pCivd/RQ4rrwT42fA6hKej7e62im05cvgRNcT/Y&#13;&#10;m5TtkmvcGOJzRNwRuvxq5LWDPZ7093SDvDcOpypF/co+2zUHepa134J/DvrM1UPlt3FuU9SfZ58+&#13;&#10;T/Ip9s/yBe5NbAeTRvusfcJ7KmD5mvF03lLU96YTQRR65eiQYzSvNecQ/SFP9Kd8GnrEJ59XXvmF&#13;&#10;fvXKL8tv3zSc5xSgnPdcAg2vQeOGl2ym0khRaDfkmg/y+qygs1fSlZzi2GtYSmU3xrj12DDuUrD2&#13;&#10;sgZ1i0TuODSWXSEPk6wIxeA44KshYjEDsKz0wAyBaN1RKmGSJboGrbdHZYwBL1vEDu7oGsnJWFOV&#13;&#10;uOhB5nOfb+AXHeqBZskWG2JooDiakWS2ZS+Ra0JjDZ+FOnwgWU/UEp5EPX2cZMTTZXsTj5Ovj7FE&#13;&#10;16KtCAvt5RlexMsHDSKIpxfF8CIrivdj6Carh89IzzRlbs65gihATD0QKSQ1OIVFslJo9qZ7unb1&#13;&#10;KgV0H+ypL5xHey1FfkJBvKb/65/8c33yxed1bX9P+XXGPNleoYhe4Qk3WxGHR/s64mYQ7OPTssVj&#13;&#10;W6Z4OTx71C5o1VDYW4pgMN3b03RvnyIP9vZKsZy0LcWyKTeC+LhtlNa0LX74cFOY7u1pOp3iP9Vk&#13;&#10;ArBNyXnA3Iesa3/a6ABcZ589Bf8mnxKe5VPBbW5W148OypP5ddZ8g8Ke36jJjSlfEL/IdwDhc3zB&#13;&#10;ITnNNovZVqHWSzzFc9aUJ/kD1nCVL1f3p1NNmf+Aoj7l2Cast20aPXxwDzzQo0ePlO2v/M68JW4K&#13;&#10;Vj4hTZqJUkjKOUL/W9W5jOhPdckWPxajynnpBgShw6DtzcZOx3HNKe+Ky6yUJPS1JEV0lzxTFcVg&#13;&#10;KDovFUVeilu5emWve5dEXCS5Ogpq/Lpb1V5wJKc5ABd3wxVGStIhtLvZxsFyGbVC9ZgtuVQyadC8&#13;&#10;oRkYL83mEgguHVgCukhILifl0azon+5Ael7tMoPEeaZLskrDGC5QNRR1PxQ9gmXNWN+MopWny/xe&#13;&#10;d/4c78nxI80pXtQm7TVWnlZTDP8Z2zCf4svTF9gjv8bTcIomdVPULzWttLc31YQimH8RWPKS22YW&#13;&#10;NzIOpvAFglcJahRqin0DWopzS1FsJy3+jWzLrJPD0QxeQduqTRGlgE6gE/yn0D0KbDAlxx443D8o&#13;&#10;nzxaEuyR78ohhfzKka5yE8onkfwjpqP9qQ73JuXGFf31Kwe6wZN6uQlAb4F8+fvCM7d0g5tD/Ivf&#13;&#10;1Su6yTbSITeQA3CNJ/a9HDdP85OcL05cC80ee85t2zQKn7/Bk7+Tny+tbWvCsSgniwPMl9yNG472&#13;&#10;t6N3Vx6LZfGMK53XfUV+LMFEBZC1zqlDg40Os9pZjlV/Vg1julWPdalEeF1b5cUaqiimVG2GdWXL&#13;&#10;OORRsL7lucttC4nz1YiMa66KjLpQQmuPonKXH0noQTb3GcgZfgih2wkWLZCPoBxTn+l8WiZh2JIf&#13;&#10;yzIHPivy0nJpLmvMWrPmIPLjJCk5EvhYCRJ4QazlL+ehDOPxcS9rqwxOFHe2Y2azuR5R0PNHwe7c&#13;&#10;eUsNhWnSsE3APvvZyUMdThu99Nxt/f7vfFLZH79CcTvkSXW6t6cJxW16sK8Gvt3flydTnc3ZoQZu&#13;&#10;9njy3tdkeqjJZF/tBLlgqqYNImPH1rTho5vKzUSNWy6tRk3DZd9OZKC2lRsQHiq3klp8pmrJN3H4&#13;&#10;Vi1rmIDpdE/TPQCdcANo2tgmmkwq9rDt4Tch38HeVIes/yA6fA+hN44O9QxbM7euX6PoH5U9/9sU&#13;&#10;9SOOtxVvSor5KdsuZ6fHfCXxqECaaTppyhfRt27e0HPP3BbfRnMsIeXEa0r+GXv0KfIij23lew7R&#13;&#10;4pFrD3bRLS/4D5sp189gEYv15n3OsXR94PGY7JZDtmMItPWsZI2BaLZlLyGj7Du8zdDLo9SyjSWA&#13;&#10;0O3wAcLjdE5aXd9czg/5Gl8wUfxsy/YFI7a4Jb5L0ZEVx+h2YcU5L/4QK8Z1wTKqMaB+X/o8WVlf&#13;&#10;yNNAXrzgaeQ6N0fWXQ6geto5c8r7jKEayhg/XGZsLcwp6rB0U+xa6slc+U833nzzTf38pz/Rr9kj&#13;&#10;fuv119h9ONZLLzyn3/3Ex5R99OyPN21LCSMUOtnfV8t2ChVVc4rkvJnIKZh7h+y3H1FcjzRpD9RQ&#13;&#10;vG1sAzT4tu1Uk+k+dmzNhDRTteiaFh4a3k3LsXAjylMuvNxmcjX4B3P087O5Tk9nmkGN3OKXon14&#13;&#10;eEX7B4dKDPcwpblpSoG1GuVCM6fLttqmUds2mvCkf5BivzfRtLVaz0S91hWK+t601Rk3whnFedK2&#13;&#10;ahLL6q4cHujWrZu6zo3v/v375CB2MilFe853Gvfv39Pb3Dhfe/U1PcCe18O2bI4L+wd2rejpteGa&#13;&#10;czycBnrhyvX09GaqmWxXhrFnLStdj9GIvHSUvT3KXtrsJb9tknk9VcXclPGcwT4/6Tkpqpk8i0zw&#13;&#10;VfkURnLZftzXY3UB1tPJo3Ma6z3HY6uZ57uttvfD4O6MlDceV0+un3W+pXC6aZneQBTFU917757y&#13;&#10;5whSiA4oYkcUq5s8teZJ9Wb2p68daZ9iZwrgKVXyLOckxcutTphnRr4zNZp5omayr8negdRMNZ9x&#13;&#10;2c6Ya54C3WhuwBrz1SFp2BZSB7MWfLE1+JhcYvGkpkDOdHJ6phlBLQW/SV78pEZNM1HjiexWkvlp&#13;&#10;lKJ+wPx7wNHjk8J/QvE/o/Bn/XNZZyQ8YxHhxfHMMpmsKU/WB9mv53j3KPT7HOf+dKI9Cv7eZCJl&#13;&#10;YWxlcXDcTM6IEOsw4pmypXXzxo3iM+Umd4bfKTeClvPz61/9Wn/zrW/qrTffIsZyk+MVxzUjvvIq&#13;&#10;ayB8rdte03wwolnp6EzzTst6e7bTPBVS5vXjpcqpsrcH25s2HE29AAAAEABJREFU26JfeEL7cv7b&#13;&#10;Eue9GfDqG5/zYccH14v0DdelIi+alZ9BouQOBqoLscTYa7l2BGbuMZQQl3FjiP+Gck0Rn2BNXcXk&#13;&#10;HSLayKFPiuQJhnnWZUlDc+HXfLL2oNqqMRfHAjFwnnnZFFQPpRwxLCKR4TG2PKk2FJmWInZIUX+G&#13;&#10;bYT813n5ve1WUvaT8w+Y9qctuwsz5Um1YZhQ7CZTijc5zniDm6dYu5FB00zkFFVZ1E5Rk6WmUdPG&#13;&#10;binrU5YzL+vI2s9OT0uhTHGLrHy66EERzk2nYd62bWXojE8epyenSuE8ZXvk+OREp7kBEDPrYKbK&#13;&#10;H+tK7hTZedHPdUqxPSXmjLwsQ8IvOYOWNe5RlCdmrfi1EjeLVi3zZg0zinXW9ujRA74kvaf52bH2&#13;&#10;eKzPk/6Uc7jPds6c3FPyYJSY42b+NSwQ5+nu3bt8qfoI9Rn0uJybZtIqmGFXFhPMtdrW5VUrEgfB&#13;&#10;mNCQp4eRiaNiOpfJzFQ9YBc9uoUwziRPydGbiSm6yDD0jgspsC26uHCKnMEZOhSbopmr8jHMOfUV&#13;&#10;fZwdn2Aehw7I9E7YSuxVp1VpaxiG4VyIdHMtBzzykIYnD41BjQzUNduye3RKrclWNFq0IndSudA4&#13;&#10;IZ24INEHC8UFmGHeC7j3Lnkz9iivJvPOgd1IHJs22sh6Bz7l1BLPK63CD2wskZTNGop24PV4bM1i&#13;&#10;1Z9ljshLaYQrx+hVQ7f+HMMCQ4/Obs5RoOQI4pNUIMeegts0XFIUvJy1fDF4yNO6kR/cf4+C1erw&#13;&#10;YKr8DZnbt26wH72nKRdiS64JcaFzClemS+GzrbZpC5iCl4sZYNrcFKaNTGxjFOXMz8uyuFsIR/i5&#13;&#10;mgaWUhePrEGFn5FPatgWaS2xWs35ope7AP7WhNwTCqOMN+ue7k91xD55i24254nacwpzg/sJLrMS&#13;&#10;c0bhDU5TpLGbxMfHx0qbUMDz1D/noAwOJnwq4O50/PBYc95zDfIJ8XPWNqWgp6hzaDo7oVifnrCI&#13;&#10;GXOdKds2V/amOn30UFPWts96MJS1nLJHn//ZSpyLM9bctE252SSv4SUzlwrEnAWdrvC9bp2Sz2Yy&#13;&#10;LZtt2V4qBL8eF3ngUdh55p+zhrlyw8n5KPpumAuH8KQTOd0hvJIPRFdkqbzMnOoVKlLMicMq8cpW&#13;&#10;cOzo5vPMj7rvyGh6SZz+wpt5GvwDR0Og8Q2Kz0zdnC4zaKQRMtASTB8oCrtyCoumHyzbYqBDpUJt&#13;&#10;r1DRcs4yVyjios+5voJmoXlKjDfyDDSFtbzh8xQUF04aR8sGskqH1/vUchFvw2NPycVCz7U8it15&#13;&#10;+8iBF6dhIG1lh8cRp5w227IbubEaqukJhcbh7fIUOZ1MNJ1OZEnhb9+6rWdv36bIH6jBz7YaYFt2&#13;&#10;B9VW5uMIUePbgBY0aFSLBDeCU56Ez6A5KjeNSIItdik813kpJjOi5kkE4tuUmwZvfGLzt13OeEK3&#13;&#10;Tf5WyTOdThWckT9P6hOKaYpmfkOlbay2bdTYmlHQT/mEcMpT/hlUtLZtFf8Jx95kTeiyqBS1Mz4d&#13;&#10;UB/kxmrahjwtWzP72t/fz3JxOyt0ynwTYqdtqyM+/dzkS9f8obXILbH5F6qZ05JOmHvGcTTos2aJ&#13;&#10;deVdH4o+8hKiJQqCXTuhC7bkG2IkDLPLXCO2FZWRdgHz1m5m2AJ7a1QxYKYXth8iB708Rs+zixXp&#13;&#10;0o0rlD4WZm+ZEbXNQJBt2RbvBj1B82pskQY6WHrR1sFymAxMrlHE4SJIks6vsAz0TrNKMk/RDM8Y&#13;&#10;zujtRjZ8sT/docyWN9k2PMl023JGvytvFhUMfCwrXee0UmyTP6BYmqACq+xhNw3nMujynPFEmoKU&#13;&#10;gthwjo+OjihiezxVnlJ9pX2+NC05yVUUxOEmN1ZjcpnEqs22bCMEeFO1Uyxn0FMK8yl736cUzjPk&#13;&#10;5MSRQsm6KG4nKdDQM9Z9GuBXnnZKPpW8TdtQkHmqhoopYrct2+SZK3OckcdGJhdKOl7MlyfyBn3b&#13;&#10;NGpAintg0TjXoTZxzH1C7Bk45Qn7JOfn0SPdv892zMNHatqWQj9VPu0cHfLlMdsxLXFijrZpyvm6&#13;&#10;euWIc+PyD5fu8yXqwwcP+TL1ATnulSIvWraLZJUbRzm16H4jusWyDKA5Lj3txskuB7xJ+2ti24xl&#13;&#10;VayJvs1lRT/0G/IrTp2wYXcMDOkYbZioOmT1HftYxLbcWHkHSfY4tKsRgzmhkC29+hTjgJXMT8ZN&#13;&#10;FE2SFmi8WSVei+Y1uTOUHEsb7y3xjsSY09cD8X3qTt5uDRqjsf+GwLI0tsahTl2LjtNH7xSV5A2U&#13;&#10;4nbCvrVtitRhKTAHPJXmtz5StGYUtLJVMWnLk33bNDW4G22rcSNzcdqNRttg4sw5o1ifkXdGkZ9T&#13;&#10;OFPwU0Bn8GcU5FOeqMsTM0VyNrfOSJoUttVOJjyh7xU0bUMdnSlxQYpk07Ycw4Sb15nms3nxkzhX&#13;&#10;QZIAw9sZhc8MoEwPWEPWmGsvN6MzcpwinIay7vzvVcdsv2SNbdNoyt58Q645cRBNWFNrUcDvs46G&#13;&#10;L2zPShE/PDjEd6I5W0XiRpFzkLiWc4Z7ViTb5Vj0m9TK4jJIddRTa5xucWpHce4kLIaOm8Vpg6ab&#13;&#10;IYCMduNrLAFka1+195JlpSsNNoQrqPTKj4+2RV8YveBgBkITfhdw39qHE0iWbS0a/EBCbZmx9jn3&#13;&#10;13HEHr9AgwittGotqgFb5MEQUzBQqaTkKshFwCI4kb2g96Vl/m14XyZ8gqTb1rnQd69pZMHnXVRe&#13;&#10;RU5hw5WUgphzars8BaeoPbh3rxTx/CXD/IMmTrj2ppMSTojMT5OCRIyNBBTIHIkZAbJtZKJ54ZhO&#13;&#10;6mWKoNIolpmvEX74nFHQs54g+ri4adW0rdrJlPVNKZbtQs76cyM4Pj5RYnMcZ+Q+Y9vFtrLdYTcU&#13;&#10;1lPZLvuu2YOdM2/OQ/ZkU2CDIssqx9U0Ev4z8pxwo3nEuu6z337/wSM9fHRSPhHkeBqKeINfMKfo&#13;&#10;Zw1mEdO2VYt+RmxsbdMmHXEnmrM+TKzpWPc5z2fdzS1rsaRAH1LzRWbP4jfX99gam1kbYAl2AV2k&#13;&#10;8SLQF5621+KH1oXbBpP3Q6/sr7siu4xSoWUovKNwWAYtW8kznDLmHp2biWWZSAa1G13hiG0K8z4M&#13;&#10;HuZcETAwMdetRlGU+NBLWBkQ+s7RrKrcH07vUSl+lVmOdnwthQL9Nresfxvet+PKC1dftn7sp2qa&#13;&#10;RsFZnqApOlQeiiRfCPJ6zils2ZrJcrPdEJ8UritXrlDgHvBy8JrI/CQb1IJnyHQENa65bcu20jKW&#13;&#10;7RAKecN8+U8wAvMU22Kcs47wucAbYgLSUNAbCvUEOpHVyLbaSSsYnopnmhOfacubS+I7y1lquCbT&#13;&#10;PVwaPXp0zHHNOCqMxDKWbltt02pCMZ5AWyazRIxlibxznqLnzKHyK5j5dJNfxTzj5kAnn7GzG8/k&#13;&#10;2as/2N/T/nTKCsV8Z8o/hJpT4M/YX99DP808YE7wu+/eVf4twQnfd5ziI9Yy57zMgJuG2T+EzkFb&#13;&#10;3jrxdsvWkHMNyekyp/HtAXvRzrmvrl0s51ElX14/rTWrmDvtgl/k6Awdwbv4h3YquWPcc+4UA9Ln&#13;&#10;jcn4BZChR+GLvnDL4QN75b2c84m4i+ZZ8UOwLboy2PD6LW6W6Fuh96sNL9zwLMKswsyXote0rZq2&#13;&#10;Vds2ahorxShPnPnzAwdszdy4fk1nZyfCVJ7eU4wO+LIwhSggjXhpsDcyTgWGB02TnOFdfMr0DE3K&#13;&#10;IjePU/aujx/cZ85TnnTnatGnyLeNyCdi5rJqM9yMG0IphGzTtKx5QsFsmpa1T9Q2TXFs0U/RZ6tE&#13;&#10;Jgr9ZDItturbojbvfFRzyfzEt2G9M56+T/kUkC89zyi4Z8x3RiE+hs8T/Clyiu8pfin0OX+hJxRv&#13;&#10;S+y972nKlhHTIuXGcKbJpBVLUH69dG9vqnwRnH+8FOQfi1HLZbusP+fzjLn0YTYOxPLGCoqGdW4Y&#13;&#10;nlCR45/zuq9gnpcHTYw78uOxYTVrN9fhhmFU4RVtzv+KogirPlENT0NvLWth3bGLNWit9X4L9Zoi&#13;&#10;OYPGtuxxyIvwUca27Io45IDKwiIEVrULRrXFvlh3VdURF9t4usrd6Gii79CpK7GwatGMZDOChTJM&#13;&#10;JsyLCzVyANno0ZscQ0NkDxVrfGy2ZYM1Wy8ybXlyK+eHdfS0t1+akjCFIQUqFHGRopzfwRyRF8Yd&#13;&#10;TL+mXbQPN4xt5QeWt5M0mU50zJOj7bybig1OKb7XeEJ/7tnbOmNLIgUpAZmHk0K4lRDbatqJWmBb&#13;&#10;aW3TiAsUfcs2xKy4Jy6/i84hojvR8QO+jLx/T5qdatJIp48egIc86U4kbiTRT9G35GxJa4rqnJtB&#13;&#10;nngbt0oBz3qy542Lmsai3kv45tzl/Oa3ZY7zxE5sS4F105QvNOeRuQGYGLtR27SaU8CDfZ6887qU&#13;&#10;9bJdkmKfpDNikjM4TiFvmvLEnvnbttGE/Ik55maVPwaW4xRDPhGwMm6Ke8paHnDcDf4N8ad8Snnw&#13;&#10;8IHOoIm1rfyIMUDUWIt+lk8q5F+1c+TokqtHb4/c8z1NHtsq06m2+BWIs5De5cuxIELqHNX7/LGk&#13;&#10;zxBXEhAdriBqm/mZK+c+nFlMgVU57GU9/Trimzy9DK+NhpIuYm0SbdjRRQ/pTXYVbBPmXr2VMv3i&#13;&#10;XISPo2Wlq2s2cqeoxxADOno4DoWehRapG5z/7YvTRNYatMoToV2NsA1zP9+GoVOYRbrjh8Toh/LF&#13;&#10;eF/M7SJeawfDmVie9IvE7/DJKm3GYIffUzGtv8aXSVqWaNnj2JXKNk+b+6VQNRS7/MvUPK2nWKXQ&#13;&#10;PaQYHT96qBSpKQWsUJ6Kz8rTZeZrlOstL8PKtcikecOmOMZmimiKa3yNbUJFb1urYaN5xheTJ8zx&#13;&#10;iCf4B/fe04zibr5wTFF0NlcorCaQmfBnZM0SGs5Z5lBpyVpe/SJlUWVejsn4zijeZ+SZoZwTn+Ka&#13;&#10;p/kcc4psgmxDAqLxi/8pBf5h1kbRnhMvfJKrPKnDJ/7Bg4fcsPjiluhiOz5FPpUbbhxtyw3lVHff&#13;&#10;fTdJdevmTZ7gD8rNoLWV//zkjJtnA5+1zZjDNtOYbAFkpFteaG2LjhwK4H5TOqdRuS5s1hXIi6X1&#13;&#10;Nl7GTre0dYonIs5cHkvBjEzu2MfMT1HHIZdstgvdNbCkcq64wne5VZu9LSFvAo4vXnGx8QM2NMoL&#13;&#10;wr6c/wXTXtoth5ILKKAGXDr+vIAcpW3ZFZnvvJjfFnsuqFOKyxnbDHt7ezo83Gd/+oFe+cUv9Nab&#13;&#10;bygFbdI2yjbHGQX9uC9yBJqCrb5xUuZzI1F0GecppvjnNQlQqWnakALL5YbRto0aC4lrkifzMwr9&#13;&#10;GZ8k5olFnrOuGXyQnE3byk0r0rMPftZhxi2ABZClxd6Sc45Y5mVN4U/JkYKcAspMTGi1fNpompYn&#13;&#10;5xl5ZopPimvieDBW+PwaZo4711XmN8kauxTs2I9PTstefJ7mcx6zbctx9PIAABAASURBVHPCuhPX&#13;&#10;UNyPj48V/6NDCnrbMBefVKAT1jnDL78W+Yhz2uA7p7DPmSg8RFmHRhpLKFqbE1e4DNaKGNU5SJ4y&#13;&#10;B+fqHNfzzSRLrh7KAeyM4ki7mHNdd+YZM17+XIxluZzOUumWbaVVUvnIQdWFA5gsw6x2rhfLHgeG&#13;&#10;gbfhK+xQTvvIixmLnRH3i/RLuF4k3ZP4ZCk2YwGZYBXAPlYn1rYUjCXIRYl+5DSi/XB71rSOXSuy&#13;&#10;rVOeTvO0ngJ1wn7zz37+M51QYFOQ9vemusr2zN5kwinNG3KmPGm2FKd5KizJy3w5JwWiKAHesXPQ&#13;&#10;tA0y3EyyXdG0avIpYG9f0/0DsK8JnwaathUeRFlJfUZhJ0o2+mYC28huJBmfuWY4ZQ2loFAYUatl&#13;&#10;PuOTNcUe32B2hj/rE2sIyTHPyG9bTZNZrVL4Eyh4ZjjhpnfMeUj+lrXNmSMxTZM1cIwkyk2naVtu&#13;&#10;DnOdcgPhMCVjNzkscs6UfzOwz3cX5Rw/fChOiBrmzBpS3B/cf1B0mcduuBk0uJRMSiMVxOopQtfL&#13;&#10;YuFDA9hL98eN2z0Rp4ZjSO4gvqFD5Hgq5NgfF8m5PfZCqTsnu2O2pcNsM1xgwfbSzw6/LanUm23D&#13;&#10;m20ZcT1sgdGrDBL+C+hx2iJBF5y8wHKn+JBJlhGwjBCzriVQPk7neqHvjqxXLyVgt9sHZc1651lN&#13;&#10;ty7eWXQ0kXcsIucq5hS2fInYUnT3pnu6dfuWrl27qgP2oPd5ohePsqGHBweaw+eyCE0silLEmG3l&#13;&#10;7NsuT+fGKb6OFV3TthI3i5Z5pnsHmlDk5ZYc4gkcr5ZC3kS2mnaqCX573ATiZ/SmMCrNDMC23DQI&#13;&#10;xFOA6yG7yBkaYlrmm0wnCnWT3CnGp5pzg2jcyMafwGzFlHNB4T9mbz379nlyx6qWdbdNo7Zp1HSY&#13;&#10;TqeKzchuWqajqPNinJL3DDTkzaeRB2w5YeR8HuDvOi8xJzzZP6Tg50ZkW/EX6yjQoGWSgShe67j1&#13;&#10;NHxQ5BW/XQKvGGtNTPFi/kKfxpD1Bhxt0s1ZXEWkp4ey/NF0TE4X868eVn/MWjTj0ws2EujlQi3Z&#13;&#10;Vn40aDYa0KuQhJO2NdubpqKy7ECF5tbOa8KhcdLKhTCgaIWrtjZvtawa8KOTSwAuCygcvH5TWtYS&#13;&#10;rK4n5+A8rEasSf35RL2eB9WgxzoQP2x241TsXt+MQj2h8OUJtKV4sQWu/IvU/D3zFJoUcy40LrE5&#13;&#10;e/MUWor/GV8AnvJUO6OQzihgM85V3rg5dNuyKxJfcha5KQWRtxZlSeJBukAUclPA524VNBOKZTPB&#13;&#10;d6K5Ggm9PIFMcd1T07ZqTH4Ko22lyNpW1njGk/MJnzxCbWNr5Sa00XRvT3vcmKZ7U00o8jnmpsmc&#13;&#10;RNo641jyWy/ZRklRz/GdsW3Sn71GojDva5882VJpm0YzYlrOXXwyDztA5em9PMFzTnJeTjlX+dXR&#13;&#10;hjkesXffto2axjL5kic5zvCZ8zrY0arktTOjVFWWlVZHcWYiraCYcnZXtKOCk41F01fsXpEuL2St&#13;&#10;CxDuzANd73XejMG69XHk8/J4kZSXZcE/LSbH3OdazlQ1tgtjr1uKenRoFOdt6ELszYS2VX6ggtOg&#13;&#10;XfwUDYI+bDavFsjah6Aa8R5Ag22Uv8C6ie7eRnDDPMPYmIbyh8TbvKpBXlNolmEGR4Zu6/McF8YU&#13;&#10;opbCeZYCyR5w23CJoc8JSI4bN2/oJl8GthT3WpDOShGaU+DmFKY5eeJnMwbEC9pADZI7sck3I+9c&#13;&#10;jc5kKcW7aTUHptDnzwNPJvuaTPfVTvYwT8rT/HzeSpqoaVrQqLFlu7y0M4pwfkMlyFZK1tcw54S1&#13;&#10;4kWc1LatWuSmbcv3BwcU+r2DffQT7C65ZhxHivoJT+zHbMcccwNL0U++GQW4Zb4pa9ynwOePknGB&#13;&#10;lbXkZkESPcpT+PGjcqNw0ypooLExgzgQtrTOIio3lxR3JuYYuIhyYrDkPGa+hvVvK9Xxlsho0Sxb&#13;&#10;ojO4Ul2kkYUeT146SCfAPVbPIsrsJryHFHUAJyl6KYeaOeuMdUT72P3JM+ye2v26B262B9KQtWxL&#13;&#10;6UCXaDmOvOZc2078VpSceZSIR2gQfoF4mKEBoSBnPAsrPqiZjQ7zlHpyB6RL3iFQjfahT88vHLtc&#13;&#10;C7ljOBLZGTtFSOQhuMJmHG+PnNTkj+smyEXf1KNJTohiDx8aeQtsy3Znzawdu05YDL1q4x5UaWS0&#13;&#10;XLSMtUuLOaSeT75Ag5ZfN5yfPJSpPLGlyJ6pUZ6i99gOmXimZ29c1Uefva38l3StWzUU35OZdDo/&#13;&#10;0ayZU6QpwOjPWukR5/Skmeis2dN8cqhjkrL5IVFUzyie8+ZUqXdzZmzn0oSbQ0MxbSmejp11TPf3&#13;&#10;ZJz2JntqZtbZo1PN+OKSKqjZ/FSZ0WbOU2lO3OxkLs8O1TaAJ381DX5StnQqJoSazCywncr4NBTo&#13;&#10;FjR7U7X7U51Zekgx//+z9+dPtiTZfSf2PR4Rd8s931ZVr/aq3hvdZGNpNAhyQAKEKI5xRpQok9Eo&#13;&#10;k/4P/aDRL/pBpt9GGtNI+kE2Jpk0YyNxJM0MOAQBkgCIrRc0uhu91F719iVf7nn3GzGf43HjLpk3&#13;&#10;82W+96q6GkCkH/fjZ/PjHh7HPTzy5euxUIyCCZPqDUYa0s8RvvrflhkQuNNipJXEtO6QJaprKB/D&#13;&#10;HOu4o9wSxiSVLFMSGiwkzWgjLyQFQDlO5/gzEmbxMdDXAG7yhSVLEqUBX+mXaXq5uui5wyzdYsVk&#13;&#10;BlTi3IMK9dLIZsFnnYOsQE9AofIqZPFH5JJnJnkRW3bMqDmoMAl8AgWexXZB5KB4FdAcXNRV5gAJ&#13;&#10;RiNKOz1nbKaAPZqYWkJ4Qar4rn8CsFzRvP3jEMegsklbc/yKvqB0vcLn6gQixVubgJuTG3TEQdVl&#13;&#10;UE1knjR3eWcAbj9kbij52cl7F81gMOKiNsYxVNaoq7wccyhrzzZ3uw7RKjedGR7RCS3WFmSVbFVO&#13;&#10;RGIHYs1tVEAHNQGVV8WrSu4Cswd9t+kioJU/XnWoZL2UGywRzV5Ocoj2PHM7swKzeBSEQEmiffAz&#13;&#10;U2UsSp8pOWGOVaLGeH44HsmxrxEbi4MTrNJQEIgIKFQ9aBcE1qxWj8cQTQJYq5aoTiRO0CfxCAZ1&#13;&#10;CbYBnhFI+yjtH3X0aH9X2/v72j3oaPewp/12X4/29rUD7YiPhoeHR2p3yj9rMOJMW5zNpBh0MIJq&#13;&#10;n2OLeHRRS2UWlCU1iRg46g3U7/biR14jIAUCaz40DXo47Mkj87CmIs8IpLn6RGT3rz8shJviZSQG&#13;&#10;6nZ3oDa2DvBlD1+8bPf66vFBue3HOYwXKjqEf9TpapRLeRFU4EtBPwsWolSFWsTiJfzYaNTUSgIx&#13;&#10;ckTbuQqeSuOYJlcgUBfKMZb7M2eJAnIBfpoGcL8juRLwrFZTmmVKEixjX9hHTEZp5KquAg5QVi0W&#13;&#10;xaQOL1JmMnilFDT6JQdQyBPh2IZBccFJiZDLOoBWeo6WECgcUPK+VQDVDc/65CSv0wK98drZUMl5&#13;&#10;6bbOlp5y3YVpbRbDx6pKf9xulB3js06Z5n+oygFRTS4DA8wZY4g2IZ9MJhcxMoeCgXCI9sxZZPC0&#13;&#10;4PLRXUAek6KFMf5pKcY+xcHwjjKyjj+Ve27A7TpgyKuF2y2Ri8wPtEnH7UCqkt8K+c0Yy8ivWdzr&#13;&#10;3q6Xj4Pzyj3OzoQfe01/5w1Hn4/7ONEpkSERLOUIpAxCRiAcyf8TiaOjA+3v7xDghvKA1PAgRIDy&#13;&#10;nXLCOKy2VpUMG+ofSofbBPOHe9rf2tPe1r7ufXRPdz+6q4/e/Uhv/cVb+sF3fwi8pffevqt7N9t6&#13;&#10;9KgnD/57BP+D7ki9UVCPYN0lGAY+sBaWKrcg/zXDDh8bHdrdDsF9qBxZKxoa9E2jYVCfV4Oj7lBb&#13;&#10;e4fAgR7sHOju9p5uPNjWu7cf6N07D/X+vUe6cX9H7998oA9uPNCHt7Z0+96uHm63tX84YMHJFYyF&#13;&#10;hKOfQY822LGHXCoI+AKMoJvHOcuIWiL3z1h40qyhmv8XgpRZCKqbEewBy1XPu4xPmzeLAYEem3mh&#13;&#10;EBKFJCkH3hR/nbLHEZjv2A19D/J+DDSqdu3IiLHW+MI8WCRSlgm3xkhZlDkyJM3oiqsALpxQIl1Y&#13;&#10;rVIofa5qZ5T4GxCuwAwC6QyNKQsHC5FNKRGLJrDhZSR4hpgH2QXizo3gfGPsHOSlkWPEHHdwfBac&#13;&#10;dhwMHWjicnsU507BJdGXaESzF/U5OvUJu2RMqq4bSVPKx4adaIdBdpoZOekiDc8O1glV7IoZPyvj&#13;&#10;tr0ewSsVxLZNNq5XZaxWdmKlzJzvoBm9UoypNW7T66X0Y/IZNtoztSdAabQgeJzoH6aiv1Xpfqui&#13;&#10;CAy8MI3YQQ8J8gnHFbVaTTm76FE+ZP7jWTFSjZ1llqXyBy9nG1wM4bE77ndGOthtA4c62j/S4d6R&#13;&#10;Dnb2tXV/S7c+uqk7N29re2tbewTb+wTYOwTVu3d2dPfuth4+2tbO3oEe7expd/9QB+yku+yiAzvY&#13;&#10;Tqetbretw8M9HR3uq9c9Iph3ua0jypH6PaCfq0t5jyB++94DfXDrrt796LbeuXFHb31wSz8BfvT+&#13;&#10;Tf3kw9t666M7evfWPd2+v6u7D/d1b+tQdx7s6+a9bX10+6E+unlf9x/uqtfLJc71TYnqWS0CLzUa&#13;&#10;sbMfeb+5x/JRs1QGBCAJqeocH2UE/VRo86qecXSU5n2lHFsl7IgLaFGfEfVFwnH/17oezJeXl2Vm&#13;&#10;8t+Y8SBf0IZZUEgSrF0kFYyPy5sw58gTg/vgUBpgcpXIOXKLMnSBstIzGbXHpijukhWgAY1eMWog&#13;&#10;VI+nuX4i4rLzMpUtL+c5p9Wm/Z5KYHpamcGiLEwvS8ijr2bensOM8AXQoGhAiiYcBzGzsi7NlWbQ&#13;&#10;HaCaTr/MzuKerhc5qJqZzBaDyzAOGs9Ar0qmT/5i5vmN8Ia9eQfHhd+xPEfmOg4n+nMOXRdxPffB&#13;&#10;yzgeEXHOMwDv3yIz9M99dphlZ+yUZRndT9Xxv3jITnkw6LN73yfgdNi558o4Aw8JO1b8NBkuFwTe&#13;&#10;fd28+4FuP/iIYHlbd+7d1kc3PqK8o3b3UMNRD92uZEOJCNkb9nTQ3tPuwQM9fHhTW3duae/hfXb6&#13;&#10;D9Te29GQYD4iiPeP9tQ52OaNYAfYVtE7YAfcUTLqSMO22E7rqHNAG0fYO9TdB/d09+EWPmwTrLd0&#13;&#10;ix36Ld4i7mwTxH1R2d3TzQcPdOPu/birf8SR0c5RX9tHPW3td/SABenBXlvv3rirm/cf6ZCjmyJh&#13;&#10;F59k+J0opCnn5kBiysaQBlMSAnUP7HXV0iziwcfGd/ksjhaEHjJxUQzC8ThuIKSCBTRXnw+wSQhq&#13;&#10;tpqq83G3zkferFaTLwA9zvcRnCRuH7gBJ1OcS9ybWY7hi6dZmuMu6+VpMMfHJuk00TPpTEP4Y+3S&#13;&#10;eeqLU9lmEcfH8RJcFn1S7ItXj0HZxgwR2ZnaqSgtwStkZpTT5O1WNccrIGKadn0vAAAQAElEQVRP&#13;&#10;fPP76DLO89JhasbkP04DiYVnZubFY8HFzIxNlLhAyKMdi7nXpmBm08pxDN4s12y2dlz46evlYBQS&#13;&#10;7XhLZjHX4y6Xcp3T5KJd7jKWGfeYnya6mI4fZiZbxIVIOsHxNh244yd4nwqCj4fDac54p+izs4fs&#13;&#10;wH3nXq83ZGbyPwi2vrHuLI2wkRFwWsurMo5uRgrQAufXuXy3fX/nkXbbh2ITrdrSqjauvKDnrr+i&#13;&#10;V1//DOXzunTlkq4+/5yuv/Synnv+utY216UkZ/fdIUZ3CeK77PS31T7Y15BgNuxD4zjIeGsYEOi7&#13;&#10;4H3O6Ae9jnKOKkajgfaPdrW1+1A7LAAHnX3aHqoP74gz+R3eHnYP2to/bBP8+9BHSji/b7Yaaq20&#13;&#10;ZOB5kmjA09pB55DguseCtsv5+iHjcOvhI33IIrDf7WvAEUpPpj6ln7fbeAee49to2Oe4ZchoFMqC&#13;&#10;qYbNepYpRTbnDYoXIRXgBUE/4iZ5wB7xdhTnjEd+RrjHkYzTjHoX//0fNA3wKWVB8PuByJMl7qNo&#13;&#10;05XNSsTnq4PTzgMuWwbB80gvlmH6wDjfM1nKIj5JtL5AdQFpouEIWl6cCRYHx86UmWXO2iz9LGRm&#13;&#10;MxAUWKSNuSCbapqZzCwSzGyCR8IZWTiDJ6wAGl+fjqIYu2Fe0lEvIvhoVcxIOJmVOvN0n3xOcVWH&#13;&#10;+NA4wQH7ZmiRvLoQ4JuZbAHTaWYGz+a4fpO93QhwYruUMbm8Q6x8SjLG1n01m+/HrHdm8Eji6MDn&#13;&#10;ZrBA8B1omx1vh/PmlY3LsnpL3RGBrkjVyxPtsfO9eW9LPeqhua5s5YpWL7+sq9c/p42rr6ixcknX&#13;&#10;rlN/4bpW1i4rra8oyZbVWlrX5pUrunxpU8t8jKyniXwXPCLQdnhj6HIsM+DIx8+dHfeAmOOfB8rc&#13;&#10;ErX7I7UHPeVpoQFvBO1Bh0WlppAlqrEILS0tqVlvaqnZ0hL1WmpKkVPRZXHoqMcHgsPOnvaOdrTP&#13;&#10;G8IBC9Pu0aG2WFy220faJdjeOzzUj2/e0ge8DbSTVO2QaJ+Fx/3K+bpbiKMbG0kcuRjHL8GBnTov&#13;&#10;J/LA3mOR6CBylAftDwr5B9thPNIR/Jw3mpH8nohxlplqvBU1W035r1Y2miyw3ITBYMCuvqfqQgzU&#13;&#10;gJMp2jpJfmKK23O4uAHz7lxcDQ0z1zWw2WTYAxgPM8oxsC7H8XMfHWY1Is5DWbhQrHgGwYvTwE5j&#13;&#10;lHQzk//EmklmZPLL7c6CZOMf+eWssR9mcAAnnwd8Lp0tF40jYsDxREMTsiMOlYzjs+D0qu74cZjw&#13;&#10;HDnOPF4vZWKOD86t3HR8ETjfYcJz5TFEOgGMuz1hV0jkMdhV/WQ5PwVm+aXumDLblpPGdcUbN5Z0&#13;&#10;GjyvOYA+Po11HidY2ivzhbJuZxGMhV3TIVZdLiKeldTgDw9onwDm45gRcGv+T+VbS0pqDXbGQXnS&#13;&#10;YCfb0NFAavPh0+trl30nfl2Xrr6ky8+9wM54Dfkmoa9OYMq0w1n8Nufve3u7OjzY41x+h7N3gur2&#13;&#10;rg44az886nC80se+aWi1CNZYUbq0oSM+mg6Suqy1xsJxWWH5snrpsrZ7QbcednUHuHlnXx98dF/3&#13;&#10;OXN/tL2t4aCr1eWGXnr+ir70udf19a99Rb/6S18Dfl7fAP/Gz38V2pf18z/3WX35c6/qM69e18vX&#13;&#10;r+ra5XWtrS4rSfCDBa7H+fpuu8MO/qE+5DvBDgsKS4g6yjRMmyr4gGq1ukItRUcKlquWSDUWkixQ&#13;&#10;x05gx+679h67+D6BXczDwCLhi1UBTfEypWmqLMtYeHLGbCDnGUE/QTbDhmR67BVFioVikXWMs4g2&#13;&#10;EVlsZsIukbHQxJDXKyglJnmUidmEtAjxUGB2Us5JJdXtjzVLAhWnOYAeT5HM801sIB3nlvWxnXEB&#13;&#10;LSqNy0Kx7cgsoIm6yX/E5TbjvYTluC8yDrDOSAibYtSgOEWu5ASVVhcLOW/MMVwaoycLeuB8hynT&#13;&#10;a2NwvgM2nEIxFXPMBMkiiAv3o/OLyhDtIDROFksk8ZU81k7NkImGo4DF9jyPYxBpx7Ioj1Uvj7Em&#13;&#10;Vdiu78WEViGVnjnBMxPuixyC51OAUN4x13GIhFMybwwZg21ja6Cnp7G8P/SoLZQr7Rg8ixarnAo0&#13;&#10;T0xyzoG9r6qI0a4kOjVip5wE43ghEZNKBbvQzY0NtZZWOFqoqUswv0GQu3FvR3e2D3Sf8+lh2tDa&#13;&#10;5Re0tn5dzea6NtiJb1y+pOXVNW1sPEewfEGXN1/U5sYVLS01CLo1oK7lek1L6NbSpoZFqr3OUHce&#13;&#10;HejGg13dpLy739PNnSPtsGkd1tfVSZZ0YE096BLU90d6/2GXD6MdfXijr8NOU0ur17V56QV95s3P&#13;&#10;6uf/5lf0y7/wN/SNX/qKfuUXvqpf/PLn9fNf/Jw+9/KLeuP6C5TX9dmXrum15zf12nObevW5Db1+&#13;&#10;/Ypef/GaXn/5eX3x85/TV7/yFb32+hscJb2oAj8/uPNAP+aj7Nt8dH2fj7AP2ZLvDSU/wulzQ0Ys&#13;&#10;BkZwNw14AxkxfkM+vg5Y4BjgJGgoLoJ1IFjHseZYJu7i2dnn6HpgX15aZpFImd6GMFMpL8a7+1iV&#13;&#10;SrJOuywK2EI2XkzoZiYzExlAGuOzMoV7Ad0MOU0vr5l5jn9OBjWZYxNwOwzJpO7IvIRTjgECZmRj&#13;&#10;W2YmM5sIub0J4JszTOaFKnqszGRmJjODYrE0M/BpMrOSLsMiPXbHYbs9ioldr0dwIoAkeZmM5yVY&#13;&#10;KCvkYxNgM8kcj5kj0S4NTgbQzGQGyOQpgsprarmsn52jPy8w6+o8x71wZx2iM2SOO0wk3V7lGMSS&#13;&#10;Rx5H45QSuU80uY9P2iB9i6p0xcejhPF98T5G5qcnczfdOy8dSs8YAPphs7OmZMzlIfFJPpJZQXAy&#13;&#10;JSFoMBhpff2SLl2+pqPuUPce7koE5KW1S/Iz7ZX1TeWMw3Ij0+W1hhIdKLWeiErSYElp8YKS4ppC&#13;&#10;vq5QBOWDQ4362+oe3lfe3VNKMFzhKOKF567ppRdf1BLHKbt7+/rmt7+tP/yjP9YPf/xjvfX223r/&#13;&#10;gw/19jvv60c/eUfvfHBDN+5sKYTreu7aL+tzn/k1vfHaL+jKpZf1/NUX9ByLy+ZaU61aIePj67B3&#13;&#10;pJT+85GAhasW/yGU8aE4AbLhQBmLWm2CD2SdjviCrLoFvfnK6ywSv6LN9cu6ffuB3vrgjr733l39&#13;&#10;6MYD3dg+0u5A8mOXTiF6Yip42OUXC6PlBPd+h/521GArn/EmNGL3PhygxLMkWQz+ZibfuSfs3EOS&#13;&#10;MMUwBo1cCcdBXsovEBJYmYOcOz3u3p/b0IyggTtQCHcpvGYysGeRzohMz8I8d2A6juZe29jsuDQz&#13;&#10;mc2ATGUyQQZMGNHsZbLZ6mNx72MF0Zi75DA2HM604G2VnkQxO954NBRZizMeXGZb2ZTLet1rjqPh&#13;&#10;9sxMAkpSmXv9VNCiCxuLyE9Dc5P4JTmic1w+zPNiruk9cqg4EY/jUFE+XWV0LWalX94HB8WxKGmL&#13;&#10;8pyA5LHJuL85HwtrHDnsct4+GAwVOBpp90bauPy8Xn3z8+yUN9TpDzVgB9ps1tXMRCA/IpDvKuRH&#13;&#10;HE8kaqaXtVR7U2F4TUV/VcXA1Dni2KS7RdDdVd7b06C9p8O9bfU5527VMl1/4Xm98urL6ve60d16&#13;&#10;raaMoCh2twVvHWZBee69qavVeE0bq3+TM3XaKC6pGNaVhZrqieSLRhi1CeQHUt5Xt92Gj16eUU9U&#13;&#10;w0YTW62QqMW4NCW16PcyIktAd4d+cAyzdeeeEmR/8Wu/RHsrykNTR9bSvcMBZ/F7+nBrT3f329rp&#13;&#10;DnQ0HHISj7IxQ4qRMsrMz+T5HuD/8tffhPI8V8G98R18Qr8CC2iEJFVGcE/TFE+EJyZfNM0o0YlE&#13;&#10;zwrPnhHgx5NaopcTVVwEn6VQfRZprq/+bM4Rnr4FzJVWQbBmMpXJZGYRF4XGl5lRNZFJZSa/3IaX&#13;&#10;jwVUXcasRHwecKP9Zkcob0fpi8s5BLnwaSDjRxFUXS5b4YtK5zvM8WYanUFdxDyrYMxz2mkwFqk0&#13;&#10;Yumyos1YRspTZtGQyTDjQPH45I4xwn6zHFzBSTyNoBGj9DSLe/3i4Ba8jRIurn+2hls/KfG4cTAj&#13;&#10;kBBERSmZPJgGAqCKQLAdKIRUm5ubWl9bVT7sq8bHzDrQTE2BBaAg+GeqE1hXNOwvi+Nvvff+ru5t&#13;&#10;DXX7YV8f3D7S29Q/uHWom/eOtEOAHI0KjbqHau9vs8NtK+Gj5CqLxdWNVf3dv/V1/dJXv6ivfv4N&#13;&#10;vbi5orW6tBSGStn919VT53Bbed7VcNDWzqP7BPB99btH8t+4Odw/0IP7W3qXo5R3P7ytmw929CHw&#13;&#10;Dh9/f/TRXb17Z5ujpY72eyZ6QlDO4stGvz+k34VSxqCWMmJ84H308IGW+cDZ5ChJfMRNhz0Wspz2&#13;&#10;Orp7/6E+uvtAt7f39eCwr70+9qypUWhowIfUwSDneGakgh27OGYpAzmrD0+1B29/wH03b2byxTQh&#13;&#10;uIckYfRpm9zlKTR7lXe3zGfpp+Fu6bgNxXl+msZ56G7VwWWr0vFnAwXjM2sJd3WMNMu+EO5jPrHv&#13;&#10;w+iwwIIxaA4Va1Yn2sCpSDuub5XGtOT2Rmtkkej1CveORTtwjpvyzVaUc5snwK04oKiqdPwEjM0j&#13;&#10;U9mYiDhBMStJyKiCkkI+4xaoWzsNTptYMy1g72mTyZ7UBP5XEyna8L7OWYNKelLzE72qnThJJtRn&#13;&#10;gCx2zu/HWcZDknByUWjIDj5hVznkg2Kd3fuI3TkkBSW6ffOWPvrgfYJVn11zi2DcV+9oT73DIw3b&#13;&#10;A3bkmfZ2+rrx0a5u3z3QzsFQN+7t6pvfe0vf/PP39BfvPNB7N/Z1635btx/sa4uPqsbxRb9zoKOD&#13;&#10;XRYMIzjv6fpzV3T96mWttTKtNVMt16QNyiurdbWSXOmoq5WlwFQ60t7uXW09vIn+tna27mubYHzz&#13;&#10;xk29+96H2t491PZ+Vz9694b+9Ac/0b/8d3+i//b3/ki/9Xt/qt/94z/Tt/7ibX1w56H8X8gSh+V9&#13;&#10;9Q/Ky0tN+jjkro949obyX3msZQlvIomu8rF2pZ4qS0zGjnsUMu12R7rFt4KPHu5p66ivLm8IeWA1&#13;&#10;CjWGPOF4a0hsL5SEwCIZ5O0M2en7Th4BAntNzWZTBt/MkM1F4wBtWNDcxbwhMUU9n+OcqJhTsOfF&#13;&#10;LDxec1b6JF7QOgMTGSUe0WeXzTk4V3mqNjwoRwOYdLzyPeI8h7FbUWBB5jrHBaDNSvpQW7xxs9Qp&#13;&#10;PsuLuFWjOJUp1WFAOnbnoRxLUYxWYwkvltTdLwdIC1qIVAk5MpU6kqg7XoG44gBhyGnOj0A9jsOi&#13;&#10;Ep3TGnRbpwFPctR8bBYdeazUQgFv+zjDzTlU9BIv84r2aSq5RfJ7UHlY3gJyks64Rrz+W5LE2+a7&#13;&#10;SiOotJpL2iEAHx5wVk4w+uDdd/Xb/+K/1Y9/8Ofyf2S0dfeG7t++oX6vp8Iy3b23X66izQAAEABJ&#13;&#10;REFUp+/8+Q/1R9/5pr794z/Uw/7bevv+n+rG3o+01dvWd996V//uz97RDz/Y0vv39/XR/R3xLVU5&#13;&#10;xz4j9IdKdNDp6/LV5+NH2QbtB45OllpLusxZ+tUrV/hIy/HIqKde/7buYnvr0ffo1QO1mgONhkcE&#13;&#10;+13d58PvweFQ/q9P3/7wrn7M7v3+YVt/9P0f6M/efV/f/fCO/pwd/Lff+RDaj/StH/1ENx5sKWfn&#13;&#10;bLVUPRYcywiyltOvXD0Wk6yR6M2XruorL13Wm1fXdH19SevLTdXqDRVpXYOkob1B0P39gbbaIx30&#13;&#10;A3qpcmsANQ2GuQa+g8db8y2ZBxPwjOOY9fX1+FaUhCCZ5IFfXLm/SWnBjXMSsGi+ovbJpmfshwfa&#13;&#10;2Q6Mh2mW9OzwM3x3Pxz8eZqA35xTWncZncHX+CrlqHCfydGwCGQyA48gcInZoMdeVkmgWKFlSe8m&#13;&#10;k8fxkhpzZF3PQWRGZpFBBk8OoBN1cOc7RJ7zFwFyZyZ3YxGcqTRm0rjJf8b1cxXzQn5D5ynUzIEs&#13;&#10;9ke0IMlxfbouPJTFn2N+MZ7Th8SOMauqKViQHw3kyjUa9fXqKy+q4Cji1kcfsJPN9fDhlr71rT/T&#13;&#10;f/7//M/1rT/9U73/7ls63H+E7FAH+0f69re+r+9+98/14UdvqzO4p+VLbb38mWUddO/o/RvvaIT9&#13;&#10;tNHS3mGXY5m2tvYO+Ej7SE7zXxns8rawe3igOrvYJM3k5/3+rzfrjYb8b8tnWaJGPcPPod566084&#13;&#10;9vlDFbaleqMHP9HKypL6fLC8dfuuPrpxT62ldX3tF7+hLm8f3yOAt7E/SjNly6ta2ris+vKa/B8v&#13;&#10;vc0H2+/96Mf6Cz7eHnQ7GnpQTUz1Zk0iwC+zk1/iuGiZgL8SBlqrmS6xg9+AXiNQmx+5KCCbMHKJ&#13;&#10;bLxYHfZy7A901C/UJbj3vX1kE3b8uZn6LJh5bixY6yxeV5Rx9ONvTWaF/Pf+jZtm3E+ddnFfT2Od&#13;&#10;Rl84v08TPkG3kkK7uDbdb8V6Qd2hFHmS/Ol8e5IW0cF3cuH52H8w75wTI3ifTcbcNfNyCkhGiTKz&#13;&#10;snhsjpzbkcWf4+IWCZ6bgpnJzESmExdO+oBVgPd0AinoaIxV6B2TyXfTBR+CKlnnI7k4oe+2FjGx&#13;&#10;hinySuZ46UqRzdDAq9rzMjpHX8wM30xkmlxjmplBBmC4jgPowkQLuEljC7kniW7VzCLD7bp+WSHH&#13;&#10;V4zRN0/Y9DrkUxP8aMPLY0LegpmV/fDyGH+uaprKISuuQhBngCagGsMHFPg3AxAjz6zSoQpflb5P&#13;&#10;WvCsCJyd5wRqztfTgsC6r0vrmX7usy/qcPeBMo5qXnjxNfX4cHnr7q7anZEsNSW1gGxXP/rB93X/&#13;&#10;1k0t16UvvHFFX/3cJV1e2tdrV5r6+c+8oRdWVnSJr51rtY4+88qavvyZF/XyC1cZ0kI0reXNZaWt&#13;&#10;RDv7D3Xv3s3yiOXBA87ih+yOa0oI7EN21EXRh3akfHQos64aLdcfqrWyqebKhn7wkx9qwDz+pV/6&#13;&#10;ur78pS/o+SubevPl68rQXa3VtdloapP+vX51XZ975QV94c1X9cLzV/Ahl/8Jg7fee5eFqc/RiNTv&#13;&#10;dlUPCcdAuZqF1GKRUZbSrvhoHLScBm3UgtaTkVatrybfA2p8yE3xsYa/gfb2ObI5HAYdANuHPe2z&#13;&#10;sIWsoVEI6g4KxjtRCHW1msuqteraPnykFP+yQIO9AR+oKcsbrONXvKVjYpxr5c0eU7wwqZgHU1AF&#13;&#10;x3mL6pWsl0LTZcxMZia/vF0zi3UzL51aAtVIl0ynXWYlL/cFVfQVQbdZAVWZWQSZSGSav1y2opiZ&#13;&#10;zKyqPrY0sygfjHEBn1Uws9nqBPf2HEw2R5tUHIFlZjIzag4U41TWvK8OY6IXVN0uN81r3KlYPEFG&#13;&#10;C96uQ2XMDOITmPpLq8Jg/9T7hg/FeNJPffH79IwA+5LJP6D6h7+AWf9gWvQ72r57Uy9dWVdWDNTm&#13;&#10;bP3X//5v6H/1v/6P9D/7p/9MX/vaL+jVV15hJ51qn917ViugfVn/g7//q/rVX/6ynr+cslg8UDO0&#13;&#10;9Tc//5r+J//D39Q//cf/UP/T//DX9Q/+3i/pK9BeffF5feXnfk4vvUTw5Tjk7t3bun//rjb4aLvS&#13;&#10;anFII8W/Qpmm8iuwwCQ42ODM+xUCdpez+u9//8+0vfNIR0ddHXL2/9nPfUZ/99f+ji5vbijvd3W0&#13;&#10;+0h/44uf1T/7J/8j/c//yf9Yv/mr39Df/1u/pJ97/WW9sLGia+sreuHaZT135bI21tfk1/37D/Ro&#13;&#10;66GMsUkgFP2+aoxRi511RtCu1RI1sqAGi9sy5Xoj06WlujZbNSXDjjINtbG6rDX6kdYyFQSOHDuB&#13;&#10;ftRqNe3v7SkkqVJfOAi+K8hstuoKw7Y2VxtqZlLgY27BLj9LqKD75MlQfdaASZKHCzNTGZAgqAD3&#13;&#10;8gmgENpPoHcOFVyMUmY+DhGVmUXwmvvv4HgFZlah5yo/DqFwXqNmpzlrsZMTtmFxUgH/pJK36W0/&#13;&#10;pj3mQJwEXp4lWvGr8izZTz2PTvDYxH6X2WKPffjMbHw/T5aLtUqqsQvNk4LdAi2xYz1k1zzY3VNG&#13;&#10;YHuD4JvyIdP/2f6bn39d/4v/5T/TL/7C1/Titef06ovX9eJLV/SZz72kL3zpFb38yiW9/PKGXvXy&#13;&#10;hTU+Qg51bbOhL8P/yhde0ysvbKiZDFQrulrnaKPJbrher7NzbWl7e1uGO0WexwDoH3Qb8BOCYMHO&#13;&#10;LqFvOefWSQga9AcRbvGRV7l0/+59dQjuX/jMm3rpuWssLht64fK61hqJLi839LmXn9fPvfGyvv5z&#13;&#10;n9cXX3tJL1xa0wbB+Mrail557jneJl7W515/Hd3nCc6mVq2hFn5d2liPO/jl5ZZajRo7eeel8DIg&#13;&#10;1RK09ZWWLq0t6xILxSsvPB+D/t72A2nY02Xs19mFD9oHSjni8b+bs766gp2gpSzRK9cu6Wor1Yff&#13;&#10;/1N97/d/R+9990+0fesjduwj1ZpLvEUMpTgq+vRc3Aczwx8HinE65QVjzP3pFmalr2YmM5s4w2zn&#13;&#10;keIBm1CmiNlUbkpdjJmdX7a04PIAKdZxwX2JeMwKnsWInJJVijPsSJpzBJNuGIhiXn6SdwlfzEwW&#13;&#10;Gz8rw8/IxkH3zyHWz8gQ1am37gy9GVY0MVN31Nxbc+wTBHfkPH1+QpeGxVAFQcjykXKCeyuXrrVa&#13;&#10;evXqZf3aN35RlzeWOYrZ02FnV2kmrXG+nbLrvLS2rk0+dl557qpWCWTNZl01Foplgt4GQe9FdsWX&#13;&#10;V5dV9LoaHB2qYYmWPXBmyIU0fjxM2ZEvL7WUJYl+meOUa1eu6OjgQK1mQyk0D+we8B362BkNBxqy&#13;&#10;6Fx/4bp++etf1+rKsh6w479755ZufPi+7t26wQffAxnfC5Z9d83CdIWd9Xpmem5tSZfxa3OpoY1W&#13;&#10;Q+v4u1qvaaXR0Bofbq9tXuK46LquXrrELnpNVzY3aKujdfrQrKVi065GlsjxFvVldu3e12XseIB/&#13;&#10;jgXl5eevyheNotdWd38bX/bUwI/u4Z4e3rvDzjzVJj63ElMz72vnxnt659t/pLe/+fv67r/5bf2E&#13;&#10;D9LD9pH8zwEHH2x9yq7C/fGsAq8DNgaKjzcRC2aeBTNvuGrRfapwL5H1gjgQi0nmcg4TAm8ds3XX&#13;&#10;m62Xck51rJhp3+tzgDvmMWKOOFuBa9QdKGaTt+imHcIs4ySO9lzHSwmoEXEDbswDoMOZDkeNZ5zh&#13;&#10;W+XLYy27o1OHTxE/t7VT9BeRq9s5z7Mzb9687Ke95kM74pxaBPcAJBwJ+I59hfvz0sa6XuNsfHOd&#13;&#10;c+LRkUI6VLd7pG6nzc57RcPuQDlBvmB37WXKMYL/K8zu0ZF6wB4fYY929jTk2GR01FfRZSfalwQE&#13;&#10;9NbXVwnOK3yQ3VOTIPu1v/FVXWWx8MDuO3qxLfdgLnbuBQtPgW8Fwd3x9bVVXbl8WfUs01KriehI&#13;&#10;bRaFw90d7T68r0d3b2nvwV0dPbqvo6276u8+VH/vkQaHuxp1DlX0OnEBCHzYTPjoGvIi7tqvbm7G&#13;&#10;wL62vKQVgvYQudVWXR7Ulxo1eTBfqqdq1RJoRsAvVGNXXguUwGoz0+W1llYbqRq8DdVtpCvrS3qd&#13;&#10;Y6jLG6va3brPUVeuRj5UiyOvdV98aoXW8q6Sg229973v6A6LlFkQbs2HJX0arkLxUWTieMk0iU6Z&#13;&#10;/CeiH0tWWi/brhowswqNpfsTkZiVsh7X8nnGxH8fXMPvKD7O0Ip8541Jxwo6PkMxs5masDZf18LL&#13;&#10;opznc+xoOmaP2bmjZcAkzVXG1NIOlUVMyD8rCfdJc97GrsVsjnyxStSP2cX0PgZp98LhNNPOixOT&#13;&#10;WbmoPE3P6YHg7L8OmVC2Gi3t7x1o0O3paH+X898+QS7TqHekfNBRQgBLkiALgcBOTCWwZfVEISs0&#13;&#10;4Ny43z9kAdjT7s497e3ew9Z9tdvbkdcbtDUc9VRv1XSFXf0V3gyaBPUtjoE2WUiajToLR4fz6jUF&#13;&#10;ztf9oRx5UOfh9ICepQkNjuTfBXa3HyqhbTb37PoDi8SyLl3a0Aq7bPev3+9pi0D64N5dOexxNu+w&#13;&#10;v7/H+fyhOp2OBoOhzIJqWU31tKbl5WUtNZva4C1klaOYjLeQYtTXCl+Km/VUq/Dd3yxN41tFRuNs&#13;&#10;wDmfzxUYdyNgO2RB8oVgAxu+CKw0Ml3ZXNPn33yNXXtLvYNdXaWNy7yxNBlLDfo63N7R/Y8+0v69&#13;&#10;+/rgRz9UQuBPQy7Drj5FVxF9KfOIfmJZUQbdY+2Z2TFK6VuZw5og4AsSVhnhxwhFPWQ8AbG6KDvu&#13;&#10;yiIZaNFll60A2vHEFDpOOr1uTJOKayDegFnE5CwzcJK81Md80YY39UxawZa0yNpZd0E/U1fZkzI/&#13;&#10;03EXOQ3OUCR2KljCUcBIDYLb8tKy7ty5o51HWwT0LgGpqcARQoeg5IHVh7w/HClrNJTVU450hgpp&#13;&#10;oSFn6cO8o37/QL3envoDFonhITvQtkZFR7VG0LXrV/TKG6/o+evPEUxbLARtDXo9AupaLDM+Ntb5&#13;&#10;8Oj/etNdLshGBPgRO+x6lkmcydcIuu3DffU5+vC/8w5RNT5MtjyYsuNe5thjfX1NLfqSc04/Inju&#13;&#10;7+3qgMDeJqgPsWG0U6s3WAxWdfnyFT3HN4RrV65FnYI3hKtXLnGOv68WO3CH5VYdvK4sTQjmeMWg&#13;&#10;BeZdwmDEAOyBnTeNGsG6jkxqheocx6y2GqonxgJZo8x1maOhNYL9Msc7DRawgC+H+4catrvKRtLo&#13;&#10;4FAPPvxARzsPlBHc6f6nKhl9NiM3iWIm4DIm+vius6x7gK5a5raAIk0CiT6aTJ4qMKMuv9B0BQev&#13;&#10;AuZCFhGyaRqbiwS0YmnmghGNmbluxJ4giw3ELCqHmJMZIG8oImIlksYoyASLdHcsQuxQaWwqgW6k&#13;&#10;68mvGT8mRiJtrhV8iV5MSuHxrASe6MxrbLPUOWYr9gEOMuRnmjmN6SPjcJzvNN9RCttzPGyjvxUA&#13;&#10;ABAASURBVK8/aWNzhk6rfDzG3WrC7jVRkB+vDCiXr1xVmzOBR/v7xNJca62W6ozp0dZDaYBEIMCx&#13;&#10;2x2lqYjqyAQe8qA0rSuEjEBuCvBDWlOttaS1y1f1/Cuv6JXPflYvvPaaljnTFoHazPSIBaTBjn19&#13;&#10;dVUFC8Yy8sYg+xm7/01zkzEVClmQMoJmRvBMEKhnpnucs9c4HllaasoI+AGbOKGUoF5jl71Gu5ee&#13;&#10;f0Gbz72gq9df1NUXX9aVF1/RtZde1fXX3tALr7ymS9ee1+rGJS2vr6vebPDtYFXuj/+3fg/u39bm&#13;&#10;xooatYDZhLkaxLAABX0GClxTkLEwEqNVcLQDScGM4xp0KJv1mupZpkDgNxaphCMw38kT92Xo+d+n&#13;&#10;7yrVKGnKQl02zNXmLeNw67YaMbjn8lbITiRjaBwiwxvGQ83SIsMzZxYqON6KthbKuJw0safHXRiR&#13;&#10;g8u57WhZru/g1MdBwZyKLmPGZGeKR65nDsckI8mzMUSznrlxtwvdzGQGyKK2mZcOsVpmXgXMZRgy&#13;&#10;M1NE3Rb16K/kJDlLxy5GYZ4y1ikY98JtTLiGvsnniZlJpAhlJr+CZ3OAsbI+RlAilaQqh+XtUHCz&#13;&#10;K+JYyokV6QlKt+JwXNVpDhO6t3McJswx4vwxuqhwew4lz7ExzOmdGO5S/By5W1ssNtdAKYIwCbzM&#13;&#10;QZ5pcqsVnGbY+fKJcprAWXSCknJTSDINLVVg597c3NTIg7gFtQhO1wh+Oefo+48eyYNY0mhqxO7X&#13;&#10;kjq75payrBmh0VjS8sq61tYv6crz19mpv6QrfPzcuPqcmuvrskZTqjcU2J0/fPhQO7u7euWVl+U7&#13;&#10;7HpWUz3L2BkTKPApJ2IOCYgDztn9QUiTUB6N1FJtrC0r521iZ2dL9WZdS+zWPbhn2C7wq6AvKYvS&#13;&#10;8samHLz9dXxYuXRFSwTzlc3LWr10Wcvrm2qyEGQsMEmWaIfAep8Pn++9+zZn+XXO1QP+DEVjyvlO&#13;&#10;kOcWy0IeriEXUgHd48hoxHzLcwXuQ5okQlK+EGX4zYrA289IzTSRH8XU0lSdbl95UpPqyxrkqXKg&#13;&#10;ht9DPj53+UaQFD2pKHT6ZbAcKMaprHnuUBLdxARK0hn5VG+x0El/3Dad9YSK61dA9VzJ5R8naNgv&#13;&#10;4aRkSffcedwFL/yWxDLS3W1gLsiaok3PxUV1XJe4hfLLaV5WNh2XKqrmrkVUby+Oz5yksIA0jVjE&#13;&#10;ylxcLus6AfyUZEJHp11wYZvMKlDEZeNSP1sXbrvrEcqs8t/mqxX5nKWdIud0h1PYPzWy+2Tm+QVd&#13;&#10;YNIHgnjOTnIYEqnZUoOg2FxflwfMgqONq+sbugY8undPb7/1Y91k17y1vaejw76GfXSKupKAXmND&#13;&#10;K2vXtLL+nBrNjQhLy5fVWt5USJvq9IZ6+GhXH928pa3tLb14/Tp6QfVaQ1maKSG4yX3JCxml7957&#13;&#10;vb5ydj9eX1la0jI79ZQm/bdYOu22bt2+qXv3+Yi6s6Nt3jb66PpbiPHmYNikYXld3jdgwPZ7//AI&#13;&#10;Px7pzv07+vDGB/rxT36oH/zF93T/wT3i8EBXOJYJRmz1xaXblS80/WEuP44aEMRJikA2ZHzwVkLe&#13;&#10;zJQQzDMcrLFQ1VnE6ixaAWYNWqvBOIH7MVMbuwavSOvqYwcnWQCM7xs97fBNYTTsS5MQBfqUCdee&#13;&#10;0sLj1BmAx4l84vyC9bGYa9WDpwMMRnee54LlOF2sL6fpON3B7cY2QaoS9NQUKk50z0P+mOBuxWpk&#13;&#10;jIkUTpe3BJCgePLOeylZ/NETX95cdNyRGStOc5ghVehTl96UP/hu3/HYhxAUxkCXnrwNE+pkml4G&#13;&#10;ZVr7dGJmdiHHPLCbBRG74t8mHxJgs+UVLbN7r3PEIYKX2D2vNRv6/Gfe0Buvvaqj9pF29nZ188bN&#13;&#10;CDc+uqkbN27pQ8r33v9Qb73znt55j6D51jv67ve+r29/+zv6/vd/oPfeey8G0JzjiTfefFPrLCA8&#13;&#10;YaqlGWfarRjL3B+fvwPOvkcgIwJ7TkAWl9/XhO7lnKPvbD+KgXSJN42sVsOntn7y9tv69p/9mb71&#13;&#10;7W/rm9/6lr71rW/r29/5NvVv6U+/+U398R/9sb75zT/Vd//sO3qLRWr70UOlqenK5Q196Quf05e+&#13;&#10;+Dm9+urLqmWpCnbhaUg04rjo8LCtDsG4w0LT5/x/6AtIYSoY60ImqsJVPBS7deMNJFWTQN5qNOQ2&#13;&#10;DIEWi2bAnsv5P7ryRQEyCuV8Hbldvj8UELv9PotHoUUXTUI24HzJrJIdl5h1HxZpF6cxZoRLEYzM&#13;&#10;0IwxmKl+atDKV+9XBVPn3Gsrq7GIGfWqnMZGiGWCZUZ2or9OK0Xmc6c7lFT3ocTG+ZQ1JpRFMDuF&#13;&#10;U/IX5pXGtNMu5p2YglPOC36L3WGHyew+r/Izl3NvSqPeT4ey9mS5nbiBpR0zK5G/JDlxXdx9DZkU&#13;&#10;OcHHQQT4xtKK6gSnEExJkLKgCGsrLX35i5/XV770eX3h86+y+97U5maTo5iG1taA9aYuXVrWtec2&#13;&#10;9OKLl/Xaq8/p8597RV/90uv6G19+Q1/94mv6zOsva0Tw9N3r6tqa6hynDAdDNWI5UkgSPsgO8cvH&#13;&#10;2pAtZBbkH1pDIdXTTPlgpCM+Rt69fZu1Z8Ci84Z+/df+rv7u3/k7+vov/aK++uUv6Yuf/0wJn31T&#13;&#10;X3jzNf38V7+kf+9Xfln/4Dd+Tb/59/62vvFLf1Nf+vybeu3lFziCMQJzTjCWuixeayvL6nZ6yoeM&#13;&#10;Ti4+4A40JAC7Dzgm4U8IiYzS574fLY1YCHJ2+0IgDQE/UxnBWuibJSqQdRhgJ0kCYgNlyUj+a5M1&#13;&#10;Q4hFLDD26dKaCt5maESf9svMPu0unuqfmckMkE1kPJaVMCHBNZkBsilxjJmdpI1ZpxZufxHTTZmZ&#13;&#10;mBmSQDR7UTcz2SztGO48RMZUJi4PS6zAMCOLlXNmBIQTktgwM5mVcIL/DAmGrcADY2byH+9KQdDw&#13;&#10;12gPHnICMn/Vkpmdu8s+TjnRp0AlJKlEEAoEz5QjgyHBxn+t0OOQ/3ZKo5bK2FH3OBfOOTZo1FNl&#13;&#10;7HyJY3KZhA+bGccPGUcSKYSMIF1PE4ViqO7hvvx30Lc4Rrn10Yfa4by9xo47pa0RbwcJsn12rk4L&#13;&#10;ScJuuIggwzHA+UlIJJna7KQzgmCGbrfT1UcffMhx0U8Ixu34YNRou54lamapluqZ1peb2lxdUo1+&#13;&#10;hmFPhf+mTftA/aN9DbuH9KmvJh9nE43U77bVrNfVOepgK2jQHwHDuLC4n/4W4btux33sCiZZwL+A&#13;&#10;X0GS40kwFgkgCQTvRCn96fNqNMpNXjb4HpBlCbJDJUVX/jdp6jZCNqhWb2n18vPKk7oK7IrLCwfQ&#13;&#10;p0qGj/MG8D4+w8U8+ZRaFNX5ZOdMPIHKnP5ZlSfk+Xia2ULt04LvrLCZycxmSRFnRBmh0zt8wvZJ&#13;&#10;EwpaQIzWZ7IThpwX9TwrofLPjDrJRX6WwIexApWzj8H1Hvgwe/lXE8zOdzMLjj2MYGRmyn2XycSq&#13;&#10;ZTWOJuoKSQIQ4EZ91ZuZinwgjQZqETTrBNpmranVlXVtrG5qhXJleU1LS6tqQK+nDTVrLbXAa4Yu&#13;&#10;QTLv9BUoV1tLeu7555XVavJAaRZi2x7ozYxAmiuhbT9yE/WEBcLvYgiJsiTjGOWKrvBxdH11Xa+/&#13;&#10;8rpqSar7d+9qm4+0gbu/wtn85tqqWgT2gL/D9qEcbFAGdi8bvAI0UymznMVnoII+9tixtwjsvuse&#13;&#10;8mYwAKREA3ba7kvB/HIY+Q6dBalwYDPhNNEuw6iELMV3hySEGNhzztQR0/begbZ2djXyCgue8dE0&#13;&#10;ybvK1FUYduhH0PrGZV164VV1RoZF0/QyH4pp9TyYnUfoWcnwvI3Hx8djDujJs2rlaeyYlQNi5iXj&#13;&#10;i7+L7Jk53+/ouE8z/jvLrOQv0o20otR1MbPFsiZ+4JFHFc9QoygI7jDBytzAHCjm0iIaGmYmsxIk&#13;&#10;kyKIy3GKU5I3PguniMWhcLnId5MOsTLOZuqVnJcVuFSFe+n1WXBaBSWdWnWjsE3X6JEBJXcuN2oO&#13;&#10;FCeS0ys4xqSFSb8cj2yXXdxKZJ/IovwJ6rkJF1U3e7yGmckMEJOd4D4CjAAaCOA+RUUgKqDl8HsE&#13;&#10;s0BAzsdjPWA3KkuVZHUlaV0pxyotdqX+JwVWl5fUqteUYTvvD9Rhtz3iiKPRXFGrtSKzhF1qXZYQ&#13;&#10;joNkWaIiMQ041og+MMXZzCol8BOHlfPGIHbezVZdly9t6OWXXtCrL7+oF194Xm++8brWVtf0wYcf&#13;&#10;6i4fV/vIpgT2Jj40l1qq872gtdTU0nJLWZYpBFOwoCSEaD8BX2rA928M9NV5y8tLqrv/aYJOKpmU&#13;&#10;4GsIJrNCZfDKI93P4EegIzGGESQKmYl2Rvje55hpoIcPH2n70Z7aR10NGMsB4+IavqgxNBrh2zqL&#13;&#10;3sblywx7gb5p/vK6g1MLMgeKigQ6SdBIVMcyYIozOCKnZ650Brg1Bx2TWUSrZCLv1LadW8ECt7yd&#13;&#10;WfLxeuS5fkQmmcXGvWqKKIW4zMYI+KJkZjKzknXc7JhcjqMzKyjFT80nekg47gB6ImHOHy2eCDDn&#13;&#10;4oip+nHCFJw6rZUuxTEujMoYFKJ2SR/bnFWaw+F76xXM8ahgEsOkUo58TIwMcFJEyUjUxgnJyiYl&#13;&#10;NeieO4AeT8jwdEEtZOaGHKiCm8wR4LRkSJiErI5dpunPMRbVYtKvsm2NpXWBy86Ude5pEO8SLhBX&#13;&#10;VMEiWsWrSpdxqOqzpffDCFYjArjjHtRyejXEyxx6SBIZwc6YI3nBlEsz9aGzqZQMq4GgBwR2+inn&#13;&#10;8wmlcTSTZkGcckiDrvrsmjsH++q02Z2mdTVXNlRrLBMwPbCnMoJnnphGCSZZUJZWVxWw7Wfqxo7X&#13;&#10;WEAGfMwc8RHVNFSaSo1mypuFRchor86C40c0ewcH+uDmTe3s057vtkNQ4jtxwNJUIjh7e4XbZywD&#13;&#10;C1Mta8Q3jdQyzsgbSpNUGT4VLDLirSZnh00oVyEpYC8Ek9MLPgoPWERGjE9gMSxCwtKTiE29Ru63&#13;&#10;mZLEZPjcaPivWe5of/+IFx/TYFCIbqlHcC8Y14APg5CJ1yC99IXPKmWhCxK6AHbIdfwq8N/B6d6K&#13;&#10;orSmF8w8x3PkKuIMCmnKm9BNZRiI3MV4bGaBnNPdziLAnHDHixMQ5cmcb2Yym0IlDKlCBVdm5GNw&#13;&#10;hutGb7EDJ/JlkhmZuKDHjoFOE/2viC42hpLqCor6Zib/kV+Qva05cPoZgHqcz2YWpQxrjng7sXmj&#13;&#10;5uAFpZnxJikuWikcHJ2BsT6U+YSuTuPpaS+MG8YdhIPRnPs2hlj3jAGKd9pL6qWoKep4BSDJqh+T&#13;&#10;QLX4gon9k7yx8ZMMKHFYKX8KaaGvUz/c6zPBu/uE4GM4t6Zjx1v29mYfDLmguCww9wBXUpBZqeCj&#13;&#10;V3UjCU5HloSkiGUsBjkfOwfx/LvN2fzWwwfa4rgkI3Bvbm6qxZGJ71RTgmGNxcLfCkQQLQjGFstI&#13;&#10;BYwkAAAQAElEQVSBep22jEaoqt8fqtcbqNPtqwPuMTcnOBpBMSMgFmx5B90BD4Qp58jn/bff1Y//&#13;&#10;4ofa3drRsNcXpy5q1eoSgU4yeYBOkkRmyHsbKiItB89Z5BxAoSqC0/0ZE1cBxcHMor7THcy8HpAQ&#13;&#10;zSCBAbNAcA8KvljwZpPT/oCPxm6vN6CP/b6cFgyZtKaChXH16jW99vkvsEBwV0iS6VleU2v4OGPY&#13;&#10;6XSB1hybYVwINZmdDYvMoSEZCV2dcjGcp3DGZPTH2LmLOLxkfv/KOYgqdW6xIlA9TzJ3/jyCYxkf&#13;&#10;eW+zasP1HUozFqXKmRTRRRlCpMipBs3LihYZH18Wm4nZTBve/kw1olHGYr8MQgWKFI2vKXVMmBTO&#13;&#10;mVTOi/gNjCMbkfNqPZncY2fl+c3GGHt+8ROSxbHxj72H5hPN3YxjCdFLM5MRuMnYjVq05bmRedD1&#13;&#10;YOxPQOHRF/Ajk5zgPCJgDfjA2Tk80r7/3vmjrRjYOwTrZpMdcrOu8tYSUAuMscN1nYKg5+URO+5H&#13;&#10;Dx4QpAdqY+Pw4JCg3lO3N9Rhu6c+QT0hoAclBPOEwJ3wcjBQv9OTsJVZqqO9Q73/k3eBt9XZP5Sx&#13;&#10;lR6xONTZXQc6UPZL8iDrZ+cOOWcqOYE9/tolQXgEnlNGGVaTIUcoOTRxVYtDEoJ8Gjm9cITuMHwM&#13;&#10;Ta6CAaUpmSUK+NRoLrEbr0kQjYXF/2FWl4/H3nbB4qSQKjRaeuE1jpeuXFWPs/4ATU914RBp3oQT&#13;&#10;8DY6Os+JNWdH5JPNTHZ6g+7r6dzIsbP0o8TJzJzkWQWL6k47C1z3LP4invfH4RjPZvoQzJk+WRzA&#13;&#10;vQ4qM8cgqCxjDs1LizRz5rMHHGbaMM3LHCS24a05xMqJzGRmkVpqlXl8aiJ1JivFpoSx3pRwAQxf&#13;&#10;K/8uoPVEomWPvMFzq3+yggTZeFRDqxYHxT1mH05Q8qCTCxye3xMjkAsoCHQ5AW/Q73DM0FMx7GvU&#13;&#10;62pAEO8fHanL8cjB7m4M8F1oHhD9qCH3oww+ynpA9PNm//O+Q3bXo/GicLi3p167raPDwxLA2xzn&#13;&#10;HHBGfdgZaOg+ZU3KTO1Brh3O8bcI5gcE/jYBfEhfUnbJ/o+U3n73Pd2+fUdtFps+xx9xty4mEYE3&#13;&#10;BnP8H3ngZlHyfyxVBvBCHtgddyjxnJ30KNJHLAIF+m7GDFskHxqnGUQzk4C4Gw9BSQgasLgEAnUK&#13;&#10;OF1BLJiFctouWJA0kgp46fKyXvjsZ9TjyQ7UE0NQT3fZjDpuzdQWoyZbzHjW1As0cx6/S/fmjdpj&#13;&#10;++ISU3Ab05p59bFgJ9oouJmPUTNpUZ+K+OwpXsElzEzmVUo5yPjRBDS+zMvIV+Tp47roW/TRS2/D&#13;&#10;26wgMpw4huiU4+Nuuc4sOGsME9Fx3YuK5iqTEeXBK+slZWzZxX964A4B7ovDWY4gFkdpUel6i+jn&#13;&#10;pR3X94nguj6ORsUQ8FtFIYF4wPFzZPbYYlhFNJIjfgZf+K6W8+Z+vxuDu/+jolG/pxFn432CeZfg&#13;&#10;7EHa/+LjPgHbP2T6R812t6MtdvM3bt7QWz/5iX74g7/QT370Y330wQfqEsgDDfWx0QM6BOWdnT0+&#13;&#10;kD7UQ8o2RzJHvZF2j3p6tN/WvZ193X64rYe7+zHQ93OpzULRZ+ERu+NdFph33ntfD7ceKXA00oPn&#13;&#10;QTj3oI7vHthjncVqSID3XbQHbw/ofT824Yy/zxvFkIA+or/OG6Lrsg6ubzL5wuWLldvy8ZFfjJ9R&#13;&#10;FvhiCvLfvDEWngy/Cu5wQXgn7sOBy/HSCKyxvqFLL72kDjelzi7edfTUl3tRGZnFK9p8WeDbPOXj&#13;&#10;qRnj5uks6wyhHFzGx/Y03yoZl5PFXJNSp19uL9plzlVlzlxw8PrpmvOc2H5sF4vcu3nuyZpF52zC&#13;&#10;QKvEo27MmA04NZlMzva6l7MQWy4J0ZzXHUrSs829AbftZWXZfZrAmOh85IxOmpPK/kjQJqBFF9Kk&#13;&#10;yHHZiIyzyoZXY3sRIRiRvO7VnzbM+rjAl8j2/p0Ckb9A70Kkaty8DcVMhdMcMGQqWyngFRaUs1P2&#13;&#10;IJ8XcAhUZYDP5UFrREDMPUiyax8S2Ifs3IcE5R4790OOV3YfbWtvb1e1ek3XnrsWz9rbBP733n9P&#13;&#10;f/RHf6jf+Z3f0W//q3+l3/oXv6Xf/d3f1U9+8mPt8+F1Z2dX/meHd/f2tbt/oB2OZh5R3tna1g/f&#13;&#10;fk+//81v6/e//R1996239CFHOFtHbe0TiHc55tjBfhufhmmiEXB764E+untbh/jXRmYUgzO7cErf&#13;&#10;vY/YVY/4sum76z798eAdcYJ6j91+fzhgx14AeYQiL+i74jD4cIhxMsbJh80DvENRMiQxZoVYZ5L4&#13;&#10;FuILYLNRU5IWMhvJ1TKCfcpxkQd3/8NmjfV19d1YIRopZBRPmwwjDlM7Jq87TGlSfEyKWcrHg5tZ&#13;&#10;NGyyWJ6eOZ8xrATwjdGvajOly81UK/QUcsVeWNJGHP44GAslInE++NukJ+6fQxQ6JXNdh4pdaZsZ&#13;&#10;JAcR3EGjL+6IA3W/Q67odK+aZzNwvD7Deiao2ze6amaiUHWVPuFVJJucXWalhBk0UKvA6xVA8+Q8&#13;&#10;Lx1mca8/Drz9x8l8WviMks+vE+D+EWP1NFDZqEq35bjfi8Cg+qPk4D7kligGdo4ICkH1OUbgMnY3&#13;&#10;BeCBTJQjAmAZ2Hucf3fVJdgeEph3OHNfXl7R62+8rhrn7YftI63zQfWlV17W6vqaslpNG9RffuUV&#13;&#10;bV6+rN39PRaDPeUqdMCHWD9aaXNccwTcZff93kc39c6HH+qdjz7SD95+W9/9ix8BP9T3f/xj/fi9&#13;&#10;9/TB7VvaQU98uB3gV5EE+S7+3taWHm4/kphPHrzd75wgXQb6oTyADzywAwOCvssMCfoDzr2Hw4Kg&#13;&#10;XhDMSwghkX8MTtJU5ltvSQXjkqSJEgJ1EsqjmCQJSse0IYuK//nkztGB6llQLTWFUMA3Fr66sqym&#13;&#10;gjeLF159TRkfmwfY67MY1WuZns1lmHGgmKT5Ok3CKRj5gvJJE/oY8vFYBAutzrsxETE7hRHdi9lE&#13;&#10;9kkREz+0Y7a4fFK7Z+uVY+QyYF5EMCt9iBUy3mDpJIMJfmryQT6VWTGwcaqcN1HJUZoFmZWOmJmo&#13;&#10;aHK57NhWtEe94pmZ/IfZEx+GgoerIFC4XAWVbFW6esWrStd3flX30usngPb8fNOMVsdwQmYBwe0t&#13;&#10;gtz75T57CVSqLuv4nK9OuCicw0efDN7eaXBWkxOdagBpr5J3HqMUqznBLee+BIKXB5xBYXIYoZez&#13;&#10;Iy7yIdEsV58jjhHHFU5rE1Dd3ICAtMNu/ZDjEN+hhyTRSwTu1c0N5QjUW02Olwttbl7SL/zS1/Vr&#13;&#10;v/Hr+vmv/6K++OUv6XNf/II2r1zWEbvvHkci+75AdDo64KjmPoH91t27uvvwAccxezri7UAEUcP+&#13;&#10;YbujLu22kfXxSQmIgaCaZhkBOSdwptFX/8NiPRYJD7rBVzF6Wwb3kXwHH4M5Ab3b7cUz+gH4kPPw&#13;&#10;DvUex0EhJHH+DhmfIeOTAyPHAZ9nbqOPfccT/PK57b+a6W094hhqf29bdYK6Rj0Nekeq11Kts0tf&#13;&#10;WVtTHlLVWst68dXXWWhyue+ux3KKl57MMzGEEWKFzO8bxSQ5X5qVNZmZTr8s8s3KUjLuLTl1nXH5&#13;&#10;9Pe2HebFTGZjYIxDCNymKVSyrlcB06oiz5UTPlQsSqZTL5qc8AxBs5hPaKchPl9iO6c5MaM4kaXz&#13;&#10;rmP0z8yihNdLiNU4hi4/rk0KM1M5JqXe8WbdhsZXGJdPX9Co2bjBx1mjc48TeSI+dr1zMUhiwEtW&#13;&#10;geP9h3MsndPtY1oXrnozZiYzk0iaudxv99XJZnacPSNZot63CkoK+bj/YFHfQBYCirYIXH4RfRHt&#13;&#10;mGxBi754xT7QKF2I416ETEWasfuVhr6wQS34IOq/bz5gN9ojEA/Z7dY5dvH/CGOfoB6SIA/OI/pz&#13;&#10;ncB+7cXraq6sKNQyArvih8khi4LvfNcvbej56y/EoO47+msvXNfqxgbBuydjcXEbXY5G/DdLmiwM&#13;&#10;l69c0nMc7zx/7Zqeu3JVlzc29frLL+vVF1/S9eee00prSUv1hlr1upYaDW2srury+qb8X6sa/vtv&#13;&#10;8Ayw54E5PoHCH/zvsFj0WCC8HHAc00fGP8J26Z8H+R60LjQ/d8+xMyKgj+gDw4EFxUWkAMtYUCgY&#13;&#10;xlwZ/vs4+kK3xaLU5M3l+vXntL66rMsba7p6+ZJW1laVNZc4Yw96+Y3PaWX9EiZDtEdc5ENsX2bc&#13;&#10;EDc6AeqkSfUUhOHHlocY92wqVFKguY1TIGfh8jntUGmaWfTFrCwl0/TCKg3OytM44zClz/Gmis8E&#13;&#10;o+nFdujmYsbFqPRC3p9KiyGY631Ff5ZlMDOZnQKPaclsRu8xsmeyTx3ZM7VOZ7q9McR7Ax7L4xoG&#13;&#10;ATD5j+NGNpNO05sReRxqZjIzkQGSQB3MTGYl6LyXIeggMnxj5jNh4rSZzBs40JDzDp8GsBclD/iL&#13;&#10;6Itox2XNTLn7hSegEhmbVvnOPdQacWfp9ZyjjhHBcDDo8YFwoBE7eQ+ADv7wJiHE4M32RNdeeEHP&#13;&#10;83GwvrysEfYGHhTptwdsCiVZqhrnz1mjrpRA7P/QKNTqSgCvr126pDc/9zl9/Rtf16//+t/Tb/7m&#13;&#10;b+jf+zu/qq/9ja/oq1/8or76+S/qC6+/rjdo48rqmjYI7NfW13Wd452rq+u6sraua7whPH/5iq4S&#13;&#10;4FtJPf665CFn+l0+6g4I3EPeEIa+Q6dPOU55wB4SuAfUewTzPkHdA7rDkGCOiI9QvHUgcZySJKHk&#13;&#10;thEQQzDIfuOMITT5br6g39euXtFz167oGvD666/pRcZmk0XMP5ru8WYQOLp6+TOfJ9CvYCjIckwG&#13;&#10;UKx5Li6G0HNAMp3jQsg9ccixU4HXHweLrbsWHOyWvoCPk49L5WflnM+HWRiLfoqKcX/O8KjsJ3Kk&#13;&#10;+f4xCGM9M5OZjWsIksaVCxbzitz+i+m7usPE0Yupz0m7HYc54tNUfHyOQRyzmB0zjJyp/DnGma+W&#13;&#10;s26e9gQ1Q8fG7VUlpMXJ/XWY5Zom2jp+uY9ANZaIIqsLg7jOq4voxL7jsiBOX+Q+WDRSaASjCKks&#13;&#10;q0tpFoO/B8DhqAzqcVlCOCSJhgRD/5epRSCgoXfl2nMcMbym2lJLbQLokQdKgt+IVk0EQxoqqFPF&#13;&#10;dKqUXb1CosLtpTXVGktaWl7VlavXdO3qc7pOMHyFN4DXX35Rb77ykl57+bqeu7yp9eVlrbAjvsRO&#13;&#10;2HfDlzjHX19d0QY74k3HV1blu/l1gv8yZ9neZptjnj67dH/z8CDuASiEINH2iMDe47ip2+2zax7G&#13;&#10;txUP7NyeGNBxW9XluNPNQuRJpoJAXtIUd98Fi2GDxesyC06z1dKQxTBhvNKQgBfa91/xZNV88Qtf&#13;&#10;1ub1V5RbTUGZrAgivitwvOTt6MRlwt0T1FnCYr1ZidNxHw8HM5sIeb8KshIm5BkEWdIMYYIa88Ls&#13;&#10;FOZEiJhh9AAAEABJREFU6mzEZPIkrtm+xXkIrUplfVai4kxLl6Er0tliE4VK3ksnll3BH68shMcZ&#13;&#10;Rpc0qxr9mXGIGTnLPgfuFhzOIXqaiLvtILfjcJrghenGvZsHRYrnOnbZsfq4egp5zP14ihNt+ug4&#13;&#10;TJsz+jGtHcOMugPFqcn5zCgzk5lJJD3LC5tm5XQCjVPMezAiCOUhlQjuo3F7sWmClldHBGgP7EbA&#13;&#10;SpBJ2XWvclSydumyRtjzoH5IsOwh7/W8cO2gkf92CkF/yIdYbyckKU1kBLNMZAQ2U7O1pDStaYRc&#13;&#10;YlKTBWClWdPaUp3wVygL0vrKEsG7qc21Fa0ut7RGvdWoqVHP1ORtoF6rYSNV049qmk15wBqyEA3Z&#13;&#10;rYsr0NkkCdATfBrJP6Z22dE7DPExzwuCcC5f1Ez8IO9TvqAfHuR8MYDqHD6mpjILPBYFIOoBSJUz&#13;&#10;Rr6IxLEC39ndUY/dervTU3ckvUpgf/1v/Lxqq5c4/kqVhLqCUsU/v2yKF81SjitgZTpeL6mLcjOT&#13;&#10;2RRki6SmNHrAHPA7M6W5DiZiQHT+DEdmVoITKzUTNAeTj7MZBD2jK7bhXoCQplaplGlC8mbNaJs0&#13;&#10;ISIzwc9AKrFKtSorFbPjFB8e96uSOL2MmjGbyhSxwZgpTMlPh7m5WTjbGpKlF2eLXZiL3RM6C2gM&#13;&#10;COmEZEkr8xPMJyR467OwyIzJJL/JEeR3twTQmJwekZnMaRXIxj8z/GNoKTElHq87xzw7J8zKOu6B&#13;&#10;yvuJI/JAFvFAoMLHglIEX6dRVaBuhhYpJ2gb9QT+kMAFM/4GzBC6/8ZHh8DsMMJwn12x/6qhXFem&#13;&#10;YImSYBxdjJSGRHUCsESb8BqNlsySGHCHHI3U01RL9ZrqaVBmhZLMVGvWlDUInoHg6+cYfKzs530C&#13;&#10;Zl9D6v2CnTflEPlR4JawC1YS6F8u/9+bPOCaGS6HCDmBPKcP/mialfSEdlP0jD46BC9NyJd8Hzen&#13;&#10;JfQ/YYHT5CqQCXLakMWEtUAjwqUhU1hQCKlCWtf1V17XV3/5V7R87XkNoI1yHAWQUIEPI3yXTYw+&#13;&#10;FeL9quCxhgokHChiwgczk1mQmUXS8ay0zTjLFQsZPwJcvNCzv2IIOmY40rypSI+Z1yKU/kR0nFUe&#13;&#10;j6uLCkyUNtH2jnh/kHNarII/ecIm9k7qm5wcdIHLu+Li+Ot3wNHxbYDi3s5C5H7CmbuBR+5nBVQ9&#13;&#10;RYje0G95z3XsevqRPmZwXJ0bk4lXkYm7sfTM3XLQcd/wq6Rrcnn9OEQmsnKIbUpTGZviNBqfdy+h&#13;&#10;TnDq4pqtn4Ujyqu/JuDqhSleHrC8pxaCPBBZSJT60Uys+9QpZGYy6mTwMoIYwQo5r+cyDQmUPYJa&#13;&#10;Px9pKKwRFDyY+jm24CfjYJilWbnD5gOomWl6rOG7+xHBfSif5LU0JbAnqiHTyFI1m3UtrS0pa6ZK&#13;&#10;akFDGympJ5S5PKh3+Caw1z7UQa+j9rCvQ+odP05iMfEA2+601eUjqu+8Pfh6UHcwSe5TVqsp5U2h&#13;&#10;5oBvCQFetG2GjwVCMpmZog5lSEKsuy2DbfR3yNtBwSKX8ZE1xX+XGbJ4LHHcVGPxepHA/ou/8rd1&#13;&#10;9aVXNWR8BxzFWMhUcEwjYRtDuY+dnvBiHhUzgClNIXbidMO0jQuKIC4XH9uiBtkFHCvB23Hbk7Ik&#13;&#10;xxy1eF99rCLhY8vcyanxaW3e11KikPvlPpf1xXnszwyLW02ttDe1D+miqTSxUMvbMEbYZ9S8gFF1&#13;&#10;oJikKO1EAJx8wioRKNBL/FgOS7M8cJNJlJq5vKMM1+PGqtRw3QhldS4vDU0n4RyzqhxrCVt+E5xa&#13;&#10;KlZyT1dGbWzHvnopK38cd4gC08xdP9l+6dVEyvUcJoRZpLJgcRwLWnNwCS8joOtBOAJSsTRadUAw&#13;&#10;p1wELid0JyDaQNbpDjk8D8q+IKSF4IqjkVwjJxC0a0lNgcBjgWOSkBJETYklamY11T1wBSll51yr&#13;&#10;p1LiuiP5uXYxzBVGkg1yAnOqpJAKAn5aM9VqiWoEvnqWccQSVE9SrXCUkhEQA8F40D5Qwk58c3VJ&#13;&#10;DYJrQbAMBMAs1NSi3Sa7+BaBd219Vcur/tG20IAxGUo66vflbwxtzvqH3hvkezzNQ/o5VGB3X/At&#13;&#10;YKg2cvtHh+r1uvg1ILAOlWG3kSX0K1GzVotlLU1VzzIFC3Jzvirm5QhpxBsCvdKIflkICoyXIZQm&#13;&#10;LDqDvnAdf4NS+pXV+TjdXNLGZ76gr/3mP9SVz35JI/qT5EFG4DfeNEZJAU1chlno2KISE+7LQbBg&#13;&#10;KuKRQxZpFmmRbmNaVVKdJicWis8N4+K2pjzJZn5AnaAzL4MLmHmmqKLzXIhHYS9PkXcfJ/5Vvrp8&#13;&#10;Ba4XcTJSZc9RZx2H0h5cksvGOvMytjGmOf0EYCg2zxwzQxAd13XwN9iSZzIDZEiflmwhFzWZGUoA&#13;&#10;KQBUZpNTHKa0slaoKitOAeK0CuSGK4BXpQnfCWUP5DSvzoEbpONztAUV13XQYis6frmsQ6R7GxVE&#13;&#10;Apn7FMFx4Bkmb3cWStPugBZ7X7LiKPDoxIeHjHqsgbqAg05eTvZ+OMcCedlyEVsqcYiTVEywEvH6&#13;&#10;uBV5wJ6FHHWvuykvKznXLPWMUGUymAEhg5GrgAaXOZEmBLaQaQg/h194AANPwEVQy31X7H8vRiN0&#13;&#10;RvQT7WIU/yJj3htKBPe0SOT/n2iWpXK1JNDSKFf34FD9o7ayXGqGVP5bL8+tb+jlq1e0RvA2AvDu&#13;&#10;gwfae/gI2Y6G7YESdrcJuhnjlOFLEoICuiPeGLrxY2ihAW12On21Od/2I6EhXUn4JuC+D9A/6nTU&#13;&#10;4Xw9Z8xzfPWHO01MtTRRLUmUEZxT6gn9T3CYghFRvHxkRE/NCmgYNsmQz2q1eEYvvyA3WKyCmXxB&#13;&#10;879x3+4PdeXl1/XL/+Afae3lNzRorKhI6koYS6QkgnseCjlQ8VZlhnE5aHyVOOaplzhITFF0Imtg&#13;&#10;U4gCM1mpXxJm8ZIyzSsLwppOuSqZqtQZsjp2TXWOMWaqU/8MqkXrnjtAoG7iRsTSxrkoxVVwfylO&#13;&#10;pEquHLOoHrMJHf0Kn1WOvtgsBTwSKUmGnifQCyabymMvTGtTLIp45l5TFt5rhGMnKWPDzqPTTouA&#13;&#10;OqIlC3ySkCdNqh8r4j6dBWc17npn8Z+S52MQx8nHjAAiyseadKU4okg6HoG78Thd+uL3Aq1J8rYn&#13;&#10;lVMQ1PxOR5j1z/DB4YSa+zMmBrQCfhWGf+ZEk3nAAaQg43giELg8eCKmlGDqwajgHD1lx11La0pC&#13;&#10;4OHAqJWQcywjdqvul2EyZ2dasMp02j3t7x7o8NG+9j66p70bBO6bD/Togzvaev+2httHqvWl3Rv3&#13;&#10;devH7+nOWx9o64PbwC09eP+mDu9va7TbVvfBnor9ruqDIGvnSrqFGqOaQt/UP+iqB6930NGg3deA&#13;&#10;IJ8TWEcsNDmLAkMiPyYa8E0A19h1F6oR+NMsY5EISrM09qfAZ5f18R+h56V8AApBNhl9DkDB+PX5&#13;&#10;cDykz3mRy4ctt8Di0VfhC2NzXb1kWatXX9bXfuXXtLJ5TSPLVMhH3lReBTYB7JdUcCRie16WQufI&#13;&#10;8aY4h9inQeS8fh6TY4jwfkqM9wXK6Wkqe1KG8Y+JDKbbqoDq4lQ6sJg3R714pWo7nEuVfrlCJWtM&#13;&#10;oQqPpZ2gRPI0w8C0wjTzyTNPM/hmhmUDe/Lk2otgkcX5PklmaDro479m23bcoXwIy7bxRMZD77s2&#13;&#10;M4u+mY1LWSl0Sn4al1GfaMT2JjXJzLUcwMUV65SkUq+8XzGfmZiVHYPmAQVxEX+5x27LFApKt0XQ&#13;&#10;8989H4mQjpEAKO52cyjI0VdMyIOb/+74oN/jo+WR4u+Tgw/YfWcsAn121Q/uPdStm3d168NbOtw5&#13;&#10;UNHPlfdGET8k6O9u7Wrr3pYe3H2grfuPtLe9px4BOlGigu33Njv4D977QLdv3tH9uw91784DHewe&#13;&#10;SaNEtaQRIVGmfneoI4J7p93l7H6kNCVwJ4Fz8pH8vowIxH2C+5AFyv/xkvdkSAD3BSzB15AkMejn&#13;&#10;LOY+hj5WRm/FZYCjZsZYFdRMtXoN+VyCNvDjKNrLCfBJvaW26hrUVvX3/tE/0eqVF9VXJrEg9jlq&#13;&#10;MsZOXG5JyuWlMZgB8NKtgyLhGMVMMoueTCgu5zAhPCHifX1C1QureVs+vudSnO9uVDFbQIycaXbW&#13;&#10;mJgZY25T4THmfo3Rkn9SpGJ/LGWIVnGuLIUTGl9ne+JcM5MZMNbwAfYOOYxJZcGcchpFWf8U5+a+&#13;&#10;0ScvPm6IY3LarMGH6MsCJ3wcK13HF4gsJiHs92gxs6Sa0apDWY25t5Wf5icSaHAsUAAj+c59NNa3&#13;&#10;wuLuvaDMk1RJvSkRkBCSONYwD0SBwOzBD5lAIEtDIj9rdvCYNeh35X/ud+vhQ92+dVtvv/WO7t65&#13;&#10;r4IVxI9Gtg8PdW97W/d3dvTwYF/7LAJbhwe6v7+rXRaFe/t7urH1QHf2dnTj0ZZubW/p/gF8ZG7t&#13;&#10;bOsnNz/Su7dv69bWtt65eVvv3rqjB3sHOmSH3pepy857a29PD7Hf5ehowILkQTgvcnX8WKbTlf/a&#13;&#10;Y6fT0yFHQ/7B14O76IcBeVHEHX6OHVOBxYIRk3xMpSBDhkwuN2JhiHQLSrKaipDKsob2WbheePOL&#13;&#10;+vv/+J+qvvE8H0+XWIfqGrJYZYypLyhYxG4R7ZuPK22VNCcXZJ988r44fCItn7OLxghV/nBrKvTU&#13;&#10;0v0v4lgymudRGFtyPUer0vFPGsJpDdosg4oZ2ZjmnT0+lk4bj8FYakHB4MTOHldeIPqkJDe9CKL3&#13;&#10;M32o7LtshX+SpVn06PQmx2Pl43UciAxTPZeb1s6Fub1ZQbOpL2Y2M/2Rwj75NB2vw/F7b9x83yn6&#13;&#10;eBJ3VWBHWHJrTosBn4BlWV3mQQuiB28/c/ZdbprUVINX5+imxpGGB/csDSwOuW7d+Ei/93v/Vv/i&#13;&#10;t35Lf/gHf6jv/fn39f67H+rm3Xv64P5dPWwfypZbal3e1LCRqR2kvXwIDHRkue7DPyTgFchklzbU&#13;&#10;r6fa6rZ1wBn/Ief9d/d29cG9u3rv9i29d+uWbt1/oG0WgDbn6e1eRw+2HmqXxaJWz9Ro1ORHLvV6&#13;&#10;Xb6T9+E4POqUAVzyNasEFiwSQVvyX8X0NxIf94LFQSwMroe4QkgiOK/PwiTGzME4ihkwkO3+SK9/&#13;&#10;7kv61d/g4yln7EPO13vQu9BliUa+aARx5TMASjKgTFOsrB/LS/Yx4rOret9OWmMCaBGclJynuM48&#13;&#10;5bw1n6dRdq6/i+257MTvKBKzqH6ezGyukahi3FuzmMeeR+LHmAUzO8M8HSIZTsXksoY4NNax6GBE&#13;&#10;IRkCZuQAKJSfQvIn5hRwP81dipkjY3D5MVoVUcT7URGeQek2zUxmQDCBADr9QkRnwemaZ3N8IM6Q&#13;&#10;8Ak9J+L+Iu+uUCxOKHhgdygQzHHcQZQGr6AcQh9ZqpzgJM6KpaBgkghOOVGQeCezIPOIzz0pCM4e&#13;&#10;CLMkKEVwfT1/pysAABAASURBVHVFtTTjKOW2fv/f/L7effs9bV67piuvv6IXP/8ZvfHVL+vNr31V&#13;&#10;18Hf/NpX9PxnX9cLn39TL37589p87SVd/+Jn9blf+Jv64td/UZdff1XNq5slXNlU0aqrwxvEMAva&#13;&#10;7Rzpgzs39c6H7+sn77ylDz7kvJ6dP45qeblBXB4CuZIkkf+tl3qjoRx/kyxTyuJVyAi4RTwr9118&#13;&#10;Qd+GHJ2MOLrx7gbNXPRXyPuYi8sXthASMFN/MFJuCYH9i/rVv/sbqi2v6WiQawitsFStpRX5Th9n&#13;&#10;3IJkuRSfSHIGvYg1Iz89GZrOrUrHp4AF+jWtPy2GvbEJ76+bXgxTubH4XOE69HCOdtHKtL+F3J6Z&#13;&#10;nTRxzI1pdYpVSt6fCp8tzRbYrQSimZhVlGdexqPP6MI0m2kEIqkkVEhVllQf6OMumh2XqWSfTent&#13;&#10;OXjb57fIjTxF2G0dhyj6DLrhrVa2S5tu1MGplKRIn80YP+PBcxDlLExoJk1YerrLPXE41Qr+CDht&#13;&#10;Epd6hdwlxwtkNa7ZOOAQ41QQEI1jhjxkMXAVBDcP5jlMD5DiSpBJQlAA6lmmlZVlvfzyS/pbv/Ir&#13;&#10;+sf/+D/Uf/Af/CN99nOfJaDmHEqY1lvLGnEOv33/obbu3Iv/Jd5qc0kNdr7LjZZavA1cWd/Ui1ef&#13;&#10;j7SEGPjZV1/Tr33jb+nVa8/ryvKKfu7Nz+qzL72sVkiU9DnsANLBUMu0/+KVK/ryZz+jL7zxmjaW&#13;&#10;lpQQDbxPft5uFtjJN4CmkrSmAccqnDbJz8Eduv1B/ANoeRwDk/fV++V6hbBSQPNgXYhAPZJ/nB2N&#13;&#10;hpKZxDjUW0v60le/pqX1S7Eef1VSkr/VDHijSE0yVkWH8lkoaAljMkqYClIEinHCfTCXoTDJm5qA&#13;&#10;FOuCrvFVWizzMemJirLdseqM/THl/MWZuuN+ncfajB3v3azKwnk+Nj3XjxmlqQ0whNwGmGbHUk94&#13;&#10;YS4uQtHeQhvOAVyQO1+JhKhFzfDCKGdTvOnQIy0qglUldDPzHIA+k5w6U332qPsQ4QKm/eacphPp&#13;&#10;CJwoL2B/gSgW5Ts3v9ET9rgNpxlEOz56pmMUrIx15KUU+UY+BT3d5XYBpseF7JjhwRg8jHhIEX5V&#13;&#10;ADfWPPAQv2UEwKSxJMKnCg/wBJ6QpOx0c2BEgCMMjv0IJjUbddVqma5du6orVy7L/1DWz/3cl/Xv&#13;&#10;//v/UD//819T3RLV+JhaHzBG7Z76exy+HHbUebSn7s6+BG2Dj5HXltdVY9ebdIYKRz2tKNOltKEX&#13;&#10;2A2/tnlVnyXIf+GFl+Twldfe0C9+/ov6la9+Vb/xjW/o13/lG/rbv/ALevnKVRXttloE/Bo++zPk&#13;&#10;RzPNVksNgvCQwN7m3L3HjrvbG8Bm901wP+Icni4p4a3DA3shLsasAMTi4P3n5UW5rwoIGjQ/amEN&#13;&#10;0vL6hhorqxqFRCMsZlmiYFjg7D+hHjjiSWJwLxTHnjGTRUxl6bgTFS/MM4WKCKhrypGMds1Kymzu&#13;&#10;chPQ+CoF/LaOCRcrTPzQltm0PMuC2VTOv8tY5avNa3n/3Ckzk5nNM6mZjLxMBm6VnUIyM5UXlRKZ&#13;&#10;5M4yK/lmZTlhjpGK6j4wwgwZdkgmG0tcpEARcXPdiGKxNAy1SiZni8tFPJ4gxb2FQOueB89OBdc6&#13;&#10;lfnXjHONwPQeHBOHcYzys1zNmWkOKuhX4dOKUj6BnFooIRBLqZQ1lWcNDZKacgK873AJ6XEnnhOs&#13;&#10;Ruxcc6KdmSkjkDabDdXrNTXqmTzQL68ssZO/rjfffE3XCfrX2dW+dPmq1rG5UWtqLa0rPziirOlK&#13;&#10;c1nPr2zo2tKq6gT3OjvyrDvQcHtPnXuPtJInWjMWl50DGYvCCkH0cqupFziXf/HqZV3eWNXqckut&#13;&#10;Fjbx7ZAjmy4feOMOOhj+1JTiI11n1z7SweFRPI7p9PqTv+eey8MNGcMRn0+GpFCQGI+c4MKaQN9L&#13;&#10;mXjMIgTkdZMfvWSNJcYplaEfCPERLGc8oxVBFtv3qFVIyoEC4SJyjNxEptOuyidhocK99HrUQ/2E&#13;&#10;bnGC8njCIjuP1xpLTBuMAcx9BSLT7c5CJD7rzBs4w2Zkk3lyYOAM8HSG1hks17aSHwuTmUmk2P/y&#13;&#10;Bqm6IMvM5D9kkE1eMsv0FNd00GeNuAOz9Qvh+OWOLdJZ3NoiyU8HzbuiqjPckFn/S57+0lzetyL2&#13;&#10;NZCXvSvnQU5dSsgLgpoR3K2xrH5CcCewDnPJg2XODnREAB0S3EecUReMV5IE1WuZsjRR4JjGg1ia&#13;&#10;Bq2uLavZrKHIEQZHMoGd8kpW16WlZT2/salNdtIrBPllP5oJqS5zdLNZaxDwMzVoMHS6EsH88M5D&#13;&#10;Hd3b0mB3n93+dtyZNxPTUhZUTwhv7JCHw55yProOwHvDvgLt0xV8SpVlmaP4n8fg3u521WMB6XGk&#13;&#10;4789M+Sc3T+61uoNpWnKrqqQ/7lif4vJ0SwYjxHlCALdlbFgiMvMZCFRa2VNAb9HcbH00c2RBhgr&#13;&#10;Q8EIcA6ogOGvAQFwAmCF+ZChY9SmqYhomVfSmIvU2cyipolCF738/lU6Fk2Q4WVJr9quJM4u3bdS&#13;&#10;DzlXnQHDuQrgPnXytuaM2FxtYSWKkBm+yMGksnBEj70mfTtF0sdvYs/7XslNcIMNmGRmJcjEVNDF&#13;&#10;LpRLBSyTSvxYfhr9mNjpVRO+afaKgeLEyM9KLMA/BSR6MvUC/596aKbWPlUYcUQ5c8MDSvCKe2fc&#13;&#10;NXaZJgISgY4NuUTQTdlJ90OmASFfBHgfk8Jl/eEHcoChwoIREKVgQXWOaLIskYVctXqqxlJNWStT&#13;&#10;3ggaZIX6YaROMdDSpTVdeel51VYaaqy2lCFntaAOQbrd7+iwd6iHO4+00znUtv/GzKivXig0qplq&#13;&#10;q03VlusqMgG0nUj+5xOG+NPH/x5HLkOOT0xSlqUKIWjI1tuPVAr6nANtFo6cDhm8gkmcUzEzJQRr&#13;&#10;WYj9mQT4gnaKgsWD9rGTIlNEeSlhMWhw5OM6IzNGUACy6ORudw6wi+1clNDFVQZ/JBlXqsKEFyUU&#13;&#10;c0WszPFLSsw9M5kXTwGl/rhZRvPJTHkQdFioTROkhazzEEu7lYdTDTtX322qAGboOFBQOzuV7Z4u&#13;&#10;U9rx3OaEFusZTdpELkywU5Di2K2IqnEmRCxq+ZC4nJeR8JRZaZmc5Kbc9jE3nPzX8CkagRxfHOTT&#13;&#10;iyAnLp8PBcHdw1IgaBXQc0uVsJM2PnYOCUYKCSmRBXGLC0pTSJIILi+XsQCzUM7O3u3VGgkfWltq&#13;&#10;EIyNAO/Q50upQ0d9HY26Cs1M1kzVGfV00D3UAUH9oMuxyaCnoY20S2DvZ0G9RDpEJmernmemYcjj&#13;&#10;Hw5r99oa5kPazOX/ErXH24H/Y6a93T112h2NeAPodrF9gG2OYw45W+9Q98BNJ+iLyUuLvksjVjbf&#13;&#10;yTMM8oAfy6JgcSgiDwU5xOAuU1arqdZoSAk7fmz42DI6iFgJjKXXc8anQD730ow2jRqFxNJZgBdg&#13;&#10;p6TIsjFzXFKMzYzpuIWfk8o5EbdxTtELiZ1ql76QLmTrscKMxWNlECi4IxQnkjH6J4gzhMcNq5kp&#13;&#10;mogdi5kWXd5+gbEKKhmemgo9f0mTsc2pBg2TpvWnwbBOp8inRsa2vRNT4s84Rh9/xnswcd9vT86M&#13;&#10;cPB57ptFI/gQFpBxrgg94ojANGLnWySZ6hw5+HEDMS8y/VhGKJsZRxiJEgK8wLNaDTzIj0VGBNsk&#13;&#10;MRHrkBwpsNsOyzX1wlAHo452ewf68Yfv6Afv/EgPD7d18+Ed3dq6q+32vnoa6aDf1qODHWBXbRad&#13;&#10;Tmry34M/gtdh4TgadtXLeZ/IEjV4U2gRXGuWaMSH2dFhT/nRQP4nD44I6P1+TwdHR/L/FrDd6ajH&#13;&#10;Obv3tFZj5w/i5+4hJAToOv4G+j1SfzCgHyN24MJ/EdhzDeMRlKRQyphJSQiqZQR3+h6PcyyosKQE&#13;&#10;eAIXtitabs43+XgpXoVMY+ChhxOpi7ICuRgUKCO/wLcKIDiP4sLJ8MnGDbsNh9gENJOdac99Ol3g&#13;&#10;bN3T9Z6Ycz5FxoyRm5ONfZ6jXKByrJvcRt76CpnBIFWW4lgV3jIYQt5mBaES+pko6cTPhJ9nOek3&#13;&#10;4Cz+M+P5YC2CsoHTOAbjVChVT+TTuTbG6KMLFfIQQ+ChFEHJgrFrzeW71nprRX3L1OUj64jdPKcS&#13;&#10;BMDCZ6kCE9gS9ALBl3Ns/5VC5UEp8omCcs60c4IxqJMVCMZZo6YiFPId9xG77oe7j/Rwb1v77NYf&#13;&#10;Hezq7qMH2trbUZtjmCOOaDrs1vc7BxqxU09qCeF9pBofb7N6hn+5khCUs/J02m1tP8LO3p667a4O&#13;&#10;+Vi7zRn9Pjv13b197R0ccM4+kPC1PEYxxaMaxiDh6Kag7/3hQDl1x0feeWgCcvAh3xgoFGhvQHuW&#13;&#10;JBIQkkQJRzMJ3xt4qiXkXb8sFeOk/DLBmYFC48sRB69WpePzUOCXG/CS8IBdZLHptLLdeXmvmZlI&#13;&#10;jj4GbJ5P1WTztEU1XHBfFrE+bTT3czJ2+P2s/DPGySzmJ0xGqk3J7gM3jtsF5vfTK7ADcGpCdDKL&#13;&#10;zGasjTW8L96xsS1knSKZnZTVeS+cK5jks3bNLNr0B+C8Zj4OOffJYc722DfZHLUc6MnAzPBc3qve&#13;&#10;zzF41cxkBsi8GjVjW+WQRppnTov3xSunAGbgIIV9boqiyWgWY14iYAZCQCooKrCKLU1UYE9x588A&#13;&#10;EUsRoCUKSlwSBf/+5zYFJVeNwJkRyAmWfAgkjir+Yyd4Gy++qUeDTEeDFDOcoYcaVJPxAVOMQMEu&#13;&#10;vQi+Y62hAwwzWT8o5EF+FURFt1VDhhOVqNfkA2ygI/5f4e1whPJwe0eH/b6KLFOy1KJMtLS+zIda&#13;&#10;0zLn9XWCe4sjmSuba/L/lalZr6sBpOycDbttduQjxqnNjr5opEpXlpTywdayhjp8PN3dP1RIM6V8&#13;&#10;0DULLFC5uj0+2Jo4binUY7feY3feYUHyc3s/P1dwuZFGBH0mCl0p2NHnKgjofWp9mYx+1HlzKBiz&#13;&#10;wFjEM3S/n4Cx9zdG1SGwyBkyxlhAlvnAAwU2RtjCqpwFKjPsjkEy+WX4ImgORSQYrSmC08xKOWfN&#13;&#10;gssW+DKhOaHUiiTnOcRKlSHjtDw+3zlUCOSezLydas5CgUUN5Ozk9iowGcL4j19OozKXnBZhxk8X&#13;&#10;MDOZVeB9p2W3wcDljG3Uoe6yDmYu65gEFkGnXGZIAAidIjElm5WyZhaJsd2xr04yK+nRQ/xxvrMN&#13;&#10;42bkQFQcZ+VTMq5ctDBXcIOORPDMiX8Nz2QEfDgXgU/88c31G3wcKhWfBKUfKJTImTkxIfIr/eMl&#13;&#10;c0inghRZZZtVe26B0GRMM58nBEn/cwMe0IrcCGAtLW9e035noD4Bu9cfiedeKUF1SOAbAH6U0WX3&#13;&#10;3uv2NeSDJlpK4HuJVWXgaQjKCIwNAmKzXlOD44xalipLE9W8zhFLs9XQEoHZf5Wy2axreampzY11&#13;&#10;Xbt6WRvrq3L5JARMOhLCAAAQAElEQVS1mk3O81f8mdERu/YCvzu9nroE6QT7DRYID+Z9AnafgB04&#13;&#10;Excy4soJBiMWJr8foOzgRwTtEWUeA73b4rZpxMfZ4XAYS1+gcjrtO3gPd6I/lgQlKf7THmYZUsaT&#13;&#10;pMLAI4UsEmJJOFMEJ0FRWVMxLvUxXHgiM88vbtzM9RyO69oT2zxu6Unqfm+O69lxwqembozVMWds&#13;&#10;vh7mqxevuT1T9SOZmf5qXQUP0YIenzYMzKBigfhxkqubFv/Ix9jQWASQnza5f2eBtz/L9/Y8uHjk&#13;&#10;qUrH58GlKkrpeJpmWr90WaHe0FF/oC4fKXMC2JDgVxDw8hgAB4wv+8+EcQ4Fm9OcBWDEDrVQaaUQ&#13;&#10;a4bSJLAbr2mpRXBebsX/C/XqFf9d9Q0CdkN1gn2LQL+2sqz1tVVtbG5qeWVFWa0u9yNjp54QqPO8&#13;&#10;YOfdB3rqdLryv+0ekgQfjPP1QwJyEc/X9zmS8bcD4cWI7whDfB5yxOIfX3PucY7/HvyHLAJDzpyq&#13;&#10;45gCSyNknZ/TViGumFGSEtoKFvApVZ03CF8oHHTmZXAdKE5JZROeO5wi9DTk2HzMLmDlovIXMP2E&#13;&#10;oj460SsyMzLur5uKqCMTgEeaVJ8J4q3PG5o2McWET6U/0EhUnURhMjNV15MHd7fhhmKJuXHp7jlA&#13;&#10;+auRvLM8zDyzc/01lT9zxGdUMezY2P6J0u8J/NNTdBh3KfHbEKwA9FwJzXk5NwBlNrBPceFpFdTF&#13;&#10;hbD7yC65IIjVmkvaeP46HzwTPmaa2LwTPIcE7yAjQPqRg4wWCewjG2lQDOS/D48Vgjo5tgK2khCU&#13;&#10;EOWTkKhBEPcd+PoqQZxAvrq8pBV23Mu+e+dc3QN9xs7YFJQTeHOCs/DSg2hO3f/kcE4ATtn5+5tG&#13;&#10;DMZeJ/iL9jwo9zjqITYrQOuD+69A+r9G9YDu/crHi9TQ7QGjMbh9D/Ruw9srcvpGN0II8qCehCC/&#13;&#10;Evrhiw43iioC5I9NUSxm86JOohlut780waNC/iyTN3ERewzjCfFFtBNCHxOhiAPNuJAkiz/iij4Z&#13;&#10;CBTPZyGSZwkXxMs2p0p+f6Y1KbYtU1nq2GUSSX5Fnx0BIi1mKmcStAunaNAzN2S0Y5gA3EMHan+d&#13;&#10;piPgI+UQKYzPBI+Ei2WuexacaQ3FAvC57IV85ozBZFNVaGbUSVOiZHaMoPLyYG70K5ZuHHBclFGC&#13;&#10;xmIwo5Qx7UKQf0Acga9cuqbWxhUNlHKOnXOMIY5gCPAEvlqWKrBr7+c9An9P/quQITGZmajImMJm&#13;&#10;2JPXRV4osUT1NIvHMr6jt/EiYez7syREHqFUSUjkO/Y0y+SX+xdCgJYpYN/MNOTtwf8TDeH38vKy&#13;&#10;CmztHezr4PBQQwK+8/03YzzYD9ilFwT1gF3E5fUY3KH7MU6sg3uAL1xAwiwIKUEnCXhFm95G6osP&#13;&#10;tAJ7olcl6MzLFnEhkuY4Be15y3PEJ6m4YcCMLPp4TiMuvlAeBumcVp6tWByTeZOxW/hpwDynqplO&#13;&#10;ZekcF20WzIBZyUkd0zrDeOmbprcRW9TQiIqOyp+KiDxR5gbjTBm7BB5JT2Tsr4LSeJy8q4yVF58m&#13;&#10;8DgS7994fjgupsuErulcErPL+c6DXE5R32FHrNDYxLgsXERmhFf6nVPz3a3vYEcYyNO61q4+r3R5&#13;&#10;TX2+xo6KVMRUjl9EoK0pzVIV2B5qqJxSGPciV0HdVBAUzY8zEgI6xyx1jnkazZaytKaa462WlpZX&#13;&#10;1OJDaJ2PlHXO4JfYyfuvOtZrmRziOT0BNWA7CQFaTd5bXNbmpQ1durQpb3dEcB+xCx+OCllINQAf&#13;&#10;cPZOIe8TVOQSeb3PNwKX47RJQxaq0Rj82MZtGe0EFibzRsVlJucVoDX6EeBPeNAukjC1QNwtV7CA&#13;&#10;fSGS0YUSLqT2syJs7igZybGPDfx2zBo/Xo/tx2xWSoXLOaiIPz5XXcBrXjoEz54E3K5D1HUktkaN&#13;&#10;sij88QX/6zQ/Aj5O41sxz7hYzW+1mcnsJARoF7M2L02sLQlGgS2vu9uxhDYpYTtOQY+qPEpSqUrQ&#13;&#10;MVfoyu1R9wAmEciAgt1ph0CZEdiXN6+oyJrs0E2WEFxpwHfGeTGSmKn+q47+++4DdsxmppTdechq&#13;&#10;CpRJVpf/o596o6k6H0X9LN0DvAf01tJyDO41eAm79EAQr9cI/AR2P55xvEnA9+OcjIUkSxN29RZh&#13;&#10;c3ND62tranKckxPYcwJ0SltJWpPDCN+rf7gUQkpwFoG9kO/SPbh7QPegL0vkpdeH+D/CltF/M+NB&#13;&#10;LTjLH8l37A4mqc7RUhKCzIIKOQXiORMmkTSVJehM4vGc1BbxJ8y/RuIIMIqxnGQG5kDxcaXZAG2y&#13;&#10;U5pxKaCADfh9LWJGnRnjuc8eibsMHxLCk1xnXqc16baMCVkqf7K5ez9pkT6pggnxMUglf1rnKv5j&#13;&#10;zJzKdn0ZP8ckIr2kVfch1izm02xGrlypS+lZ3G+wgyuZjQ1EMc+cOg8u6yCfGGOWSzqt8EV6hm6z&#13;&#10;npuoeUZw0vQqojx3wkvXZz65f4a0ACPIGfNjRJC0kCgXU5BAPrJUtZV1tdYvaQAugmdBOYzHGAWq&#13;&#10;hqw0dJvB5LtaD5aGnEOO3YTdrgj0YgdvlHlIlNQaKuD12Ur3sDWSYccIwDmYlGCr4ENoDnhANRW8&#13;&#10;NQwYjpydfkstdvjelV5voP29Pe3xIdV/7961e/0hC1GOLcl36IMY6E09dvJeF+Pv/RzRti8KI4J6&#13;&#10;TlCPY+RGAZN8BBSQDSbF4A5eoy9mhgmTyzMCSFZpvjZPLegBdsijFBlpLOL2HMUmhdNpAuxkciux&#13;&#10;XXw8zo107B+nP67ubUWQnSpq8KKMyTEdv2LbE5/wEpw8ipWl90qa2HA7Y1B1RZGYRUrucwoMU57H&#13;&#10;8SaLuI8kyDS5msOUUmKRFrOyPs6jv4yViR+T5v2yWNfMFfmCPqGNbdqEEJFIjVmsKuqRmU8iL5F3&#13;&#10;tOR67sIVeP0xgP4JCac5nGB8QgR335tyHxwcPxcgTJKDxrmOXc5zOEY+V9X1Kjiu4PQ5Gp0gxXnl&#13;&#10;E9YnSOQz+5zuNOZL5J8oo+ATZEyIWa2ynbKJCf24o+P6uJiI4SaKUwuRH7NKJBBgHQ88Q0ZglHIC&#13;&#10;edZa0dLmZQWOT7ojaCL456accw23WWCjx3lNt9fTMNIs/rb3kKb82CO3IA+6Q4Q7fOQsqA/APbC3&#13;&#10;+wMddXryf3y0d3REQC7k/03e/v6+/HYnaaqjo0MdHh7gUx5pRFwNOFrx9rq9vtroH7Y76sagXqiH&#13;&#10;D6wXohhDQVloQDD3oM76paHjY8idEG8YHWG8SSwuQYEdesKTGCAUzocdApnkNQm6Zi66O1ObQSuG&#13;&#10;lxU423EvI5R2Yx7pEYucC2VR90IaCHtbDqBnJpdxWCw0HQ6LQ0MumY5dTjgGXj0mFasL+uKkCJ5F&#13;&#10;ocdk0XbMTgpObDh/Cn6vmZ7Mt4kAus4f33dqFaekQhinWPesgmoAULCIm4LGl3lZjRplrDvtKYG2&#13;&#10;ovNePqWpx6obnbJjUrFOf46RL1QtbwI5d8ID7Rw8ztJTtE2L07tctYMPFfqsSrM4Soye4i+mGDfr&#13;&#10;IlBGoNLVwk1VoOPX2HClMGYXBL3CpyLHHY21DdXZvXdGpu5Q6vVH6nYHHFvkBMFEwtc2wf2g3ebj&#13;&#10;a59gOpIfi/jH2S4B/ajT1eFRR3v7h9reZae9fxD/DG+721ObAO2B3o9wfJHoDLCLvT476j0C+wGB&#13;&#10;myblO37f+ReWqEdgbvv/p8qufFgEduoFwVu0axrS2UGuWB8Q4X3B8V36aFTIg/sI3Xy8U/c5w4Mg&#13;&#10;vwJtOlgwGU9gCEUsC5amwneR3OMcKBD2UgbiQPEskkVbMXsW5j52G7MNmLnfJjOTSDGjtLKip7+w&#13;&#10;hG3ypzf1OAt+g8cyBffb0ap0fBbG7Eg6TSYyY1YaDlFwrGkwzOyZDRPmfmop9mvcunlJv7x4IijH&#13;&#10;6olUvW0zcocnsnBM6VnZGZs1w7cxLvrptScBVEWsi5YiDuYlxTjN18bEWDQ4gvBA2GVXPkxS1Tc2&#13;&#10;NUrrOugMCO6FhkOAHXTuu3kaKVgIBgTO3qCvvv8hMI5UcoKi77D34tHJHgH+SN7iLjvzB1tb8h13&#13;&#10;UqspyWo69AUA6HJ8MmK27xwc6v7WNh9zscwCc8Qi0GZ3fsTCsnfY1c7+kXb9TwTjzxErThdf+h7A&#13;&#10;aWCEPzk2cnyKJXXvVDX/quE1Y1QBC0HmQd0MLRHv8wh5PlROBwsH+pLznSEn2EeaP5+FW316oFmM&#13;&#10;GFCmwm2X6IVys6mNCyn+JRM27qJZzM/s2ew4O+5wXKGiVeVxvteP88qWzVknIJygjAmFPxpPOaGi&#13;&#10;ejV5KGN9bP+TKI4PxCfR5mltxOFnEpzGX0S3auKM9cycIqfq03YV+JYXxqyxk65Fkt99h3m2s1J0&#13;&#10;/dco/TilxzwJSyvxaOaIbXG7N1K/lwMjtdmRd9mBjzBjnKlTqNM+Ag5VEBy9dT87HxDwe72u7t+/&#13;&#10;x66/Kw+mBYGyz059wC498MHUF5LDbl/3H+3o0d6Bhha01+7q4e6Bdg7a4D3td/qUfW17gD/saY/g&#13;&#10;fsh50RH0HsG/z27dFxkKFegrJHKfcs8m3TSZecWJBfwSCOsQxzQP6IAH8kjntWmEnxFHI5bRBiof&#13;&#10;U7rIs2L2MTvzMfXxLLMn+k8XTXaWyjwPUTOTmc3TZ2rehsMMaTF6uoko7zMoZ5K5LYdIRMfMxu1b&#13;&#10;JPFCGMu/tJkPxFN3zsfqNHhq44sNeHMi88c/SnDjKtzL0yDKnifDthnZeWTPKUNsj6FI7rgks8fb&#13;&#10;J44p5zw8Qdb/ef+InW3B7rq+vKqQNTkH7+qAnfMRAdf/5G7XAysfN7sEat+pdztHarcPCeJtjYYD&#13;&#10;JYkpJXjnBPtlPob6b8E41Ot1HBI7+kM9fPRIWxzZDC1htw4Ne6wf2iLIb/HB9IBjoL12jyDfibB3&#13;&#10;1ItvEUcsNN1BwdGM5AHdwY9j+rwB9PFnQOlvIPn4KIYBUHX5QxiBRaYM1jN3kAXNecboGbt6fwsZ&#13;&#10;8FbitJAEOa2y8zSlxdsRs1PNeJsFfnhaJGR2tv4inWdL83Fzi1UJPoNSe6pkZtw2QHZuO2aGtE3k&#13;&#10;zab4hDiDxDHmns+QImpW6hnWIuFY5nqRFPtLRoqiJgoy+eVEL6UgGplUDaIDxdOmaBPbc3aoR/oc&#13;&#10;8RlWxoPzDC1GUxaH7rQ8ipwrM5c6p48+TgwXGvFRIx5AgUA+wf3eHYfJBEDztOR+GH1axPdg+yRQ&#13;&#10;+uEWPUThogFePQf4b6sExqXAp9yChiHIg3uTHXyaNTRgl7y3u6/DvUN28H4UM+C4pl8eyQz7BPW+&#13;&#10;OpyZ7+1us4s/kv/hsGBSv9+NQd99K9gZ93oddTpt0YyUpBooKNSb8iD/yIM6O/c8pOrwlXT74EgP&#13;&#10;d/bY1R/KA/0hgb1NYKeQvzlEyKUhx0MOIwg5u6lRPFIpaMNkVoK4jGhJVYH+Gf0zM4lUuDwBv8A/&#13;&#10;uQzgi5S/eYzwg6qexeXNuaIRNwAAEABJREFUyRvURS76cRHxT0CWR4BWCr+lPlwMj/vodS9hferT&#13;&#10;Yj/NmAz4blaWoAsTPR3TTWaAbFz3Am40HzOxLXBiBS4IkCrKeUs3V4HrRBOeOTjhpwU4RaL1Mgc5&#13;&#10;JZWOllJlPhEsWZPqRRG3VkE0xU2JNryMhFhjonrpklUJTvKZHItIdgzE9U4Bl3BA6oyEBE/KbCB3&#13;&#10;Yf9HQgV2Lwqui5oXAJgbiBPPcUg0R14mGvVgF59Oy+WiTEuJ4KgoF1Rjp11vNbW03FIDfMCufPfw&#13;&#10;QHudjjoc1wyGCcGbAO4fO4Ej/w8zgPbRkbqcp484vx+xkz46PNTe7q687BO8+/DaBO40qbNA5Do4&#13;&#10;7Ks3MB0cjTQs2N0nS+r0gw67BR9gC3hF/GBKDOc2mMQ9G9J+7sEcKPDZZEoCCwUriknyP1lAZ5Af&#13;&#10;UcljHZYcEpkSOmyAHKiLPhcFI8BRTMH3Az+i6vFxt9ftynlCrkDOj3689LpRx5VoM7Zn6APl/Stx&#13;&#10;/4dfqCJuY8CczYPGl9uChVXFj+riwiVhCWyavO4wpXzyWDFpEqxME4piD+gjnuvY5f07RpqvPlZg&#13;&#10;XvxxNR8nh1PlaM/MZGYzInSImsnISVTdhgM171gsFmWI0mvPSy7zzaKZSPK7WdKfIMeC6zuMtUvL&#13;&#10;Nq59AsVM23OtOR335mjHKnNenpAtuU52qFQdd6jqZ5buw1jABIJJv6cWR5/68eSGHSq66zt43YSW&#13;&#10;nQo6z4VtYgGSBXYUQVx5hEK5MY9w0MvzgJA1Mxn6JZAXVKAUY2DmOaEE2PLArlz+N9VHlInvaolG&#13;&#10;VgSFkCjlA6j/+YClVkMrq0sqsqBHnLHf39nX7l6f45ihDjiu2fVd/WE77ur977vEQN7rwW/LbXqg&#13;&#10;7x611SbQ9zi3P+L4ZY+3gKOjgfb2utrf72mkOh40tHc40j6B3qE3NAJ+wu7c5McvQ4JvHgO66FGQ&#13;&#10;yP2WmLgYzJyPoB5o/c2hAB+NBsrZkTvNQqEEsbSQQGX0U+CFlwoyAyDktFGwMB0dHKjNh16ckqHp&#13;&#10;2rlhAfCxUUHAjitOLgRU+I8ViAOUHtjFRRNCFLrNQeFKERAiBfeBukUQ/gFacBXQHCh+Gsms8tBb&#13;&#10;B5+pU3NiCQt9RMLlAdFPcRUqBc3gjWlVAfvpkpt2qKyYI2Qkx8ZNR7TKiln5CRFkTDdD2RMANSYb&#13;&#10;O+ylQySSMaOsbAOrUZ+yJJjGOvrrazwCcWzK6RDHqhyoMfPiRYG90k6py4iDkMcbeEb5FDfG25tr&#13;&#10;F4LXaTgmWqUs87KnVC+QSs1SYRYvKYtzoz9+XFEQrBx3f4zgntVriv+iNAlxJ7+2uqoa5/EHBL6t&#13;&#10;rYfxyGS7PdIuu+wd4Nb2oe7udvSok+vh4VBOOxil2ob3kIC905Metofa6ox079Gu7m9taXt/P56/&#13;&#10;99jldzk332MB8LLPm0KPINsn2A45Q/fjlhH3a8QxSjwH92DMfTLj+TH6xTiSi67EWRGr8EjQEIjy&#13;&#10;QXIBVRf0CsW266RJQmDN1WUR29vZVs7H4YRFMDXeAkZ0oBhI1EXdFwzMynf6Af1kBuICItGaW5UQ&#13;&#10;msLEwzFPfzWvOL8XDcEi2lMMUWzH9cd2jbvi1ScBfzbi7TuHcrA5oXHr0ObpEP5KJ78907HhfZvR&#13;&#10;oE4CefLk+jyQbr0y4sHAzESSQTwNYD1h8kZR9XYBsJh80pR+0CIpEp8kw3HDcweBn9eEGUFyfMTh&#13;&#10;OoFjjprv3LNUBu60LMu0ubGhjbV1jmS6un3vgW5t7Ud47/ZD3Xywp4cHfd2gvPXoUDsE9ffv7uid&#13;&#10;W1u6vdPWvf2+7ux2CfwD+W/idAjohxx97BLQDzju6RLM232OaQjsok3cYdeea8jue8RY+ZHHpE/U&#13;&#10;3SeZ5/heldBzFgCfI8FMZuYCAonPZEHuY52zYDgUlAXyTnednLZSPggP+F6w/eiBilFf4ruC5QP2&#13;&#10;7yPMjDTK+8oJ7gG5gvYKbPiy4QE94fYGtups3iXaIiNBjPjxEtZ50rgL5xH9WZEpx/sT8pZhj+3N&#13;&#10;NBenRTWuVTnDfzxq0jG94234nHi8nb/qEtyc+GzMjoPTZutPgx+zVd6zMn8as0+k+yyadRsO53EA&#13;&#10;OWIRksZcNfkOXk6woJBm7NxryuoNpWkqEW1raar1tdUIjUZD/WGhbY5Ztv2YpTPQHscz97d24z+A&#13;&#10;uvNgWx/cuqu7D3f0YOdAt6hv7bf5YCq1+yP1eVPIaafu/yKWQH/A0Y1/HB3wIdOD+YBAWwV28TRa&#13;&#10;CLJgKmTKyQUUIic45/jmgTYn2EYcepUinQDsPMcL5B1EiTZiBRalgG3/mJrztpAP+tq6e1uP7t1R&#13;&#10;nYhdQDOj/SRVHpL4MZi1Sz0FDQWtyFRU4HVgBHj/yjZoZpKKCXYmYpLFH0rT5LIZfEL8WUOODUHB&#13;&#10;fVvUhYJ7fHL8Fkk+hkZ73kZpz2VtPLIqS9NjL9c/U2jcRiUTKuSvyzNGgNlsNjP6js7Wz1D91LLc&#13;&#10;f4fKQXArp1lFYU77bJlWPw6MFkSzBKZcYeyDKAvACOSWpLIkxOCeUhZ8cFT8Ncemrl27Kv/DXisr&#13;&#10;K1rlyKbX72lnZ1cPH27poxs39NHNW9ra3tE+H1p3WAB2WAC643+AdNjpaZuz+j0+riZZTaNC8V+y&#13;&#10;KgTaSwjekvth1APtOvhzPiJIW3CW4bPi5UF7xELg4DIlFKgbY0gicOTo+cNZoOEAVViINaRkZDk2&#13;&#10;ahn9xUAAHty5rT//9p/oYPuhmtBTfBn0BxqxKIlde+5KjE9IMuwETl5YEIuAaYwJ6/C9LQeIyDhW&#13;&#10;AVXa8Px0cDsV9zS84v/slNMAew6ffbjOIfakItyiqGrcr4icI/N55GKuY2aOLgSO6sbeI2MzDURq&#13;&#10;zBbq/ZUm+jiZj8AZA+vsJwLGPN48AsIT6T9GybjHZp4LTPEyK+sTglNpH1d4/D13wvnBDHvAeTUs&#13;&#10;mDwwBsqy7yYZgYqgq8QDrSmwW21Qr1EXQVCE31oqbSzV9OKVdV2/vKZLK01dXV/WWitTytHFEjFv&#13;&#10;vVVTI5ESjjW8TPnQ2e8cql7LVPe/EklgHBDwE4JkmmbK2YE7nnmdtpIkEEcTJfhGikNkZhIjQzQt&#13;&#10;Sx8rgrdHezMTyblUyzAS+4SkJ8eLuGP3vX8uox8GwyGEwDjkGrJrTzhXCcVQN957R3/8e/9a3Z1H&#13;&#10;agWpEQqO23tK4PlRzYjjG+PoxvuVQnN6LNnbJ0VfgX29RW9oZC4V41pVjquLir9EtMLH4pQuF9zH&#13;&#10;2a5G2VnCs8BpO9r1Gx7tTZBYe1x23Mez5JkuYoI50Ignn5kOPgj662t2BMxMZjYhOeYwIVwQMbNo&#13;&#10;z8wuqPnsxM2OtU39GCXGsfO2aLKJqM3gE+IChPkeA6EKU+5baAgFugXB1SHl7L1er8cgm5pUSwM7&#13;&#10;eVOikWoEMQ/kGR8arxHYn7+8rs3lhl69fk1XqF/bXNPm6pI2CPyX11e0Dm+D+oiz9ZQAvrK8It8N&#13;&#10;i6BeI7hjXokFFQTrgqMQtsnE8AKayQN+LU0l53mAdpB7KgUfNyAJJjNAUnwQCRgGHo+bKHN0IrBA&#13;&#10;FSw0SIkGsKJ4vj+izSQE9Xsd5Zy1F4Ou3v7h9/Unf/B72nv4UCscUdUZF8NuGhLGJKU9/JWijTIv&#13;&#10;qOVyu2UdVLOXzVb+yuAxqPrQfOI9pmXuF/lcy2ZPfh/OoxqD+6RFOu4T0mE8UyLL6w6xMs4QjZPX&#13;&#10;6Q6SyawEnXG5rOueIfLpY3FjLuqU9zGC6zr42MwYMQJIVY1jgkwsK+IZZWX3vPJnmJq9zTEO5ASu&#13;&#10;3H2ZUfJJ6W3NkGTGvZ4lOI5e7sHLbTiAO9nIzDynCWTclgPkmNx+4kETngcsU2AHW8gIvoGA6+ff&#13;&#10;CeOVEvQSM9U4oqhlQc1aolZmaiS5WjXTaqumlUaq569ssHuv6YWrl3R5Y0XX2NU/d3lDVzZWde3S&#13;&#10;htaXW/L/S7We1WT42eBDLRvlGMAbLCROi3WZUtpN8IvIK/8VRY2DchFLAqjzGEXcEr0DpEAluK9J&#13;&#10;wo4/yMwijUIWTElcnJIxT/CBxOCFCD6GfvY+6LWVDztE/a5+8L3v6ff/7e/pzu07Mj96yU1FTlC3&#13;&#10;TEo5VgqJ+jKNkjT+I7A+rvkfQeMTrHJ8TDjG8QUrZxFz3yDRKG1akJlp/rJIszHRZav7ZTahymkT&#13;&#10;UDGWLouKXtbK3O9zxDBhZmUbFilPlLm9qh0v85y3Ieac426wKs3Gjcy76CInwHUcRH9cq1R17ITo&#13;&#10;uQhuy8fPhU3mhZtWwX1w/0tCmZuZ/N6YIefJS5WX2ymxMq9ses3tVHwzFMftBGd+kuBNe3s+zg6O&#13;&#10;R3CGQ6z89LLogg+QIxU8zp0oZzKzqWQc/bkeTnmORb4jQKWHOgnCOZILoudFJe2tOVT1c5WzfpxL&#13;&#10;oRTyyXSirWP+VL5FOdqJZam+OC9cw2RiWlqigoBlBCVmvIxgmREsa2mijEBYyxI1G5lazYaWWi21&#13;&#10;GnWCPjz4zUYt0kxSik4GiOOPfDSAkiOXqpam0U5KsE2x7aXxQHsA9zJLAnzAeWYijMo8eLCz5slU&#13;&#10;BGy6LCZkVsh/v93riOOyQVO8zHOCDkpgPgoluE7kQZXAUCwocx58/6ha4G8Rd+8cw3DM9OPv/Zn+&#13;&#10;3e/8S23fuaVkOFTKmPrC428e/nd5cnztsej4nzn2t50kpLx4jGQWeDsZEeSFj0F0AyAkFBpfjiyC&#13;&#10;MfsJCzN7jOasD48RPQfbzNtzmBf2uTpPOVkzM5mVIJMY2glQO6lwboqP6zFh7JuZN3OM8YyqJmFe&#13;&#10;QR/zRTuKLWnmqkaOh2lKNfmP3Ksp8RPD/BY4eINGZuIHX8xMoDr1gm8IWCVQIVVZ0c8oo+g0O0Oy&#13;&#10;ZLmozbYJOfo+GVcIF0iu63ABldNFfTzGIMpK8Ez7zgQMYZORBxUEJD+SMXalIjgHAleNHXaTs3IP&#13;&#10;vB5IPXA3m00tLS+ptbSkjKMbS4JyjncwF+spOoHdrLDnO1j/IDrKCw041x70usoJkqwV8sWiwRtB&#13;&#10;vZbFoM7SEh+OoIKykMWxzXnOczwshDsKZqI54Z58cUgxZJbDd0AHXbEATKKE20An9pCMJKqSTDHg&#13;&#10;FiIY5xriXwzu+KbhQDbsaXC0o/Wm6dY7P9S/++3f0o0f/1D50YEygjnNyh3KTSpwKMdoH90Co3XG&#13;&#10;L1gCO1ESMlwxQEoYE6NdD3zu1kLQs728vcpiwdh4m1X9kyjN8OAU+LjaL/vIja0aMDHqJtyQZPo4&#13;&#10;Lr+nPtfDRY27mw5xhlxE2XtT9cVL6jbbOUYh2uWmX8TsM5OlfR6NBa3bY5rwaeqapZh5n7xvgBwX&#13;&#10;F7hRnJUMWTtL4LG8cvQeK7ZIwPsOlD1ZJDCmITPG5guaPuH7abLzmrEW28UAaToKHj0tKKQJMkbw&#13;&#10;KwigieoZwRdaCKaQGEE5U4sAv7qyos31dV3a2NTGxrq87otBYOwLds0e6HIC4Wgw0LDXU4CGuhI+&#13;&#10;UHpwdlweiJGRAzityqzsnJcOvldE6+QAABAASURBVKhEOjPF8YDTEYJisKeglAy+aMMk2rAIIQTo&#13;&#10;iiAuXIs4LcgfRg/qvvCMCMp+FFX4GLoNviek+aHyw7tqFYc6uPue/vz3f1s//NM/0OHDO+zg+/Rn&#13;&#10;hEUWlSTEMUlZ4NQfyUbSMP65BNjQCsAsKIRE/oYgmU5eeOT99j6cZJ6LYnbM7mwV809h+rHtm00b&#13;&#10;i3PrsRrCHZcs4RziFxIpvL9jjejZNBtTn23h5h3Chc26pw4XUPSGHOQTKQ68OaYTl9udGYgT/Kcg&#13;&#10;uNkKJE0tuT8OTnGBeJv9ZkPw+mN8iuwyQxMdkkUwHnIwbJNr0eXmT6OfxlskX9JOa6Xknit/TKOn&#13;&#10;s/2hmGmB8YiylJqDGZkZNMpSjz1weXCnFQRD/zXFuPN2AkEvYTyzJChNg0A5m/dz1oJgZapzXr7M&#13;&#10;Dn51ZVkrgP8+/NrqipaXWgS8lJuKnxyrGAFTfMws8qEcDFx8nJUHdcedT1sFeEGQj+DBzoG6nD8H&#13;&#10;ODeWN2S8HxHoi+/8E6J/BYE+Rcc1vQpmTk41l+EFgLkY2KEZPCO410Nb6eCRaoMdpe1HGmzd1vvf&#13;&#10;+5a+8wf/Wjffe4sPsEcasMN/+PCBHty9xwI2UMMy1SxVLavLLMFSkFkQSHxDkKKXUiw1vZzsQlPK&#13;&#10;U2N2vI2ntrjAgElmZJq5Cu+ujzDIDPkE6uwZMLNoy8wQdaB4kuSqDq4by5h57WME2sBv7vTH2MYx&#13;&#10;0zSpCo6xPpkqD9vxhtyfOVq8wTFjep9jUswpn6ycsD8rssCfWfZp+NS7qURshxsqhyn5BFbqniCf&#13;&#10;n3DcZwyS/AkqbcCPdWoeoByfAhgJ1unJ+WPwwoNhkqZKkulUDQTIkJjSRGqkpjplRlBNORKpsRNv&#13;&#10;wGuk4mNriB9YV5s1rQHL9ZSPsEGNzJQEsfjSAnp+l/0YZMgZ9zAfqMCOrOxSHvuDnBwkM1PCVj/F&#13;&#10;gENCGQjeEcSFvAd4SMhKmAHQBUFVLudlad1bBtAhqWBXXSDqUGoiRcV/gagd6tpWTQdJS51sTXvF&#13;&#10;ku61U33nvS39F//q2/pP/z+/q//kv/xd/Z/++e/pP/2vfl//l3/+B/qv//Bd/fCDXW3vsOvPpSSk&#13;&#10;MmO58XY4+gmBQdDHf5X9nbZTxLGko1PSx4t5U0Ccj4znovLjcsA0/rGZFvBFcQxmaM8Qjf3z+3sR&#13;&#10;m+VNKd2K/l1EeUbWdd2Ww4TsMyDChPJTQ6J/s5PgDE+iy2XGbZwKet8cppTF2HEZb5unPAoXWCwh&#13;&#10;Vucy3GN6zGv7/HEoBUusoMKzrAri3UN5XhOhU1Mx9qIUKMpiJp9SMKvCpUHiBEPKy6o/MKGQCiAm&#13;&#10;96JAI1ZgB+XUmJcaFYFdbKp2P1eP6FYQlIyI6QHJA2pKgE0Y9wQpYrUyeGVZqEbAb7CzzwjSNeLX&#13;&#10;Mh9YL6+v6rlLG7q8xq6+VVerkanu4GfsrBIe52JQDpLjARtlO8YiYsqQybJEWZbyhlABNmrg0GsR&#13;&#10;UnRNCb5lyGVpqhS9JAksJBLuyrAvU7y85wxVHB4fiZzdvy8mDISnMRg9THRQ1HRYX9d23tSOlnW/&#13;&#10;V9cHu7n+4vaR/u33P9R/80c/jPCvv/uB/uCHt/Xf/enb+i/+5bf0//qvf0//4nd+T3fub5Vn+Qwu&#13;&#10;Q6VAJ0f+D8KK6IqK6NTEsUgsawX4IoCMliYwxVzauVMoLU3qCHi/J/VPA+IuzoDP2wrKni1w8jwk&#13;&#10;bBqgOL6aXGX/GYgJ5dkhZiYzk081LbxgIlGyHHds7Is5PgvwT9Bm+Qtx13ComG7cARqpok5Kb4MJ&#13;&#10;OamfhSAbfa9KZKNJzxhVf5C8pSgDb3Fy4RLMKB1mBSGV+iaD7kAxk5xiTP3Y0oTuNQe5PQe5XMmO&#13;&#10;dPzzWsGtyS0l2AVsuB2fYlHC2SrQLdAtqHl/xDGBcYxgBAjLsQkUSpALGiFbgpT7HU+KqOlW2bjK&#13;&#10;kHVAWDz7QIHVHJmcs9xiDLmyBGXsBzjFiOMQB/cXGHC2O2JnWaS1+Kt4AwwXBEhiNH2QrEhkeYJH&#13;&#10;GdpBQwLLUANZGKmZmDqdntpZS71GS1pqqmMr+tYPt/W737qp24c1DQiURRgij9cYDaGmhLYKrA04&#13;&#10;aikkhZQ2QlAgemVZpjofWBuNupZaTfnxzCYBfm15mZ17qgZBvQWvGQN8iMF+damh1aW6Vgn+60s1&#13;&#10;dvuplnktWEVmc7mpS8AabwDO9wVjDTnnL9eDmql4K0jUrNfUoF1vO0lSmZnqWaoWqwwxXwW+WZKp&#13;&#10;SOvKQ11D1TVSqpx7UHBMpGKA/wymCXrCCNXV1bKO7Krudzb1zm5T371f6Fv3B5R9fXAg7Q3qanek&#13;&#10;7uFAnf229h7tamdvT7e3HurP3/tA/+5H7+s7795Qu8Aoi95wcKSMsfTFL6Uu7or7MLJMOb4UhUFx&#13;&#10;KlAAmoGiUMJcS/HOIUHDZ6hkyi1oyJx1yCVVwTGWwhA0TwyJHByfheNys7xFuMnkSU95uS+GIXM7&#13;&#10;7qaD42Ogy5O+jEmxiHqexdo08354zVmGXUXQYy+Xd6GqrOxUZcUzw6pJFGSav6BXhFAhs6XzKxAI&#13;&#10;aZYd8UW0yDhH5roVTMR9QB3iJHDuhBORSPFRjrWzM5etYF7SqVBiO/KuadHlUrPgMl73chYqmg/+&#13;&#10;cWA2+OyeFR/j48apub4D6IlURO+cCxQOiHgZ6X7bSigImkQM2jIZ/FCIMkdqFgrqBTICKCnMkIca&#13;&#10;KCswHs4iYBeauQzjHVTaQVE5ql5jI81dMiVJogRZcZSRhESSaTQcKaCcZUEa6ybYFb7lRVB/aBrk&#13;&#10;qZQsqchW1C3qBIQVqi9oZ7Sidx/29J232Xn+4Y/0O3/ygd5/kKutVY0IPEPOxAvaMEuUEOwNu0Uh&#13;&#10;FTIV+FHQooNBz7KUXXZGoG2o2Wgo9YWJoBRMqqWp6kCTAL9EgF9u1rXSGgN4q5YQ1FNdYpd/xf/h&#13;&#10;E7wlaCv1TOssPGvLTdafmhroux3/LZsWPA/4qy3aMrzAsUajzsLSirt3w7c0MdUYlwRfQkhlVsPv&#13;&#10;lIXOGBd0CPpDHyOgp5p6oaW2lrQ7WtLtvVQf7db04UFNNztNPdCadkK5k98fZOoMAnYSpaGurL6k&#13;&#10;WmtVyfKKhuBb3VR//g5n9He3NQqZ0kaDXfyIM/qB/E820LJCmqlg3ArG1riv/gaRc8NN1U+gBw5e&#13;&#10;F1SHQkElGKX8MjIHJMxMZgaBRCOTZ4SqNKbr2IXcMcop1YJHDGHSKQLnIpfuneLLMQul7JTILabX&#13;&#10;ZzlwPrtTi5V8VZYcs9l6hXvpUMpU+SzF71ZF/+vyUzQCgZmT5LkcAqXlUigMSBTYAQcCZMgzAnlK&#13;&#10;dMuAWgk8bmY9JXaolNCQ5X3V2SXX2WXX2RDWRkEpAdbt8XSQRsptEKGwkQrDHjZUiMePjLcBf9BH&#13;&#10;tN0bSnnS0AgYEpz8d6vFbtP/SXyt6PHB70i1YVf1QV9JpyNrtxXADZkRUHgAqXvAuap+/WVt957T&#13;&#10;2w9W9c//eEv/5//vD/W/+Y//G/1v/5N/of/rP/9z/ZvvbWm7uEQPljQo6J/VldNnURpBKE1yJSFX&#13;&#10;lmXKUsbEpIJxyoGCIM7wKQ1BdT6yOvgRSULQStNUzWZTTQJvE94SgW6p0dRys6XVpSWtLS/p8sa6&#13;&#10;rl2+rEvra9rgg+wm5WWHjTVtrq1oiaDeZHee1ZsE0WVgVS30l9jh1xjLJrti380vt+qqsZMPSaYE&#13;&#10;2Va9oaXE1BC+DxhzxsbfgIyAHGrL6qmpXrqhbv2a2o3ntB2u6M5wXR8eNvTeo6EedIIOixbQ1FHe&#13;&#10;0CBpSkmL1QpgXIvGqormmor6qobZsjrWUN+WlNXZ9T8c6Ds/uKW7u4UG2SV1w5JCa0ViPEYaajjs&#13;&#10;qOCtIbcR412oZwlvYICXlmo4hj6zasCiNGSxHUHLPfBYwYwZKmMO1PKuanlP/ucTzEwfz1Xg6zHL&#13;&#10;NGWyY8Szq6V7Ux2fM4s0XM7M5RyOSRTH6seqZiazEpxV0MgEnDAGMxtjZWEyedKxa6KLnVkWI8Ij&#13;&#10;S+7+uCr2wqzApwXHNy3qmD6my9szI3f4mNq4qFnjITMbyGyI6khGQOAZIoJRpWYF/jrwWAko8L2A&#13;&#10;nhP4BiGoH3gwoefQrAiyPMgXB6OuMRSScvmEAGOX5sHRCI4GvQJVstgtYhviPLyQUReXH694QBV1&#13;&#10;S2oaErraxZKGjeel9Td0VH9RD4tL2kmu6E63xRlxW7/zzXf1n/2//43+9//H/1L/0f/uP9N//P/4&#13;&#10;bf3f/n9/qO+89SgeP9jKmwprr6nfuKT9bsGRA+NQpEqtroRAb/QntVzBCiVxFxzwRDzwhdxvec7k&#13;&#10;90AezJAzJSEoTZKI56OREklZMPk5fY2ywQKx0mwoBnMC+OpSi2Df1PrKErRldvbNKB/yoZbqqVbY&#13;&#10;wa+srGhlZVV1jpK8rQR/6qmh14DfoD3Jz/GzWqosqymEhHsQ8DNVn4X5aJhpd9jUdrGqR3ZJ9/NL&#13;&#10;utVf17sHTf3wYdCPHgV91G7Jx67XfE4DxmPoUF+TshWptiotbyqsXFJKmS6tS/Vl9ZOGOozX0SjR&#13;&#10;Xs/00YNDvXf/SP/dH/1A/4f/+/9f/9XvfVf3OvDyurqqaWQp4xLwjfFkHlCjr1mkFca4ypgnQXEW&#13;&#10;GqUl3OdEI8pcQYWERIH+SOn479uoYGZxD3SBi1t1Aely3nqwo3ESjl5Au2xrVqe4gPbHK+p9oneP&#13;&#10;7VOU8zF21x3GblW9CuP6J1q4Hw6LG61cm+eeLj8v9zQ1b9mM3OGchpCWmS0EiOe0clKsILAXgd1U&#13;&#10;6P333P35syZLet+HfZ/MqnqXs/Z6++6zY+VwsSiSQdphS7QlK+xwhMN/kRX+waFwWKIdYoiSxUUm&#13;&#10;JBIgDYKDAcABZoBZAcy+z9x96du3t7Ofd62qTH+efM/pPr3evncuZiDWqadye/LJJ5/M/OZTWed0&#13;&#10;S7FT5mw6QdmwhJOPnFOJJwkvNuHNdjFoGtd1HLc1DRt4YGMtWcCdVUoszISu4DwLU6S93SDLUQGK&#13;&#10;Dpp46n6mahRlmTJ1nMxMFSAojmDULYhnRdLGuXIHVE4Bq0NA/d12Xd+7Xel3vn+k//6LN/SPvohX&#13;&#10;/vl39X/7n76t//yf/In+7//4c/qv//kf6l/826/oz77zmq7enmlvAhBs4Ck/81FtPfWi+mZbh13U&#13;&#10;DE99zmH+8eGRrA+qaCP2FR5iVGOEgKXPbd9cysaEjjFG1ZCJ/vHG4h8NWzzkxWIh/+/3/L+ua4n3&#13;&#10;5HGGhOZZgxgA7EabnM2f21gHzDegtZIeN7Ua+umgvbU+1lMXz+PZb+oCxzUba0MNBw3Ob1BVVwB4&#13;&#10;rXPb57S2ti7XI3g98ps6YsleXZ817yoAN2q3HehW2ta1dEkvLy7oB8fn9MPZZb3cPq237AXdrF/U&#13;&#10;bv2c9uqntRcuKp5/UXn9ipbNOdnaJYXNy4qAejPeVj2CxlsabJzXYPOCGs8nHGxeVLP9lAaXn1e8&#13;&#10;9LyORxf0k91W//orP9B/9Ruf0ee//aoDheY5AAAQAElEQVRuTo2P1lGZzaCxWoNkqtukwSIp9hm9&#13;&#10;kyTIGCNlUSyPpVISVOaUAiUGn8j1Olkih8ed28xktiIvyv64U3oaOSk/TT5JaE/C9N48Po8eylXk&#13;&#10;++PBPhV+LyqRRzweUe7AfFrD7CFMNHeW55T3bgjDiQ0fbksxKne5f44xFLvfmqbV4OsR1/38j2D7&#13;&#10;eWfTk2Lih4U/iy4Z2OnxUntVqwUUpBSSeo5cEoCfIRVaKlsPj1EWC2WLNB1kPrwAdglJZaiT5H+e&#13;&#10;3imry+JpgHsA3ANesaAeDqmn3Y7FvrSBeoA0UVd4rbV6gBUejnkWnamvNzWrz+ut40p/+N2r+oe/&#13;&#10;+Xn9l//DZ/VP/s2X9Vuf+6Y+8/nv6vNf+Ym+8/139KMfX9cbb+7pxs5MR9NeM9UKa5taf/ZpfexT&#13;&#10;H9dTz15RMxqopZ22b2VVoM9Btw+OAMWeNwYpU+agmQJ164EcRGMVFUJYEQvFF0XifH7G0dBiPtN8&#13;&#10;PuWD7ZRwBp638ElGecC7HFB3bTTUBp74OuA+pv3RoFZN23VlHN/U2ubs/cL5bZ0/vwV4b8A7ZjOo&#13;&#10;NQy9RrHXuDZ53bWNbcXhmuR64ak3zUq/nCVZ0FRjvbvc0JuzMbSmd/rzuhGv6GZ8mvBpHW18XPsD&#13;&#10;AD0+pcP6khajp9SNLyuNL2pRbSjhsVfrF1QB6IGz9FANFZuRBqN1DTljH5zQcH0LO24oDsaK9VA9&#13;&#10;u/n+4Vz7x532Z6Zbk6jvv7Gv3/jMV/Xf/ot/py999w3dmJiO+kazFNWHCrtjayVGPTGLeuZHx4zs&#13;&#10;VGXsh3cemAfG7KFjyhbhhJgnvagLZ+mzTi47CU8DT2dPlIdHnpiy+CnVTGaQ7InrnjJSjeiT1XMu&#13;&#10;n0/eHycq3r0ptPdqv+h6t8ppzMxOo3fC0yx6KG/TR+AurdjMTGZYHrlFH8JVyYPP8GDWX4Ic+wXo&#13;&#10;cKbNEsWAT6yFW/lR9MRC7mVMqVGf15RsxGIjHgILDhCPC9JT5TCBZpI5uCclGeQLC9ADtGpAsALA&#13;&#10;IhT8qIVJkL1PISpXtXKsJUIQVIHFWbEgK2S4145QdaHW0oZ4/kPCRikb3nOrCs+9ZnEz+9RTfpjG&#13;&#10;+sG1mf7N117Rv/mz1/TVV/f08k4v/4g3bRvNptL0YKnZbQD21pGWO2TgFTqon3vueV35xEd18fK2&#13;&#10;xmtR9SAD7FPNlweqqiSlJccXvW4eHOpo2aJTllknBWnBm0YPmIQY4a0KBe+f/Mr+QMWsruvUt9TB&#13;&#10;JhU2rGKgeoY/aNhUGg5qjYaNBoRNHVUHUxVNg6bmyGUMoDuobxNfU9MEWchy3lEdtFFlbQ2Czo0r&#13;&#10;rY3Hqjl3b9mwcr0CVcPWMolKmvMGcm0S9NrinK7HZ7UzelE7w+e0M3hWR+MX1K9/RMvqsrIfZ42f&#13;&#10;UR4/pbbZ1iKucXQygADpekPmZ+txiMxaFhnHbHwYTZrNlzo8nGh//1gHh8c6PJ6RPtb+3oHmvPlo&#13;&#10;mTWfdOIziPYOs3anA93kw+y3Xz/Ub/z+1/Xf/as/0h9/52VdPZrrCPMtopSDAPWkyHhXmZ4xHpUT&#13;&#10;8QD5jBMXHMyFWp01Oj2PRzlKuE2YgIf8KrCFYI9/QMr31UO00cJ9uY9OmheVh0ceT4XNfDspdJbZ&#13;&#10;zGjVzmb9THGzB2WdhZQnEl5sUx6FneErYXk8/EGj3vApPZTJB+2hBY/IPJF5Tyl5nj4JhOl0X5t3&#13;&#10;1dajrzv1z7CczTuR6Vku75QYvbsVKOTW2fadT/dcheOenIcnHsaHNB+5h1U4YfcgiOHBk1KqWWRD&#13;&#10;WRoBsCNFwgj4h76S4X5byoqWZUrU8EU40wDQD+qkUKnjmGZm29prz+n6fFtvT7f1xmSj0FuLdb3d&#13;&#10;ruta3tRt29JeXtd+WtexNjWNW5pDy7ChrtpQ32yqqzc1Jz2vzukontNPbrT6wvev6Tsv39A7N/Gw&#13;&#10;J0v1k2Plg9uyg+tKt97U8sabavdvSqlTxTn1+OnndP7FT2h05TnZ+nm1eaRlPwTAxjoC+KcAoeud&#13;&#10;kmmmIToHvTVZaAbgdlWrPnbkSx3esHJWCEFVVSnGKB9e93pyToBxTZmVvIqyuo7wBPk15IPqEI+9&#13;&#10;GVSqAGoH7DHe+9rGWJtbGzqHp76xuaHhqFGIJgyriva9TqxqDQcDbYwH2lobanM8VF1FoYn8qtgg&#13;&#10;ohLd7dSHoQ61ptenI7253NbN+jlN1l/UcuNZtcNz6quhFCupChIBu4vM44FENZCasQJHLhpsKlVr&#13;&#10;6nmTStbIIhQaHABTlyCQuFelHKkTBqqoVw/XFWtPR1V1pXX6uzke6/zGti6de0pNva04vMx4nteP&#13;&#10;rk71b774Xf2rz/+5/vSnb+nqcatjDbQMY7U2VJcjdozMM1Pk6C74dwtsHNz+knJKOACEFghNMEMq&#13;&#10;l6NDoUzSieAD34jWGbKSkMwknSU95KLcChN6MloZ3V2vh3CWLCtPUeM0pjvXqt4H74zre1aqyzuV&#13;&#10;VvL9cUp3WiVykmdm4ibj/tvuZIQ7sfsi3pCTs56l+9hWSWdcxZ7oeSrvLLPnlbTLgjx9SiXfHwyG&#13;&#10;B48nr3WXY5W6+/SYU+FweSe0GuiSu3pgOTOTeeqEx6OFyOQu0fKAT4+ge/gKMw/65+0Re+Tt9Qqm&#13;&#10;ZIaoC7I8VNS6Qj+WtUOFbogXPVClGoKb8+XUL2RakjPXILTEE8cZ0rt7S30Xj/qPvvkOH9Ne1W9+&#13;&#10;Afrj1/QvvviKfvMrL+u3v/GaPsOr+e9/9y194XtX9SfffVNf/t6b+rMfvqWv/+gtffPHb+rbP31b&#13;&#10;P3jthn7y9q7e4Nz29b2kP395R3/Ax9E/fWlH1/Y7PMal2slcOtxXuv2O8s03ZLtvqpnvaBxbbZ/b&#13;&#10;0MVnntH2My8obl/SkQ10a5o0XdQK9Xkd9wMdLE0ZUMuKSr1pGdZ1i/PpH13f1WGQ5pppaUs2mloJ&#13;&#10;wI6Vg47JQlANgDVNreokLwSTA7+XmcdjUE15AfH1NW1sruOZn9NTT13S5SuXdO7CthzYHcADvBjd&#13;&#10;IUBiIAKAa7TP0CkA7oPhUKNBo4ayKrA0ATpxNbQdUq9KUKw066PeOpTe6s7raPOTmp7/ZR2Nn9Mh&#13;&#10;/V3W67JmoKY2NaHTuMoaxawh8gZ1pWowlOqR+jiSqrEy9uqtUQ4NW0ctB/WkCMAHddgqWa0Af6hG&#13;&#10;ilANwFeDkUabm1qnrxc5VrrAhrVeozezpA5jtWlNqbmksP0RzYdX9OPrM33u6z/W737lW/rGS1d1&#13;&#10;/ahXG9eUab9LUucbb++tZnk/g7L8H18LZsw3ky8VYagyvzMGOUskP7T7RG6m/ZXMVfv+XKXf40n9&#13;&#10;Ozo+jNU8szw8UvrGo8TLo9QX/SVSMt7Ho4j1h9NJPRfjdJL0wGjQicCTq7acBzIz8iBuIqv7bJyc&#13;&#10;IGdyIuE39TAXzzJKnvM/N0L3MyqvUqvnmexHRE/4PPD+Qx59BHPJdns+jgrTEzxW7fDkdvaQl4D3&#13;&#10;FC9pJktzWb9kGSdFxqpi8USFcn6slJSzASUqYJfqNU2qp/XG8Za+dbXXH/3wln77z1/XvwHAP/u9&#13;&#10;t/X733lLf4Sn/eWf7ujLP9nVn/x4T3/y00P9EeEf/OC2PvejA33u+zf1uW+9od//6o/0u1/4un7r&#13;&#10;D76mf/6Zr+iffubP9E9//zv67a++rt/909co/6m+9ZN3dP3msY4PJuqPj5VnC2mZ1M17zZZSO9hS&#13;&#10;vvSc9OIn1T/3Uc0vP6P5eIOz3SDjxWIND3SAdxmh43mrjs2sboYaxEqx6+nbQG3Y1EtvH2r3OKhr&#13;&#10;g6peGqag0Gc88UohRMIo96zrptEID3VjY13D4VD+j4qNOUtfgzYAdP9HxS5duqjLAPp5Po5uO6Bv&#13;&#10;b6mqKy35yNp2bZn/mFQIloXAEjFCU6zYOADjCtA19E3ovkCPWZvVgXyBmpVJVXDekeY21uv7pre7&#13;&#10;8zo4/1c12/iIlnGd/KE6ADs1axIAnAFk1WOtaKQchxKyZZWSBSmYlFfke4gRDzIFRQUHdMDe8Nad&#13;&#10;smpltpaMHZWjFEhjhy4EHc8mOjzY1WTvpg5vv6uDW9e1ODrW4d6xbnFsdms/6fak0Ru3kr7xk9v6&#13;&#10;13/0Hf3z3/sz/btvvKo39qV2dEVau6y22kT/NXVq1PYmsyj/DaTct7J2oUHI6JsYu4wuxHXmsjPx&#13;&#10;DxJ1cU6ndYmXVjIRWivZHi2Rex8PNP1Axl3+hxY9Qu7dWg/GMnq5fhik3IWjyPGHU8m553F/rsnu&#13;&#10;KV8l7uda5Z59+rRZVbUzAqjHjTIrtc5W+EsfL4rfp+XD8u5jKUn4uE+jTBVSDE7JeMQDjsLnlnoY&#13;&#10;ebWzPDB71sPJGU9KYkiqrFVtnWq8OXHGOZ8dq13OEZHkvzdeN40sVnhfpjBYl/AEr+0u9bUf3tYf&#13;&#10;fP2a/vA71/Xnb0z00mHk6GWkN2dR78wr7XQj7adNHeZt7efzut1v63p3TtcAobfb8/JfXdzXOR1p&#13;&#10;U0d4dof9mnb7DR3WT+ugekavH430rdcO9cM393ST9ubHS3VHU5UDXc5+Yy82pKhkA4WN87ILT2m+&#13;&#10;fVHHa5s6Hq1p0QzAnUpNqLQOSA4AzfLbLG2nqm5UQ5ayIh5i5qNyNbyoW8dRP6U9w9u0LihP56ol&#13;&#10;+R82gXCKdaUQgsQ0DjGowasecPQyAtTX1sYaQ2vrY20A+u6dr62NNBjWijECQkkdoN7x9oMQncoy&#13;&#10;5DnFqsLjH2g4GkFjZQtqkzTv6DKRGZsZ6sqylNA5VAMdzLPe5A3neruuxblf0vzCr+mwuqiFBkrV&#13;&#10;WGrWoTV1gHLvYA7Q99irBzCT1diukgJ9Qj+UlOhToN3KjHlxSkHRoir4qtgoWCVTlNhwEsd1/bJT&#13;&#10;z6ZzcDzRhI/LxxyXHR3saX/nhg53b6qfT5Tp93LRaf9woRu7C908lG7PBro1G+naZKDvX53gxf9Q&#13;&#10;v/G7X9HnvvZDvXJ9op150OEyqotrMvoR+Khr6DGoKjU0n9u5TBhDXCcBsdV9f3qV+8RPuq97yUg7&#13;&#10;iXF0elwDVtrJJ7qZrKTvf7h8PaLMwVpnrhXvmYyHRVHJYcTbXdUn42F8JY8yblfR+UvWyePBtmDk&#13;&#10;PilG43v7w2o4Lbo/vF/0mXKX8WBLZxh+sdFTzUu/3arvS51Sa1XjTHSV8Yin8z2Cii6uw2n5I0SU&#13;&#10;mXmmrO+MhRnxyCtlFrYak42y0qhVP2zVET/i7HNajTSpzunV21Ff/O4e3vR1FuE1/fCNpXYWGzrK&#13;&#10;a9oBhY4Wc4XYqbaFbI4bNtlVvZwqtsiatVrOk5Z9rf220SFHPhPO9We2oQ5gjdsvanTpk/Jwvxvr&#13;&#10;lav7unZ9T34E0x8dSHiCOkbmHIBfLth4snJglQNMsWlkgaXOm0hTJY2bpBHHDwPrFXgbSa5DWGgx&#13;&#10;36NMGoEOAX7fzESdpKQWDzQNL+tL335Ltw5rtd1AgQ+skeOPTLlvdE7eTgRgZCYH6swKCdFUNZWq&#13;&#10;GuLIJGLLYEF9T/uEw8FAa5xDb25samtrS6u/mD0YogAAEABJREFUZq1U17UGbEIjPpKurW1obbSu&#13;&#10;GGtelHIB8Pmi1WTZy732NgdlY5ygtlrX7Xas79zIerO/LD3zN7Rce15Hbc1GFBVkkkUJMM4Au8II&#13;&#10;LF5TG9c5HtmU2KCtGqmirSZIQ8NmarWmpcaaa9hPVC0PFebYfXbAJnegND1UYuN36o+PlCaHag92&#13;&#10;tdy/LTs61Brjm/HOl7cPtTyaqecNSX1GhUaGTRo2us1L57T91GWtX76i4YUrsq2ntByc061p5Cju&#13;&#10;QF/6zqv6p7/9Bf3n/+Cf6v/6X/0z/YN/9jsA/pf1hW++pHcPe1Vr53kz6BTR28zoJWR0FdLPeDkg&#13;&#10;3iUX5kJXZGalLfHUyXWXN5/k3A2yyOO+myOW3t0MM6PIiYDb+U/lkXzIfZf3IYX3yC7lhb08SvL9&#13;&#10;Pe6td1drpNxbRIaYawSFyQGI+OltGMs8QX4p9/j/XOiDKExnzey014R01qD3uJ3FzGT2IJHJzHm8&#13;&#10;gEdOnBCVWSitTMd4YFM8sBaPcB5q7bfSBA9wXm/ptdtL/SGvzf/2Sz/VF/DUv/HKREfpvBbhoua2&#13;&#10;peOu0aSTpsslADqV8KoyQNAdHQLyC8Uk9e7l5Uo5jgp1NtS0r7U3M904Snpnr9VbO3P9kDP3t28c&#13;&#10;au9gpime+mx3R5lXe5seyNqZlBZQKwsm1QPJPTpCoy8jwHJzNNCIV/a8mKrzNxDOGMBFgHguP7ce&#13;&#10;N7UceLODOWbr2docfFrqz5tzeps3kC/zbWCJ9z4YVIDsUiEExSrKzOR/SSsWr5HnFGMA2Gs1yB0M&#13;&#10;Gw3w5AeDRg7cQ45WxsMh7QZ1bHD+QbBBx4a3hkEB/DX5sU4DwNexpp0o9lJ4eyU2lQV1Fj4mbr9s&#13;&#10;yha1TEEHbI4/vtnqevWs8rP/Cx2OXtA+b0pdm/DsrRAor0Khlg3HMo6hLFRyQI8hKLLmrF1K2Clj&#13;&#10;2zzZU394Sz0fqNv962r3rgPcTjfU8qF6CYj3R7vKR/vKx3vKEzZaT/NROx/tqb19W4vrN/m4vSsd&#13;&#10;TKRkqje2tX35KW1yRDUA3P1Iav/wQLdu7+rGzT1dv8U4H7Va2lhdtaFbx0kvvXOgH7y1pz/98Tv6&#13;&#10;nS9+R//wf/ys/sv/z7/U//Mf/XN96es/UDXa0px+piQxIJJMKgRE0qfTuU5KT3p5nbO8nn4vup+/&#13;&#10;pE9VKYnVgymzijziWfT8IFhyRp6ZN7zKMGzhRCCVfNO9Fy3SHs+yKZR+igyYzO7lxZzkrm7T6meV&#13;&#10;uvsMLgBJd3KMmBlPbqKr+6ykVc5f+uf9/XovhQ0DvRfPh11edHyE0MxRTFcndXWUjbeUh3yAbLe1&#13;&#10;O72o/fnTentnS1/4+i397pff1LdfX+ityVjvLNd0O6/ruK8UBiOl2GgOcE957Z7POnWLDP5mFn+r&#13;&#10;/mihBXl+ZrrIgc1Cmvet+tkhfDO1ba8lgL/USBPk+V+Kzue9utlCxtmtTfY1mB9qmGdqZnsK09uK&#13;&#10;3SHAMWM69spVJaGDasCLY4Y1vNHtZqwxbWVk4zhqFqP2uk7LbIDwSMtFAugrtUabvLks60pdU2tR&#13;&#10;N9oH0OMzn9Qf83H3Jzd3tKg6LbRk6mbVlDtguyl9KYQYFGMsZW5jB30PZUEhRspMZs6ZFdmIBk2t&#13;&#10;0Wio9fGaNtbWtAbgOvg3VSNqqOeopWWD9TCDXB1vJ60T3wQ69O/8aAOwP8bObx0mXddFtc/8Td0a&#13;&#10;fVRXp0MtU6V1tB1YUlUPVWOXmg1k3ERtNKa10GrYTaTj2xIgnvYB7d1rmt+6qpnTzbc0v/6aZjde&#13;&#10;18J/+2jnbXWUO9ino1vSZIcxYYOdOx2qXjAO0z1pusu4AO5HyOUNiVcUDZ57Xtuf+lWtPfO8dpkb&#13;&#10;1/cPtAeoLxnTSJ8ajtXscKq0c4TYQx0dohfjd/7yc7r03MdVbVxRW5/Dq7+oOeHVw6w//LMf6L/4&#13;&#10;r/+JPv+1b2lpA4XBmlLWHfvfgQ8Tdjf5j36Gq4wl9c2M5+o+zVul3vu5qmoys/dmPuF4v22cVCuB&#13;&#10;Ge1wlwSPM1FSZ2833Nm00FFPfHkzp8zhNOIhYlmYDIonRPPcJfoX/fh5tfNe/XDLnBK8dsYGp7Yh&#13;&#10;+5675DN7feDvp2JM4EGFjCRkXj2rNLPKkZ38ZPiSkwUlytpuqblqzsbX9KOrCz5s/kD/8De+qP/2&#13;&#10;t76q3/zc9/TlH76rq8dRh9W2dvpGfBNTHwD1ENWxuo5nMx1NploCTAlAzb5wiXOuIQFKCQ80044F&#13;&#10;pgGga9k0wqMN1O+JO3XokiGjj7VldX4EAPWTAy3wCjMeeMSlDZRVETl40QIsNVyT2JTi2jmN1ra0&#13;&#10;vbauAe306DSfzoWD5345R0HIDI062ptNjph8CWAwTZZJfRzBI9RtleuR2tE5vdOO9Cfff1UHszl1&#13;&#10;spZ4/z0gawBwTfsDPHNZpM+9IiEIwwlEqw6L+kdFoy81NMZrH/kZ+nCkETTEe46xkpCRgqFfwjKB&#13;&#10;ZHUiR+qxWUs7kzZo3on0EjMutcTLPugr3UwbuhUuKT7717QfL+i1G1OlOEadgZYc4UjGndXUQQMj&#13;&#10;imfe+fHJzk0tdt5Vd3ADuo5X/m7xztPeDWn3hBz4J4A0x2nC9nmKraYAr/8hATbNHLsZ4CzezHrG&#13;&#10;xENeM9Rin3p9Xec+8lE9+8lf1tbFK8qBDacPWvIhuGVD6pgTmWMq/62XJXJ848rUQ0P1ycrR08G0&#13;&#10;LZt8s3VZ609/RONLz0vrFxiXNYXxed04XOqf/Mt/q69971VN8fZb5q3PZ6YNbytSFJSkkEU6Y4mM&#13;&#10;fXv5H+CJsTHG31KkLEqU6p4rk1qRmXQvGWlTYEz1XtdKROHyaIk87GF3M7N34G6yxB6WVwoe8TBb&#13;&#10;CTTxQ9zMJCc92fVYXYsI53CSVk/kkx/MVpGS6R25h+C47zYzrX4oIM5zdVOvyFil3tfT5T22glF6&#13;&#10;SkT/Im4fsOwTmn44IHgbPv3cWvk0j7DEKSx9dZ3OxrGHGZncZGNpU7gzYQE+LCe/jNoAotEeDroq&#13;&#10;BQWLlATALKizqnD663lbb+pbbx7ps396VX/6ylLfv84Z6G7QtTTUAR+zjgHja/OZrgKMR5O5BChu&#13;&#10;rq8rWwI4W00pm01ngPJMhtctPDS5F5fn6qGUlgKhOKLplPHsLTSKHKXkWCmhclYn9QtZO1V/vKtq&#13;&#10;OVFYTEgv6F/Wgk1kzsLqqoEWrnfdyPB4NVpXXD+vNNrEed8AQJGrpJ7joUSdrsuIbRXYVNyz3T08&#13;&#10;1nhoqkOrdnGMDoC5xhxRRG3yFtDEqCP0yxc/pa/+6F298to7bAJR7vVbol4v1civI2bMlcZjNpVq&#13;&#10;rKbCuoOsPIjq8ZhH0MXxutZ9sxmvaQiw1+hbx1pVg+6DgQLHNxHwj3VdxiX3qejtHvoEkD7Umma5&#13;&#10;0RJbLLBlS7uHeLG3xh/R4blf0Zt869g9TvINw9qlEobsmnPqaadqshJHWL1vkAf76nZ21HOsYsd7&#13;&#10;6g9uqQXg0yGAjgfPV0/hOsscxJd44x2A7kdftIeRpXJmP6DDlSJtVKFi3gQlbKH1LY2f/4i2P/ZJ&#13;&#10;bX7sU8rbF3TQmw4mSx3tTzTb83EEbXkbq7BfYP4l5m7GgLY+VNgYqV5fU2TTS3GozFxbsinMrdGA&#13;&#10;j+RXnntRH/3kL+mFT/2yrjz/oi698AkdMCf/1ee/odd2OjaCWoE3NV50mN8mJCrgYFRMp8j0rxin&#13;&#10;nnnFREL/JHNw76iTauZVWBG9QSWtKBMmyVaEFVmmGT6I+USBjB9x+Rp1InrPfU8e1TztdA+TJyjz&#13;&#10;wMnb9tDJzDy4hx5W39mcnNFD57lDQrjfRecss7sygReqWMkzI5SR5s4Qt9lJmjgdL/13uYmKTvlE&#13;&#10;tpnJggkr6i/V5f04S64cqtLN1dPTv3ByBU8NiTLBVroZcb/NtSXPrZtCUjav4LmSRwuJy4JyiAC6&#13;&#10;qe2zfIACrk2wVv7BL7OQrt080o9eeVc3Dlixwwtq8Wb3cRsnLNSORTfrKh3Oeh1zxOKt+G+BxCqo&#13;&#10;6zst8MKW87laJzzdnjBxfCDKBECYmZKvPiZHQGchIMZKsWKRhSBmT6HMcU2HN5igfjED6ObKHEVQ&#13;&#10;mU5kl0RV+EOjgMc+WHdAX1c1GKhuGlWAZIajByQ7934XS3Xzhfq2o1XTjHQFCLtHa+oUsVmsggJg&#13;&#10;GEMlqtKfrMr/1UNssL+o9c3vv6HdQzYzWk8slBgBZYtFpgOHIceiKYSogB0rjqiaqlKk0GKQ5SSK&#13;&#10;FdAtDoaKePEO5lWgDmUhdXQ/aQlSztHbNxEcXZzhFrDd1+zwUBP0mNbPaWfwy7oWPqq387O6ulyX&#13;&#10;v0XNzRhXPFM+Cnusos2AnVs2244NtsPz9rcf3zB7zsY7vPQEsMs99Nm+tJxI3UKG7QNvJjXfTkI7&#13;&#10;lNqBxOZizXbxmMWHzADYamNbabSheuuCNgHeS89/XOvnrki8ORwcLbS/P9Uxxy0Ljr4ScEvHsVxU&#13;&#10;5AgqYefeKrJGGm+e1/mLT+sixzAbW+e0eW5b586f13A01sbGlq5cfkZNHOqAD7SWa056zml9+4ou&#13;&#10;PvtxXfnYr+s4bOh//L0v63f/9Kf68o+v67V9061urIM80qIeax6C5ti0t6CKtzEhAyUVsE/WUrIO&#13;&#10;u/tsgbCXg1chJkHWyUXEnDxJ6AGVSuAPM5OZeXQVrqIl/biH2VlGBPsNndZBo9Po3bBUcaa7hNpn&#13;&#10;1CkMd/n/AmKm1c+p6MT8TazrcJrxlyo8tQ6hm+wvlW4oc6rT2dDjDxBeRhc69daXqekTMsDkIWJY&#13;&#10;XCx7i+qsUgpRYuJHeCstFAGiWRv0xlu3+Mg1U9tFTWatjvDilix4xk5dF3SMhziZZHC2VgWQDtYa&#13;&#10;9bQ2x0Oe4rE7uGcHdYC+w4vMXhG7KkTFWOG9Z2UmdaZtnxRmpkDcWZzXRDmJ7K/8AHNCbobUdxKT&#13;&#10;SH5RRwEQrgHJIQDDMUyDRxyrqBoEresob6On7QQQ974xIC8BWr5wHfDrBnAJRj+QSw+EdZySMqIb&#13;&#10;ZTaOJUcJfszRbFzR916+qZ++8rb6BZsNch18kyL12QRij1YLJctQVBBeqDUaoovrlKqgGhrEoFCj&#13;&#10;96CRoNjUakLQgDZrwD2lVq0SG2pQW9W8pTBWgPPa/LZGvHm18bJ24if0mv1VvdJ9XC9NL+h6O+Zj&#13;&#10;tAFTSaqlZhjUxCRzD396rOVkovboAA+ds/DDHb597IjDbWlKyLcLLfDQeUsSwC50wCLoH9X0axrn&#13;&#10;C1qrr2g0eEr18IJseE7iDSVtXpAuPKXB089r/MwLqrYuaWkDjuR6HR0s1E2wKW896qMU6C9vWXnA&#13;&#10;RgFgB95gbISHzsbQjLc1GG2riuuyfqgYG8U6KGC3pqqUeGs5uLWno9sHmuxOde2NG3r32p7egV59&#13;&#10;e0ev3TzWqzeO9fnvvKL/5ne+rP/H//R5/b/+9Zf1W1/+ib7z7kS7NtSCt6KuGWDXqD4N6OKQMatl&#13;&#10;tJHiVMnmkiWJMVgRUb+zkTwhwMyz7qUszzaDh1tcZruVRrMAABAASURBVKuIeQHpx91mdk8x0tDA&#13;&#10;n2eyT5JmK16zVcjy0Fk6U6NEV2wl+vN5uJ5Q+Pm09j5bcWs4lWoZIzOuxNGX5y/gdl2c7jSNJtyu&#13;&#10;VQk8/+zoepw899jLv+QYHGycM3MMYUw1o9SUAbOe3uGESwBNVlLvoMmiVhjpYN7o+s5SyzRSB+RM&#13;&#10;Fq26lFgMYmGY5gvp4FhatpUiRxCD0ZC1a0Bj1hIAXQKgfYs35LRYsDgXypytCg1gVIxxNSk9bZKD&#13;&#10;e8KryoB2BrwSodGXQIjLSqPtXfI8y4iiIrqDCtJ4QwLYjTCw0VTkDyoDLKK6HLQAzDuoyGoXSujS&#13;&#10;dUkhrKZhR9r7n+l/AlgTOlgMatkQwBUtcwNoraneflE3Fmv65o/e0s6t2+q8PEl9jsiqZHj+YlNN&#13;&#10;7KTZKkVs2cRGIzabqqkkQDwMxgoNVNUKDmCVqGuKFglrZatp1wAhyf/d+gVvGQvOp+dd1H5e09Ha&#13;&#10;C7q18Qm9osv60WJT7+CdzsKaMoiOFJ61qt6U550SgC6+T/jHUu1fl/agA45e/GMoHz0LoHdTKTGg&#13;&#10;2F9+hSj58dhwXRmbduPz6jcuKQPcCe+82wDYOWppLj2ltUtXNN46r1DhHc8zgD7X0f5My1nPfJIw&#13;&#10;izSIslGlMIyQqfJNZ63SYC1qvFFzijPQ+majwdCwX8tMnGu5PNbR0a4OD2/jROxqcryjI+LL+ZEq&#13;&#10;7Bvdy+7mstzyMXyi+fQIJ2TGPOqxWdQb7+7ouz95Q7/zuS/qn/3WZ/TVb35fe8dzZTaY1h0F5nIz&#13;&#10;qJUY7+KwBOzFmBmtryj7zJSZZCc/d2IWVC7LQgH5WqOn8qvweiVPQFnwcBN95O08TqcMRsRo02+i&#13;&#10;q9tWwcOe3pyZycwk7jskv8jg9jzzh2cVsvL8sB4urTTPw7DliYU+LPE/u5yiIGI8LHbwQQFgHIWy&#13;&#10;h5T9vG/XxelOu+jE7SqVLDNK7yMz8ihNeCFOmdBz7MQDyd45eHomnlOyDDdEHyNlXR5obxp1AM27&#13;&#10;gWadqVNU3TQsoE6LZSe+S2q2rNWnRrKGxR3lm8mibwHSTj0LKPtmQZrzCslB3o9lAEKzgP4myZTR&#13;&#10;A+wVLqKkTH4q5MBu5JgDuYMOi7DIAXTlea4zk0gApPD+NN6UU2oATc7eG7zipgqqorHYVXTuWrzI&#13;&#10;oocDGYpICiFoiV6+4EkqIJcs8kkRmVG26NAL8JqV1/vzWq49r5ev7unVV1/HDgv6TX8CCB0retAr&#13;&#10;1iIvy8iLNlITBxpUpthUssFA/oFW9VDGsUwgP8QsB4meoEuGvpFNMhBmzdF3xk6aUNeG21psvqg3&#13;&#10;0wV9f7qpn7TbetPOa09ratkQKqt4T4gaJNqZ9njoEz6Qrs7Tewf13XekQ4Ddj1+me/LfV4+AaAAk&#13;&#10;g9tXXPRBzUjie0Xgu4XxETOfu6x++5K67YtKFy4rXr6i6iLh9nkleBedNJu2ACzAzH4eaD+yxViR&#13;&#10;FaXGZAB7zZvdaHOo9XNjrW+PtLbRaG290WgcVDVJfZ4xTkcclR0wJhOAd8E8mqltp8ocMTV1Znxa&#13;&#10;8kj3c6bDlHSnGvsNalO0XsqdYlVrnU0oDje0VKNX3r6p3/69P9IXv/Z1HfJtKIZKfgRZUU+Md+/z&#13;&#10;qY5Khp6WZOQRJZTIOaGgUGKBNkyrK8t/yDgJV7n3PBnTe9IPSRRsuYfPVNqXyW8n84fuvYyk8+m0&#13;&#10;jAwjfko6uR5I20nBzxAY7dypbh7zh5PHha1W4V+ap9vXB8uJ0fpLo9cDimQ0dSpKZpnZPeSTzagU&#13;&#10;suGtS6YEZ1YiM5tPTgiPM7AYzBawt7IYFep1QPycbh9GvXWr0/7MNOWwd5ElHEF53Q6gm/MhbI47&#13;&#10;2/kQ4m0m1yUYYNTrmGMYB6RyDAMwFU/ZAVkIcYQKLBIWV0Y3o67QqSwu6hvkEx1O+QKTLzoHdq+P&#13;&#10;t60e5Cgg5BxBrGKFeqgwXFcYbwMgW8r1WAa41wBphRfdU3+JzssuiWUrFT3QHNlBVjrWLbMyLmZA&#13;&#10;rxBcv0AaYF226iyoD5GzWtOMM9pp3FA+91HttGP98NWbunrzNl72XDkgg7oJCrRvZoohqKZugETc&#13;&#10;PKxqqaoKWTSyg2SVOs6i5wDiLAXkSWjAC0DLG0ZWqoZaDM9rZ/C0frC8ou9NtvXKbKS9srFmVaHV&#13;&#10;RlhqjAdez46VOXrpjw6VJxDeb7cHqO9eBdhvSg7qy2NkozO2SRaUwgCQ3pDG5yWOnbT9nHT+efr5&#13;&#10;HPS08qWL6i9tQhuyC+sygDkD2MvlXMvjifLxjI2iVdVm5hv6YouO8sQxiNYYF87mB+sXNF67oPXh&#13;&#10;OY2rdY1tpDxLWnImP92fanIw4Xv7XP4vTM6we9+aQttglTEvO5uA/6ZSXFPLW2JbrWlmQ80yhPMx&#13;&#10;Xw7w3odK7bqMt5iBojYHtbY3xto+d17nLj7LN4pGX/jKT/T1b78sThjV8zNbHijEparo9h4qY/vE&#13;&#10;/KAHIgFlSKuLqHOtEqtnyYLfNwjP8bnr4VnyvOw8ZzOfIL6SLWaoFeLhCZ1eRS5MGbqjZImfcjwu&#13;&#10;tMcVPnnZWTEed/La6BE8/MtFDAOKPTAWLFSzU83/8mjsA+uDLI8UpVfKl7wkxWQsNjEvyLcsknAZ&#13;&#10;hOkBtwZwqXjFTXmhBFebRto7Guinbx7qlWvHmvDBdNIm4bjLmihjAxCw07HwlgCm11EMMjMpmLqU&#13;&#10;NO9atXwE9GOP1C6lzgnXjnzRcgTYqljL5PWiygV4Z/TzbiRkZCdUzoBPdjCnXH0rcXSinERlebsC&#13;&#10;KG0wVODMNo63AfhNAH4NIBioZnEHQKbF857y0bR1txhwNTOBmPK3itR2RVzOgUU+kIVKKsINz7Et&#13;&#10;byCJOgs2hoXXH6xpzpnwcu2K+vVn9eathV57+10dTQ/oe6tsphxqJatUYavaif5GQp2QkQ5NLaui&#13;&#10;RFt0tXSrV1RH+ylWMniNsowdszUSwL4fzunl45G+sz/SG/15HVTnATrADHmNOsD1AJDdlSZ7Sse7&#13;&#10;WuzfVOu/4rjPMcxkRxXn6aP2WIN+piotwKNEOxXjuibDdrZ+Sbb1tOL55/DKny+hSPcbl5TPb0Pr&#13;&#10;9LnRssrYZsaxy0T9bKqezTzNl8q8zYWUFeiXsbGmYZBGtRo+cG9whLOBJ93wVtXOk453Jzq4daAF&#13;&#10;wD7ZPdbBzqEmfHBtF71yNuwYmR21qtwwfxuGK+LVV2WT66shva3hacirtfCz87DOnBsop7EqW9eo&#13;&#10;GgDynWIIimz+a+eu6NJzvyINruir33hJr751U70ZY7Zk3BPyabdzi1fK5Uc8T8j1cdLpZaeRVViS&#13;&#10;TNZV6p5nWYcuKT+8/JQ5oAv3aZIaaEGdVX3Jy0yrH5254DrhRVf4eZZSr+dUEvc/7P6MDy9dRPNw&#13;&#10;fUMRS8zsJMfDksnD405Ey30mXkzlnfG8QnCQfmSHKH7U7XVOSRgwMCHMqchd6cWTEkln8vRhXi5X&#13;&#10;3spZoaQ938mzT8MS50EajjKeK3uQ55ETMiZk3VcA/MrMDuw90WSBCRFoLYOXeFwAO6sCQGp0vBzp&#13;&#10;x2/1+slbU+3NI+BOC4BHX2W1LKmcSacgP//tAB6FJIOGTVDNMcgSsOwAwd7LAGLzM+7lQnKvG4B2&#13;&#10;0AqRBVR0iDIPXV80smBKhP7hU1zBDNAjB8AQRzyuI4gkBZMYHwGEaoaK4w1oE2DfUAXIB7zmEF22&#13;&#10;qUOHjg0iIa8XaZeFXKLy382uQwAAary+pJ7FLWGvAHCgU4vuS2hB2wHAglGJtrt6oOVwS2njWe30&#13;&#10;FzieuaXrN99B9x7tTQmP1PAwq9h4FVSl5TooATggjaoQBfYpWif/qFvFoVLGJrQZrVdqJ2w8MwC0&#13;&#10;Vxc2lLc+pnf1tL54NenPr/e6vagBtYGqVGnQSsN5J5suAMpjLWYHmk5uaHb4pvLkTWl+DbopWx4q&#13;&#10;cDbt49cpaBka9YMNpbWLEmAeL31EzVMfU3PpRQUAPeFd58GmqvVtDTa2VWPnCqMFP3/hWENHc2m2&#13;&#10;VACMK+ZEqCqlQaUl5+rLUVTmuCVuDTXkyGWzloZsJov9Wzq8+a6Odm/J/42ZydERoL7HGEmDZk0R&#13;&#10;O/S8PbW9MV16TWcTzZdH2GGiPs3VM0+dFHoqmOLGUOtPXdClZ6/o8nPP6PLzz+nis8/o3FNP6fyl&#13;&#10;pzXiTYEOqIsbujUxXTtImsXzOtaW/vyHVzXPa+rDmjrsaNhEfScl5hvxbIH2JA/FfEnkm5kyY3SK&#13;&#10;FSVUJm9FRORXyYfRQ09LJhXSY667PEijYVHDRJOFPKWHXHDI6f4ir+d5d3Xw1And14eTXCFID71M&#13;&#10;OpWnk4vuEXNBBGduz4edHGO+eeqEPNPprKSS1snlfCfRs8E9PGcLPmicdtwoTmXAzqTvtEXeBxX/&#13;&#10;sHou1+lsmadPyfM97uEp3Z8+zT8NA4supoCRQ8lKVGDdAD5EfLToQx0DC2mhZjDWDC/91WsT/fjt&#13;&#10;hXbmjaZ5oDm7wYKJvcBr7gBnx0af9X2XV8PEQrOQFCwpAegF2EFSB9UeoHevPbjHfuJ9+8TNLBxZ&#13;&#10;RCfXK7A8iFpeySPqdke1U9N7zgkRnN5mknvtzUiBIxlDf1VDBT/DjhVFtSwgm7Z6hHUozq1Muwa4&#13;&#10;+iIG0aWiG0JzUIL8yKlte/k3BQf3ts+AT5YwmZTUi3SotKjX1I4va9I8q2v7S731zjvaPziALyhU&#13;&#10;Y+pUCrTDHkMag0RTijXlUQFhLccZXra2tq6W463KyEWXvJho2FRKZrL1KzpqntG33sn63E8O9cOD&#13;&#10;kQ6GT2tqYyk0apATkZOP9rU82Fd7fKTZwY5a/1B6jLc+vym1ePL9hDZ7JZ5La9Rz9KbxeWnrKdn5&#13;&#10;ZxUv4KVfeEF582nl8QWQeEsV3y/q0Tq6N9glM0dadZxlZCjOOtUcy9Wc1QWO7Ng/1dLXPBrJOAYJ&#13;&#10;a0M220bDUaNRlZUObmp64y1Nbl7V3H+XfrLPccyR+sVUo80NDcYjqYroJ3W8ISXeAFTml8mqoFgH&#13;&#10;DepKI+yyPmi0NRro/NpIF9ZHGnFmnpdTzY72dLR3S3s7N3T75jXduHZNx4fHOtw/1s7OgQ4nizKX&#13;&#10;j5bSpB/oey9f12c//y3tTWqlsElzlTCnauQnxiIris6zsfSMuCnEqJ75LVJ3Sasogbyy/iIueyKh&#13;&#10;Gb2c7jKv6pmtwrv5j449inOVv3reW9tkdobk8bsc4W70bsyImhmsbrtM6ud5n5goP7zdkvuIsp+n&#13;&#10;lk/aVmBBO5lhaigHk7iFfUOIWnLWPBid04yzzWt7vb79yk29gYez39WcZ1ZaZtOcY40F1APyQVQm&#13;&#10;TBy1mCUpdHJgN4B/OV+oA6jAw7IQEh575ljGP9QFlq4F+E1y4MoKTMcgIY8sD4RK8ithXwfk5AnP&#13;&#10;LEaHizhPz5UAaVUDheGaAkCkeqQUXF6W61NVgQWb1MnK+XWRR//Nvfp6INF38eHNUqvsG4+ZetCf&#13;&#10;rqkF3J3AGfKkHhtkPwqij1mJdpAZG3Xji1pufkQ7y0ZvXLvYTDXOAAAQAElEQVSta9dvyTeEEIbI&#13;&#10;rGSGPgHlq04C3BXRN9Zyu9dDNiX0mOBxD2KU5hM13UzbTS7tLwcX9GZ3QX/yzlCfe8P04+lF3dBF&#13;&#10;XTuSVFHXrdfPePvYVz+h3SOOGfzP/AHP8sdHs0PZ/FixnSvQqd4qdfUGnvoVaft52aWPKjhdfFF2&#13;&#10;7jnZ5lPqB1vKzboitqyqWpUl5XbG0cuxOvRMs6w4E8BuGiyj6r7C1o3EBqvxmtKYfkOj9TWtN43i&#13;&#10;8VTtu+9o/s7LOr76krqdt5WP2XCWB9Iwq+HsPg0MJ2KJY7Fg4+wVsVcVA0DeqGZ8U655WavEQCrw&#13;&#10;hhKOprI96t+6rfbq25q/8ZqOX/upJm++rPn119XeelPLnavavfqajm68A13X/rtXdczx1BT77Oy9&#13;&#10;q7ffva4JY/aFr7ykf/z//bx++gZ2Gl/WkrUxYc4aG+ecedwl03A4VsQWLW9vVY0e2F1OOCMlZDiU&#13;&#10;jSgkJ8/4BVBetcnSKZF8GimpD/9hRl+575Fc0uVRskN53vdwPVfEk/u+YpWsv0DlXT0zk9mDpL+g&#13;&#10;djO9Kv26v7MnaTM7iZ0G96dP8+8Nsy9QsnJ2UxsLhQRtMRvV4cYnG2mRN3TrKOpbP72uqwed9jgi&#13;&#10;OIZ/kaSWsMf775noZpHFTH3AsAc0jOUoQM88q018DJtpMV/KLEiZHuHSGa+6gWMRB1zzBQFzojxD&#13;&#10;CpGaZAiif4HFRUWllOUA7wQDok4s4zI9mp2fuix+a8YSlKtGGf0y7UUA2GV1fQLgTa2Dm5ML8zbh&#13;&#10;LW3nXpbQF5AXfemom5QpihL6UMUleY6rJX8YdVyFvnjv65qvP63l4LJuHkpvXr2l3du7StgiUp5d&#13;&#10;Bn1OvqlhElOF/YIC4JWt0nSZFACObEGDZijFgY4AzRnyXjle12e+c0uf+cGe3mrP6SBe0JQNd+vc&#13;&#10;ZfSJWiwWmnGu3h7fUp7ekAB4zjwkAJ3dQbHLin1U5szaP0Lmwba0cVnCSw8cvdQXn1c8h6e+fl4t&#13;&#10;9ltYrYTOgc0nMg6Zt4iWY5GWj7OpXQjzQIYNooTuQm9rBgqDocIQ3UdD9pyhmirI/Hf/925rfvVN&#13;&#10;Hb35hqYAsfjoqmyqAMtm65zWz13UcG1DPX33/odAmZkGkgbMmzCfKSxnqjiKCe0UmYfqj3a03L2u&#13;&#10;2Y23Nbn2uo6uvqrja69p7v/T1u231N5+m/K3tdi9pnZyoOP9nfIm43+stdy/yRn/O+x7N7Wzu68f&#13;&#10;vPSmXuct9Qev7eu/+43f0+/80Z/r2AZahAZnRgo1/WKeLLpecwB/QP8Sc12MZyH0vHsbUSeCx975&#13;&#10;gVIzY6rZA/kfeoY34fQhCc6iL9yPExfMaLHQiq3wl0VMjHuVKxdVoiWL8pL4C3p4G/cQ7Xia4JH3&#13;&#10;e5U/suJpgQugX240j55mPxBiLkHcDxTdn5Esyf+IqSNMOUjJRFRikmYlpVBLzTndPh7o+68d6rWb&#13;&#10;rXa6SnuA3WG/1BwQx4nluKWWg0TmPNSoK/JTN5PB520acnuAaskZbAu4B1cwUQK4ZhYHaCcB8MWb&#13;&#10;MPJDUGZRCzIzOX8h0l4tKfNjysUQhJ5JmXoyuEUdRbwoPN/EIuwAxdKXwtOqwfujFhuEcPhMQLgS&#13;&#10;7ffo3gEwPZuAHKAA855jkMDXBOdcdHOa6CV09CZbQKYjkrAdWYqS3AEP3n6oAIKhpoNttaOntDsd&#13;&#10;6eq1Pd28dhN8PVYwKcWg3glAyLQb2CQRQd8QGhu1bKIJnXOMmtDQLG7oaPCsvnU96je/cVtfvWba&#13;&#10;GX1E+7al1oba3txW4uPlbLrQZHKs2eGuFoc31B2+I5VjmF0Zm26FrMA4pn6kFM7Lxk/jnb8gu4CX&#13;&#10;zjGMbT2Fl31e/WADT32sDFALPQOdy7zJ9Bz1JCgXUG8l7CQFCeBP2L2to5ZNpW5YI2cgI2yaWiPq&#13;&#10;V4Dy4vpVHb/+kvprb0gH+xK6aHRBG+ee0Rbn+xvbzyBqSxPeBLo2ILlWlaIqNsWao7x6MVc4OlC7&#13;&#10;d02LW68C5i9reu0nmr3zY83f/akWN1/RYucNdQfvKE/Y2Oa3BapL7S50IPXHGH9J6LovZGlGPq88&#13;&#10;c4gNo2eOdl3UYVvp2mHSd1+7pd/8d1+DvsoRG/zVkHkQimOgEHGCGC/GvMM2CJYYQR4ntxE6YR95&#13;&#10;SPIRd2buljVwUo7Ik9jPFvhqKRKQ77rdSZdMycx0+kNEH8pFW97O2f7cL9ctctKe3V92jwlPVvoD&#13;&#10;PB96BkqXtlYjga3I8Pi92tzTLBykvasEP+u9EvYYKW4np8ewnBRly2pjpz640CADpGI2FhOTFXA3&#13;&#10;JvGkrfXaOzO9fHWqw26sI7Btvz3UlFf+JV5t22WAscIkjbKDU7FFr9QtlAA/KcrIz6yjxE7Q8/qa&#13;&#10;E+05X6IdQFXwZfd4jbRJAvlyCESMsXcSWSbmoHyyUFueyLISJpdlzi/JmVhwAlxVNRIg2eNt9fRL&#13;&#10;XKlbqgFkMu32tO+/5dL19AEZ3EoyCZBSg7eJHu1yinpzZbUs4qU66i+dlsTZnHr64noE2q/gr2g/&#13;&#10;hqAQK/W0vcTrXVZbOu7XtXew1C2OZg53bqsHZBMq94Cmg7xZ4MN2ZD4JHdi+sNMAGUmBY4laB/UF&#13;&#10;vWNP64/frvVbAPu3bjQ6CufUU2/UmMaM4+JgT4v9PUBtRzrcE4fKhAAWZ8uazTl+yRL69hbVcrSS&#13;&#10;RlvS5mUFvPUGYG8A9Wq8KRuMlB3Qq4ApgurKVMdMfWwwn/JRdir/DSNEMR5WyMwUggnjKg0rLceR&#13;&#10;TS0SjxoA7gPGNh/sa3HjmpacrSeORvoJ5/6aS+fOa/zMCxrwkTMP17UUdZlnRhjZcEML+M731R3d&#13;&#10;ULv/tpb7b6g9eF1p503p1lXpNpsXHjuH6pLzMq9VVegylIb0ce2SxBuUNtjAtjluuvAJaet5+Ydi&#13;&#10;26ZsvKUw3JD/NpXV8I/OaeBvQKM1zTjrn4Ra1486/cGXfqDP/uGf6a2rN2Qnc8qdkIojpjmbXWAs&#13;&#10;fU2J2bIicWETnSWy3uPOpf57MP0sxUyDVfUsM9dtlbr3me9Nvu8U9bm92oP9WbUZvNyJGeR8K6LM&#13;&#10;dSJYpX/eT2/4HrKVkexBRYruPliryIMMHyjnQXOdinEVnEq6GOlOqmSdfSQWQRd7Obj7JDWAJACC&#13;&#10;5vp6GYvr9Xd29aNX97QzHWh3UekA0DnuD9Ua4AYg4wQqlX9MqVHmNT84QlJXAL8DqJAhPFAvE7Iz&#13;&#10;i9VZJFNAv2BSUCYlmRkPrS6PUyLqBJmcz7OyuDxyQpkycmTmdU0WogR4CWAUIG1VIwGyCTkmEzuO&#13;&#10;hnVkOmVAVFp2SS0g3dGvBNgX3UIlP05QNCU2qZa3kAzkJPq0JD3nWGHZLpFBU7RlULAAu5PJf4BC&#13;&#10;7FppiQ7LagPn9AKv70G33r2pG++8penxPt8raBtbJaMGMmrRLrUdINJirgq9LEYd5lpvLdf0ez85&#13;&#10;0j//1rG+e3RJt+ILmtlYtXWyGZvF/jt4qYfQkewIT3UfOjiUTZCzyKo6U+wD5qyUAW9tnZcuPi1d&#13;&#10;fk7i+KUDAHs8dWsGCgB7qOhLlIL12GzJcE6VeIvJ9D+zGbutUE9ZztSoCpENICgMse16LW3USuvE&#13;&#10;R7SpFmDe1+zmNbU3AOODG3JPOoRDad0UnnkGXS5pzpHMDHstFBiXHqcAamfUvQ2gX4Pe0mznZY5x&#13;&#10;8ND3fqKw/5YajlPq2YEqvIeaTaTeXFd1/rziZbz/Zz8ue+6XpOd+XXrmr0pP/3X6+9eVL31aehZ6&#13;&#10;6pO0+4KqC89p6LT1rEabz2rA9wUbbcrWxrL1kcLGpg77Su+yX37l6z/R7/zu7+snL73CvJc6bGE+&#13;&#10;OSVskVfEmHqKLG5bEfOPyGPuTFmGHrzNXMaD+T9rTpnrjxCyKnu4Po+ocl+2yeyERHhK5J0yhrKC&#13;&#10;aMmbcVoVGAHETWR1n1Y6y3uaVzhg9rRTSb+Ph9c5ITOTGaSzhCxXzonog7dJ1NHPeLl4nyNZyENW&#13;&#10;iRPNxE9vjzut0h5z8pRPvFUon3zUCyzM0A8VciOzSsGyqggfLmW2NV3fD/rhGxO9cxC0N680WUpH&#13;&#10;s17zVGnOZG8BnT71DBFeoRbISOrjSCCjeGeVAZgO9gEYNfVyDzsrSICoU2ZRJKOUBS3VCn2DgpDn&#13;&#10;cQ7dVZ3aqlcXjTYqJTaPAih0yeBZkckAYwEuIsyxklwe3pYRtxCRSaveFhtLxRFNCAMAXciEOF7S&#13;&#10;YspHwJmMNwvloEz9hOceG/rCm4nNO8U2ySxryWJe5KgEGMcqqAlZ7pVWZrIQpApdaYtpKN9QeuTN&#13;&#10;qrGORuc1yQO896lu3byhW7dv6WhuAPwagACZZNUEuUFdGiuFig2h1kG4rB/ubOi3/nxPn/n2jt44&#13;&#10;rjQNI/XoEl3P3jhbX2p+NFOaHqk7vKXMObtmINHimA0XYLWgvhogbyiNthTWL6rauqIaUI8bFyW8&#13;&#10;1lQP1TU15+sBvkD7odinX3TqOU7rZwvlZSuj/6aEsgxCQOm6kgaNMnUzHqwhp+aD7oA3g1Ecqka/&#13;&#10;9mgCKN9Wv3tNOoTm6MZYpPEljZ75hEaAcUbOgnnRQbwqyeZHSnzcTHwEtRuvSTdfl6ifjw8EomLn&#13;&#10;NfUbV9RdAsCf/hUNXvi0Rh/5axo9/1fVPPNrqp/6JcULHwW4X1B94Rk1F5/S4MJFNee31WxtaLQx&#13;&#10;1mA4QPWR6sFY1WCkiA4VH6wHzDusrDozJ/yPufqF/LtCx4Z+fedIX/7Om/qXv/9Vfe/NW5rnIbYY&#13;&#10;ylgzMZlM2A1KUPY0b4XBTNkS9sx6P5fPIefPpxFPQAbRkO5QieiBK2v1cw//Wd5ScFptxUsV7ofr&#13;&#10;eZ8aq4qw3p/vkrzQQyePP4zC3cwTKS7JCRX8Pi2/R8+TTM9z8qSHp+Tp90On9Tx8WD03/indX+51&#13;&#10;ztL95WfTznc2/UD8lIEwO8GAVXR2vJhB0qlhKHRTEZxkuak9lWWAQwDcayanAdR+vCAxAf3c0GpN&#13;&#10;F7V++NqBXrq21LuTqL1F1LSVFkziHv55H4lH+Tl1znOm8gKZSR3AIzHZO9rgPD3kRBlgkDu5bg64&#13;&#10;GW9ZLGJ/cxD96K2iiM2lrxXx8oNFCXBPsQWUklIw6tbKKXo15WyQZGZQkMWoXOpQD1mKlQp5nuBN&#13;&#10;Sd7f1HeqAJ/EpgROyfucOWLJHDVUnAVHznOpiGDq4/FX9ViGPpp1Mv/1O+zTK6uPA6muFdCrsqRa&#13;&#10;vaIZbQQ4MpSKfq5nEnYD3A+aLU3YMKdt0OHxkW7xEfFonrXoGvo0km98KUyUQ1QLuPtH4GPV+trL&#13;&#10;+/oXX3pLn3856Vp6WrPmvNrQiOa1XCx1fDBlb2q1nMy0PNxVnnCu7MDeHWOzBX1JRVcN1vBEHdie&#13;&#10;UoVnGtcvKYzPS3jrCSDOzZB4ozyISmxQvaSOzc7BPQPwRtwc2BlPo4d0FrkVdbDFYKAVuNcSb0kV&#13;&#10;NED3apnZbKZq9/alfT8quqE4u62YZvL6o+d+RYOnPopbENTmrGRSWmwc4wAAEABJREFU8g+1U94M&#13;&#10;8cj7m28r3XxNYfdtVUc3FZcTVWwgzbkrGlz5uIYv/JqqFz+t8NyvKV/5ZbXnP6755ouarz2n+eiK&#13;&#10;lqPLaod8OxhuKvFW0A9qNjDGqErKALYA646JMGfzOp7OdczmOMF+k+MbbJbXteB7RXu0S7jHW8tU&#13;&#10;HUcvczar3eVI3371pv71H31Nr1y9rbYL7OmNrJPc+UjM+My4h1Ap+lzFbpk5wmTSoy86L6d7OQqu&#13;&#10;MOfuzTU479K9ZaeprFKNQGe4deZyCatkLvPVH95eqbcqePzTKHYioAndIXnTNMztspBOsHp6CcXl&#13;&#10;Dv50Hko9epdK5tnk3Qxvz+lu6Yccu9vUA2p9yC09KA4QeTDTTXaiVCm/v/crw7J+YDTGcEWJhdpb&#13;&#10;z6JqlW1JKHUsynle08vXZ/rBtX29vH+sayyqnX6qYxZl67MXEM5M8g7wTiiTGdVMuxYYLm8a0Mt4&#13;&#10;9Cll2suUCvCCk/ZqUKlo48qcUCY/Iwe0RA9keI0iK8jM7tCKvdSmD4RkcFO+4pODuRmSAkRogTKD&#13;&#10;SMIYQ1CMgBdJVy2hUuKRfJG3c5RsWX+tl0rUDVUtA6gSfXY+oaSRX/TtszxfXAG5IQZi2I+F3PHG&#13;&#10;4vywy+vMbV2H1VPaqZ/WTbug3al0tLur7tbbGs53NeyPFf0jdKq0zEOl8RW9tHhG//RP9/U/fOU1&#13;&#10;/XCv1Xw4UstYGcciW2DqeDFRPADw9q8puDd8dE3lo6kDu29SjI8YS7FBabStsHFRcespVeeuKG5d&#13;&#10;lI03pMFQAY871kFVnUUgXpQUAHIteE1bYAtkZe9/NmXDdrFSrgEyQNYA9dAMZMTDCVXIqznvzox/&#13;&#10;B1D2+29Ju69IB69K9LVnHPqwpiGgvPbUJ5B1Xll8uJ0zGAd7Ms7Rw/UfSTd+LO3hsc/21QOU3cbT&#13;&#10;siu/ouqFv6Hq+b9BHFA//xFVm5ek4ZY63hhb+tuzuVtoFGOtyqLQFA+cvjFX43KhMMP404laNtjl&#13;&#10;9Fjd5EhpcqDEB1on/ycZ+sMDNqW9FR3tqZ8cKs0n2GUu3xBaQH7Cm8y3vvdT/c4f/LGu7h5rwRua&#13;&#10;b8zRpECPskw9cyUxh3rm2MrJ0RNdRt07jCZSPPQhX4g0yKUyJASZNUXwpDd1rWjG00TMyQhPSe95&#13;&#10;hRVHXgWPe97PYo9j/jDL7m/4w5T9ZLKyj86JGt5tp3tqljLD8Ce5noayEqC7lEWWTyOA3ZTiWO/u&#13;&#10;d/rRm/t65zjrRpu1m3sd5qVmaYlnQsUuKpHfAmLetJBcdDBjWksi9JmSWODyyzLJXjKprqIyk73w&#13;&#10;iwtxLiNTmFgMClEGgARChUAulWBI1HGixirPI5n2shQskIJKnUjcoCAzKyQ5XxJJxbgq75PrJBWZ&#13;&#10;fUvYAuydIm8YAX1jCAr1QAbp5DJCk0n0O9E3YqrQtaoqFX1pwPuVimwUQ29BrcY6jpd0UF/RbnVR&#13;&#10;R22l2dGUY+ebsukB7SZ1vE301QXsvKWv/vS2/vEfvqzf/clSry23tV9v6Rg51aDSGpQBGwGE8XhH&#13;&#10;1eQW5+q3lI5vSnM8ZPdIkyvKgDbr0vic4sYFgP2ywvZTyusX5B9S83Bd5kcRgHEFqseycbTK82Uh&#13;&#10;Objj1TLgLkwKUaprWT1QGA5X1GCfpsFOjayEtaoq0J9e3WzCx92bynwAtaO3FKectSeAlc0vPP0x&#13;&#10;nf/oX9EyrmvRRkU838ybR9q9qe7mW+rx1nX4LnY+Vr25qdHTL2gT/vFH/qrs8i9psY5nPuCMPq7h&#13;&#10;9VdahkqdVczdCj0rWQgKBjG/zceJzTvznSSjUz89LsDuoadFvk5/64cNVjga7NryoyHxplfizP/A&#13;&#10;/HPydCbdM/eWfaWvf/8l/evf+4IO570ycyv4/EiZdWByR4hZpRAD25MoYU7oPS67t9yodW/O41M+&#13;&#10;/1b0CD6TzEk8Cq10Wj31BJf3DW6/mZOnbRHVKk65J1y2N/EYiWFV9nguxBU2F14iP4cHfSudYRR/&#13;&#10;Dq198CaK5RjNEt4nxj2MQegVWASJ6bfkOGVnFvXK9YneOczaa2sddRULMDNRs7yvEQ8l+oe5PquD&#13;&#10;MoOYkFvGMxPhNhYXxlHyBUHD3CSzjIVfMdEdGIsw6grdpEC5qZfJvR9VlQRoinzWiUtUooHMwosh&#13;&#10;KEBGLuyukiwyTYwc8mUncZJyhlNCyUA8FB5DnqhrMucXcT977+aq2MCACcWATqGWADPRj47jAtE+&#13;&#10;NeXpKkYNRyNVAJ6MXPQrG4aQSV2eMpQPAEEWEm1d02pbx3Fb8zzQgiOL3Vv72p9kHcSLOhh/Qt+4&#13;&#10;vaX/5vNv6B/8wUv64usL3dYFHYUNTVNQPWwUGafu+JBjgn21R/tKs0NA9EDtnA+TbEoYWMJXVTVW&#13;&#10;GG6oWj+nGs82bFxSWruglmOYOccwy8G6eo5p8mBIlYo6SYm+p/mMs+6lzEEdT1f0RfTTGA/3zN0W&#13;&#10;BrBbM6KZYbGN1Y0CNrBYyYwa2LGf7LFxXVPavSo7eFf1co83giMVIL34jC5+/K/oKI3UcUQlPOZw&#13;&#10;41XFW28o7wLoR2xQ2E0cHVUv/Lqqj/8H0ot/Q+1Tn9J8/Skt6ZuZachmFK1jviwVYqfAK0eskiy0&#13;&#10;6LEUjRF2Ek5Jz4bX0b8WEE8cwwkdC/kRJDaV6x2CIv2s6U85fx+4DX0DXJP5JlmvKdF2qIeyaFq2&#13;&#10;mQ15UDbqL37rx/q3n/+S/K972fflvxVWhaiAvCXjn5hpEY2e5DZX5oTR7CTyhEFmDt7PanZGCFEr&#13;&#10;8q2wrYqIl9tkdi9JpodeGbPSp7tlZNyTXpWY17dV/GHP4JmlnIY9/lBC9tmOmRli7aGsP2smTam0&#13;&#10;9RBD/qyyH1uf7pjxeAST63V/kec5PazWKj8r4tkoGUDdqI9beu3GXK/fnOqwb/DUKxw3pmWCOlPg&#13;&#10;nN3BXZyZ906+CLG0m+IU2DweIvwhKAOK4sqAohj8Ad6db8QJDynDWAYXABcyZKRYEBmQyLEmWZFt&#13;&#10;MvLNjLhLICDuAO35Ii4voo5oT4YMz7hDWlWis7DJCLmVzVRC+EKgnRjA6471PlNupzI8NqNvGX2C&#13;&#10;Axmyk9sJnRl8ZGYFZETqZfrWwr9sW3WsbJdrrkc2BcoqB90k6lSahbEO46aOtKFjwxu383p7tqYv&#13;&#10;vrHQ//sz39V/8Zvf0OdeWuj1dEVHzWXtzFRAejBcU62gvFjo6PZttZOj8qf5C86mFwB89o0n1FK9&#13;&#10;LuHNxvG2qrXzgPsFhbVzynjvvZ87N2vKhcaEA3irYoee+n6e3C8BRfoQGLfqpH8R24bGZdfy45jM&#13;&#10;Zudk1UBW1bJYKYSoGIOieuX5kdr9G+r5GKqjWxyD7KmdHWkBsGr7gi7+0l9RW28ohUaLoyN1e7e0&#13;&#10;xFtv/dcZjw4kwLO+8hFtfPTXte6eOh9M52uXNbOxlrmiXlSgrYq2gkkWKpEBBbmZyVE+GafMW0Jy&#13;&#10;ok89xCDLJIUQVdOPhjeXwXAsJ49XjHXkbSQ2Q8USHxOuQWNZPZKqIe3XMvqcLGqBt+6/XHDURX32&#13;&#10;T/5UP3r9qkbr26qqARtXq8AmIMj1ycwnFKP1R99m9ujCD7HEmzHztpyETQi5dd9VWO7Jy3e6YF4L&#13;&#10;BjNiD6VVRUqdc5W47xnMrGT508xkdi/JSvHdx/3puyX/XsbKxPGe0e8MmZVHWbR3RsLL75ADGzxu&#13;&#10;OK/QAUfuReXzencv6KV3ZhzLLAF2UwgVoBI5a2ThAjRxTh7OkCwpAwA9AJ+RsSJxreRGJr+FqAS4&#13;&#10;WfD2JDNjQbE4AckEIUDKtA1lUQ9+VY2MRVeOQwB4WZQhn9qCuRCcMitPyQL9DATwRV/kgbyTsiyu&#13;&#10;VTwjw+Q/ZHFnc51WZPSxahrFypTSQn1LR/HsEoCdvH30Ed4q1WTBFMzkl4PFYjYvgN4DIL3bg/76&#13;&#10;24qT983YxGI/522glShvrdZR3NBOfUXXm4/qpfyiPvOK9I++ckO/95rpNdLX4rPary5qrqjKOvWc&#13;&#10;D69Zpemtfe1fu6UB+RkQXsw4XvAjBdoUQCk2DjXnpc2nFTcvyziKMYBG401lNgcNAScn+qqqKkBY&#13;&#10;NiVktXjqmXP2jI7Z7UYfjQ3N4LMau9a15MQZu7BHxrvNscL2JhXQ6sVuw7k0YH1wS93ONQU89jg/&#13;&#10;UDkOwTEQXveFX/0P1Y/oW5s4QcJD34d39zr1ePNoaoXLz2jtI78GqP916eLHdRi3NNWQdiImTzLm&#13;&#10;XYXmBrXYtksO8Wv4GlA/Up+G6nFK+q5WAnC71hhPKXv7OCiB2VwZFoxDqdnALlt3SEP/BrGmsvnV&#13;&#10;QzYyeABpMScV6X+sJCiFyLePoGY4lgLt8G1jgvydWdJvf+5Lur47UcVbUWJOJDb8GITeAY0DU8L0&#13;&#10;pBdDAOuT88Nc7oIHZRBL8u4DUSY7SZ+GnnTAZtC5PfVB6P1W9b6ZGc6PuIjwvOe+R6Dr6uQcFHAz&#13;&#10;ITxxL53me3hvyb0pL38Y3cv1YMrrPJj7YeWcdvDh8vLJwOWT4jvcDPTpgJd1CEPOhn2MCVepC+ua&#13;&#10;8gH15iTqx28d6O29TgfLoGWOSDKgRIA7i3fBK/ASZE9SDJXMfLKKCXuGJJmZQgiyYLShO5eZKVZR&#13;&#10;BfjkdRBUFCKhIIVKqhoJz0mAh8VaAVCTzJlP2skl9Dy6IVGWkSuLRINEWiI0yMOSttWz5EmrhCRz&#13;&#10;/Sij3UC7wcELjTPALoDdAE00lJFvwfvqbXur1PH2KOw5usj0gZwTeZJIrwiG1MsAoZA7msvqqpGm&#13;&#10;gNut4Qt6vfqovn54Tt842NRr6Yp26ys6ZBwWgJC30vMRs2mGGuMx7l+/rTxZaIDs2cGuFpPD4g27&#13;&#10;ngJghFyFgdSMNdi6yLn6eSWOZPrRptIAEMKmAfCMdVSIkomx7Ful5UIOQKIfyvTCCxkjFUCv6Hul&#13;&#10;Um/QKAwGpBmfqpbFSuVKif71Cl3LJgSwT/a13L+png+9FUcztpgiv5f44Ln+kU8rcDzUscHNDg/V&#13;&#10;376u3o9ggklbWxo884LGz31MafuKJtWGZjaSOAYRfXb71ejsR2aZ8emwaxfRIwRVjFPF0UfFbA7Y&#13;&#10;2stzxybN8UuCj1FTDpIiY1hVyrXToPzGUYvN2jhQXw2VCjXyTUv0z8dc1DPLMjaVYPTTyT3xCj6Z&#13;&#10;mqqSmD/guKap1td/+Lq+8Kff0aIPGmBzdhhhALqQMS/tWkCRfEIEP9N9KofQHieI8rPFhdfzVpQ9&#13;&#10;oPwUI05DssptViqU+NnHii+xHhGAkFWafp7EhX381snlUpw8SQ3BKd5sXUDyvDvkhUiFwbNMJlPA&#13;&#10;cGamctGATkpL+s6Dml7mdCfvwcipot5GkVP4qXuWlbbMTGYrKkWFr8T+Ah5323f97jRQsq0kPepG&#13;&#10;W5VnbCLI5D8r1YgFX90+yaI6G+rWota3Xr2lz375e/rhWzvanUcdAe4Hxwt1LPqRgwLgBCzLAS9z&#13;&#10;zt7h7WfAINOgU3SZJxqEgOySXx4l1/NqQFLYqmfBIUiBRZ0BB1mQKUiGXho29fsAABAASURBVHUj&#13;&#10;wzNMLJiEfEEJkPMN4bRfFkwxBOo4OIvrJLSgIoOFKden8AT5vHDysXRdzUwJHVwns6CqgFUtBy9R&#13;&#10;x//t8RaPmIknI20sYAf+ACj06CK65fVMUkOfzEzuubuOZMnb8bIgo5tZiZUfQ9Z4PFAN8Ipjhhtr&#13;&#10;n9C3Zpf0/e45vZqf1WG4pFlYo1+mkS016g80HtbK1mg+7ZQWSZoCxJNj2eJYWkL9QuCZ1EeFOFA1&#13;&#10;2lAzBhAB4ZZ4h8eexuvKg6Fc94AOxptJhPJyKs0m8t/8kI8BdpZqZQAzMd4CzA1SUwF6QSlGYSio&#13;&#10;Fo0pWCx9C4Aqh3mqANPMEVE63lMP2fxIFXr2nOFjWPmvLfrvnM/51jCZ0O4Ur72bKjaNao5qqmc/&#13;&#10;onzpWS23Lmsx2taS8+0ORM5dp4Zz8UE349z+WJG3IOM4pmd8+9Cg+lJVu6/Q7sk41w/tARvNkcw/&#13;&#10;3OaZMJZyWEKtckxKtakbRHX0y9bWZaN1BSiO1hR4q7G6weamRL+yOhnzPnBmH/oFbS9UpTmjmpRo&#13;&#10;u09ZYqNh+KVYqYtj+VHmZ//k6/L/1Sliy8AAUSIpq/X+UNvnoBOZ994muawVkZCTHnpl5LmMU5JH&#13;&#10;TjjNTGZ2kqJl1HR+qnCXRGH3Kk46ZT0N4bpT+U7h3ZyzsVL/DL+ZyWxFtFzuwm88yafQI8rYzimI&#13;&#10;AvMH2X6jHsHqSQQBq/jqWXIe87DHlN0tMjNxS+a3P4yo6S/l9Vi1GFZGIOPduO5mdnYoNEu1vvHa&#13;&#10;jv7VH39DP715oP3OtDtb6GDeadpK02XPK2hmUUBVpz608t9Nz5x95mSrQXL5J1KJrmKnOvkgnrQZ&#13;&#10;YlRkEWBIZWcsoMKogVvZwSVEqaqVoeR8nrYAkASqBAk58itTRyYD5C0EwiAeMq8TY4nzkOBxcnYn&#13;&#10;GEhG9PP6SXU01Xip5ouwGSoCiGE4lmjXvVkn38w6vNIaoMvGUkWQmZU517WdlpyBt22rPqciN1Bm&#13;&#10;wQAF2gDUO46tIrLXNzc1BNwDYLY/a7XXV5rWW5rinXYGYKJrhQRzMAFUmhiUU9ACUF/4b5FwNJNn&#13;&#10;B0rTXTzkHWnpwBVlgGA1Oq9mfEH1+nnZ2oby2po0XuO4YazcDOCpZCGjUycDjBLedKkPILPziGax&#13;&#10;SyV/ezH4MzpmNq3MZqaKNpxilEJAp6yAri395lBZw0B2O5cDe8ZT7w5uS5MDmX+8XJKfTP5Bd8gx&#13;&#10;Ucfxyux4qnSwJ28/joacIl1RfekZRQA+A7Z93QCcCJVfRkuQkQYYE4RJ1fkGm5LkxEtB7gLtBYU+&#13;&#10;8P0oiJ4oZinA4mQ+t1xrxrVuGg0HI60NB1qPncZ5omq5j/476ie3sS2b0/xQic0v0a/k9nKgt6wc&#13;&#10;DApKyOIhn8OBsYqQMf59jlqkmqPNmf7gT76mJe37fM9sUIG2ezOvpkdeWcg8JdpjYM4+H1nvpMB5&#13;&#10;T6IPBIYlH8g8yXCQLXW9fW+T0ItKHmmPP5RMokuSiOh9XidVMOlJ7Gz9EwWKNU7z82nmacaD4UMk&#13;&#10;PchEjvMZSjuRfPJ71dsn5/+QOL3nTg8Xl0tPgi8SGNxMmQnvuUeA+Tc5ivnBjYluMhv326QF3HMW&#13;&#10;yv6k1SF5c+r0TVZXt7zKLvCbEmavmIUBIg6AlzlgMJ7e2MEcELyAeCY/xCjPKx5Pzshg9vsCpb7R&#13;&#10;phycARexAFUBdaGSGXVYTKUcGdRSz2Lxs3y6oORyTCwaSsxkALVKP02CgWLaKRWVAZoE9Ry5JI4k&#13;&#10;DCBVSkrwpdgoD8ZyD05DzloduB1Q4XOvu3Kgc7l0JKUMUCKeun5W3Tvi0ITRpLMEZqxyUlnUMarC&#13;&#10;K0zR1OEBoiVqBS0Aghm65BDk3m/EI63cO7QOPDVVVQWw95ofL3HSpyKiCAjZAmDsDmmtV1MN1Qy2&#13;&#10;VY8uqVq7BLBfANg31I/HYieRBkNlB2nXBwuJvmQAy712K8DeSfRBGXEhyiI2AFyF/VON/auoHIMK&#13;&#10;qMGysmVWxxm92NBqKtbITNMjNh02nqMd5WM2Hrz2BLC3jJOqgQZ448b59mye1c9mAPEccK20vrUl&#13;&#10;bT+ldv2ilox7i/HKW11CLwAzWJZ5Xm94vRX2a5R8I7QKbUxu44CTYXlEfCABrMYZvLFxBsKYgpwG&#13;&#10;wP04NBoxN6oEG85Le3Sg5a031N56Vd3t19XtvMmH3avqDzn/n+wolT7MmGtL+fj2MtcIqpQUxUMZ&#13;&#10;0A9qSfVlDMU8bXOtaW70vZfe0OtXrytTaswXFJaYCzIr0Uc9fH6IWqU88zxLJB97O+9jGaSHtW7M&#13;&#10;j4BeZqYSBhPREpdM915301bK7E6xN7/S/07WIyNGXTNT0JnLBdzp/AP5ZzIeF0Xo44q9zNs5JU8z&#13;&#10;ksXknne3/Qe7YoX55/04bdVDJ2G6DHnoZAr02ck811epJLLoU9Siq6VqTcfLrGM8zbkMjz5pRnzR&#13;&#10;sSBZJD5JJRY6dX1Sy5K0muFw0xbCAuVGrlMAtGKIUggyKJsp1JU8ngA+0XIGWLIDo4dIEYsvsMit&#13;&#10;aqhXKxvtKTirl8ojDqwJfhIyM/mP4EEDhRAVAUULgWIrhLpKPLgJTVmBEEllYWYiiaEln7Y7wDIM&#13;&#10;1zVY35IDnNolQDZTBmzglPniRGrnniMtR9KZvvgsCLRp5m2KFuCmX0ZZwxGTVUPaNCiBrzMN1KkJ&#13;&#10;nWrNVfdT1Xi5wc++qdPHAee/Y827qH6+kGZHCgs84da9ySN1nCNzfiANtgHxS5yrX4DOEd9UN95Q&#13;&#10;yxl7X69JVa0y3qXjSQmb+fFQQnfUohcmhQgFKUIO5JBiJQXIotz+Rj/LUFNPfHCVf3NZLlVRpaEg&#13;&#10;LSYA9qH66T6e776E16vlocSRDFXZcDZ5g9iUf0dIOA6ZTa0erKnZuqAAdWub6vhOkAtAMw+TFaCs&#13;&#10;/ddROQIJ2EccI4kxoBdKmSHLJjwMgfZY0jQPUQuoZTx6NlGLSZE3zMbmatIRxzk7CpNryruA+M2f&#13;&#10;qn33R1q+80Mt/N91370m/z6QJ/5XvUfoPZXYANUulNmcMv3mBE8MjXrWQY/+ypLINOa/v8WSEOZA&#13;&#10;b8ksaN5n7fB95Ns/flUpDlXXY63qdIRJj72Q7UOWSwUSZ5g975RKNmbQCd3LWUrvPE6mpQrv6qH7&#13;&#10;r9P63rY37aHT/XyeLvK8XU+cUOF1IU4neU8SBBVp2KVwU5u7RE8eJVmkn2Q8LHBlnCgrwYlMko+4&#13;&#10;keoyITdoYSKuQiV1opCXwutZLtPJ438B5E2/t1h6x+TnKSujJELdvU6EmJmMiei/snXlyotqBls6&#13;&#10;dE99utThAm+Rsp7FknNQxnPKTGxTZAKTLujARDUmqsuDTNIpics8RRsyAARZmXQEcDJlMtcsK7FA&#13;&#10;WDFSyrIQZJQH9xzjCbgowG0nRJAh+pTg91hArodmLs9k1AuQSr5J3Lk8iBBm1wUQkF/oXJmVFkSZ&#13;&#10;8Ow6B1YoAj7D9U2yal7P51rimXas7sDGIa+fktwEwePUNSjEIDNjzffYy6lTxPOs6FOfIjAAlyMi&#13;&#10;4NzwxlDjxTuFbqoKj71GZrBKfT0sXuoxZ2J+Xh0WRzLAPc332GiOJPTGFQY0HdivKOP19g6QHMN0&#13;&#10;nBnnwYYEWJrRniuJ3Ay5jTEd9U0qvY4y7GGRsK4UIKuJk1YB9wCfCcUlwEodfW4Zc8jtNmQjKN45&#13;&#10;tsFAvF0AjtN9dD1UYCNSN5GiKaLXLAw1401QsVHD5jncOK+wdl7dYF1t3SiHAe041Yo5qspSnVtF&#13;&#10;3masx9MnnoHxxHzJrksv+E3GPC/jge6qsXGFqvAtOZ9fzg+0mNzWfP8dzfDKZ3jo85vupb8m7b8p&#13;&#10;Hb2rsDiULScKHMEYbxoGoAeOYQJvdv69hYFUsTf6FDsk8wYgMrCt5Z5s1gCGjVAFRezeMy8OFp1+&#13;&#10;/Oa7Opj16hl/M1MMSQaPnviivbO8NFuqn4SGtFMq+Wd574nbPamziezzyeWdycwPE3aPCCstn6lS&#13;&#10;okUWsdOQ6HvewZwF43hwf7tFL1ewFD7u4VKcVjx3Y6v0g084vE0nuvJg+UmOKwC5QajxOM6TCh8s&#13;&#10;oAkqrp5EHnI/pnW3j1f18KSmmbHeM6/Ivc7VtS7jrUZea484BphwzptCUM/kNTd4m1XNKw37kQZ5&#13;&#10;yAKUZDOJhcTs50aO85HjTfjgOpmhk4Me+X5HgNdx2YwNggznIZAAzaYZqG4aBcBQLA55XVHfFzCh&#13;&#10;QSLvVL6IZCon2vXQzBS9rRAkg2ToBYkA8tvIz8jrAepM36poqqgjMxxBQ1KkR/Qbvhp9xqORXByI&#13;&#10;LT9Xz0IefZAFeLN4yIinzOjTsQyIJoCh44w+EwaZgpcnAdjSkrYNLz6zkSxVa8qiX9iIo66xVPlm&#13;&#10;MkYPKc0OFQGmzPl6AoD6doLH3ioBkhpfkjZeUN58VnkDgN/AS18LskFSrHqZmaJMDlCGDkZfGWiE&#13;&#10;mjLtJTbpLGAo1MoBNIy1AuMfmlryzScESaEAp6F3oF/GR/W0pP22VUD+0PmR282m6uZOE+XJkdTO&#13;&#10;lNE3AO7BFqIJZcY20V/hwWq4qYjOYeMp9aNzWrCRik1OeOj+RlAxz0LvegbsFdVapQ4dO7eha2VZ&#13;&#10;0foC/EPqDfuFBstdNbN3VB1fVdh/W2kXuv22+lvvctRyW/3RFB0znvdIOW4pDy4rj5+R1p5TWnta&#13;&#10;GUprTynzzUKjbeyIjmw6gY0o0m5kbAMfdANtGRuWU0gzRfLEBOixR8belqWYExtTUiac8ZZzY/9Y&#13;&#10;tw+mMu8/cjKbVdkw6MujbjOpkIjoZ79c1qkUu09mRicvs0AJjNwyszLGZuSVfJWLVAllq6A8PQ4x&#13;&#10;+0liAH+eyCT62NvbdgqP5cLAjy+/W4oeEkrrCS7nPUulitc9pZJx5rHq25mMn3d0pa2rAYYUq3ic&#13;&#10;VaqS9mKZJ+UGdcP6G7Z7iLev39YGr/RjvKqOBca81Nw/mOGXBGVZl/CiAouqARYGPqclLaFU5Png&#13;&#10;Ogn+zMQuIEcpaKNQwNDkjG66lJj8rgcJC1Gi3Di6qPjIFZuhAmBgZvBD8BGRGRo7STLz/FUYmXyB&#13;&#10;dAhRIUbFupFCUCZPylpdHkLkmVnJ7QAsblV1pYr2gsHN67fop/DOWo4PEgwVG82A8/fB+poSgN3z&#13;&#10;mo7GqiwoeD/wJGM0JeKJeIYEEBZCHq2y0JGdgyzUSgroOKSZqGy1jNf1nrDl3BhYgNG0BDAXR3uK&#13;&#10;eOxaTKSOoxlqir7ZaEtauyCNoAFxxiuhX99EJXd3QePApuXAnjkLF/pk+kG2XERGT5SVLEKVhE45&#13;&#10;APQxKtOPbFmusAeFqKviKTNm9F9sFkM2gEhht5wr8xbC64TaySF6AmJ8rRF6WzfVsDYFbNsD0KrY&#13;&#10;vMabBBvKAPySfk+tKZudAOsqJDUmVTKmiQnTqWUcOuyWXNeALPSrK9MA1Ru2QFvO1NOun/Hnoxvq&#13;&#10;D28oHd6UpvsS3rfVlcJ4XdXGOT7o8rF56ynVW0+r2XxG9eazCoRauyytXVTg7SdueGFoAAAQAElE&#13;&#10;QVSMz8sGm2xGI5VzfewSadv7WslHp1OtVg2bSgWwB46JfK73zIWM3uIytz35MQQpRF27ta83372F&#13;&#10;w4AEbO+6exGsj7mNMieCk9tIOp0k32dAZa9xEnj0fsqMc6EsZcCZG5askkfs7P1QMaWecxHx4H0Q&#13;&#10;loKbFovgM71ciSLX85xgu+eGgXuVRX1XXISrDJ7U8XLPL0SW33QLNp7wlnxCzyfTe7+iknHv4x7e&#13;&#10;e4t0p5378u9POt/9eZ6ml0whnujC2gImjLQKBZ7G1BOUmT2sCQpMmVWdrJWx+DvyU5/hCIpMTrqu&#13;&#10;BEh8/+19vXmcNGGxDccjjZpKms+UZwvFbBKTVaHTMrSa5oXmyPSJqz4osBFEFqGnOxZ9ZtGx4mlb&#13;&#10;tB19KSgVZciiXrKFAspXvuBzlOHFimOE3Iy1qEdKzUAuLrNISrs5K9O3rIjprSx8I0eBnCDVQYrm&#13;&#10;ssnFOyogicclwKoURPho16skuYweabwm0696vK0levhvuRiv8fkYUNjf53V9Ilv0agH6uXM3I2U+&#13;&#10;tGoNDxlwS4BvXM54i1moxrY9gJZYvov5nOMV480G+81a1YBuXB9ojv0agHkNOQNAvGNHTfQr4fma&#13;&#10;oxgyh7XUxCXn1nwsBdiNvBYd5eUWpXpDas7h3F+S2ASroalijwWbMX0jVesMx1i5amhXavsjCcB0&#13;&#10;4OnpY86myMZk7iGHuWLELrFWDGsKYaQUgzAu/cmFqhP7J+ZJR70Or73CFqMmqK5aPvQeaNZO1XKM&#13;&#10;0U6nvMQdiLMP5elt2l0q1pUSRy0prEsR3V1/dOtDVl9BAH/vTTIJQ5uV5q066+X/KFpvSaspk1Gp&#13;&#10;pxtJAxOORS+jvW4+0ZyjoNlsoiVn48vO1Gb6Xm9L65dl/j84nX9O9YVnVZ/338K5rLBxUWF9W2Ft&#13;&#10;UxqOZE2jAMW6VqxqhRhPqCqhBeaTxGzOkIdSl51oCzt0ULLAnIxSHykLasnL9CdGw3vPatgc5suk&#13;&#10;azf3WDdBilG+8RrOj5iQsNLCg/cphmR4TkszbTudpk/DOzxGjhPB2dvsJNMDl3FGpvOZmbg9eofM&#13;&#10;PO8MnZS4Xh51PU7jnoYTGTypJ5n88vIVeWpFRplZea4yTp7hJHxIgMbkGoSl/fmhkKGI36fCzOw0&#13;&#10;qpJ/Nq0nvVa6Pin34/hcm0KINMh5S9ojdwbQzUauZXV4cInJGFlgQZVEvAPs3rhxrJevH2q3NU16&#13;&#10;ppyZGib9CJANgUnLa3iPB+ibRPZFSdX+ZOJbomE2C4SrZ8R9omUlyQk5YnIrNpJFlYtFa4XQqWQE&#13;&#10;JS9zlOKcucd7z5EGzIqJdbIIMulcclb55nXJSwBQBjhX3SUXfROUvV2XG5wxKyMnQdl1xXsybCH6&#13;&#10;niDWnuZ8HGzxkDPHC2JDs0UrLXv5RlgWNHydgirA2ga1vH4HsCTqmL+qA4DBIYA2/OiiRYbLxyRa&#13;&#10;0t4Ir38IoLTzpZbTuTrOrJPbLku+0AdNpRoT9YBl5lijwuvM8LjXRNOqvJAxi+ucUUfAeLimetDI&#13;&#10;AGizTlVToxv52NBiDfABtvIryG1XTKdMDyBsEqDsBAgZFBhP53Z91Yl9PMkA9IxXnhh7t12Coaqi&#13;&#10;hrTVoWMPqGbeKDJgm9wRmB9KCwC+ZVNBp55GezWKvF3EIW8YbI6haRSaqIz33TNpXa73MWTDicAY&#13;&#10;SuqxZU+7mXbRXk2MGtaVej42d7xJLtlAl3xk7tFPZgp1rQrArjYuqMI+1ficwmhLuVlTV43UxQHY&#13;&#10;69SoD8ixqMQcSdRN2CTR6cQYrSgr+Rh62vM9XsIMp89qU6lH3cz6UbmMJ5qifvIo/fL5VmPTIFPb&#13;&#10;Jt3YAdz9bc7bRe+MfCpxewWCX/j9ED1KVnk8RDs6+5Dcs1lmq7onwapolbWK8zQzmRnzUk9+PbZp&#13;&#10;hJmZxK0nueA1O2EmMDOq2pPUfIDHqFlul3FCzuT6ZiZRIc94AvI6Z9mMRGAyBkAmUBhYMCEHPAWm&#13;&#10;GGEBNtrwRTcDWJZ4a129pas7U+1Pex3zAXUCzfEUHWDjYFAWjtCTGY90F2okQ5no4mnkgpzyhSG8&#13;&#10;UCfvg2R3fiKLUywEmlamXZNkpBP6KQTFCJizQOXek61ku4xMXwSzQUGSh95mIRaOuHoWSXLB8JiV&#13;&#10;B3xBAZmhQi4hGXCie4LgLXJdd/gz6Y7NawlwLOm764+Syt42ZRn5hUgn6ruuzWAoobcD0HwxVwvg&#13;&#10;iM0hsGgj/EuALpFXwBe+GKJGDuws7hmg5PqaARLIzLSBKhrUNRtJryXA1aOPaIsMupoUY69usa84&#13;&#10;HkhWK1RrWlu/oHq4rsF4rMGoVm+d2m4uB7z2aKaQGg3DuiwNZG5n3payv2FYUgqNcr2uBFCnupdq&#13;&#10;3k2qZTGT9UFqG2lJF10P3h5yu1QmjGwmwYGd+bGYztTTR87tVDbExYQ6xxLn0QL4zcecdvpA+7yV&#13;&#10;VaN1heFAFfWNJrjRK0tJUAbQ2Uh9k+bYJ7DxRhgaHg6QCbvNZ3O17tkvO8xCPYtSNVDkTahio4s1&#13;&#10;8cptU8kYd8PmIVYKHkKSSW7o8sxlfFe2z5SsKDEeibYzYwgD7Bluvwn99rHypBPjZyhvOBdOGIhc&#13;&#10;OoMMQUZbIQRFdDBC/zf7J9jM41kBXieCD3CbeV/OVES3M6lfWNTsPr3ehybvaY17+nh2IM42ggKn&#13;&#10;KhjDamZnS0WW3zq9jJSdJgiNNMGT3QYbZGYyM/GQXybz4AOTmdeH6CPT9B45pl6BCRcoCyxqX9gG&#13;&#10;sDtFJnmMEQ5TC0h0vMbvL2u98s6BdnDZ50maA9AzPMY5CyqhZ/AFw8JhlUjeLqCTfPIry4LJJ7DP&#13;&#10;1Swu2lQhCe2UjacFWYhkBOVSN1Nm5Pn0l8oCxNP0dkgoZ3pA2w5SZfEJfqM6BBpIpE/DRDyTIzMZ&#13;&#10;urgtsmdYUGCBB3Q3FpdCoBo88BoUIW+9iiudesCq1BOlMcqg4HXgowm53k6CiXUrf4WvACoByA56&#13;&#10;rf8e/IwPywBzBOAd6OXeMOBZwbM25qyevk/h6RFgyHYbOtXoOGgAW+w+52jDN5qMPokxMAWZoZMk&#13;&#10;gyc0A/lvLtloTQsL6kKUe4rZf+smZJpMmKaX0efEB5PMW0oQee6KO7gTJmT2NlS2DSk0ELLZPCx0&#13;&#10;1M0y6ghdsgM7Oqy+G3SFrxnBb9J0elyAPdNfsZEZ5+7iSEs9NkhOS0UfDzzmFEbKNW1x5GbYIhuj&#13;&#10;xPzMPoe8LcYbZUQulFTxrOGp0BsUV8em2bKBJjZFilC2kuqhIoBeQYG3gQzIJ8MWWeyJBnkoHy6q&#13;&#10;WAnFRfHdOGOZIJ9jdKmUwimjXSdqEycbCatKXvs0Tch4lj7QFyvkdoYYXzlRz8fXGOvAOB0eH2v/&#13;&#10;8Eh9NmV0FflI+dBut9+HJuwxgt5vkdnKuo+u53bNCo9mOClhsE5i9wRe/Z6MJ0m4UtD9de9PP06U&#13;&#10;MT2cHsfzM5ehEHcRg7q0mDBUD2GwLBZsgKJCBrR8YuGZJBi72GhmI93E2bp5FDRLI4DdtEjSos9a&#13;&#10;ALB+nOC8FqkLuIhJKmSKhemLwuM+qczoJYtZflFOiligmIlMfrZAmjj1EsCV0VLUcfKyzGQ3SIGF&#13;&#10;C6fL9oWn0/HMZJbbW/MEIQHrq7RhrhdteJ3kC6u0iRbo7QtLon34DXmBcooVQ4AiXUnqHMRkMmQY&#13;&#10;+QEGV88XeIY/U0/Yzikn+EItG7hHWqMVggFtA3wqzqQb7IsYVcNGsCoAtIOq0ZzyFs/U8xzg/Y0j&#13;&#10;ondTVYo0tqS8czm05Xq6t4rWojX1VGrWttiQsc/6uvL6WP1ooDyoZBVctFnhWVcOsnwLAIJFrmRJ&#13;&#10;FpYyA3A1J42uqiXx3UDrkvkbSEW3El3tVUCd4yDr8fw5ErFlp+wgj4417QnQXSzw2Dm68qOYTFyQ&#13;&#10;LaeK1FGaqhBHdw58XaqkZlPRP1aO+EgZmBOuGHp5uW8+Yq7JtQ2m4EQbrkfvb1LYo/e3KUlu78CR&#13;&#10;WBgA7JA16A7IJ+ZxzyaVfUywtWHTIk8mnx+JR49N6WGZTln85JISyhYy8tzmzpAp8znkoZPnm8EG&#13;&#10;j5yQ5XynFJS8JRgSxStyeV4eLHhAF03zRaf9AzZFHK3V6ixCqffB7pVO99X14XW6L/vnmTR7wn45&#13;&#10;G3RqTp8Wj9bTuR5Suurr6vmQ4odnoSDtMmirYq/tVFK043Gnkn4fD5cpZJ9WcRlOp2k5g9OdjPcb&#13;&#10;YeL6wvFJiLAsN9ldyoCA4WWIRXTAwnnzxj5e+572Z9K0i/Kz5x4QS9TtWBT+Hwy4V5uIRxaNMVmL&#13;&#10;RqTzCZUVhE3uqJ3kGCDjR/Q1y8hAhxDIJ55goK6VfEPTIFEmgD3EKLMoycoPvWHBZJXLFz3tiMUk&#13;&#10;D63ESvNebkYGEaTL5SUkZGQlQz4iXN/CTP9Lq2SHGNSxibV4uQZvLjK8NMOaID8qAPTQuSxyUUkR&#13;&#10;VWsZgOekaHIwMjzMAHnY1M4T1LvOwUobnW8gRb5QP6vGix2wYfa0P5vwUZK6GMMLVXSlLyUt7NFs&#13;&#10;4amvqeJoZzQIasJMo3oJHztzP1WN193gMa/bXOM8VeAIZ2MUZFrIQitjThigErNRV6oCBgmJFiBs&#13;&#10;ab1JLU0zARJg3iMzqVMPh99D+jOkTn+8r+5wR/I/TJofyZYTGefuxoYgNgOxwThVVVTf00YcK25e&#13;&#10;Ub11RWG4oYS9UQGdXCqUTOZE1LBThvyvWTveHJgi8AW5jWPdqB40qrBXbGopVkpmRT/XMWkV7+jL&#13;&#10;HSBHpreV4ROUhT5O8OgeSsqsCzEvMpuvh/7GkMlzolA64c8enpVB3PNc8oqHRmVKBJkwVDXxUGjO&#13;&#10;HLu1e6hlojx4vsH17+n9hF0zbHRqgXAaea8wnzCUsAzIScbZwEgw6HIi+tjbZUBFnjMSL4PJ4Hry&#13;&#10;/ZA3K3+cyvAQAZ5lFKyIjA94Z6ZSefVFlgCjDIm4QYG+RrBijof341de0Re+9k392Xdf1t40acbH&#13;&#10;1D5HaofiaaRswolhrmdlAMhBSK6rMQwhIBWJpANkYv67LQBBUclSpjUy/aZNC1HByYJoQEYdke+U&#13;&#10;kSUHdsAushgMBb129rrOhzy5bChT+XQxebn3zb0s94I9bcHkbYm2MiRkuWyJvlDf5bhuZdFKCmby&#13;&#10;NwlXOwIYZlF0WyLfebO37YWErrNjtYm+x1oZAMuR/qC38xseZmLDbCcTRer7P6HrsgwdFnjlAX0q&#13;&#10;gMmMNpEXQpBJagF1P4pxT72i/6lLRadIPe9+oC0Nzkmji4pVpYvbQ7341EgXN7I++dHLGje96rzU&#13;&#10;8xfX9dc+8Yx+9cWL+mUo5pnqqpcB/N6X0FeqabEJWU3sFG0pAeDGWMUOTRzcF1kZcO/6Cd+SF0oh&#13;&#10;ajgcqFJWd3ywAvajXWmyp/Krhi0bCW0H9UhOivB538vmxFyy9ctau/C8NL6gNgykGOR/yeljZtgx&#13;&#10;WlQMgbpoCKD3HGk5OGcLClWjGg/dKdDvBFcSfKdkRmskyo3eGCvRl0To40ZOKVk9SGHz8LgL3gAA&#13;&#10;EABJREFUVb5LITcLieLysp6QfHh8/kqncS+DEZnemMGlEiGvJFY6ZC8vZZ7peaaEfkvWTaKfYn4f&#13;&#10;z5Z658YtHc077MpbneeXOv/+PezEsnd7ZnogSycXRV7GtDzJeCCAA2PKycvuGDt76oQYqBI7DUvi&#13;&#10;5JGFBKnU99iKJ+vk8nynk+SdwBmc3ctO6U7h4yJe6XHl95Z5M04ll3bOxlc6lxKfdkwqyR2xJFMh&#13;&#10;mkoUM++Zl8TwSBRM61vbHMGEMtliM6AujApwBhmLS45MnvbGqJzdKyP0xRu9XBT4jcjsAOitoRvu&#13;&#10;rnKfIF8wiCPPRZlMIl8+NsgJ5FNVQlYBYoDEF4GFoHK5TOctlMqG4HUsIIebpk/YGCvkkUXaXCvX&#13;&#10;RAKsFWsZpBgp4/bFK/RCpi9I3xR66oYQi2qBtoPBa+bMaJywGfzed8DHgdD7luhHQL57kqGuFAB6&#13;&#10;B+gFH/28jN4ruxcYjY+crSrkr41HyJMS9m+qirxQgL3nY6VcB1oUehVyTvRwu+QQFPHW67jUr79w&#13;&#10;Tv+Xv/dp/Z/+xsf1v/rEJf39v/YxfeR8pZHt69OfOq+/9Vee1t//u7+qTzx/XoFz+BgGeNCcr7dD&#13;&#10;xTRUnVrolqr+uup8Q3V3qBF54ijH/PzcP5Au6bM4J1clo291DMrzidrdm9L+LQX/N2MOb8l/Kybz&#13;&#10;8TQbYIVdszFuVmP/Wn2upPGWhuefVuTDbxeHSpE8E+WZ7t4lEsplrL1d0aYftzTK2Mjr+AbjNvDS&#13;&#10;nnaSe9gQEwxmxoYNih1J8lEv40b09C6ThAf1dNKGzxCnYAkrJ6G1XFZmXAwZJMjPsrKTJ5KMptf3&#13;&#10;Mg/zqXBC+iP6nWX0C1ayXKNMmHn4m6/bJSmqRdQbb1/T1XdvKDG2oo4+4JVpLXtd2rdChjTzHBF5&#13;&#10;kHRylUrlcZLhOq+kZRQ+id0poxni9/KT8eANy926JJzD1XEi7mUEcl09LFTYsuzkh1mWS/79DyPj&#13;&#10;lIjevc+yn8bPhnRIhVZV7shwnpKfaVr3kB5x3an7iPKz2c5bhJ7NfGw8MwrQKc+Jbp50WU4edyM6&#13;&#10;F/NIZVJhTQd6p5IHk0/iEKMuPv2M1rYvKfK6nAGfbF5oqBVWRF2PmZnk5AzeLkAkyOQ/FBH6xEiA&#13;&#10;n1ggkXQQ6gKAxYsyEid3Jk9OLLTgMslPLI6eOtmXGXmuv8oiSggh5W16WsThF7wql5EDkU01WTCZ&#13;&#10;WSlBPYk+CUAxQKLEKckux4GBmhm5LUclvevDYuvwmKlUZBi8otz7I0A6O7jjhYmjBvesvZ4sqOK4&#13;&#10;oMJzjxHgQg+XmWijxQONnA/7G9QAz3dQ1+DnVHP/+EjbNTr5OPiHwgwvE1tu04QuFqIEoLtNAvV8&#13;&#10;442h16WtWv/H/+Vf13/86Q19+kKtT18eqb/5unR0VRfXOz1/wTRIN1R1t3X19R9IgHuHR577kSyN&#13;&#10;NIxjXbmwoV/9+LZ+/ZPn9KkX1vWxp89pwHFK3S4A65kqAE+0H+CtB2uKTeS0Za7FEccx+7dX4H50&#13;&#10;WzbfV+imCv4rNTEpBaEzNrBKKRGGoeqNS6r9X4Bs1tXxYTXHGh5htqBYxWJnTCW3F0MnkaemkfM5&#13;&#10;qPfYoJP5VqxEaKTNJKIyI8d6BUpXHJ0EVyEftzuUJBpZbR5lgCTmnpgDbv/sZcSdR8jy0Bgflfpe&#13;&#10;tyeVSLKyyONJOydyKCHBM0AnislDmsguxdT5mgjRp436ZLpxa0c/eekVTXiTM/K9/gciVKDRk6qr&#13;&#10;Nk8SaGAP0GmZ6+9VT9Ml9AwnT3jo5PETotvE7ssk54HbWZxovZR53MkTHjqdlnnefRTuS9+bLCN/&#13;&#10;b9adFIK57yQ/1MgZwW68DyTbdXd6v5Wx/JnmqW2Sy4E8nzmmxEJIlpVEGWR4EcYrb6dKvQ2V8aqW&#13;&#10;vIrL4GGyi+uUk6iErMDCijHI8xMA7ouCbBn5Tl4XFMCBWhJNqs05s3wBCR2dx3NoQgJ5/QjCF7Tx&#13;&#10;cAB0wa5r0fl01sK3irJQKChrklBnL087kVfk+4N4kWVBCpXMgTcQN286qeiE4ITAct7eJREVjBK2&#13;&#10;kStDOdzcnQSw2x0CctGrB+gdiB3UKz7sBUBJDeAFhYEDlMkAqwpwdiCf4hkfHx/J1RiPhgrI7/hg&#13;&#10;uGo4y4ymil0zzZOIUQXs2Dxq5G2Fmf43v/acfu25RtObRxr4kQpHIoc71/U3f+1T+j///b+rj2w3&#13;&#10;qo5va8xZ+sc+9lFVa1uaq6YlALdrlZfHGsWZfulj5/Sf/f2/p7/56b+mF6+8oH7aAtQzXdysVdtc&#13;&#10;DWA9oN3N9RHe/kJLPPVu/4aEt56OdqTZocJyJmNTCK64RWWot0q9e+wZO1RbqjeuyNYuqKvGcrD2&#13;&#10;cTafXzmrx9tIbgWfU3TXQsY2phCjAhuf+ZhZkCjzer4BFHIbsdmK0ADlAEVmdrSkGvYGeXVlqnhj&#13;&#10;qkifDWvPixIsjHJWZDJGEUJCjqHbKYn4KRn6GjyFSlyrKxNAiTw5kZTbQ0aMuV/yiHsI+ZqZTCe6&#13;&#10;fv26lhzhmVEG589003522ej3M8k5U/nJ1TKd5fW4mRVJrlOJvI8Hw/Ue3C7bG3B6GGsxxMMKfsY8&#13;&#10;lwudtTHD+8RCXe2HMns/SmF5rFi8nVXsoU/LJmPhiCdjr8TE9wUiFotZpRBqJRbhrd1j7U86TZbS&#13;&#10;HHB3sLt3ULwHLkHlCiEoxAgFKfhUV+mu+zaFQUmsWvkHudz3iqvMwmPRSsoXSgYYezxmz/ENQ0YM&#13;&#10;2aitQoWTB9kqZDKjTbIkk07JVaNJX1yuu1P2ReksXhaiDJCwqpYAjFLPy11PZWyQOTLpCyVvWEFC&#13;&#10;D1mQmXO78J4+dcqAuyCDwCHlLkEZvqgacK9GACEU8NYFoA/Ga7RAVeywv7+vnnpDQHrdfyed8uRg&#13;&#10;S1nEjgZnotzbdP2zuCK6s2EYpBj06x9/QZ+4tKlvfuXPNRxUOuYI5Ts/+IGuXrumt994XSP6lAGO&#13;&#10;dfRfGww15Xx3f9YqsYk78Ixq4xhmpoNbb2t28K5e+uH39eU//pJ++O0faBgbpcVET51f0//67/0H&#13;&#10;HOcsaCOqmx1oCaC3u+/K//9TP4ax5ZHER1R1TBoA1s3pG2P20TbszPxSHEjVhsL4ojQ8B7gPlOgn&#13;&#10;FmPC9Gz+pgBfZAOpBwPsV9FFIz8rMTeKbbpOcsG0ISfANxPWMaqmjzU2cSAvVAUNqqgC3kEC2+Uf&#13;&#10;jCMDFS0pmmuXZdjIULiQx7F78JByncj3cEVJKADlQgavqCvWXoaMXJGXIQ9LkhZWIbmFN2nMW1uZ&#13;&#10;O6QrdM706dzWlkaeT3zF/yE8UdP1uqvLzyJz1bv7JdDt+7NIr3h97uqk/ys9dM/l5WYr3lKAvvfr&#13;&#10;GkrBYx5GA0a5E8Ev9qYD3tFHUZkXaGi20rY8T+Jk37ntpE+e4bI8vIewOk2VLJ+nAf7A3IzkG5MW&#13;&#10;F0sO7hnZDmKpj2r7Srf2Zpr3tRbEPb91wEFKkWVi2q8maWZiev2yOAFpYyE5JeQBe3j/1AhSYPJS&#13;&#10;HXBfquPs1qgX4JGyVgFKAWg+2X0Bh2DUMbHSxeqWQoBTMkKLUU7B42bUNwXCwiAkZh4yHhBiU5fB&#13;&#10;gKKhZCgDZYtSrGSAaXCAj+Sjky8wr554+Ppyyi4rRKpGhdM25VcvuaeI3uaMhBkAEscz4IYibVSA&#13;&#10;VDUcKwDuqCIbDku7voEN6oHcfhGbbW1uKmZpMZ1qenwMPs6V8X4dtFwnV4HGJfQoVNUKAHXNRvGr&#13;&#10;v/ZpTZdZr9+e6ltv7ev1+UCXfuVvaf2ZT+kTv/53NJk12j0wjTY/os/8wZ/qG995mZPoyMvUXP1y&#13;&#10;T9bt64WnN/W/+4/+nv7u3/o7+sTHfkWf/MSnteB8fbaY6T/9T/4jHe7fVO7meuHZi4zfjhb719Tv&#13;&#10;vi0dXpc4hmEHoC+tekDWv1P0OajPUcJTtzhUqAB1193D4bYyH4H7Zk09G6uzGQaLWYqhUlU7f+0J&#13;&#10;hrRXxsbFrsxBYRNTr4rJ7ODtf5k6YpMbD2rsTRWGxdAh4yD0y1YdRxwt3zoWbG7TyaHm0yNsPFH5&#13;&#10;t3lmUy1mEy34ZrAsNMVrJm8xV8scbf1jNuSba0ZmOiFlxr2sn8ymw6gyb2h2dZMvp1VKMEDigo9V&#13;&#10;Y9QN8AdC74OHjIT8TWdrPNSvfPLjWqMviT5T6We8s/IZXfLPKM3MigQzQu6SeJLHe/I/KMx1PaO6&#13;&#10;wpO080Q8SHXhT8T7AZjOGvxM9Q8l+lDZ3h/IGwh0zBeRh1byfNKRCXpkX2UsxmM89ls7EwAjqCOd&#13;&#10;Q8W0pDaDlBkH54ZdxeJYPVPaM1kTCy4HEysUMpXVFmCgXgxB3MJNVWKRJryvxGLJLF9moLKDI5M+&#13;&#10;A5A9HxGpBX/wUgmZIQZFQDDGKKeAMHMlvA8JjbjRUJ5UyReXc5hKJuUBPSxEIUCGHBogrBQB+JI2&#13;&#10;U6IfuQgx2l6RFGS2Isn48Seao7/3R+juenufOt5yPL7KyzKLis2ggLvW1rSgvJfp3KXLWgIc58+d&#13;&#10;0/rGuhYASo9dloQZTz1jn55yH6OKfheVYpTVlUSYoYhnO9za0rdfflP/vy/8uf7stdv67Dde1Wf+&#13;&#10;7GX90bff1FUA/Shv6odv7uuzX/mx3tgP+vTf/k/09Au/JP+CF7qFLm0NNAitrl99TW+/+bp++pOX&#13;&#10;9Tu/81l967vf0yLNmAP7stjq13/9l/Xtb3wLUMWcfCj1fyMmHt1UAfb2WPLfY+ccP4uLTVO5ghGy&#13;&#10;gepqqBCIeydc763LUvHah7DVyJeqGFQHU8A2PVNysezKN4hiFwA9mGnIOK0Na43rqCYYm2FSwkbt&#13;&#10;HECeTDQ/PORU6JDwSPODQy0Oj3i7OFZ7eKye8gxfns+U3cZ+7OXfEphr7KQS9hZ2PyUH9ES7PlfL&#13;&#10;WPpYZxQ7S8wQ3bm85xntM9PNQ5W4ieukjhEaayU6sZll3nCG9GVYB3neJz76ol587mkZbQWqfdDb&#13;&#10;zMRNdQ+NkJvAZER+cfdqXX2w9h9rj9LZx/WNiZc/WLt/cbWK0nfFF/Xvy7tb+t4xN26gk5G+OoUy&#13;&#10;OVN5ZguyUCtbpd29ifaPlnzYyWBABUnmC5YFleU/SYYyFqmDty4nylxSIcoyZQ5CAoR9QxATOkgk&#13;&#10;eTLJ3TMSQJccGNHHdcsO0p4G4A3eGOClPaLUiwoxKgJ0oeQjkUWQ4c3IQwRs1PLG6KM8TGQRJ5fI&#13;&#10;6U2GM3sHkBNCXMlFNsgCU0bTFbkIWZCTrQolZX5OBLsc2hZ6ODkgZOKZ/N7BaTaji50CoFSvrcuP&#13;&#10;ZQIA73ZJ9NX/MrUHUKaTY/UASQvgOMAHQ2MnGayRp6noGYIMPSNHONVgIAf6BaXffPu2boyuaG/t&#13;&#10;RX3netKP3816+XqvV67N9c9/92v67Ddf048PKv33f/BN/f6f/0Svv72jCm92tJjqPwC0/7P/7X+s&#13;&#10;/8N/+r/X3/6bf0fbfES/8NRlNRuNbLTQ2gXp3dtv6Ny5LT175SO69tY1TmFuaMkH1MAZvvlRTHPN&#13;&#10;zdQAABAASURBVJ4LlBUPib6qHskG66rqNdXVWBVHO5hEcluh+9bFpxWHW+qDzzefhUkBx8CdDowL&#13;&#10;X5AFk+HVN4NaDRtaRb/F3OgA53Z6rDle+OzwAPA+UHdwoJ64l5f62ESxkmIt4+0oDHhzahoF5ISm&#13;&#10;UuBDcFVHxSoqVEEhRuLVXYrkBZOZSdxFb9e9UEa/FfkY+liTUdhs1bj8KvmwOaCX+pQZMysSIl4V&#13;&#10;8iMAH8mriW/xDeOv/OovaZuN3lJb7OFyPgiZudJO99V+SNZ9HO+ZNHu0kNLnh0nADnS7lDiPkyfM&#13;&#10;TGbm0fckx61TGXeYXW5JeMSpJE4e7yXXy8/SSTUXc0onWY8Oztb3uHN6WDrlkUDOfWSe9jKjP/eS&#13;&#10;tMrXCU8+TcvrnNKKx8uc7tSBNzOZ/ANV4sU8I11ielmj1kY6ziPt9ENdn0pTPPbOpMyKW7Co2lJX&#13;&#10;q8vbhgySRRkyLHjIQs2ikmRGZe6SEH3IlJHni8m8nntKy7kC4OZVxOo3gNFDVCRICvATUbl8RcSq&#13;&#10;AEJPmzkh0108Xl8zJLX0pocA3lwapmnSyE2evkOZ/CRqKyO/fMyrBkqAgJAv8pQTZ8unPEkKiXad&#13;&#10;qBpMcv2zSPDANqL97H+ow6I0n4V4//72sfR/BAzy9muOUBqOZ6qqVhMqGcc3xsZ0sLfPMRgHWPRl&#13;&#10;cTxR5/+5tf9eHPYSZ+IJfv9v5USYQlTCDgbghXGDTqZjNpAMmB4tpKM2qA1jtXGoLoy0P0vq6nV1&#13;&#10;g20dMraHeahX3tmR/y51j96+kXz1K1/T5zlf/+LXvql/9dkv6vN//orasK6/8lf/hj7xyU/pb/2H&#13;&#10;f1uf+tSv60tf+qquvfGylhzPiA+n6XBHaXYs62mYfoujEgXmH2Cu0Xlp8znZ2iXUHiqaKeDVCz3D&#13;&#10;hWcVzj2lHlsk2HFTJR/3lJVzKMmIbhWmrSVhbZzqHjCfan400WK65OikU3IbUWpVrTAcqeJ4qhkM&#13;&#10;tKIh4VCD4VANZcX2g1HJq5tGNUdlkY0jxIjKToEQcj0hc7lCAeaO0MVsleNZ5nmn5BPVqaR7iXlj&#13;&#10;MAXIQzKUEKNsHl0RsuTzl7F03TvG3Sh3UH/xuQsa1iZPy+vJq3jEicQj7zPl8GBJntwGndxGn06i&#13;&#10;Txi4TKf72R+Wdz/PmbSdiT8sek/5Xdn3ZFMPm1KIoXlilTtdpMiTpCkrCR5mXt2JxCNuwyCnJOLi&#13;&#10;OpUtlwWVNPkPvU3UsntIXHdyGGSzILuHokxRcmLQ9TBSoEN2l0jbGRkinSGxWAp5HHnO07EIU5XU&#13;&#10;2lIO3HIQZ+HvzIK+/86h/uSlm/rRjYn8X4Bc5Fa9LdQBKEs6SnfRK8iQVdq4oxt5xI2SQFsGrzGr&#13;&#10;ncSED/CbNcos/t4knegaOIYQr8isHxn5/poaqOfrxc87WXuqAuyW1cvQo1YXADXkZcDd5cecFEMn&#13;&#10;s45qrbw9apBGIPUsELKQ3B6Zxr2OL7xC6JNY6H0zVGpGUjWQyBMdrZAWaDVhA97/JRZdqqiFt6dQ&#13;&#10;OYtclhyYAPbcz2VaSmmpxOu2JURhk8Wi1WQyF99YNQaAxoBMBNgjnv3RrR2ZxwGoGWft/Xwuf02K&#13;&#10;XSUL6IJOiU1BeLuprmWAVRg16Bq0jInWejaGXkvqBbcb58xCn5b2W8DU6oot3PhuYoSVlhyVdFbJ&#13;&#10;/92Zln70tLtMQfvTXu8cLPXKrVZ/+tMDfenrL+nf/bsv6ZUfv6X5ofS1r/1Qx0eu2y5e8tuyg+uq&#13;&#10;WjwANjVvTx7SZrHd+Jy0/bzy5gvqxpeULFK8VF7Cz2vA6COf1nz9ghbeLzbNynrVyiIQRlYNf00f&#13;&#10;jLP+3j3046naKXbtKcYmgc2jHmyoGW2qGXq4rgEbRYU8Y5yNSWMAt8VKmXS2QBjQA8qBcXMy9dkA&#13;&#10;XitpGIQKkBXiKctiPJ1Mhm0d1IMkD6lFWVbZtMSVe+SsyIibkgJzB2GIjRI2D7RNwm+5c9KFmvEz&#13;&#10;Rca4oU/nt9Z1YStQb6moShE7iFa8AtNRj7wyrUA877D4G3Dxjkv+KjsXQav4o55Ge05e7m2u6IwQ&#13;&#10;CjyP4IHbTDLjodVlZiXNs2SU9omZkQMRXd0n4r38jmzzovKQPIDc9iSIieskIPb+blo4ae/91fsA&#13;&#10;3D4A91CR4a2fUsl43w+X6ZXchk4eL0YiYlar7yLJBm+qYk5kPKNWb1+9xoe2l/TN772jN64e6WgW&#13;&#10;AQWp/BVdisop+PRAggizMBNEyMTPKXnmXXKu0oVcFkMCgDso46VE+CMLzowlALgXQOs6Fn8LLyuY&#13;&#10;VeUf8XwR+YDChq4m1qLkiUAu9Uu8jHGmXfRgQZUkPCYjT1zk026izZ6200ppyjILO1EjKwMABhgE&#13;&#10;QF4AqCI28ZpeD4JZKAb5nYmyiHnbEF63vN+nhOyV3TNVEnyJEPm03QHg88VSCz7wzfHklwD+3s6u&#13;&#10;vP4IwPZz9sT5t+U5KiTVw6x6IFWQ1ZI4RqiHtQZNpYb+xz4rzntVUNNKnnZ9km8y7kWjdzDJCXOI&#13;&#10;gaKpBEsv99gz5WSSnaGolCsAp1GH19/FTTz3NbV5qNmy0kuvXdM71w90PG11sM8xyPGRMsdHfKlU&#13;&#10;5kw+sZm5LGHDZm1dY2htNJK/wVQt/Wln8C/l2F9d+aTi9kdoZ6SsUKoZ3TN/oGwiPucMfcqHziXn&#13;&#10;4f5HSYENKoyGqsZjNXxwrIYDWV0pBVNnSR1g2jKSHRI7yyoh/Ws9H1qyyS3ZfJZsfO2y55gsQxKn&#13;&#10;YEps9jkZ/UCBHCWfZK4EeZaCrIRkM8Y59UpOOSnnLJ9iZtQ7JTI8m+Eu5R4vfMqUJMjDFSFRTl7V&#13;&#10;wzpGrY1HGrNxl1VGewmC6Rd6Z3R3BU5Dj3+Y9CRy3YZOwRvG3BjyNObhB6f8waveU9PlnNI9BcV4&#13;&#10;pyWEZeL45Emwkb6//AnSK4NRF1k+cdwYPomYwkw6MaGjchrgjA5lLGpjAdRV5JW1UQh82Fuu6+i4&#13;&#10;1tEk6HjSag4QOV90lEGs0MEnrodECUqmHDi97eztrmb4qozi03z3LisWUOUAxYRGAYkPWv10jq8i&#13;&#10;vLeORwJo6D96OZBVFmQs5ECdYMQhWemNTq/kbdJOIN9JTILsyqEoN7qtbJpZMJkMWEUAh8uRDNkR&#13;&#10;wIi8shu2SBR2gHcCxJ3DzFTBHUhnNqQMEBcgLQiBziz6IvuefnsfaAlZPeX+twItAONy/Y+YEmfe&#13;&#10;Az60NrQ7x0Pt8YSrsBSnCIBYBtiTQtUpBIg3rRB6RTzdOkvNMmkwTxouMiRVHf1zUAfETEnBErZ3&#13;&#10;MGqV0Vn0+5QyusjtRX9QjagB+AGKAGWD7YcYZKxUbWi4+ZRmbaU5zsBk2ml2jPfugMcYBuvUVK2C&#13;&#10;bz6DRnF9E/5tWQyA+UTjfqpRd6xhe6zl8TF9Os/5/Ue1rC+pz414CFWFGvKrxd4zNo0WfTMyQlOr&#13;&#10;GQ2gkWoAnc4X4F7ST6cO0E4I6OlrR9ghqD8lQD6R77/FVeZYyJIFpkVFMkqMpsrcr6REGiDPDvRQ&#13;&#10;MQ+h6Gch7ys1fV4xragrZeyXcBZ6dHbyOFkUGBo4V4AvUMugVEgw3ClFv0C6MikSd1qjjw1zgQGT&#13;&#10;WaI+OvP8hd6nKpyGroz5417yeXRvzoMpkz2YidyyTh8seSAnPJBTMt67Om0wKM58H++TaO3VHkUI&#13;&#10;LhJdzimd4S1lZ9IfatRWxlw9TyXTIpPKcVW+VDKLVVOFaqnLT1/QhaeuMOfXleuxrGGR14ZdAAiO&#13;&#10;JnLulaibvR8ujr7pJO5NOWdJlzwmJ7yezh6mwszCEpuKx6UQTaqCSiYfFBPeWgAsswNUyGxCnSoE&#13;&#10;BwuAlcnMRETGwrfg9Uzl8vYKJXmOE6us3PIcb44Fmk/J86BsrjGUIdIKUYZhnBTIK/WEvtIK2Ftp&#13;&#10;iRe6mCoTCs9SAD2K0hbM3N5fo79OBeyJFx0UKDKBBzKLhDCzkbjXnvyj8mKhJC683mpzU4Hjm1AN&#13;&#10;aRdg48hskMeyvlbqgto2a9FljlikWciaVD2v953cbqitAR8KR4DtoKnkm7aTxwec0zdNjfdfa8jZ&#13;&#10;9KCuFeHpoTysZI0U41y1DjSwPW3YbdWztxVnV9Wk24ra12AsrV9Y0/jcumqAf3D+l7R1+Ze1fu4j&#13;&#10;apot5c7YACYcE82wpalnrI5zVhej1p99WpmPhguTkpki9g7BN5WkJd56z9iTqYj3WvGWYvSjtyz/&#13;&#10;lzKdOkA/pc5ZCgU6G2NQRHZAHrci8ylWpuokP1aRPKdKsYmyQZSG0CBIA2MDy8rslqlyHXt1bKA9&#13;&#10;1KnlZ6k+L5nzhLwR+fcJtzGDQAcYLXaBDIkVIm9cXAyr6C+3ytCTNhLG5lpCMoMSs0Ey6jnFgEHg&#13;&#10;GfF24n3K8AbkmZGvX8z1uJYNzU+1wnpEM4QVCDL9eCjR18L0sAf1HpZ9Tx48QQ8zCAX3MD4u8X54&#13;&#10;HyfnbNlfhMyz8u+Lm6d5cHvsHnLzhCDMlHlFX0rAQsD7SoB8qKVqNFJnjQ7nnfb5ULdkUhteo9Qr&#13;&#10;s7jE4N0/Tt6OyVTyHcQLD51mIouJylymjMXg+aQzRxQJUEzEFUyBBSgWSXewLyM/eAUWdRUCx0ZZ&#13;&#10;QVwujkDwGwvY61iMEh0qk6m0K9rJsqKIh2LfQC9yVC6Pe4SQejrJzxKLOKuIsKDs7cYa0KhozooO&#13;&#10;rlfiDDjNp3LKfAjOeO/Kncrl8qgrJ/S3E3Khlk1BUWaRpLdNG5IG2NrZZ2xqYuMEhaThGjQGFGtl&#13;&#10;q6mHR9w3qhJE2ji3dbNlKlrdKACW1fZYG+c3dW57C9rU5ua6xhxf1HUUXaGlxLAlbEOInR08MmPj&#13;&#10;5F5yh81b+rLspuoWfNyd3NDy4E0td1/V8fUfa3Lzp5rtvk6/byNjomU70Zy3jGkfdJw3NU/r5A00&#13;&#10;m3SaT2Yqm7RlhRi1UNacIySdv6D6wgUtq0qZMZSZXI+eOZXQSZ7nmw2bkjEfcqQ8CCtmxiaJgcQ8&#13;&#10;QTVlDQR+q7Is2Aglnyt1DIRGnhVxXhZp360dmHuYX8JZUSVZoSwD2A1gx7SKjSkC+KdhxQYQh+Sx&#13;&#10;GTSDWgM2wYa5522hHcolCf2F916Io0XONyV/i8pSCLHoopRKX3nITvTxEBNQlMiD16QRnvupbJIl&#13;&#10;X7+Iyxt/SOsZGz5MHbp6kn03dpLxQOB9fiDzPTK8XadQ9HoYM4q9d9MPqyiG44PWfLi8u7n5xISZ&#13;&#10;rDPEpF0VnMlDC9fkSWllh1X9zBK5U48CC6QApaxOIQaoUccr6s2dY93cO+S8Ncj83xqnrM2Jc+Il&#13;&#10;DmrLgqHySqSvNRdSyA1PhJtC7Cyn5HG6VfROlEE+yQGxFjDpfCGQ9mOaCNsAr0q8bvuvtwUW+4jX&#13;&#10;0wZwyrQfguBweblIk88QdDPIc5K3B8dpuxm5Je75UDEn1Z1lRST8dh3FMrvbrZV80X9HRchl9X5s&#13;&#10;NJ+pB4T9d6RxSwUKytAzuED0UIyyis2A0HWmw/J2RRsZEgCvDMzQbk+dWAEWLOYOr731j6HkGZuq&#13;&#10;bJNTf+xpAAAQAElEQVTRGmnZm1pAIgEcmQ0291PG4JA98BjReMX4lRV6D6pYQGHMRjEcDlXVjQKg&#13;&#10;0lOvddltB970hZbE/WhoRR2A3CnjMXtfxMYV+LAdSQe+C+TpQovDiZZHx1ru7avb3VXirL3d31W7&#13;&#10;d1t2vK+8OEbHKaC+x7HLjqigmGboN1fEMFmRdiup3tLoIh9Xa+8bb4PMNYaVso4h72TYuUb3GmD3&#13;&#10;8ezQHXMA5BWAWmsI6DehApeDwGHaWdI2b1F+XLjshBIy+hrano1luSrnu0aeL0jPCvU4Kom3w+x6&#13;&#10;Hx/Iw1Ti+/Rrf5U+2lOGdLwnm+wrTA94aznm28ZExhgYczcqywF+zPpYZ2PdYCN1UK4Zh1hVMsZf&#13;&#10;fgH6/u/N+/gmOntKDD8SAmSFEvPTyTfrEFf1sxnTxjld0M+fjDXxqFZR7VFFT5hvT8h3l83Qx9sN&#13;&#10;d7M+hBiGL1L+ouzsGjPErAaaoRFzEl1x8jh0tvz9xE1cJ/Xphy8aF+zZgcXkEyoAAgk3pu0bLfuh&#13;&#10;3r010zs3D/DEEp4j05jJGpuRQhzgmGTABVhykUgWMgsV4MoqXvhJnnmIrh6WLpV0qUSVLD9/zuQZ&#13;&#10;IBwh/7JVg1QNr+Pt7m31AM1a02CWzLptFUMoJLcXHUhOiEsQAuFTAVJvSywkzzBvH/K4aEtcnkdQ&#13;&#10;skoebXuRGQLlpRDx08XlANkDiP6HRD3gXoAdoDeODyx1tJkEuwL6BWzlZCzujA5IutOOg3vCTh66&#13;&#10;Sun/z92fNVuSJHee2F/N3P1s995YMrbc96X2AmoFakUVCo1GDbZGd09jR3UBjSY5HL6QQuErPwG/&#13;&#10;xryQwhc+USgjQiFlpFsaM41p1IJasnKLzIjIWO56Fnc340/Nz7lxI+JmVGahsHA8/O9mpqampqam&#13;&#10;pm5uJzKSs5mRBzMCcceLrvCjiGVTVCNTwEYJYCvoLXquCHg9L2OLWRUvwsaDiQUZci31SvD05HvS&#13;&#10;FvkdKdopxkpV3cjQy9AT4RIPo21g/s1MNfpW6BE4ZqroB25OLELRpGa+AzoESSP4jC+Xml9GG/8R&#13;&#10;dbkvcabOW0/ROlUhqUY/xKquKyXGI6uksxfUbJ/Hp6aKcSwlghu7+QqdRpMxtKjywsfWAR2dHtDL&#13;&#10;6DNBW/HbRHs0l6Mjz1tBxuYgMEaH+BLs+bHa/yvUjoDezpfqeGE6EvQCzvIzfuWQH6stDiXHnHR+&#13;&#10;oDzfBwfyv9rZH+2rP9pTy0ug3b/DC+6Olgd7WoA5OIJ2CI7Iz/ktIRPI6yrIj8K2phPNZhONOP6K&#13;&#10;gRFgM59zR8KW3BJjE/bPot587MNc+8vcaVkB28mb6J/ehc73K5WdUB6eORWntDqV7zSimcnMsIpO&#13;&#10;uagwnIbknsqM0zo80HlqJ2u97kTZzEoHPGTQzUxma1D+mW76uKfdSfsg+566v2uBvnyMJDhO0Iqz&#13;&#10;2xymWrYTtfmS3rpmevWtlZZ5qhaH87/XvurF+S6LtJ8qwFtxBiwFeZDKLCwESUVgki+wTJApcIem&#13;&#10;PlFOBEGnGXkPEkQBJRZCz+LsWIjGLrH2sVnCngl5hLC9fQUWbGTxt74isIXnna33/lg0GZqMkONA&#13;&#10;dkKe6BMBSiw2R2Z5ZHTJ7IUzu67ssry9CzKTEfjotAxB5i0z+WESyEFAH2TzVmN8nXjDyQh+AZkO&#13;&#10;o414FF0CQYyjnEwa2Wk6nSrFEBWxmZW+6dj7p6JuGmy/kv//UjO6m0yTJqjSIZhrxDm6Yacl8tpq&#13;&#10;qm58Vv3orOYcz7SacEg2QvZovZNdqseOoq96NFaoKmVjnpDZ0W9HsPduE3kqJOglT1oh37JUh6Ca&#13;&#10;NsZ4A/arsFkDAvMXoYmA7v+5vrBxpty1nRrOput+j/P4BfPVKTPOTrS0KItBPUc9nGnp/IVz4i2E&#13;&#10;tA5/WtKr5Gf/IUbcpkNkUu1fMtiEgnp24R1B2YN5Zmfup4IR3Rvku549c+BY8juF//XRJbty16cv&#13;&#10;4ywzhy5MnyTDVyL9uH3FZQzWaQH9QowyXpLylPEXupkCMKNFMClIZCXsgGLrtJN4GSZe9F27kP/z&#13;&#10;BQu+Cub8KL7gZdHzIvEjoSlfZltbW5y0zeRfJpF5wXzli6n8oJ4Nm5hi3WjB/N28fUc9tD7TTemY&#13;&#10;zqXSv5kV38w+kTr98qpEB477OcxM/uck3QwKGGjYDb9ODpdBuulrkzqfy/ayw42MBLndzAL6Ocd7&#13;&#10;wEzi1kMugyH4PJCeZPM+E/M/WONkzSbvI8dom+IHTUtTl/FBG74vfoNrA7I+OO+QiZbnfyaIayNz&#13;&#10;k8rnQ4Gg1nNEUI131IUd/c0Pbuk//c3beu3aUruLpAN3WJy3YxEn/5sEuaZhFPYtmiB4uN0eGzgF&#13;&#10;hk1PnvpkODwvHMaQl3NSEUK75IuYhdmyG0wsnqoy2biRWBxGcJfRmsVnZorky8Qz+RkYUKQ+mES9&#13;&#10;uMipfC2QcVJZyOSpWt9u1HWWpOhSLHKSToNyO82Bvuha5Pr4XH9SSCxMqaejHLCNDRjyrhfwOsad&#13;&#10;CUaZsYtUBE5DZ5aSfAwVO1zbvAzaA026G6qPrirsvaHR6paq1R5HHSuZB0rs0lSVDJ075C6QR5hR&#13;&#10;j+xsrnRQh25LAqLD8z4Ch2hlwFOay69EMOyRwztcqbSHyvhSv1LLbvaII4qWHW23PFQqvzG09JWU&#13;&#10;sH2uR0rIy0SiYI36PCL2Rc3bKIWxEhuBBcdK9da2DgnCRG/aSbEyBfVqGYuZOFIal12u+8Li6FAd&#13;&#10;x0Js/tXEiuOPmpdcpUg/iTEt2L0fHRxq5UHVX9bYUdiDN4Vs1BTEyViRoBrxowgt8MIITa04Anwt&#13;&#10;VfxQHSdTxckMNae0mSiMJrIx4MUo4Hk1E35oHSlXAF1KPzFKjF3er4kLy+II7keJOUh9q46XYNsu&#13;&#10;Gd9CS/x6yVEXLKqbkba3d3T23DntnDmrGXaZTKdMhZU561PWO9dv6Ec/fhUboav7BOOmE24DP/87&#13;&#10;o5jjrmSjRxMPbpOZyS+zId3kzWyoM6cANwMjIffeNzw/jeW9GptZ6Y8VNbC4rIe/SgY+fxoP2vP8&#13;&#10;x7hL73S8TrOnFOXp3wFFzunt/RM446CLPurHb93Rf/rOW3r1nUPdaYP2CLiH/GC27BZKBFyfkIQT&#13;&#10;JI4EMovS7VSMDM21LHBjOwgUGSelIaZ3go5HEZyferlA1DIWCYky/XV8QrcEj0DdlKMZVogSO8OE&#13;&#10;rCx6YyyBjoO3IXWhGbL8KmWDlJVZYDzuC/CSs6hcrpODgutDf/J0TYLKTYF7oBP2CHZGGBO6OCjS&#13;&#10;is4DC70s+lqqahmL0UgVK2UPAgQdQ18fr9HCIQKSEODHDhmZDcFna3tbZ/mx8ez583r0bKPPPTPV&#13;&#10;V1/c0eevRL00PdKj+ZYeDfs6197WxXyg6WpXkfmJtbSMpj0CyhHyV9jWg3lPsG15MSb0DRYYe3AV&#13;&#10;lKjPgIzkduIl4y+axAuih8+/1OYEzSXznvNSMfYaNxmVkZ4WErt0VSZVQX2IahlnV20pjy/KJlcU&#13;&#10;Z49KW4/JtklnF9Q32wrTs6p3zqvaPqtVDFpVUjJ/Ha2Ix8w2v/ssOSppPQDy9VKjx7QZq0Z2Zgwt&#13;&#10;X3bzwyPO9I8I+i2mY2LctgRr3gjizSDjGMQI2hlb5qZSoU3GEgF+QKM8qmUgTybq+ME6jbfUj6bq&#13;&#10;x1MlgvyAbaXZjvLWGdIzjOWM8ozUMd1RhL8m8FfNSKFuZD7X2MGAQpAwDdZSzkk9c9IR5B2t25Rx&#13;&#10;LPkSWfA7wIK0ZazudiFGbW9tq2Iy3c+vrYO7/zbiwT47kz7YZYYiH6xJ4T7ZlflgCvXehxk14CQ1&#13;&#10;43sOkpPkn2vebOgXK9+ViysIa98lrHOFvs6XxMrz1Mcx78nRn8r5sxC9Y8e9bTd9mpnM7N7Kn7WE&#13;&#10;HJMNrS0pskAOWtMb7x5qr2vUNjMlFsTKsjrrMVuSB4JMQGfbyKJcKVs7tH/YE+cugYSgkR0EGSlz&#13;&#10;4wIEFacJWkCf4AuD1GndYq6eXVvlNHazK9p2BKqO3WVGpvNbQH9upEm028BsIHrwchj9WZmvvGGB&#13;&#10;XxJsKKIBnmR/FDBsXgoSpgHoSiDOwIQdkHfcxnAx15EFaRWL3Bc6kC92aIqVtE4tRjliDOKWkOV2&#13;&#10;HxFoeoJrT7D1gIw51DLWsTp97NKW/tmHH9effOFlfesrL+nPvvK0fu8Xz+ifvRz01ac6febySs9t&#13;&#10;H2nc35b8778TWMwapYSm2KrHbm5/JlBuiwzNU8OGMKHC8MLyfKExRiInY+5kbjNepF1vHBd1Otpf&#13;&#10;IqOWOBaqJjsabZ3VePusJls78v9QabRzRqPzF8AlbV16QjtPPKczV55UffYRGTbxv+YZzNSQL90j&#13;&#10;twojRWEj9GoXCzkqeLYIvJOmQYekFfTVEQGdHX/PS97nzairCeTNbKpIMA+jkTY7c8OXVaMn6LGH&#13;&#10;I4Uof8l6nm7VGUNnbBCVs79YIvOBHq5LqGXmaEgbhQDiSFU1UaynqkYz0olCMyA2Y4V6VGDMu0Xk&#13;&#10;OAIyAx2B0pXd9S8/NvQd/Wq5kMM3WIm5GvMiquuKAB/kR5WYQsdziIY/9aY7M0NvO2Y1u5s/Jr5n&#13;&#10;Bl8v/n0fw1qE2ZAxG1IVXh/XwG9a//F6G2j3Pje8Q5rdx+5leB8lb5sVTuf0AZyooQNnd8qgjz8d&#13;&#10;TrkP8N5H+QcvmpnM7Gfvl7Z3W2cldRI7sIOl6eZh0rKe6UCmw7xSG5IUggwHNXo0dlcSizyslNl1&#13;&#10;ZVZpLjYptc4hmec1XG5Y5yGQJ5CBB5JMrw6lLAMqMmhCPzyVOXNs+bHMF0EYT5RYKG1K8v/ox3kt&#13;&#10;SIZeKqA/A7Q1M5m4kJcJGIkFk2mXig6MRdkr3wOSrz+H6+X9uPN6kDNkyAMfcgod+XBz+wKulAng&#13;&#10;DsWGT/eaMjR0zkY9C17k06AZIhOisHnXytWnoBVfLFCxigo6+tuuoh6tsi4c3tCz6YY+Or6uX754&#13;&#10;R197ek+/+5Fef/CLlX7/szv62ksTPVLtqmZOKvrIfHEpeXDv1btcdoaJl0cqtujpwIE2zIWtEUgD&#13;&#10;fdakNcdwFUHH/5aM9UEhbqnZuqTq/FOaXX5B2xef02TnMVWjM7IcVX685MfEJT88HrHT3+UL74hx&#13;&#10;z0PUHn23HLnMOZKY1EFj5igRpCtCekNgV1epm4tjnxaKNCNQTwnUbu8FAf1wd5cfM48knzZeCtVs&#13;&#10;pnpnW/X2TEYgzATC7EYEjEiMjKHjAYaDhEoizWbK6OLBPXv/QhzyDBtFIv29CIqMOSbSLij4W4BN&#13;&#10;j7Bp6CNHYhU/GyCXF0Am6Cef7zgSxgA1c0+df6VF0hgl9JIFydBBXO4/7OQzNipgXnyO/AV2dHio&#13;&#10;BWf0DWOqwc72lp568gmNm0YRvRGBgPe+zUz+55jDjnPvO1PcGts80OCYluV1uUzIYMfSBuKmO9RQ&#13;&#10;gQaK2ZDCXZYOrOvWnvvg8P4c4VinkzI2xE2fXgf3SXKpcqUcXn8KCj/tTqn6mUlm3vN9yO4Y99GK&#13;&#10;4d4/bVBzbsZ92AAAEABJREFU4Ld1W9c/Izv5Ak0jXb/Z6sadrN1l1BzaklF0qpXSWOqnsn7C/ERg&#13;&#10;gDtnlaDpguB11c1sLX0gmHnZVIjw04oJpoGTYlBFfe1FkJlyX3yGI8ckJXbu7vShirKmJrB7sCIE&#13;&#10;wmsIDPCZmeTwPIvJA74ZNNGeQOWB3SEWVSY4J3TIQjh9OZdD0AoIbhk+lbos8zSLVFyZ1CECmpyF&#13;&#10;R5BZlECyoEzqAUQeVDyYQJPRQwjqswA98yLzvw7X8/IS+tXYILHAHYExCPZMu6ygmgDWzWqtqqRm&#13;&#10;Umm6PVE9iqrroEkT5X+Vb0TwnNGu5kWmrpexs22SmKu+7Ah9V5iRb4wxMG7e4WroswlBTRU1clAe&#13;&#10;UYFIXhBJo7onoCT6SJo2nSZxoZGONOIYaLn3tg5vv6n9W2/q8M47HJHcop99dR6hO4IwacUYQxip&#13;&#10;D7yUuyAf03Zsda69rucn+3quuamL+Zq20y31B9cJ6i19RW2Nx+gWNeccfffmTa329jBar9CMGP9E&#13;&#10;I4J5HNUSgS9VUV00tiWGpUweqI1xM0TaSErQsjGeeo1KFT3FHGTQrbTKEpuVvEYiPYmsXlkIdcFG&#13;&#10;njSDBBWt1DHfCfRWKTHnKdTKpIq1jBdRqBpZVUuxAnEAdpdfzL1vXHpe8Ilg37crde1ScwJ8tCz/&#13;&#10;mzaPXbmkxx99VBXjdP/MzKE3fb8wN7y9X25MwbhO58ZO64pjFSDlDf9xHyZ3d2c95vPCewIh99eZ&#13;&#10;kMFDP/0KbpT3ZkMI93H9SY2gc2uDYx4yp6gE9ed1b3q8Ly2d3kc71u6n0V23U3jyQAv84PXuu3N9&#13;&#10;/wfv6mDBMu5GWvCj6RE7vbavcLqRUkuA78ayhKN6u2O4bFcOrGfWil4qyydAC8EUjEUF3MQebBNB&#13;&#10;NLNwIs1iL/GW4KbgDkMbp2eClX+mdwQn8Ym9JHAlomQmkG0cPcPvQAI5ycz8oXIhLtMPwiXSTNDJ&#13;&#10;iaXpSjh3YTWZMzuNBecB13md6PQBpkiGYcjFiyvLXAI5XIxxSYGbBRwGmC/osKbB5TLpXon+E+Mg&#13;&#10;GiqGoIZA1TO+xAJ3m/jRjJAdaF+f2dbhtNIddbrJWfQhbTv//J9sq01RqyMMtzJ1nnYioEs19gmc&#13;&#10;4/bsjlvQsWsuY2JsPbv4nnLPS7MnkGQCSia4sL1nfhfq2a23/Fi6Wu1rubytBV8Mh3fe0tGtn2h+&#13;&#10;+yda3nlNWl6TLW/I2lv4wh6azmWBr7iIAnmpyepAkX6MTYHiVMK3Qoy60PT65JVKv/Opx/SvPnOZ&#13;&#10;fNbo6DWN8y5BXRphYEPHJcFtfnAgYaNAgJzyg6cf59R1LUNOb1Qxl/5vxiQmJFPOHbOBcQOFinlo&#13;&#10;YqURgXVcjRQpBw/08GA0pVWv7PC/A4/N+7TkB8ylPE2Jcfh/eY29E4G+V4uHdswzbSwpEeATAb8n&#13;&#10;+PaMPCE9WaXMnJegTiovW4Q3KFEudPS2qqKqViStKAczNJOipyaJjYfcD5gP39BUwfTYlcvamo5Z&#13;&#10;fyt6yzB98Nto+b5brbvIjNixaedLAwUL1WnHdc5vkhkPDZeTNvyFcreqFP2xae+8Xj4Jk50sPjQf&#13;&#10;vHYQthblijioyGjBjdIU/F7TPXs61jJodI/M05l/JmrGcSV2C6cg41j31NldPqMu4JDO486XFJVz&#13;&#10;rUAQiMXxlzJrcURTm3E8m0hWK1uj2+1Z/Q8/uKPXd/d1pz3Ssl/gUJ26RSBNSu7wZQEv0Sopiwlg&#13;&#10;IZEpDhrIFLA4A/oHHDUC8ekpaCjiLQpgVYGv0pWUcObM8U9kYRmLTZ0pJ6Rh46hO1h3KA2GPnqs+&#13;&#10;yoNaR9u+z4rskqpYqciTZMEYH1MeosQCEsHT6/xlYK6XF7CFgZCkkGkDGKBY3cgxaT0ic23N5Emy&#13;&#10;rGRRGSQIbgEayNz+CArwGXXawPsNVoqiXv0C9oXq1aFsvqfo/xpiO1czxv4xaNn2UmCny9iNeeuw&#13;&#10;XZzUGvNDn7VT7beN3phnveX/pv7tfc1v7qndW2qRK92mzburpANSqdGC3fIBWGCbHh0SuvgQGZwM&#13;&#10;m2bs1nc989prRbokEC/aFTostULPlmC3Yge+gqY+oE2UYZOMrC4GZiRCHiln7Jwy9b0CcoWfGfOX&#13;&#10;V3sEyyO1ea6xLVV3d/R4vqGvPDvRv/qlp/S1V87oFx+r9dGdVhf3X9Pji9f1or2tj06uaWfvu1rd&#13;&#10;ek0Rm0XO8cegbhpl75f57KtGqRqrGLYE617+ElBuVUdpOqo0AyMmtuJFY4wjLfbVb7A8UHbbd8N8&#13;&#10;+IstYQP3LxU/TZgpycgbc2CJPKlYVyopM48fGVChtfA70ENuZZOwlrCK8Z1gVslCLfNjG+ZXIIOe&#13;&#10;eUrs7lMTlf2lhW9H2gTs7Eum5eUbbKUz2yONKlOmv2SGaKC7l5nJzCRuR/Z5KHrogcvr8om6UoY/&#13;&#10;I/sB5nsIPq41gexJGWsqNnDqAFfFddHwoE7HF92VvFFnJbd+UDAzmVkh0E3RNFPc5L1ik/eemAms&#13;&#10;dYIKr06i9Ow9OuDzOpLT79LxCY5NT6dz/4xUF5po+x5gIrJO1p3k7xlbL1nWYJTI8CJFY/FJdUgs&#13;&#10;mszC65AQ1ecGRCUc6/tvzfX9a632aLiwXksWeEcQyH2j3JtSauFbKUccOWQFQy4IFpBPnywGXyCZ&#13;&#10;ncewYOBnoQt6BokvAIfvmvFU9JIsmQKyES4RMgK7pOCeXYKG2zlL9BsSC5EAlaxWSxuPg12SPLgb&#13;&#10;9IqdkBF45PPjIJ+hZwsSKcLl/Ro6GLoYc20py1ORigUsT6G7DJPRxASHnERX5CWXlxiz02ksh5Uu&#13;&#10;TGamGGJBYEEXu8gvuK2T/MVFQIkE9MpBXoy5YnF3zKloX48m9Gc0Cur4Mpm3C732xjX9x//4I/0V&#13;&#10;X1TfeXel1+50ugZuvrvQwWHWvNrS7dToJkHYA31KhtQoNQRAf+kREBUCuiOWwQT6iRYULCoQ/M2C&#13;&#10;BE3ebTSFijqOfNSQxqCKwOSIjE0BXm7RVgRWbx9o2LHbLz9ypqBoxkfAoTp2/jkdaNTvanL0tr7x&#13;&#10;4Sv6/S++rM8+NdJlXdf57pq29n6ic7s/0Wce6fQHn3tCf/RLT+jPvv4hvXx5rAmbkO2tmbKkxDO5&#13;&#10;XPpP6JGskhk9M56IjzbUTUeNRq47AbdfHml1uKfF/h0t9m6pPdpTNyfA80WS/N//6ZcIxY/xLTL0&#13;&#10;sL6Rh6XkMObEiq+sfTvhBdAEj6FPsKzyYmdDpQwPWpY6t6PrhhQpwuOoJOyo0JQ0G6mNpKqWmH9P&#13;&#10;Q9WoBiO+NHJvSvSX8PsqJl4RGQWz90D64G1mOv5jD9ZndD6muqjjghhJdrVLeoJ8LM9pd5ushUMw&#13;&#10;OLyugHLpgrSUqbunfiA+8DzZxh6sFWLkV6aygEJJKcvHDAK0n37D+FAm6ovMDRNl72BT/KeQZuEU&#13;&#10;rhcWCMnku+eyUydYl50nZ+jun5FHRYBO7HZWGunqnaQfvXlNR6uOI5kVuzdpsey0IoJmnNQIEMaC&#13;&#10;NpxW68sdxicnExR7+BLBqKDk+8E5oa3Z3YsGbAiup7sUemTQ5149C9MDptyNKScCfQ8yM1iNfUFk&#13;&#10;gl4rg18svMyLxNPAxETXzUwZCF0zQcCAnO59MmZfMBl95Sg0HBs5PUE/Uy8hSFlyMLjsC8zTNcnJ&#13;&#10;loSKELgtwM9dmnkemAWZmUxctHX9csfiR1bmbLwHRm1HORKQAtvNjv5Z2YrYuYeeaedHEL6jfIPf&#13;&#10;P/7jO2P9v34s/d//54X+u7/a13/3Px3q//rdpf4fP+r0V3em+v5BrXcWpsQOMGquJt1S1V+XpXkZ&#13;&#10;Slm9CcWRawzCSmBiANgZC6CoZGYK6F6gyB/srUDoanlZdEo+cNrL55SXjnj518HHtVIIUXXDVyC7&#13;&#10;0a6veUVP1LQH7MJf1ZPpLf3Rl1/Qv/2tX9aLl0ea9LuK8xvq77yu87qj3/vyh/Xf/M5n9asvjPTZ&#13;&#10;R4M+z47+6+zwLy3Zvd/5sSJHQz2bhGhSAyJ5EaDzcklM7em30mQ8khHkV/OVDnYPdcCXzXLvUP3h&#13;&#10;QmnRKuPL4stGbYZPCiko4lSR9RCy6fjCBplCxkZuOJ8H94HsvsHYM5CwI/XOE+APFmT8geRPWptC&#13;&#10;gBagmiR4VPJG9i6cB0Y5YkAf5r5i/uq6UawqDVdWzZFd4XWCy/IUDLqQeeA2KA4S7g3fJj0hglrJ&#13;&#10;+KO/5+v+Pk/rrpjWjUil6zqUKfyUG0ub9FN6gEPvedH2uJ68y/Kyw/MF79n4Z6hY9/FBW7qfEtNl&#13;&#10;/Il4qS9NY2nmwOIMxR2V2HE1OFsmaPrRzTyP9N3Xd9kNLtRapUPOIudsjTvRGoHZIiZ3E4aiTiYw&#13;&#10;JhZ48sAKMoHJ+xN9DtBw0T8Nj/PEE5UgA2XgJ1MYsny4iWDepx6KL54eXnQm2FuEO+L8OHn5q2Ls&#13;&#10;tiiqhh58odEOZu4MXCZ6slgsRPnCKal3QFVGfkLfNSMUcu5FZfHSnt7NqU5bB8NBZ7cdFWt6XteV&#13;&#10;Io9EO+fYwNs4T3b7cOQkP97g/Fgcf2T679E50dF4NpXr6PnALs7lrPgcb+EL6FzFWkfMz/V8Vtft&#13;&#10;ot7WZf2ku6S/OTij/3Cj1v/7zVb/t//wmv7777yt77+9r6UHK8Jxw3HEqD9QRT+oJjFnGT1Vxol9&#13;&#10;Cx374gNESAY23EaS4ZUrxJdAYp47jst6teqZC7dfOQLpVmqIP317pJ585bozZTAhAbvTrjq4po+c&#13;&#10;6/Stb3xCf/nbX9Dl0VLjfk9NPlTs9zWJS33h0x/WN7/+eT15Rnp6a6XLcV/Tgzd0RdcVbn5f3c2f&#13;&#10;aMyXYuRYpgGG3DSfq8I+E75MZqOJ2vmhdt+9oT2OE4/2DtQd8ZXnL1NeTwooCSzUMmwZQNwAWqBO&#13;&#10;YtRuG59T/CO7jchnp2E8CyYzK2yi7PQEX9kQUFbho9p5dPLKkjs9TclIMpmdwEauVOghBMUAYtB4&#13;&#10;NFIVI3Rp5OOmnXe16Uv3Xa6T4z4y7OiwJpoNfUum+y8zO4V6P9ffpWwPbTzoflfXgfn+8kA9+XQO&#13;&#10;zKhBeQah9eUVRahn1rSTiZPX88ac5mLbTf1JVT3v0AnZG76fNXV5BS7T8QEEEY+LTxHLZSx08Xmb&#13;&#10;/VgARzMcWjAYCziR9pTf4hP/B9eWunHQa9ETLuOY10GlyE6sg6dlQS2WLWu6U8eus/eA5cFBWMiV&#13;&#10;xLpmpgDMTGZr4KgGsi8UkEDJI89TedkNjF5uXaThjAn0EoFEaEFz+eLKhswYlYnbBsS4fHPTcHzQ&#13;&#10;VFF1DCyMqFAqTVLgDrJ1gJcLgup9yhev6+7pMUrvCgYTOrlfFJ28vvB6vYpdzbPAzJnFlZUoZ4rZ&#13;&#10;BZCWPggAIpBjOHlQlwd4Ar2xA+5IQ1NpMpuJUCuMJmMM4vK+e9qt/AdR0kyHuUlqo7SwoAPO2Hc1&#13;&#10;0m3jOCac1Xz6mI6qi1rG81JzTlljZXbP1lUydqhBQa6SlXEN9s3YNwE5XE8leDJqA3bAia8vS5F5&#13;&#10;MOVAG8BWF0mS+yCAO1oAABAASURBVFUw+DhW6thB16OGmG7q2RCM6lqj7lCP2IH+9Vc+rv/df/11&#13;&#10;ffb5c5pf/4GqdKjcH+n6O2/ozbde13R7R+cfe1Kjc5fV7Jzni3Gp1RG7+nZXh/B3B1e1e/3HmnM+&#13;&#10;npqRDudLTrY6bdcjbWGH9s6eDt9+R/3unuRjMIznTjFuJF6aYWsqm04lAqVNxgrAvK6pldgo9FVU&#13;&#10;h08J3zBvu547Rowgn9AkYbNApYMEG3kVY4cufCPRbyaFuq4jR13CIUgouAhkldzwKCWE2dACooGT&#13;&#10;tynEKDMTZlZd1S5EGYEFunt5+W7J2QbdnO7wOsQMsjzjhDXMTOLW3/Pl3ZzWxUY/rzNzRbA8xtnQ&#13;&#10;Ga5XvScsmAJzF3TfhQy3xEB1wS57KJXnPfWF8v+vDxxULE4CSiZ1ZwzsXLJVUj3V7tL03dfe1Y15&#13;&#10;kO8QFyxo/7Fqwc7tkCOaQ4L6kkXrRwWDw2IZtzrOi7cVG5qX3TxUHZuR/KaeaFN8iKkjNbBm9oTK&#13;&#10;jKyEDG+CQG6C+2ZHycLpCITJgsYEwtnWtnZ2djQdjwjopjELdcKCrVkM0Sfb5xJBiJNok5l8i0GB&#13;&#10;tHRs4nIG7AJT5gXjJDMr1RudDa6CNd3zXhegb2C0oBoKtzl4FALyGZdcNiiBhxda8OMEXoxiTI56&#13;&#10;QsBhV9Yyfj+WSR4oaDciGNV1Qw55zEOiTUsQTdiBKZR8t1k1EkEu1WMddkH+z0Msl5lAmLUkOHeK&#13;&#10;yqFBwyBDvqGSuYqMWbyYM/BURaDbIsGbFYr+MCbgRxjOj+94RM9oJBCoCsF4Z7Uyds+KBPfeNOFl&#13;&#10;VfdHemLH9O9+96v6w3/+y3rmkVo79VLnprRc3tH1t17V8vC2dgi8U+YT1bR3cKjbt97V8uhQh7tH&#13;&#10;euu1t3Xz+m1eFkk2npWXQA61LNbqsePtW7d1592b6nhZxkmjalIpNFFxZ0the0txa0s1wb3CvtV4&#13;&#10;TP1EnsZRAx82QU9VURl4Gkgbgn1VBcUYZWYyxpiZJ4fPi8PzjIIalXr5xfxmtxF2Geqw0j1lZ7oL&#13;&#10;pkHe2MxkIRS/DNjSzBQcwWkqVyj5oKqqvIliMPhpZ7rn8v4dGyIayMuebmiemt1taDbkzSWb1/4j&#13;&#10;wft2rLt3tcxOENb00xI3s48zmJ3eoBj7tJbHNEyElMJ3f3rMM2RKD+/Rz8Bx/PxAmQ8q1xdyplEi&#13;&#10;46nDA6tYyL6oWTJq1ej2USaw39SrNw6114/UVTN5cD9cZc1Z2IfLnhYR4HCxUoykOJwP0ZAtnN8D&#13;&#10;RCbNbpsTkDs7ZQGM7y6kSMOAXtyl7MHP67GwEnxOtEBLgpw8uLNwPLCJtBlPNZltK9aN6rrWhIUb&#13;&#10;EdbUURU6Zf+i4FPd9RCCMn35OLMLdMAraDLRAbOJzNz3kkcX+nb7lCovw+J3gN9h5jUqTX1YInjm&#13;&#10;wueaa7icxfkQ7Tpk5BOJJAKz0U8graAFxtaTVwyqJhP1wfgGQQ46eLsEj+/UWekKISoS0JpQa1rV&#13;&#10;mnDk0jAvcbGQcRSRlwfKq0Neclnmwbo2lSAcCPDMD/tkjpizfIyQ4BFjyKRZYiAGxNwJnRyus9NQ&#13;&#10;SYG6jJ6GXjSAPSsx5oR+iTTHIDEXYbKjtjXk1gq8fM41K/3WFz+qf/nlD+mJs0GP7IzUVIlAfah2&#13;&#10;fktbo6QLZ2c6tzOVv6z8X1UM7MzHHP2sdm8T2G/qr//6bf3N929qkc7q8Wc+in3GOrqzz0thoRUb&#13;&#10;Dt+Jx7P4wtmZhPy808hI/TeZalTL8AnXLwVGE004HmAItgF06gQyvmOkDMBvJwGT2QBayH0wYaPs&#13;&#10;4wbFZm43h+DDVs6XKTs8X9aHeQ5Tb+5NP8immUrCwywoFD1IKQdAU4UYZWYKwUuZvOS50p0evDJz&#13;&#10;5TC4zKx0nmGGDDO5ISMz6qBsbpNtsv8oqXn/Jg1qkdFwDeUhf+rTxwNCqdxwb9qTcpcq6W4ua30V&#13;&#10;UnlgKIzjZISV+k3qtPuxbnKS7G1O4rjOee+HV2509fx7wOXdX8WaVkiublJiRScCRJ9ZqgQGkcaq&#13;&#10;Ukew2O9q/eDqgb7z2q4OyC8VOZKRDgjoB+zWW9HGoiI7y8DOxkKQ0OmkqsHLFhSA01UcKREL0Ixb&#13;&#10;2MiRCQhyx2eBeFqwpnnwcMh5ZUWWyyWSSOsAL+RHzlYVa835Yazl7DpxphpjVIhBvvhW/LjWr1qJ&#13;&#10;QDroouHyQuBhwFOo5nqiS3agV+m7pEnydM1DgZzQaoDQ0RdPhsfHlH2hOzRcudQnZXaXGT0GdDLG&#13;&#10;4QiM2UACqisZO8mONkUE9jVjLNSt2lYd7QtdVl6uvdVM30hVnGhUT+RnsmMCWdNUSozDEVwNhokR&#13;&#10;pRglXgg+DVrr66noL1MWbeSpw/PoqDWMMppI/LZhvDQibQKyjTSDhOgefRVr9WwINNrRGV6858am&#13;&#10;r/zCM/qNr3xCl3eCZqOs1M/Vd4eotBLD1WQ6UT07I6u3lG2MbaTl3q7e/slP9Df/83f03/+H7+o/&#13;&#10;/HBXR1vP6bGPfUXaflT7C38Jd5JlRXbizWSmCpSdeLFjrVhV8peo+QuJF335u/urFS+/lXj7KHHE&#13;&#10;5akjY1/eEjJeRhF+ua0djNvtKMYo7GISepvcdYy85NZkfqljZBJzJacNlYWj8Hp5k9mkpVbI8kpS&#13;&#10;mbyb8hhIUKCT55Y3c5uXehiz90l/RT/vU6dfZrTm9lozMq4y/Ihw0hpOPAnIsPJ8z/uB6pOEk/n7&#13;&#10;JZS68ri/RjpBtlIw3XvdX17X+mAcPj5AmBsqBnZbiyINAAbugcGfNDRSg8tIyw3Dcb4QeMDH88Hb&#13;&#10;7XY/1Xk3wNilusi00svJZ6lz3pI58bATea93nCB51ogIMbnLJfmPpSlE9cLxRXDIphYn7kKjN3db&#13;&#10;fe/NPd1cTDXnB7s9fqTa40zTj2L8x9TWZdC2Y5fqu+pMX47B2YTOa0AfaJm1N8B7NzNxK+OQmUXj&#13;&#10;aaEzdiNcDXAZ6zaZWnQPMjVV5RUSQbz0ydpesmOd8+JZdZm1mNX5wqyizBgTC7djIYv2Q2AlEDBO&#13;&#10;eT9BkkmCz4wMd2ahoJis6OId90romFzXDU2SD414Ah8F7gwhOw9NzBAEjYY8yUPzYC7XAfkZeZlg&#13;&#10;mQkeDpRmPKtiIxccRgS2US0/ksn0YA7km5FzEDwNIE6dopah0ZI5XKaKNkF9MvX04xAvhYpA28SG&#13;&#10;wN8Q0ysZgV2BlDorGmYJ/mHMojdRzqTZMwWB/gPjM4J67l1XRyeDFvrEpiF7V6rHtSJHKto5p9Ds&#13;&#10;aGfnombNSB974XF988sf1hMXauXuQKt2X4vVgSwvxOkJfWFndDpIY44AeUFtXeBofFsjXiCHu7v6&#13;&#10;2x+8qv/wvbc0P/Ocpi99SXtbT+v6slJiXONx0NbWWONxo1DXShbVoVPLC71jM7LCd9vDQ3UFR0qH&#13;&#10;c2V8WoulDIivHYfhJ8ZGQA7ogTStlmqh++agx+f8uKfHv1LxoazIizJEUwgDIqkVo2ZhRBW/wLYU&#13;&#10;ZOYVULFlKfMYKGSO74FSWHl4ycyO2zpbFYMi/XCXNIaI0IQO1Brwew0zK23NrFBM/CFvNqSirBOX&#13;&#10;q3YSCIbD4HBIZqTcuucy6M6ZC5WSZNzwmpHRfRckM1MAZl7QA5e5gAeoDyd4725vj0mujXMHZoB8&#13;&#10;Zul6sk6p8UGS/CPdgx4nO3flT5Y9P9B4cnv5YTALcqPFGJQI6y0LoOJcNvEjXA4cA7DTur0I7Nr3&#13;&#10;dfVOr/221s29Qy2WC/l/yNIRzDMyxIS4bRJOWwIaC1zkHSVArHVxHjd2pi5j3UyvciJ5Q9EQxARL&#13;&#10;Q5tMVWICUkmzB8C+kwiCYoELGQ4jX/E6NvxZXo+8jma+oMVCn7Mg5VeMxP8e3Vecv3Yy5BkL0uGj&#13;&#10;D0UH+iRFAYkx2XpsQuYABJMfgngW6srp5jTaldbkM5AVETwYPLLk1zr19vJI7HYq6CV0ETrlTQo9&#13;&#10;BISgd82ZcOBrpPM26GTec6aOfpBOz3JLkqKR9TKby/JS4gfQjH0StRxzq6Ntz8u7SwT8jmpegtYm&#13;&#10;hV4KOShS732aGTJCQQzQQ1RwmkQq+ESa6KOTB/bMj6VBBPd+KQ+IGBh5SbiVQkV7xjBBfz9nH4dO&#13;&#10;jz8y0Te//jl95PlLCulIbTdXh4yKo6JQR6GWFhoR1MfK43PaOnNRk5pA7TrWEx1W5/RGt60fryot&#13;&#10;Lz+ht6uprtLItrfVTGrVvNrUHalbHHC8g/yjBQF8IR0upYNWnCOq/Je3BOXMbxsZOyW30zr1zUCH&#13;&#10;L/XU9SXtmJ4WPVfqaePjIyOfL2H1Y/h8MIfFJ5xO2evcdiFGsnkAc5uRm0DGjw27Oqj1VgBPoq2X&#13;&#10;5RWONQ+JzOwYMsnM6DKrYqPjSK6DJKqYI/2Uq/TyU3juVp/KfQoR9ctYGUkZDw9uGLnvSlvnCg3O&#13;&#10;kkIjpUTm538HF4n8opznsdw6X6iF9A/+OK3rYsFTNDmNF7aBPDwpygynIFMcDE8IIRBzAk4clMNU&#13;&#10;C3bpP3jrtn58fa7dtuFIptHRqtcKp+/6pJ7+Pd70PDocKpOa+GPimYEIAuQNUCKRmGKyouuCTODx&#13;&#10;wJ18cRUZScL5k+dx/pKS94Vk8AQWYECGa54I9BldnFYza9GFVo2mO2cVyo93lUKMjKdFV2nBTsv/&#13;&#10;ydS+6yUPonySG30Y/RmLTMBFuNKGLQpk/BHI8noxZpMoiyuzeDIpN/SMnAQyeZfj8dcZPW/mreRF&#13;&#10;2pDCIx+X64Etj/PQXI5zY06JL44xP/rlqlZHa7Oo4JDJbAAEZfIqOvcKOgQLAieBDHu5jRmxyvFI&#13;&#10;NRLGYSxRuUN3zqUzXzmZeU3Yo8ce/recOmzlR1oOz7vNErpmB3ypW7GDnatdHBJE99Uu9wik4PCA&#13;&#10;uHqktFqo75bq2NW3HG0sy/9e8FDp6LY+89Fn9amPPqNJmCsSiAOTN2a73oyiGnbbq2zF96qty6q3&#13;&#10;LirEsVb8kOr/DvucIb29GOm7+43enV3QO81E13iJLznqWXHssuIF085vqz26o8z5fG6XEvpWGKDm&#13;&#10;S6ZODX3Wshhk9Ot9F1RGPyZFUWcFCiYFyiU17E2edj4nDiNvJsmBHyf8M7lPljnsceMB2f1K2Bq+&#13;&#10;u/yUobs/hUGAPD9Ady/aqNSTobEZqSQzGyBT4OVr6Dgej/haGSMnycxI/aYfvff18NpT2tEg+1iA&#13;&#10;p45TuArJXRw2V6KUH/ZAbKnOpRHZDYHsB7p93CcbUMYSx5TguUKgwvNYSgUqVP3jXXdNedrYB9rw&#13;&#10;PFVHN9yJ6sx4EoEisQOvsqlmvL7AczVm1zTRq9c5jnl9T7fmUS3nuEsWqwd0B+xDF8UkmQlMBYjw&#13;&#10;9UAeGg6v4sCw0jc3dNErOG7HmODJLAgPcIlg5MgsFIe3N+pVZLGy+TGNyCFl8izkxI7PoEW2n3Vt&#13;&#10;2j5/RlcefVSRXYxweHf6SIBcEqzmBLIVgd3HmwmomUDmwV3laKGlqx7dsgLtQowoGWUWNKiKnh64&#13;&#10;AYzQGB8DgiqU4SbnZUAVNBXPAAAQAElEQVSh3FTI7eTwvNHKKBg8RuTeQJQLhEwfpyMElZ36aKxq&#13;&#10;MtXS9WWuxO41ICMkpMHOU3KjgwyCgip25hWH3QOgJBUWVwotSRIvmFbmgVVHCnYksVeW9aRFKOlw&#13;&#10;52yoZrTBDiWPBOaGyC0RuMUcEN2ZDoKoB9J2pZyWBLaFkvsLX3n5YF/x4I506zW9eDHq177winYm&#13;&#10;STlWCqOp4mhbY8ZYx6gjjkjmR0s19UgN9hgRoFe3r6un/art9eq1Xf2X12/oZprokWc+wvfCVCsi&#13;&#10;fsSeef9Q/aJVYHcfmkY2YuyOSSWbjcFEYTJWIAgax1zW1BKH+5mXQq4q9VVQHxlnqaskviJUxSEl&#13;&#10;n5tKHtAD/mGYxBF4kJVfnmbMJx4Zn3WfTrwMN/B6548hyIDMKd5yDcqYWA6n5CIH05M6p7c1M5oN&#13;&#10;7cMJGUaDhjFPGBtZBQimLBIvvjcy8uF7bwav8Tkf4NzOjkol63nnOA2oqqKAKwHMC6Z7r4f07+O/&#13;&#10;l/nhJbNBuD83KC2cTj8+L6EQ1o8N0yZdk/9xEldw03Ox7lBwMqanQI6bzPE90I+Lxxln6zxQsaBi&#13;&#10;qEQk4fO8U8Qrcmz09u2F/vMPb+rGQdRh17Bjz+x8l1qyC0oEFhfkNgsWFHCyQMF8phOLdh2oM/l0&#13;&#10;DDRBZ5+w7I4PNt5Rgp2XLeGUWRaAZRGBcIckebADxtERUUQFBGTjRWAE+cielmWJ7lnT6Rgt6IsJ&#13;&#10;65HpshLB6Gix4lw3iRhJe7loGboJXbOPiS+AzK7LeekZBkMPG1IjRXchrzQmn4HWyNAzvZY6cbkA&#13;&#10;6pzmC7UUIW9YhqFl+peO8xJjhUZXZCh4RmoIeh4EF7yUsgW6hF5MgnReyrn0Y1hHBUiQygsgKvLD&#13;&#10;uB+3BAVoWTxE1EVGL2ET46VoBHgRIh2JYN3zwstuE+QK5a20DahkwFOhc4aaFOkxhqQAInMRmB9z&#13;&#10;kM9+LMTuXpxRR9AToCeLG/qXv/opPXvZ/W1PNWOrp2cUmi0RAwnSR3wBrFRZ0KQZyZiX/nBXgcpD&#13;&#10;Av53X7uu/+/3ruqHu0l28Vn17Oy7aktVqDXmRdHQpiKwi2OaXNXi/aZUYSfQ16aO4N0FUmUl0gLm&#13;&#10;Njsoi36FLycToxCjkzJ5h4wMN4OXKYsa7owtPS95dUBG8IzzFR7BA/AzXwtyPykY2lBT7uT1bu9N&#13;&#10;G9o7R5nbws+aKpz+sNKXdzOUhE/3iE6KEOu6chVlVDpIHnKj/7pPz53OSE2+W+Nqul7DwO7ST88Z&#13;&#10;epyAqZR12lX6KA8N8k9j+uk0uhCdAHLDLb9csiNsCvRShu6dFXjFPzawrutyjxrQBkXvoR4XfFDH&#13;&#10;hROZhDN0gaVvkQWUZSxsY9Ffu3lL3/vJVb1xY6mjxK6xi1rwI1ImGDDVxA74eSGE0lYsdCkGE+Ik&#13;&#10;nFGuj/fjKcjQvJ2TvC4TPASt6Myj1Jloz0PCOfNaDk5NewrUScGyoi+7EjxaAsKK489FOR7o2iHd&#13;&#10;P9jT/tGB5ss5u/dAQF9yLLPiNwKCO5G9Z4eX1jJRmb6GQOfBzuG6pfViywr0a0CSabhom0/AyRmZ&#13;&#10;DoYCmwGRLaMiw1iGltDIbNrSRuRV7OA8wA3oQDHXU+wmR/wY6b+FyCMMQTuTZliHIJ0QyO0EaF5q&#13;&#10;Q9SyanQUay0IeivKHTJ9ruHkNhHZ6DYw3Mi7rVLf1cqORJ0Q5Fy0MfPx4x/Ms2Tycavozbwwhzl3&#13;&#10;yrxk/WgsE4BLmlbQFlLvWJF2GvPS3FGrr/3iC/rKLz4rW11XjJ1SnEoE9la1Vrx8W450znI8c35r&#13;&#10;yq49oVvS3jzr1b2o/8+1Rv/Pdyb6H5ZP6ifj5/XO6DHdrM/rqNlRHE3RGl39yImvgHnc1ipOkF+J&#13;&#10;KZQFxoRNA+D0RVDx9SzrGBUvyIDhDDcw0oANjOMqg+7wcsTunjpPQGBwu0hye2Tmz0HBCaKLkmaf&#13;&#10;E7SCVZhOEIHkvpWK7XIp+yPzGnH+0sQJNDAzCTjNOZP3IyEx0xUUborrPIrDTg1NDJ4EHTjDQ7AW&#13;&#10;4UIHPIT3/Ve5Fmug/DAuyiX/cCmwwHCsFfmf4cZmEsaQX6SUeXqhILhCWAcjUR56JMN9Mk/xn8rt&#13;&#10;5ngvPEzHEIL6Esh6RbzSLGqxzPohO6Qf/uSGUpgRHHESjj7qvNDUFtquk2asiq2w0oxP+aY/UsUP&#13;&#10;YoFP8MiLIWLJGCRPEVmcfZNiZ5kX1koZKfFaAbvGLPmnNdGaQNOysD1IdATfRL3XSTXBpE70t9pV&#13;&#10;XNyUHV1T2r+q9s6bWu1e1erwBmett1i8SzV5rn7/Bvpm5Lo8QJAROmZgJhmKZiPIiYKD4C+CVEEW&#13;&#10;LsBCod6rKBV/KL5BzvWGAXJGxzykkgIwbwBpU+8pko75si9UR1nkiRYOEu5szhn4UTHLOJqo+e2g&#13;&#10;81+ImRtigIuS4HF4Eoyi/IKfvBxeRMEuJPUhy/8bBtEfkUXyPkHPWLve1HWMv48S59FiHoSN5bwu&#13;&#10;AzgJFxlIWWUMRr1hQ/UEaH5gzHz1iHJAbsXu37yBWyI2CuykA3y/+PKz+nf/5rc06fY1qTrN+MIa&#13;&#10;z3aUCJxH/OC5XCw14qU0ilENRoy8RG7d3NU7dxb67o1W//Fmrb/anen7/SXdbB7V0Yiz+J2LWvHy&#13;&#10;ihyt+LiX/jehstuvZsy1sgEqMnpl9EzAU/9SCwTvQB9GWobcy4cAMmM0fM5UI7spCKoxdp0FU1LH&#13;&#10;WBNtc87KpCp0N7wxngR6ZWxErTeQmdfRVJ4CdKRCYk4N+Y4iw2UVHufV8ZXpJwFPEc6dhdpscwK6&#13;&#10;SLGqVLHgInoxm6Vx4bUks2Mx/wAZRlxsQVeklLADmTI4aNxFL9J7blic9x7aByxshunp/XBRG1ow&#13;&#10;86yT1qBsZrKA17miKGNGeY01l2TcTtODlxmV95GdYmYyewhk97W6t4gqKizOdiqsVOu+yyjnrtc4&#13;&#10;VDLDGaukNkz0n793Tf/T39xUM74iw33q/o62+nd0tidQHr2tnaM3dam/pgtHr+vy6m1dTnd0Lh9o&#13;&#10;21rNotQg2BdNoHXDQvWdkrF6jB2ep9kDLIEnEVzcl6MCO6iksGw1hlbxCT/hM1r9XFXo1UQpctY6&#13;&#10;WkkVn+iz1bt65Xyv/+oXHtUffuUF/f5XntWvfHhLl6vrGnfvqL3xPS3f/YGmh69ra/9VVXde15iX&#13;&#10;gb+cmthzxJrVED2siupjo76eKbPLk0YiIkirTplAk9AnWsXCaVT+HXCf92AyFlH2hUvAIEubXsbC&#13;&#10;I4bKfEAZw3IHxuXDqAh0geMFf2mZkmBSZhGWNFBWL4S4dJVAkUyZfkVgD+OpqoBerSm0kpBt7oNG&#13;&#10;1heu64A9KxCBEbzMj0I8wPJyC+FQZkuZOrmODqWlxBdYol/vPamWqyXaB464HJJ31snox8Qfi7Qn&#13;&#10;ZX6M8Vi7kv9gKvqJPhb0SP1StWVt83KchTGTdV7aelR27gldfOxxfeuP/o0uTBtVtJ2xW4/IXC4O&#13;&#10;tNy/ozA/LGfsfRzxhZWFKrp17Yb29he6uaj1N9cX+k8E+De7sdL2JdWTcxrBq3auCb+ULjmX71wX&#13;&#10;dgjGGISvMTzlxNi6KI+AEb3cTir1HcE7KazHpgBPgBd/cNt7TfbBu8GxXWZsht0qJiF5mXGqruRz&#13;&#10;pMhYrYGzKgHXbSp3DJ98nMJ9RfiHiT6MPuBVWKdW0S4WKEKrAFqpwCTXD2TaJ+zs3VaiX2zXQj9K&#13;&#10;QYsc5H4z4/eA55+8rHPTiWKuFEJQsp4XQa/3ugwZZkb/WZk+HKJkZieamMxM4tbmKvny2FBOTY1G&#13;&#10;FnhakJkVHrMhLYVTHqhxTDWz0s7MCs1k8lsnrkHngUAvqM9YWIdukw0YEnR4soplyf0MN429M5IH&#13;&#10;Gp9Gu5/Jebz9/fSHlu1Y75NjOM4/rO1oVKtlYSzbFv+Punl7rv/xr76jszhINb+hdO0/68Lib/Xy&#13;&#10;6C197sKBfvXpqF9/bqSvPm766tNBX3i01yd2dvV8uKrHVz/RpcVrBP53dD7f1qS9Iy3uELgXOFti&#13;&#10;wbJzJsj5BIRsqtltGEGyZ8ffsBjGTS08UcbLZrHseLngpJaJ8Xc0ywfa6m7p6emRvvVrn9T/+S9+&#13;&#10;U//r3/yUvv3rH9dffPNT+j/+0a/q//J/+pb+23/zdf3RP/+0fv3jV/T15yf69RfG6Ci9NLqjy7yc&#13;&#10;Rodva9TtqyEIJBwu0VdZVOSFxYKZAva0nCUCVtnlkbpO4kxXeBYqSxkmkSTgWyhSg2YKEjye91R+&#13;&#10;uUCQN6BpNhwQSDQEvrwcoq3ougBZo9mWFKJK2VmhCR0V6YfFa8g0GVRHkEELtI9uZ4+Q6O42FUHA&#13;&#10;Oupb4Hl4joV60CCYm5+RE7h96GIsDtaIMvKd1482KuapxnbRX0r+guj4OuqOqF6p2p6prxqtOGox&#13;&#10;zsInF57T2SvPanvnjD79iVd0Yds0G3Xa2iIIMuYVu+yeF6gIxP4C8pfDCJ9QJ916d18LAvlB2tZf&#13;&#10;v3Wk793sdLvaUXXmggI6dHPmcHWgKf1P2iON0WHcH2rS72mW9jVOexqlg/L11hi6EdCNfvylmrGR&#13;&#10;vJ9QYZrMNPeMMKnCzBXjCigQLfEySwS8JP+y7TBKB1dHYLXgjBE9Im0qNXWthq+rZjRRPZqpHm9p&#13;&#10;NNnReHZOk+1HNPG/xrlzSZOdC9DOquZrpZruKE62wZbCeKZAO6tHUmykap0G1gPIIFBXjcbokuV/&#13;&#10;4SFkWJn7ijUz5neLszszTeugZx+/zEvP1LMZgkXZ8Cqgv/OFtHJn+Z+/q7ifVaXSN3r8tP4NhvdC&#13;&#10;oO6eWz+PIeEg9wm9p1h0/ik89zT4ORTabiHjE7ly56rO6u23b2trVGs0f5Nd71/rG88e6vc/afr2&#13;&#10;Zxr9ycej/vgjUd/65BblR/THn72oP/r8Rf3lly7rv/nyJf35Zyb67WcX+uz2O3qhuqrHqts6F45U&#13;&#10;p4UCO/emrlXHSqwb1SwSrVoFdkRV6FjqCy3Q5YiAlEb8uBYmWqWKxRN0bpK0E97Vk9Pr+le/9IR+&#13;&#10;9xPnedm8qyvLVzW99V2dOfiRHqf+Q9sL/f6XXtS3v/Yh/f5nHtNvvzzRbz1v+uZTK/364wt9JL6F&#13;&#10;Xrc1YxfPAa9UjeW7NFYw0+vLtlW0HiSZJcmDAcEjs9OM4o/VMlKxsxY5ZXZGBPaUWUBMXi6pyelZ&#13;&#10;QY4umLoYlKqgTFoATQafJFrKXyQxZzWSRqBGVtGpihoR3P1H7543Skq9hFR38AR/onVPPz06dRbl&#13;&#10;6LFrRi/rg9QFeWqcpVvbyLoxtJGsZRx9lA/RmBczfMCOFIDLzqmhm1o5V/QXRIgDvgNcqU1HBav+&#13;&#10;QB3o85EsrkQUVcdXQ7t1Tv0TH9L83NNazB5F20pPnt3S1z79ii5utYrVvsJ4hWpLrZj7ft7JUKSe&#13;&#10;GT6yULt3W93+XN2i0q2jib7zTtIPDie6Gc5pUW/JX4oTzXWuOtJFR+h0hUj3KF9kV8JCl2xf59IN&#13;&#10;7fRva9pe1ah9R026rcoOJWuVAjSY6QAAEABJREFUAiYINbaqGYcpWZAFkwd+aw/5OjpUleaqedFF&#13;&#10;Xl7+ldllK/ydjbWyqVKuVXeZo8hekTEHvggC82EZOaoU4lQWt6XqnHJ9Xnl0QWn0COk5WTNV1UwA&#13;&#10;6Qh4mbVXeZ4gX094OYCKfOQlcRIB3tF4otl4pOmo0ihKoyBN+Ardnjaa1KanCe5RvRiZLET0jsqU&#13;&#10;9D4vM2csDzJ4A+MSEvJQ8iw5bidAJ/cz3ps+fsbm62b3b4RLuei2ZjglCQ/QNg18sJv8A0ynELDW&#13;&#10;+x/GBxF8Sl8/A8l8pMYk4vXvXH1XV3/yY+1ff1Vb+RoL8gl95uXzeuHKWBdYfDtNr1nVapIOOea4&#13;&#10;o7PVQo+Ml3qcRfuxRyt97UNn9XufuaI//cJj+sNPn9dvPJv02XN39KHxDT1h17U9v6rx4rqmBIjA&#13;&#10;l4K508WKBVepxRFzlBoiW1zd1I5u68nmjp5pbugzjy71Lz57QX/+z1/U51/eUXfwlvZv/YQFuS+h&#13;&#10;S9seyP8Xb/P5bc0P3lXDQt6uDnWu3telZldXkPPs7EBffGqkZ+JNnV2+rZ3ulsbdgfx/8BBYDJUl&#13;&#10;BWUR0ST0CsHELeNTP/NlIXWU+wJZJ7NeTsv8eCiQCZJSK3OYpx2yWgJWAI0sN5QBLyylSNsIb4QW&#13;&#10;yJsyfiKCP28zqQqS37xkmyqr58sq+M4zL6W0kHE8YKXcyoNP8hcigT+z6xbwoJ8sKiGkzyZ/MRCa&#13;&#10;GWVPP/4iXSl54ELXzDiyJSXg/5qjGKdBl8vXSgZfIA2k5nXwpT6Jzb5Ugj9jMg9mW6pnjyiOz6of&#13;&#10;n1c12dGojtohEH/p5cf10uUz2mZ8dTXmx+2gDvMYL8kJY62gqYZ/ek45jLTPV9ur71zTf/rb7+sn&#13;&#10;1/gtZXlHZ21Xz4V39WJ+Ux/Kr+nDvKg/VL+lj47e1Mcnb+kXt9/Wp89c06e2ruqTlD8xel0fG70l&#13;&#10;53kmv64ry9d1cfGGHlm8rfPL6zrT3tQZ22Onv0uQ5oXD+JgQZZOSAC9Tt61h28i4y4B90E4nTdB7&#13;&#10;Xk4dXwxtu6eODUPBYlerw9taHIC9W1rs3wTvUn63+Kb/R1Xd4pCX16HS8kipXSh3jqXU4zfINeQH&#13;&#10;tAjMWLAkTCQzU7Kgqq5VY8eopCbkEuS3JyP1q7l2ZiOdnbFhwV+ryEDg7zOSMnk95Mr31tEVBGLC&#13;&#10;mu4hT+s8FSfuQa6ZFf1OVLyvLM3eF9/pTOh3ulKns5+gsrROlI6zLvC48NMz9tNZ3g+H29Xxfng/&#13;&#10;KE9i5iwENrKt3nz1Df3ke3+tx86Yfu0LL+qxsytN4pEyQWVJ8F9ZpSW7xMysjFi4htMHfmSN6UBN&#13;&#10;f1s7/Q09GW/ok9s39Y0nFuz0a/3l587pDz4+1Vcf6/SR7QM9Fm9r1t1R9KDJoHoiei8CfGxY2BiM&#13;&#10;gLuTb+qjF5b6N5+/pP/2my/q33/jKfLnCM5Lna1uKTSdctXrgJ1Wz/alayrdwaGXMeuwX+iw3deq&#13;&#10;21UVDjVrFjo7WerRraVenB3qC082+jjn9WdX1zQ6eoed3Z5GBLPKsvBQloyAkQ2KRHeWBoSlMnKF&#13;&#10;HQKB2780PPWyGL9sJWEZaYG7AaeRN2ixl+pupLofEUQaxl0rJMDuLzDuYJUUQIxKjiqqx7aqg3a2&#13;&#10;x/Aupe6QF9ZSI1uqQnaN3Mp1ISAFf6lkOiG4y0HwkUwJmZkXpudl1LuOgXGwu1VEZlzRb0u1190d&#13;&#10;u7ktNFdlc0UH+UCfRn9EImWicu7hR3+LW4rsTmNFUA/nVNu2YtxWH2fCadQwDx+5MtOXXrio87wQ&#13;&#10;J4oK2tJ8USu7PRj7OEp1NUPfRxTGFxQJ8IfQf3j9HX3njR/wkmj11PmkT5w70q+cu61ff+SOfufK&#13;&#10;nv7Fs53+1Yejfv+jwr96/eEnsv74E9Kf/kLUtz890l98Zkvf+tRMf/CxsX7nxVq/9oT0hfNLfWJ0&#13;&#10;R8+2b+vS0Wua7v9YU/xgkvdVMa8da6HlheNfQF02hpAVsHHFy7smNV6qwg+KzS0pYZM+HanH//t+&#13;&#10;lwB7S3l1S1reluY3paMbEj/w6+i6tHhHWlxXe/gu03lH3dFd9Ee7BHvHHuk+XRwUpOWB8vIQmUdM&#13;&#10;baueQI2K2K7nmLPXbFRpa9KoxoZ7d27pwvkzmo6CDH2DkjpewglbiiCvD3h5P6WJSWYGSDVcNiQS&#13;&#10;GTMe+oe5MqtruMnhgp6/v2dqIHklyfp2Fc3u6hnW9HuT0mZofm/F3ZKzOAaK+fiHLE+nPwynK0vD&#13;&#10;UuEtPf/zRlTPJ3zf9brz7tvaqpf6wi8+o52wp1k+5NwyybqAI49lBGDj0y+EFYv0UFV7RyM+zceU&#13;&#10;69ArEVzavlUi2NQsllm10hNnsn7phXP63c8/y+77CX356Uofmt3UE+mHutz+UBf6N3S2uyr/8fNi&#13;&#10;+6Y+vHOgrz1f6Q+/9Lj++Sd29JHLnc6PDmUECv9dwC1aEyQqHLapR5pOtjQBMTQKOPKoakROdcq0&#13;&#10;IYAt56r5dJ4E6ey01pPnG332mZk++2jWM+k1be//rbba6xprIQsmhVrJoYrlUSlbo6yR+rZS31Xi&#13;&#10;+1pmE1kek2+kPCI/Iq2V8xqJdmsYuy/THJ4FE+dAJwKdGXaNJqIhaJTjWCmM1YWJUpxJzRlp+4r2&#13;&#10;taWjsKVFmKmlrmdnmxlrZqxZDAqpgZUYCOoBu1vuFNi9K5mUqPQHdYKu1ELrQC8GJSXao6cItMYL&#13;&#10;SN1Eylu02FEmVZ7KsKblICNQxNTJA13k66HKC40IbmNbagK240I7aVdXwr4uLK/q0uGP9InJu/qN&#13;&#10;j5zTC2cW2qIe4VrMMwHMVPdBVd+pXd7Rau+aultva49d+sHtG6qrTk88cUYff/mCPvlMo089utCX&#13;&#10;n+z01StLfvdZ6pMXsl68EHR51unR6VyPj4/0WOOY64lmqadGrZ6b9nplJ+sXLgZ8boweO/rdXzir&#13;&#10;3/3kVL/1UTYvL/T69Lk9vVi9rSurV3Vu/hOdWb2taX+bjcohs99KzB1upIT9DN8OHjT7OWR8vTdl&#13;&#10;QMSVOJbxl57hZ9auFFbLAvN/9oKvLmuPpNUhOFDoaA+M3brAJlX5j7+W0vrHcLH5EWvJcief18is&#13;&#10;RPwl4qNNXeHzE42aidou687egQ7nC5175BHVbHSEvio+kDA5fmBA7+MqbP5wDPyGBww5f1IqsjzV&#13;&#10;PTX6gJeZ0QJwk7nn9iqz+ysyY/F7SO9pcLLg1Q7xcHoRUx5eKgjledpj3ea0qp9KYxHqYThVAB1y&#13;&#10;n1r1cyBmX7gs4MlopMiu7akrW7pCQN6yPfkPVGP8o2anKY4VMsEkxEQ8auE91CQsNEqHg8N64AiB&#13;&#10;IOVSTEOA7zTVobb7d/V4c0efeyLqt37hov71Zy/pGy9Kr4ze1uXFD/Xi6Ja+9sIOu/Nn9KdfeV5/&#13;&#10;/OWn9YuXjrR99F3tpKvaquiDl0fngY2ec5dkyUBQu+oVCHST8VTjeqxxrDWpG82aRmMLnLdm1Vns&#13;&#10;mJNqdN9i1/r0bK7PPSZ95YleL012NT16U3F1BzlZFqMUatZsAFHJCOJhKvWNUlcrJQ/kE2XSTGCX&#13;&#10;12O/Yh+3UaqpGyCCvYSu7IAFTAtJS9AK5elHyiFIHE1lxtaHMeUJZYJ7taNlc14HBPc2ntEqT9TT&#13;&#10;V4anJ7j3jDmJtjKEZAIApdwTfDsFApH1ScYiL3AdyKvvpA5QF7qsmAL8lerUgDG2mirkbZXArhnt&#13;&#10;xzKCf8TWkWBREXCq/kh1d8BLHf9I+9oOC12aJT19LurlS5U+dkH64hO1vkFQ/q2XRvrozp7i7e9p&#13;&#10;98areuvqG7r2zrva5cfSW1ff0Y03X9eNa6/p1tUfav72j3R04w1i4G10WOjRixN9giPBp7f39fzo&#13;&#10;HT2dXtVT7Y/1WH9V57vrmna38b+5Jt0dzchv9bva6va0jW474Ey7T7C+pbMcA55fvsVG4jU9E1/T&#13;&#10;x8+8g367+mcvZf2LT57Rb35kR195KujDWwe6kt7WzuodTdMuM7pUxG6Z9ZoSGzpebEZwj+zcxUYo&#13;&#10;tyYmRLDI40jkEbFxhZ0a+BtsPAJjAn9DkK45wvG2gTRgR5cVWDPHWAfxkHvGD7QGMqMlRaa6ikZq&#13;&#10;qquKtNKq7bV/uNDtPb4e3NfHzJeZMjoE9Knct2gvxqCHXrmMwVlo7sm9YKjCz47r1mWn6cRlVipO&#13;&#10;UB6e/YDsDxd2fy1Dup+0KWPKzXgfwrXhvi/1IZ6q+P3EDaPTN1jLwp2YHvrmxq5QmbRC8RqK9902&#13;&#10;MN1HpejtHWRPuyucqeJzM+SVLl48oyeeelz1aMJOLbLYa03ZYW3Ds5MPNWExR6DM5725fSrJmqFn&#13;&#10;nD+486ujnHhmwpipZVzEEOQdsSO6rcujA330svSr7Oh+8xfO61/84lmOXZ7V/+bXn9PvcU7/hWcb&#13;&#10;Pb3TaaduNRnVis1YamaK0x1Vs7PEUsqjqFQHYEqRvqyVCP6JHmOdVDUUmyAbVdJkrDRhh9MQsKuo&#13;&#10;QKSf1UtdGh3plfOtPvVY0Cs7R9qev6XZ6qZmtlRg0VWxwtq1EuPPHkRjZqw9S64FK6XQiTeGRJrZ&#13;&#10;yWbXwTrarJTZ1RZopday5iFoCdoY1ZO6PXpLyOmVjtsR9GkX2bWqPdBoVhU9hF3Fwi/w4MzCFcGj&#13;&#10;77OS0JGXQgKdanW5UpuDUmqp2VeVD1WhW0VwqQg0TTLmwBEI5qQs+gbZNS+dypgf2ydQXtf59I4u&#13;&#10;EOjOLV/XGXbg5+c/1BUC69P2mj46u6EvPjrXb7wY9S85bvvjz57Tn33+Aj+sX9C//sIl/c7nHtHv&#13;&#10;8PvIN3/xkj79+Fhb7U0ljicOj97WvL2mLl1TRn53dFXd8pZ6fCaEI1XVLTXMyyj2GmPFbYIV3w+a&#13;&#10;YaVxSMrYsa1rrUaNlnWlLuJ/PufsZDsztcxRb7Xa0OAFlVbkvZwtKtC2yq1id1he4qP2jnbynh6f&#13;&#10;tvrYJdPXX5jodz4y0e+y4fjS+Vt6bvW3Orv7XZ3h+GZmtNEKLbJ6ZLXA56Tqjpj6uUSgVsec+wuV&#13;&#10;uRW6ZHQ3nDCw2VA9UYoj9B2rr6bM/6iUU2zIM2fB4XkQyVvNWCp11lA/Ukt5xWz2KUvs9JldhRDV&#13;&#10;JdOdgyPNV706qhJ6+X94eOfgUMLPDF0MD6mVFYB+2mWS8QeXkL/QtL48X4AMr4PF703tOmUuqHS+&#13;&#10;Y8LJDPp5neMeMvSTZbqgeD9xI5uqk7dROAmKfudBiGcLnGWTMTOZGfbQ+nqwr3XF6Yk5GQGS8Uf3&#13;&#10;XHZPaSg47SQGKk/v10H2+C5le0BuqbfyPOVRGp1CH0iDA/Tyv//96JXzOn/urPAJme/m2Jn653OD&#13;&#10;447yXBUIaaGU3aGC2hzVE1Qyu0i3qbGAAsHCQAYd6AmU4sVRcTQxSnuadje13V3X5WqX45GJ/s1X&#13;&#10;XtSvfeysPnJ2T89v7evRelfn6rm2G2nc1Ao4fGCRRIJ8NRqpGjWKBP3A56enkRRfF5sZfDrDnwBp&#13;&#10;kIxgLgJCbkay8UTNdKzJtNIW74czzctwvlUAABAASURBVFKPThZ66XyvX7hseuV80uTwTeXdt7XF&#13;&#10;CyO3Sxm7nnoEsw+Osfk4lJaMfyULvSx2dNIOIKRkXnoiEDiMM+5orTwowQhPAEwSiYIVUgjoab0y&#13;&#10;9vEXhPjkT90RfCttoad1SwWChxXQD6kI9pkA7wvcQsVURfRBKHMQCCgR1JWptqUqdIr+wmC3WbNj&#13;&#10;HBHkZ+o0ag81YWc7Xt0mf0Pj9h2C+tvaIaBfie/oufG7zMeBPvt4r195cazf/OQ5/de/9Gj5ovrW&#13;&#10;rzynP/vqs/qjLzyuf/mpC/rmh6b6+rNRvwzvxy7O9cojR3qe3foz23NdGS+0U680G0nTqWm6bZrN&#13;&#10;VppCn408lUZNrdHY1IxbNaNU5pD3tibR2Ey0mlpiLAl7Ba2Yy1WstPJ55WVrjCVjgY7A52hZGats&#13;&#10;cixJvcwsKRN4AnyRF0mFTRuORZrVnuLRNY2P3tIj/Tt6aXJHX+B3oW++MtVvf/SMPnul1yXoce91&#13;&#10;jbo7+P5SuV3Ir4o5q1gHkXmL6CDWQ6Yigd5hpt5BgE04pwfyXOFHIMdGmXnTMWoN+ShZBUgVlRWU&#13;&#10;ssNYZ6xSfDGynuoYGI9p0XYirmuxXGHTLY3ZwLx9jZenhJhaLV8MljN6J/w46+GXYTl7bxZv7jjm&#13;&#10;eAjvMc9Py9wjcGAuYstjKJ/2pFnGOn47p6G5553V53mTd3LB8JDTvZ0jOLOVR3l67h8fOMzPW5uE&#13;&#10;Y4oF5D8SXtgZa4fAqVXCGBMcdEvLMGYxOUZaxZEWBjTVQjMd5KmObKaFTdVC7wknwgkDQarp9jVt&#13;&#10;72ja3ebT+TZBZFdVe6BIcCwvABbkubNn9MjFs4pjqY8rdaFVYLfd8OUwbqYaVxNNQq2pZbDUNBxo&#13;&#10;VmXN6pFm1YhyrTELYrTGmEVR95KjYWE0qlVzVFIbcuot5BlfA5HN1LRgsjXV5bMjvXTB2GVW+ig/&#13;&#10;2j3Svanp/A2dsT1t6UDV4l3FxR2NsFPNzrkmwI66FUdWjlYjXl5j7DcmHbGzGhEAxqRjXg6en6zg&#13;&#10;W3WMv+MHxo5A0dO205jjkTGBeoS9GtKGMVbI8QDSjGs1rHEjINd5pZE6NdapUl9QwxfQR/Qp9DHS&#13;&#10;CF9FwKn6IxntMuMn/jH+Dh0PNG7f1Vb7ps6sfqTH9UM9X/9An9x6VV++eFW/+cwtfnhc6s8/a/r3&#13;&#10;X57qL7480Z/+8ki//5lav/fJoN/4kOlrzyf90hOtPkbwfnHnUE9ODnS53te5sKcd7WorHegsL8Dt&#13;&#10;0GpUt2VO87SRxjPm9KzGo21NmLcxLx53sZoIXvFGNuZXcapUnVVXz9RynNbXpsw8BxCxg0JUCpVa&#13;&#10;a9RlSfTTpENN+13Gt5BRFi/WzPgzL7PESy1ppaRWvfXqZeoTMtJIqR+DGW0aNSGrDkmBoJnaucTZ&#13;&#10;+E6Y6+nZUl96Zqxff2miX7pwpCvzH2hnH6Qb8r84YN0uMucivMq/wBTQF/QhqI9BHYbvrKNuhd69&#13;&#10;cMsBQTIAm8yMQpbQUvIU4AOCjHKSJYk6gxaoj6QsDV5+UUu+wo4WrcocQ582por5f+zyBY0nY3W8&#13;&#10;/HvRERKMjZnwMbIf+HYVP3Cjf4gGmMqDNO8uZX/Q5yYVSvNeV0kleX4DyY2rtWX0T+cyVHGQ/Hxv&#13;&#10;i/IF4//j4kBgqFkoNc5Rseh6vLJjp9SzCBPI0GQ1FguYyUBWxnESxk6YLMHfY8mMwY2A5cGmdpl8&#13;&#10;Dgd2pEbQU7eSCJLTutLWdKLDoz0tCYhxUrNYEuJrJqSS0U/Ny6SpajUsmGg9PSxVsWMeRVMdgNNZ&#13;&#10;KRU6Viz+ikhQsXqiTDWTXFMXSSvG2FQVbaRoUjViB79zRtPtHe2wQ35sW3r+bK8vPL+lj13Mije/&#13;&#10;q/H+qzrbX9MZcF63NOIYYbK4punyuqakk8U72lpdp/6mZstrBdura9pevqOSeh6es9SdK7iuc6sb&#13;&#10;OrO8oZ0lgZaXxmxxC1m31cxvqz66zYtkT2G+r3O1qWGHmZeHErvMyAuxchC46jTn5XWoseaagm07&#13;&#10;0rb2td3f1nZ7Q35mfAb9zrIrfYR+H8s39eL0QJ9+LOsbH97S7376Ef3Blx7Tn/3Kk/rzbzyjb3/t&#13;&#10;Kf3B5y/qm680+tLjK33i7G29PHtXL4yv6bnRdT01elePVTd0KdzUebutM2FP2+FQ07jQbNRpNpFm&#13;&#10;U2MuK42x/Shg+yrJCOKJXXluprJmSyGOVXFkEpmLiq+xqhor8oK2ECWNFWxLmfrEHKqWrE4KyPFq&#13;&#10;Yz4zL6sEcpZEwIq+C+dLJOJvQVFGHTXcMBSfJLhmAjvoKLeQ2z6oTZVWPWilxdGBOvwRbZUtKCE8&#13;&#10;9Av58eNFu6OXd+a80II+/5jppemerui6LtptTXUgYx6Ml4JoQ2MpBfquJBT2wJPUI6+Tp5mnGIMs&#13;&#10;KCjLA3UB+WBJBfAUGi+c6LCMvbLqKI0qU1MF8oa+nRZtUtdnJdbpWT6LanR+5ZlH9Stf/KyEHA/u&#13;&#10;AduijAz9gvdNzfu9zSQzHnLo7+VCLeRmYQLSn8+NNBWV0b3khXg68nl1+Fd0pi5Al8iIyxk9YHlK&#13;&#10;8X9ZN5+JrcYM1eR/9arBaSexxaF6hdirD+w+rJMxC1XKGvMmmLJDmrFrOtPf1A7wxRAIPr6Alqrk&#13;&#10;u/uVarU5qktS4pE6nB10bc/Gq1OD81OruqpwR9Mch42TbS1ZpL1BcyhSF9GBFD17gkLG8WW8INAx&#13;&#10;o581QTaqFKcjRXYtgXyAFmqV4GAB3eEPjGHEAokhqOKIZzzbUT3dVjMaaWdrpMscGbz4iOlrHz6v&#13;&#10;X/vwtp6trupK92M9YW/owvJvdbn7Wz2ef6Qn7Sd6Kr6mp+Prem70ll6evaOPnbutT17Y06cvH+hz&#13;&#10;jx3pc1cICo/N9YUnlvrlx/b1hUdv64uP7emLjx/w6T+nfqHPXl7pFx5p9eGdpV6cLvV4ONSl/kCP&#13;&#10;Ye/HGNdseaApu0qGo9paVemI30AIqvlA23lPY142U//nFQ5f1fmjH+rK4gd6Lr+qj4+v6muP3NYf&#13;&#10;s9P+X31yqv/9ly7p//C1x/W//eJF/dEnJ/rtVyr9ylNJnzx/xDhu6nx7XWe7O7pgC12qsx7BbmfZ&#13;&#10;MW/HrK0obVVRU+ZozI56NJ6oGk+VSbvJVCtwxItyvxlp7sG6Oau6wqZ1owjNsLMR3FXP8KWJYqB9&#13;&#10;3FFVnaX+nEK1JYvwqlbdN6pyUGTsoWplgDMp/C7hBUGVgupk8ulXNmJqrV4jpTxTSlvq00R9R7mv&#13;&#10;lAm0id1t7/7W92pTpyVYEIyPwGHuy94+ssHokTtH7gGBf4+2R73w2aQRNvcfax9r9vldJuozj0rP&#13;&#10;hOvaufNdjQ7eUt3NmY9ODe2VahpVIIIg9a6noXeW0b/QIyA/pgjNGIP32itaZlxZ0b3ckgwdQ2pL&#13;&#10;fURH/5LDleWo4M28pI6WSx0uO0U2PTW0cV7qQ09d0J/+3q/riUdm6pdH2LBSj14ZmAV9kMvMucvD&#13;&#10;M//0gGpmJrPT8TCFc5Yyjw9mkYdJ/AeoM7OfuRf8RZYrVSGSdhiN4GudOpw7cabc2Up9bpUJ6tYZ&#13;&#10;6835krJWEjA+B/EoAvhSqXd0ZXH4yc4SJ1+0xmekqSXfI6NvqW9ZvMHkZ8cRSYEFkOYLGYsgAaFL&#13;&#10;D9o1+lDJ3JkJGA1BpmZRxrpWqBvleqTcTAo0mkjkA3xWVYzFcHRTCJm+WkkmupIv+p7FzzwrxKia&#13;&#10;AH/+7EyXdqI+9uRE//VXX9ZffPMT+tOvv6Q//dUP6du//lH9u9/4mP7iNz6qPyf/7V/7sP7tN17R&#13;&#10;v/3Vl/VnX3uppN8m/2+//rK+RflbX39Rf/Yr4Gsv6E9+5Vn9seNrz+hPvvas/nid/snXntO3vvGC&#13;&#10;/v03P6K/BN/+Zy/rD7/ylH7n0xf1haezPnl+Xx+e3tCH6nf0YnxLL4QBL3q5vqaP7ezqM5eW+uoz&#13;&#10;Ud/8yLb+9Wcu6U++8IS+/ZWn9UdffFzf/MS2vvSc6aPIeQr+i+ktneuuaqd9R/5CPqN9+X+Edn7U&#13;&#10;a6fuNNJCgXP4imDhoaFmXhr8qgaVBdUWVQEjsIpgGBQVQ6OqGikSoAPzY+zUYx3URNMoSE0I1AUF&#13;&#10;XqqhkmJtoFJVjxXilDkdg0hFpRwJkDHIgimEoBgqZmsk3iQKBr8qUsKVqfAk6lMYEcSkxJ+e3Xxi&#13;&#10;J5/xLQFbraTlSrZspVWr1K7Uda06vhr9fzSz5FjscNHK/wrhfH6kdnEktQAfNgLs7t4dLRdzLeeH&#13;&#10;6hf7urwd9PGnzupjVxpdqff5antHk+V1TVa3NebFG1gHlpYos2QdLRV8bQAWjpLrlpIStkuMKllE&#13;&#10;Y0eQ5zPlAUE5RBk+abGSyG+QabdkXKu2V5dMNf4/GzeaxV7f+KVP6PkrO+r2b2gUpcyLweV2iTya&#13;&#10;yIL+aV9oZ2KEJjNxlQfpKXc+hXZMYp173he2pw4EmhlyAWUDQf4kc89No4fKvof5H6CAjmY8/g5d&#13;&#10;GZ93TTb17AgSO4fMwlyxi1jGpFXZHRPwlRQJzsbORnmk1iotYtDcU0W1vCH8R0HrWBz8WJc5v+wI&#13;&#10;0nPaHHVRh10l/xTu+qCEc/quqtnaVsCBM8F+1Pc6i7yGc+pJYDAmdZRXBPEWJ04eOOCtLKgiCEQC&#13;&#10;uhFUMrvFVE3lfwuhq2ZK7AQ1Qi6I9VSRINKwexzzEqgDAUS1as7xRyGSyxqzK51t7Wi8c17nL1zQ&#13;&#10;o5fP6/Is6YnRnj71aNLnnzR9Bnzx+Ym+8GTDrjzoM1cSO/Ren7rY6ePnFvL/MOul8W09X72rp+0d&#13;&#10;Pa139Ax4Kl/V490bupLf1GUDcryux8LrerJ6TU83P9EzzY/1XPMjfeTMG/rlJ27pV1860jc/3uqf&#13;&#10;vXKo3/7wQt/+eNK/A3/JufdffqrWv//0VH/+6Zn+9FPg0+f0R58+r3/1yTP6rz401lefQqdzu3q5&#13;&#10;vqrL9DGp3tAoXNUoXtekusNYD8kv1VirUZUJvFm1JQLRStJCMa5Uj3rFxhTrqKqpVGP/KgTCAzQP&#13;&#10;KDloYpUmiprkSjNV2iK/RTqGL9etfMeNh1Dfa0ZAGxkyq15htFIYA340hV05RikSsOkncyTXgp68&#13;&#10;00wjhTTj95kdWdpW6icERuYPfTPyCJPq6LcFKaykcCCzQykdsvmYq+L4ryK4V8ulqsVScbFSRYAP&#13;&#10;BEcjwBt+nrK0VC1PK75ER92uRvPrssN3tTq8wzhqzW2kA401z7VaXgYjW+mpHdOHLma9tLOnK+G6&#13;&#10;dtqrmrXXNOtvaZR2+brYU6UDGZDm6NZKkc6ClKF2hixr5GkXSMNI3Rp9KTfqS7kpPC38S2y9TKYl&#13;&#10;a6dHRjMe85Qm2OtDHMd87LlH1d5mrrWQz21mPWJxJYtKzF7W+7uGUGLvj/nnwPV+9bq/qxLCaVxS&#13;&#10;rJqJy27dIaGiNNikpVDsNeSERUrRKBs5k3zkDq0vSHovDL3Q7ZqXxLtykC13yfNwBe+iVA0Plz3k&#13;&#10;yhPWkt77WDNRadlQJwBPN1Ap654L5qLZOg1aa5z8AAAQAElEQVRJfryxWs1ZSL0iAdQYvrGIJRYf&#13;&#10;5WI465RDr8QC8+ZG4M4erAEbBWWOVUSgFotH7JJyu1ReLZU8ZVH10Cz1EjsnQ4DVQR2LLGLTgJbR&#13;&#10;9QciLy7IqoKpJmg4AnmFQP9B2SpZQLcQVUHz+joGVVVUM2pUj0eqWAAVxwcNRweOmrwfK8y2tjTd&#13;&#10;ArOZtne2debsjs6c2VbDQpnQ7sz2TNNxrXGVtN302opzgti+dqoj7YRD+XnzTjwihZ4PNc4HOkNQ&#13;&#10;265WHGGAeqUZO+GtptMMbPPr7ladtEW6Tbozyjozks5MBuyMeu3QZqda6Ax9nI/7Ohfu6PHJgZ6Z&#13;&#10;7evF7UO9cnahD5/v9OELHfmlXtpZ6JnJrh6vbulyuKlHdEtnbBedDuVn4dPYalplxtATzDtsmFj0&#13;&#10;0pig3YAoqXJ7xUgaFUOlgB0D9gxmsmAKwOLdvChnMyVxWZBA9rkiDTEqVpUiaUCWEaTkgCbmxJAT&#13;&#10;Yy2zinYRPzJllAh1UE2Ar6paAb4QSAl8MoKuglIwIA0/iuJ7BK310lL2qOzIUiJNbFK8LvHoKTs6&#13;&#10;Xi7+t0ZafK5jA5EpizqRJmg9ftkS9BcE/wU7/AXBc8F213+wPJgvteIF4XzZf7TmN5Ca3fk09nqc&#13;&#10;CXzx4kzP70iPVns609/UpL/DCwl/9/7R3wdo9BPRuVIvFBaPuzCy5fbMGpmU8TAU9RgaVeT/jn/L&#13;&#10;uun6Xhlihbwt7DZBj62R9JGPvKDJrBZLFRvSE42iYVz6DsGUjfWNTqWrn/Kg65/C8fDqEsceEPIA&#13;&#10;QYWPp9/3S3RVSz2Zkham+2RQ9Dqvgq2I8NQwnxeoxtRecDjFgS1InC/IDS0rf0Qrw9nWJdES+L2h&#13;&#10;eOplF+vdAqT4G8UpXlMAzdMNzVMn3YVTnEPaSJRfhVweXnoAzmtFvyBD73vgupuGy5BxH3JIfDzi&#13;&#10;lP4DFVyR9sFXHj88Wa5kicWIgr2t1IcVu4ml5EGZ45bQ0V+H0VaMd4XzrToCeitWhfie5Wh8zqf+&#13;&#10;nPIRvwseqOcF0q0Wqpsoq6wEd1fNclDqTRYrKUTFGNWEKPZvwNxvFc1oEyV4cqzhqdRUlUbBNGZM&#13;&#10;I8bRxKy6sESFUa1qPFYE1WSqZjKT/+t5I8oNGM+mGk3HqlgoNe0aGvrLQcgOHO3Uo7Fq9JwQkGcE&#13;&#10;5hkBvATrUdJWkzWFNvE6drp16FRXSU0t5IFGCuRDbaqRO6oqgmulpoqgUk05MsbIWOq60bhpNIJv&#13;&#10;Bv92LZ1rAC8I/8exzjdHOlcf6Dw4F/d1LuzqQtzTJYLKxWpX5ynv2L6mtlATO0WCeh0DQR2I/gwE&#13;&#10;8iGqgj4gKlIOIEZsGYA1eBApOsUYREFZqaSinIMRorJyCLIaJauIL0i4gbpgSmaqkGPI6TVRF9mR&#13;&#10;Vo0S8kobG0l89SXV6i2o58vQIuJ5RNwy0mFkpiN8mbSTy+7UBnwzrmjTKvFHMnwSEMQywVi92EDI&#13;&#10;9wzKGblgmbKWyFyh04pRLAl0K4JjnxI8SGEXntiEBOr8xbDkDPGQgRylWkd91CH+3BJIu47WfIUG&#13;&#10;vkgDZ+zRvwg4ovS/GXWxCXrxfKOXz4kX8VzbdqjK6JRxJ8afNeIrwtjJ96BFSRSlP6ljCIDULKnA&#13;&#10;6VkSdhF28CIF+ZUI5g6RNsyD/xXRKW3PTaKef/KCXnrlWfXMeUtdS/vMnBsy3KZZvRK+mV0vDZeZ&#13;&#10;DZnTnujgMeu0qvtpg5j7ZHn7QfljdkjkhyeZ4faig5KZYQMgoySV/ok3eBoFSPBRRKpTKJCD+sBt&#13;&#10;5u0HWJFl8ADimYDLNexi2Cjongumk2X6cOYCp9M7pKIYWaeQL8nxo0goCkiePwYZM5OZQ38PF5px&#13;&#10;v5dgesWISTn1MhwomBTQRQyk7HRIPT+0d0EJfi9hbLbsiUDv6NkJJV9A7IZ6dul9SVs28h0gZUEd&#13;&#10;zedasBsaccYdEGUswnLGjjgzoxtT9GBAnbigyCciMiEbmEE1r7RiMw9EkUBTV7UqgmaIUaEKinWl&#13;&#10;qqBR3TRqRk2hRQJTRbkijdQHFoUCskCMUREZXueoqa+bmva1GtrU3iZWCtH5YqF7/dCmWvdXI8NR&#13;&#10;kVboUpF6uVYVB8SiawO9krm8Uq5V103pZzQeacR56gYN9tqgbuAZ1Spl8hU6BsZ/jFgN+sVBx0Cd&#13;&#10;hSCZyuV5oy7EKK8LkRQUevBwx/S6/VkQUpAsKEAvgC/EqBADVcBMZneRCaKUZPCbuSxKJgUz+Z8A&#13;&#10;rYpREQQo4qKKp/C9PFAy/btfFCT1+JQHt4TsBG2z5jzt8dkEXeurJ+9ld1nPe31PIePXLsNpfrxS&#13;&#10;ZBK8e3zSdU7weDs/Slzhty1foL2Do0X3aRyz6GZmKCdFgiV7ZDX42fkzO3r0/I7O8UW2nfe0nfY1&#13;&#10;ynMZu/0uB7U58kqK2IB10y8k1ot/OYhxGnoHJEe3S4jIDcDAkAb6o6u1bQz/Gmk2mWjMhuQs2/ZP&#13;&#10;f/KjunLhnDrWlOT2DhKyEK0yfRJtjR708MuodpD4nbFH1vDHgsnMnDzAhXtdSQfSyafJSrE0IWul&#13;&#10;bIXmD5fq6XuisJrMTOLW5vL+APeG8pD0ZMOBjSExjfROBisNxNOe3gE8gnsATG4QkuF2hiHHE4E8&#13;&#10;hbJmD3YqGX94mv5+rnt0ebALQqVYQcosFOYRXbJczcyCGDSnzGSaD3iNTFqA52XjxUB9hr8nwHtQ&#13;&#10;7zjr7Pnc7ZYrLfihdMG5Z8dOa0G5Z4E27IqNtMahESF3djOjXwBtoyUlBQuKckTSCE8A1BBAtIaR&#13;&#10;GsoHgs7JgDXk4S/1oQSVGCMpAZAgHpx+3G+QRXigR+BBs1oHXS9biAqBdiUlHytF6h2Fl8BfEZyr&#13;&#10;eqRqnfe6yO51SCv4N6gV4XF6oK9YAK3IgwcdQ4yqCeqVB/BRM/B7GxCcz1MQS76hzwER/lACPnKQ&#13;&#10;W4GIrBBd51jGbtjKfOwnIGgyySwohAiCbF1PRmZDOcQoQZc5r8NkNiCLy6RQyuTxC78L/AEdZnwt&#13;&#10;M+W9EgE2r30pEfQSPljKzgs2+UTQHpqaCxVVBMwsrz8poycY9/4ygN/beNnrE76WoJXjGXg8iHtd&#13;&#10;6z5KgPcA7puMvuTx56ITKW0ybTOR0mSlvx4aiqtid1JXQU0ddWFnqmcubuvxWdIZ7WsrHajO7M6Z&#13;&#10;+06R35vEswfrHTwyrUCMJROAswLZyCCjBW3SyqJq7F3gvsUX5YTgfmZnomeffFTPP/WoInaraGtF&#13;&#10;xyD/gsrIydDEw9BbBXrPy3kK7AQLbb19AWRE8hxur7o/V8rr9gOv0SuwUnP3cbdxoTGLJd08zFuZ&#13;&#10;/Fkgvyh74ihZHtxePAVDjdmQnmQwM5lZsbUedpmZ4NTmorTJnkhRfT0Yr3eUNt52w5XhwYLuqCQb&#13;&#10;6s+UHss/0dq7d5wg3ZM177RvZThtQEAmSGfyDqMhJPjJoCfeLadnFmGPU3Xs0P3Ttad9YlFlFk5e&#13;&#10;px7kW4L5isC+4PzSA7z/zYToTorTu5yGtAmVLBtmGZC9H1cEG1kJIoG6NRQUcHjD4W0TgFgMBrSG&#13;&#10;0zcQvNlMiRG40xvyAvAUkrLxpN7LLsMRkOM8DkMPT0OMChXBsqkVCagBRMZR8tCNQO8IJdA6T6Oh&#13;&#10;nqBc6qO83jwPgiPWCsioCMYekAvWcg054STgNdqUcUeXFaUQZdguYMOKF0psRvI+A3wB/uigzuuD&#13;&#10;y6LsdM8beYsVItCBfKGHdd5lBsa7gXk+0FdQCKRmBCTshktI5MVVEic4KPtN1ucy4UsFHsg9j394&#13;&#10;EG3ZIXcE0x66+04JytQlfEvuA2AQm9l79JCKQF4KiXPorqQuv4ff5WfkZAJmAjQt/In+XG6HXxaw&#13;&#10;G2/xWd+9++7cUei0LXq4o6B78DGSbu6ihxdQQcgXvu87d/esjO+POf9+4txIL5w1Pd7Mdaa/M+ze&#13;&#10;LSgrFhjrqiLgB1IrCiZldM/omNYQ9KGOjuDz1hX9Nth9hK9sbZ3R9vZM29NKzz5xQY9whlelVjU8&#13;&#10;vobEfNCS/rKMTZfrHXByT/W+rtM53c6odizBZPJ7/dDxlTc56skOZjSV1CD4vUk976CNR0DPbuB9&#13;&#10;eZ+bssnkdwEPAwNBD1z2AOVBQniQdJdiZnfFk9caZtBBKTs7invi2AzAKDiOeSgzG8OC8fzfES7b&#13;&#10;zJ8uEgXcUg+R6c6UWWSGowV4M2nmuCXjXEUKNLlDU1ZBVoInsUtvOZPsOLt09KQ95bJjZ0e0Yse+&#13;&#10;BC0/VK0o7x8cyAP82fMXNOEMPPdZAfU8mPr4jbwFlov3gb7Zx2BMg6dCkzwge97hdAKPFZ6gEqBZ&#13;&#10;BDL4ZDLoFoNE6vCyDDo8WSLgMw4fm0kBmlmQOdABNldJLtPrYoyK68AbPRiTDwRRCyxcMxmB0mIk&#13;&#10;HeB1Dm/jaVjXC/4NDFqhV7UCcF5HQHYJ1ixmKlRQeGsZfM7rPJt8hM8RCNKKFfyuQ0U3FfpUitAi&#13;&#10;dZG2DteZCh0jwA8CfIHAbuRlgXtDjyp1m/EyD26/XCwkyVSujC0L8JVEPq0DViJge4AtZYKsH3d0&#13;&#10;HtgJtB7kvT4x53nDX3yrV6HTtqTrOt81d/jqsbxNP84Hj/evjULyywQLyPhsGgDB2w9I6vmiTPhi&#13;&#10;Qm8YjzcaZXgMtPilp8gNZoohKDJmI1AbXhSD2KW3mqRDPTpu9fzZoMvNUjNxBMN6EG2E/WmC03UK&#13;&#10;UiEFCK7v3XGjCy+ZxDiEjl7vO3b/PWbKMd1sOtWE342Mtdnwe8WVR7Y0Ca0aztUD7QLzIqR74mAg&#13;&#10;MgZhFEzv78rw38/pOt5Dc2HAXDp6er3jJM9GTj4mOreJJtwmN4lMdy8YN23uEqWTco0GDpK7LHY3&#13;&#10;e1rOqx1et0k973Pg6U+FNzpG0Vqlf6dpc2GE++1W6p3/Hmwa/MOlPtBAoM4E58zCYgXQOab2Bedw&#13;&#10;GvqbOz/I0BIO5gvSaJzNZ8bB4mGReaDvCOb+v1BbLlY6Ojoq2N3dY8eVdOHiJQWc3Xf2R0eH/Pa6&#13;&#10;lMvr6KfHscuns/eBwRL95gImOq2xKaMlFB0b2+1IwYC4zEzBgsxM5fIEMLJSRHxxHoZE/wJZ3r/D&#13;&#10;aUO/jMtXGQtayDoJ83KIyAoKHhiBUR5Av+QD8CBeUPJRFqMCgbKANoGA6jDyBv2eNK75Y0WbWtF3&#13;&#10;4h7MqxFlaLwIIi+bQDsF9nkWkA+dQG7QLERBUIiVjH5kvIzkfGXZY4K7qYy28AcQ2cWbIQcYbe4i&#13;&#10;SG4PScYf+YWJMKTfxYYd89gRgBNzCQE6FscvPJA7vM7TErTX9ETQz7RzOL3HFweeTh78XEunl7a0&#13;&#10;8blx3/Bduwfptrws+MGVPhNwGonMgszMtRRuU5CY3J5g2NJnXwJ7UqaMMfwG6AsPLujxUVb+IAL/&#13;&#10;MwJlQCZWpS4JS2pUBTX8mB/aI81sqStbUU+fq3VpkjXTETv4lSK76B6FErbMhqzNjW7Z86TG/Bm2&#13;&#10;Nbc/czfiSG4yGWlra6Kt2YSz9jFOmpS6pR6/fJaz8DDKMgAAEABJREFU9m3FvFReLUgz+hiSsBSy&#13;&#10;ULmMA4KCP7I/3htuTweNClMRwcPMZOYo5LsP5GEl2Mnw9IrSnkxJnUx+XeW5AiQhz7MlJ5kevKCZ&#13;&#10;8aDGbEjJPnhTZQgws+M6zzmC04+pwjYarrUThKH0Hk+YNvo7hw/Iy56KEZnRhWOohOIZamg35IYn&#13;&#10;XDIzhTUkp+iDXX9Hbh9ocE8mwOM5ygRu1wdtySf54hKOKdcdlDGSlnpGhuraIIagioDkiKTO68F9&#13;&#10;f39fvnPvWJg15+2HBHXfvR1CXyzm6ggGLZ/LHTudnk/ejD6OxM4o0VexrbzHEw9fgNQldDsJYUIz&#13;&#10;HrBubpeV4eVWkUdmKGd5W194PcHF83eRGfIAl5MHwWSRjXxjfJFFWHbb5EOMshDF4y6wh9Oc1zzA&#13;&#10;xig7Toe8y/DgHKA7LEbJ261Tz99FlBGkDV5HIHXI+wVeF6qGYg0fvBZIwyAPmTIWv6RIO4vUO2gX&#13;&#10;KN9FrSFPPXUq7ZBBW2/vMFuXkSWZmIpiK7ftXfulQvPKDEMimPqc+0u9BF98wVMP4j2+lwiwvdPw&#13;&#10;hUSaHcytQAbOt1ot1Xrgp+x9ud90fAG0vpkgwG/67unL8z7HnnaUHS7f0xVt/GvS8x0Bvke/LL8M&#13;&#10;nUWXWWYGAnBaVqnAbww2KASMJH9VRgj8vqkmSpU6+W768bNjPbYddb5aapKP5H/TxsdkzE0J7gEh&#13;&#10;wWSOGGQ+D6BqRuWH8vFkrDG79dGoUVVFVfAkjn/61Vxnt8b60EvP6uK5LY3YwfuLg65liBTPLFSl&#13;&#10;4CkJFAgf4DZvdKKVmRMAdxGDYFYFnVDyfAEPL2IfknK77UvmgYfJzAp1eJbs8cNpXm3mOR3zeodF&#13;&#10;pndFlcl02mU20P25gfN5PlA3IGB0CnJ47UlAMzOqrFDNTEbOrDzxAzTwgVI2M5kZtRrSdR6OwueO&#13;&#10;647qijuXmRU+s/tSmR646MPbOU7WFeNDMNqYGTkoJ3idnyJ06gim/vfSPbAbQTVAEkE14mwBG1Ts&#13;&#10;soMFYQ2k0YSGrrtR5zyC6vm6aTRit1ET8Cp2lBUBw8tbW1v86FTr8PCQRZPYHfdqWYge1G/euqlb&#13;&#10;N99V1y4J8CvN54cSQdaMHujHF0TPwi+BlxdJ74vawcIvgaIEgiQPHM4rLrcnSbGtL2zPhxAV0aeM&#13;&#10;mx2Y0/1F07U9n+V+BJDgp2vG37tsl0s/YmwDb5Jhg8zKzCpLWz5nDh+7vA46MWItx3ly4ckS1dgP&#13;&#10;e1qoGAV1LgfIMPY9CJAGZFEnKcRN2yhjHI4M3SxKgJiITNogOzBGWhQdGAp0+hKgr+wp8PYy54/y&#13;&#10;eTXyMnjk4wcI9DHnDMGkcNynidOLQszwextHYtAJWzl/QB/nl0yQCpyekOlKZeZWKFbhZAYyeawE&#13;&#10;X8/8dyKDTvRJe3H1zIN/ASbShMAyN8xPop0j4mtmVrgNfp/77B2Sl6fAzBRDkJnRR68Vx4Qd8nx4&#13;&#10;LhMW6oKUDT90X8jwV+rR2esdRSYdBOQE5Hgqrsx4hgBPe5kCa2XUVJo1WU89MtZT21n+Txg0/aGc&#13;&#10;vsKACXtZMGyZpEgbgrfFqLJJWOezcnmJVVVQz8vM/0vZFWtjXEvPPHVFLz3/lGq+FlI719Z0rCVB&#13;&#10;38zkl+vq8KLZQHO6w2wom5nMBjjd+/PU4fbw9o6h7JaS4JaPu8CCzEyeN6MGiMtsyJsNqct1OZ5C&#13;&#10;Km1gY5p9vUEdRDtpgHliZeo85/D2nko29IftjLxOuZzXIezn49iwbPp2mtcHfwyV92swUB/6NGqR&#13;&#10;6Am5fxo3ypiZzAx9jJTEb5xNOKkxcsyKXTA6dB9/9jroTCUGz2VSyMhwciyNjMBCiPJFFgksgcVW&#13;&#10;eZAfj7V9ZkezrRl1UTAqRhyVQD1n1+47kY6d+t6dW7r2zlW9e/2aOnbwGUfGm9WS7/jc7OHpeBH4&#13;&#10;y6CnbS6TxqJgobuurrPr7joJXROLtmfxZ8aTQIYv0a5by/Egk6D52BAlyTRczDHjdJonZiazoITM&#13;&#10;DFx+osLhbY1GZiazARS5TQG73EU8LpsFSQOv17v9KGFrv30knt6Fmcn5gtvUEWIpR4JAiIF8lFmQ&#13;&#10;hBRSW0OkTpNBRxdPHWaU19D6MoMGTwC2aYcBim4hStRnuW7OZwoxMoeVzOugSwGFjRwgMIqc/Mr+&#13;&#10;gEZiwO3n8LzBY9D8Zo0qmEFRSUMwyJnp7LF7X+gVffpmQZRiCPINQ4WPhRhl6GHQajYSDZsKR6Su&#13;&#10;SGGuBjW8ZPJ5K3MJcZNP7gfSUAedm5Ix1ehAHYVymw0yEFnqnJjRx/vGAspsjhK+ZhZkBPeAXk2Q&#13;&#10;dqpeT2ybntiJ2glLdu8LEavhkYIHdSCjfwS6+bKZWny3c1mMi6JW+G3Lxme5nGtUm85MTE9deURb&#13;&#10;RHnjBUdTHR4dqOKlIObOgUgXS5XnMtRMfnOfzG9oJX3Iw9s4kI4R3P83gPKQdg+v8vE9jMP7OLW+&#13;&#10;qOKPAXf5vHxqi2Oi92lmCloPBOswhnVDKsxsbTydelFN/ek8RQpyjxsaOQfJz/d+UKih1aYP11GU&#13;&#10;zdyZeYsSFOUOjYJurExAG+CBFKK4SLLz0CZEvJfFaDhhZEFVnPH6bj2y0KpRoxFnhQ2fldOtqR57&#13;&#10;/HE989yzeuLJJzWibvf2LfmCCJbQoNfVN1/XD7//HR3t3ZYR3BeH+0rLhTKO7cE+o5sH+dVyqRUB&#13;&#10;f7VYqCXfr1Yl9b9u6fWdf7KDHhmJRZJZJJkjJtd5QE+/jJUxJB8f42FUw+155qUEf3Zsw5xL/qLo&#13;&#10;1rt7/x2h50Xjsp0vswsTckQ7IdNI/YPD7VxSZNogHZasxGJ0PYY6KumEJvgWN8Vi90IQdjEFCwVG&#13;&#10;SeWy8nzvB/VFjtEfMp3RSUDMmRcdZkbRPCsyQCcub4sQp9C/D6/nwS3nNebdQlQAZgEakPHnhK7I&#13;&#10;F5eZKVDj4/Vxu1KeJp8bt7ELZbwbmrCh85i4oAt7kRMi5FeIUe5jdd3IUdWVIkHN3AeBwZSR3TFH&#13;&#10;vhko8OMa/GTpKfQVvtHhFz19J/o4BnO56Q6yenTxOjEGY5wmw6BZZY7oR07zl24MlJKSNw5RmeCe&#13;&#10;4Q2UJ9bpylQE90rnq5Xq7kgVxzYRUQZCCDLD3kjwMQyggpsKibRlDfRsTmDl2KfXWeQ98/gFjmM8&#13;&#10;PNET/YlKn5fM17boN2SaZuPYSMPFOkP5kvexlczJh4muysMzuv/yNgMQfF/lg5T7GB5apM/764tA&#13;&#10;fzi8cpN63jGUB30Y1VD0CjmtZN7HIww8mSU45PxZ1GFCsIYXPzhOaOCyDEEOF3RCTy/+nWDe2h9r&#13;&#10;GP046TRkFlrCgYRDC+cYHDjjKgB93dGLEYqCSDJMAzIyQ6jYzdXy4G44dwFObyy8eswiJMDXo1o7&#13;&#10;O9t67tln9MTjj+nwYF/vvPWmDvd2tc3Z4rntma6+9pp+9L3vqT08UM3iI4orE8QzQTwRsDMLM+Ho&#13;&#10;LQu1W6PkqW+p76nzoF5S6j2feCk4sstjXLyLVMbGwiZTTGH+zO4kGdIJwLMJOr64Os5oPWhsUj8u&#13;&#10;cJslgsmQT3J+HsrlhdJjToBtnZ6wbSJfUnTZ6OF1mFgq/dE/abE1erlu7mrOu6FBHhYtjZzuKDSf&#13;&#10;C+YkFJSWNEEefGS4GSSMZl5HhtspRR/69NRlORL6OTKpSsuML6hA9CP6yOZByWU5ggyayVPo9JkB&#13;&#10;TbGF9yJF6ilogCdJfhmPwuoPGnjA8926w/OQ5DYS9YE+fRff8GVYN40qNhK+sWga979KPnbEyfjj&#13;&#10;7XxuFoul5kdzLfGTJX6x4kimJdD3zBtT4mxKPn7GmuijoJQzXQ66C3meo1rlQg85An3ywjErPRaS&#13;&#10;8w3rJStisVktXZhGXZpK56qFxt1+CfC+EQjeDtCRYgjyMddsksywoevHpiLh9+wwNONLuAm9nrmy&#13;&#10;o0cv7Cgg2/XJ6GB1oxXrN6uXoAeeQa5TGMZnjKXkXDsq77vNyzystDEvHcNbHhfurRrIa5E/lW/g&#13;&#10;fuDJUB+gOcHHdk9a9JebCvK6U3If9Ha5jlAa/uxySvPjh0s8LrxHBp6fV3feg60ny9OHyc0EP98d&#13;&#10;lxQn9/Ntd9Di6DRM7uzAZYrZyML51hBuFizKgFjA/nfJhaPmYFIMinW1RtT29pYeOXdWY4K9+JTt&#13;&#10;+NTs2aEbjnyeuikLZbG7q56z+UDA9gCfWJQFBG/hwII3F31blUCO8yfqSsAn9WDeQxuwgsf5WpU2&#13;&#10;jM0DhQceD7SZYJsZl5cHSLb+I7+YDyupOxXuW/j7QRY6JHQp4Me6TKTILsvTQu8YIrzks7cDKvXI&#13;&#10;cZ6STy5YOlkm72XRd9FpXc6kLke08zqHBwjWLcHe0DoAUzBHKOmwHkxUcJvM7kJcLj8hdwh0SZ4v&#13;&#10;NLcTQLBkkiPL1cxig0v4EN17BUQqDUiBgiEjKzHmArcR8mFWsACXkZrklwtkjObUjV7BSj1FQZZf&#13;&#10;gYLzeOqI+EhNUK9A5Isx4Gsu28fqffbMRfFfdFgtV1qyQViSrgjoLX7R8cLvnId6H6+r537eM173&#13;&#10;+QL0KmZGCU+93tVFFZmhDUhirE4kdb1CMDmogiKZl1EqIndWJV2amS6NWs26XVX9ShgKvoyJgSQP&#13;&#10;7A2B3dPgNfhLRkffhVdmmvIyu3R2S5/40FM6wxuD3iWr1KaoJeNJQcrs0J1ukigi28iJ+coa/pTi&#13;&#10;KQ+jRzuFDilLZjZAJr/MTGYDvFwAX0l5UMPzZ7iLDDQtqYrOLgWKF06UnbqGkTo8QSdpXdB7XMyt&#13;&#10;+7jbRyoNdN9F79z3Ef+JF91Ed5VmjOg70BIenHAmX4TZ83j8xqG9hcN5SptsxcgJpxV2dFqClmBK&#13;&#10;SJTbK2K6EAgEEIOpamrVIPIJXVUVPwBNtc1Z/BkC+mTU6AJn888/9aS22eXvvXtD7159W/PdfXVH&#13;&#10;R8rstviVi2OapXryHrQTn9Yr8uV4hvPIlvwC3sXhkZy24oXROqB3vCQczlPasmB6FsMAAjDlzHiz&#13;&#10;j59BmEwB3YstJN5PUR5QfFisFijD7eN2J0m0dXiA7Hn5ODpk9o51cHPblj7cZjTM9ONtvL3DbZnZ&#13;&#10;7Qu61zk2bXpkuryOMXs+bWTSL6KKMi4jlzLzickLkYdtsKZ5UnhpmMDdNkmuzwY0K3O84fV2xR60&#13;&#10;SYyrgHxm3oW9ZIFnkHh6YPV24so0TIzZy4YynjoQPvSHzb0e1uObEchprhuZQo8xMAdBIUSFSBqj&#13;&#10;Inmv9P48aLttip3cXgTwHrjN/G/WFPDi75l318nMfVjajDdBxHzqeHSuE2n2uYDu+jq8L+HLZsYo&#13;&#10;5ebAvyXYZGboYwqMNTKP0SRuHkM/TZTOjKIuNJ127EgxDcE9SMWl/AXt4/G1ERVUx0rRQpERkT0Z&#13;&#10;jQrtxeee1gvPXFHMbWkni0qgRc/I+hLBHY1oh+Gza0D/CPegn0nd7nrIZd5kXe/zsM7SzEvI3BCg&#13;&#10;HGcfljkh72FsJ+tO9nLczYa4TotYHq6vMVoHiRxmpoddgylxuRAAABAASURBVIiMldd8JSkPDf0N&#13;&#10;HKfIWDOdUnOSdNzc2R0nK3+Oee9nA/nIKbij4gvykZTUHzil3KGpL44OzVPnhVHCYAkeWMr4Mxlf&#13;&#10;GFSwkU4FiTZZDIbFZyw+w0EdkR1WgFYR2Ou6UoymEY5YE+QnfGruEOQvPXJe/u9zjJwHGcv9fd24&#13;&#10;+pZ2CfQtPxYlAnTZnbOL78n3LNQhYBPw2Y15eTk/0tIDPOnRwQGf4ocqNH6YXRLoPeD7Lq4v/MNu&#13;&#10;vicAeKDKLOgyJgKXr1pGocyq9fGHEBRDQCuTmfmQJZFiCR+z26En4Hog6U4GFmQlR7FVL8/LZXrZ&#13;&#10;6Q7yGbtm2me3n+dPYAjwWfkELRc+pzGD0BMyHB3yevrvS9orQ9cxb5bzuA731IsrDygJ/AmZDM2b&#13;&#10;Mq99aZfRu7RHprf3vNNgp7FhDZPcNhouM1OIUW47k6lc0Dw1MwXgVB+Lp14OZBwxYG/a+g42kkb8&#13;&#10;xdOKXW2MgbZBZjCL8bs+BGz/t9j9+MVf4C3HZ63v0pnbnnl1G/pR2gpaB41m6BVlCkoMwOF6eFp2&#13;&#10;7W4/5GY3At14uoFopXXfQ1oYZP4HuxmBPTgIpMY4LNAPejf49awxnWt6PUKAr9OSF0EPikQGkgWn&#13;&#10;ogUJWVWoFMhn1wNMWSdVND3/7JNl1566ZWnTMy+Z3XusGnXonZVozkxym05eEE4W78/DPAyLzKbu&#13;&#10;ZBPPA7dTxi6YDS4IPP++b+/zwT4MKxlkwE2B2wYY5Ifcm3EG5zMmSsCJ2FuelodX+kDBsSynlTGT&#13;&#10;cUaS47rTMoX3RAVtHmgCrfR3gu30rAsbztyYebTyMjnaZxQ3HC2TlwLizIekCFdwp2QnUYndBOU2&#13;&#10;B8TjajiVtXNF6nLfshCSet8Z4LxGMDIWlVhILogQoJ625ovPgzrOaaFWXY8Vq1FBiI2MugqaqK+a&#13;&#10;RoEgH5pKVgdVo0pbO1Ntn5loe7tRu9rTzetv6PrVn2ixd1O2OpQW+8pHu+SX6JUV0cFYtIYeFY4e&#13;&#10;cPDkZ6wc7ey9e1OHd3Z1SH7Oy6KbL2i+D/bk/9FH4Fgo+4uC4J/Y4YvAKMaVQGbsGAl9oxSjcjiR&#13;&#10;ej4EuU0lkwpULm/ngc8DSkaXUibAyG3Mwkv0mbBlDzwd0FHdMVFYENtm5zlGq4DNM7r5cdOQtvLU&#13;&#10;4DVfZcjORecO9UFqlUBfZCT54nD06NMS3DoHeU+93NOWntmFJvn/io4Wyv4HGyR0z6QIFkILSp9u&#13;&#10;a0bMvlBen9AlMz43RQxBAZiZLIAYZG5DM8nIu/3MYDVRkrksxtFAJ6RJ6Ja7JCu8aztT58dB2sjF&#13;&#10;tYO3g2jw7t/Z195t5nr/QIvDuY4OFzrcPyKda75Y4aZ9Ub9jPJ3Lpz9xJWQko0vyPnavcxpFGX+C&#13;&#10;MZYT0NoumfbmOjigRcZeeQoRdvkS6hij/z8IOouyWJUNjf9jX9t11hntaZb2lNHFGFMcBSS0KOLz&#13;&#10;HdRmE6ctapnHYCb/e+xdu89xZiWloBiwXO4U+HE2bHbxDCRntMhRNFeZD6QaBROWtSgLJoYlv3wM&#13;&#10;G4jxcJMwICrN2da8nod0fBsCBprRx8DvcjYMQ926RLWRdZrRTuCY11T683518qINNYJVpR18OnHl&#13;&#10;0itPGrqs0+CaIVyebuBl54UozOcv1kQ/3hsownB9X0wF9AiZvshsbtfEIZchrZ+67xo41kSXQdZp&#13;&#10;DrIP3t431DUrufe4DQ5DZ1cKYcwruWF4cksJIrCCzDMzSFICQcirIrTHM/F5GX3631wJnA9m6nuc&#13;&#10;qWcRezAQAcEXl8HoBnN6cpt4H+5EIIRaIdYydhZGMBc0z0d2MsZiDaSqcLg1IkG+JsCPJpUms0YX&#13;&#10;L5zRZBx15+Y7+vHf/o3eeu1H5X+gUPGy0WohP483AlXLUUw3n4ue5MHdd/0raLs3bur6m2/p6utv&#13;&#10;6O0339TerVvqOH8VgdJ/yHWIIBsYZ+LII/OiwFhlviEJxeVpz6MXFzpHdPaxZPcOM8lYZOQDMDOa&#13;&#10;GO0FMuAu9sFnCJAZ+8hRFhw08hl7JmzrdZ53pELf1JPS1hzQy5zQXtjf52SAB64W0esXhNe5XAJH&#13;&#10;ol0+gbSmiTF5naNHrve5Qe/81DsPo9FdZPIgi/QucBTMljW074c6byTGDy+3a0w9BLcXcHs5YsB+&#13;&#10;kEOBCW9wcYMMDy4gU8q0wRL0I5mZnN9t4XPWc57e8kJfHC00J6gveImv+NG0I+jj3ZJMxHSGY+QC&#13;&#10;MPm4i80l9Yx1g0weBm546ceoL5166pkkf0rUxRBURUAaKIdgTlbhMMmoy2aqRyO5bVq+Nus6ahSz&#13;&#10;zvjfnCFY+waj7VbK1qvm7MZf5LEK5BtlSYbM8+fO6OiAF0FaILpTTsb4TcZ2KtAuYF23hSlKBHZR&#13;&#10;K65yDDNIwabU0cLWoPqe24d9D2HN5/wirwcuGyiu5JA78VzXHVO8DLiPSWTsVLlUrG8rqT8dpVAe&#13;&#10;dn8718FRatePUs5wZmwCjeQ4w2B9nkMuizOLMoCDu9jLU9r8fdz0Vro4lu2d3y0c507LuNKng6E9&#13;&#10;ROfMgk7ej1kZ5+D83iCrXwcEp/WsEk8drqeZDYKxEx6sgrWcEILuIsoIjiEOqeeNfIBm7GqMI5pQ&#13;&#10;wAuhqhXrRqPpTBcvX9ajjz1WnP2tq1f1X/7mO/rBD36o2zdvanl0qJ4dN5t+Rfrs2IGLYD+KlTxl&#13;&#10;8uQ/RNVm8l379bff1puvvaZ3b9zgq4AFxbgWBHvfwQZ4Wo5r/HN+M0bhGrLA+N0ORjZCCsDK/ORS&#13;&#10;b5SDQqBPCzJHcBqQii0ztklr+NxAlqjOOSGbwIxN7/IkJebC6zx1ZMoI8iYSC3mo62mbGGanjqDR&#13;&#10;M+5EUC/82CIVmQmeriDxQkuMV/TpyPCqjCIh10dyLzIyMvWZHmEgN3B7OaO7zG2w5iA/lIXuTnOG&#13;&#10;IGEL4QMWInloZrIYFJgfR2S+HSFGDTIlYTujTXA+UjNz0fLegiETBXwcPt4BLTZoNR6P1Yz4MqR9&#13;&#10;xzhX2GTJV5nDy26bHhvQA7dhk0S7nrx4Tw42T9jZx+1EM+/XPAuynO5AEQXqYgiqYlQMQTLXv1Zv&#13;&#10;jVJoGAu+kIVP9qrYVYduoYaAXXEk6f8vG/+rknXVqOX40NojRd+dYwA/iumZN4wo/0sGmTndnkw1&#13;&#10;qqOa2vTlX/qcnnz0Mrr3RR/9nC8f33th05WZbbLCKsf595XJzlUennlvlC6Y8ffB+t5C3rvGh2Bm&#13;&#10;Po/0RIanzOxe6OT1c8774lrDJZdxUvb8zwaX4Bhamw1jGUoqzuITS6Y4jwe8nkXiDu87OU+93uH5&#13;&#10;Dbw87BqYagLHMZ2FMsgO2CwOKAshSJ6ywMWiN1Jf6J4aZVHnaWDh+44nyzQaT/QEP7a+9PJLOnPm&#13;&#10;jK5dv6b/8a/+k77/nb/R7q13tSDI+3n8yL8AWMDLwwONad8gi2VX/pbBua0tzdhBRZMOOKK5deum&#13;&#10;dvd2+QBY6ujwUP5PI2zGWf5mBYHeF5qPT+iQJPnLb4DcTDg3Dkid6ygLMuB5h+gn02aA2wYQ4Gk0&#13;&#10;tEVgpuxwm3lfG3hgTn2W0z2Q+XnxMBf9Ma3UEaAT402kGdsfw23vZegiFanXGS8GQwHPb8BIUDUr&#13;&#10;oG8wUwyhBC2yEg8L3kIS9Rn/K0CGtytjg25mCrQzG3izBcmYc+bT59YR/YXNnARegua8Mcrn2OFl&#13;&#10;mWmwbUJ6BgjWcHmf3l9kfn08HXOz4reXFcG744vLbeE8DtHMdQkR+cDQxeVu5rbDp923PXWa27Wk&#13;&#10;2CwD79FkCozbgMiLK2PHzPjlQFfvw3XyNon6XoHgXilZLVnFTtn4iuxAq+T/5aiSIr89tfC11O/u&#13;&#10;7uvgzi0d3bmmEUcro1Cp58uxwydqxjniZTBmbWxNJvjnnq5cOKevf+GXdOHsGXmfRRcT2vHQ3cvs&#13;&#10;btmo9bvUmsjy0M/3KnowWyelDrSTlAfz78mDioammxbvxXeSZ8P70NQerA35BM3zJ3Gi6gNnXen3&#13;&#10;wn22KrKLbmXiSq7QTnu4zPvpQ4vheX+dl30p+bg8X0ChOD0LYVg4Sb4AhnyW9+F5h/MlDx7wigUg&#13;&#10;Fkgmn0m9PkHztv7Zm5g0P87IIcohnNdY9KEeqQKB3XpgAUTO4j2wr1jEk9lMWwT0uhlpRv7JJ5/U&#13;&#10;y6+8oueefVqpXei7/+Wv9T3w9puvc/TyBsH+pnrovnCW/BDb8gNrz46eHjXxHVAI8mB3xAvhNsc0&#13;&#10;N3k5HPDJuwkUPWNJ6N9yhl/+TvSq47y2Y+ElhpaVWNxssmQhikdBNlPndJcNDMgCtxXIhtSCwQ9k&#13;&#10;gl0i9Vtcbq/M4k5+lMACL2UP8Ozk3MYZO7o9Pe+pC/CXqnCWklKvNfJ6DF4OXo/8wkPe5ZQ8vGhB&#13;&#10;EMqwpQIecGZUyvLg5TCzkpdfqG5mMjNKWSIxHmY8N8Au1BDKqDa3QZTFWpF5dlhkJtb2UfA6yhYk&#13;&#10;uaYZP+s1+EoiBe5HGCsDkXe79OxoO3yj5avNA7WXV+zUV05j3tzfil3MZC7bFSIv+vWg7nxlHum1&#13;&#10;c1ut5WbsI/jMjBqHvCjJZGaSHCqX6+N2zhypuayeuhLgFRl7oKugivk2jsdGdcCHVtrn6HCepOu3&#13;&#10;9/Tmm1e1wj/7W1fVz/dU0Z4pkcWSw1eDajN29Vnd8kiXz+9opwnwHkquJ8/3us3u6ll4KBryS/5n&#13;&#10;fJghATysudvk/vqMro776V52fjOX66X3hvNtas1MH3goNHEXcIjLXcll4nWQKPHEpjzJaw1KsP49&#13;&#10;3ihl5o+hD3I/dVxmzjXw+7OUoHF7EdXv09qLwPkcZAufP3zhdAScTLBJLIB0nCZ5kDkGi80DYiYQ&#13;&#10;ZRZLhjfD6wZMpD3lnpQbxyek4PSKLGYWdzJMzKJTjBJlh1WVIp+tk9kWtMCazpQrXgB1+fTe3t7W&#13;&#10;lcuX9PJLL+hDr7yo2XSst6++qR/98Pt64/VXde3tqzrYu6OD3du6Q/C++uYbeuv113TzxnXt797R&#13;&#10;rXdvcDZ7oDmL687tW7pJ2QO9H/X4Lj6tx+ABZEUA8TH4WBzCkCaTLHAHUsZjQLjHMT3KwgZBgbEG&#13;&#10;yhEECzIzGTawQJ1FWtIew3uQyBhpAPLws6Hv5IUyd4ONhzLEEpxFVMjYOPFScuSifw85KXsdASYD&#13;&#10;DHkPP5Vy3gR/zxdA77tg4HmXjWIyHhk9WKPkNOhtUAG3fBxaX573sYpx+tiyOV+QGOeAqMDcGvWl&#13;&#10;LgTJAjeIkTRSNkDv9Jl8TGtkTxmfp5kxdfxW4nPjf/vJd/F5zd8xDj9eW/EjuwdxzyfqjL4cmFmJ&#13;&#10;9tkHRFc6cRmjNePJ3JCVy3R+z5uZAnQz0+bayDAzmfkcQqEvFy2ZxDgdnQjK/P60v+z06tVr+tEb&#13;&#10;V7VAP9+dK8/VHd6ReDFFCzJvwypJnMOPOcYZgb6d67Erj2gcekV+95JfJnrgobuX2d2yGfly2wN8&#13;&#10;d1v8/HNus41UrMFEUsKIJT9ked5/oyP6mpGirdeSLfb3/P1wrvvlYzj7AAAQAElEQVRpD5RtoND1&#13;&#10;MB1D8Z5nMDOZOVRSHp4ZoL/HyyTjj7hKig6laBDe523egHZW+N35SuaBx8YA7pdeuXFiX1y+0Mti&#13;&#10;8MUFehZYRzD3tPdgzkJhtayDBlNIcErQh/qOqoSrDnNMSFrnbZ1u6F52SD06p2zUG5Ni8peCsfCb&#13;&#10;0Vh108hCUEV5MhmXoH7mzLaefe5pfeSjr+jJJx+T0Ofmu9f1xhuv6bXXXtXVt97QW+C1n/xYr736&#13;&#10;Y/3kxz/Um9T94G+/rx//8Ad6+603dZUfW9/gLP76O9dK4N/b3VXrn/wsON8d9ox3sEXPph/QRwky&#13;&#10;aCgzbpMsUBp09ryxSAvQtaTBIJsC+kfqHEOgJ7AZbdNgu+yyCygzId5P4gXrNsWYDO//x96f/1t2&#13;&#10;XNed4NoR5977xpyAxAzOkknKkiyVLUsu2+Xu3+rT/2lXu6pt2ZqsgaRIgiBIEOA8ACBIzEMCObzh&#13;&#10;DudE9HfFuffly8yXiQQIUPKn67yzTkTs2LFjx7RO3LjvZQ6q9G9hHDZy57U0sgFyK6BC2MW7Svtu&#13;&#10;kFeQbexjiL7ClmXol6bDeKFHI7l7XuCAfNv0J5pqH/EpQhrbYd91coVCblPXdulT5cwuNFmHfgna&#13;&#10;SMGg7UZFN5DJsA7yhH6G/G1bXIX6CnOuAjpXKagBDPjocVnyiWzJdyYrdu1+Ea94MfXkFXxUSGG7&#13;&#10;mfoJXZ/lkcggPWDTdtSuqqYfoQigkK+KnYoPIhSyiFCzqfGilBALc6Ia5ajKzNwcgTzzaS5pSFPN&#13;&#10;+ZLzysFcL736pl589Q1dny814yy9QOCTtJRWB6rMt0pf94x9x05/Nuu0szXjU+hSF87v6ou/+1l2&#13;&#10;8r0S5B6SIvzU+mqerOMfPYiIZjfizvAWq3FLykNzq+BeqftxtdlvDyzdpcAmG42zbpfa4I58ytJE&#13;&#10;JWmMxSZEGkGqQR/qumtlthI8NiAq16ebl7N0m0z3usYCLGBI4kSvKiLAiUCKdgtxi5BUMFsjHBN8&#13;&#10;UlnoEDSTrjD5vCAKC6My6atlJhrk1QuginVQAfrIGumgKy6kTAKepF2+2aF8iIXf8gmD7lZieQRA&#13;&#10;mDr5uCZDFqQU5E85uplydp5YTYlFMJlN1E077e3v6clPP6kv/d6/0O/9/pf1O+zqH33sEe3sbdOG&#13;&#10;XtduXNUbb7ymlyH8F37xM/3kRz/QM09/S//41a/oqW9+Xd/59rf0LcJnnn5aP/7hD/Q6pO/fkRfE&#13;&#10;59+r71l8w5pECgQifK+0xX4l91cDrSGkG6SQRB8GPrd8QtE2EQY6AZkF4ZgXiFODz6urQu3iJedu&#13;&#10;LfR1oS7X635ucacbBlnGQxW9im/WK4xLBdat6NUTOfpOb0AFlXLF42WZ24XMJOkxMpznsBE8ec23&#13;&#10;9SMixN3GltGXQmpjk2lPXu/EEUaEEm0WcSM2ceSUkCyHeCOSpJBAe1IfnEnbPKeKmh8cvSwXS/nY&#13;&#10;rG+E3rMJKJLL0KcBhC33iwndOY4bcn1gJHdsVnGF2g91OxT5NEiOR0TL56EgPwGHlbGJCLlNlX5L&#13;&#10;fDLK3po45AU1RNYiZjoC786rfvzyG/rxL1+Vd++ZI0b7tPLvqvs3vwgLX7r2HCcOfLlqP6fMa8cP&#13;&#10;D67pd77wGX32049B9McK6pCv5rcjsqtj5MTVigyFdvMgNSrc+zmWuj996zazrtNFME138Bzvk/ym&#13;&#10;NMrOelpvg5OWYM99QGNvLe26DBtCx8E9sda1/WbbaYNCLp5UCQwE471OW0Z0lN392Wy1h3Uo4HKO&#13;&#10;ngb5QUs2IIov6J7SaSmXbZFTGXeLoudGEdAEYm3RismYFOFmOUcKftqNLCIQhCLWYIGEpM1C79nd&#13;&#10;eXGZMAr2BsjDshU73IG8CkEYxSH5BX+tbx2HDeQ5LOR7AB0f2JkOEMzJSOJaVbBgK3UXyLlKLNiI&#13;&#10;aCoRocSXTjHJyiyCqf/9GsKO9BZHNOcvntejTzyq3/3i7+oP/vD39Sf/9t/oz/7dv9Uf/+s/1h/9&#13;&#10;0R/q9778JX3h85/TE489pouc51cI3P8i5cu/fFHPPfsd/f3f/o3+4s//q7759a/prddfk8m9QO79&#13;&#10;Yt7ilbb2kAqO4aVU8D0iFClJ9Jli9JNel+xxECCzfERSoGtiSIQ5Z2UIIfMSy5ndbiShgGpqsI77&#13;&#10;il5Q8CMup4PQdVfIJZAHacfdnwUyr4xPA/4VdAqy1t+nQpHnMs67OU5FA220bmWcCjqFcSvYYEip&#13;&#10;hfYRGUi7fYk2B5XX8ZXc5pssQOYwaE9KWSnnVtbxTFpiHsJymBpL0kDXN6KqYr+6bvxdcjw258x6&#13;&#10;fjyXf8NpcxzTjl7wdcUYDvhahW/UUjDqtH2sxLnd1DWqZP9SkoQ+RK1I3En2LfArIrd4ZjzspxRK&#13;&#10;McoiknxVhRSBXHxy5cgE4u0QFca8j07LvK23Dwc985OX9YOXIPaVVDieWVVpwZqZTCcIVir9sVaL&#13;&#10;Az4tHqnQz96sZObDkjnHqYy+8NknNZuEQivqorBuvZzTJM4CbisucDshwpb7wQ/UrezgFuW4JTUa&#13;&#10;XCsFXp3k0hcRMSbJZwRtbkz7SVYED8c3QK8pEXJvpPKYWTNO2XfcOFFyJKSIOIHWVwQyxZhaGw7S&#13;&#10;ESGtMY6ixgsxkfFJ5CPcv0nZj1DdLUWom9uddov4dIJOQIUJ5EmelFmAEZ78hUl3JyqLqYDKbPKk&#13;&#10;7FmEJgSTQIFYCueiA5N4gAgLqCzAik5lAgcLF6MaLCMtMJA3QPSFBb1xK8Ie4QMyqlFKCb+SwoQC&#13;&#10;WWQWSJ5NlVgFASZ8lJ1t+9fiZtrZ3Wk7+v3z+7r0wCU9DuF/7vOfhdy/qH/zv/yR/uO//zP9P//T&#13;&#10;f9D/43/7j/oP//7f6U8g/y/+zuf14IVzunblHT31j1/Tf/2//rO+8/RTfFH7rkQbTPQm+aB9Fd8L&#13;&#10;7av4XfBb+NgmKs7b1ztgOSgo0dUyp1TRvkgK2hKJthF2k4ncTtHGzEssQTBGBGQYoWobGB8A0Zb2&#13;&#10;GDTYB4SOe2wK/ey4lVyOrLZwLC+0ofU5/jtsMvQ35Uz4bTzIr8jlsWacRDyo27KKDdt32jtse1fR&#13;&#10;qexgLaMJSjxooczgbpfhtkho2yk6gpZLSkyDqoEvlQd25yu+zG47dO/Sgb/k9vl6g8l+sdACArTv&#13;&#10;uEP5UARI1BappU0wJnh/6ij4X/Dd/pLZdBUSRRT8JMpEhJL9TUkRIV8RcRJ3+iaSamQF60Qg8kSV&#13;&#10;sVuZwLstvfreDT39/Z/qZ79+U8d9Uq+ODYuUrRt0B75EZNq70vGNKyrLI3VR5L/aXtHnC75I3due&#13;&#10;6LMcN07o3JyT3IagrEALN86Q3kQ/9tBjdE+jVf7hMWrZFxARuBlNNj5b9LfysD9Gq6xVzlzDwcJE&#13;&#10;8fgbqWXe/sBpvL5deo801sf7HjqfTBbVKiKAxNMPiUbyGNOOnIo5ibpSSrfA8tvhDmrAnheNicAL&#13;&#10;zfHCAnd8MAGysyrrcIAgi9NgQ/wDMseLZUxql6+QVPXkb74xMOsJlnAuIqRIipyVIL/ISTWhA5Tw&#13;&#10;uwM5lAk7dvMdpO/d0GQ64QvZiXa2Z7qwv6dLkPgD3uU/fFmf/dQT+vxnP6PfY7f/h//yy/rD3/uS&#13;&#10;vviFz2mKneeffUbf/Oo/6MWf/1THBzfUQyojyS/YbS1YnD28VxoxVf+Gi33HX+aRGkgX99Ealjld&#13;&#10;aVsN2mKfE20BHTu2Dn+DtkWEUu5AlgnEIKKIULitESLBTaj1Zdk62uqhD9sYkdhoOe0+3sBpskdf&#13;&#10;iTS5xwF4TD0OLZN2OF4Y20Je4YXm/BanHpcbGMMVZ8m9j7AYV+fRMRSnxa1cUcGONHpTiY9kPvDu&#13;&#10;BNhcNVJfqRG7/zgJLDintnzFF5FtE+H67APlE/1XxUXbg3iEbTMfEHkxDyZ1A93icoQ0U87btH3t&#13;&#10;jiLGsps1gokmi0DO7bQREcqM0WQy451FBuNUwDKyVpD8r96+om89/2O9+NrbOoLYlyVRX9Z0ui33&#13;&#10;W/L4iQv9Sr/o+H0t+GI18z0JpnV4fER/HOvRhy/pyUcuy78ZVnhhnhAWRSXq1XjdjI3p3+QZp+ze&#13;&#10;n524qUY0KD9iLQ6H7eHIxwsGvjKYG2yMO81y2ySJjj1nOUVIS+kkdx0JQkM0wLfu4xr170Pxk1Dx&#13;&#10;TFnbbVFa5kndRDjmJhNILZMp3TrKyZAnbyMbJq0XUETSqEYpFkhpC8WLtbAjKRyh9GBo8eL8tvgG&#13;&#10;FSZvYdEXFnt1yMIvBiSgze6e9EAeyjiBTcoOoLZhkJqP4iJCExQpy8SnyPLuSSkpIkkRqgKEhZhY&#13;&#10;RNPpRNvb25qxq5/wMphA+jNIf2uGfDZtZO//yeacj3T2dvTQpQv6wmc+pS//7ucJn9AjD17U9ffe&#13;&#10;0TNPfUM/fO5Zvc8Xtkc3ruv4kC/CeGlVsODIwG10G+p6N9smEv3p/h5B0+ybTockuKuBz0G7GtwW&#13;&#10;fA/alXJWylkBsseCMKGXgbBHV0Oe9BR16dSFBOKRXHdFT0qKWIP4qB4SMtszZHmR3HUb/x0iaXeF&#13;&#10;JD0uK8ayp91tR8w4FdrcM34+oluxmzb61QKCWmpArzQwF5ruoIp+xXGjlV0NvCh7LeYrzY8XYE7/&#13;&#10;Huv4aK4l6RU7d5P9EuIfeAF4fg00oGcOroB352M7K/PPKGO7K01Br71EgyZEKOjXlLNSTsRBIBMg&#13;&#10;VAvFFWC8I0IRgaF2t3hEUL7jk8NKhZ36Ms3Uz85pNTuv5198VV9/9gf61Ztva8nL3n2WU2JXHhp4&#13;&#10;OXWMG9aUCGvtFPyoP9Zw430FfVb41LLgZZaz9LnPPKELu9tKrb8KZZI+ySsiPrR5F0k8uGnJWL66&#13;&#10;z6skrAVSgt/uva57U+npZCC0r3ftSSug8+FvW/3wpT7eEqdb6jiNifBDt5BEZnaZ3H3+13Ee3HWd&#13;&#10;sskl5TbJIoJhi7aIvLAaWGjFC9iETrwSGiLOKmdR9xKyWEOWs1sppAVxxMgq8uSw9QoBkFAEKcCc&#13;&#10;IVnXaYi9hgQi7FNWRFKwkGazmTK+RoQiQgkZt1DWtOs0m3bamk60bYInnEH2xjbyPXb2Ww55GXz2&#13;&#10;ySf0O5/lCy129o8+9IBeffklfZcvYv2rlcv5kQ6vX5f/iAqntFq/oNz+SrvcBkOVWoE5s9Aebqtb&#13;&#10;TFjV+s2pQE/0ALrC5wi3JRStv7My7Uk5KzkdY1tbnHTQuKYfIS80Y0wnLIfa1fIS+UkRoXAZkHJW&#13;&#10;xraRSG90gwje2KkRpCvOF4jahD1A5gNEOzDevckeUnI4WO6XNrIBtF08pNZzhNXKkr/0CwDC9m68&#13;&#10;dzlIe7VYaQmpzY+OdXhA3x4eac4Z+5Ky7UiG0HUNQ4XAC6hsJopaPjZ7/Gj5zKUBuK89Xxxa7n6u&#13;&#10;9AaNp+2h7HYnt32E255SkJ3AGIorgge3h4Wg5VnXpibs3GsHsectLSe7jdj/4Znn9eqVq+pTp/bb&#13;&#10;Lxl7+CP6bUo/F46dKvMjFColKxGqriSOZSaVWUKfWt2/4vuZJx9Vpl3+btZ+gQAAEABJREFUg7xW&#13;&#10;d0oOPhFExEe063IbnDax6bHTso8vfpa7lo2wP6fqstBJhy0r3O8tpo/r+nit3cMrKgpPmjNUGuHc&#13;&#10;Jj9pc5NXCCQpAgsgMaG8+zUmk4mM3GV1TNTMAkkpN/3UFoYNeFCrgtkfJB2q7SGrxOStzNwCHDqP&#13;&#10;YsroJfSdT1RpXa/Le4GGkmSLxc913ObWCPJSJDVf0A3Q4duEl9IEMp84ju/+M/Ud7+KnU005/phM&#13;&#10;siZtJ99phy9md7e3IPyZzu3uap9d/CSHLp7b0yOXH2BHf0mf+dSnhEjPPftd8KyuvveeTEbHR0dq&#13;&#10;//KkSQsSM2GVtkgHFnBRIxYa4vA0Ku0stNsymkIvFRUWvtyelCTCSnokJVKRFIndHn0e5OeuU9dl&#13;&#10;JdIpZ+XUKTMuKRNfI6GnCG0ul4uclNHL6CTyU05KKYBDgH4rgc8OjcrYFcbNO3QTtUncYdtRN6Je&#13;&#10;slNf8e6GqNDzWFZe3Nbxi6/n5beCoFfouozjA33Us2tfQuxO9/Td0ufpHMXM2bFb7n6s9EEjaL9c&#13;&#10;AG5p0yb7M+YNkD3ARpPhg3f0I9GP/VqwY4jL/S0atml7BAnkviNC3I4SRgvdflFxRLR+ct/Z1mRr&#13;&#10;V2Wyo//+99/QfwPLblt9nsmfLDrmVpSlOr5s5TtRVdrrnXvGRqUdwc491VCOXltbE+3zSbKnjwov&#13;&#10;sMuXLupTjz+qSn9knKVqeZ5I0X7EFRE8xzviZnyU/Hae1Y4xh0/XNrpyb3/GcqdLfYh4M90etxWy&#13;&#10;LBQx4pbME1k0MdNdTVFnXXT47eKxmKXENsaIWvLbRChadSbPES3Jw04b8CyTCq5kWKDVyHy8zIoI&#13;&#10;JqKERJFQT34E8jyCdEQogUjISSfgiT4iyemIMS/Ia2lCDFCX2gRti46PmhakSHJZ61lHXC5n2eip&#13;&#10;hKtyvPhp25QJJaXISilTLK1BnPTAwkkQXQehB2kvimojGv2SbeBT7saXlV9YM3b7UxbXFgQ/nSGH&#13;&#10;NLeJbyHb3dnRA3wpe/lBzkCfeEyfAgfXrurZZ57WCz/7KZuuw/ZvhawWc/UsRpOUCaanjYYXsqFT&#13;&#10;V6VB9sto5E1ek7U2komPiNQ3QkIDkUKKCNqcQFbw4zIiFJebWIlX4hFJKWdFJKcaqjwbiCop0X7R&#13;&#10;fxFjvsMG8qSQr8qj+Ucl9t8otMmkPHi3zM58xQttyfcQPeTtnXmFVA3xMqj23Xr0yQqdAf3CTjSw&#13;&#10;lyJkuKZiPeyKBhDlBVE0EGl1i/EHm7RlhfEN/E6MrZQUkSTSwuGevBUvjJ4d8gqbFZuBnnVdJiIU&#13;&#10;AeQreLhPghermJsAI5VUxX9Lg7PuaHFLycfWkKeaQ8x575KuzYv+/K//Tj/46S80293XIUdJQkf0&#13;&#10;rwl+Sfu9ziJCtins2x/nJchfkfBnqt29C9rZ2VfPyyl4GTx8+ZIeeuCi6AxpXX9UGmiX8XpzR1hg&#13;&#10;bCS//dBu3Vpr0KYRTR5S8KN7XTTtXtkfNa/5xiMw4K5ySFRwHDVuMpA4Y4PNxDydtqxjQTkU5ShN&#13;&#10;kzYaGDh1O68y0KdEd402C80zx+6q5irXwDITwolwyIITi4XppZwSBoLpG/J5daGZA5Oxx2/2hJqi&#13;&#10;l5hcPbuugPzERO44U+y6mTJkOQGzSdaUvMlk2uylnNRNOk2mU02nsxZ2E/LQzYTddEsZeSKeHIIg&#13;&#10;rtxJKZ8giAf+VUk9i4p12b4sLXjrePJi8O+brfsiIinlrqFSLiBk19HNtlSRD5HaS6umTpEm6iZb&#13;&#10;Cvy2Lw340EL8Ue7wcdp8n0DoM+/wt7Y04XhmylHNjJ39/u6Ozu/t6vFHHtKXOJN/lAV45c1X9Ny3&#13;&#10;v6FXX/qFrl95R8vjQ44XjrVkhzqwA+tLcGRDC/ra1mm/KmrHEezieohuoL9NWCs+tqOliFBhzApj&#13;&#10;FimU6NcA/tJ4YE4V9CthJRQdFXSM0+JKKSlycoysIMxCoEhdQ0G34E8i7TBirYuskqdKf5mJhDyy&#13;&#10;p48GfLSfFYuup+KbUWqvge9NCvOkgsJRzDjXaIXJ1TtQjlwKhF4N2te3l9+c9i/onzlHKkt22z3t&#13;&#10;rVqi63/Xp9BnzS98W1K3/yOKOXl9KVqRXhAv+FdL0oq+zIxrzhP6tmruTwDUPZDfdJRVArhdlf4g&#13;&#10;Hok+kZQiKaekGvQ38UFB82k3MqlqxlZ7a1Il/7+nsdKUOe95NXQcwXS7quce1gvvzvV//vVX9fOX&#13;&#10;XpF/y0WcmW/lUK5VER11TySOa0qearDdHMzrXstS5XFVLGhTL3UXlaYPaKEdLSD33e2kT/tIBv1B&#13;&#10;hRddr2lW+5XL0J0XTWjCiKDeGOMKRQBFS9/+iAhFjFCIsa4nIHW7+h1ptJv+HRlNQC59UEFLnvGI&#13;&#10;iDvKU6ppRjivRRURDWPq1mdEnAhcl3EiWEesEoqWsju1xaTkyN1gnYiQDI3dYd1iC6Q3t2Wb+Ccd&#13;&#10;hsYf1xN+2BdAV5FjT5rUOUIg8ahM7JqY5EBcCX2xgFuLaFsy6UEGmUWRclbOSR1h13WEnSYTSJP4&#13;&#10;pHMISE8gzcl0osl0qo6wQ9aRP5lORxnpnDsFdaeclfIGSZGSErB+KzfJyibtnNZ50dLOz5BeSlmK&#13;&#10;gCBCA8TQyFIiLdUa2OrU4U/upgrqTHmihC+nke0PSOQHdbneKcS+tbOtLXbtJnof6cxmU+1B8F7I&#13;&#10;M/QefeSyfvcLn9O5vR29+/ab+tUvX9Rrr/xK16++zxeChzq8cUP+snVgwQ6QktF2rgr6LivjewR9&#13;&#10;76ERbWDRN/8r0xyZ4wRQDW1pT7WL7HVYaac1nGRsI7ACCC1pCCl4SUSEIkYo1K5KfRuzjpdSkI/2&#13;&#10;qjPQt25lPvTsQFe0Y8kuvIesB4jW+s5r3uFUNbA5mMity259daLfQ8BQFeUq9RRsFl4KtrVk92/b&#13;&#10;fV+0op6h7bhxhbtgU/hh2YIXRsr0G+NkWU4TiK9qidxo5Snbr9H6j+ZUhSo2RBiVZ0MlVdVBnhlh&#13;&#10;iiRh1xuBElm9Er5UddOZJqCv0WSabqvOdvXzV97S3337ef36nWtiy67FIMYiKaVOOU9Ulakoq0RS&#13;&#10;T5/0vKzRYNyTcqaucGpQYu3UNNVka09DDfpoqe1Z6MnHHtZ0Yj1GAt1ISYbOuNxFosZbcYbiPzNR&#13;&#10;BA37KD7V2wvdIbhFodVyouJIVbpF47ZExbFRbezS09mWj2nHKpOIFPo8P9nbrWjgcaq+6lotWodr&#13;&#10;hyR0EBPwJC4Ct6YtUs8Y0swppg0TzGlibB8UEaAVV4bkOiZozp7UIGXltgDXYcpKGLHeBJKdNkD8&#13;&#10;EHNH2UR+zuOEz61cUmrprE1+SqON1EgqKZIR+ACaLCs1WUKWRscikOU1OqWcFdhBgVbECRByo+d8&#13;&#10;kN2ObqJuOlU3mck+d5OJ8qTTZDqVj21m7OLPcRa/z9n8Djv7Jx5/TI88fFmsTPnftnn11y/rnTff&#13;&#10;0I2rV7U4OlA7qjHJcXRRIbYFZHZ4cKgVMhhBdWCEuEsjvCLVkP0skMI4Fsh0+vJ4oGYRqtaNcAQZ&#13;&#10;42Q7J+VII1VVOcEmXfh0ZDivQD4DpFzRd7ziy4iqih/FhAnxmuQHCNrpSlsqedZrNtdl7Ld1GrBb&#13;&#10;rIfdYR3vqWfgk0tp6QESXckkv6J/3CfWS7THhNvA2Fa8HyjnVkYwftTrdq74MnbOpyQTv49AevtG&#13;&#10;XXSne4dSLVD4JzZxhxX6LZpC2RP6JpMXkTXERD1YqVPttiQwL6FuG/LlLH1Zs1749Wv6+nef16/e&#13;&#10;ek99t625JurTTB3HKkvKNaKPJIEEwrbxJKgn0UfBp55EPKcsz8mKTmYtrHgZ1mGpyxf35S/wC5+M&#13;&#10;3Lc1Qn65lBq620WTdYJTShRVxN3LnVL9p43iYiju2wfPh42y272Ji36+GT8jxsSwPqNzRuZaVNFA&#13;&#10;D1vtuZbeFjjLQHz/bqP8Ee+gc0aImKSTQbUTIV+hzY+ISTcf0SaH+ybkZhUeAEEzYyFxsmSC9zxr&#13;&#10;VpmYiUUREWoLMkUzWQvdDzAiX2G9lOQXwQgIM08UyHjIiPVkd6gISYkAoBMNWQkdKcyJo7/Egzot&#13;&#10;T5n83Cki5HSgG5HwOhqkkLCzQaA/olOC0DNoIS+g1GHnJD+rQzblXD5y0hTin7GzzyzIyXSqXXbz&#13;&#10;lx94oJ3FP/LQg+IjhN556w298eqv9PYbr+m9d97R4cFBI3Pv5HvIKCTeBaXtOgeIs9BXcJ3gweZr&#13;&#10;rUnFHUwKVTmgRwn8dNKhx0eiuTyQUcCEVzw3IRF3UJunyJsx5C0kzWZVjm/GqUCKJs+CE45vyNth&#13;&#10;wSlD1N7qkq8qy0b9QpMLBD00DNiq1GH3xyqLTNiV8sUvFOoYykoD8QrJVQ246rbQK1SQjJTk0DWR&#13;&#10;SdzpxIvAdfTq6bM5X7wu/QmBT0ULXhYrMLheKo4I+oUyIsRIrNFstgQP7mTgV9jRNSplqjJeZa04&#13;&#10;W9dkV/51x1W3o5/86g199Znv652DlWLnoobZvsrsvOZlouuL0JB3NKQtWtW18lVJwTxMQEoqjEvF&#13;&#10;R7Fm1E05NuyUZ9vyp+cVxzqTXPWZxx/mS33yVnPl7PJJnEBhM+EpDbnXHcJ7Hhqv1qQPLjUq/8/0&#13;&#10;rHa2PRw5gdt7krhHJN0jjywM38VS69r2QO22m1K3ST6+5Jm2mx9+jLl+Gq51E0Y4P1hDlWmAlCQp&#13;&#10;VRa1kVgBp/+7QbW0lUIRI6SQL0qrdcv4QBRChbDlEIp0+KHIWZEydbq2ERF0O6gKJrNUw7pJgawh&#13;&#10;JcomBT9EJMJR176jL8IqaV2uKkZ/CEXZyCbtm0hrQh/DTg7DxJ6sg3+5U57MwJS8Th36k+lUkZIm&#13;&#10;06n29nbVsQB9VHNud1cPXbqkxx99WA9cvCCx03z/nbf1+quv6K0339S1q9d0fHzMeTNnrRD8iuOE&#13;&#10;HmIyuQ8cSdDdMgZ28j1pyypxj8GGFAr9WiCIAcVGrhCkwwphVPKquMLwQ7yHkaBbG9w3I9wplhWI&#13;&#10;uLAjbzYgzAGCtHwEupQb0KnU6d7V+qrU5TIDZZo/tHUF0Xon3WOj+UeZgt5AaHIvhP4fggoja2Jv&#13;&#10;MuLtADSpEVlH32eDPk05KzPX7GtQb06ZF+RKPpt33y0gd/vW0/YeP8bfea/0YXURStB2nilCCQOJ&#13;&#10;MCIUsYbWLcLHwLcG5g+5CupKky0tSlJA4D2k/YMXXtFXvv19/frKkY5jW3nvQdWtixIkv/Pwp6Xt&#13;&#10;C6p5W5rsSOz4xSeAUkOGlLAJIjMNMzKpL6EaHer7hAnZStvTrM888ZC2Osmvhwl9UKp4USSJuIjT&#13;&#10;uo3nhDfviJB/bkrWMcqsY/+8gsAdEBFn+032vW6G7V7Z98xLjIvuCoqeziu3pYW77lNDvmiAg/Ws&#13;&#10;a9F7PT5SHq09qQ8DAYQfEcTI4GY282x665BAkRSQmCcRaxkd9JERwd2qwk6rAraapAtAtrbh4oV4&#13;&#10;YXEUCnvRu5y4wnUT+nb+AEkMfPE2YKuib7kREUogImR7LQ+b4qqEJyBd1mmi7Vr6aRkAABAASURB&#13;&#10;VK6UGPOFn1Vug5TwUc4BhDFCa/sORfsiJTl0uooyBnJFlljcSh3RCdEJYYeMhbi9ozSZquNL20xY&#13;&#10;I2lnd18Z0p9tbcvHNuf29/T4Y4/qM5/+tB5kR59S6N1339EvX3xBb73+OufxB/KvTy5NTpD7iuOZ&#13;&#10;FUQ/mGQhKRO+idIk2ZP27rk6pH9Nmo1Q6cMWp8Hc7IJpO611X9Ao+XK8kFlOyg0MYWkYyxbePz27&#13;&#10;4EEVPfd98RihP5ZFl7jLF/INuh/THifD0bEPLe/xv6e8sXJ8jdau5m+vgr3K2HsO9LwQHBbSlmNN&#13;&#10;Xe4aUs6adMTp15wYDwXZIeu6r9w/bsOKF4n7qMc/ukgGUXoCdcqEi7UwFAEYi2DMIkIeu56deVEW&#13;&#10;Kb4IHTThZdnxwqFVqmmivHNeN9iVP/2jF/T1Z3+kN68dy78t4x39EuLPnL9P0InZOe1celTblx6j&#13;&#10;zCVwkZfCOYkvXwsvgpW21Gub45sd+UWxStsaJntK+5eVdy/6X45pbbt4flePPXxJkxiUQUDrHn/h&#13;&#10;oTZXlbg3qf9pQ0aDVsXH5n/1JLwPa64xuQPvBjE5jJv5VTY+4j5q+KRUaKB92ph3Qwy1x6mckyi0&#13;&#10;xuKJPGHCJCYY7aBwUGAEaVZMYXF6Abp9ZLd7Y6KyYBspsLBHHSkimIGUJa/lU36A2E0AA4vadiqL&#13;&#10;WlwRoUhJiYVHUqVQjkh1W0DBhheyyw3U0YA9ywu6OC4sKCIpjJRUI1QoW0OybUXI/lY5DEUEGbEO&#13;&#10;0RfuUlZG649OAdEYyQQzmSnz8TnoJ5O7ZZNG5rtic63ZNjs59KbTmba3d+Tfpz93bh+Sf6zh4Ycu&#13;&#10;a3s2a/9+/Mu//KXeefvtdlTjfxDLJL9czDV+4Vog3KK+h1irGhF7cRf6oIVuP20fGBOaJ4n2WI+E&#13;&#10;22uc7rfSdAds9iPo+wHYXrVNA5uidyJClg+kC9jYkS/so0IsThD0U14TcLjP8aPHL/8qos/A5/Ol&#13;&#10;Fny/YCL2uJuUfbY+4JPrKRBpYQ5UyJRmKNPfk+lEucuKCNkmlalQN6lWvcnfc8E2qU7+7ZKeAaC7&#13;&#10;RNXoUoIxTCDnrIRfEZbFaJNEBHFEzHwIl120khKyLiqkWtQloZuV+ZJzCTn/47M/1te/9xNdmRfV&#13;&#10;yTbeZig3aTHvOS7JqmlLS14AtdtTne5runtJ051LmhFOti8okBXIfAXBrzRTD9lr64K6C4/o/COf&#13;&#10;Vmydb+SukB5+6AHO3Pc0SYOYEGIC0IZQ12WiVSdXi7bHTRH9VI3WU2sxNm13nfq/A8ZZIN2zJ+hX&#13;&#10;d+RpHacRI+JJJxOR+9bhmIfcCTDKeSLiRrK5kVH5JnVWaP3KADo8yb+lzC05JyoU4V6XtL5hD1kA&#13;&#10;nuglkozTpSvkWVmMgRDPhAFeYphEN0WmdPDRn3TLD/IrC6ygU4FUIA8v7MIOy/GCrYqssqhNVi3u&#13;&#10;NDhJ03cDBFQJsYhxYas2WyPpFAuQUyl2yGnxStx1kOCO5ptqCDGowhzlyOKmJM+QWh+IKxRKCtol&#13;&#10;EPRJSlkZwk6QTkDqQSiHE4h+uqUMkafJVB3xhHzCbn66taMppL+Jb+3s6uLFCyzah/Tkk0/oiSce&#13;&#10;14zjnCvs5F995RXI/t32h1Am+MV8rgVfqrkNEcJXfKZfBoh2oP9M6BswLJBZVQ+jmexO2kOk6aBv&#13;&#10;O85z/6/4hFDpAMMy12WCtK71DI8FtY71omuZ4Y5zGZNsol9y7pTBhL5xmIh33VQOBxzzb66MRN63&#13;&#10;Y5Q5R1DtKIWdvMl4yfGNfSro0kIpkjLkFSkUEcqZfgcpmI/oIFVKWQ5t23LvuhVJbkNPHylCKSeC&#13;&#10;kFRbmLBHot2J8pkXkX2MSHL5qiTMK6WkLmOfoj4W6rb4JMaO+t3lVH/z7Z/o6Z+9rmvDVN6tU41m&#13;&#10;ifP2YUE1A11T1NoRWSt28kNlk5R5AUDmhaOcvH1RW+ce0uz8I+rOPax87hFpdlF7D326YcV5/jFf&#13;&#10;0g41sSHY0qefeFT721M8G7C7Us5JbkZt6wHC1/rCV6k9WmC/tL4CeUsHgroGwenb8+B0+l5x6zbI&#13;&#10;xkbNTR1t/EZReza9m2pNttG1TyegUaOuLYwFWqzyPAM2RI6DO3BiM8Ys23WsyekLx0+AbQZN6URw&#13;&#10;ZmR06JYsWzslWNe1lqDPvU604Nb8JmqunCUfc8fnmB9Nt0moN1rkPh72AVh/A0VSTZmhSxCGIIzK&#13;&#10;xCpMXlFHbWgJra8qZOvSxN1f7jCTw7AmIi/egQk5eOFJShFK1BFBXRQokJIHwYRR0LGe4XiTkz9A&#13;&#10;BgP2rGu5w6ZDXoGxDetuQANwo4wLvpX1wivIcJJ6TQoRoZAaxOWy4gUQ5EeQQ4iYOxQs+ogxFPGi&#13;&#10;UAML0eRQKDcgE+1iFcq7+QzZZ4gu8wLoIHFji1393t6uzl84r4cfflif+tSnWjhjl3r92lW9Bslf&#13;&#10;v3ZN/gMW72yPj48a4a84rllwdLNgB7xc9nJf0HWqrhO/HBY8LQhHkva4gdY/UkQoJcgB4kqZ6Uy6&#13;&#10;SuwAC+OLXgH040DY08+GbTWg5/qMFX3p8ex5YQy2zU6ZKkUxfCojSHDTDbnVKdFXCPxSmdOGw6Nj&#13;&#10;XlzL9gWyZT31DX7R2yH8ipylFKrEMaCUsYPPHrNE/xb8jAgF7cEsX6z2Wq6WEmlxVepThOSbMCIU&#13;&#10;kZQh9FaGOeZy9hv3VZXkL8m3eBEL3QaOYYaYqtt/UL9851B/9dQP9ePXbqjfeUhp90FJWZVPn7E8&#13;&#10;UF0eiQETjWd+kRWZ/kgq0bGrn6jGjHDGLn2mwu4/bV/QhBfGZP8hbXM+n/cua84unu9l+VJ1gi8T&#13;&#10;vkTd5kjmQW3PskR7hbMV0yTEoKmjf6RR0sTrR7RwfLZoe9yebsJbHm3u3yI5OxERdA9Q3KawSd/p&#13;&#10;04miVYxWNtwkshCcLnI6Tu5d77vqYW9t/9aylt8qEW0xWlc6+8PijP5X+AfDEXFbbfefbCXX5Vvc&#13;&#10;RUmfxJ3+KGARRMckJPTH254FPLAYNoNv+yP8ZHqxSgqKFT3m37pG54HKADofDCzgHmIYIIWCosm/&#13;&#10;IHPacLxiw6TddvbWI22Z+7Biw3kVX4KBjQiWJHU4kzxWk5xnfYck+BRRhZrwEq3aQIIkcXxw6RE8&#13;&#10;Kzn4y7PdEUHZGOtoeRrTa3lAOJFyk1UFmamhyVInkTciEWRldrYm98lsxln8tvyl687Oji5fflCf&#13;&#10;+8xn9Kknn9TlBx7UFvn+r/5e44tX/5MGG5KfQ4gV/2oJ0QXwSFVPv/erQQuf0Ve3SSrWqeLFXIlL&#13;&#10;EUlkqacvC/KqQIiMcEDQY2xAwWPS0ozJir7f6DcZacuW7PgdbtDDjGNZ6rW9Kr4YpF7iSlk+Nukg&#13;&#10;1Mxu3qQckG9EyFePPwOgCOOCLJKsM5lAbpSJLim86pwVIZdN6/IDPq/YLDQ7vBQGfF7ywotIiNCN&#13;&#10;aGHCh0SZDSaMwZSXbMa+53OxlvPxr1RvBBbyuCpPVTk3T+cf1bd/+pr+8ls/1s/emutGOqd+dkEr&#13;&#10;duRSko9utlPP2fyKhh+rruZ8HzyQI65oYzB4PPgkJ17yJSaU7bQy2edtztvZ1Xecu6eZBiDy/akh&#13;&#10;8Sp48MKeHnvoQU1zqDJOwZyq2MKwMkdYiB29JyKi5butdHKL/6aPiFBESNy67YomjNukp5IMtn2p&#13;&#10;OOPQOZvQcSNiLB/NliW3IiJuFXwMKaZAQBY6E+JqhINDLaQRJyF5n9QdGI4IRaxB+sPeEXFrERaE&#13;&#10;d5piMhUFi7WMk5QFxZi0iWYCvUnAA0QDIJoBVNouyhnug4T9kxrIHFiUS+9COXLwx+jCwqwsUMN5&#13;&#10;GxT0LKutXhut1D2Ih3isa6iMBxgdU2WButzGhkPLGqijYGtwiJ5lA3X7hVEIXU8DPmKIOriJV+B0&#13;&#10;UGOwuIKlmyARp12tYR1D7cLPjX3qGogXbFTyjEIaDUVKipC4tbW1pQcuXdITjz+uT3/qSV3i6CYk&#13;&#10;3WAH7//v9eDGNZXSa3E855MIu3b6mabYLaoPBWNWIIABlKEyHgKVMvQUPlN9I/cVL9cVRN3T3gED&#13;&#10;qIvCzQbF5LQx8DAI2BUPoG/lLTN6lHuI2XZaiK0erJAt+4E5U5tv9umkX4Kq3G+0W8A+RdAHzLMM&#13;&#10;6XYGxD6ZTDWZTtVNOqVG8ElKoYgQTbERpZy15IXml81AvSnnluf+TYmXBLqZPulypw4izxzzdEBB&#13;&#10;8ZTUUU+QLwQZ0jWhm5InHKPl7X3V7fNaTs7pG99/UV/93s/1xkFR3bmoMtnTEFNNdva1df6iMpsg&#13;&#10;3q0SY6MyZyc/l+pKkfAkgESfFtZPwWe3Z8JuPqnn096yBH0afIIZdMR5fUTXXvizLrSVpU8/8oAe&#13;&#10;OL+rge8p5Ct1GuiAFGTSZgbY0rsigsbeLfceWbcUaXrtcSKOCHGLp3jo9st5t8taOqTKT4vX9rzv&#13;&#10;R0QoYsR9F7qLon0Y5yROMAkdZ4ahTQU8z77Ji9tzLEB+u/jjTuNm67ZN+EH2Q/zgV0ScoRrKLDAx&#13;&#10;mSp6nkdtAUMMA6TQyANyGSAJ79hN6IUZ7oVcILNCgROsO89yOxgRDmQyta0Bm337C0fIg7PXgY/W&#13;&#10;I1Zy3gDBFxbOYB3noW95IW0M67RD2yykHQ7ku6yx5CXS8zLp2XUOrgMd6/eEPurwzthlCmnrF+qs&#13;&#10;kFQBDhtgOaeLQ9pnWWm2lnwaX6rZJV1O1WtbG6z4+N6DMc2L0DboCRNRJb5iARfqzcyyrdlUD12+&#13;&#10;DNE/posXzrEiBkj+qt67ckUHNw50zA5+CbH5OGPBbnW5jveMhzHYR/ods/RhwT/qGyokUyETY2jh&#13;&#10;gMzjG5EUQGJsKtUJEA60v9nbjHmzK+yEXMeKMV8sVjqeL07g8/QNTLw9ZQcccbttq6WxO+ArVUjU&#13;&#10;m1JWhoQT5J4IA2QIuWsEP5HjkZLgNUUwX31Trgp/STuU80kHL4EMieecNcHGdDqRPwnYvpGs1/qm&#13;&#10;ynbzZKIirkB/a1cBsftL0yurTl+B1L/6/Iu6suy04stRulmiz0R7csLnyZb8e+yLtMdRSmbHzrFQ&#13;&#10;WTC3TfC9kglelTIDskG4quyXVU4Sfgb+BZ/SAjuF/hiYA9Mo2k5FD53b1u986hHtmeWZ/5Gyauo0&#13;&#10;8EKoSkpBf9AOPP9Id1Aqwk8ip24TXYgf8iIIiZ/KXkerW7WO3xpEBIJQRBB++Dvi1nIRt6ZPW4y4&#13;&#10;e95pvbvGGRrn2QojIjkS4aduvVA8LY1Yp26TnxRy9gYnwo8WoQoK8vRgr0EK2Ue7q1vJZAoWSORO&#13;&#10;Son5XNvubQVB9pCgidLwIh1Y5MNQVFn8rl48wlUTjgGTgbwB4vdCrywOT6LCwjexryDtBQTs0ERl&#13;&#10;ON4AKZuAW5y6TRID9a8gUqOVZ1Esl3N2tEv1/XIMyR9MtOhavwHy7MGK+pYu4zqx39ph215g6Jvs&#13;&#10;e3R68lbYMXrC1m7bdHtJD+gM6PTYMoYVC5v8Asa6V9r420Lq7slznxT6YAVbGMO6H1yRjZuQAAAQ&#13;&#10;AElEQVSmoBPQTQcB7GxvQe7n2dFf1DZx5x0cHOjGdQDJHxwc6Zid/IIvKFeQfI//hX4u9Dt3G7OB&#13;&#10;9IiyTg/4VNRTp4813LYVcTFfi0TNYuHag6qe8Vq6nRDaYDuM8dAwyHUtyDOsM8eHBX2xoE0LfFka&#13;&#10;9Kntt/6lXKHNUkBMmSnVgSxRr3wRJuZcYr45DOZcykl50ilD1k43XfRanDJtR56zLHebU87q2JR0&#13;&#10;vCQ2xL4h9w4bmfwpLwyHVWq6M87YM/ouN9ne05GmnK8f6H986/t65qe/0lFsc4QyVfGbRd7br5T4&#13;&#10;8rSNd3SK3Uta7TwMyU+xuFItS16mcw3DUmFyxz1RTrVX5Sgl6GGahm6hn6syfolPcsGA+YhnRplZ&#13;&#10;9Hr00r4+9fAlzZLU5ZDbiLZKeC1KiTAUuv/LLTYo0Yq1B4k7b6/NO6U3JS0ffyst8H0zRwrMRvDQ&#13;&#10;rVdE6OaPRFL3fcV9a34oxdYbto0zvGulFkfaQunW9O1yqeXrzCvIG3Fm9n0KqRJNnuN9s6/pfDI+&#13;&#10;2u3GMuHzGl5wYjIVFrkXtRfrkoW8algxmfu22L3wy3oRF+o32kSwF8EDmYndi3zEwE4EQC4muPbi&#13;&#10;gDB6YFJwHQsI2F/A+YvEVh95JpNNXiM2SLZfY0W4guCXEO4SwrHeRmZiNYEOkE4PCa3w320ZIHTX&#13;&#10;3+A86mhlyB91aCM6PXZ78nrq6MkbqGPgpbJBW/Brgh/QHSDyAlkPYBP2xG27tx1sOr6kTI/uCpnr&#13;&#10;sz9e8EZi1m1tzXSBHfwljm0mkyl9VnUIsV+/fl0HkH3rA2wt8X3hdhG2vkRW6NsG+v708RCTD8Kq&#13;&#10;jcDtUw+RO/QL2GPGdKKeop7yJv+NPYcN2PZcWFLf8fFCR7xkjo7m7WVzPCdkNz93eHzMscMC+KXb&#13;&#10;Q3pDm6MRIdfjeTAeExWVQq01cC3kuTPwMsBtIVLlxzLHYbaWH/SNrI2tSKkd5UymU5nYjY6d8WTi&#13;&#10;nXtWhtgT+hGJ+EQdc1vr+Pb2jjzHrx0t9f0XX9ffffsH+vGr7+lA2zoqE6XZjkJSB6lP+iPN6lId&#13;&#10;gpKmWk0vSLuPkbnFW3ElQeqVc/e+XyiiiiopWVpeIS/YmXcUTh1iSL/waQ66xl5VKitNY9A5GP0z&#13;&#10;jz2ohy7uKnHEYxsD66qmrITfPf0UEdi3jfsBveeuBQpx89BHvzwOhjw4d5i5h21nNbSHIhzqjlC3&#13;&#10;XSF+1rq3Zd1fMu6h5j6hHbxTGSP02gRzuIELU7nl1pXj5ElkEJcvh6dh2X3A9ja4u/qpejZKt9RF&#13;&#10;/kZ+PyGNzSlJLJSVd1LdVB2z0R3gHcYCcls2Aqly2EMA4qNj7Y+1YgHMIbYFWEFk7S8P2bEMkIfJ&#13;&#10;pYF4YbdSmPyFRdtT3wrZEoJbYNtYNvu9VpDHCpI2gZnol5D9AtJwuEK3ZyGZYJbLQUvvFsGKo4K+&#13;&#10;heyiKLtao4eQV8BEOuBbWWOg3iYjHGWDTLADC2/Mww4E7PjgdhFfQuoryH0xP9ZyMecFt2poLxTq&#13;&#10;G/DfBD5A2BUibEBW8WugXMF3sZhr67cV9a0ov1CP/UJf9PjSU84zbjrptD2bgSk7+X2dP7fDGf1E&#13;&#10;Lnt8dKQbN67r2vVrEOuR5pDqsYEPC+pbcny2KnAOhFDoZ6PS577p/vZ9hRi/Ql0VOHTfDMis578g&#13;&#10;7RmrBT4tKb90nH7zX3/2pBeUOaL9R5D4Ab4cHB1C9EcNBxwf3YD4b0CaB0crHRIeHa/IM3qOcgZk&#13;&#10;vQ4OV7oBDo8HHS+rFiWPXzpyBLHAd//bLCslDZAb9Kk5vi2ZU0t86iHIyKGOPprNmKddR5yQo47O&#13;&#10;8zZPlCLLywF3xf5ElTktCHuY7Go53ddh3teLV+b6+g84X//OT/TqlQP1Qf96DdBRq/mhCvNaKhro&#13;&#10;x54FSbdqSaR60U9mEl++lrSLCg4zJ2NxoMx66GKQ8FX02QBB9zUrJjtK0z0F9gP/M2SvLmtOuxcU&#13;&#10;393f5nuXh3V+lzXI/BB1VOr0S4CeoS3MFQUlydf6Ir+Kxzp5R2AKMFCx3gaYodQmReYdBe8uGLXH&#13;&#10;Z9OyfUc2oeOnYdU1NjW6/qZyR5lRQ3jnfKdOdC0AlhkbHURn3uGCES3P/Sj6MyKY+4FsxKmexByZ&#13;&#10;5Ny8rbNOeUfSoqdkjt6OpnP7AyXuU1J6o3l0SnQqat0TEOFuuQ5Pownv90F9yR3CpD32BGSH0sk/&#13;&#10;QYcUCLwHhEzuJczRs8hCPXN4rhU7FhP7HAJcsFNZQlINEOUS4loiXyEbmPC0jOUiyvRaQLoL8o4h&#13;&#10;zWPIbwUp9hx/+LhhCcEv/et/YAFxLSH3FToDBLkCS8qa0Lx7PD5aaH68hHBX6he9TPIVkqvYGggH&#13;&#10;7K7Q7yk3sOB6fLGNFfYcmtALC6rQpoKPAwRsnR7fB8qs8HGxPGInChqxL9Rj0y8Dhz3kXTgesd+O&#13;&#10;ryDZnvoKbSjoVRAQond4BVsUFh03gl0dHawKgRbXjx+Ok6mUQh3ntdNp1s72TOf2d+R/kXI67SAc&#13;&#10;SPH4SNdv3IAoD/hybq4lbV3CQAvGx+HKpAQpDsAvjQE/KnGBgm4Qip2yUeiXYV0360CFupeqMrH2&#13;&#10;IS3QXRroLBnXAV97yqzoowX9aMwZxyPG6YCxMLE7vHG4xMf5Ca5eO5bx/vVjvX/tSFeuHum963Nd&#13;&#10;P+p1BMuZ6I94aR/Sp8e0ZSnpGII8oD/n1GmCLzkUk6yOfpiAzvFuqpyn9FlHiVBEEM/KEH+eTBTT&#13;&#10;mWK2p0W3o5ffO9Y3fvwr/f33X9K3f/Gmrq4mGjq+xFSmKwrDsVJAowFJF/pgwNaqJmZ7lqIjLylY&#13;&#10;L91sX7H9gEQ5MT8S5N4InmOaCbuiRI4n+6pP9ONMlRdLSp0SwhpFJSfV6Y5WyM5d3Nfj7Nynmd0/&#13;&#10;dVdspoQFjnaiHCmnQUOkBuGBNpcXFD5ukjfDQGtEk1nvLLTMD36MlvwUc9X6GAu1Oip9sRbq9NXk&#13;&#10;a0GLNz0EFK343GQkNzdijLd7FFlgjKnx6TTgHtN3fcbat1hrREu3JxM8ajAOGq/R2PgcJTzXyXVg&#13;&#10;d9cYHWwNWEtuj1N6vMNBezhyE0yoM6Q38z+BWESoYzeRU8Z6KOdOjntMRF6R1A9VS8A6ZLcV7LYS&#13;&#10;O20m6ooW9tJAxpKd2gL0bL8G0sOSfPJqH4phBLNUhRfFigXcg4EFvDJBQoIthHwWkNGScLnstUS+&#13;&#10;hKwXxI0lchPWBgPE01N+gKwKcduwzLC8h9B7bBhNho7jK+pYQBxLsFrrDNgx0VpvicyfHtqnCHQc&#13;&#10;dznnrfBhCYG3ctS78osA/ZaPjeYLBOud8+CQfiuEA7rDOi6mWLBo3bdkaQP3uSGFphCTjxqms5l2&#13;&#10;93Z14fx57e7uKkNcrmsOoR4eHELyh7zkjrWEbJe0a0lfLRkXuk0GnEk/VuKhngm+ZCyGmqGazCzN&#13;&#10;YnurUpLgUGXGY0obprRxyvhMSGfSCUPByyPYnHoMNSR5XPtl1XJe+BQxaEGdx5Q74tPUIS/mQ45v&#13;&#10;DtnlH/EyOj5ml390Q0c3rurg2vu6/v47uvrum3r/rdd17cq7yA50dP1I84O55ry0F+z+l8wfhk4r&#13;&#10;SHKoU1XOxJV2pLwrdXu4vat+MoO4Ox2niQ7TFHC8Mjmn49kDujF5UG/3+/rpO4O+9sM39ZdPv6Rv&#13;&#10;/vSKXjvcVT+7rJo6eQ0X+lq+godB4HlQa1EjLwYk0HQWy0GJF8ps95wyBC3Gs/KyK4z/0A9KeaoS&#13;&#10;nehQseOQloeacLQzZQwLPqaUxxdEDm1POj328EO6/OADrRqqbXdQV4s0v1zrmLrzea+8O7VPJBSL&#13;&#10;ZvtE8oERuqDpuL9ahIf7QveyE+QCnjq5bMA4Efw2I664cvxFB0Nb1IyAm8gtdxPR4qbjREN7iKJ3&#13;&#10;h3vEoFNau2+xGkhvEXziCXvsSjOEnnKSCSkxAVPOSimpg/QT6RqZeRxalWA3F5r3EnPavwmmwgIf&#13;&#10;lgOLvAcrreYDxD+oZ3EOLHiHPWRvlFVRgTQEubnungVhwjZMzD1kMoAeIlxBxCt0lxDLAizR7ZEV&#13;&#10;8gfCHgd6Vr9JfUxj23mlqlDeMsM6XngtbOUGLSHBhUkbLNdoZE0dK2w2GTorMJC2Pcctd9ijt4TI&#13;&#10;jtnRm7SdX9t8UBv7Tdx5Az7hEv1Hn+GX+7h6DkRCOSTH6Wsisjzo76D/g/yum2gGMWxvbWtnZ1f7&#13;&#10;+/u6cOGCLl7ki1dkPX1weHiow8MDjj585g05+lMPL1iTI93GmAkwdt6FQuoryL1nHHsIfRgSfRUy&#13;&#10;sZe+KkBaDUr9oNwX5SJ1NQhDiTKN2AkrZSv2CuVxoc2FHqLrS6WuIoeYIiQ+MC6lQGCAioo/5XH8&#13;&#10;YZK/8s6beuuNt/TWW1f07rvX9P7VQ46eFm0333MG3oh8sidNz0mT8yoQ99Dtq+d4ZZn3dG3IOoip&#13;&#10;jie7OoLw3xumevnqSj989Zqe+slr+h/feUF/+90X9N2Xruj1o4lu5Es6AHOOVWoyuYeqPGSMA2FL&#13;&#10;tAfSRu50gNOMrZwmXpWUJtua8qWsupn8acifMD0HIkPsHA/J+nyy9c4++rky49j5eKgUpaiaQe57&#13;&#10;21N96vHHtMsX6BX56EG1F7JXjhlNcPtjVL5d+oFpT7XA+kbR6U387uFtXrSkH3FmkY3NaPXEmTr/&#13;&#10;NMLAo1BiDD3iI3TW5cYhXwfExvv29Cg9eQaxDYjeclt+i+C3kmAasXgTkzIx2QcWZ3G9EEvKWRl5&#13;&#10;x07RYZBflNWjD5dDVkkDC3oJGRg9ixhOEEnIs4LCbq7XMccV3snNCefLHjnEj2KhrgqGVs4kMFB2&#13;&#10;aF0/YNewTdseib1CQpU6i3oq6SHXlcGuyWTdiBem6SHj3vnUsdqE6CzYYZvQrWsiN0m3MhC4ZcaK&#13;&#10;oweXb3HkjpvsF8RXtgcGFqI8g08GLEhmuf8iJZFobWgEXyX3p1EVxIO8pIgs92eif73wGzhG8Nlx&#13;&#10;JpxMpko5q5t0mnRTwgnotAURnNs/x05+T/vn93Xp0kXt7e1gs+qI3fGNw+s6OGKXDMEfc1S1YKAW&#13;&#10;vGAXfRVdD/GGSGoFQa/o4yUETtPo09DQJ1nvGGc5EpfDBXoLj7coF+ikUKGNhbhRk0hLFcIa6LsC&#13;&#10;eZMS6kKFMMgLjjaMpJWSfOxyg5fPwapowcvmgF35u6up3lx0evUg9MJ7S/3g1esQ8jt65qV39IPX&#13;&#10;D/TcK9f19Evv6qs/fl1/+/yv9JcQ9n//9i/0lR+8rb9//m125b/Wf/nHX+i/fv3n+qtvv6i/+94v&#13;&#10;9d0X3tRL79zQu/40yRzWNNH/S0W30my7U+SEb1IjYlV+iKJR1yQ+yumMOhAtI2hfT3+saqdue1/b&#13;&#10;5y65kArfD1U2DpW5kRgvKXgZ9hJn8pUXWWWeT7b3lOi7WRfa4rjloYt7+uwTjyhEHRGKALjTDLbQ&#13;&#10;6VjHWvAxPEZ7NkR1BDfTJE5u5xkngtsi9bb0rcmzbd6q8+FS9qVBH912RChSMAN17wu1USFin1z3&#13;&#10;wQAAEABJREFUDP109HTaso8B7kjjYzB1hwnbLXRYYmeROQYokSBvQdye7KHSJrqU3CmQTUBKhe7x&#13;&#10;BPfubMmEXkCwJgl4gnLBQtaIytxmUs9hj2OOMRbo9uxoGvpeNm17GbsjOqVIShBeylmRRijBIAp8&#13;&#10;J4yET1V+MRheiCbbHlJfGdhdrkl8RZ0mZ2NlH0kv8cXoTdK8VAqLcYwPGuwf8hU2Rqzk0Po+nin4&#13;&#10;jlOiSXKdEaGOfmv+8gkn8ugfzV4ThV1GRluE30E7ctcptzITtT6HyDuIfAIcOs9wnu1V2l0xk+mT&#13;&#10;2daW/AdQ09lUW+zmd3Z25H+g7AI7+b39PXXTrvl7xFHI9RuHnHcf8uXrkQ4Oj9kJr+QjE2PBQPll&#13;&#10;uTTxgxUkS9fx4pQW7OrnJTSHtR02kucoZlEEMQenMalt3qE7KKnKX5Qr4SAIWt3AUAXzpYI2nyJr&#13;&#10;4LhiqU5z0E92FDsXVLfO6zhmemcReuHKkZ7++Sv6i6ee1//xt9/U/+fvntKff+N5/dXTP9J//sp3&#13;&#10;9F++/pz+4ts/0t899wv9409e1TO/fAfCv6rvvPC2vvfiFfmfCnjp3aVevRF6dzHV1WFL19nFL2JL&#13;&#10;tdumXUUr5kVkepNjksXxDbl/FXYW/x0SyGMMgrZINNrwRCWsJnnmSyV/RR+Jdsz2IffpNqqVr1YW&#13;&#10;WkHyQXuVkjI2ghfesDym7h5RJ39Z3kXRNHp99vGHOJa5pOD7jE29chn5wi+N8BOxhSMQhPPCyfZw&#13;&#10;5CPg7LJjVzjPuM2su+8WZ27mj+Vupj+uWIT92OA3sVrp5tqm6wdaiQh3sSIIDRFSKoLwLiD7Q930&#13;&#10;JePtp/Ghit6XsptaaG7ybxzMdlX5SNlXscsbVJjEA2Rn0qvsWORJDqonOPBvvYy/WVE0Z4LO0VmQ&#13;&#10;vyBvTnzOYlggXzisvVZRWeQ0ByLw/Ej0UU6hnBIkmdmhdppOJprkrsVn0ykkBqHNtjTjxTMFKWWd&#13;&#10;vip9voFJl+FrxNtD1CZgL0SaQaVCM1pY1qTu9pW6XsYF34CJ3hisU1EHLpkg78wuugO5EXQnk7Ex&#13;&#10;xc8OWcr4Rpuqa4ok+5py18JMmOnbCf08nW5pMp2q6ybKkymYyHYy6ZQz1ZkWksS4VJ6YU8pJHXVM&#13;&#10;3D9gZ3dH2+ziLZttzXT+wnldvHRJ586fa/IcSR67xWKuQ/9mC0c3B+zoDxwHPg8/hogWnI0v27HU&#13;&#10;Sgtefj5uOyqd/A9aHXH0csBkOOJlYKI3wc+ZD0v6pv0mFGNaGVsO3/F0UE4V4HVIcj9E1pAm6vNM&#13;&#10;q7ytZber5eyCllsP6Hrs65dX+/bF5l8+/QP9+VPf0zd++rJ+/t6B3h4mei9t6x2OZd5cZV0jfr3b&#13;&#10;0fW8oxvgoNvWDWwddFta8ZLrJ0nLFDpmUs0l9alTJS/QG2oW72pNSc+6qYI2TvnEss8RV5cnUri/&#13;&#10;6euw0xovJoxTgT1twHzezP+NaEk/DXlXW+celBhX8cVyXR1D1itNmC+RsmzH62XZ+nqu3d1tf4DQ&#13;&#10;pd2Zvvi5J7U3zeJch7VWmlnrt8h64FswenXHs+kijdjESNznHXF2mVF8ax7dcafV5lh7tLwIlzFa&#13;&#10;sj3a2muNacl/8kfzh8YkR+7qjRtyazvuqnpHhsveITxb0LoOZ8bcj1rhWPpuz8r0G5jglYmfZtuq&#13;&#10;3mHVpBWk137rgvoLE7tC0oXtXYs7hDxNpN7A9OxqVhD6AvmC44+2myc8hjTmhKOs14r8HluFATdZ&#13;&#10;2SeT6MDqK9hzC3POSizUjtDENZ10mk0mLJZOE8dZzFucNW+za91mgW5vm+R2ZNmMna3JtC2qlJRy&#13;&#10;lm0YKROHUHPXyfk8uFMDDylYylWiuZJCifI5UYY6J9OptuibCX00wZdt6t4/d46jkX3NqLND1nUT&#13;&#10;ymQJO0QUKSlRV6beSBl5GtPoddjL2ErkO6/5bL1I9EzQmwIVG1kZfQMD7aVVeQHllKkmWtu2trfl&#13;&#10;HXwLIXyTvH9H/oEHLurcuT1NZyawCsEt5e8HTPBHfMF5NGc3P5/LY2RSX/CJZsGnmwVnN0t288tV&#13;&#10;heyLfG7v+LKvghdHGXmo4k+ClBI+Z5Xo2NF36glXMYFsp1okY6Z52tIxuAZZ/+rKob75gxf0X7/y&#13;&#10;tP7b155pv5L4qysHOijBCyVpTvllnmrVzdSDAayYnwNtrvSR1qg5SWAoS0kr+qood0kJFCRLXkJ+&#13;&#10;EQkfMi/TFf4vFoMSvom5PT9eKHLXwEOi7xsU/EiV+VzZqIiQhKSCvI5ATu1a9KF5ZW7uXlTmyEXs&#13;&#10;0qNfKjhrzxFUkxtk28z95fxI21tTbc86+UjmM489pK6uhJYisiKCeiQ/jSpfjkkta4zqzmvUvFP+&#13;&#10;TyjZ+Ipr5omNJxFBW2KT/CcJU8Q9HDAD2GmHH9a9D1HGHkRE64y4rZ4QP+RZXD/Apjv3dh3cl2UV&#13;&#10;Gz1kbkx29yW+9PFH8YEFthiqBuqxbg9J9+xMenaCS+Ad4WK50IIdyZKz9B5y9g5/hd6c/Dk7wgXk&#13;&#10;voQRLK/OZ+KvVgt2lCswtPpzSkoG9Uh4ysJRVEWSIoCklKIRuwk/56zJdKYpJO+wI96x+51Mp022&#13;&#10;DeHv7u3r3PnzMgHv0CYT35TdbQdRz9jt+ghjny8md3f3tLO9Le+ATdJbO9sQ9m6DCXObvB3s7WFv&#13;&#10;D/2GvXOyzPqTKQubelPOigQiKYHA30CWclZAIPCxFEmZeJDnhkVKtDaIuqGJMKMTsm5hZ+whLTxa&#13;&#10;mscA3DWI1JNfGBvHKYgdFw11vCw6XjSTaaet7Qnt2GJHv6cLF/aJ79BvnVy9x6gRPMc3c8bwYHEs&#13;&#10;/1aLCd6/2hmQezleqrCNj55RWUnDsqr0SaVMG4YWziD4LZW6rV7bEPMuJL6reXa4o2t9p9euzfWL&#13;&#10;N97TN57/mf7yH5/Rf/vKt/TN7/9cr7x3pKPY1jC7oDLZUspJifEJwuoW0bgwofLJIGh4sLkIvogN&#13;&#10;yFBlIfWH0nCoaSw1qQvlYc4Z90IBwYoNRIQUjIkpua+hwksjqGeA3FfqVPk00WS8ZMULFG0aWhtM&#13;&#10;7HKd+OBwhPMK+UUcmStB1mLdrNJMS14gs919Ten3cnhN/g2ZJHSx2+pUJwqqcjxz/dr7unjhnD73&#13;&#10;5CN6/KGLo8/UhXW32moe0lEfoeeAmh/0ikO3KwKdQMeQCnODxK33mEVRyo2Wb83/ECmqu6d24xH7&#13;&#10;hlbEpmISm5t2aO3DRvd0aLWIkH82cYcbWHcTj0ALbNKnw4hoyVG/VUqa9jffqiKiISH9/4vb8yJB&#13;&#10;CoWF0Ctr/9JDiq09XeVLqNjeZ2cSfOkVnMOHlhBK+3L0eK75YqWrV2/o4OCYHV3REkI4nq90dLTU&#13;&#10;MWW9U+rZ4fn30OdHC/kLzqhJnReZkkxWCrqZeqXQwACUzSSvGicl6SYjbAOG3LpqVyilpIzvk+lU&#13;&#10;k9lU09kWpLbdYPL1bn4LMne4vbUDke/K4RY7/zF/1DdZW9bgTwIQ+jbYIj7D5nQ602RKHZNpq89E&#13;&#10;JHy2O0VVBd8djwilnJVSB5JEOiKUkUUEmpIitbAUFr/WF+Vtw2NhOy5n9OgMEFUPVny6GTGod5yt&#13;&#10;c8/udBjsgTCbqWeCnzPlyUQ1pJSTui4jm7Y+2aVNu3t7ctsmfOII9IZImjOuB+zcD7G55Fx6gLgG&#13;&#10;XsYrh8Jfds9D3tJcEx3y5edBnemGtnStbuu9fqY3j7NeuV70y/dX+tlbB/reS2+zI39Jf/vtH+pv&#13;&#10;nnpOf/PN7+rZn72kV65c0yIm6nb2FeymPd9MvFVZUjeidgqOUoK5MiKUaIyPykdArsyHjr7pWod1&#13;&#10;0OhMJWaqmqoY0alGVsX3QvtqhPzdgL/0rYn+ikEtTl4k6kZXxBuYU+57KaQ2GCJ0BDBOTEwxmfGp&#13;&#10;SIFOCS1Kkugjz7/EJ4fK0Yx4KXWzbV562CePQ3d1UXXMkdiEcfmDL/+utnJR+JMHuvZRt13UiIQ6&#13;&#10;1o6EgjR3y2gPElLEWt70bsr1W7k+uL7RvY2PH4dTH1znWbV4+NxF6azMf5aydZ99tOZKwVaO+akV&#13;&#10;C6XkibbOX9K5y4+pQPBv3zgSeyJdh8ivQehHLP5jCOWAXd01vrCDDyD5QTduzBupk61SMuQTWswH&#13;&#10;CL8qWKyJBSfkcIVqH8iyIk9UlMRx7vjpIEJtgoeQFw0sXqOHZIwBEjMhNiBzWFXVLtoQLNKUsxSJ&#13;&#10;28gtTKQTeTl3EB3Ewm4q80JwOiGLDdAJjT/WTzkroZcydoDLpM7xJKFX6K8e5w37WapJQ1JggzoF&#13;&#10;qmhTRZQoE0HfFBIOa2sfWbS1qjDrykl7C31SVbDvF5rzbN8k30DbB+p1fgP94vSKcVkaq6HZFn1S&#13;&#10;Q62HCk+Xbfq4MEDmPVhQdk49CxSNY3w4htxX7JD72mvBgN3gU9g7Nw70yrtX9ZNX3tJ3fv6ynvrp&#13;&#10;L/WPP3xJ//D9F/S3fMH5N8/+XH/93Z/rL57+sf76mZ/q7597UU//9FX97M3remeetJqeY4e+L//h&#13;&#10;Ts1T9TR8Rd2FPkv4mSJLzJPgiGOECd7IkGhWZu4kCDQzUUdIHe3IyIq2tYp9SHSXcFdD7GjgxVN4&#13;&#10;EVXbbX1AhTGI7TbowYoe6UEo0kRKncRYKSXSIEKbK1zUCfqJAviJgH5JfJKwmAFEllSwk9kEdMyR&#13;&#10;0s9ZA0spd0p82epfufR4hP9Ijk+z4mX9+U89po4+TtiJhAnXaTSj68c6HYxPrEX2ofJgyvi5kbZ4&#13;&#10;k+FeEzo8KdQkn8jDdd7L8NiEj9MRWu+23VZpxAfXsVlPdPdtpT/mpP3b4H5M3003PCndMHr5bjof&#13;&#10;ZL8ywUSLAzLzYt+++KAuP/k5ldm+rq9CB33SYelGDI5nHWtKXiUvdMRO63DIOiTvmAW64nx14Auv&#13;&#10;0u2oz+xeSPdgAH1MtWLhFRbUqoZWON3TBmO1TntRFtoE/6hnUZkIVpCayauHwHqIYSA9xnutvJNd&#13;&#10;o0duMiwQlbGJe2BbHEKhq9oGzDJ/BPd5f7NHWZe3vYE6KnXjHrrjhHK5gqxHzzpGT70DMtQhVamg&#13;&#10;VKijENp+Ib7pf6cN2ygUcNx1FHx1/QO2bK/nremwyTd5LSwa6JQRBQIZ2BAOvER7LXgBLxbrEIJf&#13;&#10;4tMS3QUvgjly/1qkMefcmWN1LSHMOS/aI7CCcAe+TJ9zvHCUZ3qXY5hfXT/Wi1eu64evva2nf/ZL&#13;&#10;ffX5n+hr3/+pnvrxi/r2z17Wd1/4NTv01/TDV9/SL95+X79+/1Dv843rwdBxXr6lMt3R0G1rFZ3m&#13;&#10;JSDfDOkmmdgL4x0QaQIVWsJNODKNgJALu/vCHKnMFWPARkE2nEKPrCGHSq4NNVUZmJeYPzyEoCF4&#13;&#10;eaSGiRJn/yJealIwD4M6Jb9gSCtJCspovMYJQJpINdZixiMga3Yr5BXRzerxz59IIkJLXooDL8oZ&#13;&#10;x4FKWXnSMXa9CsXn5OXAFuWj9YqYYwmEKmVR4cYH+9GArgzEvolWpzfhWubAaHmOGJjhduxjh7vj&#13;&#10;rrQhx9IAABAASURBVEapNIJH8/+uWh86gyZ/6DK3FqhthG+VfYyp0UGerXduGYoPqOVsXXdhK2h7&#13;&#10;AMsteV8PyIcppWCR9BhifbYvsvYvP6rHPv9FnXv4U0p7D0DgU11jM3KjT8S7hgXEPYewHdad89p9&#13;&#10;4FFdfOzT4DM699Dj2rrAEc/2eeztaBEzFvlEh33SwbLoho9wWBErutqkvmCFm5AG0iUyiyAx7UOI&#13;&#10;28IZCb4QLyoQVyM4yvd8XFhBhj5OWBL2EO8AcY466JIuLESjZ8fVkx7YOZl0C33VQL77rLBgBvqj&#13;&#10;Ee1Gb22rJ3TZFfKVXzBrGyZoMYFbeeyZ6G3T8lvgOsi3H8VlSZ+8VCD1kdgHjWEPaa/k+pweqNMv&#13;&#10;g971ous2L/ieYzFfat6wko/JFhD8iuMxx2/wSauBI7EDcMhx2RHHZUcQ/QEh3S+/ZH3cMkx2tITU&#13;&#10;rzMBTNTPvPgrfRUi/4fnfqyv//AXevaXr0H0B3pnGbqRtnXES/uYl/cC8l5yXLOc7Kqf7fEi31Kf&#13;&#10;ps1ur04FAq7dVJrMBLsxxyBWPjkpgp4WCKLEA2Jj3CsQqJFVId3KbrgYMdEA0d8C6hnQUaLns3fl&#13;&#10;haIg1pCvUPupCTV20RwpJb4rCI6VBMFXCL1Snwle1CnilRICYVTHZEdJOUTAGEaLFs73F3wKXZLP&#13;&#10;vGR+zG2v26K5tJfvnlaLI9pY1W2N3ymITyk9ev4eyl+udsLGZi5QQw1bxvjmrps09W5k63CTQwW8&#13;&#10;FCrBTZBYawmr1jT0W72Cmu9S4ccvjg9jMpT0SV+b8dqE91Pfh9G9H3tNpyhFUW1kQ3wyZSFlLZmo&#13;&#10;uxcv67HP/Qt97st/oM//3r/Sk1/4sh761Bf04BOfY2f/eT34mc/ryd/7l/rSv/1T/cH/+h/1L//d&#13;&#10;f9CX/vTf6Yt/8qfgz/SlP/kz/e7/8id68su/r/OPPanKl07HLMpjdvqLIeQd5Jyt3GKQ4CStiqg7&#13;&#10;sassoJI2BKETwvKN4CE4k/lmd9sID4LvIT3Ll+yWRqzk9Iq8hpbfI+vbTndpOQ6YKJ1v8oTX+cRc&#13;&#10;NECmI7Fu4j0yY9BA/c5v+ix0r7/KajpN5CbwpuM+BfZtIHQfr/gC0371vGiWfEQ/jZXzmmyh1gbH&#13;&#10;eWHZ1yXxBV9ez+dzHfNFqHF4dKxD/4rjwSFHY8aBrt+4oavXD/T+9UNdvXGsa3wncuNwocOjlfyf&#13;&#10;RMx5exd2xYLMA1JfQcJvvX9DP/j5S/rGd5/XN579Gefjb+ilNw70zg3x6WzCmfKWStqVIHZRNrHr&#13;&#10;zY0wQ8GYJfokQWbRvsw02a2YWQwq5MXEEm9jFfp/4KVcIHKTfoFMS8qM9wRdjMRCaqB8LBWBDRDR&#13;&#10;Ix9UOVapiTAViB+0iikHOWpdd6L+xJFS4pOokdW3uY0DKlHVJ+BNTEIC0VaFBBJ+pNwRJaOKMoSh&#13;&#10;k8tRiqOJiPxCrILEzjsNx+LbZjIIeAlVzte3dvYkjmfq8ljLOZ9x+W7D9rtuooJmxy4eN6iHBJOu&#13;&#10;zR3sqUHtcp2VR22pzWNMBXKd0nV5OWsDjVdTG6O/1efo32+vyjjVF/eqNQJNkO6l9HHkjeNQ25h8&#13;&#10;HPZusWHSuUVw90SQFUywsCckWH8a6KwhOi0hYfHxev/BR/T45/+FfucP/ki//6//TH/0p/9B/+rP&#13;&#10;AGT+5X/zp/rM7/2BHvjUZ7T14EOacGbfnb+o2cUHtPfQo3rw05/TZyD3L0LyX/rXf6rPY+Px3/mS&#13;&#10;di5cVp1si02kjlaVXX3wxZ50yJZyDssv1lh5d84LAL4Vm55GzguIbg45L8ASYjFW2OjR887VWLa8&#13;&#10;XktIZYnOCnu20XRILyH2RpjYWppA0etR6Kmk50VSDDpjIBzsQ5MXDegYJnDv0MU1QNyOF/QLcad7&#13;&#10;9FbYHCjnl0dPnT15C3bcrtcyxxfr3ypaLFda4MeCl5Pz7NNRI/E5ZD7XETtxpw8Oj3QDQr/B9yE3&#13;&#10;/E8BE16DzK9dg9TB+9cOZFK/cdzrYN7raFkh59R20z4W81HZES/WV968omd/8FN97anv6B++/rS+&#13;&#10;/dwP9SJHLO8e9hy/bWmY+BPXnvrY0ZAAO+cCsVdl0QxV+sX82tVQZr5lhBkGTNBXcJaMArPIs1wi&#13;&#10;IkFoylmoylNNEGpl510iyV9uRjDrGnrUe8oA9arMRkHoDdiXkSQZxF3vhL7uIPkMqbeQ+hNfUib7&#13;&#10;AoSjFbQykLoas2KDmmxoJHdeMvalhkQYKEeEuHVytebU1oaqQKNInK+3lwtHTMpTFdo0hdz9Zbzl&#13;&#10;A0cwwrctvvD3b3tN6Qf/cwPbs4kq8qCunDtRkzZX2IeWqO0pcukItSv85MHtWCN2R87EWunMvE9S&#13;&#10;ONZ7S999ktVtbH9Ahc42kvzcYF3YXe3OdNhEt+U32Qc8XN6zOyKowtUQ3qWMdY0C+TqUwkUZZ0LH&#13;&#10;TwN7OgVr6OQi5byTtISERxAa+MGEyk5RV7ACQ1wshAp6JmDPBJQ/Xu7uKu/vanpuXzN24h3kH2mi&#13;&#10;YFJLWQU7JCTShQU8RAeJb6nbvdCOah77/Jcg+H+tf/ln/0n/4l//ez32L/6Al8IT7Uu3g36i94+q&#13;&#10;roMbR0Xz46oVRwG9sWCZHxfO1wsvgkELzTSHeOYpaYV/q36mxXzacLRI7ejnAEI9YsEfQ/Q+b172&#13;&#10;WfNl4gijasHHhSVn0yvvoNmBLdjxzcECff8LhCsW3grS6MnvG0EX1mqB3KtqDToHMBF6bCw4GjE5&#13;&#10;+yXSzrh5GcwhP75T1hEvnSVf/Dl+naORG3wZfcjRyCFljIPFsr3QDhYrHXFcdcx3HIe09frBEkJf&#13;&#10;6oDduUn8GiT+HiR+BQJ/FwJ/l535u5yLv3djoffRvTEvOlwGNkKH/sOfRad3DqtefX+hn/PF5nO/&#13;&#10;ektf/8mL+pvv/kD/x99/XX/x1Hf1zR/9VD/59et669qh5nBpYfzEmFXGvNA8qEsiHsnNrcy7JpGb&#13;&#10;XyDIISf1DrtOQzdRyYBxr5Epl9GjYFBWlKtVYm41yHHAC0FGRY9PEJXNRCVeCXUC8krAz0lBnlrl&#13;&#10;2KS445W6CvNvYJ4N2OidNlKoMJ/LWjUIVeraB4cWVERAScJ38alS2CkuT1m05HUXzf+BAkYh5TJS&#13;&#10;X0IDfqZMWyHxjrYMq6KeI8gt/+WqbfYLlcWB9qad9ren2korffrRSzq/06ky13rqq9QflOUcTlGE&#13;&#10;T6FK/ZmaEi+3EiEDB0QGd23RiFBErOMtID2GZz2tusEmv9oaY+N2jqAK0pv8MaQO7jH+wU/bGbUC&#13;&#10;f4wxdfq58aOFitNZull+FFtnjI1Ppzew5ET/xO9QxE1IIV/ONhI1uJUjnAOsEhFrVY2htfUhL4/N&#13;&#10;ulzcpeiJw+QHNRkiPBt3SnXqCuIGwS23ZYHNqDzxKUBqqEhr062QpydWIRxY5X0KDWsU0mJiNrAg&#13;&#10;5FIUqzWYMmugM6AzsOgHFmHhY6t/ayLtXdAFzuc/9/t/rD/6X/+T/hh8/l/+kR54/DPKvAgGznKP&#13;&#10;eukAEj7kzMbks6oMi+1QxzGf2o8gwiN2u8d8LF+yqIYhiSS7dcnkerTqIfmljtmlz5e1HUscQ6xz&#13;&#10;sCDPO+tVP/DC6FlXhcUqFqva4iq0ZYAMBojd5L5gFz4HC/QX69CfHgzx4rO+f+NoDtnP7W9DwZfC&#13;&#10;CwU/DucySR+wAz88XuALMKHzScUkf4Nzce+434fEHV7nKOXKtSO98/6B3ubYxEcnb18lfX2udyFz&#13;&#10;77Dfm1dd6zPo9PbhoBffvKbv/fwVfeXp7+u//PU/6v/6y6/q//zrr+nP//4p/Y9vPa+nfviivvfi&#13;&#10;a3oT3fd4ERxw7jznJbmCjHrCXlMNjGNljvsYo3pCgE0oRlUqHma1K6Smy3wooDLWorwS5B5JChTk&#13;&#10;y2F1ZESTW0bSAenKHFErQ1kFy2+EiI8QlUm4I1lWKQgqc6IYlC+Utw8lyGtxbFhXFK2VGCCUiVQV&#13;&#10;IXcLmFcbv5nn9gWxNShDYW6bxCnSzpF7AVBPDXnNiHkSbAgCjcLxTJpuKe/ty2WWxwcSRL41yerq&#13;&#10;Sv/mX/2eZpOQ/3YkvNvHpD3N+JwoL2A3g08fQS1UodocCN3tsr7zWohaBA8LTqHlYVsNVY1jqFu3&#13;&#10;XKOg5Z2Sh8vEWoAKpdeJuwUonWRtCp4IiFi2Acl73tZbK2CWm4RlBtH7vN0lRrpP/d9Mjd52J56F&#13;&#10;jeGIUERI3PptXLfV05Ku33UTtjRxhwbRdjsewRO09mgcAmdGRHM/IpxkukqF3Q7crDm7uVUKbV24&#13;&#10;oE998Uv64//4v3FW/yd64su/p53HHtNw7pwWOzs62prpGmUOIc8Bwk812kIfIHbFADEfa6jHEPWB&#13;&#10;es5BV+yYViZwSH0YOrzpINq5VsMRuksNLMSRvKVhlVTY7bINVYUsKy+JMgSTP9CTlmXQkVag16F6&#13;&#10;HUfRMRbnko4Zw3mp7R/DOoSsx5cHut6hH8519f2ruvLuu3r/vSvtfNzHMEdHhxD9QTsf95HKjcNj&#13;&#10;HUL6N9ilX2NH/t6163r36oGu8Unl6nHo6jzrgE8mR3VHB+Ba2daV1VQvv7fUt372qv78m8/r//13&#13;&#10;32ZH/oz+v19/Xl977gW98Mq7euPqQgeriVZpTwNYakeLuq0F5VexqyGfGxF76tO+rKOYMlYJqgRB&#13;&#10;H4MEIsa4yG0gTQepwWRJH9AVUsvPEhbU4iylRlqJ8QqpyYkTxglCt1wtWRFVzDsk2u7T8Sa4+TiV&#13;&#10;Fa43cI1cLPC8/V5nMoZjsVAEYH4Jcm8lE2lkp0vGWha8YVqWG2wDzGFmiwqf9DDUfPYa2OOTrdOF&#13;&#10;sfX/QZD5hPPlL35Rf/Sv/lCiv2zDtlodTiTJL9IG2XCQFa3fkoL4h78j7Bm9YF8pbr9GkFjfEaGI&#13;&#10;EVJoc4169kMiW8GPb93XFffUsu2zFO4m/yDdD1MunWkMoZs64maHIf7E7rGuDzbvxt0VH1z8RCM8&#13;&#10;erFObsJ10oH9cWhs6nPciAhFjPDcpIcsFkLukC+XL0y0nkhJWWkykyZTrSJx1CLNFTr/yGP63O//&#13;&#10;gf4Iov+Df/8f9DhEv42snr+gYfu8yuyiFmlXB2Wqq8vgjDiLzagO2VH3LMAVZNN25I3ce604z+6J&#13;&#10;D3XQCvS8XvhQoL4m1tgEV6cq7GKHvuPoJWnFW2e1El9qVl4IlRdCIb+qsIi9i1/i/HKomnPk4k8E&#13;&#10;1/ji8iq77Gs35rruLzAdkn7/ves6PFrpmC8xjzhqcXjI8cm1w5Wusvu+xvn2NT6eXLm+ZIc+1ztX&#13;&#10;53rvYKXrx1UHy6QrR9K7R6F3CF+7utQvXrvKl52v6Ovf+5n+21e+rT//ytP6u2//UM/+4jX98sqx&#13;&#10;rtYt9TsPKvYuSbNtlW5Gv3Za8CJcQKRDntDXW+zOJyocQVS+VK3eORIfQEW/8ulK7GK9e3UoyrU4&#13;&#10;fRWMUfKYEToeCg/pTVBPUNYQ5UTaYfi4x2mFmqzJiTu9RkQowhChBKOhWyTGigc3E4an5HADUswl&#13;&#10;z8OWdb/NWfDsAAAQAElEQVQPF7euQ4N40KaUkkT7hB9SUFNILRRe1BPSHutbF0SrMi9cZGD+icub&#13;&#10;Bn/H0jGvJzt7En1ywHcllXb/v/73/13ndnf5onXO7n2qVoaXhcL12eaIWqnPLwDKJPL0US67T7kQ&#13;&#10;Px/VBuXHO4QZnVy4iYcnydORCHRPCdyWU8nfPHpb3XfaR+GWWsa09Qz6Ewe5Nzotmw5nhDVik/Mx&#13;&#10;hnRKRCgibho9qfOm6OwYZbh1Fs4ucFdpYCSiPZm6qNkHgrHd9MR4Iwkw3hGenMTRJZuIb/KR83Ri&#13;&#10;BPnBIprOZthOjTgHJVWIZ4BYljXpiKPNaxylHJak7Qcf1uf+8I/0+//u3+uL//bP9Njv/bGmj/6O&#13;&#10;ruicruVLOppdlv8RqsO8p2O++DuijP/5hBUE7C9F7XOw81ZdyefoSxbiAh+WJSD3ToOm+LENZuzS&#13;&#10;J+z6M+SeIPWkxTCi70NpRasgaf9J/pIjk8Nrx7px9VjX3j/SNYeG4+8jcx448Jn4tbnevb6CtHtd&#13;&#10;ORj07o2eeOG7hdB7EPe7fGJ//zjp+nLKy2lb1xbT9lsqr1xZ6IXXr+t7EPc/PPMj/fevfkd/9fVn&#13;&#10;9Y8Q+7McvfjP99+bhxaxLW2dV+xeVOXFN3Q76vNUmmbIPdRHUa9COwHc5bNydYxIBqR1gqrxKCZU&#13;&#10;IaMGSLkCreF4pUBlfqiKK4iNEHJFQnxikPwsQU4GXT7GKaEGnVw2dTtknRTy1XayRG3K4sAYycb/&#13;&#10;Dq1zFk7nhQtulMKRUARwFHskFByvRcZn2iG5H0JFuI1zJgUCUr4dAwFkIIsQW3cFc1tBOcQFu+fO&#13;&#10;X1Da2dWS+TyfL/SZT31alaO9ync5mfahanX5bIcR0KatCtsEvrEVTeDEhwDlpPbQWA9WiEQ4vM1O&#13;&#10;CJ1o0Ppym9fRswNM364TESe6zjNOBLdFbs+7PX2b+q1J6rbgzjLOuDeSs6XR0RZnoHQfV9O9l55N&#13;&#10;nsZtui5vnIg3uieCsyPu08Dfs3F2mfuWxinNU/HE5EwpKSKYQnhNH/FkPvFEj/tUQcTrVGVHsmKi&#13;&#10;i4+xWYl5jaZXUQllSD6i02Syo44va1cQ7NGx6Wmqcxce0pNf+kOlh57Ut194U1/70av68VsrvXxj&#13;&#10;qneHC7oynNO1el6HOq/j2NeRtnVUOh0MBfKE3GGHnpdHzwtgWMcH6sQdFXb7hQXnY55+tdSKrbt3&#13;&#10;/F6UK46BVuymF0dFxxD0wfVe19htv89O+wq4etDrKjvwq7xVrvMCuI7+Db4DQKwbK+nGEO3TxfU+&#13;&#10;6X2Oid5B71VeBr+6ckO/fOe6fv7aFT3/0mv61o9e0Nee/ZH+9unn9DfffFZ//Y1n9NTzP9VPf/2m&#13;&#10;3ubTwQF9sUoz1cm20mxH3RbEzu5QkSWFUoSiIw5BDaQru9CYThXTiWR5ZVz6XiJfORGCFKKgRFke&#13;&#10;xKdgS8rbqmnrJrzLj4nqKShhN6GfpwrGjQcmsAk5RmQF9QtUIQPULin4UbuCZ0O05yZFyG0Rwajs&#13;&#10;khtYCJwkEGUjUA4LjJvzrGWLPMM6DteIsBxd+sQk3HRTUqROPGS/I/yyCo1WrVvYK4wgpYYgQCMF&#13;&#10;ESZS0F4CFeaXv7DP3VTb3r0rcQx3oF+9/LJscdJ1qp7/1IkAC1UU0aauiKBEOKtVQ8W6rys0lmmW&#13;&#10;sGmDyDZSrS+L14pISHETaXdEK6CIMbQQS2s/nAI3s0j8Jvem4k14b1v2wxi1bpax7E6iH7U2Tzcn&#13;&#10;IuAbBt3KJ8XdmA109jXqjs+zNaQ49eMUyRaIq9VHvScDiSMb/aYnlH7LNy5QY6jVTyIcaaG4PE09&#13;&#10;5rSZG4FzJfJ5qF20p3W8JxtxyxKPWXSaKqtTKBUp2GnHUJnQ5A4hNSQF5Jw0o5KOI5OAKLOukP7Z&#13;&#10;e3N946dv6r9+46f6z1/5sb72w7f19M/f1/d+eUM/fWOhX78vvXOcdbXPukEtxyzaJdb7ktihB7t4&#13;&#10;0BctlkvN58c65kuv+dENzY+ur3FDR4cHOjg40A2OWG68v9DB1ZUOrg/ICufn0iE754MFPnE0dEA9&#13;&#10;x3XSSPzaSrrCN75vcZb++vUDvfLeNf389bf1/Isv65mfvqinf/wLffOHP9XXvvcjffV7P9RXn/uR&#13;&#10;vv78T/T0T17Q93/1OkcsN/Q2L4t5t6XFZEsrg7h35AUS9aecCvGIK6dQAh3927HPnIJJDoVJP5mc&#13;&#10;NE6nSFLODRGhIC9IJ/8ONohuIkPs/DXli8AJxwkNuwpetAm5w5hsKxndtoIXgCB9meDTRKKPEar5&#13;&#10;BskFaUOuO0LRQkkt7sCy0HgReg5tYCEuCzEtILXJcEhyfbfs9lgLWlDphaqmSV5EEHcEg80HQvQQ&#13;&#10;82xa5FdFhAK/xdwckUmHxI0CbmCTT37u0NFiJQ+QGWlUigjmV7EEglfbse/439KB5I/nSz333POQ&#13;&#10;elGXE2aKvKkQF5YpI+AYgnZjE/On3ltNetYjIhQBFGTjHeXG5ebIxq5tj6Ai6h/jGz2nKNzuCNuR&#13;&#10;IsZwo6/1tZa21OlyTfAhHmPd9u9DFFqrbsq2JM1s4T0eVrGv4+ifUgzd/JEbbJzKvxmNm9EPiFkz&#13;&#10;FGiBM+whJe+Mm1ZtXgQOz9DwWNyCs3TuV2Y/Aj9jXaCF+OuOYobcMTLON9bqY7579kQgFRZJ4fy7&#13;&#10;EmKKyZ6VUlKBcIO67DwnCkqUS2xpMjvuTuiQkTspdRMVCOWoTxBp1cscUPvs+evff1F//+wv9DfP&#13;&#10;gO+8pK/84DV964Ureu7XN/Tiu9LL7ye9drilN45nemNpdHpzlfQ25+xvc/TyzlJ6m933W8dFbx1L&#13;&#10;78yz3l52ehudNxfSWxD5u0PWuwWwk75C/M1F1euQ8Yvv3dBP3npPP3jlTT3zwq/09M9e0je+/0N9&#13;&#10;43vP6pvPf09Pff/7+s5PfqwfvPiifvHqq/rVu+/orRvXdXUx1zHt6tnNlelEdTYFE45XMm1MqnkM&#13;&#10;B4hnMLlDFIXdcjGx5i1VyHUQ+nxvUDRTzedVu8uq04elyUMjugclY/IgeQ+0eBBP08tKs4eVZw8R&#13;&#10;PsSG/QHF1kVwQZqdl6bnsLPfELN9GZpC/NNd+RNEheSrfWi+TBiYPMKDZOAzA6saWdXxoD0hVcaY&#13;&#10;YVU7hmjzAiF5OkGgkcgJsLkdD0WMsNQ2bM1xw+nqiIGetLERlrTp2iIa0y1OtFCoIEvZ/lMmAZfH&#13;&#10;nwByXDH+BKXaGixKyCOifdKTy5BFo/xUVeJ4r1clf3f/HHM+9NIvX+Y7mHnzo9gGmpUQFWFcmytI&#13;&#10;WDbaX/uyzgyH1Q9AIsIP4r6JOtgA0xrX6UZyj3Bjc6NiW0ZLk+k4cHXCP20usjbRkxC9puLwRHgz&#13;&#10;0nxysuVjgNvJ+wK6J+VdABsRfkgRYzjmoyguRDKI+k6On4aFG2zkm/QmvJt8k3+3cFNu7dfd1M6W&#13;&#10;u/DZOWozyKN7t/z7kHvirbto1HZ9OBrhCCIHZyIUcTYULlcV9HIQdx2e6EjHLCJReeC7d/Ub5Brt&#13;&#10;D2Y0LJueIDmxo9XWOS3ZWR5w/ny1bOnNo6QX3l3p+Vdu6Js/e1d//9yv9ZfffkF/+dQv9D++/Ut9&#13;&#10;9fuv6R9//Ia++Ys39dQLb+jpF1/Xc6++ox+9+Z5+/vZVvcBRyS/eOdCLfEn54pW5fvHukX6M/Adv&#13;&#10;vKcfvP6unn/1bX3v5df1nRdf0TMv/lrf+NHP9XV24193CJ6C1E3uz770qn7xxlt69b339DZfqN3g&#13;&#10;Y/gxDV50WcVHKts7GqYzDZPpGp0G8voc6ukbmWg63mQNE9XcaTDYERfI3cSqCTtrdtox2VeCiCfb&#13;&#10;FzXZgax3n1C3+6Ty3qc4831csf0YeFSx85g64t32o5oQ5q1HlbceUVqHsfWgEjZM8GlN8mGSh9gr&#13;&#10;dajbk6iz0t+tfsgdg5LJ3ePBy0cGPp6Ejhth4gSR5AFsQwz1iD4ZYfkaECPDr3Y5YmUFP+STpwZ2&#13;&#10;qJSvgIym6kdEEDjPAXHS3CSkTahRjEASQps3IuEffSx8rLJSUhAPJbma9YNoIVqUIsQt2F1yOYUE&#13;&#10;OOWDzKv4MKo5R3zbu3va2t7Ra2+8qfevXpN4EfiFknLCFqaq1o9NiIBbzXjIP+TcdtcmjwjKjlmB&#13;&#10;ZIzd+XSe0RBCM0a4PDG1q7anH+tctWydpMhy397UQ3DHvdG+I+M2gfVOWxrruk3prOS6kPVtI6I9&#13;&#10;RTBqk8/d4uscbUJGssn/2T/s8CflZOscP1hcDsZ6xhojHN4Lo/ZZTzhaI4FJPT09sJ4aHAclsSii&#13;&#10;yl/wOd5C0uMujzrrRBEc1XCwI3atk+1tLcpKffQquYBQDYiwdFqy4z48Dl3li8tfQ/gvvTvoJ28c&#13;&#10;6/lfX4eYr+gbP3lNf/fcC/qrp3+ov3jqOV4Az+mvCP/mqe/pfxD698P/7js/0Fee/xkk/oK+9ZOX&#13;&#10;OFp5Wc/+/Nf6/ouv6UcvvaFfvnFNr7x5Q2+/3+v969L1o4mW5byGuKQ+PaBVehBSBt1lfHuwYcgP&#13;&#10;ED4g5UsjEjvlE7BjTvvIt6VuS+JYpIHdsiDYMr2gARIeti9r2HlEZe9xDeeeBJ/WcP6zKuc/pXru&#13;&#10;cencY9L+o4SPqu4/rLr3sATq3kPEH1LZxZ+dB9VvX9IAoTdMz6nwstDsnIxwSLp2+zKhF3xxKMhd&#13;&#10;3a7UQvxk9x4meIMxqX758MlKhEYQGrIs8cJqyIxTliIBQoXUoNuum/Kq9UxsgeWnVJ00mogIOt44&#13;&#10;qNkMntTDM5R4GpaFxos5g1QpKXf4F8hBRWYQqKEKIuXBLQQR6BG6XILcE+W9UYH6VZAX9PwbVv4N&#13;&#10;mv0LF9ofpb137YYSL8JKWeeLq1lBl2lOylW4pbW9INr8b9LxgVqLsCxbeL+PsS/urX22Tbzj3pSs&#13;&#10;HoONExvhHSFaNna7nu2AoG/uKILARQg+8n2v8m6/kT6y9Y+rIAN/q6m4NenUHToWfgI4o+r2qcCD&#13;&#10;/BGqqwxsoYeHFBpaKIiwyrKKrFDfaVL35DaxO5QyNU6pecquaCJx/ttt7WjBEU/PFr+PATm2WMDi&#13;&#10;y78UW6y7bYrt6Lhuaw5pHtQ9XTe0r+vg6rClK/PM7rrotWsLdtqHevXKAbihN64e6Y1rx3rt+kJv&#13;&#10;HfboVV3laOZG3+m4zLSKHV4qe9TvcF9DvqiaLqlOLkuzR6QpxDoboa3H2D0/3uB42n5U3a532I8p&#13;&#10;7zzKDpod99ZD6mYPEX+QsiPBagbZQ8AyIGPtPqQRj0DWkPfeY4RPaIDkV7uPq9+F8NfEXXYekCFC&#13;&#10;QeB164KGrfNgDPsWP6cBEh8g9sqRS53sqXaAsEDgNW9I3OE2eTvAfWpsSXzxisOSib2bEVo2ox8Y&#13;&#10;J4g+1sQfxNXIfSpB7tU7+QaTaZYiScwN1ZCqpCC0rIG41hcr2NnSKZmjRpMFz5B4yldTJo29EHUQ&#13;&#10;yleTU5XtGehX6k7Z/lgPIBP6oXAJ3KJQHYFYiYcJQ+SnvG6DVZEXYZvQ5L5crTTd2laebekan+LU&#13;&#10;TZinIU4lUVKztQvBHAAAEABJREFUk7ARmE6UE3FRFneIBtDNC51WCInr3oDkHTcmFPxsMqw7xpEG&#13;&#10;MVBpFbFTd6vgVFqnLOi+rjstUIy6AksGKdm3FiocfIy4097Ndktj/36M1d2fqZDcYkBMpy+nI3ga&#13;&#10;ziAk5ZhaGX38V7NPPVLwo/FiYrujRjDFbkkzTTbpOybMWHzzrMxaT4CKZUPU4xBxK1lRdLwEdTDj&#13;&#10;Tewm+CElFT729xDFyrt3SKmyo11B5BVZVVakTh06E5BNDP4tmOVcU9bs9hZ5k6TMAs7sivOUHXIH&#13;&#10;iSaIKraVYqoOAppgY0LdqfRKOJPSlhI6EZxxV0iLTw+VsJQpO7QdKfaVtx/S7PyTml78rLYe+IK2&#13;&#10;Lv8LTS5/UfnBL6l74EuaEBrTB76o6QO/q+7CF5TYaaf9T6sdn3CMknaeUHB00o5RHBq7jymMvceV&#13;&#10;9h5T2n1EiaMX7T4s7TwELkvbfArYuqSydUEVwg7/t28bbO1JWxBzw7Y0hYCn0zGcEZ8hg3S0tQVP&#13;&#10;78l9EvSpfOTiL03ZrcvotqSEfqJsw4R2d8gI6TOfvWNAgsxbSJ9twupyJn+DstVjR1+roWP482gr&#13;&#10;HLL8Aiik28GkqGtZrEOdXHESu2sElaBcBM+QInjUqnYReNedMj4kYB/ID0XL9hM6bnHhRygp0PFf&#13;&#10;MWttAxOqOtFSxBj3F/d9GdTRx9eP5uqrFG0O0ndCx+c3EjEjWtgeERrXgG65xuowcouUtTJmnJLG&#13;&#10;qfgY9dodY+s8zLByRxHPO0wg29xND/1N+q4hOq7HwKumFq1BEk3SeIXELV+b0PF7ICjg8huItG6/&#13;&#10;qFuWM0ZjW0Jyeo2kf4LrtAt3q77p0DKH1omI5rLjnwQCowbBGXfrxTPkiO6RRa6Cjo+aCA1qcJqM&#13;&#10;OFVuEyVLbmSbWKiypiQWX4XQt/YvahCkkyFYdpl5tk/etnqOZPrij/0TZchstrvDUQm7ehbUKjot&#13;&#10;IJVV3lfeuazp+ScaacbWZdWOHW3aZTc+U+8vKamsL7xQFoP6ZdESrHrxcbmTCapAYEbeexB+fUI7&#13;&#10;D31W08ufU7r0aQl0lz9P+gtymB9AfvHTCqBzT6juP6YCQY+gbnyp2w/KEPFu/3FI/3F2948p7z6i&#13;&#10;DKEnjmIyOgGRp9kFxdb5Bm3RbkjcpBzTHSXIOPhUk0AmbcSUfmo7awiFF59ArCF2ki1NfjQSn9K+&#13;&#10;kcQjT5UnWw0BObuMUkc/Q4CQuhpG3UbsJncDQg/6xy+ETZiQ277tWC6IXoxHQOoRiXFeQyGdhieB&#13;&#10;sZGdxHXXi6XR8kZV22vJ9hhJR0qJ+tY2K6GRmCOZ/ghCxTo/QmRrc5k0IpAhrENRI3fSfjls4Doq&#13;&#10;BSIFu/Si+WKprR0+EaXM/AlVlyVfOBjE29zHsH9VuJUlfmLLereBbKqtt0n/mSRDiogGYjp92e+I&#13;&#10;aKJQyLc+1EWZVsjh7QVvl23Sm1Cs6NvL/N/pmz3AwESEIu6NmwVujQWTObEdyZDmTYQSsuS8U7Bu&#13;&#10;eP6CkJRipUleqku9Jl3S3u4FFspUaXJe6s5zxn1eA2GZXtTAMYO/aD2KTocDhfcvKV3k7PncIxog&#13;&#10;y+XuoyrnP6N86Xc1ffDLmrC71rnPqe5AvFucSWOjTi5Ikz3FZEsJkkuQmiHCCgFUZHhF2Yc0uQxZ&#13;&#10;Y79/4BGtHnxc/eUn1ZNeUe8SPxc759Wwva/F1p6W23vqifcOSfc7vFRA2d3Dh/PS9mWIm905vsTs&#13;&#10;QTa5F5WmF/DlnDI+dRD4ZDJT13Ugi+4AVVlJwaeKpJlCU1KT24AsLOuQgwo0ovLCHShVGANFkgIC&#13;&#10;j06RyOdFkGiz45FzkzmuRJy8sE3I3wSeCE3oAcEn4HCE6waQerjvXA7bEUkpsoLQwLikkK/x6dga&#13;&#10;9q3lrXNiHa6zTwcRp/OIU9bkclOHieUEWVJlLjmdlCH2lLIiQhQhtNJNWD0U+BwUcxniKSmCtMbL&#13;&#10;5fzPXCBsNpb9ig1DVTebSugWirVdv4KfhB3KIYOxiZBcO9pETXL2wy8C52xCxzGoBt37cs1Ng0qq&#13;&#10;eLTEzbojYi35zYNb/PvNzd23hbEbqyKiISnuu+wnolixahDccVt+O7R2eCNneNSuD2hHpdy94Alo&#13;&#10;bHQUCbNM+JNyY00V6f0CVQqh7QPHBseREnh+BbaDpEFwy20V5aSaq9IstL0zU62hyDvI2L1Oz0sQ&#13;&#10;X4JcBGK6LW1dkHYeIDyvsnORowuOYbzDnxFuX1Laf0Rx/nHpAscjl7+g/MgXpcu/K3G8or0nJHbK&#13;&#10;lXPvwsuiTM7JqNRTJuclQu1c0vTio9h5UHOOMeYcOfiPjfo0k/8jjDLb5UtK/JtwXt2whY/AO2R2&#13;&#10;yuLFIfsJoh2dQO6UGbodGcW/nQKR1xZio3PZmdRBEpCjsj9FMCYRjZwKPVZTVmWsahA6bjgORDwI&#13;&#10;YxNGUggQeiG0RZhCwp5JPHVZDpU7wokcCkKuDc5Dliaqawif6pq4a9NxHj6SL6PlT0ZbpCsvjyr8&#13;&#10;xCehr5Sp20iSQgLhQNCPHXQc+JiOgFwxn8QLrTa0BLox5igiJEWTVOI1mD+0F+0mky/b9Vwspe2y&#13;&#10;lfEHP0b/swrl1VDVLvQjbJM08ZZFBiI10H+utWLPu28p2l9jX7l6gy/clyq0OdOfOaoyum2NuSBx&#13;&#10;BxHYjqwKEnH3hO554cep/KC+U8mPFG3z4COVvHuh0eboa0SMik4aY+o3eK7tnWnhZh79mRQRDTzO&#13;&#10;VP9khW6tcWstrXM8mW5HjFO6vfVbHuWa/24H8bveTKI20TcT/tZQTC6jrnVKDQhkRFXoDrR8+3JG&#13;&#10;3kbfvqYq/5doNQo2iJ/pX0UKrI+WF0lRJ0F6qy6088AurvVYHSQIlXML1c6ymaYpNAGB3+KYRdkE&#13;&#10;/5AGyFl8aSjIMyDVAXIpsx3p3GX15x/RcOkz0oO/I53/HPiCdBGcR3bpSekCLwC/BDj7jp3HOAd/&#13;&#10;VDqH7MHPEr+s49jSkp2y2JXSOKmIiwXK8Y5qJk1DcJVzJMEgpMm2fxBb4EdA2tFB3hxdFKDJTJpN&#13;&#10;VacTXg4zXipTDRB6mUy1gnx6yGfoyDMgikK6ElbIeKDtQ04q9JPjfYSKSS0hI94zR3wG3ENodtOj&#13;&#10;MP5BTVGKKlQk3K3A+dbrKTPYhuvIE6kB/yCq2ki5k8NCvL1cEm23Lp8s/Cmn4LPLDxh3vvXESyBo&#13;&#10;k3jJVexVbAkE9UhJI0LCkRA/KUQgJeZMVPlyQBJiF1mVEKiKQsQdBKkNbJM489p11ZoUrS700Eo5&#13;&#10;5N125iiv+ce4CJhkRX9uqq/ryGq1VKvEfT6shGWW4KDCdzWWB/JiV1wH7UpsPJ559ofyv/pJNygN&#13;&#10;C4n9vKjXNisWhB+BdEDfPmbiCUSEIgytw9DmYmg2UUL6BkGIn6Z/Z4hSu9FsYXtUP9tDEWMZSyLG&#13;&#10;eAShAKHljYvw1fE7MJq5Q2wBrjmgn1z7iCY49YgY64mIE2nTbIVPGSc7IhQBPCZNO7BNL6I2+ijy&#13;&#10;xRUNqeUSPbktP0l88pHQ+POx1EQj726HzCD3o4Bi7b6tLP3cxDRBt0Dj5UEaY+unV2ebJPhyEq7z&#13;&#10;CCwlUKUeD1ZioaRuoi2OL/yPeCVIcVAnE4QXYkASiQWZ8kzOE7tpE784l07+otDEaQIOiDFBSOir&#13;&#10;7Zr3JI5HtHVOsXdJ3bkHNTv/kCYXHlE+97DS/kO8Jy6r238QXFbefUCxc0HbFx+i7i12ZuOEEh0Q&#13;&#10;+DgBSQnXQyI+grikIB0R8g8pVWKigS10GfIFmUTKMniQzbSMgKSph/yakgrlDJeryBw3lAKzBvWj&#13;&#10;19IbGWWEnQZhS4xIHUOSd9y4Jeuiokq5KmxSl4xmO0v0o9yPuZP7v6UtS+QFSEnheJN16GeFdUkH&#13;&#10;kPMiUU+ijhFBOiIUhCJskNOBHiCOcluqlXgVbWgPRwwnCLmtTXDLXSkj27XUpOEXnXfaoCIL5phy&#13;&#10;lly//VNCPZEWFfE6XOuLEAFCnrYTgV6Q3gC5GDeMLvnC5rU339brb72joZKPboX9/WJ1UYsoyI0y&#13;&#10;ZYhQuPKeqEQ9TgYiOS1FYEM6CcVlOwTco86oTTnK3P5E6czbeqczbOmmzClyW9XtQeLD3msbH7YY&#13;&#10;+m6ffTFoEpKxhXIGKXdJRNAnAmMoLkSkxSiS2NzRIjxDLfbP8rFumHCz+bcJN/ImPOPR9NzRHx4V&#13;&#10;ajHGTl2XN1HbpsPW82s5cesao/5tvpyhv9GwuXHSB5O8mMa1zfHF1s45viSFKDp2u+xygl2gcsd6&#13;&#10;nCqxExSkL3b5PgMWhD41uXO8Eeg7rY5dJ8RSU0Z/ojzbUmK37F1mhuy7rT1M7GuyfV4dRy/Z2L0E&#13;&#10;qV9S4vw8UX/e3td0l6MaCKBnkYoBwEs2llUBSQTtjrAk1K4WhCKMJJ4NzqMEARJsRYRSIt8IwjWE&#13;&#10;vMpX8EDOVA3xg57Ik0K+IkKtfCQJWRBGhCLCSUmELuu0Tl+WG8gckB9NN9YCkQqQFPRbRCbsACHk&#13;&#10;nkDQpy3MlhtrXes3WDZRQs+6I7JEniIkhSIoA/wijwgl2hfkGwryBAgdF3H3SVVIwGFtE8ZpsfKR&#13;&#10;VJEjrk2kMjJkIZHnnlXJ8tysjJs3EZOuk6hTEQqHYjSDOOFGrxQ+iq3JPSoGuLWuO5Qk61JGXJUw&#13;&#10;YfPKe+/rxZd/pULf+YUsdCKwG2oX0TEUxrBpTxtItoz1o+lRJoLHWma9MXoq5nL3QATluV2O6hy0&#13;&#10;jrGFDexKA7k2RWCvHShiXZjUif5GGdlZ9+l6zso/S3azFnLthEE9rpPANxnjPboUijHZnq7T8Ke8&#13;&#10;W5VbNqpjqZb62B+Y/01sjsV5Nh/jlob9JnY/qGzr3A9Sukd+kOf1RXBye9yM1gjaE44QJkZnwsjs&#13;&#10;7Z8XjKsVRyErzSTOtyM6JRMGBGPyruzYK0ReTfLs4gOil2XoCvIP9NoxQrBTzJSdTCVQeEmUyZbK&#13;&#10;ZEeFMmWyrzq5qJiB7Ysaz9/3pa1z6vYuyPrLEio1JGyZ1OVFP/Sqa6IY20K+xqul121SIG9w3joO&#13;&#10;mVUFLQXk1VMQdShGuUOj7aZFWVBtpsFpR25KTFqiD9vqxbrQjwhFhCTDzyCWJCXCIAQVONVMhQIf&#13;&#10;wvkQVIL4gjDoezWYqDuJT08i7aMFMTabUGv5SUjfh4GuZbZje6IOYVspqcUVijDW6SBs+R1yg2Mg&#13;&#10;yxroH42ICG2uQKY1Wl+0PtB4tUlIA+mfMhTllJSAKB8R6NgedRLnpgsrKKAqWWAV7LVAPH1b3uIk&#13;&#10;sJBy1rIv+vlLv9aC98KgzLwR7xfb0qkLm9hKKus88k/lOoqb1O37VB5Rr8dNnnOt+0EI+3iihBHH&#13;&#10;HWyALxY1e5aNCd1SLNSyrdrqdwTR3W77eVZe67KzMtaVjeVGJ1o9Y5S6N5GxcLNjn8YkT+dXpbYA&#13;&#10;KOkk0nZbz1jX0WQf76NZv9OkxcadOXdIrLbBHZmfkMD13Y9p6xl39B+dbLlxi50maA/EDoOBUTtP&#13;&#10;32O3vCyd+tgGWxLkrbUV8dcAABAASURBVMhKkRQmEtIVUi8md3btAhWUmKqYXCD3micsnaQe4uoV&#13;&#10;ql0nsXMXeWLn7rI9L4PCOWmf9zVwXl/4AnWY7qvneKfySaBjB+9frVxhQ0ryZUL3Li4HKc8hEMS5&#13;&#10;EYxPRG3q15aBrPlN+UQcQgnSVYF/AiHrGUJ+E5ar5Sko1/KooiIDxNbT2AnA3QQt46aOkxGhaP6H&#13;&#10;fEUE6SAahPjF07FAp4XUFfS3IcscN9ESao2gnzcQY2L4ZepQEHm1jHCTtiycPkGmba6b5aiQqPM0&#13;&#10;IiUFdQX1GnLcNk/riXJGBE/QQpdLuvVqnYNoDKtfzkS73CmwVxUS9iWXC0UEaZ10YgRpQTu8zN3H&#13;&#10;7T1BtoS85aEqyf/Ou/D35VfflP/XLfdHQS52/xU42opgKxrIbfLasqiBcIwTGW8nqWZM8HS6BaM2&#13;&#10;0Q+8TzSbnfaQ/ahM1BFq19p0i7tZYaUgCcJxopubokRPlyC5vlt9Z2etNdZBEBoEZ9635Y113qk5&#13;&#10;yq0cbQTVLqT340PT/Tge7rE77NipO4Qfj4D2mYg+NDzxcCs8iwnHqeueYtiYjPUUTvKsB7jbNHD4&#13;&#10;gY1AqVp73S8kNekmmm3vcSSTIPZO6rxzz5IXO1DOquy+Te5Gy4e0kwk/JnhOmUA/EtXjLxJ/uUhX&#13;&#10;KFh4yuRTvuSJhjRR4cva6pcCGCjfZJzZ126q4Iu3QUkFUBh7LMkqhW0bNiopiEfKCkJFSDJ4kg6Q&#13;&#10;QMtf61TSVdYB1ietFjqN327nSTrIQqaQjFZn1XgRcgfySDGK/CQawcNx0IoQjrfloYikiJC45Qs7&#13;&#10;IhHIHcp5SvReUkFWG7Fmsug/4uG20H+CrE1ihpA7LfpRxCuh5Q6bHF2XE2XlMRK2RZ9Goh5C0pYH&#13;&#10;ecGu13HDR2tqZZKcbljrOh5hOUB2Ek/YRO6+ppAkGuo2glIqO+qilDPFO7l/An0SqIUiCMRVR0QL&#13;&#10;KQO5V5Qr3pIjodceFIigPvQqvr9z9UC/fv1dyZsP0m6ZVb0OW2WSQjeJvdnErs1iQu1yASKYRned&#13;&#10;IO37pH4SzkdBd4Nt2664TqwQiVYA4clNzdwnSeeHeEaDzrjs8rj+T2UG8VvskL7LHbdbDq0lRCTi&#13;&#10;0viQ1BpKy2+zvfHBJaySdMt1Stu5stotCh9b4g7LCLg/0P4pD2/Rtdy4RXgqYdvByH5YeAK6zGjK&#13;&#10;NawBqY+DuU5j+3Ta3We0clZpkQ9+jKpBzydlyDdB6KuStKpJMd1SZWEHqCGVgNwhlQpBC1KPyVSC&#13;&#10;iJUn8sKqSlRooGzDjH7F70oyMnIWtHLHDj+f2ApsVXWqylKaSNgLXjIiXEEEZEgsXlF3SugQH5AP&#13;&#10;2BZX2HNksYbCwiAICdkGQbwGMkmRkmQEYYQihYWAUIao1uEa4VDtatXy4JZVI0IJRLNnPUPra4yz&#13;&#10;LDDo+O1Yq9nQGhH2CbLCZhUh4yDa7j5yGJC0ApJ3X7i/HF+jEjagMxI7/Xoiy4wl5WyLOqohZhrj&#13;&#10;VB1SlwiFXOgYlbAyLjeBP9ZDLsLakBWkg3KtfwlF/YF/ljWbVSdXpeNM8ClnJXRsp9UlbKMXTZNI&#13;&#10;C6WWZry9LnT71TL9COXciRMfXT9a6Vev86Uqc6pU51VsVDEAQAqLGN1NuuXgk/1qdSCwivUiHJO0&#13;&#10;DuSLfAcjgqyzMebf+bT27dJbTDoz1OzqA67T5exqUGpTpM25TeLDhuECgbVwhJDeoo94ti6ysCXp&#13;&#10;R4euy/2XnHEmrIXy7XkueLvsftNuvCvd4JZyZFq+qTKChpzGLcp3JtBujb4z5zeTjHaDqR7NfuDn&#13;&#10;pkdDavJEjhGkN7BOtMksctX03JyWaI3EUIAW18nlbje8S/b/kHT1xpF6F0ostmGQo4UywUKMDnKY&#13;&#10;QBg5yTWY+DWZqAMI1DmfSO0pRxmfj/soJYWUU1IKyuFUYEsZWyHOPYvUr+SJw0Oub7a1peVyMYrQ&#13;&#10;Z6s3xiEaL9jBzbCiRrGbnbAfIOUsUcY+NzVRCXA8ImSdlkejLWuwgVC7nB/4ZnsWVF5O7lthg8JS&#13;&#10;C0M5J6UEYUoyWVXsEZV13WafLVseEehmpS5LxK3XwE7UOtZ1Wlw2gRh7kttZlSTqUGRF6hS8RJ2u&#13;&#10;kVToC4dNnngpNqCDHpUJZcpu5BOF8zdEj70T22v7KGAz5PpNksV1oy8Q2BwxUTqJdxTpqIP5gA2/&#13;&#10;VALdk7odpx6Rh6JQVGu/55RCUlLHCzyxQWjtyB2qHapZipDQy1OO+kpV8ON+HSFVZEZCnlIICXdt&#13;&#10;5L6snd5496oOl8xB6q40yBooSdilqJwmShoLRCJCESHJgHFqMyePh7jC8iDCHUGEfGd63DYgq90n&#13;&#10;aeug2oSnHif5Tea6UORuyc2jVXybsNmyrCoiRihaCZKEY9z9ERHkrOH4GlqHEYG+70B0K0apnyPs&#13;&#10;b6EP6RGaXBGO8MmCzaSEyGsdpIhTxhTOuQMRN+VxF507Cp0hCMvaw5EPhlU32Gg7vYl/+NClPwpE&#13;&#10;q4PpHydhImbI19i/7m/IER3IKYAHIpyHTqwhlqzo+AYmTQQ53ESbRkRquauadeVgoWtHC634YopM&#13;&#10;Cb1IfoRKoAcKo9lI3USex4UYyGwfTfyxA4baFUyMykJ1Xm76SWo+BPVWhYoiO7dKxCfTiXKiLsoh&#13;&#10;kCp5a1S0a5BOWa4z8EdBGsWiKhF1H7TIJs/5Bple2EXry+1yGScpJ/J1yxWKCPEYIS6q2BQhxT0u&#13;&#10;zrFOKfjRpozGa+xnmkEE7VGIEavRE6iHEokISgMpyCUH/4P+SqmT5PQory3utJGlWKP1yUi0G1kl&#13;&#10;7yawA8EHJGqiFvoN6Cjob+pt9VjeZGu7Le6yp4Cs2bWuYSK3n6CKctQj4rIcXTWE5DqCdrS+kJSS&#13;&#10;7I9tFdpVya+IyRZRRYTaZQEZJur29qGHsCLnWiWnwFQo8MVfpr713jW9f/1QCmTMKXpfkkvwRLZJ&#13;&#10;y/FICHVyUQ3x8Unk5I6T2Bi5U2OUf1JP13/3Op27qfl0fCMbw7vnjPkf9HR3jX13tiY9eUYGpSKC&#13;&#10;vg6JWx/jFRiMj9He/Zv6TWrdlD0dOu7uc7j2gtFu855wlJzKQ9DI5CSPYbEy8qBPCHgTSxGkmOAL&#13;&#10;djyvvnesq4dL9Sbjys6n9hJfgLlYQc+oSorMAgbhBcyCwgjLjdq8yyUmg3qTuAiLd/KE3tkHoohQ&#13;&#10;sCAr+l5ynf++P4oCkt/anuHXIL8Q/Bs84cop45saZHKv6DmUQrdc1CHLAnlQO7BeRWa0PHE5n0Cb&#13;&#10;UBWXATL7JPxCQHbIP4hP7uYDqlYxVIO8EUF9t0CWYwl9lNa3E7eBN3KlndzyC0jOdlnbo38rftaW&#13;&#10;xh4yGRCjw0o8DPRiDTmPuIJPFo1gOwWEGxC7GLP2ciYU+Qr308ZuViAL8qKVI01ca1siT5Y3WSfH&#13;&#10;vWNvR0DIKnWIYzYljuuIB580AvlYLksa62nHajTU/qaMPJAnZkKML5lCnpQUpA33i3iY3CvzUbz4&#13;&#10;27xgAJLQpGyXkzLHeT0+vnP1RiN3p8lCg94LAu4KIkgAZtzY1QjbuI4pND78PY4fhu5S9O45dynw&#13;&#10;G4hbW9xfxkdsE93TPIigr1rsgx/JjbwDOOG/krQfoWhWIkIRIfluIRH9z3bZ598INPh0edEdp9PE&#13;&#10;6ZsIwttydNZltdbJoUheFhBPkTKL/qjPeuXKgo+zHp2kxCKKFUcjEL1N1eg0KKvUoFC02iJlyYvX&#13;&#10;KwiCKuySPLFaFWMhdvIsWp+jYNa/IZHSWC8ZqKEdzVzzp5t26iZZfd+7tKhMUaraQmZBtwXuUpQR&#13;&#10;HmwWlEOnFcGdgEOtryBcA7JQg0WWOQTtru2JearBL+bkaLeqaQZPt3PU4kl6zGnxwG5EKAIokJ19&#13;&#10;1xMxdbgy4HoqRFWpsxXFhsYIXbApQT+Ky3kgIhQRCLgJg/rlvo0knYDxYdwE0TZCD9Ies5ZP2Rai&#13;&#10;L+KgBiGyNq6EQt8vD4cb1CaD2LFpu0o3443cN3Lqta4Iwzpre0qJFkv+ziQg9sTcE6ECP5xH6G7Q&#13;&#10;2s+IYDzEFUrE8ZB5UWSi5yFhbZSv+4mXy+Gi1/XDYwl9tU0KfU12Fbak1qfu60q8IiP4GO6KDYPg&#13;&#10;rLtltcep3JBdPBGESPOQoY90uV10yc2yVEnrW5oooZ9ngax73BE3fXIdDVTkUIQGI4thj94ZIKep&#13;&#10;uY6TOBFui+6JCCrnPrNfNnn3tPDPK9NtNs7yKiIUscYtCkFqnMCt0zcGIF4YUsFPgSxF3zuOcpvo&#13;&#10;oaT3Dnu98v5SyzIhlRu5p9KrQvIKSCEmjA3kjg2KM5YhRZK8CFOsaZ03RYgrKEekgOo46mSJso3g&#13;&#10;M+XIUg4V4kOQ4Ey6m3LGKnEsxBm8K6HugNRj7TNGyWVh40mlRhJq7cSu44HnEaEI7MtX8Ai0HSQF&#13;&#10;8mR/Sbb+cLbjp7GW2e5pWGycVhWCiFAEIGPT3USFULR6vE9lVLwxvJkxQW3QFBmnRF+GgU0MaLTs&#13;&#10;2O0IBCPoYtF0qZUJScBxj5uJ1W0mboKvTTFJ1kmE1msyyiCrp+E8lyPf5WokjfB86KRme4Ipxwlb&#13;&#10;mriyKl9oVoh91EG/+RDoUmd1a90LIrsDEyKUcX3UT2EJwg/3Q6JOBIk8SlLQhSnLvCjMD/FS7FIo&#13;&#10;kR+RVKhz0VddOzji2B6vPY8MbIiL0nLSYztOK0vWGQQf9R5tniodYxxPqXldxyji+f8j702YZMeV&#13;&#10;K81zwMi8VU/dZmM2//+vjY21Wi29RbXfLTOCmO84QAYjl7tV1ZPMhokD3x0OEEQwI2s5ypY9IWP7&#13;&#10;I1rybzjkQ7XV+ZRS5HB8oQT7BWW8yVcEmnyt6n/FN4618mHiHTzlI78CfyJ52XwbSE37nG4tf5SU&#13;&#10;Ab8Bs7DO7ssSRNScW/hgk2/p2PuvTSobbbtP2dxCaDw8Fx6Uf//7z/rrTx/1uJ5kNS2MfZI4Ay3n&#13;&#10;oeWBVaFxi1wDGT8T7wVdQ2X0PGAKyNI5dQZaPWg50Ba+q08MJonYlYe4A/OHtQYe+U1hZezMnU8e&#13;&#10;5SK1AkagMXse6OgpZJCasMWQAKpcUFo4xWAEYFs2kDUu8g2G/srH2muc6CZC8MpwWcvQiKQLoRwc&#13;&#10;Rqs6YYcLTPwDDPhGATJIPKC2WY4mt43CG0PTvPAvbtKebJOvueCLvdY1cQHrqzpUF8kgq2gSTr3D&#13;&#10;Rx85fOziw5C0Rt4geB3yODHmnhdd1Nkf+eAQVNGF4h8/hwb4y6kRQCl/3F74tlBbo67ygUqqOOSF&#13;&#10;2CyRuLJ/Onu1c6h33siLImdN708n3d/zlR7j529Gv/z6lj23aiG3WdNu5kUOifGViCF35Kwkqq9v&#13;&#10;IxXl9T12y2XyHpSwB58ri/7QLNl0+vYr42dtN2SmFEjC1wbFdGiWkQLJHlQ3V42A5nk+ltnKjxJY&#13;&#10;wG9rqQj+GHbkMX1Z88tulnfDyJs+2NV/IONxMPavp7kZYylMPYAcuwwvEHmDal5s1s9MpRNgx6/r&#13;&#10;fDnLttqy6OHhQX/9z595e0dQSDvYAAAQAElEQVS/8rByuDYemjsxNjxh7BEeOp/UCk3mRwX43FUO&#13;&#10;eJ4kmXxuPKxqFdM7hwB8PkBWvp5ZeENvC3Zb4oFUfi2/u1MO9w5/xkdetK5jMk2ScS2oy4DEqivK&#13;&#10;MJ2OImlY2Xzlb9l4Gxstcy83PDCgURHLGtewKgd6EuG3WYTcqadPW48c4DP4kaH80IVODYR60JWf&#13;&#10;1pKrfs/xGIQyZYeZZogQVbow+G7+GTcgZ42DeXdL3ERzU2uNFIvkVjC0tUWtndRY68Y6N3wQpp1k&#13;&#10;mnCbuiZPPnlMTGje4HFQ0di1jbNgPl2Bv2MPlNySDK09nHlZjVqUOtykAJunbGQrP6wa8645i7jc&#13;&#10;Cw75y/lRgW0O93uJ+T1eVv327h17/KLbqyFawlcQObK4IkC+tVHOHrrzMLRd/wXM76xijPBkzCfi&#13;&#10;8PmK3r6tqvLR5VZwR24y1Xfu0dyGRANeVKI/tvhkwA1HG3zMyp0bTLYB+2E+YLpetvEaGEVS8fDG&#13;&#10;afCjH4dT18tU6F8GB8ue6fURtsqudPiOflQgryrkcMhDvsmhx5qx5b8GmZFTbR68Cw9y5EVnflG2&#13;&#10;zB9Oe/uLzv1O4gF61KKfPrr+F3hvL00XMzJvRWf0D70p+cTXM/XdJeOvPA8rcasbEr7qWinTeYhl&#13;&#10;Gb0NbRZN9Z9exdN8WHQexo7/wvfqBrI0YP3lu++1kOfyka9keHtvlaOpN6oPypeuGo7kUXxqPPyE&#13;&#10;n1IPDuGxxQuVmPRAYrIrC4oznpowbr7VkQPNdNizsZ9W/IKhW8m7xpE6RcwAYdFhU+YPjZgqC4Ta&#13;&#10;xpUFZQ5daDuAVj6JudMZoBM29/CKJKUnXnUljjwa6NyLroU6XVbFF1vPOAEHYGdf5MO046vkAZWe&#13;&#10;QfKPuWUqDV+Dhm2gycgmZuAk82EvxlKo7+QWnCRoN1+zgYvu1dl9KJmUwAouWtkPK/MSf3jV8p06&#13;&#10;MVhwOOtOF2jTY9lPfEePuDUKPbEn7y4PyiPweLY+8kf705vvtPDiYNa7P7yTkp/aOrUFCXc6dO5N&#13;&#10;ybGw1137octdrJJVP06vw2Vh0H7hqyAKTLHZlm2JplxQI0QlaA0zg/IcbNC8ki66iPENJazI1pUP&#13;&#10;xnpZgEZfPHlDr/7JFO94BE73CQz/9Kpc9DP/yJl4w5ocL6Ox4zAe2nH8qU7oZEm2cRt16YwYQJ61&#13;&#10;oR89JQ57xtmKLQ2KuOSOMpnhh+6Gj9ZoKJvb3p9AyK/DuikU8amcfXszYvl05eHKhhhApoJUITat&#13;&#10;C1ddfIV9B/OJLgelqG/1Qh0rB+dZp242cB4UHrbGr7CyPnJa//3tqr/+/EEf2fQ5WLovOvNAPCJr&#13;&#10;ISYPGg+KeBBW8qsKI2+TSMgt7WqM08mvujrqTkl9UGLNm1bn0M4D3U5N7f5OyS0exu852E9t0eVh&#13;&#10;HOwrD2qlMSkYqwM1BgvtHWWAB8QyDMDW4QvhJzDO1qHBJGHXwdeU4HNQmBwbsApRdZmeEpgQDM6p&#13;&#10;I7oNuQeMibFa1BSq3IsC9sYamLiMFyeLH1dSrGgSDzp6pKGDN0LFdJiOhA8NC/LeyONFYh0tDnYh&#13;&#10;xyPjhSYA3Qo6B7tA5zDNAS/ja0m8elWt22DEZg6yZcxKX75NZqwCY5m9MviTzAG/HfS9ZZ/lbRrg&#13;&#10;I3yViw96sZc6tCN7wX73PWaoLHFws0ul1nRerXZHHmpQbOKirmV91N36kdvRy+fj48qw46uZk6V7&#13;&#10;9nBeLESdGFjLBV8MGZA1MLnueJYW7gkbGEkFHItmCWy8rP0KOw6/odp4E1Eo/+JwGNSGAlxU0LxS&#13;&#10;x4apytiFyE4nQiajeSUGp21sweM0jYK1MtzgNC5r6vTqNdNWuqdOlg8qyx6QLAHbss2q6hNXjfAJ&#13;&#10;e0zc2M3tOsHUtGnj9AWI+4ZPudddxvEpzaL+TjjjHvKWXDlj+EZkfcBKeNan1+bN+uRjQTwvVj8/&#13;&#10;6H5Bx6Gbf9fjf//4Xj/++pE3KXRMVTlAZDJYzXmQw2te5aCYnU6ih+Pm2lCkaOK1MvaaB5hi1rWT&#13;&#10;f9WFA57ydOIrmXa60z1/RP3u++/08fGjPj58UOKq5nDkowAV4HsgaiRXHkglP+g8pErSxBQk2wU6&#13;&#10;BHEZEFt+k4+GAaPqxPUw6IpHxhuJRq7KA1vjEBP2Fqxr9JUjGYZ1qJBTJza4YUiPscaEJm/x6G3q&#13;&#10;C+DXxGCHVEWorg23TSh3OhtlsBmKWlaTWpPbosaBZw5bwxs+h5+Kb+puksfMGVaBcpUeA02mKxnf&#13;&#10;mVMlR2/MTY28gcmrI0yMWCtyJneHd7Ma+8F80MOochHTGvVwb0Pt5JVwV66sy8reWtlP4ivG8+OD&#13;&#10;1sezvnvzRg3fu9MiO+Ow+QgwEJ0dHcJGYUfDWAx3qBczu00/1iQLgse0fZowxHQwQx/gqf4E2Vy2&#13;&#10;PRFXJ4t3TojAkAEY3V6+Ff8UidVgvbI/c2c/OwTun/V55sAAR11NqzqpFjldoOuVkOCqeY2L1xPk&#13;&#10;UM6d/p1IiRvm9nmtiC/Qd5mHIY7hUprTdTIHWPPdN+9DWtB3DpwPl6b/9Y93+vndo+rM5FnIjRK+&#13;&#10;R9iWbVRAuXKXkrTXw5QHynb55GENGCJnFs4GUh7GM2/lOeDjXwc8D/Aj35t++PheFz5sVt7oRF1e&#13;&#10;eLBHmEg6IBR9g+ZFHRRML0GnEmLZoFkwytWxUzHs6GEoMXyAhGvliBiUyoRboumFyxgaGKaqYrLw&#13;&#10;jFf50HTmtAIGRDWS44GFslEOjZEt20WVua6xIwqPanQRCx6+5S9Z44rY6Gwqgwq4eA48Dk1x8Jp1&#13;&#10;33WRQR3syo7J2kNJmNF66RAcNKkoPDlE3sChyCZPITxjNeANS97slxEv8jOnWhNJC7/NLaeT8pau&#13;&#10;dlJqcTOTX2u9Oj4iRrlY1w5W0NkzOdxX9tDjw0e94WVhaU33/B0n4SIw6wxJ5J4rukpnyaYTQ21O&#13;&#10;CSqgTBvmcAP4VfyQXu0p7xXb04RP3Mpc3RNDxFv9UbIchxfxei0vun9SmVzB1YkFYb3YGVfVS1wt&#13;&#10;WnxfMm46Mufmkm/TFK3Y4rbOTNcIhqqgZ9crg3HDac+8/zsrnOLmdFa1mm++CmDbSpkMD835fNZ9&#13;&#10;Q+xnls/69UH6158uenvmuOcw6UqWDUSy1gklQuPqKhfNC2M+MOp+oMIqoQtIBzFQXStvWhcO954/&#13;&#10;muK4LBwiVPHh/TuteQODlyXfnTQuy6ZYWSKnw3N4KBBXHZYkgr02fHfBsgeGyhAOlYQwLwQ5P9PH&#13;&#10;dlSFfS9NlfGbhiLpSudwn8Z4D2BQxkxeuBHAeLZl5mXul+AFL+bn0OjEtQfsDEoa+WziYdPqHkwX&#13;&#10;Gz2HnNuiBkK3nDtVkzMW9i4OXdDRdbFGE4LKDWIwKT4KSj91jCVyaep6csGHytxP3xF/wnyCZizu&#13;&#10;/Sru+1of6nbUC6730ulefMvCQYwOQ2dfdEkdXqlHaJh7dOUUmbf3x48flP/b1Ru+8vue799b+W++&#13;&#10;XfVhIPLEP5QckM82Snvuk8GD55YXNbk3R7zoNJUvjpd5b4aNTv/nBAfarq86q9tV38qMJUuuztKH&#13;&#10;XjO1K/ucwz0r/9zwezVUtC3sMVXm7yzaURmeTeHQQibwZ0JiODpxbePAfmPLYzmyjKUeh7t5n+dh&#13;&#10;YqBs8BPfrXYehku3/s7p/n9+7XrQG0ZMjLlp3AaS5OxEiRwhdwcaRUAu29Ru5U0864tYj00O8chx&#13;&#10;S1TG5BZUnugDBOGMC0+4JTc6SeZX8zfffVf/pINzYASmrglDA9WVeroSWXD6MtChR7Qt26Ib0Lg6&#13;&#10;BK1EZzqbfkLzqjrhbdMLLzB5vXDZlu3dEq4O9mgyYCYMtbEE6BHpIzNHAfSGmoPSzFWybGu/CEhd&#13;&#10;G+Yi7ubnDPdTGxocH+LkF/m7Jl9yU3RGH6roZIn17zY29g9yB4qMHiXtkNvkiH7muOZf8FtkXi40&#13;&#10;bY6viWWT5bv3mgcfMj7xIXD3RvknXs68jZ/4eiV7x9jyNq+6+uypq9Z05ft09vCHD7o8PvLH+e/0&#13;&#10;L3/hD/TUYoKzVrUH8c1+THR0g1YqUUox0RfzB3U1HjX8EeksK41p6HOXcbSrL9dRQmZc4h/WHdeL&#13;&#10;u/9leVNG8Mz7BcWX+r0Q+lxVC3JUJ/srqCf3FVvdgc/YLOUPWNnYbHMEzStxk/1KMp6ZRl4eJvIv&#13;&#10;wE635M+iOt3x5nR5xC6d+6J//+Gd/v5u0aP5oxU7gMaI+FMCPQ8NIrwQTGfEvZE3ptxg22oc0BDt&#13;&#10;F85lRxEfES+u8Otl5a0t/0REV1uotzUJGJ/EFL8wB3ThJezYBLzzKskSVHXZkVjRmojRJ65Bvdtt&#13;&#10;qwEBy0rTdqG7kaMnV2rOg5oFKZfqUmm0oXEcKBOdbdkeyuwH8lDZlCGxuQknmXna+HYg84Oe3goV&#13;&#10;l8FoVQu5QvNBmoMrFhufACE2XODQkacDgR47Y7Lq6vOgFbS1k8wBKmBkBNyb9jgd8jg1uWz1VV7Z&#13;&#10;pBGzQJ/Dlf+EjdjkZ75ycrIio1C1BTtv7b7/Trxm8wF/1h37deUDwJs/IePAVr0fCFuQSld+K338&#13;&#10;+FH/4y9/0b/8y1+0tGi78ASaw0UOn0SSmtEb5s9pFj/M0/aXD4Cv/QX+TCX3eZvf4L98mK/xtF+v&#13;&#10;x3OOvDOOUqhr5DZkA+y14cFNp2cTPYm5Ok0uXrAQWvkjjUbu6Bhft8CQgiH6PVfig2/KkYPhOLdU&#13;&#10;Gnwm2avj3ebLZ08eBDHx1S3Pi/I992U9qyN/WE/6288f9cvDwkF/p95JXNC8kOEa6xTYJpPRDBw3&#13;&#10;01IHsdV4oNwsO2hFVZdHT/7OibCeu1ZozTa+xCRHV+et7ayF719NrtRJEgVd40AJVa6eTrI9oO1C&#13;&#10;VkNwwYYGgkYTHtjINFTjJhRz7KYxfqhNvKGjjcGzBj0snWP3sCbhzm4q8thDa0MDYsQ8Fd7UHDr9&#13;&#10;LX7Q2aFGG2Qw2DTErOVeAzpUGZp7yUpSE0usAJNEHpFPtTaMJd7cfYXhbQ7YlsPZ2q6MWHB04x6o&#13;&#10;8gyZW0YbvKOv+OQgF/k6eXcwZsWic9VBHE1czh7izb3d81skeTrfp+flZ8XWjRM6WNqqjriKjjny&#13;&#10;llCZOr+Nrrztf//9G33/3RslBOdqG2976B11dWEGppi5liK5ixmG0ZfixY4VR79HS3tAdF0MvUPb&#13;&#10;tftsCmgHqi7MC2Ckqm34hM0eeMHxG1XHouYYs57M4WlSqqn9xo6CrU/bBAVJdMQItTyYUTl83zTw&#13;&#10;t81HS/y3QnCLLQdOY2M4kEtLNbTUgviJFu+XzNGbXBte8vmsruORencgp7GCtsM9B3ozbtpz46aZ&#13;&#10;85p5V56E3lvNN2+eieX41H++v+h//+NXvef79pWHcOTl4cVfwLYUSDI/OSXW1By+0GTWNN/jt6Vp&#13;&#10;xbgypjmsAnFga78ITMPeL11Gb3oqlW2dlkWJ7ehbHQ7UoUDooRjib8YT/g7FN5s6gB3zU2dY6qKG&#13;&#10;0iEnLjlNPRlv5bv/xIRuiBx/3LXBqXxeBgAAEABJREFUpRhdI5+9aSgmTpkLUPYzc1fxwz99xJFM&#13;&#10;sqlJTdLI0ZMriErDa2Q18+1KXcLXjLuwHjV+1S+c4yk5OdElY6eGxPQMGkVyC9fw0NEiMCBxrJLE&#13;&#10;ARv0o8xYEj6y6spQW85SODNXTXfKIt4zphNXuclj3sS93GG+k8xBr0WdMRsHuKDxxZ1ly3zPYltI&#13;&#10;7YSJ7935aobq+crvrLyQyJYW6mqtWEG1LKph+fsRu08rX8mcHx7qa5m8va/8Hcf28FdX8mV9ehdj&#13;&#10;qvQW2sxPrh/R5wNzZYKJ0LxIA2dh1nb1mXOXE3MMmnzSP4Vt2UDewneavPHfFDY+tMjG325qmX/0&#13;&#10;UQIbC4C9bZZsF+D02oVH+diW0kKVtQmYSBUEHW+MrB8fsOw5rDvfTGRA3GwEEJhFj+NU/uGEUUhf&#13;&#10;PRWQ3lLqD/Spy9lMzyH0Ekn+FOibrhwYK5GdmvLGM6pLn61vNVb/wtvQxU2Pyxv99deL/vZT/mWP&#13;&#10;LhEjm2bVBR9aUswIdY+4V2NP5yGfwG5bJj8snsIFbrQIO7If6uHhSe7zkE3ebsKIF+gmL2D7kEeK&#13;&#10;ScgFPblImPgMYOOZMamx50ELIlcW4mJXg8Ebn2KqM6mBrLR6uIipvMSzezWuCIPbeiIGO9ImvDCU&#13;&#10;ZKpxnsRVHYkkqDNXIsqNoIx59U78qpV7BodVshOnwxXZpbe964urjmw8kPSSGa8FC+wihTdyAN+h&#13;&#10;XdRjq66nFJuBCuIymA1fO/JAcol8Mgc6B31ReE/eZWNstVreMX9i+UBodzncAW/il/ODlqURnnpP&#13;&#10;UsVRY+KMTsQkGHT2woU394U99Be+lun8pYk7TYxuLiJQd3BUI28iDg6Se+oO1qkZ5GX9y9oR8QV9&#13;&#10;hVdXzp29mFbCoXPV54PmD2Jr6OqeJ3ymvirajXf0gIaangbzxzdufO2gQ2azMIGgevXy2ACp6yVU&#13;&#10;bDZaEuA7Zc0NqE3+JqpvunK4Z7hRjetFvfMgrKCzDjncz/Af/Eb/+uNH/ecvD/hsfmO6Y2C2VEeu&#13;&#10;AzI8GAZ6SwbkEcBN5mfhTarU1YlrWIRN+A1KzqipJfVAtL2xK3GA804FzQudbYmHtnxQD7YScWtX&#13;&#10;IFkqdB7yFXSSFyQe8/jGA4FmH3jkY3NlkTLjAXhyHX2SLYMaZWpp5KsPVA5SVGRIJHXNLEITdGgQ&#13;&#10;3vBirxSFvxnCjElsxsgcQlHhRW8PqnEhDib9QeiRCxYBtQZ5I+WWwkti7MCNQ5KDstcBj2+cDaUp&#13;&#10;VLkQaAK0KAo2EshYPUZxWBeNHp6cqtxjDLWTjCzGNpDwW6UUtLIAqy3nH2O8z+F+Uf75dTV0+DoH&#13;&#10;/7IgWkIWvw3Y8NzrlQ8CsV4Pjw/1tl9fy4iL+4EHzGgbHxoQMgyHvvSbTE25k5vfjS0+Pd0V8SXk&#13;&#10;qtgCD5qvZp+M8VJ8jfu7xsogwch+5Yb8en9dkfaq05dnezXFa4Y/MfUY8skA1+kO8z+r7zwoXTxQ&#13;&#10;XelLyti9OLP34Xgozu1ev/FVzL/+8EEfztKdHjngz2yNHnfhrrp4MAiioV+Fj7jIQw7xgDZg+J7T&#13;&#10;AvXCwxfZHh94HUqAhK0gLlIxUM4q8l5ldcu26HS8UKt02LBqD0KwjEyr3wBykGLlyaKhhNfY8jk0&#13;&#10;YBkzg0umZtvKj7iiHZ5dNtpAxhJAaHXAQqMpZJCOopplA415M1BaClD+5lHAZu6KgPl6wlChKyS2&#13;&#10;NXmibZQ642IbN6CkZNBqdMhbSznFh8GU+ZScsCAC+iqsaGrFULnH2Mp4GTCLVRhBLreOpaOYqL2B&#13;&#10;SMMs28oPnQRfyDy8yHx4GKqNwkcOpLFfUzZ/Y+eDnnD87t68iUmdw1oc3hk1/o091pYFG3DD2cq1&#13;&#10;sgeWZuXN/d27t+rExCxo1sK29p8ki8Tmii7xQta8UktcEhe6L0XZiTAMoMGMFt/iKqC46p6IpfuS&#13;&#10;LjV8id/uk4GCXfF1TEIz5pgHUhqKIT/PxXIqOFq4G0fxvz9vm0m0F5HqOwsQugP/wXuQf3Lfs6Op&#13;&#10;YRwoGZyHGFk8ROx9NR64zlcyP7w7699++qgLbz9L/Tc6OOVx556KyaapEWdbEhgGSdtajIfLzsNZ&#13;&#10;Ri1LbJI1LhuOVlJcCmwX1iwfCPlMEN6IEBzJJdDRiaujkuloKnQNqrrsKGFJkHzP7gUmYRsPpwl1&#13;&#10;NGrNsi1Vo4sDqfd4VLbVgOKkccWOSXEvoK70dLExs7IVP3W40CpKctanSZWT+xJqbDumBbnhq+1C&#13;&#10;DkuJlX92URUYClpWykoVIGIMpM8wSo6gMT5wDkhNY/SMZ6Di0dPGOJWID/ZBoyP7HA8dDeFgR0ps&#13;&#10;5RljKeO1Rc5bO4DBaZEMhA83OqWKq9tawd39vU5v+K6+X1T/qC221NaWhXQNtklm78myqQq/0Mv5&#13;&#10;rF9/+Vnv3v5W+pXDvfaAJNy0XYMfvW4smRBIQRC9eJkIYwkyNo40FF/WRtiX+X7KK3mCT/l8rY15&#13;&#10;ZOp7WMm54zC7MkwGDsIPtOH21BFj7sytL8o/pv2+tIn+cpjbrqBbCv0m6JuunrFYxxp5bupemayU&#13;&#10;0zBc+PXVp3v97cff9I9f32slZqnD/cIzgHfubIHAUAhh9GnG2zAgtuku/nAVsQ4kdDiQKz1+RITj&#13;&#10;EYBgjCPIAagp5pDv8eNhxUlhU6/m1XlLLEw5WecAuJZEet7cmTPTR4djn4BszbYaB01M2q4ZHtFE&#13;&#10;5g0wyD5FFCEx7aB0+C0DFEXmEtR80k0Yz7RB6XGXoKJcoKfJN130cWPemWdnXklZqr2L88SNroRh&#13;&#10;2NjKh5AGnzUIbFNCU+5bY3ME5hBWDt3UytySqEMjht+xDi7rdLXjZfTOfgsDvzU3uTXRMZVht/Gh&#13;&#10;Kdfhhl94hTf+3333HQvV2V6XeLBXpdS9nBZ51mlbtoedv02suui3t2/186+/lM6yNO06XpSatcV6&#13;&#10;1E7+qq25Mf9p+CrSmWnaTRCpLd+ovkkghckTbPGpdeN/P80CHbI8EXeLd075qOWGpV29Yw+ubn8+&#13;&#10;l9FrMT534+JYdyjMAcRV/J9f6peNML36XGKxycWhUOtK2TYPFg/Eh49n9fZGP/7yQb99uIjnSOax&#13;&#10;6fjyFEn8epu4HHA7mCtONQKp1JGzcfNW1OOfJInHI/r4wNaqVRwPtYHykKUOWbZxsRJGOgU2Og4Z&#13;&#10;QRQe5JlPvgL6kqMXQjLAF7snQpmWhKMClQudbXgr6jLHr4CuKKbMh0+bmmMGRW8ZA8yU4aJBFwWo&#13;&#10;sVfmsJYuawATt+EHZ5MjgK8WcWPKizzI11g4iux1bzolD7vIYRtivFXUHjwCzbIk2xOtKF2VlHmt&#13;&#10;5A0qY/y4N2ZvmEO9hSKTQbdXl6civxXOZFPzhOBIWmouLykCOU1+cf+7Fmw5CpoknCX6rvJmLfP2&#13;&#10;vXKjlxNfzUA7b+PZl8Ym8vTljj284J9YEwsstu9Ffe16eHzU23cPWonVsNJrv8zoQSlq2OpKFJ4m&#13;&#10;l23R9Kkra1k1f8rpiY2sTzSviyP/6/Y/08IW+aL0Png12ywakA/qV1h8dwvrn8lCdtWRsS17Qj6a&#13;&#10;XuTjYVv2gDzdmFXGGVJGW7l/L4CHjn2G26rOr4RCzh/U+P205J7DFV30n4W7ErtBbOIOxCYcYJit&#13;&#10;bfX1XQETIWDLrnloVq3to9QuarJYdCHo/dk6/eX/ZuPf6a9//VWXx47fnd71k874KfPIuIzhGpsw&#13;&#10;0qaWHPQ9OqML4he5RViVfwRtaU0LvzavXtXuGHlRjZ2KeNI0lqMrYcWHZWnD9zPM2vFvNQAmeYG3&#13;&#10;pUKT20le+FUdurqxwmSGRi81Kf8EDh80/HooM0hQgzGfrOnK/NaqW3Wt6FfGzIEQPn9sVmsyaIJS&#13;&#10;hLtJQV1kJKXiH2rytMJFCxNooPPm2Mmp+AaEFoGadSoYQVyMmzyMEpdsG6gzao238iGzUi8lKCGZ&#13;&#10;SyegM2bH1mucctVkpyAlwDaE7Kl/RQVdlpMW1s9eyJSMomqxji5ZbuqFBZZYW3VlgMIqJ4L7W5FF&#13;&#10;q8KqYWWMFbFcoY3ghXyNWamTWyeiT4xxJzk4SWRUzenMGpyl/lCqC6uqN/+XdPoXoqnj4Z2WC79p&#13;&#10;siYf+Vqx89unlkXNi5bGfFYX36jh44dVP/16Zqw35DupMYZTVOYDWs14VceyUp/QSYwhqVhZcc+e&#13;&#10;WLAvKGM9okUXhW4ve1N22fC0W4/PSxVGZ6cO7nqKeRrWmRoziNp+eRDbyk98YJjTS7mmjnzlNztC&#13;&#10;J3cl2XPBHLbyrdzw6IJ2dR1ccsYQbEHD8l/fmxJYXtalv4gsLzsSrz7gJ7QmNHVfwWdhg8pP5moU&#13;&#10;Y1dX4m23jSHqxEdE+sKIbGAeHAUcCOL79b58p5/envXDT+950+niLJSWe5lNrOQn1qBa0sKE9Njw&#13;&#10;cWsKtCzSYkIsoWMwGV87K8b4KDqPV4eiHrYwSbaGwTt0orNJ4opWtuXmOEmhtkI7fOoIcNJAu6GW&#13;&#10;lAoGlbByi6gia5CHBNiWPQBDgFUXOmHPXgwk9Mi5rVt9yoVOlY/i1zOTZa052DNuzEqeQMRD97mU&#13;&#10;UbJdEFfyFlgXI19bV+Ic5YYs0ObQBxPStTvsSmZMXYgdxA5N2ZGuIM6s0AYOScE79zMw9umc9ejM&#13;&#10;OVASZVHKRuJZVzgxVmhFVjxccpr9ErQ7iQ8Y8QGtyGJ8cZHb7BcXtc58UF98L939RZ2v/RZsjVeQ&#13;&#10;5L4kR0s+E0jjNrjGaDI/Z14Ufnv/yP5uGEE3lGYoTdRrsKmxvNwyGJZMF/eEFWYKRgoX4PSk7TFP&#13;&#10;9F8r2pbtLw7rDPwi8nx9Psvv8mhPB66NQsq5jnCHRqEH6b8fm/qOhe+85T+gWpssE/6CjGbMhp95&#13;&#10;YJyDnA1/aeJa0QZd5sH6jx9/1j9+ectbKG9Tq9Vs7MCSTSdxIAKxlzNH6NYsfvCxQ0neLPGg1X2N&#13;&#10;DtmbMzSHTC9Ktze05E1M3f/iM1Ywon0YR+Qt7PEwU5fccsNslFvzlF2K8oHLeAHs82aPGB9M1JWH&#13;&#10;eosJ7Rw+4qARhhwQEHU+OFfQ4x9FpTD5JGtczLgY27IHokhMkHwbjX4HvtEHu+6GyeyCoQwXREpM&#13;&#10;alPVxQjQvI3G1rhnamPd7FEPRC5d9Bss0cS15QtFpGWkifjUgR+ZlXEUuIS6SRMZd4OjY7yyKfXR&#13;&#10;yYgc4xzoWbPlzRsO97Ps2DYgzLgc0IHIVeeXXV/L/PrLLxzul4q71rvFfw3NfDb/I7/pXqepf98O&#13;&#10;u9vnc3Cb8H7ul3xfPBeWiCT/1MZdvh0vU0jR2YDhN+uR33T/Xal9WMlxZ0apUb+G4fFqn/kHWRe2&#13;&#10;fe2Rkl+NEAdyV+PXVj5BCVm0suEvVRt6fhXNOkf+3//4Ub89rlr7QkzTOJhWidY5vHIg9I43fI0P&#13;&#10;H5pUnflg2euJn7jyX4aEKIdDPVHGsSBCt4h4bEA380ZTrnRERVQdQpFB40G+5sUcJ/QZxzYE4AMz&#13;&#10;6xorZVxLAa06Mx6K8AHq2eIfRKyoMEk3aBCh2WgAABAASURBVPWxByVUN3IM3RaVIYY+8+aQw9xz&#13;&#10;6kAriPEHFfmtzMuGAnElNoAlAS0JSzjw+NoeWqjlwdMXN7t9SPRprDijo8VuWw3YCMT3Cc0rstg/&#13;&#10;RbGlTZMGPy0JJyvVsZcYYavXGEAHCQgNRM4d3DPn7T0fNGrsk6yX1eLDh2WW7Z7DHUONkDG6JDu5&#13;&#10;OUqIF749FDB6+eXfmH777h17iA0tcpZWhBO91Yf4Je3qTnbCSfLJsHHvyhHXSQ8RI99z/cGl2OFX&#13;&#10;7OyIoU3hVWJbtmsN7cHbg+pPvrgj1xFGrfS0q3ZyT2b3ksv0/C8jVZMZfiJygEassPzKD0Z96qoc&#13;&#10;mX8QxyiKLyaaV9B5wHhbie/aOKubzs0S343m0F9a07sPD/q3H37Re17pL2cO97zhi6sHPAw8VOJQ&#13;&#10;70GeruTCZlvmQRK0yxJUEHawcl140wrfeFANGmMFjlN8ceogonjD65WX8RgncTFtSAk8mTQeKJR2&#13;&#10;sgAjJEHkIOJEjw1kjGCq472xO+2MGVAGdryJixEOWbINNK9oJztJND3116ERCQMxk0NgRtjjs7KG&#13;&#10;sHhyyOBQfDq8CGEcq9YJgSZZXMwbn8QLiqKabdlWA7LqchhkG+4pyuO2M6KdPgyPo0FygAwVrPCK&#13;&#10;3pa5j7JxpoUGzIYZolghTCoyayp2nMHwt3p8C634rk3XVDbkkR87PAllM1aN3fjKsGv7Tw/kwz61&#13;&#10;1Qcljp4+Yq9p1lj5sV1wfP/hg9ZsJNKpo6QLCSIVEGjFfrrL/Rge8a/7Qr6hed4zPNYRM3xvfWK/&#13;&#10;1bwskWE3ZNxd+BzDnBP7FJ8L+7327KQ9BzXI/Khu6K5mYa58uDGx0Uf+74PUlBkM1INYd67Lv7fI&#13;&#10;b0jAo6PxmJjxFx4zK2/qYkWN1E53+vvPb/Ufv7zT+3XR48Xq+VoGbzjc+gAHkuY8tmnY5AyigCqY&#13;&#10;D5VkrXx5n5DtoJK51bbUHDPYaFh4atrHSCDIg0AFZIsdREDqQFxFUZeY3IzRSz/Khh2NXGK+yhho&#13;&#10;jJww2FJlnOJRmhx2MdiSrSwz8iqnVrxUIF/k5NlQAdFXeHkVl27zSbY8cNrGk2U7LleQIz59q3+a&#13;&#10;Ryxu+NsecUY+NvTxKzUdIn5x6JQXCzzz7TIy00VkuDkSAeilRm85h2beqvFH0AB6cfWgOpgV/w5W&#13;&#10;EvK3hx66sjwdGTOWOsiTh/3SoYGSH7idSH0SHf7JP8aPPX/grljisr9G0SOvjS96Lfjzh2KFBz3j&#13;&#10;Sfrw8KDH85mcCLTME/JN7Sa2jxQ3uqG67cvhS51vQ3eJ8HHnitnVn2VwH2uF55FH/DPaViN3whI3&#13;&#10;RocLjVw/U1kLM/kiqbCY/190ZpZmPZR1OqB0MtaXWyz5/0ayyDgsykO0tix9Hriu1Yv++tMv+vFh&#13;&#10;1QedeABPHMqsbdYb1CMPzRMRPvkyPMnw7cpP3qB4JYrqChxzgEXhHObF0KFXEgS7GCVC2sYyZt7I&#13;&#10;Om9alQf/Oly20kQ16KQmhVoK7eFFtcTTw42WOpMnuOq7ZhiqjbdSbyGhxgStOHLSkNDBbB8QTpaO&#13;&#10;Gl3qzdth/AO0cYbg5SsEj1Ld9OEL42M4cUfgQcsAkPiLjlYaKFqp4hGKqq7YkycCpVGHcLPMkpWg&#13;&#10;PmRbksWOQJOVEpfh0eNsDsiWA5e94lAOYKEv4NlB8uW3HjYFUjRk4+tAbZgvB8keqxjPlWOBXUjF&#13;&#10;YU7uzhgCBqFigeorGTW1ZeE7cz4kRIaFSbA3wuazQ/iRCDJqFr7djRSLxP7L/B8eHvX4yOEuybZu&#13;&#10;LlLG50b3qoDzbjvyKBGzDq9BZe/K6EefsW7Ef0nrOAWQaklWzCtd7K/hlZDfrU59oI0NCEfG9NcN&#13;&#10;gOLVZhbI0zoiRj9Vx5sXt8ih0/xlhICKm/SLgkxd2eo31UTBfR26zPFpKkexjRV+9y5h7+K3Icpk&#13;&#10;rOQRXgSjsWtrjb1QmwuiX9X0sZ/0b//4Vb89qP6zA+KBiK02W1elbrbygNmWgGU1HnjBS0jNwkH7&#13;&#10;5VZxhq55qGXFng8BHnlmhiexrrjw5Q5Dy5jxD6XuciaoHgSTd7OVwXJymDgw1gJ+16GsgwiKem/F&#13;&#10;MAD5OydDDuSo0DBtBkOnqjsaMWKXZ4o+Y6ri0nWpjkXIbKm1youM2W7aXeFs08coqNWo0W7arppH&#13;&#10;fCY2PeJgawByeIipKZw9FQg9c4AKVeY3cqJAFkrbokkU2pmT4UwNVpNDZ01dxgPgbO65sSn7aNql&#13;&#10;RHbSZATWDm9l7PWivh3skbNGoYyV8YiIJ+HEk0tB5c0hv6hPGQdySxkmMe3EAZ9DnVpEvsytiSs6&#13;&#10;HBYO9bYkR6PMxqhdbkvRfO++EuPEEtLAl7ReTqMPyxRCJix7ss9IYgIM8cExBGlvqCreZo1JXGuz&#13;&#10;0bFC5Wu7/EqgK7/NzhCRx0Kl516QAzfJioJOsL6BcpkugFwbCtpVPnDRb9jVY7xRw64spimFUGBJ&#13;&#10;6Y488iaSgumkF0VKo9MoPk4B4mgHoVg62rB9Wb/NYaNfEhXf4Qf3dLzIwXB41hNx1cUvuGpe5uIT&#13;&#10;vGyd2s5ZBTiwstSNhTMPkvLfk+FQ//cf3+njetIDX8ngMnzzfXmcC5Jt1QEvLnjbMmx18HJT8dXF&#13;&#10;AtDlu841OdAXgcpOEwmJYVMrF5Moh56v36Mo2lNQL7FkgjSCDbkCpeoyPeMqkCGjrp6dM/PjcWgk&#13;&#10;Lz0qaDZoPpBCsy+ruhwI2GwpUF3ECQV8+ZIfdm+xBCqfcMmUGNW1czFNH4YYWRjExhDEGzZkYI9E&#13;&#10;HIYxPmK1oRuJeDRw3+z2tG1Gxs2YCcMNCTs+Zu0CQeXUvYFHtXQN9UJYE4zGRYYkK/B2vR3sHKvS&#13;&#10;BZcc/IC1zLoWlPGanL0YcAirwOEcOZCpltxkSOrGwZz52MSi6PUhwt3lcO/JjX/tK/zMQa/4gc6b&#13;&#10;PV4Mm3xgpGSBSJxGOtwYK8ITbL6o4wPZ25AJVrCri+nEBSXQxcO2bE9pDI/b1KH+ZEvcwSGBiDUv&#13;&#10;Kp/iSIo+zXJI6eI3hNHHYuzB0Fx7X9kbzpv/PlilvvGpcYwKNMirrXKwQhUQoVDS86zHLPH7lHy0&#13;&#10;/Qk88/oTsn5jSorJij3mgWMTNB6Crqb19J3+ziv7337+MP7HHOINB588JCuHapaQx5SIcIA8qo2Z&#13;&#10;OgzLrYsaRCMeoKJ05uGCqOehC5O36SDxAXbbEu16I0ei1CpYmvarcls2YxYsVfxGNa5NFyl8aECy&#13;&#10;nn00EZVtUlii6ebC+SB31mJlzYy64Rz3YHPhqBjzZK6p2x7WxG0+obaJLk5iDt2JDLICJLcUBzvM&#13;&#10;1OmVC5fpJsFkzYJERVaThI9yTcoIYvqFo630+CW+Y0hdpj5zjwSVGtMKrJKjc3igQAzb6bJbVmhH&#13;&#10;C2XN8rWMQ/PP/l/4SoTDuGQyCq/AHOgDJ5mvZsQf9FX/3PpJwoe//avZcNKaNTZaIPLW6pETA+LK&#13;&#10;1zZn2FXL6aQGzFt8vp7JnJS6JWUfQJ61Hg15i8IbfoMYPXyoPnGVD3FxCR+Er+kWE2NQAsVAGfC1&#13;&#10;mrDOhtPkQpI3CP/FuE1B2KEOpNF6rU/2yZA/15OUtnkRXXNKZrNm2Yab7Rl1NOkOCaKigut6lWJ2&#13;&#10;h6pqoKn+LyFO4WPklB8M6Z/XZ8zAC8u8WCfIiTVatejRd/qPn97rx3erPj5K5k1p+zdiW8NR46r/&#13;&#10;hss2FWKnFmIeuiYbYxcXVAO2uUW9YFu2RQckwca9Q1V6SRsvrhhzd/ex0FWzbKBx0MQtQKlnSP34&#13;&#10;ar/w5DAYDxF88oNkG0CX8SaGn2TlwhayAR9aSY5HzFGQP0PaaEE5bLYS0rEuIQXTD7nckEZDTwvP&#13;&#10;CtbDEj6wh8EZN4oJPn9qracIMdga/IzbNEo8OufAg4qrC78NpW9SaNay9MisvaMLFH+Nq9gOf4Xz&#13;&#10;1s6aiBeG/JNZhje8gFkvH9efvSdyd/alwxfm4V6+ks1SJAefsuEFn4qSK7RhF75ZMy9Np7u7glM/&#13;&#10;AW6LksQyVHXFt5jZpXpGEe5o8JNlD0jW113xD74u6su8kzd44j0mwDIws6zFxBOvF8Xsedyf2aLP&#13;&#10;msQQPggfzOHCDjxR5L4Mwyu9WVTbt1ZE2q3uqcRATPGp9nfLn8xJnfaobPS/e7jfnSAPvrLzl85K&#13;&#10;drXLKvvEVzF39f9LfX8+6d1bvp/pGerCxrhgFzR+0jaP3NSVux8KkY0lkGVb2+WMtQlQ22rLMn2m&#13;&#10;3yTisj1sFhRIgh3gE8BAIOOWJUaNi1ANR5T1ELOdQsUVI7CxDSeUab0kJkjjbZNDIlpmDOkgLTSA&#13;&#10;r/hYV94Ksz7sgIrp5AnwUU+HrIK4bMZloUbdkk1t0Ql9Ue2XbdneZcKoLeNsquQPtPvFBwlZXEdf&#13;&#10;RNo2rq5p0c6GzrbsIHUFlmhCx3LvM+pCSe2rsgbwwhcHRkQzGzECufU5tOMZhA8aB33j65nQHMax&#13;&#10;DYz4zKWTt5NjBWI85YAX0XlbpxozdGfdA7QEUhly+AFUtNS1ol/uTjrd36nxPf3CW/wJ2Y3aycPi&#13;&#10;puFNFWNwZCLhafAxkT++1BAp6DGG+QSMv00Pjm4JTXzAqGWKi/3ct4yHbos9qL6KHWNm1H4TF/2G&#13;&#10;G8NnhMQkG7dl92T1rjzDxIfV3nXPGSbOWj3XR2O62CHHRt6riHAc9Gr4HdyfkfN3lPP50Gx98Wit&#13;&#10;yn9waTmvavza+/Zh1V/5vv1R9+qXxnfaXWr44KksetbWdQvZ7F1rdhh3MzdNXDFDpkNxdCMgPgEK&#13;&#10;2VZ+6DRgHS97yLZlgzK6egZOAxl/U1HnYKkmDL7EMSm5Hl5kqA3FbENpAmEzjc7DT1LalisUYOxg&#13;&#10;TIpgWjNrA40+gJVNMkZfyVNfvxAaPQkJ3YTS7J01fg4KKXmAbeVKZMbo5A4/dBs3JAZgmNyng77Y&#13;&#10;TrqRB4c4DyQ36EjJC6Hhh05zbjaygmQHcUbuQPgodKKLq1zTAdY6PjY8JqJp1Je1AWwuZF4Ywq+X&#13;&#10;4gXvrDPIfOsFpPKz1hkvyJs2upWYzgHf8snButRXM1ARK/IIGvtRf+EroBW9yZGD/e7+TvmXnxZe&#13;&#10;MqpE8iYuaSJf1yXSFaRAqBnjPiiKL272YU22wb44ejg+7e0t51PLHydnPTYka9Yh94mbt69DdLHt&#13;&#10;eGF52m58iSEDrSyJ3QETfU3z6WRjIAIX+j+pkTyTv8lOHVUPSnvjEP5Lm5W3oQsPQb5eQdKJjd27&#13;&#10;9cMvb/XX/MtLj6tOy53WMw+emRilp/zWmpConpn2gVLkIcMBVd3o+NSNzxMaoDBjmMitrTAdnYjb&#13;&#10;QR4DTLcNnxE7+uQOGIzW2V8DpUskbrZJO9DgEcQUNfIPvcTsK3TMJfFYZFvPrvKb2mmOv+Bty7Zy&#13;&#10;mOSfte6srfAPOvOPvmdxZjhFY8LBm+KWVo3ko5VhjXfiQeUhtAzoN8oMBrvrpqjrILaV3DbUsRNF&#13;&#10;znAsImUNeUuPW9TDTD9cK1DCaDfZLnQZXZPYI0v4Xj6wAAAQAElEQVRbIEZjjatDAOvSOZhX0Dls&#13;&#10;O9+7F89BrdhqgM47Pe4z1LbsphzKgVoTCw26FsPjmhzKvI1ADsN31r2T1+hq3zJ8/kuQmLVQ3/39&#13;&#10;G3335o0W3uKzpoGEs167SHAwdcbImCPuYPhaliFTo+bYqS95NRh96WWTaDqbXMEUSbXVHrqBUTJG&#13;&#10;xM3xBZp51hxf8UuKEXbrkLihv+0btd1qfCtS1iiYzGPgJA5imb6JOaLUwyfslYv0e5GBGkly+GVr&#13;&#10;wdfGC38LTb2eTDL1BNqupIQvUh3C17bEHTHjoxLjW4v60nRepAdOvv/88a1+yr+89PGsS2u6rHhe&#13;&#10;OPqxdT0o379L6IKtWOZjZIuL+8GNUR4qha8HAH1RPJy1SGAnYh3YlqoNe7Q9IYghg0cgloCoxk2O&#13;&#10;AXQe4kq/xoRfOUHLPxR98ZKNLC5IFx21K1SkZI6CR1t97IG4ooOgp++CotlyiQux5ps58/1x56DS&#13;&#10;OKKU8oKqEdfNb39LRdfJ2MVCFEhWtWCo1ulXECrVsLjAyfgH6sQmhvFpNYS2yyMOZ1oHGpiOlQrN&#13;&#10;sEhVZ4fuDY/IATokfqMTESDFcN8ytMIDs2964EUr69vRla3GW4k9yxzqvDmoc8iL9YJRx54hujKC&#13;&#10;uKDES8yNfWpoIJ+0Iq+XTl+aqtnZq/hciOmSFu6BA+S2sId9p/O5s6clt0V37Pvv+YPTydbaAX4r&#13;&#10;ddurWv2mKgmb0IdSXtWYwcLXOonLoIQOw5EWcpBRPmnlsOsqvKSrPvmDUh+67VZGlfUKHWDcGnNI&#13;&#10;o7/mGzKVo0reoHRz8JEL47MceEUNqRY+KCHdTAC754R/seFq0Czv9nBG9q4JgxTPsLMgcxNs9DVK&#13;&#10;KrCOP3GNHDpC4lPS7+zIykY246tnIwL4zhZ5CqHbYPhAuVLzhsgFS2nMyeQTVLnw+2TlxMRtwDr+&#13;&#10;DJ3QqUbvPBCPlt7fdb1fpb/94xc9nKWV+XzIIi338uV7LTxQXh7UzZs8kWOewlHkckEpitp4ApBJ&#13;&#10;5i5zJ9tiNR6abgkD5q4EnvhAafWVz1n5DaJsWIoaZ2cdUYQnjwL4RJNEZiyvXTyLqmexi1DLFWdy&#13;&#10;OgqolK2vxAaSVllmjoFkacK2bGLJpbpMD5AbE2BKqrFRWcYWcdXKIdU7WQsdy1pjbuOa+avydgJW&#13;&#10;4lYZ384cRBq3LAZg/zhAiVoVn2rxVWgKwNCYY6v6ObTq9y5iiVEhYwDlYi6skYhvjB+gwYvMeasN&#13;&#10;ImEzOSWSwwtYVkNnhwukhs5g5JHUTFWiTkBtZp452FfiOnMyv/2pndSRCVPDu7FWbeWv9TnUc+Oo&#13;&#10;rUM7ctYjlZc/8Y3YxteFFvNjXRQgq93rwleJpv58QKSufra0LjqzLmu3TuT1mmxi6KzTnWx+G8Vm&#13;&#10;8t21pv9533RXc1hIfdKKrnnVwj5PySKXAzW9fFn5yW0Mhg9r2yVaiZnTVYLbDEQKJG4DVh0v47sD&#13;&#10;Q8baZRvNaInfBywVNYQSH84evvYTyvhxC5IjCH+EbdGOKsm0J0obpa6XcbJ9VaQW8OJKoq/6Q0UV&#13;&#10;FUawSVIZ0I2FRBpO5Y/0p7eMG+TmZDE3vgY2/QbYZy22Z8qvULAGKkgjFT1Nn7gubPos0d3CUmcX&#13;&#10;87Dkf8rxn7980APftV86+jiQo4UCnhUOJBWy/i8tbk8FVYvDqa7cFxjz4ChjWdhcaIZaT64oXOn7&#13;&#10;tNSaRkOuqOJRNPEwJcPDxgtSmsmPaJSy0VNHA2qMkXwZhPXInEqMHOcDJSqa3N5Cj3+yJ5+wEjju&#13;&#10;OW6lgz5rxtMSdtuQARh0Ghd6GTb5GCM5CxkLtTAa6HhRJ+5SxVoSoOnJFfOuIqYmgiKrk/Q1Dol6&#13;&#10;HZirVm74Gh4fJRjYVq0dNDrcJTGYm1yw7AEYdfiyZzzQMydyrpdVHdo56GFoq4QMI5E0B1iotqty&#13;&#10;LzIHPt2mLWoznpgF9RIscV8Nyog+9S68uWd+bVkYZuXt/aIT/Bu+d3c5djwT3ekC6glBmzhYpoMn&#13;&#10;Y5X73sXSsalALyl+1UvhC/r8RdinnD5jfhJqRvXQdabEPIYg2VOvL7+4JbfO5LxVvCY9d2xH15iD&#13;&#10;lJgbvi12fGwKDRB2H/hqQ1Hsn99lsAlWovOGkjoFVS3stD3laxczh0OB8TyIn2UTHUj0o0nh9dpl&#13;&#10;2UuVZerrPHDyvX7+7UH/4HDP/6zjvLrsKdfpstfXpo4+JQdinsGY5xyLsOJyT9wUoqmzLRvI08Vy&#13;&#10;fBTq0gleuQ5irUc6QMM6euEbt0Ll1bhSVzh0NQncHd+MtYHD3Xa8hEnj6kxnYMj05JpeCMmGnfVY&#13;&#10;0ZNWtmUOkvDbOhhPy/QvNFu2MQCCeueQIxcDJzk2gYwh1Rh14MURvYRNEqGaV4XCdxg7620lvW0p&#13;&#10;DYjLDhOIociPPw3LaGhKTxcHkBuONk6JTehGRwirMBmIGcwZn7WwLQEbiiyIwou05FtrzskPmF/P&#13;&#10;vxw3D3lhEzrhh/veEu7csyACeTt7V/ijkhijwzNC8XERHSunHO53d3fK1ck7sKK37nO4H2M7XvjU&#13;&#10;/obdGi5Jp1DNXlzTHS6WYLCDGz2aL2rDe/RfFPA1Tin0C/07dza4ur8WfNXH/4gtlqXc2J22jUtA&#13;&#10;3bB47bnCBKpl3pfjxkfzGhmm8KeRjDI2TeoKMlS0oQdsxbLxDlrVRDSvzKPYLU8Jr3YvjPKqbxkY&#13;&#10;2/y6m0PdebB4S7/oTv/49VE/vJM+rHd65NdbcZAv1OI8bHwArMiJyQMl9OyBkS59r7uEelTTM6E8&#13;&#10;gHnyCvURoajjuXtRy9CJi8WhwVSzjcnw8R5AmC0j9OJjSc4pbGXxG4aJb7IDeEu2C7IkeFVtTUUj&#13;&#10;a1we5NpnKOachz7QPEgSYm/eOOFzDbpyR3UdUphWlOvK4c7aEkk5LmBiOugzRgyBLGUcAKfrxezj&#13;&#10;x6wxoTZuhqaF+iBHR7JqdMRkz0IYL3LslmhKMmA32aVQrnhV3dQePjoJOz624fDXBLEtOiik3BiI&#13;&#10;RmRq5msYbcjhnq9q+COr+D7eWrl/+ImrghtMsMjkU3SYV/LYxtb5TMhXhigjBmNiZcvhbu51/E+n&#13;&#10;RcvS1Bbp/s1Jy8mVDkc5XfUbZyV9IFkq6JNXvPQFfvpvcPVao2shJbOEUWdvDGx2rNx3bmApwg47&#13;&#10;AbTEbNj15ZmIERs93wQgxHMLmk47QU/DI/2uRb7yxZV55irFn9H1cStzV4MhHQbqO+9p867R1Oj5&#13;&#10;dQ17bkOTWUGycsw7zoBWus917NbU0HiIGt+Lfnhs+uuPH/TTB+tjv+cb0BN1WY072PIAcgiJw13I&#13;&#10;4oFSUdXY9DV+btzgh7qTQW4SD1UerIhl79gTH2GiRE/BG3OQSxc9wWO0JLnBOHSx57CEJNomJmBw&#13;&#10;Gx7l3iOnrkAt2gAH8pMYphMFV8V1cXqUjo7WWQJ0cGmk0h5WinRgi4UdDmIoywalo7NKbqyT5kX2&#13;&#10;yWEUwF9QOAmqm2vUMXpG2ZiDz7g3ZMVGf7DgH6nyw2SA8MC2XOuifcTk2eItLjfZlmEzf9LDRQpg&#13;&#10;sdiWDQSgnNoYVtUhzqHu7K/OH3pu6Ip3RhoZ8/XOQMZrylqVlXudlKrBVxGk8J09GvvGLznQTydF&#13;&#10;vyyJd92H+7sTuaTU5ORQLtNZjFTprnp90VW3fM/1mRCGSv2BajT9c6+xvDVmrddBLuXeYZ22r5of&#13;&#10;8UTmNsCN1mptZrKhGvanjvEr3eb0Ek0e8Fm/l2K/Qsd9GreHU6Y2RBQUWARaM8BWNHLxXzHAU9c5&#13;&#10;p5oXfFLGJSy7OOyLiJ33QrWls4F5qNpJv/DX1P/zw1v9cm565A90saQ885C4zz9+8SBplfh7U80z&#13;&#10;z/3YlMk4kckW6GjREqF6MBNFQI9+7JCY9OK1+eG724uvrlQ1b9GTK+PAjWkjFxNlxixv7kjJUk/u&#13;&#10;0oUfjE1eGpqhUN8jo+t8uCV/eGdhyiuaDtfLNykybs/4aPfWw1Wn+KzYS2I82+gG4vUi4oMBL6pK&#13;&#10;BRWN5raNcWOjrpCDmSEpbShtHywSK6OobEOBJEsFcYUvIUmQhWA+iNwW2VhBV2VhDOrrqqt3dMXT&#13;&#10;0bCgDwPYV+v5Qf3yoDrk62DnzTuUN/foOge/2HN4E8c4aupuUo27SBhW7oudcRA6gMeZOuDjgBCf&#13;&#10;Rr2nOsiXsnVyN+7j/V3y8DSQp9wJQ125s54BKWgY6J82o8iQrDjhV5+UUkmwf6olXqzdgP4pV+o9&#13;&#10;DpTaS76WX+K1w+OJ7UvnR+SzZeAOXlOHq9zJWEw0IDKEVaVhYKWeFh7zDlwk7eIfyyT5AdSSWVU9&#13;&#10;k498RNTBt9aRhetsfiY/NizrUZsR+umcqXNV1cY7+oWH8Od3F/3jt0d9EG/tPDyqwjpkJRUPXU71&#13;&#10;DpvcoB4AxHKDZtzUI5J2bVoMFEf6MLKHvpeUzrr+RH4BifFVX2wSUEPWsnNI7NbSI2XAlA3LwqSF&#13;&#10;oxIOAfLFzc5BkWxIkKq9vNJ12Zbz6UVUR/XUjmo0DgWy4i9ZqYiOFv4qJQPK2VYOlpW4msLUxTdz&#13;&#10;yTh9GmyyBPjYPBKIlIN02+wY0DFMQgOkajHZsXet2SullezoNC74SDWPoalh4p5aSMsa9tLFbJv4&#13;&#10;JnNgCnSPyK4D7fAU0kmSW9QTmAy1cZCi5GDv+SoGmEO9oQsVe1KsESe/OrqEEaE62L3IZmwgGTt1&#13;&#10;xSiujYYlztC0Th22tbSm/AG11pr1Py1Nd3eLcpvJpNLjS4NFU/mSP5upBHyeNqMAMYOMRTA6+idy&#13;&#10;Kb+iG7m+IuCpK2VFlTxB+IHMjeKGUD2zLJru1jeaL0Pighvv22HK1OxRWWwVUCuOLfphmjc2HuI2&#13;&#10;D2Xc6s0Ipiz425Y9oK+87BFnf4aycRhkz141T+nIR2U7pJAayx4GvW3SDMCwQ2jMhcnKRNiWDcIL&#13;&#10;Cg87miXbMrUEshJM6PXW2VFKDZ+VB4pnUKvv9Lcf3+u3B+sB/pzxtCpvNuM1/SLX63onHxudB3bl&#13;&#10;4Qh6+TJO8pITD8lSQVzooyNELnsXN3fwxG6uoRRKwLXZpUXhqjc125uOORG/jc92FcUxLKOhV8iK&#13;&#10;Co3dtGaiIhbefHh5aWrU42WRmmVbdIXSIyc3o5B2xeSCuCo98xd/r+jQrENqt6cPDvkfSESnHGaV&#13;&#10;n0CK6hw6JETgbRE+dVMGqk6NK/pOWGxMAKlqwYGUwh2NKbfJ6MTVYyBvyxiBUe6tc0auutT/jGLk&#13;&#10;i3/qXVM7qsQ1E0Se2DqDdHgF1I5LZYuux4arF7MWKbkzcugVdpPI1xWfRUZOqqyT6uo4M8+8nSea&#13;&#10;Q7zzPfvKQR+Mw/6s9fyx/JZmNfIlj2TWSIULKe7u3+gMY8ZYlhOGi9QazRWTOYox3Kzz+VF3fDVz&#13;&#10;4t6vrMfdqekN37e/uScue50vgsVlUb8sgYavHVm1HHrhygp0Jmhb9suQrGcXKpvuJdt0tmOfAoRh&#13;&#10;0oPZUGTsI6blhtiW7V0X/8Y62b7quS2bg+2NndT4DbbmEIB84wAAEABJREFUy5oO6ba345f1MoYB&#13;&#10;1/oNXho0HvrqKwUy4dyJsBWPvPOlOHQYaAfFczYL8SVIpFM8ExS0eKjqMv0RiGWLLvxzZMzn2iea&#13;&#10;18OfOD4X6wFHvZLj3WPXD79d9PbM4c5D03mIt7emzgfAhc2fm8qjVVWz1YnssgmmIcg8QDYCLXKh&#13;&#10;5KEIW2PO+9HjMEzhCpalOILkKx9xoe6JCxCfNzxpnEWYcNaAc6CDvmLEMnoYWnhMcNtsiq1uzTig&#13;&#10;hDgWMzvk1DKkjDO49EOflcIpD0DMmQtG27INpwPFD1XFQZV1J86OsPmRDzfVNfRS6K7UuJBnzbZl&#13;&#10;BznomsyDPHxGX+OFxT/8hqwEo8XyHG5S5XEqFANUXlIM3kaFDQXtqiPGbjJI7s5hroA9JeANzN3s&#13;&#10;tR3OfPiQw3flA1Qkta22LDJfIwa9N9SWRJY1/oB92MmlAjJxnQ8AkePN3T1Ddp3ctOB3Wpq+e3On&#13;&#10;vMSktpEp2QbXidV2RbXxoV+JkYpRBiMWkUZ9X5nnc+43Nb+QPvZgy0NFVcsmv0ZfSKUxlVtLcg89&#13;&#10;aTFF3nKu3KOV+9A2xR9FGYfFfClbTa8M4VLMDrRbXFGq3m03PI5sMG2oUyO7ARz5zX5DNS67tEOY&#13;&#10;PWNM7kXyQsQrc3wabhSW82ZyuuONvevvvzzqw2XROfXykIk/cPU8WNTAI6a8geamuEZgNSyuTs0m&#13;&#10;jyUH0qDhN6ASvERkpz9S+GEq/d6h64nhAVTyCgVt2Dvkis5DnJoCDLM55SZqDmD0G1BRSQ7wQMlf&#13;&#10;wAV9WTNnNmE0QSKzkzv6DdGrDHCUE/2IrU9HlKPFxbZsl8KmUvKU8LTDJg0/Ha5NU2bsNVbGPPhE&#13;&#10;d0RqKRBsV6eQ+CDtkSmls4YdJqglKGu8AEHZEuZeNC/kaFmK4YatXIUfh7iQKatUaMpnfLAO7cgP&#13;&#10;H2MwPCjzwv26Quw/U5Oh2YPBipzEjTEkK3u3U08X9SDnDV5cbaFGhshYeZ5zqOdNPb+9vLm/Z5yu&#13;&#10;O3yC7+7v9C9/+Y7oXnqxBkJSJqxcTofYoQHkm1piqSaEeDgFdCXRfVuzZbtiM18WsvjqhrrYrRs+&#13;&#10;mxQ6Cwp7wPCLLUhWKO3gsrNDnZ4Z1frFtPHREw8ZOWMzd0xfdxH/PIDBSg+tGxf61CsO6EOemvYY&#13;&#10;7MVnwV7DngAHmlTduH86XOU3bEMLzw2iH+LX9sfAyp1uw6eS8VD4pLNOyvfteXP/+Gjx27pqrjxM&#13;&#10;fNDyXtV04SESGIc7ORmTBoPrxiD1zNkojuBW2sZiPGjwAh1WqGxDHEn2oJK1s80RdXOVDv2Ncgok&#13;&#10;HhZ6HlLb5LpC4nAtiMuSm2yowEa539mMnQM+3tou9Mw4npumKFu57nNiyKI42JZt+AmNq7Outb5D&#13;&#10;vOltfMlUPkWZjNChty17QKKqmPBJPZ26Au0XFZUOa9Eue8SatbN99Zx2PIcupmD6lSs+EkqELmlF&#13;&#10;XqFCDmxDjOYKuynlpa7EBDhI+O5Qrrw6gHmQK2tea3QhfuXQXYuONWNehPTsqXZHesaAX4OOga9m&#13;&#10;Fl5Y4IhBQZ09ufja5/zwqFNrOuVgPy1aKPW7N/f6/vs3ErucFa2yEMS2geBAT2XKqGRD+tZGrpo3&#13;&#10;8WFlfuB/Z0vKYwqmexSf8TbjTtScMqngmadquZMvfixAeRz5UqQjvvygEa8wbACpZtkDreQv7Cov&#13;&#10;I4QGT8Oi2/DUtsvEb5PYdUfGkj/xo3kZavzSYD/bjEcA+abmlwb63GTLznbuiz6crf/85UE/5Z9v&#13;&#10;53DnZV0LleTNSXloONRXHpjOw2rG2gCrgnRYtiRGQTMQDgbiaemhubk8YLa1RdnwNBTVbARaBHsw&#13;&#10;dij1ouzwtmUHKJ40I+c3eqk4dT6heu6tuJiDGL9xCOxwthq+5NMR6hKxIVg10Cd1UcVI2iKMYfgd&#13;&#10;yYU8Go8F9s5B06HaMLMMH8lOdFfljQ+cJEU7+nAbNK6IKYBY27IPwCNpakwZydWrfJh3UaNPy7ih&#13;&#10;1viBt4pPembAEUhlI2FNIcsTj46X2CuqtUxeUDpLpbdK1HYRwU0yiKZnXTjUe8Ahr5LPqq9v4M2Y&#13;&#10;QYeWD8m62KXsTfEVDWEyvO+/I521ogh6NjMxotAL37knx/cc6Hcc7lSk7797ozd3pxontURHApqZ&#13;&#10;ciBoF58wA/r2K7mt8TOywDtcdWH+WFD2s4QMZVu2M7Fn5hcVex4Y2os+z5RmjE05+Ay5abI7Nv7z&#13;&#10;NDcwXkW3CrIdUUZ3wGbF8mUtVQXyF/jH5wX0F3SVL/ovSPuHu2Rclpi3n4853H96r7cfuh55nkxd&#13;&#10;5oFqtWZm5DxEJzY5m52Hph4wJAwvbpDj+ia6/NKRz7ZsgFx50G2pUBUbVfinIGyPta12fLPU61d2&#13;&#10;QY3FA96BxPgV38iR314kVMqFRbbDzrkxG0TbpbddtkGwpdiAypHKls5yyAD2Gr8oqjjGPJKgGENt&#13;&#10;PqVIh50WboKZEDv8eJ8kH8PWSLbFcsh2QbIUhGi7CCYgYaXBZtOVQBc2gN3+Oz+w11bh6aaKRKlF&#13;&#10;MwfVlcEUYo9EtjG79Olsy2w7G2lPBUPLgT6AwP7L9+Q9tPbcNt/YgNiLlWiRONRzW093d/ruu+9V&#13;&#10;F4q619RokBU+Pz7q8eFB//L9X3TiA4Ey+UoG/sTexscJtGU7nDo6Rh189f8Nu36tyaZuWjS5Fy+B&#13;&#10;208blvi9hFizXk9tLMdT1TP5UA7rdzUndoDsMGyBq/GbuONIxwQkf810dOMuK8h6bdAnr3jFIRTk&#13;&#10;QN8Q9c5ji6zQDaX4J3aMSz1rvblLP/76Ub+973rgD6tCbx4O8WApC4Us3pLWzkHYOy9BK+jK5t8L&#13;&#10;Nlwh3eQhafVyVnkkGzutRHIlB5muewldCUV1vYiRqoMYDiQXHAptl2ECyKEdNYxG7jz4NXZ4PMPX&#13;&#10;uPDXRpWEZhg7zGaZOXYRPxoLsmlUZWlcyR0MiZ5UIp9tiFHQUgc54me79LYxBFRW9ozL2nNvVhBf&#13;&#10;HNRaA64YPCmDROPGwcdjyPEP4hPtFbEjhQSJzXh5Ty+K0tijL8CntiCmUFSwZbUtI6dFl/HGuJJ5&#13;&#10;qk1n45EWqlx4MpZqzFVVOIf6yneEnTf5FfTsR0awTACHO/tRHOzmt0rUWpY7vXmTr1iwb2OQFufK&#13;&#10;d+Zg//jhA39AfcPhzpqR5/vvviueCGmL0e1V2/9W9Q1S7l3CUlAw+Jpyio/4DdgyMZWK9sbEQPLa&#13;&#10;59krIMP0TQetgCcdVbJWNOLjezWjuAovciOWHtcRWwy3EprBCyO04Ta4g3IocKYNnkKmPf7BFDfz&#13;&#10;ldpSoFyHBBFfRHyS8YjhuFmGNGroujA03xNmgwJv8Cpj8S53ZGmU0jUuatNANBlx6J/2w0fT9zlN&#13;&#10;LWKkZCATTS9cHNNq+R6Sw/2vHxf9+28P+nUV3793reujLgxTX8NQpNez2vmDGvTifM+5iOlw0yA8&#13;&#10;cLmR2StB9GiraauRXOY1KUg5dkZnNbrJ0bSGlo4wPglgJe4+EvZE9KJZX2ctQWeGOeDio7qSCwn3&#13;&#10;FdDQduJWlKuMtHWULM4NYK0cEB2IvzsEPU69E0MAlHLqN/IokgMLBollUctkK9lF4tf//BMXcWZU&#13;&#10;LPEEsSMZiAPK1C10yWV0ycMwCshKY23JbBbBxgtDp9ha45XMyJpx4lAffsSYrxYMZUjNq1zxlZsU&#13;&#10;W9FUTV7livMa5ooEBWjMfYFkSjKxVn5E3wE0fsylhsAuLpuOltAeir2D1IxIXJNTCy8LYt1zDzO/&#13;&#10;rI10YayztD4gfsD9Uerw7LtKy3zF2qw1VsNm1s0yv32qn+pvRX25l3grT00k0HnuFWXdwYcP79V4&#13;&#10;w29L0/d86f4/7xe9aazrakb/Dg/JPqsR19DbXYyixo/htF8dbiIEKc2WAr1wHfVXnrGzjlXwSBTb&#13;&#10;EU9TDS/iiHFiAWWKoXewMMK8y0db8SPJ09QVE+UYH09a5Geo+OrK1Kkh45VQqxgbIH7kGpatzy7E&#13;&#10;Hwfapiw65UzvKGubCgn1whV1UCZy0Ip9tYvDU+zOGEYbmkyuJpWHZaWSI/pBDi9lwkoxuSviqg1b&#13;&#10;CoS08KEvIbaJLVHiwwMnMbS/FDp18bnD58xD9h9vV/39/UXvu8Uel3zRKoGWTHh03fPANR7SziHY&#13;&#10;50Y3PioPKZvJ8Hb1KNKcLiYw7lb6UVfDBlI3+USsiBUhIXwWTBXeUbATREXKegUlY5Nke+RHXNFn&#13;&#10;DBQKikeHoOuFvwLGZ2wzw0DFW3XlfpIvOYI8RLWBYw6SMz4cvGJdnNqKEjTtHbnHByoO9vh1PgRC&#13;&#10;CwwUM4TyEnSFWZdAqGghSsdUFYgFsrHg17lvQTlQlzs1aLvwkeXWCnJ4i5DNAdqjBthiFxRgoIdH&#13;&#10;p+QEyW0MDK8CvPESsA0ZuXHVWHvtl22Zg93Ko71gt0QrlLRiOXOLH5V/a3X8W9HIWVvs4urkyP4T&#13;&#10;QTZjQUVO5YOCN5IL6yH+nhL3Mf4qFpecK56rPjx80CMfFguH+x0H+P+4P+nOHRfr0u8JoyD2f0OX&#13;&#10;KlVji7pEDut4EVXLctQNPn7BkEa/yaEbtMdnvYbf1m8+oZtuUgYuf2g05REehB8w8xUIHWByV9nW&#13;&#10;py/LBnK51XjFjS5ry3BDeLGfHqwjaaZHV/hkbOPBmPonJKEptui0JSiY4iBU1Qf3vP+U7bn3H6ap&#13;&#10;eT3JVnXPmVv5waFkw3yqYcePnigVxDXk9AjP2tSzwR/OXf/5w2969/5Bj/wKLDa8eYdRHVqWeVga&#13;&#10;MIeDGEfZ7BYs7zLobASNy7biq8OVtc89KlTOaIaDbeUnErdC206Pb3Sms10+tqUb4I5KNxe5R6Js&#13;&#10;DYCMPfleXHPik7JxSoUGqWH4Eos9fN4s15mXdHvDY/DY4sc+FiGqPFj6ikcd7FQwfaiaFnnFI8AH&#13;&#10;DiUNHr+thuSUKqNsgyYpNL1urvgOkCYzJ9XmQOhkPelrhMOSuJEnjBiNfLMmcfXSJM9EksMOAoPP&#13;&#10;TStD9AO2ZQcqmv1ijSvjZp1DxbrVB2H2DPOhMon1rDWNTBBplHvHphPJYlbcW1uEi4S/uOKHO79c&#13;&#10;rXr8+FHv3r3TXf6IitN3/EE1ObgjQsT7pYa1P9Vb9WOp8kPFlaX6RCI8vr4l/4iijipyFBO9nYF9&#13;&#10;qMG4umQYvOMbRKKyUWAJtc7FjS7ZBzf6p/ahJQdZN/5FuikzLHiaV5aykze3V6nj+ar11vBysYx+&#13;&#10;67ZL8X9W2G79NiY5j5Gp33apqj+Wc7gR5fBKV3EHW+QcNLkNB/Vky8oRbT3wJLx/uOiHHz/qw8c+&#13;&#10;n4ULfmeQhi9vREp9VVd1pB3UNibHcYd9lYcXJnS25cYtNRSglSwVNK7yZ85Zo2Bo48SQEbY4+I66&#13;&#10;xDqYLduiow0qiJ5e5N5UcQ8fSgqZBXPsoGhtYCpCTi2dtYJNyBWbIklwjSG+oRl+5BW5pYYPTU3m&#13;&#10;R1wE0Ax3bShyqBW6kiuIfQyFPcIBsQdRrfMw0xxBXBlTyHZGGjXWPaAAABAASURBVPHxj6R5lQmf&#13;&#10;mvLUhY/fGBdvN2k4YuKoJdWww4j7MwjcbIRI1UGazL23pwwveNsQYxcXCfZ586EHL37bwUUNK141&#13;&#10;SC89a0MVKOTkwk4idVMXfMubuxKFgE6VOl3nq5uL3r39TcupJUTfff+mKJ40fOjTOhOncQ8iBbEF&#13;&#10;4Y9IZRuGPnGpbUif7zf/Ix3jM89SJv/M80oJcQuGV+IGV3OvmOpKueWOsPFE7CVHtwmDL0/W4poj&#13;&#10;mi/BMW/8ky9oEV5CBciyfWNO0I4by1WI/SrBUS8N5pX2SeMrMZ9Rp4bg6BY5OOqKv96xEp912Le4&#13;&#10;0B0c3898lfUayINwadavHy76+Zeux3Nj47P5+b4dSeM7bx6WDvh1t9acscQhmLz7ONFtwBA/27It&#13;&#10;kd9B+AlvD2N8iUseWJnOTg+ztSdibgXlSPjZ1DXtpWO3ZCwxXuyKrZCoYnS9olNNJZZsZLJJtWbb&#13;&#10;wbJiH34YZrvKW93TIJsMzCcynHYkZGKMFQ9RpstHPH2uuDip9MKiw1XzcxQWw4S5wqLqXhhKFNow&#13;&#10;NFufmoPIofFqJDT+LB99OGMG0TtaRCzpU+aoMtI+w/nQ90ljk2wX6CIAciVf3f/YkGX0Pb3EOhRy&#13;&#10;eNdXV3nJELbYO6Z1gA9Z4ZP66y1f8yKvQT7fcriHV76uCVB2fivlK3Rl1Ly5d3KcOODfvOGrGHix&#13;&#10;gtxwkh3nwbhVF2paJMif0rK2Ooz1pYNU3KGwjoJGeOYBmW3TTfE5mTkSH+PwD3eLzX6rfSpl7IFM&#13;&#10;Ca4cbO53car7MNlBMn4lDzNUr/RmnbaUr7gc1cwkeY9pI28uX5FpC3mRMsyNniolJvx03Iwd6Cuu&#13;&#10;W/8t40a3RIcHkgfhfDop/9eln99KD4+L8m/49Xpbuqhqo+98CZ83woBFJVFyDuxjMgcFsWJyswrI&#13;&#10;1Uwk+m0dbRQxoMvND5t422rUZRsR3k2bjEKy9iuhEUIDEZP8xVdSuPgHcRQMPlSChK1zWMQvNwW+&#13;&#10;3sznwRGfrBSOsokL8wzkQGe7fJiyKoYc+Sc8dnBQdfKv6DuHTNGMibeC8NgFzSFvSW3mtC17AEZu&#13;&#10;xhqkwgEUr7T4UVGVycqQ/6kjVpLgMG22GZs1N9jvA8dhXKg9y7XB4gc/A4lM+Kgu9CIGncgXqdTV&#13;&#10;mR5fDQg7ClJuwaETrIk5cDvrt/IdeahKhz31gt7hZ3Rri5Lvwjq3ZVE73SE3VFbHl674rPED37uf&#13;&#10;zw+6v78DJzKsmEcuFkRXwNIqHvo1LUOOPF8TRUTKoKLbqFLeqj4pbff7Nu7raxrxmf+I/eSgLxqp&#13;&#10;5EZvu+5Du9G+IGToYDPZI9CbYqNUdvTb1M/ol/o9C/xyxVZHaBYttVJ2TThZbBdvW6IV9KlrONnQ&#13;&#10;Cdvb46X9bWQm6tDgwhvNu4v01x/f6td3Ted+x5ay8qya793Z7ew01RV/lgZVRyYIT5hqNjGgtXG7&#13;&#10;cjPjdYMIiakkFSbbogOqK2tRzKGrMOKSk8HLEl3JJVEiaTZdKBosgys+Y+KjAEtafvkIxGGRQyMH&#13;&#10;cXiOAcyJ7bgbSDYU6OZKBfFRrfOCnYYvI86c+ZBMzgIHVGjNMfUAVz7ywJd+7QlW1YDRtmyXF4ai&#13;&#10;8SOCFUEkLgxRCLPhbtPJKlJqMk4n22qBoEpWsqXeHKLk6/CCEr1tG60clh0d7rMZ2hgaWr9SINJs&#13;&#10;y9k8cqQkL/RN3mjFDJ+O50ruUNjZ8qHLHuMloweXR104iFdo72eyrPxS2aEd/zWVU4tkDnQx/vmy&#13;&#10;IlstX82YuWte8JHWy5l8Zz0+PujNd/f7d+8e2xdn8tbmgD00yhzzgcl6BKU4+DxlcUVFPvrf00ae&#13;&#10;ZLBswwSMTuqIgaLaEKGU8cGJFSGo2p4L9dM5sBvKZ+uGL46bYqMvqDbTRpOr8sc32AyTttRYQFH2&#13;&#10;MRoSLfwGxK9pyRXcxOwLw4LcGCLEGBqk7NArnuW6mnZu99mY1I61xOoQ5g2Bmy3jBlN8iRBjD5/0&#13;&#10;wY1bxsFuFrIDs4s7DqsW/fYo/ePXj3qXt/Z+kjjwxdXnQbPtCaNTvnsPRVmyeFR6KWQPTaTc0JX4&#13;&#10;DBu5gLnHB2T1Vg6RhCLK/Dxd8eQIctBUnjgz7sjFuARGVTlLOTrUgylfPGjJUYilZNWIGZNMHGIo&#13;&#10;c4hshxiitssbc6SZAU4UlvFsi1YOqXklj5ifWAOjDSCjxbEwD0fFShWkSz0BaQlf1ckRDB1jkjdy&#13;&#10;x6FQGXtl0OzFtWKvGHjbsg2HhnqK0ZCL7+jxr3wZD5+dR4+VOnBiPW3LNmEBFtQ07Ki06dDQohG+&#13;&#10;GyvFPtB3vqEO0NN2tbgyNvXwF1CJt3ZO40G5Tw74g38jxnaFEaFRdzhn6bXMw13xwA8HBbk/Kx+2&#13;&#10;Hx843O/vdeK315itXD3dAZYN5IPuyg7v0V+1t9xzazQbyEur9NBoKZLVvs3xJZJJssNCEtfOwB8b&#13;&#10;+2mOUksNHw3k4DSrGeSgf51Njut9GH5DxsJAR577R3GUWfkxDvev6Un6knvlqqxPrBkPfdmfmDYR&#13;&#10;czbJvhDxDTb7SzT2gCD2yq1H6afqyEcVOQh/BGXalg2OengH1JiFZDj2SudtbTxESdWWBTUPQDvp&#13;&#10;5w+r/pMT/sPlpI9n8RYkXXjArfy06hkiGUGTukFXdLZl7hAGloN1JjktIuiSJQaWbO3XxmLe6iOS&#13;&#10;eOFm1dv/9MdFgXIlLvoJ2zK/KZjxbXh82qQUiGSQRoYUtQHVsPR5qDM6h0ivg3Py8cVPONpNbjBS&#13;&#10;NKBPzFGMzZ3DhMOYHDk4xMGBAj8Jq+qKH1LJ+fqgas/XCA2z1dxkl5W1IBc1ZH2u0Lgy/HVV0CXG&#13;&#10;atRohxeFdXKUozAMxJac1IgVJ9zowwewxEQXKeMH5KDlngS2cQM01MpWEHzG7lnD5AfJgqNsy415&#13;&#10;UVvkBHRZsrVROfYFskj4yiJ8HWAdTV5lV3KgCzgHPW/v4nA3+m3dbCTmJhI0DvXz+aKWQ5u1thlD&#13;&#10;JMZOD9eV+/Tu7Tvd3d/z5s5vrNQdXRdXnCAiJy2chG7ndb1QI4we5sUWa8XCMMxYZwYKnwCTfAeO&#13;&#10;dqRYvgykqpzDu6Qpk8eq7Ol1uLaxd9UI28Uwz3yifIrEcTd3NXInMLhRl27uqXK2mnJhCPkmMNir&#13;&#10;cdhoV/ONcFUP7pPG4fJH9NzYb0nz4hKl5GmYRHlIVw7vmC7i+/Zfz/rx7VnvH1e+luncj65mvqvE&#13;&#10;lpjOw9V5mDoPVudp7p3qosMTrlqiiqHbeMtIs4XNvAL0tmWDac5O7JVYsAwweYQoGCm66WyJplyk&#13;&#10;4IDWlBmZhzeHdOJ41GUO3UAJCMjkDZkDqIMYmrgOxaxxEWC2H4PYljmgqGI3G6dG4sSt/KFu5auA&#13;&#10;lcOog4yPSY6T0oEEo+gmKuDQ6cwzaqFn0WV+BFArV2zhA9RS/ArkWEBr6CRZddmW0ZncMOiYbYKB&#13;&#10;I2HTdE7u1MkSlWan0pCdCJafGafOlT2jXKiNh119NHhAkFHLtui0X4hSOmoJUXLCTwohfsipJ/Jw&#13;&#10;o0KKyr4b9+gs5WAv5CubM+6hq2BkWwvzdmsc+aoXFLHOOejJJLaucEJ/UWTbejyfdX4868R38x0H&#13;&#10;419GeAX6J15MmpIEYdD0AeyXtJ4ZDYQNWBQieSaihvujGhmfpcp4R739cu1bKbZF46s1baqNPsv9&#13;&#10;FYqXcjzVRfZX5PxjXb995NR9W8uWy7ZcptFfOMQ6m/fcF/3954c63D9wOF1Y6zWPBl+/9EsTbuyR&#13;&#10;FS0PUumJJy6pOg97xyEUh6gkxrkiohEtCdBCguNG6H1ItmWb8YaseWVW8ZniTvCsg70U5DBFrPUB&#13;&#10;tJIj6Ng7ZsAhUZMpv9iYKbVrvfAGB/gOtjN/MScCRCGSODhliZosS0GIchkpYChy9sI4aDzMasS1&#13;&#10;hkSLSkQE5gBprWFvrGiq3h1iVi5C5YXx8VXM5Fk4uBZ+42qN2ACbbRk+McySFZDsoTN2JArUuKIH&#13;&#10;MiL1KoANzfJEPapJphiuyPy2ROVHZ1u03clwlulplZv7GLqlK2dGwKVUqW/yveIQCN0anrCdYVnX&#13;&#10;vKVzb81LRt7eFToP+Z77yDg1B3LmTV7kW9GFLry9I0p0Zv2ity3j+/hw1ocPHyUxGkNZDa5J9LYl&#13;&#10;qP6EK6k3jPQMTlONl3F1c8X3RvFEyFQ3HE3RHeXfw3eSBdlkPd3TZFX/Qfl8GgfjYFvyVFx1Q/la&#13;&#10;n0GvOHpFi/xSDnQ0jLNtwtMVRU+bTn8uqXv8VUNkJYPnQbZlNvLVMjZya4s+PnT9g8P97cMq/mSl&#13;&#10;lSeki8O8DveTtJowDkPx1sQDJkUOxNVVNzs3CGlrtkUrbeyBItXiVVfi5l921LZLBYu9+pIZBHmw&#13;&#10;Ej6YErMh9o03Hzx4xGvEsCHrwM6hzSFgDogc6ILvHOwdufPWHURXUC6ypB7WrZNtTZ6o8/CjQ8WM&#13;&#10;ulZ+U1BshXKISbZlDmQ7BwUInei2VPwyKDl71rtzX2TZQYM2NXLAqA4seBtbiy3TozJkWXVta5BS&#13;&#10;SjH1ig+KEqvrVTuffJQ++K2vrKyNxB4AocL7OUTarqGHpM1xwpYlXQTQlYFB+Vg2QC9ZUuYDoOFV&#13;&#10;OnElir2XerhPAh0oB3uBQz+TXbsEOvciayByyzk2HLXG4U5+W2YNxXzs9FK+unn39oM+fuQPT0IZ&#13;&#10;Q8DoaWhC/gQk84YtPfPY2D+EWplK8HvT1brOJNkrLGFJrv7aHf0sK03Ha04xfrl1bdimdgiv93Hb&#13;&#10;sFUQ7+hCQRUHvW0Hh2mgtMkdCBU99zzYfy8774SfrcqnE1MWu9U4BZAX2pqHBH3qb16Uw/3t+4/6&#13;&#10;+49s7rM5vrvW/BMypFg51K07qmgjwjncedB4AI3WrG2jVrvJNj6zjUI4NJCLh77QnAOqJYt4ANfC&#13;&#10;uOGp7hpgH3KjLjF5p1unjsRlwNBhxzF2/KKL7YoVFnCwi4OiT6paG4IqAfGhoCvjU2dycYBg2VtH&#13;&#10;7uuqFXR4xSegJoGMHYg8EnlCA/jk7co1DqG+6/BT1hR9cgGb8cmXcfZ72IkNIGl8LuARLiMPGoVt&#13;&#10;2QNxr3rKzMqRu2few4C2GO2HPrbYg5F12Ikk9cp0h6x52WOcEjHRYF2wodxvyfw0iV7RCTl7iDlH&#13;&#10;Z1vXiwzUmNkHqcFiD+a+TYgao+/40RBTFxmSh7z5DTX7fOE7eLHnyCiGpH5mwT1LzNu37/Xzz7+g&#13;&#10;ZmwW0nDlVFR12dG6+N/bkapSPKVRUlXVljlF3pA6N/7r6O+reasxY441ZgVpkcfyuOrdbWX4dLf5&#13;&#10;ht785weSN/h0+LTiSJvCgbykREc7OH2K/XLPT2V5yfbtt+K2JrMbsuy5OaGcQLVfGhs8h4QdbddP&#13;&#10;P/8K3vFO3rS668JDE8c8MzZv7jx0uFLqyk0E5KUpNwYlz4tlb0ADjyMMLbwnhdw0klhGxXauhwyK&#13;&#10;jsQMz1yItWPHZTb7Km8sJVeWuMS61UU2yiBPGkje+A4/FHOsxESnJCyQ2eaAAAAQAElEQVQI1oUu&#13;&#10;1gg/Wi3fCtM5yFfqXaE9i4QuuQuaF7rhd0HNYYTadvodpFCAAzpazIxnIHw7qk4eCKJDNHJyD5gZ&#13;&#10;LkMXn+FcMs51T0rAqXLgE5fS3XTRZqWocQyRcIBQi4W95oidMY+hI4payM0Nw2TiWoGOhqwBQQPX&#13;&#10;XrLEIW8PX9uizeyst5CBuIorY8YJsp4XrezWzj7tvL13qKjB8afrxGbOhqatsfFVzHLHXjaVct9s&#13;&#10;xukEXLpMHe/fv9ePP/yEopGqQ9M2KtkE6s+4TO6RlzInA2HoyJnHEVi+sv0R7n49CXWWcaMlfE3X&#13;&#10;1Tb3ypFZb4qvpMcys2hfEm4fo74k4mt8akYEhAaw1bYxQz8B3jLKXZsPm5fHJJk6dRv9wnqZDdzb&#13;&#10;SSubvAPVA9v1uC768bezfuErx3P98XRVvrLIB0O+piBUpBlDpOeB7zxaPGZimDqc8vDEr8YUIyYg&#13;&#10;Dy9QeDmRUvgDsv4XHrQtVlw2vnscirSps7Ehm7lYDjcw9Qh76yluk3DlUUbqimtLhxQdpppHaKnp&#13;&#10;bMvNKmfmK67UCsG3a0w66wRS/DaWicHJJvNgkdKuwpVDn9h5HwQfG6EY0jKDrugayuYGHym2UBAd&#13;&#10;EPYeNR1axd+2jC4Q9fVtHPiMFd2w4fS0JZZ5lz1xFZO55q5DN3/Gy1qEbCozqk0PKERB7cNm2cbN&#13;&#10;k4Z1OsWerJ01CERC2vCrGKrFptQC7aHbb1uh+d6dA55Vl/khKW1IikyypTUt7Puyk8OsW88nK1jg&#13;&#10;P/BH1Z/fvlP3oo594cMjz0D8V1krdXRLsLTcC/3ui5QzRxKH5Z4zdsZnxlF8FYiu2hP/HF+V6jPO&#13;&#10;jESdDPYZv2E2K5Y2pGuf+dtW07wciiKJawKRJ+yyyh50qis4miBxm97mptXhQrFiB8RA0ZX3CY3p&#13;&#10;kyCX7RrbhjKqgT55ZcyAh4YN2wvUwi6yTaTJ18AC316A0bENSEG5MDQeyr5YnY3c272Wvui7fC0J&#13;&#10;PvJr6cPdvX7lD4fyqvxvxh71P/X//u2Dfni40/tLQ33RibHNQ+Ols6kfWJmL6g+NF8bjYVgb3022&#13;&#10;LrU3cluoz1IztFGPtdJ3CqqHBzfJ2i9Y27KNaqDLMnnahHnYMFbr9J0KQlklbl/nsweOOrb8DIWH&#13;&#10;xLIBSz5CXERPFV7qzK1z31dyBF3Y8ZIseyB+OMokR6XIxo9pinNC4cuGxSYGW/kYBVaJtWh8pcU9&#13;&#10;6PArb4id8YaV8eowuuC5kg8PA3LUf4FwkUy4DUWXOnpqphaRSzGICphwUrJtVIuuceVe9fNlrtOK&#13;&#10;pwrJk5ozh9CeQNYh+iBx63lV/v+iK3+DiI5RFEqnXI3COkyvWmDS4EtOPvZVTzEM4oVJLJYC5IrL&#13;&#10;PFZRT8vMtJrM2JQ5BeIKBbGJ8XCPEsc4I6U2YNDIR8HShT3J+B1IJje+ULFGIiTz+v7+DVOhCl5y&#13;&#10;On/faD7pxD3KPynzfn3Uj+/e6eN6Usq56+/4QrJz/xet1PBIupW5rdw3kS/ozJuidLyMn834ZcMy&#13;&#10;ZRtG0YteXINPjgHJHj56cnXxQ76Ve1WoOXa8hj7xz+sw+XDZ2/DfRCKVuID06uQ2Ru4YqbAiC0Qn&#13;&#10;xj7CMmtk5Up8EH5D5KeoMeiO+poL96/G3IJfowl8yTZqY3K0sk86Sam+pUv8hkw+438RPjVYrRmL&#13;&#10;m6I/5ffMlkqGkugsIyUlmeXxlEhs0mJ52O5OJ/6Q1PXzu1X//sP7OtjPGOsmk4qzRtxl1T9CSDYE&#13;&#10;mgHN2d049cjOPmeseGPj5DPjBIKX4qOXr5g8bm2tG2nrt4CMF9sx6rgesdmyjUcASUN2nsxQgEO0&#13;&#10;gFqTE64aNtuYAf52aBuyVVR19Sd8KWuiuCF0+C7P2hoaK724dg+Zn8ZaBLbVJixhCVxUrOTKg3vh&#13;&#10;0NpQD8Bl5TljcWqcrkyFPkQS45EPhubKY7isp23ZAYrZou+M0cnlmaFM+KnhS52OAnsGspGC6MCI&#13;&#10;08grDYq9uSnzq43A5skeXMkR/854mUdqJoDmQuTaQoyJgmQ6XLEiGmyNPKmpEJ6DgU8wxG1toMxp&#13;&#10;RBIYBvS11/rZ1v39PUONma/oxVo39A/k+uHXX/X+4xm7ZA775O4U2BV/QEo3IwE35eq9eqYdpkMj&#13;&#10;/7mwzQADYQNVVdqvTmHBrvgMYyffcAoXlESenY4pst5o4OMTIH1Ty5BB3hMrATlJziIiFQ992p7r&#13;&#10;h6aiiq2u8jyN/WI5KTLxiYhfHPtZx2T7WiRpYjYaPjO2Vn7VNMh2XNjEQW5K563lbz+/0z9+fps9&#13;&#10;zgNATPfYoLDJNNCFdoBAWvHSim8fj1OUOIfkhjkPQTEoX23xlmwrPysP7MrbgrgiQ24ba93xYUCJ&#13;&#10;mIGwTqftso3Jm6jy70cxNlYDPwn+hmpe0fN2CYnLVMJGMaXkpKZIm7Yjd9Ywug115PSuFXSK2Sjs&#13;&#10;qA0mcaWv+VViwuMNYVQF1Gk3mcPQtmyXWi9esQUMsfslL/Ig3LsRaLtyteSGRxiG2dtWdPQVPOrc&#13;&#10;asMk86O6Mo8cpky1fOmqMcWyK7kGh34UYltiTpv6SI0QM84SHxqq9WFFoSvotQeHLAbN+KE6XLkd&#13;&#10;Z35bzR9WT/d3Sg01MomTw+zVCx+gP/74kz58fJD5DVJcOfszLmmRqhJZrL8tGrByZcwN8R+I5WWM&#13;&#10;fFXByw5fpU0NgCZZqUt19bkMfeiuhrLedvFxlZ15lK38eepTbMcESv+Zbo9/4kc1JNmUSYaG3PHn&#13;&#10;KUOYtphm5WiGvnRI1Qgq+kJ34/eC/atUrIc2PA3c9C/Rp75Hmdq/rUbWgbEqlk2flexsfLa9Lm4S&#13;&#10;G7jz3aT59fXEr5bnM553/6J//cdv+oXfaPMFQWcyeRAoYT6LThrQqTAQHgPiGm+sQ5++MINz03B5&#13;&#10;3mLftLWBNqFzSwGH+6uxu2tGQggB8Q/Q7A31zl+LzmbNdBiHOsqHGkKvwCcB6BUKOhi89osMg9+W&#13;&#10;CKlPMBE4DJUDNg3eRle5RA8fGbJmzqx44s29ahwuC18dLHyNFr4tixqHXx2+ocC2LNV5R6iOV/Ic&#13;&#10;5Wd8BUp2GO1X5rTFPjEN3yiDDMj6ZZ5Z985+yyFZ80BPU1aRld5zF0PynM8bHz+x4ewmF6iHVva9&#13;&#10;Iyg8gbbl8IouOxswtg64GTfOjQBo/SbEV1VZR02dFww0kXUFv737oA8PPAxe1DNW/HS4ejmjyEqJ&#13;&#10;CDBVmUunG9BnL1w/6/M1DlXGtdOWPysVlKkqfp41vsPOvOKMi/FlCTTE0aO+NoetLszEcz8ykgM9&#13;&#10;bTihgc+YG8Yyb9Lwoh+OtYliQ3Ns5BhimA0MNZRf1ifsmWdmDZwF2HHrdWt7Kt36PpOYy4vjPnO8&#13;&#10;KnZ/HoLSZsMzV75p0ZnDYo2St/Yc7G+ovfOd4/tz0//z15/19nLiD6usJT4jT5+zQkFLSkOzY/JW&#13;&#10;Fno92HssdQvSRUqmscl75aGbPn3SQW574+Zb1YuShWPatNZog9/Ss35VI1qXZ3rgUqCBYQ1cB0qT&#13;&#10;oeLDT+i6sOFWFNmxKTqOjZWxkht7tahjw6/kTh+gM3GF7SAmv+EbB0dgMa6SgLyJh7XREteWRY17&#13;&#10;tsE2nk12qJVrW9/Ms+R0G3DZz6FNVxQDLaw9mEkqzZ4TB3vYo8t9RaVobItWSOcY2GfDJ+uDImsE&#13;&#10;YrP4IcCGYqqBQidwIxRb7G5SwRJxqiu8ZBt0IFauS7y4mJcU7cgOH2BF8cPHuFFbZ993nofOYLa1&#13;&#10;nPJHjU4GfEQmPlzFgn34+Ki37x74DasyiCSgb0SVbvZSx6b9Iu3Ol+0gPWeJLeVGS/iGLvEDTG0O&#13;&#10;G/mQKiJG2lCOSQw+c9i4+MFf59HL6n2+GEsT+jL2Maa5MiRvUDo0Oy9lLNvcT41r2Ea/jzXF4XHs&#13;&#10;kwzguPWwyk0uHF1f4lNtcLRZoilXhj0iut+PmTGbMcV+A8bW7LzVZdauN/eVPI3tfILyd1Jp+V7/&#13;&#10;58f3+t/g3brozMG1MtfOBDozhIWjdZAGdZSpKyAPC6mQosXEMbBsMNj0gAT0x2Z7F23LHIAElm7z&#13;&#10;to0MQgvCBVmApu2qgOooZ9ByIaeNI22UyOqU3GSjBHb4RiZkeqHbUJkio689wxqEIo6WkMKWFzWy&#13;&#10;xQ95Bd3Q4TlDuAt9R5fU8DPIYW4+ACRySRwyvUqOT+5fqNDUByz3K7Q8uB/GPxCxJpeNRFOoxhXf&#13;&#10;5Agky6yNbFig45Xxj7rJhxzGKi90tkkzkDEkK5dt2QChfKk99RtZW4ddhUXmN5Wav7kXxqEQZwkp&#13;&#10;oUpXY9R9YFVycPMbac8/EgmvOqjX2vtsBNyZbXxJsLLqwV2+msnc+WDo0RHT1fT+w6N++e29Ltyk&#13;&#10;tUYiPDWTwlRgfJTLkk0nALUtewBLDatPXKTD2j/rh9MLjWjmMyurHGjwS3/NSTnoRosl/rLStNkq&#13;&#10;TeYnrNxXCA0n+tjCOeuEnBZd6Etg5OfqMfDU43EjZ8ygb6u6+1VJT3zLSIpJIS85oN7bp6rdnT7B&#13;&#10;JH4DFWXsAYq+kYf22n8iZ5lS+BWJS8ZPI4GJGbQO4tTAHTq7wUmnxWps5PV8Vudw/19/+1U/fLQ+&#13;&#10;+h47jsoIPIakybRWDpA1Dwz67KLOBggEVRyiPyK7hs3gwE2ug+ro8BLP7Mhlhm90NsxTt6myzcbc&#13;&#10;IMFJ1TtENlSBJHhr+2FejLFSd4cyWeXq2DtMsOkQYS0RP6BxoRpMeQ+W3po/zFeJ0ZAhaeUhOGO3&#13;&#10;HRaEBpIgPZ2aBA2/UkFqrX9MVNSOXqArl5U04cTB1JlT+HG/VbbYt7W048891bxq/mSyGAU9NBbb&#13;&#10;xIISYuO+wNvoQPKVlvjOvuhQMXZoEBvuOwnPKIotmTr7TvjLEumAd8AMZVukAmthIOrTuAwJNMdV&#13;&#10;crE3O4d6/eEzfB3yF2pgBWMv3xGYMS/Yz+z9ZVkUuZacNXQjM79Rffh40W/vPqrDdxyq7spDjm6N&#13;&#10;H+rCpgC1g/CBIqH4E9s2pVBlgdMhhIUcRraqpGgw0OTwsy+WLnqIxn0Kdwt7RN1qX5BSwEGdfAcx&#13;&#10;VR5F5GtAUwYBNRR080ySq1u0eGC3DzTqQnRhoEUmDf8COjOvG0wpu5nBomMH7api0Jdb0c4LxBVV&#13;&#10;Y3KVLd4d19cQO0j904uVR0GLDow0iY9uAl84WqwQ2vZorEyTvUlNF5aR7xP7Se/5KuZ//e1nvbtw&#13;&#10;uK9iiw/saSqeLumoHU7OD+OrEA1wQBcdbOJX/DsPxcoD3eGjk/ARF/miKzUdrcyhWLWl2ee8GWIE&#13;&#10;lumpFf3InweZpNESTJNtOTKosTLCdEFVLfqoS6AbNccpkHodYCwMmcbDT8Y6BLKqrH3cAmJtbKFA&#13;&#10;8B24To7ojSox5FQutrKQie0digqWnuaWboeRu+JjqXJCRZ7e6VdFaqWnHiaTOa3UHcTDxgPf6AmQ&#13;&#10;Ijd0ocqFFy1cqcIXg48s2xItiIlUYnSgqJQrufNPVE03tS1mGNXZB2y83R8FJutvJQAAEABJREFU&#13;&#10;Yuc8XvEweuZX62CJ+bqdpLYMuDEry6E2e7QjU0kKIa+RAol9XYc8Ly38TYnkvLmvAF98MqZYl7Af&#13;&#10;P3yQJS0c8IJLRgjmJr6S1698LZM/R63KTHtMhcQyJKmy3wZwobmQHuamVW5qDT1i+I5+049Ai2kW&#13;&#10;hvy8j71qSVeIj1NsmB0jb9ThooZutfTIG9CTxx45cr/67oeNZ3h4wuPXswjQ0a6JEj78GJP48B26&#13;&#10;If7RbWC0jRW7PomCoYsxGNK1jy6IZqPhg03eCtnk2F5CRqM+qn1iLcMT3SviGCO95fhk8C3+RZpF&#13;&#10;jGNARHzCAiT62XZ9tEH0UQIeFjGaWdFkQ8PmhWMyPfrljX749VH/+vdfOeStBzb+ONzYtDxC4kqZ&#13;&#10;yRqQhiiUNDuaAKEafOlKoOusF4Dbmu0Z76GijnrThJYC986m6cg0HiBqzaAYMdE/b05G3+oTPzTE&#13;&#10;kygy3FDha9MNafbJvmGqyFte6TAlxOjKioBKgspSQUz3Wa1Z+eiHU8cx64srLTbLBvnNhoMLpTpy&#13;&#10;6MDwQclaRGO6gX0+aKoxz6LqkCsydxRDu/tIzg9j2ZaKp5+8oLYhjlKpqSu1ZC5d6W1sgodU2rpv&#13;&#10;8ygsngoxZPyOLA6HPpHJmNDQjg8JJeYflXjE7e1Qh8K7LTJ2sU7DRymBTrIk09Hk7FkOd9chf5Ei&#13;&#10;p0Zo9ll8MqbY5/38qDM4nfgQSQ0FY7bOvOj8+tsHPVx4DkheY46CGYO0KMq9cku46OaqgQ6a+EeE&#13;&#10;VshGo9vwTJckGzanI40NmbjUAre31BNEUV747OOiLP/RqfToqsVPici9wxQZxDX3CZb1wROmdLDV&#13;&#10;Sk5MUJrq9hqSsjQvdVdjPsIZdTiVOhmA7SprWA59qjiIL7Ep/CX953TM6WZtXvI3SkqTbTk8qPbZ&#13;&#10;uqb3PsiU9ywvyB0d/mxRvGDoFYTlAets8qCxoR/XpvX0L/o3vmv/j5/eK28p58uFm4dzauNBFDFB&#13;&#10;1ofMyaTwI+emYbSN1bxIMTmIlbe4xoNpW3YgKBCxGUvjSu4cfqEbbhZ4+m62DGMnnyWoDtfwOSgm&#13;&#10;a3lyIcnQGQLKAw+DEp4+NSclbxNV/x4V86zDtmyLjlDyoKdXXaWHw0wvTepimLe4HGQEM8YiYTOo&#13;&#10;2+h9m4u/ecusn0wc4MjhPmDPeBNIGoA8aakpZYucT0yyPdEGbchAxnPa4KplTcPYMYYLknmCNawD&#13;&#10;nH3TAYsySkJfBaNILYlq5DhmyXg2GtA50FVv7ieZg12RnfqaZMttUsODDNLZ26EOzdiMJb5LF7zh&#13;&#10;49Ya/vCXvNWz1x8/Pui7uzuhVnwSj7seHlf99Mvbor01Isb8Eh1QBP4OGYjEADQpfDAEHa5/MmvZ&#13;&#10;ZswAMhvbBa4rNECYzdN/ik9I+WYZpt725D5FXDntQeVP+Ur135bpjER55Wn6DbAvttSUmM1YsSiP&#13;&#10;us3GnaRhRJE+Psf8kTHhQ08dWaXo4ovmWYstzqHP8Mz7JcU2+ifozeBmDTu/iiZXtqzZsx0BeJXZ&#13;&#10;yXC8pVsf+73+ncP93XricOdNp956sM55iZ3eeTCNvNW+zyXMyCqZMcQVsvER4W1jnkCXhkRNDgtl&#13;&#10;PLjkR1DoOOA5wjIutlfbCN3Ntq9jHXiUwwf/5A8yVoE5Kh9kePTwE+F76Qliri7C+hlHmj0Z+DIp&#13;&#10;MusdAd5uMuhCN6HETB1hZKWCzLGLElblA5BOm59NTg4Xu+06zatXXC8JLyi7eurKhiYtKVBLcYoQ&#13;&#10;qnGNaHh0iYlP1j5Aq8gixrKeXrZFOyByoKmzcjWcMq8gmm01YguiC+0aFnGY1+HOgW54QeXGWrUc&#13;&#10;2zK8bblZonUJG101JO5fr0P9gnnIbCqehw4SwDrxRp5/oeP88PH/Y+9ct+O40au9N5qUbOX77v/u&#13;&#10;8iMrh5WZxB6PPZJ46EKe/QKoriablOxM/mSliI33fACqCmyS8ozu7071H86eki85+E76fBaH+2c9&#13;&#10;Pm+S01dXXRCrqblJsjCF6K3L9lum362n61po3acb0bnHw9bpy4UbbqjIFOfDrqE8+McezWtgea08&#13;&#10;aFL/to/Ly7IyNK/yP/SSXR2mnrUyDanmJD5qKjiWShDmHVB3t5IksXkodt2BwUzxmi9aaiTmhVb2&#13;&#10;MfHF/bs4kjG+y/Xi1HmIuxo3L7M06ucRVb0eXc8cWv30g37+0vXP//k3PehOD49fZD+LU0a17qyH&#13;&#10;g33x43Bjh9HreNX6uC1FRy2KHz0G35N2xNc+kSe08pfHsNE2jlEkl+nJEQatGiXuU3IEFTe1tof/&#13;&#10;lK+IJfOlXPSw4jqHwt4L+hzsAzSOU2fvsoc5A9qJDE6CjRDsfNS2UayXvjbAMrLDY0Mii8mCv+ZF&#13;&#10;HMopDFv66KlfMHsxIY9a0zsEC1q4MBAc8N8ANRi2ZTuWA4aMuWydBmqdqcf9Tu3kGfQQ9oKNfUdy&#13;&#10;AApfeWWvLrpOPcn1Ja5eSA6huwL71hf45la8yJQQ1tPjD1UBA6PyZA3Z4dxL+umhC8hZV57jfFip&#13;&#10;5/zpKXdHH+7u1EazZDIZmj5/fdTTfrijTvwkSVlsZ6YmncG8Hr1sr/VLE3N83sJbeVf8LXrMecv+&#13;&#10;Upf7f9Ql/igvvvxYb3pdutzLwWMlkLlaLjoMcyZwcu8RThHMHrAM82KkyMQLy7uib+Ui4mZb5MdU&#13;&#10;t/v1QmK5wCbzW7i4veJSt8qEeWV9qTCbCmoNrrmag+scIMbdKMxj2+vJtE4f/0E//fagP/+V3y3y&#13;&#10;aSU/qt7Vf/+7DgcK9wkdL+cdQUFW1qW8HkWtQTxsCoWlbu3REqMC8R0q5qrDEqDlG3uAk23ZRpLM&#13;&#10;l7hsuAIC+TPCLfTkSet8E9vAbFgJt4nlRbbmha+yJ0ESccCpdHSCLgdBDoTyJmeobTHC7uiKzsiB&#13;&#10;ZA+qXD3TlOEZUUio3Jpsy3zDSPlZmhZSfwJDT18aewQhRgU0Wv3Z0Vm2y2Y7CuWy+EJmKIhOJno2&#13;&#10;E0K1UmeqPlIX5lqPFN0BSm/sc2e/OnqaV/otIPfS840wfiUnBzJ8ahXSAExUXXw0cZMC9keBkWk4&#13;&#10;ds1rhtDlVMD1OMx6gu/0JeTaI6jQDZ4YbJ1fz/zw8aPMXqBhuJbzlcP968MDGXdD2QiHZt+yhoUl&#13;&#10;x4SOqOoj4n8DqZU8ASlfZFqrf6FGjCUxnfX2JHkdjNf1uPgl+trG6mq81L6SCc3qs8fJ16v+us+x&#13;&#10;lMMeZpt995Rz1+Gt8TW11TphS7ymtbhrVaSUCv02vu15VZt6Rzn8W/h2bZdL54AOxLp3oFNw1MEb&#13;&#10;qC76pnA/yDy27PuG1XrWSX/66Tf99vXMn5/45MITv50flZPCSlSXoJFDuQ/EwkVdOY39gDigH8Qq&#13;&#10;ikfvow/JDCApNttQ680LEy6CyHZBlmwmHS9kBp3RX2rRYAZ1VfqjLzy2LAsOMwLrJpBweGKy9tgw&#13;&#10;qkqRIzRupc+Ea4htfBy2kLVWLiRrfMHuozQcUj5A5BDfbIrC2+Wlmi3ZLihXbp1MryA0uloMDTEi&#13;&#10;2iYdvzqIPbpAXITYlu0S7AMNX6KHHdk2fsexElGefcpa7fgAxu4ZG4d4VIlAZEvGfWEe3aJMfAkz&#13;&#10;MDYckYqDkoF9sU9ymzidCHEdvhWP1/VIRTaJQ8V4an6YiW9kMiqoOvQQlzO/g/nxhx+0cch34oRH&#13;&#10;p/+vj4/68jWHuyRXlDIHnVgGaeg1TBIBJHQS7JzSD+z/wKiyo9Cr7D3ftFhL+kwzw/eV2ytF/L63&#13;&#10;47klr3KkpZGH3SBZehjAFZn51Sh/bE1krTPt4JJPV7WrOBzUg+VuvPQfhu+dSRDXSRQKRilmRsxv&#13;&#10;YSwsC8Uxq8jqJ9BMLrfgGpWvThS8Fp3eZMMcPaQGPLbog40mg8bvHu+2M3+owAmXDbKxGWc+qX99&#13;&#10;7PqPv3zWF370xEOd37tvz1lYXoPRi8ijXFHP/MNCFdaStQ0XHIoJzS26fPIaP1KTE1OfPqF95i1V&#13;&#10;BPIZIYhJ9Clk1QuOlvturYsA/n4wJHjG4MdMdwpETOJXqrhtJNlqP+OLIBC/UBAfReYA7oX0PtbT&#13;&#10;0Q8QCz/8NEkiQeVOdQDPrL5TaToXtS+1LavlEPPYP9sSuhCHsj/Ze2/UCA8YErbc19QJb+JVQfRd&#13;&#10;rl2WgHkOzPdqgKSuzLKRiXGQT8gFYk+SsEmsvSNDwws/DJLMoNf4R8d96sav1Jb5KdAcrjxYGqex&#13;&#10;XlxpAKQRwBZht9QD2OTnA4jJ7Trg78h5J6ZCp58ufB2orl6xyJ3d4Nmv2hxy4nnfyHFmfzfyUYTR&#13;&#10;lb7O567Tx086n+5wY9HbM7nO+sIfXT8/PEn8XaptTafk5NeWW3um6lbVcZyDeurwwAND01X/PBQd&#13;&#10;XWGfAyFtkxzF9gY6+jXCDyRuYVkvdPhc5MHFf3CvZ1qhx4s+8kUa+Vg6qsGPnsOjqpGVFsOEfjjz&#13;&#10;nEmVC1Vtjd65ylE8n/gkPjEKUw+7KpGlK6q6XLnLv+TrqQ6oa9WVtHKqMovrokFQ1NHoeNHXW/WG&#13;&#10;WyIAfrWGW5SunZdjwnWYzQchD2zZu8aNY4OjA50C53r08kCedccfSe/YI6rpzEPWecA7Dzo/dern&#13;&#10;Xx/0+Wnjj6tdz88nbshH7l0D8W7kDnW1uK0eqYsDVTYpfPRIYUMkjy8a63mRqCVqbmi7Epl89EvA&#13;&#10;BlCjxJI8wPHpznuHPlKTyKX9wrf2BMp6hhqeobgHUZaMkFjQJ4bP0BshEHRAkqm3yxxsyBv7uXGI&#13;&#10;DRABXy7ioufOvtMsXpItqTDWmIM9Ns3716HDghY/2zIHowx1g1hYas9hBqVGQzhRxzuk4Wl1mE58&#13;&#10;AW0PepRSbRWEsoPfELpk7KTSCEYmRlkBPSj9UNCss/lOzr9cQW/uZYH7KWykUaDyT4AkWyVX4bNU&#13;&#10;FC+GUlMdTe58FGkGjEZkvhSwXtyqR9cBz7NJH9pxktKDqdks7TXhN3TKtcl8sHFyqelMno115B72&#13;&#10;JEffeC+eN8sfPun04/+XOeBPHO4nNutvHO6/8pL07aPauemEb/4nrrfTk5qTrasqWWTLWt4BPuno&#13;&#10;NdLJbSTr0Z92x7NQyiRcKMU+xW8IZlsGhrz6G9KYozOs8YXUcM1rGvnoEdfwR4weLccZuwGboex5&#13;&#10;dMbSuEc23I44D5AV9wQhWxzuyY4qiaPeHSLg80dHwoM346su1tAAttoIvQV8ks/YFmDTNjeJrqe9&#13;&#10;dN+ckukdJzbuaOUdorVRNY/gmZcitPESlSsv6V8+P+rPv3zRY7e+Pj1L7V4dfeeGHHMt3ouh78Wy&#13;&#10;ENbTB0rpQ/TkUxCUBN0dCLuKj0yOkR4Bhl2q3H3yEDzm8KTfQeLqFPZ0JhFDVCmMPrBFAYnrjjAr&#13;&#10;LjZgTwVJKmTK6dP428ZLcAODQdeaXA97K4PlotovVpyclXTwbED1GFVPXuDkyaEWGvmQJz107rM4&#13;&#10;QjGJN43l5TDdpD0T7Bx9r2fZRhvQH4eh6LVHLC2MjU+bMFoyEp+XumFrsx+0VZNJ8UkxmK8AABAA&#13;&#10;SURBVLKZCxUydOkF9RQgtULZKKnrArw8vtA7Og51B8Vji566apYYqV1gDzpID4XUC/BhSPzqQsTV&#13;&#10;hxZy/PjjJ1SbTqeGe+fDzpMe+NXMlhzYO+sUF3eFmdHBd4xyqynOYUBGENVC8gdL3ulesTTDheCS&#13;&#10;bkwsbvmEpu9BxboAIYmOHvYwLJZ5kL/NJs9bXqn52sZaKgiae4FT+lhoKwD9Yv8+NAnBLHsz57CN&#13;&#10;eWzTTbeLknwX4TXn16qLhthVqfYh08V6xVWeqzuTT3ML+dTCwa0mNLTdtfHG/vTXL/r5y7OeehMf&#13;&#10;3tX5BiCf9gdA6sVDwg6kkDOt8rlTgF6HA/rYAUO2gYC1LssSekGUK/xeJIoLjBNd0C/zrAGHQyzC&#13;&#10;Coi3m1Qvt2V4Gxq5YiQhy7pctFz9xh6UpZTFGecdLtXVFM+EbZkCrHlAtzoIpJQTV/lBJZLMvorX&#13;&#10;vFBPrkhSBREWDV9I0iDrgnZQ+to7pYLGRdUEB9hSYv8dLAd+HJ0pznHlzO/dSEGT6VMLig7TYRCi&#13;&#10;i9qwQVTmFhCPhhvGs7NRneQ5+cFKaUs78MgzWVh6SeZLXL2KwagxoSXQHMgFeIEOQm2rBcqVQJ4U&#13;&#10;7kcHKgxdasWD0jqd7tOqns+bPv3DJykHPjnyR/gzv4N/5HDvaQJdd0URljyDv5qjju/CwUgnSp4y&#13;&#10;lb6ci1vTa00siYTGSGVNJA/aG8PyDe2VKsEgKaunyrk8vhm9HKHJALkxri1LYi3FTpoeInetZSl3&#13;&#10;udLZq5FJIfgPx/IYE6kG871zFUxU8CKobOgWhc3eRAx7C8lywfCg1W/fhLhW4kQjFA99YySn2BM7&#13;&#10;HNvE05iQjS17zo+j0PFjvXiYpX/nU/sv/Comv5Z53qxHfvd4Tkw2sZBCPRMYNJltU8boALx0oBoX&#13;&#10;Ghhm7LbjgTwGJRSFjX4ie1iQhErStDVrXNQf4/r+4mzjU8OJApIND2C0LsMEqw7i9Sh/EYLX5AWr&#13;&#10;unampHop6sDg8Kq9SnMDw1Zu9UIzDaHmkccktmuWbeVH1wbNp+wQcdnYj+BQE+joziwi30g2DusN&#13;&#10;vkM7tDbHIqe40NBjD2KjPZQ1LqyxEKCgMQM3NT61O/BJjU+yBqK2qM1QLtsRQWgQLUi9jQoMkqPQ&#13;&#10;wccIdMmebbfA4bolnsARPvornnpZO8mUq5MqVKF88xgUoYEYyC9yLSRT1KTOkMh3d38Pbfry8KCP&#13;&#10;/FFVdyet+jngn56ekNnHEaGkLJaGhpYZZQ8woGZmfRqX5cEcZ5xwH7mWPopbfHT4J2NcdlSVGF8i&#13;&#10;/UgsTZK1qF5cyZMGRmpi3sz3IvDgVznKnPhiLtNIjDe28DtgGKmNUU4EiUKDFlmja4hlFK4ZhgjS&#13;&#10;hfnvYzaRfGFXwiEfNVhocNxg+BcjetrK/bm2zDVcKy9SKgQjNlVJQZ2Lx2vOpWKuQCjyRp0zL2mH&#13;&#10;5nA/tZMe+S3Mnzjcfzvf6W8PzzzAyW1Kje2FiaJQ/ZNndACzxkiv2npyiyu+8TuUR4vjtCNcj6UP&#13;&#10;xW0ZI6qmobExMiLZLlPVYD9SMw/LkYYPln/oWFNx1xP5KuGiWAfrcIXIMPtIbkqzP1HRSQnhQYmb&#13;&#10;cjikLzRXwzblLsjBbg6kIAmzf/IIscNYNsAHRt3DFt/KnwNMFJ3IXcw3ibIvXWKChJZrqkQxkaT8&#13;&#10;BNeLRpfnAFC3g4Qp6qCEMdkHRfKuQ73qxgdlRqfexNBGvv7G2LMOfGIvEBcakh66+XUJUGqCTukC&#13;&#10;TuWTmtUyBuz7+pM3tqvcRJxOMuh2He5qTT/8+KO28nPR5+ezNj7VJ7z2uphkJp4xRTpgENcnkMag&#13;&#10;lcG8PyfV8lh8KOlQZ68gNeApWnWg6aTU8GVJ0FDM+e0GkrvyEDNoZZhxtwmu1wYUyUP5a/2SsIet&#13;&#10;zHGMDKx8YSl+0OTg9kUod/Z70lhwxHI10vSV4h0hvsn2yuWQNz4pFdz0fRWstQzVxQL3dPCle2/C&#13;&#10;Z/d/z+/K1qkp0JWbn3njs5jQNF6+k+/0mV/H5N+3j//9dnF1mR9R1S02tWSm69GXiZXT1/DDBX0+&#13;&#10;OMGJEkIEwye81kVqOVMUi4ZfsPIVqdLzKS77bTsqCWrDMzSvahf+qg5yxoqNe/WXpDEssBfx2ddR&#13;&#10;+njDVEKnZAHNYVidWKwaRmtdzgHMp2h2aqkONH5BrBSowT5lt+gtvQRlnQfSkEeKnrUnf1F0oUkX&#13;&#10;GpF8e2zis2hg3piWOHwyUjE0vqEWX3GCqsAhKsGxTnL2eR8WzeEXpLcAxziTjszly6FdStWFFlux&#13;&#10;NVUMdqqWvKbItqcIZUxhEGxOn0FjUaEFHLEJfnyjjC0hXaxggP21NkV7WnthNOizr4/8zenh4VGf&#13;&#10;Pn3CXzI+G3sYlEJXS0D6xugXu23ZAxfthRv7cZGLo6+iVxM7mbwHxC3xoTxGeMdnIB3HhnKOpdfs&#13;&#10;R3FR+ZBzUbR//0H+0d8x9dgTm/uFMfVbpgB5b6z4TDO27JO/kFS4SDc5XNiCm6bvUrLLpLhytS0F&#13;&#10;mld8Fqbq70moRrouHl3QlU9xPS85NfPabpvrX8n8/NujPvMJfosXD/Ipm8wnFfWRQYeL0CHB1N5C&#13;&#10;S0H6ogoDogdwpRk2niF0Yg8YCkUz7Xhis60GSo+cGkE+/SIS4sJqLTSQht5+g4qLEsxjJFlQEoad&#13;&#10;LwUTdx8dM/w7g1BKS9QtiMsaazD8HDYCY4pFSM9zq/pkuNaYdQaRA7E76SHYee5R5KRsHG6tWQZJ&#13;&#10;aiZnInniRy7uLDrbtBjg9HJY0wajXKGgNte7zYZvbcjQ1LfNOuiImrSbQatdeI59SLoJvC6+pUND&#13;&#10;XHq9wrZVDpFbsuoK7ybtNE9xbKB019R2uY6JMEl0CqRENvbMGteZb9JqTfk3PQ+PD/X/q6qKd92f&#13;&#10;eNlG5bATfdIbhDVlI1jdDaPIo++6Xlcg4wtl7VuKVcbYgxJqSithyg+BEfEm4hPDouHfw/f6Jcd7&#13;&#10;vmwte3LZW56rdqUQtqx7PNBZ4EDkJM/6UyCLW7T0TEPu2n3JZdckhepyxfciwVG0Jzns1aBQfBdG&#13;&#10;bpxf5Et+Kl2HIq043gYkRvJB1iDTYq/oiqt6/DEoD/LphEs/qz8/iMcVnPjjadNPv3KwP3U9PHed&#13;&#10;t9j53SKfXsyDPnqywjd+hUMGRucdMJh7b+wLkuzILcyALtdW/bNTUCl+huCrvMfoQ3mp8x+RrB+B&#13;&#10;W17A1uLNvTkrf9yKvfakapEjcex/PlFCkOagTvYivomJPZhWisLlpSY7nCig+Ia3Lduwwdhp0mGm&#13;&#10;z8Fgk9rppEZ/DV/bIogcYi83XV1lMmaXulLItBuI0hs/9p8HLeOoWc6EuEk5Z6kOxcY36daswDaZ&#13;&#10;JEThRY6zap18EzCa+hQbD8LyTGzc50DUsS2bHuBxRYVTmImod+w6ukDZuVe1v+ht8shwqtke/LJr&#13;&#10;XsZqM4Opkj1ke9ClpxmxGBWNktYoi5x+RRybIkuaFLvqfqIiV8TyT5/8SqVn3ednnZ95xs9POvN7&#13;&#10;9NOpqeV/coD7eCaAofwHS/kdfPBMbGu8QSRazy/Z5/CkkxCc9UIk6jMgw6f05Oj0t5Fzg7IQ5Yrf&#13;&#10;oMM3/BWIi28Rue55erIte0LWxQeWgUm2C4g17MjFzin3crIHYvsgHVmPfDSTNcUSWlCtHNV1Tly5&#13;&#10;hcsm4nW44tuV/djYF2nkn5/cWVKidbkwX4R3uU7RGw5GRy9JW02HQfV3GeS9XfQPZKcvVvA6MP2j&#13;&#10;ta288J0DPhuXfx//8U7ozCeUO315vtOff3vWr1/PesRnPTCcMnwTOItwWS+u1X9qg7qf6IZfZsAQ&#13;&#10;wbYhB6QZdPIhZ3JUkqmLnXxTKrLc7cktinW5luWoJ29sdf/ws8tDNrQMEkeELhd6NEuuuOQ4QHuf&#13;&#10;+CbPdHbi3GRbyigwSRIoNZPLh8OEw8LshW3ZltwG0CswukkNDXDER8pPX+mjek9vvBCdQ6sX3RTK&#13;&#10;m4ILi6zRtXHInznc8o3xal1zPbZ1aqdRgr60X11Oa6af6FIPaOGgu85LeWy90CvvmFDMVBePqYv+&#13;&#10;FqrHjhMDu80EK2UH4H2CTZNQ/lYgNSyWadwn+NawW3UlTXpnvzjhaeGsDT6925ZtMSn7ZeI+fPyg&#13;&#10;XHZqwWGWalKuXr2Fu42Uu3JBcYxJKzRR25kpfdzOdK1dcUNL0sG8modf1FTdhbf947kweonviB3h&#13;&#10;8Cxo2Jbn76cj1/tx43Cn2NGttr6mqaW/JHu7oThM353MBCMQbRYF+cYg04tuvhHwR83pa8Wm6OIn&#13;&#10;dR5ADyGf2ra8+OmMl/zEsZ69eOr3+rx94HDv+u1h01N+DYNPA8LfoSPFmFNzh3ChMDIfIGV7Iq7R&#13;&#10;h15gu4TMtvHNC1eq68mvRRtlARusDodP1hFgqRFzXEs4TvQpWba1v0ToGJyVXWhVeWMXVwwdWntQ&#13;&#10;TIQdy8126ZbHoHlWwkFDkmO4yTlwQIIsvoi3TWlL0QPbahwsC4a3LTtQ0Z6fwDiUtu1Z2/NA51No&#13;&#10;h+fGSHINVUyT+RJXtQMd4yAdWGMkTM6NpffIbBrai5Nt7AAtTOaJi0/0Nj47OqqO322senst45r6&#13;&#10;3pRncWHYsZU9E+vjgLeaZBC65SnGFplP5GIPZeS6r5tqj9i/PDsbVNRpJ+OWeOmZDzr5Kan+1QzP&#13;&#10;WzreeHfiH19xRQf5joEnI448ESE3MV1u2m4ps5ToF01fFz6WgfR81L/kj/KIyJxu6BZysQ+ZrYrD&#13;&#10;t8F26y1UEpJDL/mvU9bhvl7WLKLMSVgME/G0NJiaUUCzEUXmtLRT3En0AT3sutS7CAcujtXpseLB&#13;&#10;foOtkBv671El9j0/184uDx72dmIZRJ0f6tl+bp/0y9O9/vRZeuBlyMO70f/GQ2zCTnkpoMc00UeV&#13;&#10;vc67Ej6InlC2hrXDMEddchiqhlBflc4mApQedmp1vEodBU4mZ7HwlSRy+ChBibtMJAM1txllGcPS&#13;&#10;FXx6p7Ey25bd5IIlXmTBS9a4QoMh7TNpi4cmX+dHbFKTthSYRi3VH1QRaTpZgpJwC7Ute6BNaurb&#13;&#10;6DiQHIQPEiDX3JidnNwrcdAPkJRvyqjLq5HnBPJNwu2kArJB6aCkoedNuecbeXryVc/pfyMVOZE7&#13;&#10;EFKqW+NLUOXKwqG2JWAPKshAGHEtCkuuCqtJsllNSmlc9vAtkp52xCmgmxBOYLOOQMquBCZJ8lkb&#13;&#10;NgVZv6OXTG2JA57aDmXP8o2lYa91ot848PNrvI8fP+rUyDlClStlQ9k4JVXHP/LQjznyQjR9OC7V&#13;&#10;FY29El1pr4XhE124IPwRVNjVYRaWz5JDqTYIxp2Bv4wsaa1raKffYR+G/u05rreQiGRb4IboFth1&#13;&#10;vb4SFS2UJYe7AF3dlItmcnjGNqU3fbBfub2QEdk55uwON/Toi7bG0g065hFU5u+fqHGJpn9dhy4b&#13;&#10;547Ew73l4bfk7Ymp6dGf9K8/P+lffjnX4c6zXR2TVrlyOKCorciNToVli32AhDC9gAdMfMwOxmTx&#13;&#10;AAAJU0lEQVTdspkn8uKgkm0x6XIRsHSYSo8qlGwhSgNRpYfwhbJEW4xEbAeqCz2jWAwuIHFA9NoM&#13;&#10;oblgCbZVh16zFCDblm29vFZv6cniMXTTLS/VNZpJzMbmJEaXZstjTSbLQFuq15QcRsu3a7w5pHJA&#13;&#10;oWOjZFtW1/zQjZeQoyMfPQp7/MRVLDR9aebo0E58D639OiNtbDmUA6/2j1pZwy3gzOgTggZDLq5T&#13;&#10;sLRHioWc0QQrr21EEBu9qECC3EOIsodQs/8DVn35JMHFbYOKZ9+FJue+qkcblxRWJ28zkY2dg0eJ&#13;&#10;zXrmp6APHz7o/sMH5bk48WEHL9XVa96nXj1mnbvqFVMh8XtpwXBLXW4xTKQGrqVW1uDB0jprGHz0&#13;&#10;0x2P6OiJoF0HH+0AtmKiDEpgCo8tBGmMWWwI3zUfax75NJu18FTlKaNPapEx5Y5o6K5GJYk7zAi5&#13;&#10;mBMYadHw1yCi4rJFA1lSUH4JxF78miIHSz7S+B/lnT8YFgtl7B7fzVCbrkez4Q/IJiZP5yVwu9Mz&#13;&#10;T3vnsTZbqnbSrw9d//iv/6F//+Wrns5Wy1OCXXxS6V26/CoHQVyTwF2N1M/NGvW6ksY2aVrBnju4&#13;&#10;aBcXUSkibBmxBViUFyw2/JI3UOTYFuJLn7Zl8xhAYyLk2tVoC0wx8mygkfC3rP2KLUBR2sUj4Ir2&#13;&#10;enjG2lZYZqjDFtW3LsehpjD0zH4Ud5my7tfIK4EvB+3GHwaDDhUyN0wkGgd71pk1FBxpT1z3tfbT&#13;&#10;qva9mxKOUEHauA+dZyU9qOimOJSc+ELc8Q8Pm4GEXwbR6OO/UNrSxXOhIkjdC7sWv3RuaOIuWB5D&#13;&#10;E8k8A0E+kFhGVZHks2yr8azk+UaaQV0WLJ/axTpPp6YTfukzhsiP/JrrxIH+cR7u+eNqI0/FzR2l&#13;&#10;Y7K8GP2FfBDLVBNKElES5u0R1x3FULH2Y8Qk3ibREGdXF2G4JnDqihxk2OFThpoiB+xOyYNSNxL+&#13;&#10;V3J0vxNJUdkGo+taJMtyAG81AgOeOYMIRq0yFFXdMOjIMpQjYZQ3EGNQSa7tI/pa9770+yPez3fD&#13;&#10;SomssTbshTnLcLPMQ/nEH9S6jYf1zB+e/vO3R/3Tn/6iXx87MvrKY57tsa1bvhmgI0Bj74q7TLGl&#13;&#10;wETEMpoZpJ+Fjb2sHvEt3e4s6lk2kHV14bvkYmtaGqu5KS9bY31txie31kU6BlkNlnJQh9SUpRHF&#13;&#10;C84cgaWmuWA5cVBEDKIKiLUt2yNmXx/G9Fm+TJjRzGHVl0ffIhYPIqeZuPSwI/IReI493LRxKPUJ&#13;&#10;Gq4ekmXkd+2Nba0ahOKjC2BtYzbcGKk7uDXTHfVHUHQu/+y7swZACikTMLKgA7q+kmfh2nItvfCh&#13;&#10;A8kMEKqri47jv+uMS5Ppw2qqy5JtuSEHFhdZiRss37DYnDxH5RM9fllj/otUybq7u2eGoj/uhbjc&#13;&#10;K4twUF1JTb6Mkm9MuCj+M1IjZ7QB4hy515PFhbWSlPZ21WCSJYhEPCPcES9Vr3McvaUhUa8CoSgq&#13;&#10;ZkzHxw3L7VGh9EvjOEQ6Ai3iyIyZgcg8RlZjNqg1tAaj4jBGLM414zaYzEY6gRwG8XuJETFnjGlg&#13;&#10;YOjs0KHJHOldXOVIBJi66pl8jJspSj8KvrCTozbuoB7Ou6I85s1Qf1Ln9+zmMDhvJ53v/59+6z/q&#13;&#10;n3561L/9/FlP7Eee0c5h7vOdtN2p80es7melvE3y9Ew8x5waYiiO1BsvR89N4P3RnWWgk8iB2VD6&#13;&#10;yINKChWQbWt/oWQOKzpGrzSCrDhqXGGxkkh8KvVAyp7RBuHV5IYNwKr6ESHkxAtOsrHLKGvU9vfI&#13;&#10;blLiWEP5Woo6XmyJuiTbhRLIKb4ZBB0axBcHVR6ZAHL6Tq3dy0BiX9mUzU0dbGrl021kkIODT4lq&#13;&#10;bBx8J4Ww2YYY32vY5OEbtALyqpEf5H/psJ/upaCdyE0dWbkymzjxa4uWnsInVsMnthMxocJm+jc5&#13;&#10;i/perX0g37024jc3KH1DRYxOdzJgolRTT86eil35fbYUfqKL7WJiwMEzaqOxk1vpLWANHbqB0IYs&#13;&#10;8vT8lMLfB8x9yG0TV8I35I0UKVv3Hx/hyy1S+moffpA+0P8JkcAT/uenjV553k8f9MRa4yeS8TlI&#13;&#10;0kmPT10//PCj8kjfs0135EzbHd/W71ildW6bnsyvrYgQOYN6juIY3QE9dmGAxidgSeKh1lCjiQ3o&#13;&#10;eFm4dRkaTr/jqhD8yUyJDpdSkYqtKeWiCUrBlFrZ0/S89LbV2LtkIJlChy15QUYlg8H6csSU/WEr&#13;&#10;VWc3DunPcY+xgBJaZcqAnEJFMiUiNDjwYYOovwtV9Og5o1/pjz4v+OW7aHYlfLnNfOFZUMhCubzQ&#13;&#10;lS2GoIQxWfkafM27vfPccEjrzHN9r7yoT/qgv35V/V/q/fy3B525YZ2gvCzuJ5lvABK3jAPeJm8B&#13;&#10;h/SSNwXaoUaFm1SMVJSbkfNmvWB5yciky5VKEimVK9QyLBimklCkhULFY8NDpBdtARS8hPmGVEhP&#13;&#10;BK26wrHi0FWPUDsZYBi4o448QDZkZuKqKBJuV6NXED6Lxod9GP64JlV1H8ay6xHGMGhH7jJRQQ7A&#13;&#10;0AuEPVg+siXGDnFFhghfA+Uw5BASB7E4cNTGgd5NXiDQ4z+RcIsvj56mupbQ8FUgowbw5vgSsuNP&#13;&#10;rR5UvRNqcrQAX+iq2YVcEFcHKsndg0oHaukgifxiDaq13KkoutS1qSVaZc/rWWUnEefgbhsbKIVT&#13;&#10;t8vaUEZD7Im9OUEZ4iHKHchB01nPRo1z5SdBj7/Jbp358HCil/u7kz4Se5e82LsbO2MOKHw4pTb0&#13;&#10;eSxERe0Xjjt/zdAtitgXRL3wqN8atHaV/i2/t/RJH8QeGoRfiByUPItFXtj1xdRUa8YeCildrWQX&#13;&#10;Zh4a31XwWojyFVAwcpv0v+nKAbIwHjy2ip1jrX94mW5sEznu7zncm7XxCfzr16/66aef9AX6VuLc&#13;&#10;loa/HQ4w0kfiOznGA/pW9O/Qk7e8q05xb06pufan53BnXbsMnz1LsHl4bGYAizqdx/K/B7alG7DR&#13;&#10;651r2rMjwTueV6axz6Kk1Tjc3JrMgVfU36ipG9dUJdS2Kg/PWyNvMzKQp9MfIYknbuObQXq3Ldto&#13;&#10;xjvFQ1G87dIz1wEb39TP85Vn3bby7tzd3clE5BmE/N/4xg6M15Hdgsmesrls+ZDfC8W9/P4LAAD/&#13;&#10;/wwOA4IAAAAGSURBVAMAQDGETV9d3JYAAAAASUVORK5CYIJQSwMEFAAGAAgAAAAhAFdIhKDmAAAA&#13;&#10;EAEAAA8AAABkcnMvZG93bnJldi54bWxMj09vwjAMxe+T9h0iI+020mxQoDRFiP05oUmDSRO30Ji2&#13;&#10;okmqJrTl28+cxsWS7efn90tXg6lZh62vnJUgxhEwtLnTlS0k/Ow/nufAfFBWq9pZlHBFD6vs8SFV&#13;&#10;iXa9/cZuFwpGJtYnSkIZQpNw7vMSjfJj16Cl3cm1RgVq24LrVvVkbmr+EkUxN6qy9KFUDW5KzM+7&#13;&#10;i5Hw2at+/Sreu+35tLke9tOv361AKZ9Gw9uSynoJLOAQ/i/gxkD5IaNgR3ex2rNaQryYL0gqYSom&#13;&#10;wG6CaDYhxCNN4pkAnqX8HiT7AwAA//8DAFBLAwQUAAYACAAAACEAqiYOvrwAAAAhAQAAGQAAAGRy&#13;&#10;cy9fcmVscy9lMm9Eb2MueG1sLnJlbHOEj0FqwzAQRfeF3EHMPpadRSjFsjeh4G1IDjBIY1nEGglJ&#13;&#10;LfXtI8gmgUCX8z//PaYf//wqfillF1hB17QgiHUwjq2C6+V7/wkiF2SDa2BSsFGGcdh99GdasdRR&#13;&#10;XlzMolI4K1hKiV9SZr2Qx9yESFybOSSPpZ7Jyoj6hpbkoW2PMj0zYHhhiskoSJPpQFy2WM3/s8M8&#13;&#10;O02noH88cXmjkM5XdwVislQUeDIOH2HXRLYgh16+PDbcAQAA//8DAFBLAQItABQABgAIAAAAIQCx&#13;&#10;gme2CgEAABMCAAATAAAAAAAAAAAAAAAAAAAAAABbQ29udGVudF9UeXBlc10ueG1sUEsBAi0AFAAG&#13;&#10;AAgAAAAhADj9If/WAAAAlAEAAAsAAAAAAAAAAAAAAAAAOwEAAF9yZWxzLy5yZWxzUEsBAi0AFAAG&#13;&#10;AAgAAAAhADT9HcDlBAAAMwsAAA4AAAAAAAAAAAAAAAAAOgIAAGRycy9lMm9Eb2MueG1sUEsBAi0A&#13;&#10;CgAAAAAAAAAhAM4y83ombAMAJmwDABQAAAAAAAAAAAAAAAAASwcAAGRycy9tZWRpYS9pbWFnZTEu&#13;&#10;cG5nUEsBAi0AFAAGAAgAAAAhAFdIhKDmAAAAEAEAAA8AAAAAAAAAAAAAAAAAo3MDAGRycy9kb3du&#13;&#10;cmV2LnhtbFBLAQItABQABgAIAAAAIQCqJg6+vAAAACEBAAAZAAAAAAAAAAAAAAAAALZ0AwBkcnMv&#13;&#10;X3JlbHMvZTJvRG9jLnhtbC5yZWxzUEsFBgAAAAAGAAYAfAEAAKl1AwAAAA==&#13;&#10;">
                <v:shape id="Picture 12" o:spid="_x0000_s1036" type="#_x0000_t75" alt="Dr. Fe-Jen Josh Wang. Photograph of a man wearing blue medical scrubs and glasses, standing with arms crossed against a plain light gray background. The scrubs have white text on the chest, indicating a professional or healthcare context." style="position:absolute;left:4;width:23819;height:29876;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13u3CzwAAAOgAAAAPAAAAZHJzL2Rvd25yZXYueG1sRI/BTsMw&#13;&#10;DIbvSLxDZCRuLNkO7dotm9AG08SJdVy4mca0FY1TJWEre3qChLSLJfvX/1nfcj3aXpzIh86xhulE&#13;&#10;gSCunem40fB2fH6YgwgR2WDvmDT8UID16vZmiaVxZz7QqYqNSBAOJWpoYxxKKUPdksUwcQNxyj6d&#13;&#10;txjT6htpPJ4T3PZyplQmLXacPrQ40Kal+qv6thred/uZ+ahe8t2ryaw0xeXJq4vW93fjdpHG4wJE&#13;&#10;pDFeG/+IvUkORT6fqlwVGfyJpQPI1S8AAAD//wMAUEsBAi0AFAAGAAgAAAAhANvh9svuAAAAhQEA&#13;&#10;ABMAAAAAAAAAAAAAAAAAAAAAAFtDb250ZW50X1R5cGVzXS54bWxQSwECLQAUAAYACAAAACEAWvQs&#13;&#10;W78AAAAVAQAACwAAAAAAAAAAAAAAAAAfAQAAX3JlbHMvLnJlbHNQSwECLQAUAAYACAAAACEAdd7t&#13;&#10;ws8AAADoAAAADwAAAAAAAAAAAAAAAAAHAgAAZHJzL2Rvd25yZXYueG1sUEsFBgAAAAADAAMAtwAA&#13;&#10;AAMDAAAAAA==&#13;&#10;">
                  <v:imagedata r:id="rId31" o:title="Dr. Fe-Jen Josh Wang. Photograph of a man wearing blue medical scrubs and glasses, standing with arms crossed against a plain light gray background. The scrubs have white text on the chest, indicating a professional or healthcare context"/>
                  <v:shadow on="t" color="black" opacity="45875f" origin="-.5,-.5" offset="0,0"/>
                </v:shape>
                <v:rect id="Rectangle 17" o:spid="_x0000_s1037" alt="Image caption reading, &quot;Dr. Josh Wang&quot;" style="position:absolute;top:30099;width:23818;height:2647;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48PJQ0AAAAOgAAAAPAAAAZHJzL2Rvd25yZXYueG1sRI9BS8NA&#13;&#10;EIXvgv9hGcGb3a0aKWm3pVUKehDa2IPHaXZMQrOzMbtN4793DoKXB/Me8828xWr0rRqoj01gC9OJ&#13;&#10;AUVcBtdwZeHwsb2bgYoJ2WEbmCz8UITV8vpqgbkLF97TUKRKCYRjjhbqlLpc61jW5DFOQkcs2Vfo&#13;&#10;PSYZ+0q7Hi8C962+N+ZJe2xYLtTY0XNN5ak4ewtvlX4/nPfFcTP7HIb197Hd7MzW2tub8WUusp6D&#13;&#10;SjSm/40/xKuTDpl5yLLs0cjnUkwM0MtfAAAA//8DAFBLAQItABQABgAIAAAAIQDb4fbL7gAAAIUB&#13;&#10;AAATAAAAAAAAAAAAAAAAAAAAAABbQ29udGVudF9UeXBlc10ueG1sUEsBAi0AFAAGAAgAAAAhAFr0&#13;&#10;LFu/AAAAFQEAAAsAAAAAAAAAAAAAAAAAHwEAAF9yZWxzLy5yZWxzUEsBAi0AFAAGAAgAAAAhAPjw&#13;&#10;8lDQAAAA6AAAAA8AAAAAAAAAAAAAAAAABwIAAGRycy9kb3ducmV2LnhtbFBLBQYAAAAAAwADALcA&#13;&#10;AAAEAwAAAAA=&#13;&#10;" fillcolor="#e8d3a2 [3214]" strokecolor="#e8d3a2 [3214]" strokeweight="1pt">
                  <v:textbox>
                    <w:txbxContent>
                      <w:p w14:paraId="32FEF91A" w14:textId="07FF2F8F" w:rsidR="004430D2" w:rsidRPr="001A1170" w:rsidRDefault="004430D2" w:rsidP="004430D2">
                        <w:pPr>
                          <w:jc w:val="center"/>
                          <w:rPr>
                            <w:color w:val="000000" w:themeColor="text1"/>
                            <w:sz w:val="20"/>
                            <w:szCs w:val="20"/>
                          </w:rPr>
                        </w:pPr>
                        <w:r>
                          <w:rPr>
                            <w:color w:val="000000" w:themeColor="text1"/>
                            <w:sz w:val="20"/>
                            <w:szCs w:val="20"/>
                          </w:rPr>
                          <w:t>Dr. Josh Wang</w:t>
                        </w:r>
                      </w:p>
                    </w:txbxContent>
                  </v:textbox>
                </v:rect>
                <w10:wrap type="square" anchorx="margin"/>
              </v:group>
            </w:pict>
          </mc:Fallback>
        </mc:AlternateContent>
      </w:r>
      <w:r w:rsidR="009333A0" w:rsidRPr="00C018F5">
        <w:rPr>
          <w:b/>
          <w:bCs/>
          <w:sz w:val="28"/>
          <w:szCs w:val="28"/>
        </w:rPr>
        <w:t>Dr. Fa-Jen (Josh) Wang</w:t>
      </w:r>
      <w:r w:rsidR="009333A0">
        <w:rPr>
          <w:sz w:val="28"/>
          <w:szCs w:val="28"/>
        </w:rPr>
        <w:t xml:space="preserve"> is a Taiwan-based dentist</w:t>
      </w:r>
      <w:r w:rsidR="00982073">
        <w:rPr>
          <w:sz w:val="28"/>
          <w:szCs w:val="28"/>
        </w:rPr>
        <w:t xml:space="preserve"> </w:t>
      </w:r>
      <w:r w:rsidR="009333A0">
        <w:rPr>
          <w:sz w:val="28"/>
          <w:szCs w:val="28"/>
        </w:rPr>
        <w:t xml:space="preserve">visiting </w:t>
      </w:r>
      <w:r w:rsidR="005A6CBE">
        <w:rPr>
          <w:sz w:val="28"/>
          <w:szCs w:val="28"/>
        </w:rPr>
        <w:t xml:space="preserve">our </w:t>
      </w:r>
      <w:r w:rsidR="009333A0" w:rsidRPr="003464E2">
        <w:rPr>
          <w:sz w:val="28"/>
          <w:szCs w:val="28"/>
        </w:rPr>
        <w:t>Department of Restorative Dentist</w:t>
      </w:r>
      <w:r w:rsidR="00C018F5" w:rsidRPr="003464E2">
        <w:rPr>
          <w:sz w:val="28"/>
          <w:szCs w:val="28"/>
        </w:rPr>
        <w:t>r</w:t>
      </w:r>
      <w:r w:rsidR="009333A0" w:rsidRPr="003464E2">
        <w:rPr>
          <w:sz w:val="28"/>
          <w:szCs w:val="28"/>
        </w:rPr>
        <w:t>y</w:t>
      </w:r>
      <w:r w:rsidR="00C018F5">
        <w:rPr>
          <w:sz w:val="28"/>
          <w:szCs w:val="28"/>
        </w:rPr>
        <w:t xml:space="preserve"> as a PhD candidate under the UW VISIT program. </w:t>
      </w:r>
      <w:r w:rsidR="005A6CBE">
        <w:rPr>
          <w:sz w:val="28"/>
          <w:szCs w:val="28"/>
        </w:rPr>
        <w:t xml:space="preserve">He collaborates with </w:t>
      </w:r>
      <w:r w:rsidR="005A6CBE">
        <w:rPr>
          <w:b/>
          <w:bCs/>
          <w:sz w:val="28"/>
          <w:szCs w:val="28"/>
        </w:rPr>
        <w:t>Dr. Sadr</w:t>
      </w:r>
      <w:r w:rsidR="005A6CBE">
        <w:rPr>
          <w:sz w:val="28"/>
          <w:szCs w:val="28"/>
        </w:rPr>
        <w:t xml:space="preserve"> </w:t>
      </w:r>
      <w:r w:rsidR="006201F2">
        <w:rPr>
          <w:sz w:val="28"/>
          <w:szCs w:val="28"/>
        </w:rPr>
        <w:t>on mechanical and optical characterization of 3D printed Zirconia.</w:t>
      </w:r>
      <w:r w:rsidR="0077366E">
        <w:rPr>
          <w:sz w:val="28"/>
          <w:szCs w:val="28"/>
        </w:rPr>
        <w:t xml:space="preserve"> </w:t>
      </w:r>
      <w:r w:rsidR="004842B2">
        <w:rPr>
          <w:sz w:val="28"/>
          <w:szCs w:val="28"/>
        </w:rPr>
        <w:t xml:space="preserve">He </w:t>
      </w:r>
      <w:r w:rsidR="0084025C">
        <w:rPr>
          <w:sz w:val="28"/>
          <w:szCs w:val="28"/>
        </w:rPr>
        <w:t xml:space="preserve">is committed to </w:t>
      </w:r>
      <w:r w:rsidR="00CD1C65">
        <w:rPr>
          <w:sz w:val="28"/>
          <w:szCs w:val="28"/>
        </w:rPr>
        <w:t>lifelong learning</w:t>
      </w:r>
      <w:r w:rsidR="0077366E">
        <w:rPr>
          <w:sz w:val="28"/>
          <w:szCs w:val="28"/>
        </w:rPr>
        <w:t xml:space="preserve"> and </w:t>
      </w:r>
      <w:r w:rsidR="003D2430">
        <w:rPr>
          <w:sz w:val="28"/>
          <w:szCs w:val="28"/>
        </w:rPr>
        <w:t>thoughtful professional exchange</w:t>
      </w:r>
      <w:r w:rsidR="0077366E">
        <w:rPr>
          <w:sz w:val="28"/>
          <w:szCs w:val="28"/>
        </w:rPr>
        <w:t xml:space="preserve"> as the founder of Bonjour Dental Clinic in Taipei and the former President of the Taiwan Academy of Operative Dentistry. </w:t>
      </w:r>
      <w:r w:rsidR="003F5802">
        <w:rPr>
          <w:sz w:val="28"/>
          <w:szCs w:val="28"/>
        </w:rPr>
        <w:t xml:space="preserve">Dr. Wang also </w:t>
      </w:r>
      <w:r w:rsidR="00DD4342">
        <w:rPr>
          <w:sz w:val="28"/>
          <w:szCs w:val="28"/>
        </w:rPr>
        <w:t xml:space="preserve">promotes </w:t>
      </w:r>
      <w:r w:rsidR="003D2430">
        <w:rPr>
          <w:sz w:val="28"/>
          <w:szCs w:val="28"/>
        </w:rPr>
        <w:t>responsible use of digital tools to improve education, clinical care, and patient experience.</w:t>
      </w:r>
      <w:r w:rsidR="00C234A9">
        <w:rPr>
          <w:sz w:val="28"/>
          <w:szCs w:val="28"/>
        </w:rPr>
        <w:t xml:space="preserve"> </w:t>
      </w:r>
      <w:r w:rsidR="004842B2">
        <w:rPr>
          <w:sz w:val="28"/>
          <w:szCs w:val="28"/>
        </w:rPr>
        <w:t>He</w:t>
      </w:r>
      <w:r w:rsidR="00855F21">
        <w:rPr>
          <w:sz w:val="28"/>
          <w:szCs w:val="28"/>
        </w:rPr>
        <w:t xml:space="preserve"> believes dentistry is built on trust, kindness, and human connection. </w:t>
      </w:r>
      <w:r w:rsidR="00DB1B03">
        <w:rPr>
          <w:sz w:val="28"/>
          <w:szCs w:val="28"/>
        </w:rPr>
        <w:t xml:space="preserve">A proud father of two, </w:t>
      </w:r>
      <w:r w:rsidR="00B25F0B">
        <w:rPr>
          <w:sz w:val="28"/>
          <w:szCs w:val="28"/>
        </w:rPr>
        <w:t>he brings the same warmth from his family life into his practice</w:t>
      </w:r>
      <w:r w:rsidR="00762484">
        <w:rPr>
          <w:sz w:val="28"/>
          <w:szCs w:val="28"/>
        </w:rPr>
        <w:t xml:space="preserve">, </w:t>
      </w:r>
      <w:r w:rsidR="007D4447">
        <w:rPr>
          <w:sz w:val="28"/>
          <w:szCs w:val="28"/>
        </w:rPr>
        <w:t xml:space="preserve">creating </w:t>
      </w:r>
      <w:r w:rsidR="00B77952">
        <w:rPr>
          <w:sz w:val="28"/>
          <w:szCs w:val="28"/>
        </w:rPr>
        <w:t>a welcoming environment where patients feel supported and cared for.</w:t>
      </w:r>
    </w:p>
    <w:p w14:paraId="060281C1" w14:textId="77777777" w:rsidR="00B77952" w:rsidRDefault="00B77952" w:rsidP="00C76181">
      <w:pPr>
        <w:widowControl/>
        <w:autoSpaceDE/>
        <w:autoSpaceDN/>
        <w:adjustRightInd/>
        <w:spacing w:after="160"/>
        <w:jc w:val="both"/>
        <w:rPr>
          <w:sz w:val="4"/>
          <w:szCs w:val="4"/>
        </w:rPr>
      </w:pPr>
    </w:p>
    <w:p w14:paraId="3BAC0CA2" w14:textId="77777777" w:rsidR="00FC790E" w:rsidRDefault="00FC790E" w:rsidP="00C76181">
      <w:pPr>
        <w:widowControl/>
        <w:autoSpaceDE/>
        <w:autoSpaceDN/>
        <w:adjustRightInd/>
        <w:spacing w:after="160"/>
        <w:jc w:val="both"/>
        <w:rPr>
          <w:sz w:val="4"/>
          <w:szCs w:val="4"/>
        </w:rPr>
      </w:pPr>
    </w:p>
    <w:p w14:paraId="726DA6AF" w14:textId="490BD640" w:rsidR="00FC790E" w:rsidRDefault="00E5484B" w:rsidP="00C76181">
      <w:pPr>
        <w:widowControl/>
        <w:autoSpaceDE/>
        <w:autoSpaceDN/>
        <w:adjustRightInd/>
        <w:spacing w:after="160"/>
        <w:jc w:val="both"/>
        <w:rPr>
          <w:sz w:val="4"/>
          <w:szCs w:val="4"/>
        </w:rPr>
      </w:pPr>
      <w:r>
        <w:rPr>
          <w:noProof/>
          <w14:ligatures w14:val="standardContextual"/>
        </w:rPr>
        <mc:AlternateContent>
          <mc:Choice Requires="wpg">
            <w:drawing>
              <wp:anchor distT="0" distB="0" distL="114300" distR="114300" simplePos="0" relativeHeight="251658260" behindDoc="0" locked="0" layoutInCell="1" allowOverlap="1" wp14:anchorId="4C695362" wp14:editId="6DAD035E">
                <wp:simplePos x="0" y="0"/>
                <wp:positionH relativeFrom="column">
                  <wp:posOffset>-27305</wp:posOffset>
                </wp:positionH>
                <wp:positionV relativeFrom="paragraph">
                  <wp:posOffset>73660</wp:posOffset>
                </wp:positionV>
                <wp:extent cx="2717800" cy="3581400"/>
                <wp:effectExtent l="152400" t="190500" r="177800" b="19050"/>
                <wp:wrapSquare wrapText="bothSides"/>
                <wp:docPr id="413699532" name="Group 21"/>
                <wp:cNvGraphicFramePr/>
                <a:graphic xmlns:a="http://schemas.openxmlformats.org/drawingml/2006/main">
                  <a:graphicData uri="http://schemas.microsoft.com/office/word/2010/wordprocessingGroup">
                    <wpg:wgp>
                      <wpg:cNvGrpSpPr/>
                      <wpg:grpSpPr>
                        <a:xfrm>
                          <a:off x="0" y="0"/>
                          <a:ext cx="2717800" cy="3581400"/>
                          <a:chOff x="0" y="0"/>
                          <a:chExt cx="2345994" cy="3314011"/>
                        </a:xfrm>
                      </wpg:grpSpPr>
                      <pic:pic xmlns:pic="http://schemas.openxmlformats.org/drawingml/2006/picture">
                        <pic:nvPicPr>
                          <pic:cNvPr id="1101658580" name="Picture 18" descr="Restorative Dentistry residents, faculty, and staff with Dr. Ramos. Photograph of a group of ten people posing in a classroom. The group includes individuals wearing casual and medical scrubs, suggesting a healthcare or educational setting."/>
                          <pic:cNvPicPr>
                            <a:picLocks noChangeAspect="1"/>
                          </pic:cNvPicPr>
                        </pic:nvPicPr>
                        <pic:blipFill rotWithShape="1">
                          <a:blip r:embed="rId32">
                            <a:extLst>
                              <a:ext uri="{28A0092B-C50C-407E-A947-70E740481C1C}">
                                <a14:useLocalDpi xmlns:a14="http://schemas.microsoft.com/office/drawing/2010/main" val="0"/>
                              </a:ext>
                            </a:extLst>
                          </a:blip>
                          <a:srcRect l="8225" t="21028"/>
                          <a:stretch>
                            <a:fillRect/>
                          </a:stretch>
                        </pic:blipFill>
                        <pic:spPr bwMode="auto">
                          <a:xfrm>
                            <a:off x="24998" y="1501933"/>
                            <a:ext cx="2305685" cy="1487805"/>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ic:spPr>
                      </pic:pic>
                      <pic:pic xmlns:pic="http://schemas.openxmlformats.org/drawingml/2006/picture">
                        <pic:nvPicPr>
                          <pic:cNvPr id="711816230" name="Picture 17" descr="Restorative Dentistry faculty and staff with Dr. Ramos. Photograph of eight people standing side by side in a classroom setting, with a whiteboard and a television screen in the background. Group includes individuals dressed in casual and medical attire, suggesting a professional or educational gathering."/>
                          <pic:cNvPicPr>
                            <a:picLocks noChangeAspect="1"/>
                          </pic:cNvPicPr>
                        </pic:nvPicPr>
                        <pic:blipFill rotWithShape="1">
                          <a:blip r:embed="rId33">
                            <a:extLst>
                              <a:ext uri="{28A0092B-C50C-407E-A947-70E740481C1C}">
                                <a14:useLocalDpi xmlns:a14="http://schemas.microsoft.com/office/drawing/2010/main" val="0"/>
                              </a:ext>
                            </a:extLst>
                          </a:blip>
                          <a:srcRect l="9295" t="20208"/>
                          <a:stretch>
                            <a:fillRect/>
                          </a:stretch>
                        </pic:blipFill>
                        <pic:spPr bwMode="auto">
                          <a:xfrm>
                            <a:off x="24998" y="0"/>
                            <a:ext cx="2305685" cy="1520825"/>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ic:spPr>
                      </pic:pic>
                      <wps:wsp>
                        <wps:cNvPr id="933657529" name="Rectangle 17" descr="Image caption reading, &quot;Faculty, staff, residents with Dr. Ramos&quot;">
                          <a:extLst>
                            <a:ext uri="{C183D7F6-B498-43B3-948B-1728B52AA6E4}">
                              <adec:decorative xmlns:adec="http://schemas.microsoft.com/office/drawing/2017/decorative" val="0"/>
                            </a:ext>
                          </a:extLst>
                        </wps:cNvPr>
                        <wps:cNvSpPr/>
                        <wps:spPr>
                          <a:xfrm>
                            <a:off x="0" y="3016107"/>
                            <a:ext cx="2345994" cy="297904"/>
                          </a:xfrm>
                          <a:prstGeom prst="rect">
                            <a:avLst/>
                          </a:prstGeom>
                          <a:solidFill>
                            <a:schemeClr val="bg2"/>
                          </a:solidFill>
                          <a:ln>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3CE83F4B" w14:textId="4927B1AF" w:rsidR="00432EFC" w:rsidRPr="001A1170" w:rsidRDefault="00F51C18" w:rsidP="00432EFC">
                              <w:pPr>
                                <w:jc w:val="center"/>
                                <w:rPr>
                                  <w:color w:val="000000" w:themeColor="text1"/>
                                  <w:sz w:val="20"/>
                                  <w:szCs w:val="20"/>
                                </w:rPr>
                              </w:pPr>
                              <w:r>
                                <w:rPr>
                                  <w:color w:val="000000" w:themeColor="text1"/>
                                  <w:sz w:val="20"/>
                                  <w:szCs w:val="20"/>
                                </w:rPr>
                                <w:t>Faculty, staff, residents with Dr. Ramos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4C695362" id="Group 21" o:spid="_x0000_s1038" style="position:absolute;left:0;text-align:left;margin-left:-2.15pt;margin-top:5.8pt;width:214pt;height:282pt;z-index:251658260;mso-width-relative:margin;mso-height-relative:margin" coordsize="23459,33140" o:gfxdata="UEsDBBQABgAIAAAAIQCKFT+YDAEAABUCAAATAAAAW0NvbnRlbnRfVHlwZXNdLnhtbJSRwU7DMAyG&#13;&#10;70i8Q5QratPtgBBqu8M6joDQeIAocdtA40RxKNvbk3abBNNA4pjY3+/PSbna2YGNEMg4rPgiLzgD&#13;&#10;VE4b7Cr+un3I7jijKFHLwSFUfA/EV/X1VbndeyCWaKSK9zH6eyFI9WAl5c4DpkrrgpUxHUMnvFTv&#13;&#10;sgOxLIpboRxGwJjFKYPXZQOt/Bgi2+zS9cHkzUPH2frQOM2quLFTwFwQF5kAA50x0vvBKBnTdmJE&#13;&#10;fWaWHa3yRM491BtPN0mdX54wVX5KfR9w5J7ScwajgT3LEB+lTepCBxKwdI1T+d8Zk6SlzLWtUZA3&#13;&#10;gTYzdXL6LVu7Twww/je8SdgLjKd0MX9q/QU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ItGKj/IBQAAAhAAAA4AAABkcnMvZTJvRG9jLnhtbORXXW/bNhR9H7D/&#13;&#10;QOhhT6kt+SP+WJ0iSJaiQNYGSYc+0xQlEZVElaTseL9+55KSHTvB2nXAgG0F6pDi5eXlIe+5h6/f&#13;&#10;PFYl20hjla5XUTKIIyZroVNV56vot483r+YRs47XKS91LVfRTtrozcWPP7zeNks50oUuU2kYnNR2&#13;&#10;uW1WUeFcsxwOrShkxe1AN7LGYKZNxR26Jh+mhm/hvSqHozg+H261SRujhbQWX6/DYHTh/WeZFO5D&#13;&#10;llnpWLmKEJvzv8b/rul3ePGaL3PDm0KJLgz+HVFUXNVYdO/qmjvOWqOeuaqUMNrqzA2EroY6y5SQ&#13;&#10;fg/YTRKf7Oat0W3j95Ivt3mzhwnQnuD03W7F+81b0zw0dwZIbJscWPge7eUxMxX9RZTs0UO220Mm&#13;&#10;Hx0T+DiaJbN5DGQFxsbTeTJBx4MqCiD/bJ4ofulnjifTxWLSzRxjYpLQzGG/8PAonEaJJf53GKD1&#13;&#10;DIOv3xXMcq2RUeek+iYfFTef2+YVjqvhTq1VqdzOXz0cDAVVb+6UuDOhAzjvDFMpUiGJk/PpfDoH&#13;&#10;NjWvcPVhRquzBCmRSitwC++lddrA7Uaya1k7ZZ3ZMSOtStGzZyzjoi3d7owhgyiPgOhWuYJdmwG7&#13;&#10;55W2A3ZXaKf9DWY6Y5zldGmo6WTNGqmbUrJGU3IwVWNclNxao3U1YB8L2ZmrWpQtgoJJqjYqbXlp&#13;&#10;2VZyQ9MEt+j7ECqZKoE2om/XiM+2eY49kBVnheSlKwTHHrVhMm0FdqZrMpeObAZ0voQZwRRA43So&#13;&#10;t1p8tqzWVwWvc3lpG6QtEPS34dh8SN0jxNelam5UWTKj3SdA81DwBmAnPhtpsDtsoH2SMy/cl5CP&#13;&#10;11q0FfAPBGNk6bdhC9XYiJmlrNYSB2zepT5CvrRG3CNiopj5aDT1LDNK4tE8JALOVDpRUCZlCJRM&#13;&#10;wzXfD/hd9RsJCFlkJFtvf9UpNsNbp/1+TjJyNFkscJmQeck0ThbjcVhwn5vjeHo+RzyUm8lkjkSd&#13;&#10;ekz7DAP4xrq3UleMGtgTYvML8c2t7aLsTSj+sqbfWhPgYQ/hi/RMiymeLlonzUORbtm6bM09p2RY&#13;&#10;xFMiCV7mqBKuBIxHpxX7Ra3J11elYRtOZO3/hWDKpuDh64y+dnvozD1j6H5N33sSjoeWwMQA3R38&#13;&#10;DwCj8a/hklmSzJPz0fg5lcy+QiUdf3wzfUiVF65nDV+3KbWJjth6F/4ek0if2meBlzjbFsrJteYm&#13;&#10;9Yty0FApN4r0AbGGBCnBgwPzrLn4TGRVpwPmKx0GXmChFHRoZUqzXiAiDmIx8oSIoAcy0gOee06o&#13;&#10;KOdYm2jtv0ZGo45tDmS0GC06MopH8T9IRp0AeJmGpggFHPm00P9faWjbQPPavkCh96xE/SVZ5ysf&#13;&#10;CJPcHnQIqsL5dDYdLXoZQvUHZRaqIDmwx7uK5xL51VDBhgDhJODP2E9fWu1+vulFiBcgZwd9cqJF&#13;&#10;gjUdbRfCXlbaZaDgQ+E50pRjSKUknoULfLg2T/ThaDFbxJO/d2usLlVKlYuKlH9gyH21Wec+faA9&#13;&#10;j6xCdTv69C0T4YZmQsD2G/cttytlqKL3MoNIJPkcCh+9dg7BcCGgPoKCsQUH9/qKiBp/qH39DF/v&#13;&#10;yhoOyXPQF53vzkFvGZz0vkP+dfY0NdTMfWBdRf6zyfsZfmVdu/3kStXavLSzErvqVg72PUgBGkLJ&#13;&#10;Pa4fvYA+7y/SWqc7iCEoBv8GsY24UVArt9y6O27wWkNZxAvUfcBPVurtKtJdK2KFNr+/9J3skW0Y&#13;&#10;jdgWr79VZL+0EK4RK9/VyMNFMpnArfOdyXQ2Qsc8HVk/Hanb6kpDsyR46zbCN8nelX0zM7r6hIfq&#13;&#10;Ja2KIV4LrL2KhDN958qhjyE8dYW8vPTt8Oa4rR8avFTCcZIa+/j4iZumk2wO+fJe97nPlyfKLdjS&#13;&#10;CdX6EjIyU17WEdIB1+4EwEO+5R+a/lJ1j2J6yT7te6vD0/3iDwAAAP//AwBQSwMECgAAAAAAAAAh&#13;&#10;ABKltpzQ4gAA0OIAABUAAABkcnMvbWVkaWEvaW1hZ2UxLmpwZWf/2P/gABBKRklGAAEBAABIAEgA&#13;&#10;AP/hAFhFeGlmAABNTQAqAAAACAACARIAAwAAAAEAAQAAh2kABAAAAAEAAAAmAAAAAAADoAEAAwAA&#13;&#10;AAH//wAAoAIABAAAAAEAAAFAoAMABAAAAAEAAADwAAAAAP/tADhQaG90b3Nob3AgMy4wADhCSU0E&#13;&#10;BAAAAAAAADhCSU0EJQAAAAAAENQdjNmPALIE6YAJmOz4Qn7/4nY8SUNDX1BST0ZJTEUAAQEAAHYs&#13;&#10;YXBwbAQAAABzY25yUkdCIFhZWiAH4AABAAEAAAAAAABhY3NwQVBQTAAAAABBUFBMAAAAAAAAAAAA&#13;&#10;AAAAAAAAAAAA9tYAAQAAAADTLWFwcGwJpyvPeWzzVDthp38a44rMAAAAAAAAAAAAAAAAAAAAAAAA&#13;&#10;AAAAAAAAAAAAAAAAAAhkZXNjAAAA5AAAAFxjcHJ0AAABQAAAAFB3dHB0AAABkAAAABRBMkIyAAAB&#13;&#10;pAAAdExjaGFkAAB18AAAACxhYXB5AAB2HAAAAA5BMkIwAAABpAAAdExBMkIxAAABpAAAdExtbHVj&#13;&#10;AAAAAAAAAAEAAAAMZW5VUwAAAEAAAAAcAEEAcABwAGwAZQAgAFcAaQBkAGUAIABDAG8AbABvAHIA&#13;&#10;IABTAGgAYQByAGkAbgBnACAAUAByAG8AZgBpAGwAZW1sdWMAAAAAAAAAAQAAAAxlblVTAAAANAAA&#13;&#10;ABwAQwBvAHAAeQByAGkAZwBoAHQAIABBAHAAcABsAGUAIABJAG4AYwAuACwAIAAyADAAMQA2WFla&#13;&#10;IAAAAAAAAPbWAAEAAAAA0zptQUIgAAAAAAMDAAAAAAAgAAAAUAAAAIAAAADgAAB0HGN1cnYAAAAA&#13;&#10;AAAAAgAA//9jdXJ2AAAAAAAAAAIAAP//Y3VydgAAAAAAAAACAAD//wAAQO4AACaPAAAT7gAAHqMA&#13;&#10;AFjsAAAIcgAAAA8AAAYRAABjegAAAAAAAAAAAAAAAHBhcmEAAAAAAAMAAAACZmYAAPKqAAANVgAA&#13;&#10;E9AAAAoQcGFyYQAAAAAAAwAAAAJmZgAA8qoAAA1WAAAT0AAAChBwYXJhAAAAAAADAAAAAmZmAADy&#13;&#10;qgAADVYAABPQAAAKEBEREQAAAAAAAAAAAAAAAAACAAAAAAAAAAAAAAAAAA7zAAAAAB5lAAAAAC3X&#13;&#10;AAAAAD1JAAAAAEy7AAAAAFwtAAAAAGufAAEAAHsQAAEAAIqCAAEAAJn0AAEAAKlmAAEAALjcAAEA&#13;&#10;AMiqAAIAANkfAAIAAOqqAAMAAP//AdUP7gAAAAAQNBBwAAAPwSFoAAAPRDFhAAAO1kDXAAAOgFAQ&#13;&#10;AAAOQF82AAAOEW5ZAAAN7n2DAAAN1Iy0AAANwJvuAAANsaswAAANpbp7AAANp8omAAANvtp7AAAN&#13;&#10;8evrAAAOhf//BRkf5gAAAAAgow2/AAAgUiCtAAAf4jHgAAAfZUJEAAAe6FIkAAAedmGsAAAeE3EA&#13;&#10;AAAdv4A2AAAdeo9dAAAdQZ6AAAAdEq2kAAAc7bzOAAAc4MxXAAAc9NyLAAAdNu3bAAAeDv//Cmwv&#13;&#10;3gAAAAAxAAf7AAAwxR5nAAAwbzDqAAAwAkI9AAAviFLkAAAvCWMSAAAujXLmAAAuGYJ5AAAtr5Hf&#13;&#10;AAAtUaEmAAAs/rBbAAAst7+HAAAskc8HAAAsmt8rAAAs4vBmAAAt9f//EL0/1gAAAPlBQAAAAABB&#13;&#10;KRp5AABA5S7VAABAjEEnAABAIVKOAAA/qmNiAAA/LHPJAAA+rYPaAAA+MpOoAAA9vKNDAAA9T7K1&#13;&#10;AAA868IOAAA8rtGqAAA8quHcAAA89PMaAAA+PP//Fw5PzgAADAVQ2gAAAABRgxQMAABRTSubAABR&#13;&#10;BD8uAABQqVFjAABQP2LaAABPy3POAABPT4RfAABO0JShAABOUqShAABN1rRrAABNYcQNAABNFdPh&#13;&#10;AABNCOQ9AABNV/WVAABO0P//HV9fxgAAFYdgmAAAAABh2QfyAABhrSb1AABhcDxUAABhI09+AABg&#13;&#10;xmGgAABgXnMhAABf64QuAABfcZThAABe9KVIAABedbVyAABd+MVpAABdpNWEAABdluYZAABd7veb&#13;&#10;AABfmP//I7BvvgAAHZdwagAACmJxugAAAAByByA+AABx0zh3AABxkUzfAABxQV/IAABw43HdAABw&#13;&#10;e4NmAABwCpSHAABvk6VUAABvFrXbAABumcYpAABuRdaQAABuOudjAABunvkWAABweP//KgB/tgAA&#13;&#10;JQiARgAAGHqBWQAAAACCXRW6AACCMTNVAACB90l3AACBsV1TAACBXnAPAACBAYIaAACAmZOpAACA&#13;&#10;KaTaAAB/s7W8AAB/OsZgAAB+6dcRAAB+5OgiAAB/VvoEAACBWf//MFGPrQAALCOQKQAAIp2REQAA&#13;&#10;ABySsAAAAACSiixwAACSWEUiAACSGlo3AACR0W24AACRfIBTAACRHpJXAACQt6PrAACQSLUpAACP&#13;&#10;1cYgAACPiNcYAACPiehjAACQCPpvAACSK///NqKfpQAAMwqgEQAAK1ag2QAAF36iNwAAAACi4SKr&#13;&#10;AACitT+nAACiflZgAACiPGrTAACh8H4UAAChmpCWAAChO6KUAACg1LQtAACgaMV2AACgH9azAACg&#13;&#10;JOgyAACgrPpiAACi4///PPOvnQAAOc+v/AAAM1ewqwAAJOmx2QAAAACzNhI9AACzDjihAACy3VGu&#13;&#10;AACyoWdSAACyXXtYAACyDo5pAACxt6DYAACxWLLRAACw88RuAACwrNXtAACwsuedAACxPfnqAACz&#13;&#10;ef//Q0S/lgAAQHy/6wAAOuvAhgAAL3DBjwAAEJrDKAAAAADDZi9KAADDOkvwAADDBGMkAADCxngX&#13;&#10;AADCfovOAADCLp67AADB1rEaAADBdsMOAADBLtTPAADBMOatAADBtvkQAADD5v//SaTPtAAARybQ&#13;&#10;AAAAQkTQiwAAOLHRdgAAJETS3QAAAADT4iGyAADTuUTgAADTiF46AADTT3RaAADTDYjXAADSxJxW&#13;&#10;AADScq8pAADSGcF+AADRp9NfAADRneVnAADSF/fdAADUJv//UB7gEwAATd3gWAAASYTg1gAAQUrh&#13;&#10;qQAAMXzi6QAAAADknwRhAADkejvtAADkTVhvAADkGHAVAADj3IWGAADjmJmyAADjTK0LAADi+b/N&#13;&#10;AADin9IfAADh+uPSAADiXPZVAADkNf//VsLw3QAAVLTxHQAAUMnxjwAASY/yTwAAPIfzbwAAH+j1&#13;&#10;BwAAAAD1pi/aAAD1fFGGAAD1TGs5AAD1FIHbAAD01JbZAAD0jqrQAAD0QL4SAADz7NDQAADzkeMm&#13;&#10;AADyg/R8AAD0EP//Xer//wAAXAX//wAAWHH//wAAUfj//wAARsv//wAAMab//wAAAAD//xyyAAD/&#13;&#10;/0lCAAD//2XuAAD//34qAAD//5Q4AAD//6j7AAD//7ziAAD//9AqAAD//+L6AAD///VsAAD/////&#13;&#10;DoMARgAADr0AABAlDk0AAB+5Df4AAC8IDcwAAD5LDa4AAE2TDZsAAFzjDY4AAGw6DYYAAHuXDYAA&#13;&#10;AIr4DXsAAJpcDXgAAKnDDXYAALkuDYEAAMj1DZ0AANljDdYAAOroDm4AAP//EBQQFAAAD/4P/g/+&#13;&#10;D/4P/h76D/4P/i45D/4P/j2QD/4P/kzyD/4P/lxZD/4P/mvDD/4P/nsvD/4P/oqdD/8P/poMD/8P&#13;&#10;/ql7D/8P/rjuEAwQC8i6EC0QLNksEGwQa+qzERMREf//EmAf+gAAE1wfnhFmE1EfoB/QE0Mfny7g&#13;&#10;EysfmT43EwkfjU2zEt4feV1BEq4fX2zTEnwfQXxhEkkfIYvoEhkfAZtoEese4qrhEcIexrpXEake&#13;&#10;vsohEake1dqNEcofGuwLElof+v//Fasv6wAAF4svdBLdFs0vlCCXFqwviS/fFn8veD9jFkYvX08C&#13;&#10;FgEvQF6rFbUvGm5WFWMu7n38FQ4uvo2YFLoujZ0qFGcuW6ywFBguK7wvE9suFcv9E7guKdxoE7su&#13;&#10;ee3hFDEvlf//GcE/3wAAHCU/YxQXGeg/wCBJGcQ/rzAoGZM/lkAQGVQ/dU/4GQk/TV/bGLM/Hm+1&#13;&#10;GFQ+6H+CF+8+ro9BF4g+cJ7wFx4+Ma6RFrc9874lFl89084CFiI95N52Fgo+Qe/yFm0/mf//Hm1P&#13;&#10;1QAAIRRPWxUlHLFQBB6dHI9P8C96HGBP1D/6HCNPsFBOG9lPhGCDG4RPUHCgGyRPFYCmGrtO1JCX&#13;&#10;GkxOj6BzGdlOR7A7GWVN/r/zGP9N18/sGLFN6uB0GIlOU/H8GN5P5f//I4NfywAAJkVfVhYRIORg&#13;&#10;Gh0xHxpgPi24Hu5gIj8RHrdf/U/yHnFf0GCQHiBfm3EAHcRfXoFNHWBfG5F7HPJe0qGPHH1ehbGJ&#13;&#10;HAVeNsFuG5leDNGMG0ZeIeIxGxRemfPNG2BgYf//KORvwgAAK6tvUxbjJmlwDBy/IW9wkiq4IUdw&#13;&#10;dz1IIRNwU07iINZwJ2AAIIpv83DUIDdvtoFyH9Vvc5HnH25vKqI5Hv1u27JsHoZuicKFHh1uXtLO&#13;&#10;HcNueOOWHZJu//VIHdxw+P//Lnt/uQAAMTl/UBegLDx/+xyDI5iA6CYjI3OAzjqGI0SArE0VIwyA&#13;&#10;gl7UIsuAUHAdInmAFoEYIiJ/1JHcIb9/jKJyIVV/PrLjIOV+7MM0IHt+wtOsICl+4OSWH/R/dPZi&#13;&#10;IEWBl///NDiPsQAANuaPTRhLMj+P6hxwKQKQ6yNfJXmRJzafJVKRB0p/JR+Q310HJN+QsG7cJJeQ&#13;&#10;eIBDJEiQOZFdI+yP9KI+I4ePqLLxIyCPV8N9IrqPLdQmImiPUOU1Ij+P7/cUIoOSMP//OhKfqAAA&#13;&#10;PK2fSRjrOFmf2hxyMASgxyJkJ2OhfzFEJz+hYUcFJw2hPFqPJtOhEG0OJpKg237yJkmgoJBvJfqg&#13;&#10;XaGhJZigFLKbJTOfxsNnJNmfnNRAJIyfv+VxJFugZfdlJKaiuP//QAKvoAAAQoavRRl9PoWvyhyM&#13;&#10;Nv+wpCG1KS6x1ynTKQ+xu0J6KOOxmVddKKyxb2quKG+xPn0lKCqxBo8SJ9+wxqCfJ4+wgLHlJzCw&#13;&#10;NcL0JtKwCtQBJoiwKuVUJmKw0PdUJqyzJf//RgO/mQAASHC/QxoCRLu/vRyxPeXAhSEyMY3Bqifb&#13;&#10;Kr/CFjyTKpvB9lNVKnDBzmeyKjrBoHrZKffBa41HKazBMJ86KVzA7rDUKQfApMIqKLfAdNNqKHfA&#13;&#10;jeTcKETBLPbpKH7Dcv//TCDPtQAATnbPZBqFSwPP1BzfRMPQjiDSOenRnCa0LGXSlTTYLELSdk5b&#13;&#10;LBjSUmQUK+fSJngXK6/R9IshK3LRu52LKy/RfK+GKtzROMEtKnnQ2tKBKi/Q5uQUKgTRdfYnKjzT&#13;&#10;mP//UmHgFAAAVKffxRsdUWzgLh0jS6/g2iCmQf3h1SXXML/jKC0oLfvjN0hBLdLjFV/PLZ/i7HTj&#13;&#10;LWbivoioLSbiiJufLODiTa4KLJXiC8APLEXhxNHGK+DhMuL5K7nhp/UPK+rjkf//WNXw3QAAWwTw&#13;&#10;khueWArw8h2VUrPxkyCZSf3yfCVYOzjzuCvNL5f0ZkB8L3P0RVqyL0n0H3EvLxnz8oXgLuPzwJmC&#13;&#10;Lqjzh6xzLmjzSL7mLiTzBND7LdPyuuLGLUnxwPOoLVbzXP//X9X//wAAYfH//xxIXx///x4DWjX/&#13;&#10;/yD2Uij//yUGRS///yrqMYz//zaCMW3//1TfMUr//21IMSH//4MtMO7//5erMKz//6tHMGT//75I&#13;&#10;MBf//9DYL8T//+MRL27///UELrH/////HboAxAAAHoIAABAQHhMAACA6HZ8AAC/iHTwAAD9IHPEA&#13;&#10;AE6RHLsAAF3UHJMAAG0YHHYAAHxgHGAAAIuuHFAAAJsCHEQAAKpZHDsAALm4HEYAAMlzHG4AANnW&#13;&#10;HMIAAOtSHagAAP//HrQQYgAAHesQqhBWHesQqh8sHesQqi5bHesQqj2pHesQpU0NHekQnFx/HeUQ&#13;&#10;kGv2Hd4Qg3tsHdcQd4rgHdAQa5pSHcoQYanEHcQQWLk3HdIQXckCHfwQd9lyHlMQr+r3H0ERUf//&#13;&#10;ICAgIAAAH/8f/xGpH/4f/h/+H/4f/i7oH/4f/j4QH/4f/k1UH/4f/lyoH/4f/mwFH/4f/ntnH/4f&#13;&#10;/orNH/4f/po1H/4f/qmgH/8f/7kPIBMgEsjWIEUgRNlCIKQgo+rCIaEhoP//Ij0wAgAAIuYvrhL+&#13;&#10;Ix4vliFJIx4vli/JIx4vlj62Ix0vlk3WIxcvlV0cIwkvkWx+IvQviHv1Itove4t4IrwvaZsAIpov&#13;&#10;VaqJInkvP7oTImovQMnxInsvadptIrwvzev2I6AxAP//JQk/8AAAJk8/iBQqJwk/UCLgJtA/WzDg&#13;&#10;Jr4/WT+1JqY/VU7aJoc/TV4uJmE/QW2gJjQ/MX0mJgE/G4y3Jck/AZxOJY4+46vmJVE+wruAJSY+&#13;&#10;vctqJRw+59vvJUM/We19JhJAyP//KHNP4QAAKiZPdRUwK0hPLCROKkNPXjFxKilPVkB8KgdPS0/N&#13;&#10;Kd1PO19FKatPKG7VKXFPD35zKTBO8o4aKOlO0J3DKJ1Oqq1tKE5Ogb0WKBBOeM0NJ/NOpt2bKAZP&#13;&#10;Ke8tKMZQ1P//LGRf1QAALl1faRYYL81fGCWULXNfhTEqLVZfeUCiLTFfaFBDLQNfU1/6LM1fOm+8&#13;&#10;LI1fG3+ELEZe949OK/hez58WK6Reoq7aK0tec76bKwJeZ86kKtlemd8+KuBfLPDWK5VhDv//MMNv&#13;&#10;ygAAMudvYRboNI9vDCa4MI1vujARMEtvsUAJMCZvnlAeL/hvhWArL8FvaHAyL4BvRYAyLzhvHZAs&#13;&#10;Luhu8aAdLpFuv7AGLjRui7/oLeZufdAKLbZus+C1LbdvVPJULmVxZ///NXt/wAAAN7V/WxejOYV/&#13;&#10;BSfCNRV/ui/TMw5/9j6fMup/4k9QMr5/x1/NMoh/qHAqMkl/g4BwMgR/WZCkMbR/KqDIMV1+9bDd&#13;&#10;MQF+vsDnMLJ+rtEnMH9+5+HnMHt/lPOPMSSBz///OnqPtwAAPL2PVhhNPqePACi2OgiPtS+0NaWQ&#13;&#10;QzxLNYOQLk3ONVqQE17aNSaP82+gNOuPzYA5NKePopCxNFqPcqEQNAePPLFZM62PBMGQM12O8dH0&#13;&#10;MyqPK+LJMyWP4fR7M8eSOf//P7GfrQAAQfWfURjsQ/Ce/CmYP0mfrC+xOBagkzjmN/egfkuJN9Cg&#13;&#10;ZF1JN5+gRG6QN2agH3+LNyif9JBTNt6fxKD0No+fjrF3NjefVcHiNeqfP9JqNbWfeONYNa+gMvUR&#13;&#10;Nkqimf//RRavpAAAR1SvTBl+SVeu+SpnRMOvoS/FPVKwjzeSOkiw0khmOiSwuVsROfmwmWz2OcKw&#13;&#10;dX5lOYWwS4+JOUKwG6B2OPav5rE4OKKvrcHbOFivlNKMOCKvx+OSOBmwf/VQOKyy5v//Sp+/nQAA&#13;&#10;TNK/SBoDTtq+9ysqSmi/ly/qQzzAezbaPH/BKURCPFvBEFghPDDA8mrJO//Az3zEO8fApY5SO4rA&#13;&#10;d5+VOz/AQ7CfOu/ACsF+Oqe/6tJaOnHAE+N3OmLAw/U6OubDGP//UFXPuQAAUnvPaBqFVIXPGCvq&#13;&#10;UDrPsDAlSV/QiTZXPqPRpD7kPoLRjFRuPlvRb2gRPi7RTXq4PfvRJYzFPcHQ+J5sPXrQxq/JPS/Q&#13;&#10;j8DvPNnQQNHWPKTQWuMLPI/Q+PTNPPzTKP//Vj3gFQAAWFvfyBsdWl/feiywVj/gCjB6T7jg2TYL&#13;&#10;RYvh6z2bQKjiS0/bQIPiL2THQFniDnhCQCnh6IrqP/PhvJ0IP7ThjK7GP2rhVsA+PxzhHNF/PrTg&#13;&#10;mOJPPp/hGvQOPvjjEP//XGXw3AAAXnLwkhudYHfwRi2BXIPwzjDwVk7xkzX1TMnymDzNQtjzdEoz&#13;&#10;QrXzWmDaQozzOnVjQl7zFYjIQiry65t2QfHyvK2pQbPyiL+CQWjyUNEXQRXyEuJ3QIvxJ/L/QMny&#13;&#10;zP//YyT//wAAZSP//xxGZyj//y6NY1z//zGwXXT//zZKVID//zyFRqX//0SlRTn//1x0RRD//3Jp&#13;&#10;ROL//4bFRK///5ovRHb//6z5RDf//79TQ/X//9FYQ63//+McQ2L///SqQoT/////LPEBkQAALjYA&#13;&#10;AA+KLdsAACA9LWgAADBPLPMAAEACLIgAAE97LC4AAF7TK+UAAG4bK6wAAH1dK34AAIygK1oAAJvl&#13;&#10;Kz4AAKsuKygAALp+Ky8AAMosK14AANqDK8kAAOvzLPoAAP//LaMQ6QAALF0RtxDjLF8Rth9+LGMR&#13;&#10;sS6YLGkRpT3pLG0Rkk1WLGwRelzRLGcRX2xRLF0RQ3vOLFIRKItJLEYRDpq/LDkQ9qozLC4Q4bmm&#13;&#10;LDwQ2slxLHEQ6tnfLOARGetgLhcRtP//LqogZAAALd8gkhIELcggmSBOLcggmS8dLcggmT43Lcgg&#13;&#10;mU1zLcggmVzBLcggmWwZLccgmHt7LcYgk4rnLcMgjZpYLb8ghqnKLbsgfrlALdAgiskNLgsgtdl9&#13;&#10;LoEhDer/L8IiBP//MCwwLAAAMAkwCRMxL/4v/iGVL/4v/i/+L/4v/j7dL/4v/k3zL/4v/l0oL/4v&#13;&#10;/mxvL/4v/nvBL/4v/osbL/4v/pp5L/4v/qncL/8v/7lEMBkwGckFMFswWtloMNkw2OrcMigyKP//&#13;&#10;MjJADAAAMqM/xBRHMuo/myMSMv0/kjE5Mv0/kj/HMv0/kk6qMv0/kl28Mv0/kmzqMv0/knwpMvs/&#13;&#10;kYt5MvM/jprcMuY/h6pOMtU/f7nMMto/kcmjMwU/0tocM21AW+uhNKlB4v//NLxP9wAANaRPnhVC&#13;&#10;NkRPYiRuNrFPPTLKNqdPP0D0Np9PQE+gNpVPQF6UNoZPPm24NnNPO3z+NlpPNYxeNj1PLJvPNhpP&#13;&#10;H6tPNfVPELrbNeVPIMq9NftPZts9Nk9QAOzGN3pRxP//N8Nf5gAAOQNfhxYkOfNfQCWpOr5fBjRW&#13;&#10;OkpfH0HyOjhfHFChOiJfGF+fOgZfEW7QOeVfCX4kOb5e/Y2ROZJe7p0POWFe26yaOSxexrwwOQxe&#13;&#10;1MwZORJfH9ycOVZfy+4iOnNhxv//Ozxv2AAAPLxveBbwPetvKybHPwRu5DW/PbhvKEJgPaFvIVE+&#13;&#10;PYRvGGBmPWJvDW+6PTpu/n8sPQtu7Y6yPNZu2J5HPJxuv63lPF1upb2MPDNusM1/PC5u/94GPGdv&#13;&#10;ue+HPXdx5f//Pxl/zAAAQMV/bRenQid/HSfNQ39+zjcKQPJ/TEIeQNl/QlFRQLt/NWC7QJV/JnBG&#13;&#10;QGl/E3/lQDd+/I+RP/5+459HP79+xa8CP3t+pr7CP0p+rc7FPz1+/t9TP25/w/DSQHOCFf//Q02P&#13;&#10;wAAARRePZRhRRp+PEyi9SCmOwDg8RL2PXkHqQ+WPdVDJQ8aPZWCPQ6CPU3BhQ3OPPYA7Q0CPI5AZ&#13;&#10;QwWPBp/5QsSO5a/ZQn6Owb+5QkmOxc/UQjaPFeBsQmCP4fHpQ1mSTv//R8yftgAASaefXRjuS0yf&#13;&#10;DCmdTP2etjlYSSGfX0H6Rsmfs0+ZRqmfol/VRoSfjnADRlefdoAmRiSfWpBBReqfO6BURaufF7Bg&#13;&#10;RWOe8cBoRSue79CcRRWfPOFCRTegCvK9RiGihP//TImvrAAATm+vVhmBUCavBiprUfaurzpfTdav&#13;&#10;XUIZSYmv+U2wSWmv6F6HSUSv028mSRqvuX+hSOivnJADSK+ve6BSSHCvVrCSSCuvLsDGR/GvJtEZ&#13;&#10;R9Sva+HOR/CwNfNGSMqyrf//UX2/owAAU2W/URoDVSu/AistVxG+qztXUsu/WEJFTKDANUt2TAnA&#13;&#10;NFyYS+bAH23ES77ABX6pS4y/6I9fS1W/xp/zSxq/oLBuStW/dcDUSpi/ZdFJSne/nuINSorAXfOA&#13;&#10;S07Cwf//Vq3PvgAAWJTPbxqGWmPPISvsXFvOyjxNWAXPdUKNUb7QUUrjTpnQp1oJTnjQkmvmTlHQ&#13;&#10;eH1NTiTQWo5pTe7QOJ9PTbPQErAPTXPP6MCxTSTPqNEpTPvP0OH+TQfQe/NqTa7SuP//XB/gGAAA&#13;&#10;XgbfzBsfX9ffgCyxYdvfKj1HXYTf0ELwVz3gqkqGUSvhXVbOUQnhSGmNUOLhLnuUULXhEY0qUITg&#13;&#10;7550UE3gya+GUA/gn8BvT8ngctE2T2Xf/eGgT2Xgi/MDT+vijP//Yd3w2wAAY7vwkhubZZTwRy2C&#13;&#10;Z6Hv8j5RY1XwlEN7XR7xaEppVEPycFNIU6TyaWavU4DyUHmCU1fyM4uvUynyEp1xUvPx7K7mUrXx&#13;&#10;w8AjUnPxltE0Ui3xZOIjUaXwiPJNUgbyN///aEP//wAAahn//xxEa/f//y6Lbg3//z+pac3//0Rm&#13;&#10;Y67//0rIWwD//1L3Vp3//2OKVnv//3drVlT//4pgVij//5y/VfT//662Vbj//8BkVXj//9HaVTT/&#13;&#10;/+MjVOz///RJVAL/////PCgCtwAAPeAAAA6kPZcAAB/rPTIAADBePL4AAEBkPEcAAFAeO9gAAF+m&#13;&#10;O3UAAG8LOyAAAH5dOtkAAI2kOp4AAJznOm0AAKwpOkUAALtwOkIAAMsSOnQAANteOvIAAOzCPGoA&#13;&#10;AP//PK8RrwAAOxwTDRGLOzoS7B/tO0ES3C8EO0YSwz5YO0cSpE3KO0QSgF1KOzsSV2zPOy4SLXxT&#13;&#10;Ox4SBIvSOwwR25tNOvkRtarDOugRkro4OvURf8oCOzMRgtptO7kRqOvsPToSOv//PX0gzQAAPFAh&#13;&#10;UhJuPAohcyC/PAohcy9qPAohcz5wPAohc02fPAohc1zkPAwhb2w/PA0hZnupPA0hWYscPAohSpqV&#13;&#10;PAQhOaoOO/8hKbmLPBYhK8lcPFwhTdnQPOshnetTPnUijf//PqkwbAAAPgMwghNwPbUwkSH8PbMw&#13;&#10;kTBJPbMwkT8VPbMwkU4fPbMwkV1LPbMwkWyMPbMwkXvaPbMwkYswPbMwkZqMPbMwkanuPbMwj7la&#13;&#10;PdAwpckfPh0w4tmHPrIxW+r/QEYypv//QDhAOAAAQBZAFhRuQANAAyNTP/4//jGCP/4//j/+P/4/&#13;&#10;/k7VP/4//l3fP/4//m0HP/4//nxCP/4//ouKP/4//prbP/4//qoyQAA//7mRQB9AHslHQG9Ab9md&#13;&#10;QQpBCusBQqZCpv//QjBQFwAAQn9P2BVaQrlPrSSYQuVPkTMIQupPj0EvQupPj0/GQupPj16iQupP&#13;&#10;j22qQupPj3zMQupPj4wBQupPj5tDQupPj6qPQupPkLnmQwRPssmbQ0xQCtn1Q9xQuOtdRW1Sj///&#13;&#10;RJJf/wAART1fsxYzRcFfeCXGRjVfSDSARmtfNEKqRmtfNFDyRmtfNF+XRmpfNG53RmZfNH2ARmBf&#13;&#10;NIymRlVfM5vmRkdfMKs6RjVfLLqhRj1fTMphRnNfqtrBRvJgaewpSHNieP//R1pv7AAASE5vmhb6&#13;&#10;SRNvVibcScxvGDXdSlhu7ERISixu91IqSiFu92CwShNu9m+CSgFu9H6HSexu8Y2xSdNu7Jz2SbZu&#13;&#10;5axSSZZu3bvBSY5u+8uFSbVvXdvjSiVwK+1BS5Vya///SoN/3AAAS65/iBevTKl/PyfcTaF++Dch&#13;&#10;TnZ+vUXJTcF+5VMCTbB+4mGWTZt+3nB2TYF+2H+LTWN+0I7ETUF+x54ZTRt+u62CTPB+rrz9TN5+&#13;&#10;yczGTPd/Ld0iTVqABu5zTrmCa///TgWPzwAAT1mPehhWUIGPLyjIUa6O4ThNUsGOnEcwUSyO8lNX&#13;&#10;UReO7GIWUP6O5HEcUOCO2oBRUL2Oz4+nUJWOwZ8VUGmOsK6VUDiOn74kUByOtc34UCyPF95TUIOP&#13;&#10;9u+ZUc+SdP//UdafwgAAU0mfbxjxVJWfIymkVe6e0jlkVzaehUh/VKufB1NbVFefC2IeVDufAHFc&#13;&#10;VBue9IDBU/We5ZBAU8ue05/RU5uev69vU2eeqb8ZU0Seuc78U0qfFt9cU5af9vCXVM6if///Ve+v&#13;&#10;twAAV3ivZRmFWN+vGSpyWl2uxjpqW9CudUm5WL6vCVOeV3GvOWGiV1WvLXEsVzSvHoDOVw6vDJCA&#13;&#10;VuGu+KA+VrCu4bADVnquyL/OVlKuz8/GVlCvJOArVpCv/fFaV66yg///Wki/rQAAW96/XhoEXVy/&#13;&#10;EiszXve+vjtfYI++akrgXRa/ClPjWmu/dGCbWk6/ZnCEWi2/VoByWge/QpBjWdq/LKBWWam/ErBJ&#13;&#10;WXK+9cA7WUW+89BLWTi/OuC3WW3AB/HbWm3Cdv//XunPxQAAYIjPeRqIYhXPLivwY8nO2jxTZX/O&#13;&#10;hEwEYbzPKlQ/XVTP2F8KXTnPyW9vXRjPt3+9XPHPo4/8XMbPi6AvXJbPcLBaXF7PUsB9XBzPINCI&#13;&#10;XAXPVOD9XCrQDPITXQnSUv//Y9fgHAAAZX/f0hsgZxbfiCyyaNvfND1Kaqre3U0vZrTfhlS4YWng&#13;&#10;Ul4uYCPgcG3wYALgXn61X9zgSY9TX7LgMJ/WX4PgFLBFX03f9cCjXxLf09D0XrffbeD5XsjgBvIA&#13;&#10;X4HiD///aR/w2gAAasXwkxuZbGnwSi2Dbj3v9j5TcCLvnk5wbAnwSFVcZojxF14aYxzxg2wHYv7x&#13;&#10;cH1jYtjxW453Yq7xQp9bYn/xJbAcYk3xBcDCYhPw49FTYdTwveHTYUvv8vGhYdXxp///bxr//wAA&#13;&#10;cL///xxBcm3//y6IdFD//z+ndkj//1AJchb//1ZxbHL//16UZn3//2n6Zl///3weZj3//43QZhb/&#13;&#10;/583Zej//7BnZbT//8FvZXz//9JZZUD//+MpZP////PlZAX/////S14EPwAATYQAAA1TTUkAAB9Y&#13;&#10;TPMAADAqTIkAAEB7TBQAAFB5S50AAGA4SysAAG/LSsIAAH88SmUAAI6YShMAAJ3nSc0AAK0uSZIA&#13;&#10;ALx0SYMAAMwSSbQAANxWSkIAAO2xS/4AAP//S8oSsAAAShcUiRIrSm0UHiBHSm4UCC9uSmwT6T7P&#13;&#10;SmYTw05MSlwTll3USk0TZG1gSjoTMHzrSiMS+4xxSgoSxpvwSfASk6trSdgSY7riSeMSQ8qtSikS&#13;&#10;O9sXSsYSVuyTTI4S3///THMhXAAASxAiNxLeSocijiFTSociji/QSokijD68So4ihk3hSpQifF0p&#13;&#10;SpoibmyJSp0iW3v4Sp0iRYtxSpoiLJrvSpUiEapuSo4h97nvSqgh8MnFSvsiB9o7S6MiT+u/TXYj&#13;&#10;OP//TWgwxgAATHAxGRO5S+cxSyJwS9MxUzCtS9MxUz9fS9MxU05ZS9MxU116S9MxU2yzS9MxU3v7&#13;&#10;S9MxU4tMS9MxUpqoS9MxTaoPS9QxRrmBS/YxVslLTFAxjdm4TQAyAOszTtszRv//TqxAdQAATiVA&#13;&#10;fhScTc1AhyOhTaVAjTHjTaVAjUBHTaVAjU8PTaVAjV4OTaVAjW0uTaVAjXxjTaVAjYumTaVAjZr0&#13;&#10;TaVAjapITaZAjrmlTcpArclYTihA/dmsTtxBl+sOULxDMf//UENQRAAAUCRQJBV5UA5QDiTOUABQ&#13;&#10;ADNTT/5P/kF3T/5P/k/+T/5P/l7QT/5P/m3QT/5P/nztT/5P/oweT/5P/ptcT/5P/qqlUABQALn4&#13;&#10;UCNQI8mfUIFQgdnkUTZRNusxUxdTF///UjNgIQAAUmxf6xZIUplfwSXrUsNfnjS2UtxfjULwUtxf&#13;&#10;jVEpUtxfjV/FUt1fjW6cUt1fjX2bUt1fjYy0Ut1fjZvgUt1fjasaUt5fj7pgUwFftsn6U11gH9ot&#13;&#10;VBJg6+tkVe9jCP//VHpwCAAAVP1vxRcHVWhvjib2VdBvWzYFViNvN0R8VjlvLlKRVjlvLmDsVjlv&#13;&#10;Lm+UVjlvLn5vVjlvLo1sVjlvLpyBVjlvLquqVjZvL7rnVlFvWMp7VqFvxtqrV0ZwoeveWRBy7v//&#13;&#10;Vxd/8wAAV9Z/qxe5WHl/bCfvWRt/Ljc+Wap++kXwWgV+3FQuWfp+32I9WfV+33C1We1+4H9wWeR+&#13;&#10;4I5aWdh+351nWcl+3qyRWbh+3bvTWcN/BMtoWgJ/dduTWpWAXOy4XEmCzv//WgiP4gAAWvaPlxhd&#13;&#10;W8iPUyjXXKCPDThjXWiOz0dOXgeOn1XBXauOtWNYXZ+OtHHGXY+Os4B9XX2OsY9pXWiOrZ56XU+O&#13;&#10;qa2qXTSOpLzzXTKOx8yJXWKPN9ysXeaQJO2+X4GSr///XUaf0wAAXlqfhxj1X1SfQSmvYFqe9jl1&#13;&#10;YVWer0iWYjCedFc8YTeerGQQYSeeqXKQYRKepYFZYPqen5BVYN+emZ93YMCekK62YJ6eiL4NYJKe&#13;&#10;pM2oYLSfD93FYSif/O7EYqiikf//YM2vxQAAYgCvehmKYxmvMip7ZEeu5Dp4ZW+umUnLZn6uVFih&#13;&#10;ZKmuuWReZIyutXL7ZHWur4HlZFquppEAZDuunKA9ZBeuka+VY/GuhL8BY9yumM6lY/Ku+d7AZFWv&#13;&#10;3++rZbayb///ZJe/ugAAZd6/cBoGZxS/KCs6aGS+2DtqabO+iErvau++PlnzaI6+umTSZ9G+1XL8&#13;&#10;Z7i+zIIXZ5u+wZFcZ3q+tKC+Z1W+prA2Zyq+lL++Zw2+ns9xZxa+8d+JZ2i/yfBhaKTCQP//aK/P&#13;&#10;zwAAagfPhhqKa1LPPyv0bL7O7jxabi/OnEwPb5LOTVtCbLzO2mVQawfPIXKdau7PFoH6atDPCZF3&#13;&#10;aq3O+6EJaofO6rCralzO18BZaiTOsc/+ah/O8OAYal/PsvDba3HR////bRzgIQAAboPf2hsjb9zf&#13;&#10;kyy1cWDfQj1Pcu7e7k03dHPenFyZcT7fNWXobj/ftHHjbiXfqIGVbgffmpFZbeTfiaEobbzfdrEA&#13;&#10;bZHfYcDdbWHfStC+bQ3e8uBkbTfflPERbhrho///cerw2AAAc1XwkxuXdMLwTC2Edljv/D5VeADv&#13;&#10;pk50eaPvUV4JdiPv8maqccDwqnEKcXDwpYDycVHwlpEQcS7whKErcQfwcLFGcN3wWcFfcKvwQNF2&#13;&#10;cHfwJeGLb/Hva/EBcJ/xJf//d3f//wAAeOj//xw9emL//y6EfAv//z+kfcr//1AHf4j//1/ge8z/&#13;&#10;/2fudxD//3GpdTD//4BtdRH//5EFdO7//6GLdMf//7ICdJ3//8JvdGz//9LTdDf//+Mvc/////OF&#13;&#10;cwD/////WpUGMAAAXSUAAAt/XPQAAB6HXKsAAC+/XEwAAEBZW98AAFCVW2kAAGCOWvIAAHBRWn4A&#13;&#10;AH/sWhIAAI9oWa8AAJ7OWVYAAK4kWQgAAL10WO0AAM0VWR0AAN1ZWbgAAO6wW7UAAP//Wu0T6QAA&#13;&#10;WTIWJhLAWdQVQiByWc4VKi+6WcUVCT80WbgU307CWaYUrl5ZWY8Ud23xWXUUPH2GWVcT/40VWTYT&#13;&#10;wZydWRQThKweWPQTSruaWP0TH8tnWUoTDdvTWfwTHe1NXAoTnv//W3siFAAAWf0jPhNPWTQj2iH7&#13;&#10;WUkjxzBHWU8jvT8mWVcjr05IWV4jnF2RWWQjhWzzWWcjaXxmWWYjSovhWWIjKZtiWVsjBarlWVIi&#13;&#10;4bprWXAi0MpDWc4i39q7Wo8jHexAXKoj////XEsxPAAAWyExyxQIWmgyJiLsWjAyRDErWjAyRD+8&#13;&#10;WjAyRE6iWjAyRF21WjAyRGzkWjAyQ3wmWjMyP4t5WjUyN5rbWjcyK6pIWjkyHrm/WmEyJ8mNWsky&#13;&#10;V9n9W5QyxOt6XbY0A///XVxAxwAAXJBA/RTSXANBJCP5W61BPzJbW6xBQECjW6xBQE9XW6xBQF5I&#13;&#10;W6xBQG1fW6xBQHyMW6xBQIvKW6xBQJsTW6xBQKpkW61BQbm+W9dBYMlvXEFBrdnEXRBCQ+snXzRD&#13;&#10;2v//XrFQfwAAXkFQgRWdXe1QgyUMXaxQhzOrXZtQikHRXZtQilBGXZtQil8KXZtQim4BXZtQin0W&#13;&#10;XZtQioxBXZtQipt7XZtQiqrBXZ1Qi7oQXcVQr8m1Xi9RDNn2Xv1RwOs9YSBTof//YE9gTwAAYDJg&#13;&#10;MhZgYBpgGiYXYAhgCDT2X/5f/kNDX/5f/lFwX/5f/l/+X/5f/m7MX/5f/n3EX/5f/ozYX/5f/pv/&#13;&#10;X/5f/qs2YABgALp5YCdgJ8oPYI9gj9o+YVphWutvY3hjd///YjhwLQAAYmJv/RcaYoVv1CcWYqhv&#13;&#10;rzY0YsdvlES6YtNvjFLWYtNvjGElYtNvjG/EYtNvjH6YYtNvjI2PYtNvjJyhYtNvjKvFYtVvjbr5&#13;&#10;Yvpvt8p9Y19wKNqXZCdxBuurZjxzV///ZGyAEgAAZNN/1xfIZSt/pCgHZYV/cTdiZdZ/RkYgZg5/&#13;&#10;LFRqZhV/KmKAZhV/KnDoZhV/Kn+SZhV/Ko5pZhV/Kp1gZhV/KqxuZhZ/K7uRZjp/VssBZpt/zNsA&#13;&#10;Z12Auuv1aWGDMv//ZuuP/AAAZ4SPuxhnaAuPgSjpaJiPRDh+aR2PDkdzaYqO5FXvab6O0mQOab2O&#13;&#10;0nI6ab2O0oC0abuO049mabiO055CabOO0609aa2O1bxUacSO/su5ahSPdtutasGQauyPbKeS+///&#13;&#10;abKf6QAAanSfpRj6ayWfZim9a+CfIzmLbJWe5EizbTaerldhbaueimWubYKelHODbXqelIHgbXCe&#13;&#10;lZCAbWOelJ9QbVWek65HbUWek71dbU2euMy8bYyfK9yhbiagIe1qb+qivP//bL6v2AAAbaKvkxmR&#13;&#10;bnavUiqHb1qvCzqIcD2uxUnicQ2uhli/cbquVGc4cSiud3R/cRqudoLccQqudJF/cPiucqBVcOOu&#13;&#10;bq9ScMyua75vcMiuiM3McPau8t2kcXyv4e5Rcxqydv//cAy/ywAAcQq/hhoIcf2/QytDcwa++Tt5&#13;&#10;dBC+rksBdQ2+aFoLdey+LWivdK6+dXUedJ2+coOOdIq+bpJDdHO+aKErdFm+YrA5dD2+Wr9kdC6+&#13;&#10;bc7FdEy+yN6TdLu/qe8ldi/CJf//c6nP3AAAdL3PmBqNdcjPVCv7dvDPCDxkeB/OukweeUPOb1tU&#13;&#10;ek7OLGojeIHOkHXIeBTOn4P9d/7OmJLTd+XOkaHZd8nOiLEDd6nOfsBId3zOY8+Td4nOqt9Yd+HP&#13;&#10;c+/OeSTRxP//d53gKAAAeMXf5BsgeePfoSy3eyffVD1WfHTfBE1CfbzetVynfu/ebGujfKve5HaL&#13;&#10;e47fFYQte3bfDZM0e1zfA6Jlez3e+LG1exze68Eeevbe3dCZeqzekt/oeuvfO/BBe/fhTP//e/jw&#13;&#10;1QAAfSrwlBuTfl/wUC2Gf7jwAz5YgSLvsU54gonvX14Rg+DvEW08gTPvmXd0fx7v94Qpfwbv7ZNx&#13;&#10;furv4qLcfsvv1bJgfqfvxsH4foLvttGeflbvo+FQfdfu+/B1fqXwtv//gRv//wAAglf//xw4g5z/&#13;&#10;/y5/hQz//z+gho///1AFiBT//1/fiYz//29JhoX//3jjgy3//4ROgxT//5P1gvf//6Ozgtf//7OE&#13;&#10;grT//8Nhgoz//9NIgmD//+M3gjL///MrgS///P//acwIkgAAbMQAAAj9bJsAAB11bFwAAC8mbAgA&#13;&#10;AEAJa6QAAFCAazUAAGCuar8AAHCiakcAAIBpadMAAJAKaWQAAJ+PaP0AAK7+aJ8AAL5faHoAAM4N&#13;&#10;aKkAAN5WaVIAAO+va40AAP//ahYVVgAAaF4X4BNJaVgWVSBkaU4WPS/caUAWGz93aSwV8U8gaRMV&#13;&#10;v17LaPYVhm50aNQVSH4XaK8VBo2zaIcUw51GaF0Uf6zQaDUUPLxVaDsUCcwoaI4T7tyXaVQT9e4R&#13;&#10;a6YUcP//ao8i9AAAaQYkZBO9aBMlQiKhaFIlADCzaFck8j+SaFwk3k64aGAkxV4GaGIkp21taGIk&#13;&#10;hXzjaF4kX4xjaFckNpvoaE0kC6tuaEEj37r3aGEjxcrTaMojzNtMaaMkAuzQbAQk3P//a0MxzwAA&#13;&#10;afwymBRaaR8zHyNsaLAzZTHDaLEzZUAuaLIzZE78aLUzYV4BaLkzXG0qaL8zU3xuaMUzR4vFaMoz&#13;&#10;N5sraM0zJKqbaM8zELoVaP0zEsnmaXMzO9pYalgzoevUbME02v//bC9BLgAAazZBkRUMaoBB2SRY&#13;&#10;af5CETLdae5CGUETae5CGU+vae5CGV6Qae5CGW2aae5CGXy/ae5CGYv2ae5CGZs6ae5CGaqGafBC&#13;&#10;GLngaiBCMsmUaphCe9nra4FDDOtPbetEnv//bVZQywAAbKxQ7xXGbChRDCVRa7pRJzQMa45RM0I/&#13;&#10;a45RM1Cda45RM19Sa45RM248a45RM31Ja45RNIxta45RNJuia45RNKrja5BRNbova71RWMnPbDNR&#13;&#10;tdoLbRlSaetLb31USP//brlgigAAblpghxZ+bgxghSZKbcZghDU/bZlgh0OhbZRgiFHFbZRgiGBE&#13;&#10;bZRgiG8HbZRgiH32bZRgiI0DbZRgiJwmbZRgiKtXbZVgibqXbcFgsMopbjRhF9pTbxZh4et9cXFj&#13;&#10;/P//cFtwWwAAcEBwQBctcChwKCc8cBNwEzZrcANwA0UCb/5v/lMqb/5v/mFqb/5v/m/+b/5v/n7K&#13;&#10;b/5v/o27b/5v/pzHb/5v/qvmcABwALsXcClwKcqXcJhwmNqscXZxdeu5c8Nzw///cj+AOAAAcl6A&#13;&#10;DRfUcnl/5ygjcpZ/wTeLcrJ/okZXcsh/jlSvcsx/i2LEcsx/i3Eicsx/i3/Dcsx/i46Ucsx/i52G&#13;&#10;csx/i6yQcs5/jLuvcvR/tssbc16AK9sVdDWBF+wBdnGDjP//dGWQHAAAdLeP5xh1dQCPuCj+dU2P&#13;&#10;hjifdZePWkeeddaPN1YmdfmPJmRQdfqPJnJzdfqPJoDldfqPJo+QdfqPJp5kdfqPJq1WdfuPJ7xg&#13;&#10;dh6PUcuzdoKPyNuQd1CQvexUeXaTTP//dsygBAAAd0mfyxkCd7uflCnPeDWfWzmkeK2fJEjWeRme&#13;&#10;9VeMeWue1GXieYOezHPxeYOezIIveYOezJCweYOezJ9ieYOezK44eYSezb0reaGe9Mxkefufadwg&#13;&#10;ermgYey9fL2i/P//eXOv8AAAehSvsxmTequveSqSe06vOTqce/Gu+0n+fImuwljifQqulWdjfVqu&#13;&#10;e3WTfU6ufoORfUmuf5HqfUOuf6B/fTuugK9AfTOugb4lfUGuo81NfYavEdzzfiuwBO1tgAOymf//&#13;&#10;fFm/4AAAfRe/oRoLfc6/ZCtOfpa/IDuIf2G+3EsYgCO+nFongNC+ZWjSgVe+PHcqgQa+UYTAgPy+&#13;&#10;UJMLgPC+UKGWgOK+T7BTgNK+Tb82gNK+Zc5TgQS+xt3igZC/q+45gzbCKP//f4vP7AAAgGPPrRqS&#13;&#10;gTTPbiwDgh3PKDxwgw3O30wvg/XOmVtrhMzOWmo/hYPOJ3i/hLXOWYWzhKfOV5QFhJfOVaKZhIXO&#13;&#10;UrFghHDOTsBNhE/OPM9LhGzOiN7IhN3PVu76hkzRp///gxXgMAAAhALf8RsdhOrfsiy7hfHfaT1f&#13;&#10;hwHfHk1OiA7e1Fy3iQvejmu3ie7eUnpgiJjeoYahiFneqJTaiEXepKOGiDDen7JjiBfemcFmh/3e&#13;&#10;ktCHh73eVN+KiBDfAe+XiULhEf//hwfw0wAAiAPwlRuQiQPwVC2JiiLwCz5ci1DvvU5+jH3vb14Z&#13;&#10;jZ7vJW1Ijqnu4nwfjN/vRoe7jCPvZ5WUjA/vYaRmi/bvWrNni9zvUsKMi77vSdHNi57vPuEliybu&#13;&#10;p/ADjBPwYf//i8b//wAAjM///xwyjeL//y56jxn//z+ckGP//1ACka///1/ckvL//29IlCH//35a&#13;&#10;kez//4ldkHT//5aXkF7//6WpkET//7TlkCj//8RCkAn//9O4j+X//+NCj8H///LdjsD/kP//eQML&#13;&#10;XgAAfGEAAAXrfD4AABwbfAgAAC5ee74AAD+Re2QAAFBDevwAAGCjeooAAHDGehQAAIC3eZ0AAJCA&#13;&#10;eSgAAKAneLcAAK+zeE4AAL8teCEAAM7seFEAAN9CeQgAAPChe4AAAP//eUEW8gAAd5QZthPIeO4X&#13;&#10;VyAXeOEXQC/QeM8XHz+VeLcW9k9deJoWxF8ieHcWjG7geE8WTX6VeCMWCY5Bd/QVw53id8QVe615&#13;&#10;d5QVNL0Jd5cU+szkd/AU2d1YeMoU2e7Ve10VTv//easj+gAAeCAlphQodxMmwSM/d40mMzEDd48m&#13;&#10;IT/vd48mCk8hd48l7l54d4wlzG3nd4clpX1ld38leozqd3MlTJx0d2UlGqwAd1Uk6LuOd3YkyMts&#13;&#10;d+kkx9vneNkk9+1qe30ly///ekgygQAAePMzfRStd/s0MCPsd1Q0rDJrd2M0oECsd2k0mU9od3A0&#13;&#10;j15md3c0g22Nd380c3zRd4Y0YIwqd4s0SpuSd440MKsEd5E0FbqBd8M0EMpTeEU0M9rEeUQ0kuw/&#13;&#10;e/E1xv//exlBrAAAegNCOhVLeS5CpSS8eIVC/jNjeFdDF0GYeFdDF1AYeFdDF17meFdDF23ieFdD&#13;&#10;F3z8eFdDF4wreFhDFptqeFtDEaq5eGBDC7oXeJZDH8nPeR1DYtoneiBD7uuJfM1Fef//fBxRKQAA&#13;&#10;e0pRcBXzeqFRqCWdeg1R3DR0ebxR/ELAebtR/FEEebtR/F+mebtR/G6DebtR/H2FebtR/IyhebtR&#13;&#10;/JvQebtR/KsLeb1R/bpTee5SIMnuenBSfNoke25TL+tefhJVCv//fVNg0gAAfMRg6xadfExg/yaD&#13;&#10;e9thFDWPe4lhJkQIe3dhK1Ire3hhK2CYe3hhK29Oe3hhK34ye3hhK403e3hhK5xTe3hhK6uAe3lh&#13;&#10;LLq8e6lhUspJfCdhudpsfSBiguuOf7Zkmf//fsFwlQAAfm9wjxdEfilwiidmfeRwhjapfaxwhUVS&#13;&#10;fY5whlOMfY5whmG9fY5whnBEfY5whn8FfY5who3ufY5whpz0fY5whqwPfZBwiLs7fbxwsMq3fjZx&#13;&#10;HtrFfyhx+uvKga10Qv//gGeAZwAAgE2ATRfjgDaANihDgB+AHze7gAyADEaWgAGAAVT9f/5//mMV&#13;&#10;f/5//nFmf/5//n/+f/5//o7Hf/5//p2zf/5//qy4gACAALvTgCmAKcs6gJ2AndsugYaBhuwSg/WD&#13;&#10;9f//gkeQQwAAgl+QHRh+gnSP+SkYgoqP1DjEgqGPskfQgrePmFZkgsaPi2SbgsePinK2gsePioEf&#13;&#10;gsePio/DgsePip6RgsePiq1+gsiPi7yEgu2PtMvSg1mQKduohDiRG+xlhoyTpP//hGKgJgAAhKSf&#13;&#10;9xkMhOGfyynghSOfmznChWWfbkj+haKfR1e/hdKfLGYfheWfI3QzheWfI4JoheWfI5DjheWfI5+P&#13;&#10;heWfI65gheafJL1PhgafSsyBhmifvdw0hzqgsuzDiW2jRv//hrewDgAAhx6v2RmWh3+vpyqgh+qv&#13;&#10;cDq0iFWvOkoeiLqvCVkKiRGu4WeUiUyuyXXNiVSuxoPaiVSuxpImiVSuxqCtiVSuxq9giVWux740&#13;&#10;iW+u581HicavVNzSioewRe0tjJSy0///iUa/+QAAicy/whoQik6/jCtXit2/Tzuai2+/Eksyi/y+&#13;&#10;2VpJjHu+p2j7jOG+gndajRK+cYV0jRG+cpOOjRC+cqHsjQ6+crB9jQq+c782jRm+i84qjVy+7N2O&#13;&#10;jgK/0e24j9jCSf//jB3QAAAAjL/PxhqXjV3PjSwOjg3PTTx/jsPPC0xDj3XOy1uFkBvOkWpfkKvO&#13;&#10;YnjlkRHOQockkOrOTJTzkOPOTKM5kNrOTbG5kNHOTcBnkL3OQM8tkOjOj95xkW/PXu5rkwfRqv//&#13;&#10;j0rgOwAAkAPgABsZkLnfxizAkYjfgz1pkl/fPU1ckzXe+FzJlADet2vOlLfef3p8lUzeVIjilMve&#13;&#10;dJY5lMDec6R9lLPecrL/lKTeccGxlJTecNCKlGDePN9QlMXe6u8clhjg9v//kt/w0AAAk6nwlhuL&#13;&#10;lHnwWS2KlWHwFT5gllfvzE6Fl07vg14jmDzvPW1WmRju/nwwmdfuyYrBmODvBJeBmLvvCKW/mKvv&#13;&#10;BbRSmJjvAsMXmITu/tICmG3u+uENmADudO+wmQjwKf//l0L//wAAmBz//xwrmP///y5zmgL//z+X&#13;&#10;mxX//0/+nCr//1/ZnTr//29Hnjr//35anyD//40inb3//5lanUD//6djnS3//7YgnRn//8UNnQH/&#13;&#10;/9QgnOj//+NRnMv///Kcm9T/Pf//iDkOPAAAi/4AAAJSi+AAABpti7AAAC1oi28AAD7zix0AAE/i&#13;&#10;ir0AAGBzilIAAHDCieAAAIDdiWoAAJDMiPIAAKCXiH0AALBDiA0AAL/Yh9sAAM+tiA4AAOAUiNQA&#13;&#10;APF9i4gAAP//iHAYtwAAhs8bpRQ+iI8YSR+HiIEYMy+TiGwYFD+MiFEX7U94iDAXvV9aiAkXhm8w&#13;&#10;h90XSH77h6wXBY65h3gWvp5sh0EWdK4ShwsWK72vhw0V7M2Vh2wVxt4RiFkVw++RiysWMv//iMwl&#13;&#10;JgAAh0cnBRSNhigoViPXhusnXDEwhuknSUAyhuUnME91huAnEV7chtkm7W5Xhs4mw33fhsEmlY1u&#13;&#10;hrEmY5z/hp0mLqyShokl97wlhqol0cwJhyUly9yGiCol9e4Jiw8mxP//iVgzUAAAh/w0ehUAhvI1&#13;&#10;WSRrhiI2CTMShlI120Ejhlg10E/Zhl41wl7VhmU1sW39hms1nH1DhnE1g4yehnQ1Z5wIhnY1SKt8&#13;&#10;hnc1J7r7hqw1HcrPhzk1OdtAiE81k+y4iz42wP//ihJCQgAAiOpC+BWLiABDhSUhhzVEAjPshtpE&#13;&#10;PEIyhtpEPFCShttEPF9JhtxEOm42huBEN31HhuREMYxzhupEKZu0hvBEHqsGhvdEEbpnhzNEIMof&#13;&#10;h8dEXNp3iONE4+vWi9FGaP//ivpRmgAAigtSAhYkiUdSViXsiJNSpjThiBtS3kNKiA9S5FF9iA9S&#13;&#10;5GAJiA9S5G7ViA9S5H3MiA9S5IzfiA9S5JwFiA9S5Ks7iBFS5bp+iEZTCMoTiNVTYdpGiexUD+t9&#13;&#10;jM5V5P//jA9hKgAAi1thXRbCisJhiSbAii9htDXlibth2UR2iZJh6FKhiZJh6GD6iZJh6G+giZJh&#13;&#10;6H54iZJh6I10iZJh6JyJiZJh6KuviZRh6brmicdiD8ptilBidNqKi15jPOuiji5lT///jVRw2wAA&#13;&#10;jNhw6xdhjGxw+SeWjABxCDbsi6NxF0Wqi2pxI1P4i2VxJGIdi2VxJHCVi2VxJH9Ki2VxJI4ri2Vx&#13;&#10;JJ0pi2VxJKw+i2dxJrtli5dxTcrbjBpxutrijSByk+vej9t01v//jsqAoAAAjoOAmBf4jkKAkSho&#13;&#10;jgCAijfwjcWAhkbcjZmAhFVTjYqAhWNzjYqAhXG2jYqAhYBDjYqAhY8DjYqAhZ3ojYqAhaznjYuA&#13;&#10;hrv9jbeAr8tejjOBINtLjy+CB+wlkc+Eb///kHOQcwAAkFuQWxiKkESQRCkykC2QLTjukBiQGEgI&#13;&#10;kAiQCFaqj/+P/2Tuj/6P/nMFj/6P/oFjj/6P/o/+j/6P/p7Fj/6P/q2skACQALyukCeQJ8v2kJqQ&#13;&#10;mtvFkYmRiex4lAmUCf//klCgTwAAkmKgLBkaknKgCin2koSf5jnjkpafxEkrkqmfplf3krqfkWZj&#13;&#10;ksKfiXSBksKfiYKsksKfiZEdksKfiZ/DksOfia6OksSfir14kuWfr8ylk06gH9xRlC2hEOzWloej&#13;&#10;m///lGKwMQAAlJiwBhmblMyv3SqxlQWvsDrOlT6vg0pClXavWlk5laivOWfMlcyvJXYPldSvIYQc&#13;&#10;ldSvIZJgldSvIaDhldSvIa+OldSvIb5dle+vQM1rlkuvqtzvlxewlu1AmUazG///lqnAGAAAlv+/&#13;&#10;6RoWl1O/uitjl7C/hTuwmA+/UUtQmGy/H1pvmMG+9GkpmQe+03eQmS6+w4WzmTC+wpPImTC+wqIg&#13;&#10;mTC+wrCrmS++wr9dmUK+2c5ImY6/Nt2emkXAFu22nEDCgv//mTPQFwAAmaXP5BqemhbPsiwYmpTP&#13;&#10;eDyRmxbPPUxbm5fPBFujnBHO0GqEnHvOpXkRnMnOiIdXnOLOf5VjnOLOf6OQnOPOf7H4nOPOf8CO&#13;&#10;nNrOdc88nRTOwN5hnbDPi+44n23RzP//nA/gRwAAnJrgExsVnSPf3SzGncDfoD11nmTfYE1rnwff&#13;&#10;IVzfn6Te5mvpoDLes3qcoKfeiokIoPHec5c2oOPed6UuoN7ed7N4oNneeMH3oNPeedCfoKveTt8+&#13;&#10;oSHe+e7ZopPg+///n1HwzAAAn+/wlxuHoJLwYC2IoUrwID5mogzv3E6OotDvmV4wo47vWG1mpD/v&#13;&#10;HXxEpNru7IrYpVHuyJkupQfu26bQpP7u27UTpPTu28OPpOnu29I4pNzu2+EHpHvuZe9+pZrwEf//&#13;&#10;o2D//wAApBD//xwjpMf//y5spZr//z+Rpnr//0/7p1z//1/VqDv//29EqQ7//35aqc3//40jqm7/&#13;&#10;/5usqcH//6jdqav//7coqZ3//8W6qY7//9R7qX3//+NiqWr///JoqH//Cv//l3ARGgAAmzMB0gAA&#13;&#10;m4AAABham1YAACxAmxsAAD4ymtEAAE9hmnkAAGAkmhYAAHCemakAAIDgmTYAAJD0mL8AAKDhmEgA&#13;&#10;ALCtl9QAAMBgl6EAANBOl9kAAODHmLAAAPI+m6AAAP//l6AaoAAAlgwdqhSrmDYZLB6vmCYZGC8k&#13;&#10;mBAY+z9al/QY1k9xl9AYql9zl6cYdG9kl3gYOX9Gl0QX948alwwXsJ7fltEXaK6WlpYXG75ElpYW&#13;&#10;3M42lvwWs967l/sWrPBBmwoXGf//l/EmdQAAlnQofRTvlUsp/yRolmEoeTEzllwoZUBVllUoTE+w&#13;&#10;lksoLV8rlj8oCG62ljAn3X5Llh4nrY3mlgkneZ2ClfAnQK0dldcnBry5lfgm3cyilnsm090il5Qm&#13;&#10;+O6lmrYnw///mG80PAAAlxI1kBVSlfw2lyTnlQ03eDO1lW43FEGHlXI3BlA/lXc29V8/lXs24G5s&#13;&#10;lX42x323lYE2qo0WlYE2ipyElYA2Zqv9lX42Qbt/lbU2MctUlkw2SdvDl3c2ne04mqQ3xP//mRdC&#13;&#10;8AAAl+VDyhXMlupEeSWHlgZFGjR1lXhFgELblYNFd1EWlYhFcl+7lY5Fa26dlZVFYn2plZxFV4zU&#13;&#10;laNFSZwVlapFOatnlbNFJ7rJlfNFL8qClpJFZtrXl8VF5uwxmvFHZf//mehSHgAAmOdSpRZWmA5T&#13;&#10;FSY9lz9TgjVSlqVT1kPXln9T7FIGln9T7GB6ln9T7G80ln9T7H4dln9T7I0lln9T7JxDln9T66ty&#13;&#10;loNT6rqylr9UB8pJl1tUW9p6mIpVA+uvm6hW0P//muJhkQAAmhRh3xbnmWJiIicAmLFiZTY/mB5i&#13;&#10;oETpl9RiwFMpl9RiwGFpl9RiwG/+l9RiwH7Jl9RiwI26l9RiwJzGl9RiwKvml9ZiwbsXmAxi5sqX&#13;&#10;mJ9jStqrmcJkEOu5nMlmH///nAZxLQAAm2txUxd7muFxdSfJmlRxmDc0mddxukYHmYFx1FRqmXFx&#13;&#10;2WKLmXFx2XDymXFx2X+amXFx2Y5wmXFx2Z1mmXFx2ax0mXNx27uWmaVyAcsFmjFybNsEm0pzQ+v1&#13;&#10;njh1gP//nVaA5AAAnOuA7hgSnImA9yiPnCOBAjgqm8WBDUcom3qBGFWxm1eBH2Pgm1eBH3ISm1eB&#13;&#10;H4CSm1eBH49Im1eBH54km1eBH60dm1iBIbwtm4eBSMuInAqBt9tsnReCm+w8n+eE+///ntOQrAAA&#13;&#10;npWQoxiZnlqQmilSnhuQkTkcneCQiUhFna6QhVb2nY2QhGVJnYaQhHNgnYaQhIGynYaQhJBDnYaQ&#13;&#10;hJ8CnYaQhK3inYeQhbzenbCQq8wgniqRHNvmnymSB+yOodOUfv//oH+gfwAAoGigaBkqoFKgUioQ&#13;&#10;oDugOzoJoCSgJElcoBGgEVg1oASgBGaun/+f/3TYn/+f/4L5n/+f/5Fhn/+f/5//n/+f/67EoACg&#13;&#10;AL2ooCKgIszPoJCgkNxyoX2hfezso/yj/P//olqwWgAAomewOhmhonOwGyrFooGv+Drsoo+v1Ups&#13;&#10;op+vtlltoq6vnWgKoruvjXZYor+viYRoor+viZKjor+viaEcor+via/CosCvib6Notuvps2Uozqw&#13;&#10;Dd0PpBKw9O1WpmCzbP//pGXAPAAApJLAFRoepL2/7ytypO6/wzvJpSG/mEtxpVO/blqapYK/Smld&#13;&#10;pau/L3fNpcS/IIX5pca/H5QKpca/H6Japca/H7Dfpca/H7+Npdi/NM5wpie/jd2/pubAaO3LqPrC&#13;&#10;x///pq3QMwAApvbQBxqnpz7P3Cwgp5DPqjyip+XPd0x1qDnPRVvFqIrPGGqtqNHO83lCqQnO2IeP&#13;&#10;qR/Oz5WhqR/Oz6PHqR/Oz7IoqR/Oz8C4qRjOxs9kqVPPDt6AqfbP0u5Mq8nSBf//qULgVgAAqaTg&#13;&#10;KBsSqgff+CzOqnbfwj1/quzfiU1+q2HfUVz3q9PfHGwHrDve7XrArJTeyYkyrM7espdmrNjer6Vy&#13;&#10;rNjer7OwrNjer8IirNjer9C9rLveit9UrT3fL+7YrsfhIv//rDvwyQAArLHwmRuCrSzwZy2Hrbjw&#13;&#10;LT5rrkzv706YruHvsV49r3Pvdm13r/zvQHxasHXvE4rzsNXu8ZlMsQXu4advsQLu4rWIsQHu4sPe&#13;&#10;sP7u49JjsPvu4+EOsKrufe9ysd3wG///r/v//wAAsIX//xwasRX//y5lsbv//z+Lsmv//0/0sx//&#13;&#10;/1/Rs9H//29BtHr//35YtRX//40ktZj//5uutfX//6oBtc7//7fltcj//8Y3tcD//9S9tbj//+Nu&#13;&#10;ta7///JBtNX+9///pqcT9wAAqfIGawAAqx8AABXIqvkAACrhqsUAAD1MqoIAAE7BqjEAAF+3qdQA&#13;&#10;AHBcqW0AAIDEqP8AAJD7qIsAAKEKqBUAALD2p6AAAMDGp24AANDNp6wAAOFbqJYAAPLhq78AAP//&#13;&#10;ptEcpwAApUwfwxUSp+EaAx2Ip9EZ7y6Ap7oZ1T7/p5wZs09Hp3kZh19tp04ZVm98px0ZHX93pucY&#13;&#10;3Y9hpqwYmZ86pm0YUK8Fpi4YBr7Dpi8Xxc7EppoXnd9Tp60Xk/DfqvUYAf//pxon5AAApacqDxVL&#13;&#10;pHgruyTxpegpizELpeEpd0BVpdcpXk/PpcopP19hpbopGW8Apaco7n6mpZAovo5OpXYoiZ32pVko&#13;&#10;UK2dpTwoFL1DpVwn6M0zpeUn2923pxIn/e86qm4oxf//p4s1RQAApjI2vRWhpRQ36iVfpA84+TRU&#13;&#10;pK04R0HSpK84N1CUpLA4I1+epLE4DG7TpLI38H4mpLA30Y2MpK03rp0ApKg3h6x9pKM3XrwEpNo3&#13;&#10;SsvbpXk3XdxLprg3rO27qh84z///qCRDtQAApu5EsBYNpehFgCXtpO9GRDT9pDlG1kODpF9GtFGU&#13;&#10;pGVGrGAvpGxGoW8MpHNGlH4XpHtGhI1BpIJGcZyDpIlGXKvWpJBGRbs6pNNGSMrzpXxGettFpsNG&#13;&#10;9eyZqilIbP//qOJStQAAp9ZTWhaJpu1T5iaRpglUcDXDpVFU4URlpQRVE1KipQRVE2D6pQRVE2+g&#13;&#10;pQVVEn55pQdVEI12pQtVDJyPpRBVB6u9pRdVALr+pVlVF8qUpgBVZNrDp0VWBuvxqpxXyv//qcZi&#13;&#10;CAAAqOZicBcRqB9iyidDp1djJjadpqljeEVgpjxjrlO3pjNjs2HopjNjs3BopjNjs38kpjNjs44J&#13;&#10;pjNjs50MpjNjs6wkpjVjtLtOpm5j2MrHpwlkOtrSqEBk/uvTq31nBf//qtBxjQAAqh1xyReaqXpx&#13;&#10;/yf+qNNyNzeAqDpybEZpp8dyllThp6NypWMIp6NypXFbp6NypX/1p6NypY6/p6NypZ2sp6Nypayy&#13;&#10;p6Vyp7vNp9pyzMs1qG5zNdsqqZl0CewPrLd2Pv//rAGBMwAAq3qBTxglqvyBaii6qniBhjhoqfuB&#13;&#10;okd4qZSBu1YTqVmBzWRUqVWBznJ6qVWBzoDsqVWBzo+WqVWBzp5pqVWBzq1bqVeBz7xkqYeB9cu3&#13;&#10;qhKCYtuSqy+DQexWriqFmP//rVqQ7gAArPyQ9BitrKOQ+Sl0rESRADlPq+eRB0iHq5eREFdIq1yR&#13;&#10;GGWrq0qRG3PGq0qRG4IKq0qRG5CQq0qRG59Gq0qRG64fq0yRHb0Vq3aRQcxPq/aRrtwMrQKSleyo&#13;&#10;r9SVAf//rt2gtwAArqWgrRkzrm+goyoqrjSgmToxrfqgj0mTrcagiFh5rZyghGb/rYWgg3U3rYOg&#13;&#10;g4NQrYOgg5GurYOgg6BCrYOgg68ArYSghL3fraegpcz9rhqhENyXrxKh9+0FsbWkav//sIuwiwAA&#13;&#10;sHWwdRmqsGCwYCrdsEmwSTsOsDGwMUqZsB2wHVmlsAywDGhPsAKwAnanr/+v/4S/r/+v/5Lvr/+v&#13;&#10;/6Ffr/+v/6//r/+v/77DsBqwGs3CsH2wfd00sV+xX+1vs8mzyf//smTAZgAAsm7ASRopsnfAKyuF&#13;&#10;soHACTvjsoy/50uXspi/x1rJsqW/q2mWsrG/lngRsru/ioZGsry/iJRVsry/iKKdsry/iLEbsry/&#13;&#10;iL/Css6/m86esx6/8N3ks+XAxO3kthDDFf//tHPQUwAAtJnQLxqutL7QCywrtOjP4jy2tRTPt0yR&#13;&#10;tUHPjlvqtW3PaGrbtZTPSXl4tbXPM4fNtcXPKZXntcXPKaQEtcXPKbJftcXPKcDptcDPI8+StfrP&#13;&#10;Zd6ltqLQI+5kuIfSRv//tsrgaAAAtwjgQBsOt0jgFyzXt4/f6D2Mt9zftk2TuCjfhV0RuHPfV2wo&#13;&#10;uLjfL3rouPXfD4lguR/e+peauSne9qWnuSne9rPduSne9sJJuSne9tDfuRDe2d94uZTfdu7vuyrh&#13;&#10;WP//uX/wxgAAudTwmxt+uivwby2Guo7wOz5vuvjwBE6hu2TvzV5Lu83vmG2KvDHvaHxxvIvvP4sP&#13;&#10;vNPvIJltvPzvEKeVvP7vD7WrvP7vD8P6vP7vD9J4vP7vD+EbvLjuue+GvfbwRP//vPX//wAAvV3/&#13;&#10;/xwRvcr//y5cvkf//z+Fvs3//0/sv1f//1/Nv97//28+wGH//35XwNn//40jwUD//5uwwYz//6oE&#13;&#10;wab//7gowab//8Zhwab//9TPwab//+Nnwab///IiwOb/B///teQW1gAAuNALcwAAusMAABKJuqEA&#13;&#10;AClHunIAADxBujUAAE4HuesAAF80uZUAAHADuTQAAICRuMsAAJDsuFsAAKEct+cAALEnt20AAMEO&#13;&#10;tz4AANEut4QAAOHQuIAAAPNku+EAAP//tgkeywAAtJIh8BVyt5MazxwIt4Mavi2pt2wapj5/t08a&#13;&#10;hE79tysaXF9Mtv8aLW97ts0Z93+StpYZuo+UtloZep+DthkZMq9itdIY578ttdIYqs88tkUYfd/X&#13;&#10;t2gYd/FouukY4P//tkspdQAAtOIruhWjs7EtiyV0tYEqkzC2tXgqgEAztWwqZ0/RtVwqSV+AtUkq&#13;&#10;I282tTIp+X7vtRgpyY6otPspk55ftNopWq4TtLIpHL2/tNIo7824tWEo4N5Atp8pAO/EujEpxf//&#13;&#10;trE2bAAAtV44AxXwtDw5UiXVsyY6jDTvtAw5dEICtAs5Y1DVtAo5Tl/ttAg5NW8wtAQ5GH6Os/84&#13;&#10;9439s/k40Z16s/A4qKz/s+E4e7yGtBg4ZMxhtL04c9zQtg44v+49uak53P//tz1ElAAAtgdFrRZO&#13;&#10;tPlGnCZSs/BHgzWFsxxIPkQrs2tH8lIHs3BH52Cgs3ZH2W99s3xHyX6Ks4JHto22s4dHn5z7s4xH&#13;&#10;hqxSs4xHabuzs9BHaMtrtIFHlNu6tdtICu0HuXRJev//t+tTYwAAttdUIxbCteRUySbntO9VcDY3&#13;&#10;tB1WAUT3s6NWWFNNs6tWUWGFs69WTXAZs7RWSH7ns7pWQY3es8FWOZzzs8hWLqwgs8xWIbtctBJW&#13;&#10;MsrwtMNWedsbthtXFOxCuaZYz///uLxikwAAt89jEhc6tvljhCeKth5j+Db+tVhkY0XctMxksVRL&#13;&#10;tK1kxGJ4tK1kxHDitK1kxH+OtK1kxI5mtK1kxJ1etK1kxKxutKpkwruMtOZk5Mr+tYxlQtsCttdl&#13;&#10;/uv9ukZn+///ubBx/gAAuOpyTxe/uDVymCg3t3dy5jfRtsZzL0bRtjlzbVVetfdzjGOVtfdzjHHU&#13;&#10;tfdzjIBdtfdzjI8btfdzjJ39tfdzjKz7tfRzirwLtitzrstqtsZ0FdtVuAJ05ewsu0x3Ev//useB&#13;&#10;kAAAuimBvxg9uZaB6ijouPiCGDiquGGCRkfOt+CCcFZ9t4uCjmTQt32Ck3Lyt32Ck4FTt32Ck4/x&#13;&#10;t32Ck566t32Ck62jt3uCkryit6yCtsvsuD2DINu9uWmD/OxzvI2GSP//vAKRPAAAu4qRUhjFuxiR&#13;&#10;ZimZup2RfDmFuiSRk0jPubiRqleguWWRvWYTuUGRx3Q7uUGRx4JwuUGRx5DquUGRx5+VuUGRx65n&#13;&#10;uT+Rxr1SuWqR6MyEue6SUtw2uwiTNOzEvf6VlP//vWKg+gAAvQ+g/Rk+vL2hACpHvGShAzpdvAuh&#13;&#10;B0nOu7mhDFjDu3WhE2dXu0mhGXWdu0KhGoO0u0KhGpIGu0KhGqCRu0KhGq9Gu0GhGb4cu2WhOM0y&#13;&#10;u9qhntzBvN6igO0iv5+k5v//vumwxAAAvrawuhm2voSwryryvk2wozsyvhSwmErJveCwj1njvbKw&#13;&#10;iGiYvZGwhXb+vYKwhIUgvYKwhJNFvYKwhKGsvYKwhLBDvYGwg78AvZywnM33vgCw+t1evuqx1u2L&#13;&#10;wW+0Mf//wJfAlwAAwILAgho2wG7AbiubwFfAVzwBwD/AP0u/wCnAKVr8wBbAFmnUwAjACHhZwADA&#13;&#10;AIaZv/+//5Spv/+//6Lnv/+//7Fev/+//7//wA/AD87SwF/AX94NwSzBLO3/w2zDbP//wnTQeAAA&#13;&#10;wnvQXRqrwoLQQCw4wonQIDzNwpLP/0yywpvP3lwTwqXPwWsNwq/PqHmywrnPl4gRwr/Pj5Y0wsDP&#13;&#10;jqRKwsDPjrKcwsDPjsEgwr3Pi8/FwvbPyN7Ow6HQfu5/xZTSj///xJPgfAAAxLLgWxsMxNPgOSzi&#13;&#10;xPfgEj2bxR7f6E2nxUbfv10vxW3fmWxMxZLfd3sTxbTfXImSxc7fSpfUxdbfRaXjxdbfRbQRxdbf&#13;&#10;RcJ1xdbfRdEExcPfMd+gxkjfxe8Kx+bhlf//xwrwwgAAx0Dwnht5x3jwdy2Fx7jwSj5zx/vwG06r&#13;&#10;yEHv615byIbvvW2fyMjvknyLyQTvb4styTbvU5mRyVTvRKe+yVjvQ7XQyVjvQ8QWyVjvQ9KMyVjv&#13;&#10;Q+EpyR7u/++gyl3wdv//yjb//wAAyoD//xwHys3//y5Uyyf//z98y4b//0/ky+n//1/FzEr//285&#13;&#10;zKn//35UzQH//40jzU7//5uxzYj//6oHzaH//7gszaH//8ZczaH//9TAzaH//+NPzaH///IBzPj/&#13;&#10;L///xccZ1AAAyGcQJAAAyxEAAA5cyvIAACeQyscAADtHyo8AAE11yksAAF7ryfoAAG/1yaAAAIC2&#13;&#10;yTwAAJE/yNEAAKGbyGAAALHRx+sAAMHmxw4AANFyx10AAOInyGwAAPPIzAEAAP//xeghKgAAxH0k&#13;&#10;VBXpx54ckxssx90boizGx8Ybiz4Qx6kba07ax4UbRV9jx1obGW/Bxyga6IABxvAarJApxrMabKA8&#13;&#10;xnEaKrA8xisZ4cArxX4Zgc+gxfcZW+BExywZUfHcyt8Zuv//xiErTQAAxMItqRYTw48vmiYZxcUr&#13;&#10;vTBgxbsrqkAnxa0rkk/8xZsrdV/XxYYrUG+zxWwrJn+OxU8q9o9mxS4qw586xQoqia8JxOMqTL7S&#13;&#10;xFYp8c4uxOsp4N68xjkp//BAyfwqwf//xns34QAAxS45kxZVxAk7AyZtwuY8ZjW4xB06z0JPxBo6&#13;&#10;vlFExBY6qWB6xBE6j2/YxAo6cX9PxAI6To7Xw/c6J55qw+s5/K4Ew9w5zr2jw2o5fMzgxBQ5iN1Q&#13;&#10;xXU50O65yUA66P//xvZFxwAAxcFG/BarxK5IBybcw5lJETY8wqtJ9EULwy9JbFKuwzNJX2FUwzdJ&#13;&#10;T3BBwztJPH9ewz9JJo6bw0JJDZ3vw0RI8a1Ww0VI0rzJwuhIisvmw55IstwyxQhJIu15yNFKi///&#13;&#10;x49UaQAAxnlVQhcPxXxWAidhxHlWxjbbw5JXdkXBwvJX8lQ8wxFX2GJawxdX0XDswx1XyH++wyRX&#13;&#10;vo68wyxXsp3awzNXo60RwztXkrxcwulXVMtaw6FXltuAxQtYKuyeyMNZ3P//yEhjeAAAx1JkDxeD&#13;&#10;xnFklyf1xYVlJDeOxKtlqEaQxANmEVUhw8FmO2Nhw8FmO3G9w8FmO4Bgw8FmO48zw8NmOp4rw8Zm&#13;&#10;N609w8lmM7xlw3pl/8tHxClmVttGxYdnC+w4ySNo+///yR9yywAAyExzMBf1x4hzjSiTxrdz8DhO&#13;&#10;xfB0T0duxUt0oVYbxOh01GRvxOF02HKnxOF02IEnxOF02I/fxOF02J6/xOF02K29xOF02LzRxJN0&#13;&#10;qMumxTN1DNuExn112OxMye93/P//yhOCRwAAyWSCiBhwyL6CxCk2yAuDBTkWx12DRkhWxsSDgVch&#13;&#10;xlaDrmWPxjWDvHO7xjWDvIITxjWDvJCrxjWDvJ9xxjWDvK5ZxjWDvL1bxe+DjMwnxoSD89vsx72E&#13;&#10;yeyTywWHCv//yyWR3wAAypiSBBjsyhKSJynbyX+STjnfyO2SdUlCyGiSm1gsx/2Su2a3x8KSz3T2&#13;&#10;x8CS0IMkx8CS0JGXx8CS0KA/x8CS0K8Ox8CS0L36x4KSosy/yAqTCNxmyS+T5OzkzESWN///zFWh&#13;&#10;hwAAy+uhmBlby4OhqCp+yxChuTqpypyhy0ouyi+h3lk4ydKh8GfhyZGh/3Y7yYCiBIRayYCiBJKk&#13;&#10;yYCiBKEpyYCiBK/cyYCiBL6xyU2h281tycaiPdzwytKjGO1Bza6lbv//zaWxOQAAzVqxOhnQzRCx&#13;&#10;OysbzLyxOztuzGexPUsWzBaxP1pBy86xQ2kIy5axSHd+y3exTIWxy3axTJPRy3axTKIxy3axTLDE&#13;&#10;y3axTL9+y1GxLM4xy7axhd2MzKeyWe2qz0K0pP//zxTA7gAAzubA5BpLzrjA2Su3zoPAzDwtzk3A&#13;&#10;wEv5zhnAtFtEzerAq2opzcPApXi8zajAoocJzaDAopUfzaDAoqNWzaDAorHGzaDAosBizYzAj88M&#13;&#10;zdzA2t47zq3Bn+4e0P7DzP//0KLQowAA0I/Qjxqq0HvQfCxH0GXQZTzn0E3QTUzT0DbQNlw/0CLQ&#13;&#10;ImtC0BHQEXnx0AXQBYhZz//P/5aFz//P/6SXz//P/7Lhz//P/8Fcz//P/8//0DbQNt770OPQ4+6d&#13;&#10;0uDS4P//0o3glAAA0pLgehsK0pfgXyzq0pzgQD2s0qLgH02/0qnf/11N0rDf4Wxy0rjfxntB0sHf&#13;&#10;sYnI0snfo5gR0s3fnqYl0s3fnrRJ0s3fnsKm0s3fntEt0sLfk9/N00bgHu8n1Ojh2P//1MvwvwAA&#13;&#10;1ObwoRt11QLwgS2G1SHwWz551UPwM0631WfwC15r1Yrv5G201a3vwXym1c3vo4tO1envjJm21fzv&#13;&#10;fqfo1gDvfLX41gDvfMQ11gDvfNKj1gDvfOE41dXvTO+81xPwrv//163//wAA19z//xv92A3//y5L&#13;&#10;2Eb//z9v2IP//0/c2ML//1++2QH//2802T///35Q2Xn//40g2a3//5ux2dX//6oJ2er//7gw2er/&#13;&#10;/8ZV2er//9Sv2er//+M02er///Hc2V7/XP//1ucdDgAA2UwUjQAA3KQAAAh43IgAACXG3GAAADp7&#13;&#10;3CwAAE032+wAAF8T26EAAHBw20wAAIF72u0AAJJJ2oYAAKLm2hgAALNb2aUAAMOt2S8AANPg1zUA&#13;&#10;AOJi2FUAAPQQ3BoAAP//1wIj4AAA1aEnEBaM2KAfcxtM2Xgcsyvr2WEcnj3V2UQcgk8L2SEcXV/o&#13;&#10;2PYcMnCO2MQcAYEP2IwbzJFy2E4bkKG+2AwbTLH118QbBsIY13gav9Iq1a4aLOCd1vMaI/I62tQa&#13;&#10;j///1zItjgAA1dsv/xav1KgyDib810otKTAj1z4tF0BW1y8s/1B+1xws4mCe1wQsv3C41ukslYDL&#13;&#10;1sksZ5DY1qYsM6Df1n8r+7De1lQrvsDW1icrfdDH1H8q298n1dsq+fCs2cwrt///13w5zAAA1jQ7&#13;&#10;lxbn1Qw9JydG0+A+sTbR1XA8gELe1Ws8b1IO1WU8WWF71V08P3EL1VM8IICx1Uc7/ZBm1Tk71aAl&#13;&#10;1Sk7qa/p1RY7er+x1QE7Rs9703w6mt3H1Oo63+8r2OE78v//1+FHegAA1q9IyRcy1ZdJ8Sem1HZL&#13;&#10;HjdF03RMKEZP1DhLTlO11DpLQGKB1DxLLnGU1D5LGoDW1D9LApA41D9K55+x1D9KyK881D1Kp77T&#13;&#10;1DpKgs500tFJ0Nyp1EhKPO3o2DpLnP//2GBV+QAA10ZW6xeQ1kNXxSgb1TRYpzfQ1DpZdkbv03pa&#13;&#10;F1Wg07xZ22Oq08JZ0XJT08hZxoE+089ZuZBX09ZZqZ+T091Zl67o0+RZg75R0+pZbM3K0plYttvr&#13;&#10;1BBZRez/1/Fa7P//2Pdk8QAA1/tlnhfw1w9mPSif1hRm5Dhv1Shngkel1GZoB1Zq0/poUmTZ1AFo&#13;&#10;TnMz1ARoS4He1AhoR5DA1A1oQZ/K1BNoO67z1BpoMr401CFoKM2I0uFnctuZ1E9oH+yA2BJqA///&#13;&#10;2aR0MgAA2Md0rBha1/V1HSku1xV1lTka1jt2C0hr1X92c1dH1P52vWXJ1ON2zXQU1ON2zYKZ1ON2&#13;&#10;zZFa1ON2zaBH1ON2za9T1ON2zb541ON2zc2w07F2Gdu51Ql24Oxy2KB49v//2miDnwAA2aqD8RjQ&#13;&#10;2PaEPynA2DCEkznN126E50k51r+FNVgv1jeFc2bI1fyFkHUX1fyFkINy1fyFkJIR1fyFkKDi1fyF&#13;&#10;kK/X1fyFkL7n1fyFkM4O1OGE2dwh1iSFq+y22YuH3///20CTJAAA2qSTWBk02guTiipS2WOTwTqB&#13;&#10;2LuT+koL2B+UMFkc152UX2fN10uUf3Yx1z+UhIRs1z+UhJLk1z+UhKGU1z+UhLBu1z+UhL9n1z+U&#13;&#10;hM551kGT0NyZ126Upe0H2p+W6f//3C6iswAA27Gi0Rmd2zWi7irk2qujDjsz2h+jL0rc2ZqjUFoI&#13;&#10;2Sajb2jS2NCjiHdN2K2jk4WH2K2jk5PU2K2jk6Jf2K2jk7Ea2K2jk7/42K2jk87z19Ki690k2Oaj&#13;&#10;v+1k29mmBP//3TCyRAAA3NGyUBoL3HGyXCty3Aayajvh25eyeEup2yyyh1rw2suyl2nU2n2ypXhm&#13;&#10;2k2ysIa12kayspTf2kaysqNC2kaysrHZ2kayssCa2kayss962ZWyH93A2ouy6+3M3Ta1Iv//3kfB&#13;&#10;zQAA3gPBzBp33b/Byyv33XHByjyI3SDByUxt3NDByVvQ3IfBymrN3EjBzXl33BrB0Yfb3AjB05YF&#13;&#10;3AjB06Q73AjB07Ks3AjB08FM3AjB09AP24jBYt5t3FzCHu4/3rjEN///33LRSAAA30jRPRrA3x3R&#13;&#10;Mix53uvRJT0n3rfRGE0p3oTRC1yl3lTRAGu73irQ93p83gjQ8oj13fTQ8Jcz3fHQ8KVK3fHQ8LOS&#13;&#10;3fHQ8MIN3fHQ8NCw3azQr98t3ljRUu6+4FzTOf//4K7grgAA4JzgnBsJ4IngiSzv4HPgcz2+4Fvg&#13;&#10;W03Z4ETgRF1v4C7gLmyb4BvgG3ty4AzgDIoB4APgA5hR3//f/6Zt3//f/7SI3//f/8Lb3//f/9Fb&#13;&#10;3//f/9//4H/gf+9I4iLiIv//4rTwvQAA4rfwpRty4rrwiy2H4r3wbT6B4sHwTU7D4sXwLV584srw&#13;&#10;Dm3L4tDv8nzC4tfv2otv4t/vyJne4uXvvagV4ufvu7Yk4ufvu8RX4ufvu9K84ufvu+FI4s/vou/c&#13;&#10;5Afw6///5Un//wAA5WD//xvy5Xn//y5C5ZT//z9i5bL//0/T5dH//1+25fH//28t5hD//35K5i//&#13;&#10;/40d5kv//5uv5mP//6oK5nD//7gz5nH//8ZO5nH//9Sc5nH//+MW5nH///G05gr/jv//6jIgsQAA&#13;&#10;7GgZCgAA8G8AAAEd8FQAACPw8C8AADoG7/8AAE2I78MAAF/273wAAHHP7yoAAINI7s8AAJR97mwA&#13;&#10;AKV97gEAALZS7ZAAAMcB7RsAANeR7KMAAOgD6DsAAPQ87CsAAP//6kUnGQAA6O0qThdw680i1xvN&#13;&#10;7UMeEysz7S0d/z397RAd5U/P7OsdxWEo7MAdnnI87JAdbYMg7FgdN5Pj7Boc/aSJ69Ucv7UY64wc&#13;&#10;fcWR60AcMNX56vAb4+ZP5roa8PKB6sMbYP//6mgwaQAA6Rcy7heR5+E1HChF6vovBTAi6u0u9ED0&#13;&#10;6twu3VGY6sguwWIk6q8unnKe6pIudoMN6nAuSZNx6ksuFaPL6iEt3bQd6fMtocRl6cMtYNSk6Y8t&#13;&#10;HeTb5YQr6vEG6Zssqf//6p08ZAAA6Vg+SxfE6C4/+SiE5vdBqzhv6Os+wkPn6OQ+sFN36Nw+mWM9&#13;&#10;6NE+f3Mh6MU+X4MZ6LY+PJMc6KU+E6Mn6JE957M36Hs9tsNJ6GM9gdNc6Ec9SuNu5Go76u+S6IY8&#13;&#10;9///6uRJ7wAA6bFLWBgE6JVMnijX52pN7TjS5lRPIEg152VN3lVh52RNz2R052RNvHPN52NNpoNV&#13;&#10;52JNjJL852BNb6K651xNTrKJ51dNK8Jk51BNBNJI50hM2uIz45hLVO5T561Mq///6ztYXgAA6iBZ&#13;&#10;aBhP6RVaXSk85/pbXTlK5u5cTki+5hJdFFfA5oVcpWXD5olcmXSj5o9cjIPH5pRcfJMb5ppcaqKS&#13;&#10;5p9cVbIk5qRcPsHK5qlcJNGA5qxcCOFC4ylaYu1j5yxb/v//66JnUQAA6qBoFBin6atoyimw6KRp&#13;&#10;iznS56ZqRklZ5stq6Fht5jprVmcm5lRrQHWT5llrOoRm5l9rM5N25mZrKqKx5m5rILIO5nVrFMGE&#13;&#10;5n1rB9EP5oVq9+Cr4yxpOuzS5xBrD///7BR2kAAA6y53HRkK6lF3oiop6WF4Mjpl6HV4v0oC56N5&#13;&#10;QFko5wZ5omfx5sx5x3Z15sx5x4UW5sx5x5P45sx5x6MK5s15xrI/5s95xcGQ5tJ5wtD25tZ5vuBv&#13;&#10;46l38uyn52B59///7JKF+AAA68mGXBll6waGuyqn6jCHIzr+6VqHjEqx6JaH7lns5/aIQGjH55uI&#13;&#10;cXdX55WIdIXR55WIdJSO55WIdKOA55WIdLKa55WIdMHS55WIdNEh55WIdOCC5JmGoOzc6BqIxf//&#13;&#10;7RiVcgAA7G6VtRm/68WV9yso6wuWQDuX6k6Wikti6ZyW0Vqy6QSXEGmg6JmXP3hA6HyXTIan6HyX&#13;&#10;TJU66HyXTKQI6HyXTLMD6HyXTMIf6HyXTNFW6HyXTOCh5cGVeO0t6QiXqv//7aek6wAA7RmlFxod&#13;&#10;7IylQSug6+6lcDwt60yloUwP6rCl0Vt16ial/mp26bmmJHkn6YGmOYeW6X+mOZX76X+mOaSg6X+m&#13;&#10;ObN36X+mOcJ16X+mOdGP6X+mOeDC5xKkde2J6hamp///7jy0WAAA7cq0cBp/7Vi0iCwY7Ne0ozy8&#13;&#10;7FG0v0y1686021wv61a092tE6vK1EXoG6q61JIiE6p61KZbR6p61KaVI6p61KbP46p61KcLS6p61&#13;&#10;KdHN6p61KeDj6Iyzie3x60S1q///7tfDrQAA7oDDthrJ7ijDvyyB7cPDyj1B7VnD1U1R7PHD4Vzf&#13;&#10;7I/D7WwG7DrD+nrZ6/nEBolm69fEDZe469bEDaX/69bEDbSD69bEDcM269bEDdIP69bEDeEF6i7C&#13;&#10;qO5k7JLEq///73bS4AAA7znS3hsC7vnS2yzs7rDS2D267mLS1k3f7hXS012A7cvS0my47YnS03ub&#13;&#10;7VTS1Yo27S/S2JiU7SbS2abE7SbS2bUX7SbS2cOg7SbS2dJS7SbS2eEm6/jRy+7i7f7Tmv//8Bjh&#13;&#10;5wAA7/Lh3Rs578nh0S0975rhxD4o72jhtU5f7zbhqF4Q7wbhm21Y7trhkXxI7rXhiYrw7pnhhJla&#13;&#10;7ovhg6eP7orhg7Wz7orhg8QN7orhg9KV7orhg+FD7eng6u9r74jic///8LrwugAA8KnwqRtv8Jbw&#13;&#10;li2K8IDwgT6K8GnwaU7N8FHwUV6O8DvwO23j8CfwJ3zf8BbwFouS8AnwCZoG8AHwAahE7//v/7ZT&#13;&#10;7//v/8R77//v/9LW7//v/+Fa7//v/+//8S7xLv//8wD//wAA8wL//xvo8wT//y458wX//z9U8wf/&#13;&#10;/0/F8wr//1+q8w3//28j8xD//35D8xX//40Y8xv//5us8yH//6oI8yb//7g08yb//8ZG8yb//9SH&#13;&#10;8yb//+L28yb///GJ8u7/xP////8mBwAA//8e1AAA//8IEwAA//8AACMJ//8AADuT//8AAFCY//8A&#13;&#10;AGQ///8AAHcu//8AAImq//8AAJvY//8AAK3K//8AAL+M//8AANEl//8AAOKb//8AAPPx//8AAP//&#13;&#10;/C8AAP////8sPgAA//8vkxmP//8oDB20//8g5Svl//8g0EBU//8gtVNl//8glGXV//8gbXfp//8g&#13;&#10;QYnB//8gEJtv//8f16z8//8fk75t//8fTc/H//8fBOEL//8eu/I8//8ebv//+q4cHf////81dgAA&#13;&#10;//84IRmm//86fitL//8zYzJb//8yyUPe//8yslWT//8ylGcX//8ycXh///8ySYnT//8yHZsW//8x&#13;&#10;56xN//8xrr13//8xcs6V//8xLt+q//8w6PC0//8wn///+Wgtj/////9BgAAA//9DjBnK//9FZit5&#13;&#10;//9HTDxE//9DcUdU//9DXlfK//9DR2ht//9DLHkp//9DC4n1//9C5prK//9Cvauk//9CjbyC//9C&#13;&#10;W81g//9CJN4+//9B6u8a//9BrP/0+C099v////9POQAA//9QxRn7//9SMiu2//9TrjyK//9VEky/&#13;&#10;//9TRFn6//9TNGnO//9TIHnp//9TB4oz//9S7Jqc//9SzKsc//9Sqbus//9Sg8xH//9SWdzs//9S&#13;&#10;K+2W//9R+/5F9yZNuP////9d5QAA//9fDxo3//9gJSwA//9hSzzf//9iZU0e//9jWFzj//9in2s1&#13;&#10;//9iknq///9igoqR//9ib5qW//9iWqrA//9iQrsF//9iJ8te//9iCtvJ//9h6uxA//9hyPzC9nFd&#13;&#10;Dv////9tFQAA//9t9Bp9//9uxixQ//9vqD09//9whE2F//9xSV1U//9x3mzD//9xqXuf//9xoYsK&#13;&#10;//9xl5q2//9xi6qS//9xfbqS//9xbsqu//9xXNrg//9xSesk//9xM/t39htsHv////98hQAA//99&#13;&#10;KRq7//99xiyl//9+cT2e//9/HE3y//9/uF3J//+AOG0+//+Afnxp//+AeouD//+Ad5rr//+AdKqI&#13;&#10;//+AcLpO//+Aaso0//+AY9oz//+AW+pH//+AUfps9i96/v////+MBgAA//+Mfhr3//+M8iz4//+N&#13;&#10;cT3+//+N8k5d//+ObF48//+O1W25//+PHXzm//+PK4vj//+PK5sZ//+PK6qJ//+PK7ol//+PK8ni&#13;&#10;//+PK9m5//+PK+mk//+PK/mf9q2Jvf////+bfAAA//+b0Rs0//+cJC1E//+cgD5Y//+c3k7A//+d&#13;&#10;Ol6o//+djW4r//+dzX1c//+d6oxL//+d6ptK//+d6qqJ//+d6bn5//+d6cmP//+d6dlB//+d6ekJ&#13;&#10;//+d6fjk93iYe/////+qzgAA//+rCBty//+rQS2M//+rgT6o//+rw08a//+sBV8I//+sQm6P//+s&#13;&#10;dn3E//+smIyz//+snZuB//+snaqK//+snbnJ//+snckx//+sndi5//+snehb//+snfgR+GCnWP//&#13;&#10;//+57AAA//+6EBuq//+6NC3E//+6XT7r//+6iE9j//+6tF9X//+63m7i//+7BH4Y//+7Io0I//+7&#13;&#10;LZu+//+7LaqL//+7LbmT//+7LcjJ//+7Ldgj//+7LeeZ//+7Lfcm+WO2Qf/////IxgAA///I2hu8&#13;&#10;///I7S3z///JBD8g///JHE+b///JNV+S///JTm8f///JZX5W///Je41E///JiZv3///JiqqM///J&#13;&#10;irlY///JishX///Jitd+///JiubF///JivYl+oLFKP/////XUQAA///XWBvK///XXy4W///XZz9G&#13;&#10;///Xb0/B///XeF+4///Xgm9E///XjX55///Xl41l///XoZwT///XpaqN///XpbkZ///Xpcfd///X&#13;&#10;pdbN///XpeXf///XpfUO+7vUBP/////lhQAA///lghvU///lfi4j///lej9W///ldk/T///lcl/H&#13;&#10;///lb29Q///lbX6A///lbY1n///lb5wP///lcaqC///lcrjV///lcsda///lctYO///lcuTq///l&#13;&#10;cvPk/Q7iy//////zWAAA///zThva///zQi4r///zND9Z///zJk/P///zF1++///zCW9B///y/X5s&#13;&#10;///y841L///y7Jvr///y6KpU///y57iN///y58bP///y59VF///y5+Pl///y5/Kn/nvxdv//////&#13;&#10;/wAA/////xvd/////y4o/////z9H/////0+3/////1+e/////28Z/////346/////40Q/////5um&#13;&#10;/////6oE/////7gx/////8Y9/////9Rx/////+LS//////FZ////////AABjdXJ2AAAAAAAAAAIA&#13;&#10;AP//Y3VydgAAAAAAAAACAAD//2N1cnYAAAAAAAAAAgAA//9zZjMyAAAAAAABDD0AAAXc///zKAAA&#13;&#10;B48AAP2S///7ov///aIAAAPbAADAfWRhdGEAAAAAAQAAAAkAAAD/wAARCADwAUADASIAAhEBAxEB&#13;&#10;/8QAHwAAAQUBAQEBAQEAAAAAAAAAAAECAwQFBgcICQoL/8QAtRAAAgEDAwIEAwUFBAQAAAF9AQID&#13;&#10;AAQRBRIhMUEGE1FhByJxFDKBkaEII0KxwRVS0fAkM2JyggkKFhcYGRolJicoKSo0NTY3ODk6Q0RF&#13;&#10;RkdISUpTVFVWV1hZWmNkZWZnaGlqc3R1dnd4eXqDhIWGh4iJipKTlJWWl5iZmqKjpKWmp6ipqrKz&#13;&#10;tLW2t7i5usLDxMXGx8jJytLT1NXW19jZ2uHi4+Tl5ufo6erx8vP09fb3+Pn6/8QAHwEAAwEBAQEB&#13;&#10;AQEBAQAAAAAAAAECAwQFBgcICQoL/8QAtREAAgECBAQDBAcFBAQAAQJ3AAECAxEEBSExBhJBUQdh&#13;&#10;cRMiMoEIFEKRobHBCSMzUvAVYnLRChYkNOEl8RcYGRomJygpKjU2Nzg5OkNERUZHSElKU1RVVldY&#13;&#10;WVpjZGVmZ2hpanN0dXZ3eHl6goOEhYaHiImKkpOUlZaXmJmaoqOkpaanqKmqsrO0tba3uLm6wsPE&#13;&#10;xcbHyMnK0tPU1dbX2Nna4uPk5ebn6Onq8vP09fb3+Pn6/9sAQwACAgICAgIDAgIDBQMDAwUGBQUF&#13;&#10;BQYIBgYGBgYICggICAgICAoKCgoKCgoKDAwMDAwMDg4ODg4PDw8PDw8PDw8P/9sAQwECAwMEBAQH&#13;&#10;BAQHEAsJCxAQEBAQEBAQEBAQEBAQEBAQEBAQEBAQEBAQEBAQEBAQEBAQEBAQEBAQEBAQEBAQEBAQ&#13;&#10;/90ABAAU/9oADAMBAAIRAxEAPwD9OJYs81nSwmuqktwKpvCnpXrOYrHJSQGqckB9K62SFfSqbxLW&#13;&#10;TqDUTkngNUpLc88V1skQHaqMiKO1ZuZoonIyWrdhWfJaP6V18oHpVF19BUOQ+U5J7Jj2qq9iT1rr&#13;&#10;HjPpVR4j6VHOKxyrWJ7iq7WNdU0Jqu0DelRzhY5ZrIDtTDY+1dK0B9KYbdvTFTzl8pzBsfaozYLX&#13;&#10;Tm2NRm0NTzlchzL2KBelV/siY5FdW9plelQfY/as3UKSOYNovYVE1p7V1Rs/ammyz2rNzKSOT+yj&#13;&#10;HSmi1AJJAxg11n2H2pw08BWOOcUvaalWPLdVsw2vySAdl/8AQa01tTjpWxqFgH1mQ454H5CtNLPg&#13;&#10;AisnUfNI1UfdRyLWrelV2tD6V01ncaZqZmGm3UV0bdzFJ5Tq+x14KtgnBB6irTWIx0o9ow5TiGtM&#13;&#10;9qrPYk9q7prH2qBrL2pe0DlODeyf0qq9i/PFd69ifSqz2HHSo9oHIjgXsX9KrPZSV3r2PtVZ7Gl7&#13;&#10;QOQ4B7N+mDVOSxY8MoP1r0F7H1FU3sR6Ue0K5TzyTSYW+9Ch+qiqUuiWjYJt0/75Ar0V7Jc9KpyW&#13;&#10;XoKn2gcp502h2faED6Ej+tQNolsM7Q6/R2H9a9AeyPXFVHsj6Ue0RVjzyfw/DKvlvNMFJyQHz07c&#13;&#10;g0q6O0A2R3DhR2Kqf5AV3LWXBqu1mKfOg5T/0P1feAmqzw+tXnuYj0YfnVcyxEn5h+dbuSNuVmc8&#13;&#10;ANVWgFarNH6g1C23saz5jSMTFe2qjJaiugcCqjx5qeY0sc69oPSqj2uO1dC8R61UeM1NyeVnPPbe&#13;&#10;1Vmtua6Boie1QGGocgsc+1tUBtj6V0LQ1A0B9KjmQWMBrb2pn2b2rdaH2pvkcdKlyFYwTbD0pDbj&#13;&#10;0rd+zk9qBb+1QUc+9t8tRi09q6VrX5ORTBbe1ZOVi0jnfsoHakNt7V0BtqQ22O1ZORokc8LXnpVL&#13;&#10;VbvT9F0y61TVriOztLWMvLNKwREUdSzHgCus+z4HTpXzh+1PGV+D+sAdCYP/AEatEXdg1ZXN/TvG&#13;&#10;PgvxPrs8Hh3W7PUpAN+23mWRtowN2AemSBXM+ItV1Txvqs/gXwTctZ21u3l6tq0f/LuD1trY9DcM&#13;&#10;PvN0jByfmwK+CvgLY3+teOpdO0G/FhJJaSxXFwnzSxwlo/M8rsJD8oBP3ck9QK/Trw9oWmeHNLtt&#13;&#10;I0eBba1thhEXk5JyWYnlmY8sx5J5NYTmozfcuHvRPh/4LfEWw0L9oHxB8JrKMro+pS3R06HJd7Vr&#13;&#10;VURlY5JKSGKSQsejMF5zX32lrvXpXz94S/Zr8I+E/jBqXxitNQu5728WdILN/LFvbi52mUhgvmOS&#13;&#10;wJGWwuSMHjH0zbxZU8iqnOLd0OEX1MRrP2qBrT2rqDBnvVd7cehNZOSNeU5V7MdcVTktB6V1rQY/&#13;&#10;hqs8HsKjmFY5B7Q+lVXs2PauweD6VVe3PtS5wOPeyPpVN7L1rsZIDVJ7f3o5xo5J7Lmqz2XpXVPB&#13;&#10;iqjwA0+cuyOUez46VTe0ArrJLcVSe3HpRzhynKvajniqj2o7V1L29UpIfaqUieQ//9HwmD/gox8Z&#13;&#10;TKiSQ6E6swB/0GYHk+11X6dfCj4uT+NvAGieItZjjXUbyH/SRbqUhEyMyPsVmYhcjgFiR61/Lmt/&#13;&#10;cbXEZ+fadv1xx+tfsv8As9+MdQ/4Ra0sIbhhDFJIVXj/AJaHzP8A2asMRFxjeJtQm3K0j9So/EVt&#13;&#10;IPutWjDqEU/KgjPrXhvh/U7q4jQu+c4r1nSCZNua8qNWV7HscqtdHUxSgnpV0DjOKgghHFaIiGK9&#13;&#10;FNnLIpsgIqo6rk5BHPoa2Gi9KgaOtZX6EGV5GeKlGmzPEZwg2Z253KOQM45Iq8Ewelc1r+n3d/mC&#13;&#10;AAfOrqzZ2hlUhsdecEVjNu10Ztkk0XlHDoR+Kn+RrOlubWIEyNtA7mtWwtHtbGO2lVQyAj5TkYzx&#13;&#10;yRTJLaNuSin6gUle2pg56nOtq2kjP+kKAOvXipUvtNkGUuEI+taTWFu4IeFCD1yo/wAKiXSNPQ5W&#13;&#10;0iU9OI1H9KYudkKzWTfdmQ/Q1KGtQNxlQKO5YCn/ANlWXX7Og+igfyqc6fayRiKWFXT+6wyPyNZy&#13;&#10;v0LU+6KiS2dyuLeZJP8AdYMePpTvIX1q9FY2sB3QQrE2MZQbTj6ipyH673/76NcjcjdTMgwoD1H5&#13;&#10;0xo4/UVpGJn/ANYzfgxpq2voWH45/nWfvGqkZDRd1wa84+Jnw4t/iT4TvfCmoXElrDeBcyQ43qUY&#13;&#10;MCM5HUV60bBAc72yfp/hUDaahO7zJAfZh/hUqUk7ornT0PkX4T/sseHPhdrdzrdrqdzeTzxtEA6o&#13;&#10;iqHYMxwoGSxUZJ9OO9fSi6FHEoAAYe4rRfw1G1x9o+33oJOdnnDZ9Nu3pU40Xbwt1OP+BA/0rKTb&#13;&#10;fM9y4zSVrGONOVTgpj8KuJaIg4Wrw0d8/wDH3KfypDpUwYEXUnHYhTUOTLU0UjbL6VA1qPQVptp9&#13;&#10;0OlyfxUf41SuNOvpI3jW9MZYEBgnKn1HNQ5eQ+dFJ7QHtVV7RT2p66ZrsTKTq4kUdQ1unPHqCDTX&#13;&#10;s9cBwt5Ew9TFg/8AoRpX8iudFV7Ne4qo9n6VaktfEHIF1AB/1zOf51RktPEwUhLu3OP70Jz+OGFO&#13;&#10;4c0Su9r7VSltamktPFxxi7ssDqDBJ/MPVFLu/S6ksr4xSSR4yY1KqMjOOTmk3Ya5XsQSWwqnJbe1&#13;&#10;dH5eaqSwMT8rbfwBp3HZnOPbHB4qk8GK6aSDHvVCWHGau5KZhw2f2q5jtY2CvIcDNXZvCk5YhJlO&#13;&#10;DjkEVj6SrP480+LJ2qJWIzxxGa9gaEYz7n+dTXbhCLW7Li25NH//0vxFsNKujcDfEQBX6afs43rf&#13;&#10;2VFE3VfKJ/GJR/7LXxfHYKh4WvrT9n642Sm3HQJEfyZ1/pSxGtNsdDSoj9QvCrFoY/cCvc9CGQuK&#13;&#10;8G8Gtut4voK+gNAHyr9a+bi/fPoGrRZ2UMZq+qGmRLzV1Vr2Yo86TvoQbD6VAyGtPbxUTLXQS2Zo&#13;&#10;Q5qpdtiWKHHJYt+GytfHNZN8ANVthjqrfypW0MKj0IjGapSRuZGUNhQAeOuee9bZUYqk4HmsPYf1&#13;&#10;rBsyiZSxs0UO8nLAZPTJ2804RHz+CcKvIz1LdPyxUyi2QoVQjJCqSp7+5p3AMuOpYAfiBWVzexXE&#13;&#10;Ycl2yQTgDOOn+NLChA8snJQ4ye47H8qmkizsVGUbSDz1/CngAT8fxL+qn/A1DbDdFdYwIw75bjNP&#13;&#10;VFYEpkYOPxH1rzD4p/EY/D7RbN7KwGqajqMgigty21cDlmbGTgdgOp7gc18wv+0B8btGvE1fXdCs&#13;&#10;4dC3gSRCMq8ceevmq74PuwwO9cNSvCDSm7HpUcHWqxc6cW0vuPulV8yTvgDpnvkg0yNoZGZIycrn&#13;&#10;PPocVleE/Euk+LtCsvEmhP5lnfQCSPP3lOSCjejKchh61uo8kkayBlG9QemRyPrVOSOdrdEXPIIy&#13;&#10;VIHp1700KSCGHIJHFTKFQHJyWOST3NMeRFJYttwPmz6etYOSGo9iucg4xx2PvQVxwRUx2yDkYQdF&#13;&#10;Pf6/4VIXyM4rJzLcSsF9KMcVP9aTiouHKVWxVV1FaRVQMAcVA0YqeYdjJdarMh9K1WQCqzLTuBmM&#13;&#10;Pzqu6EjNaLoKrv0p3KRlumR7V5/Gm7XtSI6CZR/44K9KkFeQTeItE0TVr99Xu0ge5u3WKPlpJCqq&#13;&#10;CERQWbHfAqZPQ2pr3tDtfL4qJ465BfiX4PGox6Xdzz2MsziONru1nt4ncnAUSyIEyT0BIzXdOtOE&#13;&#10;lJaM6JwlB2krGTJHWdNHwTW9JHVCWPgitDJo4PwzGJfiJGP+edvM3/oI/rXsrR/LmvJ/BUZk8fXj&#13;&#10;/wDPK0b8NzqK9jdPlBHSoxb92C9f0HSXvSP/0/zF2kV7z8CrvZrzWuf+Wefykz/7NXgOmTNc2ME7&#13;&#10;D5nQE17D8HpvI8awxk482GT/AMdZTU1f4cgpP30frn4FO61i+gr6B0ZxHtr54+HrbrSI+wr6E04f&#13;&#10;Kv0r5OU+WV0fSpXTR6DBOjYrRRwa5i1J4rZicg16tKvfU4pUkjYBBHFMZRUCPxmvLfjf8Q7n4XfC&#13;&#10;rxJ47sYBdXmlWryW8J/5azdEX2BJGT0FelGVzkkrHpUtxa27BZpkjJ6BmC/zrN1PA1KwycElse/y&#13;&#10;mvyQ8Vfs7+LfiRFB45+KHjvW9W1a8Qu0MMgtbKEkbgsEKDKKhOBksxAG4nrXOfsw/GX4hfC/476L&#13;&#10;8BPG+tTeIPDOqySxaZc3kjPPbTGN3VQ7szFWKlSrE4Yrtwp2jz8PmOGr1JUactV5M7MZlmKoUlVq&#13;&#10;x0fmfs9jNUZElEpdEDAjnJxgg/Q1T1LWINL0y61O5bbFaRNI5PHCjNfnVNrPxP8Aibea7rVx4h1G&#13;&#10;zsbW6eG2hs5DBHCytjHyYLY989c0sTiIUVeZzYPC1MRLlpo/ROWObZFjbuRgSCTjoR6VEFuBIWYK&#13;&#10;QTngkdselfEXwv8Ajn4i0LxhD8OPHl7JMJsJDNeKfNVjwo8wfeRuOuSM9ccV9hy6uwChQFfeFcN/&#13;&#10;DkH069sVNCvCrHngx16dSjN05rU25I/MRw4AZhx3xjpz9aiZpQ0btt+U5bBPTHb8axG1OfGcJ/30&#13;&#10;f8KxLvxBIImyVVgzLwcjg49q6FZ63OXma0seF/E24nk8bXFwbcXNzp9pFHaxZ7OCzMPTJzz14xXj&#13;&#10;viDxN4vbQhu8PxyXN1K8X2c3HKoq535xgk9Ntdz8QtZmvIrPVpbho5Zk8svF8jJwWBB59+tfOXiP&#13;&#10;wNqUVrb63c+LniECK21WwirnLMAZD85/vHJzz7V8lmVCLqN1GtPX9D9byTEJYSPsk9d7Nad3qfYH&#13;&#10;7M019p/hrXYJISlq2oeZFHjIgaSFGlTC9t/zcdya+kRqQZd0MbSRoMFxgA4HO0EgnHt+tfO/wXhu&#13;&#10;/Dfw9t3vS4udVc3UQmYAt5uBGCeMNtALA816tHq1zJdPp5mWVplDIyjGE+7ISMn7vGPqBXpUoTVG&#13;&#10;PMuh+eY6dN4mo6b0ud8rqygqcg85qvI25GXBywIHH5VlQ3jZlRiI0h2gE88FR1rN1/xA+h6LfazH&#13;&#10;A199jhkmEUXDuYxnavXk4rkmmKnq0kczrfxIlt72Sw0S0W6eDiR5Cdu8dVUL1weM5rqPCHi+08V2&#13;&#10;srxxm3u7UhZ4WOdpPQg91ODivjDRvEfj59atF03TLRtDvQzyX8sxMwkYFgqxcAjceTnpk4rd+Dni&#13;&#10;D4iW/jSE+IRp0z6p5qSrZhgi28Clycl2w4fAyfUjFeKq1VYjlclZ9D77F5XQWA56cGpx1b1+f/As&#13;&#10;fcYppdAfU1SmupF8tIlBLZJySAAMegPrXDeNPG9t4M8Iav4u1TZHb6PaXF1PuYgAQKT1x3xXsPm6&#13;&#10;H57zLqd3cX9paoHupkhUnALuqgn8SKek8cqh42DKehByD+NfjT4b/Zw+In7U3huP4m/EbxVPZXmt&#13;&#10;/wClQ2dxF9qt4YnJaNFhLKqBVbC4AfAyxJqP9nHUvif+zp+05bfBTxjfyzaH4qjnjhDzSSWs8sSl&#13;&#10;4biFJGcwt8rI6g8gqDnCmiMqcpypQqXmt16b69TsqYatTpqtOFovqfsrIwqsSMVkSXc2QBt3GQJn&#13;&#10;kgArn169q8T+MHxivfhvDZaPommrr3ijXSU0ywRinmFOJJJD822OPK5PGc4yKSkcyTk+WKue9Pjr&#13;&#10;VCRhk18Haz8a/wBpf4X6dD4u+Jug2F5ojMWuEtojG8SccIySSHcF3FQQdxG3Izmvs7Q/EGm+KNCs&#13;&#10;PEmhXaXunapBHc28yAFXilUMrD6g0RqxlHmi7o6auHqUXy1YtM2Tkkc9a+bvB3iHQTcah41u7V3v&#13;&#10;b6/u4Y8KXcpDM0SonoDtzx1zk19DMz740Y7kkJUgjHavmPTtR1jw5HNpPh6RLX7Q0skKtxvjWRg6&#13;&#10;xEggMPocenQ1Ff3qbSPeyPlWJu3Z9D2rxJrWj61aL4e1bS5p7bUIQTmHch3j7pIBAI75PFR+C9Rb&#13;&#10;WfCOkanJnfPboW3DDArlTkevHNeNQav8SbKeIXuqqtnM3kRRfZzC0/mNhV8s85QZZpM4xxjvXu+k&#13;&#10;WMGl6dDp9uAI4QQuOnJyT+JNedgIOnOfY93P5Rbprr28i8y1QuEwhIq8xqncn9230Ne5zHxHKch8&#13;&#10;PFD+L9Zk67YI1/76cn+lexyJhQB6V418Mjv8Qa7J1z5K/lvP9a9olHFZYuesV5BSjuf/1Pyd0TxV&#13;&#10;oxijtXkMTKABv6H8a9r+G1ykfjjSJY23LP5qBgcjGzd/SvhiKcj5cnKkY+le+/BXWZo/HGjRySHy&#13;&#10;zNjB6BsEZ/I1vVguSVuxhTbU0fvN8NJN9jF9BX0jpnKrXy58K7hWsYQT2FfUOlOpjUivhqm59bDY&#13;&#10;6mHjFaEbEGsuNxirKTL61dOdmRKNzcjcV4T+0J4ZvPGHg+20iG/aytUvbWe4CjmRYplcLuwSBkAn&#13;&#10;HUA5r2RZh0HJ9q5D4galdaZ4O1nU7OxGp3NlayTR2nmeU05UZ2KxDYJGcZHWvYU04PWxzxVpp2vZ&#13;&#10;n5p+KLDxPpFprs8nj25j2zxwx26yGYO+RujicZ2bVJOVKnJAPSvEbDwjf3HxJ8C6wL6PVtV03XLK&#13;&#10;aMs2SkIfEmXDM2Sp5UsckdAa9a8e3kUvhxbuSCZI9RZbtTFtAxKM4O4ZDA8EqAcjrXhvhbWfiNpX&#13;&#10;xD0DU/C+nR3tlpUkFxf2zBQzWskwQlHYgblUMwHVsHn1+VoRm8Qryt30R9pj3SWHlaLb7Xfc/W/4&#13;&#10;ya7FB8Pr6LeI5L6SG3APcu4yPxANfKFrNo1xpkkt1q8+n/ZtWRZLWAKPNkkClQ7twq9yeMjv2rW/&#13;&#10;aC1y68VLpGn+HpjMqmSWBIzuMlwUJXcBkjYoJ9uc96+fbzVte0DxHZ+KtIZQmpW0Uk9vLkwyFCfL&#13;&#10;kx7HK7hyOAwIC47sykpVrPY8TJGqTTavf+v0Nr4lW2ix6vf3T2l/a6j5/wBpt3eT90oDAMxTou4E&#13;&#10;qpBPHoa+1vAXip/FHhPTNfnkBluIoUYD+9G2GY+5P5V+Xfxc+I2vX+qC5mt4NPtokaRoo2eSSeXp&#13;&#10;GhZ+iKSWIHoO3X6x+BHiO5sdEh0q7k2p+6dN5IXdwWH1Nefh37KVr6M7M55as7xWsfKx9cX95b+a&#13;&#10;zNKQ4UZ+QuAOcHoQO9fn58TP21tM0uefRfAGkjVZbcmNr64bybYyKxVjFEoLuAR1OxW6qSOa7P8A&#13;&#10;a7+J114Y+HMejaQ6xX/ief7F50bHzI7dVMkxUjBUso2BgflLZHNfk3fyC2a2mx8m9YmUD+FyAMfQ&#13;&#10;4xX6VlOXRrUvbVVddEfn1eq4T5UezP8AtCfE6XV21LULyK8t5BtaxaPZaAf9MwpLRt/tZbjqDXt3&#13;&#10;g5dK+LTjVNBTF5p5EtxazybpYmJG1SgwHiYg4ccYyDggivjlrZAxB6jritDQ9a1zwdrdp4k8N3hs&#13;&#10;r+zbdHIOhBxujcdGRwMMp4PsQCOvMspjXpv2Xuz79Pn/AFf12PUy3NPq81Cquan27ea/y2f4n6Q6&#13;&#10;D+27oO9/BPxO8ONoFzaTeRLd2sguLKOSGXbuZWCyxrxuyFYKOS2Oa+4PCer2WpLLq1jcx3lvcxQP&#13;&#10;FNEweNo2DEGNhkFT14ODX8+Wrajc+Ida1HX9RG281CdriUKMKrOc7U/2VGAP155r9Bv2HviLKItd&#13;&#10;+GuoXJk+xhL2wDHgQOxWWNT1ISQ7sdAHAHAwPLxuBdPCOa0el106XseepRlibx2u7emtj9K11MM1&#13;&#10;1GcgFwMjrwqkY/GsafxEpiKwRMwlzlpOMluDkdfwwPSvLvG3jzSfCelibVvMEtzOxgVV5d4zuHOc&#13;&#10;AYHJPH16V81eLvid4n8QwTPY5tLRsborR8SSfWQ4/TFfOUcNKp6HXKqosp+JLDwv4n13VW0TUmls&#13;&#10;bS4lt2tXufIjkZW2ylHblDGR/CQW6jivRP2YdO8GaN411bTbS+EurzWSzRQCT7Qu0SBZhHJt24Rf&#13;&#10;L3gActX5+eKtc1zSftNzp+lBvMkM01rJK2RKuQZInClHDJgsh2kHcQW4rf8AAnijxHp9qNUh09bb&#13;&#10;Vrq1Q2FjDJJAYIy4bzbi4xvVpADhAuRxwea2ngZ+02sl/SPcq5hSlhuXmvJpdHfz17H7nT3pWdiD&#13;&#10;gKoH58n+QrxT4taBYfE74f8AiHwG94Uj8S2U0CSxsCI3KfK/HbdjIPB6V8v+HPjv4wtoBaeIXXUE&#13;&#10;KhWZjtuF3DAyygBse6gn1r0fVPiAJLGC90+VTDMiPG4HUdRnH61yOjKD1PHU+bY47wlpmneGvtVp&#13;&#10;qfja6tLSbTzZf2dbPJH9kkKhFKspIEgKnZtA65Pauc0fwr8PLvxx4GuLHVLvVLvRNXmnS4vx+9Mp&#13;&#10;jdXj3nIZUHI5bLYOSa5uLxI0/iHV7m8hj1USzBoF3vbvHlRvj82PDMhbnBHc816j4R8H6lL4q0v4&#13;&#10;j3hjjm0+OaB7dQRAIbnZtWNM4LxmMYzzgt3r5upTccTD3ndu2nfotFfrZn6D7WNXBS5IK9vu89X9&#13;&#10;x9oLc5S1UsCeW7dlPpx37V8Jzx6/45/aI+IXiS31H+xz4ajs9C0yWaNnTCRi4uXjGR8zPKBheu0b&#13;&#10;s9B9ax3DNFFJaTKwQMOV4+Y56AjGOleFeKdHj0DxRJr6BryHWiDeW3RRLGQUliLZ2tgAEHg4B4Oc&#13;&#10;+lOD96Gz9PPzPnMulCGIjKqtP+BYr/EKfWvG3hW9tpPEtnPosVlsuIZodrtcQrlnj+QZJPDLuAXp&#13;&#10;S/sd6o158BdFs3yDo4urIYZsbUlbYMHphABjseK8W+L/AIo8X654e1dfBugzWsgUI11cbHmZjwBF&#13;&#10;HCAvGSSRgnvmvqT4MaHF4V+FmjGR/sr3Fst7dbwMLJKvmSZ6EY5zn3rzcHF0+eLfXb/hj3s8qQqS&#13;&#10;puK+f+Vz0Dxf468E/DzSF8SeMdTg0ixVlRZZ3Pzuw4VF5LMR0ABNfl/4I+Ofij4s+PNS0bU1gj8M&#13;&#10;aW8g0pIV2y+Y0zYkkfO8u6ANj5QAQMZBJ8J+P3xfuvjF41uNYs5pB4f05Ra6VEzcfZ1bDXBUcB5/&#13;&#10;vZ67Ng4ORX1H+xL8LNOsrXxN8XfE7W8GnQ7rdTNIAkUdspeaZ+ONuSOewJ719xLBLDYZ156ydrL+&#13;&#10;utj4/L6kq+MjShole7+RseN1j8NeBNe8SarrWqWWpSRpFp91bXMi3STs4aJI3Yn5WZQZV+6Uzu4r&#13;&#10;V/Z8/awsrbw4fDnxm1W7uNVhuJPK1N4BIkkDt+7WUwKNrIONxTBHOetfK/7TP7TPh34reItL0n4f&#13;&#10;211ceG9BSVYGeP7OlzNNgGcI/wAyqEG2PcNxDNkAEV8/Wmp3NkjapfKIAEGIg27henJA5NdeDy2E&#13;&#10;6DdVNOWvp/XUWa5hfE/upJqOl+/9dD+hrSNd0jxDpkGs6FexahY3Kho54HDxuD6EVLeSbbeQ/wCy&#13;&#10;a/Hb9nD4p+IPBnxL0OFJm/sjxFcpY39ryYiZ/lilVRwJUfaN38Slgc/Lj9gNVOyymPTCmvncdhXh&#13;&#10;qnLe6exthq6rQ5ranL/CeTfqWtP63Cr+Uef617g7AivBvhCSX1Kb+/cy/wDjqIP617g0mBXh4md5&#13;&#10;nfTWh//V/BVhgEg9K9M+Gl/9l8YaTJnH+kxc/Vhn9KhT4R/Ei4AWPQp8n1aIfzcV3Phb4I/FeLVL&#13;&#10;O9XQnUQzI5zNADgHn/lpXVN2i0zGCd0z9v8A4SOZLSMdRxX1ppGfKWvk/wCEsTxW0SupU4GR6HHS&#13;&#10;vq/SjhADXwtZWkfWUtjp1JAppcimBxirmlKs2pwBhuWMmRh7IN39KxirtIb1O4e1ttD0USzKHlKh&#13;&#10;pT3wxwcH0FcTcxiZ5bG6XeY2Oxu7IfX1461oeKdZWLw/fxXrZaGORlZQfmib0HqB1rMa7h1q5tb/&#13;&#10;AEKbzbS9to54ZOzIyjmunEw5oqcOlkVSlZ8rPlDwn4N0yW78WeGNZu9o0nUXFvE4ZsW8w3owGRjn&#13;&#10;ggd+a4aH4eW8XiXxJNYLvMYgiLAHCxxpv6ZOOXPHc19B6jp8Oi/HKMTSl08UaVIQrYCtLaFVYHg8&#13;&#10;BTn161g/C3RU1bTrzV455HhvtZdcq5CNFaPtxjvllIOe3FbShOs73+Ll/H/gpnpYhRjCVfpZff1/&#13;&#10;FMxtN+FUPhvRTrEVy9hr1zG2wsqyiBHHzFkPDMRw3PAO0ep+bPEXw+17X9RTVvE0yxvp8DiTyBi0&#13;&#10;uraQjE8SHLROnHmxkkDIIJxX2P491K6XU7SeB9p+0xx8427lfbLGc/8APWE5X/aUd8VzF1b50iS3&#13;&#10;mQSm2nmtyCMj5ecH2KMQfavYxGFpQ/dyjeH4+tz5DD4qopqqn7y+70Pz38X/AAzsVtrfxC87Xn2J&#13;&#10;pIpBjIMeAA2egIHrXYaNqtmNH083FxNbXgijXEa5xMg+Rj6q4APsTXpMGhWcD3+gauGtoraaVBhz&#13;&#10;LG6oTsY5AIbbg4557mvINUvdPsrGYRr5EX7wREktIWj+VBtHJAHJr5LG5ZUwii5S5k3p6dD7OWKp&#13;&#10;4h80FbTX1Plf49+OZfGXj+2jD77bSYDBEO25yGlb8SAP+A14N4kkWGzR2cRqsiMWPYK2f6V12i+F&#13;&#10;PHXjbxPqWn6Xo0t9f2CJK6W5DeZFLnZIm/aSCASQefrXC+ORJYQXGn6hE9vcREo0cilHRx/CynkH&#13;&#10;PYiv2nB1qCw3s6M07JevrbfU/Nq1Kope0nFpPrb9S5p9/NIA91uM8g3HjjnkA+mBirE14shyhyFO&#13;&#10;Dj1rmoLyeeHy4I9szKqM3Uh2HCr7gcsewrbNvHbRJCg+7+prvqLscibLscuBk8A9fSvpT4K+JNM0&#13;&#10;z4leAdcvTFZX199ssZmjRQ027zEt/MKEAB1RSQVyW29MV8xtxH16ir/hnRLzxD4l0yw0rcl0lzDc&#13;&#10;GSMf6tYHWUsWwQp+X5c9+x6V42OinQld20f5HZh5WmtL/wBfofeXx18cTar48h0oSBrXS7VcAHI8&#13;&#10;2clnP12hB+dch4YvoNQsRPFIzhWcIjNsXg9eM9c9a8fv9Tku/E+s6jey+ZcNdS70ZhnB4Vc9Pu4P&#13;&#10;FSeAdZOk25SRgxmLSBQRgKxJ5PYCvl8LFKmorodVZvmbPoy/RHtGU7XZwRlgCB9fzqhp1hYWFqRZ&#13;&#10;xgDru6lie7NyST6nmsB9anu4kk2FFPIBHUep9M9s1GNZn+zGSPa6sPlVcj5evA7DA44GaucdbGcX&#13;&#10;oZ3iTXptIaK8fDKhCMigAt5h2jB9jg13fge61DWdBSwLtiwO0rns/wA36ZrwfV9Sn1ae2t0jZnnn&#13;&#10;j2BBv3FTuxgfQ19HfB1RYX+oadqCNDMFjZkkUq2Gzg89c1NJx9oovc9TC05OV7aHtvgbwVo9x9pu&#13;&#10;dXRY2wJAx4wE4OfXivbDJC9sqWUQgt4l/doP/Qj7muMsJ7cskTENG3cnv2+oro7q++yWz/IuMcEN&#13;&#10;/SvYwWU0aeInjZat7dl3a9f63Po6mJl7JUVsvxIbHXmvHuIo/laJym5TgJjgL9e5r4L8BfF/4rfE&#13;&#10;f4zv4N8TXtuLHRJr4vFFAsGUtZfJBeTJLYB3A/KO5HTH2L4eVmsbgQncZZ53z0++5Of6V+anx4sL&#13;&#10;rwv8avFP9i3ipDr9vHNIyMMNFcqqTxbh2Z4csPQgV7sMphj5yopJTlHSTV7f0j5/HYr6vGFd6xjL&#13;&#10;VLqfQPxR/agSxMnhv4RyAeUWSbWGRX3NjB+yIcrwc/vnBBx8qkHdXz7oXxf+JOgaFrXh+z16d7HX&#13;&#10;oLmK4iuD5217pSHniZjuSXJ3Ag7SeSpzXjks+n6avn3M6FsZAZgqj8utZdprsV/ue1Jcs5G7GFIH&#13;&#10;Ydz9fyr9JwnDWUYKg8LGlGTlu3Zyfm3v6Wsl0sfneLznHYuarSm0lslsvT+tTO+xTackenZDYTbG&#13;&#10;wHGBwMjtj0r3Tw58U/Fvhz4QeM/hZBAV0jxxNHNHO5Ki1EuFv0XP3y6qAAv3WJY53YryO6ObmORQ&#13;&#10;GbY2A3Tgj/Gu2v8AxwNT0Pwl4cubeNYNDtL5FZVIfffXjTyljnkkqoHQ4H0r85zLA044iVC3up6f&#13;&#10;dc9vBYupGHtIuzaa/Q4+3tLSzUO0YRV+6G6n3Nc74ivRMkSIRt81Nx9gd39K37qSASuEuE45AOS2&#13;&#10;P92uK12T7TdWNquCHl3MAAuVQZ7/AJVwVLJWHG7Z32jXWo/Zkm00iLULZ4ru15OFnt3EsRJ6/eUE&#13;&#10;1+7eg+Krbxp8OdK8ZWnEOs2EN2oIwR5yBiCO2CTxX4GWE2q2sgu1txBgg+ZJMgQDt0J/lX67/s9e&#13;&#10;O9M8RfBG20VLy1fVtBjaG6toJt8kUbSOYHkQgMnmKMgYxxwTXyOeUrwjNLZ/mfQZZO0nHuj334Pj&#13;&#10;/QrmX+/NOf8Ax4L/AEr2djkV4z8GiDoRcdzK3/fUrGvZT0r81ru9Rn1Mdj//1uQtvA1mZM+YR/wE&#13;&#10;V3WmeD7SHaQ7H8BXtmn6Fou4HyQa7Kz0LSMDEApYvEpvQ66NFpanN+BrCO1ChSa9/wBOICiuU0/T&#13;&#10;7K3x5UYWuttyqjjivk60lJ3PbpxaRrmTjirelTyrfP5JO9YWcAdGCOhI/KsUyjBqzotz5Gt29yqm&#13;&#10;RkSVVjBA3s6EBSW4GTjnNc8LuSSdjSWibKXi/U0c3lpH9zy98YbjcGGSF9cdD6VJ4CnNv4E8N3Ma&#13;&#10;jdBZJEwHQ4HX8+abqmi3+qy3Q1yzgsVVd7mC6MjIx4UiNVYb2PAAI3ehFHgrwj4h0TTk0GNY57Wx&#13;&#10;QRIhcLKFx8qsoJUMB1G7/CuyhVUJyhVWj/pGdSF4qUHsfOX7Qfja+8L3vg/x3GQEsr29ib0KSWsn&#13;&#10;U+m5BXa/AvU7i3+FHhIXAHmlGeQk8tNIjysfzOKX9oH4NeKvHvw1PhbR7DztTivUljG+MAQs22Rs&#13;&#10;lgANpbvn2rI1NNT8C6BYaFaW5uL7w5GzyW0RDGSV4flQMSF6MPbNdzxdDDwpTn0lr8tV+b+47PZV&#13;&#10;cVQ9hSV5fpr/AJm14xMU1vrkN59xxBdRkcEDI2lT6owzmllxLL4ijAO2K6guFP8AvrtP8qmvPC3i&#13;&#10;DUvDR/tCSCe8jtJjJJHKeGkh3+UiquGXdt5Y+vA6Vh+CNfsfFXw5n8Xj922qwxsQTjHlKMrg8ghi&#13;&#10;c19LiaT9mnLaScls9LPtpu11PjFBwlp006913szwPxvcXNr4q1SPAFteiKRXxyrPGoYH8RXn9jpF&#13;&#10;k+uRXD5kIglaIPg/MRn8PWum8T6pd6N4lv5dRET2FxHC5Nw6qmFXy8KDz1X9a4qfWotb1rSV8NtH&#13;&#10;aA3BWSNkkzIPIk6HgY9MVzYuj7bBr0PcozUNTif2eL9rj42+PbG7RY9St0sZoiMKfJQNEYduOikb&#13;&#10;/wDgfbv8+/t3+HbS38baJ4oiXy2vvNt7ggYzJHteNm9eNw5r2myl/wCEK/a5u53xAmowQpIRxnzY&#13;&#10;lXBPsY+vuKrftraZFqnhRLxk3fZLu3kVgOMSN5bfo9fEU17HM6E1tKy+9W/M+pjNV8nq03vG7/G/&#13;&#10;5M+B9GeCCFEiA4yxb1J6n61fuHy/HAxmsLStKuIlVFcGInnrn6YrsWhtLQCSbDzNhQrHhR1JP0H+&#13;&#10;FftleuoUVJrXsflEIXnY52SZ9uF6+9e5fB9bbS9MutWRdst5eKCxPKiNNuB7d/xrjfDPwr8X/E7W&#13;&#10;DJ4XtZHtre3lmZg/lY2A7TkgjBbjGOefQ1VtPENx4YY+FdXC2k0UpMqFdjrLtOcjoQ3YivzvMcfH&#13;&#10;F0/YU/iTTav0TPqsDh5YeTq1E7NNJ26tHr/iOx1HTvB19c2IVpdTjmlcOvTcvXPPIGMVneF7C3sr&#13;&#10;G0Eq9UQkMMMxA4B9h6V6L4xnltPh3YreMBLMIrbI6kuyrx9c/lWD4e0uNAkszl3XIbcNu3HYDtXm&#13;&#10;ZNKUozm+rPTz6EYTp049EdbLeTxww20a5lm5Y9AseRkn69BVe5uQYi6YOQGPPUY4xVVJn1C7luVR&#13;&#10;mhtyPLVcclT99snoOiD159Kjvbx9vkz5UuARuHJ74Oe9fRVHrc+RitLHnsL6nDr9qukp5k0N0J0j&#13;&#10;GdzgRtkLgHnBzx6V9ceFLCeTWtO1W6kDTalbMknHG+E7lx+DEfhXyFcXcVh4h0O7cqY5rprZwT03&#13;&#10;Ru6EHrkFcZHQ4r6b8YeKLjw1a+DddaaOG0tr+JpWmfYkizxujJvPRiG4z3AHevlqlSUMyovvp8nc&#13;&#10;/RMrjCWXVb9NfyPdLcfYL1mw0gAZljXkk+ij1NYmqeOtlsb6FlkgjZRKhO2RVY7cgZIyp6g/oayr&#13;&#10;v4p/C3VRFHb68NKvJGHkC8UxJI4OQFk5U57c1z2peLPDXijXk8P2UKfaNQjlEzgpLZSvGhZnCqyy&#13;&#10;K+AfmQkHrg1+s1ZqGGTvpr/X3HgR96pZM+kfBNvbz/D+2uJo45JJImZ3wG3FmJ6nNfif4vawPxL8&#13;&#10;ZNpipFCNSmCpHgKMHB4XgfMD+Nfqz8JPhx4y+LvhS1tYdel0XwhZxxrawQExySwsAym4kx5jOync&#13;&#10;cFAoYLgkE1U+NH7HOk2Phq5m8NXSzuhaSNQgLhyP4iQSQT/ECCD1BFfl2QZzQyjN54rGNtS09Fff&#13;&#10;/gHv5zl9bMsujRw0bcuvrY/Iq9khigaSc8ngKPvsfRfevQfhd8I/HfjXSrzV/DVnDJa2czQybpHD&#13;&#10;I2A5UARtnhhzkVybaZf2moy2SGOWRCVALKJVwcEEHkEEYI9a+5/2L7mS3vPEHhAfNuaK9c57yKUP&#13;&#10;6x/yr+hOI8wxOCy+eaYOzslvs07eZ+Q5Jg6OIxscDir2d1p3PjPxBpWp6B4hTRNVtjBc28bOzEna&#13;&#10;QeMDIB6+1ZchVTIeckZ+XqcV7J+0Tqfm/GvULTYRDb2MIRsY3fvJMkHuD0z7V4zHfG1vbe42qV3D&#13;&#10;IcBkODnDKeCpxyDwa/PMBmNbH0IYyv8AHJXdtP60PVzDB08JiamGo/DF2RhyaiZmESxFm4wVAyPx&#13;&#10;xXKeJJttzG7pvjtB827B+aTrnjBwK9NvZi8xMcDtI/Gdvy+g+mB0rPuvDP2+KLT2KibULi3i55x5&#13;&#10;sqJk+uM5xSrO+3Q56a1scHAtrCqXB0u4xxhoiUznsNvc9sGv2q+CPwsPwp+DXmavaR2+v64q3d7h&#13;&#10;CssYcbo7aQkncYAxUkY3HJPJJry/VP2J73R4tFe18UW99Gt1bGWCS0aLcnmq0gRhI2CVDYJBr7G+&#13;&#10;JEskXhW9+zMol2MIy3QMAdpI9M4zXw+aZjSxCjTw8rq+u59fh8tr4WTeJhZ201T/ACZsfBjP/CLw&#13;&#10;t/ejQ/mzGvYWbivibQvEvxF8JfATUtZhsrj+1oJ7CK2SzVZ5jbyCMSMp2P6udzIdo5PArvPgp8R/&#13;&#10;Fni69jsLq11G508RTy3V7qvkI6TFl8iGEQJGDtUMJg6ghsFMgnHx88NKSlVTVkz0VVV1Duf/1/YZ&#13;&#10;9ci0fTbvVZY3mSzieYxpjcwQFsDOBk4715pp/wC1LoMm0Q+Hr47sY3Swjr9GNdtJaG/sLiwPAuI2&#13;&#10;j/76BFeG6Z+ztryhdt9bfKAMkt2r4/OHjLx+q+d9vlufX5d9Us/rPlbf9D3S0/aQsnHyeHZwRxhr&#13;&#10;hAf0U1tx/tDsw/d+HXH1uR/RK8y074B6/EBv1G1JPOcSGuqt/ghrUeN+q2+PTy3P9a+KnDOHs1/5&#13;&#10;KfSxnlfZ/wDkx3t18bpksIbuz02GeWXAMJllUpxk5YxAHB4469RXOt8dvEplCw6JZq4webiUken8&#13;&#10;IpI/gvqgH/IZiUeghY/zarC/Ba7PL62Mn0g/+yrB0s6buppfd/kzRVMrSs4t/f8A8A9k8K/G6HWd&#13;&#10;Pi024jTw7NH+8mnhgM+DjDODyQxz9/BwO2a65Pjv8LfDlo9pb3lzdR2+QWSJ1eZzyzAsBjJ6Z9zX&#13;&#10;yl4j8P6j8L7NNd07U0vbm4cQeRNABHIh+Z8kNkYwDkc5ryXUvit4XuJfI1fRLhJycObCSN0z7CUx&#13;&#10;/wBa/TMq/eUk8wa9p5bPz9e/Q+axmCqv95gYt0333/4Y938fftneHLCQXCusNxG21rSD99JFCxxE&#13;&#10;XVcsScN29a+Y/Ev7Rdz4o8Qaj4q0VbhjfpDGkbRlEFygEWSpPAICk8j2zXFeLG+HOuavctLczaEd&#13;&#10;QsvK+13KIsjPBKskSbgSMqSxXrnJHevPvE3iP4e+E7eTT7PUbrX9RtQswuYbZlEjod6hvMI+bIGe&#13;&#10;ea76uHwlWDUu+3ppftr+uxw0fr2HkpQi1L/M+y/Bd1+0Zd+HtOvLG4t9NstXVlcMBLc8tjcuQACR&#13;&#10;3IJA78Zr074O6Fd6Z8JX0OMG4nt9Qvbb585/dzsrM2fp171xnxO/ah8KfCjwP4ctfDSJrWu6rp8V&#13;&#10;1BBvAit7eddyTTMoJ5OQiDliCeFBI/Ni5/aD+Mtuk8Gm+K7zTbKeea4NvbeXGnmzuXdtxQy8sem/&#13;&#10;HtXv08qnTi1HSnb3bt9ey/4Y+dr4+deSdV3kt9Effvxom1DSvF2jW+iadp99cLYIuLkMTHueRmYE&#13;&#10;cYzgAdTz6VwMknxQitDrT3OlW/2a7sUNrFaNl4JbhEl2sZCVZVbIbB56ivlrwJ+0B4m1jxrpFh8T&#13;&#10;9QbWNMmR7JriQi3uIfM3NDIZYVUOqSEAqy8hjk5HP13YaxGbCW31K2kjuLma2uIGIG0QJJHkNk5z&#13;&#10;uHp3qmpU6Dg9bL5Cq1n7JSg9br80eTfFOwe/+LY1e3P75rVXVvRosEH9a9R8X+HNO+LPwVFxc6hF&#13;&#10;ZT6zpjSRR7GubhXC8Zjj+7hgDlmXHcCue8l9d8bzzgCVI7CbJTLKDuUKCy8ZIzx14qT9mvW7i4+G&#13;&#10;Gv6LIu+TRtfv7ElcjdFKftSqxPUASY+gx0FfmuaUqkqEatGXK4NO9k3+N1+DPtMkmvbzoT2mmflz&#13;&#10;YXhgg8s5W4XKsrZOxxwwJ77SCK+k/wBnb9mqX4/eJNRh1fUr3TrDSbOO6hMCJvu2mkdAkckoZAE8&#13;&#10;s7iVJ5HTvwf7RPgh/BXxDn1OFVj0/Xi1zEc7FWVcCZMcAckMPXLelfUH7FHxh1mx1CbwA1pEdL0y&#13;&#10;xvNQS/iVhcReZNGpikcEq8ZZyy5wVAIGQOPv8VjpYjLo16Dtf8O/zT0Pn8Ng6dHMHQxK0T+/t8mt&#13;&#10;T7h+Ffwh8V/DPQddsdGW2t44VH2c3ixTTyNjA81oggCgdOOlfnT+2n8FvE1joth8WNVgihvri6js&#13;&#10;pREY9kwmzsYCJFAAbAXOTgnnNfofd+F/GkegXRbU5pmv5jdRz2ouWM4YZC3BimQAjAAKjG3jjv8A&#13;&#10;BX7SvjWXQk0D4ZalqEWo6kb+3v7q3jUra22xwzKquzEAEgDLE5yelfjOC9qsdGpBpyerSXTqfquY&#13;&#10;UqP1Fwmml0169Dg/i1eNO3gDRrNsrIDczDP8CJgH6hiPyrXtmuZo/JiP76f5Qeyr3NJ8X/DF/YW3&#13;&#10;g7x7Yv52m2i/Zp0VQcJcEbJAwycBuCDgcg5qGyuLYr5VxdmEMPuR7Vkce24gAH2zX6HlU4KhGMXr&#13;&#10;r+Z+b55GosXLnWllb0t/nc3Tcrbw/wBkaSnmeVgyS5wN+eAT/nFchd3V5BK0F98245X0/A98V3Zv&#13;&#10;LC3sGtrOJreFVJKmNlY47l26/wBa8VPiLWfFOrr4a8M6XPqUzsdot4ZbmQ7T8zBIwTtHcnA9SMiv&#13;&#10;fr6K7PmqUXJ2S1OL+JzTQ6Paala8z215FIo9WGRx9f5V9aeMGs/EXwf0KR4lut5t5RE/8YUjoem4&#13;&#10;jhfevlz4u+EvG/hKK10LxppU+ntdODDK8bLFIcZCiQ/Lu56E5GD25r6CHwzHh34XaBouqajcTySS&#13;&#10;QXVyqylkM8YI+QtkqF3EALgdDivma8qVSrRqKW0lbz1Pt8thiKdKvT5Ps630t+B9UfA27+GqeD7L&#13;&#10;StZWOPTbqG4EhdF5DSJFGpJ+6AC2B13A45IrVt9I8N+GNEv9fs9Mj2LBJFDxhp2dcM2SM4xxXyj8&#13;&#10;P9M1668WxaJPK76ZabrkShQEIdgSNvXexySOQDkjrX0d49vtZ8Y39r4N0wDTtK05A91Mn32B+7Gu&#13;&#10;eBkck0PD1KVSthsNJuVaV5Lokrv73fXySQYCjCnzYmotOnqe0fCZfG2n/D6wtfBb2pglYtcSTSJH&#13;&#10;5HI/dlWRicAY4ZcY716Jr1j4uuteNs2uWqaVdW43QTHbNtK/vGQLgtyflOcDuK+QvBvxA0TT9Xl8&#13;&#10;I3k8tpa2vlXMdxw64YlVMkeCGAIzyp689q9B1+98IXTvHp2tRaxqcjbre2glaVfNxjezFcoqjgKG&#13;&#10;CjPQmvmMzoy5W5PZ22ufd5diKXsrR2t3sfl/+0NoEdr8TNZt7C5It1k3t5TlRuckkkDHJPPp0r6I&#13;&#10;/Yo0a30HR/F3igFmkupY7RJGbPyQx7zjPffIc/8A1q+XvijPLqXi/U7vUVEVzcSGSQbs7SQAR9Bj&#13;&#10;GO3Svsb4c4+F/wCzFL4k1CIrPcQT6kVxhsXDHyUwf4iu0Cv2fiuUaPDOEw8XzTmqcU+rdrv5aH5L&#13;&#10;kK586r1npGHM/Q+HPi14yt9Y+LevzyXCiK2kSzjP3sJAMkcf7bNXIXOtQzJsEYkTttzkEd64Txpo&#13;&#10;95pfjPVtN1Ml7mO6k3nuWc+Z0/4FWR5dzBIVtpWj7j8O1cGAi6OFhSjtFJHkYyXtsROrLq2z2yx1&#13;&#10;e6eJTGjbUHII5P0r2Xwb4RvdV+J/hPSXgMEGo31hNbh5Y5TcQCQT+YrJwcpE24AAKQRgV8mWV1qm&#13;&#10;wEahMuO2Qf6Gv0e/YH8Ha34u8Y3fifxHqTy2XhKN4rGDYgxc3uJJn3BQeEI7nlz0rHMsQ6GFnVfZ&#13;&#10;/f0/E78pwbxOMp0V1av6LV/gfpveytc63BbDmKxjL/8AbRvlX9M1wvxPlKeGpuP4W/lXoH/L7cYc&#13;&#10;OFbaMDBAA6H3ya82+K77fDsif3gR+fFfleDjy04+Z+g5zW9pjKnlp9x6N8N7X/ikY7ZuAyIh/CNR&#13;&#10;W9oXhS20JpXtyB5rbjtGKj8CII/D0Q7Fm/QAf0rsc5FRKT5mjxNLXP/Q9ntLfDCuzsUKgYrBtEDB&#13;&#10;TjpXV2aDaK4MdT5ZtHo0J3iblsTxWogNUbWMVsRR9q+dkrHqQGJkU7NT+XUboawbNzwf46Wsd1pm&#13;&#10;mbX2TCSQA43DZgZ4PHXHNfHWu2N1YgTB4sNyA0TZY54A2tnJ9q+x/jGTGdMdkZ0CzDavVmyuAM98&#13;&#10;V8k6/c61JLIYZ/7Oki+VjAqSSoWHCCSTd8xHJKgAetdCk4xuj9Gy2C+pwv5/mzyLXr/xZbTLczeG&#13;&#10;LZpNpEPmXLLIF6ltnlsVrxLXl8SXpmuprK3sickks8pH4nZ/Kut17QZp/Emm3kOpXf2n7XGrym4k&#13;&#10;LEE4YE55GM9se2Ki8Q3k3iTU7qaMM+l2rmOKJm2mUoMFmbtk5x6da7oT5tTirJu6d/w/yOb8NeE/&#13;&#10;F/xH8RW/hXwXpk+s30NsHMcZUCG2h2qZHaRgqRpuAAznsoNe9aV+yVd300Vt4r8ZQaHeSKG+zR6T&#13;&#10;d3I9wlwzwxMR6qGFfbf7Pfw78LeGvF9x8QvDtnb2ug+LtAtUgjtUWJUaJsvKUQKA0gcBhj/lmMkk&#13;&#10;k16pNeeDdL1698SLp87w2eBLcoXnKhSDsiRidicfNgD866s54pxE1Gnhlyp6bJv01uvuR8vl/DNJ&#13;&#10;VJPEPmevV2330s9j8jviP+zofDunXOt+BNau9dTTNzSm5sRbDzIvn/cyB8ErjIBXr/EK6LVPF3jT&#13;&#10;xJ43GoMf7Im0GRYY0d1bA8sffDKUcsG3AYP5ivtzWNS8OzQ3kR8PkXOsGSC2u5kVJdk5IAkUE9jw&#13;&#10;Tzjrg8V5z8Tv2fovD/gbW/Gdjq9/LqmmWf2lharblpFtYcMsazKQpbG5jndjIXnFeLl/Ekbexx8t&#13;&#10;W0lpvfvbT7zfH5A4XqYSOiV2r9trX1PKvCfiS10HS9fn8TauPOuFcR3N4wQuYIRI6llaNUBLDaqK&#13;&#10;MknvXxb4b+JXjTwi2r2+lXgisdXunu2hVpDsnkj8ouG3KThcDn25ry7VPEN1cu1xeXj3DP8AOzOx&#13;&#10;kBYgfMuTxn29qxj4mLqVjAPH5+9fUQormm27p9LaI+JqYr4XSjytdU9Wd/48+IHibxfPHP4juBPb&#13;&#10;Wsoa3ixu2702MdzZY5HYnA7DPNfXn7KHj3w54Wi0bQbmKK2k8ULqdq05GN1zbz+ZDET6PEzAZ7qB&#13;&#10;3FfAU10b62IP3iAfxFWbF9QvrYadazMGtpTeQoGKneFAYowxhwFUg5HI4wapU17J0Yqyf/D/AJm+&#13;&#10;GxdRVnUl70mrfiv0Vj9aPHHi3xVod3a6P4Q8SahpkEgO+3jZWRQTyVDBtv0/KvjL48wWV5YG9tpT&#13;&#10;dXumahFDPKTuf9/btIyux5LMxVzn19a9U+FvxN8La58ONd+IHja4aXXPCEC+fGF5utwK28i9syt8&#13;&#10;jDjDA9ua+WYtXvtW+HXiqTUJRJdy6xZX8z5z+8uDsIXPO0HOBngACvmcuw854urOStyq3q9/npr8&#13;&#10;z6jEV4PDKnF3Uotryt+Wq/A4vTfEGpw6c1hFqF1HZy/egEziIgH/AJ57toIPoPrXQ2Pj/UbWF7C9&#13;&#10;db22YbdkwBIGOxH9c15heTCIbE9z+J5rKRiztLISVXGff0Ar6R0oy3R8Lzydrs9W8PXeq2l1d6hZ&#13;&#10;3stvpcaM0tvHI4jbedq5TO39AeK/Vj9lC2tPhP8ACWD4ovplrdax4vD3Akmma3K2YY+Rbo4jl3OV&#13;&#10;+YLwCxPfmvzZ8M+Frmf4f3QuAqS6tMir3wi9Bn0yDX6tfs5fEyyvPhJY6b4Gikez0dvsDxyIv2iM&#13;&#10;2wCOUBYIc8lfmHHPXivBzSs/qzhHXoz7DIMPB4jmm7O2hq/tKXdr8UdDuPhXq2ihRqdlDcwTvMfM&#13;&#10;SeVS6tDH5Z3mFgN5LLj8a/NXw18Wtb1PQdD8Jax5bT2CfZJGJO/fbMUJOOCTgc57dK/UXxN8QvFu&#13;&#10;mCS5guYLyAo/mbVjCRW0Yx+8Abd5vPUcHkcda/OL4EfBTR/jWNQj0vXG0XXxez3tk7w+daz28zlw&#13;&#10;siAq6nDcFWGO4OMV8vlVSlhud4nSEZJ31dnrr+R9hm8KvtYxoO85ppp2Wmmn5nT+GPFNzp3iuS6E&#13;&#10;WY7W1LTSM+xIogdzMexyBge/0rkNf/a8Sys7i08E6N59xcO7tf3z4WR2PDpCnzFcfdV2QgYzzmpf&#13;&#10;2hNA8RfBrwXrXhbxAqrqusXcFn5kDbke0VDMzIxAO1wCpBAOfzr4PtrhZWCSciXP4ODz+dfqSVOn&#13;&#10;L6zQldzSd/Ly9Vqfm2JxVaK+rvTlv95+hP7Nlx4i+KR8SavfE3mq2c0QJRAoS2kTKoqr0XeGx1PH&#13;&#10;JOK+3fAfgXVbW+a+e3JmXG/0RB1LE9K/LD9mD4sXXwk+J9nd3E7Jo2sNFYagoAOI5JAIpcHr5Ttk&#13;&#10;99pbqcCv0r/bS+NieA/B/wDwrzw5dmHxH4mtis0sOU+zaexKySb+0knKJjkZLdsH82zOlXljFQit&#13;&#10;J/0z7TKsRQjgXXqPWG/6fefInj7xz4U+LPj/AMe60trE3hqx0p/s0mwFHl08bY7nK4ObiRioAbLx&#13;&#10;gc88c345+Pb/ABG8CWvga70dNHMd3ZvPJbzGS2e2t3DFdjKJFbIBAG4cfeya+VrQBEIjldoRjKhi&#13;&#10;kXy/d+QddvbI47Vn6lrUkTgW/HYepJ4FfW0MHGDpa3VNpxTbsmra27uyv6I+IqY+rJza0c783nf/&#13;&#10;ACOn+P0FrJ8Sr/VLGZbix1iK2vYJUOVZZIwmQR6shrzbUZdKNrp0OlysZ1gBuWIYDzeOBu9OeRwa&#13;&#10;n1kNcJFdMcsPkbnPuMenOa504Eqv0I4P1r6ehG1OPloeHOXvM27S3uZCHM+1vUDpX3/+yr8avDHw&#13;&#10;p8Fa3/bF+2m3JvGdrjapLgqrMqr8xbEcag5UcnAya+BrNipj55JA/Wrw0z7fe/ZoABNdyJApIzgz&#13;&#10;sI//AGajG4SGIoezk9Nzvy/HzwddVoK7tb7z+irwZJqEuhWt9qtwbi6vgLl2KhdolAZVwAPuggVy&#13;&#10;vxZlDaXFEOd7qPzYCu90yP7PZ21vjHlRIn/fKgf0rzP4pSEtp8A53zxDH1cV+YxSUrLY+olOU25z&#13;&#10;er1PoXwcNnh+3Hq0h/8AHjXTk965nwpx4dscjBaPcfqSTXRbsnnpXmT+JlH/0fbNKvQ2MHOa7yyc&#13;&#10;FQa8d0h2G3mvUtLk3IM14dfEue57EKXKtDubMZrfijzisHT2ziulhPHFePOXU7oLQXysVVmXCnFa&#13;&#10;J6VSm6GuW92bHjnxc0i61PwfLLZ48ywkFwc/3FBDYI5HBya+LNcK2+liC3j8qM53MH3sxPJO7sD+&#13;&#10;Zr9G7+zjv7G5sJR8lxG8Z+jDFfEOg+G9L8beLLHw1e3QtbPzpEmcqcKseS4HbecbSx+Ve2ea7f8A&#13;&#10;l032PtcmrL2U4Se39foeceA/gB4n+Jt1aapcyHQvDisXkvmUCR1XgLbRkYZj1MjfKOPvdK9j8WfD&#13;&#10;nwv4Mh03w14B8O27LcN5TXt04ml6FvMeSXJIOP4R14Ar6P8AidrFm/hGTwn4JvYYLyf7LbQyKQ0d&#13;&#10;tA8qRPIMYXKISQCcEgZ4r5d8U+JJvE3xAlW3leHS9LLW0IU8bYBtduOpJGAR9RXyFOeIxmJUL2pq&#13;&#10;90v1PSzKtTwmEdVfG9Eeu/CHSdL0iz1Yx34n1W7iiMa/dhEcIy8aIfun96CxwCcjsK1NduNEk0K5&#13;&#10;WPxHF4euNkcZjmkeGJRHnA8sEEkg8nPNfN+p6td+HrUX9lbET25huI/nZFQSR+T8zAHIKhcg9161&#13;&#10;Q1Xx3dfFnwlpBu9OF3rCDyiY42wu0lWfGOVbAKnOMHk19LicGuVcqsultemt7nx2X5pK6bfvK97+&#13;&#10;pJq3iPRrLVbHS7TVG1XzjNM9yJHInkgXzNkZkZiAqg4x1NdH431b4mpokt94MZNeszGyTW33LhFY&#13;&#10;EEbORJx1CnPsa8rvfD1iPGGjRXU0MUXh0uSN4Ms11JGUeJY1y2FDAFiAPvV7n4ZLaNZx21ySDAS3&#13;&#10;mYODz0/D07+9YQyuiqcfaxvLfU5MTm9d1pOnPR/cfg5rGh6zZa/deHBaSm9s5CiwojPIqjlRtxu4&#13;&#10;UjOR9axJ0ns28u6he3k7pIrKc+oyAfwr98vil4L8NeJ7GfxJHpsVvr0UWftCJiWeKLJ8uQgfNgEl&#13;&#10;Seh6dTX5F/tDWMVtr2mAD71vK3/j4xX6DhnGtTclo10Ph6t4yS7ngkNzcQAPGfMUfmK6G2mjvgs9&#13;&#10;lIY7iM5Kg4II7rXJqHQ+ZF+IqZJEZg6ny5B/EOKpxYk7HpFnf6frEv8AZ+tSHS5pSqzXUasY3CnK&#13;&#10;NNCpGSrc7h05PBr0TUfAPibw54U1a9ge31PRr2GJ4tSsJVntme3k3qGH3kZhkAMMds54rwtdUZlE&#13;&#10;eqQCdV6SKPmFXNN1h9La5Nm3mQXUZjlXzJI1cH++EZdxGTjdmtIzV/eR6tLE09fbRu9dVo9dNej/&#13;&#10;AAfmYr3PnTHJ69/Wu/8ABPw+8ReKb6C4htmisWy4mf7m0cbgO/t+leaMFHyoc7iFX6nvX3h8MJE0&#13;&#10;3wnNC6BF2YjbcWAjjHCjPryTXBXm4x0PNW5yOsaq/g2y0bSyPMhlY84xwvBP1r0f4E+P18Cazqei&#13;&#10;6Ve/ZknuTe20n3lYSgbkZT1G4H8Olcj4t0r/AITGz04QpsuLdd4/3QTk/livHvC9iZPE8UN/I9sk&#13;&#10;mVVuqg9QB9e1fNT5alJ336n1OHk6VWMkfVn7Rfx28R+I/Cs3hbTrKx0X+1JViuZLJSJrmL+MMx5A&#13;&#10;IzwOfeuP/ZR8SDRvifoVtFKVZI52KA/eVFBP5DnFecfFDQbPRmsGiuGluJiwDE5OMdRn3rl/DV3f&#13;&#10;eAvEGheN9OjE91pVyLlIWOBIuMMh9N8bkD0JzXLDC0qmElTiviv956VfF1Y4xVajvy2+4/Vv9u34&#13;&#10;V6X8VfhPbeOdHuEGr+HIGv4laTYtxZyL++THQuFG6M4zkbeAxr8GMtG20nOCGU+o9fxr9tPG/wAU&#13;&#10;9G1r4D6FZaYqyprEN5awrOrq32WOZ0bAcBvunEZIw2ARxivzy/aR8DeFfDNloGr+F9Oi0/z1aOdY&#13;&#10;RtViRlSR0zwefeoyKdbDU1hq17NyUfRb/j+NzXP8PSrT+s0GrpLm877P7vwPCLKVJU2ylWDDGGHU&#13;&#10;HqM12rJ4i8b6087i88R6rJEpYIst3MYoFCL8qBmKxrgdMD6kk+OxXcqDCHI966PSdY1TT3+3Wt1N&#13;&#10;aTAELJBI8LhT1AaMq2PbNfaShrc+BUmlbodNdO0ZaKfKtEWVkI27WU4IIPIIIwQelcNd3YF6JWBb&#13;&#10;AJUdMnOK0WuZLjdJIxk3kksx3Ek8kknkknqTUVhYC/13TbKSEzR3FzDGUQ4LCR1UqD2JzgH1pp2E&#13;&#10;ld2HWpSVJEuSFjlPJJwAR0OT71jXS+VJtJBKNjI5BxX7DeDv2e/hdogsPFHh6z+baCDMzTupZcHD&#13;&#10;SEkdTX5KeN9FPhvxXrPh3YU/sy8nt9p5wsUjKnPf5QOawy7M6eIqTpQT92x62PyqrhaUKtRr3r7D&#13;&#10;NPPmPGO+RmvZvhh4buPEvxI8N6FZoHe41K1dgenl27/aJCSP9iMge+PWvEdFuV+0CPGCBnnvXunw&#13;&#10;wvb208UnU7OaSC4ihfa8TGNxvwpAYYIyOK+hxE3HDTmuzPCpRTqxT7n7t6Xetf2yXWwr5mSR1wQS&#13;&#10;D/KvK/iZP/xN9Ih9Z4j+TZ/pXwAvi3WZuINRvw8RMsbvcSDaVO5flDYzmvd9C8Ua7q8+knWr1r90&#13;&#10;lD+Y6KrE7GJztAHb0r8kVRxqKE1Zs+3tGUW4O5+kfhsbfD+n9v3KH8xmtoNzWPo4KaPYo3BWCMH/&#13;&#10;AL5FaW6uJ7ln/9L0TSk5WvTtN4Ax3Fee6bHypr0jS0yB7V8fNn0PQ7bTwwxXUQ9KwNOjIQZrpIVO&#13;&#10;K4Zs6YrQkNVJRV0jFVZRWdzSxmMdp/GvK/BPh/SvDNlrutNA1vc3d5c28JlHzCKOQ5I6/LI3Oc8g&#13;&#10;D6V6hcHByK858eazLYxzRwoZUg+TapxvyuGUZ/iPUepr6fK7XnN9EedjMROnSdKO09/RHzV488NQ&#13;&#10;jVHt4Lu6tbSaQvNBEyvEwYYdGVgRsYdcHrWFBotrol7d2FlGv+ixrFgH7rOOQPfGPwrz/wAbfE42&#13;&#10;MN3Hcy/aU2kW1wqEbWJx5cnoQT0bBrUtNcj/ALQlu7iZmkuHXADgZIQAtyc849G+maynDlvJLf8A&#13;&#10;4f8ArzOJVJzShKWi/A67WtMt/ENn5Tt80MTKdhIzEcdeQDg44/Gurl8Tax4K+A3hrwx4MtxFrc6T&#13;&#10;Wst5Mqn7PbW4I8+Lg7pJCQNzYCcnBOK8Kt/EE39ppdx27LGZCHke5ZztbKt+7HyjORgMBjqMnNVJ&#13;&#10;/Hd/eaNqWmI5A0tLizgbn55tQdSgUHqq5GcZ9O1dMG4qxjcm8J+F9M8Pa08mu6tbpeyPDJmd/mne&#13;&#10;Y/uwpb7xJO7qSSeete/6hPa2dvp1skonkluP3cfKiSXadnTOFXGScfTtXmN99k0zR4CkCTXUs+1H&#13;&#10;kUNnyAsaH8xkdhVebTNY17xe9pYytb2ujW4SeZWRWDOMFUlkIRCRkEgMwDdOc05xjJXM+ZrQ9VvN&#13;&#10;Thkt5beG4W7dgwmmXlZJhnft6/KvTHQdOea/JH9p0FdW0N16GCdR+Dqf61+rOnaZawotnYRI6wJg&#13;&#10;sjMY0QA/LvYKXZsZL7VUKNqjHJ/Kz9oq1n1PVtIjs0MjCCdgPbzFx19q7sBG8aiXl+pFZ/Cz5ghk&#13;&#10;wQe9XhBFMNwOD6irLeGdSht/Nbb5nXywcsP6Z9qqW06hvLkTLjuowfoRXW2nqZWHiKeL7pyPTGah&#13;&#10;dgM/JtPfHSt2Np3GLa3zju/P8uP1rOui7MI93my9BtwEX6AdT79qzuMq6f8Av9Us4yPlM8Qwe+WA&#13;&#10;r7tazi0fTLazkT9x5cakepHBr4i0ZbK31q1e/lEUFs3mSMcnleQOO5NfY/wbabxq+peH9auHBswk&#13;&#10;lruGSqMSCpzyR0PXgGvNxlRQg5S2N6FCdWrGENzO1jVdT0vU/Os5ZGtLmERxMQHKED95jb9cYP8A&#13;&#10;OuI0bUJb+Z9HvZN8lvhIW287lydoPoB616jrr2fw51OWw19hJbyBpY3ACsknquc5LA4I74rjdEh8&#13;&#10;Pf2rcvpWqQvFuDJKzD5xIMtgdd4Jxx3zXhUveV4q67nvYhOknGbs+w34h3UmqS6dqDWf2aK12xOd&#13;&#10;wbcTznoP15PesrU9NklggaKNppHKBFUFv9kDA65rf17VNO1eZdMscNZabIDK7H70o5we/Hp68V7N&#13;&#10;8JdBe8v7a+dDJDbybvu4Awcnr6GpxFVYene2w8vozxcuVvVmPPp+r6d4dsLDX4pV8iJhDHNkeVH1&#13;&#10;AVewyBwK6D9ojwXba38JLbxfYnzILe3jkkA9Fwc1vfES5uNa8Q3jW8kbLa7Y2UttKjGR27g16J8K&#13;&#10;LWy8d/DXWPh/fATxqktsVzu+UjA/QiujM3Oll2Bx21m7/wDbzuvwPcwVCDrYnAp3utG+60Pxqjik&#13;&#10;RsONqjqT0rVjlEmEQEovGT3rS13wbrmieJbvwzPbSNd2rzKE2EO6wMyl1U8nIQsMZyOmao3enajo&#13;&#10;swt9Wt5LV2zgSDGcHBx2NfTRkpK6PgZRcW4slw5GUGMeh4x9MV9B/s1fDbVvib8V9HsNOtGnj05m&#13;&#10;vpm2ZjjEXEZduigucjuSpAHUjH+CPwK8f/HDxOvh7wdZFoItpu76UFbWzjP8Ur92I+7Gvzt7Llh+&#13;&#10;1nhrwv8AB79jX4aSxSXqJO4El7fz7RNdzAYBOOijoiLwo4HOTXymbZtHDx9lR96o9l29f0R9Xk+T&#13;&#10;vEy9tW92kt339P8AM1rvwR4c+HXg8Wt1dtJOm52dyACzHcQq9gM8D0r8APi5rdn4l+JHifW9OcPa&#13;&#10;XV9M0TKch1U7Aw9Qdua+wfjt+0V4n+Lk0+n6DHNYaFcKVDZKyzo3TPTapHYcnvjpX5+yo0TNBKux&#13;&#10;kJVh7rwfw4quG8vrUXOviX78unY6eI8zo4hQw+GXuR69y9pwEah8cn9TX0h8DIS/iG6e4jBVbU5D&#13;&#10;AEZLrjr9DXzpYOx2mJAznu3QfhX0/wDApHOo6q8uCyW8QJAwDl24/IV9jmsuXAVX5fm0fH5er4qC&#13;&#10;8/0PqyAI2MKoHoFAFS2l0lv4j0u0YkPctNsGOpSJif51TtJVUfOa5bX/ABNY+H/Emh61fkJb2wug&#13;&#10;GbIQyuqhEZhkLu5UE9zX4/hIuVeK9fyP0PEtRot/1ufr9b5W2iUdkUf+Oinecw4YYr5Fb9qmwWJG&#13;&#10;+wWUYx/HqCjGPX5Kpv8AtVWMi/uF0lSPW+3/AKLivVWErfyngPEQ7n//0/XLCM/KApr0bS45NgIX&#13;&#10;NfhoPGnjS6bfL4j1R8c/8f1zx9MScVrRat4mux++1PUZs9d11cv/ADc18xLC3+0ex9YXY/ey1urW&#13;&#10;BR588UeP70ir/M1FeeOvBujoTqet2dtjrumX+ma/CldOvb1QLq2luM/89VZ//Q81ft/Ds1uP3Fgs&#13;&#10;I9ljT/CsHhFfWRp9afSJ+yuofH/4NaeD5/iyzcjtEWlP5IpriL/9q34H22dutT3BH/PKyuD/ADQC&#13;&#10;vyzGiaj/ABIqgDJzIv8AQmp/+EdviAWMQH1ZuPwU1X1Wn1YfWZ9EfpXpf7U3ww8S+INO8OaGuo3V&#13;&#10;3qdxHbRA2piXc5xkl2HAGSa7fx7F9os714XQQgiOYEA7GIIOOOQTj+dfnt8D/Dsdl8XfDOqavfJZ&#13;&#10;WumTveSu0Uh+WKNlCrkDLF3UYHOMntX3Z8QfFngbRH+a41FL1VwJI9PlCNH7lgUkUn/Ir1KNONOi&#13;&#10;3DRt/p/wTza85TmlL+v6sfDHxZtXk8OX9pp83264uozDFIYw8gcnA2yEbsD3zjsK8b/4Sm+inEd0&#13;&#10;gUDACMoJ49yOtfUNl4i0jW9QF9HZKtvYvuZ0tHDKrZCOYvMIVScbiq5Az61z/izw1pXiOc3OneWy&#13;&#10;4ywXDJn1BGGH0Ir6HL8veIptt2fTszysVivZSSSujzrRvEmo65pl9ZWqEsqIF+c8tuyAAOOg5Jq5&#13;&#10;oiSkRW2s272T3uswOgbgyrCgkBHt+7OadLpt14UjW9hkhtkD5fBznsOmCPwrN1X4txQxQxadCHe3&#13;&#10;HG8BkDdNyhskfmK4K9CVGq6cjpp1FUgpo9d17XrGzuLWa5TEdjEXK92cndk8cetek/CrR4NT8F2v&#13;&#10;iO9S3a78QTG9YMBNJskOYkUMcA+WAR2B681+Zfjj4t+INavv7D09/tN9fSCMJCo3BpCFUDnG4kgL&#13;&#10;k9TX6jfDjwd4h8N/Dbw9outWcULaZZQQGzazUMjBMFEmbeC4z8x3Nk5Irjqe7E1WrNTxSlp4d8Pa&#13;&#10;xcaqosLKwsbq7vWD+YYLdEJY4TLNJJgZ59gOK/FW1vrqeCOTU5ZLi4MahmmcyPkKB94/r69a/R/9&#13;&#10;pjWh4e+DvibS7OMQW98YbeW3ih+zAPcyBBJLMzZndRyI0AAHJAFflRca2TF8nyuegrLDQbi35mlV&#13;&#10;7GxqcixMRng8dcVzMyQzOBPgP/C/qO2cVRnv5JS3nE5xxVaSYNESDhl6V6ajZHOfQfw7+HukfEmz&#13;&#10;1W1u5pdDHhHQL/W76dGa9a/isXjMixRSNEkMuyUbPmKHHzDPNcR46074e6TqMFl8NNWv9YtDDia6&#13;&#10;v7OKzczZ6RRpI7BQOD5gB3DjK4NYvhLxhquim+trG6a2Gq2Nxp05HO+1utoljOf7+0DP5VBLo9lI&#13;&#10;5ZVKljk4JAJ+nSp2epRzc9tHCvlFGDyHG4nOSfoTX2d+z1pnifVvEWj/AGBGuXmiMLINoGFGNxJy&#13;&#10;flxyc/hmvlGDTbOC7tZLlSbdJomkGScxhxux+Ga/UL9l+bwz4Si1a/vLlY7+2uDFFIHLKlsitJtx&#13;&#10;0BbHTrkj0rxM1q8uHlZXZ7OU0XVxlNXtZ3+7U+hNc/Zp+Es+k/8ACUfGOb7W6qDsZmWGP2CqRk+5&#13;&#10;/SuLtfhh+xfpzCfTtKglVhhmVpGU49QWI/SovHWt2X7Q3jW++FN1Kx0jQmjiuFhk2C4uyiyHnr5a&#13;&#10;BgAO5zngc/np8Zf2cPE/ws+KOleEYXnXR/EMo+xXDMQq85lQsmAWQcjIGQR1wTXwmBoyrT9hPESh&#13;&#10;K10lorH6HmdWNGDxEcPGcFo29Xf7j9SdPP7Pei2As/C2l2ttEg4SGELj8FGa868Y/E34e6HbSWtn&#13;&#10;ugfDEKkTKTjryQKufCPwJ4Z8I6LHpMLrbkKCSSDNI3dnY8k1v+PvAVlr+nGCLbKkispMpAA9Dk9K&#13;&#10;2llFOFT35tnzS4rnblp0kj83H8W3kOo6zrMqyzNrt2WhhRWZ44o0WMEnpk4+leyfs9fEO08P/GC1&#13;&#10;8JRwTQDULTfKs2AzTBsgnaSMlP0FO0bw7qMVrrKavNaWd9p0skaQSZV5Y0GAwIBXaT6ZJXkA9K+X&#13;&#10;dE8Rnw78boPE+nadFJ9n1CKCONFOCrOkDPHjGWbnB98EA8D9QzGFGtlawsNWo6eXY8LB4yVPFRxD&#13;&#10;erlr89z7z/aX+FfgPw/reg+NFs5otb13X0SSeCR9/wBnS2eZykYIByECMOMg1N8P/wBmDQPj/q/h&#13;&#10;3x94xuH0/wAG/YreDTra3yl3qc8pe5k3PuYxIiFd5X5s7huAXLdn+1zpelah8K9F8aNrD6Lr+h3v&#13;&#10;l6dtBLTvcIySweXyN3l7m3kfKFJPy5r41s/jz8UNM8LxeE9L1KDTrC20SPQLZ7W3MNzbWkfLyQS+&#13;&#10;YTFcT8faJQP3gVcKhUGvhMq+sVMuUKU3zJtNvpq9F5JWS7I+kx8MLhsylUxEbxaukurff539dOh+&#13;&#10;z/nfD34FfCvU9Y8KWFlp+gaJZS3y29oqxJJwcNkYyXcYLnqe9fz/APxo+JfxF+NHiabxP4ym/dKx&#13;&#10;NvYQN+6tVPRVU8MwHDOeT2AHFer6v8ePFOpL4hiu7SzS317w5H4XS1thJb2ljYRbfL+zQbpACpBO&#13;&#10;GOMsTkAAV856nduHaVTjdkn0ruyvKlhZyqVNZPr1OPOc4WKjGlQ92C3X9fgdf4CkN9orQucm1kES&#13;&#10;5XBUEZxg9QCePyrw7b9n1V4HYyNFM6MT3+YjP419f/CLwQNa8Oya1eXPkJdyt5QXG5gigAnPAB+8&#13;&#10;O+Oa8M+Inw+n8M6nNqlo7XVg0uS5ABUyE8Fuh56d/wCdfYYVWm5Hxc5ppR6nOW0VpEM26YYn17/0&#13;&#10;r6L+B0Es8WsSx5I8yFCykA5Ck4yfrXzTabnjDRjEIyJP7yHtuHYe9faPwW0S1tvCIuoZFc30jSkj&#13;&#10;kArhAPc4Xt0NdeaSi8K4tb2/z/QvB3VVOL1R6GukOWJmaUsADjfgYPrj1rVTRI3XEiGTb2c78Ejp&#13;&#10;zx/jWlBZXLINqbW9zzgcAEc9fSti2i3HG1txPynHH1I9BX5/yxi7xR9G6kpaNswItFso8qIkAOSq&#13;&#10;hQAB7DHT61r/AGVI5I4niRWbP8IGePYf16Vuf2dCEzIN54ZvU57Y6YGKtxWMcySE8AdBjAXGPxGa&#13;&#10;fOzPlP/U+RtP8JrOELIpXAJUHpu6ZI7H0rubTwggOyOPr2A7djgnOfXtXrFh4at7NU83AO4gEqeM&#13;&#10;9OQDn2z+lX1so8LuiG2LJxyCVI7kE+nTP6V8jKs2e0qaPMYPDK7Vj8lVbg7WUEdeB6np05rSHhlY&#13;&#10;2JWEYXkg4OefTjpntXoS2sSFEt/u7TgZw2MDBzjj+lTxwLGu3eJNvzLuOOOeOmc/T+VZ87ZfKedy&#13;&#10;+HU2BCudxyM8kYXPPt6Z/nVKPRFAacLGwAHP8PPYAcH3r0kRKrHcv38DcBt568EckD1Pp6VFJBIp&#13;&#10;fGcnjjaSWI4YDj8sUczHyot/CS307TvGcE95FcfaXV47RrOOIzJO+AGAl+RTtDAMRxn8vd/FHhy+&#13;&#10;1Wa4STUr6ZZTxBOYbkYPHzBDKuffYgzXgOjX1/pmtW2qWLGK7sX81XXpkcncee2fpX6ANaWM1pHf&#13;&#10;MHMjKj7ZpC7KCueC42JkEcopY9jXrU7zwrXZnmVLRrL0PyY+MXh2X4a3lp4gUf2Wt0zRxTQRtCxY&#13;&#10;AnBH3CNo6Yr5quvEvinXrxxpssd5cON8ccaOjTYyWH7snacDOR1PGK/Vr9pLwSviv4b6rZ7Gubq2&#13;&#10;/wBIgSBTsWWL5uTIcsSoOTkn0Ffn9+z2LHQfHElpDm3vdQRkikDEebEy/vYAOgPyrKpHJ2uDxgV5&#13;&#10;tfNcThMHVr0FeUU2le17K/mL6tCpXjCeiZ88eMNY8ZeGNQOl+KtLvLK8WNJ/s8xTKxyZ2EsGYc7S&#13;&#10;OxGOa83S98X+M77+zdMU26SfeSI/dU93kOD9AME/Tmv0H/a/8NQT+F9C8eRx7v7PuPsN0cHKRXIz&#13;&#10;CzA8NiZQo643k9M1S/Ze/Zw1P4o6VJ4r+0ro3ha3laCe8A82e4nUZkjhXoWHR3Y4U8AMcgcPDmf/&#13;&#10;ANrYCnjZxSk21JLZNPX9H6MrHYWWHqulD5HdfsUfsmQ6JqDfF/x3Dv8AsaFdKgdODLIAWuznk7R8&#13;&#10;sR45LtyNuPtP4j+esMk9jMVaEZDMWBfvgSxYce2VYV0uqeKtS0jSrXwz4L0Qx2toiQo05Pyqq7QX&#13;&#10;9Txn1/p8c/FHWF1nUZvDUuqXjawQDeyW19JEturjOzEJXa7A/KM5UcnnFetWq803JPQcI8kPePgr&#13;&#10;9rOPW9ZntL23025t7bSi4vnlnEoeaTbsl2KqgALldxAb5ua+LklBxu7evNfr3qmh6Ff6NcaPNH58&#13;&#10;MsbROGO7crDBBz1z3J+tfkXc2iw3tzZxZYwSSKA3VgjEc9OcCvRwVf2kXG2xxSd3cu2+halrm46V&#13;&#10;EJmhALKCFOG6Yzgdq2rH4b+LL3IeGO2H/TWQD9F3Guh+Fk9r/ad3EZdsrwjYrcDCkls/TIxXssxj&#13;&#10;RsM69uARg++a7m581ootKNrs+ZNX8Mat4c1FLHUQu5kEishLKVJIyCQOhBrf0+RpY18z7w4Nd345&#13;&#10;t459KsNSjJZreaaGQcYCSBWB/MDH1NcRaxgMCh4NXNNJcxmmm9C5NbLNA8bc54/Ovqn9nnSZ/FsN&#13;&#10;1BbXzW09qqtOow3mSEbGJGeMgAnvzXzXDAJFw1es/s969PoXxN/sBLj7PHq6gjBxueMElf8AgS8/&#13;&#10;8Brz60eam0ac8oe/B2aP0L0H4cXXhvW08c6NOp1hiTMCNsdwD1VsdD/dbnH0r37x5ovhr46/CmWO&#13;&#10;4kj0nWdFlS7tZ7hctY39vyhcAglT91wp+dGIBwa5/RM3FoFPO0YrH1jVNU8G38PifT4IrmG3eN7y&#13;&#10;CRTmeCIknYc43pncoIIJAHHWvg8XhvaTjUi7Tjs/0PpMnzd0nLD4l3pzve/n/X6nyHeap4m8PeIr&#13;&#10;qPxCXivoWG9CrRqQQCCgcBimPukgZ5zzVXxF8Y9UuYnsUkKIBgqQrDH+63HSvub49fCHS/jN4Z+2&#13;&#10;6JenTNcSHfaXyAMRuGVDDoyHuPxGDg1+SWu6bq2l+MLvSNSikhmtcJcI33klhG1x0GQ2AynjcpBF&#13;&#10;e7gcfTxdO01acd1+px5rk8sHWUoawls/0ZBfa5qwnvGuriS2sy7PGLby2JXGT94oEI9ACK8FsNRv&#13;&#10;pJ49RhmZrmAo8DSHJRo38yLr2VgDivTPG1xJb6LdNjbvQgYOANxwMd8814/av5cZNfRUleNzyZe7&#13;&#10;ax9o/tVfE248Vt8Obi3vlksb/QY9UNqPvJcXJ2GRuOCwVlAz/C3A4z82R6j5sQzwTWffeNNJ1Pwx&#13;&#10;4f0DXLaZ5tCN5BHPGV4tLgiWEAE7i0MudoPyeWSvU4HAnWbgR4RuRwQDjHrjvTwlCNKgqSW1/wA2&#13;&#10;duPruvXda+9vyR3UlysxJjYPg9e1df4B8AXHjjUPPvgY9It5Ns2cqZjjOxe+3kZbp2HPTxfTbjUL&#13;&#10;m8W308PJdXDCOMDG55JPlQY6HLECv1K8ZaFY+DtcsvDumxbU0+wsonVTysixYw3XJAxmssTUdNJL&#13;&#10;dnNRp8zu+hz+iaFH4bu31XQGOmzNGkcwQBo5EQYCyI42ttA4bGQOAeor0PQfDml+JBDqutNb6u0g&#13;&#10;MkUflx+SE6EhRlXJ7k/gO9czbeWy+XuUlBnB549/x61Z8L6TH4UvxqfhGZ9JlmbMkMLYt5XyW3GB&#13;&#10;90YOScsoVj0JrgoYj2cry1Nq+H517trkmofslfDDxVaXWq28V14fuYmMks9qfLsYogMsfLfcoPoq&#13;&#10;jryRjNehXngTwN4a0/RPDPgMmSDT7cx3EzP5nmyO+7eznq3zEn0GB2xXRXXjXxZrdu2mX2oK9pIu&#13;&#10;0hI1j39SRxyOnbHTpWbbqJAuwMSowxXnn6ent3p4vGut7vQvC4eUNZ2vtp/W5jW+irbfMoGTjnb3&#13;&#10;7gd6vtppjjChQy8c5HQfU962lEgchlGWIzggcYwTyeoHNWUt8P5JZQZDwvLMOuOccc14spHqJHOw&#13;&#10;2qQExFSWH8HX8Oc4FWYkDrkpswzAg9Rxzzn+ta6WLupgZdjHqwwQMEYzUb2zqTFj94oBIUDAOepK&#13;&#10;k596zT11KP/VmigkZ/NhjKnhFOcng9OeSPpzUrWzRKzRxktvVMqecfxZ5xg/5FagRnVd7BPLOCQw&#13;&#10;59hnBGO9QtFlGaQbCGXGCAxAzyAO34896+CTPpLFGWCRJQUmbeeBu+YZPqevfnjpUL2rMuJEMgxg&#13;&#10;4XGMjru69e2c1qLBh9zQhSWK/OvJJ/ixnioZoIEnaIyITtY4zgccjjp9PWtExWMloo4Id+/ocgde&#13;&#10;T2+o/OqLR7XVPu7MLgkAj8u+e5rblUhwI2JEm3Jyc88DOOMetYU62wkMcTZVFyeOeBxjt2zk/wCN&#13;&#10;bJEM29D07/Qbi7YY3MUAYkkAdc575619W/CqHVfEfg613atc3CWbPavCk+xo2jJIBb7wXYVI56V8&#13;&#10;QXnil7SKTR7YmOSLa7MVOG8zONpPXp1GRWd8PvjgPh74zt45B9qt9cngsZlMgTE0sgSCXJIX5WbB&#13;&#10;6fKfYCvfw75bR6NHy05P20pPufodrHg3wxf6VfaKtk93JPC0cv7x5yrOME7nYndg/eyMGvxS8e+H&#13;&#10;NV8AfFW08EDU47LVdOlgvI7mFi+3a3mRcjjedmHQnjODlSM/rnrnj6fzY9LllOpX7u0Vvp9opERY&#13;&#10;Hq3IEgB+8zYQe9eU+Kf2VPD3jfUv+E98ZXEum+IwvMumlOEA4E29SkrAcBtoI6A4rw8bXw+Dqf7Q&#13;&#10;9+m/9I+rwOXYjHJOjHbrseL+FvD/AIi/aI1JvCSQxLo0TRz3ss8GLeGIMHVPKBIeUkHblj/ewowD&#13;&#10;9Ra1rmk/AzS9N8FpaQweH7KL7Pp5tU8lFPJ8t0zgseTnnPXrXVfC7TPDnw08D/2To12btncySXEm&#13;&#10;0SO8vIL7eAcY4AwB04r5e/abl0zxlpdt4Z1IyTfbZQ6RxyNFIRBh96shDBlYAgA+gPevm8BiaVGo&#13;&#10;sJg4KFJ9Evx9ep9tjMkVLCSr4m7qJb/p6dPM8p+Nf7RfjpLm48NeFby2glkAkeWEjfFFInyryDh8&#13;&#10;9/Svifwr451bRbiaxnLPdSOzyvIxd2djlnZzksSeSTya9g+KHg6K00Oz8RaeJJDDiK4mON2G4V22&#13;&#10;44LDv0JxXzbe3sulFbibdL5oOwsuAQOp3Yr7KklOPLY/Lq9+e17nvd748ubfT3tlbMjKX3Dk8jj9&#13;&#10;a+LPGeh6nFeP4geH/j5dpJ/KHyxyE53EAYAb8s/Wu7m8Vai64jtgi9mGcGp7C5u/EJ/sKaMhL0NE&#13;&#10;23qARzgHAr1aVKFFXW7MVFs4n4cQxax4u07Sppksmv3NuLgjADyA7Acf3nCr9WH0r1TVNMFspV3f&#13;&#10;zASCMn5SOMfXNfRXgj9mjwNoq6L4lv57y7lEsLspmVY4pN4aJv3aoWw2Pl+7kDrznR8YfDcWviK/&#13;&#10;MqMkUr/aEyu0NHN8yOPQNz1+ntWMsZyytF6HTGg2rtHxMdUmsmudOvoTdWlz8xQ8MrYxuU4649fQ&#13;&#10;dKwbDcE2k528cjnj3r33xh4Ijg+eFCWXnrkYz7cGvCL6F9M1VoWXCTAOmO46HH0NdCr+1RhKHKdV&#13;&#10;bfNGDWZZa9b+FvG2h+Irvd5NhcrI/l8sFGQceuM/lV+1nRoAGIXAwMd64fxaBJ5QjIJzn8qmK1sx&#13;&#10;PY/Wzwd8Y7W405b60uYrqORARswCQehxnJ/Kub+KHx30638P3L3DeUsY+YqNxweMADuegr80vBni&#13;&#10;bxX4ctjFpFz+4Yk+S4DqCe69GUn2OPUZqp4o1bxJ4nZDq7jy4Wysarhdx43HJOTj8q4pYSm5HPGm&#13;&#10;07n6f/s+ftLvrfw6tNIu9SihuNBhaGUTZM/2aB1UMxY4ZjCwbI7qwrmPi+lj4qurq60cR3d9YtK9&#13;&#10;9OrfPKseESRMcOvlshfHK7R1ANfOf7KnwwufGcuuwRW7zy5jiCIQHClckqSRg/N1ByfpX6FXn7NE&#13;&#10;Hw1+Fmu/ETU5NQfWYkQWcN68XlRLIyxO22LlmCNjLsRxnHWvGrYClh6/toPfp6/ofavN6uIwqws4&#13;&#10;3tbX06+p+T3xOuPJsorUOGMzqBj/AGTk/wCH415ZHkRkA54r274x+F9Qd4Ly3tnMcC4yM42/56Gv&#13;&#10;C7e4QAxS5Vl4IPXNfSULOmrHy1X4jHvs5qgCGwe9al4jyy7IlLfQZ/KtjQ/Buq6x5iRwyRSceXuQ&#13;&#10;7XPdSQCVOOQcEV1NpLUxs3sfZn7CHgTTfEHjrVPEmp2yTNosEP2Z5BlUuLh2U7c8F/LXjuAcjrX0&#13;&#10;p8RbS4j+KHimOWPfKuoOuW4wgVdgHb7mK7/9nST4PfBz4c2Ol3GpRatqUv8ApV0sEBaaS6fHCgqC&#13;&#10;oUAIu7oqjJ61x/iK6vPFvivVfE11D9lGrTPKFJzjAACduVRQD+PrXylWq6laUraHvQpqFJLqY1pY&#13;&#10;KkflglS+DtXgfmOx/nXTQ2TkO8WV2MCCfuk9MevQjP8AjRaWLbo0HyRLg7t3JPYYbH4V1cdmYCqM&#13;&#10;FV8sSX+bGcDgZBHA69PSsmWkUlspMhQCcZO5jnGBztPB71rQWeU2FxGF2EYIBBxnnGffrUsEJREk&#13;&#10;nK5ZW/hzuYc9Cf05OTWxHbyFy7E/OmzJOHAHJ4PUeg/Ws2mWmMSzSMyCRtzr0+XkZ7Y75P0qQxxF&#13;&#10;vLlzGHUYB6YI6DPfpUkYMiRicHykwro2AxB9B1yeu6tGGW1b5khbMg2ZKj7wHcHPPvjnFQ4lXKUN&#13;&#10;vacH7+QcEq3DA+vb8arkRJGGkJLEEkNktgnJwRx2/LFa88Qlso1BzglxwF5I+7yc8c59atowSUbk&#13;&#10;K+eQORnA24GcY68Y71PKFz//2VBLAwQKAAAAAAAAACEA6u8r+DtrAAA7awAAFQAAAGRycy9tZWRp&#13;&#10;YS9pbWFnZTIuanBlZ//Y/+AAEEpGSUYAAQEAAEgASAAA/+EAWEV4aWYAAE1NACoAAAAIAAIBEgAD&#13;&#10;AAAAAQABAACHaQAEAAAAAQAAACYAAAAAAAOgAQADAAAAAQABAACgAgAEAAAAAQAAAUCgAwAEAAAA&#13;&#10;AQAAAPAAAAAA/8AAEQgA8AFAAwEiAAIRAQMRAf/EAB8AAAEFAQEBAQEBAAAAAAAAAAABAgMEBQYH&#13;&#10;CAkKC//EALUQAAIBAwMCBAMFBQQEAAABfQECAwAEEQUSITFBBhNRYQcicRQygZGhCCNCscEVUtHw&#13;&#10;JDNicoIJChYXGBkaJSYnKCkqNDU2Nzg5OkNERUZHSElKU1RVVldYWVpjZGVmZ2hpanN0dXZ3eHl6&#13;&#10;g4SFhoeIiYqSk5SVlpeYmZqio6Slpqeoqaqys7S1tre4ubrCw8TFxsfIycrS09TV1tfY2drh4uPk&#13;&#10;5ebn6Onq8fLz9PX29/j5+v/EAB8BAAMBAQEBAQEBAQEAAAAAAAABAgMEBQYHCAkKC//EALURAAIB&#13;&#10;AgQEAwQHBQQEAAECdwABAgMRBAUhMQYSQVEHYXETIjKBCBRCkaGxwQkjM1LwFWJy0QoWJDThJfEX&#13;&#10;GBkaJicoKSo1Njc4OTpDREVGR0hJSlNUVVZXWFlaY2RlZmdoaWpzdHV2d3h5eoKDhIWGh4iJipKT&#13;&#10;lJWWl5iZmqKjpKWmp6ipqrKztLW2t7i5usLDxMXGx8jJytLT1NXW19jZ2uLj5OXm5+jp6vLz9PX2&#13;&#10;9/j5+v/bAEMAAgICAgICAwICAwUDAwMFBgUFBQUGCAYGBgYGCAoICAgICAgKCgoKCgoKCgwMDAwM&#13;&#10;DA4ODg4ODw8PDw8PDw8PD//bAEMBAgMDBAQEBwQEBxALCQsQEBAQEBAQEBAQEBAQEBAQEBAQEBAQ&#13;&#10;EBAQEBAQEBAQEBAQEBAQEBAQEBAQEBAQEBAQEP/dAAQAFP/aAAwDAQACEQMRAD8A+wP7IuLBc2A8&#13;&#10;yED/AFLHoP8AYPb6UQTRTnKfLKp5Rhhh+FeiS2RGTt+UdOuaw7/SIbkgyAq68q68MPXmuuVNrYXt&#13;&#10;F1OaZD1x35xTSrryCME+nTFW5kvdPbF2DNB0EqDkf7w/qKeqROFeMBlIyCO+fesHEtSRRDFByMdv&#13;&#10;/r0pY9Tj1NWGhOCNp9eff2qqQ+SMcH29KmxrdFaZQeuOeKxEB0tiE/49CSSveM9cgf3c9R+Iraf1&#13;&#10;APrVOQbhnsf5VDiVzFjesihlIZWGQR0I7dfaopAxJzggHP0rGE5sG4BeBuqjnae5Ht6itMXMciLI&#13;&#10;h3K33SOc/j6VIcyBhjd8uRnP/wCuo3bHUZI/n1pzynqPzqqZyOwz+mahjTTJmbO7Azmq7pE6FWGO&#13;&#10;oBprTp1x1quZlwQeMfzrBoor6YqQCWxIA8okp7xsc4/A5H5Vptt9MYPeuc1O4a2KajCN3k5LKOrJ&#13;&#10;/Eo+o5HuBV+HVLK4hWeKdHjkAZSGBBB5rmcdbG6d1c0NoBOe/X8KQhegwccc9cGqLaha/wDPZP8A&#13;&#10;vof40w31qQf3qf8AfQqGiky7tAPXPX8KQR88YrN+22/UTLg+4pBfxDnzF5/2hWdirli8QJA4B4Ct&#13;&#10;/Kraw7Iwg42gAfgK53UNRhW3kPmLjBzyPSp01uwlXdFcRyJ2KuCD+IpWGbLpg/Lz2phAzt7Vmf2v&#13;&#10;adPOj/76FRNrNkpyLiP/AL6FKxSZqFSfrRtH588elYh1yx6G4T/vqnjWrLr9oQ/Q1LRRshCB09az&#13;&#10;YYVvLrzj/qocAD1I/wA5/KsXUtdBRbe1kJM3BKg8KMDr2J6D2ya04NRt7eFYhIMj2PJqeXuK50WD&#13;&#10;nAppO0fSsQ63COdw/wC+TUba1CT97I/3TTcQubZYdhxUZI2nPNYD65CDxkj/AHW/wqFtegA5Vz/2&#13;&#10;zf8AwqbFJnRlueT1qjdXq2+EUbpG6Cuen8QN9y3hkJb+IxuAP0qtHeMmWaORmbq3ltz+lZtGqdzR&#13;&#10;WIl/NkILnPPYE9cf55oKgjC8YrOa+cnmKT/vhqga+kxjyZf++DWfKapmkRz145ppIx+dY7XcuP8A&#13;&#10;UzH/AIAaie7nxgW8x/4AaXKO7NoyAfUVXluY4V+Yk+g7n6Vz093qBZUgs5fm6sV6fhmpLf7RHljb&#13;&#10;zGRuSzLyf1p8ouZn/9D9WptA0nktAT/20f8AxrEutA0g5/0Y+n33/wAa7yVOtY1xFzXuSkjjUGcF&#13;&#10;P4e0fGPs5x/10f8AxrD/AOEQ8PI7ulkFL8nDuAfwDYr0GWPPFUZIetcsqiOiMGcS/hrRR0tBz/tP&#13;&#10;/wDFVXfQNIHS0X82/wAa7J4RVN4M9qxc0bqDONk0PSx/y6r+bf41Rl0LSz/y6p+v+Ndq8Aqq8A9K&#13;&#10;wc0VyM4Cfw5pEgIazjOfr/jUf9haXGGK2iDJycA4zXdPak9Fqu1kx7Vi5ovlOMOj6eOlsn5VA2kW&#13;&#10;G7Ito+fau2Ngx7Uw6ce9YuZaicI2j2Gc/ZY/++aY2lWOMfZo/wDvkV3Z04Uw6evpWTmXys4BtJs+&#13;&#10;oto8jnOwf4VTh8N6TGP3WnwJ16RIOv4V6MbFB2pRaoO1ZOSKUe55yNBsBwLKHj/pmv8AhUn9j2q/&#13;&#10;dtoh/wAAX/Cu5Np6CkNqPTFYOaNkjhTpUP8AzwT/AL4FH9lR4wIlH/ARXbG1PXFRm1PpUOZVjjP7&#13;&#10;KXlfLUAg9hXMRaTFpOpz2NtGoiaR35UcFzuIHtnNesizYhiB2Nc7e2LnWpDjPP8ASsqk7RuaQjqZ&#13;&#10;q2S7fuj8hUb2qr0UD8K7GKwyoOKpzWOHIxU+0K5bHKeRjoKkFuxGQK6D7F7VehsAU6VPtA5TjmtZ&#13;&#10;KPs0h9a7b7AuOlNOn+1T7QfKcO1rLnvURtZfeu4NgAelRtYj0rN1DWxwxtJPU1E1nJ6mu5ayHpUL&#13;&#10;WQzyKjnKSOFaxf3qE2JruGsx0xVdrQelQ6iLscWbIiomsvauya056VC1l7UvaJjSOMazqM2h9K7B&#13;&#10;rPmoGsx6UcwzkfsgHamG2PpXVNaAdqiNsB2qlILH/9H9iZYSe1Zk1qx7V0simqMi46VtKZsoHLSW&#13;&#10;TnPaqb2WBzXRyo56VRaBj1rByNYwMBrNaqvapzXQtbMaga29azczXlObe2Qc4qu0AHauke19qrta&#13;&#10;+1ZORXKc48HtURgNdGbYVEbcVzOQ1E50wN6VEbcmukNutM8gdKhyHY5o2x7U37IT2rpPs6ikMArN&#13;&#10;suxzP2Ik80v2L2rovJWgQg9qzch2OT+x89MUhsvUV0wtxnOKU249KwcjZROX+x8dKQWII6V05ts9&#13;&#10;BTRb4rJyNlE577IAhGMcV434g8e6HofxT0zwFqJENxrUUkkMrNhPNQErEc8ZZVYjntgCun+Ousat&#13;&#10;4b+FniPVdDuWs76CzkaKaPG+NuPmXIIyO2Qa/Hz4qS/Ez4kaD9o0P7b4m8S2b2sylFM1wCZSkTKq&#13;&#10;gD907K27GFAJPHNaxgprV2MJzcXoj9uI7NVA461DNpwJyBWX4En1u+8I6JdeJbZ7PVpbK3a7gkZX&#13;&#10;eK4Ma+YjMhKkhs5Kkj0NduEUjBrzVVO/lOTGnHPSra2W1QMV0JjXsBUZjzzTdRAomGbTHaojaj0r&#13;&#10;eMIPY0wwj0rF1GVZHPm29BUDWreldIYc9qjMJqHMfKc01m1QtZV0ptyaha3qOcpRRzL2Yqu1oPSu&#13;&#10;ma2x2qs9v7VXMVyHNNaioGtx6V0jQH0qB4M0+YlxOZa1A7VWe39q6V7c1Tkg/SnzEWOcaDHaqzwY&#13;&#10;reeMA4qnJHg9D+RqlJjSP//S/Z6WaLsR+dZ0k0X94fnX4IXP/BTf45SHEOiaHCT0/dTP/NxXNX3/&#13;&#10;AAUn/aGZSYIdCiPvYSP/AO1xUtTZ0qpA/oJeaH+8PzqFp4cZ3D86/L/9kj9q74h/GC31ef4hSWDG&#13;&#10;2iRoVtLY2wDi4lifOZJCQVVSB25OecD7ltPF5ulyiqQfevLrYhQlyy3O+nT51zRPVGli/vCoCyv9&#13;&#10;01yVlqktyAdoGa6C1eRuSMVEa6lsXKm47loxkioHiIrRAOMYqJkLKGjIIPfqPzFW5EWMwxE037Oa&#13;&#10;0xGe459qhvtQsNItWlureSd9yDCuEAV93OSDnkdKylKyuLYoG3OaiaCtWC5tLq3juFt5I/MXODKC&#13;&#10;R+IXFVrhNy/uQyfVg3/sorO7auTzozfK5pvk56U6SC+yDFIPcH+nFNMV/gYkVT34JH9KzuPnQ3yK&#13;&#10;cIKFi1DPzzLj2Sqhs9bMm86goXsohXH6kmspMtSRP5HPSnmDinGO+H/LVP8AvmkIvGO3zVBH+zxX&#13;&#10;O5GqmhhiqJkCnBqysU5P7yQN+YqQWrA5ODn61jKVjRPqeRfFjwZf+PPAms+FtOkS2n1G2eGOSQEq&#13;&#10;rN0JA5Ir5l+BH7Mfiz4aeI77Wde1a3ukuojGixhywLOHPLHoMYAr73aBieAB+ZrIbTdUa48wXyrF&#13;&#10;n7ghGcem7dn8cVLrNxcOhXu8ykZ1ro/kIFf5selaIs4B1Wros7kDm4/8d/8Ar04WNww5uPyXH9a4&#13;&#10;9Eb+1RT+zRDoKPs0fp+lWvsM27/XnHpt/wDr082ko/5a/wDjv/16Q+dFH7MnpSG1HYVals3eNkaZ&#13;&#10;l3AjKgAjPoexqlDpMsLowv7lwnZ2Vgceo281PMPnQG1GOlRG0HpV/wCySZyJz75VT/SmtaSHpKf+&#13;&#10;+V/wpasftEZjWo9Krta+lajWAxw5H0AGT+VUJtJSVGjeWQhvRyp/AjBosx+0RRktiOoqk8NR6nZ2&#13;&#10;+m2++JpTJIdqlpGbB9eTU9urMuSc0rtOzN4+8roptB3qo0aZwGBJ963THVdoVHQD8q0uWYbw1nyx&#13;&#10;H0rpmhBFZs8WMg1VxONzF8OTibXprTbkxwls/wDAgK9F+xRgDKL+Vec+Ek3eLr0elv8AzcV7A0WR&#13;&#10;WGLduQVLqf/T/ISZ4kkOe1ZsjLMCFrqb/RZIzna3PtWTHp7oTlT+VatNEq26PqH9mHUpbGR4UYqG&#13;&#10;NwpweuGicf8Aodfrf8P7t5rSMljyBX46/Abda6gewM8q/wDfUUbf+yV+uvwxffZREnsK+bzF2kj2&#13;&#10;8HrE+p/DmWC969FtVCjpXAeFk3bfrXpttEAM1zYfWJ01tzxb4iaN4n8YTy6RHqc2jaDAcSC1/d3F&#13;&#10;06YJ/e5ykYJxgDJ7nHFfI2q2XiH4d6i2o+BPEl3ZXMMm9UuGM9s/by5YSQGQ9DjDdwQea+q/iJqH&#13;&#10;ieTS9ftbC+TR7iznYQ3Mqh1MRUOGx8oHJ28+mTXwv48t/H9rHodvZa/balPcWxubtpEQLKXY/dwe&#13;&#10;MLjoOa+exuKqqtaE7Jf12P0XBZbQ+qJzpXbW/r8z9J/hp4zXx/4M07xO9uLK5nUpc24YuIbiM7ZE&#13;&#10;DEDcoPKnHIINddqMFpMqGZA7F1XDcjAVj09jXjP7OkkkvwvtZJVVf9KugCv8QWTBY++QR9AK9O1m&#13;&#10;4VNTsIS2BIJTj1KrX1tG9SmpPqrn5ji4+zqSgujsaCJHGgjjUKijAAGABVeSZF42k4YL+JOKfC6l&#13;&#10;Tk9K8+8e+O9D8Caauoau7EzzbIo0GWdlG4+wAHJJ47VnN2RhTjzOx3LS/NtUDt1NVhd5h8zaMnoM&#13;&#10;9eeK+PtP/ax0m51waff6FPb6fOxUXYk3bFx94oFBwOpxzX1naz2t5DBd2ciz28iLJHIpyrqw+Ug9&#13;&#10;wRzXlSr32O50OT4kXlnJcKcYbPI9RUu9t20AdM1nxl/LYupBU7lz7c//AFq0Ospx3UfzqPaNicEh&#13;&#10;MliQGBIpx3EqoGCTg9+ME/0qGIggSRIzbhxk44PPeragqyFjliefyPAqJVClFXEVVD7N3zemKlwe&#13;&#10;Qw6dMd80iNvdpFjUMpK5PXiplByWc5LDHTgCudzNOVEYQnIxjBx600rhsEcevbPpU/fIIBA5z6ev&#13;&#10;4UgUSLg8x/8AoX/1v51k5ork6kflgdacExVjp2qM0ua5lYjKLjJ4qMqp6dKnxxntTtmBgjFQ5WGU&#13;&#10;zGDURjHYVeKim4AqOYpXKHlGkKEdRWhgdDUTgVSkaNGeVquy89KvvtFZeo39pptpJe3sgjhiGST/&#13;&#10;ACquYtRWxzHihQLa3HrMB+hqW1i+XHYV5P4h+IWqagENjo4NtBKGV5JdpcDg8Y4rtPBPiqPxNayl&#13;&#10;7f7LPAcMm7eMeoNYupFy0Z6n1arSjepFpPY6tohVZo60nA7VWkChSzHAHJJ6AfWt1IysZzx8Gsye&#13;&#10;Pg1yt58XfhbZXZsLrxTYRzhthBmGA3TBb7o59660XNreWy3VnMlxDIMq8bB1YeoI4NU/MDnvBq/8&#13;&#10;VhfD/pgo/wDH69kdK8c8HuF8ZXwHJMSj/wAeNe1tyBkYJrlxk9YryHTjuf/U/OPV5UwRt+6cVypa&#13;&#10;Nm+tZ+o+KNP1V3bT7gBs/ck+Un6dqi068R/nuMPhh8jHb9eR2I716VZe/uYUotR2PbfhU4h1CM9M&#13;&#10;3Q/8ehkH8xX6x/CiQPYRfQV+Qfw4v0bViqkgLPblQT0BEoxX6z/Bybfp8POeBXyWbr3ovy/Vnu4B&#13;&#10;6SXn+iPtTwiAdv1r1WJP7vJr4M+IH7SWk/CtJtI0SzGs69HgNGzFLeBiAR5jAbmbBB2r+JFfBHjn&#13;&#10;9or41+PbuWDX/E9xa2VwwBtLD/RLdUz90LGd7DHXe7ZrTA0H7NOelz2ZYOrVd1oj9A/if8U/C3xG&#13;&#10;k8UaD4cleay0HUotJv7qPawM0aRyyNEFyWRQ4TcR95W4IFfCPxF1Pwv4b8Zy6jpWoxXExdYlihbf&#13;&#10;JKpGPnyM/L3IxW7+zFquh/2/4m8JarqEWmX140VxCJmVEnDLtYLkj51Ycjrggjvif41eAvB/w9tr&#13;&#10;nxBeX1vPreprIbW0Q5ldh/Gw/hQEjLHjsMk18vjZReLlh3F897Ls0fZYeFalh1ySTil13R+lP7NP&#13;&#10;iHw34k+CHhzU/DNyLmBVnhuGC7Ct7FM6XKMPVZARnowwwJBBruvE9ykWsaKc/eM6/wDjlfzcfD74&#13;&#10;o/FD4O61N/wrrxLd6O8z+ZcRRlXt7krgFpYZA0bE9N20PtwAwAFffHw6/bnvdev9H0/4zW9vZPaS&#13;&#10;ODqtmpjgIkXaDcQEsYwD1dWZcZLBRX3NCnGEeST2VvwPzzGYStJyqR11v57/ANf5H6yWt0jA/Svm&#13;&#10;/wCIN7ZyeL7zU9XWS5t9FRY7eBV3fO6gu6p3J3YyfwrtdN8X29xbR3FrKs0E6h0kRgyurDIII4II&#13;&#10;7ivNvH2qNBey6zp2yKWWMW7ysm5S4Tcu4A8jaeD65FfOZmk6Uox17no5C4LFxdXTt6/1c8U8c+LP&#13;&#10;DGo+HY7q80u7FveyOsGLXa6mM/Mxx8yAdjXuv7OOrai/gy+0KZnlttLvDHaSMckW8yLKqEnkeWWI&#13;&#10;A7DFfLficfFe21S1vdSns0063hHyM4fCtyzMQi5/3RgDt0r6u+Bmn3th4ON5dKFfVZjcgEFTsKgI&#13;&#10;TnP3lAIz0FfDYGi6VRwi7r1ufecQ1IVKMakrqWlrqzf4vQ9+tnczMmC6MBjJ6diOa1Y/NVVLplgg&#13;&#10;HBHUE1zlrcSJcIDtwxI4bJ4BPp7VPqeurpNpfX9ywEFhbG5fjJIG7I/8d4+tfTRpu12fmcqibslc&#13;&#10;y/GfjrR/AOiNqGpq9xLGmUt4cGWQ+gzwB7nivOvhZ+0P4U+Kl/Jo9lY3mlarap5jWt2gBcYwTG6F&#13;&#10;lcLzmvleLx9rHxD8V+INZutIn1PT9DmFr9kjlSHzblo45vmdyB5ao6jAOchh0qbx38Ubjwpqui+K&#13;&#10;j4ZuNEHh82k086qnkvbXDKJEO07jtU7gcfNzxnivmnjK3P8AB7vTXW3/AAT7OGTw+ruo5e96Ox+i&#13;&#10;kV4CxWNDIxJLBeAufUtjn261oxSiRQ6/rweOorkbXXUu1sru2lSeK+B2KnIyw3od3oAPmNbwaWFW&#13;&#10;hhKuyxO4zxukz39ietelO9kz5WLTZzHiLxoNMvX0vTrcXN0q/OWJCIGGccck1Y8G+N7bxI8+mTxf&#13;&#10;ZtQs1BePOVdOm5SeevUdq+W4vEfjq91e21CNdLiTULgjUBcyOJY37rAoODgAYDduciqHw38R/ER/&#13;&#10;itYTatpmmpFezT2kRs7l5A9tyXmkBUbXRUHy5IycZ6GvnHiKqxKTkuXsfptbKcPHLrqD9ole/wCf&#13;&#10;lY+7GkxXG+OfF1r4J8H634vvF3w6NZzXbL03eUpYL+J4rcubxYw26RAVyD14IryD4tB9f+H+t6Fa&#13;&#10;sjTajZyxlW6FduWA9CRwD2Ne8nrdn5soqTSPibS/DfjL4xvLrfxG8aXlp9sQz/YLe9MP2dX5CBYy&#13;&#10;qoFHGQC3+13PdfBj4jT/AA0+JmkfC2bxBc+IPD3iZ5beye7uDdPa3ccbShFmOSVdUbhjx27CuCt9&#13;&#10;d0OztUtZLa5meSGVspIhYjBVtqOV+UZXe3QdKs+DdNtfG3xH8K6rYQNE2nyx6gsrP5yqsYI3BlJV&#13;&#10;lZflXPTPHNeV9ZrPEc02+V6W0sfoeIyzDLAtQjFSWt9bn6bm5rB8ReK9E8J6FqHibxFeJY6ZpcEl&#13;&#10;zczyHCRxRDczE+wFUZL3ZHGzy/M65xjPYZ6V8E/8FAfEOqP8E08KabdNbr4m1XTdPlcMEPlyTZZQ&#13;&#10;P4gdoDDoRnPGa9ulT55qLe5+dOaS0R5f4q/4KZeI59Wnh+HPgWO500bvJlvZLgzuq/xGKCJwvHJX&#13;&#10;dlf4sEED3L9nf9vPwr8Y9ft/AXi7Tf8AhHPEt0rG3ZJPMsrplBYojttdJNoJ2suCAdrHBx3Xw3lX&#13;&#10;w94EHhzw74ViH9kW8MMZeMjz1OEbGVQuRznDEH+9X5O/tg/AJfhd4isviL4LSfQ11V57i6s3fBtZ&#13;&#10;FHmiSMq7FFY8YDHY2CuOayoYzD1q/wBXceVvZ3vd76/15Hv4nKq1Gh7dPmtvof0JPMTyDkGvJPi/&#13;&#10;rSaV4cguZleSP7QA6xruZgFJwB68V5F+y98Y4/ih8IdJ1fV7xp9Ws4xBes+VJdBhXIH95Ru/OvR/&#13;&#10;iK813oD/ANkMzXdtJDOojBZyoPzbRg5JUnjr6c1pKEk3Gxw4OpBV6bk7K6ONn+IkzeG7E6f4Q1G7&#13;&#10;ivUbcpSJZItpAy6FtwJzkce5xVv4c6pLB4kXT5LJ1mnRxIzNjyRt3hcDILHv09a+dm+IXhTRpZLv&#13;&#10;WfFrmdC4ECGZmQk/MET+Ek9SckfpXrnwS8U6EtnqfiHX7kaf9okQW81/IImaIjaMlyACxHAPOK8C&#13;&#10;FKUK2it9+vkfq+ZypSwkuZ83XS2j76bH1aXzXxR+0X438Zal40sPhT4RjMURtUu7yRnEaP57MEDN&#13;&#10;nOxQjZHdiOwr7Jtrq2vbaK8s5kngnUPHJGwdHU8gqw4IPqK+O/2h9M8Q6D480Xx54WghuLm4spLS&#13;&#10;ZbpC8IFu25OFIOcSN14r2eZpO2/mfm+HpxnVjGW3keSaj8JLC28NXMusajHPqHcRDiIEZ47HnHBr&#13;&#10;S/Zg1S50DxVd+EotSkudKvFn8uJv9UtxDhiUH8LEE7scHjvUviu7+LSafpF94g1ay0Pw/qFtbyMt&#13;&#10;vDGipNJuLpK7/NtQDIKjnuK0fhGdIuPHNnYeGLq3uEhnlupbqIDM2IgrqOwVt2cA9foa8jCVqkZS&#13;&#10;9pLmUtrdGfS5phKfJH2UeXl6vqrep9aeD2J8cXQ/2U/m1e8MK+f/AAW4Pju7UEH7gPOf79fQZrfF&#13;&#10;zbmvQ+UprRn/1fwoM0kcgJyrA9+MV0un6jMFOJuBjCt6+1dbeyeEdZiVLlJbSUDcsseG49CD1FYN&#13;&#10;votlBLIbe7F1Go5zGUOO/BJB/OtppylZ6GkZpRueofDTWCfEEERPLyRE/wDAWx/7NX6waD45j8B/&#13;&#10;Dq68RZBuI1Edup6GaThc+w6n6V+P3g4rp3iy2VEBXzEIkDZ3AOpGO39a+3/iprz2/gHRNORiPOuJ&#13;&#10;XPPdUwD+GT+dedUw/tK9KnPb/K7PVwLTk2VbPxDN4i1SZ75zLNJvdi2CWYnJYn3JqjrGlxXAeN1D&#13;&#10;L+X615n8MdUa58Szaf8A8triPzGYDgRx8Hn1ZiB9M161r2owW2V3Y7V7ddLofc0JqULs4W1+HXhb&#13;&#10;xB4d8Q6EumRtqZUapbsoJkla1/4+Isk8l4ckA91zXIr4cs7iwmnurq6vjeAQo01xJIzRqASSzHJV&#13;&#10;VwqjOBntiumXXb2xvo9S0yUwXFs29HHVT+PsSCO44rP2XWm3Nzp9+ER7WRo0jjIKogOVAxx0Oa8+&#13;&#10;U20rvVfkN+zurI5uPw1o+ihpNPttk0vyjkn8cE9q5TVpJ3vY9O0sb5lVsHOBuP8AET6DqTXc6nqS&#13;&#10;ohKHnBGa42zmjt7m3HBkvjvkc9RGD8q/Q9T6104PDuvV5Xt1PFzHExw9K8Vr0PonwR+0r4/+GvgW&#13;&#10;38CabFa3xsd6293MrEwQtysSxAgMEJO0kjAwMHGag8G/tOeN9K1q8uPGNzL4k07U3U3EUrbJYgBt&#13;&#10;3QAbYxgAYXaM92rw2/ks45LOCdiJ7gOAAM5EfUk9qqNbxOcI2f1r26uW4bllTcFZ/f8AfufE08bW&#13;&#10;hUVaMve/rpsferWEPxE08eJ/Cc82o6btfLGQkbiflieInKMgyGVhxWn4E/4KARWIGhfE7wu6CBjb&#13;&#10;yXmkyCRVEQEbM1vIVcdPuxs59M18I+EPHHi74carJqfhG9+zSXKNHPAwLQ3CEYw6ZAJXqp4ZSODj&#13;&#10;IPCRWmIyCZHdiSzScuzNyzEjuTya+SwvD6p1avtnzQduV7Nb3vbTtr17I9/H5tDE0qXJHlnG/N26&#13;&#10;Wt+OnTzP6K/h98UvCHj7SLXxN4P1Rb/TbtSqNgIwkB5jdCA6OuCGVwCO4pnxm1G7f4Y+IU0jA1Ge&#13;&#10;1aGFsZIaQgZA6nGc4r8i/wBjzVfGGlfGZPDmjymPSL+PztWglJRESMMkU4UjiUPhF6bl3A5CjH69&#13;&#10;63qXhjQrq1g8TQzvZTAYuTGZLeKTOMvj7nHRiCB3xXz+Z0Pq1R0Yu91p3+f9anNhXz2m9kz4t+Bg&#13;&#10;e3tvFeja9dLaT3eqLdeaT+5k/cJmKUEjI3L6jg9a4P4x628zxeEn1KO81HX763QJCxlSO3SVGdmk&#13;&#10;d32gD5VCkAZ6VJe/Fb4XeDdW8QeHPEZbw/b6pfzzWNxPE9xbzRMuC3mRq3lqMDAkAx2yMV5rc3nw&#13;&#10;98Ta3ob+AdbtdXTSpHkvmty+0WrFDId5UYk6FR6D0r5R5di51FQ9lLnflptda7H63LH4SOWOrCtG&#13;&#10;y3113s1bf8D9cvBvl28OlQhhiC2MYI6DCKMcfSu8bUIIZZpp5AkcUQLMeAASSST+FeBan4n0v4f2&#13;&#10;wudcv0WGxsZLtIxgyvFGg5OOgwRj1Jr4g1P4j+M/iS9zd6nqEqKzERQIStugBO1di4DEDu2Sa9in&#13;&#10;h/rLTg9Ev1PybndFNT3v+h6z8StQ+Gni/wAXeIJdM1K1T+z5PssgaYx2s5KK0y71U5KDGMD1GeK5&#13;&#10;P9nbxP4R8AfE63toCLvTLyCSOTUDOXgsrglQscWVAMb42swxgjOCOnxx438J+NI/EEMuh6pJpVvr&#13;&#10;Mry3sCxpcM8ygAyW0e1mYsoVShwikBicZz7J4H0Tx1Y2FpFcRQadpsaHMN4jXWoSSSEtJNLNFIsS&#13;&#10;u2QAioUQDC8V3zy1p3ctD0pZrF0FTSd9O357teR+t2saxbXEDyRBGV921wdwI/vZAIIPWvHPHnjP&#13;&#10;Q/CdhLrPiDU4NMsLePLT3EixoNx45Y9eOnWvnbQfGmr+ErNo7S8dbTazNG4JiwoyxCnpx3GMk1+Y&#13;&#10;P7R/iXxr4m+JNzc+KdRkvbdkV9Oj+5Dbw5KhI4wSoZf4n+82eTjAFYPKnVqqEpWR4tXFcseax943&#13;&#10;Xj6HVp9Q1bwxpSavo17KXt3kka2bcR87Rkc+W55APXr0xXc+FfHd78HbW++IHjuxEdjq0Tq3kEkw&#13;&#10;LbruihiX+IvuwBkZbHNeEfA/4w/CjwXoV1pHxNuUgj02w0vULEBWlmuluoVEkMMaZaR0kXccDAVs&#13;&#10;ngHHmnxJ+PWs/GTSfG9xej+zdC08aZDo+mJt2wxzXZDM7AfPM6x7pCDgcKOBubz8PkeIrZi4uHLS&#13;&#10;i9W+vNso+eqv0XU/Qq+YYeOXqjKpzScXZduVN3f3adz9RPCH7RPw1+INtFH4V1iG7uBGC1tMGhuU&#13;&#10;7cwyAN29K/MX/goN8Qrq88S+GtNsgqHSzJdru4McxeMxsq56DYQTjPJHrXyT57i4URt88fzKx6o3&#13;&#10;YqeoIHcVyHj7W9c8R3a3+q3r3r26eV5s2HYon3SzPye4znNfZ1cijhpe1pyul0f9f5H5jTxrqe7L&#13;&#10;c/Yz4QfGi4+MOiWms6Zr8EpgjWK4tbmc2htnjAOyVN6h1B+bKnn3FfFf7ZPxUg1zVNN8BWOsnXBB&#13;&#10;N515fFgInx8qIpGfk3/Nnn7o5Oaw/wBkvQNMstb13QvH+p23h6AwwXATUR5asZARxuHBIA9M9q4L&#13;&#10;9oDQ/C8XjK41jRr9bu1vJ1gh8lSImjt05YFhkop2jKjBY8c5r4KhgKUcw91O0VdaafefoOIzWrVy&#13;&#10;/klJcz0euv3fI+jf2LPH8vh/VNS8HpMxjvw7ku+WYAjOV7BegI65r6f+L/7X/hX4V3k+kQE694hC&#13;&#10;L/oUEgVIGwSPtMpz5eQQdoDORyFr8xPgZqEGlePdOn1GOWDS1dkvZ42LTxoUZRIpG7G1sc46dRxz&#13;&#10;qftHfBO7+D/xFOnLfzato+uQm+sL64IaaZHP71ZmAAMsbsN7cbgynrmvpKOEpVcRy1H8u58jWqSh&#13;&#10;DmifSPhv49/DnWfD7eOvG8lumv8AmTSvpVuqmeaYyEqIlbpG2QQ7YAGSxBBr58+JPxZ8TfFC7P8A&#13;&#10;bTLBpEUm+30+PmCIjhSQf9ZIB/G3T+ELznx/SlWZI1TCF8JzwAc45PYZ5z2r15vhD4seVoLe/wBE&#13;&#10;uWUHaYNUR4yo+8VbYM9MdPpxX0eHyzD0ant7e90v09P89zLE5viq9FYe9o9bdfX+rGz8MP2lPih8&#13;&#10;GLu2TwjqjTaRC4Mmk3JMljIvBZVU5aE46NFgAnJVuh/VO18Y/D/9sz4cRXfgjURYeIvD08d0bK6P&#13;&#10;z2lyyMojuY0P7y3l5CuuVbGRyuK/CaZHLywseRK6nHPQ4PPpR4a8d+OPhtPf674E1i50W9uIpLSa&#13;&#10;a1YJI1vKwZkyQcDcAQRgg9CMnPNmGWQr/vIaT/rcwwmOnRfK9Yn6O+LrDWPCx1bTPHGqHQLtBtuW&#13;&#10;muuRGOQtrG+8rG/UBCAx79q8c0jx/Z6N4d1i+1FJbqTVFaGytkka1cqQR5zyRlXjHOSykN2XmvjM&#13;&#10;eIPHNxqT6nPfXF9qE8X2ctdySXDmIglDumLthckrzgHOByc7dn4L1PUEUa5qNxcB8F1aRiOOxyea&#13;&#10;8eORuU06svd300/4b+tj2Z50ow/dQtK1rvX/AIf5/ifY/wCzB+0FL8HvFs2rutz4h0mdRFewrNl3&#13;&#10;kT7kkUkzEF0ywO5sMDgtkV+zPw+/aW+C/wASjBa6D4kgttSmOBp9+fsl3u6YEcmN4z0KEg9jX89N&#13;&#10;otno1mlraqEiiGAoGBUP9vRzv5UgVkRgQOoBHORnvnoa68fktHFP2j0l3X6r/hjysNj6lFcu6P/W&#13;&#10;/DMFg3BIxXQaRct5uxu36ivuWf8AYJ8WQ7mufEVuf9y1cY/OQ1SX9iXVrdgza/8AMvdYcflk17WJ&#13;&#10;wtaOkoNfI46NWnL4ZI+RNGvox4vs7eJtwRgDt+7nI6V9Z/GSW4XSdJM4MNpEpCzsP3QdmOVLcAHg&#13;&#10;d61LX9kC4stQg1BtZcSRMDgQrhiO55r9Afht4KtpbCbSdVhW5trhSkkbjIYEY718/iKsqclUtsfR&#13;&#10;YFqEnc/Hn4c6tqVr8UNHsreVSmoedBKQdyGPy2k3qezLt4zx/OvaEujq7m+J3pKN8fOfkYkr/wCO&#13;&#10;kV9LfHv9nDSvhTpt38TtAtrU28QdYpAix3MU8qMiKQAAwOSNw7dR3r5+0XS1tbU28SAR2oWBcY/5&#13;&#10;ZKqH9RXoYessTTc0j6mguXS909T2X9nL4ET/AB5+Ii+GppmtdF0+MXWqTIMulvkhUTggPKwKqTwA&#13;&#10;GPUYr239tP4ffCfwM9nPoelNofiW6eKJYLdlSG4tIE/ezzxtl22jai3C/NI5CuNoBHy14Y8V+Kvh&#13;&#10;9r9r4n8G6nPo+pWjZWWBiAw7pIn3JEburgjuMEAjlviX448Q+PfEeoeMfGF6+oatqJUzTNxhEGEj&#13;&#10;jXokaDhUHAyTyzMT5UotVrt6WOmVObqKXNov6/r0PF9UJv76DTi2xZFaWQj+GMfy9PxqrZRrd6i0&#13;&#10;u0BQNqjsF6AflWLP4osre/nhkR3vL2RYx/dK5wiKfqcn1OBUk+tWthBdB5PJnUFNjAq6v6Y65FfZ&#13;&#10;ZdGEIKV9d3+h8JmtWU6zj0Wxk+KNWFh4h05Sr3EsUb7EUgFi/wAoHfHqT7Vrx6s8FuUkt1t84Bbz&#13;&#10;C5PrgkDj3715HGbjWfEimGZpXiGAVYCTH+yG4OPSvSYNHaMedcTsvc78EE+8bggf8BNehzupzS8z&#13;&#10;wtrFsaqjnghgexq/HcjGRkD3qqJLZZNiRK2MchdoNOkkBA7fpWdiz7c+BHjojxx4R0W+lW8vdR05&#13;&#10;oLiYXAkZBbzlod3GdxikAOT1B6nk/sbokNtd6WpkiDxlQDvG4n6g8Hg1/Nb4V8d/8K68T2XiOFTL&#13;&#10;LYyRuyKwVjGHBZQx4BIHf8fWv6Nvht4oi1zQrO9U8zopO4YK5XuD3HcV+R55S5MQ7H1mCnzU1dWP&#13;&#10;hL9p/wCEvhq18Z2ov7RZtH15XjCkbTFKNvMb9juAKkHPWvM/hl8PtI0TW7fwdoJdPLt8ec215Hlm&#13;&#10;LytI44BJWLB7AdBgYr7a/aw0E6p8NE1S3Aa50a6SWMDGcsMADnGN23PIr5v+B32fxLqF74ggdfLv&#13;&#10;BshbhseY0dsoBHcAyH2Oa/Rcnx8JZNKvJL2lOMlfrZLT7rxPlMZh5LHKmvhk07er1/U9FsvCE+l6&#13;&#10;nrfhKaK5v47nQ452v5iWgdp98YtVGMbosA4JyFYe9fHvwb1P7b4dELjEtjPcWc5H8UttIYmY9+q5&#13;&#10;Hselfox8Y9Zt/C/gXWNXba1xAJJ96rukQAEgAAZIC4HHOK/Kv4KXN9HFqlrIdjT3ss7N5ZjBaYAt&#13;&#10;gHrlsnPcmvzbK5ufNJ+R9LjklZI+pLTyjcGUKPNIC7u4XPQHtk1JqRCRvKJJI8A42MQQfUEEVzq3&#13;&#10;0sbeU8bInUMSNpY54U9yMc5xXLeI/EGo28JXaGDDII7+3Pevcm9NDyktTmdc8e3E+tv4Rm8yVmXz&#13;&#10;hcZAzbocsjAdWLALnoR1GeviPxYufC+k3NlqvifRjrLiQwQqZmiRWkTzG3gfeB29CPy611+m213q&#13;&#10;fjOxmigae7mEoGwF0kj4bgDHQjkV5x+0xYXVhpmlR6hHKlzNqAb54mjBKxuTgt6A9qMPVhHERg5a&#13;&#10;vz1N5UajpSqKLsuttDwW+1KS+j0y7mXaIbSG0Df3xas6E/qBjtXf+J9Gs/CekWNhd3cc2sXrR3s0&#13;&#10;MLZFtbqjokUozy7Od4+UYC49z45ZSatJFJZ210UgSVZvLIBw5GNykjKk4xxwe4zW1s8tQGJct8xZ&#13;&#10;iSzk92JOc+9fe00zzPbQSk2ryat6d/UZdXs/2yytozsa6JYgdSqDOPxJ5rMkhS/kntphlZWZOffp&#13;&#10;+orKXUnPiZBbsUjRDGemCSckc10sFtK0uQpfMi4CgnJY9OO57VVRxlB822xxRTTVj9EPgz8I0+IX&#13;&#10;gzSfHfi2/nW8vLO1gJiVA8kUUYMTvuU5bYwBI67a4r4q/By0/scajYyGW3khaewMiDzEh+0kQtuA&#13;&#10;2sLnypZCQB8u3Geo+nvAXh/XNR8C/C63msWt9S1YN4evHgIIhVw0iXB2cKTEsuASQHZRz1r7aOke&#13;&#10;BvEd7rWi6pp0DadpNxZ21vG6BgFtbWNk2g9AC7YPrnFfjlLD4nD4rEV51eanPl5I6Wja6ltvzOzT&#13;&#10;fTTY/Qpxw/safJC03u+p+MXwQ+F4vvE7v4kgktYXSOUIqtFtaNwwBB4+cnP+0ODkV9S/ttaHa33w&#13;&#10;T03VrkB77Q9StPJkxg/6Swt5Bx2KvnHTIHpX0f8AEXQPBsk095oVuZLuzKXWY3b5VgIZupx90EDN&#13;&#10;fLH7YPimO7+Dun6UqhJNQ1C0c85I8pvPA+uE5rtw83PEQku5w1tKck+x+XmmNtjlU/wuw/Pmrwby&#13;&#10;J0uYIomkiO5TJGkgzjHIcEH8az4Y8C4Q92z+Yp8c8gQP1XowI/lX6Sl7tj5MitACsp7h2z9TzSw2&#13;&#10;TTW82zh87gcZ5HIP51q+DPD2v+LvEs3hnwxYSanqNwBNHbw7d7JgBiN5UYHfnvXb/EDwF4++FVlK&#13;&#10;/iPQJLWWFUdlkdSArnGcxlu9cFTFYenJQqTSb6X1+7c76WExFSDqU4NxW7tp95kQ63rfiS3sNR1m&#13;&#10;VHnggEalY0TC8cHaAT9Tkiuy0HV7XRdRi1K90mz1yGMMGtL9Xe3fcOrBGRsr1U54PODXnukGZNMh&#13;&#10;MyhHYFio6LuOcfhUV5q89nkbN4xnGa35dLHE3rc1ddv9Kd57qeb7Lvd3VEP7uPcSVQAnoM7Vyc4H&#13;&#10;UmuP0W7F4ryKOPMCA+oA61nXF7HqLFsvG3I+XGcehB4I+tO8Nbkvn0u0hkuJSS6RxoXYhsA4VATx&#13;&#10;7CoejsWrvY//1/0jufhtqMy8QxZPsKw5PhXqA5MEP5CvozzRjk1QlmB6172Z5pXlJmeDwFKK0Pmy&#13;&#10;4+F1/niCLj2FX9J8B32nPuZEA9gK9SvfGXhG0uJLW71uyhmiYq6POisrDqCM8GsuXx14G7+IdPH/&#13;&#10;AG8p/jX5Vis2hdqdSK+a/wAz7Sll87Jxg/uZ8KftvpNbeCPDOkyEC3n1Q3M65I3JaxMyKMdzKVH0&#13;&#10;Jr89LWQW2m4kbLrCs8h95pCRn61+if7cOseD9c+H+hX1prtpJ/ZmqF5jDOrFYZLeVWLY7Zx/wLFf&#13;&#10;mXe6nA+mX8kTqzzTIH2nOzjEcf1RACfc19zklalVwSnTae+2p6cYyp6TVn5lDV9UkUnsPp615jru&#13;&#10;tuVZc/lXRa9JKFDZOCOK8b1a7ngLb8upziqrxXMXKo7HSfBuPSdY+O3gq011t9lPqsCFSf4sMY/x&#13;&#10;EgUj3Ar9Ef20fhn4QufBGo+LrXTIrbXNHg8wzRLtMqKPmV9vX1B7Gvyi8L64mgeO/D+v3RAg07Ur&#13;&#10;K6MnYLBcRyEn0wAc1+2f7RwXVvh34m2HzYrnS7nYw5yHjODXwWc1KlHF4WpCTS5knbtfX8z0srhT&#13;&#10;rYXF0pxTdr6+mn5H4f8AgyFDdSeaEZ25+b1B/T6ivXVkZx5UvLD1OePxrynw493HCu62Mj9VdeQQ&#13;&#10;feu/kj+w2f227bdPKMRJ2XPev2yhpCzPxepvoTvIiOVRsfWoWuAjeYx3CMZ+pPQVkW0ZuZcynMUQ&#13;&#10;3MfU+n0qOKVrmdsfcjO4+57flRcTZYOk2Gqi4FyGLvu3lSQcsuCfTp7V+7HwQ1TUrnwJoWo72WV7&#13;&#10;SAyjnaXCLk/iRmvxT8EQJeXWpwbdzosbD/gQIx+lfuz8IdMt7fwnY+H5ItkkNra5yOMlPUdDxx9a&#13;&#10;/Lc60rNPufSYNuUUbHxF1HUp/AGsXdsiT3tlAb2FJV/dvJauJljYDJIJQA8Zwa8i+F3xI1f41AfE&#13;&#10;2+0uDRJdVuHg+yWu4osOku8O5mZUJZ535JUDC4wcZP0zPY2v2Ge1uivkTgo2QSTvBTHTvn6V4r8M&#13;&#10;dFsvDvg6HSNNBCWkS2O88ZERYzsc9DJOzjI64+leBTxCp4epTS1lpfy0b/JHoSpuVSMm9F+f9Nnl&#13;&#10;f7UHi2fQ/hbq2pGbzUY29rGo5DtdTrFtHqCC3J7D0r43+E9zeaoTq9ygh82U/uwOAo4XHX8fXrX0&#13;&#10;5+1vaJrHgS20yKTZtvIrpgBkKkZ2Rg9uhz9a8I8D6P8A2RpYl84W6yLsbOSPkPysB/ewSOOv4V6e&#13;&#10;WxSp83U4cW3zWPSLxZPLkjiUtFGeWBHXJzgdeOvoa831cSyyvZSO375SUOT1xyAf1HpXpkMUkSt5&#13;&#10;80flHoxyGJ46joBj3rl9f0+G4tm8tsEHKkchX/vA+ntXqcxw2PHtLutZtfF+hyWJWK8ivDFJu+VA&#13;&#10;zRPhiegWQY5PAbAr0z9rnwRd6j8GtG8X3bN9q0a9ikmyvDpcZgYD02lw3fpjvmvOtUnlg1/w/qKH&#13;&#10;ypBeRw3HHBQ5Bz7AnI9ia9//AG0BewfAuYQvstbaaxyAfvqsybgfbkZr5PGNwzTCTX8yX46/mfpG&#13;&#10;UKM8nxkJa2Tf4XX4o/KDSnZbqaPOCwx/UVcnmaTdGZmjPcFFIX6HI/OsyJTb6gGIwshBB/Crl4LZ&#13;&#10;TsvAGjJ4ydrD/dYV+4x+E/GnuP8ADelPqfivw3ZWUIMc+o2kIR+fN86dIzv9mDYx2Ffrb+1D8OfB&#13;&#10;vw7+DWl+H/DdhFbTJqFhMzRKFaSdp4w3I55TcMdxxX54fs8S6dqXxy8AWVrBLIjaxBkyL8hCJI3B&#13;&#10;78gHPtX6B/tueJZIL/wb4Zhw9zeazbXJXP8Ayys28xzgdjwv4ivybiSpOWZYWhB6fE+2n/DH6bkU&#13;&#10;IQyvF15rW3Kvn/w59yfs86NaDwnbR3FuZJ440mVQQAG2kDr0xuPIrQsbUT3PiK/ij843+pyxRiLr&#13;&#10;O8KRxeVD6KChEj+x6U7wZdjwl4aNxConvrjy7SztwP8AXXEvCJ67R95yOiAntXtGheALXRtD+wwT&#13;&#10;s72sBSa7dQQxJ3PHGi44Zss+DycAk9KjmfJY8i12eKW3gKwi0+9e7CST6hHJFNKoyGDDa6Qg9I0B&#13;&#10;+Z8fN0HWvyY/bAu001PDPgt2zLYyTTS9clo1MQLehwenua/aG/afVHNrpzTQ2wKiVlCm4dV5Adx8&#13;&#10;kCcZEcYLdNxHSvxv/b48H65o/wAUNC8UyxP/AGNrFnPFFJg7PtMJXcm45ySgDA5+bDHtW+W64mKb&#13;&#10;JxelF2Pg9SPOlK9DtNRRtsuHhPRvm/xqOffGsjQthuMZ56c1Thka4cTFgrJnIr9HTsfJn2f+w94b&#13;&#10;XUvjZe+JJVzFoelnHGT5l5JsX8ljb86+rv2tdI8Ox/DrxTrfiCcPf3EC29mh+6LiZ0SFAOe/U9uT&#13;&#10;XlH7Aum7bHxn4ieLHmXVvbLLjgrDAHKg+zSE/jXA/tm/EBNV1rRPBEUm5pLwXMo9Fg5BPplsfhmv&#13;&#10;x7H05YjPIRg9mvuWrP23AVI4Th6cpr4k/veiPlyVFHyocAdPpWBf+QI2MucocgjqtabTs0h2nIrL&#13;&#10;uPOMm6PG4duzD0Nfrp+J7s5S6limG+2jAk7kDk/SrXhTX9b8HeI9N8WaIryXdpOi7FBJmWQ7WiwO&#13;&#10;W3A4Ax97HFdr4Y+Hmo+O9SFl4W0qa+umOHWIHbGe+9+EQDryQcdAa/Q34TfBLwl8JbePxP4zMN7r&#13;&#10;sI3IfvJbZGNsQPG7BwX6ntgcV8rnOaYbC03Gp70mtI9fn2R9Vk2V4nFVVKn7sV9rovTu/I//0P1y&#13;&#10;a996pyXWQTmsAXRPJprTEjOa9LNaajI2wk20fJPj/wCHHi298Z6xqWnaY9zbXly00bR7SCrgdckY&#13;&#10;Oc5Fcr/wrfx3uLNoU/JzgBMf+hV9qGY7qkEpPWv5/wAZwrl86spy5rybb16t37H6fh+IMZCEYK2i&#13;&#10;S2/4J+Xfxz8Paho3h20svFGiNHHdXCyr50e6MGD5lYkbgCH24z36V8WeI/sMSWel2EP7wu7eVCj4&#13;&#10;DyHLM5wMsx7k1+5HxQtbW906yjvV8yISSbkwGDAp0IPBFfCvjv4Q+DotM1LxFZWv9mXFlazSqLc4&#13;&#10;RcD5AQcgksRkgDjgV93kNfC5VhvqcIvlu3fff7jmxOOqYmXtKqV/I/PHxWh8zyx8mwYGTXi2rMjA&#13;&#10;28gO7JwwB29fWvpfxL4O1CKC1nuLxWaS0S4lIGCSxwdvXp6V5nB4MtL25Ef7+7kLgDcQo5x16dzX&#13;&#10;v1c0oN8ydzzp1E9Ej5rvrCaOXBAWOQ7WBIPDcGv3R+HjaZ49/Zy8Pf25NeX2o6hoMcd09vGiqkhj&#13;&#10;2NuaXqfXC4zkDNfnoPAuj6d4httOSyiRraFXfCg/O5zye/bmv0x/Z3uJbr4O2NncBQlrdahbqR93&#13;&#10;ZFcyKmR3IHFfnnEuIeKw8VBuLi07q1/xT/A+g4ehfFSj0lF/mv8AM/EOw04aBe3WmZmvLu2leHyU&#13;&#10;wgzE5jLNzhRkdz+dXDofivV7nz7wQ2ydFXJYKPQetfRv7RXgtPA/xhvjCiRwa+gvQo4O/hJOB0B+&#13;&#10;U/UmvFb69uYVMdt5SH1yScV++4LGQxeGp4mO0kn/AJ/c9D8lx2ElhcRUw894to5nVvJ02NdEsW86&#13;&#10;6kwZnA6e3tVcCOwtli6k9fUk1V+22dpvnmlVZGJJJ55/rWBc6tb3IJhleaTkAKuB78nArrc4nmHu&#13;&#10;/wAD1t9S+IUOkB0P9oG3BDsFGUmAwMnkkMeBk1+/PgKGCGfUrQIy3EMkKKDjAUQrjB6fxcV+A3wJ&#13;&#10;0ZY9ni+JGGo29yGiYtlVELZXj3I5r9dvBf7WHhK00KK38Y6ZJpWpghTciPzYbgKAoZ3TLdAB8wFf&#13;&#10;mebUK2JxEnQg5WWtl+J9Fg5wpQXPK1z7K1KIGzmkkX5kAwOfvLycewx0659q8F8H281r4Q0XTbob&#13;&#10;p5YPtE3X53kPmOc57s34VY0/9oz4W+JJbfQLfURNd3u4LtDKGG0k5yoHAHSsSTxdoWiaDZapfzqL&#13;&#10;O3giXchJIzGDjr17Gvi5QqR92UbHuKUXqmeE/tFwwxaNObiQubh4YkTpgmQKB+QPSvJLCDShZQm/&#13;&#10;jE8ZYtFhW8xSeowvX8a4P41/Gqx+IGr2+keD4n+zaW4nvJ5M7XkR8RRorfwqCSzfxHGOBXRReJF0&#13;&#10;XTxf3RjS2UDLlW4Vv9pclffK/jX0mF/cRUKujZ4td88rw1R072YmQi2naA7jsjb0wOu7npxjFcnf&#13;&#10;RTwl9wKqD86E8r/tDHVTWldahPMI5LLqw3AqRInzdCScE/mKz4/EGkXEws767jS6iyM7uR27Due1&#13;&#10;ehLQ5UeSfEi8Fhpq3UYXz45EZSTgEr0yefzr3P8Abe1iAfAa3tAfmvprFGz6h1kIB78rzXlGq+DL&#13;&#10;n4g+L9E8JWJCC7uVaZiMKsER3SNjOfu8DvuI461k/tweGoPDnhTwzp2nXM7WWnzpZxwvIzoqJFLI&#13;&#10;ucn5mB/ibJ9zXg1vYV8Zh482qd/6+4+2y14ijluLqKF4yVr3/JW138v8vz70XVdTv5bbS44De3E0&#13;&#10;qRRKDhy0hCoMngkkgc4rshqUNtdXOleIbCSG4tJXhlVwG2PGxR1YDuGBBx6VwekTtpV5DqluzRTQ&#13;&#10;ukkbIcMrxsHVh7qQCK7GJ5NV1KTUdTud93du0zADLSNIxZnkOMFmJJ7V+rUXVi/ed0fmk1BrTc+0&#13;&#10;v2MtDs/EXxy0rWbdV/s/wxa3OoSMFwFlZDbwKc4xnzJCOOq11fxs8X+HfEf7XWlaP4tvJodKslis&#13;&#10;IpoCv7q5uNswOTkYZgikY7/l9Efsa6N4Y8O/CKa4t7XytV8QRRalczMFzIkpaOBFx0WNVwBxySx5&#13;&#10;Jr81/wBq2zs7L4o69d6a21Z76GYlTyjm3QEAjGMFc+3avy2WJWNz2q3ooR5V9+r/ABfyP1HEYSWC&#13;&#10;yGklvOSk/udl+C+Z/QP8NIfDFnOdUa8utQ1KJWSO4uWEhhjPLCNBhELDqVUFu54Fd/4x8Y+EvDum&#13;&#10;vqfjbxYmlaWVzm91CLT4dnoqRAzMD6ZGa/mJsP2hfjdpVv5Gn+NdThTYF+WVM4xjqUJ/HOaw/C/i&#13;&#10;bWvE/iKfUvEt9canqG0gXFzK00gB5wGckgcdFwPavbjgpWtJnxzxUeiP22+JP7ffw/8ACWmyeGPg&#13;&#10;roI8Q3EZIF9cpJZ6ZEwPLJG+Z7g9wSqo398V+WHxq+N3xO+L3iLSH8f6ml5FCZ5IYYYhDFHIyhSV&#13;&#10;XczfdJHLHisF2AGCctX0X+z1F8Ib3wL8V/E/jnRLXxPfeEbOC/XT9QQ/ZpLOJX3eTMrBo7l5Syj5&#13;&#10;SpCpuyOm9KnTw8lUSu0cVfEzkve28j408sNK0belZMp+xzmSVSqKCSw6YAyc/QCs6bxjpy6hOq28&#13;&#10;0cCySLHyrP5YY7AxzgsFwGI4JyRxX3L+xL8MvDXxf+I0+s+IoTcaT4Xiiuvs8yrtuLuVmWFXHIKx&#13;&#10;7C5Hc7fTn6HEYynRoyry2ih4HBTxWIhhqe8n/wAO/kj7a+CnhOP4O/s42kuuItpdm1n1W/LMBse4&#13;&#10;zMVJ9I1IXPtX5LaFq9j8ZPj7/afiRLiXTbnzysVvIkMnkRoTGBJJwgJO5jgkZwOeR+vP7bWq6VpP&#13;&#10;wJ8UQ3Ae3+0QLbRsmRummIREwvY9D255r8OfBmt3+j+IrjV/Dt29ncRxNGsiqudsnDDDhhyBg8fQ&#13;&#10;1+f5HSliJVsW3acm7eXU/SuJqtPC/V8ClenBJtdXbT9H95+llv8ABz4EafPa3L6a6RKFBSTWJr4S&#13;&#10;kjndGgZR17kfSteX4Ufs+291Dqdjo8tzIrFjby3chgIHdo2bBX6jFfn3e/Gj4iwx/Z59TN6oyV8/&#13;&#10;cypk/wAKIyRj/vnNcNq3jfx54qtmtr7VXED/AHkUBA3scfMR7ZxXfVybM5zv9YaXlKWx5azvKo09&#13;&#10;MMm/OMd/U/RPxl+0v4E+G9mNC8PNbLcIuRbWKgRx+zFOPw618h+LP2mvF3iuZo7dZCjn5VB2L+fL&#13;&#10;fyrwCx0q1Mot5FxP2B6H6V0qadcRSAqPudVPQj+hroocO4ej71Rcz8zyMTxDiq/uwfLHsj//0f0o&#13;&#10;jvo35VqteeCvB614lpuvSnALZrt7PVfMQDNcGNzWNfV6M9WhhfZ6HXh/myasq3FYcVxvGc1fSXiv&#13;&#10;j6s09T2oxOJ+I91bw6bbecwU+YxGen3cZNfKvxPv7e28F6rpqHfLOkXnMf8Apq+FUfhk19KfFeyO&#13;&#10;oeHVSJ/KlLFd+M/IRuZce+MV8R/Ei4nbQJJ5GOL26Mn1jhXYg/FixrzatuRs643ukfO/iyJLiK0E&#13;&#10;WHMEAjxkZ4PA4rznwwLibxg2jxL5UsSRSNISMguWyB1wcAZPoa77U3E8iY44wBnqT9MmtLxFoTeD&#13;&#10;rTwXr6wbDq2najO8qj77NKskSMf9lCCuenOKxoNtPyX6oKlro5rRrMax431CdGMkfnmNW6jbEMH8&#13;&#10;Mium8E/tE6f8OPEWq/DzxLfnSLC2uJ5ba6B/dbpg8rrLkYQ7mwhPBJx1xmb4VaaFi+1SDc7ozE9y&#13;&#10;TyTXyL8ZdHluPihc2duv7y7k6DkgnAJ/AAmu+lQp4jmhUWjCnjKuEnGtR3R6X+1F8StB8d+MPDMv&#13;&#10;hi4N1DZ2TNLKy4YyzhMrk84+U5BHBwa+ZtTmATEg80nnYxwn/fKjn8a7G40SOFpPLVQysw6eh61w&#13;&#10;mt5g3E4LvkKD2x/EfYV+t4PCU8HQhhqTvFLr56nwOYY2pjcTPFVVaUt7eWhwl3cvPey7wAw2gcYA&#13;&#10;47CtG3MUVuzoNqgE5P8AOuatpGd5ZmYuXcnJ6mu88L6TPr+sWGiRLuW8nihbvkOw3gD2TJ/Ct+dJ&#13;&#10;czOFx1SPsP4QaS+neHbe1lXZMtvbPIuOQ0iFjn35r3/w3HdzWj2kQTyhvTDqTjJ7YI/WsfQfCsth&#13;&#10;e316JN0VysKpEBgIIVK5z3zmuo8PxG3eTzJRGqSEhM4Z2Pb1xWXDFbmzCeu8f8jpzWFsPHyf+Z5R&#13;&#10;40+DOj3sgurKBYGAH7yMbWyBjJxXiNl4HvIvEp0C6uZpLSJw7R+Y+xi/zE7M7eTyTjk81973Cb4s&#13;&#10;EZBBr508kN8SdUK9EZFH/AY1z+tfoeKow9qtD5mlOXK9TznS9Gig/tFLePasjuigDHCk4/Wux8Se&#13;&#10;KLmbRXsLe1VZHwjsTgFsZ4443ds1vadobRo+1fvOxz9SaytS0ZtR0tL+JQxCmKUHo207cnHQccns&#13;&#10;ea/nzMqsatZ1H3Z+gUoOEEkfK2qXniiw0+50bS7+4sbC9lDzQQSFFJOFZmKYP3RgjOPavRvBmiW+&#13;&#10;hzJfWcESsi73kK4PHqR1rV8P6MmoeKzY3cRkiEMu4P36KVYdM4br0PUV0GgWsTwNBMSkFs7ea5zw&#13;&#10;sbFQB3OOg9Sc+lc0qj9nboHLrc9y+DXixNI8Rar4g1E2yvZWcXl2xkKyvuLvIxDDheEAP97ivBP2&#13;&#10;wviLb+N/D2kxJaNDKl6sxYurdYpFbhexY8ZOcYr0Lwdpst/q+syy2+xmjgOw8lASxVT74xxXjn7R&#13;&#10;WjrB4X+0hBuSaH/0LH9axwOGpvGQqvc+llmtSOWvBRjprd/O58awfLGTtzx1P+FaWgXalDbDarBi&#13;&#10;cgYYj0z3qjEU8kk8Ac81BptnJLPM8WV27Rk9F3Z5PvxxX6sm01Y/Pd7n3p8KPi/b6Z4N1O88T3MM&#13;&#10;p01kSGKACHybOythHAgjTGd00hOerNk+w+c9ZY+PrLxNqvleVdXFz9rjiGSIxtCoobHOAuD371x6&#13;&#10;6fb+XHk9tiep7k17F8JLGLUX1yzQFjFFCx44wzOMfpXz1XL6WG9riY/FK3y1R9BUzOriqdLDz2jf&#13;&#10;5ny3btuiyDjvXS+EnmE98bdjHIoRgR25OetWPGnh9/DXiW808riJ286L3RyePwOR9Kj8ClW1S6ib&#13;&#10;o0YP5HH9apSTXMeS1Z2PTp9RmFptCZlYYyvv1/GtXTNS0rTfhT8R9MuIY1v9QGhi3kZCQFtrmaaW&#13;&#10;NWAJDMdi8/ez1GDnAlU4C/3e9eg6D4Xh8QfDjWLRFzJevLsJHIeEDyz9cjP1NclSztfuvzubQvfQ&#13;&#10;+PpE2N8vQ9K+9P2Uvi7F4D0fUNHnsFEd6WvDciQI5lt4xFHGCcEFiQcZxgE+tfE19ZmIZ27XX7yn&#13;&#10;uPXH8/evfPhb4fstT0KI3SeepYlYzzufcfugdcdMnpXdOhCtTlTnsy8JjqmDrxxFLdfqtT3v44fF&#13;&#10;FPiVt8PafLINN02ZXkklmd0laCERgAMcHMhZ9w6kCvniHQ9Oh+E1z4ksbZEvv+EmW0+0AAv9n/s8&#13;&#10;yeXn+4ZGDY9cHtXofjHSrPSNJbToo0S7nQs4ThLaD+I8YJdhxk/hWr4L8FT+If2ZPE+owgvcWmqy&#13;&#10;6pbKuTkWcaRSJjkndGrAehI9K5qVKnhVCEXZXX4nVicXWx9adaru1+R8jz6u27/SoI5W9UJQ/lyK&#13;&#10;2NLurTUDkKYsHB3MuM+meMfjWTKN8TlQD36KeD0OeuD61maVcTWmqQvCdu9thBGVOexHcZr6XnaZ&#13;&#10;4Vkz22LQbRoF+0wllP8AeA/Qg/ypzf6DH5Sh5Y+gDI7svvnBOPqa1NCNpdW5FsPs8gH7yHOU+q9i&#13;&#10;P19a0P7PQTAxoqg/eAGMis6m1jSHc//S+h9PuiH616Fp1xuQV5RZPiQe9eiaW+VFfndZ6n1yR6HZ&#13;&#10;TkjFbccpxXKWLHsea6CM1wuR1R1OS+JaXU3hK6ms0aSS2xLiPG8KAQzLk4yoOea+KPjOLews9H8P&#13;&#10;QsWeG3Ekm45bLc4b35r9AbvabWZZVEiFGyp6EY6H61+W/wAY7u91nxPfEK0ksjkELwMjjHPRVHHP&#13;&#10;pUzu6b9SlpI8i1KO5Mq2dpk3NyyQwgDO6WZgiDJOCSxAFfVf7QPgh4Ph5oMVq52+GzHbsg5DpNF9&#13;&#10;nJ9sMQc+nFeAfBnwrdax8V/DdhrKn7Nb3LXO3duVjbxtIgIPP3lU/hX3N8YLAal4H1y0kfZvtnYP&#13;&#10;jlWUhgR7giujDQXs5+hjVb5kfIngS3j0iwubu8OyO3t2kY46ADpXzjrlhb6h8Rp9ZkjHzWTPGG+8&#13;&#10;C7D5gPp+Ve33nibw/wCHPCd1Zzam17eX2IxAkbtMoGeqEEjnrnivA7HUbrxD41ik+zm3t7e0aNVb&#13;&#10;7xUYGTnnr14+nStMvclJSZlirNWRxWpWoF7eL0VXb+QJrwrxJKu6eVuEUH8h2/Gva9f1DZqd8sZD&#13;&#10;eZI456YTjivBp5Ir+a7S5QlBBM4Cn+IDCE+wZgTX7DFSvFPsvyPz+Vm213Z59ZLlYweAeT9c19Rf&#13;&#10;s16D/bnxBtrgpuh0yGa6Y9lfiKPP1LMQfavm37N9lHzYGT3OP0r9DP2LNM02+0fxPdRrm+S6t4mY&#13;&#10;9fI8rcg/7+Fz/wDqrzcxbpYeX3HZhkp1UfVyWISPgdq5CW2S11WSVkUkqMZAODk+v1r206N+6LEd&#13;&#10;K8v1+08vUIiehJB/pXFw05RxsZ/1sdmaJOg0XVkSOyaMABQMrxwBXgb6fJF4uutXtgSrXLxTrnJ2&#13;&#10;sBtcfTjNe1vIPs0nooz9K8xuYfK8QTSLG6LdumWx8jMSOcjv7Gv2PGTSfN2TPh6Mb6eZ3EWmJDbc&#13;&#10;DnFeTXGsx+H4Jra5CxGaaXylPz5y3JC9evUV9Iy2I8ggCvkDxnplne+LNT0y/byLvzf9HmUFcAqp&#13;&#10;EbN0Oc59q/mSbU46n6dJWtY2/A2n/wBpeKb6a3VpfItk3yMu3LO/AA7YAq1pYtbcX0JiVGsLqZZQ&#13;&#10;x+ZJAxIYg9cqQVPQZrpP2f8ATtRtdQ1ix1KRJY0hiMY/5ajDsCD6rzx3rjPiLYa7Z+NdfuNOt1mj&#13;&#10;nnQNDnBI8uPBB6ZwMjPris73jymbWlztvhHcLfXXiAxqGRXh3PuySxDcH1yOc1wP7R+jPeeDL2O3&#13;&#10;X502yj/tmwY/oK9C+AthKutappj2U9rLJbLK3nGNs7X/ANgnB+bvXYfFnwhcaholzBszvjdfzBrf&#13;&#10;DVVCtGXZmjhzUmj8cy0kUhinUq44wO/uPrXa+GdJN3petvjYyQh/90plhWVaPeKBbz7WeL5CWGWU&#13;&#10;rwQfoRXpXwrs21XVNe077/m2LkDoSVDDj25Ffp+JfLS509mvzR83TV52OUs5LZw7u4aYqBx0RPTP&#13;&#10;qa+m/wBni1tL1tfSCMho47YZ45Ulz6+tfLGj/Z57ZIWUxxIqyOPvF+M4J7V9Z/srXk114j1rSxzb&#13;&#10;3Nos4Upja0Mm0kHuCJAMe1Z5qmsLO39aovC29qjzf9pHwybFdO11E+VJWgcjssgyM/8AAl/WvnPw&#13;&#10;dKkfiB1DBg0TDI4BORX3t+1fot5D4CNxbIDHHd25k45ClsDH/AiK/OmxuP7PulaFWWRgQd/BGa+e&#13;&#10;wUuaijsxKtM9s1VhawGVz8pr6N+E2nyN8P4JyuC1xcH/AMiGvh688Qahcx7JeVUEgepA6V+pngDw&#13;&#10;7YWPgTRrXT3aa3NnDIsjnLP5ihy7H1YnJqMS+SKKw6vJs/Nbx1o+oeH9XutPvoc+XIxV17xuxKn6&#13;&#10;EV9IfBF7C58Ei7guVgntg0UhZdxiZeu0DlsjkfWud/aI0BdM8TWesBMi7tjGT2zA3THuHrlPh9f/&#13;&#10;APCP2e5hM/2slz5YIWOPnDZxy3T2xXr0JOdNSXU82tHlk0b3j28Opn+x9HLx20jbrh3B+0XBH99i&#13;&#10;MBRj7o/lwftn4RWGmeEPhfo+kTKLgXkbSOkX7zzpLsl2VexGDjJ4wOa+GvF+oahOwt5bl3guB8k4&#13;&#10;HUHkHI6e+a9X+E+p/Fq+0Wx03w9dWscWlxrZ7br7wYKrYGAcjBGDXiZtP2dBSbtqevlseao15HzB&#13;&#10;458Mz+EPE2q6A6FF064eFVLbisfDRDcOp8plye5rzubdG4mK7fLIIz1yOcetfTPxysfE2m+JYdU8&#13;&#10;XeRLcapAU3W6kRP9mO3PIGSQw57ge1fNsxa5utigYAOP7qjvgV9Hha8cRh4Vou91+PX8Tz69L2dW&#13;&#10;UOx6L/aeq6fAt7p7IInH3pMA884XGSfxFPh1rxDcw/aUu441J52L8w+pP+FO8KXSTaZDkIGx5ZaQ&#13;&#10;/IGXgbvTPY/nVu/t7wXRSe1CqOJEiB3KPX0I75rvnZ6nNDTQ/9P2q2zvFeg6S2AK/P8Atf2w/DgI&#13;&#10;Y+FtQz/12t//AIqupsv20dBiI/4pO+wOuZ4Afw5/rXwNWhVfQ+pVaHc/QyzbB610cR4Ffn5B+254&#13;&#10;YX5l8Jal+M1sP5Oa14/24dBxhfCF8frcwD+Wa4Xhqv8AKdEa9NLc+5tTi8/TbmIu0e6NvmRirDjO&#13;&#10;QRyDX5m/EbwJoh1q41FTczyzOSIpH+8SSckM20A9ea9o0T9rW18d6pB4PsfDM9lNq3mQrM9zGwjx&#13;&#10;GzlioXnhT3ryX4uXN2buXSLBprq9u2VXj3F1VCOOB/E54C9SBnpXPUc6V6bdm9Tpgo1FzrUxv2fW&#13;&#10;eT4waTG0omSL7UvynKBzC+VU4GQoGM9z04r7j8aWSXmk31lIMrPDIhzyMMpFfnP4b8YSfCLxRZa5&#13;&#10;9jTUbrS/M86DzPLXzZYzHs3gNjy1Y54OW47V2HiH9tLW5g/keELYHHRr1+v4RV6OBpTnG6WhxYmr&#13;&#10;GMrN6nJ63c38unRQAgeWiq0hGCy49a8X0WO5k8RXevf6u0trafYcfeVFHPvzzX0lAdG1DwfF4h1L&#13;&#10;C2FxAtyrA52CT5jGD/FgnABHPSvlzx/8S72y1m2TTtB8qy1G3ksUlnlYHY7DfIAqkbuRhSRwPrWO&#13;&#10;AjKWIjRS6l4pxVJ1GzyG/b7Ppk9/K2Z5UI9lB6498nk1w3h9Efw/4nnKgvt02ND3G+6JfH1VMH2r&#13;&#10;oPEbSiwaHgbmAyM4PvXIaeJI7aWJHIjlKsy9j5ZJX8smv3OvG9VJeX53PzOlK0bsyrmygkfyY44k&#13;&#10;lI5LrvOT+IxX6mfsU/DM6B8NZvFc7+ZN4nnMyAcBba3Jii49WO5/YMB2r8xr2K1sAboKXfd8qkk5&#13;&#10;YngV90/Cb9pvxL4E+Hnh/wAJ2Ph2xuYdLtI4VlknmV3x1ZlCkAk9ga+azZSlTUY9XqetgWlJuXQ/&#13;&#10;SK701Y7YjGOK8E8Y24idZPRx/WvDtQ/bI8aSxlR4Z01R/wBfE5/9krmvDHx38SfEfxOnh/U9ItLK&#13;&#10;FopJzJBLI75jKgDDKBg7uTWuTwcK8FbqjXG1Iypy1PZrhTG0sJ6OuRXNaXo9pr+tpN9odJLS4VWR&#13;&#10;QBkqFfk9cYrrblVe0U5wyjHXnB4zXznfeMdQ+F6XHiOwcX15ql40a21xnyl8sbWkBX5hhQB6Emv0&#13;&#10;LNZuFCpNfyv7+n4nzWEinUin3R9pSwnycjivlHxxpMkPjTUmt4PtrXqRTGBgMHKhNwYkbcbOa4iX&#13;&#10;9qbxyYsDStPH/f3/ABrm7H4n69411pdY1O1ht2jQ248gOFYD5j1JJYbskdx0r+ep0Jxg2z9BlUg9&#13;&#10;EfSvwShz4s1W1vEQ3dvZRl3Tp88n3CT94qAOa4Xx/wCGYrvx/rlta381pdfaPNTE8iIwaNG+bBIG&#13;&#10;CTjtjiuLi8ca/wDDLzPE+lmyu7m8P2cb9z5V/nO5VYYI28EkemK2dN1p/GumT+MNSu47K6uZC93F&#13;&#10;HA8gdugwo3Oy7RgAHjGK4uWUYc/QbkmuXqe6/s0eGZrfxF4g1Sa6S7k+zQwzSqozIxdmRS/BfZ8x&#13;&#10;zgDLHHevevHOno1pIpHavhrSPjH4r+GkU8/ha0sktdVlB23FvJuAhXAONyEZySc5571l+Iv2qvih&#13;&#10;dwkSW2lYIx/x7Sf/AB6rp4erOSmaqtCMeVnxn8QLO2sPiH4ltrZPKSC+lAUdPmAY/mxJruP2eIDJ&#13;&#10;8UreNzgTWlwGBwflLR15Treo3WueJtQ13UWAfU5XknMY+VXb0GSQOMYOfqa3/C/iS+8D69aa34Ya&#13;&#10;BpwjxBplMqEPtLZAZTn5Rjmv1GrBywbj15f0PmoySrc3mQeIdI/4R/XdU0cL5X2O6uLfaOyRyFV/&#13;&#10;8cwa+rv2NNOefxrq055ji0xs+3mzJt/Py2r5U1ibX/FniPUNZvbc+dqU7TzSKuyLc2MkAk4XA4GS&#13;&#10;a9O+GnxN8UfDjVdVm8Htbp9qht7eVrmEzArCzsu0B0wcuc9avHqcsFJdWl+lwoOMayfS598/H/wz&#13;&#10;/bnw48QaXDGJJZbKYxjOP3kY3p+oFfjBHh5lKD5GOTnlsEZHPpX3Prn7R3xXvrZkmuNPweu2y7H6&#13;&#10;yGvjCSzJ1Ix+TtLO2CpwDkE9MfoOBXymXwlTi4yPRxUozacTOG0OC3RiOPXn9CK/XT4L2rP8JvCJ&#13;&#10;cctplv8Alt4/SvyLuo3gkKTKAe3IPA+ma+n/AAx8bfiRoXh3TdF07UYobWytooYkNtGxVEUAAk8n&#13;&#10;jvXTjKcpxSiZ4eag22e4ftP+HVl8GHU1XL6bcxS5z0SQ+U/6N/WvnTwHqkEGiQTSxllZGjz7qxGa&#13;&#10;g8dfGD4j+JNIutI1DUopre8QxSKLeNSyN1AIGQax/BBaXw4lswG9HdDj/e3A/rXbgYSjT5ZHLi5K&#13;&#10;UrxL+s3kYlMtvJ5LPgFUGAxbuP7p45r2X4Yaze6FDcNYAANLG+HycMI1wevXivC7uGeMmVyI1QkO&#13;&#10;G68Dt6/hXr/gY+dp8kg4O5R+SivF4hSeHSfc9bJl+9foa3x7vx4o8GS6tqqLFPp0iPEYVxlpW2Mu&#13;&#10;M/xBuvY4NfGUscJKafYRPFJMu6V5D8wT8Oma+89T0pNc0O+0eQ4+1Qsin0bGVP4HFfC8p8kSxCNx&#13;&#10;cysVndzkgg4KLj0IxT4bqKWHlST+F/g/6ZvnNLlqxnbRr8jqPCFtdppd7qdum+2srmKKbIGFFyCI&#13;&#10;9w9HKMo9wB1rvbiO2lstkPmTQsMfZ1OGx/dV/wC77NwO2K9G/Za8PJ48k+IvwqliG/xF4ckntZCM&#13;&#10;mK80yZJYGAHUh5RjHuK8Fsp9QkKyeaUGFZoyxQruGcb8cMvT5htPqK+pp1eeVSk94v8AB7fr9x4M&#13;&#10;ocqjJdT/1PhTTfhuZRkysAOcnAHtyQK6S2+GBkICSSAt0JxtxzznHNfRth4S+SQhOSqqFOTnPrXY&#13;&#10;W+hLCyecrZcnA6nHcD16fSviZ4lnuqifMMfwwC8FpCc8YIGRjPp39K04vhmgzsaR9vUBsEf+O19I&#13;&#10;/wBjP5aM0aDPQjO4EnAz26VYXR/MUr5QURkYLEbT07jpxWX1iRfskeJeFPC1x4X16y17SyTdW5cw&#13;&#10;lwZVzJG0TZT5NxCucLuHOOlem+KNTS7srt/DXiSd9UgQRySR2UPmT8AOEbClT2JV8gDg96XUrux8&#13;&#10;OG3vrxHdVmTbEgJlkIO4qoPABH8R49TXDfEv41eCbfR5fO03ULO7dGjVZnZ40B4AXyCrMcngDPuR&#13;&#10;xXhY29SrCyu/ke3g4OFKUnpE8qi0K91DzPtViIIIeMOxhZ3z94gMxAHTk5JNcdrmgaeiu0cAbGek&#13;&#10;knb6n1rqvDN94x8aQ/aHt5bWN+BGSTtRem4sSSxHJ5OORnivUrP4ZXTgG4XYGH8Tbs5/HFfQUJOj&#13;&#10;BRk9TxK1qk3JbEXhjRtbufBNj4O8OGEWmPMlkuCZXcyN5n7pOdkYJwMlm4wFFfOnxf8ADOq6Zq1r&#13;&#10;/amoG+aKbYqMUUxkd/LQ/KM8LkdPevc5fAvj3w/qMl1o2vyxaNIuZ7JBs2erRyoN+OMlTkHPGO/n&#13;&#10;PjLSNB0/w/q/ixpUlmVHeaSQ/vfTI4GXNc+Hk6eOpzWt2und9z0HTVXCTV7WT/BHy14hg+z2zSS/&#13;&#10;cBGGJ4xWHZxvd2rRW0ZOVOGb5ckdxnmprnVL3VrgtFpdzcWsZyhlYRrx3IYhT7E817X8Jvg7dfGW&#13;&#10;y1vbqMOgtp8UX2WS4ZXilnZ/3kZ2OMlYwD1/iHBGRX7DWxEab9pN6I/OqdKUvdW585XknmXD3E3z&#13;&#10;NEG8qIHncByW9PTnpX2ZpXgOwXQ7aVNrKYUZCc4bIB6g4/lXjGt/CzxT8PNTnt/FlsZ7ZCR50SDy&#13;&#10;GGPveYgGOORuA/Gu88K+Ln0e2FhIWvrDACI5O+NM8BWz29DXzmPqOqoumenhocl+c2L7wvYKfK8k&#13;&#10;A4O48jB7dTzU/wAObC30fxrHMwWH7Tbywq5yFVm2t8xPT7vWvaNP8Ow6zY2moacwaG6DFSG4yODk&#13;&#10;EdRzkeorU8O/D2XUPEP2JSrXVzGUslc7YmuXZFUMQDgFN3bPpk4rhy7H+zxVNzdkmr39TqxGH5qU&#13;&#10;lFdDoLyfTv7O+3XNxCgh4LtIu3PoGzg15/4h+G1x408KXM+m2T3lzpsjXSiNTIREc+YTt9QdwHfF&#13;&#10;fb/hb9lXT9Sie5k0e10a2YlHM7kndj5tsadSOm7ivcvhH8NL3wJ4Vu9Pi8pdPs7mZp9sio1uwySS&#13;&#10;0h+ZMYIJbgHgCvuuIs3wdKi6UJqcpLo9vNvy7HhZfg605qbi0l+J+Fd14AkSHckEbYxngnr+NX/C&#13;&#10;WmXVjdXOgRQL5UhWbIkEDKSNpZWZWA6D0Poa+7PGlp8OvFni3VL7wDcw6hpsrEs9sQ0STBisqqQM&#13;&#10;MMjJ29CSK+dfiR4T0Hw7qWja1rMZayWXJboivj5eB6nj61+PTr88XFn2MaPvI8y8Z+GX0b7NpEsU&#13;&#10;LtL87RqwJXuGYHLsW/vsT0wMV0vgfRRqWhNJY2oWW0Z1V4bprZsejAKTwe/GRXd6laWHiLxLYabf&#13;&#10;aVJZ34tDL5kv3zC20JnBJ2kn5c4PHA61z8Wm6P4W1DxBpc9qZPtcCCeQKXPklfmUgc7MjqePWuKM&#13;&#10;+aly9Tolh7VLX0OfuNBvtculi1ciZoSUALNKE/4EwBOR3IrV0z4Ba143vl0fw3YrPdyAkKQEVADg&#13;&#10;s7nhVHr19ATiu4+DemeHtQtLoaEzG2iuCF80gsCyhiB64JIGTxxXv1lb+LNC1az1nwrqIthA227s&#13;&#10;5fliuoyOBvGWRlPKsARnIINU68oR5YbmXso83vHgx/4J23sGg3Gv6n4gXTbpnjiiJtQVeWSRUKDz&#13;&#10;GQoFBJ8w8EjJGOnmmofstaJofg++8S6bNNeLYxBpru8kgZHmGCscCw/JhhwOrZJznAFfo54v8WXX&#13;&#10;jDwrPoF1ZzRLKAHluboTMFAKny0RI0XrjJzjrXlOmfDjTtZn0nwybow2glVC8jlkhTHzSKHJXdjg&#13;&#10;HucDpSp5ljHTtWnZLppt8jWeGoKX7tXZ+O/iGw1zS9YvI9PtgCDnYJCoCno3l4xzjqOCc+9dn8LN&#13;&#10;FvPEz38F3bGKS2WMkkAhi5b24PGa/cW0/Zl8E6ql/L4u0axvtFdDBZQyhTPDEd2GicpuEwO0iQY2&#13;&#10;9F5GT8na78KfB2g30Xh34f6XNp9npZmimaWRpXluPM/eEyTFnYKcgFj04HAr6CfEFGvR9hBO9lr0&#13;&#10;OBZdOEvaS2PkG98A24hkUohYDjIAA9Pw+tfJuq6oNlx5On28e66Bhugpa4UIdhUMG2GNsZxg9cg1&#13;&#10;+sVx8HtK8UWsvh/xBdPp2n6nDLBLcxKHe3LxsEfafvYbG5e4zXz18RP2P4fCGjXGo3PjCz8QSIpN&#13;&#10;pbaZaSRID2kuHeV9qIOdinJPG7tXLQx9KMuWb1e2j/4YdTDTavFaHxfYaSNd17T9Hv8AS9k1+xjS&#13;&#10;ZS6K21SSduMNtx0DHB4PpX0D/wAIGIYVV0GQOMAc4/CvPNDv7mz1TwrBcXE0+n2t6ZYoGPyQPefu&#13;&#10;5ZEU42ByVLr04zjdkn6l8V+GPFU3h29/4Ry1aW9IHCkRuVzlwhJADFc4yRz3Fd2KrSUoq9kc9Kmr&#13;&#10;Nnyp8QNIs9M00RjBupiEiSMbm3DuwAyBwT+neuH8KS3gW60yJ1a5U+aq4ADY4ZPY8ZHryK991b9n&#13;&#10;f4tzqLrRNDfU7ScBhc2dxbtEN3aTzpoZEkHRlkRSpyORyeI1f4Rax4AhgePVbO91W63STW0R3m38&#13;&#10;s4QGcEJIxydwTIU8ZbOa9LBV4XUFK7Zy4inK3NY5a2vV1G4a1O4zg58qQgFWX0r2DwJKbOwdbghT&#13;&#10;uA+pxjI+teQX9vcXV5BNsS01O25COSFk6blPAwP/ANdfSlt4fdbWCSVBDKQDtV/unA6HuM965s3p&#13;&#10;xqRjCR1ZdVdOTki7/bEcBGEcsPRTXyP4zgtYfGWqZP2aKSczIGBA/eqHP5sSa+vodPjhlCMWQMMK&#13;&#10;Scg/U9vavBvi/otvp2t22qNDJLFdw8hAGy8RwQQTnGCMYrhyWjChiGk91/wTuzHESrU1dbM534Pe&#13;&#10;ILzwz8UrO/07fK5hmiIjlMJZZFyfmHb5fxqTU7P7Hrl9E8RTy7mbARh5kQZywVT0YAEAg8HGetYH&#13;&#10;w0WRPiHo2oTMhSe4cbUPRfKfg/TjivSPiDaLa+MLuUAiO8WOYcHGWXaevqVzn1r6uEksVKPdfkzw&#13;&#10;2r0k+zP/1ezeyjQmOEswUckYwBnIAwM5qwLMIVymxsgBMcMx5I459/0rYWNwgbgFckKuCSR0IHBG&#13;&#10;PSpPJYSLGSyk8EKM4ZueDyBj61+ZJn2BjJY+XL/qwVBP3WJGT3IPapzaygYXDfwsrD5gBjkYzxz0&#13;&#10;rZW2kEKyoC289SQc9u3OM1KqeUcJgbsj5cAe2fT8apMD5g8Y3kFtq+ra1rUjRW1gwihDAnEagFsN&#13;&#10;05bOSSK4Xwv8PtV8e66PFGs2X2PRIgGgSRf3k2ejZPRfccH1NfWc/gvw5LqR1W40e1kvj+8MjxCS&#13;&#10;QkHhvTd05wK6kQMpl2qsSA7lY/7PG3nggY/CueNKMZupfX8jrqYmc6apWsl+Jwlv4fs7FI7a3jEQ&#13;&#10;4BwdpO39P89Kle0jkf5WU47kglT+GD6e1dZsZ2aORM5GQ+AF6gN+Xtx3FVY7QSqsojCxv0JJ49+m&#13;&#10;fc103ODlOFnsmjUFA2AfmxyQWGR09TxnFeR+N/BOkazpGpabFbC3uJVIUiSSONZcZRmRTtbDDPI6&#13;&#10;44NfS7WDTDhAykZyCFzj2yTgfXFZeqeGoJYSY967O2MKGXnH/wBck10UazhJSW6M507po/IjU/hz&#13;&#10;IjibWIJnfcY1SSQMm5TgsQPlPJHLe1fVHwKstE8HeEprVYFe7v7mSabdHldwHlqoz/dVRz65NYfi&#13;&#10;uInV7yw1SDZLaXMysuAAGVtv5ADiu++D1rDqQu7WXcRazsFI53b1DkYPfqc+9fX5lip1KV3ax4mF&#13;&#10;oRhPQ9FSGK7uVmitlV0z90BVHHQqeCuOxByO1Vr/AOGHhTWYnmj8PaXbXTFf362rZGDglokkVGPp&#13;&#10;kEZ5wa92ttBggjVbeIAucbWxnP64x+NbdvpVrGq3CJ0+bbv4B6evHP8An0+Q+szekWe37GL3PGvC&#13;&#10;PgjTvCuhW+l2PmSxQcbmA3uWOSW6Dk5JwPwr0O30lEnt50gCy20kUw47xMGU/QEDnr6V1SWUYAjC&#13;&#10;xs52svGTyAeQDx9a0ntJGKryRgNj2JGTj0PUDHvxWLm27lqCR6D4t/ab1nT9LMPhv4dX+qavIuC8&#13;&#10;V7aR2SyMM7nMjiTHf5YyfWvmXU01z4qPJq3xO8NabZXF1GsMtksr3UUwVm2tLuVVdtp5BXA4GSOa&#13;&#10;9PvbXflpIfLVgMNk5LKM547juKga1RBkjI53ZzxkdM5469x7ehqHJ2t/mPlXNexyEOj2VjZrbWVv&#13;&#10;HHbrwUiVQFVfQAA47Y/Cs7xR4Q07xVpj6Rds6bxlJIlXdGMEhlyGUn1DDHqK9DlsYphFJtAYYP3g&#13;&#10;fxBzgjjPqPfvfh09SqPgoDk4I6eh5x2/+tWfUZ89eEPgxB4f1ltVvNVutTkKBFheOOKKLA+9iJfm&#13;&#10;bnGWPy/wgZOYvGvwn1PXtWi1fw5qi6ddiPyGaSJpFCt94oyPGy7h94ElSRnGea+hQIpdzHDIoCkA&#13;&#10;DrkZ9z6nvSRWSSSERElyNysGG059eeOeMjHFVzO9x67nifgn4d2PgLSINPMhu5Dl5JBGFQ5OD8oJ&#13;&#10;4/En3Jr0GS2h3KkfyIykAryV5/hPTv3rfFsQjKkC5OCWHzEHPOR1wPelnhAiQKA6EZZCe5OMLx1P&#13;&#10;8ql3erJtcwpLZRIQeXiAyVG4ADjJJyQfT3rmPFvhSXxNoMumQXt1pUsvyia0bbJ8pBGDjJBwCe/F&#13;&#10;ehm1aM4Y/vM9FxgZ5HGOSB+lP+zxbGjhy0gGVUr1GeT04AoWjuhNJ7nKeEtb+IvhbTYtMn1iDUJo&#13;&#10;1IS7mtD9rBUYJ3tM0IbHdYhVBtNC7pSWaSTczFwGLt94lj1JJyc11E8MAiSIk+2Vzjb6A8/54qrJ&#13;&#10;BBGgVfnTuD8uN319/wD69QoRTbStc0cpNWbMxLT5VClQUwS23HB79ePrVe80oXVrIJI1lBcqquuM&#13;&#10;4OSOeMNjBNdBGtr5GdhVwM7VPU9x7+x/wqCaEvFlpGCg9CCdpPsf0rRXCx87+Ov2O/hLfazHrXh7&#13;&#10;4hNpmi3kxuZNKksxJqFuHbzGtoZldVAByqF42IGOTgGvRLTQnt42UR7ImJ8tT95VGeGJ7hevqa9H&#13;&#10;eNlj2sQd2SSp/iHAIOf/AK5qhIkUzMpcbxjOCFwMAggnufzquarL+JNvtt+m/wAyVCC+GNjxDx1d&#13;&#10;aN4a0eTWdXhLGM+XGiKDJLIwOEGfp1PSvgLXbuz1jVJ9euoJDdyliyHHkg9FVAOQAMZyOua/Sn4g&#13;&#10;fD618f6QNKmvZNNG9JkeIjBlQHbuUj5vp17g15Pa/s4eGLm0t7XWI7mHUIl2PeadLFNBdkDh5LW6&#13;&#10;AaF8dVil2E8hRnA9fDVqdKN29ThrUpSdlsfOPhX4CX/xhsdA0n4dXw8Q+JtQt5NRvVmbyLLRo95U&#13;&#10;xzy7W2uPlRl+YlyxVSuNvv2t/Dy50HWJdBa8j1FbApG0tswaF3WNTIoc4JCtkZ4zivc/A3w88OeA&#13;&#10;NGuNB8N3F7M2oTRzXlxcGKKWdIgfKgWOABVhiLOwUlizMWJ4rZl0mIqTEipsJyMYAyTz9Kxr4upU&#13;&#10;e+iNaeHjFeZ8ceIn8MeGwV1TUIbaYZJjdt8nvhVJOfavn3xlJD4utzellttMsDm3llXbI8rggtt+&#13;&#10;8EIOBn0zivQvHnwv8Z+H9U1GYeG59etbqeSeK8tcyMokbIRlQlsjP938a8sb4ffFXxWUg0vwve20&#13;&#10;ADANKBDHn1zKQcnudp46V6+H5KbVRS1OCreXu8p4jDrJ0HxFp98LfE1vcRStsJYuqNhsAdcrkA+l&#13;&#10;fRHxX8ue70XUIiXjvLeRevYMrLye5DEj6VUtP2cficEjsr2exsoHcyf61pnVtu05winBH8IbFemf&#13;&#10;E3wO2l+B9Btri5W4ksmW3MgGP+WZ2sAeeq9MmvVpYmM8TTl6r8DnlRcaUkvI/9lQSwMEFAAGAAgA&#13;&#10;AAAhAKNuKkXkAAAADgEAAA8AAABkcnMvZG93bnJldi54bWxMT01rg0AQvRf6H5Yp9JasxmiKcQ0h&#13;&#10;/TiFQpNC6W2jE5W4s+Ju1Pz7Tk/tZWDmvXkf2WYyrRiwd40lBeE8AIFU2LKhSsHn8XX2BMJ5TaVu&#13;&#10;LaGCGzrY5Pd3mU5LO9IHDgdfCRYhl2oFtfddKqUrajTazW2HxNjZ9kZ7XvtKlr0eWdy0chEEiTS6&#13;&#10;IXaodYe7GovL4WoUvI163Ebhy7C/nHe372P8/rUPUanHh+l5zWO7BuFx8n8f8NuB80POwU72SqUT&#13;&#10;rYLZMmIm38MEBOPLRbQCcVIQr+IEZJ7J/zXyHwAAAP//AwBQSwMEFAAGAAgAAAAhABmUu8nDAAAA&#13;&#10;pwEAABkAAABkcnMvX3JlbHMvZTJvRG9jLnhtbC5yZWxzvJDLCsIwEEX3gv8QZm/TdiEipm5EcCv6&#13;&#10;AUMyTaPNgySK/r0BQRQEdy5nhnvuYVbrmx3ZlWIy3gloqhoYOemVcVrA8bCdLYCljE7h6B0JuFOC&#13;&#10;dTedrPY0Yi6hNJiQWKG4JGDIOSw5T3Igi6nygVy59D5azGWMmgeUZ9TE27qe8/jOgO6DyXZKQNyp&#13;&#10;FtjhHkrzb7bveyNp4+XFkstfKrixpbsAMWrKAiwpg89lW50CaeDfJZr/SDQvCf7x3u4BAAD//wMA&#13;&#10;UEsBAi0AFAAGAAgAAAAhAIoVP5gMAQAAFQIAABMAAAAAAAAAAAAAAAAAAAAAAFtDb250ZW50X1R5&#13;&#10;cGVzXS54bWxQSwECLQAUAAYACAAAACEAOP0h/9YAAACUAQAACwAAAAAAAAAAAAAAAAA9AQAAX3Jl&#13;&#10;bHMvLnJlbHNQSwECLQAUAAYACAAAACEAi0YqP8gFAAACEAAADgAAAAAAAAAAAAAAAAA8AgAAZHJz&#13;&#10;L2Uyb0RvYy54bWxQSwECLQAKAAAAAAAAACEAEqW2nNDiAADQ4gAAFQAAAAAAAAAAAAAAAAAwCAAA&#13;&#10;ZHJzL21lZGlhL2ltYWdlMS5qcGVnUEsBAi0ACgAAAAAAAAAhAOrvK/g7awAAO2sAABUAAAAAAAAA&#13;&#10;AAAAAAAAM+sAAGRycy9tZWRpYS9pbWFnZTIuanBlZ1BLAQItABQABgAIAAAAIQCjbipF5AAAAA4B&#13;&#10;AAAPAAAAAAAAAAAAAAAAAKFWAQBkcnMvZG93bnJldi54bWxQSwECLQAUAAYACAAAACEAGZS7ycMA&#13;&#10;AACnAQAAGQAAAAAAAAAAAAAAAACyVwEAZHJzL19yZWxzL2Uyb0RvYy54bWwucmVsc1BLBQYAAAAA&#13;&#10;BwAHAMABAACsWAEAAAA=&#13;&#10;">
                <v:shape id="Picture 18" o:spid="_x0000_s1039" type="#_x0000_t75" alt="Restorative Dentistry residents, faculty, and staff with Dr. Ramos. Photograph of a group of ten people posing in a classroom. The group includes individuals wearing casual and medical scrubs, suggesting a healthcare or educational setting." style="position:absolute;left:249;top:15019;width:23057;height:14878;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FF3hbzwAAAOgAAAAPAAAAZHJzL2Rvd25yZXYueG1sRI/BSsNA&#13;&#10;EIbvgu+wjODNbiK0xLTb0ihipRdtLL0O2WkSmp0N2bWJb+8cBC8D/wzz/XyrzeQ6daUhtJ4NpLME&#13;&#10;FHHlbcu1ga/y9SEDFSKyxc4zGfihAJv17c0Kc+tH/qTrIdZKIBxyNNDE2Odah6ohh2Hme2K5nf3g&#13;&#10;MEocam0HHAXuOv2YJAvtsGVpaLCn54aqy+HbGSim4lL2x/eyOu7ePp7G7b4rTntj7u+ml6WM7RJU&#13;&#10;pCn+f/whdlYc0iRdzLN5JioiJgvQ618AAAD//wMAUEsBAi0AFAAGAAgAAAAhANvh9svuAAAAhQEA&#13;&#10;ABMAAAAAAAAAAAAAAAAAAAAAAFtDb250ZW50X1R5cGVzXS54bWxQSwECLQAUAAYACAAAACEAWvQs&#13;&#10;W78AAAAVAQAACwAAAAAAAAAAAAAAAAAfAQAAX3JlbHMvLnJlbHNQSwECLQAUAAYACAAAACEAxRd4&#13;&#10;W88AAADoAAAADwAAAAAAAAAAAAAAAAAHAgAAZHJzL2Rvd25yZXYueG1sUEsFBgAAAAADAAMAtwAA&#13;&#10;AAMDAAAAAA==&#13;&#10;">
                  <v:imagedata r:id="rId34" o:title="Restorative Dentistry residents, faculty, and staff with Dr. Ramos. Photograph of a group of ten people posing in a classroom. The group includes individuals wearing casual and medical scrubs, suggesting a healthcare or educational setting" croptop="13781f" cropleft="5390f"/>
                  <v:shadow on="t" color="black" opacity="45875f" origin="-.5,-.5" offset="0,0"/>
                </v:shape>
                <v:shape id="Picture 17" o:spid="_x0000_s1040" type="#_x0000_t75" alt="Restorative Dentistry faculty and staff with Dr. Ramos. Photograph of eight people standing side by side in a classroom setting, with a whiteboard and a television screen in the background. Group includes individuals dressed in casual and medical attire, suggesting a professional or educational gathering." style="position:absolute;left:249;width:23057;height:15208;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E3NHvzgAAAOcAAAAPAAAAZHJzL2Rvd25yZXYueG1sRI9NSwMx&#13;&#10;EIbvQv9DmIIXabPblbZsmxZRBL0I9gM8Dptxs3QzWZKYrv56cxC8DLwM7/PybPej7UUiHzrHCsp5&#13;&#10;AYK4cbrjVsHp+DxbgwgRWWPvmBR8U4D9bnKzxVq7K79TOsRWZAiHGhWYGIdaytAYshjmbiDOv0/n&#13;&#10;LcYcfSu1x2uG214uimIpLXacFwwO9GiouRy+rIJ0qah9TaPHKpnV213nfs4f90rdTsenTT4PGxCR&#13;&#10;xvjf+EO8aAWrslyXy0WVTbJXdgK5+wUAAP//AwBQSwECLQAUAAYACAAAACEA2+H2y+4AAACFAQAA&#13;&#10;EwAAAAAAAAAAAAAAAAAAAAAAW0NvbnRlbnRfVHlwZXNdLnhtbFBLAQItABQABgAIAAAAIQBa9Cxb&#13;&#10;vwAAABUBAAALAAAAAAAAAAAAAAAAAB8BAABfcmVscy8ucmVsc1BLAQItABQABgAIAAAAIQCE3NHv&#13;&#10;zgAAAOcAAAAPAAAAAAAAAAAAAAAAAAcCAABkcnMvZG93bnJldi54bWxQSwUGAAAAAAMAAwC3AAAA&#13;&#10;AgMAAAAA&#13;&#10;">
                  <v:imagedata r:id="rId35" o:title="Restorative Dentistry faculty and staff with Dr. Ramos. Photograph of eight people standing side by side in a classroom setting, with a whiteboard and a television screen in the background" croptop="13244f" cropleft="6092f"/>
                  <v:shadow on="t" color="black" opacity="45875f" origin="-.5,-.5" offset="0,0"/>
                </v:shape>
                <v:rect id="Rectangle 17" o:spid="_x0000_s1041" alt="Image caption reading, &quot;Faculty, staff, residents with Dr. Ramos&quot;" style="position:absolute;top:30161;width:23459;height:2979;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x78v1zwAAAOcAAAAPAAAAZHJzL2Rvd25yZXYueG1sRI9Ba8JA&#13;&#10;FITvgv9heUJvulHRanQVbRHag6CpB4/P7DMJZt+m2TWm/75bKHgZGIb5hlmuW1OKhmpXWFYwHEQg&#13;&#10;iFOrC84UnL52/RkI55E1lpZJwQ85WK+6nSXG2j74SE3iMxEg7GJUkHtfxVK6NCeDbmAr4pBdbW3Q&#13;&#10;B1tnUtf4CHBTylEUTaXBgsNCjhW95ZTekrtR8JnJ/el+TC7b2blpNt+XcnuIdkq99Nr3RZDNAoSn&#13;&#10;1j8b/4gPrWA+Hk8nr5PRHP5+hU8gV78AAAD//wMAUEsBAi0AFAAGAAgAAAAhANvh9svuAAAAhQEA&#13;&#10;ABMAAAAAAAAAAAAAAAAAAAAAAFtDb250ZW50X1R5cGVzXS54bWxQSwECLQAUAAYACAAAACEAWvQs&#13;&#10;W78AAAAVAQAACwAAAAAAAAAAAAAAAAAfAQAAX3JlbHMvLnJlbHNQSwECLQAUAAYACAAAACEA8e/L&#13;&#10;9c8AAADnAAAADwAAAAAAAAAAAAAAAAAHAgAAZHJzL2Rvd25yZXYueG1sUEsFBgAAAAADAAMAtwAA&#13;&#10;AAMDAAAAAA==&#13;&#10;" fillcolor="#e8d3a2 [3214]" strokecolor="#e8d3a2 [3214]" strokeweight="1pt">
                  <v:textbox>
                    <w:txbxContent>
                      <w:p w14:paraId="3CE83F4B" w14:textId="4927B1AF" w:rsidR="00432EFC" w:rsidRPr="001A1170" w:rsidRDefault="00F51C18" w:rsidP="00432EFC">
                        <w:pPr>
                          <w:jc w:val="center"/>
                          <w:rPr>
                            <w:color w:val="000000" w:themeColor="text1"/>
                            <w:sz w:val="20"/>
                            <w:szCs w:val="20"/>
                          </w:rPr>
                        </w:pPr>
                        <w:r>
                          <w:rPr>
                            <w:color w:val="000000" w:themeColor="text1"/>
                            <w:sz w:val="20"/>
                            <w:szCs w:val="20"/>
                          </w:rPr>
                          <w:t>Faculty, staff, residents with Dr. Ramos</w:t>
                        </w:r>
                      </w:p>
                    </w:txbxContent>
                  </v:textbox>
                </v:rect>
                <w10:wrap type="square"/>
              </v:group>
            </w:pict>
          </mc:Fallback>
        </mc:AlternateContent>
      </w:r>
    </w:p>
    <w:p w14:paraId="6E94657C" w14:textId="0440C8D0" w:rsidR="00FC790E" w:rsidRPr="0077366E" w:rsidRDefault="00FC790E" w:rsidP="00C76181">
      <w:pPr>
        <w:widowControl/>
        <w:autoSpaceDE/>
        <w:autoSpaceDN/>
        <w:adjustRightInd/>
        <w:spacing w:after="160"/>
        <w:jc w:val="both"/>
        <w:rPr>
          <w:sz w:val="4"/>
          <w:szCs w:val="4"/>
        </w:rPr>
      </w:pPr>
    </w:p>
    <w:p w14:paraId="21C01B40" w14:textId="7864AB48" w:rsidR="00B77952" w:rsidRDefault="00B77952" w:rsidP="00892428">
      <w:pPr>
        <w:pStyle w:val="Heading2"/>
      </w:pPr>
      <w:r>
        <w:t>Farewell!</w:t>
      </w:r>
    </w:p>
    <w:p w14:paraId="4CCEDFA8" w14:textId="77777777" w:rsidR="00FC790E" w:rsidRPr="009E391C" w:rsidRDefault="00FC790E" w:rsidP="00FC790E">
      <w:pPr>
        <w:rPr>
          <w:sz w:val="4"/>
          <w:szCs w:val="4"/>
        </w:rPr>
      </w:pPr>
    </w:p>
    <w:p w14:paraId="4DF879E6" w14:textId="386120B5" w:rsidR="0077366E" w:rsidRPr="0077366E" w:rsidRDefault="0077366E" w:rsidP="0077366E">
      <w:pPr>
        <w:rPr>
          <w:sz w:val="4"/>
          <w:szCs w:val="4"/>
        </w:rPr>
      </w:pPr>
    </w:p>
    <w:p w14:paraId="5D842DA0" w14:textId="77777777" w:rsidR="0039140D" w:rsidRDefault="00B77952" w:rsidP="00FC790E">
      <w:pPr>
        <w:jc w:val="both"/>
        <w:rPr>
          <w:sz w:val="28"/>
          <w:szCs w:val="28"/>
        </w:rPr>
      </w:pPr>
      <w:r>
        <w:rPr>
          <w:sz w:val="28"/>
          <w:szCs w:val="28"/>
        </w:rPr>
        <w:t xml:space="preserve">We held a send-off gathering for </w:t>
      </w:r>
      <w:r w:rsidRPr="00A15437">
        <w:rPr>
          <w:b/>
          <w:bCs/>
          <w:sz w:val="28"/>
          <w:szCs w:val="28"/>
        </w:rPr>
        <w:t>Dr. Van Ramos</w:t>
      </w:r>
      <w:r>
        <w:rPr>
          <w:sz w:val="28"/>
          <w:szCs w:val="28"/>
        </w:rPr>
        <w:t xml:space="preserve"> on Thursday, August 20. Many faculty members, including colleagues from other departments, as well as staff and residents, joined us to celebrate his retirement and wish him well. The event was filled with heartfelt conversations, well wishes, and plenty of photo opportunities as we reflected on his contributions and time with the program. Dr. Ramos will be greatly missed. We wish him all the best in his retirement and future endeavors. Good luck, Dr. Ramos!</w:t>
      </w:r>
      <w:r w:rsidR="001B0F36">
        <w:rPr>
          <w:sz w:val="28"/>
          <w:szCs w:val="28"/>
        </w:rPr>
        <w:t xml:space="preserve">  </w:t>
      </w:r>
      <w:r w:rsidR="0039140D">
        <w:rPr>
          <w:sz w:val="28"/>
          <w:szCs w:val="28"/>
        </w:rPr>
        <w:tab/>
      </w:r>
      <w:r w:rsidR="0039140D">
        <w:rPr>
          <w:sz w:val="28"/>
          <w:szCs w:val="28"/>
        </w:rPr>
        <w:tab/>
      </w:r>
      <w:r w:rsidR="0039140D">
        <w:rPr>
          <w:sz w:val="28"/>
          <w:szCs w:val="28"/>
        </w:rPr>
        <w:tab/>
      </w:r>
    </w:p>
    <w:p w14:paraId="5828E69C" w14:textId="6515CBC4" w:rsidR="00B77952" w:rsidRDefault="0039140D" w:rsidP="00FC790E">
      <w:pPr>
        <w:jc w:val="both"/>
        <w:rPr>
          <w:sz w:val="28"/>
          <w:szCs w:val="28"/>
        </w:rPr>
      </w:pPr>
      <w:r>
        <w:rPr>
          <w:sz w:val="28"/>
          <w:szCs w:val="28"/>
        </w:rPr>
        <w:tab/>
      </w:r>
      <w:r>
        <w:rPr>
          <w:sz w:val="28"/>
          <w:szCs w:val="28"/>
        </w:rPr>
        <w:tab/>
      </w:r>
      <w:r>
        <w:rPr>
          <w:sz w:val="28"/>
          <w:szCs w:val="28"/>
        </w:rPr>
        <w:tab/>
      </w:r>
      <w:r>
        <w:rPr>
          <w:sz w:val="28"/>
          <w:szCs w:val="28"/>
        </w:rPr>
        <w:tab/>
      </w:r>
      <w:r>
        <w:rPr>
          <w:sz w:val="28"/>
          <w:szCs w:val="28"/>
        </w:rPr>
        <w:tab/>
      </w:r>
      <w:r>
        <w:rPr>
          <w:sz w:val="28"/>
          <w:szCs w:val="28"/>
        </w:rPr>
        <w:tab/>
        <w:t xml:space="preserve">      </w:t>
      </w:r>
      <w:r w:rsidR="001B0F36">
        <w:rPr>
          <w:sz w:val="28"/>
          <w:szCs w:val="28"/>
        </w:rPr>
        <w:t>Akiko</w:t>
      </w:r>
      <w:r>
        <w:rPr>
          <w:sz w:val="28"/>
          <w:szCs w:val="28"/>
        </w:rPr>
        <w:t xml:space="preserve"> Koyama</w:t>
      </w:r>
    </w:p>
    <w:p w14:paraId="221C642B" w14:textId="6DFADA64" w:rsidR="00B77952" w:rsidRDefault="00B77952" w:rsidP="00B77952">
      <w:pPr>
        <w:rPr>
          <w:rFonts w:eastAsiaTheme="majorEastAsia"/>
        </w:rPr>
      </w:pPr>
      <w:r>
        <w:rPr>
          <w:sz w:val="28"/>
          <w:szCs w:val="28"/>
        </w:rPr>
        <w:t xml:space="preserve"> </w:t>
      </w:r>
      <w:r>
        <w:br w:type="page"/>
      </w:r>
    </w:p>
    <w:p w14:paraId="6C71638B" w14:textId="4C4C31B9" w:rsidR="005D5BA1" w:rsidRPr="0091491E" w:rsidRDefault="005D5BA1" w:rsidP="00892428">
      <w:pPr>
        <w:pStyle w:val="Heading2"/>
        <w:rPr>
          <w:sz w:val="28"/>
          <w:szCs w:val="28"/>
        </w:rPr>
      </w:pPr>
      <w:r>
        <w:lastRenderedPageBreak/>
        <w:t>Congratulations!</w:t>
      </w:r>
    </w:p>
    <w:p w14:paraId="0DCCFE8E" w14:textId="333F5144" w:rsidR="0091491E" w:rsidRDefault="0091491E" w:rsidP="005D5BA1">
      <w:pPr>
        <w:widowControl/>
        <w:autoSpaceDE/>
        <w:autoSpaceDN/>
        <w:adjustRightInd/>
        <w:spacing w:after="160"/>
        <w:jc w:val="both"/>
        <w:rPr>
          <w:sz w:val="28"/>
          <w:szCs w:val="28"/>
        </w:rPr>
      </w:pPr>
      <w:r>
        <w:rPr>
          <w:noProof/>
          <w:sz w:val="28"/>
          <w:szCs w:val="28"/>
          <w14:ligatures w14:val="standardContextual"/>
        </w:rPr>
        <mc:AlternateContent>
          <mc:Choice Requires="wpg">
            <w:drawing>
              <wp:anchor distT="0" distB="0" distL="114300" distR="114300" simplePos="0" relativeHeight="251658264" behindDoc="0" locked="0" layoutInCell="1" allowOverlap="1" wp14:anchorId="3152A305" wp14:editId="2904D118">
                <wp:simplePos x="0" y="0"/>
                <wp:positionH relativeFrom="margin">
                  <wp:posOffset>3643984</wp:posOffset>
                </wp:positionH>
                <wp:positionV relativeFrom="paragraph">
                  <wp:posOffset>179425</wp:posOffset>
                </wp:positionV>
                <wp:extent cx="3124200" cy="2709545"/>
                <wp:effectExtent l="165100" t="177800" r="177800" b="8255"/>
                <wp:wrapSquare wrapText="bothSides"/>
                <wp:docPr id="1938879885" name="Group 23"/>
                <wp:cNvGraphicFramePr/>
                <a:graphic xmlns:a="http://schemas.openxmlformats.org/drawingml/2006/main">
                  <a:graphicData uri="http://schemas.microsoft.com/office/word/2010/wordprocessingGroup">
                    <wpg:wgp>
                      <wpg:cNvGrpSpPr/>
                      <wpg:grpSpPr>
                        <a:xfrm>
                          <a:off x="0" y="0"/>
                          <a:ext cx="3124200" cy="2709545"/>
                          <a:chOff x="183132" y="10271"/>
                          <a:chExt cx="3648695" cy="2925261"/>
                        </a:xfrm>
                      </wpg:grpSpPr>
                      <pic:pic xmlns:pic="http://schemas.openxmlformats.org/drawingml/2006/picture">
                        <pic:nvPicPr>
                          <pic:cNvPr id="781341828" name="Picture 20" descr="(from left to right) Paridhi Garg, Mark Yang, Dr. James Newman, Aaron Nguyen and Kristi Trinh. Photograph of five conference attendees standing indoors on a patterned blue carpet with beige curtains in background. Group includes three men and two women wearing business attire and conference badges, smiling at camera in a professional setting."/>
                          <pic:cNvPicPr>
                            <a:picLocks noChangeAspect="1"/>
                          </pic:cNvPicPr>
                        </pic:nvPicPr>
                        <pic:blipFill rotWithShape="1">
                          <a:blip r:embed="rId36" cstate="print">
                            <a:extLst>
                              <a:ext uri="{28A0092B-C50C-407E-A947-70E740481C1C}">
                                <a14:useLocalDpi xmlns:a14="http://schemas.microsoft.com/office/drawing/2010/main" val="0"/>
                              </a:ext>
                            </a:extLst>
                          </a:blip>
                          <a:srcRect l="3114" t="17486" r="13010" b="521"/>
                          <a:stretch>
                            <a:fillRect/>
                          </a:stretch>
                        </pic:blipFill>
                        <pic:spPr bwMode="auto">
                          <a:xfrm>
                            <a:off x="196153" y="10271"/>
                            <a:ext cx="3635674" cy="2599143"/>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ic:spPr>
                      </pic:pic>
                      <wps:wsp>
                        <wps:cNvPr id="1266464495" name="Rectangle 17" descr="Image caption reading, &quot;Dr. Newman with students&quot;">
                          <a:extLst>
                            <a:ext uri="{C183D7F6-B498-43B3-948B-1728B52AA6E4}">
                              <adec:decorative xmlns:adec="http://schemas.microsoft.com/office/drawing/2017/decorative" val="0"/>
                            </a:ext>
                          </a:extLst>
                        </wps:cNvPr>
                        <wps:cNvSpPr/>
                        <wps:spPr>
                          <a:xfrm>
                            <a:off x="183132" y="2658921"/>
                            <a:ext cx="3635674" cy="276611"/>
                          </a:xfrm>
                          <a:prstGeom prst="rect">
                            <a:avLst/>
                          </a:prstGeom>
                          <a:solidFill>
                            <a:schemeClr val="bg2"/>
                          </a:solidFill>
                          <a:ln>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160E8194" w14:textId="697FDB4B" w:rsidR="005D5BA1" w:rsidRPr="001A1170" w:rsidRDefault="00B80826" w:rsidP="005D5BA1">
                              <w:pPr>
                                <w:jc w:val="center"/>
                                <w:rPr>
                                  <w:color w:val="000000" w:themeColor="text1"/>
                                  <w:sz w:val="20"/>
                                  <w:szCs w:val="20"/>
                                </w:rPr>
                              </w:pPr>
                              <w:r>
                                <w:rPr>
                                  <w:color w:val="000000" w:themeColor="text1"/>
                                  <w:sz w:val="20"/>
                                  <w:szCs w:val="20"/>
                                </w:rPr>
                                <w:t>Dr. Newman with students presenting research</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3152A305" id="Group 23" o:spid="_x0000_s1042" style="position:absolute;left:0;text-align:left;margin-left:286.95pt;margin-top:14.15pt;width:246pt;height:213.35pt;z-index:251658264;mso-position-horizontal-relative:margin;mso-width-relative:margin;mso-height-relative:margin" coordorigin="1831,102" coordsize="36486,29252" o:gfxdata="UEsDBBQABgAIAAAAIQCKFT+YDAEAABUCAAATAAAAW0NvbnRlbnRfVHlwZXNdLnhtbJSRwU7DMAyG&#13;&#10;70i8Q5QratPtgBBqu8M6joDQeIAocdtA40RxKNvbk3abBNNA4pjY3+/PSbna2YGNEMg4rPgiLzgD&#13;&#10;VE4b7Cr+un3I7jijKFHLwSFUfA/EV/X1VbndeyCWaKSK9zH6eyFI9WAl5c4DpkrrgpUxHUMnvFTv&#13;&#10;sgOxLIpboRxGwJjFKYPXZQOt/Bgi2+zS9cHkzUPH2frQOM2quLFTwFwQF5kAA50x0vvBKBnTdmJE&#13;&#10;fWaWHa3yRM491BtPN0mdX54wVX5KfR9w5J7ScwajgT3LEB+lTepCBxKwdI1T+d8Zk6SlzLWtUZA3&#13;&#10;gTYzdXL6LVu7Twww/je8SdgLjKd0MX9q/QU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ChcmR10BQAAAQwAAA4AAABkcnMvZTJvRG9jLnhtbJxWXW/bNhR9H7D/&#13;&#10;QOhh2IA0tuSv2KtTBMkSdEvToOlQ7JGSKImoRKokFTn79TuXlBwnDba1BeqQ4uXl/TjnkK/f7Jqa&#13;&#10;3QtjpVbbKD6eRkyoTOdSldvoz4+Xr04iZh1XOa+1EtvoQdjozemPP7zu241IdKXrXBgGJ8pu+nYb&#13;&#10;Vc61m8nEZpVouD3WrVBYLLRpuMPUlJPc8B7em3qSTKfLSa9N3hqdCWvx9SIsRqfef1GIzL0vCisc&#13;&#10;q7cRYnP+1/jflH4np6/5pjS8rWQ2hMG/I4qGS4VD964uuOOsM/IrV43MjLa6cMeZbia6KGQmfA7I&#13;&#10;Jp4+y+bK6K71uZSbvmz3ZUJpn9Xpu91mN/dXpr1rbw0q0bclauFnlMuuMA39RZRs50v2sC+Z2DmW&#13;&#10;4eMsTuboQ8QyrCWr6XoxX4SiZhUqT/vik1k8SyIGg3iarOJx+bfRxXJ+slwvBhfrZJEsvc1kjGDy&#13;&#10;JK5WZhv8H4qB0VfF+G/QYJfrjIgGJ83/8tFw87lrX6FvLXcylbV0Dx6D6BAFpe5vZXZrwgR1vTVM&#13;&#10;5ttodRLP5vFJAiIo3oACsKLDWYKq5cJmQOPPhdENq0XhmNPMyLJyv7BbbmReSXbFTXnE3uF09hdX&#13;&#10;GF6YY/Y7XFl2I/qGqyN2xo1W7KbsHoRiIBv7w0jrJPtopKqO2W2lnfYgZ7pghbwXLNOqEAZUFYw7&#13;&#10;J1Qu4M4TFSxiUuVaG8vglDNk64RRImdp3WEnNy341EtXsVTIEl8644B/i20s5dnnErBV+THz8MXH&#13;&#10;rO6QJ3OVEYI1Q4Su16zXNOsFEsWhaQcGg8YUkER9KI+DMFOel8IeMdug8jDnACCKYDgdiyiNLkgD&#13;&#10;tOI1A+EdbI4JatQa6kboDSfsXOvss2VKn1eopzizLWQC4CTryVNzP33S2LSW7aWsa2a0+4Qa3FW8&#13;&#10;RVNjz35aHDCFrj7j6AuwDPy/0FmHQrggaEbUgJdWtpKtjZjZiCYVwJF5m8fgCHrkcF6LkrnAJGuy&#13;&#10;D0iAFG4Wx3MvcvEKnMJmBDaDrkQMYrdIBupZZ4TLKqJ2gUxoM2XON/sFn/aYaSihhUSwtH+nc5zO&#13;&#10;O6d9ws8kIl4v48XsOdX3WrGcLZYrBOi1YrFex/OZr/lIdDTHWHclwAUaIGeE5s/h99d2CHI0ofBr&#13;&#10;Rb9KU0NCCuGL8MqPLV6+OsD3rsp7wq/5wFHLeD1dkGjxusSt5WpU6kk3p/5Qa8r0vDbsntPl4f+F&#13;&#10;YOq24uHrir4OOQzmvpJ6PNPPDsLxlaVaDlAD3Eh3cfnZETmYfYWdb9J3D0lESm4fdShOlsv5cj4n&#13;&#10;pQ1CRI0HAWrB4tVeit42nCjNW8IgM4LTVX7EfvrSafcrKU/QnMB/68Bs5WxYpToMZ+4vFLsJyT62&#13;&#10;eLhNDm6FZLk4WY/gfBksq+UyfnopfDNWrK5lTkAhTPj3hdg3Ny2TsYmHVgFM37wRTKKduLbG7P3I&#13;&#10;PdQigPaDKHA14GpMAs7osfMYDM8y1DQIiq14LgLUYiB2D7Vxh4dXreCQPAc2D74HB6NlcDL6DmQZ&#13;&#10;7GlrgOg+sIEA/7Z5v8OfrJXbb26k0ualzGpkNZwc7McihdJQldwu3YVrc0RTqvMHSA8I6p8gts0u&#13;&#10;JcThmluHGxKPNfAYD1D3Hj9FrfttpIdRxCpt/n7pO9mDY1iNWI/H3zayXzpOD4L6rQL7oExzuHV+&#13;&#10;Ml+s6Ko2hyvp4YrqmnMNiYA8Izo/JHtXj0O63T/hnXpGp2KJqwxnb6PMmXFy7jDHEl66mTg78+Pw&#13;&#10;0rhWdy3eJ6GdJH4fd59wBQ8K6cCXGz0ynm+eCWWwpQ4pfQbRLqRXUap0qOvQAaiPH/l3pgfV8Cam&#13;&#10;h+zh3Fs9vtxP/wEAAP//AwBQSwMECgAAAAAAAAAhAJRKKxqCUAMAglADABUAAABkcnMvbWVkaWEv&#13;&#10;aW1hZ2UxLmpwZWf/2P/hAAL/4QAC/9sAhAAGBAQFBAQGBQUFBgYGBwkOCQkICAkSDQ0KDhUSFhYV&#13;&#10;EhQUFxohHBcYHxkUFB0nHR8iIyUlJRYcKSwoJCshJCUkAQYGBgkICREJCREkGBQYJCQkJCQkJCQk&#13;&#10;JCQkJCQkJCQkJCQkJCQkJCQkJCQkJCQkJCQkJCQkJCQkJCQkJCQkJCT/wgARCAOJBLADAREAAhEB&#13;&#10;AxEB/8QANQAAAQUBAQEAAAAAAAAAAAAABAECAwUGAAcIAQADAQEBAQEAAAAAAAAAAAAAAQIDBAUG&#13;&#10;B//aAAwDAQACEAMQAAAAsvD9M0JAUVbpItSBU120BawDcJcuZIx6EltTlQXFzxRMUVnc80PDqwyb&#13;&#10;VzKJ5dtNvjfb5VfPttPQ5cPw9NXFP3z322V05t2rdqeKjm41TBxQx8weWMUIqAdQtSVNOqaErA6U&#13;&#10;iULRZTHKMjQ1kgNY4CR8EbNB2coHJ02mNWJJpnOx4yNVBvjnWsorrrId8aTqwj2ySkrfArXBzFFw&#13;&#10;KCoRiB0jEx8dbXK7Xn002uFr3cYuVSCuo0L4uqz593ZawZXFNMAYYjsEddQOTAHA6BtDWuZWsjac&#13;&#10;h45EIh4uTVEw+lSDkVMCZCtqx4chwuSaErEBAKYDosr1YY3t5vSvnfWgGUwdKQbwiSmHySUhrmv1&#13;&#10;zpd86neOcg6Q2lzauWA0OCdMvKzIpsUNFDyx1UKDIp7WgpWNFgJkNJqMZVRb6ZXLi1c21IiNIs9G&#13;&#10;RTEmSRohTGKCCudUFDGxmrYcoCtTgoQiITgZIydO2ksSD3BDJWpbkTWM2zMzdfOkonWh9YDqW0mX&#13;&#10;EG2YvXzt0jhqLg4FYoKCggKgjn1I5tSsNZGtX6nlTuA89DbkXDaW5SKH830L2K0Aj5qHLSHK4JqA&#13;&#10;oV0AVViH0UeuUtyHy7VDmWWTUzwy9YEzvk1lyw1bkB4mKsjrF1N3Q3CQHhELhcAzHsIB6diqicyb&#13;&#10;QXwajthjHCMqAGBzH1nIgGKcENAjm0VMJE0mt2gDSANc6/aArmClzlQ4bgcicZcsrLQjKy86Im4U&#13;&#10;cDkSBInKm9NWkTdUWmmdtcW5Nm3ZJx46sSf0Y1vDsR2c+S4OrUehzUfJ0mdOVVhuJNydGSDbloY5&#13;&#10;spRzglzM2XtmDrnm6eXzuujV40aHqWUupSgHtkDviN04u3yUUY3CcNqJIp6cekOo4HBwp6ztNua6&#13;&#10;157Yh0WNx9c8tsXBFn6457yvWg5OuYFZITe3N4ouotcrgztiIgEVQ6OMzXeKfKxwSaCmtFtiZhVv&#13;&#10;3c+M87tDKe25pQeFHSsJcw3JOoHBwOpSM5ElBusL1YB9GDdIha3/AM33QxUY2FIEacLodMUY44HU&#13;&#10;CKdqJhSCwHakCNjAVjakapD0mv1zpdoguY7kbXNKTmPQ9N8siaIzsnOyMrKmnpsSVPkSjllvDk1E&#13;&#10;in1jXmyhedtBS8xFWCIA0yegFrag3Ugz2kcyUPB4Pua+4zaebTAnSZkbQdzECtyiA6MROjETox7S&#13;&#10;JrSCUIkRxRWOt3z723JvZ4aolDrNftjX9GUnocFh38BO/O9zI4lalSex0N2PRHz9FT5fp1/neg0p&#13;&#10;UPlyzSxXNxtWl536nQubHKhZYGZls78r00AYxAzYoHXnuubTdPEGelmiVJjahHSq2iAuRqhoyLRm&#13;&#10;+MnVhDqoqiHSKZFLF4TO9AOIWl8T0DiTmrEmxlFisCZwgmogYm1gI1pQFIqFHAUEEJQrSgXvkHhq&#13;&#10;gqPrwrurG/5OgnGx6kK4B2gTWA9JE0nqlyHM5j0TRREVPFFZ2XjblTQQFQ6Zs3nBGpDgzec7jppN&#13;&#10;883zbF7ZaJ5XwbEc1ZLSpneZd5fPUPLVrTLBrhKOBlQBvkL04CdGM1JzSgjY6S53Zc+1vy72vPs+&#13;&#10;HNFETT0+aUEVOQrmPTOHt5Iu/jh7eF/Zydch56gY9Ffj0DxfTT86Jy0I5tzOfV+ekaaoVVKhQlqX&#13;&#10;1EmDNzKPV+k4q12gTi1qms09M45FNtRqFBK0wFkkGPSnuS+nJNspNs4LmuarIqjig5o1lTJTgQmH&#13;&#10;cnIIK0Hj908t6boHtyCex9SSpKlWVzGkd0YFawkVpXpDlbRxIiTHTFQC0NFwKhXVfSkippHjWXwK&#13;&#10;xgK1UbY13RmylWbZibZhazFUczgciVMuaJysjKyJoWXBz61Uqw1iqmtJrnj871ss7SbdM25P1ivz&#13;&#10;0ZlbLgKmI0lHBBeYfTkN0YD75ztI0jIkR50Zlrc8u9xzbH5XIqRDpfDkkVNUcPH3nrYtxSiQTaUd&#13;&#10;x1KK5E0zB6cq7fEPoyjqOZw0HwNkkVGc2xOGpWGsudsDmpRsTrs6C57zWuc6ZdTsjLRxWph2goi4&#13;&#10;Kqt3IOjKXoxrmgLmtRVp0GdFMFTeBg4QEQWwIKwYArlykt7CePYvPQiGTNOT6G5Bsr03q5KWbDKz&#13;&#10;vNvsPR4sB5vZ6H38dNz67Dr569Uk0fSs3JKqLO40MlxjHmhc2IqFTHKEVQFPafUVybGFJ8nE5bQD&#13;&#10;rAG2YOuYesB6QJpDLnqXCenMmVFkZXLFE53NNvFGLmPFCUwXA8JEwNoF6MRejHtc5muBgx5LDGtH&#13;&#10;ybaHl2Oy3jjQak1kaDrkSKchqb0KNqrkq8kgbwRjHLaUYkGjJwUTh85GuQt8q7pxrujIbaEEocDU&#13;&#10;0CTOjMdScdTcdH52wHJzwT0ECbUaPbG6vKKnR0AWUI6jO4VQaZQThCymgLZCyxG5KFjQnHYVNNDm&#13;&#10;Zc1LEzg8yIQHgqcs0XNE50XjdnlJI8rVhZ1c9OVFyapqR5Xosj2/0OCv59sbn0yXM9SQSa1YVNiS&#13;&#10;e0cwocedxS4ZcUOJMdVTjgZE7hlxpx0RCfSjZKjkJShuYtc1vEDfOr1iq3gK0jOaVVMgmalyuWWk&#13;&#10;tgI1FtAHRlNcvDghEkUbhrY4aejYmpz0MxtQRNoRjFmgk4dorMtRRxNMBycSFZXtTBIDkQOXAgKE&#13;&#10;gPRLDkHIh4nKnBzQuk1HRlU9eFV0ZBa5tqVb4OkjTKl32Wl5loVcsqIdJHmwZKPG0dBp2wVAPAkB&#13;&#10;gMCZkCKhDAIC1omRIBQFNWNDpdahGq4do1geehdJHpcx8ko2MhIjTjjQ/l0rprbio5e1pVXPpFQ3&#13;&#10;TKeNrIfAopU3S1mlTkBycoj9My7g9owRtSdarM5JgGV2RcSIE4HQ6Y7bdISaIlnqDbgm1LpNLSz4&#13;&#10;83OsNzU9WFfpA+0Q6REJaFEqXMWhQVioJw1Kx1s8tLCKdLZFJKfLstYtnFsTbBZJpFw51GOJMVUG&#13;&#10;nXpiFA6IG825WUEycQTAKkTLVVMjgeDUZS410XzOaUGNJS6hLVf0Y1nZzw9XOcBycGbmm8flc46P&#13;&#10;OmjrWXzBYLy1XJzA8K4CgDA4HBMDUT0rUDBluRJpBytTtVsuNjBVzLZqf5/1JEA6SLccSFYHpAGu&#13;&#10;cNyHrIemcYmJjxcjUgnUkoeiZOdUXLLzonOyYorO54qSW5UiHjMla45u60LkZuNNprz0s6araDrg&#13;&#10;CLtbk4IZ1SWQ8FYNV59POKqiL5sOaiaZQ+5q9savqxrujJROYooEEKp04al1J4PCeKJjQjKiM7mi&#13;&#10;1TSHKnJIquUmZo2psCbNzaNWYTxcGGg0VW3mOOqw0uN84IusKGdvaISDi5kkB6A2CoOZ1qu6MdDn&#13;&#10;pLrnHvlHrNbpmAyrQNNDS82iybuh0aJEPZKFUhQcFsyMOAsEAkCwLCUIEBAcx4HM4B05E5CYmBA8&#13;&#10;IKmoHbtbj5/vhHROhwICJVEIW09nChaipUuuflXZz7XN26sW8w9IGojpNa4JwYHIlCFj0ypZmehE&#13;&#10;VZ5mlWXnnD3kb5DqpSAVoWn6UY6xR55XQZpFleZDCiR6dTjqFNsZBcokzSabfMLpwC6MntKyMIcq&#13;&#10;sctbfl30fPodlo5NtIapB1zC3zA6Mgds4bmNzwTJkxRGWhGdEZ6T526aVDhuTVHC2JiZzmJ3deID&#13;&#10;OlTJDaZmorOw02FGCmIqDTFKlcw7RNvlHrniMmNpF90TTZ1AnAnwRgocDhVScoX1FYhAIBzBpZLL&#13;&#10;AR4TBMCggMRKxoIDAEAgJQLZIEKIwcAjQDSInZUis2en+R0yErmKm5D3ccscYaodPts62LhKxvTi&#13;&#10;bndhjswJBShC5hpB0qvbOGlFUib5g3AdSy0rFJeDZubl2TK3J615hZagzUVFlRc0p2IJWNRCCImY&#13;&#10;Fc13RkF0YwaZzUmDgTt83ssa0/F0aPDV00MMVA5ULGADnb2RjhJionqQNJrujGv3zC2zF0zEqUY4&#13;&#10;c8ueLLxsjO55qSa7Oq3B1ud6nTG8Fg895ws6nbdXNpriyYTLEHXa502xnNFUMrcrqgz+T2KptkIS&#13;&#10;gwGg8AwlCBMZK3suqIoC2SBMyripkFVLw4OCQIAcEgMBAUBByilCYECNqBElAQChyU1IEVgPUeJ1&#13;&#10;5nPWy1yEYZDvN8gYsywxKxc2DRCHIizticSocBBjyxm4LlqrOxbwlmo6UlJtAVxC0JrA9QHpMVTH&#13;&#10;eYW0CNc2onUOBwPCZOaXNLUImBaZvuJHcIo4CstLTLXSYaE52QB6RpJ9KxpHIMTSahioZoZAQ6iW&#13;&#10;COekzWBMdFoRnNIKGgG889tmB05TNRXMOkcD05op+WjcrIysyKLCy0ztd4bpFRUuHWJ5vPQhpyKp&#13;&#10;M8K9rUQTwwtWOKQHhIBgKBAFDqkXe0TIr4qZDx8KsmpWGuUCQIwlAcOCYIg4IUcxwSMmRzUIDhIw&#13;&#10;EBUOE9pjRA8P4XodorPXMYYeV6An2PmyyW+mXuprlAbLKA+lYNFuDWGUjUiwJlxJC5DZp0XAOEqI&#13;&#10;cAJQ2myQ9SaZk1MehmLMddhtAdGUVwLpAe+TQ5rmcJwcEg5E1AmKKzo2NJcrkhyRaxcsOSWg5RE3&#13;&#10;BzkxhjkypNogyRiU6t0aRNiDGTHRE6HTagG5oe3C54t7FgdILSK7bMboyi6ucukSmsN06VeNVk0G&#13;&#10;nKBQNAUFAIIQ0LA2j0WeNC0Wdp43hwlCIfBMKql2u0HMqs6lRIEIAxUlBjmMJgYEgQg1BTIRqlAD&#13;&#10;mcCimb4TAEoUK9EaFE9qWpYqg8H0c5aNqIenOuToinpSWinJw7ZEqay5JqSW9NU1B6nVrIadKoWl&#13;&#10;7ucTl1u6UgmaM9hko5o0RdZU5pk89c9nrVqkoiabpAe+Vf04Ab5JS4Ikjs9Lnn3MioXMFKC5g0zg&#13;&#10;uUbcJ4Q1LQITImpYqfK58tJs9Js7fDPS1V41mV1txGzR3F7Mv0AnpYuT2TJtzqKahGI1UydoD7KD&#13;&#10;XOo2zr6KuQCaiGdLhCNHAwJgjCQHgQy0oEQXSGlwiJwp1qxoiBRqKQIxuE4KqXZ7QWFZlUrJgFGL&#13;&#10;I9sxy1ErIglCMIEFshGoh5BaLEOB41FEwShRViGIeEzgu0HNe1+TvHDZNQleR7x5j1Jog82FomC9&#13;&#10;25dRQG0QdISk1qEUTUyNnzHn2PSHakFayMD0YyOVZHa5GpaSDaJs1IAibLQPRkF1c43RlI1GnZZP&#13;&#10;S82ug49bzLSQsZVAiJuJOCK4EpVOmcukBbQPrA2uQ2mcFIa5bS5EaciJ1R2bI4Onz7m6tR0YHiz3&#13;&#10;Jvp9Y0iBjZ7XJF652PRlZdHPNU0xWfHXqwIYabWOQaOhaePTiHBqChzCNomRICJspH2qSGTQIlAk&#13;&#10;Vjc9hzUQOCMFBgPCQKqXb7QSAGdSsnpBxQqHNkksTnZCEgIIZBY2JrRGlXk27bB8HCaAFp4VMnBI&#13;&#10;yd5lMAmk8H0y9YtLzPqMPvPmOyLobzaTSV+kfW6i0ypE6mGJNTTY6cLBArGVkuu0gNDhCtN6cqbs&#13;&#10;gkOuZkPbajgdQHvjDtE9Lgkws/n1uuTe3zo1BKRlBTRSRzRwOioosbOxBU0HXUAB1UKImohLSVg7&#13;&#10;XnHZzXgrC5bpEdTV0gA5N7ky1csuIsnLUUVcOGar5oMDAhQSEQTA0ZDUgVoWwaGyOBoTMhRIDARE&#13;&#10;dN1SXRR5uxoBB+bSAig5kInAwHhGEgOCpl2u0KOKHIBFIDOhgkbnFIglg45QjSiTkBAY1AIFloDE&#13;&#10;SM4GAFYqVYhoTMJcEua+bK8rqz9U5kiM30RiunN7OaamiXsHj9xko/XKuVy1OkqSwLuSJcwidJJh&#13;&#10;n3lWzWaz2z86DWI0BvnS9nPX+hzSa5qDIdtjqSnBcSaSicyc+dMw0Zz6l51PlpLm3Mc54GoLSPUk&#13;&#10;WmxRxEueiZbzjcrHVk6ZHb4NHUXMCQGWp2iZombYi7ZhbZV4SOgs3npqOaeiQHsYEKLMJglHIFk1&#13;&#10;M2wBnFWqtmWTIJGyPZGiRiBwRUS0iWqGKtqVXJa50BBPaPpwpOCMODgcx6KiaudoiQ5PgIarM6hZ&#13;&#10;KCpTMMHCPgaIeScOpwohEO0eEaOY4EaCoVFciMCmiqglqtm8ThoZUwJqimp523psaImq7WaJx69x&#13;&#10;3ucTEZbADJ1gxG9MstetXVTiltNAYElyIrtYF7cBe7mj7MZqUmV3HLpseHTZ829nm2Ji42NnpHSE&#13;&#10;pAXOK6M/D90gpR7DM04I01rhXeZq+asLG4lhDWwxkjYzho5BArPXO92xMAhsRqiapdlVuq+KjT6R&#13;&#10;wcAIAAayQLpisikOA8cQpU+CVqNkI1qKxUe0eyJNJJERIczgW1EE1KcKGKuaVTJoVNXlT6o6iJJz&#13;&#10;bEIOUOalCjh3G2Y8uVkaZAq2KGZOJiCmThAm8EYOlKN7TQHbYkS1CnwnsRAliIDAdBjR1RI1WReQ&#13;&#10;574EZwU9OTg6F6odvISVbJo6h+dDZ0oTiEmrDozXSeuUpPESNmkyaSzSY9YJ1mXSSB2uel3lc2VR&#13;&#10;Ro2X3LqThRGFWESUiUcqef6sfGd3FjY+D9K0j2nn0FliTY5NfQEOkh55t1y3XN/Ti/SVSiZFncbH&#13;&#10;tSVQyGsnEMNQs2mASxQ4I0SsmCICWw0jkFsYEqOBQ5gzc1TXoIQfTjQkt4RgolY6iEU7JRUEVdWq&#13;&#10;mAgbMmW0dTiSkZEhR8HDQKlF3tmLDJYOmUlWqoRTsHln1MzIJaA4BQeEokYKNgi2RJqlwcwanEkA&#13;&#10;hgHuTajh1c1kOa5A4JBU113n9Or49M56mD+S4dUX6HMUhEICMYxrSOEprSRrrXb5vuepc2XpMukL&#13;&#10;RJpL0NikxuSWvPonLqRzarFOl6TB32Rgdn5F6Oc9kUmw5b3/ADXnt8qPXOqzrZB6FNaKXCRZujJC&#13;&#10;qki8xI1q2YajMdOctTHNwDeBzVcmfQc1w3A1CsrJIwLYKg1uvSsUHUmDmYknNq0OmjmEJUGUIHDc&#13;&#10;EaFQ5nNQgQyYWczq90VRBD2TPz0fgz2x0nBGDg4OGgVid3tAchzBJc7VfnUbJmhIZ2kz0DQ1S5kC&#13;&#10;bhT0MAZOJo2iFHA9HBAyEAZFYc5MqUTq5r1Xy9Y9s8njvlFpjOvGhbi0m1ih0os3pdIOQ2lCDWRi&#13;&#10;fSShHM1J7HUnUnUkpcLhoxgOaiioc6RCSdJw3A0HCdLZz7V1Vm+qdTk6u0ySkWWWZE1GOULWX7Bx&#13;&#10;dO3E7Mv7nNVUNrotAZpEfTkZRyb6cDmcVTLLZYUnCaOOakqauWMgxgiLFlYyyTsblqcochBrUipq&#13;&#10;KMJmEA4GgoNRw1E5kIEMmDN5u/0VRLgCaA8DhxJOZEhQVjUIFc3a6TGwoBcyZgU1CE5IU2fpJdIS&#13;&#10;RAeECGMKoawWWEixajEo3ScxjECsklEQ0fUoOmi9h4XZny89vnU9OGe3nLbORpQ4ckr6T87Syw0H&#13;&#10;bRMtzoNsVqKadcbntUazT9ONVtk1p47FMpCAxuCok0h6IM6hlqxwKqUOE1HDhoZ087PA9NO/N+J5&#13;&#10;f282eCIcgpxQgoz0thjto0zNcpOiEaVD2XnPrOUQMmk5uJzM0KFw1f6zYa5tVVGGlMnVQVqZjBgt&#13;&#10;Qp2Wg7GpaEyrkuH1SNLY04JmPHM0xDwYDRvEoQAQyUM1m9Fap044JUHMMGxJAYCjUSBEMJlzrEIy&#13;&#10;AGgmQCiAZLQKZtI20Em1D2QpsAlpoDoAks6GBwnj4Iw4KmWQSU0XcuRRZ1keDoEpLSOFW6GJ6BxK&#13;&#10;jeNyXuXBrqsmXSckIrpMNqjWabfMDXKSlo5NVplfCNxtctYGcBMjtcyU62bqi8cqqts63bEWpIHY&#13;&#10;KuQFNYnTEvozM8vumsotMvO989lnvezYdRl6zragEGBek+suixNBAbRzLnDQhlpacVEnC1NUonox&#13;&#10;dO5E7G2kaFc0N8+ZyCWDNW48+i7bOqeCYFT5NWhAjCYUzThzsYCoYDRuaWSFhLJQzEGisqZGwyEi&#13;&#10;KZibBKDEcHNoA4CBcawxkgx4JAFAcCEApnUjLkOaah7GIhHM1KAqK2S1pRDaDxSBCHDqpJxGtWGk&#13;&#10;olQZWD5HajIqRARWq3UhlQMhYPStsyaRaSAAxgmNEBLNa7PUiGEKHRSSphluSGMzrznpxtU6i1Pc&#13;&#10;XLZGmWuQDhvXlQt1snqpnW3Gcb8K63I0PnnqMtvZOfvMoCCkzrNwZnTHzjq4way9Zz0382Pci0oa&#13;&#10;nk7fOp6VromqoU4hT0rhAvP22EdFj1Zy1LIdVy62/fw0+vHk+fWK0eqokr9sxy4crTxtQ8BAgAhk&#13;&#10;biZlGljktkVpnTBqLkRAQyUMvBo7KmREpJC6oyiOVw40KhGIA44KLi82DlARORgyBpCGBJmubCoA&#13;&#10;nRiFZwQomBWQyVqVmyNihw5QgE5FNLJaNas7mIKDK6L5/wBVKUUyWrex4SjeCo5pBMsZUtaaSjbX&#13;&#10;LhgBpbiwZTTT7nqTWnaQ2hgqHSbEcoumum0Q0fBYFQtGQVF44zXG0WuH6JlHoMa9V4/TG2wF1yvZ&#13;&#10;3XHUOLAisw8fFPQ8r0jN+/ODSTGFplRWabw+pa6S2KhVRUaLXO1Hn/M9aZ1ZdOaWD53W89sI2vr+&#13;&#10;NjMKoAsB0sl3QSJ45huBgngMALPI5zyjysCs/FiObQXs1aegPRalEMTIcvHmINFRVornIhOqLJpo&#13;&#10;hkjUcCg0YrUSdvrmxKRsWLkoGQJLKaEQW5OqRJuMfIa3FJOJGMSrE7OiNDWOCUIAVKmlktHNWukj&#13;&#10;yZ/O8RzbVWdKPW8XRc8+0gPBQ5DRtEyiJqNoYTSYmEKgg2fXgftGextNFNcg1IzfDQQiaNEpqBCu&#13;&#10;YCVUgNpIwmc4YY+VyDhp1GvW2cNEqz/RiE1Sy9hnvV3lQPLT83V5l1cGrlei8+rWQIIlspTax3Xz&#13;&#10;2uiZFwJ9Rrd8qnk7V5+s3pxppYOPVPeFpUBc+8/TxkdPFmU7IdCi4YQKQcw3CaD2Qj+dc8s04EZK&#13;&#10;q2E6MjXLVi2p+iNK2lNEMTnqeDNw9BZWSBkiKdNVkNoCgwEBQagFDUXOkRJPGOrewdAUhTBEynNh&#13;&#10;cDzY6fIRuCQpprGor5DqUKEbUUw4ERhWSTtWLVxpIsmdz0hM8uqHDSeZ23vn9clqRp41QiTBxhDa&#13;&#10;iZDcyVMGsLpPVIDUAGqkHGN4RNFDUbGoBGSI2xucpUuZIyIR8wHhbeTolbkd5vr7NKc1hrnU9XP5&#13;&#10;3EmxU6Ki5s4dcKKFueXW3iohMqZEOZL0ZR93Jbay2LGlow65TDqrcejBVnEPdxpjqizTuJoi8y+z&#13;&#10;gYw4M+i4anY9OcbxNY4Mql8zRLw3mPX6NW3p2oFy9Pm+UeHdnl668/orTTm2STVLUUEl7RXoEJry&#13;&#10;NS9ZWSAwGoaCg4K6XzVvcMRwoFbmx0BSGMETnaPrONUMqahG4UEtcEYxZRQogY3KKRAwRIrk5As6&#13;&#10;m60gCXn89Lx58EYP87th4Ot7JBPB4JUj6wHpAusj6TGFfLKCNHDmDgtyhpqN0wUZLxzNigxopKAG&#13;&#10;NmptFEOZg4rQi11zB8nvmCZug7+u/nKSyv1zVzYuamLzpGdJLysCZ9A4t55gQUFKeSduXq5ofR47&#13;&#10;bSWzY80lIWdXKu5usDSXutBbyOM0Uu/hx681j081pcFsz7LhKZj0yG1aQHIwaXztEeh8voexZehr&#13;&#10;e3nkZ2bqubXEHPh+3zfd9hGNCQIwpIV2yvQITVkaytiGpWDQvPFGHRYAy8y409LeujuY3LUojRwD&#13;&#10;or4Z1IRBDk6pamMriBwx0TtKDBhSi2ok+ZIJ6BhwoAQoWlTdaSBDzkXouLdwm6w7LUDHQTSEuYqQ&#13;&#10;lAcswOCRKUpjIIJmQAiZIxx3QDqoxxCUIkyqYQPFITCEZVg3GkxkgDhZmd5viH5PfOqmAXr1qXVI&#13;&#10;6p7lSLDWXw3qrgdfNZYW54lbxiKEQpA0Ho8lNnYHby2+stTFnTnOZy7tHCBw6ptHnbltSyHsYdLm&#13;&#10;3bc9XpOx6fPKbzqLpqQbkENPbQORQB8t55+6cPr746rTq5xpvz9c9q5L59c708fp3Xg0EB4RoppV&#13;&#10;3RXSCtUxGxes7UrXkWcYS8g89DJZWudbldiX9G9CkHFKhLcweStgOogRI0dUIMWbYCjHRKJzGgLI&#13;&#10;Q1CNAkByUIx0ASOZbVNzpNfBnIsrh6RWoNEgyUStMA1uYA0HJ1zT5FbBENLLAccgGDCFXVGS0zJT&#13;&#10;t400eenFkNgDJctU8wVVYjiJQJWxwsnnaVnJ5ndKEgn0sB0dMbM1pjodJz6sGQlu6NVEzM9N48IZ&#13;&#10;BwiakGVrA/ThWdfNcbJqYsWjSFQcffBn0Z91perHF51dzQOFEhHWdt3eff7cso86i5albeiYHAjE&#13;&#10;RKHzbgercnqVu+FLIUtq68Tm9bzbyE2ffy6LbmaDghRUyrmyuhwNURltHqTRi814ZORrLrPq9Bx3&#13;&#10;8r05s7eUMnsWx65q40olStjyVcs9odOZoys1AObaPhjonaUEAeSZqEbAlRIwYIJAUIFnU3VzXSZ2&#13;&#10;KL5OmCktBshRUTQiLCiFAiLFFUBY0Sr2DJmAxPh1VR5frgLplY6RMDhplrv+bs0UbAgS4HFI0LOl&#13;&#10;gNHLQkZAixrM6Ufw9cjHCeT51tYFaXNKDpIkYgxKh2S1FD0znm7zhERUhKkbWD+7kCysPWbjaUhi&#13;&#10;zbaTmVfH3k49VG5w/XiciqVbHk2sZabYab0PLLqUToJLilKxyJByAgMCdvzvJgcPdXaIGlv53fnr&#13;&#10;X0bIdbkgunn2Pd5iDVEKKtK5or0x0qF47M3Lo+ZsJz6Wl5+3357GZ6ebQeO9flhVmY6+q+mTAgKa&#13;&#10;mOisgNoiHIIqokEHNxp8OEJBSsiTaJ4oBsCYHBAAsoRKFFxZaVIqM7LtuTrr3MVFmBKqEQoj6cEg&#13;&#10;khtFVJYjYIFAgzQRFBS8d35xam6eZTZkXfzeN0yFz09Sx67/AD2JcBiJaEWtghzmKh6GDNedmote&#13;&#10;TpbSXOpEsP1GOt7qNH6LNDGm3ROe1ja9/Br+jlQvPaY56IxeOh2mf0J7fCJxdeZ8X0LnWWpiRaNL&#13;&#10;Rk89B+L0btXNqVVsfESSueWz7vOsdMzXMSdAi3pTj5EzbhIESCG85jtn+DuvdNK1WZZWyqVUQlbx&#13;&#10;On6eS47/AD0GoQSV4rZlfJEyheOynoqBfLOUTTXrnD6u/noc1DK8l6OLC9Pno16/q/XdRirgFkqp&#13;&#10;DWRjkYW85BCK4k+HEEgpAiCFEzQ6Obek9sdIZKAQiLqnaVIYZ7N2/L11bnIt+b3hbp+1Tq0Vg64A&#13;&#10;YJqKeC1YwYiQgzQRHhfTz0lQRF7jPeyb0uelpnt5lrzYTo5bMPa+XvOaCUmgHOpwpbImlkjA4zB9&#13;&#10;jzlpXfH1V3DtoOrHK49mKlykzuihjw89ed938G69Tyuavb7aP0PLoawz/kelok/Se/nrPN7qLyO+&#13;&#10;62jlQedoKs3z84Ze+f6ZEVqr1HVB5mceNZrj6r2cMzCkQIz6LmlMPkSMeCBCgpuqz0wvD6Ji1pqQ&#13;&#10;TksZVyBgW8vX9/n6Ho5kbcA8gAraivhxiodMdjG3lUPxWZsc69i5fSPnUudM5fPE48/346rXAtv6&#13;&#10;c6EaUwB5KqQ5qMcg5miagGKYNRxBIJwoghSKagBBuFKMYYiQ6QYXNFq0Ciihjc/QSPM8/XmgrdMf&#13;&#10;RtMdEM2nIAUj2UcF2ETBkDDJaz9R4ztgZnr65xelfrSRkgxJdHK886vPyvVyeu49GujUNI1sOdDk&#13;&#10;PpJSYEiczig9/wAaHoj0Dx+/zRx9Cetw+ZeP7GE83ur9sarTEOlGLbaR6Z38InRz1zmt5e6o6MKf&#13;&#10;JVmG+77ObfdOc/ndua83rvN8qrQoamr0jH6ZEYdG/wDL9jP1ELQ7IoI5uyvPN93l+urS+mhZdAK3&#13;&#10;ZOPkPB7OCFBbYCeF8/0aVaxuazab+dJyjed1FY+n+h5tlrHA5AyAmrRgEDQoLx107fMWRnibbPX0&#13;&#10;bDrqVWmy6c9WUOvPNleI6uMfTPaWfQGg9uvgAQa1GqlZM1K5DlxjeEYOB5MJMQEgOHA8bwHTFSFA&#13;&#10;BmhYeIVFDL8Mi/c8daTHpo8O0kWk7fNuKidhDA01RTSWyaMFAZE7Xm1Z+e6x7V5/p6J2OOCb6XG5&#13;&#10;iEK48n7PP2IekxsKg4K9a2QK5VpBvKeRnve8ek7Oe98vrqWvon1OLP57eaeH6+X5Oqr0yEJKm/R/&#13;&#10;Q4POlmVnrn8NQs601Kk6eUIr2r0eTW9OdLy9GRyqn6cqvSEoHzdfjXsPRD/E97P46xORmCwyMdtj&#13;&#10;3cHiPR5xW031mxyuwy10EWSNskjHgwIlRTK1Kkz0wfH36GNl30C0srKZcc8rpye4d/A+k0HDDUjM&#13;&#10;s2gJbUUWmI+W3zrMvT1vN17DDpaq9IeuezYjWgz08h6+Pznu8maX9G6vdVQslVIa1Gqcw1pBQogT&#13;&#10;e1EOQhwmBEidkIMCQHgMgVAYwg0bLBqvRTS8Zy+htUsTvy4rPWbXG31x9Cw6LpUU0Gm1OrksqFTF&#13;&#10;AUUaPPKmqm9pyduX6eWi0i3y31GHTheriivOzy2Mc6Co202IiwZXrSyG4l1Lk+Cq6Oai9HgpbgaK&#13;&#10;0Sf0d2c2ANSFWN4OvH8fXEjW9PNoNcfnnObWwiTufebHXN9HLeUbrtyxumbdFLSahoInXZNkV9C+&#13;&#10;lgB4vrZvz/SEEBLfFnRXpHveB4EY1oybmS5NtaOa1/N0aDm2eUokCFMpurSiFks9cXzdW1jqPrRJ&#13;&#10;eTXJGR7t63lBxrwOGCpgZZtAS0aorxwOGvk6XJ+rcXr+q5dNcp0WiCi8m5t5rznXk8j7/IUfqtP3&#13;&#10;jSg5KqCwpRlKIxpgIgYJQgBSJgjCAZIogiAkGBEgQBE68NCyyargqZeP8/1Y5rzbu8yjvJwTBok/&#13;&#10;esug5gUqIYSZTJAGQMkGnn1cOPT6Zh1wdPJmbk2L1E35qZJpN9ntRqLno57oYCk4AXpZKpCYN8KH&#13;&#10;owoennG0yiYLNNk0AfU3oc+L3yH5ejzHm2wXHrCn6foavXP5056lpEUuA9poSTUW0UlydpJVrkNB&#13;&#10;icGZHFepaXau08v0qbl7AoozN6j1PN2nqeV88cl5diNH6RO0tKVl1np6Jzb6HDdgoRmUVUkbUCPG&#13;&#10;uPsFqJVSiJz01uO3p3v+D5vzX6XWpCqtSjpWQV8tjilvPxjn0xAkD0vk9TW5dQ5FJcsZaZgiYd4e&#13;&#10;ad3mPD09v222o6qGZU8VwTCeyFERMgQlOIeEYMCYIgjCUJAhQEFeMRF/QeKsRXyzcujyOox1RSuH&#13;&#10;A4CGvf8APfUzQaB0DJzBIIdMUQxVRNO5+zW49hGiy+mV+0WlklNnOsk1ldebR7cxzBFJ4gi3Us56&#13;&#10;XBVb87KUYw4YsuZEYGB9k+hzef6RiOLs8d5aopp816069Z6sfnPmeeCdjAkAu0Q1VXMAGVJWiVkj&#13;&#10;UMtkEkv6O65sXWZy3rvC9yLXB3f54u+NkRiMl5ymU1NSc5BjRqUoOH9F8vWQqgQaygFkKyHoyHm9&#13;&#10;7p0Hokl6PDXN9vnfQHq8XgvMKV6E6vZuzZYDAlw1NFWflmN+bpIjVY9ex5u0S41d3ay8zI7F4fp4&#13;&#10;sx1cLR24b5v126DlmtNGoTCVpiTBOCEtSFCJiIkBgRA8FY1AoVaIh3zR7K2Stl5Dm6cvtlhrzGFw&#13;&#10;KCh7tGm5nQRAYQJyhIiBIMpjIZYnL2Ubun2znYsgNSZDr7DIqyefoGmfCFSsRAGnnXbxB9PLNS5k&#13;&#10;SY0saWwZTUovrnYxfVjoaPN+HbxXOtuP2TRXW2fzlyVkJpzGsUBUMCfSHMO0mSplolAeTkzU/qb0&#13;&#10;+cyk2qwnn9dHhodIe1da5eM5mHSRrgmCrzpsuIJA94jfUReTc5QzyTn1foy8x59sjhek5u21w6oL&#13;&#10;im7POpLy+wu/L5w5apkzBG0rYexNNJFkN5x5pF/PcKsFIr9E4vR1mW5nRoIrI54z5h5b6PlT1nEy&#13;&#10;zRYKvYLd2VY0okPTkaUiMGgoRggKEYNCYGhCEgKDAHCpQxF1RZMqpYMmS5vSrbw8r244wYHA4PbZ&#13;&#10;v0DPUUAghTeiYB0q9N9FegDHpZlvU3MGkz1oKKCVIkUFvWezrNohkWTQSvyjv4ae8pGPFNRDLYBV&#13;&#10;E4kR9V+nyYjK95us7lfzHxben0vZd4defz9xb4bOnA0IBiS1aN1zdTsNM3NSscECFHaqvqD1eWy0&#13;&#10;lqeG4eqzzZ7EEcL5p56zjU4DA8K/Oo5cSfBpZfIhEwTE/oz0MflXzejkyU9AN7KEgYPun1MPjLzt&#13;&#10;atMpo0UjJW5AMRdut5Gnz/kZgUTDJ09a4fR1ufRA7rFl5r0cOZ6+M1y5qzQBNer1W+bOojQ5EjlW&#13;&#10;okKDQiBwKyJEQSggQhKHAwBQqkJReJmtVqAZeA5+oVrzbblYHAwGs2Qe+5bjBXIYDpcqBwrlUlzW&#13;&#10;w6+bCw6p1V8mdpVWmPkqrTOj2x39TfuB0QjshVFz5D2cdQlKDmjqImKiytPBofT3o8nlmOntfXGB&#13;&#10;h+A8HQZK+puuW3n8+cG+EzqQEAGWIqfSN0iRqz2zc04HBCDh2yr6b9TmuNork0bKxqPOyKROFfJP&#13;&#10;LVUNQiRIFdlXJwDbLdITI5hImC+kPRx+XPM6XIjb+iOzLIYV5DhpoLj7X9TH4W8vYlihMJwKHAwK&#13;&#10;HO99NZBqkThCFlrntrufsc3WkIRmuvimatyRJoAe8det0XNCo6W5xzbRMBwQIcDgHCMCA4IgUFGO&#13;&#10;lCytajbv5ZzVQgRPJY6YQxyej4Gg0GMvby9ty6LubrZaBycoQMrJFYHLgFW83WDQaqPegqda8qXX&#13;&#10;n0waVVc1AwNktGefdGHm23O8UY4wNpSUTAfScDGfQ/bhk8n6N3Y+Z4a+Q8e3J/Sm0XvH0/P7ywck&#13;&#10;gRor1UA56RWko5s9onaeJwRA4Lcr6Z9PnstZgpz1KZURLGiuxfyny6VktQjQ4K/KnIHVCy+kVBIE&#13;&#10;hJS+lO/n+bPP6Y0CJ/Qfdj45x60+b0Wi+mNX8hYIliNEhECBw4kUsXKiREARjCYXGuh5+g2dZUxr&#13;&#10;xyHXxSsu3BSddLZRpNJ1zNYr00XM1GOMhoPAYHIeA4RhO2iaDQUYkEMFfSgHfzRjdTMjB5FBWtUQ&#13;&#10;xxKCBwdS9YT9EWtXLcm2XMEbVVL5IRV6d6PLgfH9PCqhdIiaY1E5Nl78GFXNQEKRO1S8d7ObO3ig&#13;&#10;oCoRk1JlI2iIDBIHvfTnPU0ehSC8y5tJSvdLXqEny/z1gobgjQAqiGVckUkCw2zMuUFIDQ4d0P6c&#13;&#10;9TnttIAblAmAFUVKpcq+WeLaFNstzUaAc6ilsVRohhxJmkmMsqXs3RPlWLsGhA9j6Yw+F4zGr7WP&#13;&#10;aO3H5d8zqaE7ShGOMGIhl0yvkPAhJwVo7PPfS8/UXOjnNJrz0nTxROrBy2W0DbmwpNAZP3Y00SpB&#13;&#10;NJQI0cEYSgODRTFtGoRJIJBCMBaHHoFZI6lQMHnHl+hbyZLq57TbLTCHpUzRJfpNEKdWiREU1KDx&#13;&#10;UOd2cXoctfSfd8zHc+vjfhevT75h6ZoJwWKfrnRhSTb5A2pEWrn547OSasxk3DFCcLG5OtIDQen7&#13;&#10;D0Z7zfPwrl10nXl5zz6oz2aj2CH8sc7xEPpIRiFRAdpEoRMsdsybThSi4HDtE/qf1eYjXMWnPlRj&#13;&#10;QyY/LvUuPlri1ROCWTSGlhZUOmicIJLETMSOavLn07ePMObTRbZ7nqzupukyrzvCtb0Z7bfP5183&#13;&#10;qiCYECIGoiAdOvVQjeghJQBGYWQmLUtE4Vk4iHCO8c0aqWlYuY0PZvS/X1UYmIQGg0GBKECBmjy0&#13;&#10;G0EEgmCCpBgOnoFRIVCUIeM+H6vtG2On6cZ7jA6ZUlrPj1S01NSMnVImCGXIwjPTbc3TfihA/u5b&#13;&#10;P2vM+aPlfoKXPWGk1prUpPvPreXUc3RobKZrzvEvVXz/ANnI4mQIhipztWNybS4IhkB6HrHvPZj8&#13;&#10;h+f0a7ryzcUg/WGvZQ+Vea8fk3IGGMUwDtIlAJO13gzROE8lwOC3T+pvU5rHTOv2J5bcbJYTzaeb&#13;&#10;3Pzj527Uh1crA86DhiTRLSihQJFTgc5vrW/1nN5lcn7x6WA+OmeyflPPp6n2YWwfP/DvyHBGEQSA&#13;&#10;HLjGEUODwMQKDA5koPDglFOI5qAqxJoFVrUtE0Ix2gfSb0jSaHBEhocCFMFXObgtiIwUTRRtCsDA&#13;&#10;ZPQJkDqkoUeX46bWGYIalXVNUycq4K0dSOOsTIRXCw22AY/qDl7pM6nGgtT7/j+deZ3+L+L6g1nC&#13;&#10;kYPtz7z0/O2kaV2G9hrHy/py3caZG4JakEKUMhzVg0c0+jmIjVUvpnvx+QuDaSlLsmp+sud7GnzZ&#13;&#10;gqLNqAxUA0aOuWgMnZbQdqphICAQTczf0z6PMd05xaT012V2AoufTytz4TwbuQDFqgeWLLDlkMc0&#13;&#10;1AsVImW5s7n27pnzDmd9tPrfZlX4aZfN+cYX7t345jC/DuTRwNCIOByAVXA0YY1CUI0ENCDKBQ4D&#13;&#10;CXNRJqMwVOVe1EQogFVGC+gHd+VGS1NBMGgKOJoAm5biRGhR9UwgGAQDp6BMgKpEIePY66EVq1j6&#13;&#10;zvBgj07cs1oaUaMy1V6RmDMUPR429my6oExQRK59Dhcp8u8b1qSKaw+p8t7eG63x9/6JyXlegusf&#13;&#10;Pm/E0dYVauByoRwSNbLaNckNShEEwfWffn8xcl0Uu36cxx+v0tFjp824MaSMbBwA+kZcqgSWbpBu&#13;&#10;qJs4IUGONBGn0f24H9mPawNlrNLXNtyvyEXkPJpDFQZNg4E4UAxRtJzUaYkN6ZBNhS+l+/PwnivX&#13;&#10;9Ofo+8iZVmMq8uwv6g9Hn8Z5NvLuenhGEUiBGVAEgkKGHCBqUyFZXtkicDgeTcNViYRRAhh8E4uQ&#13;&#10;1hrn1er9JTYNiOFENBuBjVY4tikCNCiQGsDYCgdGiVShVURyeH5aQa476bzMTYN8GyqR5vR062p8&#13;&#10;scQOYUQB9D4duknTgaTC14jrz/SO85DHXPcPXGE7PONual2y+m/T5cX4npxufn7p4o2wk5AQbUQA&#13;&#10;0ZDUzRIiGkYOn9Wdufi+Tw2VFbRLZ6kIuX4Ry6RJxjQB0T2p2nsglk3B2ympc5jVFubZP6q6sqTp&#13;&#10;zs9E1MpOzzKSK8CxrD891udpFRogCKWFNH1PNNmh5HJzCMqfqH0MfBuDb0Drx11oeayWVeP81/Z3&#13;&#10;rc/y953Rk8iII0400BoNBwuHANBlShR3dKnGSSgIEY7QkcBBlBwRAOOQSgbU7Z17YVGiJChGWwH1&#13;&#10;LWqFLRMaESFQwGUDsr5IEaNj06ppQ8q5uyPq4oUJkylSBe6RUNW2gLntjDFomgTN/SuHdIDgcGOv&#13;&#10;Hwbbl+h+/C7ozvh+xLDgCYI6nYe15md8vurIrwHo4YhxthS5wiCIOG8UjCWpRTC5v6W7csajx3k0&#13;&#10;l0R+8+xuaPN+M8usA3JxMgAlonSZQr5oyosN0onNNGSK5H9Fb52vp802iZz6BY3ruY820PCefSoh&#13;&#10;0fPpKNqIBwSw5Z9y9pkVAmqJgJc+7d2IGbbS2Frh4jGvJubT7S9Tn+PfN3q5IkJLa3wQgg3CUISo&#13;&#10;wMSDHuqWPCVJgmumIkEqSgI7cJopRuFIBdTft/QrqIcMiDYm1qRpQziWko4IUKESGWDgDJEjQscO&#13;&#10;pFIzyng9DR+jxU3TzV+Fv5NXi1ukYbZTZ37Dj0fPd8kA42eiRt7Jj1ytTA4PANuPJXltNZ+n/U5s&#13;&#10;Z4XsAc23m+vPeRpo400HTzVyvIZvw7p4nCGGKqnCEIxoEiUtj0SilamF7f1wVS8G5NFpaLuz9fg8&#13;&#10;9568yw1YN6BmRDLqTamIYqZDmw2mSlwcEjNm169F7L2+B+ykwqaHlOPew1j5k5LqstKfG5UIyCWP&#13;&#10;LEVH3D2mxQ6bAJRML0LfL3XsjzzN6UOZgsbwPNp9Uenz/IHl7pKiBjpEkGO2gjyWjHG0fAob9vDt&#13;&#10;EiaKMIpcA5QcEA0FGDweBJJNK5H9G3TEQjaiFCBIDWqcNBSiTiQoNCCiMK2TkX1Ct1SSh4vybW2i&#13;&#10;n7ueIQvJaxWx1jIanoWHTpMq+b9eOFEDftmfVvs9p2Shn6z+d9+PhKH1r6PPec/Tj/K9D5w6eGkF&#13;&#10;qI297Wm99fzvn/x/Q8c15ZWjm8+qcEYMG0JUpLFCQJBEE+ndCu2/E+dq1Z9E+gswXPWcipghGMDQ&#13;&#10;saT6kUay5amx2iSh4K01Pdtes8HX6H7vmdvDprN8mvWO0Xy9x3S4ah5t6GBFDgTGKPuHtRxQ6cSJ&#13;&#10;gmFZVP2d63P5Jy1ZOowweFU2V+sdWfztwWwIhtDmNGMOcSAUIYcY1HK16nrPnEDg4IhRzQaZIICC&#13;&#10;jGON4TJF1MzVqP6PqogjBiIhuRzOFWCuaIk2oRjAgZGFfIqLujmVyEDwrlu+T0Ywts6XSGZVpakP&#13;&#10;WvbubrCg+X9+KNEA/pPHstFZjCA8J248TeShMn9a61vPT5PJPD9P5m15GBrs9vZ8On1/6Dx/jry+&#13;&#10;rFwms16vFJiMYKMfBKlJY8EB4pxHM0MXjbl6RGq9TpeUZUJNcIdNjOA+5gCVhaQTdhtBNKVyrGI3&#13;&#10;LfsmPRZaQzfCwxK4vQbxR9eXzHwa5nk2ejgjCOaiTETOuZnMUUOnEiUJWHk/R/fjKgFNQ86wq0st&#13;&#10;UeJ8tRDYjgRkYxhkCLEOPgQGjsKXoGsYLNyMjB4V0UiHBwkCMocbxTCmErLRr6buh04waEKao5jm&#13;&#10;s6p0bbm4kIJlEKcYV0jwuaECvQg8By1MFtSzfRDGqbCr7SfRM+zdZaVknyx0cIrmJV9DY9WiWhIV&#13;&#10;bj5z6OFrHs9Az19vy6fRPc8nyjn0+Z+PRA9Sy6fTst9Z7nk+M8mvjGDiDVq6YvKKUEwaASJGOY0F&#13;&#10;Bwau53u0kpXVLR6LO435fnWIyoYOYwHMMqeAu5FiogP1iaialNUojeJ/TXTEw68TRhKi9IxekfNP&#13;&#10;nb1mFvBgMCOajliDNqZqmOKgTgRKyZBZNgP0vZabbI6l5Vz6TjEzeKzUQ0QjEbiGOEgWbnkhBuCS&#13;&#10;iyHpGsYlwSsnCjizFDHTB8DAiB4EtQAcKdn1FpTEDokAVCBwPZnZV5ZO2xJGmDjRAgEbEXtD2VUn&#13;&#10;BmMyttZ/Qq04cy3zLvRe449jcrqZPBujlyNZtD3HLq3S0cHk98/nF8z7FD6Hx69aaXPXyWPocPxt&#13;&#10;5nSCn7Tl07uNMl6fnbI0+TuMQL1XbLTzIzQGjQChTUoxqHI4ftGy2SNFtIG3PY4bpqeN4HkXPfMY&#13;&#10;DQkYVUyNF1NbFq0dopKJHMjTxekqvoTozKoDQUyRqso86R82eb0NQ4GhGhkOIYro5zLSihwjgknZ&#13;&#10;MlKlO37J057TeBJPKOPeKHikkE1iSI21kQ4AIEQJ4cEbC6RQ9QrwBLEHOYmxIohSxtA4IxxBwPAh&#13;&#10;qUUqPqfZxAyW4BgaChyKdI7QLG0TAYOFAyQycYXtD26uU4PINstDIzPSrVV0pM36JT9sy7A5dKl5&#13;&#10;LeXkmvPwerRv67Ow0nzvtyUjyIpXRf03j1q2PU6r1fO8eifC+Lb6Ax67AfmvVw/SfoY/EPldDgtJ&#13;&#10;v0k18JMkBg5BKFjUwjjHKhwvVN5+lOzMykGpMp8L545NfCePVrGsYEzCakipeFXFk3Jtp9CClczt&#13;&#10;+pJfQHRLqUYSsezPI80zPn7i35CggRjbmSjrxmXLmNghTHTnCZJoa/RfQnQtFvmZUh8+uQzfy5yu&#13;&#10;UTW0Q0cbcYQhOExKggcM/SZ09U68yzEHe1FTNShIpa6QXDjCIOCYCiWBMz6p1cQNH0kAMQ5ihn5V&#13;&#10;xoiSmg0UY2IEAZECL6zgrYHM8s2ysE4orOcuyRRNTEa+uY9GwsticY4+aNuRjNFGnvOfRcs+W9OE&#13;&#10;Zp7fskb+rRtNR5peBvTh6j6PH8eeR2/SvN3YfTDyrTn+1fW5/h7yegNGvnT0dbfO1c/MaOUUrFau&#13;&#10;akUYstE/Q9o+svQwHTRDEi6PEefT504tkZGDAIYVpBTmFUBFF3JVTJQlEziVv2CD3Homa0qEB1GK&#13;&#10;S8tzvxvj1ahQYDU2QNGOMq5cxJIkxpc4TpIHpnTP0z2ZgoCrMXLehh/LnDUySpMba3GOEIwkEeJQ&#13;&#10;aA4zqmYfoe0+Q8+ihYUq+WSJQYPgQGhECDkaNUsBwfUuzQaIiQ5KNjgUdLIZaMaYHFRgxIQIJQjN&#13;&#10;FVOFWS5Q89yOExgQ7iTJ9mZuHTp/F9avCbSdF0c3hXVwjNQj1OW29V+Ua8fCaV9MZdV4VO18268k&#13;&#10;umf2T6mHhvl9x3F1eE78tQ4+4vW5vhvyuiAPVcemWa8a35eZGMloukiHMtKlGDJ6el9hehhEmOiY&#13;&#10;HC8px0+XeLZAjCMDrRNwQIWaCijtIlpTUPtSuXB7VlfqG0XO0qxUIGAF5ZnflPJq5DQaDQZm2DDK&#13;&#10;OuZGmQMTGHMlOiZr2Lrj6I7MRpJ2TUeZ8mnyvw7OSkSiba3GOMIgOFEBxKBXlH0pQ9p6M/BeXVzF&#13;&#10;AdOcOBgKJAQcQ2AaSQpYNaPp7VzDQECEbQUHpZ6VZWjhxgg4wYpESiQG60dHABLYHh2LttIOYJk7&#13;&#10;KgLsxuuLu0fi+qENgRsA2xyXTyZTp5hWjk4HEzLqL93y6TR5i8/DtOVQ+qu/Kp4Ovz3HXyLXmLZ6&#13;&#10;ltn5hlZM37Rz9VPceJb8rQaBjDKkqkMnNSKBwGi+0PRxhRGhAUPP8r+SeHfgjQwZ2kmXCgHNQS7P&#13;&#10;SOamBbUtLh+6hs+jPWNkCagQec1jx3m08o49UBgNBo0gYmEOxuVabDYmKOZE6SC+i+7L2XpzHZEi&#13;&#10;xZ47xa/N3JqqT0mtsbjHGESDaRZIafDjHNSjRq7nKxcghkKOUOBwuCEcYNG4VkQgRJuZ9K7MwbRc&#13;&#10;OIbA4TxZ2Js7dkEQ0CMIVMaBwBK0tNgAyRh89ClFOOSWW1aaLScfZrfK9MJA4NCO0I4y/Vz4Tr4g&#13;&#10;3LxOZr8tfWMdxh+TdPLn6hA9Bz11mWvlW+FVUNRqQzFHrXN06iNKa48O6OTgQCaRTRtKQBgUFRAP&#13;&#10;7e78Y5JCWjUM4n8bcPQ0GA0DbRVS0RA6qHa6xw1akslaZNe0nqXfd579eWXTIqpK59XZPxfm0815&#13;&#10;tFZyGg1NAjliKrG4dSZJHDFKmkmFwfVvo4eibwrOBQ8I8/o8F5XyFZzGDjHGEQFCKJgKUBwUGgQ2&#13;&#10;MEgKD0nIc0oRDjGgKDQsSIRoCo+jty1BQgGg4xsRILNQrPRWgNBAjRCKJAgDD01No6+SFHjekl6K&#13;&#10;WCLNzay/aNV5/fofH9UVAyGANoquoznRz4jr4oSVF1HrvN03U3kdI8/25oWWk161zdON6een0zuB&#13;&#10;WlFNmwY19g5+hAy+keQb8sYTMIZKJWmj4XAiYw/sbqzJjQ2dR89oM96nPX5I18hoMBtFnpMtSfpI&#13;&#10;GNVsVa7QwcrmRt9D8urZ8H6m0EXOQ1b6Z2/T8tf93y3mOJ5rhpyFY1DU5BNHXTRlIqp5AkMSanCZ&#13;&#10;JofXPoY7DaSKXBIHzd53R5BziBwcDW4hsCIJxGKWttGKEaJ2evdEe1deWAwv594tHA8XMiGo4gUE&#13;&#10;CMDRRIkBrPobYvQYEY0BpXA9GUibXRWoKEINREKJAQMHoKbR10kaPIu3CW1Z6xTtz89ki0Hnejp/&#13;&#10;F9PioUVRIduu0zyHVx0O/KE5VlxNex8/XmmYvflo7h6fsvP1ay4H6uX0LWBJVLGmAjWi59Nzlq0e&#13;&#10;T1y8j35kAlj2TkuB4uHGOEcQfU3N7BGXRXbcgGmFLeVEZeSLNAYC07HXMu4sNDP81hzVxrDWphSM&#13;&#10;mbvXt7b3evX4d9Xj1VWfowYdVlv8k7b5zA5rG5UgcxqGp8xsgaoxoi5iRBnQqcwTojD7C3d70Y2W&#13;&#10;2bqHI+VfN389zGoRtUMZGNgRhOBKlrGDhGMDg+l91oN1n6y+euDVETJRtqKRnIgHANgFClErI0/o&#13;&#10;jZ3IMFANwRIVkgYzNXeiuQUIUNCIIQBCQLp00dbIxGI9Xke0k0mDRnJ67yvRO8v1eGBJVk1Wip9c&#13;&#10;8t1cW3isdrjQaZeu4dVSqjqMBvyCt+lY9G7y1i6ee7tm3nLvhaTpk1PzhzXro19Qw6IaXgfRxsEX&#13;&#10;Q9pwKEpKDEKQEZYtCSwk9lrFNDqs2jOCIH2WemdnvMaKDl0aM7WCWpROY0e+2PcPUoDJSak1ToNj&#13;&#10;BeSmZHmGFYCKjQgMBqcYSpATRdoulyA4oKamSKFJU/Vs9RHP6RLH0p6r5Z18TNwuBjaDaCBGDQJF&#13;&#10;KLkNbGHCDB/YHfzbveBh/I/nb5vN8JBuEjb0h0xSphTJSMkahT+kdnahCEY+FChrcgsVCt6WhYgQ&#13;&#10;oaEQCAMHI0VVCnXJRpYvvxtN8xJKfj3TJihtOH0dZwehIUGnSysvpnQb89Tvzb7LUgeZvMxXZpec&#13;&#10;dXHS0ruNPbObpx2uVj2cvvOkRUQpWbPPIPlzm202d+wY9UTnwLo5A7RTHCUJRIOMcASBM0dUhZ0E&#13;&#10;qc1yFBAQIgkostosNYGh1mGjBW+0cEjSjRL0jyODecnNZ61a9lkdmk/oa+V5dMo8PnWCyag0GA2Q&#13;&#10;aWgRDN0RImMFzoJMiSYNN0cP0N63yZPkfRjXEzsTaPl3zvZQSgwbBxgoMBgGCkScJrYxUYh3X1f3&#13;&#10;c/o+8AyeG8uvkXPXI5D0NoYA6oUZop2pGokNT+m9wtAo4wkFGNAkDE5o+50zbwGQ0GAEEAMRoaod&#13;&#10;AEzGjybeTd5uuiM4yw49K3uz3/h+tqvK9AkoKaoVOO0yzvTy9edrNW8WUO4Rg+vlxF4oq9r5umzt&#13;&#10;eDb83uG2fuG0CAGBAYTN/M/Nt7Zz9VqqVrwXo46zRTBwNBA4HAS0ZUnUkTosqHTOoDQqEBoRskZY&#13;&#10;6xabwHmVWOvCtdY4TqcjGSvYvC8nUcfOXMjpx6XPpVP9V7EZWJzrznFtBQYDUMhtAcDNAwmAoWGJ&#13;&#10;LmRKG/29T1na4HRy8tdPIzvV4ngHi/WyicJBxjjBAaEQWQuFKJAhGOMQr6b7MfX+rJgedYX8y8Ws&#13;&#10;ySo5jQhGOqQTwLpSCFTkR9Q7iJxBAEwoio0TNYKEdU65tA4I0RgAyJCIvqYwwYmIPP8A0sTpYsBW&#13;&#10;iObQcXl99t5no6bPaOShSxmuGU6OYhzQ9HN6tzdW4VmM8235/J9MfRufo9Km/E+nmzLj6F2j2jbM&#13;&#10;AcYOR59NeS8PX6JjsQ0Fc/Pu/K+wlqVy8GoRkgiqDaJXNTnVPnaIYCg8EBAYx9FnrnY7RBDpsNXC&#13;&#10;tNIa1Ix7Iw9r7flT+ajOXebJcYUS6/Ld/op268VGkoKEbERFk2MgA/QJqRpY8UJLmRIHoG/v+m5+&#13;&#10;wWpfMQa7+a15Hm3P865rgQaA0EBoRJmUiyIk3BAMYYwfQXVn7t1Y8yvh/Gvnb8JQYEacY1BQMqYw&#13;&#10;hTQDg+l9WghwaOQIQYnMzz+JsbnWgibQjCFgwQAyTRUCDBlNZmsuhk1JLl0il6sVaJQZ4vrbPDrN&#13;&#10;Y0VK8/JNuQzTPE9HPK19Cc/XdOsVmVDNKzHb8/lemPB9C65+u7SMkwHD86z0o/O7jVRVTk9cfGNc&#13;&#10;CKDriRkjHBIh7JGTOR5KLLQZPkcCA4EBAjCWy01yN0mGaqcNHUj9IYE4nM4PX+z5255ewvNzyxPQ&#13;&#10;8fFR3+Q+V9KOPnNltnIxgRsREWbaA47PSSKQ6BM7EhzAoCjmKvK67u+27rtzceblM/KlBAQOFwcD&#13;&#10;AiA4TmIhQgCAcYevbx7pvjpN1DJ8v8G2FilExNqcbOTe0ZUjJ8EqVqz6I1fMgQwcgRJsCRmAibep&#13;&#10;1bGjQIkDMiAZDEaGgRMEUYM6oi1zhuQeXbOAdtNfB6L4Hul83XMEKAicTtzYns4s3rhMG3Wm65+m&#13;&#10;vh3DeltZOo820xzVZ/Q++fo2sztclw8Xz75nh7CmrKzwbblzlQtFjpEwSBwSsIakcwJ1Od18U1HA&#13;&#10;8IQeHAgNCSy9uVz2ZLpiJtszLhByEuptk1KAVWXxo0i+25IJuiw7VJjYtkmktBgIDM3EOALPSSWh&#13;&#10;Uw86GlzAgDjlB4MBoIDgKBoIHC4OBgNA0RCmMcLcI4AQPQdZ+gsfTsqlWeUZLxO/PRDW0BBqh9TK&#13;&#10;1Cq4Uwr0f0NsRhEiEcgNCJN7WBlX1ToQamxjAECIBkNRoqB0AsiR5X3YizWhqbnF4BaSOd9vOo+c&#13;&#10;92Xl64UMAYVHth5f3+bT3moogcPa56+yxsUPMQzHIVztOzkrnO4tRKhcejMc+1NlRVLK65eL68zB&#13;&#10;vZZXmTRIEjCWnuYE6zOwpqBCIcChEChwcEYXVP2fn9WHHbNiy23FnuvzzNJQHCeIfOq/LWQHIVBJ&#13;&#10;NiwkQYBtj0ytIjBoImiIpcDdrpEgDSCxQsuYGAwJgcEY2g0EAoFBgKJQQGg0CxEkxDiHEMYJQubX&#13;&#10;r+OpLh4qRLya5YNAQFQg3UnskalQNBM6+mN01EYoxuGoNTna86lW1TqRxg5kQDogBAHkv6IEAMgR&#13;&#10;556/NYy9hjXm1ogIEWaem+e9q44fQaDQhFU3j5F6Pl1WmLQeEgTNapa+qc3SgzmqoWr6sU8z6Fag&#13;&#10;Cs6N1W6cWG24cfeet6cclydEjILyMqTbUrCGSuYkVudhzUTIoFB4IEYNB6GsYF0t/pDH15EYKFjN&#13;&#10;eLH9fmm6QgKKQddjpBnUwSomSJZZtIFWATcDDdYaxiGp8Ect8baXLsOAN55zTmrDOcBgkCYEBA4I&#13;&#10;wYOcJAaCC4FBoIBQpVMbbBxjEDhzE6CuA5TtcSu6uTDx6gU7qCoaCBJQXScA8g0tQ9t1NjQ0TUOb&#13;&#10;aCJzteUyaSlq2NBAYgYBgjRCGiZEiuBgeUp7X0ebJU32my7SSRrT+F7Nl5fpPYxAYq+8vKe7zqDf&#13;&#10;mlCZipIz0jPo3GO5LU4UlR5z0OfProyYJq1W2f15qN+aoOC3jecKzTCe5sbmdkrIgBgDimjjBkjQ&#13;&#10;kBAYEdOSUgMC7nf2bH2LtvOTPn2vBlunzjtIUSBydXhryZMk6UjCwKaDTgYGxjU1paUY2I4HS73P&#13;&#10;r3uHp61a0Mry3fy8vpxSgME4EAgNBAQIwcOUOBAQOBAaIgUwuHCEQxxqHCeLglErUKowHpKCA0bq&#13;&#10;U9DkhZfAwesa922Q6EQ4GDcMql4zC2VLXNwgoRIiCMBwGRo2CorQ4Mtvnk4qPNnaBPTAvVm8NF8/&#13;&#10;6+o8r0ZSoUQBXXn5n2+fm+rklBUIi2H7nl1CJ1TKlxg6ipuzY6JyS1na1zVF45laRoK1V1O4Wbr6&#13;&#10;xmubC5ezkDoGVRpoEYNkeCBwMBjHoQGjYHsOPsb2eitrLz2uHD9Pnm6QonDHmgMNJ5CUpWEASD2C&#13;&#10;IFoYIZktLmmUNTaDkX+XZ6Pj6mmWnnk5eadPkAvG4pUkuYJQcDQaCA0GjJBA4EBgcCD0uPRDvzMU&#13;&#10;1gwgaOQSg0EDgaNQIEWp4ECJtAJZIJWmQxXRgvpHaeRwKDQUJ2/DpW7a2VNjI0RohCEIgGRoWQhX&#13;&#10;IQMj05E7Z320jy7iaznJtiOaz+fq2fB6RsWskIA3Pmnb5+c6eRBIOJDBtbRLhINGHGZqxMDQ5s3X&#13;&#10;jzml5TL0WBvOnPb6V4vxbQOJbk65VDUQpxFNBgNk4EDgQGAjORwcNgbPPt9Kz9GnvCr04sHtxF3K&#13;&#10;tTUVWNtyoqQgJAlBzOAJqNDGSNSNC0JTaDMxR6ien0LL1IpvLPi8/wBvOhatxUKcoOBQUHA0IwjG&#13;&#10;QDwQEBoNDd49PrvH6mQvEHfml1zyPRxYjKlBQUEDgQOBoECKBQhA2lEnCMlS0N/Z6ZaOBgPBiEBz&#13;&#10;ER4Yj0Sls6IwYnEiIIWQJQDvmCICRweRdeSJv6I3XRjpee63QqtSLm1sfl/fs8dSB8FcT512cOR6&#13;&#10;eFQa2iGhGNA4TQRhBEpCDkCFuBVGqRns+xYa6YDXHG8FvpFOZEkCEcJTQaDQiBEPQgcDghBwINrL&#13;&#10;bqjV67aPzvW8yPLi0wN0iWlBNA4WVIUEgIHAgQBA0WBgxwBY9qK1wRS+Hfb3r11t6OHO6c73N3jW&#13;&#10;A59ajnuRjgUGg4GgwEG4CBICDaDQ9r5fT9Jx7KqHWpVGuPnHpeNjYTw4EBoNDg4FBQUHBK1bVMg4&#13;&#10;kBS0D6d6IIlihwKCIQOY9LxBPeUbVkTERChoQsGSiHeMDQGjgw/r82mzq8JyObFY7abDbOUcfyX0&#13;&#10;Vty9J5XAIliN+bzDu8yQSjaDA4EBgcCAwbA4OBQUXAg7ZvV1IlRRTVY3OKQShGNg3AwBBtBAmlKC&#13;&#10;A8Ig4aAjNV6nLrPc4H4647wO4bj15qEIpqSQlkwuBRTjkark7BkgVY4A4CRV9rmNTcB3RnqOzEXC&#13;&#10;zLk+lpivL+XTH8msjTg4EBoPBgNDhqJw+BoPD2Pj9X0jPrVMBTQVnhfR8XzVKYShwcDAYPhSA4HA&#13;&#10;5krVhUvQPJGO0H9HbQ5Aw4QQODg5ErXi8PU0b6iMOCBDaIgGlDjvGAoiQgUvqcsfRCUnXLxPoViI&#13;&#10;H+e9i08L1rVudsRGfefhno+U9xwIDw4EBgMBAQOGgcCAjOGopEtrUvCo0KaanE4Q4xx8HIaCojps&#13;&#10;CaVwOBwRggIPhar0ecvIE5tQ4q3QxMJMccrRgSCUSBwKEA4gayJtiCUpQrGRUnNkpaHbPUdUVON1&#13;&#10;kDQ2PXnguXTG820gnhwIDQ4OBgcNwcHCUFH6fyer6lj2DJjE5qsMb6fkYGJmE8OBAQIxuFODmOYg&#13;&#10;SCLc8hUDjvaf0NrHAINiGA4FQqJWvGs3pLPQKIgUBwaKIBERN3iAgHQwKD0+Wboh1yjHUn6JQ5EP&#13;&#10;D1S/I/RXs2QNgUiPD/R8msvGcJwQIgiBoKHA0EHwKCArFSeHBr6Vz6nPW9ueP8HtnSlFAOIbENDg&#13;&#10;ahjGDlS4HhwMBAQai1bho2hEjQUpB1OdtRJU8HBwICJRlAAUDQiDh2TQqIAjBAIot9c/Su7JrkTV&#13;&#10;M1ibVKzxH5/vCzbw4FBoMBQYDRvDg4OBQ9C5vT2XP2CBBUj1jo/U8T5+w0mE8OBA4GAoTBJQoNAq&#13;&#10;bLjRtZRuBw0FHve0lMAQ4IkSAgKDUeWwrJno1kY+ZAJgDoGQxu6TECEUQeTUvWuznpezOTSUpP0X&#13;&#10;ArG4VX/G/S6HDezGg6CTyH0fLptOdAhBo3CeHAwEHwuDgUEBwKHBwege9xXHr8tLxb4T5v0HAoSA&#13;&#10;wGhGhAahg0Y9JwOBAaCAg5hadxEMkBA0dIwVdFjpzCiaHGxEaHAEMJBrHhCBQHNAptCIIwJCXqnU&#13;&#10;9bl0U/PpBw7CZVFm8ftz0tRIHAgIDQ4bQjCUSgoKHBp8+30vj9IZyNSn24vQvS8b5a5eqJDwcCAg&#13;&#10;NBUT0PDmNCyjXccfsCvICsQtMfYO7gvgUGBwIhocxwNEVpmMiabiBBwpNGOgZEQ7kIAHCEM96/IM&#13;&#10;zSwq7eV0l1yM2MFblpS/Je36Lx99knGnUi8o7/NzO3PKplBw4wiDhuFwcHAgIHBwKCgrNn9FwXPT&#13;&#10;FVxb4rxOt4KD0RsYDUMBEMb4JEnBwKDAQEHYhtlRdjOnKoqZuR31KuhhphpxDakrHjQKpjwfIQCg&#13;&#10;c1EEaairxkBIxvfiR15QRS89JLlRO1R4602NPBQ4EBAaNgMCQFE4EDgNnTbYei1FTeXpXb5l3WXh&#13;&#10;WG9Km8HBwNBoSMnDgRjUcq9R5vYzqwe1W7cn0L2cqIQJQERIxwQolZGlpOvnjl0uG0Y3BCESBERI&#13;&#10;gHbsgAZDQwPo8wkuxivU9oxPZniOvNGz0dy3jPl/T9T4fVkhom4WP6eTE9fC5KEcYOBQQGhwcHMa&#13;&#10;HIcHBwKxWaP2+S07MocryPgdr0PBEQM5DUNBAY2gSIcJQQGA4Gj1ex6T2itTp5fkWcwm4aegdUME&#13;&#10;aGsYiMIEw9ZtOzKu87coCWMQCBjJEq1MtiM72uWf1cJGnwGk2tQZSofL6/OvD7VBQ4GggcNoMCQF&#13;&#10;Dg4FFwMGgKHrnVh6FE+I5bZSacChwIDGEMeHBwIBsXdZdtnntSbcom3H9Ib5NVKiRkSJhRN8CIa1&#13;&#10;cdPO9lPzbxD4OCNAKBkc3bBAAgMR44jtU7oj2jWLepwPblY1Lgo8b8n+b9H23i9YXLWyc2aKy58a&#13;&#10;7PNqrxUOCIGAgKCg0EoanwOE5Dg5nM0/dlte5Vvgd3mWnPIHA0EDgQOQ1DKfBIhwnAwODgaP2H0O&#13;&#10;fedmMiZUmG5dPO+LUkHIcnAnEm9pE+AYK2ixars6OamCEbBWIDAMFkwdru7KSHHlUECpn562eO1h&#13;&#10;vj5S4UFBB8HA0OBGKhQUXAocDAQahcVFslSKq8bw4FBAYEjJmcHAgJAYtYxDuNVpHu++azTkK3M1&#13;&#10;BLDCyojQwWJFsNcys9IB8DQGQInCD2WkkICihDyz6TiOHrORHbLFbunzexFdOaPl08o+e7/Z+X09&#13;&#10;1l0BokY4Xn18/j3Z5yhwuDgYDG2gjGgopAVHI4ODmavY9y6Ha5r5UwIEOBA4EDgaCIjbQJUnhwMB&#13;&#10;4Mb4Peva4pe/LIdMRNz8OmW+b7CkSA1OFU0GI4HAGD9q2vTPnXGyoU4Qg8CwgCMDGQNXv1vmdSTk&#13;&#10;1Z5nUfzdGn5dfRO/lx/qcfzv4HekjwaDRqJBtC13mqwpwcCgolBg0BGew+pyCSY7G87xbvBQQOBi&#13;&#10;JqJWIHI4GgiEBWaPoj2HWLzKnoQZbUCcCCWCoKDw+GCL3zWYxxpRAwYqcITstmV0iCDTk9jzzoro&#13;&#10;deLN8+52elx0Fd140ijyf5/v965PV0WepLDLIZPPDPxLt8vieBAQFBAYOFislE4ERyODg4NLrPu/&#13;&#10;XkbtPzV53RWQ1YgcHBwMBERt8EiTgQOB4RU5WvQfsPLA6s5cXr+bReHbzrweohOcTB8qkCGRgowr&#13;&#10;x6q9Z+/nx3BpJCeDETsJAQFCYGWrL0uYirIw0us9tBtzSa45zpjd3HgHh+hn8rUTgQEGgNAzogPn&#13;&#10;tQUFBA4FBAYz1P7DxrjOhfF7PIfL6nsUOBoMTJpSMQOQjEg4EoWi168tZ6fHsvN6tfjbB8iFBQTN&#13;&#10;QpqzynuwEZ7Lw6iJxiaESB1UATstWBgxIdEXVlX53HlrNDrdyP0MROnKvlM8/TAeX0+98XraCdCm&#13;&#10;StCD85MvJO3y2k8HAgNBAQGMcx6ERwKHBzODUevzX2TL5L89y0rhuBwcCBwMBqGtox8jhIDgUIm7&#13;&#10;C53X0PBoeqBrjNeZ0i+J1DyPROEapESMSRg4wqWehb1u/mvc8t+m8TK80EIaBTJwBCUCATpjVfRc&#13;&#10;g3D1azx+nf8ArebTc+mCgs+nDQ7Z+O+X34zl2VpQ4EBBoG+9XmwPmdPSKHBwcCggLR7H9P5mH8nq&#13;&#10;Zwa5bO5A4EBg2gW0rODkIHI5HWK1ou7DS+5wdher8fu00VZS62Q9jmNRwvKUZ6X7trI6fJBihTiV&#13;&#10;RAQyyZAAkkIsFw9lbrEnoctr7nDY+hh2VUXg9uf8nqjTzyftPJ6lnnqgwxVYqmo897fLiJUFBAQE&#13;&#10;BAjbc05HIUODg5jWeg/V+bdelyD+D2+X+F6DAchwcCAgMBo+Y1D0OFwKHBHT9X9Ln0nrco156DOs&#13;&#10;P4PbDnWVyciJwYm1NEcDBxMqWfSXp8tNrVV8X9D457PjFg5hASgC1OBifN6LW9pvna+15NPtNHNA&#13;&#10;cW0/LrmuPWhz0o5twcCC4aAtLafa+Tj/AJD1Iee1Dg4OBRIMzqj2D6LzL/k0D8zp8C4uhyOBAaDR&#13;&#10;ztSsSRAQORwLZzNhviZpMfq83aRW4bN5dRuHfZ6ZXsVbFX0nl/Tnmg98wtoOANAiIRxAQFjQJIOg&#13;&#10;dnj0Gh9vjtvc5ApdP5HVXeF1sxvhupZ9Pf8AN3mZ9Dk2gII4PKuzynEqCAgcHAgRtuachUcHBwcx&#13;&#10;KX0j9Z5JWyTOvmP5T1klyJOBAUECMbGOBgSJKjg4FYxnr32HlH1M3JrceL1YvnshmVyY8soIkQjV&#13;&#10;D04hjMFtfTXp8tezzzwPU801xmcPYWJRhCJYaOfLb1ezVe95Xi3Fvu/V4TqlaXNLnWS5+nxDw/QU&#13;&#10;FBAQOAzaPXfsPG8z+Y9Wg4N3BwcHAomj3PvcO99/zqOKyvy/qZTzd+GoIEYNTLpOYkiIRjWKhQVh&#13;&#10;rn1rqxwGVv8AoeKJsfOgfO32mKznJtTTRNovpzI2n6X5tK8AJIQgQKnwHMNoDkFQMHnf1HndQP5u&#13;&#10;1bwbswubeDOrK17cbbuxwvz3oUvldmly67CNbeNM1eIjjNb8UZKggIHA0EBtNwlDkORwczgtLXp/&#13;&#10;q8mh9XmBm/A/lvTVkiTw4OBAjGxiAqHo4OBWuCTQ9a+u8h44PI6j/O2hEMnk8qjyZzGAMDoaDiGG&#13;&#10;Ky7sfefV5NFzbeUeX2ZDy+/I9vDM0YKAIQJAoeq2n1z2eDybzOvUdWWiT8s5NM+nbdmPqXdy5iNf&#13;&#10;CvB9BwcNA4OAzaPcfufD8u+Z9PI+N2KChwIDhc36H9b5Y/ZlBFLw65T5f0IE1BAjGwC2nMQGoQOB&#13;&#10;UchaD2jFPqHXl5rFk/QcYc2iPTuJeUeP2chocNobCzf6zLLIY5JoTsc2WwWSuREHlPq87ue7Jxbe&#13;&#10;xynduLsqB5dAufSo8zpoOLermmDllnzoFUyAMZtEoIHBwcETObcJQVHIUOZzPSunPQuaGB3SvKuH&#13;&#10;oUHiejgUGgxtzT2QQ1QouBWIFj0x6L9F54/l9A/n7aDaNN6PON6vP554/VU+L2WDTZBEOTaqjYDS&#13;&#10;0vv+duPofKsOXet8L03/AA/1PjfueIUSUAIcBYGM9U78L3WfF+TT2r2/P8x8nuy/Lq1EtrQb5+id&#13;&#10;eXzR5HcokHwcCAZU+g/TeZTReJ+a9JwKHAgODQ9Oftvt8FR0Zh2Vifnny3p12VIHBGNoFCfQ1DUI&#13;&#10;HAoOZzLapt3F90Zae1indR6uJGR6/i/EeTQTz9oUKyz1Wo2zzOGlJnUgXjNXRrdJvW5mVUggMRjf&#13;&#10;rPKsOrJcapvK6qfz+gLh34XDSSAKNXEjkNBBqJ4lDg4ODgaEbascJyFRwcHMRnr3VjPLpZYiPO41&#13;&#10;UHpOBwNCNjR6TuwlTynFs+RwuDqGheWtjpkd152frcuu5rz/AKfPX+Z0Y/yeut5tLBpJApbhonAy&#13;&#10;va9K+z8K39LkbJKys8T1PJ/lPWKJPCuGSBQi2er+lzY/m11vXn6P0Y0NRiM6mT0pWU5dc7lfk/Nt&#13;&#10;wuDh8CBoujP1Xq532eD+V2Rg4OBQ4V16/Lp/oeDlQHHq7wesLl1zcVwIDBtCdKWxJEBoKHAodR6N&#13;&#10;04+m9nNRSVaJB2dq00R80Bosn5+8GdXNFMLzrl0dIxkY5AsmAo1ep6/oquQQCGZr7LxhFVXjoBlc&#13;&#10;KJgDVjw5ZJKVJ4vVU+ds0aBwKJwcHBwcxGNkjbcxyFSUOBQ5nNeue7xh6KBhTMD4/XUcuiNSSKyN&#13;&#10;iA1Pdd+FBhdHho5DklDgjZ6V7fHsfQ5J9EfJd8fRWaxlanN8+me+f77ASBXzUibQgYBS9g+/+an2&#13;&#10;hybWqLzerzH4n6AokikHLKGe1MHp3s8VD25ej4Vo89DIdbrGY3yq5WeboCvMfnfTUSggcNA2H0fm&#13;&#10;3u2dVxdGE8TtcmocHBwj+zPX/S+cU0F4/SJy61fPdLz6qHAwbQnFICIRjWORyFo4LWpJE1iITRWv&#13;&#10;tclx6PNYNReftb75zYaabluk59cVza1OVIOyqbLRKFg5FmvSHQstWZ5Hnnr8jJqNCMeDQY29yUwp&#13;&#10;zmfL6aDi2ahAcCgocHAgcCAwGNuY4So4OQoKD2e++/xY3eJ6DunLI+V14jxevmpEIxgIhoa/1OfJ&#13;&#10;eX0cHJqJQQGU/XvY49v2881TS9mADGOC9oFyvzv4n3TRNRXS5BogVkvbj6x9184yaRDmqzg6vNvi&#13;&#10;PfkCEUIFisnSC9b9jixnoZCXPBpc3Ubw+yOSyxev5dfmLwfScHCUEGgvQvoOGz9HBifmXyfpw51w&#13;&#10;KHAgWfXn6l9Z4rLAlQqdRw9GN+V9J4IDBtCYUgKDQQHBwcHBb9+Ol93iLaGadY9otRnPF7afzOmb&#13;&#10;VE752HfjodctfgWcVRaX57owWiBSBBlRfm7kQw2V+0t4NOTVCUOBoEJOCIHJ1AVJSI4FDgUEBQQO&#13;&#10;BAjY0bmOEocHSOZwSs9S6snduQ3qYCdedL4vVkfD65GIxgcHIan6D9DwYL5/uYjgeCg0GN/Rfr8Y&#13;&#10;Xv8AmPtN1zahAViNeZ/CfQEw2IrxvQxAzd17XD6H9Z4sMN6FpVfm9WD+L99ArxIBorJuEfq/r8c+&#13;&#10;N81V6RedGVDz6gZ3YUbhrJYX8+8XQocCggNH6B7HJpds5vL6fI+fUCWoKCAgW++fsX1PkRNhxY3n&#13;&#10;bM4ejyfg6FBoNGgSicCgocCAoOBoXHZjq/b4wM6Nogc3u+T9Fn+bek8npB5NHZ1N25Eexz2Nz6Ly&#13;&#10;RPlVVbquhOJ4Z0tM7jTDQAGa8Pram5EgKzgYh6GAgRzrn3DQcCgoIHBwICAgKyBt4ODklRwKxWWG&#13;&#10;s+u/QcUtLS5UFJ4b5PXU81tY1HMQaAiNFcZ/O0E4HAgMDqfv32ngydGbGIS0EBROpec/De+mVxSA&#13;&#10;DeDAFT1n03lbj6Hy2RUKEpUnj9+R+T9kSQNEoFCMYKz0X7bwTg3fmdt3y7VrivuBqVVzbeMeZ1CK&#13;&#10;qWbUEEg+DgvfS5j+W2Z1mo0jQocCCQclrefXeV3ZlPcW5Ifm7+YfJ+u6W0GjQJRPDgUODgUFBjDa&#13;&#10;V65ahqEZGxmkp1Zu6YK6YFmu0RG8DZ0f5GvsO+I8ui5dvLuPaIOGqT2KHCP9TKLy93BEiEFCRiyR&#13;&#10;oNmrzzvT849PzEBwcCggIHBwNCVtzQY3A4FS5HM4FZfdOfpnrc1Tx6ZfC/ftY+dOHooJaMkCJNWm&#13;&#10;jRGyqMfF8JQUEBoKz2/7Lw7DrxiBRLQiOQ6586+G9+DC2AGm5jQBRvvrfH1PscEctUOtZ7x+7E/J&#13;&#10;e0FJEOYRQjGAUejfa+BY9WLcdTfP6cj8/wCnnMnaWejd3P2kea8PRgOPo4fC4aAiNX1Y7PpwbtPn&#13;&#10;fn9dPz6KHBwIHBrtM5evLV/R+be+vyQw/E/z76KLKmgg0CUSgoKCggOB4Rs1Gse19eHnvLrlMqEY&#13;&#10;gMBwcDeqDPa5ZLUlKwUh+B2ewdWFjNNHhuXXOZOnKrs3Aho+Fe/ZeeF8v3RctvYxDweiZiBd8XYV&#13;&#10;wdnl/teTwODg4EDg4OBoazadptn5BzbRpuEqOQtHBwHubBkqNttOl7cvDfP6A4bgQI21E1HN6+oy&#13;&#10;OVcxQ4OBo0Z7X9p4ZO+M9S8OZyfDjJwnxnuCcukADJyMhANHpP2fiXXpcaQ3AtLN+T2+f/Ie21DQ&#13;&#10;JEUBdFQz1v7bwKnh6NJydGb87qwHJo4E6Jm9LGx9Pn0fidHkvl9fD4FBQYGr0z0ekSepz4Lg6ani&#13;&#10;2cHAgcHB6b0Y0ebFDX/UeZf+3xeRfC+9WcWzQaNAlEoKHAoKHA5DKLzSfrb0eWBFQjEZvL51TS67&#13;&#10;O45caC/Qys/Y5bvGrrM1HNdYpAaz3H0ec8m7WHNWVzHRMJox/r+BODQL5rtIQiag5EIP1nXabN+Y&#13;&#10;9Xyz3PI4FDg4ODgQEYjPX/d5Kf1ubzv5X0YeXRRKhQcxWNC6Fa6T6h0Z5Fuo+i4cN8l6apoCAgcH&#13;&#10;I6i5JpppAUOZwRp9R719l4RXVkBFRJH3KNohRYn5H2avi2gkGTfREgMfqn3Hz9h2c/Q0Ytqn83r8&#13;&#10;1+L91qaiKFOBDKqn9Mezw+Sed0v1j1Lqy83x1wPpZy9ub6n1/heV8jr8c4N1b4OBQQLAm0Jk7s6C&#13;&#10;NBOTRwcCBwKG87Of0jpwutJItR9s+CeF35zj0aDRtCUTw4OBQ4OByG0EWt724VvLoe1tNY9G6MwL&#13;&#10;ihqH0FRUkVKN4PZA1W6z5r5nVEJ6Bk6nK6+RGOBjer+28mQQvidlF4fU9NoKFj247n6ryq3g72fn&#13;&#10;n0nlHs+SqFDg4OBQaDWEWvWPqvPpbWO+a7qXj1eCicHM5jQ9R3z0us+fZXqPrPIsevLxL4L31DgU&#13;&#10;GhwJJNYYKslqCgoNCNtjPVO7l130Xnr1YMSrI0mhvpFaTjvlfVofP6IkQIfRGgRv17735yfXNEKx&#13;&#10;Wqzh6PKviPoURMIwUgLQC39E+159fFeKVp9DVkVFVOk1Ohf5u1zfiPD0+Vcmzw4FFwIM8m1JK2nN&#13;&#10;GgmNcDgQEBQ33RiySw1zvrMP73PReP1AeXugMG0JRPDg4FDg4FDmLa0/1vnNxqHi0bxa+tOM7za4&#13;&#10;vKpWjNI2nfy9y9Gb7sbj1eQzl2OkzfNpi/G7Wocy1ubO5eymyqrmtv8AceNaaSULDfNelTeR1TIP&#13;&#10;9Tnvfo+CszuR1W/Hezi8cnpoCAoKCA0Gs3W8+0d3Pl8KxOOnm/Pq9DhKDmIy+tb3XPC43sPp/M0P&#13;&#10;tcVTybeR/D+5wOZwNBgcBFBKK6RQeDgiCGnKL6B7uY/aBu7nF9XlTSBIoTC7DWMf8x6lD5/U1IaR&#13;&#10;zGMj0Xsf3vziVMMuKaREuV+P/DfQpIQBzUwV7DMej130ebWdvJ416ElQe0cGkYVFyHUmRXk/B1eX&#13;&#10;82sySg1iA8PT+3n9F7OcWX4r5nbl874FBQ4HCtXJLC6n1Hvww3TOWx1qvJ6Gg0bQlE8ODgUODg4O&#13;&#10;Z1LR/RcTu3JGWNR6l5unmWOlN528XNpCmRc+tdeXlPJtqPovNuPS56bl1NZP43ZjPM6KuakFwcFt&#13;&#10;pN70Z3/2Pkz0RIAzdXybg53N0wPFF7ZiqqD57uoPI6XSNDmOQgKETEZ7h15eq9GOaH4Nw9OUxp6F&#13;&#10;E8FY1mw1mBK+9bk1P0fnviwfF7PGfn+9wKzkRsRtUiLOkhkUHA0IaaIvbn6a9Ply+F1nJtWY7nfR&#13;&#10;+UR63npSBw0yXzXp1HD0RgNI4GMXWfWftvBiQo5GhldHw9OM+T9WZKZkgGUs6qI0fpvD37H6Pwn2&#13;&#10;YTedJ5utHjqWi40jxzk2oYoBNyJAViggaGpaECKsoUGjaHBIJ4WZMovVPR5shybiS6/uzzvm9CA0&#13;&#10;bQeKQODg4FDgUGsULkmTeJvSwI78vaudePelkS0ViwPO6KjzeiwH6JpPkvLptvqPLrNStw1I2m98&#13;&#10;3Yjy+jF4aBS3AvTmR7/JuezmI6M66WFF8OtztIonWYaTqVZ5XTmfme9UIhA4OBAhb5ntHRn7B049&#13;&#10;Z828G+KwvmKJUOBrPWezL1TpyF6MzmZvVUXDt4j5fS4HA0Imc2qVvaqIb0PBoRMjbmk1fNt6Z5Hp&#13;&#10;BiqOvCi7uOENb25Wf1XikbY4X5j16bg3YAsjwjQ7efW/sPFRqrz1z2W1UV3n7VXg9ZIimH2pEZVU&#13;&#10;d2TosenX4I/3PIvstPnjyuxUKJR6DWc5nVVFRNqEqTwRli08SiCLgCIGjaEwmhs9o9e6MbzVYODO&#13;&#10;51mMrzOGqA0GDeKUODgUODgUFBoXDh7Iw0XRHr/Zl4f0RdelzSawfpDwF5tbXzugPzejHbIr3ORA&#13;&#10;jlzUgfD69vmmKsX1SnqYFawL8l6D+iTPf4jevMfKn0SYWN5uyY2mbC5tM1hpwIhqOBwRsjHzPfvn&#13;&#10;PbM5tBfU4vMPU4MdUOBWnIUIw9n78faOrEJPhWbPP8dPm7zujgaCA1tyXMsGV6HIeELI23IKS0XQ&#13;&#10;jodjhrYTY/TI2kZ7r5ZN89l6HJlvm/SFyqOQOBzGBJqtt6/FmOLpC0JOiLH1OeTxemu8vo4Viwil&#13;&#10;WJ08u3x2azR+Z6Ox+i8U3u5MvhpRYaExWj0na754jHXxTj2hbYNUpGnhbCQXUQWhsrUGhwRhGHqu&#13;&#10;+cQZbOkSYFfowMaQGgwatTIUODgUFBwNQ2i0czCUPQu/nuZryPj2Yy19Dntu/Cy9DBbiCKvPO6IN&#13;&#10;5ynRKhDFQptDhzJbHF1dmc6EL8l32/v8knpYC5WXcjefqP4vWtJNkzeGbTm/B7EBgIhwcCMjBA9l&#13;&#10;+z8a4z2M8P0fMPN1wsS4FacCBEP1HsWr3VtjTc6H1mng8U5VwNDhtY4SItaKyRwNCCm4J0pBen92&#13;&#10;kfRjTelyhdOSNSiNqbvXIvGsR8b6/IgQFIgMYtsnqzi5qjhv6ZP93kP8XpP5LiBwVMsYBgh2eqy6&#13;&#10;Kn1uP0P5X2dL9H4Zt5+edsxh6jx3aZ3is68B5NmhwcCA0N163HY9uUGioPO6c15PS8HA0BwlC/8A&#13;&#10;Qx6GHkydZf6GQWNVnkdKAg2g4UocHBwKHA4EBoXO+ZDUKr2Tv5KvDbyvj1RDQlGmkmdGZHTE+sej&#13;&#10;ix3dnWbEQg8bI0TBCJkNXOb22Bje6BNByHsChgcO3aTLtL9lLalkxvxXqMQxnAoKjgYBjfuN7z0P&#13;&#10;6MvJ8Yx3O3CcxQaDB730FaXT83ZY6OFUC8y58kBAY29DkpEX2rz2aYyJtUTiVD9p0f0vDzOEoGNX&#13;&#10;NQcpETD5taT53v5IZMRCsjBNA71ueZA3JbNVP6WNh4vRactioqkxUPBlj/oOR1vR+R3VvTn6H8n6&#13;&#10;2o+l8PtI8y9LLidrxW3l38E4ehwnDcKEYyPVfb8++vIgKbl6PH/L7WMYNRPB4XHtcpPblBhRHZD7&#13;&#10;kLyuil8Xq4Gg0ailBQ4ODgUFBAazU/T+fP159m/oHy9MJ6GNH2YQg+XJldbhYGF1vFvW+fvYWvZe&#13;&#10;vHxfm2X1eebvxGyszWCaVV4/SnHqzG9P9j5YmdgpwocyRiyJz3Lz27mtnLeT4d4wcDQRCoQGgc1e&#13;&#10;0pVSRVG1WUlBQUGBwep9tzakTTgPF2d+P8WaIQECRDmODRexzZXxumNkwKjgaBIWblwKDAiT5jhM&#13;&#10;AlErJAhAKTmRjTRXHsc7Kl2srQ1DfI3Xh1r04RqJ4E7T3u8zWGcul74/fS5HofkehtPp/Cm3z8os&#13;&#10;oML3FR4v5/W8IhTgKBFGi9LmlS9L25yh+I+b3Dc9tY0Ig4C+vO69vkbNWF57nOa7h38j8vsVCBGN&#13;&#10;BEAocHBwKChwMDZfQ8Oq6Mj8Vd5gvdGV78DGi2oxtk5Aw6vn2r+bW+49d5wa+Fcmxvv8fdOcOdl7&#13;&#10;QzKwfn+tuF2n1/njoRkrUqBPG6WcOsuT4ccjAo87QGgiODmIhoWFF05YDwokwRuBwNBUNtaz7Hzp&#13;&#10;KSIkCNAvLef+Z9B6OREErJERUr32+TM+D2PG8SggQjsyTAYDA4EBwMBoHBzRYDpiymsidM3mz9Xn&#13;&#10;fcWe0BzUGdj+VvdctFORRxMJCooG1mPG1zb870fL1U2uW28z0Np9B49lvl47hpRoHKzsUeDUDNPF&#13;&#10;bCs9o9q7McFjfnpQvLo5OMIAcCazp/f4tTgtFmjqM7deReH3skaEY+ESHAocHAocCg0LW5I0nTdW&#13;&#10;XqfRj5rybmdOVUnVS1oS5s+rGbqzj6IDKYP1fyNiebbx3tgTqzIaiim6J+NV/n7XX0nDKlLSIczK&#13;&#10;qP5n0IPM3UIQ4IkUudRJtBAQFoRDUXFK6aiFGnQDEKcLgRCsk2nW/Y+YicUt7U6O5dMh8z3vlqEC&#13;&#10;CAcDeibr1ObOeH1Im4GgwOC2JcNwKHA0IhoEgX1RVTVxU10sVDmBjsfTwsO/nYrrsrEyuPJ3Pnaj&#13;&#10;Q9hpnbXMKMpF1dFfFNl8CskmtDx9VJvjvPF9TVe/5Fx2c/nuNeb46Exc4a/i7KDScn28Vg1ca5+u&#13;&#10;9UU0Hk/LrVTRDEB6GjN2j2z0uQyTJWVHoYtzrzr530WyRjYCiJDg4FDgcChwMCyJKa9G7+fW6x4V&#13;&#10;5nZCg+lodoMDB4aJIVS1noYWXfiu0a6C1w0F0WH6ojHCnTZ0PoqTj11P0HBKTOyBEw5IBPK6azy+&#13;&#10;lmNukanneew5poNQrFDmNRd3BNKahmiocLEzpzOBA4C+vPT/AGHmSJORKUNz29rF/IemTLQIQIBj&#13;&#10;J/RwsvS56TwuxvPfA0ECQVo0qHgwbAaHCY3OzXVFDD4aCBliNqjRezzB9EBYaQJyMbD0HlahzTGb&#13;&#10;bTI1rGZ2X6/NBpNF53SHx6cmgKPQ8nVV7ZbHx/R0fp8Oq9Liw/P0ZHi6ytcrrj6sXvkL1c3svfxX&#13;&#10;9kslW1goryXm2LizQnFAzf8Apcew2zovSwpqcOVl75+afMemNlaBwcKYFBQUOBQUFCMDBEC919Pl&#13;&#10;s0/nTzengUGM3u0Z7OqWG5uz1n1rqx8h4theibX1eb3FZYzpMzrLctJcquua8XoWffzl+jhEIgGC&#13;&#10;nGMDgiioM7Hl535z0KrzNmg1Dg5nMaGq+n88v08ZAjRnflvQrPP24OBB8I3sy232PlRAzO6/l2Vy&#13;&#10;5vKfIejInKETJ0Csu/c4yOrKs8LtrOXWVLg4DOjO19XAmpHTjmnggRSMGoWXn6XuBmosUdYmYE7l&#13;&#10;3oZiUKg7szVobnq683aSWJIEM9qrl33s8hfo86gJhQ/LsPlUU0iLDl6a/C73i6tCnjNc4EbXO6Ll&#13;&#10;6aPr57Tfn9C9XzyUyEz0Vuh4FhtpvI9Czgfrnm9J3Ho8en9HjxnqYNZScuybrOeJ1V/n9HCaCA4F&#13;&#10;B4KHBwcCgwLFzYOfc/R5wcr8O4dox8ChwW1m36sNFRmMqy2V0sNe7O5+h4L6V6h5unnPa8eEONx2&#13;&#10;XggPnus73uSx9TmdrMSIm4IoSajikkmCo8LspvI6EZGhyOYrGBq/puC49fmDinIzXzPfWeZugcPg&#13;&#10;QDerLZ/ZeVXxcXPomdS7ZxY3nPk/RjQQxAQG7L0b6Xy5B4b5X0qmaYM8kYZei0vvcSWomMQg4wc0&#13;&#10;xEKqy8jo0vKZnPSimjWmg3RA2n5jUz/Z5p9pg5NbPj0G56JlNmgFT0770sJfd897OCMHMiQMmDFk&#13;&#10;+Z2T8nReeL6OS6OUkNdydOWih+3jF6uXV+nw3Y9BF1rYmi8zVFfPevpufUXs5hc9LHSfSve8by31&#13;&#10;+YQdHybxsUKT5/tehAYDB8EglBQ4EBwNC06stN0Z+/zOI0flaGDhkVOGTh6DbLf74YHi68x0SV3Z&#13;&#10;WfoYXe+IsVoPN6PReXTwDSq/ryJ3mTJ98t3tBKTdofvLWRtS0JQVcq1V8G9FwbNYgcHBwMC+9HC8&#13;&#10;9rjg6VFRR/O9td5e/JojmcyTSdT6fMJjcWNTaz3fkmsUvzffGCA4IW73v59X7vDSeZ1ZvxOxgECu&#13;&#10;KgFNjCuqDfU54mdQ9qJBVpoyMqK+e7zeeo2qeppbUiqwtUlxJKfoXXu8Z1zVcO++8ft89yaaZaMB&#13;&#10;c9BJqxYV9F5g3blJcoMCQKLczmnlaL5D37TzOnOdfPcpCcvVRb4C+j5p/djo+rC8c+X9lTaZlQq3&#13;&#10;z+iLxvR2vld1b6XJUaZ6Dk69Z6PDnfoPKx2tC4XHFk3nReH2Rw5gQGg4FBAUFDgQOCz9HH0bs5fX&#13;&#10;eLbIehhlPT5mDgTlFCnmcdnZV7rwVn9jyX0MrHWbrfGmzsOKhy09H893ovI+bqj9TmXqiD5rti5d&#13;&#10;IkcComAgIxwoIajCul1brg4FBAaDQMFa3Mnble/VedmPl/Ro/N6GpqCCUJAu3MQK0oM2U/sc9Z4H&#13;&#10;Y4UIxwQZ2scyHGmS4wPFtd8qnOoEMAJt7HSMCMHAo9NGk/PqREq3WaKtc0m0p0Z2HVkdvnadWRXR&#13;&#10;lFnVTx9BnmdOg8zsye+WkkXOpAz1PYa5eYb5y6zHUqw3Rc1Cy2x32Xy/uPyoWLkuc7tFL28Wq7/P&#13;&#10;9Z9LlLqc/R410ovbNBDY60/kdux+e9k/pwrtshUaLl6tl9N8+N05hDdm2JeH+b2QS+BoKChGDQUJ&#13;&#10;AUOBAP7MvXPR4jMab3xR9uLhQDETpcNYlUEv27grU534P7XK7SQhxy4saqfC7HQ/XPR4j8tfGvP6&#13;&#10;yPoeKTqzF+b7W8WkjJkDjUHIYhjJUBJ1DbWKDg4FBQkFoLm297iL9rl86+H9kbOlScCgoTgW09pG&#13;&#10;StT7Kz9fmzPhdiyCjgBgyZSDQGBwThfXFIM4RyVcm8OQwaiUDit9F1eehMISxqnDbyN15XXdjZdm&#13;&#10;BWub6EYzCx8brufWu8/on573WdRTRUCMmqYtc/ONEqUonJqNrV3x9/pHk+pXNUUXV9GQ+2OV9Ly9&#13;&#10;pxdWwT2/u+Ve9WOYxeFz1zbGdOcGF2XzHv6ZMK0C0bndx7Hl5Dq5KeS8sr8nXxecHwRoayIfMQHI&#13;&#10;eIgFZGFhtn7938ssV5XnpSUiGn0CjjoVqFP0Uj0xPy/WcHNkiAxsDj27NyBpNsvbPS5aLDXxzDW6&#13;&#10;+u8yHn0r/kfRdDQaAySMJgjQ9kLdENocDgcDggCYNl7PHafTefV47Yf4b1kkeHAoMAoCAmcuaYO1&#13;&#10;9nmjoqfE6RBxhGmg+RKCA0JwGaISOtbTXPPZaCSQI5jWMGPL3kF3lpInGHNYrWKnszJ68bzv5yen&#13;&#10;OalybqVVxbEaTFDBw1q+HfScG+0xqthmN8RQb5Yvrl3PUgchgRhc49Oz8z03LTJkydOFP08QeuRk&#13;&#10;W6HsPK9HVd3Hpvf8ou5YPB5vzzpC/n/X0HkelFLJuVuKnu5Ml3+YrUTcwSCETWgGXENwRgwGj4HC&#13;&#10;nYjNBtn6f6PDfZa+F+Z1jInCYSgwEDgud5+hO3DIc+nhPJtCnGwgTgktG+jhsO7D1HnMvs8D6/My&#13;&#10;lU/H+pDy2awUbIGA8IgKoGHSDQEBQcChAE6fon2vjQdmNZzdWO+I9TpHgocEYEBaiHaewdl19DxA&#13;&#10;8m0PkbhjLCtTaDE5gcEYTArQqPWOrCAXn3PvYJDojohCIcyekzWkz0Kl1gcll94r+7O+9DluPRxq&#13;&#10;hW1JzHsoOHe06co0LmUPF1X/AIvVpsLrpdqUe1iunDO+1jXeRtNKVDhggE7teXu90kt3l5fpl57v&#13;&#10;mxK45+gkmj2n0X5/2Ln3fM3HreYWORnzp0kvienceD6tlnZVxHcU3dy13peVQyDjKoeKcJQz02IB&#13;&#10;YKEARDQGhM1IzY7Zen+jxdnXiPl90iHiYBzIERAMFjrP0v3YMz0+aOHWlmiaHiQDfRwt/d5GM9H4&#13;&#10;J0Kv/8QAShAAAQMCAwUFBQYEBQIFBAIDAQACAwQREiExBRATQVEgIjJhcRRCUoGRIzAzYnKhBhU0&#13;&#10;QyRTgpKxQMGi0eHw8TVEVGMWcyWjsv/aAAgBAQABPwK7uisQh+pGMHUtKNLEeSNBEfeITtmj3ZAj&#13;&#10;QSjSx+aNNMzVpXeGoWJXHZDnDmUJ5AhUn4V7QzmChNH8ayI1HRGJrnYy0XyT4cF3xA3OoCninY6+&#13;&#10;E28gqXa1RSDC2TLo8J21ZJDdwb8lT7cZFFgkY71Cl25Sy0uCz72toqLalNE83xAHyVTtWkw4g7GD&#13;&#10;qMKp9pRmMxOhEjdRfkoqhkEkkUTiW4fkOq9rqO9A3Da4JJam7UmGoY79k3ajfeicPRNr6Z3v4fVN&#13;&#10;fG/wvafQrCsKwrCsKLVgRiCMAKNMhG9huDf1WNwviia5WHNhCs34kGnTVADFcgruf8ppAIHIhZDV&#13;&#10;Xahmr7gvktOSuOQurE9Au6PNR1DgLcBi4ON2J30TYUIkGrCsKAT5oovG8BP2kP7Ud/Mqad1RlI64&#13;&#10;6Bez4/C2yfSBmsgCwH78i6FMD5psQbyUbhHoGn1URbJngtbc91mqLFGPEbptS/nmmVcTyRmLIWdo&#13;&#10;QVhVlZYUWBGJOi8kYbaZLvjldXadclg+ErMeIfRF40Csei05J9y70R6eSdqEM+zZW3YVZWVuzbfp&#13;&#10;zRPmg2+pXdHNPbHLlbH6qbZnOM/IqSGSE99pCuerlZvkrM+E/IotA0Qwcwvs/NZdFdvRXHRZHVqM&#13;&#10;MJ/ttTqGJ2gcFLQhjcQK9ldiwjVOpp2+6UcQ1CxeSxDfbcHvGjihUSDzQqurU58EvjYjTUj9Mkdn&#13;&#10;MPhkK/lrgPxf2X8uf/m/sm0LtDLzXsLcHy1ULfZ2YR8/NRvbHkGMzXEjOrPorRcnELB0ddYD0TZp&#13;&#10;Y/C+QfNN2jONXNd6hN2ofei+hTdpQHXE31CbPC/wyNWG+iwqyssKwrAEYgjAE+ANaT0Q8d2kmyJf&#13;&#10;/l3zsnvZrZzSHLLk5d7oCnOd8Ca7ELjXoVZ/QK5B5FZk5ZLLmbrvHQW9UIb+IkpsPkhEgxYVhQan&#13;&#10;zRReOQJ+0h/ajv5lSVU0msh9GoNJ0H1VmjxOQla3ws+qdO8+99FZx5Kw5m6woho5rL7wP8kC0+S9&#13;&#10;DdWxG2HNM7jcNlib6Jt5HYvd5Kye73L5lNAY2yc7DoU2umb7wcPNN2k3+5GR6Jk8MvheFhWFWVkW&#13;&#10;oxp0SMHTJYXt80MLjZ/c8yixrB9nLi8k7EmNfK5wY1xUrJIbl+V/JMpZ6pocz90ad8P4v7JtNK4X&#13;&#10;bGbJzTGbOFjutvtu1VSyd8tmTFjVS/gNu4uPMns33XWK+SGL4VisUG4s3ZIYGhYidFgxCxbf/hGI&#13;&#10;IwhGmC9nPJcF/VYHjku8PiReTr+4TGPd4LH5pwmbq1F/XL5LH0e1POIAJ7ALPyyN0btVw5GCM+41&#13;&#10;OpofhI+aNCw+FyNA8aEFGmlHJGN7dR2MQVxuEjxo4oVD/IoVPVqE0fmEHtOjt2Hy6K1uZX0KuQuI&#13;&#10;VxAei7p5LLk5YCehQL2eHE30KbXVDP7hP6gm7Tk95jHeibtKI+Jj2ptVTv0lHzQs7wkFHJFhGqbG&#13;&#10;wtub3TsIyOd+Sc6mLcN2X6JjYg7vYbYuqkbTGPRnyUULJGMzyICmoWMbdpK9mltcXWF3MIMYb4yW&#13;&#10;oge53guGTqU2DyQiQYrIBBqknhi8bwn7TH9qP5lSVU0vikPo1Bp6KzR4nLHbRv1ReTzJVj6Kw9UL&#13;&#10;8gAnyMb43o1HwM+ZWKR3id8hvz33QBdoLotc3Udpsbn6NKbRvOpATKOMaklNY1huMkXt9fRSC9gE&#13;&#10;GW0TnmMZqLLvO8RRIT5c8rLEDq1ANOjkY3dLpk0kfhe4Jm0ZB42hyZXwu1u31TS1/hcCsKsrKyLA&#13;&#10;vZ3O5KKmixfaNF1VthZGSywIVLVikp/tmFvoFWVIqoyGNOHzyTa59HTi7GuAy8SlrHVFnWs3/hfz&#13;&#10;Ix4G8LFi5gqKpjBL5rNPmrMrG3B7nIqaMRPsDftauLurwmd3JYkPNXCzPVfIqxKwW8TSu58CsTys&#13;&#10;hG7k1Oa2Nt3uQezEWAi//CkqcPhKjq+ObtBA53WBYFhWFYVhWAdEYgjAEadcE9SjG5FjuIcgLIeG&#13;&#10;1iAon4oxcZ813Dy+hWY81iHNqtfwgrvN8QV8Swv80Q0+JjfojTRu91OoG9Sn0bWnM3XsreTijC5v&#13;&#10;ms+m6+/RCR495Cod5IVA5tXFYedkHN5OCssK+auVjI6ri+ixNPuru+YWH8wKwkck2aLC1jtX6BS7&#13;&#10;Qljkex4jIYbXT9rQmoje6A5cwVJt9hLsMHe0BJ0UW2Xwyvdwo+9bkv56+xBhjzUG2sE75PZ2d4DT&#13;&#10;JQ7bp+JhLHsa79itn1MM7X2mcTiyDzyTp3xubFw74veujHHh1uVwguAFwwOSwqywqSohi8Tx6KTa&#13;&#10;X+VH83KSqml8Uh9GoMPRWYPE6/ojIB4WgeqxF3Ur6BZeq/ZOmjbzxHyRqHnwst6o43eJ5+SDWjQd&#13;&#10;guA5rH0CZFNJyTaQ+85NgY3lf1Wm4xsdqAjSs5FGldyIKFPbxXTQxvILjDr9FxDyH1XePvfRANGv&#13;&#10;7ritGn7LG46N+q73N/0CIbcEnRGeIalSSsPhcv3WXorH1WIt6hcQ+Su3orX0KsW6ZeiZWTs9+/6k&#13;&#10;zaQ/uR/MJlTBJo8fNYV3M+JkEZXtlbGzDhdnnqqyup4mOa443dAnbWeGxtZCxtlLLX1jSAJCD0CF&#13;&#10;DXuHeicLeaOzK148OXqnbOrWN8H0KNFXwBshifZuhCoeNWtc3EL+fJOq4o8FNilxtyNk52N5IWfT&#13;&#10;dnufcNJTQ4Rt9boNcZDyzQYR7zV3uoXD/OvtORTInu8Tv2XBAF+IrQtObs1x4hoF7YMwAGp+0sLb&#13;&#10;DM81S1hkZj5hRzOdKfP/AM0ZQ6Vv6x/ymSui4jGnVDiN0Lh6FCqqG/3H/PNN2jONcB+SbtI84h8i&#13;&#10;htCLmyQJtZTO/uW9UHxv8L2n5rAsKwrCrKNuh63cmxNdbzamxAk+eaNMF7KvZ3fEUYX9ArPHI/VW&#13;&#10;9Qrn40YZPea75IjoT80LHUlVBGMWO6G2DmiGHldezwn3UaOM6YkaDoUaOUeaMMrdWFZ9FdX33I0K&#13;&#10;40g95CpdzAQqW82oTRnnZAg6OCw+St6r5oEqStqIGs4bvCdCFPV08sIzHtD7cu7fRUOy4Hvc2d5x&#13;&#10;j3bqq2TBB9oNL5AqHY4lYHfZ9dE+iEdg6MG/RDYeJl/s7+ij2fBJNwnRBjxqWuVXsN0LQ+KXLniV&#13;&#10;BKySMPfJ9oy4awuVDIKh0r+G2PvW1zVkFZSVMMXifn0Ck2kf7bLeblJUSy+J5PkEIz6LuDniRkto&#13;&#10;AFcu6lepssuQ+qJw+JwC48Y8ILkZZHaWai3F4iXIZadjiDlmhjd4WoUkjvEUyjjbqShE1ugCwnqm&#13;&#10;tt9xYHULhDlki0hBjved9FhaFx2NRqxyRqnnRGRztTvxEaFCd3qhM06iyDwdHbsvRfusRHVY/Qru&#13;&#10;nyXCJ0sU18sWjnNU+0pWw5tY/PmqvaEHsxbi+0OluSoNm08j8VS/P/L0XAggaTHGweiZEBHrmnWa&#13;&#10;O8QF7RSNhBMsf1Ttq0kR7ri8+QU23XvHCijy+pUcdS+oZ3HxM52yXs7xLxC7GQLZo295tkNO65Yf&#13;&#10;iBVm8rqzObXp+A5WIWDwgMTqcnkAgyEPEbnd4oSU4v5I1kbS4NCdXm9mgBPrHk6qSd5PkmSEu1Tn&#13;&#10;eeaMveRfdxVMbNd6qBuKpsg3DM31U2UnqsTh/wDK4jvNcbyCxNPILueYVh8a4d/hKwyN0xD0K9on&#13;&#10;Z/cf80K+Yalh9QhXSamny6hSbQYYyOG6+ibVNsMTsIt7zCmVEfdwywu+axYTfz5LAsCwLAuGuCOi&#13;&#10;NOEaVq9l6Eo07+qMTubQUYG84/ogMIsMliPIhZnX/hae8Fn8Sy+MK/mrNOv/AApoY+G4houjSsxg&#13;&#10;G4GiOzx7r0aOVvmjDM3VhRuNQr78kC4aOQnkHNCpPNoXHbzC4kbhbF9VLC2YDvDJSQyONw4n1Kea&#13;&#10;kgX4h+ai2tWUzMLSbfmajtGoebl37Jm36mNmCwd52T6uqkl4gLsR6KOoqpbcR5NviTKW87nmSN2L&#13;&#10;MplOY/D9QUJp4/ekHzQ2lM3mHeoT6mWbVzj5BBh94hgRdC3q9GfpZqzd/wCq9T9F6NRla3xPXtHw&#13;&#10;M+qL5Haut6LAPX17BcBzWInRpQgmfyso6Brj3nplNE3kSrdAiN3LtTCfiOLZiGjl2flu/wBKPojC&#13;&#10;13KyNL0KMDwiCOSur7hvDiOaE7ueaEzTqLIOB0cvksuqsVxHDn9US14s5oKkpo5fewjopqOVwu2T&#13;&#10;F6r2GpB1H1Xs1Vpf91Fs2WU2fMyP1UX8NjU1Vx+UKPYFKzxY5PUqGjhpxaKMNWFcK64CdTt9Fgwe&#13;&#10;+PmnGFtgdSnVMDPNe3sxd1gUlfJkva5HOvi0T5Ddrr5oyd4OWI4ljRN08gtyTckfVCJOAvlyTSWm&#13;&#10;45KFo4nEbyF1mXg81UNcMGWa9qbzYhUx+YQkjPvhZH4SsPkreZVj1UIc6Rrb5EjQoQsaA5niGoKq&#13;&#10;aqkkYbeMcsOaj2w2OzXxvJPMJ1WH1fFjZk3XzQ2xA4OZhkuPJNEYqWvcxhZe+G2i4+z3jATFiHJU&#13;&#10;sskszmioe0DS+am40LbtkD/JwTaqpw3dSH5FN2lEfEx7UK6mPv29QhJE7R7T81hWFYFgWBGMIwhG&#13;&#10;nb0XswRp3dUYXeSwEe6gTzy9QjHzxM9LqR3hb1KfmHG+jlpzC11KtbRyydqjDEeQXs0Z6hGiHJyN&#13;&#10;G7kQjTyN91YXDluvvDnDmUJn9V7R1auLHzasbDzC16FWHQhW/Mu8NCuJIOZXFPNcZ3I/RZu/9VYc&#13;&#10;yT6LTkAnTxj3sXouO4+FlvVHG7xPPyQaBy33suIPVRwVE3giKZseZ34sgCZsmFnVy9ja3wtA9EYX&#13;&#10;dVgcOSufMK55OWCQjwuVwOZQs7mvqhvJV8imu7qxeaur+av5q6+u4bznyXAYdQjSA6FGkfyzRje3&#13;&#10;VpV1fsh7hoUJ3c80Jm+iDgdHL5b+I7/5Qc0+IfRYGP8AC8eiwSsPdv8AJRS1Y5g+Tl7bhH2jQHeR&#13;&#10;Rr23tkMrp20wTa6lrnfJGufiGeSfO85X1TpXZXOicTdDRHNNzBR5q/csr3CYL6rnovluzd3WLiBk&#13;&#10;OQ76Ebi1U9O7G4O0KbTiC/NNaBPH1U/iVlmsws+iD3Dm5CokHvoVb+dihV/l+hUe1S2r4j4w4YbX&#13;&#10;tmq+ujkbaldfG65GHP6qHZVZWN4rSz/U5fyyq4/D7l/JyfsKviGMYfk5Clqz4Q9xHnopY6+C5ljk&#13;&#10;AtbNqj2hK0gHlzVNXuOTnv8AFliN0yoqC5kTmRgOF8QcqttKYy9liRzHVd34iFwwffaUGSN8J+jl&#13;&#10;xqlnvyIbQqBrY+rU3ajvejb9U3aUZ8THBCtpz71vUISwu0kZ9Va+iwrCsKwLhjouA3onUzDKPJGj&#13;&#10;uHi5zQgdh1Rid8IViOSJv0+i9LKxPRadFhNvEE2480fzH5Lgtd/ab81/Lo3dV/KGnSQhHY8o8MjS&#13;&#10;js2rb/bv6J0ErPFG8fLsh7hzXGeuN1auK3zCxA81pzXEA80ZXHTJYcXiJKtbfjA5rE52TWlCmndq&#13;&#10;CEyjYHAvOIdFBJRRaQYPO10KmB+koVr6WKwrCsKLAjEEacFcN40e4IwuCwOHur6hA/mR+au3zUo7&#13;&#10;qLD38kxpAP1VirZbh2bKyt2XRMdq0J1HGdMk6idycnQSN5LMdppf7t1G2pf/AGSf2TaSV2oa35oU&#13;&#10;7A0l0qPszA02Pe81JWQsDcDRmeSlrjxMLel0yrc+N3W6kkJktdd4guvmtSibtTl0RFwtUFdaBFtw&#13;&#10;93IJuiYM0YwwXZndBrnDRPjkda4sEYFHTsaiwdNU7IWCHiunG903OqHkFN4kaWce7dGOQaxn6L5L&#13;&#10;EsXmr36LLd8k3uSB7S5rgnzvecWLvdRko5pY3iTEcQ5p23qpzC3E36KHacsDicnA6gqX+IPaIcPB&#13;&#10;DT5uUG08ALXRRuHmnPpama5jFORzZndQbTe2HADbDkHc1DK98X2suInPMqwVvMoX6oOf1/dcRy4n&#13;&#10;Ufssbei7vmrD4kLjwu+iE87dHv8AqhXTjWx9QhtI842n5obQjOrHBCspz79vUISxHSRh+ajeHPNr&#13;&#10;uy5Jp7zsnKItJsOpCwrAuEOi9maeSNIOS9ld1XAI90FGBzvIdE2mtyQisgxYVhtqbJ9bBHoS8+Sk&#13;&#10;2lIcmNDf3Rj4hLnNuepXs8A8R+ikhi9y49VwCdEYiFhI+5tdcHFqmwNHJNFvDZcWUdVx/iaFjYfd&#13;&#10;srNPP6oAjwu+hTaqoj98/NN2lIPE1pTdpRnxMcE2qgf/AHB80MLtCCsKwrCsC4Q6I04KNL0RgeOa&#13;&#10;LDja1wy1yTxHhNnPBuUx7cDBcHkrfkXuaBW/SgMjosPmE1u4diOnDJQ/P69jNZqxViuEHa4UaKN3&#13;&#10;/ojsx3uu/ZDZkvN7G/NCip4xeSQv9MkX0jbYIWHkpKsRSYA3CbI1b8Qd5J0zmYsTvNNkxwAcwn4t&#13;&#10;L6IN+xWhuqcjO6P4i6Its5DVYb3Q6IFXs5NVjdcMkIs+ywdUylYfGSuHFoy/qgwYPNM0TvEvJMTi&#13;&#10;nZlBDNQZzkqfxBYjz/4Qc34/2Ug4jxcXsmwxAkOb55o0cLv7f0RoYvzNX8vHuyo0Lx74RpJeVj80&#13;&#10;aeYe4VhcOW/Losum/wCSugT5oSvHvFCpk6oVTuYCFUObF7TGfiXGjPvoYT8Kw7s+qxuTC97sIZcr&#13;&#10;2AFuLFfytZTU9IIS5r7EdHKnNDwwJcGL8yMUDavuH7HyKeKbhu4UpD7e69bP4ksjscxDgf8AspZX&#13;&#10;wyMjs2Qu+Se8xtxPjy/KboVlOdXOb6hNlhdpI0/NWusKsgFhTrNF3EBProWaXefJP2lK7JgDf3Rb&#13;&#10;LLm8n/UURE3V+L0XFA8DQEcbtf3Vh1J9FcN5Bvqn1MfxF/ojUPPhaGo3d4nE9jGE27tAUY3jVp3X&#13;&#10;38Rw5oTu5gITjoVxmnmrg9FbcCVjPRYx0XcPMhBtvC8IT1DNHlN2jM3xBp+SbtNvvRn5JtdTu94j&#13;&#10;1Ca+N/he0rCiM7IqogOIOvfLSypoGOhu9x/4QpGufbEcAOtlJSRDwE3RoiGYuInU72jvMCth5FBr&#13;&#10;n+Ej5otcwd7U9ESB1Q8OWe6xsnOsET3QfVB9wpH8NmOy45w3smDEAUY3HkFha3xFiM0A9669shB7&#13;&#10;rLp20DmGgBPrZXc06Zzo9TdNBkiOZy5KMua9ovo66kcZZDI7VDRSxl181E61gphmhpZPFnIOwDNB&#13;&#10;Y72WZzWfRWcM7L2d2K6FP5oQNTWN6IeK1keakGibubchNVs1ZN95O0C5q6boVSHvn1U+Vl7Kxeyf&#13;&#10;mK9kdivjTqaUOB1Rp3jl9CsDhq1xWX+Xb6r6fNa+4FYj3vqi/rhWBh95vzCqY28F/cbe3JRucG+B&#13;&#10;3yVLE2oa45ix6I0PST9kaGTlmjSzD3VwpG6scr+RVxu15IDdb8y0QeeRQnkHvFCqk52XtZ5sCiru&#13;&#10;G8PAIKZtiJ8hdO06Ws1SyvdUyezs7rtLKChrqqz2jK+t1JS18MnDN7noU6i2lDieWO+Saa51yIpX&#13;&#10;ZWuGpm0ZIiBI0ghbP2hNWzFpe3C3qFPLFI17JnNaW+7fNDB8RQHSUJpqB4ZD/uQqqput/ov5nINW&#13;&#10;Ap20pZMm930Ra9+b3W/UUTGOr1xzowAeiOI+J1vVWb5uTpWs1LWI1Tfda53qjNK7mG+itfW59d9w&#13;&#10;OaxYvCCU2nnf7uD1TNnX8ciZSQs5A+qwgfCvoixvMN+iNPEdWhOoY+RIRoT7r06llYL5ELC/4Srr&#13;&#10;XnuBI0JQmeEKjq1CdvmFxWH3lkVZZ9VicsfUK7VYdVQMvicZdOV1WVMsUHGawC3VD+IWNHejxHqE&#13;&#10;NuFjCBTOu46uKdteokDf8M04T0Ue2au9vZw/0Cp9ryU7SJKM2vnZUddFWTuw4m5aFMdje9p7zm8+&#13;&#10;S4Y6IwNKNK1GmPIowvHQoxH4Sv8A3muG5zgMLbIwju95uSuIm/EFNtK8wgZGOqqpDDAHDqjWv0bk&#13;&#10;E6okdq4q5IQ1XNO67vdUUeO9n4U+webZqMrxZJxTQ3FYqxOVswsD3DuhOiecuajgcHDNeytxXTY2&#13;&#10;20WEW0Q8kU7MLluC95dU8buSbkr6q9s1jQPeKkKvu0jVH4iqjkva6Y/3R806eHASJWH5ru5Wc3lz&#13;&#10;TmZfNMF2rCsCMQ6I00Z90L2RnmvZraO+oujRnqPojTy2IysjskjS6ipXQX8a9Q5Hyv8AVD9J+q/9&#13;&#10;6o252XBidq1iNLB8P0KNGwuOF2Wi9h7oIkXsMnJ7SjSTj3bowy/AUWlp0VgvnvtdB8jIzG13dPIq&#13;&#10;GoqafwPd8ka2oMnEL3Yr3R/iCoc0sMbBla9lS7alpb5NcDyU+0paiQOcxrh6ITNa/wCyjcxlu9nq&#13;&#10;ong96SS7vNXYebVhFkW20JCu4aPXEf1XFdyWurll0+qdUMb7/wAmo1J9xn1RfI/xP+iDQOW7RcQe&#13;&#10;qgpamq/Cj+ZUewZT+NMB5NUex6WP3S8/mTYWMya0N9AuC3ojTMPJeyDkvZXciuFI1PblkHrPndXG&#13;&#10;m6SxbbqmDC5EA8gjBEdWBGkjOhKNJ8L0aaT1RieNWnsY3D3ihO/1Qn6tQmb5riNPNZIg8jmpaiof&#13;&#10;C9knebz8vRU9TTwStfwAWgWVftuCdjY2MdbndR7dpWwYcLr20sodsinmLhFiBT9qT1ROBtgeWqpJ&#13;&#10;J4pXTGNveGYI1VNWsib3o+9zITa+ndzI9QhNE7SRqy6hOexurgjUxhOrhc5WAU1XeDGPmhXB4IZy&#13;&#10;QnLmlx10Usri58d9QtnUTpZJJy7Dwh4eqq24qVNRWi57iLt3CwzKZcG6YHGe6FK7FcaLggZdUIm8&#13;&#10;VYG30VhfRDIFDxLnuGnY5IabhuBGIp2h3FN8PYGqk13u/BuqQKq5KnoIJm/ikO8inQQe08B8pt1C&#13;&#10;q9mxRRcSOe/rzVHs6SduNs+HNWraaXg8cucdM05+0IW4nAOCG05h4oW/uENqt96H6FDaVOdWvCFZ&#13;&#10;TH+5b1CEsLvDKw/NAA6EFcJcNcNcJGAfCjSs+FeyN817J+YoUmHk1ydFJ7oA+a4UmruqYJW3BDhZ&#13;&#10;G3O6ueR/dZH3SPms+oPzXDY/3Wr2aL4W/Io0UZ8vmvYAdHH5o0LuTwV7BUcmj6r2GqH9h3yToZGe&#13;&#10;KN4+S07P0Wa4jx7xXHf1XHPQLi+SMruWSPe8TiUBuLgFdx0ahDI7U2UdLG0/aBzkxtMNGlq7vuyI&#13;&#10;SzN8M37oVlSOYchtJ48UQQ2lGdWEIVsB5kfJNmhdpI1WvosKwrAOiMLTyRpmqSlu7Io0z25380Y5&#13;&#10;ByWG+biR8l9UbHNWTm5+SDRfMBOpor+Bq9hid1CqqEsiLmON7oQfmRie3l5otcNWnficNHITvXG6&#13;&#10;sBX2B1jCAp/hb9EGRcmsQHRNin5NKDHW77o19gTa9z5L2qFmjM1JVODiG6L2lzo3NOpT5XnInROe&#13;&#10;QL8iE194MCj7kluqwnFZVBwyNk+SgfgEhGjm2UovAgihnyWEoQuXs56rgNXDbY5XVgNAufzQ1RBT&#13;&#10;fxCuab4lyKb4lz3Dwhct/VBHRBBDVOzBQRTdN/NBP8S1RU34ICpxZVSx1FTNaCIDoE+KtikEb2gF&#13;&#10;2miOztpRNxcIW1ysoBtAguhjfnzan1VRHLeZjw7zum7bmf8AZuk/ZRzukjAeIyy18TCq1sDWMfT6&#13;&#10;OWP8gKD2c41ii/Ou5ycUJXt8Mrh80KqobpOfqhtCpHMH5IbTlGsbSv5qOcP7pu04Dq14QrqY++R6&#13;&#10;hCendpM1DA7R7T81IyzUY7Nb6pzbPXDXBaeQXszPhXsjfNGj817M8aFGmdyavZCdc0KfChHZBifN&#13;&#10;FF4pB6KXaEfuQh3m5Pi4zsZja30yXs0I1J+SdAwnuYl7KetlwHIi26ysrbs1ms+i05ISkITeQQqB&#13;&#10;0K4zD/8ACxMPRZKxV3dViKxD4Vdnmhb3ZLITTN0m/dCtqB0chtEjxRBDaMR1Y4IVlO737eq48Li6&#13;&#10;0jT80fHmDYiyZ3o2nyWBcJvRGmYeS9lHJeynquA8IsfzBRAapRxGkaIUrsQvayIBLkBcJ0TXatCN&#13;&#10;HEW3wo0DORITtmvHheChs2YnMsCbszOz5h8gm0VNmC55LdU32SMttFc9Sn1zo+61tl7VK45lYnHU&#13;&#10;oDvJzUMwtCni6t3LId1OzeEBZ9h0VbT2jGEZ36otws7osFrEmx3cuGzk1AActxXJBckdUNUxFM8b&#13;&#10;lzQ5o+EpmqcuSGm7luOSC5IbveTybOz3FN3ckUE7Xc5Te6FHyVSnbLfhw3fYdc0dkzt0df5J38yw&#13;&#10;YDK4t6XVL/M4DeE28rhVtTVukD5yQ7kn1Uknjwn/AEptXMxhY2Qhp5KOrdG0NsMl7e74GpleDq0j&#13;&#10;5rjg8lxGrE3qrjruu7qsTljPRB1/cum0EjiMTcAPO6mohDI1r5LYuarIRBha2e4PTkn7PdHT8SOt&#13;&#10;dkLqliqqoYhVYcPJcatExiwxPITqueI2kpv9q/mbL2dC4IbQpz8Q+SbV0zv7n1CEsR0lZ9U2x0IK&#13;&#10;spZ4YvE8egUm0uUcfzKfLUS+J+EfRWjb72L0WP4Go3Picu63X/xI1TBoS79KNQ86NDUbu8Tid2ix&#13;&#10;DlmmQyv9y3qm0R95wC9jZ1K9h6PXscnVqNNMPdv6IskGrHLTUEIW9VldWRG4Fw0K4rxzXHd0C4/5&#13;&#10;UJ2+a4sZ5hXadD++6FjppMAdZexxNDhLIbjmmvoRFZ476pJqFsZ47W4r81FJSRzuc4/ZnQdF7RFx&#13;&#10;WCKQtityQlDn4Y522881LNJC3EWte3qE3aER1a4JtXA737eqD43aPasKwotXDB5I07Oi9iGE5kZL&#13;&#10;2YC/fCwhvvBcaP40ayIOGV06sOWlrXsvankPA1QqHPwuvomSOFSQTk5PGacMQvzQ3EWO4a2Tmu5B&#13;&#10;YHO1FkIbhNgaHKRo4gC/ufJVOdk78JN/DTdwRRV9wTlzTNzBqgMygMij4U1OXupui5IbnLkuSG46&#13;&#10;p/NBHRW57ijqhzTt8o7wTRk1VK4a4S4SMIPILb1PhZCWtzuRknUcgeG5Zi6dSStFyB9UIJCLhhKI&#13;&#10;sbFckNmAsaQDp1R2Yfzr+XP+P6tT6ORhtiaVwJOg+q4cw9xy+1HJ49QuM4JtS5pDha4UW2mF7vaQ&#13;&#10;cPIN0VRVzSEut3dM1S09TUnBHJGLdU+Gsjm4ONhJy1UkO0qWPiHIdWuQqq2lfxHRuaSNeqodpcWF&#13;&#10;0rp/tGjNrwqmqgljcG2dID4ljPQLH1jWOPmxw+axs5FwRlNspTZCRg1u5cVx8LcIWupRe1mth6o1&#13;&#10;PQFyMkh54fRYb65+qsrgKKCeb8OF580zY1Q78SRsfpmmbGgb48Uh80KKJvhjaEaQdSvY/wAyNI/q&#13;&#10;hA8a3+SLHD3Su9zCur31RiY67rDVGCF3uj5I0sfIleydHo0r+oXAkHJcN/wlWPQq242HRDNZqOaW&#13;&#10;N12ON0/acvsrYcBa/m9PZqXTEp8GyvZQWzycVQU2yn093TyNeooqU3vVyMcNMlQ1ZpmmF2GUPGXV&#13;&#10;GslnaQ4YRfJYisX5VdvQpuL3S8IPqG6S/uvaJ2+KRq/mIbrhd6J+0iWE8uaO0XPyCNVI8dFxXYgb&#13;&#10;pwKtoizEbXsmNuRbXmrEFzfVC5c127VBjs1wnELg21zQhaAgwZqy1O46p/4i95T6p34SZ+GmLkgj&#13;&#10;2Gpy95RonJR6IalWyRHcKYnIeFN0G4abnLkh4U0bjyTxqm6Jyur5oo6oc0cyua5hSeJaWVQg4dSh&#13;&#10;K4aTPCFVP/8AkIVlUP7kZW2KyZ7Ig4NGZzahPK03DyvbJ7Wx/sm1LmZWC9qv4o2lPkDr2jaFA+J0&#13;&#10;UdpGeEc1haeYXCTobvuhA0P+VkaZvwheyt6I0bT1RoGeX0Ttlxu91qOxoj7n0cnbBZbu4x81/wDx&#13;&#10;4/5rvov5BJawqfqEdiVegmYfmv5NWA4iAfRybHJFcAFY5eh+i4zugXtB6LjeSxtQcAjL5fVFzzqT&#13;&#10;8kAOisvQLA8+SbTs/uOcfRMjpm6X+abM5vgmIQrJx/dB9UK6fmGOX8wPOFDaMfONwQrqc8yPkhUQ&#13;&#10;HSRqGF2jmn5rAsHkjGDyToGW8K9jjsMtUKRtsiUaa3vLgEaLhP6LC7m1aLIrAzmGrgRH3VtGN0Tx&#13;&#10;gvhKo4OPGXh1s9F7M++RGqNNMOS4cg9wp8QPiYvZovhXssfRCnYPdCa34W/RMhndoxw9UIHMzklH&#13;&#10;yRMLB8RT6lrPCAOakq3B49E2XFcN/dF73PaHfNPGCVpvkgMJPQrDhcrZo6o2LURpZBjyFw/AfzIx&#13;&#10;AyPToGhjFhFlYWQyOW4ob+aCKd40dQp9VG0SNwlR+FNQTUd3Lc0Jy94pqfkxMQ8RXJHwpqcmnuJv&#13;&#10;hQ3lNOSHhQ3FP13FDeVy3BDxBOzcuYVQqraMdU1jmREHmuOPhK48fQrixLaDmljMJv2onDgx933Q&#13;&#10;sbOeJY8I8crQm1swH4r1/MZ2/wB0pu0Z+rCv5lL/AJbChtLrB+6/mMfOJ4Qr6c64h8kKumPv/suP&#13;&#10;B/mhNli/zGfVS1lOzni9E6vlf+EwNHUpzi4/azX9Fjb/AG47+ZRc53ifbyCJiZ4rf6k+oiPhZi9A&#13;&#10;rud7rWhWWfOyxC9hmfJNp5nf23D1RpZB0+q4MnwLDIPdd9FjIQkXF8k6ZjRd2QQqID/cag+M6SN+&#13;&#10;q9HK7uqu7yWMc2ArE34SFjto5wQqZG6TOTKuoJs1+L5I11VbKMPI5WTNoVGIN9muRyChru8WSQSN&#13;&#10;PSyfVw3t3h6hCaE/3ArsOj2/VYVhKZFi5L2VnRGlaeZUmzmyalMoeDfBZezzjoVw5LeFBt9RmrAc&#13;&#10;wU7hWzsi2mHu3XGgb4Yb+q9rcPAA0HoE2d/GOeSMjuJIHHUp8tji+SJvz1Cw38Rso24bFpvc6KQg&#13;&#10;z38lKck1pNgBdYHFcFx5r2fqU2JoGiAACcckfDGh+LJ6p/8A3Q07IXPeEU7x7ptVRNxygJgtiCag&#13;&#10;hqj2GhHRDxFN0UugCam+I7neFNTk091M0QO66umoHJDe4bjvPY5pvjTvEneIKoV7aFMlw6gO9ViP&#13;&#10;ksR6BVR7rct0M0TYwxzTre6c+J7LXAP6VVcO44eG3lu2fVNgbeZoe3Dkpdp0zabJzO8PDa9lJt1x&#13;&#10;iMWDE21r2zUe2nwM4fB7vmFSbajpg4cLFc3zCh2rScV8kkQIPIDRMp6eZgkEJs/TC5VULKZwDZsV&#13;&#10;xdB3R6xv+JcR/wCX6LiH4WIyflTZbaAIku1N06eNmrh/yjVOd4Wn/Uryu1fb9KETfX1WQQa93hY4&#13;&#10;qGjLz9rIIh5C6i2dQN8UnEP5io44GC0fDHouHdcHyRgafdXsrOi9mb5o0bSjs9h5D6LatEIqJzxy&#13;&#10;IVj03AnqqFskxfY6BcOcf/K/xA5OXFkGo/Ze0eQVNWxRFxljxCyk2rCyLisdd+mG2q/ncrZ3SNj8&#13;&#10;S/nE4qDMIszyX86mE/FdHnayg2vFJJicbF2WbdFUS0z2u4YGMHUc1cdFceaEhGj3JlbJHljv8k2v&#13;&#10;lIvgYV7cR4ov/EhWx+8C1SbQgGQuU7aOmgxI1zjYuKNQ8Bp5HVcU/LEi1zmF18+aYTkUW52Xupxs&#13;&#10;VqbjmpKd1nfpUVO7A250RYLj0TI7yMI0CwN47nW8lK0YhkmobxuOit3GJo+2k+SkQ07IXPe1FO8e&#13;&#10;6bVbMyqBc9V/ck9Smc0EArb7JoyRXvJqk1Cage+dzvCmo6JuhTfD2Qhogiinabih2OW5uqZ4lbv2&#13;&#10;T/EFUb7LCFVCzQoKeCfC0SvEh5YUaMmoMMbw62p6KSjLWF7JGSBuuHkoqSWZuJoGHqSpYnwuwvFi&#13;&#10;o/wxlyWG2gsnR4je5X2lrcVxHmmyVDWYONdnRYL62UZLQWlzsJ5NNkDYWwq4+FXb5rEPicg53+YU&#13;&#10;ZiPeuuK5G7tSg1reiAWFCNnvPKYIm8whKeUq4j/iBVz0Cv8AlWLyP1XHd/mSD5oVko/vOXt0p/uM&#13;&#10;+i9vk6RFfzH/APSP9yG0Gc43radbTvontsbnkQhXkOvwm9E6rDn4jHyRfA83LCPRfw8GulmsPdXC&#13;&#10;HwowN+EL2Znwo0bT1R2fGeQ+ifsuJwtganbFaev+5HY9rkOejsd3xP8Aov5a9qFPMzwj6FYahurH&#13;&#10;LFMNYz/tXHPNqfMbY2tvbkhNVPHdiDfUrhVLvFK1vonX5oosBbdW7zmapjhbCeRWYNraqPEL5Lhu&#13;&#10;uWjRcN2SEPmnRNsVYWaAOSkPiXJPPfHoovdQ1cfNO8QQQ3jc5A/ZhN/Gf6BSaJunZC572op3j3TK&#13;&#10;A2co9XJqG4oqyKHhTkPEgn+NDRe/ud4U1O0Q5pmiO4dgLqinHufPce0U3VR+Nf3E/VTrjDouI1cR&#13;&#10;ixMVXh4Yt1VLO+mYfsMQfzTYBHxhHcGSO4adQtm34zumE3Vb/T0+HwYf3U3f2fC93iDiB6KEfZN9&#13;&#10;FZWVlZWWFYVhWFYFg81gWFYSg0Dkg71WP8yxq/ovluv5uXFt75XGP+YuPJ1aVxZG+JoXGPwLjfkK&#13;&#10;o4mVWK7sNuXNT01PBE4kvu3zW0paKWn+wccfQ7sJ6HdstxbM61/DyT63heKV4+af/EJjPcdI71Un&#13;&#10;8SVT22uG+YUO3quN2cmIdCqT+I3tc4TjGOSi27TyWuxwuv5hANQ8fJCtpSPH+ybU07hlM1B8R/uM&#13;&#10;+qDWn4SuG3oE4sZq5oTqqnHvYvQKrfHLIMDbC3RYrLMpwyQaei4eWajjGIpjG3flqVJ42b+W+Pkn&#13;&#10;6u+W6X8V3kAo0PCU7VNQ3jc5H8IIfiv9An+FN8PZHYaij490yGihTUD2SgnIaoWXM7veV07RBHTc&#13;&#10;xHtDcU/QeqCchv5lW3MCZ4k0d9P1UyZSO97AVI6niyMMb3dAqgsIt7HEwH0upI4sDsFK4+arhCIx&#13;&#10;gDg6/NRVk8IwskNui9ol4vFxnH1Tq+VzHN7oxakBRVRZHwnMbIzo7kqipM9hhDGt0aFBDMYWlrhZ&#13;&#10;cGfyXDnHuL7Yf2j9Fd/+WVxPylB46FcRnNcRnVXb1Xd6rLqrLCrKytvsi1W9VbzKt5qx6qxRudV8&#13;&#10;ln5q9+ZTxxM3PJP5k+PDGfChqhWXObPoppGvDQ0EYRZQScJ+K5Hoqqo4jicSxq6ug5Ry2IVJtOnv&#13;&#10;9uwkE6eSEtA2fER9i4ZeSgfQPe9ge4Z9zNOp2NgD2m7r2zReR7rfkuM7z+q4nkFxT8Vk12J2t1zV&#13;&#10;03VDczUpnNO/EG7A74SjcctwUSOsnyQzKd4pSo9SvccnJqG8bnaI/gofiH0CfomeHsjsNTkfHumQ&#13;&#10;F1FkSggh2CgnJvi3e9u57n6II6bmaI6bghvCHVOTuSCKG4L3ly3M5pniQ1T9VMpK3H4i4/lbkE6p&#13;&#10;IyyjHQJ1R0F/Mp0j36uKqR9n8+yFQ0MnsUJa9ubeYR2fL+Rewy/D+69hl+FM2e4+L902jYwd4ri0&#13;&#10;zNLO9BdSVUfKFn+pScGV1zG0+gsnMgHuMb8040/Rx+aOZ7rclh816XQgmPuuHqvZ5fiC4MvkuFN8&#13;&#10;KwzD+3dWm/8Ax5PosE3/AOPL/tRBGsbh8lcK7V3eqy6qysrKyccDS46BPMT4XBksbiBfVUcDAwGU&#13;&#10;XMl8IKaIYY48ceMyZk9E6nhpg4ygv71hmppsyAib7w3LddNUEvInJcLPMpvdGHE63RY+l1xHeaxE&#13;&#10;6r5qlXNBN3t1KiYmwXkuhEPJNLQnSRuyyKdCx3hNkWFhzUficjrL8lH4wjpN6KMc078NyKZohvG5&#13;&#10;2if+Ah+IfRP0TPD2R2Goo+PdLqm6pnjKagh2CgnJviQXPdz3P0QR03MR03BDeNxTtQgjvbkveR03&#13;&#10;M0UeqbqnaqZe01GnC+hRnf8A5LlHNjF7FcQdCqtzXQ5X17IKoax7aWMcQ/7kNoS/F/wm7Rk55/JH&#13;&#10;ab+g/wBq/mUjxbT0CfU9bf6jdOq/zOPonVDvdA+aL5HauTIi7RpcoqJ8hs7DEPNR7LpvfqcXpkm7&#13;&#10;Lof/AG5CggAsHfRfy9p0kev5b+f9l/LT8abs5o8RTvZYPFIwepXtULR3bn0CdtHoB9U+vkdz+gTq&#13;&#10;iEOIIbf0unVNNzbf0ajPT8mIPYdFYONk2jc/MWRpgx2Eu+hREbcvaAD0XtVVfKJ3+0qlDZqeVzhZ&#13;&#10;7RmbKn2hIxzQ83YPJCeGcN492uafdGoVfVmZpGgxXQYXlRbLe9tzkm7GPVS7Ic1t1wJI8iFhzRFl&#13;&#10;dQuUTuIwFWVlhWFYVTalc0Ajvbz9FTi6xBvkgSdFw76klNjb0To2ryK4Ja9x5K34qi8QXuS+ih/C&#13;&#10;afJP8FvNHRR6Ju8bj4SpfwPkh4/kn6Jnh7I7DU5e/ul1TBd1kRhlIQQ7JQTkzXcNd3Pc/RN3xrkj&#13;&#10;2RuKObghpvOm73k7Tc3wqPVNFjum1Xd6qw6hMjaG5WXDHknUzJBZwyX8ui6H6r+WR/mX8rb8Tl/L&#13;&#10;Pzn6L+WO+P8AZR0uBljmuCuEfiK4b/iKEU5H4x+i4M/+YPoohIW56rv9Ex7vhCaJPyr7XoPqpJnx&#13;&#10;WxNOfmvbPJy9rHn9EKxvU/RCvtpIv5i7/M/de2lw7z1V1I9tDi4FoGll7U/RvCUlbK0XL2jyATOP&#13;&#10;P4XXyvomUUp1lt8lDS8Oe80gczFp1CcaD/IPzNkDCR9nHhH6inSlujACvaSx2J2mipQTJI5xvjN1&#13;&#10;DMGRNHBblzuqrbBprfYB1+jlJM59JOQxkPEzIDN7mYyqSm74yTWgBWT23T4WnkjSxnkp9ngjJTQO&#13;&#10;iOaa6y2WTNdmOy9lf/mhcCUe81HE34ViPQLF5KDXSy5oI7jom8/RRx8Nv/K8Rvy6IFNesSL7Jz1T&#13;&#10;Sg91yq6UAOLBqoefkEPw5FB+C39KIzXJR6JvYK5FTf06HiHonyx6Y239Uxww3uqiuZT65k8l/N5L&#13;&#10;5RtsqSvjqe74H9D2mpy99BSpjg11zouIJZS5uiCHZKCcmaoIa7ue5/hQ3x7jvO4biue8buSGqdkN&#13;&#10;w0UfNNRUuqsrKIdxWVt2fVXd1KxO6rE7qsbljcsZ8ljPQLieS4g+FNkaRosbOhTntGag74uGAqXu&#13;&#10;t7zQFkfeWFvULhjyXCXs5+Fez+n1Xszebmo0VOZC4vcc+S4VINIr/NCRrR3I2D5I1JkI7x8wsTr5&#13;&#10;m6cSEMT8nj5p0bsgw2WbhmixRNDXZKeqkjlcwYbBVJlq8i5vdGLVQz8WB175C24aqki4jlHEI1LW&#13;&#10;xwGxzKG1qbncJlVFM27StUYrossqiASBSs4chathRGSd/ewZeJN2cxw71Whsql/z3H5hDZNKPeJ9&#13;&#10;ShRULeTUDSRaYfoq6aKUx8PULmgjudoqeP3jopjYYQjqhmgMtxbfmi0hY8LgsYey6kiwEnqv7Uii&#13;&#10;H2Q/Tu91RpvYK5Kqe2OmJcbBVW05Je6zuN0y1TJQ34gm1z4vC7Lopql0sheea4qD7EFrs1s/anH+&#13;&#10;ymyfyPXstTtF7yCl1UovG5Ugwiyagrdg7nJmu4aornuf4UN7NxXPcdw3FHxjcUN/NP8ADuCjTRki&#13;&#10;pNUZapozij+q/mL/APLH1TNolotwv3VNL7QzFhw2NlZYVhWFYVhWFYVZWVlZRDuItT2qiYDGLqpw&#13;&#10;FlmvF/VYY2+/f0TZGg+G4PnouIOTWozvtqAnSvdck5rx5fO6tZ2qtlojcNfZcMkXTGXsSg1WQ8Sf&#13;&#10;3fUoaIpniCkwcQ3Gawwn3R9EGRAWFh8l7NTn3WfRRspJJHM4VujlTNMEzm4bhuWJTOlywYbHJezs&#13;&#10;v3ipaSEJv2DvJCoyU1aR4ShtSUeJl1FUMnF26raMeGW/VbHa5jHvHPJcWT4QjUSD3P3RqZRnw3fV&#13;&#10;e0OPJcYpjsTtboaoI7r2Ub+5dOfiTW3Kc+GPxPCNRFngevaim1Lbd9wao3xS+GQFSNwqCTUJ5uLJ&#13;&#10;wtE9Nyj+S5rko+ab2dASq+tdVS690eELLyWK6awuUOzHTNvZTbKkjTmOZkQmvWzKz2mLC78Rv79h&#13;&#10;qfoveQUuqd4SqdBDsnc9M1VkNUd7/ChvZuOu87huK97cUOw/w7gokNEVJqjSSn+63/av5K7/ADh/&#13;&#10;tR2NJylYqSlfSsLXkG55KysrKysrKysrLCsBPJcE+X1TGNYzvOHyXFitfCVxfhY36J8rzbPmhc3R&#13;&#10;F7ZahNbgxeaa3uhYERmUBbLyQCCf4XoaKPwhNN93NOOIppTzyTPEFL+MVZYVhyRMcEdnZu1ULcTL&#13;&#10;/FmrWw30BVXQh/e4bXL2Ah3dLmr2d5AYdSquk4LLi6xMj8WSBglGWByDeC/E3RbRAcxrvNUbeDTt&#13;&#10;bZY/JY/yovHQrE3ortTbYskNdztx0WL7Nac1USGO6krHfCLdbJkztOG31w5oGHg2c8YvRF8dy0xN&#13;&#10;J+Ikphj90N/0lcS6ac095Av8in5xFclzXJR803s7Rm4NFIeZyWZTW3y1VNs/HqFT7IZqQo4WRtsE&#13;&#10;+NrlW0LXg2CfC+NxFlsSXDWhp97LsNT9EPEmqVO8JUGqCCO+4XK6GicmeLc3dz3P0Tdx1Tdzt5QT&#13;&#10;RuKPLeN4UmiG6LRBOCfqsLuvJWerSck5WVt1lhVvQIujGrwuNF+Yozt0Ddeq48mnROkcfeKZfmig&#13;&#10;zL5ohYdCh7y5gdAuqthFl1Vu8V7x3BO0cm6BQ+H5qPT5lBc951TPE1WurKysuA2Z5dzGo6ppVwsU&#13;&#10;40wub65riH/LGLzKhp7uxPzKr48TSAhTiaMEAFHZxv8AhfMFGAtAaST6qVjbtDvCoXsmiDmaaItR&#13;&#10;CIyKAyWFNFnBDU7ju5KVwwBuKzk6EsYHSPJd0RiZMO8nUbzk0NsvZuELuIuhBaiwnxFOgM0Ydb1C&#13;&#10;bTBr9HtTY3s1KEkrHXw4m31WbvmV7hXIrmuSj5pvZ2y3FQO8iDu2fTYs1DFh0Qus9EW2TmXVXTBx&#13;&#10;vZUtPwdpxHkew1P0TfEgpUfCVBqm7ii7CLlT7RA8KdtSS+RR20/hhob3uqZUyyNJ4jlFtGRnj7w/&#13;&#10;dU8jZe805KyHYfom7jqmLktRvO4bijqOxfe/TfFovdTk/VcQ9AuJ5JkuK/dTiOZA+a4sY96/ohUj&#13;&#10;4dUalwPhavaJOtvkjJIdXld4nRCJxGiEVsrp8QaL3TmDM80MuS5or3SjovdTPe9V7xXMormuaGpX&#13;&#10;ND/ujzTNB6KPT5qLw/NBcz2G6tQVlZWRkjjydki/JOmcE6pdoFG+aP7QZpm13+8LL+Yse6zkxzMZ&#13;&#10;wPLfMIunHNjk7rzU9ibeSoYuFStHXNFEIjJNGSbBGWX47b9CjqENUE5FclVA8SN3yT3cRjSm3BT6&#13;&#10;sRDmnVnvmNzjyX8zdhUdc3JzQ4dUJWvFw5OfZyjeG3Ubj7URnZe4joVzQ0UfNN7NdD7RRyMGtrpg&#13;&#10;xOsqBlo7phOui9qYMgQn1dhdS7QqJXYY+6OqHtNrmTNNe9wzPyTx9vETlZwOLsBP0TfEmqXVHQqD&#13;&#10;VN037SrTIeFF4RqeqwfFmnNBeAqmLhy3tkr4R3ck5yoq00suebDqg4PaHA3B389z9E3c7VM7J0QQ&#13;&#10;3Fc+2/TfDpuPNO1RnA0ahUuPIBOc48ysBQhPVCMaJzBcIRt6KwXVBf3FN4QiihqEUdFyRGSYQ25c&#13;&#10;bC6l2hGy+DvFHaMx6D0TdoScwCm1zT4hZBwdmDkm+Jc0P+6OhTfdTOXqofCfXc3XfzQ5LFZ1h2cX&#13;&#10;JGxUhbG+5UdbCG2DXOHopeDKe73fVeyg6G6DeGhOQFxLpkPEnF1ZFFWTR3QgE/ItQ1QTkVyRGJua&#13;&#10;CeMlw+I+xTn00bcLyiKcvuHFNbE5ndIQ7mSAuiFBDhaZDqVyTtCuaGij5odg6JubSOq9mMFa+M8i&#13;&#10;oiIWZo8Wq97C1SUphzDlHI+VhtnZccxHIZr2id+rQ3zJUETy25cqhv2ZCpqvjyPjw2wbwpNEzxIK&#13;&#10;XdB403dtas9mgwtPfemyuPdCfKPDe5VHRuleHKtpMbBlmpGlvdKLldbEq7/4dx/T2X6Ju4pvZOm4&#13;&#10;I6o/cP0QRUWivknJ2qbG1WAdonFdNw1KdqgnL3Sgj+KFLpuPNcxuK91VdY2nFtX9FJVPk1KGaY0W&#13;&#10;zXEw6Zq4dyQqHxZtVPUCW18ju/8ANO8JQ9xDl6qHwn1QQ17A5L+78uzVjhznzzQzTYQRmEKaJvgd&#13;&#10;g8k8fFGx6l+zzYHNKhc+Ud9pCe0BN8rlUsYDcdtd2E9EWm2icQ3UoTRgWxs/3J9W090FoHRF4eRo&#13;&#10;hqdzt3JDmjJa2VkTcKUPt9nk4r2GsLvC1OpKjThMB+ajhrIzm391ES5t3K/dUQxmy/tjc7Re8hoo&#13;&#10;+aHYOiatqQWe2pH6SoweH3u88p7Jhq4NHRCIvOb3FbNgwkg81NSCJxPJRQxYsu8UB1Uo5Khv72um&#13;&#10;8KRM1QUu6LxpiC2nUe01bzfujIJpVJT8R1yqdrImWT3ByrqcHMKRtjuhkMMjXt1BuoJW1ETZG899&#13;&#10;07RN3FNyV80U7sBfJX+4fognKHwop+iK5J2oR1+fYOu5y9wpuid+K1S+FBdUdR67iqyp9mhFvEdE&#13;&#10;XucSSb7ocuac+6hjJPVTsMcYsnvumS4SqOr4jcLtVyT/AAlD+2uih0Pqghqim7uiAPF05LCiWj3g&#13;&#10;m2dpu2k3vj0THYSonXCkpw/Q5o08rNCsDveRT3rZ0ZA4xsOixSH3wniS/jVTLJFKGDPK6lqJc+7c&#13;&#10;FSXqJASPJUNLxKnTJijYGCwVUfAhqUE7TeOaneAA2/e5BNlUPfUnFbnGjUVWhjCtIfF9Ee42yMip&#13;&#10;2BsWK3eK/thDVO0XNN0TOaGvYOiboq+TDFhcO6/K6gzbdA3ytiUhDcsIC9thpbND8RT9sDFkzEnS&#13;&#10;Fx4rBh8kyrKZLiULTfFy3hSaJmqCl3N/FKZoq+fgUcj+drDc3NUTLIK6ezE1VtMRnbdZbDqfFA71&#13;&#10;HYd4UN4WXVHXVO9ewNxXMdt+iCcoPCF9E7PWy5oaKTRV8tRH+GLM1xIzyPN3Fziqeukhdl9Co5BK&#13;&#10;xrxoUdTvdoUzwqT8QKTwJi6p3L13clVSmaYnpkESo2PfoFDQSEZmy/lvmqWjEWpUkIIVRT2T22UE&#13;&#10;3DcCmuD2XCf4VzYjoFB7yHNc9zUdVyVZUOgw4eaopPaWPLuXRcNql2lHQWY6NzsWeS2dU+33k4Tm&#13;&#10;MbzPNVZxvcUUJC1e1uQrMs06qCfPi0VPQuf35ch03DIgp3NS4faLnonubE5rXRjM8k+Nkc0eA2BW&#13;&#10;y8PfcPiQcqj3ENUE7fPUCnjJ1cdAqT7WsGI3JunMwFRS4ChVtARq2lGdqfICVe13u0amPa+IOabg&#13;&#10;r3QhqnaL3kNEzmh2Dom6KqbjhIUIMTbOTqiwsEHOlcvYruOX1KiijhPfcE+qpmtNnKJol740TclT&#13;&#10;NLhixG3TeFIo9UFJuH4xUei27N4If9RRUQ7wUM0MLMyhWxv0K4twpayS+GMJ0NRKy73KaEsKsoZT&#13;&#10;DK141Cp5mzxh7d79ENxQ3ap27luG4rnuKFraoW6rJZJ+i5Jyh8ARTt1JVsqmZZOGoUmiqZWFxjvi&#13;&#10;8ghG3my3RPg52stmX9nsfiTveTfCNz+aj0UniUngUa6p/hHruqpcETraq3VQQcZ2SgpQxuiDFmFy&#13;&#10;RupWdVPDbMbqF4MDR0R8Kdq1HRRauQ1XPcN3JbT0jWy3fiN3bQi49REwHPRMiFPA2Jtg1uQVdHhf&#13;&#10;jHhKc1OCKurXVAxseKZ4ybz6LUXRCkcI2lztAjtNjnWDcvVVM32+MXAVVJinub2Clfiku3RbOGGL&#13;&#10;pfNAqrFsCGpQ0UlTC3V4v5J20GDwtJR2g7k0KaZ0rsTitlMM9fcXsxpcVKM0W5q28BcHiQSDnhKo&#13;&#10;K58DcOreiiqoZmizwD0KGqdoveQ0TOa59gpuin/CKmwtNg66tcqTHE27BiKY585+1eR5JkMfKJ7/&#13;&#10;AFRpA5wxtAHRFoiFgjIqYYYG7wpFGgpFyRynTDZqr6j2ipe/lfJBQjvL2ukibZzcZ8lx4ZDeNuFQ&#13;&#10;Nc5qkL2OyGaD61x8eEeqLJZB3gFI0xlYls+uNM+1+4eSBxAHrudmh2Ar5Hf7vYK57xvKdufoovCE&#13;&#10;U/TdRzcGoa76p+iqIbO4gHqsR0WQGZyVNNFYMbe/one8o/ANzuaj0T9Ufw0xdVJ4EcltCS7bDqmg&#13;&#10;vcGhUdMyBneXtVO3mv5hDoCvamk6r2gL2lvMr2mB2rgn8GRvcfmqqLhOvyWzHdwhck/VqcovG7cN&#13;&#10;dw3e6tqeGNUMgikcXZAhTbRytGLeZWzu/tCC/wAV1I7VShjm55KaG2ceaJR3Mbc2GqbDailZ1YVT&#13;&#10;V0rI8IdknSunFpJnW8kWvZiGMlp0uU3xKB+NxjOh/ZVNThmc3CCmTGR4bgtdUzcLQgWtzc4NHmqr&#13;&#10;aMDsOG7rL24+61S1MknicfRX3OKecl/D9Php5ZbZvyUo7zm9Cna7juY1UjLynpZSR8Cd7OhQUNTL&#13;&#10;D4XlR7SxZSN+YTZGPPdKCZzXPsFDRT/hFcES0mVsSEljYqN4Ur3Qm7c0ax7tAVC17syqnJqb3nJu&#13;&#10;m8KRMQUiGik/HW0p+BQuI1d3Rvpafir2HAMow71TadxcO60KnjDWkKamxlRUjQe8CnsAbktoR2BK&#13;&#10;ug5bHquPT4TqzJeSch2Ahqju5fc2VkQnbnKLTc7RDVO2PTHNk72+q4VorB4eQPqnbXjwlvCcvbM9&#13;&#10;EytwHG5gkPLFoEdrVcv9wAfCAoKkVMJd73MKL8Pc5RqTVf20zVc1L+GpTkqwXZbmtmx3lLuilmw6&#13;&#10;p9ffIMRnxe4oH4jkpI3tbdPkTJekaZUNedLKrGOC6oacCFpvqgLBSahOUfiO4bzYDNPq2NFhcqap&#13;&#10;dPkQLIlErZX/ANRg9VVx2ppSPEG3ChqOI0EixT4A/NqmpMXKx6qSnezldMp3u8lDBw+SGf2Y1cCo&#13;&#10;tLIFYr5FMjaLkIDhxuc7UqoF5io/xoO64W6hVVSYA1jMja5RmdJm4krF2CckHk6o6JlQ3ZtJTsLc&#13;&#10;RIzAVW3FJx2ZxvATkdwCabKnjwNHVxVe3BVnzQO4FNco6yRnO/qoK6N2Tu6eyUNFUfhqD+nVfT3j&#13;&#10;4zBmNUyUtUUjJG5r7NqMo8gp5+IVALuTftqZszeWTt4UiYgpENFN+M1bbl7scX+rddUXJA91F7Q7&#13;&#10;AzNxUVm3DrJ+A374CFbY2ePmuO0hbTzhcd+xcTZrjQ7nILlvG42V1y7PvK/YBzWSdu1co9Buk3Hj&#13;&#10;N8Ubk2osVWZTutzz3XQdZUtQYpcX1UJvHueo1Lqh+GU3Vc1N+Gjm1SjE2y2a0XcPNcNp1Ck2ayUd&#13;&#10;39wjsjrh+ih2bHG5VMAMeGyOzGk3BTdl56BNoo4hoLqsaDG4KlFoWem6TknaJni3BPkZH4in1nwD&#13;&#10;5lOe557xvuxK+7ZrsNfAfzp/eY4eS9mBZiCNohrlzJVbtkaU4xfmKG0nC923ced0NoOacTRn56Kk&#13;&#10;q21QyyPMKmiPtRJ+BSt4dRK3o5A7r2TZL5HMJ0TXuxtOFyfNUOkZxTcAqofxJ3fRNKBV1fddFHkm&#13;&#10;RumOOQ3Ks9h8RtyT2e8NCniyAusKoaQk43DTRMs5zS0gjyW1bGtcG3y6oIvN8IQ3YkHKCsfCe6cu&#13;&#10;hUFbHPYeF3TeVyVR4FT/AIKmc1lK8v0snixWKyxv6ovcfEU0XTG8JmIrYsn+F7xyc4qn2jwJXwTe&#13;&#10;FriA7omua9uJpBCCkTEE9DRT/iMW0cTp5HHkbb6OSzQV7Tko2udcg95PfOHd5yDS83kdYeqlczBk&#13;&#10;4FMLlXH/AA5Q3bOnFPm4XB/ZRStlbiabp+iG47giFy7RQ17HK6tkiEUSUFH4QjdP3GQC2a2mLVAe&#13;&#10;PeUzLAOx38ufYabFbMfjpvTc9R6qVN8BTdUdVN4E3QJ+RJ5KnswuIyCbUADVe24ean2k491upTDH&#13;&#10;EwF01381NXRuZbEpZODaRkuMcwo64EJ9SCFIcbrJjcOmi5FSo6JviUsohbcp1U92ht6brq6LlxBf&#13;&#10;Dz3Fypn4amJ3RwVtVFWOdEOHTyOIyzyCrIamq/FIaz4QqiN0L8JzHJOChi40gYmUOBzXMOEjoqYu&#13;&#10;JOO2Q1W0W4doTeu4FGTkFdB6E1kDd11zKCv2Wi72+qhitmnwh4OWaAMZLHDJPp8RvdcNseq4hHhA&#13;&#10;Ckmme3DjNlsx72TiG12nP0W3h/8A5A/pG4b8SxLEg8t7w6qJ4lia/qL7iuSqpWRs7zgFHXuNoYI7&#13;&#10;lx5rb7vZm09PixO8b1E8SNwnVGJcJNjUYawXKqqziZN0Wxu5QQ+ear/6+f8AWVBUyQHuOt5KLavK&#13;&#10;RnzC9qhl8Lx80xBPV7BVD29w4gtqHi99g7nXrvon6tQF0OM6XhtOEHmmbJe7WQL+VMDe89TUMXEG&#13;&#10;AnLVHuqvkuA1NG6N6o6h0D8PIrEHMuENx3DcewEN19N9la6t0Wacjuj8IWqfogpnm7QtovvGzrdE&#13;&#10;37Ox/wCmPmdzlHqpU3woI+JS6JvhCa0PcWucGi+qy72HS6u4KSY6KFmL1UtN5otkcLFRwYRqi7hu&#13;&#10;yXFKp/xBi67vdKkRQ/ECrJ8c7gNG5Jj1xFjRcrpzQ9NxD3stzThcD0UYfxMWN4Z5nJbOc54miJ/D&#13;&#10;kcFMwYVVUjZmleG4c0HktkU4s6V3WwQZkEyzGk81tfOvceoHYusSxXKac1zQ7HPdCLzx/qChF2oZ&#13;&#10;OspIRJ6hTOMZLW/NBrnZoQFMgHNU8YY9zwNAttnFtB3kAhuHiRRQTijkLLZD8dGB8JsnyMj8bmhS&#13;&#10;7Shb4LvKl2lO/K+EeSxYjmV/D9PjmdMdGZD1W3peLtKX8pwoHmo6m+T/AKq/ROkwqSRztU5bPiIo&#13;&#10;6f8A/rC2h/8AUJ/1nc1yuo6mSLwPKh2pylb8wuLHL4HgoaKqp4u67htvfopab2iItHyU8RieWnlu&#13;&#10;jfw3YlFLisQmgWuhVBmrDfq0o1OPRvzKb4VNIGAkqR5kfcpvhKDcQUYb74yWbLZ3Co3YoMk3t8t3&#13;&#10;Pdz3cx2Bvcnbo/CFfJSIIS8T8Vvz5qqpWztBbJhw/F2tjSAw8Pm3c5M1UqZ4dx1UqZ4Qjq5B1k5S&#13;&#10;xghCkLtJHI0wb4nuRhZ/mOK9mJ0eQmwWOZJRDQqQXkJ6bneAqTUbv7gUrMM0o/MUXWKxLFuJWJN3&#13;&#10;xkvijf1aP+FSP4W2amE+/wB4KXMWVRaCmfIU5bEkBDoneoQGSz+S20LVv+nsOO5uu73kOxz3U2dV&#13;&#10;D+sKn0Tk+TA1CLEblNZZcPosNkxuFnhvcraLsdbM7z3t5o79XBPNyqSpkijcxri0FOkurq681sO0&#13;&#10;OzeK7mS5TPMs7nHmb7msfIcMYuU3Zs41fZOppYm3cLjqii2+ShbhY0dAqh+Kold1cUcZyGSYMIV1&#13;&#10;dYliTamSPwvKbtHjWikAv1QmbBEXu0CqZDO4vO+KYxHyVHUMeEYIihHE1VEzGBSPMhudEfEo8wQo&#13;&#10;8tUdFjstkuvE4eaA3H7ko/cOR1RUfgCKeLaoLggHnmqn7KAnEe9p2eaoZ/Z6kO0acjucmaqVR6bj&#13;&#10;qpEzwp2rkfCsSaQcio4sWhRpCdXI0tua4WFSOAWIuNgqVojbbnuk8Kf4humkEILzyUryb31O+6G5&#13;&#10;uqG/Z7r0MB17tlXv9l2uyX0/8k1uMr+IDgpWN6uXDJYX8lSymGVjxyKFrLyW2f63/QOw7cECveQ7&#13;&#10;HPdSf1cP6wofCtVILoNyQarFiyIRuyInoFUfjv8AXe3Tdz3N8SKY5YliQRKcOBsTX+1/yo78Q93E&#13;&#10;jkoJ3RPuqaTiwh6r6nhsIUcudiom4p4mjm4JxwscegV75oK+e+6ur81jIfdVtRxGsYDla5TvCuaO&#13;&#10;6Fxbom1cgRqZCrl2pRyG6F1jYoDXqnIrZFSIi5rtCmVETsg9t/VDtDsldO2dxUXhG56CIwwnmBop&#13;&#10;Tx4nSG4Dcu1kQOq2fNxaYdW5IpuqlUem5yfqhoj7yc3HFbUpzbAem5kxZzRq3L2hPqESXFQx4Y8V&#13;&#10;vmoN0nhH6gn+IbtpP77W8hmr4irb2ncRzQ037HJkoGAatcQv4ihDJInDm1bMm41JG/nay2/Jicxv&#13;&#10;Tc1UkhfTQu/KpZTExvd152W2v63/AEhDedwWFcwh2qT+qh/UFBoibbhoibIG6tmpZDIxzNAclP8A&#13;&#10;iyfqKCOiGiKO5vNFBAoFA5LmtsERbLc3rhaoGuviUrHudyXDKpYODTNaZDf0Vfcz2ObVwx0WzGOO&#13;&#10;0accg66mllFDUl9rcM2O4JuefYOidk1XusVzmnPQ0ThujTVZBql8KOZQz1QHn80fzD5pzOYUWRTD&#13;&#10;zUVfIw594KPaEMhw+Enr9yE7Vc2+vZO524qPwhFSIL+bzA5NYpa0yxGPAxoJvknRvaAXNIB0uOxZ&#13;&#10;NPVbFB+0NzgTk3VSqNFFOQR1K2fR4G4njM9eQVZT8JxZ00Tslj6rFvYFa1OFFul939Sd4xu2nKHz&#13;&#10;2HLJAZImyvfczeMjv/ht94ZmdHXX8SMvTRP6Pstgz/ZSxH3TiC2m4CdjntxCxyVxj0yTsOK7RYLZ&#13;&#10;rg6kZbzTfCPRbaN653pvKO4ILmm9g7qP+ri/UoQiBZW3ObiCGSOikOEA9LlOzQT/AA7ijubojuBQ&#13;&#10;TVC3HNG3q4BfxHKBHFCOpJVI7uWUjT5KKF0kzB5pxzVdTXbjtosGS2Owu2k22rWkraryNmz3Oo/7&#13;&#10;oI7zuJzUhRyV0ESnboxdBtvNWX2fvSBqmljw2ZmrIpkoORCfduYKY9xumO5FXWNFbOn49KL5ubkd&#13;&#10;1+wd7kcsPqj2nb4/CEU9BMpaLFcmS3QrHTwn7CJt/icLqrdNUvGKRz/XkoKNjBd2ZWBvQJ1PE7Vj&#13;&#10;VJRU9sgQVS0MFsTm4j5poDRYAAJybqpVGihopHAKKCV/uEDzTYDHo1t+qju6Fp+q2rFjjEo1bkfR&#13;&#10;PF0WrCrLCovEL6XVRTjh4mt7pzTKWS2Jveb5bpfc/Uj+IFyKJxyJx3lNQQRV938NvtNMzq26243H&#13;&#10;s5/5SCtmzcGqb0d3VtRpklY1uZwrDZYSQSBkFsk/4MfqKK2qf8WfTed4V1zTdFfcEd1L/Uxeqj8O&#13;&#10;7xJjLakkrROTiwRFzzYKrcGUch/IigpNQNxK10RTT3d/NBNVL/VQ/rH/ACv4lY2N0IaLZOKjYREH&#13;&#10;BRycRqo4bNxnUohVpw0knomODmYl/DzcdZK/o3/utuOw7OI6uA3ans+8nJ29qdubIW6IzyH3isZO&#13;&#10;rjuC5XRamC5spW2aCtBZNPeur79jzYagx8nDfbs6p2qe7Nvr23b4/AEU5BcRUVJTOgY98WMuHMoU&#13;&#10;lJr7Mz91wKf/ACGKqwxz4QLN6Iv+E2Klku62hUWQaENE9DVSqNPIbmTZQwyVObSGM68yoKKKHMC7&#13;&#10;viKwotVNkTGeafE1zCw6EWVTE6CV0buW6ywrCmjNbPIno8DuWSjJg7h93JXY/VrT8lU08bo8TG2c&#13;&#10;3MeahqWzPFsj0Uz+HBI/o1R83K91bcU1BXV9+wnhm0G35tKrhxaGYDO7CgbZqsn40jJGnVg3YiG2&#13;&#10;ByWxnWp7fnT3ANJW0z/ineVhvO4a7/eTewVyVH/VxX+JRAFuRWHeCXKyFmszW13YaF/nZHdkXLEi&#13;&#10;5Fx67m6I7jqgm6qm/qYv1j/lfxLc1renD/7qI/ZALCWygN95YcDA3oLIqt/AddfhFzeS/h1ncneL&#13;&#10;8gv4k7tNC3q6/wCyKG6+8HMoo7huPaCajoo3APz0T3XuFzsuH0RuN3NQyGGRsg5FeIXHNWVlbf6I&#13;&#10;K2alaWlh/MEUUOw5HdH4QinIL+Vu5yhQzTQRtj4sVm5eFe3vH91n+1fzB/8An/sE+QSnEXElOdE4&#13;&#10;4c7qKNt8R1C5pmgUiGqeC6wAujI2HxEX6BTSuldcu+SY17nhrTqbJn2bGsHIWXEWIHmtM0HY2hy2&#13;&#10;vS4wJR6FOjIVrbg0nkpZRSnvNzK/h+sMsszHc+8FXMtIHdU2RcTJYrHJS18r6d0TrG/NaCyaMtxR&#13;&#10;TSgUN4PJbOkwV0B/NZcLFizwg+aORIUUgZJ3hiCvfdsg3jGWj0+XI5KtdiqHnz3X3jXebpvYuhoq&#13;&#10;L+ri9VA+7MhZYjuJsE1B10992G3otuutTsZ1du5Ju47xvdqggmmzgV/EcOKGOce7kmeAKjaJKlgP&#13;&#10;LNOK9FtD+md6hVPhBX8Ntw0TnfE9fxO/7SBnRpK59gI6Idsju7gLqysgL5JzC1XTHiN9zmFNbIt0&#13;&#10;WhQ+0COW7nu2dLxaRh5ju7s+xey8kSpSSYx+cI6oob80booqPwBOTkEzqT9VEB0CqmYoyAmOtZA4&#13;&#10;XK32zk3n6oqPwBSKWdsPm7opq18gwtHDb0HNFyutiQYpXTnRmnqib7tFdU85YHNti5gL2j2nFEYX&#13;&#10;N8ypGZ2tmE6O6weSCrziqXeWS2JJwtox/m7qqnGRnlqMlzUvdgkPRpWiOi5rQI7wggVfc5Rvs9ru&#13;&#10;hui+xu3Maqsbw6uVv5iiow0scS+xGg6rzK2GMTTbqVWkRtNiFK7E4ncd7N1043TdED2I/CqA2rob&#13;&#10;9Vh4Lbprw4bjmVyUfiQIYbar+IJLyRNHIX3SHLed4V9zkN3JTt9q2VbW8V/mojiiHktlZ1DndGo7&#13;&#10;to/0xHmFO7IBbEZg2bD53K/iOS+0CPhaAhvuFiROSG87mBaap/gxHmgrld5Bua94KXv97nzQGaOa&#13;&#10;acsJThmgbLFfcN2xZO7JH89x3HeNEVO4Xj/WPuSo/CEU7dI3ugJmNnOwRrGa4H/RXBJtomnKxV/t&#13;&#10;Vg+yv5oqPTJSyXk4Meclr+gV9STclXV1dbOj4NGwcz3lfebAEnQKPa9RHNivdt9CoXswh0YHezBV&#13;&#10;XHeTH8aMQWAdFayqdlvLi+N2K/Iqiie2tjuC0sOJEYgei0Uv9PL+k7+aJ7YV92ipMU1NDJ1aFtmM&#13;&#10;x1x/MAUUwcyjmthjEHtOi2m7hQ4PMp2vZZpusnJnhQV98eip/wAdqlIdT36hQ+OyxPvbLCnZHJN6&#13;&#10;FNaDlZOLGSEE+HJbXkElWbaAAbnnvdob3Ibm6LZDw/ZjCfd7qqWGjq5Gcgf2WywPtHt5o7tqHDTX&#13;&#10;81iL9Vs9uGjhZ0YFth/E2nP5Otvur7johvO66Oakb/hmO80N91fNC9kThHqjomvFrFBw0IyTwBpp&#13;&#10;vG7ZD8NXb4hb7gqq7vDP5x2iijuboijqmrgcRnd1CFPPyCLT78tkAAcnXQQ8aeXRXHVccu1TargU&#13;&#10;5NweipYJoqOatkNjIMLfPNXV1qoI+NMyPqUMsh2Nqz8KmLfeflu2HUcal4R8UeXyW1YPaaJ2A99v&#13;&#10;fbY5qFjmwsa43dbNEK27CL3tmojeFpIvyUzbSFS5QSfpO95vh8h9yN1lsA49ntv7jiF/ErbVETur&#13;&#10;LbmXv6KR2N2llsI9yQ/Jbdf32jcdx3BDcVH2Y9VTDFP8lDWsFOyF9ycKaBk4dN8hIKgewRZuz1Uz&#13;&#10;HPc5/U3VUft3+q5LnvKOiCG8obmL+HXNkbLC6+XeC/iKmwPim+IYStkZUp/Vustrm1IfUJmdvNNi&#13;&#10;zb3g22WSqn8Sqmk+J5PachvO4ts2+6qZgpIPNZdVdvVYhuCDsKxXR7A3DdQG1ZF69vmiq43ib5O7&#13;&#10;R3jVN0CKKGigkwp9XhyMYcFxoj/a/dOw6taQmyN9E78TLomZ6j1Rm1HCaoI3Vs8cIYAL526LbXco&#13;&#10;A0ZDEBuKbqtjR4qhz/gG4b9qVHHqjbwsyG7ZNT7NWNubNf3SssypGYXkcuSIVZXPp6nC2xaBmFT1&#13;&#10;0VRl4XdDupXNAka4A27ykeJRjbbI2Ve7BSSeeW9+iH3A3/w5IcE0d9CHL+JWfYwSdHEbgc0yO8Zf&#13;&#10;lkv4fZeGZ1/eW23f4q3Qbh2BuJWFM7I1WzBer+RQiZG67k0YYwgrJ7RhT2cNwIOSglFrOU7sUzz1&#13;&#10;cVLk1DsO0QQ3lBBN1WxqjgbQjvo7ulbag9ooH5Zs7y2aLUbfU7sS2wf8N81RtxVULfzhVEzY45Hf&#13;&#10;C0la9oppVrqyKBtyzRN0BdbSP2NOHC2RQaPJYB0VvJFBOQR3lBBDdRf1cX6gj2RuKrR/hx+oI9oo&#13;&#10;oJugR0R3Mf1C7r2gdFgy6LC09SrBrrf8o5PTTkpWtD3aLYEYIlnt+ULbOdA/yI3HdshmGmLviO4b&#13;&#10;toVPs1M5w8RyHY2XIaykjlJz0KroshIOWRVrqrdxKiR3U7qatqcbYw+9zbNUrsFSzz7qqIWuhebD&#13;&#10;Etrm1M3zdvji4zsHkUPuRu2DUinqZMXhLFtDakNfRSMbclnevZX3A5LZ872U7wNL3VXMZ5nSHV28&#13;&#10;72olXVyU1Ddbfsr8cu8lMQSM9U2IYBZ91gsgy3qtoTGBg0PqoPtYGOOpzTmBsb3dAhmpjd1unZOi&#13;&#10;CG87gggS0hw1Cp3tqqZknKRipWGKHhnVpI/dWVrLa34bR5rZDcdfF5ZrbBMNDIfj7vbKbYrRBycg&#13;&#10;LohR5uDeq22AyWJg+BYR0WFqt5ohaIZnsncE3dSf1UX6gijvPYr3fYW/METftHcEzQJyKCaVHZNb&#13;&#10;0UmEcs05uPks75qN+VlEHVk3BvYZ520VJTto6ZsI5anqq8Y6SUfl3lU7RHBG0aYUEEFtap49RhHh&#13;&#10;jy3sYZHhg1JsqACnwwjw2snND2lp5qqd7PDKTq0b9lRY6oH4RdWsQRyzWRHkVtN8wnfTSG4jdlv2&#13;&#10;YL1jPmpWcOV7eh+6BTMRcMJIJyyVWXNjDe7Z3icOZWm5rlSSNZR5NNyDdSFBE7xva1O7oTEOzsvx&#13;&#10;PKeXtIbbINFu7e5QqJm8m36WTdpOw5xi/kUyvY7xNc1Vns9VhaZi23RMDMDcDrhVvdo5/wBJV8LS&#13;&#10;Vr2ToghvKG8aL+H6pvsD2vP4R/ZVMkTpS6Jwc3XJDNZrapyYPNfw9FiqXv8Ahav4jkGGGPzJ7ZTF&#13;&#10;a6tbcFZU7bzxj8wW3XXryOjRuvvkPJNHZO4Imyaqc2nj/UFbNc9Edx381tD8AH8yBuB2nbuSb4Qi&#13;&#10;igo6JjtC4oQxjk5OYIoi+7fqvbRyYjWOOQsgSX5lM8JWyYu5xLeJOKdmLdVI3A9zehtvonY6SI/l&#13;&#10;QQVZUez0z389B2NjQcSoMh0Z/wA7o38Rgcv4kY72TG3QkYt+w2fiu9AiFSVHFpmuHK7fov4kprSM&#13;&#10;qR7+R9d+y/6xnzW1GYK2Tzz7Nu1Q0s9VIOFG5wacyOSfTS7QIia4Yhn3kz+GZnDvzxt9BdM/heK3&#13;&#10;eqH38gmfw5Qttfiu9XJ9NH7WIoIn8EEA4gbDrqttwCDaMjGtDW5EAdka7wnpmiHZ2Vnj8yE1WRgi&#13;&#10;J8Db+i4EWfcGa9ihtkLJrBAwMbotqS/4OUKZ2Qb2joghvKG4JigmZGZGSYsEgscKoQ3gtda1xkE1&#13;&#10;XW1HfaNHktnV4pIX/Zudn3iDoFtaqFVUgtBDWtAzR7RQ6ppujuG6l/qYv1BbY/r3/LddNR0Wp7RQ&#13;&#10;V8KGZRUP4rPVG60G/nvC2jnS/NRm8TPTtGyKOib4dx3QVLW5F7PopsckjjE649bJ8UvvNd9UWEZm&#13;&#10;9l4CHJ3iB6hC3CPVQM4UDG9BZORK2pHw6t3R2e/ZLsVG3yJVkTYLbM9yyIep7Gy4ODSN+J/eO6mO&#13;&#10;ZafknwceJ8cp7rhaxU8LqeZ8TtWm27Ybf8PIfzKQhrHO6C6/hyfEyeFx541tiDi7NkFs297fQuwV&#13;&#10;UR81t6PDOx3UdlqLUFZWVl/DcnC9r6BgKp4zT1HEGJxLeZy+lk+qqRYjDh0NmrFVzZtdIB6LgVhb&#13;&#10;cSWvyJQ2Zlm7NfxKwtrmuPvRhHsN3Dc5R6IbwrXK2MLn/WgXeSxO+FEB3ia5YwrjqpX2dZbUNqRy&#13;&#10;JxOv2joghvKG9uqjiM9QyIavNlHTzRyCm1e3LVeyTj+2U+ORviY4fJSs9qrxGb28ltBrKWKOKE88&#13;&#10;R6rEXHETme2UxWsr7meLdBlPH6rbQ/xQN7XaF/rV/wAyj0Up5JvaKG5qco/G31XmnHcch2dpf0fz&#13;&#10;UH9PH+kbivks9x3EoaBFFclG0eabgYL538kah1rA5LC94tbLoFIx17G3ohcWHRbOpfaJOWFniXDR&#13;&#10;ZdPjW2oe6yTplv2JJ3ZGdDdWTwq9+OqkPyQ3UcPtFSyPlfNDdJL7PG6X4c1DO2ogZMzwuF1/EdJ4&#13;&#10;KpvPuu3bJbw6Nv5s1tCTBRynystgzcLaTPz91SgyMeyS4DmkZb6UYqiMfmC25Hjpg/4T2mm4Rb2P&#13;&#10;4b71c+M5tdGbhNhiZ4Y2j5IL2hh5lA33fxU37Wnf1aR2W7gnZBFM8PYCxYc7XWwM3HyugjZWPxIX&#13;&#10;tmbrJPP2j1tp1qQ+Z7bPG2/VWs4hDeUOxslvE2lT3+K6DoXTtqOFIHHPJy9uiDsLg9p9E2rgccIk&#13;&#10;F+iq4hJATG1rneSfQUhopZqin+1Y0m5uEPuB2PeG6J2GVpW2u8Kd+Wbd7Mmom5Q7Y3N3N8QQ5b7o&#13;&#10;9jaP9KfVQ/08f6RvvvO4oaJyO62DxZJuLp3fNcZzD9nG36p0tQ8k9eiZDM73XLhStPeamngT8SJ7&#13;&#10;gToqfbMoAE7MfmFHtOCXIPwn8yvf/wBFtKISUctuQvv2fUez1F+RyVPXRzd3R3ROsGOfyAund4kn&#13;&#10;nv2FDZr5yNchuC25UYYmwj3syv4dqrtfSn9TVV0xqaSWO2oyUcbpJRFzJsm4WtDRkBktszAU7WfE&#13;&#10;VTy8KZjxycCi8OU348n6irrZTMdY3o3NbSkY6llb5doZFDMJzFbd/D7rbUj8wR+27Eb+Aq7ujQg4&#13;&#10;u95vy3fxS37Gnd0cR2QggnZopnh7A3fw+3uyOQ7OK5cfNbcd9kwfmR7WiObyhvKHY/hxmLaV/haS&#13;&#10;hDEL2jaL9FJRxSdR6L+Xs+Ip2ziT+JdvQqvidT7MqsTjYgAfdNzVrbjlujNpW+q2vG32GGRvxb3m&#13;&#10;zbbh2xu5bhqmH7MHy7B7G0sqM+oVP/TRfpHYK5I7jqhojouS5Lh0hzxF6vTs0iXtcbfDEE/aD2/2&#13;&#10;gPmpJC2LEXd7yRkkfq/6BU8V35366IsCMajmnh8DzbojtJr43NljNyLXCIR3Qzk2d77f3VRX2oiP&#13;&#10;jyV99MBDAyPoECsSraj2ipe/ly9Fs+o9mrIpPPNXPJPoRT7TmltZpzb80Sq6o485+EZBQ/is/UFy&#13;&#10;Ul+I7FrfPds2LhwmQ6v/AOFXf00nYG4hNNle4WFYFsk8PaVOfzW3EXFlgaOSyG7+JW32e0/DJ2Ru&#13;&#10;5IpyGna2NeKjL8u89Q1HFNsNldXV0TYFMvhW2/DH69s7hvKG/LCSv4VZeaeTo0D/AN/Tce94X2Qv&#13;&#10;1BG7+InYdmEfE4fctzCzagUSnJvhTPxo/wBS2jDi2Ybe6QdwtfVSa7h9wwc+xEfsI/0jcUMhdHsb&#13;&#10;SP8AhPmqb+mi/Svkst7kd3NBOTlyXdPhdb1UT7asB9E298Ty7AOTQoWNlBkdn0VQ44e6dE+Gfne3&#13;&#10;6lRQ2eb62RYrLCuGE+ma4KWiI8Ke0t1CBLTcJ0pe0DpuBVI3iVDB53TSuItpVXCpi0eJ+Svuodrw&#13;&#10;w7PgNQ+zrWt1VTXsq3d1pGHqq6p4UNge87IboThkaema/mu0XPaS1mFT2Mz7dVTQ8aUN+qsALKrH&#13;&#10;+Gk9OwE1WRCCvupnYKqJ35x2tvNxbLk8iD2QgiVdHshFUJhjo4Y3uLSRj0uoH07L4altz1THNcMn&#13;&#10;NPpvmNoXnyTS1rc1t2QPEQHn9wNUN5Q7H8Lx2pZX9X23Wd+UrDYeD6Hd/FDrUcTer/uWIlX3OUei&#13;&#10;ebEEck6uq/Z7Oc0seEEFr9y0XPZpjemi/SN1r9ran9MP1Kl/pY/TfZc0QnN80dFZckUUVZfNcS3M&#13;&#10;qGcxjDa4Rme85CwTZ5/y/RURcZHYgNEUQrbiUSpmgqVoByQ37NH2hcjcC64tlW1HHnPQZBXV1TPD&#13;&#10;oWF0Rc6O+E3XG82hviNuSqZuPKXcuW+YhkAawnxZZWI3UFPwo8R8Tt1V/TyfpO8IFAoOWW66useF&#13;&#10;wPROmYy2I6i6ZKJL25djagxbNqB+XshFBl0QGrmh2XJk8DmR3lmicxobkMliic0f4yI+To7IQYsm&#13;&#10;eyyc8nLgTtOUTx14b1jmbmXVLR5tuuO+SmfidizA0sgA8LbcfCfGL63+45oK24odjYDMOzGfmJPZ&#13;&#10;/il+UDPU/ct7BUeqk1UvK3h5IfNZ9i3YsrIa9mizpIv0ohaIrlvC2r+Az1VH/SR7j2Cjpu5bjuEc&#13;&#10;XxIsij8TVePlGPouIzEBknOs8gf8K7+oVGx7S7ERojutuKcVK5PN3djZcOGIOPPNTS3OSqpcEfmV&#13;&#10;pup4TPJhHzWARsAboFUAtJjzJPIJtBVSeGnk+ibsaud/Yt6lN2BV6u4bfVyfG6RkrxpGqGDjS5+F&#13;&#10;q03bRfgpiObst7d1grLNXV1dFYXT08LxzjHNRAxtOKRt/JcVoGt0algRqgOSknM8M8eVjG7/AI7H&#13;&#10;NDcFIh4tw59hoxOaPPccgrpshb4XEeiZW1DNJn/Ve3TSACR2IXUcwK22bvi9D2rbjqhvPZ2c8U+z&#13;&#10;aVrhqy6Y8Pbcdj+JnXqo29B9wUOwU3xI5vF1sujaKh8FTTl7PddbJN2XRD/7WL/av4gpY2UbHRxt&#13;&#10;bZ3IK2++7CrLPcNUexs/+ii9ENe0Ftb8KP1VD/Rs3HRZbynFNQ0R038L4bOQfJHkWi3mvxvwnZ/C&#13;&#10;gcLxfqqm/tDgOqtwNe9L0+FUAdikc43J3YUU4olPU5yKLCIw62u+lpzUShvLmpHtiZhar4iqiTiS&#13;&#10;flGiKa0vcGjMlU9MKdmHnzKpG8SqaOmapaOZte6on4Yab+9mF7VAMuOz6r+YU18PFufRVlXTy0+D&#13;&#10;FJ3vgyKqeA3ZUrIY3Ns4XLua2dPC2PB4X+fPddbQh4kOLmzPeN993y7FMySaipXs5MsrCMHjTxN9&#13;&#10;XJ1Xs9hs6rj+XeTdq0NyI+K8+llNt+JhwikLv1OT/wCIpiCGU8LARbTsDVBNVrJ5uVzWIWumeHe1&#13;&#10;mM2BzWzo+NWsa7MC90dnU55EehTtlMPhkPzTtlScntKds6oboy/ovZJm6xO+iipyWp0Zato54O1f&#13;&#10;dzQ3nssjaaeFmMNeyMDRQjAwNxNdvC/iB+PaLh8IH3pXNOOaginkIIx4TYgh2WifQzOAc3Xzcp9k&#13;&#10;Svhfpi9V1Q7F95Tdd1t9DlRRfp3FaIdja2kaof6Rm7Kyy3FO0R0QtbRDRO3mDyDkyA/Dl6o8Fh0z&#13;&#10;/KE6SGRt3Nv580HtMmMR2ceaZf8AyR81DhsbCxQCIRCcE7JPKl7zmt6lNjGHDbJVNGYu83Nv/Ca0&#13;&#10;uNhqVBG2jh/OdU5xeVO7gxfmcnbtmU1vtXDPlu2XPxq6UN0axR0UpsXssQNSdVJs5z7HE0EKPZgH&#13;&#10;jfc+QQoKcOxYFtmJkWzn4Rq4bqbaD4u6/vN/4TTizUjbsc3qFodw7N1fe2WS2HG7COV07ds4Dvuc&#13;&#10;qr8Y27LUE1SHuopviTmrlvIuthM/xLnfC1XWGTHcOy6IGXn5f+qjnN2BzLYv23OkY+Z/e5p7ARqt&#13;&#10;pR9weq5cuyPEjkr5obrI7wLqNnEmazqbJ2B7rhzm/JC3+YF9oNFxpGqKqxva22q2o/ibRnd+a33I&#13;&#10;7I1TtVsw4qOA/kC5IPdldi2nDwK+Zg63HaO66bpuB30ndpYh+UK6Nlbs7V/trZ5/wo9e05Fck3RH&#13;&#10;e1/XL1QksNUXY+6zCT6KWo4YwR4b83WUs8jWRPa61xmuI2bnw3fsVQNe1j8Y5oKyIUgUhTioxiqP&#13;&#10;RNcEXAi3IqGFtPIX6/D5JxMhTWNiYZH6BTSmV5ed1JT8eT8o1TW4W2C2jU8JnCae8dfJfwy37SZ3&#13;&#10;kBuOPkFaUkd0BWW3s9mu/UN1BT8aW58Lc98mT3eqGu66xLLeNwarWTt1j0PaaggpE5M8Xa2SwCOW&#13;&#10;R2iY+PLvWvpfJMfc2bImu8w5Yj0XEAF0Y3A4tbrEcPNVpJjIJ7RVlzQ3nsbKj4laz8veTcnZBXB5&#13;&#10;LCLnl+yxvA8Z/wCU6qdCx0uFhLRfROfje5x5m/3NskN5TfEnarYRxbPh8rhE2brZYwf7n7L+I4vt&#13;&#10;Ypx7wtvt2Cdw0QCsjujsI2fpQ0Wu/Lftf+181sw/4c+u/wCW8o7hojuKOR0Lz1KijllOfh81I4Qt&#13;&#10;4cYHmTzTtPdCfhNKzXIprAdA4qmOCG3n1TDkrpxT1MUSoe7d3VCXE7CNUI3oQHmo4QtoVGKThDJr&#13;&#10;P3RTGGRwa3UqkgETA0KpmFNEXnXkFI8yOLnZkr+GBlMfMI47+7ZEkeJ4CL22vxHfJBoP/qtu2GzX&#13;&#10;W+IJrS9waMyVTRCCMMHz3crqptx3kaE3Q7Ft7WoNQanaJx3e0PGlh8liLjc9liCCeio9e1s+HHs4&#13;&#10;tDrF906nOJmGwDeSYx7HyOsDi/8AJNic2CKOx7tsXmi2UWtcDGe70CYZPZbvJxWsoxcZuUgAGSqG&#13;&#10;/Zu+45pu89jZHje7ysvtm6XQqHtOYQqRzCMrHaLaD7UMtjqLIfcFN0srW3WRCGqK/ht16G3RxQ03&#13;&#10;bei4tAXc4zi7RVlbc1yO5viHqrZI9O3tY9+P0Wy/wn+u8lXTlZHdy7DIJcXgDB1KlbI8cNlg3qTq&#13;&#10;hC8eKUf8oRt6A/6UMmYQ3nfRYR7ykcGs7qpZsbUE5t0+OT4VM1w1anZJtz3QnE8Q8iFRT+0M/ONU&#13;&#10;G5JrFtSic5/FizvqEbjVUFNgbjPiKbZjbnIBV1UamW/ujTd/DX4En6/+yKdY6jft7/6cf1BbNg/v&#13;&#10;H0Cas1UO4cD3nkEU1WWFYVhWFBqAQ3SO+5amoJ6Kj17JUDA2njHkm+tkC4aSFcSUe8vaJB8P0VdW&#13;&#10;PFM84Qv5nJzaF/NL6gp9eHC2E7rdrmmjeexs2aKNjg54BvzQmx3sb5ciuKLuz+qPDOjQuHHnra11&#13;&#10;tV32bB5/dDfdEoc938Lu+znZ5g75oxNE+M6OFk5pY8tOoNu3zVlor7oBeaMfmCO4bhvGq2t+Kz0W&#13;&#10;yh9lJ69k7jvO7ki6Q6QOVpz/AGgPVWnGRcz6o00uHE6ZjR6rut1qR8kwRyGwe8/JGmtpc/NU8ZYc&#13;&#10;0ECipWBwVTFgeoABmpX8SRzlDK6CQPbqqWVtSwPbp/wnHCFLJcrhh/iaComLa1V/9uz/AFb/AOG/&#13;&#10;6Z//APZ/2RPY29/RBvxPAUUfDjazoForrasuCARc3opit2rIJ7k4/csTUE5FR9nRMrInNGoTJoLW&#13;&#10;Lgu4dCuH0KLe8tqnDTAdTussKbp2+aZvPZBI0KZW1DP7hPqm7WkHiY1yZteP3mvato1DJzHwzcBA&#13;&#10;3+5CO49j+GnkVEzBqWKnne+TC+24rbcHArnEaP7yv2hqrolDdRi9XEPzBDNydohpuHY2r+Kz0Wy/&#13;&#10;wH+vZPZO46JriD/iGMYPOQkp89GNM/8AShVNH4eH5hPpqyrz+zsnULYj9rUMHk3Ne1tiZgia53m8&#13;&#10;r26bo36KHvQNcdSEFdFycVVjJcQ4TuC2bXCjeQ7wO1UtTxvA4EIBMamjCFWU0U+ZFndQpNmyjwd8&#13;&#10;ItLTYiy/h5tqMnq9GVg94b7rabA9kXk+/wCytZNF0GqsmM87nXuNAnJvaG5xRKO4dtibG4txgd3q&#13;&#10;u8iCn3Cj7JWKNgzcE6tY3wi6dI578d802pnZ4Zn/AFTNqVbffDvUKpq5a3DxMIw9FhWFEIdvmm7i&#13;&#10;jvO4dkfcjtBbCfw9pR/muEHwtdfBn6oVTRlb917U3otu2nhY8DNnbbqirb9n/wBbF6oGycVyQ3W3&#13;&#10;7W/EZ6LZY/wzvXt8kNxRRXtL+iMz1RUslUcXuD91U1phbwYteZHJYigTdQUrwziVDmxM/dRPY5nc&#13;&#10;8PJEq+4qZuSI4bJB1NgrK6umkjMGyptoFndl7w6qDC9gkaQQnmyJxFNb0U0Mcg77QVsqIRUlhpiK&#13;&#10;Y17pBZvNC/NFwGpCMrBzVVJxWswjmgzrmrhg5BVe0YmRPax+J5yyWLc1BDeBuJTndgdujZFJLaV1&#13;&#10;h06oQ8XUYWjRvRGiCfS5qthwNumdl+m+ysgExqsjknJpzR7Q1TdN53n/AKAdoKllMFRHKM8Juhth&#13;&#10;hOL2XP8AWv5uHf2P/Gv5k7/I/wDGqiu4rHMdBqLeLtt3AbionlkjXjUG6Y8Ssa8aEXR7TVtY/btH&#13;&#10;Rq2Z+A713XV92SKsue867sLXfD8goqLivw4CBzJVXUCGMU8IwDmdF9nzcFeAM6u89FxWt0NvQJlZ&#13;&#10;b8TFJ5EqlcOEMIIHnutuKk0VUTxbb7KyAVFWSU7w1veaT4U92NNarWCfdbNk/wAHL1Y7/shVvdld&#13;&#10;faO806RjPHKxv+oKWtpB/evb4QSn7Tp8AtiAHXUqba0jsoxhT55JfG9xUfslRDhwcKZo65OWFWXN&#13;&#10;BDcNxKc77gdigZxKpg+aZqVMQ1iZeRbRPcA80zsvPYCATBkiQnFW67hn2oWY5LL2eyFE52idQyDm&#13;&#10;pmOiNnIfdD7gdsHNNKxKFjXsvjsVO2z7Xupxhkt2m7yd+yJscBjOrNx35bmjNbRdiq3+WS2X+E/1&#13;&#10;RQ3FWWpRC59mngkqJA1oUskkLOBBe41cvZpX5uP1K9mY3xShYKce8XegQhjAu5mAfmTJI2nuRh/m&#13;&#10;7RRPxi5t8uy5VrftN1uxs2ksOM4G/JYSORTcXRYVO9sTC4nRUW0paZsoaGu4hzxJ21Ks6PDP0iyd&#13;&#10;LLL45Hu9SgxNjHrldVAyB7Fu6LrDkneJN7BKLvvaGXg1AJ00UM5xWOh5qpN4ScvmqMh0F7LaXJM7&#13;&#10;JzO4bhuGiJWHK6Oasge1s9oMzr9FVMAYPNRtDY7p8jcVgtoOHEsEFy3Dtj7gHeeziPUrEepQkeNH&#13;&#10;u+q4snxu+qxEm5N+0NECj2NnT8CpaeRyKIsjZDsM1VWcVTIfNbL/AApPXtuXNH0XmrK3mpan2W8c&#13;&#10;Ru/3nIzyH30GvkNgHOXBjZ+K+35W5lCcM/BaI/zauQbJKbgOf5rBh8cjR6Zqke2xDb/NXV0dzlX+&#13;&#10;JqurhXCuFSsbLM1rnAN5r2qADKWP/cjX0w8UrU7a1KPeJ+Sk2zD7rXFVNe6obhw4Qoue4aJrXHqu&#13;&#10;EW+JVQ7g9d8bDLIGDmpxgdh6IvR1Td11iRP32iiIwMkunNEjFQNw01uhIW2G5tyKahvcbDcBvDVh&#13;&#10;Vsl5pxurW3W7Wz32lcOqmHEMbLc1LZseqJ7riqj8UoJ8OCmbIffdl6f9A0EuAGZT6KRuoXsjwL8k&#13;&#10;YLdU5tkT9y09g7gzmrqyO6JrnuDWi5KaCGAONyBn2maqQ4pHnqVsrwSDdbcd5XNXTjlvfUUkhvwc&#13;&#10;0w050hQnY3uEZdE2no3aNz9VHFAB3Y2Nd1tdVNG/DjlqwG+iIpx773+gsqdzQ+zW2+aad5Tgq/3d&#13;&#10;1lZWVlZWVlZWUXPcFCx1siFJfK5VWPswfPfsukkmfibl+botq7O+za6LMt5ddxTfur9kdihl7ro3&#13;&#10;fJQS3isoaw7PlLJO/G44ltbaLatrWMZbndNQ3WTzdyCAQCwoNKs5A9zNE8t2qDVp2tmSQxTO43yT&#13;&#10;DxagSNyiZ+6q5sXdaVUTBrQxqdH0WFw1BCqal0zI2EACPIW+6Ha2RBjlMh93RSR3CfT/AAlYJPga&#13;&#10;oIv8VG+QNIvmttsbHtB7WCwsOxftB28oNw5lOddZoXRKpNkcZjZJX2a7kFBSQ034TbefPdY9k+F3&#13;&#10;od2yNJfl2LXRG5yGu524r2h3utAXFlPvFMfJfK+apqV5djflbQFYSDmLI1UhFuACPzi6wzu0gYPS&#13;&#10;NYJQe9l8rJqCtuetoN7oPn92w2usYXGtyXtL1x5D75RcTqSVdXWyXyxQXLmmM6DopJZJ7tabN5uV&#13;&#10;TS4e8zRFD/o6cd7mo3uY7Qp/CnZmO8pgMdgm3G97uQQQ3XCxLiFYyr93cIyUG2TkSrZdmkDQ4uOE&#13;&#10;+qdVEi3dHzQg7mN7+87whOhdfO64DsiqyF72jkp4XRAE/wDQbJZhgHnnudGnMyT8ltk4q5x6gfeX&#13;&#10;KbmVqsIRICLroC5smMwMa3oLdjXsuFnELZP90enavmiLoDNXTt8ez5X55NCbsuJovJNc9NEyOmjb&#13;&#10;3cLfNOlqHHu4WBFkzvHO4oQDm55+aaMHhyRJPNNTd1k4KuZeByCv9/bdBNw3Dm3onyucdViKn1y3&#13;&#10;YisSvvsjYI/d0URfiIyXBPN6wxM1ddVLmul7ullgWFZqysg1YAsAXDCEYWFvRYCfRNY1qdIsSKAV&#13;&#10;suxZMyVNFivI/KNv7qSpfI+/LkEz2g9GjqUJmMI/uO/ZVtTwmM7oIOoVWWvZibJz8J+8ur7rKgkw&#13;&#10;4Rysrp2iIUhW1ovs4pr390/d2VkzxbrqysqIYquIH4la4urZK27LsNIupfxX+q2X+K8eSt2im+IK&#13;&#10;6Jz3uc52TsvJADtnIphQ3OUzbtIRFiRuv/0IVlUNyxIbrI7s1n97TvcyM4ea4jz7xKJ807VBqc1W&#13;&#10;VkFl1WXZv03WG9rUQiFZWQCormXBhDsXVSysb9lwTgB6Lve48N/02ToJj+b5plPLjb3HaraMb3tY&#13;&#10;GtupKaTAbt+6Hapv6eN/RNs5uquBldSSBoT5e6quZ74THlhbn9wOy3XsErZwvWx+qabFEWuNxGe8&#13;&#10;a7gM1L+M/wBVss2nd+lHtFN8QRXK+46KKQTsz8YWhse24KNNV0QpNFU92Z24BW3XV91vu2G7RZMg&#13;&#10;cczkFVMDIsjfNBXV/wDoW91oCJQR1TBdgVkW2Kssui7qwtWHzVtxOSYd5QC5Ioq27kqH+pGdlwyd&#13;&#10;JW/70YZfjB/1IiUf/IQ43X/hfa/EfqFhkOp/cKoj4UzmdD9/SS46fB0Qe5rQmy4yQibHNTahezCS&#13;&#10;kcMPeLPuB2YW43WUjTH5rCfh37N/rY9xzF1dHdyQ03DVVET2zPNsiVs7+p+SO628qyb4gnI7io3u&#13;&#10;a4FpzT4vs2vPite3RevaKhkxtuE3NBFSKtb9ssgsavusrfe0nCbEHHMriA6D5qpN4SOn/Rs8QWiD&#13;&#10;Sc1gTxYqA3bZPFkW3VvNZdV3eqOFXHVX80PVSFMO8pqJyV/LcdEFyVO/hvxAn5L2o/E76Be2fmP+&#13;&#10;0L2wcz/4AjUxnU//AOte0R8nH/YvaPP/AMKrCHSX8un39CWjHc2KLrixUAF3u81K4Y2prRM+x0Ci&#13;&#10;sTh+Slbhlc3oe2OzSYfaG4tE6EF3UBPssHNPaA0khUlLFDGx4YMeHMooLRX38lZDVYWu1TaVrJMY&#13;&#10;Tt1lnuKKb4gj5rz3tZg/CAaetrpsb438TiFx535rAJm4m/8AwtDY7zIwauCM7B1UlT3DZvJUEmrD&#13;&#10;6pjldFye4Kv/ABArKywqwCv99R5xH1RU1uE7/o6duKZouB6r2Yu/uxW/UvZJPdwH0cvYp/gU8Toi&#13;&#10;A9pCgNinZ7nWWSs1WCwhBrRyV+gTsypGGKQtKCs3qhZNsnuQzVkdU0J2QUeV05/ksXQLNWQYeS4T&#13;&#10;z7pVSwtsSLffwua2RpeLhe2stmqeqaQ4F1rlVFTZ4w52WzSH02M6k5rHgkabaKvN62Y9XE9sdlt8&#13;&#10;Qw6p94I8Lnd7mmd/vckXux90kKZ2NzWc1oAN9rt38lqUctzMLmC6czCLhX7B3t8aOu8r208mhGqe&#13;&#10;VS1nDl7/AITkVwGSDFqORVZFJBm1x4f/AAi8nUoBx8IKFNK7lb1U1MWQucXKJ2CQOWIxri3WJYCV&#13;&#10;Xw90P6ILErlWVvur9ilccLgFZ3onDuu7BPbH3GzoeLMe4XABeyRj+28L2OP4XqOCJvNwW0xhdHZ2&#13;&#10;JNyssSxoo2BV2rEFjWMokpv4jb9VXYXSh7TrqmrCUG+iIsuaDUdN1yjomjLdYoAHVwTeENSEJYm+&#13;&#10;8F7RF8a2iQ+BpHI/9HsuoiZTYJMs9UzC7wvBW1mYK13mAe2NOzTuEc7HHkVPL7TLgYb31UjhDHYJ&#13;&#10;zuG2/vFUgx1Mf6tw3NKdkVyTtE3REIJrcr2TvDqj2LhHc3xDcdzkAsN+qwea2SycRHF+GdLqeaKL&#13;&#10;uvkammBzzwwPpusqr+nfujImgYfJezpjLLCposQsdFU05gfbkdN91f77Z8ZlkLQQMuafStYLl7ne&#13;&#10;gTgXxu4dPy8Tvux2ju2HH9jLIetk1wffAb2TntDsLnAHzQ73mtrNuxh6HcNxCdrvurhEoeNPbiYm&#13;&#10;oErE5FxTdVcolBAJ6AdbTJZjscIj8Q4P+VEx7vwYv9TlNRE073uLnOAv9zbK/wB1EbBOmc830VQ9&#13;&#10;z3XcSfVDtDtQSCKTEdFNLxX3tYIknVbMbesZ5ZpxyQ3Zo5hXFl4iuVkENVUbXfRVborXaoNpQVYs&#13;&#10;3J6Ou66uijub4guaO5yEcnJjvom0sz/dt6qno2QnFJ3yqt8xNhfh8sKkiezvGNwHmuK7kqeo4gsf&#13;&#10;Erqt/p3HdsnvU3oVgCwIRlFmS2hBijP1Haur/d7Lzqw2xNwRqm07maNaP3XAbKML3u/4T24Hub0N&#13;&#10;v+gO7ZERp6fHJhaw55o7Tiiu2GPJPq5HfC30C9rm/wAxyM1RUxPYTjAzzV0N10T3uy5UwaZe/e3k&#13;&#10;vY7+A4kRhcR0QKxK6CCKCxJyZkAEQOi4Led17MLXLrBNZyg1+JU9A1xuftHdTomwRwtxPtYfRVO0&#13;&#10;Y3tdHEL3FrlHLL7h7wadjQ0ZE5/dUdPS1FOwXtJZSbLlYe73gquB0QaSh2h9zQz+zzY7XUNUyYXZ&#13;&#10;9CgeaKCbZPFgmDmitF4vVbXb/jXegWyxaujR13HcUUUzVDqic0dwDueRUQysVNhjNyWj1TJoXOyk&#13;&#10;a7yVRQPqJC/jZcr8kzYWV3VA+QTdm0sIvjc8pxYHWDlW/wBM7ds0BlGzzzVyhucVXPsEdT2LK33m&#13;&#10;zcqxjs8ugTK7vWdFI0fFZVDJnsxQPA/7qqBFTKDmcWf/AEIzspKh81rnIaDpuZG6Q2Y0kpmz2Rtx&#13;&#10;VMoZ5J1dBC3BTwj9R3Ddde8sQV1i8tz1s2AycRwIBHVSySwyZtIcpnEylxyvmhvG4obirlqjL3nL&#13;&#10;NGUNdZnfd+ybSSSG8vi+FNjLMrfJS1zacYfE74RyWOeuPeyb+ypoIqfMDEepW0GYKyYfm+4AvE7y&#13;&#10;+6gYxkbSRyTa3heF+XQqulFXQGTh2LXDPtj7mA2d4Q71THvj0YxvyVHU8buvychdH0WXNP8AVBu7&#13;&#10;JDIrax/xXyCoWuFVGbG105HffezVOPLpuJ3GOsfm50Uf7o07tZKh59E0UTM3DEfzFGrhb+HD9Avb&#13;&#10;HcmtajWSfGi6SXz9VL9n4n59AnVPEpnsdr/zupe5SxDyWJXWJYgq4h+icLOP/Q0LXd9wdh5LiSx/&#13;&#10;3HD5qCtlgdcOxA6gqpk4lRI/4nE/9DD4vRU9LLUHuN+fJezU1P8AjS43/CxGscBhgY2IfupM3Xc4&#13;&#10;kq1zYJzS0kHJN3891txT1QxTw03tMebSe8FaKsi6j/hbRpTT4enVNO8LluCC98JkeIFzsmdSu9Kc&#13;&#10;EbcLVTQCDw2LviVM5jW+fMlVG0qTTEXfpCdLQuN2wvCZUxOyDsPqhdbWH+JxdR9xswQYJWz+9otD&#13;&#10;9wBcgKbZ1Q1uVnjyT2OYbPFvVcR/CfG25B1Hb5fc0jS7ERyQQvFIHt5KPaMTvFdpTaiM++Pqi5hG&#13;&#10;l1e2gCDs87K+a16FAZrac3Brb4GnIKmlMlfG7PxJzc9xG6yKsmeJBHcSnVcj/wC6fkE6XFrc/qcm&#13;&#10;Y3+AJtOTm5102NoV42dFNVF2TO6FYJ3hO5tQCGeifOAE2qa3xJ1YHHup9W/wjRPvrqnnE8n/AKGl&#13;&#10;gcIAeua4IOZTqUtJLcwjqf8AodmwwCn4jzGX30eVI50osauJrfhambPY/wAMzHeiGyrjKUJ3scTr&#13;&#10;DHO4c9AjWPH4YZH+kJ5LnEnMpu/n2XLZ7xDSRMPwqtHs3+IhHqq9zarZ/EZyzTdwCCO4bo7cXvZh&#13;&#10;MbJVP/KP2UUQAsMm/wDKya0k2a0JlUyTFHn3hZPoehBRoX8k3Zri03eAeQUomBtJiv5qduQP3DBh&#13;&#10;ACfk8/cQM4krQoGVDc2ucG/suI5wtNwXjzXstK674ntY4i1g7tt+52a8NlN+arIXQuDmudgd+ygd&#13;&#10;jFjqpGWzXEvysjNN7r3AIVcw98qhq5Hk43lS7SbC/Ce8otowO0Nj5psuPMOBW1m/bg88KpW2qYj+&#13;&#10;YJzrnXe7sR+LcUUdE3E42GqZTsbnIb+QXtDBk0J0zk6UnmrnVXVx6q9+SdkVTPxwDq3JMdfVXa82&#13;&#10;WDC3u5qLveJPeMNv+h1UVSY4mMLWuaBbNY6d/uuj9E6EYC+ORrrZo5n7nl9xHTMawcSQDLRqD6dn&#13;&#10;hjxH8xTZZ6p/DYcLedlVOfHCIImOxHW3IJmz5vews/UV7JBH+JVs9GC6qOGJfsiS3zTN/PsEqNnF&#13;&#10;mYz4jZGlLfDoFa3dcMjkU1pgllpXeF2SLSx5adRuCanbhuggM8uEKnhb4BlGNT1UgijjLyQGBVFW&#13;&#10;+qkDWeH3QoKQwtz8RRb1C5Ila5ELascbaQ91ofccu3CziSsZ1K/lzxzBVdEYqgi1uf3GzI7Ey9NF&#13;&#10;JKXZucjMBmn2xXtqjqe0PuY1RTMq4TTTeK2RUsT6aQtdkQm5jVG2o1V8SIVBG1zdSM1Vi9Q/Cb5q&#13;&#10;xTZHN0JTql8njJcoCOKzrcIRNcLjXoiAjiCO45rCmCyKO8RgaldwJ0rUXFy7yEL3dUKY+SbSplOA&#13;&#10;toMwT5cwo5TEclBUAkqN44oXFAT5bSHzWK6e3C63/QU0Lp5cLG4uagpalmpYB5lfYg5zt+Quppad&#13;&#10;sL7cR3d1/wChYLuAVoNHPe70CxwjSAu/U5e3yRm0bWMHQBHaQkFpmH/QUIaef8N0w/U1P2XOM2lp&#13;&#10;Hkp4XQOs4WUe/n2HLZ4/xbSRfDmo6j4XW8irtd4hZbTHDrmO5WC2pFgla8aOG4Jqcdzd2zWF75AN&#13;&#10;LZqNw8GFbSquNJw2fht/crZVLwxxnNzOik2nTRnC67neQU1dNK8ua4tbyAXEcTm510ytmble481D&#13;&#10;aZjXAi62xH/hy7twm0zPVYyzmtpuxzNd+Xt6pj3QR8MjCQsZfrcrCb9EQOik8Z7Q0+5j5rEWm4Ni&#13;&#10;g5u1KfCcp2aFEGN1nDTkrMtqj5KyoWcOHiHQC6d3jfru0WRTSWODm6hM2xUNN3WcotqcbWIhCtge&#13;&#10;bBwBXE87+qvfksIvqFgyTBZyKduKxG3ILhl2lymUrvRClA1TYmt5oujZqjVsGn7J1afdajUSu529&#13;&#10;FNc2J343dVx76p0l1xiUTiN+2fudiPayV2L38gto8WCfEJHWfmM0KyW2ZB9Qpa0vge10UebdQM/u&#13;&#10;WtL3Bo1KkZw5HM6G3bpgDM3FpdcaBv8AbP8AuTqz4adv+or2p3KOIf6VEayc9yzfO1k0CEfa1DpH&#13;&#10;dAclJUSSZA4G+SrWhrm2UW/n2HLZrbY3/JXUc749Dl0Va51S+MhtraraUeOi5dzO6bubojubu2FH&#13;&#10;eOZx+IBbTkFLB3fE/IKmZxZ2tCa50fvZKupmwkPj8LuXTe0Fx0JUEFSXjhse3zW02O/l8uLW3bhF&#13;&#10;5BZMfbJ37qtZijxDl29ntY6pbxC0NGeafLTPFnPY75I01K7Nsgav5fibeOdjk7Z9U33MXoqiJ8Tv&#13;&#10;tGOb6jtD7mCJ8t8DSbdEKaTnE/6Klp5GShx7oCqqVlX3wcMn/KdQ1DP7eL9OadG8atP0UVLM85Md&#13;&#10;Y81LTuFBw+dlIzCctFbfDTPnPdHzRp4aEXkdif8ACpql0uQGBvQLCg57NHlRV8zNTiUe1Gf3G2Ud&#13;&#10;VTzaOA+auORvufqj6IpkMTNTcrL3Rmi4N1ICfVjkL+qNRI7nb0WaFlfcRcWR/wCmp208EEZkc0Pt&#13;&#10;fLVVG0WSgDhB9viXtMdv6aNGdjrjgMRFjb7jZzMdSM25C/eW0IuFUHvB188h26R2B+LC136l7WB/&#13;&#10;9vB/tUcpl0poAOuFZMOJsTLjoEbyQhzO9/3WP8rVJXsZk2Njj6KrqTOBdrG26KLcOwUVQtw04880&#13;&#10;RvqzalfuDlo1c0E1clsN+Gnf5vW1JzUVJse43ILYtJYGd3yToWO5ZqWmuC2we1O2dF0ITNnU48WJ&#13;&#10;F1PRQ4rYW/8AKdtwt8EeXmqra808D4yGAOHb2dLwajiYcVgv5q0+KG6NbQysLHMIH6U6wcbG47VL&#13;&#10;bEbrEdE7TMpzumaZPMw3bK8ehVbUyVOHiPxYe0PudigGSTO2Sf8AZavb80Z4OcrUaunHvkoVsI99&#13;&#10;30TK9hNg+6E7XaoSZd16fFFL44x6hO2Qx+cc1vIhfyOblLGVDsMA3mkv5BVlXwHOhpxgAyutTrus&#13;&#10;sKHd819m8eAj0XBxZtN1soye0WJOGxWieVqg2wu7JYmN6/Re0NGjSSnTlx8I+ixX/wDhd3msUYGQ&#13;&#10;XE/Luy6IC/JVLcL/APpmwUTYxd8jjbknPpR4YCf9S9oYPDTx/PNCeZ/ggZ/pjVYx7ZryCxdn9xsi&#13;&#10;KSSV5jkDCBqVWyulndd2LDlft7JOBr3YWuztmLomFx71PEf2XEp+cVh5OTeDJk1k3yUFNwiXcRzQ&#13;&#10;fdcFUwQyu7srM+V0+hZH7t/QqogHCLg3DbzUW4Ibyuajbgja3oN1t1Yf8O5aIZpx3BNTtFslwZRl&#13;&#10;3O5+aGz5pTfDhHqoZ2QMDMTRbqmzNdzC9FIYvec0Jwiv3Zm/VSCORnCfZ3ov5WDoSVU0kcMbvEHW&#13;&#10;59vZ8d8b/kn04xHvtCMGfiB7cBtIEHXPdHzQpzrqfNOimPK6MMnNpUsbgy5HaH3MEjmYsJIv0RuV&#13;&#10;hVkGud4QoRw87XKDidTn0Vr6pk/DcY3S/MlGc692yZWtvbEQm1TtfEqilgqu/fhvPNSbKqGZss8f&#13;&#10;lK9jqBrBJ/tXstQf7Mn+1DZ1Va5jwjzTKOED7aUMPkU32OEgsme4r26EA/ZNxfEqSq4s5vhbkiSR&#13;&#10;osvhF1pzsp6uKDLxu6ITdUZ/yrinosY55riDkxYx8K9ViYORQczzC47QLMYfmqt2It/6UZkBVlDS&#13;&#10;Qxtc5xZ5DO6D6ZukDnfrK9qY3wRxt9GoPnn0xuHlkFtCDDheXNvpYfcUl46eWTBfz+42RGyWAtLD&#13;&#10;e/iQpYGkh9i7ock77HwUsY87XTqyV3vH/Su87xfuuE3mLrRTDFC/0UW4IbyqduOdg89991SLwPVk&#13;&#10;1tk7cE1P0WzYrbPEvrkpK3iHN5t0GQXGj00+SD4h72ajrzHF+IbfEuJE7PEPVB8HUJ0sQ5AqhqS+&#13;&#10;XBqD+yrmWpJri9mc+3QU88tOTE24xI7PrDqwr2CrH9t6kaWPc06g9qlbinYPNCMs5NXeHwrin3bf&#13;&#10;VEk5uzU5c6F3TtD7mntizF00A8v2WGJmpurx30b6WWMHK+SBGgKuxouXBS1OLJmQWvNNfbK6E3oo&#13;&#10;5re8WqKtt4/qE12WJh7qFQ4DxKurZ42tMZwtOpTpJZc5JHH1KwLhMuuE3n8lwRe9rL2+djcAdkEN&#13;&#10;pTFtgQD1QkmebPmyKfGxsl2uJVt1lpvALs7IsI1QCup+X3h+5bfELa3UlLU1DjLO4R3+I2Qjoo/F&#13;&#10;I+Y9ALBe1safsoGN/cozzTZEkquZJDhbJlfO2+/ZY4N2bbr/AOf3FAz2emj08OL1RxPN3c027PC4&#13;&#10;9k6EJu7kUN5Wz23nv0CI53V+u+qNoHbiiggmqXRUVcKajhHDc4e9ZCHZtc67Tgf00UmwouUzwv5Q&#13;&#10;xuryU0MjZwzGMPRO2dBJfhuLPJfyp/8AmNUexr+OX9lDBS0IPeAPPFqq/a1PJTSxsDySLXt29nV0&#13;&#10;tNG5jMNib5o7XqhlZn0Q2zU/k+iqH8WeR59437VI7BURu6FOrWgXEZXtwtnCPUo1sd/wQV7XHfOn&#13;&#10;U9ZA6nkYKZoJGvaH3NKWiXvaI1gGTW2Qkvy+aErGjTNNdG92byg+MZApzm4cyntY7PCAi0dUWoHr&#13;&#10;utlkoZnQuu0/JRTtnborBOoozmAL+S9ieNLfRezcL3R802nDjqy3qvYvOL/cv5dceKL6obMd/wDr&#13;&#10;+qfs2YeFrLeqFHKw3MbSPNYkXZq+7Du05oHPqsRO6ojwxxv+K/3j8nED7mnIE8ZdewdnZOqaJ3uS&#13;&#10;nzuomUlQ/uU8xXsmzw5rXDC4+7dV49ha3gNDWnIkaqqeZJcRv8/uHnDC1vl2wo/wmfpH3B8R9d3I&#13;&#10;ob3LZo8Z326ZL5Ku/CHrucdwQTVIqfKBnomWZJxABiUde12Txh81k4XaQQnR9FwwfVWe3KyqXytp&#13;&#10;CYr4gc+oCLi513G581J+H26ZwAddXxFXsE/xHtNNjdYxyFlYv8ZyTG/DdCA2z0PRS0Ywd3I9ofcw&#13;&#10;+Neo3YUd18PmsV92PCLNRF0FhPRFU0pjmb0K4bbZ5IwuGYK2i6ZsbCwuA52RJOp7Fz1WJ3VYzpiK&#13;&#10;c2ytmsldYt2W63RNbcgLawwthb0v92wXcFK2zr8j9zRU7qmoDG265rDQ0fjPHkHIaKXaUzxZto29&#13;&#10;AhLZwNzcFVcTqyjwx2xZWVXGYZ3RuNy37iemeymbK7K9h2wqd4dEwc8O49p3jd67j4UN5Wzh9kT5&#13;&#10;9mu/CHqiUdwQTNFIo8WBlhYW5743vbcx4r+SqNq1ErvGWj6Ljy/5jvqotoVMX9wkdHKnrYqhvfIj&#13;&#10;en0MEvewNPm1bRpBBGHNJtfn26GnfUY8Nsuq/lU3+YxN2QQe9KPoqyPg1L2XvbtsOSxqCoY7K2Eq&#13;&#10;3mrE5N/dPFnuHn2R9zsv+uiHmqnZcUmYuw+Wik2fPHfu4h5J2WqPYK9Va6czDzuUO9zXBGA3yKpo&#13;&#10;cTgToEyYaWV4znm1FlrnIhTUtHJ74id5FSbOP9uaJ49U6knZmYzbqM0QQcwR69i99193yWFWvqrW&#13;&#10;XoqQYqhq21kIvn93RUb5+8NL2uhsd7geM9jAnDC4jp9xCSCbX+Ss5cPqqPZj5++77OP4lJtBlMBT&#13;&#10;0vet75UzzJK5xNyTf7islc8AFxIGn3FM0OpIwei7zPzD90CHZg9qT8R/qineFDeVRC1O3s1/4Hz7&#13;&#10;A3Dwp2qGTQpKljdO8VSRtqI+I53+kLaj5Gy8Md2IaW5rmrr6oDqo5HRHEw2W1ZjLQwlws4u7dBUv&#13;&#10;pnPwWzRr5z/ct8lFVzFxvIT5lVbi6oeSbntshjqYGGJw4rRZzOqfG6M95pCCpZ8XcOvJaZlyqre0&#13;&#10;Pt17I+5oXYKyE/mG4tB5KSkjkHeaHeql2TH5j0UmyXe5IPQhHZ0490FezTDLhuXAk5sd9EWEe6Ux&#13;&#10;r+TXfRR08j/cd9EKGfVrMPW6joGk/auPovZmBuFhsnUrhyuhiHULaMcktns7wAzA3aoTPj8DnD0K&#13;&#10;9un5m/qF7S1/jhjPpkr0jtWvZ6IU8DvDPb9Q3YDZWusKyV9xTWl2gVNFwKhl+a23pEfX7ukmbRUg&#13;&#10;Du893et0U9VJUHvHLkFJ4z9xDk1MY6V2FrSSoqWCiZxamzjyCq9oS1RwjuR/CE2N1jl9wNVU6/cQ&#13;&#10;fgR2+EbnMzxNyK4tjZ4wn9uzPlK5FP8ACgro7qb8Bnp2awXp3eXYG73UM3j1UIhAyAv5rasHCqMQ&#13;&#10;ya/MLZU5bLwicnKWFkwwyNuqrZWBmKAud1CtuAVLs+HA1z297zX8RWbwGtFhn24dSimmym/EPbpq&#13;&#10;CaSMPFg087qnpZ2ixqAWjla69jpz444/W1kyhp2nEImp9ZQwXs1pI5NC2hMKirdI1uEHl2R9zG7A&#13;&#10;9rhyN0/aFS7+6R6IVdR/nSfVN2lVs/uk+qg24Mmzst5tQwSNxNtmnQ9LJ7RGbOc0H1XEc3zCE7eb&#13;&#10;Ve51WYC05LGHeasAqmqdD3Y83eaO1Khx72D/AGr+YyXuWMTpaec/aR4D1avYw/8ABla7yORT6eWL&#13;&#10;xMKI3W3XF9E1mI/+alhLe8EVyWqsoYXTOsPqo4WwjJSzNDmluZBW184Iz5/dRM4krWdTZT0EmMmO&#13;&#10;zm9ByXsk/wDlFVcL4ZO+21xf7il2ZK8NLwWtTqiGjGCKz3eWgUkjqh93EucVDThg81J4H9LfcR/i&#13;&#10;N9VP4/uKaGpjDSAMJF7EoHLcQCLHNYHx+DMfCUHtlBbcg9OYUbDGLYi713VP4p3P03ndGMMbR5dm&#13;&#10;dwMLwM8lfeNzj3VHfiNt1UYxNDxkSFWRmeme23ebmEy7XXGVlTObUwBwPJYCBknwwvvjjb9F7BTX&#13;&#10;8P7qGKGId2Jo81h5tN1t8fbRG/u6duLI7msc/wALSVM0tkIcLHtxbRmihY1uGwFtF7XMf7jvqqMi&#13;&#10;WpHFJ8lteZ4kbCCWst9UzSyn8fZb9yNd1rbrLYzncNw5LaNU6SctabAZZFEoOI8JQq5WZYr+qp6k&#13;&#10;TWA8S2jVT07wxhwgjVQ1Ln917jf11Vze+YKNZNH4iHN8wuNHNYP7jviVZSlox/v1WRXNXUVVKzwv&#13;&#10;PzXHp5T9tDhPxMXsccgvBMCejk+kmjzMZt13NiHqgwjoja1rKWmIuWi4/wCN7Ib2vouLhGFuQRL3&#13;&#10;afVBuFpysqqXFShhObXfdbGpzNV35MF04HNp0T6Ul3dmlA6XW14o4eE1pu717ez2B9ZGHAkA3Vft&#13;&#10;J85MbAY26HrupYgwYiMzogqo2gk9PuIheRoGt1UAtmc06jtgJlFCzkXeqMQGQFgi3e+Nr9deqxPi&#13;&#10;8feHxBDPO6qfxTufoOw0XeB57yQNSsRPhH1WH4jde6WotsrJo3WTyqP+pYqQ98xctWogs1VfTcCT&#13;&#10;G3wP0Wzat0MmAnIrGD4k5h9QnsIzC4pFsvouM1gxOcGjqStuTMmfFgeHYb3t29j0sU7ZHStvnkjR&#13;&#10;wR5hrR6r2yKG32jD6LaMjZquR7DcHtszjTdFG173ANvdOjxRYa10eWmfeT4Wxu7szHBVIs8enZH3&#13;&#10;QPVHdoL2Wz2BsIPzUrS55dosBRJ6LmmvMZxNNnJuHalLbLjNTmujcQciFBNjFj4grYm+vVF3COAi&#13;&#10;45KOZ8Pm06tKdTU9V+CeFJ8J0U1PLAbSNtuA3x1Usejzkm1kUp/xEA/UEfRWH0RPki/VOax2uZWF&#13;&#10;rT/5ovAGa8ev0CxgJ13cyFUgYQh9z/DbMp3+gU0OJObY+a2o69Y7yy7ey2udM/AbO4ZsnscHWf4l&#13;&#10;SRYjiOixAc01ssmTGH1doq0MFE+zsZFrn7iK/EbbW6kcXPJOefaCpI+JUxN6uCcxrTc2T6qmi/u3&#13;&#10;9Ea+7u5BiHVyL5pH3c8DyAWMA2dlffw7G7Dby5KcniG4sdz9B2GfiN9UZB6+i7x/Kg0Dc57W6lPq&#13;&#10;tcKGaw7guScVEcL8XRMfiaHs1UVVib3tCqiGOppy0ZH3VT7Ke7OUlllPUw0hsXku+Ffz0N8MRPzQ&#13;&#10;27E7xQuB8im19NI0kHvAZA5KaZ87y9xUnLtwTyRx4WvIF7p0mLmT6q6dr24tCm6rY5Z3hbv9VUNk&#13;&#10;EzuKO+uarTctPl2R90EEH+SHfcM0WcGB5vbur53TAeQRY05HxJ1IfcITmFuqpKg00wdyW0acVUQq&#13;&#10;IRn7yBwaKORjo8SfI1wyTS7S/wA1qoqvg9yQcViNBHUNxUkgP5HclJFJC7DI0g7wgo5Q/wAJTi0Z&#13;&#10;XunStNwi7FoAiSNXfROcrfFquSBN8lYnVVTe4h9zseuipKfC9p7xvdRVkE2TZApYcWYW12Yaw+bR&#13;&#10;2/4ei4kkrugUtMyTxC6bAxlgY2kLgk/hOjZ/oUtBPIftKknytktpxmGhw8rgfcUYvUx+vbC2fC6W&#13;&#10;o7r8BaL3RoRfFK9z/mnOp4ObfQZqSuaR3GH5o1Uh0Nk2OWTPC4pnEhH2j2+hTXteMjfdUn7Z25+g&#13;&#10;7EYvI0eatbTc+drVJUl2hVyVhyWiDlqmtR03RtJDiOSpJ8D8JORX9z9X/KxOiOdwo6jE0j3jonYn&#13;&#10;OOLVYQiEFHRyyxcRgv5KeN8Zs9pb677q+9vhG9+u6262/ZtA+sLrGzRqotiQDxkuKcaSkbhdw4/+&#13;&#10;VU19LJYYXSftZOFI8dx72H8wVbGGYMMokH/HZH3Q0CvdX5LZ7cVQ3LRbTk4dE7zyWO6a7u5OsFaw&#13;&#10;0sr2CwJ0EbtWgKhndTO4Rd3Tpfkto0JDjNH4Drbks2+6hmE5vdzQcXZHkrc1d8Trh1j5KLaDJm8K&#13;&#10;raCPiUmzMQx0zw4dLp0ZY4hyuE1t8723XUd9TosfJXLsgSU1nknWboVj+axOPOyuVP3mHr91s7hv&#13;&#10;oY2usf8A5T6CA8iPQoUlREbwVB9Ctq8X2gcYguw8u3sFxjikdyLkMMg81gLSrG9whZ4z1W22f4B3&#13;&#10;kQfuKZ/DlDul/wDjtDdSSSxXdG7DdETVHxPUezp3dGj1XskEf4k4+SM1NGPso8R6uT62V2hDPROJ&#13;&#10;cbl1ymEsN2mxUVTcd/JPN3kqyl0G6+6M2kafNPrPhCfUPcdSseLMq4Ca4eqvf0T4imxprUU5yAVP&#13;&#10;Jw394Xa7Iqoi4D7cjmCqWbjR8NxzVPJi+yfq3906Gxu1TwMkzcLP6hfy4u8Mjc+qGxqp3wfVQ7Fs&#13;&#10;byP+QXD4eQyHkttXNM2/J3bact8rcJHn2LIoLZe0G0dO9uAlxddVG1qqbR2C3woOxZuOIo67pb5d&#13;&#10;kfdN0RO7ZLWC73W6LbJHCjaOZvvZUuHi7ybUscc7hB4Le6boGylaXZZKiqbjhvOn7qqgEffb4HIN&#13;&#10;srX9E7TzWIu8rLD9FrmBko53xHulNqYaoYZhmpdnPYMTO+1aaq1+pTY8PiRyF+SzdysPJXtkMkZD&#13;&#10;oFfqrhYlm5OaMJ+6pxw4Ixbksbh7xTJn+9YrbBxVLT+Tt7OdUMpvs7WvzTKqrZ7rF7dVuy4MSdNX&#13;&#10;DQRIVFde5YxbRqqqWje2SJob1+4hDcRxfCfuGPp4WBojxEDUp9fJ7jQwJ00j/G9x3arAmQOfyTac&#13;&#10;DmrMa02RQUvLsc+wM1bqo8zusjknO35nRQ2nj4MmvIoAwyaWITS2oZjbk8KOTG3MWPMIhrhY5qfj&#13;&#10;U8mt28jZQ7RfE+xPd/4UdWx3ktVtiP8AwJPQjdZWVlbdS07Xwhx1ujTNbpFdYH/5RHoFVxSMDS6M&#13;&#10;tV1fcVruazuA3WdkLg2VisPVS6Dsj7pjSWjLJaIhbMhHs45lbZv9kM7I7itNzah7ef1XtROoBRnF&#13;&#10;8YyKpZmVUeGw/MFWwmB+fPn1QNmrEjc5rFiF3fRZv5abgCM7XUFXJDpmOiMlNV5Ps1/7oNtpknEt&#13;&#10;yzuhGdXBEgHVOe21gN1kG7grEg/cwtD5Wg6XTJqc5XCDY35tdfzXCPktqX44BN8u3TVLo4QzKy9r&#13;&#10;f8ITa545BN2m8e4CnbScdGNCq6x0sD24QL/cU0JkZM74W9i29ubwsQV1fcA3qo2xg3LwjURfEMlx&#13;&#10;Gn3wnS5WTtUFLy7A1WErh/NYChkc0LqPxW3F6c9X3cldXsh/iWf/ALB+6hkdDJcfMIOxgSxeNROE&#13;&#10;zbjI82p7GvaY3DIqWkMBF+9fQqOR0H5m/wDCjnLbEHIqumE2z5Rzt2Tup5Y2QsaenNXa7Q3CDrLa&#13;&#10;AdLS9cOasrdmN3dWqORBV1hJCmb3L2+/id9nZZepTWmZ4aNVSxsZEA23yW0mh1RmcgEWiwyCbh90&#13;&#10;IYHasH0XAjPuJ9MzoUaUHQ2TqZwNgiLaqmmNPJiRjbWU9jodD0U0ckEpjfqEH7ud0DfLkrNvYLGW&#13;&#10;m11deaMmHTvri4PVF5K+ay6IbgV6rPpZFxsfuYR3kAgbaXXEffIkKoc58l3Ek27cUVLw2XecVs0W&#13;&#10;U3+YjHTf5hXCpeUhQipTq9ymho+E8B7sVvuIX4KZ+fi3WurbyVD4t4sr7rnfHkjqgpeXYHiCxhcQ&#13;&#10;8kB1Wi59UThenSORcTvB7F8OYPeTv8Q3FH+J7wUM7on+XRMkxWljPeChqGzjMZjUJ8VwfeHRVglp&#13;&#10;zoCw81FVmN2Yu3mE5ramnfwnahXwnNYliXew4rZLNMAv3lj8lHPwneSZ3gCDcKPDY8TwjqpQBIcO&#13;&#10;TTpusrb4zmrom4yUEJl0HzTKVsfeJxFbSbem00PZH3VPTvkhBBaAm7MPvSNao2QQnCyTE5ZtN9FW&#13;&#10;8ptRond7X/5XdboM+iCHqsQ3HC35rh+VvJPZGBbmtn1fs78BJwFV9F7ZEHstjGh6ogg2ORH7IPvk&#13;&#10;UclnHrkhcp4arW13YXL5L5IfpWBwzwIuPwrP4Srm2hWK3Ip0hPJY7jmjr9xAbOXEBWMea4jVKcT7&#13;&#10;/cYh5q+eaxtHmjKXI6HPtlZCO3luur7juitZXCxBZK+64WJByaHHPkggFJy7A1WQ53Q9EGOPkn4V&#13;&#10;xbaBXJu8+iiwyNXABRp1wUI2NjxEI81dC19zZTGbtNiE7DUsxx2bJzHVRTuhdl802QSWkjNnBQVD&#13;&#10;Ze67uvCe0PbZwDgqygdDd7M2f8KCd8BuwqtkbNJxGi1xn67msxZ8uaOfpuGRWqpuHxRxCbKzcIBG&#13;&#10;QW05S0iFuTbXPmieRWm47iy3MJuqEX/woqTm+3ogMLbAZLJtuI63/Kr5TLTuaBZo+/Z4U57jzK2e&#13;&#10;HOlJ6DNNcCnVr4ah/vMJ8JTnQVN+FLwn9HaJ7aqHxD56r2uXqva32PNCpPQIVTL5grisd3sQJ809&#13;&#10;x9SU5vUI+HotlzSPjs7NVuzWVXebZj+ZtqpqaSndZzCFpobuWHK7s7r8I/8AdAXOqLepVldxWDqV&#13;&#10;gA1CF+QRBsi3DkdFi5K/NegzVs8yrX0yTsnH7inGq0Gav9Ec1J4+03Nw3abrLCOqjaJH35DquZ7A&#13;&#10;3NGJ4CcufaaBZW3WVgsum+NmN+FOuzXwrwOtul1G92SZDcaXQgba5RMYyaAv2RsNxbhhCaS3MKGQ&#13;&#10;SeqsnNWZy6J1y1fPdbc27HXBzTrVLcrNl/8A+kwyQu6eSjLahuJt2uH7KKpI7suR+LqjmqrZpd3o&#13;&#10;dfhRY6+G2aEHet/3XCIyysoY5IAGhrC12pVXHHcuZl13XKpqeSV4s3IJ122U8QnFnajQhTtMT8B1&#13;&#10;7FlooYHTuyHd5lQwwAd3L1T6fCL4slLXCGwiz6khGZpOI3unSMMbhfMjl9+y1l81s6IcIlRs4ZJU&#13;&#10;hxPJ6lZKOpli8LzbooaoyyhszGG/NbSDI8LI2NHnZZq6ba6io5JR9hKx4+i9iqm+KMO+abs2aQXd&#13;&#10;ZiZLHQxFuO55C6o69tS03bYhVnFYC+O0kfvMcrUcoBOKB3lovY8X4U0b/wBk7Z1RzjuPJcCdhLTE&#13;&#10;7/apYJIxie210SrHmsXn9FkBksZPJcM88vmhgAN0YmvHdyRY9vJEG/hWEjMgrnopfGfuIcmr3kOt&#13;&#10;1nmpPGe1F4wgFwyVYDVWHSydYHAL+ZWMgZclz7JUPMo5p4s7sgXK0V77rq6tu1TDhdfou7M3LVOY&#13;&#10;fAciNFE/3TqpdRuL+iawk95Y8LcIHzT3E80SGrMrDh1XyRkDW5i6Bjd1ajHJGcbDdQTcVtzruqO4&#13;&#10;4jqqfwEp0LX56J0Dh2AU1zZ+7Jk/k5Fr4H9Coahs7cD7AqOZ0OTs29UMxe91tDhYhfx9VwWCHGXd&#13;&#10;5yp4S1+KRvEa3NPLGNLmX7+iPeXB76ZHFEQeE3Tomys5CyuDqjDfRbTpHvZxMObf+NzWOPJcGS/h&#13;&#10;TWWIXDx5qiuIADyKYwWL3aBSTPkPl0UoxNKjfiA/dFwbdOyJ++ai3PVUTMMTR5KbuwyH8pXzVr6L&#13;&#10;TmrnqmyxVrBHOcEgGT1PSTQHMXb8Q0O7NU8r4pmubktokmkEwLmvCdUSuyLnEeqxlU9QYn3t6qGZ&#13;&#10;kjcQP1VZSCNxmbcs6dFjFtD19V7Y6H8MuCG1aoDxn6IV0dfCYZyGP5OU1M+nNnDL4hoVG4SHO90L&#13;&#10;W6LUoXPNc8yu5bLMoPHQovHp6K/QIu6uusaqDeS/3EJ+zC55It8wE1pd4VUjDLmb9qH8QLwjJd0a&#13;&#10;5p0vQJzyfVNHdXz3DcNxKjbhYFa6mZZyHYi1WEIRDOzb+qcweq4fVYQrN6L0CtZAXVO7hy21BVTH&#13;&#10;duNuoWHid4eJPfpfVXumtcdMkWBoXEFle/km2vmv06dUBnnmpCMgNVGA5GmxoRvhzbIPQr2lwOTQ&#13;&#10;FDWDF9pe3knSmQ3UNwwIEIBPa12tl7O12jijSke8EaZy9mfzIWdsEmbOvROhcw5ZjkVDVkd2X6pj&#13;&#10;jEbxkFruSqJeI6zgboEGzXApjKiBrCHYmu89FUSYloqduI8Q+Buqjmx280dU19tdEDfTNVc/s8Jd&#13;&#10;zKLLv9VELEtXDbFhJcCRqCqqeWVvejDG8skxkYuJD3lTuyshbgPR11Vr5Jj8D3NaB1TnW8WZUoub&#13;&#10;qyt95HcqMYpWM80GmMKtfajebdqKqlh8DzboqR0NW08eFv6m5IbLpTmASOmJCehpyMETnEdVV1T6&#13;&#10;qS5yHILRBuI5JmQ0VPJ7O69u4U24/SdQq2H2fNouxxyQGI9FJJfusFgrCyhq5GMMdw5vwuXzsmSA&#13;&#10;a5rHjvZHI6K51db0WuaP5nfJF3RtlfcBdVLcLh9xSEYSLZ3Rxc8gsQ5NBRL3amyqPH8u1DlK31Tr&#13;&#10;ddxyTRfMq6Om8FBEqNuOQN6r2YBBoYDZSOxZ7roNu0lBBNwBoddGW+WdlmVYDXVW+az5rM6IjD6q&#13;&#10;9io8OD8yZeymiLHXGSLXPOaDWs1XF6KaN8dsfMX7DV+yHekyCMTsBkHLJNnNsKEIcnU9lwUAOqhz&#13;&#10;BHTmueQ0XJFac0HZdOiJ0ubJ0w5Zpzrpjy3xC7OiNOHZxm7T+yDAyOwPpdXc8k93JMJJAeLhODGM&#13;&#10;7ryQ4ZA8k8WQjBGOV2Fv7lST8SzfDGNAond0YTcJstjn9FkRmjNG05St+qqcFVDhbI3EPNOHDyTX&#13;&#10;cwiWtF8OIyK0pjLj4RlYoyDEO7e4w+qjdZzXEZdCsDeG8s0ITjbPJcQkWunuzuPruJvkr/exC4Iu&#13;&#10;qKLHUC98lgBbZbU7tPhGYcV7M4jMgL2JwGoXsr/JeyyeSED/ACXAeOSog5shba6jeWFbRpyyoJA7&#13;&#10;rs1gusI5fVNHJoz5lNbwhfJSuLm/l5LZtQMfCfl0KlpxNGWHO/7Kpp5YJCyQW/7rRBqwF/hGm4kL&#13;&#10;HkuIQNUZCi8nUq6ztdaarF5LiDoql2O33FK4hxsrt1kcSVi+HJXU/i7TfEFj6LFdDPVYiFiujz7F&#13;&#10;91EPtcXROqRyzUszvRXzXNFo5KnhMptyAunw5po5FDJaau+ixW8lcLH5rXmrgLuprLmxtmnhr32j&#13;&#10;GfkmRTt94fJScQD7TL5LNSgt1UEJkf4sNs1WTcaXI3DRa+/Dc2TGINCH4riqdgfS/W6miwOzUUrm&#13;&#10;eabJiFyCnh5sLDPkEYZBn9VCcB/KealcIpMLsigcWltxsOaLx7qaPqrDzRBVreahYbF3VPhZMzXv&#13;&#10;f8I0kw0IcooZIe8WX625J5zt7rU4qOAyG7inbOkAxt7wVDR93G9qqHezR8TD3tAnSyTG7nEoNvkP&#13;&#10;qizAE+5UOtlCTw8vENFMLv8AtH4R5I2vdjC7zQxvGJ9lTTFrcN8lU0xd34u83oOScjnuAJ0BKcLE&#13;&#10;js2+4hOq2a0A43K9/DYraPhYLBaeaJAGSxZ2XrzTssynyFx1UUnCkDgUA2aNpNltOG9Nf4Cg2/Ow&#13;&#10;TG9EXCMaZpzy52aLrnJXwZm46KirXPj1zHIqUsq2YJbt6FTQPppC1/16riB3d0CLvdGiN2K90OaC&#13;&#10;CDepVkXW3H1zR5qTT7iPxK9kBdNZ81VkY7Dl2bIDNaLXIbrbjpusjvjdgHqsZPNa72qluyJ9vE7/&#13;&#10;AITslkUc93p2Sqemc1vFcbX0TJsGLEGhCqz8JKdUPdkY7X6hWyLiLBOLXDPkU6Qm9uaaEI/mmwA6&#13;&#10;lMYxvJZK9r4Qom9y/UqOp9nfpdhRMdQw2zChjDJu9oFJ3GYv/YUM0ULNdfqn1bcgAsQu69wL5KSG&#13;&#10;KphxPGF3JwTmmN1kJX/EsRKvZYyuIfJFxJzUTi4gWyTE4oPKdISLB1lI4aBO6Aqlfn9oPmo2iw6K&#13;&#10;yraTi05AbcjMIOjbkWm46riRjQouRar2kUTrPHmpKVoYPfdqiGW8CiyJxEjpcpvd9FG3LE3K6dG1&#13;&#10;2ISRNN+YX8sp3fE35obJhGYuU+m4Y8OQ6J3ecT59m6v24tVEwiJupURs/LJVry6W2VgrdVfnZEIv&#13;&#10;wCxzKe8v8vJO5C1kWrZrw6EJ7McZZyIToTis7IDJcVre61uaJOtrrBfMpzg03OadIZXXcVG8tdcZ&#13;&#10;KCSOoZe6mpxUx8Nxs4eEqRjonFjhYhNzarE6otwqyAThYdFdX88kF1ur5bpPD2rbovGrAeahb77v&#13;&#10;kEZLDJPOI37TNbom+8C+Sa3E4NUuYLWFOFnWG52+/YCYeqFU+MHDzTpHO1KiVkV+yus1pugjdM44&#13;&#10;ReydG/2cXbiedU1vD0hOfOybMcPfiP0ULS55sHAc7pxA7nVSjA7CE1vVRt8lh5BAYbaq45IfspgR&#13;&#10;CVhwsFk4Yld8XgNkJ3SGxtfqoMXCs/Nx5Kb7NwbcA9VxGRtAibdxR4sg8Ib6phbEzA65DtVVRQSQ&#13;&#10;XhviZ13hFfsFl0VJlJcqOPi+BTRvac2lFxRKcbBYnF91FVC2F2Sikc3wOy6KKdrrDwnoVdVVBBU6&#13;&#10;izviCk2IRfBKPmjs6oj0IXClPiyTosAv+6YMTctUOFL429/1XscRva4K9iYDrdWEeFrSo632ZjsX&#13;&#10;eHIKTaU8mlm+i9qnv+K5R7XnibY4X+afXVE/iky6BTOY9o+zwuHMc+xb7mAXlAzTLcPXRcEEg81W&#13;&#10;1L/aX2yshUP6oVT/ACXtUnKyDz8+SxWQfa5tc+ax25XWypO65vNMefVbUeWT6ZOXEuQTmuLnoE6U&#13;&#10;jTLyVy85qyCpKj2aQE5t5hBrZWYo+ar6TjxYg0cVvPqh3f8AyWK3JODneLJBB3mh6K2dtURmrL90&#13;&#10;TyshnqpPw/uI/GFGMXLJEed092vbbkE1D13fNRsDRicnSWvhyWlys0dw7LPEiMJTXJkZlNmNJUUc&#13;&#10;TIyH5OUkjRom5xE/m33uid1G7hRZEXcmOLr3NysZui/lzQlwjvFSsGO98ke+4lMbnkmR3Tc0RbK6&#13;&#10;LUclMb4W35ojkFhRYRqizmEJXmRpa3lYJ7BgaZQC5Xwi2hVk+PuKUkWANkRhWoXorK98t1POyMEP&#13;&#10;1JuD0UVYpqtztb2Rfi0F0IJnZ4cLerslNhGTTi80xwtZ7cQXAxDFGcXlzUcz4Tl9CoqyOTJ2Xqo5&#13;&#10;3s8BxN6FR1TJMr2PREhFmIdVWufADanu34rp07pG629FC4280yS+RCzBQaDyRGSmGKG3O6C5o6KL&#13;&#10;wootQjupG4Da901WVuxdDdQNLqkZErMO6FRymxPIKR2N7ndSs3aIA89AsS+Sz5ooCyon4JxqAgxr&#13;&#10;hcZLadNxKfFqWZ7nOQz32JOWaZGT4lQ1Jp3YLix0QqwTZ7VX0bJGGenFz7wUe53vIL3UNEdU7xrk&#13;&#10;EdV0UnhPaO6PxhM/CapdN3PtBBclzXvKRDxBO5pviXXcND2Waqbx7tg/iv8ARV34rvVSKP8AB+e7&#13;&#10;miue6D3VFqUE3xOT9EfCfRN0Ueij1cjyXNN1Pquqn8bfVDmuqdoVIqLwtU/jHon6BDkneAqfxpvN&#13;&#10;NXurmm6OXVOUK2Z/Su/Uua2n4gn6o6qm/Fb6qq8SCp/wQuZ9E3wJuqf4Cn/iv9Uzx/JM0Kf4QmaJ&#13;&#10;6H4jPVVf9Q9ckVF4d0eu6TVN3nsDdsr8d36VL4m+qj0PojzTfeR0CCOq5lHVf+aj8TfVReFS/gSe&#13;&#10;idyR1Q5buaYqfx/JO0am6Km8Z9F//8QAKBABAAICAQQBBAIDAQAAAAAAAQARITFBEFFhcYEgkaGx&#13;&#10;wfAw0eHx/9oACAEBAAE/Iamj7GO0w32fED+8k2BPUGv9qI/YKm8+qP4px0x8hId6CPMqVKmilyA+&#13;&#10;yA2fiD6kY4o3eYYAxT90MrFV+peBpkmSZhO6GcTyEu5c5pEuPbMnNwsGoozpKNvCDwDr9qZRuBEL&#13;&#10;KIVDK932huYdtmtzUXD/AMwud5vGugSP0c9Cl46jD4K9QXgODZDCGlT+Apbr7oQ0D2Ys7CVam6UT&#13;&#10;/tEEb6tcfJOA30LAJB8mDuupb4E8N8TjMvGYAwDlja5OGiVaKhEE4hBCsLy3bmGsT4JMMuxyu75w&#13;&#10;C0uzELeJUv8AxVADpTq09Ri2/Zm2p6jP2VmO7nLiLAasvaZ0sZ3AahmRBtjE2vWRh6b4RU7Et3HI&#13;&#10;sJvB8R1FvM7v5YOh9wx5OjL2jgMC5fNHAmNnMxDKxMsqVDuhTmVCPaZQrzH3AhAntPmFvNQCAhie&#13;&#10;TniY6VCb/E18zbT/AKblA/SSkbH2XB3IvakP+8zKWTskVf0stFBO/KUz2VHgE8k2fxYn+yCI7IVh&#13;&#10;KgoTK+ZtftXBjjhtyzmWd4sabJVTSr5mwT2I5p+GCV+OcKb2ag+L83MQQrz2strs1HaoEs5bfKYg&#13;&#10;ezq8IciCtxU7N9pd+QmWmKM0+JwS+xP1YUpY3z0z4Pl/NTkVniPh9GYW4iI3gmhdLsh0cN1xEIr8&#13;&#10;KY67RQsFL2uKDEwjP2QMaSXkTLHgIrNcQt3fOYdnd4T7Q4lWgQoRxCDoC8HwOZnifBJpYegmQ+TK&#13;&#10;P6nOQPOEwtg7SIxTyxJ/AlnQE2sLw/x6lO48shdYYK292lCBAncYuldNHmfMj6RYpTzAyQfERx2A&#13;&#10;xmPIZT8Q3D0MMsCwXUt4uGZs/EeUGfgoWQY2uRolr48RuS81glqWrF43GEo3ZoluUtcORPmwMS23&#13;&#10;sT4T3CAlXCkwRGKbUFgcsC/kAIAS4ZlxjypEHaJWh5ZmwfcVQF1CeAdu8GA0eCXMMSqUjwkdh0Kd&#13;&#10;BEtn7xDu9k7R+p6npgFQZFeCARqHmBe694AwrxdS6UpblIZfZTl58kqUo+GE7IvfrxvU9kQuSxvN&#13;&#10;snxM9pZLJ3GCQa09FQ9/IT/jsV/olnTm/wAyrbw5v8SvP9NzA0GH94jduQL/ABDhPw+LgXL8kOAv&#13;&#10;meYSu09xBDdoXET2T97FT9FFzWnxhAFjeGDlzCbBUwODzMDsJ3RzgthLJirKpv8AEXUuMmTHh0qu&#13;&#10;cTJn8s0mnmPEtQizGirGfsyqnPPRKtUle4BxDrUHD8GWEsR+GYSh6CLyU8seQPYzEaR5jCvgGIeA&#13;&#10;zLlZozA5Ze0tw78EXWAdiHUS+jdXoTeBLl9bmyk/2MzIp+6lMvkxWL+C4rvg7ZTpy8reCASa8jxK&#13;&#10;e5qKD+ITh57MFmnkT7GLkmED8YZg7vhA7J8MYeintFcSrYK89NAEe1Q47bmu2Gu7NrXH0VA4YlLn&#13;&#10;kzdpWyLqiESo3PAnwem2XjjzN7hUXtDzLIGK0PtK2JGmiU2s9iVjuXwUmuAhxHwcsFlSg8LzB+1N&#13;&#10;ejylsYNQ4IgCV62ICaiqD7waPMwy1mK7R69lbhF8RPuWcxPUOXT7Jg1QBWM7gVLWd/7uGguNr3F7&#13;&#10;PzBNVif+5F5F/JL3Nd5wbiHcdmYex5jTI9MRofiaXXBWJVq+8w2xD6lDcX4hFkoheinzNMvmB2KK&#13;&#10;3/EOchjkahrp1+IU7/D5mTn8+4cFPrHNQ/qMO77icwfDK4sMtexNs+xqVVohqnKFGF4uMX0R3e3u&#13;&#10;GNFHTUAOMPh5lLoZcw8AAb2xErJLGfVDSxzJ9lQu0lqjHfEok7luX8QgSPTpFOR3ZlnDCwND0Edm&#13;&#10;h5Z3z7ZT7oMPM/ARU2xLaH2mTaGLV6mU0N5zyf4wJrTqTbCXd77xFMUPtOBHgz06DSij1Dfx01O3&#13;&#10;EHAxsj4mhL3KcFoF/ap3qkZDPyppNfSHGfLmbo8QZ49jGGaXmXtFeUdhIJi7dvcs2j1KaL4lq7Lu&#13;&#10;qmB+MTWQ+Wa3PbCZZKSUFILlamLLNnpMWz72fM5yjAu2cQPqyXLyT/uaxv3l1Vw3AtfIi6ljPVsN&#13;&#10;U73MvBFGrDllMNyovqAeJaTwTqOrWZPtgy336O2cVEpd0XsFwPC71Uv6TtcZM/PEaU2lwvF2MLzM&#13;&#10;/wABS6SmEtm/n8wdtt/uCW+FhegIH5SZofiRsXtrOV5r/U3OAelJ+KaFR6hqK6IaNtJDFXF/fvBm&#13;&#10;q/ZzG8H2iOLPTEdfJmA5fif6pCRuvinF+WJWVQF3Rgh9oKnGUoCJW2XK7qFeJtfmIhtXwzfh8XG4&#13;&#10;/nE0Z8GfwQmDTFTxAPSobSQ7h7gNiJ2E5D7TYD/255B/9hTs1C8WPklGz8Pi4ncLSTMEMgFXb/0l&#13;&#10;7cVSlneDNgqJ4hBoJQyjLULFS6w9kZISEOPEAO8WFQZV4FZgH+YC94rK+YPtBGL4B9hnAf6NTDje&#13;&#10;kmzQe7O8l4n7Q5Z/vkpNPgQOSsbwMdzO4Thn92Wr94wBoBLlxa2zht6RYf5JxIeWbQPjE128zzYn&#13;&#10;K5XTNymZhct7EStDKyBmKWUdHiNpL95jyanGXOOE3T1NkIDdRsiP5oidwZXC4p8QdkhfZD3TRtR/&#13;&#10;b1iUZimT/EcqhWN15YmLjdnFmJ81TLD6rluWiJ5YjC41uLHsbd8ykEWDOCE1+bLPllHcgcq9zuHl&#13;&#10;LNLIV/JGZM0xCQEDnZmqqXqcJ0qCQ4gihzchVa1cJSGmpWdNYm5pSty7+ktFtSIm9VmexyljUVGv&#13;&#10;aORbq8A9PdAVl867IG1+tw7vlJzviYWl2ae4PIYGf8zhwn0ufpRY0tPkyriuRf6l0Iq2I+8cWV7V&#13;&#10;W9xeNgpeQxy1PTqpeItCeIjioo0vmA7vZ05O4YI8Q7kKYO4YKGGfVQVsVK5T3qXj33A8CcVjMXYB&#13;&#10;cO9H/Z/uJNZXoz+EE5ST0YpjPQO6pvn7zvH3OSIPtJYaHiCUC1lQywO4x4BGizXxMHhosl599tSO&#13;&#10;bLQs4iNW7FSjHP0JvXFnK+Jb1G21FzUfeIfF/pZCUrhNDb+I+j6ssvNS+VKP4Y1oPLNVeiPBHzhO&#13;&#10;LfaQW0t3ylSum2E5k9ztT3qpWLnxmcjDvKhkPiUMrwwMoQ6pEo0MCGjN9MQTtcs74udS4d7Mzz7L&#13;&#10;hf75lAv1NuupcwvPXTuC0I2xH6ZYl7D6ldw9ynJ+IbyhQMe0YKdVNIkSzX/Ub64g42p++/cxcAq3&#13;&#10;a9X6nvRqz95nEcI3gHNJ7TA3Qb7JdG/NLCjAjS+QzSUc+5aJY1M+Ml8xzZspm4MAXe1hUqd9IKXD&#13;&#10;ttmM3ncyghsCitlijdD3HHPRidtGoPs+GI59xBKNVZhfY5F3An2aZiYBpmbBcuyajAcG5TjyO7IZ&#13;&#10;g9AGBY0cKEAUGyYbFTm8WXhPXAYqgZGlJNATlE/eO7avJ+0FZIOV8Nc/mcJzPdhKuoz6x8Y+MVxF&#13;&#10;cRUPFiA04PhfE/40sAC3MEBLm9EpcWMlKWN2omCMPJOwD3HaD4l6A+yb0nxHjpG/ykDsfM3y+I7D&#13;&#10;JdSksh4mlKD4PuC4mDcHxB1mLuTAxL/WJVPTkgaD4Z/ZsW4PxDRR6Ssz910EeAe7EKUu2URYvOVt&#13;&#10;njAmv6kbNR479Jwf7pKBB7GZuLPOIQAHy+Zcur6xENyt/llV98I70qzSYHiBnTFzLlHiUuUvC/eX&#13;&#10;DN1joZ8z3E9kfaWdRzDEBsGIcIzjlh80jViW5Oi5fXcsFoQvYxoV9yv/ABMd/vCzX4YBtuNsnmDc&#13;&#10;z3Q0XXfB8i+WB9XJYgJydoJNC81i5n1dGvicad8tbaVxK9Cj1MxwwDtnc5ux0pKW0alHucS1l15h&#13;&#10;VwazcEtSpmjhEq7XMwgXRaruGTVYqtS0uF7x1GcEot5H2hxWVsNmy6J7QyibKhyF8TQF8zWL5gf4&#13;&#10;UWxapp0QflIpD8zMcbSWuFxAigOsv2nG5fBHAvGTPG+UMJhlUWNw/MIUNNhqXpTklPiK0GL1ng+Z&#13;&#10;b8VL59oDIjT96cfe4hqYO7ZNq/scSlkPikc+zUzfP3JvNARaH1HxjLLDzCKxgfR/v5lYFaNFW9kF&#13;&#10;uHd/wzmAe+EMaOUsg+J7xsInqBsYfaVcY+2IaCO4hsHxY/mWXCn0bZO0fdjPzaOZ5Hr6mgcC7Psh&#13;&#10;fR8QSHCm+yE8pwaqy7PasAKCulx852IKtmDWL6qd5FWpZym7ofiK4gN3oZft1lcRfE46a/EbnLX7&#13;&#10;JZul+Iqbkl8jtKKtfGVNMq0BbKJRyzCDTQnghRKdMmfaVfaVmBCCCa8ko7ygmPfRxtDAtTNi4mwZ&#13;&#10;f0Yndtdi5p/bP5QhXThmzsBeNQpkdbwJRR7DJXMwYAVBLEszjcO3tmWZwlN/Etsih3gp/JHKp7io&#13;&#10;Uc7IdnaasdJqKBoqLlLacdoIZHDzDZhXMtYB2g0Lr3LZLvvChQeVwhgB6nCi3LbqKvLAc4n8PTRn&#13;&#10;5S02yFeUhlDzQ24iJqot7LL6HROI8sHvYfiVUHsDGiHF7wuJlcmO5YKXBBZO2DMMW7qYCiUWQ44v&#13;&#10;MJFkUeSG+vs+YV4//f8AUNijeOPMH9sHKL/5fSLdn7wXpEt/2IdAe1T/AHaTboISvUUn47qZuV7H&#13;&#10;S8PFCrY7zbUWcRk/Yu8ZjKHiK8IwPAR4JDORw6qIZHtJwKQ9oUJobIeWYjsCcCP7ohqm4fwObGZe&#13;&#10;dsubpEq36jxvovqdBaQYyPUA4Szp/EOSj7y7s/FTu3ozup6TJ/gJolPlP9bs/FDmaoPsg/BDGXoI&#13;&#10;7Rm44g+HqaS3sge4B7COslZbEI91UaaD8wCxQrpZjI6PeUgG7MdB1cxnXVd9FeoXHwlUnolvaIeD&#13;&#10;zMxg9pVuzxhMqu82jL7MiCXiwNcxIKu47sQFOFTPbJTO5eUHS6rQ7RUi5G7heW3qYTRxfaVtTdSq&#13;&#10;A9IekcCo6ZouZPmZqd4XgIPEe+mCwqhVqiAAV+UROAEavVSzVSDYxkJXMSiuI0bubMDZIPDwXR2i&#13;&#10;DhjuQLSHzGkHlUI/kBT7zQL5M/36P+wJqFi9PQJsftx2GT4jXaZXtA7H2ldg+JbyQa7PiEA1T1Fc&#13;&#10;ffguL7JSy5yj4YbFLhxXz7ifCvn3/uGGL+HxER2/JBLpAy/58XA/jVTSFNwAjF3PxMMSx3rEOO5d&#13;&#10;48wlSuVdzhV4Qb0uHW0+RLXfmvtGAQe+dNpUWIxXaEjE8QVi91lniOzH3n2lJaI2HmAuZdtYsr8g&#13;&#10;xZ715/xDl8QSndbu5aS12OJjS/OWfhlogAY6XE+b9Zg374mhHxLrZKTEFNKQ0nOQJyS9QBWPuHd5&#13;&#10;jwnplPf7kDp/Mr39xLdmH/oJtfGanE/3c/JDSI1PaciYftk6cLk8Q1ffUMIoRtg4hbful6ZHg/c/&#13;&#10;GYygPQSHms+YM1UfeNOj6QSU2cptn7ZRsm0pOH7zZqX90cT2jCET3lvlyAXEahniPSiJdXMp9yGh&#13;&#10;oHn4CKmj3lu5dQTj36QBhc2uMnFAuZNG5qF+FQhGkovKL95Q/BBTszEhp7cQBpsdT8Op2Fkp5FfE&#13;&#10;K1tvEbDHVzCrrBUvaHays+0IKipdeMoPSKlfEBMsNkxBVj3mTxCTnCXAsh6RGriyyyZqh4hPURx9&#13;&#10;2X07PaXjCNPqaNw4UecxCbecWmRZ2Uv+QMGXU8Bh3Rfkm9bF1WwERByZGLiPRTBf7lA8Iwd31P8A&#13;&#10;WUsbDoYvcaGko3AzlYdg+SLygtp6ZppG2XxDmHphiR+bjBDcg0t8k3M2iw+YF2IRLqbLooJu5h0U&#13;&#10;KoWZWlXDOWybs+83vYFVzDhSh+Us4PZP+1qbUerTal7DD+bxMQHiLfvMRvKycm32J+ki4NN7Lnvv&#13;&#10;sQz7Jucwe+BOMvjG62vlcCujuiF1K+otmjuKm1d6zDz8pANATioAeHzFbF94/QnE75vmC5fZGSAZ&#13;&#10;sZiu4OxMMInubRXxNMpyA+4nB8TlEDgPmHFT6Z8iYairzPB+0v4r0y3SIbRHA1TyHdXAZfGcGZY4&#13;&#10;DMccRqD2XZj3ltiwdspQSrfMc8MUuDu9pdpRTWgeIrsTho7UHtnCQ5A+mItFHwigIG8TYBetRU0G&#13;&#10;LCoekGXrM5xCPq5k0FqpfQZ9XBLfCd8FMJiNEYpWYU5myEamSq+ZVm1BnPEzVwxqHZQ9ojun8kxy&#13;&#10;oQlZQjI0mRcPBqHe8SRSvcFBgeiW7uI8niENcTeOjcS3yl+TiGftM2lwOEm0YGFXHfITITvly4bH&#13;&#10;e5iScY9Emj67ZQoiux3lq5zlMnGOl8YnZm4+1HjB6YIo1PY/aWlJzFUsbZxh8w8Wr7Eo7z5iOY8T&#13;&#10;TlXxNcmPcdk/zEMLOPuGHixk+GFkAp2jXc/ifpAb+3Kwv5IdymakXvBYhXp7zOKr2U+I7Yu1sfaF&#13;&#10;3SLJLbBspTN2sJmBTjgdTtCCwGGSvjtM5EHGdZuGonzUtwv4b/vEBfhJe/lY89oW0k9YmVZH5ZRz&#13;&#10;Z8uYpt4Ijh8ubgrthNBl0U2xOxfpLiqjaVMmD2Lm57wv4glO7USy76EPKT5iHLL2deIhQDfNTCBV&#13;&#10;a696gnZ+8Fnpd4CABZ3mKVmqL4mCD6n/AHCD0Hy6GmzYkEzcHtDTh3R8J/xJyqQ4X5hbVfDKWY4L&#13;&#10;mBUs8Kpdxnk05XzmJjWGiq9SjiPhTsxDdZhXb7qRooyi/CVJrbHQKbu/Mql4Pc0c5n7XLxLsDlVu&#13;&#10;XyuTI4zOHZio/rlhODZr3ULrZyM8J94J5TX3L07xoi5gO8t+CINtGIBAW5jpC5XYHnWoWA3CQUgR&#13;&#10;K5l3YJqr1KeFN8MD3O8MuBlYGbIlucUdEOLNxKLO8Qj2iqvkhqLEWkd1ONxcxVK6HTMc3EyFxDrU&#13;&#10;RqRhAwxS9VojWjijCvxw2faJmxVy+8r+pa0NQe0neoIMhH9SYz+bgn6ts/DgxXbqpeD7ROxEcI8d&#13;&#10;PmPb8mZYv5BX6hsgBojDUq7kzWDGIVk2+0r2JHKq7xQ2TzFhv5YsNpASyTqX0hMP9glxaPEOQqfK&#13;&#10;YL3rnkJ1JXmU94Kf8YaI/MA7/ZLNtKs6dfjAr7mwDRXTc77Q3/5nDDxLJ+AmzjvuYtqPqpvBn96A&#13;&#10;Zur6sn4zm5u/fjY/5gdg+mLj4RbhOEzhkpBcEQwNBHfHplzZTjnLDZb3LlBzumVM/wAwSwltZi8k&#13;&#10;eoxD9iLMfFHZwMJ5hmlEqzx9k0L+JZziWcMN0+8ByPuVScOYXxFaH3G18Cdg/BNir5xCitfDmUWi&#13;&#10;i+EpYW3OZhwWRnLSM+I1avD2TPq5R8RwfeG/QgSnvcqz2lRzL+7l2Tsm8FG9tQU1mJ2UwAzaGtlf&#13;&#10;3iXRoagX7QrrwSpgxLr1Kyubt4jv6SV8psZ+ZHcXMKoczGd5jgE1lp5wFVUxc+LOjR6GnMdExCZw&#13;&#10;XrM230KosGUsiGbu/D7Y0A8LVxfaF7EXM8g16Z5lfU/mBqwspTGwO9LZ6qepQvZ8y3PwJRyfDUU4&#13;&#10;EORviFV8oJvj7t+4Fnz0T791JD/VR/Aaz9uSfvS1P0qEsarOI1iv/c2+kH+P9RHIR2pL8I8CPmB/&#13;&#10;5hgHUuYhebuHK+0PhXqDoRO008ezLEYQ7J+oDehKR2t4mmYO24nlA8xD1F5jKlOj2lPeV4QPCAoy&#13;&#10;sr7TkD7TupOQHzDYfvHCf1gLT9mUaWBx3wZ3IG3SM7Y5O/rvNr8xP10an++uLfqTJpuqKcSqqHID&#13;&#10;BU5uG3EU2JwGPOSPBLpS9cGUzZ4cyqatKolfKTxdj4ubztNl/gmqOawxH7YlJkC84lYF73cLvSiS&#13;&#10;28TaoyMhtuXAvU4mza3ESJiIBtnNFRfEowzciEqB8w3KpGxj0Dn3lxbG5g6LWmhuVhgZ+0SMF91m&#13;&#10;OpHBoGJYGEyWdndmIgr5SyvlgxroDeV+MT4LmxrM2n8IcY6YEVApgwRjvigRwWNxHGoGIMZgx6ll&#13;&#10;3ODFnBEqse0MZ6NOxLgrxcEpBxhSkYteQKJWtANuok0l5Vf2ZUoGRVfifMi6XNsDBpgUQFZlbu+Z&#13;&#10;hPWWgDKg7b+SFesEMH7z0yjSnnh2zEQVTjEMC1MuYWYaQxzdVp3mEJQuqZRFZVi7lZgLWqKg8ivK&#13;&#10;uBWXzmb6TSE9hNnI/T5hhOSHsYPK/rqb27N0nJS+BB6rO4fzLH6MxosV5UxHiBRPuVOWW7+TleI1&#13;&#10;tM1WXgmjY7qo/PjCOjP7iuL5iWmnCx5T+Hcz+SEZbo9oGasdpW+Qj8ZhjuTaJ8w5R9w5lh3/AGMT&#13;&#10;sEIg0D4inhYM0F2wMRm0BIo0Dw2zK0LIu5dWLLmbNmS2JdepayQ+uR+0E/nJwT0VNlvmZaz0jyR3&#13;&#10;jKi8czC4A++4F0t5mlGvGZ8SnNF95ctynl2mkg0wYPJ3mEg3N+Bm4QYmk6CZzxzBSGalYYUNiDa3&#13;&#10;eCZlyVDiNQMWHU9o6nbDp8Tib9OpDAISrXuHJKPulmJZMzrnqEbDzDzMoOU0ymzBYTgg+8Jay7x8&#13;&#10;VHmZiCA0Qu0sYMTMwi2JnG9Qwxyh5mIvids3FYNSniZcT1g2U+IWS2A3EzlQ/wBRfUGYogu5EYET&#13;&#10;hjhMykZcePqB0j4GNlY+yGcucXO2tdo/0eLsgOc/clfBLGEo0Bz3L+oOBxKv9xPRVogv8S6uNDUH&#13;&#10;UPRsfiBrUK5p+ZjX41/FQcaZWs8/acNsAaH1P4mgH9eQdPFZqclO2iaxeA/mNrOvjMCv5W2E4/BE&#13;&#10;0oEZLuu+Uwjzpp8eRRC78FkmZXmKJX4HsRMFcfhOwMwwp3hzC+yCNp957VOLL3OYe3E03uU45+Yn&#13;&#10;/aQWnj3n1EN/biWEJTuyvMWRYrowrgWB6j8wmQeXI/EueBbIRFwxz9p3Zjn+I8dQc7l0gvA95goa&#13;&#10;ngh4WA5HxM+hlteAloPjd2qGy67kbN0IIDeOPE2eXcQiqFi9ldUyhSusQ2doxNWaGomIwrylFVVL&#13;&#10;7RaIDQxukdkq2B+0wFV7hnsRYJYiGfEO4RIWASrYH7mAqaliY+pq6eSmsq0zeV3HUNE7vQNQ2PMW&#13;&#10;8ShPaYXrcHRPuUGNTSbPUOaZp7QaStQQk2ZZKxxN/aZvaA2hAlKgQR3ibJiWmRNglfemd64gYJrO&#13;&#10;GM/bAzjfczSezUo5KGBmcHvMsSsJTYhQFDvO8/eBkJIvK/iTiN6Z6S9QlFD/AH3AGBHgi/8AVHvj&#13;&#10;0z/ZIzj5GEUt8VLjS+4RNbfqn6gnF8Ynkg0N/uDAQayJpllWBUok055zAc2QHv7EOT7GVdqWd/tN&#13;&#10;K/iLxZ7xxo+E3rHvozeVhxyHNldsJoY9LgtAdszRegIT9JA9fw9CW59+P2KxF+JIezMZbYxbsS4B&#13;&#10;FO/ua0ViL4YqVH3j5XzEu53qZ4P2lf6WdxfEeOz2Zn04oFocMIhRBhcRuj6Y7Uf5IJfAGvyiNjQR&#13;&#10;rL4R0LDnAhFEXVZS5q5NsAb0D8oc88vMS5Wz5MdPIJDD7dQ4kx+JhAqDDY0cQzis3cKJu3f5mA+X&#13;&#10;9QKrNwIUseDKYARcRWRtS8sdQgfubk1dFrgjRmb+g4ZtUGI6g4dLKnvCWix/LicDpeWZe9d4GppP&#13;&#10;kVNd3AVzAxO0qlyhHeLIziYk7zhN3uE1mmYOpZU2qG0SpvfTGiLtmu5Qdd+HjzO7I5A+IJzXxNWp&#13;&#10;b6B9F0t3L8SrQ+oZZ65CM0p8q8xOImeSbb8cn9F/uL/p/wCJcfYJqHujlB7gfX5Zs/izIZu3TCi9&#13;&#10;P45f8lLkftgVCP6amcwHd/E2N8Yir47bLcMw7Esye0LlBidxU4JxVyfSQ4tHLx8T0/eB/wDU+X5U&#13;&#10;PxLYCB7PwyjunetCDf6Yw/UTNQ/bLYH2zlkb2DuIRUZBucKDhl9oiy/tDS/JDYEK4Rngg7n7S4yf&#13;&#10;iEVUSqta1K1lHdkoWFmZurzFFIdxBehdMOVk8mSc3edeILsOXOIexHBHCtWMzNUWV2iCsgL9M8Jg&#13;&#10;uGxEn3gZT+JFAc0hVe0DUpm4ZyZMTGUEpu1iQIrgZmjB965reE1IWHTmcR1Neh1OZvOM1zmaIpfZ&#13;&#10;/UQJsah3Bj3BFe8dQ4jcutg7IOkV9qUvx0WudzZNOnNJplxV1MBvM+EcEoqKpkTSOBIz9k1iZwmG&#13;&#10;UXUdsvES+YQbEyOZXvzErs1CilCZmf8ALE88eZlmAZ46WsGXyuO8aQ4GYkuh/TLg0iNKMTPuYsjx&#13;&#10;heG81X5he0eDjPETFXiEVFjB1iZ3h77Sqy5mp/6sOD8LhTm/uHuXqd77WLgZ7uZlH9JyZ7GUIpx3&#13;&#10;VRwa/YVBNpbvlL5yfccqIz3gTLP6gmFP5EPZEc/jNkPtHwYFqnzP+8HREegPIe8S2vt0BpHzCq/N&#13;&#10;ljq38T/4Vx235kfMLCDwykx7WBz9oXy6I6e0MB9TbE09xDiu0x7QRjXuByq6GOggds0SidD4tpiQ&#13;&#10;a3Uo4T0JRv5QgaiOIaVp07kDQrSS+WpEXx3PjcVSdPM7w7Z4lDHa4FvOtS7fETlq3MrTlUIlVoHD&#13;&#10;tP5hY1s+xFmZCQsqVONcE5++nE5wHpZeM6U1+SVhJz0Zr0PQZ6NPQwigBW0xjbP5oIEyRwiYhVk0&#13;&#10;Z3MIGWGXUWJrTXUzEFpyzdNIa6EGDU7wMMOjZ0ciYQNni+j6EzGJlnlO/UVwBHIlSiV7dAPbgWwj&#13;&#10;KSkgr0ntORE1mF5GmEMsfkL2oLLReGZGHfG43sE0Joji5OeoxQOs2Gv1AChDG533954jANHOBHV/&#13;&#10;GQXt9pqs+JoKRHUs818Rm34msicr8kWP0JftfieZhTIPqD/ak0HzEP5nIX6iyzv4I4K9IywbUnIu&#13;&#10;PGuDDGCUe8K3HiT4QXYwwt8x5B9o/f2ovyPU4L5Zm9+xlID5LIBRT0oL23wyrVh5gHu672THH6ha&#13;&#10;qx2qP7LUO0/CSz7/ALZqUgCYixuwneWwWX4gJ7MPqO+4JFL+huFu54eybO12QDyGWCwTbOncQQIG&#13;&#10;OCWV8B+Y4B5lRdj+5/qjvvZ3OnV9zj6OsAu7Y60VLHfR6z1YVNPTaV7V+GK/YzlLwG55YnZLWfxN&#13;&#10;WeRix0qUZlOV4h7oVeGmfu+iFtYal5nkyyquG4OGKXbhFZNCCYwg9OXxNjF1jdppmep3UQfhnsnm&#13;&#10;r4jVq4vBdlRTsMDpj+YCCl20pBXq1CchQnmEXi0t0ekp2lO0pKSvme0y5QrLRTEyioBpE9kv3GZ8&#13;&#10;Td8Ip2fvMYijr190EwSOMN7OIc4fTKc/FFE5/wDZMALq8yaP+0dfPTu4vHS0gvkqC6V3U/cC5XKO&#13;&#10;AmSG+GcD3TZM2HhcrLXcwdLAnLh97SaVPhNG+hISvy2swqfkS18nd0uKxNwJLY2kfcF67XLJWaIB&#13;&#10;6bJSo4JoPmXmXcXuVd+pm+rPyIdh5i/qdxZ9LFS+Y8PXRznHXU0Z+AQZpGNU5jucR6HceoT9/TYi&#13;&#10;p01MrnKYNS8zNdLyTRl6mR00DM3I1vU38ejFzXpE1mmIkJu+8qHT38zlmVKncLU2Yb9R3iGXqKmR&#13;&#10;lZotcM71CmH34E9jcX9RVycxpSlYsf7hsSzOyVMO9khUVCPXnGsXqDZyPExcKtAl7wMFyvl/M5Q/&#13;&#10;EQLaO8c+P1LcyXJDkeyC6geDwyloT36Ly8tKxqB4le0Ce/3S3/aX7+k9U4S/mUxY/wC5ipGWFKKu&#13;&#10;zCSKK2GZqXOYlheRVcMQbEyXAqA+6IxnLSiIy9N4neJAcEPVpeeUAyODCY64QCrfUQSiu5iXJ9OD&#13;&#10;f3uYhx9MQbzVB7Dc+MVpGLdzj5n4M39pl4SJxUtyJ8QBlHvptNvVx/Cw6TyR36kt8rHDeZsepr8T&#13;&#10;VnEJznebo6HomL/2zN80epzHfTjp5j00n8OnsJtAFOoaRN3pFrKx0uapFiOZRV4lWtyqOnibPozq&#13;&#10;RXvNzaLF3PENSmJkvDo/f1LTmG7qGUeIlPocQbg3mT4ZtHKRwLQ/MZQ5lFvQ7GpVt6Ql9RcUA5Ks&#13;&#10;3PJ+sT1/IGZOHSS7AB8ESoUkYYfkn6hsJ7UoVSH7oXXo4QliEeggcJPiZ6h3wn/oSn/qI90UVf0n&#13;&#10;nPTZdx/KIUl5jxyzn8S1FdiU7k9yWl4WgluI6sGFP3BimHAAcwPMGRpdYmd8TKYOYfExYplS23Eq&#13;&#10;FIsmaib0Nrfh3FfkW0NDHwJ2rzlE+ZQ8IKXNzl76necE/FiubJRXMcXCZqDM0TJKJb1LtK6agouy&#13;&#10;z8uLtk3IzPeT86aHrpasNdTNvqavUH2M3zXAjv6DuM5mk/j0DR1qwDubMXVzO05zXqhC1vMRuoy1&#13;&#10;WJvnfcWXTSLsizaJ+I7YSgXNFdB55p0DUcFxU/MI39dUmUcZmsTaNdnXhgf+LCv/ADwjUkWpuXLl&#13;&#10;y5RC9gKr2nD/AHQn+j/E/oH8xzC3q/cbZv3sRkp8AUROk98pvz4j+f8AEeLS2IZv1KQXID7vElHP&#13;&#10;IiT/AHoMcXOzOygHaoXd0tlScDK1IJY0H5lWv7t+oI0w9Epym7g7kemM0nluLZX4BlJWl74h1FO9&#13;&#10;zMw1bwTfFLvawbVeyMKS4Hg1hlSd1Vb1iWmZU4LLqHAsR7/3ExK7l/vDzFGcomDcWX8xd8RlCkyj&#13;&#10;2h4ReZ6SvaV7Ss9oakbe4cwY7jqUzhXuJcV5Tak8sD+VMHwgMjUaTeRqts3cbXxsn4EPvxnyH+MT&#13;&#10;bhGj10NGE4m0eekwlomr0xH6HMems/hGDiapUDnoNuzWeZzU5nJ7hx5iix0TU3MvcYrEHSddNGbj&#13;&#10;CG4do4YTJqLsnM7T7VNEYTinEM2myXhmAm6HTb2jvwzh8T09GOGD3L4qMfaL6L1D3j8x4Pwx7flh&#13;&#10;4J0TWOSeKyvX3I0Y+9LRR4RKNRhWsNOEv9nxDGCcf41FPgDh4M/vEFxRzA+Gdn8k10+1YwfkFzly&#13;&#10;3KUG1oJ9xCUy2uXV+MFs8dY5j0HnBzV6w3Uu1a+WHIfbE/mIYJzUoLXtcMsrfgS2Qg1l1PKuHT+I&#13;&#10;uiLnTjvBhMfBLIEFEBWJQ8QnNo4oZZN4kBjvFW4yYYWRPT/Ef9hh2L9PSPX94nZ+0Nvc0m8vpC6E&#13;&#10;PlxyoXa113SmAk8bhiAxBK70ypwj7zexUPwemI+Fx19dLVh0N9FXLd6ma95Lb8akw4JDsXSL+453&#13;&#10;g7Z+WFv1GG47j16vRwmxAR2MxEFYTnHj4l5nEYTl0adVvY8kejZ0pV9OUx8VMGG54mbBl7ueiXzH&#13;&#10;XowzbUqNkyY8zimFpmup2X6+j8L5/cpdQ8oD3YPen/pTy+m8s9Ee30UY6zJAtvGA3S5cDD3l7hXF&#13;&#10;krcH3LtQs5ijrMujM0PhE9L5uNH21UqZtNdqoO8BjBDIHollVDpiDTnZBaR8OZlHWNHC53GCdLhc&#13;&#10;ihFJrfqaXCGLPa7vEuOE97DsGZUJ8UEZN2lCbMWjZDNRmmlzCWmGgabjBLRb3onI/oO0ySWPhfzc&#13;&#10;0Q+oABstqobe5rN49G9/9EENj+IuGoHSEZJG81U5gvtEPELAaqU+w4YRehNeqUF4Tn5lYTVmr15m&#13;&#10;U5Qi9ENCSNmUtR+SNNqtqbTYEuVqXyAyS6Uf0fuG47jK6d0qePqaJRnkh0tXBNGdxK6EDCawSalr&#13;&#10;RYWeU4+k7w1DTCDfQb6amU/AnEy6CaOhUrnxHic+0zGKlnNLIgirb+owMZNu0F3DpHTv0vSZetwp&#13;&#10;gmGM37w1KtkynM+BKnnM3+SNA5PIS7r0CaQmq1qYVru6R5aaaq394V7YKLgBbdYndy7uVtPEB+Jn&#13;&#10;XxKiBymBnotJYHE5Hyy0AnYdEjJr4V3PMgj+IbzkuyLYyvdhVn3u4aUfbtK9oNRWRBCHiJ8A2Mxj&#13;&#10;yhdiraBQ0Afsl68BNb/3FfHxGBV7Tb76N4zBfmUBx1feYhYZQHsSmr3tcwWMyXykthB4gPErtdwn&#13;&#10;XqVDtDR6So4zWNYdOY6giGAIgb6+wQQcnzF4XEKlGLMyoLGcL4jCI6mWTQ+Hf6bpwnj0D9uYPRtH&#13;&#10;DUvxO8Bl2V1OkOUOPM5Zx0t5UdzeVWO0N9HNzeoRnTeJ1tGBzKIOZkoamkI7h0rzAXU2QKrff/UV&#13;&#10;1Nyx8JEO1kHQPoFhhMYCYT8Tnx9ibAjjKUZv2zFaPa7Q8rzSiWMs7llj2TKr2NQsSyqoruAj4P1C&#13;&#10;dDQ6HKDBNPxHf25YXy/uHEMNmYnBNfSR9g6SL2qUOVbVx2glSGDgN+OJhHqFMXlb3cVLeH45YJ1m&#13;&#10;wwzs48zL6duZT4tX1BM3pK+NuWPhiIpqyENp4WYU7fcOrKbBLwswLLVu4HZArcqCItUC/aWst8L+&#13;&#10;UaAq51P1Kww6A/cLT6DwZq2zvETUMjvD2epWZPfpxOidOYwL/BX2x9Es0LSiUEU6JzA1BXaMNzax&#13;&#10;L28RtIL0P0l4TYn4H0hvEup5IsAMHpcTaPebXTZFL6G8bqrmVQ6e026FZYPtMXuucRnKZcSrGbTC&#13;&#10;cCGpTaUqMZJsi1VWvyjwtOOcEa8jzcOr3UOgHQJ4Zjdvsan6n5lamjkl7F05RRUgrgmzQ9zkjkSh&#13;&#10;LxFFN8kQHYzNH4qVXiErPtMTsnPtP0IQCkn84fsz8SLD3mdv6X0cpVQxuO78dAlZISSYx14OQ/CE&#13;&#10;F68Sy7pHCS6nZNIFw2NA/wARcAmWiEIzG7SUiaZea+lLNq63qWZq7g1Lka8vHRrn2qY0OhH5UNTj&#13;&#10;GMFyw4IrAODoiAb3riBFU8zLqBgOYjAbH3MqDXyTEU+qmUR7LuCRyB49wrXNQT7scdCTr9HzHUvB&#13;&#10;MWAbEKgJViojdsxY7aU7HADte66vWjo7E/EjjSHQS8EudvN4nPpEkDuR42+GLBj94p7yJgpcrbEn&#13;&#10;LCbuggygn6R+xO7KqYGoOZfvKtrMFY7dFx0EntLxBji8Q1MqXAOUpU2QkD7Z6K1uc8zvDzz8IDK2&#13;&#10;2LYoAO0v0PglrZ8XMxs5iIw9suXydwArNwjTFdgy9PM2l/cn7SVGVO8fqhDeVlP5n6n50qN/lDj1&#13;&#10;6EaHvN/tNJ+rpsnxMPZDuEEEOtqcnmU4xzE3xuOoecPYigcu5mPr4H2QG6/ekZyba2y252SWEZz/&#13;&#10;ADBNUypg+oLq1uqqgqO33NJodDBBjUKhxFZWicsB2mF+etR3rqtTwLT/AMn5GyYTL7nveJTDYNl4&#13;&#10;jw9fv6JdOkdGcR03A9mYsC4k3FCb5vuWOOJYXJ7Sgp8Fl8BTdJgnDKYf9dHpr9HNE/Am/oE/UVva&#13;&#10;UXKY5L7QCV6I9jNxUBxnaXlQu20nbzK5QuyWRrc30Yys9TaDjiXWoc9uijbocsxxHTqYlE0QmShq&#13;&#10;aIBjFVjtK/DU3kPyPtiNHw4blPEH4q5ayfiWHapqnB+5QGkB4ImV5Ohfwn5hM79TRmfu/jo4Iln2&#13;&#10;SiCBAyWfGYuoxj40b+ij2deJUmUk2e4xwj8aLHkTA90/Kw0wUuhqMb+8GnauECEq5gq4egv7R3l9&#13;&#10;I5Iyyy4gyDjDp6oyvrvg4JQKDBBBHBn2mW6Ianubfc0mh0MCgPMzKvE4hLcASn2+xFlB2qKrByQ2&#13;&#10;rqbE0Ucz/gfJVn2TD6Cu8Hpx0gIcKlDt1eTiEX3juy4AxE819w5FNoUjq0VcB4Lu7gUrfNSzsMky&#13;&#10;c7nfo9ZlG82jkqYKHHxDU0Mwng5ZQBRBFFy1KsYgZShAHBWmWNO+hy6uW/rpUS5xub8zbpv0lXqN&#13;&#10;cXMW7mPMp3TT05YTScmpiPQzMUw654l61PJERZQRqIdCpweYdAhkPiaEVS8/SvyzT7nPx0Ne3+Oh&#13;&#10;zOHuUWXa7Pcd4uxoh3u4GjvtDWPlG5aI6K47zXC8R2w4j8eP+/Uwl+ZnKHOMNR3P2z+vzCB0J4xi&#13;&#10;jXhlxB9yzs/BKSgDAm4cyDgzBja9yEUS1gE7BM5BwLOIj2nkfaGsoJiAGuWAlYeEvQR0dSkVV2uf&#13;&#10;lQ1NIxjQeJsMnPeDhjqU5Ez9udrcYNk54SxgVzhGQUmJSAsPMPzTt7Jv+hu856cRw8TkrT4ezL/L&#13;&#10;kd56kWSy/ejKIhArCZZC5JQt/JFrIJaPdMuGFt710ejTp79WDmhNKjiWX4iU28EqeeFhUC4hCMRR&#13;&#10;3G4tVUkUYo36lEWmAHwx0ui+hWGFPeKsE2lxcb6LeItUwxjEdRel4nHRw3glqbiwmBFXvM1hGLeS&#13;&#10;CxAa6aXzNnuGuteHqOvf0Nj1HrDL7sJFHX/mP2TlXmbh2gWj+J2EiAM5WEO0eq2pmpSYe8f2n4UX&#13;&#10;4TR79K2Zs6NJfENe0QESf7wfOIDn7sYrlTUqouTYYmfUE8w1wwxtJa4EYEybi5EcXeO8H4s7DLAt&#13;&#10;Ni+xVligNhzLctUgJfMzy8Q+RLD2ei06zqaxzE78HMdMsV88QI2+o4/EQySHgReUsqahhDueJWGa&#13;&#10;Zv6zX64JXDNVw8R1DcUWlgjGKheV8w0NLm9mN2xFmYpXFjGazLot5tOJiXma5RGPuTO68zBXdlC5&#13;&#10;cJaFVzF6wmaZ4TEiFZi50TY6jyvrZpdy8H9Iv/KVs2+JZMTmV7xObJStzgjGE4nHUOJowK2PvMp/&#13;&#10;tMCLwjv0OaA3VFuU8oYWWJqcphncpZjEcRBgoJqjpezN0yfiG4wt49LyfLHS2YHYJxkVppYqEbwK&#13;&#10;tko0NtRXHL2Qw1jTNs1H8iae02g2jz0OtIYHuL1DV3FCguHmOIDo0VqBSVeFdiKnltnlNWyp3Eck&#13;&#10;aZiquUbBeN7ZVFGAi8Yx7eJqwpTMEUEbXEbaRbGrwt7gRZ+U2zWadOJj5hN+4tCat9R1DjrqOKJ4&#13;&#10;cvRqVQLzJCfCsScddWeqdurNk0TUm5zCJw5Ml1Gwp7hgX9Zn5QiGcvpEK1teZz169RvDUw9nRxm4&#13;&#10;/wDCPNQkfMGWr6m+/mVsGcwO8UUh4j64djMUa3GQETPSqbJ5pv8AQbml8zK2Ef2jubTe6mFw0h7g&#13;&#10;xsgSxg/84UHL9p7Mppf3gf0ylMDBWbhrNx3HHQB48FOSZtiYsPxMzZLBBMfjHfo+gch7/mZObfEN&#13;&#10;xh6EYltlZFGVUbsPMDWLjcSoXD7ICQ9gs7QDJqXszhMxMPeTVMQmyG8eZjKn85+5KXvAx18SjRWp&#13;&#10;3WGaDQfuW21z4YF4ikfiKloyUgX5XcxUbHSdNaqhtzYuFy0V9yIbUiCuo4llgTtUsKgKp46Yxeiu&#13;&#10;zKBfJuJxTGf/AJoZygPiZkDwijU1GWMx7Zj4jrfzbj1PgGAwRuj1QQsvEs7zXU/RPEgCKxbXEXRK&#13;&#10;TPNRI5vhGtJ1vAhcPlDhJViOF2lv0dZtOU5wjIgWsUJVU9CC8sJN6mYwdmo2U8JYzUZ3ZUYj66Pe&#13;&#10;H9xOTmMSBdk9+xQxdCybj+BFSzRGDiabhgcxag1L06G410BhmBEnpCq1HUWI8RcdDGQzUxpOYpbi&#13;&#10;69JneHZ8mXEs/nAxwG1ly0nh199TX1iv19NY3T9n8zP4TeGGHXzItovHRnLVlnoO1ZU2a5qL4Z8T&#13;&#10;TBiGYPoPfRa8AeyJS2h2HKzZn5hNCKF2zdGCan8ovvM1trcaUr3FtVfjMfJ7y9LyxdzOapwbJf76&#13;&#10;atikFqdykX3amB5/j1K/odOrgNqsIa4lAeRhnKjsdwWWOtylSjFNqqVhum0KIktI+W5g2HZgngxZ&#13;&#10;VMmXTk19Eo5kjBubxzEWeEX+Z5XKmU00OzkgDBjaxfE1Oo0w6adN1C4oBkal0dJG71KTge5BqtRh&#13;&#10;/PMKYJ5mAPHXWazf6AwHmKkr8xNwaxK1qnqDv89B5jaA1HJWoTItwT95KYcQJ4yPeZl7zuSOMNwl&#13;&#10;UTdmiPShhiC3EoPR36pEhsAme0RgPZg+zLdmJf8A2e0arc4kGMM7jtTZEfQAMwfQMxfD8UpBWfsg&#13;&#10;Lw//AEYLVRoYQvYBXaZo6c5zmHylzqnKbvcpAcwvlLltGkHXgiJtBAS41yTFxfepUo2vaUtWMKXc&#13;&#10;doCk0jMxW8rTodZ98QxN3oRIsB3ZRVfEIBQ2FSjoO/7dMuG2PYTyTZNADEVvgolT8Ey9V7s4WXd5&#13;&#10;iXdVV9oqt2SiFGwiLbawMfecCYp2P1MiaOnFbHh2yOWTyzKXFly5ViAYIkrFMo+QG7iUqg8j6htx&#13;&#10;MIZtmGagW9pV0wLh3zul5iC9FDmY/H2hPbfaFLZn1GEd+5rNM2Q390E6nF5I7Aw5WoJTxQTFGiUD&#13;&#10;CBrbV+MX9PvOU5dDDzENE5G0uoZQ0CGUagECJOmL1EGmLTvA0zm5QDxKhuFeopO848xYvmby76CK&#13;&#10;wOSKGIuyUljFy5dViLBwZlFJcE5ZspFC4lKjVRT0zvpioccEIBsB3C5hrR8wC9HFy0eK0WnA7kK4&#13;&#10;05IanKPLMIfQ3ebpuQXZzcJSgrAsQuL2si3w+IAu2ccfER5HmKcH5lys9INCrmdYqkHHrpap+rpm&#13;&#10;zSJ45ipVMLgsKEaTLp6OEPmkSmGlJZLQFqoIEfx38EEXKIWwHIVqV7F+DyQXEKn5nlEl+JcFkQRh&#13;&#10;7DCFEreSUPEogVL2f0FTjmWEUlztivcxw7x+xZQ0nB28Ss9V48Sr7mbiNCpgrOT9xd8DhYgGu6Oo&#13;&#10;o/KxMGjrf4MyLW28uZqM0hG31P2s7Pl8uokh6NQ3n5z+BY9QIS7Kgjohrc3lMB5hJa0nW36N+hve&#13;&#10;J2mA9V9DihZzLn/ON7VhH2SEUqO01pSTtSCyBmPIMCzcUkB5IKU36iC2dqb+hxDXQEFy4ssJuxlv&#13;&#10;nMHSQ7wIL3jrFFpePE5nQ5csS+iUz8TGu+LaS4dKmUN7VdOXrpb9Q7ZsxDINVdqSV2sdTREaLjOP&#13;&#10;AT2GhuYnHmGCom510YJbFynm+Ev7U2JxTH75tgujvC9Fhc25ehr0r8lQThIxHK/MywhQKWdgiP49&#13;&#10;/wDZqM4VTljGe31HRdBhvsRKc5ZVfb8S4pLHawpz0X5y4tlg1DPoHobYyg9x+5doFMGsIsVrZ/Mw&#13;&#10;2xDe/BuH3L1bESvbDFx4WLAiqARGkuYvDHUcoZT3lYlJhBHooSawIaDnbmPgVg93qNYtrwvH8y3G&#13;&#10;P5maM5NS5YBzEWs/mXshi0fb0ZnyHfBnff8AXUxqT2wh56N4DPrvCuF73EXhf5Ou59y9DGcfuo3m&#13;&#10;AjmpvjMQ1TKACgnsO+k4ZdQtQym5BbWPSIwQ1PacXeZ4THHTl6NkjuZI6JzKMNFx2tK8WWBx01fQ&#13;&#10;GHbzGYTsge1zM05IxLzUr6PyDpz9dTt9RU9Bz+DH4DJcRMSuyopdwzk3L9uVzFGzLe5wqltdvFxM&#13;&#10;jHaXEQ2mtpRqOPVNyaTU9xOyBMdP0j22+8K02hnmMMS6xTVELDLQ8LZAYTiZ/UzeIXKUG3QgXFRY&#13;&#10;BbR/fcWDq1/EOgxpGbQohc5jBhFxOU5lF7/shlBkbh160M4neGh8TWLnJgNblU5qPmVR4f4ghqbI&#13;&#10;sdaiYnYRFOX+f8wq/asxo+wIag9r/eNu5fMM9h+V/wAmPNlD4/7cYoMrTGFqyB5PabV8dphmDWMf&#13;&#10;pjumHM4ITqgduIOP6ftKl+A5g0SIF7hGDg1A/IqmVEEcQAqOsIHotMJp1+W5h0QTGRzx8W4ZpLbm&#13;&#10;HyRLRX5xFfuUBGEIdRqpqDfQ7hn2TxHPR1mXF6KRWumbdBh5jURfBqDYZFBv5jzK67xcSWP4pxOf&#13;&#10;XLL1OY5W+mf35Y8MV5qGk3Kqr4uDY78Sl+pHM+SgB8xGKCduBA6wMCvfLs5T8zSTOE3cySvF9XEM&#13;&#10;1q78GPxX/J+mK6L+g1R7Y8uZswPn7wcSWMcjNcT7D/bBjqWPuYpcUXUI0lXCbg0peYaPf9vRF5mZ&#13;&#10;5qM1ys5ZiWYtsRraDM3qLadp6hGqmz89D0ChATMUmFtSyq30sKGmZx5+L/8AJmaWXzAn+tFheR+L&#13;&#10;nnVTHeolBtamLqrPxO4n7UeEp3g13CCSDymRH4uPsjg8+IplBcoFtVxA3GYrnkQUWVC7UmgmAs+J&#13;&#10;Agy6Myukr7RuzrtMuYOme0ENQwXNZi11dzmePQYT3OYx63FZ1OhMSVO56UHYGM8x1CUoPHWr6XhD&#13;&#10;WPwlliWanLo6TbL6O0VGZUwcmodLFSGdCHxvxPISxzORVneNlYRV7ofnrM7XA8ywK86z3NEIccrB&#13;&#10;pBiMJVJamXhSOC0U31Vv0ykYY/f+xEQquIxGQxLgnJFzb4z5lUf03DohFn6Ma+ppvpfTPR/S946E&#13;&#10;0lEuHA1UsY1No3FSCnZn0XHTYwmJzdiUlV9IorJdL83Pt/pmaDGNUqo6zBgLZuGFWSpdRrtOTAvz&#13;&#10;O0aP4gkrblijqhL6nLgRHvkbj5pj3SumoGUOejFumGU5hu6iu2Yb2VS92BxjiXOHkS4Y+0SkS3RG&#13;&#10;rbsgXEhqBGOonVRfEZmZrUXiXn26ViVMx1uZW5rKt6ab+I67Svdm8TZyVWSKeqMNX9NZhj3XTMn7&#13;&#10;mc4406CzboPSbRgvJVT32E7TFYSluL5WK66OdQLYX6gx/wBDnqq0uC8VdNZrEuXTmUUNkY2vqYF6&#13;&#10;B5GX2Nwr7v8AmMo3kezEfj7MdVxNpYTKJlrQ74ZmzPQXF3H01nt0lDfQnPXQxiS5gi5KEamtXAQY&#13;&#10;GW4hY/o9G9mAim0XHT2nL6AhkQw4wP3/ABCI4OHiXN27RvC4VLRdAogv1GR1020ofiZmBNwlOqIE&#13;&#10;wgyXM4i1BuKodJMlMFnYNS8qDboVN4IHoUEHtiboxVj5iAPDQivU+EIbRIVWUINkzqdhgVLrcPvD&#13;&#10;EMc4jFhdTjoNkpcpDmBw9OINfUMpaRW9JgH8TNU3XbNiXSF9Kez0cMS3GRApIg33i36jjSPEUF/a&#13;&#10;bzWa/epTFqtRu/mIvz+RxAquYowIhi3yypysqDxHmEePM9cr1mz3lY6JO5mcxQnE0nXEGXPE19x/&#13;&#10;yIIYufJ/yZi/QPTsAUty6iS8AmS9FM+5gb2S6H9WwlxfRJJdiKH0mFrwmAnOTJqaxZAs5jXUQtzg&#13;&#10;4judzFZe70OqQME0i5i4mb9wBB6nlCU/7EZXbXqv9zHbOGfZH7qi12mhAojLMbeUXP8AVVfzBi0E&#13;&#10;+8CPFd4YKlxQalgPMu6GBBbd3OA108xlFXA7kw2MsHwV5YxMp5qZBUsZJqD61AlqpwDHiOrgSY6j&#13;&#10;UrmJW5liI5mWEl2OJfeWXc29waYV3jzdyyhtGanmLbGPFRjPxujfoN9zD9QbTDVp8EF3e0AwHkhT&#13;&#10;wQq2fEuXxZhxgjtiH6Q0EWGKFgjjmyIlue0IPa4S+qLayzMOQwO5EAdEKryRFw9+ig4sCzvAnCqU&#13;&#10;8QhK8sdq9TU/XmcLpDYRmXaynHE3KAizH0aQWeYXITMmv7H/ALLz/wCvX8xcvlfOvzBjpbXzMGdy&#13;&#10;/TmZiO3QXJ4/t6qPTAhC49I4QimnSj6MeD3zHvHBNXAFd1MqTzERWkFXCq/J/wBmHQoNQJTenzHT&#13;&#10;Q35lELfTSjizP7PshWEoD2dHA+yk/RTxKWyWnnSAhzP6nYf6iaH5LbCGR7Yly4vT9SbTboMNtx46&#13;&#10;cAgVJHiO0PmXMmFElS4+FbDAwOHxBuhlKGEu2XxLjaw/Z05jBZp+8ejuADeZoO0Ap7ejqb6VHPQx&#13;&#10;n4n0JnMfRtgmhPe/9pxfv/3C0dRhxAbt7UqPYO8Fxuo8PUWGONCPMERDzCrLxf8AAT2JsjKQHUYp&#13;&#10;xme4c12EBzerjTKsp0cSGua+vaJOJhtuPLDig6jVJ8mFPNEkwshCkbIulw6OB9wnGQP4hlgUItBh&#13;&#10;GyYkOFw5uOdxeYLYcyhrt/olwDVy7wvwQ63oGJZWI4EeKhqEMRYhmEHCpcBJJ4mkNsGswzPeOENG&#13;&#10;iOW5aDFh+egmS5xHw/MTgPtEbTL3K7SkZt6dEdL2/SjbeCvunxqOhDr5gbLVtuW9ynmUfmZ5oWRK&#13;&#10;q14OcMS+3f8AA/6iomBUuMXOJmIrg6C5dFEdsrEJ8MrwEx3gomTF3Sxj27TMPiXmoUA2gwMIvdNp&#13;&#10;hMGnULJbxFVue2JXuajkI1SLrQsrtiqYMGOq6l9r6FOZ+NNJvN+0p1fvBZRUvL9x3g9D/cWxT4kl&#13;&#10;52f6RcFyilbUXFosV+qLEUIJJ0EPVQ5rYjIHHZHWKQqAcKFlPK5wIbVHWblW879wimf/AAilS20q&#13;&#10;axMADJWED4KAHFYlWcf1KJS2eIKxa5lSEKwzFp+bN6LF9IlzZEMpzbZ+7H8yq7OAyeMw2nDUuWN0&#13;&#10;xsXR2lwf+hYgX2MbnnJwjQ6PSI+JkuODcGXGLpmRbksENBG/qCouBhCKG9Gd3rPsf9juXSbli3vH&#13;&#10;3KRoi5ZrEr6GskULhuclMnpn48zqC/CdjfqJ3Ron9LgHkTCm38BL/wDuF/5Lv0ly4vQoWGVEiZg8&#13;&#10;EzEbxKTDfQY7npL4OYjSa3FfEIjwJMnoZbbMCkGBxW5cG4vE5GG3xLZYPctqW1G4K3mHEJElp+gh&#13;&#10;JTURdoLcQPeYcsP2JQJv0VbF8o0uzMARSZJcTqUDeIUq7kqdkPPQaSw5NGVkUZXPsxGM0RvBLlFx&#13;&#10;vz8xYG6ZdLYocswl6Vj3M5UwMDY1AXp9p2ErV4rG14svkl0pq2NMQLh0Ln9CJSuhuBBiuMZtF0To&#13;&#10;7iMQ0haZwuwudkir1c2uCmhGrg1sWp6xLQWaaf72iKcty4rjFnJ6UIkNr0sy4tyjWFuDH74nPYuY&#13;&#10;HHBbLeIIYlO6UF2wRYtkSAywqPbOZRXvDUWKMdw1Ho3OsYsxkQfA/wCTCNjMJuP90fn3mXcy7j9k&#13;&#10;snW1w+6wCGz+cgo6Nd57GPYdJr0YZqcsQzV+IVOxfiYcQ4QJltl+TLpDFRUy0wl1IbL3ji08dAnK&#13;&#10;W23LxubQl3ZUf1H3MCrZXF9SYngzF4gjheXoE+Z8y6GPMXMUw9EGJtCLSNwIUrOGJSwd4KKS2Bl/&#13;&#10;YcwyLnUEPDlHSMQ5rLwzBBcfYuWbcoljDDHGWV89F+Y5nHstZhBngaL1L+AbLeHJCEKBv5nIt+YH&#13;&#10;INCpmnVuyEW8A7ZlCxcofEBuOyZn/aoy4la76JGPQgxdC9CwKr2dYl4n+kmkxmiZ/EG6XHXxGsAa&#13;&#10;KKv+3FD0YzCLuHfKGo8IYQsY8iOn7W/iXoamYem40R5IsEgWCSLHM1ilIv8A9o/npdTtLixYuGXb&#13;&#10;HiP0iua8XJnLnUpb2ffhBmtQj9+MQ35iod0lS47sfqXPG/wAJbFiZ6TPS1+hWoUMRwozn+MEJ8y5&#13;&#10;gn55sGSMgbjCHUb8y0iVMpnG44Og1KC+Fhj5l5i4m5zqEErEWcdBzqfEfUWKqaa6HMOHqZdLaGQu&#13;&#10;YO8cXQd8EG/7USDHukFOpk/jccC8NcSlp7Igda6RHNCOw5MY8pZCicQ+pgAoMBL6168P1z0JWVP5&#13;&#10;D82R0g9qFYSKDI2c5lfVZaOFzCANPWH8TwJzHd/tU46bTtfn/vQ1H6CDUV9GxKJ/0d/zP6OB/wCy&#13;&#10;4me2VRrAaYJoAVVJba4juKGoumsE0R5mhDcvqqUYQ4T+IGFMa8Yl7lYMckNV5hqoQSuWgeGmi6/h&#13;&#10;kwJl2mXHodPo0+iuiwkYzIVNeH+JRmRk8mvx+oLry/0Tbxfua9BBuTkRLAhByaj/APvVPmVK66R4&#13;&#10;m5XSK4mSPxNzMxMnPqHglEvllFXBFXjo69CLx0O6g6faPpXMet5xCBCWcPWm9dHoYzKPxppN5jeM&#13;&#10;8sqjqYbqK1SwvzIxGH5RbIbGoqFaOByMqbXNczKIrscoQTQA7FPTOYUlgmPysHqCUN3/ANLpfPsD&#13;&#10;vn4ahmmKLzryQRPJeJbKygrOWYc/noErJsAl+GaONC/5ly7KQa6HaZS8R6kJcUHo7RAfqWZmZ+T/&#13;&#10;AJ0YjMdNu8xeChnwS144dRxMmOo9ZiXS3STHQiroiTJVmH+JWTTkguAA7rEu6PLxGcLeZUFqeSx+&#13;&#10;YsfL9Bm36NmkUUUXRV+e/wC1KkWcPxv8TyR4PMHY37mGLvtNbuZjqx/bLRp8BiDs7Yy5fRjgcwAx&#13;&#10;LkMPUPdGyXokXCsp+I3mPAiDlNYJtUNHRXUqz0HPT+m7xX05iRwQRzFiFiIGq6XT0Z5ms2m8/Gjr&#13;&#10;oPBDcXRsGXSBLXT2zVv0E3+njugNNY4it7vXEUA25mJS09PMp36PzL6Lpud0fxkKrpGpYivv8uXL&#13;&#10;gRAFCbTH5xLv9YIapT7YtepVQNKhQ3L15r5hgxLv1GF2T8MYcT3pPsTDo9ToQYoRdvYVC6qXbUWV&#13;&#10;N1C3TEXJ2ljRn0Y43KgbLxHMMEXTmYHRZINfmaQz0BPMddpKYGxrtmVkKEvpTKFsIYJd0LGAFFeB&#13;&#10;o9RecrfxBy30UOrN30LNYRRcxwKSyIRHOPZmcgjfCnlVe5mzVxbnrPaz9hLAZoa8v+hhqMfpAZTr&#13;&#10;LTMzjaSie5AmhIyuW7j3EuacslUtgydalfQDo6/rZm0VEqi+mEMENTbUoEGJ0YsddHiqjuZ3Pwpn&#13;&#10;zDmbdJciFVqvDHwjvlcpX3uASBwVmZy7TeZLHRHVv7hMP22ZcXo0xhNosXM8Sxfi+Xlh0AWxCMcQ&#13;&#10;+ZNBwqNhaj54m2JL900d0mCHlDLFc2rNcfiVOZQPH6MZHnPz0eh0Op0iGxUVDgNKBkP41Ki5QVAF&#13;&#10;b354Zkg5mKXfTacRzLmMoCaMcHzNysxIfSCEQllf1MA00/rmMK/tog1q3WaZyiORjPxCVR4v4jtH&#13;&#10;9iUQmUrz0Y9NvQ4xmvQdMzGEM+3Sz/uOImV7zF5+pQ59wWRZ2q/lf/YQd2p/XR+h6FGWSbmIxuzy&#13;&#10;J+ydgCQWK8TnUqcCYPoegguahLBbLt2/ZH2TezECsqbdCB2THtBPgXRjEmpTmJDDxufiTebzWLyU&#13;&#10;KII0A42Zby+6mC7JwxZc+4MnYlNwu2fB/wBhkYy0KYz+26GZB4H2gxFUol1+ViqqueteMNxkRMJk&#13;&#10;hBbTXmCptF/GV0tP7mYjqbxXS+6qU/x9m1+P1OIkVf3aniVII9DcLEMMuX0GMhAwP2htmBagjm87&#13;&#10;J/pAC9ypCMId3Q/YlKdS2jlwj8qaKFRai39FxDL02hy99BBhFhsOwmGCNpY1+/aO4ztcCo0a4lsQ&#13;&#10;7wD8kwD56vXZ9Jp0HRokYs3TYdkwJbvAg79w0uvvKV49wqfCZRtk4pkf5Ibd/wCYvpegJhBE1gQ3&#13;&#10;cqYt/a41V5F+JfhlO7MliBM3M46Z6OekSg89FgVPwP7hGtxGm8zMp7R6ChlJm12y4dz0eizn/cOy&#13;&#10;/aLsRsas8dN4aitKeIzxeYUuNy2huw54lJxjvAVtQZ8TUKopGLmWeaWA0k30oHadB6ISzRIely7J&#13;&#10;X/AjDskvNO8vyv8A8iYyXLoXkfxiIwMpnwSj5w/xE4oj4/5L6elJPM+fZ/7DqdDbIjmU6r2W/tLm&#13;&#10;VqROKl9xDC3b+lcto1ut/wAS+tRWVFqB3JP+bgsmU1HpvGGmBQxbmz3NelxQoHeEZ/dFy5qvucT9&#13;&#10;jM1a13nKtXBOE+ITO+5+5edT1GXUddNOghFXvFOAN3i2GFCeJhhKekYTftpCgK0uwSle3WqaaX7s&#13;&#10;ULSWvf6WPQuGcow741Uw+EZmuxYXLNLP/M9T8TK13MdeYPoZzNeirgz0Kn8J5cwNXPliOh89CbsV&#13;&#10;jNmFwfMzC+kBLu47jMU/EmuZtAgXZ8zOvdCssvMRBc6xEBaNaGpkfcTVaTlle0eVznQSJi7X6+Yh&#13;&#10;BhLMSjGwafEUMzuEt6G4KCsBxNy+OMI1hU7dyVIcfc8MuZcUpmiWlo+ZVXQfv1+SYPAOmSo4UhP6&#13;&#10;MZnePP6foNTJ0Spsly+jMFN3MkuVN2m0w1iCaEvWN/25QE09H7D7C/8AZro9NOpQ1n7oSuo8Ygt9&#13;&#10;y/BNYO5Lld0/k1CKXO9SlwQ3xNfiKPsH1gS0pcfCWul+gIRg0ihZ8FxTGa/yj39zK9Fl2/JMhLyx&#13;&#10;LRKKQLFB5M+jn1Fj6WMeluVcLhiDMN3TqPvZMe+opl0/XegmlxyzD2TI9I3uXGjxMjW4VDLuGpd9&#13;&#10;WP8AucdL8T5x73B3no46dHqaTaDiHae8Lzj3KWthOaERVt+GprW9ko1gOY7WpsPMJj8JlH4EaiRa&#13;&#10;X5gmFv4EemXabTsS5RvHKXxHypW9BqbAPs+ZfRYbK+Ij5Yn/AGP1HLk9PJkgGH7RHjAghLc2voiv&#13;&#10;s/mIQc3mVBNH7Oi2uhc2V3vyZh1JUfqgLujjMxj8Nfd0zAXzMJTeyzEF2e6cR3i/cg/11emsEMzT&#13;&#10;WChDoEErE1LSB/fghxKldCHnzlfdfwlHRX1XYezcdnus1+oIxgrY9+p5QClQAu8ulSpKxcpmVAfD&#13;&#10;3pdwG1uswh1ejGazECo8Uq5zQ1LbCOAr9z/nTnjpA6r6L0YoZmqdNE96HS45+Zjgg4l30pQkM19C&#13;&#10;2XfaJmofjo8oinqIlqAvWWcv7ZyJPP8A1jy78SkQC1Gw1xoTQvqNGWVypKFVDYzjdzJLDo2fEYwi&#13;&#10;MwjKQe5FTuRSEbha0TnWA++eiAy4CLc716opLgr6OGFl2ZgYFHnb+YcVY39livFf+yOMGsYj89/K&#13;&#10;4MqB2oL5qP30esOi7roEsYbuJ+6VMohrSGgDp4/F+ydXocQmos9GJIdCE8RjLWbfiDQdDLfRbotX&#13;&#10;YuVWZbTy+vSG/pNoQgBpeQJ/6mrBKVRRDeQzxk4Q6vRjBGklpOxLsdifgI98OBqAVpgoy+0V17Q6&#13;&#10;GVKjuMYPQOeoKVv9E+IsQ5G+Og6DPxMX2kuoW3Ms4jvcXShFI4TWoKojHMPhA4eQUFm9MH8wj/Au&#13;&#10;oihNtjhlK8z+tS6j5LjCxco7isz4h9uztF6QghMkRuB2fMHogtrJ8Rdw4S+FYfrnouD2WvZpiX6r&#13;&#10;fIjJ+Ah0F2stpnUnQXR94kdVxC9bXYgUMAUEs9t6m4YL61ahG5XXH7IuYsuXLjVS/wBl1Zz1jCN5&#13;&#10;k1KxjUMQ6lRNbuZ8mLWIBwmWb5SntKZ8WIP5ThlfrOuhp9DboRupi7JW8BG0w0zunxVDmLHUhsnv&#13;&#10;V/DDqx6MYqgBHLEHods7R8QVZLSobWQixNiOSwPp5j0tIVUehEf/AGrpZy7fEvNw30IqHuJm8cSj&#13;&#10;vGjKuLeZRADabbhYGptM/mXCoV7Qs7YMIZ/MfWeGHMY37lPS+EfAeB0AxiqgQqlng+ixcur6KmxV&#13;&#10;PJLwNzMJaV8UYBmWbKwAP2MfieB461CGVtDkvniHmYt53wTi5/Zduj1FfRtExfVuTyGEYjwOIAi0&#13;&#10;qzLly581fs9WBmHMVEd26geCXj7mXhiV0CE0Zimamqv6xMGTdqFQi26crQr+kzC+DXj9ioOadJ+9&#13;&#10;KutMqK1FD6mHRYZpNuhroz3/AK9fx9HM+Zfoh9D0YzKYqV1ukTQR3vqVft2ijyWEqVBdFnHU2TRF&#13;&#10;6v4+cEawOiq8mVEzBHj/ALxHfqf3Li6GruLnc3jg3As5qaFcxq7irzLVIvyxTB/uBl1+8D1BbWCU&#13;&#10;ycPpBNfOMQrtKCLEYqPTVKCXP0ATliOEva7BKp5nMCatrsSjVBQSyu0/TN9Z1y9AnBQywbAqtfbx&#13;&#10;KVHI+fEqG0g3XAnHQQzuErksS3Qwrnc6W6GiEtgm11iVl+6p3CZyld5TDCsZ2+g0mtzfSswWJWJn&#13;&#10;bt0OnkQTcVl8SoN6O0vuxZVAqOdoxxttEHwwnn9H6jCPVXHMeIbh1UBye1t/zK1IXWZcGEPuj+/+&#13;&#10;f4WHVejCKD0suLRzd5MyJb6SpD9pGKZhCHUWLlu8odo326a6sXDPIxYzfM/M93FGUHdF+X99F2Re&#13;&#10;+NVuNRECpS76m7jHuh8Ezj9ojhd3J7+JhTILKids8CGKgmTY9vM0BiIswgqMNdBYlKS8DK76EG/k&#13;&#10;uxCFQBUFC4TswrhAqKCFcF57zBpRC5Q7cIseBqW9ntW5pvBFEW20o1Ra8hVwS3JcPcU4I6h2exz0&#13;&#10;enmHRfEx2Sh5jKhvYtK4KxLUJ3plqRri/kTCDZqolvwbxzlVQF6sMaQW6mBXpgoKhdWE4g+7MOmm&#13;&#10;Ox5h5cF8CamMsKfgQX5vEWwjyJwrGSlN6ZuyWteL+oWuj9EIbhOI6ihoCfCLRQ2nXaeFF/P8/Sy+&#13;&#10;iQMQ19AjdlE/ABThuKChxS5IHNUXy1mWiH5+gFzsjXaV2ZaG03AvpqumJjBKTwgoeblQYMWH3H+T&#13;&#10;9xZXcleEx26H2ErTBKNUyGJjguO4zBT+NDN4QF/Rzo+SEmM1eoWd4MyZq/L3caQOWnoJGJycxRth&#13;&#10;mi7LVqpcXxCTXAEUG8q/iI2FSPGeDvFRXTug+07x3NyVh5bipeiDnK3t2agRRzNEprKqjhXkvzLl&#13;&#10;Rb3+YoBunJcLcWESweJeZnErodPDquJNfuFTaMs1NASqmjDqzlMZQJXl0aJZDAIQmhAHoCmfMaQu&#13;&#10;d6y1ioOsC66uv6/cXdAzAx0teG5i9vcQXtAN+Ero9Fo8yu8y6yGGob6NhPAf+UdwtBm36gYU9ef9&#13;&#10;w5zXc/5AGUYuU232lfNlx6MfxD6OczEXphDokYL6/wBLRoX4jWwDtvUMgB9o5mWrrHb6At6GKnN3&#13;&#10;6JHpoX/lAZ3OTEPEuOsRM9dfnLg7LpsZWJ8R1FNouEeHS7jP9tjc0jTwY+7GtYs1p8zdDtP4jD18&#13;&#10;iGCr+t6goBhSaYDp3TBKsdKj7G4SNEXgSDZ6RuMApzk6OxFuPkOf/SYkBfwT/RLJ6P8A2faOYQDf&#13;&#10;3hgg5zcqcRmj/wBelCPO8vaWcEcoVUHyEygl/cBziXwZceio69LCMH19iUmx+hm8VRzJlD6AeuE4&#13;&#10;tXXaBELtDbF8+JZispQpqIlnmTvRYqyi48I2XFMW3ZlmGk19RuFtyum9ZvpbWI/sF8Ruwanc37MM&#13;&#10;Idt3aCyOHDhL0pZ148RNyZQlxl/QzK3Qn0DbPSn5GXL8naFim12gDKF97pCVCKlR6TDgdUoQjZwP&#13;&#10;1FtxDNX4nNS5dIe4TgqsRYXaeO0L4Y4jHmNd5Vdwl7m3cVdF3FiZ1fAsxW+SwSsQcymMkV6iavmF&#13;&#10;lTAfDQD07MoLbq1uVdNifamfARqUsxGYA6jNeinyjgVWlThw292ZsdO4xerdrK35svwxYAEEfY4x&#13;&#10;WC6nJItnKVMV/thg2KCUk2bd2A7iZaVLnboPmbvWujPeUvUaCUIsegcKB2hQe1+hm0MpX1IdGOKN&#13;&#10;y5OItczbKWv9/MzwkqnQUldYeLhzLZekBq0r95hn3zd9X8zKfkjIQ3zC+GMvq/TOSL0G+g4gQ9lC&#13;&#10;L0mnabR+yUNMPyp8wKgobd2eXQ6suX0MbJZwbjGCbpkstu3RRjiVpkPw0wh9CjabTIyzHQ5hse4g&#13;&#10;sB0TNrKeCaejUCmGGXF2f7jxf3joWO5Rsv1AMwHoNPU15jH8RIPBH+5i6/JnHo8QDf8AS8TM2PAl&#13;&#10;hkPjBNUfE5HJMiKMSpsxpuJexDQEOzaPtBqfC/mAUgiYjgvud94UoI9mYjw48EKHoWsXjGI+JzNy&#13;&#10;Sg0jXeFGgJcUXEjHKBagjHKg8wYuEHV+nRrgolTFUWcSofTvBb9djopUHjDbio8y2AhDGC5q6Iup&#13;&#10;FXeAcOs35n+sRrAddpz8+ZVwh6MZxDoHUToN9DUel706smVuIBsljWLMU1KopLVOajcxqyEo7u80&#13;&#10;vW/oY9N2Uywl4nWt7H70/wCQwRJtDcYV1LpcWX0uGkoxCHo8ifsjpgAKxbY5ntOYkyj+j5mZ8f1P&#13;&#10;mVEU6azN8R51BsYOCVOYsY/awY1L+CmoJ6zOQcsKyfcmW9veBTTzw6eXTgiOY3slRRiZ1PMjHBof&#13;&#10;mb22zu7Q80tIr+4E0wTPgyz9RgT+14dJ6VHj5RPzDE7UMoJMStNlvo6dOghKgQOgVKCiXdOfpqPU&#13;&#10;VQ46duo9L5Tt58kdcVVutTO1eKZYbXca1ziv+OMs9Cwlx6MfoExHp56cTcftB8M0Jvl+5+KrEbix&#13;&#10;3TZHqkt2VmWPrY9NoEw6aHpysM9jLVaOOglSKMP8w6nrrmkslGVXQqCjwS7BRTLLBqN30GL+nv0l&#13;&#10;Y0w1ufJM+IHiObxD1OIx4j061/5rE0E8LS/sF0VTMV8YhsTgXD+8faIvgH1Bqm4zDrLSWt2zJmgg&#13;&#10;wSwntOHvAN+MsfmXuSHZzLb7spYLOwblySOEnm2fwTYbq30xKT+za0puwJq7HuK6g/BB0jZAldCH&#13;&#10;pTL4oTlH6WbsfppjsgdgRMC06mBLhuCS5pKmmB3hFO+7iMkxduJrj84rk3Y2YAK1Vq5TtfqUqUdO&#13;&#10;urHq1i46pCaQg6PXB/x2MYwSl/0kqqgszI1MSFv+5UIPTnhldLj9QBOILyV/xKmiKmpcK3c+Y25i&#13;&#10;MCCv69zMSwxHEuLFxvo9ouNSnVs8vERuJVZue7tGy6V+BJbuagv4udpB2FpeuqCwXDXmMh/YuFNz&#13;&#10;CKYvYXciwHhbIXA9JKis9J0FK8zzMm6bo4WFMhirio0qaZfM5Q+iDoF9/wB8wVt+nELWx+0GmKnZ&#13;&#10;LRV+lB1KyWRfoMYa+gy7bTb7RzhLRGBK7QQDe4JjvNepCOpJUrBS7cD8ze6hsxUXEydRR+h6AhIw&#13;&#10;whO2EOifQdT6X0W4x6Ugt2OneK0BN7/6gyg/d/qJaPfaAA8xUyYfq5TfQ1FERoQlJNKN8TiG5d8y&#13;&#10;5eZtLpB4JV8dGW5itz2IL5I+sqosCPvpO5apo9iiDyMVYhcgKt/CVd+2FmSCz1H5lizXqhDA/SJu&#13;&#10;gGiGEJNMQWoBpwairKh0O/C4c13viItUQF10SzqK90/ylDgfgJn2h8LLLGORCvjcQSz4Xny1B1XF&#13;&#10;McnqWgh3csav2rA0CwG3/pKDKVqVXR0h03XVFj1Ix19BloFg2mOqo6rcRLzbKAfLrIdLmoQJUESA&#13;&#10;WrmAKNzPbFOYXt0GOurPBaibuqg+8Qqls5TdBFthCPSsSumv18zaMuMY9HB0Smcy1lRrvBUUd4D+&#13;&#10;F/VqwCX0LuGIbLJj0xLXMoG4RR4leZK8ywXPiSLtf91FRKSiAz0J8E9EquE2RHVZlU9pZeC5W17r&#13;&#10;wQ3Ywdj1LzXXnNDQ80V3aHgf11fxMkr1j4j3SbrCiblVGM5wA4ym4DCKmoszLPWtHeP+gQd0j3Uf&#13;&#10;mK6aXC+ANC1vzMSJ4YsPnBlkPeDKLlPmMqHSymzDdNkUIVOOrLf0EOjDfVg78yg7ZwQVKgLyjLEN&#13;&#10;x57bmnRnE0R2MDoOgcRV35jQpZGyUm6MehKjBwhfurAwXl87j86OtXWXoWoOg+hj/g3mDLHmY6H6&#13;&#10;P/Wn/rQfB9KPM0NyF5hn6HUxgXnoejLw/wB9DWdwU3Ad5U5nMzn2ljr+3XTmOo6jglV0cYsWwhTW&#13;&#10;U7RgRHT1D2JtV8S7L8ZmySP6GifdWZPmLGnefzHJ6NfwlmnTsdbaJDuYp7gZ5p5p5ibGSS8SkCBg&#13;&#10;KT9SW4rR6EGE8/qVCLbc3cf4xZePyqVSlSgYqVDEtVS2RVqmCuhvLhD0C9XpWOrHD9A2uORYMep7&#13;&#10;uSyfeD3EECL2zWZdfcwOgECXQlo/cAu2ppkoI5hSOej1JnFJjs2fsTF21FKObw95oXddFT6UPVCE&#13;&#10;H6jf1gzY0EHuNCzLJmVcgncMQwwhKlfTx/QpagEUyZTUpMCMR8qgJVqQXdiFyvU1DLmulKWTziv5&#13;&#10;mXnDK9xXhnuye0fcpvoNfcya7SqsWOpkovbVfzKC09hB3IlNdxKz8FRQcIWCH7fRVfaaT44izI97&#13;&#10;PQNTZLRqYc/KBiU6Xx/wABll9EyQJp2Y7ailPoZexPPYlDQCu4RubRQb6MY/Rf0kis+gVrFQKFyY&#13;&#10;zCUaI8jKogckOOojXaIPoBwGU+Y1vKWkWBMzRGovo9XlAIZExztA6+EqFicQRmNd5QZXsCBepof3&#13;&#10;tCHS4PSurs+qgXZ7TiomWiGQX8q4nCABWMw6A4D1CVLfrd6DfQSpy9osUpVuXTALLN9TTK7s/dEc&#13;&#10;xo1EaydDcSYIPJ+OncV/66syWZlHDMRzX7nfoZlLPwUe3OxiYZPkXdwnZzDM3ENx6f7UqZNF4v8A&#13;&#10;U5p4UhTMhCQNM9Wg11vpUr6CF5X3ZbT7mYaECcr4MT8vj1V2T12/n/UasHC8+CF2LZdvubdJCL0e&#13;&#10;rjodTcZqXFhBUuhxDjgiWeI9oTsMMWzUKckCUnJBBCodLRqLlXUv55Z+4JbggCKpYx+gII6GiKv+&#13;&#10;whY05CoNUt3qBUdzeJp2nfmawWEPouXL6DX0sLu8kwlMInAg+2YHS2X6h1qV0voHS06SRJXOBb6O&#13;&#10;ukQhtxCF0UHvEtGX9oNHioIcwl1DIncqeBliKSHxnpxK7S3vG8XFwSg+56EWdTPQ+gTdtv4lPfYJ&#13;&#10;DksdjbGgQabtn7HIWC7h8psrPmOUYHRhnpmZ5srL+h/xqjmzZm+GZEvAYCdxYRKKgJkgWyBd4iO8&#13;&#10;XoJnsMyb6G+pOOrCX4oUQ04IZyr3cuhoUhbJMCzDF1uEEhCF3MIWeYj3S7Ri3M2MCqIplmWxkNNR&#13;&#10;lQhVSAaeS+XaN9dANEq/YNEtdz9qEvC3SDdSGjkhD6muop1ssI8pGpUq2ZbEwyziWGSrNx2gw+iu&#13;&#10;h0rqCBjhUQ8SpBNYRKeNuOwRlk4xM9oi3co7zIcSqw2s3M/I/uBQef5np0V7E51FO8O/SL90RCax&#13;&#10;6KNqNjBBaCc5el/ScVdOILgPaSo/bWoUdFypXW5f15gQxBYPKQPzMYN1joq+gEzxPdnk9KjDf0cf&#13;&#10;QbhEqVc1GB9GTuUr2qVVWkleSNpiwECAd0DGOhdy0Zm1CLtnmWVUcy7MDVzKzCHQXIAMmksjyosL&#13;&#10;FfxxFfLf5wV1VOIkii3UG/BezofQwjFi+i5cociGOxDtSOqZr943C1lywh9L0B9G7reOhiPFvxPX&#13;&#10;uEllT1CjUow5me8V8Mq2rBLzt+Zza+IaPznti/cTctix9zmPT+ZFVy6a5juYKUpVzEpbAkJVSoHX&#13;&#10;BExYzAOpgm4hpne5llsoSyMs5YRr6qldV8cQX7pKmCpqKEELmLMv0m3pUD6TctEoz3gxnmA6AvGN&#13;&#10;A8IAjLiWaZjqLkLla6mooywKhWwZ6MQ8JnQMHK1Ltg8XgcgPB/1Mev8Ab1B/zf8ASXbP9DxNEK/t&#13;&#10;xFegfXUPorpZY3OQqxEAvEqS7cFrog4AVmvEIfS9B1ZY3pqDW4TDdonGoksV939R3H5xuEUTUvEv&#13;&#10;SVyhkYqFTPUhslKD3SlvEK7z0jE6nnbia7zJI3qdkq6h4lpFKzl/xLzQp6a+jRgA2HoUj6ardyEH&#13;&#10;si2ZYdC6l/43ZvZ7RLrvnOydIf4jofULLzOXiZHPY8zQzQIVGAYEgAaRezF3nRJ4nS6zFVzFBt6I&#13;&#10;ud8HjLQivSHSigIVAu/YwFy0hC4xen4f7jzj4/7lFxT+/MElu8tPpvqw61KlSkFgS4JwJysPxPkb&#13;&#10;C9m1qAmFOkwVVpXzCH0PQH0BBACdxGcYl6uYeYaITiHbMd2KWDwzebcQ04jLqShMIcYfeBTpJgyo&#13;&#10;LiLbcXxKT5TuuYqjvxi2LH9Si+fbPuyy+PQbXa/K7SmopJvojX3U4x/E18Ws3Nu8JdCB7xxiXfTC&#13;&#10;CSOQxPBFWVK+q+lPUPIDSVvMaDN1Dq66X9DD/B5IF6SxQ0Gu/hjORv6RiUFMWTEx0plFQjMfCML+&#13;&#10;88b0Aj/jLwIKkrEyN1DkUFsTyTiGLCd0dwrBBlrAqqy+oU+xMN78x+iw3vgJfzazPQ/xXL6V9nZN&#13;&#10;38IVBWZl7ZDC68QVFUrlB6+6Q+l+oNxniCilluWbw68wVGOai5xTlgHYCpxOI5HaczIS+yVJkZxD&#13;&#10;gl9odg12jZlk10pEvknyTMe+kmYzAlZ9zMC1N8vGH7iVsljHrjuDK8xnI+2bleibKjyg7MGieGnM&#13;&#10;U5PTDvS7Dhxyh5RBMIp0H0L6XL6VKEtZXQ/LpLuKSu7tDoTF/hHR6Ouma5KBqOD8BuU4bOzFG/fg&#13;&#10;gpU/EV1AmRslGUd1AjUZV8R8YpxORcp2Fb+8SGQVY5ha1c9EaE4SriptJiqhuDFanel9vMCJF4Pc&#13;&#10;QwKgXOZq7PB01sGy0q+gy5cvq/4K63oc/hE2z8zCf+BD6WZW+nSHZKyiWUFVdiWa8ErTmzf3jNei&#13;&#10;jTroL3qVBCZQG6lbzOSV3llVCyz2T0yk3GjJEMahPkjb8ROYrg6E7s2ZtLn/AFDXxO3xE085Lt+0&#13;&#10;EO5FrcIpMLAPr6UIuzBXjBBgDzBULU5m3IdKEtMypUr6LlQPo3GdcO6/xV+4LtV7sWHVJr/CIw6C&#13;&#10;Ac18VH/ZXO7Y1A3YNZipij7uNW4p+/8A50eJtnkg0uBLTtKdieKFMxURPvG1joCjUcanchRxG1Bm&#13;&#10;Y52TOnumCW9pntMvFwyQHbl8QXtb/tiU0Wu3Wvqsdi6h/hU8XmZjUYK4gJ4FX9QwY+lhHgUzEKGi&#13;&#10;bFczHu/CUfpFHHNQp2ZW1Mx4DFaZYQysqDRiGo1+pg0nENKLCxGLPPQ+p+ZMtAv6JTFrsi8qiXGA&#13;&#10;4rEwzrTl7qAvdjG5VuHkgVNftLTDScEZcL5CYOIhcTgE5UIHJC+tTBEdGWVLgSvqpphBSZL8ml7l&#13;&#10;CkIu8q76VSurCH0E2hqN3B2ZljO9OsxdSx9v3geftYlVVXdipp05j35lilvaLjULeJmOjc7fLFKN&#13;&#10;F+GI7hVRPDKdo26ztmDBNXNoHOVXEXRdgZaDV+IUAd5i6XuR/al4+7/TcSKu5gR496lj4IFq2NQ+&#13;&#10;sHBvc2H+Ghss803/ADNc+LDO8TVdvqM1/wAKGdaVDCa3AsDmXiszGxFqHujrGfEyrLJeL8pla3+i&#13;&#10;Yfe39S9p7gJqYdStIaGLsIOiDsNQO63cVRr3BU0KHRjUu3DhigFIWadzdH4lBzes5g/D+4yt93X3&#13;&#10;hdMfmHQ9jMS8/UYIvaMIfWk7C65HUJ7dVjLQjtX7RmKFbu8/4WHV6u4bDuwoYqh1HmeAJEyH+juN&#13;&#10;EOO7HCx4lwoyyyse5KzwtFXxFCzhApKAY5eYCQs1TPiUcko7dOai6AuZNRxm/mUA45zogSp/GHrv&#13;&#10;Dlysg3KZ0PCW61n/AEMAtV509EaBf3qnY2z98/4HqG4/4htLTcS5gecnH5xph9WAf4KlxtYqDlso&#13;&#10;SwHYOTvOAzMcql0NLhzi/iMVURn2TEdylgwffeKhLxLHMR9y67kcIsZmCJVNRS6iJUSBpMxq0A4f&#13;&#10;30fiYoG7vhn5qT7xU+9MoVZe4f7guvdsHA7J62Ew9Bv91fvAYgIkNxyLqKEVfz9F/Qw/wKtlyGps&#13;&#10;WO9pZx4BZg+sJ7ZcP8B9B1Bm8LjAdN2wI4FNvN+Z53AZhNzW13BECvFQilHDNejKy1KOxEHRRZhT&#13;&#10;J5Twcx1J5NuDtpshFEy7ZuYxh31DRCVhe59R+Fn/AHBrGg0uokoee0wgtWn/AGS/X+/8z4KQVKdM&#13;&#10;DcNbjvr/AAM1hBVEsO30nXzY1C2JPaXUvthKUw/BD6jT/C8S6Zh2MeQHgygBy7JQ1fxUXFK7zIWV&#13;&#10;e2ohg9puL+5KV+iUaxqVFMkbTkcLHLQmKX3jJlo6ESXcwi89LefZ/wByhZ9o/icRDuFBELa+8Gzb&#13;&#10;5WXrZR+V5ZbeVzDoziM35kVMIg+8UcI/gXMSN6bnvL/Awh9ZTEvBzX+YUdHF5n53Q+viHU+hIw4U&#13;&#10;QPU7BpKibkO9mG9NDdal0CGU2ywre2X7xa1Nq/RxafPVjzN9RZPLn+YNcK6A4jLJc9O8Uc9DaYkN&#13;&#10;9IYmEhDNHMvK1wGvAig7uYLh5CXBsIgXjPOGf+nEz7/H3KV1S1zjEPqC2pRpqGj5/wACCl5tgfYT&#13;&#10;NflNIzuyROzSgRxKpTt9D00/wjjqtF6jZpYzt2l5V33zDwUJO1ghNI4GJ3f8w4UHiB7xVqbJ+G7U&#13;&#10;IFp83DuGQ1Mj1/ug0x8zEBG+IveX2ZlDjDLnEtUR7QUu4FrvfBKhd/UtYuYXLtG6y35j4fMCP4RY&#13;&#10;e6C87QqUnF5IpvcugLTZSkdQrPJ/jPqCwHLCbvAO0N9nfIlNAGnMVj3eh/gHW+jqEodDQt+8P9c3&#13;&#10;fiYBjwgSoGeVgrII5EImVzyj8oWFfKTTOc46cunEa6Tk7H7oSWsI5LZUpxHIsUQ0aSnq2ixDoEqa&#13;&#10;t0WvYigB0Tbm1RLAYxaGGa2Wf9TulwHh92AbxHWx2uY5FMZEPqYTZkcj0dRk5Ap9bFs0cKMsfido&#13;&#10;/TP8zNwGVQV7vq0+o62zUpW5LmDWu33ivWr2lWinfmLGDHiBxM+Q9m4dNGFyiZsVdmJGMKLdRTWm&#13;&#10;F946UDtTIFqu8Oga+8d4mDvPJDyJeh9xLHJVxAzLgpmd5gxrfYiGBhbGD1mIZH+JXuv2iu/zNdR6&#13;&#10;IeFgGNFYdkL3CmIdO+IpgfPy63EZ8fWw/wABywCxEfU9UuoajJjRxv2pUA9CH1rgIfSzJ1WhKUbc&#13;&#10;/wC9gEujn/VHuwkAar7qM2Rusn5n4Io/mHXJL3c3ZUqVlbMXs6PQDTFmQFpPLlDZY9laSVi5T5IL&#13;&#10;MunMwmUCUeWAvFwIY61UyTX/AKEStOp2I+AGzV8w2SeBRG9V3XNkFxlKFlLQbqLbEcWmnMPquHYy&#13;&#10;jh17mRbul/P1goDKwmnasjuPBHIcOxHCGBuGvpn/ABTqAisaZaaho3EtZVMbnLvMFtjmPL8wtat3&#13;&#10;Hd3LgYolaSguqioUljD61+KYwLBiQwc5qa4H3pTanpn+xQBoPqegiY6I4csoMt4H3YDwP8R3J8Lh&#13;&#10;mSvdnHD4lyo+cQLkQDQe25c523pCClrGYy6cSpG9k58GMhOOYgqqi2P8A/wAwLFjBWXEGniC+wdm&#13;&#10;T0Aq9BD6WbgSiOo2t0H0MB7bmtx3H9/8wWsXyMxnxBx95rXeyP1F3kypCbXAYv3jAHIzboBOXuY6&#13;&#10;MeJYYaxaUZyB3IIQY5edwGdkD8IoTex5hDKhHrv7A/7LSq+G7se/ZbVgzVtKdRLHK/wRrI59SisT&#13;&#10;HvEIovDxhi0FX5PrQoV8ERZcRRHvn19a1ldxYWuuhT/E+wASj7yrfIahjVfncGiKYKur0Zr/AIa3&#13;&#10;sTH+yMDZ/M8TEct3qL5ETlQqg3swF9cYioncB3ATfuqaYid5qNjFzwJRPxjf/I7W/pXKDuKYnpnB&#13;&#10;jzGpb+U3mfBlqY3NxGu8s6Q9A3F5MwQIntiA3Pq0z76Qmij4RytT5iWcsccAQs2/aXu1wU0/UfVc&#13;&#10;d/4a40Euykyav/MO7PbCCylYvEsVsYdB6PXQCyyxOIiWoOh9DLnGFULJSxd/XeC1yaPtmfwxYjGU&#13;&#10;7J5l3xFAM5j0TnVzZ6bQyvuVLxNOm1Vlscph8TJuDGKOGv3DxOB3NB9JVajK/ghwzhv3KGZcRtad&#13;&#10;xFVZ4qXWkmy4Vk33K44WC1RRzcLypuRo4+tDGaxdQVrctkcOim9PtCHULT3+pgOyyXYDG1KDtLC8&#13;&#10;nefNGksrOwKdXozX/CBKVar3EBrHlUaOf7uAY9AZawZXT3GL3g6wziT3tnBx3hiv6Jy5wXzC/wBh&#13;&#10;yUissefURsbLKK1nvMp+0dtHsXKyW93f7ig1h95m71rxH3qZdx7LnGbg5YYlfCHmi7RVi+6K4uO0&#13;&#10;b3d+KilQrzUywUrxBOf1Mf8AiCuMAarJ/keh/gRagWxUxPm2Q9WvNgWsnsMatNjVTXQ+nLSWnmdg&#13;&#10;O99dDodQXtChxcEntBVXYmYyoeFyvNmEHvcTBnbnmQQeIi5acmc4wZ6LixYjmPAAdVEROu2fmZVw&#13;&#10;nRG+qqcovYSowTfLeUwjKqW5zJ6ZdlqyZAx5ZaNk4YSKd3lp7kbb6FqWmgdH1uAUVlGUYmoggrGy&#13;&#10;cv1HaaItCXwok+4hSn44YsUuEoag9Hrp/hVwZTapkqr8wxuNdtQBsfMVf8uVSPggBZlsHix8MGZI&#13;&#10;cwR/fkaAaRts3gYfcAo+cfad7PaGj95HfOGpm0NI/qAqfxUaZU0GlmEeA3BeD5nZ7sbFU7kxKhNu&#13;&#10;jOx/MDj854ITbRgrTf3mG635Yt8j1AOUfcWU0eDc+4FCOSsV9Ff4H6zofKNTDm65DwSzQO9f4JSf&#13;&#10;c2fuHYBKgYMbWe0jvoEfo7BNHb/blc/S9NoidkWDuggdmyLUFxWEx3a/K4OqVu8AFBRKz5wRmH0H&#13;&#10;L11DFqEbnwi4mpsRZhvopmKp58QflMT2YKIVP3Izorc5iU7DbHi4Ptdu0HtHxNcj7QLnwtxhUEcN&#13;&#10;fXR+KOt1Gsl9kYIW6UJ9SG7YuAKt4YobA83Ub8Ld4dFPEZZ1BTBD6dPqOufVhLMBbzwgRqcUwA7I&#13;&#10;4Admj4ICqffvMMD33Gs1vLuFFsEQKp6mjFCcf0GUtE/tiKhL3DDCfFlUgYS8w98KTMonY9yizXq4&#13;&#10;EXq6XHNpdrld2Fe/vFLByI57mO8JId5m3ErOIwVAxxzLoKu7FsvIRAwRVZftPb0Yf4dK6H0HXV7o&#13;&#10;qd2FP1IHZz/qopVPCn5mMWF43BiLNLcdAj9J7nd78sPQh0egay7O6ZcexHeAHi+tdBfeENWeYz9H&#13;&#10;U302XcMW6Q0wKh09+oiTEizNunViCkwhttwzHSm2cvtEW9oEGGX4nVy7691jCQ3fJBsBdsQK8PBD&#13;&#10;c19pQ50ZVD39d6rAHmpzpdX/ANztmc/0xaFa4fULmh4mbI6ti+Tx6JaV6jKcIeSOkiZ6e8Pp0+o6&#13;&#10;2qzR1CMdxBGU/lMER3uZaCV3NwquwlC+J8LFcw2Cz4iaBgGAXAtx94DAe2Ave7oqQeTklw3zinJL&#13;&#10;QTh/zFFey4sM+1R5WVyCaY+2mdd/rNIX8cTfDwi+mcKWEzXqcAYJ3Uw+pp5mOYPGLLbS1ufLH9Bf&#13;&#10;5CKLBoh9J1wYo8lXG8qvfJ/MEFhzxKo+7ViUX0Iz9xMqaNrlVFgR+hra7DUfpYI/6nEX6iGq+6MX&#13;&#10;7XU9GT1kvp54tumFqKs/UKoY5gYoqZz3i/8AHIhvEUxZVElgH7RsK01aIvwI8Y3OUtZXN/WXWvFS&#13;&#10;yvMdxA8RW3n6qHsY1DY88ygPhUTNRt4jM52ITlhpr6dP8OjCxw3Crzn4mG/tEGAzM6KnzPxFbL8w&#13;&#10;p8QqbIDXnvKep2KTC27meeBOKloQvdwFtepnfe6zfmWaj5ZgJdSk0ypxlDYI+ZeWo9wXeE5geEw8&#13;&#10;RfRb3mm2azcFZCmbWpXRQB+v8dEljTk/w1TmlOgS5T+p52VUx4lTsBmcJWSwdVIU9RbgdHf0A7Sk&#13;&#10;O9fXtMpijDzGCxOtdCGi7KLHS6E6bynvvp5R4Yr+gF2ithGqF92OJfRvCMoblQOyhFq/vxA+5E7f&#13;&#10;JS7lplOSv1LPNWvrOBnBYuNHq1hXJ7QYYC2fWDdOCFNN/MGP41jfOHzHBM/ZEc2I+nT/AAM4Ybrn&#13;&#10;1F0F8/wR5YPLv8QczfncXMalvGZvP4mTULvCCqDiGhKHExAr0cS66UYjCKS/cEWCap6E0bX7V4ia&#13;&#10;85ZJMrtgqMGsdv8AgmZD4TB/uLLjU4Mxe8Bzgi15I+MIDeI02lTBAjl7yzYgFaKtgA2X/wA/4z2s&#13;&#10;3TFIVzdzKY2qz6aldEXIlZRXFV6Icsphnkt2mHli5D4l+4095UCLOevMwveDrB9ZDFuHlvv8P9wy&#13;&#10;kn05715h+96N3QkZtPYrfpvROD/Mu/ocTGHciougmBD4NQ2jeeCCCqWcD/aWNDcIPEFeUGJZ2dyy&#13;&#10;eH6+t41QbLmss8CZ2o2SxIO+/wBZMQUNexEg75IqWtTIyjPlM0EVwQjjZfTp/gdz+62YbvvMYj4l&#13;&#10;SquyW1qzv195kaBwmaGh2Yrpi3RcTyc8qL0j8QxbjwpaLExKHk9zNv2JRCoJqqnZkOOYtbIZzTO0&#13;&#10;96maheEqAX1XMGH50WZzuLRAabncucrgolXUXTVQgeU175lL/BLuJDMfpF8RLAU1jiDusj9fXX0d&#13;&#10;qZPd3ZxTZHRPz/rZVl5hOtu+D3L99q8+O8Xu8HP7jewzqXfS+h10+5QIa3/gp2n8HTefPw+4Urxp&#13;&#10;5S/oHyLji/P6A7go/oE9yD03A6eItH1DX7iDrQC3Jl9ThB35lgJq9yu48dyDfg25x4mLrPnpY+fE&#13;&#10;vya22xOBg6+3160NalvKxX9bXtuFBvmhq/M7+c7ECPhplKxtkTHNv4fTr/gY20EJ+PeME2Xe8ztf&#13;&#10;sbjNi5v4jMiBd947+qXBDwlBvAd7iSpAxfGBiELyaPiFhQi7YQNA+2j3kdRv4+CpfGSSPGQMyEOT&#13;&#10;J95oslHMyma1Nax4nEtV8IC0eSJ7sGuEWm2FivzBBUc9ko+3K7lJF5Rmf3vjof4Ki44NYJwmY5yn&#13;&#10;UEiYz/BvBryysgSq/IeYJ+XkKuGuVipODz9J1/Hx5fRU11plFyERFgPYb6IgA8Mcl+e/TDNR06Qv&#13;&#10;M3HLpj5AjNPuHRRnjcdTpkEW1mMDCHErHQVILQJCf8hcVfMjxEBrcoI1Sj7jntw8AXlyfmGcNOyp&#13;&#10;sQ8NzsnhHLKlHhmHSvozXxPUprfwRPAOR+skxkMpm61uikAPeZuBSN8Tlosn6/of8Ajuao17jscL&#13;&#10;Ejc7QychxFJxjuOZsk8jKtM/OCITkRF9pTbMsfCAmTwmPjzDi+YmsrrYYhqIYpqATU89Q53VT8el&#13;&#10;cKb4IzH4sIZfeFskqZAB5f8Ak2D6VC7A2UjzA1h45ikB1LKrcS4d1XVy+MLticye9pekWw3uLZ2D&#13;&#10;6qH0H0+Z1/iYmy3x+Z81WMvyUVWzXQ6HWzQQBd1mDD75HuZrdQS95nBM+PzONH+AhxUQD3DRpKTr&#13;&#10;XReliBzPG/lqBBrKKMMrqh9Sqw9MqKGhhJrH74eyKoBT2mt2CXF96HRnnoEqsEqC2BP5zhMtnjoi&#13;&#10;CAoSoq6kmnqcEwXs3K3q71agXI/DMAXk8HtPARjwwxcHuTk+wmy31/qVAsh9DEJbhgL4dAldKgTD&#13;&#10;QgyhWN5/tgQIr1w+0sqIp+Op1CaHZiWAhXGuGMdwLeIl+8bwxbxV/wCVYQXaoLz/ADCvco2zW3+J&#13;&#10;fAum1TlEVpiDabigCx4lOFWsKpDSQBuBw+YRa6keJcUsLvfhhBzD+2MAfGBMmPyCOX9naNuAxKDU&#13;&#10;98TyXcq8bg5maR9LAuoLC6PJm407riPyK8H8sSXI5hfhC1tTLxbBxB0T78T8yNwFDef8B6P5H8sD&#13;&#10;i/EpxcIheAD7Q+of3Z84i4UDzMItHGIhcPniYQCu0IZawcZvXn6jpuyU0nER5SssrqsZlGN/9EuS&#13;&#10;MW3iWnK3Rtj1JwY5hqNYUSkFp56tq955IziCy+suXFjpPCWKMu0XvoeMsYvb3egv4JjGHZ3HlcIC&#13;&#10;ioblUr7SxjkNwi7HI/sg0oe4Sg7YuLm4E0bfmU7bCMvz2mHRdmPnbBMj7OSYhJV40da+tdGaXgGI&#13;&#10;lU91cty5m+JCPQOmQRUiDqpxUzNtzcpC4x2nkb/GHRhFi6gt1KtRUOy6dRFc1fURcW8pcpVYKkWd&#13;&#10;kbtBsg9FIIWlh9Q+SDAMpHSuk7R82kMnaVo72wKsBxaZrwHMyhLsdn+40ZValMe5FG4J/wAmC7gx&#13;&#10;BjDNOpeuZWo+0MQWstaiVoBqXnFwId4LWVbU8g4l+TOxJzHywD57+ssvo4PtpJnlezh6Ta9tD9dp&#13;&#10;aA/MxBs7kF8IImPzT+YnRGJiapia+hjDpQ/Hodb6GH7sB8RiaO7pLOrB7iVhQ8uqjWn4JiWTthGZ&#13;&#10;mkz95eCggNHTHqMBDkSuAqOC2DNNpBKQOaj39RorS+036ZlKCYu5dsHLBzA2T76YtCv+YMZ9jEOK&#13;&#10;DbV1Lc2zm4BOSszTctqPZuAE/Y1HoQdQsJiGejUYroIsTTqiYCPeY0S6HgMfZMOzun2J97bCWRYO&#13;&#10;in/KPTcuKDFGGpy4ZOLgExoKgwVZXNwmncWWoKXu7mBQwBd/abkHtBah6eXpAKvShTAo5m8OexNF&#13;&#10;epwsj1Deg+5m93o7bKpM4Xyy+8sDs4cSjibwCXTgcd4Oqv4J4j0zHGjgiZdd+CLpo91lXDf7hTi3&#13;&#10;mcsDsEsOfaxWFsTj6q6kcYHfGUFxKYHRpYtb/OlZ+plH7AfiPCxDlNSjT8d5oEZd4j7/APet/SLv&#13;&#10;Cnu1dDovQXCdlhY1S+7MGtGOb0i2mBsnMuKliDtlkXccyyTuTEC3fiea2GUEToWExoDDP3Msziil&#13;&#10;ZfeHmSuWI5DFzIgVwJvEo6KAmJz0Aq0J8TBVfYCEiklZ5mY5Vi+HeLifvqXfdGJfc1r2galFVzvJ&#13;&#10;1JqBQGE0QKYf+/R6FwZcsM2V3l1oiIeEJUqAY6g5j6ox21NAFY1gXcvfLN2q7Sl5+ZgsUcfTv/ge&#13;&#10;jUW4iKHEzzhmU9vhqZWL+ERazhl8ix66Zc7iwu/clzGnmOsGGA6C9u7loq8XkELbO48eI4vH3lsk&#13;&#10;EdmUGhXBlGq4E7TIt9lIgcMYt5mk3iUalcPb5iZjwbm1fZC+snYiuwa1DUv4QMYizfKFGoa5nOFe&#13;&#10;YU4MKrc+Kng0kRC2iK2OOY/4c6rgYp6FxBYwNzDNYft+thctsa9ref8A2W60eX/szJjmoZUfj/2W&#13;&#10;FOWHO/8ABmKqU91Dos3AuGJ47z7irCKK8GIfgO1y8ZxBtRHDM1uJtgOR8TCmQ33m3Rr8/oNI+Ipo&#13;&#10;lhLUogjI1FZeJxN8RBqWR0wMRsqKbEc9ucqOGnfJ1BEodmyUIy8ZIK1d77RNae8QSW2fzDa9JCT4&#13;&#10;vY+rnEInJO4AqWaLYZ9jRE33rPPQTcw6KhnMl1MOyDzEAxUML+2V9X+W9HoT3RMSke9Sz15jGr8M&#13;&#10;VqsDi8XO0+0cZKnpUqnMry4mALkahDsMTDCeubIhtOtnyEpis0HCZFCn8wtnRxC3Zuu8ASNGAsrC&#13;&#10;YC+1SquoYQYlZN4OYn6DO/WjHwA2xfMOKl0T/qfvizN4uCveZ/Rmdyg4bm4Yj9bEHpC3xOAZk4ht&#13;&#10;FeVygKfsgBBBye36XoXhZOYUP3ZzPP59SitNuXMZhgZHzK+gJUCAcx3v72hFm4KBUDmbnVxZsgOE&#13;&#10;Zk1cK5ajmkeyVgU4u7nBFiop87LHe2t3/gCXhid3yriZsFkzG7WJmu69ylr3HEMxLei+gwgszcBx&#13;&#10;177ZQFafZBRWD7nZlDK/YS42HPEqZTk4ZhNrlkeyzeJigUPukhmHVBFjX59E3O0ROef1Fp0NrMkt&#13;&#10;h01L1NNwO46BhrBtihuq6uH0Dn/FUbK9phs/WSqm3wTFco2gzQSubm01S8aWB6pQ4FPHmYFV7sZs&#13;&#10;H2iOp/EXEZgk3XJPWoMrjgZPvE0/uay5jhZ1zNBldo5ps+0vePtzLBYvu5za17w8Fb9QV0S+3mX9&#13;&#10;3Urv9kxuoOO0CAeYZ7swbVQD/cziCx+q4y74xKd/EMuT53K/sFmMNMv1uqVPhcFW2eMzODzRHavv&#13;&#10;xFL8qtfqY2x1ffpUqV0CalUEN5qWg6KnBBk9iVnc43RENb7syay9pbbm5Q2YlRKmS4rU2mknV/ci&#13;&#10;WDvGzEDmIm3xGjofcq8Ipk31gZmei6hFvEMbaaqLDn5fmW8vuhHX/k8Me4NxsgGKp3mBaBTXhm9r&#13;&#10;/UhJdg3p7MsgKTFQs4l5Vew1cVRlQvbMxoK0Yp1KhNtneUwu3SRlxQ5NJQJV8CVMo1OlwN2Br/ks&#13;&#10;wfMCu77AlAfs1ghW4Uvx9O3+JVgay5gWz/MOnfDRcwmLNJDdVIC8MDk6PEGgOZGVNUv9+ZatjOLz&#13;&#10;/wCxJ3ZzWc/zN0mruM8ldl7/AL3llbCfwjQGHIYfU+1t6hUEFh+MVnoIkUeQ8S9MZZ8xx2h1/MpU&#13;&#10;ZY1Vh4hV+O8oDtzmImvymeYDw5S3eoHOEVbWvmGBl9aldlfMF75kWJmz62G74iKs/aGBxZgsv7S0&#13;&#10;i4fRzBABU+Jh0n1Nwk9wdpp4xGsoeIsj8IdKnMOjnL9kXMOndxcdBYu2HehJa8X7mOmY7xLmIvcA&#13;&#10;3UNqSrZZP54Rj0q2QWEt6m0wM0Sl7/qcX3CDcyimJQWFziBKuJjEVh4lKTxLVwTIZa6ah1PIgdUM&#13;&#10;zXS1cO8f7iu3hlrZwnmP3jhmZTuuZxvdx5gUSxSKjDsbRroukTz0mRuUjlO2IfFEi+sQBhtVzUWG&#13;&#10;GccxiZL7SwHzEWkb7NzldMVx8xaqcKxKRF4RtRXefmVNdTf+J0LVO3aLZXjLLawVWfYQ/wBqOcqW&#13;&#10;K72eXgZj1TeOXzHJpeNSklPhMdLufMQAvzZLKOwcPiLrP3NygMjxKH4DzLde85JN/sZ4ttdPzDD/&#13;&#10;AJUDlW7jUv0cbfE4yQtXV2jljBPcJdLC+wXCgr87+0tQq7RTG3PeXVNoZ5X6ldrxqNvcPuJwa+0e&#13;&#10;EDVQ0OrD6N+h9zdh8S7owiVlo5lbV9QoeY2up3S3ghbF57EAM0rtmUBb94z9kCOoQRnaS4izBEpE&#13;&#10;qV1qVZzHNqmUcBAdrnfKnnSWOglVxK7uYHrJ4TtEbXwwL6ioiMxuhs31M8Scxb74cMWBZd6Kjhry&#13;&#10;yliT2m9ZmDUbLakNQa5YjpVEpNLL8sBeZSURFrjuv6zGaZG1Lcdi3CVWTHCMz55JeEdw59dpl9C1&#13;&#10;XMRtofMGVpwzFVJ5PvMMUOBphuYQqWJWZYK2b76lfH4B7jMSnI4nmDZ0KMUwYXGo+iU8XcLtAwmG&#13;&#10;1lNWz2T1E6LbnMPhs46Hqb+o+jFee0vuCb2FzrcsG6BWGfyMEe+0+4R1PAgWmU8yW7fvB4Ry1L63&#13;&#10;Q8hDSA7tj4lhRu9S4mX5LldAmG1sHuREsErOXXqBgRvZRpw3BdogpiwYsUU+bQqq7TF0NsaC1nHB&#13;&#10;OwRULwKxXQm+ImWqBppAErOxzGnDxu5wh8HMxyvRMYsvtEVZQ1/grrW1mXh7najJi+Tf1C5ouCUL&#13;&#10;xvNx31sKKoeYswKZDUAhuGDtLy6MN9NIM/D0PmIdamAJjGoCwblnYt6HKwhyZj1FtXErz90piLXF&#13;&#10;xliRL3XBldRtC2Xlh4hUBqE6fiTAJb2jrJW3PtDPhKFHh7V7wFU9yAJUNkwlcQUsEgORkdpkav1O&#13;&#10;M4g5/mMYbGofZT6H3Oaercc+EvMTLnoFmowj4JSxBGmGvMqbCYzqcxkVxMYmiFwTJUqgdeIcCqAy&#13;&#10;wWtRHgJCOYSg07mtwXArI1FFcwca3ldTdpzGKooTABy7ywgY/ARL+fDL0tXiCrYO3LDW7P8AmNm6&#13;&#10;8yitoNpV/dMhcmQxxKeI1CuU63+Jzmkw8G45YuxZYW9ghTNEdC15zGNTw1cPPPCZtM/eFC64HMBb&#13;&#10;P3S8INo5f6iS42zWfKAqGNefLGBd5RN/414GZ0djJ8nRk2RPaX5KduoMAD1idn2pVpaFYyVjBRLN&#13;&#10;ZoRWjA8s+OYvM7C8T3U/wPiwcytBBpv3JpBXdioAqNfVmcpY5d24NDk7cES7IZir+EopbKM9Cjmb&#13;&#10;dbIPcFiDnUerkIulS4c8Z8zFmowhBa4S9WAPMp3VeJ8H7RBxkiDmrnDPzKS0VRARwRGoGhF7TVa9&#13;&#10;5c7t8wMVl9RVs+hAdlQ0uHc1DbZZsTPUEt2bJu0HqXtL3o2fcKg8OONzMNA45mDzW0ZSLcFwynGm&#13;&#10;Zyw9nE4dSrQ+YHxlPv8AGF3GRhCe4uD+JaWTnlhgENEMHTvkYi9YKm0s8L2v4hhfCE0iMLQD1JzB&#13;&#10;pBxAxMdZcQ+8GPc5cO3ECqkyxuX4FrMQbMzxMGOu+JmTQ7cx3Gjdx9sMmX7S3LPY+pUDoP8AgAYm&#13;&#10;VMMAQxWrm5jrMxXiXxLnaULmfeoZPtBcaUECzwpCwinTM0LcFwTWaQ3D33HqOKyazwyxeUu5ZLoT&#13;&#10;UdfMZFTuWcGO3vLgVVfed5ghZG7unZUDwV3uFwdd/UwKS3tYguAcNQa2ymvE3qjwzFyALiqu6hj/&#13;&#10;ALG5RfQ+g+jYgfhCC16sMro+Aig/2eJXW9NlfUhMYFbeCP2iBbmPA8LoizjLqWEHMwzyUqAMuuxm&#13;&#10;Ng+Xcs950vLg4JvogqFTXGvM0B4phootmSUe54nead4ja+wl2ArwQKW+hEIFkNzydRrMu+I+vmz2&#13;&#10;hN7RtgWuKJ33xIfaa1LLgxW2Bltr2Jg1FHMCzuIgElLxF8HSvhOOD+I3epHCiY3Dl2ncljMDj+I4&#13;&#10;lICYGLPKANGkC4xQqGV3lfxETzxuKMBCpURZVDzMidzUQOPkjm5mKh4PwzGDjv7nzwA3Ga0XY4ZV&#13;&#10;aonF38pvpLA28S3YbH7SypdkuwZi563jM5f2iLdeDC5JYxSFVwSy4PxFAusQOczcanZ9J/gbviX3&#13;&#10;uLIALOOZpxkl4qHwKsbTnmkFPhwzDh+LOH8BiC8C+83FMpAOys04nDebxBbNTQD3GK9h5H/kO27b&#13;&#10;7+pnFeKZybYSJ8Eb/aIUBp4gNCIFpf8AEeD0tZZxBf6mVAyRsLeosLLfMPyMGPfjMvgQcWHBwPmW&#13;&#10;UanmfGda+knpdcwcfAEQuIPzMM3Mg+PqdJ2Ytsp7lhePLLb1Igz+ZkrNTSGVDocwbKqN5msGMjVj&#13;&#10;iYWim+mNcsRx4BGGjUQy5gtnI9+GYrg5rhK4D5O2G7FRpWFcQytw9xLV/HE22L2lfkdkIsqZ4+Lg&#13;&#10;tGXdszk442/MeGC9Mc8oMQYLMouwFVwKfMzLAN+I/Ng+NyrgEcRqbjBUoDTaBEQ+D3guCkG33sEq&#13;&#10;CxYS0jFgOPIj1FGTs+YhQoshbKQpNO8VKqqE/MvYOOY125irC28QWMahj/J1DVMxxjShP4RevdzF&#13;&#10;HUWUZ9QsoNEPLwQAoOI1WrjmKcg8wmpV6BjF47VhjuYUTTZxBYq35mxwK3xfJiJ5XfMwhZqiR0AX&#13;&#10;krn3MKHtloDY4oSlOK4gRULrMdzHiOoUjUMQzGbh/gUZi4lTKzQypv2iEUYMiuoFS/5VHALzdf7j&#13;&#10;UUq85dzJ2OwxnDx95jmE3fG7lzB+8qQPg7Tc9mB3o8PHlnN22efLLE8bp1MRb5jyBy8wVZdvYgw8&#13;&#10;vpmPatcBABR7FxKcP7wKk7P3nYmF6lm2CyAY/pPduFrxXdgHGYmOGJrx/g83Ey1XjcZFctRR7jtx&#13;&#10;EHgZfqXD3AFlXtG1gmQrPxNP9waRuPN/MDoFS+ipR7MQbRXoq4bG9Efgx6iybl/BKWne2CI0lAXX&#13;&#10;4j5l0QcwYuJQVOUVhgxhyxwh5Fb9TluZsoPMyP6jz5l/RolAuco61iEZ2uq4lAUHiOWC+7uF8ucT&#13;&#10;GArczfMY6Pdjsy1tn4ini3AssXheyXFs/cickviJVcpX9RhhXKPkl+4TtC8vmL227gkZuVgtH7h5&#13;&#10;xfaZ4xKHIwPMrLdwBXEGVBybnjEQ1QzbcCuMvBMRSGe7vEGK3M032c9pbgJSCOMfuBq8+JzV7ghr&#13;&#10;NQm7NosW7Q7fXiKzAnZBlafDeZ8Riw2skBN3knjyNmJu92jvYctxTruoflkyjowqU6Ll9a6b4aCb&#13;&#10;qKO9cxQH9+YeF/iFmnpXaYdeDmb1tjaNiFWFTxmMA6vUBHVQcEqEYFBdw/1KNKmO9TLXsYO2Dn17&#13;&#10;jBvlzEHoEF6HaALMcdpTwW+U8R2bsnaUB28nad6WMq1HKpxh95gPsgf49wuZB2RjsLllrTtBvAjn&#13;&#10;dhOzrv8AVlECZEhz8O80GVnDMTi1mKi29AldcPFKFG4FYPmKJjHuNgysPkl3AGlGF/1AZFDmD01U&#13;&#10;2xtrjHRe0YLxBs4SjIcmMXZctTNIMr5hjwqUq9HERYxE2uWDe5YQM6hKJG7omNRUrkqW+LX3Qeyp&#13;&#10;4XxGlUmFdpfcTBtvU04V+YWeCFQ29RL2eYgwYXFbjJScQAAYLXWYlrJbVQzFM9d0xQs4g+SJ8+CC&#13;&#10;+gvU4IUJzGMjzCJihKwDk5gjjOuJ4ht7viUMu/EzVvol2dnvHyPuKMRe0rBq7Q3aPdWsBW6qWH7R&#13;&#10;tDtV0zfrbdu/XaX6MTBIyssujisByxL4OYYVJwJ/2lRwQ5NCm1kl9D8aZVQ7SlaeL0TEyLfkh9IV&#13;&#10;dafVzYymMMYgnC4mJQp2SVcBVw+x0qP1BhK6Mds8RIValSzPK9RWiVEpXTHjUo8u+IvdBe4jLttz&#13;&#10;L3XfeEU8mMmTY54hKLOyH2lDN4jfADjmC+yWIO1EfqOWDs2jfK2cAJaq7x8ofRNwPDiWSw8mz2rv&#13;&#10;LLOHu/mcJl4mVrHKy0xMifYRZ/aFVYUApcomHBBGuDLilZ2T4hP9A6PQ6XRFuOrJeutDmVGbMfEu&#13;&#10;pUfpWbvLMC83MBUTCYPvMmNJwQdVxLFtWEQviLOYwYucw6mzcZDtKNyxh7BGZe3CKd9GjC8Qillh&#13;&#10;l1mZdsrajLkzFGnBfEefGTO/0lxsrZMUVs0R5XctwK94Qy64Jhq6MeIAtZ8QVOAe0CW+OZZVctQd&#13;&#10;OGOdHxBL0lScbHxZwY0DtHmCxBu3Ms7jZ8jG0FXE2mq8Q2P4loVBSrLir0wfiD2gTYAOUM5Ifwsa&#13;&#10;/mXsi8QD8dItt88X1MJPyStTHfpHVq7hKQbfZALtn1+mDNFO0rV3gPdDWsxYRCgWBhwpTiDeCUaO&#13;&#10;YtBMPiGXRgFAqAozmAiv+Y7Kwk8kyuW6LhnaTUkK49CpXQhRlQ0BcQcLBs7RbDEuJl61HMBP0nIV&#13;&#10;DSgKJX3/AJm36QZ3As2fPE5+MMF5lbJwbDZmXL/7MnmdyBijU2AMwmbvBXANY/1D6bkceGF9fk7z&#13;&#10;NA7u3NPmPPqbe03Ybepo6Gz1P0dN37T9H6Dpp1f4r0OGP1NTrOk4e5oe+i16I/SOug5+jTN30aG3&#13;&#10;Qu36I/zP3dNvPzZ+mfkJon7J+hN5/hPzEI/JTWGPxpqep+W9P/M632+pt85szl7n8OhNRvNJ+U/U&#13;&#10;PqZI9vtPz4dTP4PSN0fmdBu9zjPxv7n4cY1OizZD+fo79Sz8/wDs6Z+an7pr6dP/ACn8c/VNPqHH&#13;&#10;Qmmfn5+joaxwx/SaPqbPbptXx+p+an//xAAnEAEAAgIBAwQDAQEBAQAAAAABABEhMUFRYXGBkaGx&#13;&#10;EMHR8OHxIP/aAAgBAQABPxCzot5AfiFjUObG4pvNFSErhYyiXV4+GeogoEsl3Zvpcy/hb91Crodc&#13;&#10;z3LgdH9PzMD46KdR6M0QlXTEk/2preHFwXVhjm4yqpgfR7gqqgczOrz2l1hLCONofFgrD0aYqgcJ&#13;&#10;WLWHCdn0gE0FlRPNOH1lvfLufLn5h5Bbti87ZQlWsY0QmL1Aj+sAErI29IuKtLdQ9uGGkKHs3wrS&#13;&#10;osBKGE4zv3lk/cy1BBowOM51EJT6ylhtlYVo/cqw1zSn2xByu5SP6gwKTh6euoeNnqhuYNfEeyK6&#13;&#10;R3xfpBeIGcTdH2ijBLCwfJB2qurqeeqYlMKFNA2513+Ihfmciatb2RJbLJ/jM5XQJsM1rwe8sDKg&#13;&#10;q66RWu2LsxPw/ESCXUaZSwGIN+GhxcKXlnRcyw0oYqbIFVTTnEVXdbVWvWVMnQHPvOpX6Fp2QY5f&#13;&#10;Sogy1WBXaCUAEdiZtpZoIROko4jmmX4hxb9hLIs/8iVYo2YI+ZjA3UtsU9DLPxB6Gjh6y5bVyxB/&#13;&#10;+D8Yg2QiEpLmkKlVcRgDqqZukMDqQ1xCNFxz+oxY7U2tM2oWdopFXBFODkF0O0pTrxwzOgKTa3mM&#13;&#10;6R3ZinE7cYB3BupjgAgJ4lpV/iWncGDHKbtq+ZdxM5zhL0WcFfxME32S+6UJO+r9IlgravlcQFG7&#13;&#10;UMDepYhoxvr/AK5ZRyFNdoXto8w0OiBOD2iOKY6x2D0mTQrLsrmVNuXdZ8wNkVOgXrLcrAZy47xH&#13;&#10;S+8AF0vvKAwZwEOsEW2dtblOW+CtxQJG6ExxTpRL/eGD2bEXaDN/1/UuEdCmXh1AAA0tcKVtbVCV&#13;&#10;0qvn9iZ56wD7zaImLX6uNAT2tlDYPCSkC77RQxvS5Trzp+ITvdRf4qXL2EafJHmoBZKtUI95kxQD&#13;&#10;mm9wXPDp+qL2xOGx9mW0PpZDpnmLaHvBIyyELLFE6M9tLKV1NCzvd6oQS5G0XjuZiT5o/aPAasFB&#13;&#10;KDC6QW6MJWWTR6wAcUuyrJvjxCUCQIWrUWXTmFRjTWjQiPB0lf8Aw3aynl7hT9TdZ6FI/FVjFeWn&#13;&#10;KR+JXUOgfAZX0pxafUhsl5/Sf7KgsPeD1LlyUdCV7MaKHWVxDaneRlgXpNwYE4qWpb5INRKWErvH&#13;&#10;tYptKAb6N59IIpvkBFtKzuA14nApcl66kVZFXTmYYHCO5lDjkWxABKtKXvCyoPMGnCK8SqPRdveF&#13;&#10;l91b0JmB/wCDEq/CsQZonsQznM08UEs0RXRFiidZ7CG6LX+pUtxn/wC5HsFd3KZUmuDb7QdGXXp7&#13;&#10;RFtGK6PfctQN3u95lO+TON+t7lsETL5uMd/LLuH5uHSFf/AqsphCh9ItvyTeA6NMJBcDPaxDa9YN&#13;&#10;alIUzWwLdZbhgNcMxRkIUFTa2sA7wKmVcx3nvPNjek30et8DGxZSdSbMSr8GzJfUlJEDokRe7HiZ&#13;&#10;IG4SmIdYRX5YQ5CqEUvWC1tbvSxhXclBxcLrNoquWexDQpYx6tlZh1WhTZ8Q0qixRY9ZiP12d+JV&#13;&#10;FKHoqdsgHE6RjmGaw+ZgzXiaICIa9Z7Eq98SqeiItYyl5lAYjaggDSe8O634YF/IMJ5+FgsLvJAk&#13;&#10;UBy7TzqOCMZax6QShOG4UNBmiggCrBefeBJ8aFPDEyoR+SXT7CpoD4UAwvAY5Cvi1BfXqP3Ngaxy&#13;&#10;nqQpVHQH2Zw12AT3I3YOf3hUzQPO9mbpgWY6D7pNBRCaFt8UMuJiNJcKjHRsjS0eKv2itOdUT5uD&#13;&#10;KZ0v+SGgA6VL9KjJV8F/TLj1RH3AN2/TM61npAi7JVgIM5KgZVPZqYMB0W/uPfXGAlIf45g9NrV3&#13;&#10;3XxAQtFrfVuHAdcOapAKE0LHo5epFIoFzq9HtERuG5lBfzLcDpr/AGcSsHLTvsdahlPj0+5eZd2L&#13;&#10;+oNjwv8AqONfcjOWOqHtMCAcD8tw2OoLv2YfTPUB+JVXDjK/mJupRMxjBVEz8WkYifaa58R0miul&#13;&#10;t+3TrLSeMxkzgyQgvJ2SI7C6lzyNqgFq0c3L3VkpeDmUQK2AZ9iBWM5ujLuX9CMbsi2Oo1LANoG6&#13;&#10;I8zUIeEga/onETHkdmpk1ES6i69Oaz0IZ3J6e0x4Pi+SOthzlfdjei7iD4jhP1LvsRpNutS3cKik&#13;&#10;boxx/wBgoGnKW8fyau6Ft9oopvGF7bmQldF7sGIsS2NSwblOv4IV6sRCnu5CQ3uX3gykWrvFUe8O&#13;&#10;srpdpT7V4PiDAoKtKPeLUb6JA8uXVVErUldWUbNqKtWbDW8DgCGaV7MYbHkg3zO47i8RCLCNQX13&#13;&#10;J8DK/qY4Ua+nPclt86DGOJ2YrpHbi8dpeud7csxRdLRXGpWghF2HUZXKlVdyBThitsWBhYxdyihB&#13;&#10;LeF3thlzMaUee5EgeEktd8xdeUaOEGKVvGnSnJZqYSCPUQdPhAaxmAYGYDYVgHFeYTtADuQGIAWg&#13;&#10;6jX8hBLHpMdlXBgi8U1xeWF5ydAKykW9YqP2Z9AvoTxQBaPmJVFmMZLiOiF9p/2IsKdt+TBMAiMO&#13;&#10;W647tSlrwveUXbypcqREF5UFxD2RWi6rt2ixY8jMBC9I0ipbhBhlMugYrZgc1OoY1Skt/mX9x5VH&#13;&#10;zzE+ZJDa1HLpiSxWFPJSNU08pWPjBGGHIwCqPi++zFrHcH8hTSDzlXzBG88DZEhQ6g4gCkL8G5iK&#13;&#10;6AltxlxvvPnwv2wJTfBr6l1I5kI3GxhcVggFQUsRUXInpMSlHkgvMC/5Bsx5nu1IbSfdPpvpmCJ5&#13;&#10;XOeW8lcVx2ghpMBTgomGwYHyJv3uVwQtB3Nn2nSHGjfR9ZgbRVecn+sy3GtXpOVc94yUl2r5qGCj&#13;&#10;uUE9npqUPoFGI2lWc1vaIqnulecJ0h8P2hqgFWrp4hjhGqW1WClO+sQkgCtNUB6uZxteURCLTLfe&#13;&#10;WS+pKZdzhaRAinNN3j2gOgUUHI00O/MpAh+1OQ6RT6Sgw5LLRWoYU2myvch0R7RuQx0mm90CYgPS&#13;&#10;K4xAnH8vwEotFcJR7S2sXF6XeJ0C7zPuzZbySAoBwlvsR/PZn0ShpkujcOZfqqIJ4J0x8xel0i0W&#13;&#10;QzrZ9iG+teb6szSp61b7y8VL7sXdZp49NvtLNdGcEyi6wU92UxW/yuZuiOVfxGwZ0GIlshsa7y+v&#13;&#10;9wplz1fqQy8RdaYJWIyaEMb45FvzC1Y9BcPwh2XwQRvthr5mVDyX3OBHi/6gNVux+CGEHivljNmm&#13;&#10;C4vr5jIO+8AyV4JiVJcVNBDDd9xuj0myG77Ipju71yIE9cQpbr19I4BE6y/WXTuwp7SpHvNf5jRZ&#13;&#10;1A3KITxQMUoDEUG6PWFtZlVCmLaJT8FodK188yhHY2WnrX7gEsLxGoUOFEBvfSMG1CxrwQxq1Jjr&#13;&#10;trHaA2EGExhDecVXET41KRSjxziHdtuXMRdiWcCGdUTOst6QXQUYKbZljsLcjd/8j+FIWghp+SXl&#13;&#10;B63L90MYKX+Rrvb2Zo7BtGkv1WXac9uIsBi5aPtmZEBu6x3WNcnJ28dII3K0ga6xGY+y0FYrrEaV&#13;&#10;BtdGHD5l5JQNp2PZYjlTVPAMxeOGjmqXXvPgZ37hZSOgD5movvP3IvHWWn4Zts5Qn4ZyB6fakA3+&#13;&#10;qblKws7RTh9o7RpxBR0Cr2htiqPGa/hFIcrQyUh7n0hFGsFUf9L9mWVpBbv5QhdM8CGcp62H4lRE&#13;&#10;h3fXsy8Hes+Ia3gWXzB3aipr3lutG0r31CDhstF16QoR2Aq2BjuM+OiFV6BlIN7hGG56IhK3vB/q&#13;&#10;XmJ2mGLTN24rl305hasfIiVCMKdErc+NJlTS8FzDH9sT4Dsy/pj0Jzf3MWH0s/xcycNZdY6n4xLR&#13;&#10;k3Knu38VAzJNWcyN/UsrNX/s4ixgo0Bg27rJ7xWt04Al1gVO8RcFYqwNOXmULqu1ZZHvV+KlZXkN&#13;&#10;U6tgjg49lTN82Qb6li9p8lS0uBQiNisb3EUkcG7ik6wqNxClEXNqUtwQr4VARBdDAO8QysAQC7wS&#13;&#10;mGd29CGEM4WvaLdEhiF8ps92ZMF4zPeKaL4YFvP3Ue0S1YcOdTTRcqoQQvgxzccTs8HuxZLHp/4T&#13;&#10;IC9L21KYToFfgXghQDqxuyPbfzE8Dvt7ErlmzVHwQS+RAB/Yc6TYzuXXq6QROtvxDsgNaCYYVo+4&#13;&#10;dAmjxicgGOsZooE4RhVABwMUj0C3E3Hfbh8wyyzl/tDkRTgJljrxLkUdm+1zbbmUdIxfqEJoh3Ip&#13;&#10;mOpMGfhREvu5Ktmi+R+6C78uSAa8ZhgtlTuYjUP7OY3qOBPsZYb87tzxosTU7bPRB11REr60opnl&#13;&#10;FCBpRzNTRncppZYKlw0SraRKTuWVPYNzTSF2h5USyFb8FcUYuBa92tG2w76O8vbXZAptvkxNz/Zj&#13;&#10;3IEUSYvNQlkdbUSJ0MWsochxkq4vbbta3sfMcaoLZx3aitrVbvs2xkrcLHFuYLbqCbs6+IgBIpXb&#13;&#10;zUOpdJwj5M5Oi/5CiHUGlcRc020t6RCUSnPFYlTVFFfEUi5akZ0shrokzsq2xwgt/UvrSYPS39S2&#13;&#10;xAi965mtAHk5U4ljWbDIySwgIXLLyjXzC/7J/c2A8GfqDleEf7PbVBfxFPVxQ0KHQPvHcCbH+k5a&#13;&#10;0oCvU/cxi7QDnGlfN1NwDZmlcu0rprOV4cnOBjEG+acDF1ms9G7lah3hPSI6fE3QfSbr4Q9M76gx&#13;&#10;xcnWqit+I/uAfTsoNPvSfdyyXbzSWe36H63MMPtd/csqMdSx8QI7YUvmPNAchZ6yxtHpFFRTqOGE&#13;&#10;0+2TKo5RiwsDHSVSBoIb/wAqEX22Ppl0suofuobodcvqWq9EjlkvSJEK3hKgjyesVha6hiJ2Tx/c&#13;&#10;EpHgufIAUmN6vWZcABRDx/CBxWolZbwFZgD3oLD1u/mYULgTwTjUwD2sIOl7mseo1G6Pdj4cLDT5&#13;&#10;pYMJjxSaSpTWoAKnVCrr1iZF/AItCMZvIwJqVBL1ucAHh+YmHCrIJ7MQS47H6G4bqoVp99yxX1oV&#13;&#10;7mJsJwGCqy/C9pgyr04YZCtts1WTm/RApH+P/YBQdDr5ZeJ1S3zAVQFfhdTlR0MvtNRn0f8AZUW3&#13;&#10;/wAFhMa8C3uy249Zv4mEGKwEIY0LZ0n+RKUSnieub6Zq9wrOY1YxdQ3hQXmhz7w217Bl5xBOVm3M&#13;&#10;EZQ7R/7UFoJo15lqwfVgCgdIHRXRBhRewh7RnKuLYnkmGyV6ynWByWFuukQlTR31mLK8VNlHUmrv&#13;&#10;JKWE6wZqT00hor3dMGpR0FzeBaA8ja05vHR7wmVAFbUdc6pQEpUuGrUelypEeUvR/wCxVt4a7fVU&#13;&#10;+IWUjep7Aj21KuZ33Zjyl/gHEN8JDltAuljeLO+i8wGtzqhgtROJh3UbXr/5EApQsPbLHAp2oPZF&#13;&#10;nRUdZdw4dwDhmZOgh0JLto3WZSi8xharu2uIsKp32ekYXWMwwsNMazEdfjbXMclA6vmY7BXXrE0u&#13;&#10;Qqm1iPaEEhKGC2ovop2POJqD4GLmeI8AmorEOwxd/cedBIDNlVv1gxeoVTNb95ZdMC7FvHxEEYQH&#13;&#10;gCx9dRvJUVQZdYgV7JvpU3T0Zlrcsg+uOGrmXnAUq6KJ7Tj/AIGlSIVzkzMIcsrtXr3j9SLF2K80&#13;&#10;1iCNOjbdTTcdRTRAvBi8UxQC2Kr2it+kRHt3Vjw3LdgwqAPTDfxNp/iOIEW2QWn0uAbVnaINEbcI&#13;&#10;OoCv4m0L6S7+s3nrSDzddlJaYnRRiDftC+0XNMTqP3BBJUlo8pDBEwWegxkLGABUsG68xuBpKjgP&#13;&#10;3KISWJY/yAh7C5SnhHB4iRCPJHV9EJjnqg2fUtMf+OI74WqfcurPcX9S9quqJBbCSyHmg5SeGfFY&#13;&#10;zBoeyMKP7R/J6TCFmrOJu+fECrQqinsn7lirec24v+QuLDtmzR+7lovq9h1/kQ04cbp8+YT8qn1A&#13;&#10;mD6ZveCqa5yvuBhc9BRLBfnQxh/k50ioO6mfYjGH/wBVTRQ9aywllQZQHVYLBbslKvemB7tHzL8d&#13;&#10;t1/FH3A7PfaexM+6aRTD2mOguN8ccu0t8p7WTKo8YQvtwXyjrLqqm7KjRPCBWF9JgUN9SNYC6gs2&#13;&#10;QCWnLMcqL3yf3LojInuYng9pewXvtLFmJiiPezK/Sdr3QbSroz/JgaPWLQxCacwqiObLia0cmIIr&#13;&#10;cAlkDVq6MYSo5SUYySsrKSxY9poz2u5iD+tUx7P9SHel0i+bd1OWR2EOe53liRPQTDdVS5hEGDC3&#13;&#10;0jpS8lIPTTWE9xKuQFbgByw7CLTL/wBRhFIQFZ+gigX0zbb2e3zFOroN6qiZZ3oXZ/qjUGjtRtLR&#13;&#10;VQXas6cdIKtOhiC0YVtjqi27dLg1sDIgQLBx0RoIMC5YFgYHo9yOBVdW+sE2BwiiV7ALoR6Gq7Vc&#13;&#10;rZcyYfEeQkvq7/MrsrlvqlGKOPpAbYCm7ohQch6XCqa8kA2HZgZad4Xzp3QNE1xR+4Vh3n+Ic4oV&#13;&#10;BRyR1zYs4xuX53UpNc5ixfUK0HxFYrrE1hujXxEk76sHKrfHtBd7lOmcYLjRKSvlWcEOQ44K+yoW&#13;&#10;YFVbHF9pUMqDOerJLJU0x0OKr23Kx73hWqssvWNPeikxHaiDAUUc/wBiNlIWAPmJ7c9X2IMnLl/g&#13;&#10;n7iYDra/bNrvQ36qUYq6A3GQnqhJtuP81PCwHgfSIv4EuLD6SkDaNdP+/CHnAqHF1ZGIMRaeS+PP&#13;&#10;xMmiuikONngJUAV1V8QopHukUArt/MCiL9HOPSW2k0lrnJfymEzbC8L/AGdKIVfgzGFMubqDwQLL&#13;&#10;dv6VGjpQK/DHHMv+Eu/iNV42fqINB6JLJiDWyTV/1m5RgoyvKptrogo3snj+QrruBG8h3EcJ0ULY&#13;&#10;ytb4vbUqiHQIOJQ5xG6Q+Q/EuZWhMvpLIn0/ZmN8Bsl2Fsr0R4D822wkAvVv7MKsx5BlW1PCOLib&#13;&#10;A+0NqsOcfaJkZWnHpLqvfIpeQdQal6Vkp0BcsMCzNnIqWABcZl7YbHdqCxoUGdASvWUF6sz8zsfc&#13;&#10;iFlBBTpA8HWLa1AkF2cRJQqiK9JTeolYr2lmFPaBN+9mHQQBhIisaEKR71qmGq/5slw9rcM22Opm&#13;&#10;N43kg7zB/GKzGjhphxuewlIRRFWOQdsLmFoSGx9IsqrJLPQvLNV+idxZYdasCs2raHzL/CJtXw98&#13;&#10;QXuAjLEalbudq3AKZ7PRgPaKXS4Ok5VNL3eswZ1hjwvjiCwOfslW2sp8wsEATC3r0lFxLCy4Kqng&#13;&#10;LjBvQ4Hh7SxwFm0IpeemAq2LFuURwVSr94kJvQ3bPpDxu9+X+7wyQQIXcZUquqS4kpl0yNItBZSe&#13;&#10;0ASsv2lo4TrH6Z79X/COH6VM0EdMkwsV71AFheMQBqeJYKp3mMMnrLZxXfTv4lY3uUuBX+IVc5KV&#13;&#10;6t7hDhOGO4w7t9Ubvz/7AGxCPdRUILRCW5FHENPVhchmjBVGg3ECraVpVDjLWqSjc43G7Le6xnHP&#13;&#10;WJEX6et+rIALsVvJ1/SDIaQ3SrQ9OK94IBYTAeLF/U7Muz/glha8bv1ceSXnN7UfmCextxwaeP8A&#13;&#10;nPkyfoxvSOEH2SaZf96hxZ1a/uM909j9zkD4NBbw1hUfmc5OmGy/pg6WQM6x29JYVDUOA10pZZxj&#13;&#10;pLaz7Teyu7BNpPgsI53zn7l+t8j8EVvUCtesLV7qzNEtgNAd47xfpGtG21fcSQrjs99QFUcZy/qJ&#13;&#10;wfBA9iouc753/kr6HuhPAal4jrEo/wBiZ8F6ptGEvNQMQozEaYUcTE6oRpEHmUBA7tuUYwdsRSUh&#13;&#10;pMuOfWEiNZ2H58xDXVbcKPsUQY7SD4MeFF9yqp3ADMIfylv+SjFutD8RamXgv2gFjdSY/SUuonpH&#13;&#10;7LG2R/PoRbK6qpx26XQvbZYpPJ3Zk4gAlaNS8stNjjn1GcRuzY+o5eJUqKx9WEbgqmotY7uBlpvB&#13;&#10;vBAFWz2lucUdoZvEDtA26RgndFQzjHrAR17xSYICXGuCAi0qr1LBgLzKR0hiuD1cREF6OMuRnwZL&#13;&#10;YpqfCY91jVFS7T6EpFhdeQzaxFROSttZdsHpMEY3L1dSxssE4O8HNu6NnSJf0iu5/wCxuzV3VnET&#13;&#10;JcEUWMLVuoMysZ4t1jSkKFkCowaqCgOFhltagVbWWPSIS2KRALwwAREV4jBN5RHkq4IIEQLuCpti&#13;&#10;nnMT3EKRv2j4RdFXi48BuRq3HpLIXXBiK0QYC5yodKma6i1dROUCsolkKDm3mDIYywxBYuJeCW+O&#13;&#10;agJsKhY8N7gsyXCBIl1NQE2v++YoBUdLVA+GXCgdJvjMruX7hPqNFsOP+EQ0XVS/iKrXaLn6ly1u&#13;&#10;omYt7uSm8v2mNXDm8S6RUNXYxxVfZMKXTsrhF9jm8t5g3rI3iktdfER9wkmGOuFM3XjMxni8RZQJ&#13;&#10;XVcobL2U/RE1LFvGsofslsy40Dqv87EIwWDfJh90xZVeaoeSv3AgBaGk5f0HvOdird+HLsw+z3kc&#13;&#10;A0u+Jj9rvLGy7xLGxatX0y3cUtkDj2VwSwmRSAQR1aekfM+rGLFit56wvnBzmCsmcARGCAVxC7as&#13;&#10;lFcFqAeoLmkCh96T2rKH3MYjikYLNoviEMkqWIsFd0pRHxlXuYjaLf8A2dSi824R6amGf48PXUce&#13;&#10;mP8AlCMDqoPZNPxqIomkzcZbP2QekKeCX/yQtfnXwEJAoJcoCqURqsxwLR0tXiCrG62lnSHZIeCD&#13;&#10;1E+MBm6HZzAFeg1EY7ypZj8P+6zQN/RqFmMLsTJjGAd2+P6mYXer9Q049lIMfrCkXBHuON5I0IPs&#13;&#10;zFCnUXuR+nOpvw1GqehMfM2/PAY8yk6kABnWINRgIuyxoMRaHkLjd1qKFX4SL3TBCvNctrmEUzZy&#13;&#10;nxMoim1t6XFgOgLjM216pcJTJtoUnWbhmEJx4S7ArGyVPuEMHW8AsZgZwz1gD8cDnp9TCvAcsBTH&#13;&#10;yArUpx7OT+4zCIBNveYwK8pPuHa/KCrFV66FKgULt3mZZgFStS9ismGziAwuYW+IWNzliPMvg5SF&#13;&#10;gxyg5oquK8QZRoFlxuGOyvLEoFYHjM3NQ5YrHkC0ZASAI4+eQ6xET3QxIVZLJaAXUCFxZOBtiQpi&#13;&#10;TliDEdhWfXiImhF4dw9o0jBn3lr07FijjUxXFxA222GpYXOEyBTX1liCY6wwlKquscZrlAPHfViW&#13;&#10;0RUC2k7QNLDLniMpm/OMzLBUgHEbpiDAWwvrUYxL1F/JkmWmrrb7g5YzgiqsDVdYQ3C2zannFXd9&#13;&#10;o2oj/PEXp0Vg+GMLYcAf2WXsUH9SlbPun6ZTpOofZBUp6n3c0yeiL9Q9KUuMmf1AhQQ1x4qNY/yi&#13;&#10;CH7uBwC9Af2bIHDSfZGG3PL6iOyHVZ+oW/aIo5u4Bsem5qBeoQeR8Yi2onvBbyO4S+iPNxGuzUzc&#13;&#10;86LZHEIrbNT3oJYhk2AOxhfxQzNkaVHfEWTp4FDOEHBdQ/pmCLGytkGCFCRLr3jlqB+AchmFiqBD&#13;&#10;rs5MZgU6EJHN1DrVIRl6VumM25sFjR5z0ippXDZNaR8nAbDP8huK4E/9wmH7FS/uBvAPtD+S4M7v&#13;&#10;L0GX7UcxsKL53uxe7h6r2gJUxShuiFbjF/2ozMWdFsfdnlmmgRQAdAiL2h9E8uY/R8DaVpEP+o/y&#13;&#10;AwL6Yv8AekVsUpQn+QR06HXpL0bPYEOdSDZcXv0dhDYOiQZZeWQwwW4EEY2RRqOZYdFToCpUcL4T&#13;&#10;7dJwV6CchndUT8FmEUeESlbka4fNmXRR62QBv3XL1keaQ2U4CrU7kuQ3xHqjNgTxrFpgHI4lTMlO&#13;&#10;fgxTREyQ4ZOnBDkQx4/kDOrtNeCWNuiNEGnRDcIyrsL9DTgjt+tuGAXleWfpRLiyS0VT5qH5vnJM&#13;&#10;BU9paFA5sICtwUCEtN8WyMTYPAbV18yrrHA5MdLCm92jCGjlt0WUCjIADRMpNF7qN1WDL1hVFiqR&#13;&#10;fJKcGLjJqsxAFRWgjFDlDI6VKq7UQZe9QqsI1tvMHgsWrAJS+TxxFhanz6ww1LsMDrEpPW0YvpBS&#13;&#10;qMS0gWsmJhmXaDl4l7BLtauDCgdTUD2JCMFZFtdyoA4pOrgSXBa8ZO8zrw+0qA2xuEIeAURgjki+&#13;&#10;kfDo9IqQOKisjAvzKtV05xqUs7bupYUVniVm0URjM04qNLF5qphbTnmF2jZdxukZD3mEzvUdx/vO&#13;&#10;SKdg6AH5iyrgKYXJDPUqVUoUYb2X9ygDy+n/ACou8wHYfSDojyT9KkRb51P3BKkv+EZesV5B9VBI&#13;&#10;qoow+rBKqBWA49iF6lCgAC+j3jiWDlR+mYnlGHzUuMK5gpBK9H/kvwLyqRdMjrh+I9nzKoIYqWKK&#13;&#10;j8hAIJKNgZggdFR+pdX3DGAoa+S0aa3dcpfAMSuNuxf4DYwwwxDhv3jAx7DS2tx29FaRZ22xwQE8&#13;&#10;gjk1gx6RYFiLDFLVxIXGhKVdnYJSsJYt97b2yqApoHa8/txGE2lDkSy3bmHtk6qw3/fiWW9tx9Vf&#13;&#10;fsiDFXV776envLCxDtdf58wtjE8PX+QKYu8PlAQ+7XIuAvaHtEEi7j6lwD6t5oh1D5Y/9lk2Lly+&#13;&#10;8qCKgd4q1e7b+YjcVgYJUcpK+WCUSfzdr2Ue9wyOcD6RatneboEzHw8XnuKYEUW+b01FGUVpASt5&#13;&#10;+bI9NZkdlEbxcxaEaXZzKLVCPIB/sVynGS7lyckyI4qXVr+4jejpVFGqOkFtAOhHeecIyyqsFwht&#13;&#10;U9oJZDpdwpkR1hkKPKijD5IXi3sgiGrXSAFjZZySmMtA/wA54jNrIcq7eJYkbMhQN1lMGeAASd7q&#13;&#10;INFklFn4zFAmrLIiXeOCKcDXA7w1ga6TBVd8OVoHRawjPmBD7uO0itCdQKiiVAp3QQ9wYNAvqgQJ&#13;&#10;lq2Qv1DphcDI4HpLDilfRz6uIFEKrfMELMJ10fuMFEXHlU8BAbslesyt5AwmHVRAZagKSFyqywtB&#13;&#10;2iecaBuKAbGHD1ZXfFuIsLSHxUyYy409HaDrBZQXHdYGQV5C9RORCclRm5WjlACVkgBg9IbXGcyl&#13;&#10;pikQZQloyW4yw4aeYIyFQicC1u3mYkaOsWGVpWo6ubvOqqWLkYlxRgZiJdlF5mdFKFSpZXWiE4ua&#13;&#10;zmKDPqVAjHiVVKUPSBQv2lY0gjiIi7G8dZac+jLliYJYqAa+ZTgZcg95YzgbPMQGjRANJTmGLB3A&#13;&#10;vgXIPEU3Y7JehKp9Jih+QIOlWIi3OFQ64cVGdGgru9U+0E/5NHM88BN+wlSKc4h7MWqvbWetVB/R&#13;&#10;iyfC0v7gC711qN+H2ncfEzSz3jZH0ljfnCP+ughtngA+xGeo4Gp60iPJRW/eFcOEoy146fZKhJTb&#13;&#10;f+E94jU9dv6QedlouA3+INhHL46ZJfLPOP6luB0QiVAne/FQROiuB8cxlG9MuIHIaAYF3Ap9Vjdg&#13;&#10;6E/URTa9xJd5sgdEvsQd33hbTPJKDd8RLhg59gm6o7DDG+Cmy0ezGFveLMLLPTH7QOgHQJUWpeAV&#13;&#10;lBfL3hHrZun/AHWeCRt+WekQE8dH2iI69XXuRA8dZ+5j0P8Akqpi+7/9EpBbsfxD78hfq5sQ6Yvz&#13;&#10;DbD62QGyDz8Js09IVSHpFXYPUxKvZdlvL/wZQ27RnvrssGRQ/wAbi6Fk3dmScEbbn2TLrsBAYKKB&#13;&#10;zl/yWE8qtjtBGbZtN+8Bs8L9QaZff+4QGXEw0c+sBw3vm4bTKQhtNDGU8yoX17hKNN9plAwHT46F&#13;&#10;cV4IrZXkLOeLiiXct2hHsG8BdXtEB3J/eNNgSm2Ny6WUjBjcsg5YcwSmoVDFiYIolQjo5TBzaMD4&#13;&#10;yUOBwuayrPkgq4SWyhl3kOkfIR081r4uLarKcIZnI2pQeoAZVvbQxGI8hxUtQ3QOsYLEIQSwuhxG&#13;&#10;VTY6pQhYErxp8QOgFlyzPOcr3lg8Ce8BmAzfWUBRrCzIfDEAnkBSiBNGlK5gLeJUZ0IokdnEDwCr&#13;&#10;mVDOEYZbFUS8uCr8RAHIxUW6eIlaiw32iS3PeC4DiJMIYrVwuM1ZdUM4NVghRrHEAkUsolK2qZgO&#13;&#10;dPrGlDLcQqFQ2eCplIXzCpjdeMzrKoFREjlsmiRpDBGsm0TTG2+Zg2clJaC+Ncy3qkshy4GVh/V4&#13;&#10;3tozNdnRAo4Rs46yr9hRZ0aLq646zZNGhEQQrTzFYc7ewJd1kQGzOV7q4ZbBlOf/ADcDTwbElD6j&#13;&#10;o/EqRO37U10dC+phQoOSX2qH03z+kZUrLyufZMety4PhuIU2OaUsP8R1jw3Or37gWVmBvHXPoQDr&#13;&#10;bLTsFVele0vEHIMcr4t6Ry2vSWgr0mXoe2I74lRGrV1D+oG9hAn7liqGXcHis+8cv4w9iHVUdBj8&#13;&#10;Y9aqBNc5PiIu6d2HoFlhM3T7ZClR6v7cTggYWd/EPeGh59oMpVOXFxSlA8MAuSLcSvCwfClenCzc&#13;&#10;M4frBmn6IwyAPe0Mop6MN8oKSl7FabqLKxP14m2LsLyhG3HCzIfZ9+01jrorMVeXCD5M7lkTw8KM&#13;&#10;ZFPixK9pXXj1QVTLqL9QbI81oxTHahK5a/VIEjroKUq3/swOiYIAEej2uHiQha5MPyQcEvkhuV6Q&#13;&#10;m0ntDX6AsKU6dyDUhOykpkKxjpLArYoS+0O4rG1YVwCM0XnEq4EAaOAD6mpeoOIA2Lyy3L5mriHL&#13;&#10;0C0gSHwhh25mftbXegEJQLoMt+sISqQE12qEmpip33HHxEEIbxBCRymHMVz2M6vcGmC83LmvqEY6&#13;&#10;utEGOqCmlIVBe0V4hAortnBCsh1dVzK1AAJk05gqlULCucURHlGQrv4Ill1IGegsYA3jLruQgCWZ&#13;&#10;Ysog4xqZy2dxgVF4ekAv5kJTWqTXaGKjgsKeaLiYY0OrBamC8JqAovLUqaKWJoZaz1iaAylrWZi5&#13;&#10;0v6SzBy5gE0pq41VWpehzTnEEk2bnA4hFvpqYdmruISxzFUUXkloEwiwcCEe70TdzapLljdNl56x&#13;&#10;RoF1eoiwC25YC8Rbi84haW3nfM0txZqWcwIGHhQxCE4bJfvxV89tMeVRwIeKS5bDyxm6Mn7gpDs2&#13;&#10;V82bxBJ2jCKRs13ADLFFWzvIDCDk69l39ysPwjKRIondDM0nWpVeJdqLnh6/1gyw17p/JqhorNnT&#13;&#10;+TJFXTz/AOQG1Xtp6/8AIAwvJAsVdb41/Yjdqt12/sPqEBha/wDpMQcMH2Y1HBRV4lldarcWOy6X&#13;&#10;HlU6ia5R3YuG+YEZWwMYc1xmUBe+bFmfSX98RNq8DK7N0bPRpmFtdUJ8MUpX/ApUfvsdSfTXfqVo&#13;&#10;SyLpS/8AhkEqlwl/CFqw3g/QyxOvNAWerK9DvB90WMK8Zf5HUgO19oCpj/pI41L/AI9QX0bpoexL&#13;&#10;xQVAHKyyh0V0QtrwB8yj9SL7ynQeqiToH2fyaTeqp+pavchZpAebHK+QSXkboMRGh0HEFTfE5nII&#13;&#10;9pYUEPiijEJOy4DHoFQ6qQNQvcGOUmvUqENqAGfK3DG3SJQDtATlQNA2FfEBrViwp5HVcwsKhrzr&#13;&#10;WsQCiwhFXdDzmXf9JpycUOv+wkFVAv4bIKXoXvm2x6zJD9BA9zokGXY9DE5MHZlujFaX0m+HpLPp&#13;&#10;RwgI3Wi9K1Kmpu05LYPp1cPHWI1lKwAvo3UOwCLOSt49j5gCqdJttgPbEXxjJ4QzDMgiy4L/ANJn&#13;&#10;o7Dq4fqOFh1sIxwBp5IS04Km8mNMshzWblGJvTwmYqWKzcS3FcC1OIcyObiShbI1eekN0swDn3hg&#13;&#10;wKUdY4rljKC90pOGg+Zl2Jajx+0RVeVMzgSyFsofaL2IGlghMl5uDErCuAqO14gCrULC084wzHo4&#13;&#10;6s1FVgjXHHSKVjlu2CnOIqW3PSDZ3zCTTiYvXLOVUnPeVBcVK6mGjEMFrDqTS5wxugwKzuJSRV3c&#13;&#10;RfZLqpt1Erk4laeQmqUBCqC0yVuXYAHFRHVTXMMoe8al2CXOtAhL7awRkQsvXmABkNED0hoUp47M&#13;&#10;eJR2SK5faU3n6SsecDCCFOyYDxFeN/VB66bJXJ6kGiWIHQXc3Y2Ck94+wFw5FaeVHDH13H7IOpd5&#13;&#10;D3LgBUjYB62H+IZ7SlgjmOtQcu/qWx5Yr6ilBU6Mc0lU0kEfHl3XaLd+XWGBhUxaxza8Sr9q/PY2&#13;&#10;1FYjA163iwoYVNSBO0yHhjS79ssrg5TfaUgWop5ql/cGAS+hBZEXRqnrMnZ9EOM9yk6d+5LhMDuw&#13;&#10;+fEXbDukcFvbQvJdQS+zE/tED1WI+Ud71ce7ECN1+Anua/8AfxL86GOfdm5dcP2nFipvCvQzHh0M&#13;&#10;+vrbAwrkn+fzK0N23nof2Z5vKt99y9ofLcu4sdZKNeEpFaLkls9bCn9ljZez2iTIl2P6wzBXsu5m&#13;&#10;hsI0wJj4hDRvNkr2YDmel4hpTt/KWB7iTNAPV3L8b6mMlkc3ZX4K5mteIVTHVaqWWp8MS0XhgpII&#13;&#10;GiPCM8gva2N06PxBojtjhO1sRMiydubpQHmAA0S1G+1KSKQtCqHC/wCIJ/DPCcuniFpGpvQHOi8z&#13;&#10;lHmIjd7/APEEpcdIEV05Fg+sdZVsh6l3B2qyS1r4ghAGqVaF9ZXrGwhm6OYw2lSr4r9xmpBWqqgj&#13;&#10;9q0HWqhO/DtAqqmuHiBpK3bLDxsoF4bmLAtVyKvEcB2D5zG2x0vWCa/jNKLpyGLB/wBnMBxgX7qL&#13;&#10;FlVWtHsStE5Vb7uAlkAoX9S7cE4ilPSWCPTKrWorQLqZGs4TUqLfsfcxL0gfb+4PCX5jLmdbI0ou&#13;&#10;75lvCmIFt1KuhbvU0A6txir19pjwiMkCptLlR25bgbjiF3txHVprGZDlmEs1WJnk9LEwLLeIOBtx&#13;&#10;0lhyjdx1zEbcEKsTGcxHOS+YAR63K2TlyypkKwwRihapcELZCIabZyWAAL2I+UDWamVWjl5iOxXi&#13;&#10;UvXh3HQ1WLgKh4Ro3IU1EtDY3qDAu7hc1uqSPDUcYvuFKdr/AFklZ6Au/UzEnZZQbtiawLZXlq9+&#13;&#10;D2lDbQZA46TLTgo37iSjXkCM/UciEAGx62P6l1A4YuHECbrVLcU84RVFUxx+/gxX1MdstfI+5Erf&#13;&#10;IQ3XnBNg+tf3Le37p/UVC3v+jDCUbBT6RPru7b1tBvcLH3C/Q5R6WhkGoNcu8FOIqYAqk621AwlV&#13;&#10;lB5NmGFNEbW59TNJOti5QTD3YdeO4xDVDEILuz1RZXeC/iBp2Gg+I5bTqMsOqLgT7ampLdZyz0oA&#13;&#10;vkgWd7bhItKMAek+QofZFx8FR+GPZndyLMx2R/k3ldH+y5i7Tw/2hXtwyww9GYtN/CDIntUUbdVd&#13;&#10;QNyVwsqI+iV+YtmnHHxU0VuhK+pXTPC2veVNPclld0DhAbU9Gk5xXgi411bR/JnmnAXL9o/JMM7O&#13;&#10;vPrGeBbkSusuU1KxnvKQMdOXh6UuWL5lSKbAPZlmUHS0ssurAdkdxPaE2xd9Qd2Une1b30tiKhkF&#13;&#10;V1zRxcI3+oXwK/cTF7LGkWY9Yzjwy4TLH4JgvOKfiI6UltgET7lL1UWcRnOmo2jrBoOcwkjaFnaO&#13;&#10;JWzfdiIVACxVMFgzcdif8Rsrdd24GkK+A3jTGgNmQQ/UpAK9WEr4QjLtJe7iK8b3LneIlqsyd9Jw&#13;&#10;XH/mjtXZAqHSK6c0R0kQsbwLAVu6hcnFS19NQc1WQrI2rCHoj09CdWt6qXKbzfiDCo2VGIbpJiQp&#13;&#10;0XFVtgkLMBqK0wGIaQNGpZWxBmtpBWuyZCchGPXJatKuwQjX5iU4CVzGsBW8E6SwdjZxCWgXfxEw&#13;&#10;AAGMbHCZi0rk4jU8EdZZlW4LvHaZE0Rai5zNi3Lec3GzsL5lrpILDvcYYtG/5GCSniDFbW4rp1iQ&#13;&#10;mtIdhq8i7gWB10p/2p9wPDv2jwqV9R0/kHLG2cYOsMxE0z1jLTdy9LC8UvCBh7mh+4aUNdqHqJLx&#13;&#10;80JL5LDmojCm+5DUHTSV/UGym7WQw1vK8Al1zgh71FUb7D9MUAv8rXxPvaD9TSPi9H7gKF0zD6uI&#13;&#10;Qnlk+7QfMVc0WaxQBT/IMEedEu32g/ygQ9kdpU0Cfqy2vQFwwAB3SbLAc5GBlm0hPtLIO6pfnM+i&#13;&#10;1PuL6aHUfuA6HdS5Qt3ZKdi7iInL9kvw2U0P1Mez0WplvHGG5R0pYWqflmBNDjyRA03ZSNWPP4Dt&#13;&#10;05Ugd9gV+5XEy92vQiHoGKDOw1FWmUU+RMZmLCEKUZL7NZlnBbSJNWPBIfXpCILN7IxRptFMg7xr&#13;&#10;h7JS4nAwPuqNRW7S9lSpdZCylbekaGDXeyKzJwjk7wAuBSqL0mW7UofA9ISXSYOuF68xhSiisu1M&#13;&#10;JITYAxdV4lxwQaU2fdQzrCzhquI8tAF2HHhgVVUfMQgGLV5GOG/SI5YcKdLPiLqEwdbx+o5wiH4h&#13;&#10;jAAXJL0IjQ6QckdZaigc0YjQLeWoACCy6lh6e0pIpz+D/Yb4R8gSh4kSoTBF4vmXKciZKbOlSj2Q&#13;&#10;wb3CJObiMhuukV4KzDVzqY1buFSKr8puCS9GXD6ES6X+krVtYlDZYHgjODqJNS/EFVvnXSAE3VS7&#13;&#10;ZrpFr1khsmd/EaANUvMNxUYX4r1iIXTDU+fiBSVdygVWDB+DKybAswRWDHjcz1TbpuJTAq6wkWJV&#13;&#10;lykgZZUF1mVOqUIKmYS9V6YPg1FlkxNcrqK2HnmZmgfMYs7jRt4rMso4SlKfWMcaYAwgGlq7Yw90&#13;&#10;eK1cRUAKD2qOQJo6SmQ9FB8KSZt/pBN+mmaV3nliG4u3SYEAEK2lFerLt42owEWhboclniC6N9ab&#13;&#10;7KH3nKHjSBGpqnrq4dEcm3JtVGLY0A3KI4cWLrmNy1218AmhiQMIAyoaS/aoJpRKtzGLw3AhWNQr&#13;&#10;0aW73CDpDHC8ZMMtts9Lz5h3aY2BB4Tm+78Qn7lggnl/sW7Gdj3iXgGQergjqUv/AIBLc90H2Ib/&#13;&#10;AIkZ3LJeuW+YkR8RNEmhIPeVwzhsvbUYN95/YKhdONUYovBeRGMtD1iwEw232lIGlR4y+5aXnyv1&#13;&#10;GbPUB9TLazMg0cLLUPQLa0lkCjEdvxSjxCbHNtRLFeB/cAFWPCB8et2E5q9yV8gBqkdl/wCxAp7O&#13;&#10;Pl4eg53MTKMOBw8Z95vxeXpxZEdqcjivu7y5JafjYC47sELfixaiYrM6j9GYwfCzEeVYbvZemPMs&#13;&#10;q2tk7lDcPme8pDj1aprvcqibTwU2mt+YtWUtYKu/sjjzgnOGmvWWRVQDe7h7ie0FCipdGTyipS8q&#13;&#10;xkp+IlRTB+5bFWrHaJc0WXxACnyYy7GDAyLo8Zg10Yl3zuDbZQ7tINJkA5KD7h9UR2L1ADhpVYlB&#13;&#10;qrDiCpC1iJlceMLlhdsdIesWnFP71Plnx/yDHnJDlzgz+BI4ZoxafgcSsxPRND1j29YNJ4mDV7j2&#13;&#10;CK1WajgaiTSWicLwS/N1jrK1uVQY7gppeI2qJU9BzFBQVEZLKZhBu9ViMbSiWwmy11nSmNEyIpXJ&#13;&#10;a3uZjZKzpMQ5lRW7Zbghu5os5vFwmGyGcVOZcfuS9DriKnCrNA11hE7EPeaYGtVEg4sdRAAXLDRk&#13;&#10;eZZVqICMsRCxTQXM8t3NOHTGGqF5fMIBZVbjo67TvPH4nWCW8JsxEI6/qGRLjT5HXeBD7mUednXm&#13;&#10;ct9N5UeJcj1AM6F7iwbLpyJ1HSR00CM3BMvyNUSwXCteQTrhhfgLQjnMo5h7lxztb2m5V0jCHUqx&#13;&#10;x2lKIAXOKaPiAcejZ95EGXQOtynFS1VleYre/Wko03qWphCvQMwa7J1ICq56w8PcxRFylrKe+yYy&#13;&#10;KNUTf8iIpZyl8Rc03XGC2HwstWQ5gE4GtR8yoABxfKrL2qubE/NBfmIMrv8A8ICr3mgldVVcIDlv&#13;&#10;WIwIajQWV14aiYUbblm95I5eYpg9iFjr6Vu3EfYnzI/wqRTHkEhSNHQH2hKZBzk9iDaJjJPsw5RG&#13;&#10;v7LmKBRQkg10O8ughnD+mCAQFV/FLPNN0i3WmsxM72FZkCh0H6gFtpv+ggnapXktsgJVyNHwQ7ZA&#13;&#10;q30tgdj9TrGoLf2ifOML6oYM2V9bNfUVctjrTr6XGnLmqxYZ9n4geyAh4YWlpC1rtLhEH4ijZlaO&#13;&#10;pGBm3Ld6gs6A0LipdR3T/wA7T0pYnD/IJLlOBt6H/Jb27PkmfIqHIdoMsGj3jqJtrmGL6wZw04H4&#13;&#10;QZ+78RWnkpjJ1kzNvWGpXBBhmkT4Q2RLZzxbB+yPR1nS9FTQ3m4y5IvQ1LElKlGjMeccUXNFc/EY&#13;&#10;m1b1BVWpLJRlNyeqLmauNp1NENy4Kmx9IaXg5gRKU3hFtvEItuquBEzkxLrjQIL0MdJiDtLCZZgI&#13;&#10;o3uILNRGSi4WAFmCbMTAdYqgmtEyNLNZ5jC86j1y03DbnoQlscznHsvcGmrqm41Sbi1D0mJrCtQ0&#13;&#10;EpS2Z3xg30hyO9/uNocpqGhk3m+sLK9cgF/RBmvpB9vyUVDpkeksh7XSFCAA8ZdF9x3HtHcTAVz6&#13;&#10;x2gklsrZvvGI5JWT6xDBpEx6uPQljiUv+I3XT2ivCNeidJfRlnPulXlHnQ6QDhgOCCKunoxKxfMB&#13;&#10;oHsQf9CHB5xBjCwO3psBx+IDoD2ZjKfNxNdnhGcmwYyxPmGhSdcxc4DMbyGUcUMwQ8L2QFoVAF3f&#13;&#10;qDASilRWHJ6ukKtid0HYVj/WSualhkm1bInp+gS17yhVNjRR93EdqCANnD1EvDL1lQz1qs741C0q&#13;&#10;sAFzvn/sOOkwGICOSgh7MuzQNTlYwHXJTX4T75vhKa5OsWSm4EjT2Z/HHIUKm/DROVrVC7RzMQuU&#13;&#10;UdeIOLiPONxyfLUeJwCBd9LhJZVYlAwCPvAOqW3e5Wj0I2O1RV05J0o5xZPH3RXnyfsi9ElIGxHz&#13;&#10;lTP97nq9+SWrcWob4mnnDWGRgc1xLFza6R4a6EwDn9szPBL2XwXEUneDCMaM1r8u6YMSqvDHYqAo&#13;&#10;F6kwB63EaiNIxKvlbiqvaY9eDBWeVl2Xwxy+ssIvaI5oxTPUl0rFRXdil0dQB11dUMo1Bhcafo8I&#13;&#10;8KwFGYkXeNzAuWVjzFlmGPvDgq5Zt1C5eagUXwmDNJq3k3uNGFXwuCmgrpKHdQpM645iNilxL3R1&#13;&#10;RmjUt0jkgY3Nky5wEzvp1hiPSEJeC66yzuTjHXEOzdp1jA10Fe0FePQfphFE1b3nh6yuIqC7OxQH&#13;&#10;vL/ZnXr1KxgRaF5CjzaQ6LaADwOohrYS+fFdO0qwLxXnpK1HKfIjJcV+5ZW+WZFn7IW8VHV8ERsD&#13;&#10;PX+p60EVCuzbWKvqGwYcgzC5/Fy7+GTN4fDC8H2Z2H1g7K9YF0XwwXFMzanPWIlxFlETOiPadjN2&#13;&#10;k8SpxeqdE4X5HvmV6D6Ty/SWrB6tgHmeGHSvEKoNuziEBMRqBrMBRnoLMQAAA06e0sEZuhUSuOAm&#13;&#10;DTgxs645gtmC22ZkOXHBf5GVRzq3mLCJ6wM3EyvMZjAgLkYJ9vr6jHKb73LYcBsWt42RjZbaGzWd&#13;&#10;ZGrl0GU8JVX9rhPY0UGfeYcF0ATJ0PcXzN72VIuQqi1uELM8mLrY8RkEeHSTFctnL3l13Rc8J+5Z&#13;&#10;E5/aG/ejHa4zQyzAoeN05w+80q5a47EQnxTMH4fmG/6OZzlBEM0fFgFJ/wCE8WX3Nw5EyNwTl3Cm&#13;&#10;cCcFxxtFmriX82VRYLf3R7Ij3cxrGZRlIlr8Ekx3OSBKzAwpNwPUESkSs7iJqWIGhCkNeOFA7y0P&#13;&#10;DHJnmJTANcW8wABiUTxFStAZoqNHpMhwgPbiuJbRhj21ioN9sIZOYcGYLwhhWWHeWAAOWIiqNy6s&#13;&#10;OohQvHmPPomGEqwfPiC00sIAutSxV0pgoqZ5iYgaPaI64xzED018w5auEBPZlGQlzPXEBDJ4Jabk&#13;&#10;uhxhhFUZd7mQXKFQEA4F9x3H5ngtnd3Lh5Sl/Ez4eB8JXKFp8GKmEXLnA3KVA5hkvN8MKqff/EDc&#13;&#10;imknzG8+RsV9NTkAdFR7SnGLbYHA+z7Woo8yD7IrNigYHkyxl1QEfBiDZdEPkxdwsLfyy3Ph5hV6&#13;&#10;jIS0bqj5gdU1mrfdSsto1kxKgeNI+tz7Kf6g3B/0YnJ8j+comWxh+YZ7R6Q5w8qGkTzDjf1g3N6x&#13;&#10;XCR6U7ED9LgJa9Ih/IXkxgAK9oeGxrvXvTETchbF0PLEuA+GEhu+pLI74L0RvLcEhQpYrcWbiDiE&#13;&#10;sXLwp4Qj06N3XgmOGN1Kp1ExQOFDcGsurmHI7l4gZoO9pSv3rgBp4eIrggWQ0+sCkdo0dxhDk6bg&#13;&#10;qHttLVM9omj5qWM2qOayTFwHKVLnroQYp0T4sJtob4YPQF8zMez8sVoxWI+oDb3g769biiJGqh37&#13;&#10;3LqOcfqJcukfuv4DTN2HfeDb1RUnQypev3MIGdCW9CBa1mCAxEwzF/DpFyY8HUsXGmusGDrMwd5e&#13;&#10;gVCqDbNSgPYmJzoogAcviIUDcQOUq3zwSxRmgqMRr1gvGb30JvvIIRAovLCDB42TFeG4A+6eZXFQ&#13;&#10;FTkjUbc6Md0WGPEoqtxo3gJaV5ai/SxXi4E7Xx1gZeLyw4TiUlZ2y+8cNWrnEdreIIib6IczOoXx&#13;&#10;kqxc7jzpq1iWgVzAkVjrtKIbcDMi8I1/JjR6DXClbqzT+yYBa00D9wOEPSV0DqYrMKQ7yB6/mCh7&#13;&#10;7QVSop1FlBj/AFqcv80+xDW1V1UvitaZx5SkevO73pHHtGoTgBSweAWSHRTkVHsSpncoFr2gcVYf&#13;&#10;ntjM9Wvh4vLF9/u1+zCs3SU6LwTLGeQTAQO497gDZHg+Z7OLXzDW0K2HsQzbsAHGaQ8cXtmekBC4&#13;&#10;rEfdtmNllPa83YZjd4DlHvUvTvj9Z7mwV8TNIShvDe66y4pfIvXtBq8UYem+kdMBVAejXMrWVrHq&#13;&#10;dTOtB29qjsCXebl8qalBYo1e65lnEwthYOEYPEb0UEALiihpxXMGVDojcBqcM4cQMFcAcytqa4xG&#13;&#10;gqzGoosRjLKwTEHIVgLaevDG/wDxF9n2njTJzOVOUhbv+QjdIQQgMGJ8hCmPWZLjCl7aVtyhKBWN&#13;&#10;0zU06PB+oZar4Pab70oNaXEWFFq9k0pMrYeYqC15R7949nDX2gv3yXvMF+ESjaQ3Xw+pln0g95ms&#13;&#10;DKccxFzMuojM1OB9R01YT9y5Ohua9c/cG8ZgzAUS4lDBmJNKlbmi5gLH3Q3SE9SJlqqmGQqteIPa&#13;&#10;mD1KzTUTDqjikK2dkAR1QAwNhKMPWZPsR2KzOWrMbOW+sGddJykzYHow5MYCy6QuAJbfGJQXuEX0&#13;&#10;lRVddKhFxBTcCZwrAUK9TpLl1eE0OhfcFJN3EFtRuA7GJdjUWRlcS9fBEicVK72S4BB0lSzO4vp/&#13;&#10;7CB3spmI4Rb1MW8mO0b+7PKWMX9YxbkaKZJ8+zG68Av6i1o+ild1vC/TAtjfdf2Mv2rBBzMNPwzg&#13;&#10;CAIFiMxZ2hUb1t6tL80wb3dHFcxzVK07rXALUS6pPpnAekf3AJNFLmvJOFB5H7IX5T5h9ghP17Pp&#13;&#10;l47+Gt+WNNS8/EMKyQJBWIh726lwxEiYA0OBr5lN4vEfjO4EVzy7vqdxNjVsU9GSafHIWdlCyFsw&#13;&#10;R9BCiUnTTLcCbSOe8IywKdlOy5mU8ClqTmpe0LMwNB6VD6bLWWAuLlTMrjyOHDULeFww2m9ubzXL&#13;&#10;MEd4jUxaxXEc1aRqprsFYJnvCFWmzK0dNWS6gcLUTHQ6RGPIpiF60lmXE5gdp9Lwm1TvT7ged6XQ&#13;&#10;2MDKrPFo5tmYol9yHBGuJ8I5EdPzHrFWmI5BZyNeIHPTV1nVhVz5lPcJN6HdRMou+jFVuC3B7jDg&#13;&#10;BYNUzriXBSxY7GG3vp+5Y8Mm8Oypl4k2+IBXqsFEDEx9cFr3j6EzFulYKY/ySlMN5R5LgGCuxv6h&#13;&#10;GorMGuvRAVm2Gj73FbD3R6nMG4SBKo1OfEyC5gy8RyPMF4dIb80TcmxqWhABkdHaVPTFVgxAL9CX&#13;&#10;SzMrnCszqXfeKiMgWiKjigiEAUuIgUq7qYM7RsKvvFfkg1l6SgM0GI4WLS8GYNlOhXVmfZZMqZyc&#13;&#10;QRdinpEKmQlilMaqDEuiwUcyxsApkgo+afuGAoaqXXSREUrEStNJ0iFI0GILC4aN2cRlGzJPQFTJ&#13;&#10;0evEGVo4fT/kyVgzkcwXk218cTMvKQaNS7GYfsgy5BcUMKUbD9YQwfqwOAL9jO/9iPRvoTE49sHt&#13;&#10;vSNCqQNt3WX2VfZlfezrGGQ9IREg3SQevqEAlJRkphRxurLUN5RN+6XsB9DMEBfOlKuJt74bCBLT&#13;&#10;GaX0lUYAgSubFbzHNABAc9qJViiNbK7LmDcqNlWu8RqoVo7lhoq5y6mIDCsGXU/kQEe4OHvKekTK&#13;&#10;Yub9NmOJT6hbO823yGbLefMuF1hR0c1fNRFw56x7QHWAC+sHOrjXBBiVDfeHOUjhDRyJFwoPq8fy&#13;&#10;YMjeIggLipyicRgOAkRTBAiYm0QpemoEtK4X2x2+e1GMY6H6qZpV6pG6zlmFMbeiGsfEMGA8TKBP&#13;&#10;tlYZQONp12Nej+yoA6KOIicObmMTtcVQ6c2yijBwUmcCdVxMhHELqoeF6wHS4Y6zLs5nsePxKbdI&#13;&#10;yzA95WpeJS7vDTLqEGl9qlL12YFWC7XoHLOgwKPumvBGrA86LBAgyrGKq3XvRClDoJcZ4l5E5GAy&#13;&#10;rhqOx6faGvwNYUumH7lyFN+saYVFVr5ghrFEhMwClFuMzFMPQjRos7xVpi2VSjDS1xGWpmGruYlv&#13;&#10;ca0LTWIeBQ4ZwC73ULtyqIjs3qHfUWazEoq1I7Yuo/sCpAqMo67y4KfaZI2yxaS7p3uCxUZQu+Wq&#13;&#10;iLWF9ppdF9kHE7R0x0lgwxZVaWUhyJe4KusTI1rMV5QNveV2zyOIwi0OdekNzaOBOJm7bigxLUrX&#13;&#10;zCwPd3/suUgrfc30gvaRbGBu67y3RLaqJ0l5uxLXEOI4uJwsoGXRxpjlqM4ev2xeEod8kBJaKtR1&#13;&#10;hWsGThm8RIXY6pfmNiVdihiwdxhd7jLE4cww8S1nrCQEbylMte8oiggDtvXtG5opKehzB1kCGuFz&#13;&#10;TmQ9DKGSmA11gkuNI6pmBeKjEQ3V2TPmEQ9BFhPAHQjqL2jspi9z7cdFGYpcRCjPA/qYQVgg+cRX&#13;&#10;mz0QChCZ1prUB9xmxtzw/c1QYCb1chpxOvOKbXrctMjwCP3G2KqmP+iCY3ZYH4L5nMi7YSKggNJJ&#13;&#10;hrByhCoYOmZtl8XDS9cYUAUW5oJUDFBZeV/abJ9BlWOxhVTR7IaDxDXplphMUMq36QXuC2ntFDC8&#13;&#10;u8A6JZEPWpViCp1nlcSuLuKaTQuW9xfRsOkT1z34gFABpmYXl4eY6fCrggu0P4i2nFxOPiZ9om6c&#13;&#10;pWPxLDklgrwTNYkDjqeWJ8dSo00B2YQDcACuApADCM45i5SOcInQUZHPmGFM23ng/qO7jMZjzE7i&#13;&#10;H5Sr6IKHmXF1UzTvK2+IyxTkiGBjzMLQXwy2/wCJYqm5sOOIMFxkhbDFeYERjUoi8NS4a8YgFeTq&#13;&#10;VV24C0mSrhqZUqW1UxRBZOs2Wayyw83SFioEBKN3UFPhE6IRriBm1KlBo4dTDfJNHgipSLk1Fcmr&#13;&#10;gAbU6xLXE8kI7yYtdkFTS+IQ+ll3Y99Bdd4rLtGFAlZYRWy5qx+4O6A6/wBErIZrUqg5DpAOICpj&#13;&#10;x+elwekHpOkllgaj7fZRUQUslV9F7y1GR57l9IO2J2znggEA5pke9wAQDQAp0S8tiB9cxCKMHpjF&#13;&#10;xk7QR9WYKzClW2QUkFfSGIxQQdxAeXMARQ08QZ6LfuEo0g/72gxH+USwci+xSUp0fZENHhE84Uyk&#13;&#10;xxglCqgSGBC3nEZdw/yWd2v5hbi5eajiWaZ3AbXof7rLSRF7OWBptseofZaR9XcvzZuNtGhoPTFy&#13;&#10;8dTSsHRx/WXXp1wUtZhUt3DHtKj0yqno5lFlGnqoOrpfqDWYzmbZRv3oOl5cMRWANl7hBBK7QTft&#13;&#10;k5sCN2TLsianicO5HmaneWEbQN68xC3GSUDKHchKc+NV7xzQ6Bgc4DAsJU4AdLDKlQNGS6FBFURN&#13;&#10;gZ4OETvfhHuKs7qoIR9YEecUgsrdZQ7eFu+YU16A9iA9q4a5mbqLD5mz+NFisekBdPh59W+koXYI&#13;&#10;hoR4gvvuC2V2HI0+kwLHQgeFHWI2iVw1F1kPEUrRE5qz6iFwYiUahKuVtjcN+DNPCCm6uJnRW0VO&#13;&#10;MUK4m1VC8FSzSwY2blV1mZ3LTZ6Zlzau69I9moc7ziFNaWsMQtRKbrrPPuql6DmC9pemyt1Mjgvi&#13;&#10;Wu+eZRXmGKBZCh3rvKCvMALRjeUyzpEbqklUHh+YSlcMRGHkle03biocl8wU5al0ZNYhdLVTbZY4&#13;&#10;jsAqYLXaK0zmKpu9wgJV84ifEvBqPEuahWZQq1vgx2SQ4LObxmVIJ3aNtOsa1FTXs8zFBBqVn4ap&#13;&#10;DxG6mG64saFNVdfEcUaCgLiKB4VWLauU/wBRUXX/AJLrPtWlmBtXr1/9gbEc1TXpCoSkU8xkHOKO&#13;&#10;pK4W2y60n7lKwYB9p4swFPjaUC1T7lfMjjGlHwxemBKB2mS91LA6n9w30kPwTAJofljt6vsQ4J6u&#13;&#10;ImgRjHAJiDfCYJxZ9R6g45IF6xC6QL0ZjaMphgat3hioEwNB0ipgNVyRpinZEd2qfiICBUgF9S/E&#13;&#10;ualpjHGeDpK/9OPiU1AOeoQGbnem+ZsLMAgZbTZo9ZhokrAIjftczxRqMjhOxF90wlcpYlcEs4mj&#13;&#10;bufATV4h27fgR9c3i23OiCtzxrdPVl3tYC1agyG9TJj1JX9Sl9g8pWD3io5KBry7Q5BxYUg6S4Dd&#13;&#10;orPkjtTsuWfPWEuwg58XB3jR0Kp2v/yGsZGp7w9HKz8xPhUXNwThCXiJhC6MrECt71+5ZtwYlE1q&#13;&#10;NsEuHGaqARJ7cQ2EvCpjM3yXEVtgigdJTRqBXNoGNmImYkyJox5FQI49KmDXzzPar6ljmSe0ObqA&#13;&#10;Sq1KtgF2uKlW1ucQ/ssELtbgVwt212oh9gy3nxHDvUooHZ5lJByVALUgXRNQA3+A3AY1cZgtgxXM&#13;&#10;qhYtOWFo9DDbVEDWhlGWXeI8CM8xh6xHZGnOIN0jn3hUydIKuzuXhrMUTNbgG9RGgWylKvWa5ljr&#13;&#10;mZtm+82keeCUSwvHmIvfJY3snLHJRncVtQXKA8XVgP6pFqEL8916R7W9CTyFBq892DlyK0h2cQK6&#13;&#10;1kXuWavugRoBZLc5ydjF7vHPeVDG7HkiHmVoMD/qjJCKFVmyFTMrcRugNnaVqdP6Q17fuNEeT9wg&#13;&#10;Oam4edEy9APmbboIffgffD3cQL/6tLL1lpEAxxCSD6P6Y6u/yiVbr+2H0PvlacZqKVGTkRLBm8gl&#13;&#10;ph0nsCIuGNfE4MwgnciNWWHZ6es7yNUxDZDmXUNaqMUQNGUHrWeJhBOnMM1xih8rhe5TAfUo9iuo&#13;&#10;bFBZeDodCBBr5iYQLrOq/lfgt9UJHGmUeNDCxYhLpeZczvnrPioLgSWJ98T0LauM3LjMM5xZj9Rw&#13;&#10;NSkjQsDar5lTIFFad1auXdR0PHOOsrjueFl2rv4hxLYWAZ94yFt2rHpLVjLB5K6Rqvf1sOnSDVjO&#13;&#10;B4Tn3hnOC/TD7EwcTdnrNSPKIILe7gHxB5OckEUYxUcFJ6krhTvG/aOE0F+YS0Egv0R47F8r0Igc&#13;&#10;1EddoN0ahTPpT/iJlguJRDSm/wAQ3lAXXSFormGy6r6/ENnrUxetyrXHcxLXwhB2PmF19eXg8EHI&#13;&#10;WhVDlAxHgHSVCymU4+YaGmuIjyIfWdyFqDDWMaCsZuHDbiYSuWXXGdQKY2XCLVLxdZYAVTDCvWIU&#13;&#10;TbMWkBTuAu404goC09PMNohZzKYS1Y3EgWjLg5EAp5lUcamyUSK5mAVfeWoF15lKcFxWv8zKkYkF&#13;&#10;z083LsoAaeI7HFWQR1APBg3V9TN885fcDI6mGCLWhO7XOpmCHQRaLHVAAGgILmUVWv0hVdH2QUsw&#13;&#10;fL7IFq5u95diVVPH8isvIhWrBXdR+4PcSAQzmWQMJoIJVbgFX+4yVmzofe4iDvVRcri7lWEu4QE8&#13;&#10;Mp6/9Tf4mCurhqKsOrXtB/hcxX/hzM/JGC9Ikxk8Ja3sgwF0y10gbzLoOJUUg9Ivf0Eh9SKMbLYo&#13;&#10;SihuibjdcpUq9pj5HRipNjcGC8SwQbsgRYJYeVYhEAoDg/DjPM4vhl6PT9TliauWilj7J/u8x16J&#13;&#10;oQYxLI1cKQ0ehNQqrLo6dZTe4MSjC2FPqXAiUiWPmZ8JeD7mFRYDPqQX7k8Swq/WFZscl6BuWIbc&#13;&#10;D1PtjQZz9sNPOZud19JrboTDG5kZ11FdpsywzMWfDuBcmZdI2vaU9hWF77R1NsmIr9y1im6ygDR5&#13;&#10;rlPE4pSIUTo5vYOJQI+jF8Ny+AGvkIQzQUuOr94l6hxMSorpMj8V0XAJR1BQYSYJ5QAcVo/4nSVR&#13;&#10;C21z5gJg4v3LiAt8syxUYeStr6YyYBiPVb1uAGsvMHP7SrEsxM+SriJRzsmw5D2gz2cSnViDYbvm&#13;&#10;DPMwdRqnqhI08o11hgafKHntAAbiK3zK0Uv9zI5FNymsbWxLW5QlKxG7hMHiDSdxB5jcO9zLPSUQ&#13;&#10;shnMS9Qq5cEt6sZ6lwQqey4hmRNUEJQaqfMGm8MCUM9Y/AR8z40aMGZRH5isXtKD6h/f6gF3gzfl&#13;&#10;Ax2woXZCY9pjea+4mXqIaoVQcDqokvyw1ehEVmeRM+8aZzK0vaOQWVCM1GEp1CBjiyap4hyWXb4c&#13;&#10;cP6iydoNuyWE9EoD2ftHR932x3MWfKZnFUxYlVx1djw+hh9H2g/AFTSUzRlXF7PcfeAhMTu1YLEj&#13;&#10;1nsS1l7DqVprsap11L4WYvs1qo8pwcV9yNEqpWhWbS12CEq7ywnh3iuT4IqbfVHxBlXFEs3a1GYe&#13;&#10;YbwIZG4p3B0d6NwzMs2f2IJDh4goS6QVAFlGUumgKOxuNBXM9BwvEboPRFjxFMUQAdkuvS4Cu3Fd&#13;&#10;uydJkcNHFzU0zg4CF7qC36r7YGTr+keXm5ygy8QV6CUv1g5Sw6RYB2gE1joM13PvWe0RcUe8cV08&#13;&#10;Rk7fBeax6XFjYxYe0EoejLqPWLWwu3JFgCbBWHvHmuDAOoQyIaGZ6IVFTZj8LEcdXuC0x5dpmhzd&#13;&#10;RKqpcb1fufGitWK5uGcw241fLbHq4DXVh5Tca6Q3Q9YgGxBKdcSxsD7yjPvFhhKdTiVS3RyuT0iB&#13;&#10;dlLwwfUuIDeiEO7sjL3qBVdYqpW76xQAYRC3bNS2g55iWlOtsG1eiAvlD3hZZWR0GXmFS05c5jRY&#13;&#10;FqxbyjmFpuAaW6jzy43MG4p18TO+SZBeka06Md9m+kBygrjO/MB5GJr8R9i+yJ3h+4y9dOJScSzk&#13;&#10;qogstUIaEWJoOqSxuonqoe8p7yO/B+plGD9n1ExXYnJ0hruJPGV4jtDt7VLWluYqsSjVscADQwMe&#13;&#10;Sym//IIxeAblkTPZWoiLLXbuQGzBPHv3iotaLLdiMh/zDH/L1l8fDmfnhpa4mixW+sco3+gmNACh&#13;&#10;jaBLoOqhFmecVuWujM4Z1CUEUxXJa/8AIIFtLsNMTho4YyxTguFwAOVzK2cG49rsQ1xtdZyo9dTM&#13;&#10;QqgBSV4uURtsZF9LgLHRdkdauWBGgCtBCoVCg7IfXPpMVkZayvLCCUJ9JMvIQ4eIMI6ZwwNfaP7B&#13;&#10;Wb6nYgc9SLlJw7sS5XtlntE7mdtYKhHosxUgq18BDzhtrnLBAZG39szBzkfue8ZpxfGP2D9/j5gZ&#13;&#10;Zqyyb2Eg3mwK79E6Mw2Dp4jZFNgFHqylQoCpQ32iukWX+YiprJVVHwXjhB3qB0l92HRtXzG6IoHF&#13;&#10;8sTdTScEpbK3myITslYfcPmv3M2rrGb22fSP2+kbbW0CHQkxk7EpssyVbES2OY6cg5qAIaSLq1ZK&#13;&#10;Kqjv31P3OgYM1E29SNVgVs6SoALVCS4riCpeI1c8Q4UFdok7F3UWU05ymQHl2YhTVrXKRQdR5qWO&#13;&#10;0bUaQP8AK4cAV7SrsXhbgoSUOSIC8Q0Zul3iIt3DfREv9x0DwQjPgg5mBdC83LLNHBX9TrCri17f&#13;&#10;qJAOE+4sLROm16OkKdaC1/IJaNwh4mgMD27RWemfiXF6kUyXCCxqJ8BUEbh+42Co/wB1+CaF0ItV&#13;&#10;4iBzqGOESuML53BbB94JQHtD6W4amVz6hFYN1E6boajCb8Euxwy0JUUusSpwwj9YqGB0AmK9A/M0&#13;&#10;fOPF3I8PNTUM0YhVbpPQxcRD7Fkqns94MLoGBSPnpFAo1ye0zBAHMMUjCTzgo9mdOY2uGfFtTFoe&#13;&#10;sJt6O8KRZUUFvrFSiyUneBW2BBWflPQ+ZUAAUBoI4mEGEvOW+WJUP69xZ9S6Ms13EbPU9oc4hFu8&#13;&#10;1EtR3w6D2uULYjkG1HtPny1PEPOVE2iLAXknldiMS4FN5XB02SZR0yqXT1jOE7vWMtcusZ5ho6sG&#13;&#10;VpGdlwlDNInTtNCtqGqUCF4itsVLzG+ycD0Jt6y8wai7R2WpULrmFyYIppHcGtSpXXLXxLaiVNh0&#13;&#10;Bl4gLqAe8SNkWGT0hHa10r9YsewsxFdzScyiK04Ecst6ormaR07mFu83Z0usC5RUnlxFC+sbrNn1&#13;&#10;wPuX0acREtGSvExvi2rR+rnQVBgzRDkinNLgUMitxDzp6QKvN0i5pODs5ml6o6ekQt8xWIrm4QxG&#13;&#10;fiBa9GGNa3FmagoEGqpMdmlmLcxCkzHYeI5jmAHdahSrF3gB8KmdTWGDDhddIKhu8MtAK7MpWv0k&#13;&#10;DXLkf/cTa98Ebpycj+QsG4z4cdYSlrGIGPLEqnGZCbTm450Ht+TtFa7JHQxiah6YlfJTLNtaekR8&#13;&#10;f/GYrEdiJRHZ1y+pc+36nWLHoiv4xKO+FY7EWXhD7bDa6P8AMV+0waCDfXGO8NaS89Ydqpc2mSiD&#13;&#10;iCKDRObgOIN2tdVKlCO8QotZnsFYsWWGW7Jr75mCvYTK9IavcmBZyS+XEfsQOEsG3xEWXL2vhMG7&#13;&#10;n6nWb2dT9zQd0KkwtWlAuDgYNS1tdbYg8aAPXHzxHJOHZAFNTO3GRSwTtY6DcgsoEUYRrRYkUyFV&#13;&#10;B7itf15ixyOhftHCr8ssQ18xT4QDisKHdl1QSrwS4XD1Gg+pUWyylwq8OtQ35v3NhaAgI83kfESC&#13;&#10;hpAfuOLH5tWK+UKA0dAQohfjAFAfKkNbYxSr5QhMu8bSBRGo3HhezoObsWfUdIPs9K5VxBGoguC9&#13;&#10;M7nRut9YK8UPylqeJsutRcSZNTkz7RRwPWWuWIii8Cb90q+8bwmCu3SIuD8y7IRjuMEimSwvpUA4&#13;&#10;hUZPXPxGn5Yc3m8zfw4KqpkBzDN+7ZjdLM1mIpjq7m+Ito26SirvMfRD6v8AUw6ultcEvXknxH99&#13;&#10;ZclifTLcQCkCWEMdvpHSI7GkvnKxlUZC0EAfSUpZlsQ7DA+0H3PUhhpU4kTnEbslzGEBJm6EI5YD&#13;&#10;gcPEeoWNzFOUNJga8QBRcMOFgh05ysuyn0hhoBlm74haBhmDrNlkoPRNjCcko0yzBlNO0wRe5yHE&#13;&#10;wLVcViKvOJvui/SsuqwxVBKaZT9w46fu3xBuBQ4pqW4G6CXZDRv2rvHo6w5H/Klw7INT6kWDow0P&#13;&#10;P7R5+yP4H1F6BlQ9Pshi3Fx6VNqhuaOOlwNhqCX3xgxKyOKYUqzeJiVgS1pzqjYBdEIKeLCwsWbG&#13;&#10;vDD5hBXUWsHaOu3BauKgAdh+4Gw8QZ74i3NrxLQPozNns+41lf8AiRYVXAqtiBM11k2PocTIBGsr&#13;&#10;y/SFHKAM9LP7GhklC4HRCCichzf0PmVkcRmq/EpRSy2mMBCAyqHDY9LCWBZBYK/pMsHC48mr9Iwx&#13;&#10;hccdfMZeZctEXUIvXTNzO48cA8SpY4XA+OkYrQB5ir5CCK9ZeMNYA6pf5HFO3bfDEsdG/oCWVwHS&#13;&#10;LdZiHsxSjTibnhZzi+19pfeEFPTj4qMaQa8spfoSzanlSEfGa5eqgf1GV0bLi8RWy2McKTi6w8OJ&#13;&#10;WStWY9R/su2V2wnowpg4lrt0l6O+v4Hd3pi0Il1G3BfXiXo3wSodSOUJVwqOlmdJ0jhGJjReL6Qh&#13;&#10;m/uqKrLizRFbSGW9hC8UiUGKoHxFb8RSpg4624mOUbmYqcQcGLxBLKBGvXL4uGtsIdEuLFpilKcq&#13;&#10;C/MyVKwPXDyTlg5hgltDVxWwG8sMV6DVSoCJMgbndEFB3GTNGGN0Lbe0AKIsSG4CQ+SPJAsMkoYN&#13;&#10;Sg0tY3Gka7EMXcRRm3U4uBrMFMPtLT7gAhaOYA18pkYZav4JtZ/Eaa39XmApWuyDGRXmELBjF6qE&#13;&#10;DPr/ALCG6DvLDtpesw3BLy4Cn0ywmMoLocZcw7ISwx6yuCF4TdQjISw+auF8wImo0G7FfuVX5oeo&#13;&#10;dmP0bPmGo/rHg+IbHu+5mzpMIP2ze7IzKm1pwSt7Ldg7esO7DFjllwM6BMSpSLVxiB07FdQS5NKz&#13;&#10;BRrww71HWcSO921LYFdjEG3kDO4O7AvHPT0lQcMxTokVFn+Z1gBlhtLgZcQ457RQ66KIuuPsN9ZX&#13;&#10;Z8bI9bcwNZbxEGYtkrWSN2LPqEsU5YWts2YzHSukb8nMuQGzezxuM268afaDlct7IuTvY4pf+esd&#13;&#10;sConhlLeZhHybPWImXyvmXGAmb6svIW6TrhFgEEwAynWDXpVRQrBn3hbq0ywaohj1dR1y13nLJ6S&#13;&#10;+7D9SjuVN9YlR3eI99MynFqc5YPuNKoRWdgSmPfp1Ib30gQ2lmQy4rBAG2IblxvQNp9Rwppctabe&#13;&#10;YGBVMqOl7RdNj2j5SElBgeS68O4qsqlrd/PEYkA6VYzbvFuO/FPkhTgxmFCvi5YEEIplW7Avcx7z&#13;&#10;I7rkgTwrC1C0LrkCAScm21cytn3eGNW8wWww7W34S2e8dTRitV9IYxQSwrv+MLHg/cXIsEcGKP3K&#13;&#10;8oVL6wjc3mYpli3jyvB1Ydc1V3LQbXZpmKRae6IUAUeJwE/r8DQjUvb7ZPqZs8o18ITZ2wrWRquk&#13;&#10;pggY0TD1l1TmMVVdRwYcZlo5ElK1KVrcqUPJK1o7wNhocagLtVfEzimBvAh5g207EG2JxcMCy8xW&#13;&#10;lR4i/aADg3K3K1MlWS6iGSFRnzHw5tI+JmAjSYM4MYrWcvzctMFXFSnB8QNSfyMhl7azqOfwfTMV&#13;&#10;2hyd7lgdKjrxjr1IvRSLHLaKmLSlPQIegjtDQB7TUl6A/TLKg0cSkFGBMGIARKVazMxBohug9Q2l&#13;&#10;7h8BAgtEaK8xa7BB+5s3yiz2TKBpul/aWLh1iZobqWKh05XpEB86Mj7S5SOrj2lqXKmIvR8xslfN&#13;&#10;Np6C0/ce7/fDLSDFDh7TjyrR6spZtJ0vu8vtHHKtbL46HaXdFuqPc/cKJjC5e45IDqhEeouXCVXP&#13;&#10;dhizknom3KjMugbj87ABlNTYAUccbD7l4goDXQP0ioLc0Jfx6xR6stWpfIDfMRirlrBbWveBwQu+&#13;&#10;DoHBMc7SzuFPgkwrnV/JdyAC4aR6jAQlb9YiUCw69XaMqJQ1l2364iQIlQgbcI5l7MIFOxUB0vmZ&#13;&#10;a2yY8t9pa7XrABZa3Mv56RkBVCYXZgWY3ppsm69zE+IZhmeSYglf3wA9aiijBGbZ9OIJp1CW3stx&#13;&#10;1CuhEloW8doUFOpdLVvjcNM4hbADqK53BKPa7GDDLrhxM2cE2YG1sVX3MewHzKo0XnVcIq5vMFuU&#13;&#10;k2hVxqLPUoEbhckyx6qcQQJZqi/aD9H0rqMaLXWXusD5/AXgeYfIBFgO3MCZDCYYKgzBnDSTUCG8&#13;&#10;yg7Qksc5l3nJ1gKHaBhhzAuOXpACBdpETrYi+5DphkLUygMamhecmEY5SHGHLGdBTmKVLUbFLX7h&#13;&#10;lwoyCDHqQ4bviIylsL7RydGw1bg/qUiB0t0Z7VK3U2gEvHpHWrV7YNH4SyO0ViKvCTdMS7xYtIry&#13;&#10;WDG97GusK5w64xDFg9OYSipXWJGfYGssHCKKb25DtDSLVB3GdKi7JfJAbXqjRUzLC2DXmUYK2Vkq&#13;&#10;Gd3fUWCBStYmCdvtDmT1fTDAPETF94rYeotyoUTcuLluLKA8LvxEcrNlC/UvQX4ZFgWyJMVwhJgc&#13;&#10;uy4+O+l9XVLT0+yHDMLTxLLwcvQSphukj0lXGY6bbDrjiFU0JPqH9w2SCZyETILt4I/UlTvURzYv&#13;&#10;URiyLcqBoWLadJK8puCVWio3JW5m9I/Fj+ETts1D4EODcSETVs4PcjMA9Vp7naX1w+f+CZQw0j7r&#13;&#10;NOjIAO9blKjBXKC18UR0wt3u0xLTviUgZ77I1NzZp2Td+o4xjWbh1Q8uAocic+8xp+GLv5gNtzK3&#13;&#10;pHT4jGOYta9CWb2etrGB/Y1tQKLFADRtXiEKR0XwlOkTdNdpTXDzFWey/wBRIzrvK6xX5Wsm6n2C&#13;&#10;XK8cXrFOPMl+QZjpWMvXy/scgDvfmcbImyDYw0iqnDqOGJQQK2jQYiZiKRKGYp1NFwNx1Cpuml9I&#13;&#10;6BxLyxK3q+1wrpQrzTj3iH7UFoDXmHJuheHoX7yiQqUo5bPBLyMsqHZFqyHsVitNyngNwC2M1HEo&#13;&#10;lDaogrkxQYtFbz1siBFCO4Ul3iXQd5TJcooSpS2brBUo0u36ldG4AKwcEUZuGjV9R1waxKeC81Lp&#13;&#10;UmZV0bYYU0Sj4oEVacxYgqvmLLTFQTLspYyoYvgqWQw/catysw5l0XGqLhR9Tj8ZV6fwa+FLl7ze&#13;&#10;xlF4CXWNAmJuzqCng3/2KxMSqrOtRwWnEMlHwwU+norZXC3LwVot7IbqFdUnOS5hODMYBIWC69JQ&#13;&#10;IbOvWMX3T5R9yifSHY4h/rR6BW/m5lpbEFDsgEady0ojsrDMKBgcR46qgcvvC1ZNsV7K3EbbjYC/&#13;&#10;UzLMAK2ifsfaDDIN2zBJThrbhmMRQJxTVkYAHILKMvyyrQs3K2UgQaazwRjRjB2H9IrJoW6lDo89&#13;&#10;YgzErfaABbVRKLmj0sQNsseY659YDSFqXOqcC0/hDww1uGg1wesrLnDww2S9matn27TbieWJkdVj&#13;&#10;fWGOV/BPWIptUeu/7gi/EChcI0m4F7IEoZd94bLIkihDctokL/czyJXOMD/OkVCe2PtAHixr5nPx&#13;&#10;FZfFdL6s+1Tq3aLL68yyaDF6/oPma+LXwEGC6QmSpQ2KYB+4TkXXMHbLdHULy0aGvAiQ2YDwKE5F&#13;&#10;L+2XDI4vMdIgtsnEx5Y8dxW/YzNYvf8AV+mGZvwaHo5iuojVZyYWGWCDpvOPDFRtB4TiOCzktZOp&#13;&#10;CBI94lA3kxrvHfEPgS6jbVdiWeB5jWu7cq8xvMcHViS5dHQhnMDEcXo5L5jMUEBsepEdTWIbIrNQ&#13;&#10;ibZF1UcUgWgCUWG5xfqZGdR9MzJS0ZaWF3M4aY7zRbCLLvCqGrxN+aZg+LfTGhQ6hU3HDmKHkwov&#13;&#10;fMRXcdjcQxuCoATOxar9y4rB0Iq5Y1TaSD0SUEL159ZRvKKdWlnEBVGy8RsVKohiAIqL5YOmZUHa&#13;&#10;bv5qL8p9MVQsE/1OsMeqZLMHV0mRLrHzBMOKV8zIOzNcwnTCA3m1ZLUrzgIsAWkFcwFrgDNALWFy&#13;&#10;2vvK8xUKiOL/AHupQ4uVB60fJNa+f3HgISL2j4YQDKj0LJAzarmGNuM4uGPMAXaWYKvEyM5Ylw2I&#13;&#10;XoPQtBd64xFloAtZA062e0AANwnUX01gPuI2pytvMWPM/SfTMDYIFqKm6bF1x43AswWlTqZ0PaBK&#13;&#10;p8oxQWOMK1wCsLiFbzTLcmAyyMNO4roYlCCyiNMoSGhfGUC6xUxDsbGCnWV7TkSA4u3PnMagZxQg&#13;&#10;W6PYJWTJAKsNqbUOvMyKF/EwfUzcOY8QudxX1FJkNdNRKo47RwQndXcQCisO4e3S4rDxEUE7VtYn&#13;&#10;qQHK7huHCh5hXscPIKP86xyFUPKlZUS2hvYdWZxpyWF/BHFb8PybIzTSIAwh5cQ6cPZgfqM02nfX&#13;&#10;OM0uW9sEFLdq7ZhwzvSjmVtlGOGU8iPo4lPVBx7dRCsBJeXg8w2g4Ru289ZqdH8bBkf4IomWx3N8&#13;&#10;7OI3iAcsYphWC9xmCCAV9IKB3DStTF940bTpjU6I4uCi+GMvVNSjQ3zEqajMpsQb98TMXpqGG7wm&#13;&#10;I4sKjopUqrFQWiC9tMVJ1rMR0f8ADGhJqZRN1BKjqIClpgI3DYO8yxGnZf2XOs9o1iKro4gFWWc2&#13;&#10;9rx0RSo+ejfxKorpEiQxMeIbBzOn+FT1PRzFFBWROSZnhOTvMRUVl2qKv1jYd1riFY6y6NLP3KOs&#13;&#10;2XOJyRT2GNcVPXiKo5XMaVpeP7jReKJJF1AIlVBFOydwwwk/zCBp7n3EshqYE6yMTIOl27ZlcoOU&#13;&#10;Zk3LTcUVjbXJKxTNJpBKWULJo8OgPSE0wJ4uFo5EseswpJquiftJmaNs5vxEZ21OS6T1LjQrAR6k&#13;&#10;AQWUZCnDjr/Y0DBb7q/czZUQ2mZfSLliQs3CfMxBTMchF0U7gt1BUaup0TZUeLJW91+rM89oNoEq&#13;&#10;5usMwFcRpeqjvDCtAK5iEDIetX9xKVtuepDnG5WblAg2XaviOhvc2d4xebRyS+1AeswY4anYqxnM&#13;&#10;EV6TVNRRwUymlD+wAeclVkO0omdBMy3jJdcShem7iagdC7uAlQuT9MU0I49M0IL3sJiEq1jysQLG&#13;&#10;46Kl1dy+7hSYcwz3N3bGjuw+IEU4lZbNe0a9I9zosniWUL8Xwk7JjV3rEVQZse8DopFoXo3EOHae&#13;&#10;GIALr1e8VK+NrFRFbaSndaFxSQakdC4QURfMwVxA1IguceJat4iRZmEg8kuLDiXrXMWmiWC5cSxH&#13;&#10;l8RAbzX4YgLzEZ5uFrWCmoAs5GiUpQ55irekFl3NlSEApVWWpiuxOpL3KwktQKqWr7fEdfoAu5wd&#13;&#10;ub9Jf4dxzfTmNLGyKlaIQrUapdQ7Q0+1R/CfJmBjzO0oN8xFfEVhviJTug+N+5eG0KjNyyYoGWOW&#13;&#10;TiUqVNXE0WkylEtC3TcyK6YTEja3XQirmCtnrIQMfc+52mIDzdcH1FqbtuF8ss0ViYnhlLfmGWxQ&#13;&#10;OADJYMZqaCVQaaDnyxfQ5PI/dlKz4X9R9S16pVxmiBGl7OIEt7RkpCXxj9Qiusd+N9oQxGisKMWf&#13;&#10;qKmIqUxerFu4CnWAwkOF1TU5YqV5l35gaaImLdRMw1zI3zBSTIczUaixe8e3YlEpiHW5I+esLqCQ&#13;&#10;aTwNOfQY7Fi49rVLLElhAuVLd4uBmWkjdYrENOCJVeptTpEmCI0OGWB1Qjw0Qq6P6Tf8y2mUr3mt&#13;&#10;UUsUkbOd9oazbOo8ZL+Y8DjAbZrJxKGk+ZYOgMWgq+CWhgbF67OOSMhBW9S5tKjxK0uM8s4UNl3O&#13;&#10;rLliLjTsl+twh1RCHFrRNrpZXb2mkaOW1iM1Nmojq8ehH+lalUXoEafuY7MMngXfmJOiAZleUveI&#13;&#10;mMandQEMsOJ9yIPgBselP3BhenEKmwwrVuxlhmioUjnibeA6kbb6ze3iMK7zqKhzlhKJo/uG07zq&#13;&#10;XEbA5lTKLA3nccGElgb1OrjceXpCJ7biN8TIjxHS3ECC7LN/MP53fnywHMWAHspn0m9Eqzg61AEd&#13;&#10;Q1QlMY6NkENABw349Jiho948IKiVXLI9IyD2j33mNBZdBtjHTJEcA6o9oaXAvde0f5AeYNkeSdQP&#13;&#10;DGDUMHq95c4IE2KPvMWsYljcx5DZDokNEoFoEdi/7Ls8zYIgnkTSOJRZDbiBdNznXL+JYXN2P+vc&#13;&#10;ogGlr1H+pyBAHoU/J8yyj3Wq89YOWC6Xi9RhKhS4xn5uHrDhyKUrleBHxOJTEqvmOEoIssdQ4ItT&#13;&#10;kiVdGXFyib1uWAN+YN1VQ4E6wzEKoovvoiBVEUQMEGJ1gq3CsjhlAVScDTCIoDsLj9x/LKfbQNN+&#13;&#10;GWs5RV6za6XM2DKhUwAXC5SrwdS1HaBsuFQjDEvHiNkuK8TEHrNRSnhJLyAUcpFQGgK7i7t9EFze&#13;&#10;mJAYOY7TaGMvxHKCCjotfyHh0j0UN9X+mUiElayHFYMPMMJiHbr0lQGiNGAjOFEb0wtqbiU2ZYPB&#13;&#10;uZx3ITWgh5gKewxxSELaxhjoKHgfeD1HkqLisf8AiEwprXQC4BQpDJAtRZwkJrX2rL0jxYcS/cdr&#13;&#10;ylOiMlVCq9pq2UdWS871FzM3O2tPtDENdArXeFpw4qBuwlalWS+EnIOINBaIwi4QMFxSpRbzXPox&#13;&#10;3ZMsw9YuzN30RMkFZuJomtR4mIkZKvrMq7md4mHZ0Kj2FzTAofMmD1uWAYoQB7VgO03wnyCPqegC&#13;&#10;eVsKvuRVIXKh6Md06ZnBxiBHWFYPSetEpx6z3iJaRhaJl2CABiMcnwRUd8EX9Fv4l8K8tb4KirxA&#13;&#10;Ao0OPmWtAOqpw+j9wQiCMduIXCFdZ02A3a3Gd2nRDkjRgw5lF0cXWvbEA+UlsOdiALuYStTY82S3&#13;&#10;kEWYtCe0Vi7C/cFUGhRFXZzG4NxIzJGYjuNRpk8wgvfM5TH4KDq0fSiC2pPpZ8KITQH/AGdnvGfr&#13;&#10;I6QjGobuC6EDhICDNG/mAorQEujlPdJRbUdTBTHmJkOrUwJZ4h4JQXWpYxkwHpcGSdZSVi/MoiX0&#13;&#10;vMAHwp6zPK2EQWrZshlAduYoLe2CmEJ2CErKdbx0hrNHsFNGfA9pVUXUQ5lhHmal9JWi0dxTQeWA&#13;&#10;wamk1O8xsoYYL5Exkzy7slUVickwgLyvmom7e6gxXSR6ymDYjlRiUVDrFRaCxbDmypTlhadGKXsA&#13;&#10;LrcClHLus5HLrmIDEdLrBKRm2cQbHcYr7I7gcxQa1DuuDJ5mRbzLVua2HqlzsgCh9S7A+imFIckb&#13;&#10;DlSqiciDmAQEcXzBW0TqlDcuYud2VL0v4FWGuoqesfFxKY004hN7zmUslEO+KgteIMqLhAKLtKpE&#13;&#10;RbNXLSbL7i23FdmpWi4gBZUA3cyYNR3d7hmVneHzwkB5qYt1Sw5Z3H0ZX8XFLXgEncSBmEClEmd1&#13;&#10;xGkmd2zCENCd++47wA0HLtENVhTo1LcO4olu947801IakO1RAGxDH6DyxUHtyV/UpyhcvdIpIzPQ&#13;&#10;f39SzCF3IkVBajqOH1I4O4RI2kr1iVBplGdJ1uuV7Ixrcqg4xr4gTpYCvruAcabbBdJ3qvWNS5r/&#13;&#10;AKeYuEuydax81H2go8svK5jVY0xg3LGOs/iECNrog20x8GJdw8dGe7kfUZGBTlC/1G00ydEYKymN&#13;&#10;qyUe8CFdzJLNWPKLVmkj0YiJkYp7QMu/gB/YpoizvU3isxUzqFnBiUVRcto6wgr3AU9ZksMTIYqL&#13;&#10;q43IMw9IHhFWrJUVsIdplDsjAy4TUQSFSAQFiS5BTQxd3Q9BjFcwvRI2pGIBywqob5g5gxZgBxx7&#13;&#10;RuwRfSNZN/gKg8eJhk3CdaF3BzFpng2wRQVWWoVSDpNQ2WANbBUQW23S7JbaC1XkES0UqN6i/pdM&#13;&#10;p7pB9o0qqpVNum3BBWJQlcLMWrTKPEvMbKjESMwJueDbFaOyVNwB0k0z5DKrm3YxMqETarWqqMdC&#13;&#10;ZstKbfWCV2Jl16QsAouyOSzbRYLSj4j3GpVI5/CeQ38QkggbslkaksvzLTibolBKWGaJli6PNRUW&#13;&#10;K11l1Ib5rUNBedxgCc+Y7kLc6sGBhXcVAhFrCMoNvtFrQihRdvMoUzHOkyeuHMV2x4uZ2wnmZUss&#13;&#10;7ZSvqwW/URQGr4HVr9Qaluw+3GcBvX8jHY8yBo8RYQwIHtmsRioFckOM8sS2wMRfZAI1JqyMbfaI&#13;&#10;hrF0e9YPVlkgIWj2795bKILdrDgSFWtG7YUUAOjA9gdnEJcpAHUh8Q0eg2Tq0MfL9e0RIyS9QmWJ&#13;&#10;ZPiSUiN9NXz0lzT7Y2PWk9ooWjOurwfioBLa6wfGyj4hhAqwOfMGka3lBHd9pWWvkZhWuEFcxFbb&#13;&#10;/BbqW4h7zkRLB0x2zJMFZOdR3gaNM3WwaVxT0z5iY8uveUuFQ4s3/feVaWrXREGHEoIAFp0WX2r2&#13;&#10;gcKV7sBmO+3+1Fn5lyxbLeZRGG8eIzniULoy3BVS4t5mZ0hBcAwqTHSBA1CMCCyHJTcFJNocEHRO&#13;&#10;Zysue8cxCFIsJKFcBVr6ZYl2z0pD9JkiIYpRGmDK8xluHgzEryvapwBvu/iCtCLtOJiO5+NfaYiV&#13;&#10;Jj0YZC0vOnZ8nzGniwgrNm9L+6jDh0BxIItmdiVAMOFu+2aH2M9SWNRSPUB93GvbKj0Is7eD8y1R&#13;&#10;/HNsri7vMtuXEzLIwUlwNLzHMF1uWVEtu+scJheY8RvpAXx8y4VOneNUXTwi3rpiBRfK5GEWSzbi&#13;&#10;JJ62QFLHCzBLpBjhbiZlhaks5OoHQfFRG2j2lzjHZC2CU7xEyKe0sM0kAAFCqlmgpDcDu7HOeZe4&#13;&#10;Zu+8IIG8wOSDuRgdeYgaqoFwJeKxYZCKsuBT2TAGJhRpnOpjGKw4L9YTYEUgJuGM0oNnEQgWwvSN&#13;&#10;mS+pYOqGIOLOcTdka2cFToNQQLWzMvd6EtYAGHqW5TtglxaxjFwgsBdpW08H3BNJ4EwYaHHD1gFa&#13;&#10;c76e8ItPEuKrAyGw719Qtha4A40baZg0psOSIhTa8ENU8lICxDVJUpuwi+DPysv7TzyyvWwlB7Wo&#13;&#10;rjvz7EoVsNR68eHo2qVombN4ha31gsNNS3cc3iqXIxzL7g2QabJHchw2U3fxMabbpqrscJxxMd5I&#13;&#10;dyT4SFBBCEFDO2IAFUcXCIWQ5NOfeWWqaFTK5DUIVay9WGD3iqiKimV3UzfQhvcu2gy8SwmgWJKH&#13;&#10;nUFFbJhmsTOJZpRGLIFL7AbelwboNOuLX+y7IUzBVgvWIKQ2B9bf5LCDUViFJKDGL9aikI3UJ1+f&#13;&#10;iCteRg/wPwAhtVGlNVNr9Sxq38XaztlAl14jN4/EaioRllTrdCT5gnPEBKACQDWUfxhZEd30gL1g&#13;&#10;rAMKM0k12TO2m2Ev3i1mJON0W6fJGpduWLu6PMfR9JRx8EpKIeu2UvrG6y2CyDnMzNjYbdTD2rYd&#13;&#10;L3jqXinBRi7kceoTFWGNiEqKzEykmEIQP2krgY3bwSvChYgdK9n9QCo2AQSxDeybCvql7LZmqYEN&#13;&#10;NcjfL9TDCiKjMghRVY0ou2U9onC46V2DuGot73AHd4M92OVuKU5zBVLZToVS6EVmKFfOI3KzMa0S&#13;&#10;9bnsaMi/mdmHgMuIy0Zr0iWaFiZL6R0G9DPzEJAkGQvEPkcAdIQpTPzOg9uPF1DUcWZl9C9RpLjv&#13;&#10;lDdZb+k5si1ky9pl6kcs29YDvLDdKLhpvI+Kl9XiZ7URSYgiGcAWsd0Z+IIicYzA2GGkELrkfRHM&#13;&#10;wbKTGGHHs+stZt5F+0xaU75+5orwIDmw3V3dOmWIqRBNXyEdo2fVKXlezqIHRER4YTEL7+UzL6Qt&#13;&#10;YxCLFrL5/wBUua9I7I4rYGY6/G9bhhuWxVYwMtkcUpYo+uOkRSGzNOn6mXfL2/DrANbQ0QZ2wr03&#13;&#10;X6m6AEFFAOPKWOutRAQzmcopkPeWwJeWpUqEbYA3slCVtlFgxqU6IWFplRuWFdRTEA+HWmNzOcZF&#13;&#10;Fs3Z6S4uymfT/sLNVA+YDSgtVnj4l/mgnjbXzLWTyXFwZdY6wTOtvM5W/ioZUn4NOWpyjiG6YcQ1&#13;&#10;Kg6QpQZO0VeoSW9jC3Jn4JMbt81dYVICGAcNmJMsrqaim4mZxuAG4KhHu1PI/aBT0F/s2MaNyjbK&#13;&#10;O78SiYay1xUba2dOZ6y67x7xUz4Zy5lAYBHSty3XMHgjN4gUqogbixZXWNE3j4Qm9aU1NZ1h7QIg&#13;&#10;uJVVTXRCpmu+TxDRhOu4W8YIsESIxcpdFFXdMn1Nb7yltr5I8sJLzKdMy7rbHMpfM7kBuYsv1imc&#13;&#10;JdzQbSy394gzf0YNQr5zFl+0SqBBYKNwA6spCB4rvN1SrmYI3U4CzqJX8JtgJjOuyr4is0WsG5UZ&#13;&#10;s6uWDhUskcLKr/yYgkOTXo/2L1zkZV0VU4pwJl9bUVYAtUrqViOa11xln4uAEBnQBqFrSDZAh1m9&#13;&#10;HJze2PWVuEMoEq7rw/wJFri4pRTBeB1ySxVZ7NM5mR1grumUhC7EFGZDpfSWUBGCwzTd2045hkL5&#13;&#10;HXh+RgWNVh9cM8NS71G6BD7n9oMNQ7uO/wADN5UnKYVAY9oVstXv/n7QAzDeSr9COEJRFCzTnU0J&#13;&#10;44CioQlRUcuG5yCHZ6v9itxLogoTZFuDAnRjaWy6krszmNf0ghrRUc1FhkdJiAPfFdFLOx1WoQ5d&#13;&#10;aSPaE8gNSkL2BcZfCA3UxJBzgrB7RaMhy0sTXfA4/Uu04C4N/a3GMpsywxW3M5dRmkxQ1PYEvGCK&#13;&#10;4J6moVljF3lt3U+6PWqq2toQVy2essQGmuW5gpaMWd4pDIK7rAO+ctGFW0ZDoxE1fuDYimVErnPm&#13;&#10;IDAEMRcxZyibYKjmGoiD0ihlPsiu0rGhIrh18yrYSty8ETq/pAULz1gN4jyl+kE7SZSYWoKiAJUj&#13;&#10;tjvsSxCGCpbs5PuE/cSOb0TJupVD0lpoYlBl1mNHXWUZsSAc6PuxKDwQvRUQ5olbGYPMpW24RHLD&#13;&#10;S5uCipRs4EOVOIMpSxtWCBBO9VCs7K2fEuAfep7EDQm8qJXtFxldRiJayodLuWfIBx1BBuoJLsXE&#13;&#10;qopbFlZ7fNQ5Ys6Cg+CLVxJoaiuTh4gXoil8B8XMbcNspOjP/eHUKxuFNvV+oZhv4FuBp7h6SkMw&#13;&#10;WwVasi5M8TpLq23k+JmCSj7I2zN3saSUls5z2PP3KCoK1Rqg6AOx7xURYgBpyKZbH3mXaQY6r/Io&#13;&#10;TrDU9GZYRoItwjNI/wAy1g4ivqILgsV9EAizgFYBi8QhTVxRLGguT49YjzVw2VY/ZKqaF6LRf3FA&#13;&#10;UWYLzHdxcw2ExZlJCKWrMDHCy9X8wUI8S+ZtmVa+IRlWfyllqDUqmvBNQ7KBQuQWz7lqoIf4MAiV&#13;&#10;AdZGxN2wnSCoDyZdWdB3UGvhKJbMvEdYcR7mv4+4M5jxGafiolhUr8yoVsts1WlwpKwjyFj5GJkt&#13;&#10;iGm5+oGWDkkqLIdRmIkpR9+YbNGJ2rfwRGg6aobZ6xg3ORXliAjlFMuKMjBYEuyIwLm5mbZhZqZo&#13;&#10;LdwrQmOZl4B9TmjzCixfDOGvEIUDEAJRo/EPEafhUkaylltlnhDmNv5JLlFYZoXiNN6slBrDMyjt&#13;&#10;MbrMqAHISgFx7UP7p7QQv1jiVPqIC7I0qpTSsTJQVaDpMEuG/EPHM6rHaJqw8nEyqRaXNdI0QI2J&#13;&#10;9Qbjq3dUMLoWBVP0ytACX3TAYZVD8+aifMZurRgGaeVPaFBLF9mp9LHayKY44ZdJSX4D5uWIuCu/&#13;&#10;SWKbSfcAVt9C2WW7V7wV6qCvdJmFBNYDPKOKAveGfB0PZ7fuBVFZh5gVrYaPgIp2LZqUm6DnLW9n&#13;&#10;vGfQ0OBBj5CEpa8y2vPWWToQ7gkOZnDJyA8o/qGiRdxbl1OfxHiCyYJkjuBjZqZI3R2WUN3bUBCZ&#13;&#10;XnkJWCDTZxBzX2JXJVkE4PVVB7Mq32QcAYK9AiVRBLfmLllXAMkIKHidDcAo1zN7DObbBoEaSjfv&#13;&#10;M2WxcU4Mx7pNzrbbWP0QdV4sLPeF60DJFprgiH8haRik9bggyUCKq0OCUEJ6WU5TLK9ZhjpXrLRe&#13;&#10;sdXFf4+00iRcfgcplKdDHNAMcI2Q6QLtaB72QzVfa1pa9IpLoGjlLWpLvqbsyEp5lO4UvixiszEd&#13;&#10;ot+g9ZgPzV+FojwspKZqWckhUbdYGyOIZp5YxSxezLKf1WoJSmRnTbr2giw9CV6X7NR2Ad40VXQE&#13;&#10;uOE0RLjjGC2QLKmkwLLw1Lgf7EasA3GoTD3lLQ294I7WPqlhbMy4DFyk8G2HhgRPeJZ2heYG/MQJ&#13;&#10;lTEQRsIRVSBF0iwGgZzq05jBSD3gDpGZWrEqcRCSb8mBmeymmBl4UM5FfeEmYXZLdXSmObaxagOb&#13;&#10;80estDStFW5WpuNEO5k+o20y3FE0Yw90r1stZQwzAWDPEe7/ANleDZQ4s+zHp+GGNKGHVWoSAIj1&#13;&#10;LD6t+8AC0Zcd5c0DZrLHySWouVyy+CSv17o+4MsZq6jf6gEjkRORP4wSNpiJbL5EcWoKCA/pSpE3&#13;&#10;T7GiX+DzNqhRKMoCDEEoxCrhoCXiV8Io5kWhw063LeELGEl+3Ur4LS7lA7AajXu76PE5kopFZfgX&#13;&#10;I5U1LrrNtzGIBrcV+eYt5hCEDheo2p1+ZsvU8NXi3/kDE4paF3hV1zBWFo2AvOhiUBtaoeljAeWA&#13;&#10;VHfcrBFw1dDeXTtNBbxrFOPJHYVZD3UfuLw0WVL2ElYB0mjFRHUN+CLJKiUpg3Nn4AuGsReNGdkR&#13;&#10;VgU3ouKeI01Hu6759YAsbORGonpaDlUKhlSt9ukInbQnAj6IY+oTqgB9xaI7/BiLHhjwwOHMELct&#13;&#10;BzSBF3mQnKVP4Sua+l3+4XNkSZt6QptUepNSUom9wBxLZVEsmI/hWWqJW7UFk3O+a+EQTRbi4Cq1&#13;&#10;eyIRE5lNXDdlMYCGSipRsC2V3wxjMzzX7MB5pL8SrekTaD7yz0iJrPaZTZ8xAvB6S586gXHklaOa&#13;&#10;fU82Ya2uctOYkuTgK/UzgRrLVfE5sx7eLG4qMzqB+oiho3/qpbhpeV1nvKEtUZ9YWainU37+kUS/&#13;&#10;mZb0eJKgl0kPCkWLctIXfeqKfqFypesrhDoD1DEe2/SWgE2vVhcCHedfZtYPbLLe1VnRlEZlcgb+&#13;&#10;YeWazgLs+WvYlH0lDuDR5K3zZ+iWgCBSUj3svXYKg0AOIxRl6wogHMufUHzlUMKPqRWfg/iyxLsR&#13;&#10;yjAsUYoTsvJZlBxL+EMpjDoc5mSB4Fp5f0ndwyHi1jkQ0p9AH5j8dahPIbZuukD0rQIOg7jBMRxK&#13;&#10;K/BuDGUJgIc10iS2z1ONd9vwp1uJAMdpdhqVgF6XzMZgACJtT5JUeDgwi2xFqy36zD+Xm7+JdYoK&#13;&#10;mcyxvMeZV3VufCFS8SgVccx6RlXaDUcWjMW5vi/DK4710YXoCBSbK06SnrGKEIoHDQMW3uYE2cuR&#13;&#10;RFGa+WM0yOOrR9MQWUBA4MO7biCIn2bS7p09J0JbX4Y6jnJgJoJ3XAOBmZljI+sK3ZA9IT4TOlXe&#13;&#10;yADPoTtPpHcuw6xU4ogqvLcCoX8Lv0igVCeZocqFydYJk7c/rRxNjXiZ5i7xA5W+rBO6FgEcmILK&#13;&#10;tRZtrnnpKKsV++AbtfxOlMwXJK7YlHHtC2lZ9BLihroYLioOWO2WiI8L9RwKheo8yOjTUACObaz5&#13;&#10;IbQqiBZ4qpbIOw/+QqJwG/uFlsmejY9ZUekNmmEIq8RD6KG5wZ+VjLBKlWCBYBjlw/I/itjiMyjh&#13;&#10;e13+4DH7mf2e0vXDF3cH0y4nGoUxC9axZ09q94MXHio7i1Mgdz6jhu8ttuuxOkLdsVzXJ2TMwkqf&#13;&#10;hPY/2WHYUZoF/UdEHv3X7JFgCK6tyz8mM3cs1oueHH7lDjXrv8B+HWM6orouEIKKFMbrH8ciEqQE&#13;&#10;OECl8lkyYEDIxQpHI1fMc/SC2KOleR8zM3VKinA1qCkWRCrnF0YmSGbFXv1lElUU7k+olwK1E/gZ&#13;&#10;MFzOS4XL4DJouFwo1c4dyicKq4xjLb/TtC4INZDXtNCC9otRx8QYY3jx8y+l9wSahOmYSVVCnrcN&#13;&#10;PMft+pffLjxCuJxPCLHc5jibwXxMa8/jZ+Y1BI4who05WIC33igSVKUF2X2zCQltbt9G4zUHDH6j&#13;&#10;mH4shVyYyh6w9D8DEbfgqjtzE9OI2nmLcI4/CoiuaMps7GNjgQKqBYkWF5gjczDXy0C+ozvVkaKB&#13;&#10;6qICvfILELPBKR3DKJdkfwD1mLTJR4hCsxZojCbH+ZbyXpLBYJ2g3i7yRRlWNmR7wWs5dInKy/zK&#13;&#10;F4SvywUjlvggOsQqg9URafmaFoehEEqd2MsvgnlKqVDioyPqIvQK6TLyjIqYgs6asCGHQ0+txsDA&#13;&#10;Wl/70itNMIeXb7y3cApEdsaZcs3Qt4lRmYAXZKdOZjsEDBNYXLwBlDZOnZyfI+8VOJXeWb4E7JX6&#13;&#10;jcMd4VA+ZakOz0FfYxRIto9JYl6ZvgfMEgBUDgjlRUGsg57po9XEVCoLmV1Z2cSvXBVnDZ5Mek8/&#13;&#10;EtdjvcWh9gm/h7uqr5mM1utq0X8A9Y5ePAZm1531JmuEfaVM3FCcrewZRWReGD7qCcR7R5huAWzi&#13;&#10;YpqNQYh12VApLgT28arv9Li1GFBdOrzK4k8CoEZaL3gP6fMAUgCWUxXrMd4t5t/WB6ov4MNLvAt2&#13;&#10;wzabitMOL1TCAOahhiFxMoOoaO/WPXYR7WH7jqWIKWZHklQVEwguULg5MF+kGF3GmpSmabdKB/Ya&#13;&#10;Uv7dlAVDMccxiZ/FWCyt0WZc3+xqDG5Z5lTVg4/AQ8nEP8Ahrd9gjmPVjrACKBmDEAkQTnIkBkFd&#13;&#10;Kq9YDUI3S80+O8eASoLBxqlQDDkuVjEYtEeItzWMx1ma4IYiGGMV1aYDNQmaTe6Kntl1CrVbzmYe&#13;&#10;H0jV8+0Fj0uJ3XHiGj8MuouLmxZmMzJhMVKyR2Tg/cdlWgpXiWKnbFDY5cOIQtIC3ESrQFxNm89o&#13;&#10;MFK7zCym4Fth9rLNP/JLvgiqvPvEU3Casq6JApN7xVTZVErglUV5gzshKQdMwa8RCq0RCrqILZvC&#13;&#10;tfQzLQvpIXwb95nAF3ueeZfqIuY8IlXLqhnyxsj7LPvmLyQPCW57b3BZBhfH3NPxG03axHvr5mPU&#13;&#10;mMg94SCr1wq/q4Ei0ysIVkvez5IurEyu+5M3wo6Bf1EfWxO63EqPtVQc8tz0ZR60ekLOW+0obmAK&#13;&#10;smzUPl+pc3fu6WH3PebqgTdMrnmw94CEFFdWX0zFHAQ8AVNQ1x0H9p7St8YelCG2gAfMIxQYdC8a&#13;&#10;agYGqeCj5SFdbIDqU+QgIxq4cEEYSUqmWyBBWesAtBioCL3V3Otj5CO4VsBosA+/iAWBa6T0i9QM&#13;&#10;uY0OeRuC0tF5ZzpT5R+84iV+DBWMKoe4G3iGlOtbzEVMUpNnaaiBUOpeqlq4bW4PnczxLcypcYSu&#13;&#10;FPyyxWxlDoL+xNnHduBmdYx6/iwPB7GP1Fe7f4ElzWbPmG5pNGVG2oNWAfdjKZAPIDWpX4UZPPkY&#13;&#10;ILS1bnS/+RkcUhMZZx6RsqYKCRCGorxEooj+CYnKaQEgJb24iXWX4Uw4LYxNHrECLsk5+hHS2/kQ&#13;&#10;OA+IFgr2SnHOJXUwIsYErO4VUTRHuVXGqjmapCYJ0SXb79Mit73xFJfJ0haA2x3wCp1ENDAtzDul&#13;&#10;/Yxigzu8RycTJzCxbobsjXRFcgRETk3G6NRKlxqZpWhMgp7xhOMtTMXe9TL+I/4RJY9y1ohciugD&#13;&#10;80wOoEX+Ah3iFWfuu/SLp0iluAVzRzP8wSFZaUagOiO+30ZxF3gqjWyIdkEqCEjY0mbl4BodHWOq&#13;&#10;o3vNOX4GKlr6TTEAAtWiHyimPUve5VnjrBlACqujrCem0r1gP76w/gMFAcQrxTHYC5K0+segD4wD&#13;&#10;j4QesSNNdV4li01dm31cyj0sFJY4Qb1uhouoAVeS62X8zJ1lkhi7Rr3c+0uV4exSA8zSGWCGmZaQ&#13;&#10;ytSui7gDKoBEBR7WH7jZYSZR6NR2yERFVp65l5nOhU6xyNdjX+xLjz+DCkFYCDQm+kWzE5E17idM&#13;&#10;3jUG1aI9HSLhtDIswVUYX0sqGkVwErFesvWJ2oLklh4HT4JzJeWPLVO/wQ1ExHUXEcRYLcbfzL1H&#13;&#10;UqHDNkwYrIppHqFxLrBJ1z/53gjOxTBTfklOtVwZYMsyJT5Wm/1NPw4juaS8QR1MNXEzAYgXQqaR&#13;&#10;hbLu9IqDHd8w5VqQMG9dmN0+4RVBN6VmduCCJzFctBu4cCOpoyhZht6Q7MCoFZmtdHwimP2hiKrp&#13;&#10;UFBtaTIy0rKWhFMkwWRWrQJ17wEKuvpiBlPiCog9JagnvDpaWNK1UWDKwO7nCLndTIFGiXGMrKpc&#13;&#10;ESLeoGenSag974M+4x6oSitxg2o7x6VlLyt9e0oOjUyuqHVSuoBwa9oKtkyxirO0rDJDPEcIEyyD&#13;&#10;MGHzxH1Qyr9MQqTrEIGQlSCgfL6immJeYNQih2y/U2FC/Uy5GIxbgA5OT2x6weo494YRoCmqIbcB&#13;&#10;6yxsXIq5inAXqcjG3M1BcDwpkPcilAQUAIK1YMmWLXbZ3ywemzS4d/z1mI1gcBggg/7gv9TKVHEz&#13;&#10;gU7y3UWW1HGwlQHrCzmPhUZ6C2/TCs/ifxB6zFAZ7AT9w16x1+JkeYqKhaJx65awLLCuXiAzVjHj&#13;&#10;8CqXmoWk6QEzHpaQRkraGsnMai8UEB2esDHLkX6iUdqWV1+7H7hZnTpK68pfQlhgl2Svwxm6bPMK&#13;&#10;/hzNGbYYmkKYKDvvAaqE6v6Vhqv1quGZQbpstf8AkKivgEe5/JUKIoNPEoJyVexLWoFQcTaaTh/A&#13;&#10;3OVqUxLIAoVmRO6CLZlDokReFMC4nFbpOZaBMxA1YM5iUNv4CiBAuOCcnpFbKgAXBlhBDARhLiwy&#13;&#10;xmHdFOc4IUF43faO84FEzXAxK5W51F5vMvWXEEbXwBhMqtT5SKWy+0OoqDcPuRLZKIS6fEM7OOCX&#13;&#10;C7KO5hsGqMzKzwXMg5YpaRYPaadCLxUpBlzJmFHYvjMJaeF7Rrt6TYBeX+UK+u9GbIgEnM1CcXC/&#13;&#10;rDCVMZwwpKXvEAURdkFFwZaLlFZelsonVXLCxt+ViuYPb2+rFrcsvMuNm+CryVmm+m46KoRRLUct&#13;&#10;U8zSDw7/AL3C3MSyvmGTKrSRFDIbV9SZF5PXmGdQC7fAfuVTXtFT9z5S1NVBRA2oXBCkRhOyA1bG&#13;&#10;6iipCq1FhuXOtN9G5YWDgkOq4EzoFXi7I/jK9ZSoudPA/qYbDrHl6RGYlMy2MMETYeqVUnqpELEM&#13;&#10;o7OTmO81ngg2d4BuKmYNNJB5JS05FeXMY2UFIbvKXzHNxlTb4TeNkqj7aFH2M64huJ1XhWLWWbvP&#13;&#10;SCptlcOUd9GYJwisTATpemQiW+hB/HH5zui5hix2VEgQ1DG38KFxAQCkepAfgCEEgcij0H7Ya/A4&#13;&#10;j+D+GMphzKsEzKC4lBM7lr8kdo6QQmxMsmz6FZjwh7JLItDgahsqE56gNzBClZvWDSYExIjiCZIZ&#13;&#10;jgamFpp9sRFuAsOCbDLLhuUvcrgijKEvpSd4oVnEHAy/uj9gXsoYVGx/IpVow5JFz/wI1suKnWQ3&#13;&#10;Tq9JRDEGLjZw6LrcO3ajibZNYlFwqh/VwTevTSnqnsaAe6zGkG3zHLaxbg9bmFKPUf2XijsG9wFF&#13;&#10;Zh3CN8QUbxKauMXmGlR6uhqBRBiykopz6aPqWerDEYDrXfLAXu34YR9iY60SBmAxpRsXW9S3Nx6h&#13;&#10;HJbPuoKGCv8AvsBRdj0MuQYDHuGloDy34JlFY77j/OkAE2h7QZDNhSVebfg+ZcORjAsoqA+Yo3T3&#13;&#10;mejfhnefUszT6QcTX4iBRxiyJkrO3MOjUvBFKz3zG+CqkLL9QrTeih+1hNO9W/ojzqVWE4OYu4xI&#13;&#10;4CrNwLF5go1itRREqveYYMs0zYD0IWOC5m5I2DERbqelwbJ1l0yBdQS0wXbrNUVVbkP/ACGO+Knz&#13;&#10;BnKoJNhuwzuBEMmRcxkVKsvYwE0wlxMQgtm3to94MOSuhBWH4lZUXj8DfNoGIsqxcJmij3jItlDT&#13;&#10;iEJKqENLlSeaQYj+OIxiTKZyLixuWdCBWpyjoh3RDKsXDwqcgrl1Sc9YIADTY/MprSbbAaOtQG8p&#13;&#10;BUYW1iMigmuhV6jhJ7pg09GdjmWahuAMwZqLVv6szuXjnrLCgRvLGaFWZZenWNhVCvZLLaUgqZd9&#13;&#10;ILkm+IlI8ce+N3ViwXK7yjAGKveVU9MSSOvpH4pNpmi8xYUiURXZ5bIiFQxxrrxE9kuE1ei4vpDw&#13;&#10;cukHy5ItkyBTnm4wC+dnoRcT3BHWCkpLu82869CI0alxlnCz+MrN8QbZmWNai/e5VwHHvmZqBgJp&#13;&#10;b5ewjBQDoR63t3AWDbVp6vrEVwMZAcrDXhvgB2JpECLFD/sapHiQAXjG8XE18sLI8XctYA637pXz&#13;&#10;KQyAmqHIrgGNHQ4Kck7HiCkRJWE9H4qCU8nPWOAVOJenH/BmXNwIMMCHRC2IOnaFLtI2mhnUZqOU&#13;&#10;CnTLFhF34iihQAiCsmsd8hfmJSQQEO94naj0O1UNx1nMARKc2D7Rc4nEXEJu6IFttjhFXBRzDVHE&#13;&#10;etxlnAm27iAVbspbjcLbNx8W8N7HEMoBVNIl61n0mwnr/S54IoX5H9QTJ3wV9RKbted6blFSzauv&#13;&#10;qXRBWCmN5TozKS4c+k1Kz+Hp+KD0sVziBw/BCo3VTEs3zaXDpvaLJnKQK7RMaxANeLDm11lg2fhY&#13;&#10;QROV8t/oniJiDLiOYjO5liXEbTIDE7xa3OUaeuYA2RHyxgKrRRyrxio4v1MCG3KXqWqnYUWKe6V6&#13;&#10;xJFI1bZPLExUzl4m5EJTAw00qODh7OYgNidyKpYCWKgfMoI0W8S4Rwfe2BUW3t8x2QdxLUresS12&#13;&#10;O0UNTMjcSjNkRvYz+pfXwl90RNX4ZYloRTjSZcL8QBkCBa/PUGB7UCluYb1go1DgFDEwceGCpEc/&#13;&#10;8sxxVpB1XhuEndbWfQBjqWpBg61l9YaQVZV1wH6ljbBuzQr2lmB5gBZPS493EDiDOJVazDC2W7Sg&#13;&#10;uIfEpBUJGKqGhS5vfl27xlKANqxWpgPr0diJxW2aVJp3yfpAo6PmXYyrnDg/4LFl2cszVXpzgv8A&#13;&#10;UXY0XjVthdUmIueQbGiigjKZRQsVrKxH0gVT5jyHZndYS12Q0ZqC2Lt1O0MLTKFNJ0iOKId7IuzJ&#13;&#10;GIqQ0lqcQywzcWRdHPMGMHYxQSB4upZTvvNrgKKCT6r9E4TIkVDNrNTabxki0ae0bIq+IhzDfkgs&#13;&#10;QqF6QQ2O4uNSg2TojUPjAWlqDDpcO5pbvNkWSutipWHk011O8eAZoBF6t3ClPDpGyOOxwob5c88S&#13;&#10;/V+82pkVYowZihvDeUp5bw9Ef5K0ljt2c4lM7lTaMAuUCr7zYRfaIvDEzYYgEzCLPzC4iA8t1RHB&#13;&#10;z7JGkymlQBtdonMbKTPoPuYi1dVK9TELW9UceMMDpNSLGKCSSNafxCuPSal4ljTSNLoiJU5i1TEF&#13;&#10;kqrmCGYkgyIZTdgvcKfqFyQFOpgt1UB2S0s5VjWPmK9oBQCghib7QwRssWKuNCEvMNY6tMmposWI&#13;&#10;mIVXIJpgtsL4S4srMvWlgOFllR1K6EqPREbitm8SgdkYGdP1jMcP5lVxcCw30CUFpiAdXUgpKu+s&#13;&#10;uDLWoWmWiNQLmEWOANxOczF5jshoIz5K+6mWCZDUSB8DkPmq/kzYvNYD0Na7xuM6BhjVpMs7zap3&#13;&#10;GHA/SDWyoYwFzW4LpUIQGYN6S2+szEta8xREqoBMijSO5YumLGQ7vvxLM3TFNyS8rwHdmHRw4OIj&#13;&#10;NYHusF69PVK44BXEA0pyNr9LAvb9yVhuos2kq2dAfctijWw8C/8AkbaB7srLA1w4ITo0YccH+cRI&#13;&#10;pajReSVd2fc/hYaxXSIGaHtG4T6IbgfDOqWpb1LJBOAmZGJUIHG4asyglqOySFgA9z8VGbTZBpGQ&#13;&#10;YE7bqDAdIbDMKMd3Kjt+NrCpAFdgFvZ35gyp5BdJQ7peYNIoSy8O4RNPA37MAwx4YU1msnQ6ly1Q&#13;&#10;i65biik6AIsi84BmDW5YxMRYs4EsXk94ZJWDFszSxrZNsHECfUVUtKqyBd0/qRZYyAGqxE+EheVF&#13;&#10;TGm5sSsAVHLej1ZqDuh8ljGtZVcaWLqHsyioMDVrf7mHSZXFGxHH4YqqYFo7APwcIkNQ5diJUg0G&#13;&#10;7j0/tAfrDjcCXWzeo/ctVXeUp5PDAOSZyjcpGg1uWDM4IFxKOxiniADM6US0dWo5TC48IBipZtio&#13;&#10;WDX9wURHeUggV46xfSnrcIjUFUKH03GDQV1epML3bvuEQ5WZgRErkhXmx1GXng94GIO+sQTTxOwO&#13;&#10;ItjiBRGHVJTKLqb2V47gCZUpbdQ59YTuDdDx/wAiSjKeV/JV2xm7EhPEr6DnOpUJOgPvMdGV70MH&#13;&#10;MHim5UGUDcvssZKZitrCnvA7BHO8a23xNwfExYsMYr4lthAcdVexxMrncxAAdu8ECzKrzMGoTKx0&#13;&#10;jxFt2AhiKZvWE/cchxw237TLkciA+5S3rDg12IQVIFRUrmUCnUQ3cbqGCwgvl52NRNwy1gbuUwKq&#13;&#10;aTI+4S6ERSZxgOtLW2XbhrqFiJdPaXNalXbxHrIoomzwlqvw/lsl7V5lVKg3MWZOusHKR1iPE2S4&#13;&#10;Ylij2tgtGrzg7bhvk6qLNg4wlclI7nLFIBTPKjjvErVqjHdSnJdX1IBbRzZwoOKADi4Dtliqwq68&#13;&#10;vipkHnDeHtAAipNr47RgAubddMxVdwm8RMzAiFSgl5RFwgLHqrh2zbBx+CiqAJ3b/UtLmR3Sntnc&#13;&#10;sooRSpaMd9R1KR0brOvEVtm3Y46XFkYIdAPPS4a7peKuIDUaTUU6TSVjaJfeMOQ3LMuyAY1YIhli&#13;&#10;VF6EVjvAsrXO1gkC4031jTQPBHGoFRnb4G/SPiafjiKBLCpYmoi2KSpQtEApFCm5ofMAagBXpCg5&#13;&#10;QZiAHsRHIVeWaANwqyx9Igmx6NTVqk6y/Ta9/wDiWuWg1UNtg57zIg9MR+G6wzVh8RbWfMu1aX5i&#13;&#10;01bAa1C0UcGowJtMVq2FXNAzGHd254duqBA2wLur27RAEGLND3hyqHOC+0CswwMx7sQMpyo9oAGa&#13;&#10;VRf8JiG2BlhuLqWwaQh0lVC8x9QcEIaXBMWRQ5QzFooC5OiYzwYzEQyeYLxgq4CqdeIrN8IUyu4a&#13;&#10;P+7YZ9Z+gNxhFa/5Pdm4IUOj4SmxiY8WpdRYSOxUbgTE9fuYIItuz5f17wXoqX2V5h4LFW7Uo+WI&#13;&#10;pz6zN7phhNsTFZrMvUdiBYgaIoJlCIsSl3jBr8cRjWZu/AXBCUrrM1gyY1WpYQNcQeOJgabqUg4R&#13;&#10;wbS+PMVBScIvxmOOQBlbuOVEGQy90ip1g2fpCYmOCzaOHfvLkV0VlX6iC7nTEXrHFkwyCNAnOfwY&#13;&#10;bIv46RIpa4G+IjE3+DmQZeYaj0h+q4QBjPvDJpSVQRLTxuYdtZsFQBzoI6FeCAtdWZGjXeMAhXhw&#13;&#10;uCnnPxAecPTsHnv0jhS6i1+CzcoghzOJK0OesGNZmPGIwVzFVvScsvZyQdkIBAKxCoFDfFlDDnpj&#13;&#10;0RR+oNRE7ke6LmAqI18xz0zOzRVrZDLH6avhGpOXEQ/KMsoH0mBS7uZKCwRXoma+nSKjxCnTvXuj&#13;&#10;vEgwrS9op0nvGnaGuJjgh6zNbeSbaPSGimAZjXMVmF+ZjU6yt1LZZIr05UZSN1YB8sUC1xkPaD3c&#13;&#10;Cj7qOnVjCz9TqowMIkYLDFe03YqkOseOsAtUcVAiCJFRkrMiF9WJQFPVdOI09NpwOR7RKxwX55FH&#13;&#10;wiwjEsy6IfX7xU1LtC+MagoHByTs/dib7SzMKL3T3Ziu4fgyQiTq0v1NHgW78vvK5kmNUGF8EA1/&#13;&#10;de0De5rGYE1qZbmE0cS2s3L1KVrBRJYc3OY5p0mdBBp/OkFXMlgrMQYIilIcPEGUzTmZuMBGAyCn&#13;&#10;M0DVov48sRkYOikTbXZ8w0StegzVxwg0Laa7wYq28urmYbHjqBenWuYinUUNagncoBdFTlE8xM/g&#13;&#10;GcQ2mkEtKlkQLDaBiXSYbM7weQZTdsP+0HDrjZvtj4gCUNUm86+ov6pEQk6+JbtUsMxly7P/AIbT&#13;&#10;wgTm5ZFSotjcvC5ZUZ0tG6rVj1YxCtqAN4TT0uJXeZLZldMBi3HyPn8C3F7xVHMBIF7UwtLUCZjx&#13;&#10;S+jaezf6ggzBpLA1NAV5jurXSXGRZLNH1ju0iUZTMuy3/wBpjnT/AJlPViAairYETKjdoLUD0lGV&#13;&#10;VEKqQgE2mEgGDrLAT5/FVygkBLT2VX5mRZvsvVIV0zdHu1DynEYmDPZYEN9P6JqB+UoC/Gj3gT2J&#13;&#10;ZXqscapPVZZnRZUlWY2aDrjJBr9Tnpx+BnuS4WIUW8VIsR8jm9SNbSyiyS9ike0oS48K89fWUKTO&#13;&#10;j28x5iUoEia74YP1GEu0wtlaCUZhTcYXLSFV6gnykAVc7u7lWLR0C4OuHbk+0cKpbiitY+fWakjq&#13;&#10;iVBCTcJqBqgld3MFwTQxk5lizlBapgRxDJcMy6lEZwOsY1ToJ6Dyww15mWDIoHYgGxXM2JluKkzQ&#13;&#10;dw9UugeWrmCYDk4ijpMU/s0i6XVOAqE0b0wfMIII5R60PzB8dQQprLaxzmQ26QDAxNQJUEdzKvRF&#13;&#10;uL+GZFYGUwmyMVmdzZixFThwxIlTaJKjiRgw/FxiQJT2ljKGpk2zCZFRNSwlALXNr+S819rXyP7h&#13;&#10;IZgD/wAQGvd/5gc6UzX0uoQYWxa/DKVL4gtPQmXMaMV1B0eJoyiS+tqiPdl+8MAAW2ibwUOtROh1&#13;&#10;mNjh+8bISsY1eI1mLg9ctg3eV/RMsU+0bcvHSXWsPUiug+sNWxuGPlArJzuMHbxFBZyGSFC03Ngm&#13;&#10;QZrMXqUW0BctLVfLOXQfB0EAaHhY1Z16sbVVXa7YelpwG5iorLBP4/cOOtkbeQxzAbTEbYG5ip4n&#13;&#10;U0TdCC61S9QbX1HNxUIRBlBV0iM4NJVi79ZnQGzD/GDWAI7jm0QBW4hopQih4dkX3mRVpdR4maTy&#13;&#10;NvPMWg9Obh1+UEsCycJ+5blUVxyBFknseyWoCdQEVJEMy2FXWJdmC5VjpixKAwbxL3WIBmYILaja&#13;&#10;sbMW2cQUM0/B3+DqLDYXDSNW4uVkxf8ArB3jGAdZQihaups8qfcVeuBKFxxLJ0jbi5OWe6FtkGOS&#13;&#10;D03LWDKq1Z/BAKoC8EETmFaxEc5iJ1iTial2xgxA23MQwxAal1YU2YcR1AzBUTH4EfwYYrP/AKMr&#13;&#10;MTXEUJe1Uyhlg5jtBcnjaAOS+LMSyIBW6aQq9ZNPhKUm/SDbqWJL0mOHMtXcYzHOZUqvxUO8bVRe&#13;&#10;blAxMksYEO4y+4YruTpseYrYydo8hs51GiwMuh26MGUq/MQko94QiYbOiqx2/q/wShi3rBGUzEWQ&#13;&#10;ejFS08xKO6CMZu8CqyTGyNY34iQrT0ZRMmMWDqWQB3jdSdfZLK3olJHZ1fEsLcFAdLZV5SFMu9rX&#13;&#10;8+YPJdvEeCy+YEk2nG9TMq1FQCs80jEFnYCzMpWZcWM6k3AqVLqRNjnHS4RuF5kgiFtQSRizZi+h&#13;&#10;m3uguoyMO9RwxNStTeOIdlV5fVGXrLBwsoi35Y4G8DTryzi2iJ5C/hFplHsHQhcM4bINFgCuvMuj&#13;&#10;fGfwIk7JevbUdi1DUnFuOyLZXMQ0RtkbR+AmYNysEGGI2X+B4YZZzBv8DDwkuP4D7OMGfuo1ll0B&#13;&#10;WamGGGirYksD0s1DtT1uaIMVExUwuWpvRAswQhpqGYoWx+Emal1Iy3rROuhaw+QuiEcXBMocWClw&#13;&#10;Uv4FqbJzj3hRZDzAXKU+Y+qzreIeC8LuMxANWam00npMME2/DeGn4V/hULJn8MMiGoVRtxHUWG5l&#13;&#10;BTU86EQKVrpAYEcOIQDCiQ6KLirjaGmT0gG5EDBlXKjqfMm1USTHMkVhIJxu2dt/b94Qhld5QA3v&#13;&#10;HiybAPrLBRTtCmMo1NRcULqp4CUDgI2B+4hnNxbKm+koID0Y2NXH6AIgas5gwospmU0CdKiddu2o&#13;&#10;jKmW2XJavOiIUTk2OsyncXd7ju78QPHauQNl/NwUJutr1Zaoht3hszBofw276xH0/I7BClAiyMze&#13;&#10;6iUYcDGo3CLFuZoViVgwJmpjKWjV14lAIcTfYbfqIcPRZXvGFAOqh/YvKo23Fo16DR2MdZlNQQAF&#13;&#10;lDd83onxDFeQuE0fdGeywkKLnMY5Kl0dTCYCHwQW4KYlZmY1FrAL6xHdWsEvalZRBCspEncmVHUX&#13;&#10;MxTNrixHU0jpZ3LuPMGIM9it0vn3qU5shc9oos/EF7AR72KF8sZEKT+objFTIlOEFRYthz+IVWMQ&#13;&#10;bxMJdW6XmK+cFn0JnF5YHscco1CzYAiEfwbmkRTAWsAPV/5KE7MDi4ZmlGleyNxFbvYwNWZD1/G4&#13;&#10;Zkr+FKuNP41KQdIqa/8Ai0g3ccQAIt3XmdAnYk2mrCmBKpvmb3J5S/fvJTBegv3Fp6kn9y2aYVWx&#13;&#10;0sgQ/CpRgry3EKhYaYrxAqKpbOt900fRqJwLuowxWl8QQl/eKTCPklURB8M0rH1lRvRzOTrL2ahe&#13;&#10;AhClS+kb5ShRPaEaW13gdgzgwrncpcMJnKY9ZyFjGYlzL7wFUrnnMSnKvEItaD5Adusta/bGdvyl&#13;&#10;XrC5yCxXu/sfEvhUK0zywegS/nbVJ6rEXuU3Xtj8wREvQC32FoxC9VC2RZeGzuOUnpwQoWJ6QbhD&#13;&#10;mELGF+S04K5TPXUr1UAIB6y7yz/apQzdWSIQkxQHyx4gChKnDLkrmqe8e6riojQA9JfBcMsOovsr&#13;&#10;QtsMCq2K7RFVGHFD/wBMS0DU7S019Y7T3/AUKi6WJkGot7iWqy6zFx+NVjrAWxOKicTkRAP4dMTE&#13;&#10;oA5EYrxwi9GZvgwK6xM6kd3NIgLW8DmzG5jeKAuOpcHLEs/Bj/BZrEoqkO8oN3S+iMWEfMch0DC4&#13;&#10;auWVGpu3FWyM0hgnGI2oApQdL/ZRFmNNDkfghok4XuW+g8l0j7LC3eefxZUET0MvqvxMfyBjGMYq&#13;&#10;irL/AC/ldoQOVg4o8hxKC0cAWrrUcFdusM1cncmCHJhmsEXFEr84lGfpLmJcemAS1CcKGw3LskAu&#13;&#10;Ja6gsDCZVYQg1dAUsyFEqPCZwJogesSl6TIYut9IJmgvCpYrRjdx/kuDkRDeAgltO5xEXgQLoMoX&#13;&#10;aXbUltOafc2mPCEwds8keUX27ZGz1xDFx61/luBYxhUHpHoewT7lyl1ktT65mKP0A7AD8Edqg5Nv&#13;&#10;VV+I6im7tK9A+JjLd6j2bxKyLFRqITtK36v6SyqGJ24mptw9ImsWMtwyxuPZHsJSAF80HzFg3MoW&#13;&#10;fMYKAXdKgX1gBaUNUPCPBVjdY0wfwxbOuK2mu7LSePc+VOqN35gpUwRKGBR5mZpcGX8MRjmBHUba&#13;&#10;Kg1xmLay8zFf5B1KggzNZiZUsqKPpMXALyHJUeIC9zsA94g4IWNS6rxAbsDv+N4rxLPMqxpYaRa7&#13;&#10;XPgjUMBMnATtLBcqbuNFrXEoduIMxg4gupkyXbf6lJUGBsejoErkC1YzMVuHWFyr7NsAeWBC8RLG&#13;&#10;Gt53+0H4GJYgsq/wSO5jen5YxgWsbHVz6H3BtTXMJlPA6hB0TDwuoXn1glHdhsYLWuZQMzGgwgxB&#13;&#10;bIFMjJLJxKlRa1KShAyEmZZqD6QizCGoNxDWkAVxHShCc+5cHzCErtLqer9SvRHtOAX5hhyHECxa&#13;&#10;pjtPSAOvYlstHiUobfM5fQQqrdMSyqx0u4g3iCQA84jcL0jTalyigYV3uEc2MVipdov5lrxAgqWK&#13;&#10;y3C4FaHUg+IbPIou9W5eFC7BOsuglQBhDecdOtxL7eg88BjdOG7T+0SkheWRPAEwAbJYMzFmVmiK&#13;&#10;4JZxDF8ko2GViL+DTiOeI1j+GolILoLZxbOxBlvf+NRx8tFLXvEGD/jiJ6XVjXvKEo4TcB5VCzbm&#13;&#10;1eeqK7I4ZHwHY9YmmoU4T0fUZpOzMLUw3AqPmJGdfwqPVl4oizTBIfgzIZYlOsQiuB4m46G4QA5X&#13;&#10;tJU0OzcUoybPea1fRENu+Ilkvmt7ehOrCHJETOIC5U1LCUzEFIhYF/8AFC1vL0QsXRucMgrDEr4m&#13;&#10;6bMysCcxsIsWZVCITXeziY0pwUfEt7wWIL1tIiNeW2n1hGetVKb6ssXMapWR19JtpKGsXMopxMVN&#13;&#10;NkBTF5qL5g3LMsTf4fwgM/ErABX1tfEp45iS1YwLVzFPNobjog6yCZpCYiIxohC2YnuSoaDCqPa8&#13;&#10;txsd7g90l9QMcoVM07gOqtTJ0O7UVAtrgOY1l2XqpccC+UNGehAG/jFyI+I2WXHj/wBTmdut8y6o&#13;&#10;LbPrK2iKdGJfaW4PzEjwexE2nCYhNYMXLkKsVKm1aKqYAKTIoYgWXErdsXpylQd6g+0N0H5Vl/cP&#13;&#10;6HcSeyNZOtz2UBNfMQtbuw+IQwa9juCKic5RCx3DRiWFTXbM1cx8S019I7zQEeCFiKRSXFLmPykq&#13;&#10;a/BmKhXLREyqKzE4cS0364C7HBFm3VxCsJESq5mZPSYG3xOeeUVwZg3N9WWGMRaE6BLMllJzHGiG&#13;&#10;ptHaVKIIIlmwvXbFlzqUp95ZBeEtB+mjxVov/JQouLsIAtYdamxc3zL+JWbIjrOIoDKsZlF2W7gl&#13;&#10;6OZld4FgMAzol9UGSItRrW+ksFqJmEZ4mxqu32g5ZMqqNCHw6nOgVERHbQFLRzILZ3vqxEvoNODY&#13;&#10;8bgMOJUv6JhJpOUGHMYNQRPxVUM/hLdIt0TrsoL3DbNLfvAiqHmUosHIkoVZi2ddahvtVA0yCjz+&#13;&#10;KlQlSowkNsC5fpDqgJRboP4UeSbaEa1LrF2eG5YVzxdJX0eRYuIJ2BiIxZOjECo61FjFPMC0KXBE&#13;&#10;P0hxBgCui+sAsa/ahDLZp4/6iNNHvMthePWKypMZKB6SxsQAth8yyq16T0k5limxPWKjfeiIyN4m&#13;&#10;hdRLn6U0dQNjNC66EbKJTqoUZc+Zk1VQKJXaIXEgjQy2jLNMzAhCmHBaF4YxFFl6QhlieJZl6hSJ&#13;&#10;3jETL8XFhGFy+qK7YbiGY2AAY4qWlte4og2qyz5mdwPCBdhUvJRE0TABo9Yq2MCtRgUTd+B4YVxH&#13;&#10;H4cMfwb1oq9IqVS5viGfAnSG6CgD5htWoMcpYuqh2KpI3DVS/Sw4YZlLAWZCIY4zE+EsLqiXsROt&#13;&#10;cxxaYBlkBavmO2CIBNTKSxHq1LbN1FcsUL4mKXC6AZvXmE5QhvVKsuGoS7Wj1p+4zrTaG3ux4FnJ&#13;&#10;gZ6x+MmjWghgCmDpZ6weJyh/8FBzAqWH4xBCV4g6SPUKR8XMRCrtlmhVuJZuIyljQg7Q+sX/AN/O&#13;&#10;RnEdTSG4AQzKlYh9qpWYtcykM4jn5L8CZUuz7gYRlZ0blixTzLhaGRmYtDfJcG5oeGJ6YXDpgF4u&#13;&#10;SkuCEPMGTo+9i16sx7GKSKMM1oy0yNPRiL7ONQRVj9yoJqUzSQ+akdZVRmoKwZYl8rwR0uWYdvgN&#13;&#10;56dHkiYeUcPc7QCIym+TrCzf4Bekq2E36ZlZzALLUsCCWsAdQTr4o9YO1j5QDEuYI4YjBgm1iEMz&#13;&#10;+DUqEEB+KbcS9cS462igv8iVAspoztgFw4TYsC3MXgCd6UG253i4Y5/MyhnMckd/i8wWKgFVgNR8&#13;&#10;wrhnmH3NmpYBdUb3BY7SoKLbzz0jqs3Act7hgq9o8xHxBGE9YMOiVruEFpMwsxM+Nxp5gFOYBdE1&#13;&#10;DEVkrUV2whXxM4Ftw516mBLTurOupmZ4Jwye4xjsJ+1PNDqoyB0CIJlTi6IrtoKSi/aTWC6qbKcm&#13;&#10;fD+JKnESJDJGcb/FSplKhUgvLvZsgUoAvvMqRUnMbKBpdwaDa13InKkYu7I/BN83+IxnEqyHE1/A&#13;&#10;MfjSUxnE7sAiJjBmW2UvSOFhTwkqHMaock+LTEVHIuClF6Wd4woBIJVYg0Km91KlSrd1MgZNVGzh&#13;&#10;4jgZpk2xaZYp6QmpRHRwYjfwhtRH1gcS4JxHC8xO7RNiFsS4AMF1LkoBtjMJu4jvCV56Ri8O3SVu&#13;&#10;uI2MHY/cASusAxuMxDdylylBmZpw/DFYtxKtVAp8S6MHphb94yywgr8HqCu4EiBLsq4EqJAxKgTH&#13;&#10;5QV9mGKsdY+KNr4uCcgyAKvPX1nKaJbq5VFy4tziLRFxLxN38DEGvw7nD+CW5P3GwnBpjKRyiugv&#13;&#10;EoZWD2QKGpV3HBWCCi1e8RDVNZMx3IK78wBdXef8pOqY8NfDGNDM8kdpQrV1Gs1zMoyzKuYjCUNI&#13;&#10;XkvrLFAe0vCcR0AZmyRKXSZZGFLz5I6IkyrX8EU4jjP7ygHHfv5j1sdQbkyeBQnLEXmiws+gJGZj&#13;&#10;Qwh+Lr/4KLMC4EpNJhMHQsqvqQBsBKZiKvZGHgv6Igbr6jtAtg0HiojSytxSmv5VcNM0Zr+Kvwx3&#13;&#10;W6jTXDUN9qTefEISWN4l91fgZK/TBmlQjnicoPwslvidPjcaKb2RLBd5hZALzBSXiwYfWIMKt1CE&#13;&#10;cPZlzFHMxbb4FX4lUlJ2yQWZuIbxGuaeJejaupLHIU6S+7xcpVCCCt7GoNqIXjmYVLw6TvBQEvbZ&#13;&#10;VanTkyi9xKPQitnwBauxbhm9OBL64Qc5iH7iWWGBto7xYG9AL7E03sQ+8cMIGx1BP8DuGQeIJzUq&#13;&#10;NjHEWG86Az+4rtuWlhHeKjob4gMSQ5g3cCfg1+Au4d5SWuIS1BvUIMIlsF0OX9SiiVM0aGHISwpx&#13;&#10;uDMqBmYeuLUcsRYsWKpu/g1+DEXLOH8YpNtihQuZWAWaqX7xOIar9tCoQtbz5jEdIqsv5iCEyaZ4&#13;&#10;21uBdPWpjmb7xNpXvuI0J6wFrbrMOyWDZ8wpoO8OjVq0BEalt5BKZPUnKD2Ikuh2gqdHMMPiQQLW&#13;&#10;IC144iLWhg91RLMVj4bGjcVUA9Ib55qU6unobg7CFc5TJi80YhqoBwLMuUwK7wX8CJ+FI8xhhgwX&#13;&#10;8gssK9fQx81KxsOeUcQ0irDLCctvFsOEEw7OCXgxpOSEYoYVWFZ9zWD/API1iGvw6jEHkEru7xA9&#13;&#10;AVart4InAqZfeCHqrOsd4tKDmtVaIbNEPQjyxKyot7RRa3sscCn4mYlMUXQwptUHxKam3WIt0Itw&#13;&#10;kSBSojqPXZL1Su0UyQsWNwKWgblVtM2AI3uz1hcG8Kgb3YVeortjaSyrTlxDkcLxGnNja2CoD1ar&#13;&#10;xBJQVpxx6IC6uhbp6f8AZeciqnYYfM9ZZZcXoThamPYuwn9YjC6/vW4xygPodysojs1UfSG/WbmS&#13;&#10;HAJe9I6MK1EaGZZ20QtuURKi95Z+F4/IW8QJljobnpICajOFofGSBLZKtdb/AFGJPX8AAcwb5mDm&#13;&#10;WRKiR0/lpNxUQtYIJugkNFoDshme0Gd7wS4p3D4ghRYEID7EHC2UOoxLVUMXL1SNytRSwUopLAOy&#13;&#10;iAMhuF6s/Ey4LRFaKX0IwaLHWiNX61WcbQIX2Qoee1e0SA9yC1geWDaX0MRbR4jwfeZo+kvRJiDn&#13;&#10;mVYg7QvJfeGy6uagpQWy1ENZZhU8kqEKQ1zT6zHgXKNesqAQ+R/kDlAioCI1e+Ia/wDgH8K/AMwI&#13;&#10;ahmVKiFM5SobliNedJqUYTShkgViGY9H6ms1+WOiVAb5hqX+OYOQmV6O8vMuiMB0IW6Ss22Myvav&#13;&#10;5jX+1ttwX6mRfMFs73ETIZji22yMQ46zI5s15lSRthrGr5iAA94aSxECgd0IgrjGGIUV6xAxQ9SU&#13;&#10;1tejAN5QyWPSOYojycMZ4mpRtbUkoJofEpEhRx1i0cTnEOsy9A+m6mNdUrMO2gWt356CKDBlPgRc&#13;&#10;VmrYPugDRXiX8lZTrNiWZ3syR0xajMIc1T8wiQhNrV9ZvrygTUSsSgLyvtPSAIAx0C4o4xG3Mv1h&#13;&#10;jmAqNAxSXBa1BPMEl1qEZtvrZoeJTDN1n7rMx91QHDkWi5iYZfeC1uWNymMv43LrEXdzT8BcwIrm&#13;&#10;0VTky3ygaGln+do8oVyJ6oyvFhQHiMDzhV3tFeBaeSlh8pWDMQpxMBwQLM4CwtEXV+8qOHcqctxK&#13;&#10;G+iMHD6xLMkbqFLVnVbiUe3hm6L7wVMu8yZCd5dSoSTLSN8y7qYQLM9GJVCVBlirQS0iXZoblw4L&#13;&#10;XXULWg95rpWaAhIyF3yHU296lmQMKC+l4hTAEzSs7d6YagTT84/HEesCEWIamPymPxUqPtxlTqDW&#13;&#10;BLdfCU+G0to4i4hqX+XhlQR9Ia/C1OYMQ0VSoMlxG1tdruxcXQUK6IGIpI9KUtnrhHMNvHaIwVaJ&#13;&#10;BsejiItEcEwtYckz5R3hbtBxK3RfCcwggjcrBth5swrXdmivMql36yrKJ3qFAAcvaUFsxt1F2Md0&#13;&#10;FII2ncnMYFUjyRbMGorTpFIjkLNe5EAYF9Ag5ACZz3Oscrccmp5PSIWWSrzZzFtsmQP3BJBMnHef&#13;&#10;yWFLjpEGZDDyXzF6w8KGU4v/ALCxeUTUsOCIcARyg3MRsvYTiZYhKl6ziJuYHRFOiVJRtjwJYQiv&#13;&#10;/m5WmXq1eW9YgGd+fXcTko1gpO2fmOoKkeKUlfnceicp2/PdgGEWiVe4KIrgZdYEtyUwTDWskRX7&#13;&#10;lCrmquopzNqVvVb8xPC00z6TA6eTKsp3bk9YUG6hE6YmGdwR2y0EvJ0OO0brVntLaWHxADn5j2nv&#13;&#10;HSxcKhWdyHQ/MBCrbbovrLDGWdKZXtPgYU7DNaXW6lgzip0CXsGkjIrHeBLJAEw6yqC3txftFO6h&#13;&#10;qnaKTtyaX4NsUiwKOs72/SbZbJoPmAJjd0L2NQPYzkBKwZd9oJiIQmkizLiXM6/LFqtByhVxNQ1C&#13;&#10;EI1UOY/h/wBTbvLV4hs8lhQdx/UpSLT5Lefyv8opjv8AG8S7/KWzBiDDK1besOGAjbdcP+5mebEl&#13;&#10;OKekrMFs0slUBu4tTN5OYwSUcQaUIh0oiUlAdDceg0RaQzgMCcbQioGK1g0wBhDyy3C79cR063LX&#13;&#10;19Yqcy74ormLguW3GpaxUeF28S89dyM8niWtpYPQyh0i8o9WMwnJ9P8A5Dz1AWk0AYqIB+bx+6k2&#13;&#10;NUYB8ivdjoLoQ+DWJcJmrXCziMeAeQr+QCdjCLvBouyGDWZcnJqoAThfcNy428syh3hF5s9or0S6&#13;&#10;5WCDEuX/APISNbZVY0eSCnzC/uDJBI0WV+xaY6cem7G3vcH86If/AEnmDiKENTNTGuglAU2BIwAe&#13;&#10;IoZWpioHbuG4bGi1C+3/AIQJKlzyNa37pMUVV6nMMRweImCiYkZqJLrcdNr4JhsHdljQRReYmqHs&#13;&#10;FVXPGjPeJbeI2B1OEif7A1t2+8VLo94g2niIZFCJWSJyD3lzjEzZW8QogbcTJgrjL4lb5FnAeq8E&#13;&#10;Zx7Y1eg+0CI3Ys6vQglRYD8E5YlNQGIXweJZLKNq8BvyxQgrlT9IAwiLf+OYfjZE5/LcZUbVOBs/&#13;&#10;kGX+CMMyqlYjGRBF0LIYM8xf75IQRqBkaa55/HUuXiLGD0UH83+auGFw7TBQVDvhj5jLGT63Kh1v&#13;&#10;0YfyDgs119o3cOlS7yIhAGOAtdQsWrmU0S4iKVUaBQuog0Di9IZ7cWoOHrGKwr3gQBB3ienqqAFZ&#13;&#10;OjCs2dql2QvxFlsYAS8u5VK1V5mwjrPkDxCNGuYTPN2GerieMNLHbgQVXzmTiy36h205KQ+VFekW&#13;&#10;ti2or6UX8yhsjdU9mye035Xkr+iPegs1yu70hVH3WHzFzFSl6vbI+EhDS4pGyaGvUEXqcy0aNuI6&#13;&#10;ux/cGpcGK1EesqpzDmCEeYf/AAtEJGADMXlPqYIUuqV/Mbv61KvW3I94BbJKbqxr8Fd/jj8u2LOH&#13;&#10;8CBNzCXmO4oX17jiPHGlQ7rE6bHQD0Yvxf8A7n/I8y2atumcxEewBa+kxGzQpPSC69Js6QGjEBkt&#13;&#10;XaW0PpRZqtdYIFBACEre5zf4p0ftkmZIVZhM9ywxs3n5l8yiywvBLdGZgeYKWdx2y4cYho6MIuUL&#13;&#10;FrpN2NQ9E8sq2X0jnu+WckdeT2lK2ny4vTxOmHwX4wl+FbtQPm4p0cMg7WWQOLFmVKiGbtKvC1ft&#13;&#10;D8DUuMPwHiIZoUN5O6TOY2SzmGvxc3/8KQ2XuZhGoL6B0YsT9CqN/Ja7FZuuHvLXMyomI4i1GPgl&#13;&#10;fhfzUqcSg2NXQuBQRDRepUfm6DxcpFulweHklitDRz6TEkNs/qURioOiHx97ClRZdla1e5/IKUDz&#13;&#10;fUYC5nUsJrTNkefSANG4QvFeInS12iVpr1KjmmezG9iqX5s9Ypqw7MEG1+4mli+MwgCx4hUuvWMb&#13;&#10;FczpS7Vc0FDoKWUi+80HsogPqtH3F7ha8LMKr1luKmqUvEwLurfSLbEx9ztEFm5NMHIbLHSZXFyh&#13;&#10;d6AqE1F9Ll5YuG10cwdIxMMwk6Cr6SkeXBnEH8P4qDOJgRXE/wDjibJYRizYJoz4JXFg23a/pGgk&#13;&#10;G4+kdslKsesMflxLj+FlbfiEuCLUChYZiwtCAWDDd5Znc1IGdMZfWVHKHIZ7FRkoAqoOu8+8DsJR&#13;&#10;M7G0g1PlArHlmKDu7JXzG5rUt0E0gxtS4gKKdkVpVuL0Y2srN2VXAEG8i4pTSLcBcidPpjMZeVla&#13;&#10;HzDGkg6MdpQUTMTisyUGGO3viMDxUlaYL6RSQwUUf+MxKiM7vVT07w7jUvoOWUaBc+aeR1xDoRZw&#13;&#10;Q7QqoE1SNwENHCvSOBcq4vQJSjpx7QDFq04/+1ANrUr3Ab7y3+H9w/Nwx+GZ4zI1RluVSrQ/zeJb&#13;&#10;BlKADzSRTUawSKq5lG1Uv8MEekFfj1j+GDLmZdsHzHZ8zMjFfIf6goKNF7oSIxYj8RAoFgi5uA3z&#13;&#10;ZZl/HVShS1CFPVg00OzeiQ8ypYWIUMeiivSPd8oawpKcNcC5hAFuADgMViI2ynZUIMa9ZVhZjg6I&#13;&#10;ENGHNyyps6wOuRxEqVRKCtoBtzmmqOkFDxTMPKbl0NcDoHY3G2qAzkCX6pFclp7Q7X6tIja6HJzF&#13;&#10;DSumkAAlK3cVMpVQPoC/sfcS1S9M0vjBAUO7G3bAXEq10Q2sPxr83HUu7hqYEv8A+HUbagD1gx9Q&#13;&#10;aFYYnTnl+H/kKm+aGhdM77j8wmv4dMIkYxMOLghCPD8KBqDYJc4avbA+LjZG0tnfWmILvfHxizrM&#13;&#10;biUATi+rLnKasu+4EY1btdtJyy6MVnE2hODEviNmLmFtwsN0kY3ApSd0gfVUquwgYUqHbltkUcrw&#13;&#10;B2Ye+PqJISLuMF4WJNrM9JUzmbTG+cx1KjRAeR0YNlZHI9INe1bjx3idymbeeXvG0CFV8O0sqwHY&#13;&#10;5g7APcqEJdUWohfFMRUM+oXKlQFIBci//C4fh2QEvS2U77c/tMIulhwlX7jCDf8A8EG5ZFl9FvPk&#13;&#10;lIqaWWeHSKVoFAFQsFRQZq5UqqtJX4dfhmB8fi4y/wD4Lc7A4zKSDyNLDDbyTGQoNDhHkiVQbWbP&#13;&#10;NYletbBfSImgbBqAGjUtG4+YJXw0A4og1WnwxRU0qwr2jA9cWI8sADFQ5abYCNLYD6dYQEXQq/XX&#13;&#10;zEb70FPcjjRxfSFOS3vKuq+YKbpld4zUUvlxUERWvEJYUIpsxXWBAcFP3AQw+F1BwrbRR77ggfnI&#13;&#10;Y+5vbOHJfpOplTH7TJAelLIAX91HsZjrej1/3LdRlnXI/U+alEE1AQ81EBwYrxT2qUGgCnmNCtvf&#13;&#10;aCrlY7jr4h+H8pm4qGZFw/HP/wApZWAhQc571CSxWrvoAY3GUsEoZY65XWsb5hz+GsPxcY6jHegh&#13;&#10;r8LUITWYwZI6M7gJSvDy8UmvSNwy5qX4oQGEVnB7rd3Fx+BU9avMONLBregqvWF1U4Lf5eZsXnhO&#13;&#10;UvHiKwdVKJmbcYgO8Sh7KIl5GpTW46ECdNww0Y+Uhhg4pV6OoAFO2FjBG7INNKYYOhEGn/gkqY1F&#13;&#10;TVQtr0mA1mKWwl2KqVZrEUmRDu1UE9JqmgCWz064u2/UVl4uL73a5dB0wXYpD2lxmi68FvLKddnK&#13;&#10;18ysRA4yeWBnOkfU5lN4t0aCzhzubfhhOfwTKglprFws6cwrfiV4iFhV0v7CH4qEuoRagAOWAtZC&#13;&#10;1r1iVW2S2LjAKncuPSKEbQ7sKjpbPEJcYzCKx4j+L/JMyqZwl62R4iR6DKDLBqGGl6MWUk4rMEP8&#13;&#10;z05hWOPQKE6wUtSPCJEaCMO6p9pb9q7Vy3KFSPLAUwR5lz2BTKYbE4TTENHKqHp/JV/Gcme/iMt4&#13;&#10;YEPm8xNi2eB8t/M5A3m4PR/scCheAl/qMLB1Vy+oRDQNy4kWtxHkG5mBlpjQbhdhDV1QmbR5eaU1&#13;&#10;15faAZtWFAz/AGZYQWioe+4IzTgYc9cQvXc3H0m/pXoJNmTFW5gq4OxUnJuBqK2Nxexypm5ayqu0&#13;&#10;uoKtjHi20Ht+LJcPxxFippD8GZz+SU1C0ljdet/Eow7UOqnbEXGR7r7R0lozmsOGpf4KBR+LxFig&#13;&#10;vCInqtQViQjY01Z2jiKVbKhN4MjAF0gziGihdhY33CGgIdGe9CSoqpsGPqswqULJ7ix2oPDHGOIM&#13;&#10;TXJsDjl9QxAAq2tN5fWLLMTpEcsHbq0ydEQzUvqgJQgnBoNMHL+pQsRledWyjA51mFC2R2qpUumY&#13;&#10;qzY9n4h1TMM1iYWeZmZ2wrHtYUze4UkkvkX6S4UTUmPB6QHKUjeDOuZTENIsA7bI5woLNx5fOZzt&#13;&#10;PKhScXpFYScL+oJUGwA8zJSSDDTP1K/CfjccQ+ObqxwXqEHCd5X+pYY7g2C/7DUH8hNXATis0Q0Y&#13;&#10;Hl+IPEwoDwtiXJ0w2vQylcjoNj5zGYRLwD22y7T5G9PFk4/CjmaTX4mPxX5JibY8mkHKjxA4aVto&#13;&#10;+otPjkFdhr1iFbq+zeveUhpqD2M/EFlGlwnxAM6UJh72y/8AgOoDbx8RwKdGSh6ZmgVruJdKuAuU&#13;&#10;4Nheusfuhylepyy7phQHyrPqczuYdc+XP1HjD4gxBOoRUCr1zhQny1SLFU4+g5lPOi0rRhG1btFk&#13;&#10;YnrEc0O8V0UXz0iajoj+oikKyab6BKJ0wNUvpVsCrUxiPejfrFXAqOXruZhzW1fvALLDeNRC3fV+&#13;&#10;4gaM74y4UB3eSMqZMJNP4qVCav4o/NxwiuCBUNQlZ/LpgLlmhJZdPwxehKnOcYNPdjqCopW37xBC&#13;&#10;xhssUO4xSkDBiCH4OJhGMwxZFAuA4c5gssXsucNDxjcz/wDAPxshbhqLzQmZgerZ0w5GMWK+9yjV&#13;&#10;IOIhyi0uP8IUPBxWk5IGnMApvMSfFUp63LPROXVjN57Q3BHc4WUJm7SwN1FdkbkzNqaqJO+aPggW&#13;&#10;+Qi9O+5LjGY5AEJxpAre0BKMIvfcxb/BsxW0yqJQ+P8AU7Y80PL3+oAX0zAQBsbsTL6FQu/7jZHJ&#13;&#10;nwEV6Nwomd4hXkJtoAhUHXn1hMqbbejRr3iCJAtnY3v/AOKgVHMVxqWCyrv1nh6iNepmM7HQbcja&#13;&#10;UxlOVS8NQh+DcZsk0C7qLbc4vEo4DFmvWbCApeA9eY8xDYiV3QNCDvIF6g4lzSP4PH8rCV+C2G6j&#13;&#10;vxcVXFx7BxftK4G2KPcIqOx5XrUeowaype0EcLFhxMSNxo/77xRAHcI+JilhSL31TF+0SJC4tU8j&#13;&#10;fxMCQ5sfFQENXIPuOYbSbYYUg487i9OUrl8wChgw0mHBmssunW2O0ogNeaLfyCGM7wO6W+4JjMQa&#13;&#10;Hp/JW3BKTbGcw9n4S9F3PEdKKTjrBylP+TUpkTvSnpNtahVai5Uu7Szt/qj6oorCCeCDUTOEdF9i&#13;&#10;H9KVa/ZMQdcn/CJ0x05QKqt6oJBK+lfctAqVrrKv8VKgYgUf/LqLEPwdQGoNQb/+FHwgFqLNY940&#13;&#10;irq0eNDGha60e6EOHuggnmmHbMke3RrUQwlxkvEW2Vj8G5zgLEYMdpe3c3LAnJ2u4FwV+BE5i5YX&#13;&#10;KqMYFvPmPlBu/wABqCbzLQ46WQRTTNdTjRKEwtAJw4MULOIHlhjyKorI40WwfYBRWyv3MGM5dtVT&#13;&#10;NXOWYO4qQ2G1GVaIYW0PNZ+ZZ0lKsYllw9SNC5+hCiDUQEN7mIOhUowgZTOICCM5hfNVVEGK/oFr&#13;&#10;biDxQAKd4OIxzZp8aheuHTIxVUymoS9bik/Ehr3IpO0IrMfHKKoXskZ1g2r9oOa/+GcxLhsGheZl&#13;&#10;RLKGh8y0olA18x5m8wPyRiLfCL6Sg4tGg645htorjKHSiXoI6yiV8u8p9XKvxbJ1lmPy3GGjCVGB&#13;&#10;n8BcqpVtwsr/ACxL5Yb3+9vuI5nXvAGwREL6f9iOGKcUvv4jwThla6Bv1jZhewcnl/kcCc1BO5qW&#13;&#10;QWL0PfUejBoMJ0L4hElzZSRG24sF7P2RpRdmz3tT7RsbK80/UOpWeh+plX90sOqcEHABaGzus3Ml&#13;&#10;dilV6IV9sRgEpiO9RyDXqQrZVWzKWrYvPpUtoH5IU9livaxYCntEEbNy+HLK7oLKo2iuQHblGjFN&#13;&#10;TWUzxG5IPeotCqza6PMQAQd74gumAYAB7SomOoqJLZwGj5ljVLnkfeYQhgx1f7+Hc3CAh+CV+OGY&#13;&#10;Q1Cbg4/On47YXuYBBpetRmzUo5Gnj4c+saBKAWL62fWKtyguOi4Iya4JNWKhXXmK7QLnVjKr8MYA&#13;&#10;rsmVVT7wg7VeZUu4EL/C94me62UeAFPSuJv6o2Hxn5gEa/mhV1XcRADToexK5RLduLgehRKtg0BQ&#13;&#10;TGu0DrRf6lA7JXJcWXhl6u5eIo4ySg6zZBFfBn9RVDBhtinLL3ZRunxNxQUhXhOX4yQAwvUuacSh&#13;&#10;Ba6ZoqfUyLFtb0JljSNU3w+YqvUZUA9IlVtosPs+ZY6WWxe6lst1I6AkFU5ym3+6TbnERk7doKAx&#13;&#10;FlgcnRgN5/B+GYlsaaHgOnzO3WBilopjwUxQbjbEX8DKmosKu6QMTWw2SfncspnGQDzWIylOZCBe&#13;&#10;+JT1LzDXpFgJghhvpzuD8LcqMenSD+azK/BXpLiFcOI3UyZSi9PhUuoNU5H5itA4KB6u2K8bqgHg&#13;&#10;DcQJA5X9IuEBYsvjcsbRnZ8dCWDLYtyyhO6rDAy8wUypaK4fuOY9AsXYCmswoBF00Xm6lWAyITWn&#13;&#10;cl25usQkAVanZfBK6ixinrXVFN9Lmb6S4F5gkGZr+0K7eBGnR2YCi6baeJZi5jT0IWoIraekysgp&#13;&#10;vzB2AhzKRXF8rFgBXrEGsIaFxEZcq0agtMFOA95emLO4Jk2q7XHmIAoXi1s0Spb2wcfgPwfkKl5l&#13;&#10;y8RNPVcMTl/8bfkIdAAu28SwnrcAdDo9pSdfVBxbPtAzBfcjh9pYRmCNPBx7S8GUBTQsNcwJUXLs&#13;&#10;DN/i45JV4Bd1KHwR5Y6/+B4hniJzigHCWHskasXmXNMM2GB17QxamXcYYXxAOYFZdh8TxRDDB2cK&#13;&#10;PHGpeNEsu2OhqXKY98x+45KF2OmYdq6XT6ylb3MaHHeYZt+W3+QKIiiAr8G252O/1KmMoStIPkNs&#13;&#10;EORzMhIW5L6rPaP0Tkc+KlLTkR0fVHt5lrHleXvH5JdI8XqFLmiiy2GorWcq+y7h/YRvqrftDeOI&#13;&#10;S8bN16Qc/kY+fxQUmxeDCJWiUiRLt68xu1mEs9qiug20LW8SoE0Rm4kaIKWa8cy/KKIC89MssySM&#13;&#10;gC81Dg07cS+pmFfXAWt+KgM1AA1YBWyU/D2/Cfmth+L/AAJzCA5EcorQZQdB4iIUXNb/AOIf4BQD&#13;&#10;zvLAYTRRejWAl1PTdY+YcJsqld9liaLWLKV51PPhwo9eZlWRnGalQcOUKqDca8L9p0f7HcCAF7sd&#13;&#10;naYybYAvk35gMF1tSp3nNE+C+7v4lF0OFmzuuJdJ7/6MmIwCHAC+mYMTl5zd9RbE7NYumai8i27I&#13;&#10;KUFgSf8AyFsZmx9Z9pSAY0mSy+wLxQzWrd8ShL2x0zDM5Q3V8QKNKeLijCC+3pFQCO+ldYJUHoF1&#13;&#10;6QDCo85x7R22CoehWfmBRGB/83+Gcd5ZYZOoczlDUr87Mv8ADVFmdEWaetR5tha+dbQC8dGj3VcR&#13;&#10;HI8Wh70sZ+roMGedXGlvIqfVgDmWlSyAPw8/gisL21ef3NmHSH4GayxqW5lKD2fkZWJcvENsA+BZ&#13;&#10;8sVblScWjdxAIiqixv0mmaD91jhFERBOkeVjoln/ACU2A9TI+sSlCBtvQ5gUW9MQM5juY7JS7nnD&#13;&#10;Lyl2QPYL+5QUUcPY9YYsnFG/+JxsAq/mLscqr9RwUNK68ogyW87eou4h4uLyXl6k2zcey92ZiKJX&#13;&#10;BK/+LnDAYSaKsvMUjL9K8HSPgI4DcA4q0w3+WVVzZ2BxMuVpQ+qWRI02eOJtfXsfVho5gGXy7uNb&#13;&#10;aG82O4Ci2YnErE1/8RmV+MQ1+G7lEkOcG9Q4BRp5YI3L3QDXaFBrfA4mHw8Vv3giyTVpdV5guVuk&#13;&#10;cIErE4F+0OATC7Y1YBt6xi52tnPeNbqnCwfKCrusVAGxTmsR+SKHMlK3AU2Ki0KoiqX0gewBgHXT&#13;&#10;PWICWSxWApz6k4lW9hDKyPFtVAJfgvLB32MIgrfnFqLwodOGdobpmNROi9ypdNjeOYIpesUayObm&#13;&#10;RpllCwZKq4+hhaahKqKrWc1DxtZ0YuM4/wDtYrurF8cxgEYHaJUP/gx+BIz1gKhGVg6uwfkHT7sY&#13;&#10;PloUvoWY/BBmqYSWieDvl7LHQ+tsuig9rqOq/AFTJ9vw4nMFhTZlnn4+Z1gQlwjuIDNemg1QAseS&#13;&#10;WOkTMAnDUBMR/CpuSyNg+WWP7nomvmKjcs2xqmXZu4z9QRg7IQ7lwqMAD6ZpQFucwSwOJa9zML6Q&#13;&#10;Rqs/fgGo2KxjGvuG24yKHJCHU17xJrCsr6qZl4azlgABJSQU8uSXgbljeK8PeElcLir68PiOM4X5&#13;&#10;pyJv2mJz+OJX4NMFttXxQwTKe7aPgiBQObG84gvVlVDYP7gy5f4uEBmzQ8alAqF23h/vENotoXZ5&#13;&#10;/sq2wvFL7VEwKnOoP3K2xRXUWdfw/wDzDUv8DcNTaZuAyBY2oidtVp/ztDyHtGt35Q7AS0nJ4gWA&#13;&#10;AukdxWs4NfuUY8HeCstVZpEVLMW6I6AM99RwBtQ6CaKOaVfpNKHOZfclJznWsebifh7UtjgcwKb3&#13;&#10;pVnr/wCSoEaxWmvcxFUFYBFd9e8JL7ZZHqXR6SjgS7KPVr5mNsFACebSrCTIhRLurC76ouxC+I0L&#13;&#10;dHATCA53lj5LYMVzEXyONzGaE1w+0Sitnp6+Yh0JmqiBgZXgOgQepZpeoJQM0VxDeuJZ0Nw1ZFg+&#13;&#10;X4qGp6Qj/wDCVL8VoAO3Q9pZQJHY+rQS5Ercsaash/8ARVR6TZ2Fjw9oirLnZLS9dWW38Qewpoi0&#13;&#10;2HTuxPbAhT1pz9TAOaqsqr+BBbAuO04jmBYI5iBHAowGJe4P5IxU3MxIUvZlydIsZPwyPc4fMtoX&#13;&#10;I/isQlxsIJvDiAYP2ZZQO8WDxHmgiVdxgaiiydfyV+orDEFgyrefSgYzuNWtQywtQCkqEuDvCoil&#13;&#10;nsQV9ANvMIO7EZaXbKGIipaytbDDaG2dTeI430iu7p1nXvMo53OIhChye7rLGlEChrYOmYTn8D+H&#13;&#10;LM8akWA95btw2lA+I7aUoB4zKg1L4iEPwuIE5lnnIellri6rEKvjVfzzMOIOINlVsXI6W8kSsJcA&#13;&#10;h56zMMTF98/hj/8AMfkxBhi4roLD1B+4C1b7GY+Hr/4nJJ9teuz0qVxa2fCCxC2ZYqPFZZcexQ2P&#13;&#10;7qPAUXZ5dpbszRSXwSu/C6WPrLNgU6HxHwQbRZ9yvmL+AC0T4B95Qalv5HvMfiWgIQtA2nG0XoQc&#13;&#10;38k337UL3L6xVlhdneBEBjdMK0sbB8oCOPwCxDVKtUJfclq0UaQvXMuQXbQnduNCADt1iLCC7ebi&#13;&#10;9j14lQlSy6P7KVFscm/+QNA6hlrGDAbIwdkoy2wy/wCw8S2hTDYvP7JcREKYqGdQJUDES5hHEuLe&#13;&#10;JYdd1waHgBozBTXdgf7vdmJ7zzDUH8BmagxRpVW4MsLEsqwL2uDMBBZeR4F+UE18OqnVm/qOBqUu&#13;&#10;GDvGxerf4cKlLBl/Js+o+4rD3Hq/k1+X8VjRGYeaX8xa1BUl8oPZc/c4thyvZ48MsmdS7lfgxmn5&#13;&#10;szoYzGFjYiA7xDiotwwfbD75j+LZbMVgWh9s/wAWWVYVEViEO7gK8RPGVTym7Wh7svVYpWdO0Kol&#13;&#10;gQNB9e8KiVS6Dm5hSVJKTqOxi1p4Ytsoq/EDntak4MVDdXoqY+lWqWy0vElvzKxgkGjIIP5PyRYu&#13;&#10;TjzAGNHLEHAvFMu3f9QhM/gIQIbFw17x4mULDeuocCNNICwJ+UzSIBaDruoOkBRr318x/QiJtKBb&#13;&#10;7SpUdRxN35PyQ5izFqBgc5ESX5RMIhq+pmN++C77jAOwi+bzESMA2D1XHrKByh0ImiA7Rj3YfwHr&#13;&#10;Mel/qLA9Nwd+0reAKUcnSYMZ54CY+NJdNjDki5F1XpNiBVJkhjRb3szK6YuiumKpzKYPQxh6cNS6&#13;&#10;oDQs/uI1Xlt+Qw+0GuRNNHZ2e9Rhz1Q9SmPWKFgeIAZU9Jbhng7TFCvBucQltwzZmunEsXM2sW6W&#13;&#10;xmegxSnkh1HJ6RCsunS5yomAZkBprK7icjMxYOkI0BpFl5lTjrmBzrB7wtGVavVfz8CP/wAu44Ih&#13;&#10;RXAd0hINqEDgbm7g7FuI8BAGsmvsg0VCoGIa/DG3AL2lBAAEo/16zebwC/UN7jeSo/QNB2JRV62D&#13;&#10;PHpmWTWWtpB1Al5qVNEGI7/DpKvhS7zBcl4P2w/AYhCUi1Lh0owdFL1wx3bmQ1fJM94bMqQsZyq+&#13;&#10;qPq8MQgErc5/7KyVhVQeeYtS1DkfEbdzqnJ/cwg7mKXWjcEAqt8Rm4IVm2L0pdWh5eIXE7szZlMa&#13;&#10;W4YwDGgjosg6o3AlGWBS1zMVLprVyS+5G/KKC2UwJ5B5wzcoyodJqJ0u0Am8DKxVYimpPmP+GV37&#13;&#10;pYoRzamNCpC6f2s9ptKuWgTiVcGRquiKiqbq4MAPWVfQlE3g6R7kGXLKiwhnUdV4qy7u8tXF4STY&#13;&#10;BXxX8je+LTWum7hRbEdZdfHSLQHJywA8rY3NRbj+Gj+T86mUNQ08hEUu06OCNgnUSvI57w1vLhCO&#13;&#10;qmUc32M/yJotIqLy41MuR1pb+YvaZhYV69IXgCtvtuFlwFbbxiGe7Uu3ZbwdpTljaV6FvDM3RVL4&#13;&#10;9v8A2JQuMh70Vj3qEQQVYXGcWdLmgaWUPPHrGgW76p/3rEVAKHL/AL2gW0U8YfeA2g1gK6ZlnCm2&#13;&#10;zyUmbGZML1P5LJlL23qWe8c6yPJHFFay7cbQAWZMMv39ykMoC3DpLqGWxOhjnzNQjSMOgO/E5ZuW&#13;&#10;z3ZiYFgASnlbYqWBGxIPIXD2HxNv7BUUA5yEyuBRGFxfi4sZWpltV518n4jaJ52Q9QaYD57gM979&#13;&#10;eYKzGpm4Xpm8S8X+BqaQiyw037Bwo8RpIguuHwO0W4rwKZojPFd6XBdBdaX2Jj15TDZlqobc3Az+&#13;&#10;KwwoJds4m++iC01Nk25dJDUMwjUxMY4C1URAwAhagDIF1KMfoIHSVFcbbHeopIInDG5XI2/6JhmA&#13;&#10;dF/i6kbeGL3Z5mArrY8RVtbjBMLEyDUsx7j9wxPQGCaWkqweq7jsleJ7bZd/7Bwb9YLpeoYLKim8&#13;&#10;01HoIt28QVgwMq5aExUjv9cboMB2Q4IDs9G8wSkDA3tOYRKU+ayvXXaOq1ZoWdJY2E7Kr1mJgXBm&#13;&#10;u5zBrawEyCEUNwqsvq9J0tES3vuGXcTtRnT6Q3+BioxWS6DJXOFcG9kwXnaNVzal2eDlB4Zl0nlN&#13;&#10;XgO/EqojWIq3+Km5iUotlVuYDShnt5ieY3lv9EL4KCzqrDnvLymmE+FOfSOD0Evpn8O/wzC5Uqah&#13;&#10;+AuU3uVUjpK6kCFVUtAvOljJ1mMaglXgKjT2cw/Fa3G8m8esYw1lB5ddu8vs6rdEQEDWG4poS03E&#13;&#10;viKNMQm0Kl5GtMpRrClDUu0NTeCuv/IgLHACV/Pgi2suXtb46McGw2lL1upVVdbeeH/ktILm7+HT&#13;&#10;MY9OmoudGPX/AJHGbGm6lhVZcjFUvQ1JVkeA/Uaq42mRS8g+MxSYK3glVoEcQMTQMGUD/HiJFmWr&#13;&#10;cZ6UXGtNKoWPbay3QmKwPaZEJcpXXK/VwCxVxTvArR/YnBIpgFnQ/wDY5HlrHEyucfgmo7jQRQZU&#13;&#10;2BF6W/ZDSgDI8IKEgXnZHslKGgy+1gxB/BqEXEISGVpGjD1pYs6Ngyt/+w11wuS9ntCRLYCB6pYB&#13;&#10;NgnxOvEvPemoUlOOWtTbD8LiLBOIgxrlCvCRnJjsc8wwgVDn8C6QWgD2i9Cz9SoULCBV94bjCh4n&#13;&#10;x9yjWOzfvR/WAnWApR47+sRc1XatFplse5vKFr3OPJHvFALGusS3Uw836gqmH4XI4b5hXf0y/d0S&#13;&#10;jl0H2NEXE7tb7sV4iaqwumX2lOXg8i/o+ZgllbivEHqIqrgzKaCG3zquhHRN4jX9f1BYw6l9k3FG&#13;&#10;ViLh1+z1lmQPGeQiueBbFW7balUXDJwcYqN6ZVtXvK1gV4JdKYZrHO0XQcECtu8SmFIU8wLlI4l8&#13;&#10;bylb1x4IuOZWK3zBVAO4FhW8plwzSDpB4/Allah0u7uu0s+0dZolOrDaxfB0gEjNNs8nbpUrhC7F&#13;&#10;Wia8z/DOX8UEfxncMS5zDX4VTcsVNiKuxwBXMyws9OZpCJybYyoRgFC3pMvsaJZKw55qP2s7Q5YF&#13;&#10;GIKM37ajTpsufGOntCbx5Zv1/wAS4MvLWGL/AHA1Y8sS2kyupbDqfURliPV2/wCRA24bV1z8XM0I&#13;&#10;Cxyeu77yhsrTY89YBZrKGZe3/CBS1yrt76j2MpGBf7x3i+p+gdw8+Y4aFzSusWgDHV+IarS1t6Sk&#13;&#10;YP3AUqXJA+jx3l6Zqk29LqYWgtVb1lqcqs2h4ITcaZoF8Dx9wxcGoG3H1FSLQUB6HVlC1PXOK+36&#13;&#10;jkiyVZlc9WDUspLzQHRaHDTuCi4ypcuBzKiZMGogYRvCYD2pmShBcR7y/YNGObhsWxnlqr+IFH4G&#13;&#10;oNw1GZygddKpr4lfjCJJzX3OmHPVxMtE2oU7rLtOoKAB0oGiEgAOiMt+qQ5hCoyovwZyNm9s/qWr&#13;&#10;btmkqKEbXHeJSSxbVO1mD5ZvqiqW9eXxcTTKyNj3ePWXwIch6FSzoxVD9ufWOKxsFt8spJBg/ZbM&#13;&#10;onOacnpLVYRmWCj2CW2h1hOrtgyrN6/AlChN+YDog0BUYyAHLAUdzNH/AH0hlC0w9L3MNatjOoxU&#13;&#10;BpDdeuoKs4LsmJhuZqtx0aa9o2WMASLC6FqEaTuBBm1TUyH6rKmeI4xU5+twpzZsFlfMZlI613mY&#13;&#10;i77XKDBTUblRd5cTkFTir1DmZ5FRKrwwRaZQ/gsqOoCPuE5iXTd+Iq5KukeSO9+AlHiIS023DRmZ&#13;&#10;Go+rUfLdAc6h+7WxV2mpEvAnGmX2iIlqF8O7b4cTIBGvkjNwuiUuocI8Z/CXEjN3/wCqgZh12huO&#13;&#10;ugaTE3AYp/5BXAt9HzMgTqWrpf8A7Lw2PRFZ03CTMYFDteQ5/UqVOHQn1+40QjGKbv8A3LLoAttT&#13;&#10;n519wjtgqfj63GIMSoOV/uYWRQmy+tdF9o3SRjTaHWKigDoUdXvEEUbsHD1rj7jAoEAtK7TGB64Y&#13;&#10;X9vaApxkbXaAdBFy71ryQwyNpV8cvuDAXqi3tLOAdKIFxTYv0TWRTlcskTOUsHxL8oPUK9M471Ez&#13;&#10;1uVtAXpLwUzp3vMzkpSnzvg/sygLVgzbvuvWELQjuzZ5ZxBFBLq/9uN6LrDmdoOMojmiVX4MOfxo&#13;&#10;ja7lSoBHGiNu5rFSxPuVaj0bKiAMxdp7PFekS2ouGSmg7y2DKuBicRQitAK3X/UYqsKpjRojJiZV&#13;&#10;ENvD0RhANKMQkSjDMcf2gVFipa7l2wjOV7f4G6gLzr8LmdJeGXhZQx0gheBqyh6alwJfJFsxrgVS&#13;&#10;OtRPlh1fFbvUU2N1VXpbfxCRm4Kn337RA7N2294sKtX/AFK+24qZPjiPdDa/MutUQ8jBRChLIh9L&#13;&#10;HtcIS28HX8D9sx7uDr0NS8Zpk7YUqDG60VCdCKdGvSCCLMDdXFLpHXSUxc1GuziVq8mIiHQywuY8&#13;&#10;BkVf/EbmTrCa9SLMTgyLwkW+FqeOPsePeWz0vFFdmNi7kdwjT53B5bFsW7WXLEybyh8XBrnKrDjV&#13;&#10;zICgwMdYlYCXurNGJuUuojepRzF/Cxmgr1lNhu154jiFeLLigK2UlJ2/DKJzN1uCUJZluLz04gih&#13;&#10;l7V8wermArfLasdQHNlHrmAoy6HH/Y6tAbFuNPuC3PeH5WK1/wDQwmn4vWDoHcCItzWIgapY4/Uy&#13;&#10;um5X6uNymbZ22Uh45mInkMYGcLgzjFMSW+ldL6/+yqLax8mz7lz74KvryeNzQwQurR6Y+veKRayO&#13;&#10;/Y/WojlL/Qe8y00p1VWlO+l0ESMd5Fyrt/WC2gKlFHXP2wOJS61QeN4HvmCtlZQQP6lKzGjSR66u&#13;&#10;tyiZQO1kZeX6KFo5N/Rh2nluVPHPpOIbusKf+SpIpwFr6QQLdhJfteYmcBu1onSmr9otYClwi6pX&#13;&#10;R3qFXitvlepYXQzhjPFbxM1aXQuwmQLcaP8AkKWp0Dd+eJaCJ1vMrMISWc4iZdEUZcEqcSpUTpFV&#13;&#10;KlQKy5b94IDdBoTpK7qQYXpDCYRR6n/GEqVDUWiOWac7IuwBq/EMEyy24hPSFCql9opla21U92aY&#13;&#10;QVyrpCqNbFANYt5lzcr8G4aha0QyiLwXdoHuwZ/FctX4BCELA5YSnlVkA8sN89phmFVdnrbMQm2J&#13;&#10;J7RwZcm5UUjq3iIZCoxlKDYjAjgcjL1b/wCRxpWiM4atnuJdQ58RWHf9Iaibg5Y+Ssx1yR3UbaU1&#13;&#10;Kt7TF7IWCN8Q14rCNMuAKaOCJYHmJcGOsr911iJesSlfEqMqiuuJiVZ690fqGLeeHFJ1jX0NLLo1&#13;&#10;wy7m03g6du8c09hWgdR6xanVIAXY1pOkvCUFgrhN2QExJFfedpUKjsbgh6Hpuv3KsqU3UctR7YV4&#13;&#10;gg6NAWhQ1X3GeoJYL2zDoRK1F9AwRi7UPNV56QrBYFd4lDYwLXChB0rwBm3pLQehvNRHV0ydJYNG&#13;&#10;eHcTIU4tiYAcpx0IMYRNwUv/AMkIcwY/DKAtAaG5dC6bWiSlyIcxkBG1S1cdmAbUKwMnTrAWBVOV&#13;&#10;/wB+4WlgeNXAtpZj0mMluDH+qdVPVdVMiK6DIxBRVgspP14lWhwFA5Bf1DkkUap0RiLDWmoHBjr2&#13;&#10;1Bo7CN7HNXl+ImQrLDlXr/2UUBa1/vOFIkGvgjaBnKKCU2ElKQ+n9+JXb2ba9HiUZCgNcgC4fWKg&#13;&#10;qDLSIeOnrAIs0o5PTMTNUSqjyu2K8GIGW3ipoBZzFe3eXnapvpLRet1X1YwWueqjYLD54ivWMcYu&#13;&#10;ANoBGvDOUYGZqDHUNRUw8h5tFs/EEcdsvw5gIUvkB6R2jtC4eccxu6XkgEIP4VQIWr4AjlXYw9Wj&#13;&#10;GRUo0oGav3hpZgyqFiKEWg2UyxxBZRbz4ipqLFbqPWYTTCSKbumW36U+k3sVc2oRzuWZaIqWgL4j&#13;&#10;qiuV2xOFNXMhhfNQ2AbaVorzB6XAlW+veXmxuFGk4ANaRl5qxKyDq+3/AGCSHpS1ekQMN1uZqb7z&#13;&#10;AXFsMYiY8xo4mqsty2DzxqpoqhVr90vFa4P7EgKCKam7GGNviMmrNLzABbrswFFB0ll5h1txwagQ&#13;&#10;CCgrVblEqBsSD63isIAF9WHEVGkHROsscW00nJL0ZELrXSJxbH4E6NwzUbYBL5xhmNYgLL4dSNUw&#13;&#10;F7HiaVkl2BSj6QgsY6JUoqESxYUUzoWzvDrrnEU2espF7dfWWVMNbFRLE1YOWjH0sbFxbSuaWYYa&#13;&#10;gNQc9NPSNAWxinUJDUw4iOlXCAtnATqKVGlrU2Yl/jn8Q/8Ag/A1HUId8ogcAXu44Kn0XfkrcHAv&#13;&#10;nNASrra6EKKAFEVmt8d5gArA0PG7d+dRELiuh88VfeWBwWVZPfXmJ4DtFiD6O7BKNR6c9nR3cxOl&#13;&#10;m0MuL3x9xWVC92Dveoja4Ux68gMYT0l8SsfMLudowblCoOE8y/SKnNr/AN0jSstjm6Y6W1sP3CFm&#13;&#10;G9T/ANh6YoFM38/bASNXL08L1Ayzpwp6eIVfILype98RswVKDDesOoDVN06HQi6ATq0JuKvUxi0A&#13;&#10;c2LuJaktmpYpbjklNhRhQsjqUQUaxDUWUJXzAMXQXje4HN7iLKoiXAYtSkGVl04sVC1mOsRXPDHP&#13;&#10;SJuDWdrfED0OsKWxLWBy1WIahAlzbElEaQNipkqsbmFMFUWntqUKGVQTfbGZS2wNEtXOP9UP0Orb&#13;&#10;HXMUldgIUsvGrhkj+IKysQNxwuU+RcDZVRUPWCOkE4iZAhZehMFIKhCzeYkeFcURChTZaUe04ObO&#13;&#10;THjiJRKDaeP+QclIcZsvrN4LmusoXswWf8mhfGVDrOADFPeXYjzzxGYOrBi3cXFRfWaxDDLrcQyt&#13;&#10;ZWYSW2BVQxFShTrSk3A9Eg29Q9JXoWlGj0lJEReTZFLh9I44Y3cjBHWLp11lQHWHF1BWoveVLqiD&#13;&#10;QHdZRnHSZFajhi5A0HUv+MoTiiy6SCWNS8/St94l66PO9nhhm5mrJdjT9wYBgiuO/R6QwJehdosC&#13;&#10;CyoUjTBYoYvM7UQSrg7iIajMJTQpmLslIQfrGtylXX3PmEyNUsWzuwFzg0sdI+OFK22YJkZqJ0lg&#13;&#10;9IMaxwKBmGXJqEfXGaal0tAFNrv19IQUmhVrODnzEhtGAatYvaXS4g2RixSH/wAH4COoDcQFeyCp&#13;&#10;8MIL90LPrq4kylyy79vEQTeCcHmsQgQUW78HP1AuugNvY9fqIrRAAW/HV+CIChl0F5/jq4IkzO1M&#13;&#10;q5v9sQk7tAWezq+CLZAKgNr1t296olBvLQX4r8r0lBOMB0ubdHeHgEux/wAHdgIY122t37QAMDTC&#13;&#10;tufEc4nHFHD0mECinS+meCYjMcBz6cRty6/O30QasBLS1Z4/U0ZV0zff+REyeV9v8jVC+tcd/MW1&#13;&#10;XW8HzUsw8POUGmY7XGYQveWCY3VGWgA06YKiNba/8VLRoEFy9BKC2GhAX3qAkYOhVzJUClMUQUF6&#13;&#10;YNXMrHEJU1FiIUusMXMKNFsbHtE4E7sxR0hao0Y/66SwALDXiEZY/OycCY8B1RYhxFbe0oUrLAoP&#13;&#10;abkMgULtMKAxQqv7FCwVTmLNkIE0YQLgURAqDiKjpfNRbNJK+IcKhZgqU2I4gGS3HCVLRRVyhj3W&#13;&#10;aLusYsjQNrW1gSmAB2mLgnXvAwOHPMsMK95sHZHDaFi6YnXY6zjiEKHWAZgq/wAOXGDmBBuOCsEN&#13;&#10;CipQdwGkdGCuin7lhpdlU/cVYDxweQlOLLSL8diaMJSR506RGl8dpgyPghULKHV4IAMYAD1WKbgO&#13;&#10;cQLZuuYscXWWN2LHV2gwFoj3HebErlz7HmYscC1PYdI6XY0es7QR2InmvSAryIWlwPbvDpQOBiC6&#13;&#10;uRYBdvrhh3UzGocJqMF4AZIuxRprmkiWCgszFHANu494SxAImq7ykyjdb1e1Q2ix55JQjsmpcYbr&#13;&#10;A2Ba1F57kumDbsMQsOtFa89DvKKXoNipfui6x6OAvVVLUcxkq8QBxhhZ04+8pEhYuZrhL/JD8Vj8&#13;&#10;Mi+tBwr3CZzhRvtHGkyFrbz3xCr1ut3Hce0cRWKAtr/kMwIoDsG07Gos1oHFB2cdpdSVRXl4/wCQ&#13;&#10;QcQBduz/ACDGZcqz2/8AJpRxkB2orHaZnHQOfHl2ITZ7FhR3vntoirR1Oob5efEAKbGQM9z3hDlQ&#13;&#10;aiV3hqJkgB5DbrLMJepae51QVKpej4d5b1Flst07v1Mi0EYCg1y695lFF4XOf9zLtEcuXY6+Y1rN&#13;&#10;uA0RybU7Yv6gk1oWi8GMR8VbVK1i4qIs8DL8RIgbBlmsuEDfzHtEU3dP7lVJFaGf5FbQuAW2vqAU&#13;&#10;utW5EYlrbLRK3VhOHxHUAR4lSs/hp+ElXcZBQUBauem4JZha0M9sRI1mopaYWMA2qivEqFCFFmnE&#13;&#10;IYl/gZ3GB8wsaedTI2HviXAYuxUoYWngiOi7hbzeprfNAvqek4u77/Bsgt/BUJeXUfBL5ZdiJARN&#13;&#10;KSt6lDiZLY3cFCOct45iCUDFm4jSgqUTOg26I0igwAu4gFADWeY4tId1bKDDs5dXBGM1NcdY9R/o&#13;&#10;EiNRFvgSELPMFCnVgZ8xxYZQ2sqbuFXECMTnSokivCXHXzBsmHkBArCdljyQ7u5fRqzuxt2Q/wAT&#13;&#10;F6DCTMKKtQrhRN1LBaFM63uJCWsNHS46ug0oKWussLy83Ac5aQCJCZtmKg5IHQD2i8hdczs3Dq1s&#13;&#10;Vk7PSGxjQ3P44Ytlwo2g73h8MozPpjvHLtqVL7iyg9+kWEAtSCBLow8hVoyd4CDqSgXDa4OkIrRu&#13;&#10;qcocQYRoO3BzF6ulgxni5t5SrCK69IdOvdtPR0hztblI4Rhhq27uCGYi4hCLlMQAxO2HZAw4EoZC&#13;&#10;IN8d1qJ2GRrCVx/IYD0LlNYJUXIzJLcFf4YmXLQrux5r4l+0UYzVL/A//ACJBlCLbJSKbyFFa9MQ&#13;&#10;4Vezki6l7rBmXF4rcF5qgfPxBFbeWl/yYYNrEu3iKmmF/ecfEDScSjb40rxAK6V4o/RAqWrFrz/C&#13;&#10;C2566h46fMwF7BbHFjEpAmAUD60Qh8GBwnatEKNuuYHWqCFIrUKh3zBbOwQW5tkPqXIuQsbpyEJB&#13;&#10;IGvjis6gKxYIHxnXeVOUDEs4PEHlYMK+DpHP6QRVdTtgO0SCGFgkD1iJG8V27vjiUxCLFtoTeNlb&#13;&#10;bocTHkrBwu9/yWJTmaMvfPmaXJQcseNzj0LDz61C3ZpXN8ywt9WkUDzXFS4svME/F7hzNVOln3x6&#13;&#10;xbTZoqmL61LKiFxQViJuGmwTnzCKKKlHxD/5qzWG4MHvsXKROFE9fMWbukafMQABsl2MOYCIHpP7&#13;&#10;BRLBW+UKJ1YUkOJnBjUaKLx6wZiSjUV83QbmkS5WIXiBmd+kvMFuadEug6rbRM2rBXiYasDd4gtk&#13;&#10;551LChzO72HEXPa4tOJdJbWPRBozdEvvDtyAbxLEaMZ5hLGqYgxGY2qgBK5s5mCdlhoXmUkUPNX/&#13;&#10;AGCWNqNkSAIOACFxWphZt7yxAokLNZZe1bAHBL7tFshohb2+8vgam6xVcnIx1Cb46QKAy1fYxCT5&#13;&#10;lKHvUPWiefxKzEqzFS1AIaYoO049JYEjSYblQpA+EnQi5HTLfchENatx3nRgC1yLPvz6ymKdtMOW&#13;&#10;nX8Lh6zRitUhviCi0gtj3I/uwkNOTnk9oRQ4XLBwPJOUpHRkNmN3u4D4NUigpNJRV+moUQRxdX6K&#13;&#10;ZgIR4qPJdbp+JQ7l6yLRUVQcC6AeYo2uyh06bmUAbduGCTgZSi40nOgpZ38xZX4gujnP3BA5ZEbU&#13;&#10;9v5LUKsSNpwq/wDJgoHpP2fEMvkCblSoFMutQzD8jBl4hKelR8CKNzW5l8lSmnW4uPAajke9+sdq&#13;&#10;vfzFoFVmzEVgAOTlB0yVYmM9YFEjebi7MRWMM3LHfr5iq1QKoeYrHaHPLKUcRG2dMDa4pRflr3GF&#13;&#10;CmA3m4AMKqxlUX9vmVTt3l58BYBtyNa6Zio0oL8xyIYNYgZk3TR0JXPFG3PnN8R05tiT9SwBLVP8&#13;&#10;eI3S5QUOp+kErCvBgfVlITC65s+4ZpRwBQPHSH2K9Ys89ZlKkcKrcc2xHCayyqDnrAih6E/OXzGU&#13;&#10;ZDYK6wWjoupVercvUoNbMDiFwFhN2kV1VitfhJUD8kSDAEAZcy4LSuMahGxVoqX0MxrK0Uo+ZbmI&#13;&#10;qsMagd/yfjQLtrPhmNaCmgI7+o11gWrJ7sOlHbtG4bkE2GHqxKiNqur9eZQAAU3xxKLWVwUvtDlD&#13;&#10;GZcoTAiLksWyw4ZZn8ou/MvamyOEAFXmApRZh4HMrSr7xefEJGQFq1iaDhRRUIqMkBasVC1TAVoP&#13;&#10;pzGgLKyrtH6pculdQZmWaG/eZlGOtAuBxMCHMTde06kLwoyd5igaONxmlQ8G2HUPM9yyLPOzAxJg&#13;&#10;JmMWpVmgtl7LArSWsd0LuEqh2cspsX0XpxjB6QmQosJiLRvGnEdNE5y1KOA2On0jy96OxesF1brr&#13;&#10;m+I8vsBSmpjpK5Z/3vFUBKbCh55lvYGLcnSs/v2glvNLBEfT6l9tcAq7+o/jgtDtElquNtRutJgV&#13;&#10;N/GJmMxUrdXYsMLH4d6uJh18C8ea3KSTVRW3NrpDRb7mAf3EDs0UVAnvTldw10O0qrTwlFHaDs0G&#13;&#10;Y9bIbi60OqxMCVujvtNyRzh+iHgnlqrGJqm6OfXpC8+NarfbjcJUWdMKtzjpKybSrVUxASjXB9mt&#13;&#10;xhOal5S5QwgFgR2MPbBWl4gFZaW8l4O0rhOQHXdv7cwMQOxr3d+8VktDQd6YiNe+CvEvzSb1wzt/&#13;&#10;Bf8A8Af/ABcGDuVh6wBv/nmFpHL0b6/uXV0gK4O1w2i4XtYrWK6d4Avydmb/AOxKowHH+5iAze6K&#13;&#10;zX9jQJPP/YIU8QxAUpKw7rFRMqAVW9ag/iKC+v8AsagmUaXvK2nmCKA0bRdL+WHd3Zz7f2JlSNBf&#13;&#10;pUbMmupt0OrOdWF/e6xWK2QKJ81BZhZLCZ8mGOzOAHjvMFHlC6rMeqrtMnrcv3GLjOvb0iqCMUNP&#13;&#10;rUAXLNcruIBC75NIUGiOr8ahmPhb8sYuKKKDJs7KwBGaBWF06YwQRTZdm6v1mmLiYmlC0zylM4Dj&#13;&#10;LCBRyLEhmMz/APA1HbjgTFj/AJEpuJyP3NUDry69WOnKUGj/ADxAStWjRln/AORikBKbhQPDF633&#13;&#10;XUBS8Csub8SknqlqzfSzHaMjYDgOJWoi073AVMkFRZUQVqjlbP5QvswW75P6hRbHZVJe3tqTqXER&#13;&#10;UJT0mei3ZaILtQjk7Sv62MoMepa8u8ErzzTRBGx3COb7e8UqEYSyTK16mi3wdMTKRd0Yz9RA5oIg&#13;&#10;UdWV40VyHnvDDBxVZYB7eKuDiJhqOEKJlvHSJHTgvtL5j0suZxBySnmqAt0WmfaBaLB0I2cMdeso&#13;&#10;urkuqlwtRwG+0sA+Hl8sCUDAC797i1TuHd/WPeba+PJ4h3MJdu2CmjBuIuKByw2HAyn9QhtQEIOM&#13;&#10;9+YjSkLs6deIoWzqW8HcOn+zLZW+rMeVcMCXg5peuOtyq6rbbCRaPNouV7EoF5dOnz/vWYaGKVc8&#13;&#10;RxdAVVjV2/U06LVMnWZRLiKvl+9S51gg2OviLFyGLoHNN4hfi8xttvVV64istgXe8xMFXUToP3HJ&#13;&#10;baf8urL2syqAeeSE6LVU4eyaiUuK+tY1SR87K2hlo38xBYp4rfLv0esuBLyVSuRgXnJkiRO/bAAO&#13;&#10;ngY1J6LdjGuJZym2xFlz3ltItRlDCPpGwRgXmqXFRTA8FSJ1f8xba2tVo7v9mW/Gy5IwG1q/cAJW&#13;&#10;ODmBFRpgibGIRDiLX4Gpf/wATmAigBp15rmXoVwYG/ZlWhBaM+saYxXaN2C8+hH9m8lNdU4O3MSV&#13;&#10;LptLOusEyXYof/AijUJrZ3oikQs0Bt8H7jx0tkZ6V1jAC2d0nO5TVTsPJzV8espVgXXbZb3ggd1X&#13;&#10;BLW0ApOe9OoWe5gKD9RueDYE/TzKO7M7EzoP3DgILDHg7zHBwHK4HeaOpejqMrOXzmcUq14hcoTI&#13;&#10;bvywIUBjCuXrAG7cXTHvEgnkvjPWODneV5mEgMb14DEyaGvT0izbzYY9JtgWUPBCVHVpeGAo0zVt&#13;&#10;dusa+3A1u9sQbSy6V0YFRuXgUTMsgMfEq48KY0BaMgOG/wDyJHahuLXW/EoEUuZ6zRLiy5cBngfm&#13;&#10;AIbxbEw+gHcuNrEmANwPYAz3TKSVmrxCYqKOYL1G0GYsKuWixZXbUXBLFwqr0D1iRNGUYYl6OrlO&#13;&#10;WMzXEUvavNxf0OXDHLM5I4nQYwJuLWrRQqOox6/aIkCK3cUTYK6ViFADNK1KZUq7Ki2tRGtYd6md&#13;&#10;2sEtQNajjFeghQ3ftLvkgph1HHmdGIC+i0qJJV0WF/IiYUN1Ql/yDBF6ZlVjod1nEBSkigMu0OC2&#13;&#10;FZXlAXMLAKaobzFDYAqsoqC8KUuuXrLkFNTH0vUZX5Ds1n2qDLVZ4R1leu9DFugS0szw4AFOWvO4&#13;&#10;+CJRVqde9dJZI4r7NB6aqJJg6Fb39SiFHkb+D/d5i6TDqHU/yxtZcri3D/sxzRli+s8l6ZSWbBu8&#13;&#10;P7+YKtEYBzyM0mmV3o2C9YdyHMy9mJYhVmvojAHl8jXrGbU00LgZaVC1LVpWtXuK3+DnjePfUZc3&#13;&#10;mQ58ROxaDxDIgVJR8HPpDebUAROnpD6pawtFj3ogFxCgK4KOIUzdontMS6NGzv8AEF83LWWsudXD&#13;&#10;UCQlrAG+n8jUbCsZ5WesG5RBFnqxe3BWyuToa+oICGk3jknJTbL1V1O+5QsGlMmZeJXSXFXNYYYv&#13;&#10;Rw1ERIIdjcvgTBkzBWZUWcRoi5g/galwgVCcBrnljN9rLj/kr0AwpHBCyS12P2wrui4Q9I6vfUEy&#13;&#10;i1th3XL2hpC8YD6n9RyFR5NWdXp4mLuWl041o7RTmA5CqHdHEfNVnpXiYZAOCj/I+2hu57/UAqAY&#13;&#10;Uc/uM3ywNi5Tr2j8Fvm/+uCBh4Uw04utR0NjvTHboQAM4sBL6iMQvWIvUMvatjLV68RqkKxLRpPM&#13;&#10;pYYWLF9fMRcM3nfkylQnWqK+7gtlPUYYCqW3d8ymIT2LYRUavniGKriys3Bzu2nuYBaXQUYlbpTO&#13;&#10;RfeWTRthePMFhZoAubieICf+sqMuGcSqjC5cNUtesKFCtp5d50yAOLgi+yOO5/7B0NFlqueIsv8A&#13;&#10;FMF1lJWsJSALyqipugHSYqQabVOrb9pgEURqRZWxCpVnXCEbLUWpRYNK6EqDW7BxCC26MZmtygvo&#13;&#10;wLSg92UgsxY1f1gSZY5uNSgXoiobKgF195rbBREvf/IXoWlpyiEAAu6/scCqsvG3zGb2FBs9pSlV&#13;&#10;pd9YaBEWC2YU4ITgdK3PBxfacjsQwXBb2g1rACNKBELXAlC2wuP/ACAcJdzFFi7q1daPFQKFWalD&#13;&#10;d7VHlgHNCWXmKnydSMGq1rba89Imne+i/wDeszFC8LyV3lnS75NFkeAHSVleHTB8KgXq+D9zFuBQ&#13;&#10;u7bXLqEWPu6Hk1eAuG7K2qj1qCDO8EMuUYsToRWJEtjWjcHeokpwBWE6nUesxY4bHeDzxF6vydf+&#13;&#10;TbhunRC1FQ92enHxD2uQTRz349IBprwFnglG4mbLWv8AcQ01no4hVo8LMkC3bdc1+4ADOVYOttyn&#13;&#10;G+8bW4hKuxgUrxnpAucKFhaiTHV3HSXjsry9kpV4CXvjisaglbdIrG+j0gTJ2ben+uPaEWZaqUEt&#13;&#10;goY8xiWOitDKhxS9A7R3de8qmtD3AQqiwqTnK7Qy3KgbAcmZldQirz0JkUyocOvU83CSKYGYX1t1&#13;&#10;6RJUwU1lOdajJildEa/3E605juyj8LHWMGYkYY5TaEGpVwpKzKVNUlZgR4EIYP5L4NAFzY5KJhqg&#13;&#10;Rty6v6I23ssl1Xd0OxEBAhVNeg4O7GA6jYFC+TNr3lVYQg5B4e7UCq7kc+erBPVm0K+WbEsrcwyF&#13;&#10;ZS3nmVCEMrZjMHsiC5aaaftiHbNLwV77sbTUbVu165y9ok6424t9PEeiykMF9XtHxueyH8lk4dhm&#13;&#10;vWdGb5COK6esTXcMvur4ZS2sg+r1gK3dox5MsImF1WWbgDqvqA10HPMuaNNbcekC8g6nb4JRCnHk&#13;&#10;DpvEylgwAzKK5mju9wLEUFbuFKD4XVXCbVffaMsZ2Etv8NwbhKgRdyx5jSlLs+IBZZtTF8Sto+iM&#13;&#10;z1rHxcvbS0FXnpHLVVVmX8JSBA8Rlo0v1lYlpus4muDVqzM8KOMridDQzWISE2LlBze4cRRRu72e&#13;&#10;7iYLznV/mYIsh1mK7loBzCQaAEQN5lAAohuOkbZlSi2woqYV3ZE60rY2xddalCwVLazWB5gyzyK/&#13;&#10;2Y7CzZ37RRSBzTs8kMUF9WLSbVzKjwtW7eD3j7gApwcJQawELMQZPBQve6OmYsAgOW2uAqVW7QYn&#13;&#10;Qssbv0iljPJbo9IYlu6tzMBHAWsAvU88Irm+I7khUfG8MMYGcDfXjPz5gRgH+x/mCZcemFs5YCLl&#13;&#10;ZOVXFe8xvIk/8IJevvwQr1i058kDNoAqw3Sd4kWRvyB/OZU29JTbgOlemOsp4AWlvq+Y22ggB5NB&#13;&#10;315idt2duLSskNWI6jYtPL6S+qrtlj17TWRYmjiYWslgMkWKvC7XfS+8vGAIUMesWA0S2g7S/XsV&#13;&#10;8SzcjbXtEvMILhlFfO45DjNYj5FGC8sbFpHSxDl7RkPS4hRX04gdFvKF0XHqcNPMzFXm6upahSjG&#13;&#10;136+s3bFT+ofyBFlZoy+2Y8K/UFDhs/cWmWtNH5S5ItsRuMlogjUFAF1Ub5Nn+Lg3SicJjFZXNm1&#13;&#10;/usIwDBXoVjGoQYx+DO5ZRpGn1OfMANSgU+goY0WyELh4a3Kn/X6E+TuQM0mYgiqNsjEY3Lbg1Or&#13;&#10;GJKVGhjqB4NsATqbAj0/5KzBoysnjDqXowlQ6xeHLM5WmLwXWuWBFlGgqfL+oAqBkYU79MdJSlaD&#13;&#10;9IHFd4VoZYvp5rq945enCWH9ZkIljbCjlDcWydEiQDAnMut6l7EaKyO7x6Q00GKVk7QVJxq19nV7&#13;&#10;xf0gYHduJk0ZUhRtOc8/8iKpnCzmOBfo9uMSnwAFI9CcSmcAYAH0ENwUvievd2l0YREtbjpi5cZH&#13;&#10;ILz1ozKqUzHmU1Ajkc1ExuOXqzFISzd4PWOFhea0QYF2A/yURsCrqWAiIl5svrB0jLZofSA4CUOB&#13;&#10;v8WqBUUI2IloCgpfELEMy+B8GYRuMp02lHIclFVqK66wlQJqI6isAWbc/EBiimW9E0lYMwQZRwUq&#13;&#10;PInsmwiHE+p/7MvNmwV7jws4gWveMFWHpxEEjJLpZplDHGGCkWiO5l0SkYEQuFRWbHRl3B6pIfdX&#13;&#10;pWZpsYWEyVgTvhIUCic3OaoO75WKLAu7X5qUprwX1jZdAYin2RRVg+odAU8G2jiWVIj3JmRcdzAd&#13;&#10;gIqo9SKoLVTF7xEDeVWmYwHIRFwigaOfM3BKgafO33lmTYpVXmv92i4hRAhc6/3xDzJWQa/n+xEz&#13;&#10;LxGBWeXHxEJYyKme9zQG3ANebjYVblMmZ3dAuNZgioSKi+b4/wDIIQM/NKvx3gFqVeHhUMPlrMws&#13;&#10;aT5vEAHktq31Of8AsvUJWVsekdoa46O8GdThTVeY9ANxi8yuE5gMwNb12lDxvNK+lIuPERG5ShdP&#13;&#10;rslUBvsrD0puK914LbHrYZXpPLv0hVzTRSdB07u4YWpl0PDFGyKcHYhzU1/kSEUnxl3UzAsjY2ei&#13;&#10;MQFEraPO9xpqnglSsKBS4J2oxSAoFh5jA6EAOeT+ssSh0jZMshpYNeLisnE0ltI60RvYeKjYW8ks&#13;&#10;jrCjdDmv3FaxawOLxBvANXq33hFLdwAHEoKnhwS1HA1LbzBAKYxBjixrH8EJbMGEl5xvVf1IwBvK&#13;&#10;tDpRhmdeyxVGeXDGVXApbWEMFND/AGpW8kvnodY4CGunS9Xq9oqzJpecI79CIsBbgG0/RBTWuKPo&#13;&#10;6+YSKZb2P6YrsiYsPdhOCdj6jDdqCpQTkjWAllUFQqkWmNVXiFYujVsAalWn/srKBfLl/wCQD6Yr&#13;&#10;HpEHIhxX029YWd6Swn2Jnu0brDsv+xQF+4aPNcVN3lNvLPg/qfL/ACl+gn+Tt+Bp8H2z42fE+34d&#13;&#10;Tj8SbPENT5c/wus++ENnmG/wR1Ov4mh6zj5nyISfLz5p9T5M0+Z9uavE+v8Af4ENR5nzifRhsn+D&#13;&#10;vPmPw7v80z60N/E09WfxN3wn+HmfBJrn+ftNvl9T/B6T5r+J8T7T4ZHXxn+l0Jt4z/V6T/fxNvRP&#13;&#10;jfr8P/odWfCfhNvAn+PmfGT5H0fxCR3/AN1Pik+AzVNE/wBDom6fNn6/ufRPjJq8zb5/Df8AB3m7&#13;&#10;0m70+p/o7T5mfEfufHfl5+z8Mf4uxN/gnxpu8zlPqTd8pu9fubP41/B1OJzNpv8AjV/g7T/P6Tb8&#13;&#10;QfMm86ofxv1h8P8Ac+Ofc/y+jN/P9zZ5nyo/K/f4Pwn4R/j5n+3sn+J0Z//EADMRAAEEAAUDBAIB&#13;&#10;BQACAwEBAAEAAgMRBBASITETIEEFIjAyFFEVIzNAQmEGcRYkQzRS/9oACAECAQEIAFatB5CGIcEM&#13;&#10;U4IYtNxjeEJ2FCQFAhWgiMqC0NRiaUYP0cM5GFwRaQqdSNnYsa1aC29MeFbG4uEbS1+oTvMhTWEO&#13;&#10;F4mdhA0MOmyX4fqEPTXOA0oSf/6uMrS08dM+CwjKlpCLUWqswaQcg4KgqQCGVIBaQvGQ2Vrbs4UW&#13;&#10;KYxtKWTUbyAyq0GprCUIQN3amt4MhKbO4bBmKceWzByDwtSGdKu2lWRdSdK0J036c4lQQknUroUX&#13;&#10;yho2ZE1w9z8G07g4Y3QfA4cujXTVEKytSBVoFWFQWlaUAhsrQzKpHOwrC1BalatXnfbavLdMlcFH&#13;&#10;i6KbMCrytWry3y3Qe4ITPCbi3DlmLvkYlvkYhhQe05AZWqVLQEYGlfjIwOHBieqcFaJQpByBWy2R&#13;&#10;GWqkJXDhs7vJlY7n+n46Y8GIoxlaFoWlUVRy2QNIOAO5I5X/AKV5WtQVhVkCAicrVINQCbGXIRAc&#13;&#10;+wcanLVaDT4DL5DayDv0HEqPUmg9lKu4hPhJT4XhEEbFgs0IyGtWtqEYkNrpkcSyOHtEZDRvI9if&#13;&#10;ICdvb5EYPDoijGiKytA5AlBwULGvdRxELY/rqAQsn2kkHdpJ2BcQaLWucNtW9ImlqROVZt4Rq0O2&#13;&#10;lWQaStsjug0+GRyeNK3ytWrzZE5/1cxzfsrTVeyJ/QsITOCbiXBDFkctxTTy2dhQlag4HhUrVhUC&#13;&#10;um0owNKOGHg4d3gxEKjnaq1otdNAEK1qQeQmzO4XWHkOYedLTx0Tyn03mQFgBdHC10JeXcbSCMQg&#13;&#10;hzvKl0dIEMduAcQwRUmguFi1h42P+0rWsNNtWigt01qbGTx0wPtbGjYuJRchZQYUGhDZboBNicUz&#13;&#10;DHy2EBAV2BakZmBCdhQcDxfY1hPAwzjyMIz/AG/CjG4dhv1NhnWhGW8PeWKE8uc5zSFiHAmhpKAI&#13;&#10;VoSkIS3yQ13Bivgx0tJW6s5NaXC2wu1SaDiQ1poYaVsT7dJUjy5sT3RP1B/vcXqLEOjaWrDkNk1v&#13;&#10;0CYuc0nc123tmFSpDIBWg1x4bh5HJmBI3czDxhUwHYSB3BjKojIZ0qX/AKGrz3UqVIDIEoSOHAne&#13;&#10;E3Eny2UOVpr6TXBWrz0grpNRgajh/wBGB3jpuHOkqiqVNWkFFn60FU5AlFxpQmJzC2R8xdTHmRhI&#13;&#10;syN8ADdCqpUAgBe+jVdtkMUZjD42RsagwIMWhaVpTYieOkBzqDeDKStS3K0oAKwt0G3wyAlMwoHL&#13;&#10;YmhAAdhNIyAJ2Ja1Pxv6diXORcSdw4oTuHDca9vMfqAPMU0buWdPwHt8a7QJysKyUWg8yYZjzadA&#13;&#10;AsQ0jYOB875Ui1aD4BI5Dlf7AHkxg8OiUDWl5EjJnNDmRtA2RFUUHIn9AikHBbAWXNJBpkhMRayJ&#13;&#10;paKNKkAVugMgFwryDHHiLByPNkYCuRhIxyI4W8CQDg4gjZNkKs2r3QcRsgQrWoq17fOlpWgeNB8a&#13;&#10;SM/CaLTRaDfC0laVZCs5BWjA8DUbywx2OU76K6p8DEOCGMPkY4eW4xibiGFB7SrGQVLSEYWlHDtR&#13;&#10;w36MDvBY4c0VatbHmi3dp0lu+Gb1HaTLbHECCMy3RIaaMcXUYXB2wtSRaIw8gB0drT1G2tDk0Lpu&#13;&#10;K6Ybu7qNH1dMTzqviiU2OudIVZBjjw3Cudy3DAIRtCrs1AIztanYsJ+LceDM4rUi5WtStWVeQcRw&#13;&#10;2d44i9Re3lnq48xY5jxu2VhRmaEcSPBxLvDpnO5tEBOja7l2GYRs7CH/AFdC9vNFWqtUFoXCBQfS&#13;&#10;lYCEI21SwbI3WHSsLbKjgBh1l+oArpv0gqSMuG1Et0qFmkUQVsgFWVoAnhsLym4N7lHgm3TxhYQU&#13;&#10;1sQ46tcGVxRcSgbyCpBDlVRXlUFoWhaSqIVFALSrPALyOQSRa1A7CJv7DG0KMRBtOjo0dC6a6aMa&#13;&#10;0LSiXcLTkHkcCZwTnF3KvIBaVwg9wTJ3BHEkIYwjluLaUJ2FCRqBV5Uiweei0o4UeDhiug4IxuRi&#13;&#10;I4DSFHJIw+3T5McsjAWiiVIJJBRDSNkNuA9wTJnBPkc7kWumUIghQVoWU2JxTMMfLMOwchgHGeoJ&#13;&#10;0oHLsS0KTG/p2Jc7nUTyT2HsEm1K/KtWqQGQKErxwMU8csxxHLMYwoTMPAIPHYQjG08uwjTunYU/&#13;&#10;6mBwW4ypBqc1WQun7rWi100IjVLpEIg+aKordNaTw3DSO4bg31u3CRge7oQtTTG3gynwZHFEnlX5&#13;&#10;7RmM90bCOGKOHcui4IsK4V5E0mRNMfUbjpWStDY8LKYmFrtwbBxbejpLH72PyGmGlHiHa98VI2Or&#13;&#10;abZqLXxlDQeDEfHSci1aQi0LpoxrStBWlUiFSAtGKhaAXhUgrQcU2d4TcQ5NxR8txTfIxDSmyNcg&#13;&#10;QgqVBFjTycMxHCjx+MUcO5dMjKyhSppXTaUGNVDxvSAJTMO47pmF/bIGtWmtkBmZAE/EtCfjvAdi&#13;&#10;nlGVxWpA56HHI5lUiEAqWlBqrO1avILWQm4hzU3HOHLMc08txDHIPBVq1avIxNPJwzfDsK7wYXBU&#13;&#10;QrVN86AVoIW6DHnhuFkPIwv7/HYOWxxAolo+vWI4MjitR7hkFfZwEB5QCApcGk49lBaGrpNTsO0o&#13;&#10;4QFfiaXWpWs0+2KIuZqaPtSkgcxlkVwHw6R7um3xLGHcl79AhdiWxxuDY2gjkAoFw46sgX5DvP5D&#13;&#10;SN2yRHm4/GkHgwuXTKDEWItVFUgP0PORztBy1LUFq/QNISkIYl6bjCOWYz9txTShK0oEZBaQuk0p&#13;&#10;0DTwcOPBw5C6Tl0yhhyeW4do3TWNVZkrqgcuxLU7EEovDk5lrR+tBXTWlaVpVITvqlqKsZUEQqzH&#13;&#10;aFwrRK1LUrtUcggSOGzPHDMY8ctxt8txDCg4FX2bIsBTsKDwcEb2GEAG4ijAs2xvDpf11bCLrPwD&#13;&#10;sGVLwjkMnHbIFcuTgm4lhXVYUHA8KsrypOhBX4pbx0nN3BkmcKcG0bWJnMgATdTXKQl7rHTkcBT4&#13;&#10;HB2pUVvkVpBWhFqorcISEcNxDwhinefyGlCVh5BjK6Y8NYCTWjcprFoWlaVoKLCg0poA5c3yNJWk&#13;&#10;oNQjtNgJ3Oljeet4AncE2Z9puJ/YxIKEoQeDwhlSGYVp8iMpKLlQRatJ8EOVlNlpdUFewoRjx0yj&#13;&#10;GVopaCtKpUVur/cekmjL0/8AVBcIFEq1avt1mkMqVKkBkJHBRzyeIpJCg0+baOeq3gOmo0jOUZCt&#13;&#10;VikUMgvOY7bV5eEAPO3hNRyCJzCbynqlpTHubsOs9DEyIY14TcYfIxjUMTGmzMctQVhGlstDSum1&#13;&#10;aQuMtIKMbUYWlHCtRwv6OGKML0Y3hFpHNINB5LGrTSG4Lg+FnSD24cN5eXaXU2QsAtuHuSShM9rH&#13;&#10;6C8Ma0OIaw8CL9dIoxkLhD/hYhETufY1GcDZtuduqtaUABwCU1pKZh3nlmHHkMAyGVhGVo5E7UHh&#13;&#10;XlQXTaUYAjAfBhcum4KkUQtIWn9aSrcuo4LqjzqYeQ1p46X6MZHLqC1A8TRFhCgY1zSXMcSVPTDt&#13;&#10;sG6kDk1pOwLCOaXC3yAWndEKNupdAUui48Mwch5bgj5GFibyGwt4EgGzTM5OeTz4QJB2LtRvMI5e&#13;&#10;Va4ROVq/jGY85VkEzlOVKv0FdK8ggAtkKW/gSEcRyEminTliGLCGLaUMQwhCRhVjuAWy0grpNRwz&#13;&#10;SjhGlfh72JPcCHANGyYwu2BZR30hNbv7XNs2ZTJJpYnNc1xagDSFoOeOBI4Lr/szn/UlzlpceQxA&#13;&#10;0t0I3FMwp8swzRuQ0DjhBWnStanYpoT8c7w7EOKLytZQmcEMS8JuOeOWeoXyzGMdyJmFBzTlSLAj&#13;&#10;C0p2HC/GX47giHBWUQtIWkotK3Cax0ttL4y2iQWNWsVS2KJY0Um6BsXMDiNLoPcQAwrSQjflXkG3&#13;&#10;wzDPdw3AnycE0DcQNbuAuoRsDI5We4ZDtpEIdxQGQ7grzAVZ+ExOXTZ4MQrYxFFhQaaWkrSeyOZz&#13;&#10;BQLyTZDiDabiq5klDlqV2tl/6DnDjqv8DEvHIxZX5iGNam4lhQkaUHtQrsLAVJhA82HYZ4Nt6bxy&#13;&#10;7XwmhzDYML3ElMwbuT+K4G0InrQVRQC0haAtwqJTYHFMwv7bA0INrjLUByZf0+Z3h8rynajzpK0l&#13;&#10;UqQCcG1tWVKqVlBzhw2d4TMY8ctxo8jFNKEzHLU1WqBRY1GJqOGB4OHIXSctBTmlPYSE3UDvIA76&#13;&#10;soNIRjBNos5UDdHLCwIBhXTvgwOQwziUMCfLcMxvOlgG3VoUNSLjVImgQrQ+AbIcoNRCHKtWrypV&#13;&#10;/gVkOw8JqcsGzrtJO+qjI1rRYhj6nBe5jtJfrY3U5soIs2wi1UZQiZ4/HtdAr8dyMS0UtC0rStJQ&#13;&#10;H7YQ02XlpNhpVjyCEKVq/wBCZy/IcEMU5fmJuMHkYtiGIYhK0rU0qgg0dmkLptXRaugF+OEMO1Nj&#13;&#10;aM7pGQBOnRmJ4c5xXuC6jgusfIlH+wkYhoK6bV0SnRkLQtK0LQqyATWNIs3urVoPI46jl13t4bjX&#13;&#10;hMxTnmlqpdVo5EjSgQeKtaGowtRwoKOD/Rwzl0y1aCU3DvKbhD5GGjCaY28GT9dU1SLiVfhE7Ury&#13;&#10;CkCCB+FpQTggvOY+W1WQ+B3CanpuhqDW+BAQNSZG516DE7VvMXSR9Nwfopr3lpcNAaFQWwRJXUch&#13;&#10;O8LruPImb51xoGIrTGV0QeOgU6A0jCUYiCtKpUqKAVFHT40laSg0oNKa1CTSdhO5DEvTcQfIxI8t&#13;&#10;lDuMqzrO1t5MYKMARg/RhcjE5FhCLUWhaVoKDSENQQe8L8g+esw8tdEVpYeC0eDGLXT/AFo3WhFi&#13;&#10;0lUVSpUFEdLrXWBGxBslC/DZHBCdwX5blFOXJgL1oAO9NRkYnTVsDI4ouJyOZzK8oiuJOEeE0ood&#13;&#10;xQ5QRTchkPgPYOwFXlXaUAnIkE2Q8BdW+YXuAtrSXk6hh2hHCsKELQuiF0V0SjE5dNy0FUQqWlBi&#13;&#10;IWwNHEP6Tg0NkdelPgAZrTLkIovN0myAmlcZ5LY/AjaV0f10XeBE5Fgbu4ub/qSgCUGVk1hPDMO8&#13;&#10;8sww8iNo4yLmjkzNCdi6X5ZQxtcjGt8jFsKEzCg9p4AW63QtaV02owMKOFYUcJ+jhXI4d4RjcFpK&#13;&#10;DbNHosaXNdEbaQYwK9wA1bvkcDTRMbo62kWtUaAaeNH6MTl0ytCDaQGyDSeGwPKGDceW4Ro+wbE1&#13;&#10;dSuOuaNaid0HG0ch3FAKl5peU9Hi8mjsPYUOUEd0EEMgMhwh3eEO7jIFXkcygnI4YhGEhGIrplQM&#13;&#10;Ld0CrTp2NNEEHcEp2Ie0oYo+RirX5LUJ2FdSNAMK0MRga5fjgE62NFnU7S1Gg3UI5GvFtJA4Y3Tc&#13;&#10;ga8v5DUGhdMFdM+ND103eekFVcNjc5RYNx3LMI0ciMDjSjQ5dKBw/FEDZ2Ke5dVxWorlUUP0XNHi&#13;&#10;kEHEJszxwMRIm4t3kYz9txbTyMQxCVpQcCgcuFstI8uhaeHx0ygw+CQzSh09O8j3N4gkNFEGqOgL&#13;&#10;poMd4bFKeGxTpsJ/26caqOttbfBkJRcTleX/ABD4BlSAy8oJyPCKb8BQ5TchlS8IZBDu8IZ0q7B3&#13;&#10;HnJyBIKEjxwJZCuq4JkmsALSgwKbAxym3NwQaKa2AhSw272mAhdEowErokLQV0ygHBanrqPqiHFb&#13;&#10;FqBoUgAOGtFqJkYO4EVIRxnjoNX4wQwx8fiuX4rk3B/tuGY1CMDgCkSAnTNHD5iR7XPe7m3IlyD6&#13;&#10;51t83H4aGLQDx0CjCV0yiwrQatAFA0EHBu61hagg61qXUPjqvCE8gTZS8WnYjp8txjTyMQ0rqRld&#13;&#10;ONy/HjK/DYhhmBCJo40NOydh4/PRiHHsHHUPgvKLiUOVfdRVeV5RCrbO8hm0Z+VSciaC5Q+EcocJ&#13;&#10;x2VIBErwhkOEOw5AodwyHaMyukZDqX4xQwxQw7goWFp3QC5RXhTE6ihdIOI3QxDl+Q8L8ly69rqR&#13;&#10;lEsKAjK0R+NAQiTmsbyXj/UWtJQNcNEh4jglKjic3chqpF7Ry7FMavzYk3FRFCSBy6EDuDgIzx/G&#13;&#10;/qXAvZufx3eDA4IsIWkqlQ8rdGR4TZHHjql2ys8JlE0ZGAmh0yumVpcFbkwEoMWkqN7mcSyOebKb&#13;&#10;fgMcU2GRCJw5Dg0b9dGcoSG0XEk91oIZgZBeF5RC8doypBAdjk/jZqCHcMhym8JyCHKIyGQ7wgqV&#13;&#10;HsGQORzGRTkAKoNIAo0qQCCfDI51gQzNNlgeL1FSxb6hLK5kRaIySzSRBQoRVEv9i4tYa1ENK6ZW&#13;&#10;goMWhdJdIBBv6ZA9yjwJPMeAYE3DtHGkN5dI0J0x8SulcnQyHkQuRicOXNRjQ1DjqyhNxcw4jxkr&#13;&#10;/a6z5tEoyBvPWiKD4itEZXQZ4fDQtXoGpNkIdrWs6rXUIOpNleZLQ+tEBUtN7KPYIAHnpt8dAFdB&#13;&#10;iEMYTXNCMh5GvIZc50hxkBuiN0EOewZBeEOSihkRmMqVIZHnJya2ygKJQyGR7Rym8JyCHKOQyHYM&#13;&#10;xmO4dgQyKKtalqVpp/WLxkmGBcoseOiJZI8a1xDX4nGRxnSWSNkFtTomnk4ZvgYel0D4/HKjgAbT&#13;&#10;mxtb9aWlaUAE2JpQwzTy3DNCDAOA1Bp8GNy6ThyYiumUY109k9hTtSMrxsDK93PUpGZi1xqJ0dUN&#13;&#10;Knhc8U1sUzdkYnuBB6RXTK0lAOHAc8cuJIW61Ug5vljogmyxHZDplaY10WHh0YagxCNcK8x+lwgq&#13;&#10;VKlWRyKCKC89gQy8L9oocZFVmBmMvORTQq3QyHb4VoDdBFV2BEZNCI7AFSrPwq7B2BDlBFOWypVk&#13;&#10;3YrG4Zk9X1y7Rr9TLTG0t9PaTK/qQ+3EuY21eYOQKBQK1IFNITXoSLqhAtTZGhCUITITWtdpzii9&#13;&#10;F7U90afpPDoAvxwvxgpIi3j2aCTCBYoIEIhT2BsGyFMbIF7jsemUBXLtHJ1xIGMoRtO40DwIyum5&#13;&#10;Bp821vOoOO10giqVIDdBHsvMoIoIIKkMwgMvC/aKHYR2jLygisA0OlGrFtaJTpHeMggqVZeMhmxE&#13;&#10;I9lKlSpUh3VkAggEU5Rxk8ulbGE7FuIoMledlFqveTCxyH3Nw8YZ00zBxNcHGfCh7tTcPhBDZBlY&#13;&#10;Nj1mISNWtq1NVhA5AIBAZAoFWrVhalqWsoyFGQrqlGQlalqRdavItDk/Ctco8PpNoNvZDA72mwln&#13;&#10;Lheya0BUqVZFoOy6FOssfHrIcdFmthFrDBYtFjqXS/YiI4Y0t5KByGQ7KKrMc5nkoIZDsCGR4yKH&#13;&#10;bSrMZecig4t4Js3mOwIZBVmecxl5TVSIQC0qlXYeykAhmEEEUU6V7k2MnZNw9csaAmHdeewqbD+6&#13;&#10;x0HroPXRehC7hMhLV1WtRxn668pKa+UpnU/2ta0JKRxLQvy2r8tiGJYUJ2ISNPBdfHOQGdK1eQ3X&#13;&#10;RptrF4t/UDY2SzSEloxj5naWi63zCrN8IO4GFBG8eHDRSEYCoKgtlL9kUMgVaaggN1SaQOXPaUQC&#13;&#10;dqpDnIKuUF4yahmMijwhkEO68h2FHMfAAhkUcqQVKk3MdgzPPwhNQRRXTamtA4pUo9j2XlO5+rYS&#13;&#10;SoSyIyOKM8lUiHu5bhyeWwAcgNC6jRyJWE76mn6ik6MHn8UFDDL8Zfi1uhAALRkjahigPr+TK80m&#13;&#10;skKayRNaRzdLWFrTpKO/V3rKMMLSp/To5bIjw0kAqODDCLdcJ0hQetSa4K+y1asoOQctSkNlHwgE&#13;&#10;c25aqRmI2ALig1VSDwtO9qkEPKGbUMihmeMwh8AzCcncJvCKpUqzpUqQCGZCpVnSaPhK8/BaCbm5&#13;&#10;awg5a1rTZCF+QV+SUMQV+ShiQnSgm0JAtYWsIOatbVrC1ouRo8loTYg5dJdErpOQZIONMieyRw3j&#13;&#10;itu/4wvfotCDaQJTXAHd72I6fF0gSn7o4kNGlRzg7gYh5dSHCvak5OdSJtBHhcLqFNmrlrw7hOfp&#13;&#10;5E4K6gQcCuFacj4QRQQQRCc8ppopjlac+kXbrCSg+10sdcBBNQyCHaEeEEUArrIUVXaEcgnLTa00&#13;&#10;qtV2DsCHaewdgRyGRyHccgmoDI5C07ms7K1FaitRWpy1lCQrqldVdRCRdRdRB4QIKdwmvA4D7WpA&#13;&#10;nwA5AOWknlprZagtf6LnHkkq1avIFHcp0TfMcYGwAAcrRKkfSc8k7RM230AJypOZSpNfpKYbCkIq&#13;&#10;iGsrYBo4pbcEuaEXtcAAfCCKHKCY1TuDG7E2gExWni0QmSaXWg8PaCiN0F4QyCCvsCPCtBWq3zDr&#13;&#10;2Q7AER2BHZDKkQqVKkAiEEO09g7ihn5zHYcgmpuRX4Ua/Cb4dgwVPFoNZ32AoHstHK1E0kJ8VhdA&#13;&#10;BMaGqwgtRVq8grROZQVZySaUJgF1kMQmSk8y3aa0oEo2ETsrQF89MFSR6VA7ZTUeem1aGrQF0wgx&#13;&#10;oUY32QRQQTTspzaa3UtDGij7fBk/TaI3EbSnMpYZ9bE8oZDIIdoVkoZnZdRNcCMm79gRzKCeh30i&#13;&#10;gMh2HsGR7R8No8IZNQRCKvPGg6lugFSrKlSCAQaU2NxQw70IP2Io/Ia0cWjmVavtHPweViRRtXkE&#13;&#10;AuUwEFFxCL7VKqX/AAbhOOoKI6eZpSXLqldVCRdUISrDvso8hBFBBA0FKr0rVaugragRwiQFqtRD&#13;&#10;dOchxkMghnWR4QVgcmXwGhzlpFJ7f012k0g8EJvYEcgign/tDjstWrVooZDsKGY7wO0fA3IoqkAq&#13;&#10;WLbutKqsqXTJQgeeBhXeRhR5bE1qFDYWrRQHYVXYDkFa8oodgybypGgt3IAOQ5QApBNQJWoBMZqO&#13;&#10;8oopp2Wt1UnFN8p7dLqzGeFTvCCKGTtlK2m2Wi0GnwW/sRaY0P8AjjlEa3V2hxkMhwhlWbuMpX1s&#13;&#10;GpgNKiU5qc1NdShIKGYRQ7HocdupakBsiUEO0oZj5B8DV4RRX5rkMf8AsYq1KTIhh/JbC3z02rSB&#13;&#10;wt8ygh2HIZVmMhkOzjtCP1KdzlSZIKpWrVoc2mucE4Fx3ArguIR3Q2Um7uzjZMwsZZaw43KPhAbI&#13;&#10;5BPu1I4kIFCSlqtazSNcokIuUTkzlVsim5DhDt5CJoKQ2UwFCUgIzFaj5J2T1hyOOwJyCrIJ6GfJ&#13;&#10;2TkNleyJQNKlXYUMx/gnNuRy6LUI2hAUiguFarIoZHLwjmc2ttdILpJ0dKshkMh2Ugrykfpajyhm&#13;&#10;07K00WhQ2JH61FcqlSedq7AiN01hraAUj4Q4RQQRFhOJ4ybygAAiCqKIyafCjaiihkEO0J5QBJQo&#13;&#10;IlaRdqrRApFqY7SVHJqJGYTkMimpybxk91bJrq2TnrUpJCCmPsb2rtMd47ShmP8ABKGTc6yGRQCr&#13;&#10;dUgiOyu4oMtNagFStEhFgO6c2sgUEeUEEMrQyAWI+qpVmzcKkzbimuRFcN3KeQNk07Ip+60ldNyE&#13;&#10;LkIHJsG+7+pI3Q0QOi+xQ4RzrZSNIRTENwtNI1ScgVG2ym8ZFBBBDsKClGycf02uTrC1Wdi42gbR&#13;&#10;XlYe73yBRQQRQRQKtHc3lJImyABOcHIOoph2yBo2Od+woZjI/wCE3I5FNG2RGVqsirQHwMbaAyCJ&#13;&#10;Wpa0Dsi205tIDZBf9QyCCpBVlO0lorpPKED09unZwQjLDTi20NsrpakBaDSocMSLIwllOwpaaQwp&#13;&#10;sASYE8psYJpNi99KGFrQvVQNAR5QRytA+FI2wnNTU1zhwZCnEqrQao2ABDMZjsKHClJARTSrQBHG&#13;&#10;kk2tNJwQ2WH5zATk3JyaihwiaCCKkO+ZUT/Gcbr27ChmMz8Q7Qim5HI5NcOFsqC85BVkF5zpDhUq&#13;&#10;vZNFcpzwOeshNadJaJUcu1FptOGypDIZDsKpYHCiYb4rDiI0KWIwhkNjAenkvt2LdcxCC0LQtCMR&#13;&#10;TI1h8MSbcAAKFlTfYLDMbqt2ILIyGunjYyUacOwF5KDgNl6m62hHwgNkRnEyypxTaQCLN0DSKpBq&#13;&#10;aN6XjsGY7Qpd2pyC0oWgCeaPh1jkKFgqwMym5FNR4TeE7msnIssosI3yY0cnUBwx4KCaa3QOyvI9&#13;&#10;5+elSA7HNXhODrtayo35hUiEAiMh2R8qk99bIusoZkq6Kjk8IJw3VIhNVIIZkIBek8FeoNsIikxp&#13;&#10;JUDQ3j1LDFr9bWuTSgVsrCg3JKa5NcnODRZkxrS4FNx1u9uMxJfICZpQ522GNBErHG2r9IIROPDc&#13;&#10;ITyMKBzpDeHMMhpVRpDKkVagGpyDbRYuPjcNk4brUExwJ3dXgAlEEcnlNaohTcwihkUEeE00Eeby&#13;&#10;ehG5yLXN2JTKPNRrU0HZhsIJrqXnI5jMZj/BORFoqQZC72Yx1bkbIcZhFVkAjk1ONCy5xcaTY6QY&#13;&#10;UbCsqiVoKDSFEb2LxvkeEEU1DlV2elHlYwgjYtXCjrQCpGNcKM+DrdoFGkCrVEqFlNIVnw58g4dI&#13;&#10;47G6TZC0rWX7ocqF1IutTx9QUm4QeWRBqGTinHZYWL2knEt0SEIIZEolYJlm1VOKatIKOH/TonBV&#13;&#10;SHeU9g0pzCgKKY6l1E42vKam8ZhFDIoI8LgKspJCOBK5GQlDdA0tS8rDu3rIhM3GRHaM6+cIHI5D&#13;&#10;ECt2vDijHYX44UcYZsNRIovFIZhFeMzwimKd21JoQisIRlStpBNaumnMIURop5s5HhDIIZgE8R4Z&#13;&#10;x5iZoFAk+Sq3WohtDVtuWgjabDA7p0JahESo4wMhtkWg8yQb7GMg7sGypRigmoFBXkTsiSUf0g4N&#13;&#10;YKx7S9+ttq1qTimgk0MNEWtClbTk0oK0E+JpTsORuCP32lVspW2LBagMiSgETumt1Rh4vIIoDIpq&#13;&#10;Kd+sipeUFVplDnSgEQoPtm00cj/jhDs6JWghR8dhFoDNqKHGZytTmwgVGStbkbdsnihaZMV1SnyO&#13;&#10;pROJdeZ47B+k2Mu4ZhR/s2IN4rLUrTTuMnwggURp5kkHgucrITd0G0jygcxS0Dw5pTeECg5XmTkb&#13;&#10;8B5PI3FKeEtNq7RVkmlgsKb1OFgWJHFzrIVoIFalqTmNcnwkcK+ytk7ZpKDrQVBUnlAFzqWF2j0m&#13;&#10;96VIIoZFBHhec5W7oBcIUUR+g02ioPvmEDkP8U5DjsBVBDsCcN+woZlDKXcJoKBI4aHEWuOHOLhS&#13;&#10;DPCLSFuoxQQyPCCKjjLzSjwzGoMAVBcIuWrMHe0TshOasTve7kH91kBui69k7lDK1atX+2q0ECrQ&#13;&#10;OZUcVox1w+LUNJlhLHUocGSdT2xNbxrrZB+9CQe5AIIZXS1LUidk4bqs6QBOwmbpAantIOweg9F6&#13;&#10;NuNCGEMFnCb2n/Y5kIHIocIkUnf8ymbeTNNb7+N06SggbKwzdyewFEofGO+uzwhxkcmobodrkMz2&#13;&#10;FBUn8oBMaE9xGwa/96gnOvdAWLNBAZnhDhFQjSE1y1IORcrRCF5cbqTETSkMjw+qtJlZSLbya20G&#13;&#10;Jkdm1IKch2WgUMgmq1aOcX1VLSCsQIw9ErdBv7ibunG3EoZVkc78JypUqQFLDss2pzqeUW2pIq3A&#13;&#10;tMjJKZGG5YYFqf8AY52gtO6I3QVIjZD/AKnCwntITUJAOTIPDkwWaTG0KyrIocIf44yOWoJjwe53&#13;&#10;HYchmMntRTXUustQWsLqhGW+AhmUMmcK1qQdlaBztQfVRuqUhSGxS6dNLi5Q0TR0pg2Uo3ytWicm&#13;&#10;oIdl5+VB9cq2tOj1brQumtCqgqonMI5hFE/sV2Qe2MlHcqlptdIosIQVWgKCdyey1qVq0XDyTSGb&#13;&#10;2ByewtKtBNbqTW0gqzpBBHMf4NZDsLAmtA4HaRsqVII50imjbJyLVSbugEUUxqDaTe1rdRpDbMIZ&#13;&#10;DMBYfdqmGiQFNbe6xOzKBZtaaaNoFNGyk57DkMgd0O7yFCfaihutApGMLSQUQKRR57CjkEUe1w0x&#13;&#10;IIpprdN3bvI6tlaZu4JxABPwkp26rMKQA86Qg0LjhvKHHaE1UqRQypV8wyGRQQFhNaQd+3alSooI&#13;&#10;qsqRCHGVXsid6QC0LQVoKEVIAVk3thHntHaFhTtvibJtYU6owTiTZpFUuQKczFOd7HgtNOyOYyHK&#13;&#10;HHd5UXGTUUUUVps0nfYjsKOQyOV5N5WI2jpNaiFp3oBgDVJyqUZ0uBX5olto7z3vRV5M5Q7WhBoV&#13;&#10;IjIf4AQztFBAUj3BHMqsyhlh8PYs4mMxyEJrryCGRchwm9sYoV2juwx5CxHCwcmxapDvqR5yHC4K&#13;&#10;k3PcMgU123cOVFxkSGiy14c2xk7hD7p32JyJyKJRKGR7GchYl90ExEKNpLk4p7fKpYcW9Yqmx7d5&#13;&#10;yrteiVaAceI43XZzKpNVq8iPgHwjtORxhdz+WRxDMXi3agVVoDK+whDKkUXgIvtYHEAmnep4ckak&#13;&#10;CQmvvnUgUSh/10dC1oPjI8pvKA7h24c7lS/UqJ5a5PHhELSatM4TuU7nuGbOO+L6oIt1CixmgULC&#13;&#10;tTyOZu2JxLC5zjugnIcIlFHMjsj+wWJFEBDYWmuvljaFojdP4Q4WFbbrWN+tdl52ie8tB50NQACq&#13;&#10;uBmERkOwf4IHachB+2sY3lsgGwDgUChSOV5lDJ0hCLiVp/elYIgP0ulGsU7ERGN5BGyBpalqRf4W&#13;&#10;G/qRaTRjNLYoNB2ToyEwbodwV9kB96ePaUOVrBrLUapR8Jw33k2PaOxp7ioT7UHq9kUcj9lIajRy&#13;&#10;5VolX2FFXlH9gsWPehwmi3KqCJT+FwsIKsrGOuh81fAETkOwFHKlXbSrvHaUEGBGIHciIIMAQaq7&#13;&#10;QimtKa1OApPjBKDFoKbbTaifrYCPU4LGsAq8qUcJducK0MsLFNogoOTDuuUGUb7wrVq8mHSQU2nB&#13;&#10;FRuo7opixLrkaBIbcT2BDMpnaE41uoDsgMnHbK04+6lPszO0T2DM5BN5CxQ4OUItwTiipDQRWGFM&#13;&#10;WKO47r777gFWZyHYEd+8fCB2kZeazGQ5VKlWQFoBVk87dlLAOBd0zjMVh2Hop8YWkBaQgFGNlF91&#13;&#10;i2Wy0AmbHuJyGVq+zANuNwThTigo2giyo1LvIHJ3Pa3Mpp2QOZTeE4XsojQUbrVp53yc5NOqS1iT&#13;&#10;4ycaVq1eYzOQQUwuIFXssON0byk4RUX0CxBt/wAl5DtBRPdeQVIfrvGQypVmO4qlFva0Is3VVkFW&#13;&#10;2YCG2dpxV5gboNCw3puHjPUGLh0utFqAVJj62QfRsEa40RRos57T2DsBRKwji2ypQbtWmNRTOU8A&#13;&#10;DY5jIKkEUzhAZlNRTBsodinscZAQ7lBPITCLtTus5ON9l5DK8xlGdUVIjS4gw8WicpeETwmNpoUx&#13;&#10;t5zv4/HzBBN5VKu0ZHbuA7wFE6ihq5G/k5BAErphdMBtpu2/Y7jtYEAsM+xRxEethThRrKlStYV1&#13;&#10;sFYhtSEpnOQ+AdlLD7sCxI4yYSibTSpT3Dsj4QyGQV7pkgFAxgEWPCPKeSnFxKY0p/JR4RPc3I9g&#13;&#10;WFINg4plEOUP1zl4QTDbbDj7jkUPhpBHwqVZUqzHcEE3n4ee4dtZBbg2oDqC6Smh0jbJuTztSHPY&#13;&#10;49nOyaKyhdpda52WIj0POTWbLSVaimfG09Msnc3XKzc5X8AyGeHPIWI4GTDumxgttMHKlO+Yzble&#13;&#10;TUO1vKkmZC73QG2Wgncp9UntA3EMl7F5skpxpHIdjcjmcsO7S8KdmpqjFNytS8ZMIbh7R+X/AIjH&#13;&#10;po/MMhyj30qRHYPhIUcmgoTgonWKT26Tk1VtacU3nMJx27GhDOA6m2sZHY1AboBUnMFLDGpApm6o&#13;&#10;yEwbnIIHvGVZwyaXFS4hrgWhA0gdk1ycbN9zewJuVKso/svUWl0jQoJ9LA1fkBdQFYqagKiaHM3Y&#13;&#10;xosohPPYc25HtBpMIc0FN2FZFSJjdRpTOqMD5m8qQUVSpUqVfC3Ico/Be6PPYB8AyJWpRyOCkdeT&#13;&#10;U6Smou2QO+fCPKGbRtmVhZafSe0ObSLNDqVKlJwmbEJu6kZpcQgMj3jsBV1urJQ4yadqTTXJ7Agq&#13;&#10;yATk1N7WcqVrtdrqloQe6rRxBGxc5kg3gIPB4KJoLmzmURm3I9oWHkAZu9wva8pFhxuSsQdgOwdt&#13;&#10;drPspOe6/gBVocqu4ZlVkFXbSrIIC0BaEJO6ZD+3N05MUjaciUDugc3coZNFoHN52TSQbUTw9oKx&#13;&#10;MfnORAbrBjU0KbdxJyI2R57h2xt1FFmoUBhyeRhgmwMCcRq2lADtuwZDJyZwgUEMimoLSCv+ItB5&#13;&#10;DGBRNDRtI72lSu8dhROYyPYUCgfCYQEMpTuo36WlSP1G8hkOy1eYy43QN75j4qVZA7ojdEV3uVIK&#13;&#10;uw5jI5NtNACEgahMHbB532CZspDuVaKYdleThvmxDK6RVLCSFp0ogPCc3SaIT90BZWCfR0rEs/qG&#13;&#10;sjwv+9ozvOJxbqIY8g2WykuAEkbiNhh3IYcAbzsDXbIZjsKZwgggVaKam2rRQrIGk8+1E2b7CEcx&#13;&#10;kc7RyYLNIRm6QaUVK6tyH2Nj8gzCvIIn4gicvKd3uVbdxzGdIMAR2VuI2ji07p9A0hst+QbvdUo1&#13;&#10;5yk2QyaNsrRKPOTedsG4btdi4qOrIlMF2oDT9nC7RFHJyHHaEO3D7uIIjag0DjV4VorFDgodgypF&#13;&#10;FM4QQQVZN5TTsryGQU31VKsyigim5FDI5xfZMkBNpsoNhGVo5xDRIw6Y4mtjIKGY+AZuFZDK/kCI&#13;&#10;3VWq7nLx8Zy12rC1AJzyStRQKkJ8dYEoPByYN0MnBXSAtDNxyCYoib2lGtqdsid0weU004FA2E47&#13;&#10;nIprq27AqQVIjODZ4QGytagrQWJHtCrsCbkcm5BBBeEzlDhAZ2mrEfXuKCKbkQqyOeGHvXTaOGxN&#13;&#10;abTmB3Iw7fMrNDDXyDOUe0HILx8VZhHnInKs6TkPlActLvPTKcyt01mooYYLGRhjbWpWmylvEcoP&#13;&#10;Io8ZOamAhVmTkNzSGyY/S4FArFe16vdN2Q5QNBHk5Ocmc9gzGVLSotnhVWWkKhlOPZneTQhtkchw&#13;&#10;ggghldKN9odjQViOB3HNuRQyOQWE8lWjugDliT7K+UZvHsyCPyhHjOsqVZHi0B3FBHta4oOte7lb&#13;&#10;nlhIO2p6xriWblAq0DSbK4KPEXyHAjZVm41laZznHiGhnuxWIbIRUbbKpDYrquJycaCu0zsCCpUq&#13;&#10;zaacFeVq1qUu7ChmECtlaOQCGTUETSjhLxYZhy1aSqOR4THBrd8Q8EbZ1kRmMih2BYUe0qit1S8L&#13;&#10;FHj4Qj22tbq3yPyhePgK8d1d9KlsqCDQgHLGD2KlWYQTHbJhyCpSHwigfCYKzcRwnDwGjbMZPdeT&#13;&#10;MxkECrV5WrWsDnXfY/6lDsGWm0Qhz2AZSGhag9QbGKLfU4q3bioXBCWI7DSx3GJa0cM3G+IYG8WV&#13;&#10;feMiFVduHHsQ7MSbIzHffwV844+AncIcfGcmi10CUYCFpATWE8NhPnHsAb2BBNTAgNuyQ+7Jjd83&#13;&#10;nSFZJTWoNK0FCIqk91Bc5R5j4DwrBAXUa3k4pgRxrAnY8AWsPjnSyFpV5BDZBAJ5pDlDMFAqY+1A&#13;&#10;KkNkD+myPHEMj3fZrlO68/CGZGQzORzidpaAgbFoK1anPu7L+SEC6Ijb4naNO2Q+QcfAUOPlGFI4&#13;&#10;DHtTXHhSBq11xqB2XqJBG2YQTVGLKvMmlycmDzldJzr2UIGqkPtaBtOeAuo07Lwakb+hlGcx8BWJ&#13;&#10;w8slFjMJIfuMK0csw8aMcY2QIb9bvIIIIBeE8gpqvIZc8QxiR+kn0+Ip/pg8H0x/g4GVqdhpQoIy&#13;&#10;BvVJ+fhDIIoIZnI59ZmzSyRtUAciVMbf2V8YTWuu0xj73khvg7dlKu4ZFDj4HcocfLqK1lOnA2Rc&#13;&#10;w82y7XsXqFDYBUqQQTAotgStW9hj75RdqKtMFm83u3pDfZQso7tYW8RtcDu4NKDWhSn27FFgKI3T&#13;&#10;fkFo5RBP57AgmhNTjtk3uwrmtfZ1itrNq3BNkPBtSOBeUQnjutHIZlUryY3UaWJ9MeXdQDDSt41T&#13;&#10;N5/LkbzD6gXv0J/JyHwV3R8IJpKlbTjlSAQy8dwRQ47hk5N4+Aodkb75Lf06PZSGgi4gWgS5Yxpv&#13;&#10;fIhBNCaEBTchtunSWKA2Cbbimihk51IqNvlRBVaAVHKX6ZONK7Q5QQHxeEcye0JqCciE3MZ+ovdY&#13;&#10;Y1ss7Ng31XEsKj9flH3Z68z/AGh9aw8mwO+68J3Ha7sGQTkM8K25AsS0Fu4FLUfDBqNF2BjjaZAf&#13;&#10;nCgrSvCtYgbg9gy8dlKs/HwOTePgOZy6TxxDrafc02d5QCKRhJUcTWhep/dEdjEP0idqWm91qQcr&#13;&#10;UbQBaKJoJxspjbKGwpRecv8A2qUn1RKcbyAtBDso5gINQCdwigr7QEAmoJyKbmMiFjS8Shwa8gG3&#13;&#10;SN2C1sLiS18dLDtaZwGgIp3aVeYzKrOEltkfkDhwDTwWg8QtDHWcTI3pGvhpV3Yc+1AoqYWLzOfj&#13;&#10;OkPiGR5TeO6sj2BB5PDw5x2Da5DwF1gF1gsaQ91p4pBUqTE1WmgVSkZRQFhBqa6hSu1IfCDbQGyC&#13;&#10;i89sv0UjqQyYN8ggqVKlSpAIZOPwBBNQTk5MQyGbWAtoysYNwYISLccHhSLQ9IgeLa30xuHPUb1y&#13;&#10;hP8AvrAq+w9jciMrzjLdJBMDXcdN7RQBkahLJdGY0K+II92HOxQyduCF5r5Bz8ATuU0bdtZnOlSO&#13;&#10;IlPBknK0TlR4aR3LYWtG4Y08OhJU7adSGdqN1qk3hEArTRrIlBxCAtMaBnFx2y/VONlUgmDIKu6k&#13;&#10;ESr+FqarTkUwdvCErfE4Lj7akAWpx5hFsFYz2so5g9h7G5u7RtwHEITHyJR5keHGx8I74DuUx5QR&#13;&#10;UgpxzvsGV5FN5zHaE7lN47D2HtGGcm4VxCGFI5f1AaDcLK7ctgkbx05liL1mwrzi5TRmQE68ggtZ&#13;&#10;CbICrUXCsdmIdTcggEBWQQ7KVZEon4mouDRa/ICM9oOtMzGRK1BGWkXklB7gmYp7VLiHS/ZDJud5&#13;&#10;HNuRR/w6Vd0Zp1r+QZaHqIX54K/Ka80e4KlSpWmcobd4R5TeM67T2u9Qcfr+fJ4ZipHcyzWdhi5R&#13;&#10;shjZF+XK0e7Em3k9sbqTTYQzpOjHjTSIyCDqUJ9qH/NSMrQEcSwJ04kFhUUxtc5BDsGRKJ+IIEDm&#13;&#10;RxcdtOUSYe157hkMmodhGYyKP+HavuaaNr8eK9R6UZXTjC6DCdQ7h2FA0ud8xmMjyhwqyGdKke3q&#13;&#10;YYp5gr2xiMXqvDL/AOueP/rhPfER7cbWvbsaovr20iESbzKadMJK/MedgHSuQieeThL5ZCGDS1sf&#13;&#10;7AATOmWkG1aCHbaJ+A9juECjlFym9rzneYyGQQXjtcV1CusV+Qmv1D/KvL/09zhxEBSeKPcO0Jh2&#13;&#10;rsvIZeUMq7K72QkmiMI8j2jAH/YYWFv2cMMzYCWHwHlx9vqTaf2tUB9vc93hUqyCDvbpQDRxqWoq&#13;&#10;03ttNQQVoFEon4B2nhBE2gFHym9hR3yJ7hkECgewhORVKlGNv821ZRzGY7mmj3BBA7oeUPhGcmJ3&#13;&#10;9pxchFLW8lNjJ5ZASaOhjeDPG0L1F3UcHDsCw3HaeFRK0laChGmx1lpWlEAJoaeNNZxRukdpbLEY&#13;&#10;3aTSCGdq1fy+F5zZymdjuwZjtCCGVop/CHKKCaNsq2v/AACaQmF0QCRYr5R2V21aHcEE3yh213gs&#13;&#10;co4Q7h+G/TY3MCc83alkcedTVPRCcFWYWGO3zPUVUnZwBwNtxTmnchDO+0q+4drh5BV0NmknlqGV&#13;&#10;J5s/JaHa5AhGk1toIghF17f4EzqGxUc7m7EYm9lFMHOoyUHbfIAqRyvJrP2AAh8DBz8Ndn5Tz9er&#13;&#10;OVD1mmzLLYpeaTYI3c/iReMRhI+makbRrIBUgsP+vjCCK2Vq8gmPLRQbg2uOp82CLG6vkPeEVhYR&#13;&#10;IaM3px5a+J0ezgKTXZBPf+rR7LV94OZyjwxlGw9Ofe7MBXP8cv48t3UkBcaEsDo9z88h3pUiFSiN&#13;&#10;G082b+UKu08d95BM+V8jR9es48B7ijFM5fiOP2ZhQORE0cPZbSFiWFryDlSqlCfd/hjbcNc5q6js&#13;&#10;h8R7wivTYi4khsR8yHD/AO+OfG6S4wVrpa1fxjsCOcOIdHeluKeRZOMkJQxcpX5hd7TJIYyCp5uo&#13;&#10;P8B/PYw7oC2g/GAqQ7WjfOu4ZNyGY+BjQeQ0BABbIIBUqXqkNODshmw0UDY/wwFSax1X8NoI/Bys&#13;&#10;Ni+iwgSYyRyLiiqRGY+EdoKtXlAN6T7qgWO8dJ6ZE4OWIYXVRwzwLVfO8bojKkwbpg/p/FSrIdrO&#13;&#10;UO+0EeUzlFD4ay0lqa8HMIZUsfFqiKeKzKHKj3b899gBJoYb057t3Y2NrIab8IRPwjsAVIjIKlSp&#13;&#10;V3X3BAqE+5ahWwdaDQU1jVpaES2qUop5r5pW75AKkzlMHs+GuxxpNktawrGTOe+lWRBtN5zHw0hK&#13;&#10;9xtMeeUx15BDOXdpBnbTkUEcovr/AIfp2GYW9Q3tQx4/oH4gj8I7AiKVKv8ABGUGF65LU30iuf4t&#13;&#10;3iXB6Bu4EbAh60SJoIG/zPG2R4Q3WHj1HcVVI8/EMn5Ala6THWgAB8ITQEWUVXyD04Dhvp5BtEFh&#13;&#10;TXWgfKGW6xDSIyVM2zaOYFrD8f4QXpYuMqbGRxmjica2SMtA+EI/Bv496Ad5w7YzvJjOlqHTBV91&#13;&#10;KsmizSkjcw074sJOYiSDjpXbNMuJdsnYeZ25/ElX4cq/Dm5UsD493fMeF0zafGVGzbeFoaFdJxsn&#13;&#10;vAVZDIoizsdlpBUbVfwhRgEJ7aHce/8Alno+qOKdjS/7Nk22hIeKOlo2Vha1jHf0inbhObWVZQOo&#13;&#10;1/h+l25rmgYBp3dPg2MYXD4Qj8ETZCfY12MaF1cX5E+KHM0zpNnZHttXlA4NkBPqMrJXamd4yC9P&#13;&#10;ha9pc5oYNgZY28/mQoY6AIeoQBfyMA59TxkMzAGf4F5RxnTeTxR7x2lNbpskAk2gEwbo5hFDIZAK&#13;&#10;IbJ42+Cu0RPKbhJCm4B3+0jGsoNja8bhhdW4RCxX9oohP57G7bprtXw13jLATOjcQyfFYoN3di3u&#13;&#10;dT/hCPeFhI9W4fE5mxDHHdW7hYkEi/jGYzHYEFEZWs9rppDzZVolGXemuk/cMUjxrHwVt8VkZE33&#13;&#10;jtKcLQbWUYsojIfA2YtNLrB+yPaUO4aBwXtCfJfETWVvqYBsZb2AOWL/ALRymHu2pUtKqlGTq/wb&#13;&#10;UOrV7XwavuMJCDYcKNfCEe6ssM2owGswrne5zYABuIGLHwMEZIzrvjhfKSGRdNttmeAD7e8IcrDM&#13;&#10;AhaE7DRO5k9Pio0cG3huIhjjHuZhpJCoMIxiGFJYbcKJHwGtHxR4YFgJGDa7jE4MwgHvHwUsMzU7&#13;&#10;Z7C1BFAIIoZBWi0nhjTaPPacwOw7K0XNB3EjTw6B5Nr3MK/L2pYeYvG+M3iOUp3VoIIpnKHHwD4Y&#13;&#10;vsg/wmvoWpD7ir+AI9wTBbheFbGWBzDSc8NRxJ/1lkZ/+h+xzvvb6o3AnUXepMxbNi0t+Fo1GkyT&#13;&#10;ERikfU5It3P9Te8W5uPkmBZDh8K1vufJOxuyhmsbOlc5TN0vI+BrSYz8IWGaBE0HENi84twLfb3D&#13;&#10;OuwBBYJpLtnYfULUsZYcyUULzCw9VvKW1lXcFfYXv/2MjPJxDBx+W47NhjxEjtx6d+24IAKeSKEU&#13;&#10;nYtr4y0qTlDK0CmcocfAMr7aVL07A/kNJWKwskDqLXlpTjZtV8AyrsGTRusA4Qx+4yvdw3DDl2Px&#13;&#10;AYemwklEZlDtCb6czFt0ulim9Ln3ONixcLXs+DCNDpWhYnEhv9KOaOHDs1TR4F+KdqIgEbdLHSgc&#13;&#10;iWPyzEMPBcKtYo2/UB34OB8jHEOaQaPe0KLEDSGrHFxfa1Gq7xkeEEcxlgDTkP0p4NbV0nAkIscO&#13;&#10;SCt0CryCMhaaQcSURv2VmO0MPlsaw+BklPtg9LZHu4RtGwfNGz7Yz1EuOmMuJ3IyeN0RlSCZsUOP&#13;&#10;gHw+ktDYbT42SCnYv0stt8ZBB+CkO4ZYTDFw1FoDd1+UAvzwApZGlxK6n6JvM9wUPtbtjhHicOWy&#13;&#10;4Vn485jRHwAuG7WeonChYaB+Id1p2D/UdMjdPbFIPc/AMP0fgiE9sg5389zBZAUDBHGGtxIqRw+D&#13;&#10;Bx6pQE9jDspIARsWtshHnuGV53kMsOaKkkkY61g8QJG0ZYQTqH22M0J5HULeQdYtU1af0QQoIRI2&#13;&#10;y/C6dwTv3jI5UFFE+R1Nw/prWUZY5GsFNdKALOI9QokNlkc82cg0ngD9vbuqVZUmofAO8Jos0YsG&#13;&#10;NALC2aNttOLcGkSONuJ+Gu2sgLNLDsLYwGlpI3naGC1MSdgIium0curxlXaEwWUG0NqWNw4a4PTX&#13;&#10;ahfbec0wjZZwODdJ/WlMulqbiJC72tkcR7gdkCif25oI3xWGqHqDuw4uQBCdo2PqIqYkd/pGFDrk&#13;&#10;cI2gJ1LHxaJCj3DtrO1aa7qN0lj3ROsYecSNtSN/2X2CxOHHIibTU8blAoSkKHGaNicS14oV3jti&#13;&#10;w7Yx7XvDRZk9Qa36y4t8iDC7hmBkcmelOPMfpLP9o8DG3j1SJrJfaQi1FqLU1qDUPmCpMaXbDB4q&#13;&#10;WI0hj3ONNnMjoy4/Ee0KIW8AND6AWh5WPmA2HVvnQHL8Z3iSNzDTh8GBhMsgAkwr2bgg+ce2wVgZ&#13;&#10;tbS34IcMJnDUWBooSyajSgj6Y1F2JDU6ZzihK4KPHOGzmyBwsYqYmHT34c1KEImEL1hgbICO4C16&#13;&#10;fJUQarRFrHwB7LRFd3GdIdlBUgaNoVI1QTOico5GSC0duKvmdgbdHsBpCQlboPHC1ZhDtf6hIfq7&#13;&#10;ryqD055Pui9PiYLc2BjRtJiIo+XeqRDiT1k1TZPUZn8uc527sqC0hAAKvgHZWYyw5AcpLabQnf4b&#13;&#10;jD0yx3wMaXGg9paS3vwbblCfiGtG8/qDifYZHPKijkedocG4jeHCMaLXrLAHtIAVd/okW5ei0FSY&#13;&#10;VruPUfTpA0ubg9cWILXV3BYPglTyaQoG6nLSHbLEwhhtuQYTxGx4Nqc3Ee9l3tgMdYDH+sx6mB47&#13;&#10;sLGXvUbHtGwkkHIxH7knaWkKVtON9oKCPaBkGk8dJygicDZlw9mxhy+N2+oLXR2YQ9xDsXhdHubn&#13;&#10;HCX8FrY+XyF2YcUHhBwPF5HOD0+GIWgwAUHuDBqM/qgaKjf6hPIKRs80rVfOO8ZN0tFp0wK1ilqC&#13;&#10;vvJXp5qYFY7eYu7LyCY8sNgzOPOGw0kx3Pp7Wj2wt0vp/SAFrE41sezJ8Q6X7N7wvSItOHBRGRbY&#13;&#10;peqYOHpmRDjuCwg9imdblhmaW2mvKOh+x/FjK/DYE5zYwnYo+HzucK78ODqsflAGi/GBzdLj3eku&#13;&#10;aHkHUU5wHMuJDQaxGIc8pziee4FE9+GPK6gauuxddiE8ajeHnS0wuHJiI46hLdLn4Yk7fjOTIQOX&#13;&#10;zafawm+6lGN8jkAuo0IztTnB3JaxCKLz04loiRiiXRhQw8RO3qDA2Tb4RmO+0BZTPSwWBx/jY0PT&#13;&#10;40MFEOcXEGSUBkRkMivT3ta8l2Jl1yEjsGXpmFjlYS93p8PKDemKacQ8AqeXXuo5rbT2YXDuWN9P&#13;&#10;Y2MyM7gmCzQwrNETW52vVf8A+c5k9uBFxo4eEhOZWzdLhzuOG6k0u8uiD9nNwWHPOI9PhbEXN7vQ&#13;&#10;ogdTzifSNTy5jvRnAEpwo13YB2iUFF7nfU4Y1YmwuJeU7ATjmXDSRt1O+AdgVprq4tUqTIHv4wWE&#13;&#10;6fudS0N8l0TX9N347eRJB5BjI5kw4O4dh3BdNy6bkIXIRtH2HTG46jUH2UVaFq6X8sEfVgv5UL+U&#13;&#10;av5RiHqrF/KRr+UjC/lI0PVYhxjcQ2dwcPkGdKuxvKjxQaACJI/IlhBTDGQvVIxQeO21awbC2F8i&#13;&#10;tX2DLAT9KOl1i9RtY4+5sDAEIQug3y1gHGKZqhcFWZ7MCzqTtauMrQXqe+Hch2jLBvDYxYxuHav5&#13;&#10;HDhDHYc8mXDXabicOF+Vhl+Vh+VJLE4e2WT2EDu9KlDYyF17KdKCCpRTyO7BD+s1NBGytwWtyDie&#13;&#10;fUbdCflvLARtdJ7hhoqtDDwhCOLx7PFhF7WjU7FY8usMspuIe3hmOkad48bHIKeWNcLBbSLVGxvn&#13;&#10;8WNy/Bi8/gQr8CFPwUYGzxpNIFNjJKbh25H4LV/IPgpN2TYnuUfp7ncw4KNg3prAvVZwQGtGV50q&#13;&#10;UZa3AFHuCggdQUTKaAhCy7Q27Hi2EJ4pxHf6JFqm1IjML1Y1hz3DKLDyNjDxpY8r8dibhmIRtqk/&#13;&#10;CtJ2/EKbhf3qazYPnBBHf6bE17XXjQ2FtNE7qTjZvuwv9wL8Z1LoOToXgW2bETRneXGOe0tPzYGY&#13;&#10;RSanO9Xi4H8pEh6nARu3HQFNxETuNTXbKbBxvFqTBFvDoXt5rwsPhS47xxsa2mlgIT2Fq2TJAOWS&#13;&#10;s8maJfkQr8mFGaAoSQLXF4D4wURRo5X3hwPH+EMoGF7w1Mwzmbh8jxujLKBZGKa0an4mYSu1AKu0&#13;&#10;oyO06e4ILDj2BVnWZ+pU/wDcd3+gt+zsiqQXrZqAIjtGWDH9FoUmEY7dS4RzdwQW8tcg5ArEag2w&#13;&#10;Sb3PfgcU2BrrmldK7UUe6N+h4csP6hFJshTuAzwjhmu2di/SYy0mNzaNfKM7zCbM9vDMa/hzMS13&#13;&#10;LXAjYxNO6YPCpSu0tJX5biaWoBWp3OHGoq1atWVqK1FY/C6Ham/BI7S0lenSa9Z/wqzwjtMlqXHg&#13;&#10;2jjtP1OKe8+57dbNnCjXcMnMoX3t23WEkBiF53kF4KxA/quzHZ6G3+k4q1eTV61/ZCvtCCwgcI20&#13;&#10;nGlO+OvdLMSfb1HJk72qPEB32dDG8WsRhxGLHdBCZdgMC5RYINdbsUAJDp7QgVBjZIjtgvVI5va7&#13;&#10;alI0lpAmaWyEH5Aoq1bvhB4dE4cURzmFaw85YaMdPFtcyuAbCewPYQmwu1ItVFECk6Np4MP66ZWk&#13;&#10;jslYHt0meLpuLTnXZj3VCa9F+jj8ccZchhnFEUa+AFWqtMiJ5hYXu0tf9j8DnEjvHCwIBw7QTbdk&#13;&#10;CDx2E7LFbSu7gvSW6cOEcggvWx/QR57hyopGtYLm9VjaaacS6X3LEude6Ciw0jztD6cLt7YGBtD1&#13;&#10;DgDvjkcz69d5XpUmqQh3qAAncB3BmpuxaQmkjceleodQdKTWAseAJ3V8gUf2CFoUi1pRw7Sjhf0c&#13;&#10;NIEYnhaSi0rBTujdR6zE6Zo4fiTwNRK1IbrEMN2N8tZCEzvPVB5qMoRMKpYzC9RpKcwg0q7YoXyG&#13;&#10;m+relmPCOcfRfo4fCMsHgHFtuZhmN4xgqUq+8JrC7gRhgt0YfM7Q2HDCGEpxsk9wQTuwFFDLBOHS&#13;&#10;AFos8jqVsQcrVrGipnBHtC9PFQNRyCC9Wbqw5R7m8oucRvOwtKwz6NJzA7kYMHiHAxtFoMA42HMm&#13;&#10;IN0MYTsh8GAfplWOdczj3w4V7xabhnN56LPLGtZu1scr91jmFspDvj85R/YKWKQC1bhyJXBNxA4I&#13;&#10;dtabJSDm+dvFI2FZVFb5CAuaXNMz2mj+QTyXMdz0gfqY3Dmuy0AvUMIR72m7zCwmCfOaWGwrIB7f&#13;&#10;VW9aF0a9NjMT3sPwBM5UWLYG078uMLGODpC4dgzZCTz1Gs2DWuldpHp+BbC0Odi66Lu8IJ3baGWG&#13;&#10;nliNtw+KEg3Dkd0WOG7TIH+1RN0Cla9QH9YnMIZN5WFbpiaEUEAuF6gbgdXc00QUHAttTR6xQgwB&#13;&#10;5Mg0FBNmcEJ3J0rirtYrn4KULXarE/3N9zcQ9opplcecMQ5/uxDjqpenSa4qXqw/r9t/DH9gg0Ft&#13;&#10;J2FY7mT08HdsmDkaomO07yOs0rQcQm4h7VHMHhTyOaaGCnY72vdE07KSDQd2tczjFYYSDW2jlaEj&#13;&#10;hsmuYft0g76mNw5pBqDUWBwIOO9Nc062FpBo0sJ6c551PYGxtprnud9RHpG+Mw7GYgvb8OHbbkd0&#13;&#10;Y7UwA27RlGN95JidkBa9KwgYNbgVj3f0HV21kN07vAspsYTbHEOLLdiyRr+E9jXIl7Du06uPUP7x&#13;&#10;7ohbwFHs0DIuAWs+N/M41RuanCiR3TmmEj06bqQ761C/U1TN1C1eTSrCc5o5xDg7jK+zCxtIt39N&#13;&#10;qdPGBtK4FxI7hlG037abpp/p0gY/QvVv7ov5Wmjagx0bhRDmu+oCcBSe0B2kS+m6vc2TCSM5II5T&#13;&#10;HFpsOHVbaDtJWBxnUbpJaHCiD0zpJjsbYjBHctcwt5zspspCj/qmigiUXWKLsHC825uBhabbbWhC&#13;&#10;3blqkZrFL1LCNiAeCPhww5R3yl+yvuiFlFptem4TUdbw5rU7FNbxjsVI6MtPYM2cp3PaEVELciWh&#13;&#10;PnY3l2OYDsfVXRm24H1dkzacJA7i05hG7ccT1jZ7LUH9xqEoCLy5AjzqC6oWLxGlhomz3RQda2nC&#13;&#10;k4OfQ/SCNQifpKkmbW0s7QUcSPAxI8jENI2c8uPeEHEbLUfjww9pqTVq90Ti11j1B/U0v/wI53s+&#13;&#10;sXqhGz24tjxs12qRCqo6QVJho5BvN6SeY5MLJH9oSWqZgI1CJ7o3ahhcS2Vto04UmE3pXPOLhA3T&#13;&#10;4b+paW83lh8OZDShgbEKEOLjlHt1BFwysp0lbINs7hBBest/pD4oZmt9pa8FcqYU7uBWFHJWkHdN&#13;&#10;nc0aQJT5bOBssU4lpJPOV5BHJnKOYVZWsVihhmdRH1aeT6NbiZuYsA8G3NgY1deOPnBetEOpRYlk&#13;&#10;gsFY83MUUeEM8P8A3AgaWpOk/Wv92fGPdTKQzGeBe0SUfWYGOZrHpPqIczpPIBTuNnc759E1YII5&#13;&#10;Q7B8ccWpCIDkStZw+aN/NReJTtXzDdVnhgdSdL0zqUfqId9mTMIsUUCqvmXBxPT8N0+HwOcfbh2S&#13;&#10;xOTSCEW2mu8EixSxUDo3amsdr2c7BuvaHAAbujY1n1AtNeRwzESLB9QtuTUi4k0GNWIxDIeT6o4b&#13;&#10;A+pzHg+oTFS4iSQe/wCAL1GLECYyRs9VxLTTofW6A1sxAnaHt7sNsCtjxRyCxAOg94TSjmMigEz0&#13;&#10;38pm7sFFhzRke1l1HFiJd2RejYlxPVj/APHmtNub6UG/WPAOabAe5jaMztTycj2QuDXgmX1Q8M/N&#13;&#10;l5Lce8cxY3UaUbwvUXW4AUqzvKZrtOpsUxlbviYDC/qswWK60YKD/BkiD90cOfHQKZCAd9VbKf63&#13;&#10;30qQY48SQujrV3RSBoTpXFXfKCdGQATmEfhHZhW7WsSdqVpr3NNiL1ORn2i9TjP2ZOx49upPFqSP&#13;&#10;SbUMoPtIH6TxtaY6xvpB5DW+HNBXTLdwyW9nBMYXGhhMAGAPc41sqLigaWKx2i2teXSGy3DvPDcE&#13;&#10;8pnphPL/AE5jIyUdj2V2BYTDt/HaDJ6RhZDbsX/4lh5STH/GnAjo51lSpYfGQQjTJ/JYOk/1XBtF&#13;&#10;lvrODK/l8F5f6hhphpj7Tk1pN1lSGYBJoRenYpwoxeiRg6pI8HEw7AAcWqQZaDFPQYSncnIqlWUb&#13;&#10;bdSdhyN05pHJWGsvQKxhuTsvNkLn7CXBvwzxKPxIpovaDJ6dPpfHI2VutodRUbWuT4AnMLTlIPb3&#13;&#10;4OCJzLe2DDjhvTbx6lvRHdHgi9uoOwcgXQfdJmDlJUOAAFv9QaGsAHzMgkcLacPIEYH0oQWto4hp&#13;&#10;O4oqiq/dIPIUeOlZw31J3k+oRu+wkb9mxzBwQOyB2TwRumuDheYCezUtZZso8Kxn1c6uAwnc7DdP&#13;&#10;LSKRwbSbTcOBwI6VBNU39s27ntvK0ATwMbjYBQH/AJNiIv7g/wDLGkW6fHDF/wBRtd0fokeJaHuP&#13;&#10;/jcJR/8AGICKX/xODx/8RgPJ/wDHY8IOsxUqQ7I5WssEoZWrygIDwSMXEhiY1+TGuuxCeNfkRDn8&#13;&#10;2JfmRrF4pvTIByKGcX2QGydCHcvwbuW4aAtdZCxX3ytXmwWVCAGhPaHCiHOwklHF4SPGRKDEPwEv&#13;&#10;Skje17dTWPLTaika8KSIAJ7FM32nvgbTKRVrEt1MX/O7AygspEWnt0ODk2qVDz6kBpFfKF6ef6IX&#13;&#10;HLyKUlk7YVgc3fos89CNHCxO5OAhKd6ZH4PpAPEvpcjeHRuYaMchYU46hsZpGmlhMWH+1wCrSbTS&#13;&#10;HcUNwsRiZWOpOxMjuS8nl01bBrgzdF5PAC0hcIuA5fi428u9SaPq/wBTkPE2Lkk5+AKkWg8mJh5a&#13;&#10;wNFDtCim9QjFR/m+oL831Hx+Z6kvy/UzsJJPUntIlrO+yCBn4znOQKvsBVq1ZVlWrKBKs9hQzh+w&#13;&#10;Vprim2ryxY96vtiFuCYdt3SNHOInic0tMONfhzoONjbim74XEyYN/TeyZsg1Njk0Gw/HvC/MJNl7&#13;&#10;w9u3awgGy3HACl+UHFBwItVqFKaIsPdhHU6kHKR2ptKOQBu757O2K9zEflCwcobCAjPac5ztyKWE&#13;&#10;kA9uQOQKLgrWwTomnmXBxOTsHo4kjtAlpsYXEdVtEoexA2FPAJG0JojGaKYx45LSELQ1Jxc0WsR6&#13;&#10;g8Gmvne/m1avO+8fEwWQmEBoCLwF1Auq0IzXxiJPYQTz3Dmk4hkGleVX+GMoB7twQmkJtUnOARlA&#13;&#10;WJfqcgtKpUqUbtJtHFOOwMhKJtPYHjSWOdCdLp4GTijDLLg36Xw4hsgtvITmJr9Kc68rWyvOKtW5&#13;&#10;d+nyuB264cKcee2I04It2tOk8Iv8IMJ4lg/ouJIVfK2QjgTyLDyvcd3urhuKexxr895Ht/kMQ1fy&#13;&#10;c6HqswTfVnjdM9UafszGxv4DtXBFKrFKdgHDY2H7QxMZu2trWkEb/Q0R+xPC2QbnBtBW5QYtFZOb&#13;&#10;qFLHYR0Z1DtPZXYMx34cXI0INpVlS0hFnUtyd9j3YdmqQLGimgDyVfygIjMoZ4aEObZ6TUQ0I/8A&#13;&#10;HEJ1p5soFNNqlSJQaSLB7CxrhRaHQmjIxszdz1cG+24bFslGxKcz9HZa1q8qV4kNLCyv+r1SjYby&#13;&#10;ezUE4Ebdl5RNJcCHSO4DSXIjTRLZmVtNIHMIRQ+fDt0ttPcCLRKtCQjiOQE0ZqBoFWg5RTSj6RY2&#13;&#10;Th/5RK6Zk3UkOniEN4Ra5oXUKLmu5ZLp2JdqGz5CTQGdlUU9jXinYj0tr92v9PmBRwkoX40q/HkT&#13;&#10;2lpo97WE8dJyGHeeBhJSnsLDR7cC25m2tK0qqUjgXaWkaWEJx3KvKs8A3e1IwOFGdmh1Ku2lSrKl&#13;&#10;SpAILZEII9mEfTKTytQVOchGAFL9U7lUgKQORu1gGjQSZsEx+4kwT2Igg0ciARRLXRH20yVtGfDv&#13;&#10;gdrjwePbLs7/AKpT+i9xkpSOobON7GPZMdaDRStWrUjbF5F4HOseA4FWsOPZaaNRpQxBgUrA5qhd&#13;&#10;qCLWqZulxHzgWmbCk/6nsBpatexLCFSCieQ7bEGm2NRUOJeziGYzCk5paVFN4JeE57eES2rQlBto&#13;&#10;YAznBY5sw0kG+zhWFaJCtA7r1Mf1e0ZUvTADCgwBaQg0L1JmmcjuwH99uVovpSzH6tjj0hS/Qo8n&#13;&#10;uwjKZapYpwc/Y9mGALqIgjIQwsaOGYvxGL8Vi/GYvxWr8RnkYRimjDDs7fsCAUMmltIy2mzsCabF&#13;&#10;hTnak5u6rIOQd+yVgCNFIKlJh2O5d6e08H013j+Oev45/mb018fvZGzq+xYr0dzbfHh8S9rdL239&#13;&#10;i1oBtSU4bsJJ3YEw7oCxapUqUbLNKeAssqU72oXGS7jY1pTnnxgZbFGP7oIqA08tRdSxsJ1ax8gy&#13;&#10;YLK4FKU+3ua8hRMEg3OHAK1sbw55cgCeMPhHvKgi0ClPCCLR9pUcmya3ezLLrOhn47dKjAI0lj3N&#13;&#10;NjCepACpGYiN+7Q4K1yii5E5VW69UHvDs6VIZWvR3DplqK1Ileq/3u7BGpmlWFalkDRZjbfuNqZ3&#13;&#10;scj2wt1PATYw0UnbNJT3W8ntjdpNqJzdIK1rlUqVZUisU4Wgnbbq82kLUtSBUI9gQT/c+liiGupa&#13;&#10;tlSIX/suWAlpxGQzCtEolYnBk/1Gfn9NtSuk6r7VaRSFVtM69lEExqjYox7UWoNJXTcmNN74k20h&#13;&#10;TNUepxsgtN01pLaUMmhwUTyXak0+UXKQ6TqAcTzIQ5pBcNz8gWHw/VsL8QR7o7pkBlFD+Mev4yRf&#13;&#10;xsi/jZV/Hyr+PlUELozTtt7OFc9xLWenn/aPCMaNo2gbCqTzYU0YokMfpO+t0jqLWBuwDa5fGTu1&#13;&#10;WmyEcNxcjeB6lMF/Jyr+Ueh6q/yPVSh6sEPVWrGYoTEV34DGfj2EzHxvFubK131JXqw/qg90TtDg&#13;&#10;4n1V/h3qMxTsXI7luPkCgxgfscQfYey1awAuQOTpm0sVidiGnlDIC1VILDzaTREjaQmahK1dRqEj&#13;&#10;fPUjRkYSppWsaSppbNkS/rqnhWmouA2TMqUUZc6hGyhR0qPd5KxxPVTH+MtSc5AhNeWm24bFtc2n&#13;&#10;B7UCESEXfoC1pVKtrXqcwfIQIpyw7jFtrcSNl2ZISeYAmBQtC44azVumsCDAU9lBStsLEMIsofak&#13;&#10;2q2AsUXsAWCnv2mKWxRJT9xSa5E7KQ+4/LgHU4qU2ERSwQ3XCvM0E5xTxacaJCwz96ITWhA0EXWr&#13;&#10;U0rWN91h+4ogWji5GHfD4xsoom/E+FfEd7zJ77+AIFYKRwkAWleqOBloZ3mDlWUDqcCp3XGT3RTO&#13;&#10;ZwcQ8ouJ5zZsEecrQNLUVqK1LUtRWop5sUXiwumtKCFprbUcWpNwo8swTFFAxm4UhoWoG7FxxcIL&#13;&#10;rAGkoPFIbotKpUPDHBNeW8DEyDj8uRDGSBD1CRfyEi/kHrEeqP0ECSQuNkuIVjy0gcNaXG1H7TvB&#13;&#10;I0miG5MfpTcdHwRioncGRpT2AhYtntKdQO8T3PNAxOHEoNBMkMbg5Qza2hwDyEXlayF1NrTzbvkp&#13;&#10;YF1PTyLTgFhG021WVImkTZyIUjd1H7XJgsWtQCtUpZmxizLijKfc3Elp2jlEgsTxB4TXmN1rCziR&#13;&#10;tqWEPFHFYUwlUr7rR+IL0rCf/q+Q00uEry95cb7gUCrygZb6U1uZoaRRr4w6grtV212EbblpK0lA&#13;&#10;bIBMaSmMULEGJopUqWKNMTG02k9lqSBFgajl5VeQHUmOvbuCxZpijtxoSNLTuAmNCY0k0GsAbSnw&#13;&#10;zw7UyL1OSM1Lh8THM22hOYCjEU3WEJSRvNu0qcU9DEPbs0Yl3n8h3jUXGzgsTpbpLp3HjquQnICd&#13;&#10;I52ddgCI7Blh/un2iV+bI3YfyMqHqco5Hqki/kXnkeo/v+RC/kkJxJx5tDHdMaV/JL+UPh/qUh+r&#13;&#10;5nvNnKGUsKBvdTRBwsQPew7WsRCJWEGRpa4tPaMgPhC9OwWt2pwaGjad1sKdyfgGQ5WEw4a3W7Ev&#13;&#10;0g6Tz8jATstICNd77vbfzatWmbpjdlGwlRRBABUqQWK3IatKMafGpYQntAKOyvI8KFtlOgcBfdOz&#13;&#10;WwhNjLSnMc5NgITIbUUdJzf0JiDTpsMycbyYKaE3HhPVnNIjlZKx+7SgU5xao2CRq9QgDX0iCMmo&#13;&#10;FQbO2CBVqlSr4hlh/tk8ULR33+DDup1JxUrbF51laZG55psHp7nfb8URigY/CgIGxCdwsX/dPwD4&#13;&#10;vT/7KcpvoU/7H4Bk3kJn9sLF8fGMsN9k/ko9xTuUUM40zhQJnCGYWK+zV4QT+E9T/YoooI8KBD+0&#13;&#10;v9u0KZQ/XKPlMR5WI+pWH+qHCn/vLAeE5BeFheF6t/cT14TUFh/uE7n5xlh/vlJ9T8MXKKd9Ue3B&#13;&#10;cpqfwnfYofdf/8QAJhEAAgAGAgMBAQEBAQEAAAAAAAEQICEwMUACEUFQYHBRMoCBsf/aAAgBAgEJ&#13;&#10;PwCw9HyeYsYuxwQujkVuLSVhi+JdpjkY9dwQxr2rgoKVSO0+h97ytKZjuK+xiKDismYOsOoeYvof&#13;&#10;dhi0mO2o5nVhSoQsjof5WkhwWw9lQVfAsCEIUX2LI+3O9pDsKDvURiy2mZtoochisOCi9DFt6OYY&#13;&#10;j4ixYFBDEOdRVl2WMrBjnUGK2xDrBwyOwoOCFddhCMDTsu44qLuuTwKDg51uuC0laQoOouzjpoUr&#13;&#10;qUYu+4KojIyvZxgxiFcc79I5VqMcXZdhSIW85MQUV13KypxgxoUyuuV2lFWX6BjixzKLgtxjHawI&#13;&#10;UF0eLjghDGrS7FLQqLZUHbeqxdigxC9I4oUXrusMDrBCyMdim+4KDKikp0Y0UMZxF7FjlY7KFFiK&#13;&#10;TMcXBC6mUVI5HBjkY7CnYjiIUcDxYQx+uY9Jjiosc7EIUMmd9jlczghTeYscXBexpKqCEMY1BWF2&#13;&#10;UmY52OdXHFCKDHafUzvIQxi9tSVioYlYz/4I49DYxqCsqV6qFMxwUGO6xjHBQcEL3Si4qdCFPyGI&#13;&#10;QhjHBTqZzsY5UKVCg8ChgwLs4w5QUiEIYxfDuRW8RdbqkVpjHdUMmYccimcEL4VnIqKRjipnHNhj&#13;&#10;kQrKEM5QQrLGOKnQhQQviqXGMYhI4wYxwYrLHBjGM5DHKoMZUQhXEIYx/IqVyrMiOMFBXGMUjORy&#13;&#10;HOxwdZXWRCEPocF8zx7Qum/AuuzMrGMcUIQhSuCEKDHDo4nE7MwfQ5FByoUGMfz/AC6aMJmfAu2Y&#13;&#10;1XYZUo4uLHBi7E4M5KSg/XY9ayrEOCFQ8D6Y+25GPbcHZVBUgoOC+bpaYxwcOQu4uRyO6x9JZH0k&#13;&#10;eLb+rSFOxinYosciEIyZZ5Mv6p2EK6xjGMc6FIhC/CXtM5DGNDH829RwWixjvMd1xfz63VsP5dQY&#13;&#10;xfhSEIUUL2nL5xfpiEIQul+BoVtSP8IZi6vxRDH/AMEMet42V+L49YvkVt42c/GIWpw6S8j2lX6V&#13;&#10;RXwq/Ev59e+kZ9dxa/Fl7Wml5Mz49euxeoXpUIVtf8Yvo5d97b+7Xbex52cfMu549qtd/Irti61H&#13;&#10;79/Vr67z6lCHp+PqmOGNZfIIW3jSYx/iS9coOCr8dn4Rf82MfvEMY/lF6tjiqajH36lemcFF7C0W&#13;&#10;OCF1o8hiOLF1pvpj1ce/XqGPYY4r7nLGMQh11WVEZ92vfKgsjxBarix6nj03IcH73j2cTjqsfvF8&#13;&#10;E4KmyvcoQooXvn6xCF6RQcGP6tCgvRoQ5Fqscmfkl6RQ5HIqcRfiLHCn4kjiIUH1uOv2vGZbVSvL&#13;&#10;YW2x/A8ZHusesx7Lg/umPYqKVfQ49ezkhjGMf0GRewcHF+/Y/RLU4sRQdNdHEQjicTiLr3y9sxoS&#13;&#10;OCZw62WchjGOq98hegVRJHP/AM9cqDlYqfBPdfRybONdNVHBGbeULp20IoPs5V/hRC7Y9NDH36tj&#13;&#10;Gcvau2u+xW++oUQirgtV9Dp6l9HIXZxMRzt41ndZgo7S7ZXkU4igilpU30IWo4KhmDKLdxpI4ihW&#13;&#10;6u2jDtVbHFVGO0vFpC0nQzsVFvsqLSQzMXd8Wv8AyLrIhaK9iorZwIxqPR8WPEcwY9fxpZ20OHEf&#13;&#10;Q9hj02O8o1F1Z86PiyhaSkccS5lU9XFdj63UK0jzZVBVg6D7teZONdhd9CMW3pOL1kcRHE4iEcdd&#13;&#10;jgzGk4KHEXWsqiihQY62GOwjIjiLTRmLHKhQZUU3E4nERxOJxEI4i12citld2nBC2VFjtM5HKw9N&#13;&#10;dnE4iQo4gyoqj9euymihCu+Lq7QqwcWMdnNljgtFCgxyKy/VVF0rDpof3VVYK7m1RyUeq5Fs/wB1&#13;&#10;fAxD2v7sYGOCssdDFhlH6R6H92MGPQebrKyqCsu54h/dRCFDA7ag4ZnRm6vfMrqs5Re4pmKdS4FW&#13;&#10;87eWZP5oszJQffsGOPjRQ7ORGDBmVDmxHAur7trUctdbNh2VdedBjkYpcozDFlSoUjHnWwOGNFjH&#13;&#10;Cj2MGHIha2dNiHIhigoORdzv2iKDEMXa18oytpQQx6lByIcFMpmYlUGO130LewNJlTh0cx9w5WUO&#13;&#10;Cs5UcyO4rvnVZUoO0oOTMmSooO2kzgh9D76nyMYzkOuhy6Q+2cdpGPJ5P83kIVhxWjxEKCFKxFB2&#13;&#10;mKVX+XaOJwsOoxnI5HLFjzYZyGMZyGch21b/AMsyf5Y/XIQkcTjBlRGIMzKxjKmZWMUHcVjj2jgc&#13;&#10;DgcDj1xsKthjHtuGIYirK31bQpPEirKjicRdD9K/HqMQwP1LHF9DGMQhyq7jexvrSrxhgzM+r2BQ&#13;&#10;WupWKZW6C7OJxZxtIRx9/gqYMr2bHBSIUc6aFdzooQhCEIQtdDGOOTMmbeB+syZi/laMVYu5ha7H&#13;&#10;FyIUVBTYnY4oRxOIsWFkdR2UMY7Hi0xjGMYx6uR2MGIPq46Rfp1Gj9Y/TMYx6DlVB+mZiVwx8+4s&#13;&#10;foUIQhQQjjuqnxLi6CHFeucF+L//xAAwEQACAgEDBAICAwABBAMBAQAAAQIRAxASIQQTIDEwQSIy&#13;&#10;BRRRQAYVI2EzQnFScv/aAAgBAwEBCACtKNiY8UTsRH0w+naHiaHFrys3sWSQsosqFNM3ITQnXptj&#13;&#10;Sn+3d4pTSkqeLFsdk6frFimnbePd6uuCUIt2dj/HikvVTXtTaFkFkN6NyZSKa9Kcjuf73EKUWVfr&#13;&#10;ZIqtK1vWivFFHCJ9PKbsx49qp7kuB5P8cmzabaHNRHkb9LHJ+1iolhiyWFfUsTRtKF8iTI4zt0RS&#13;&#10;Rmyr9XsTdqGJt2SyyT/GHUyF1Fe45kxZEKQmWbmKfBwxxNrL+S/ChIoor41Q4JkunT9SxtCiUUUU&#13;&#10;VrRtQ8cX7eCI+nOyztSHBorxsUmhZZCys7sTfE4YkbdKZRRyITNtjwxY+nQ8El6cJoUpL2sq+1OL&#13;&#10;OCkbUcr0pNHdf2sqE4sv/LZX3p/+ac+FWKKXttI7jLbNrOF7lkijuN/qozl7WJISotfbl/jdlMr/&#13;&#10;AGUUS2r22r4v445EiOWLE/snJJW8q3ytbJjm8ao7if7Yoxf5Oac3SxY5WY8XBtkvW9r2slimhOyy&#13;&#10;xTLTNq+trMknFGHI5+6G0vapkpxj7i9yslkiuBO1YqfqhIrVEvZH40ii0vbnD77hvQpIsRWlEpqP&#13;&#10;uMoy9aUJUJDSHBMeGI8KHgY8UjZIrWtLYptCytCzHdQpplrWixM3Foo2oeNMeCLHhaNuRet8l7WZ&#13;&#10;fcZJkMkZcLJOSntVJe8e7fzzRjlJSabk6dYMspseSCdNc8rLKcf1hKUlbobSN6XpybFZ69yypHcb&#13;&#10;9KEpe44khRoujcjcz2UMllSJZv8AJZGy/GhQkx4pIpr34SywiuZdZFepdbN+v7k3w49SYOog1zLI&#13;&#10;pGOCkZeeIxjKzp4tLlSE7KQ8aY8T+luQsn+qeiZbFN+iWeMeHmf43HA5Pl5sLkuMUNi5y4lNIxx2&#13;&#10;qiWFSdmXHLbSUu0qcLavS9K0oXw2vuWWCJdSn6eabG5M2/6poUhSZuFMUxZDuG5P3cRNFooo9FFF&#13;&#10;Fa0bUztJjwIcKNo4Fa1omxTkLKxZv97sRTR71s3G43FopDgjI5Rl+OLGv2i8MlyLFJ8vYzY0bGbW&#13;&#10;hPb7nFOe4xzlKTRuaO6b0zgtDmjuN+tkn7jiihRSGbjnRUbv9lmiiXUN+nNv34JCg2RwSZHpf9jg&#13;&#10;ihRS9NWPFF+5dNFkukf1lhlj6yLJ9vHJ+3jo2pDRtZVCm16x9VOKox5Gzp0ny4r/ADVSLX3wOCHi&#13;&#10;X04yXre17WVGSTirjKKlUpK7IsbExxbQotIUk3w8mzh9pue44XC0ssfikN0ZOojFH9r/AB9RL6eX&#13;&#10;IypP2sZ26KVFDVmxMeGJ2Edlr0sc/rbJG7/U0X/lstm5jyVwd2ju8c91HdQpJm5a2d2N0UNGRUWY&#13;&#10;opo2I7MWPp4n9ZjwSO1JDi/G2LJJCzMWf/VlTFJPxcE/cYuMzPJwVrBk3rnJlUSMtytSz7XtE7Vk&#13;&#10;Mu6Ti5xanwv/ABy57iochToTk/SxN+44UjbS5tIc/wDL1coofUJD6hv05N8+NEccmR6dv3Hpkvax&#13;&#10;xXpRKKKKEiihxv3LDFmToYS9S/iv8y9FOD4limLDN+o9I37j0cV7jhjH1tQhSa9RzSXtdSn7WSLF&#13;&#10;RQiyyxpGxMWNCi1I6iU4/rF3Q8j301TfClLcy21TxwUZWSlvlZsetMorRyivbzxRLqX9f2MjN02b&#13;&#10;G+X2xQo2o2laMYxCbNwpFlljaPxHCAsSfpxSO2/ZN/5yJ36jlTFKLLRwWxNm9m6IsiFNCpnbTFFI&#13;&#10;SPRa8HFMljTOwj+vfp4GvTxSNr14LNzFkkhZ/wDVmX2ssWKSZuTLROEZe0klSlihJ7m/8IqEeUmU&#13;&#10;n77cWSwRMeKKOEb6N7KbK/0eRIfUL6lmky34xg5elgkyHS/7HDGPpRRQlpXi4fYvQtGXpQ8cX7eC&#13;&#10;BLpP8fTSXp45Ip6LRoToU2iPUSXuPUJiyxZ70rRMaT9c0LgsckjvClenIsjQs6+3mh9vqYr0+pk/&#13;&#10;SzZGPfL32zYjaihIrzssQhZkLLEWRG5aok0kb3up9PjnGVvN0++VpRqO1/15b7Usb20dme+jJhSX&#13;&#10;GKDkOK3Uu1NeqmhTkjvCyHciboia+k39Kckd1iyr7WSJuQmSdciyJ+FFFJjxRY8MR4F9Pp2dmSHB&#13;&#10;r3TFpyhSYsrQs/8AqzIWVG5PSh/+rZvaHNsVnBuoeZIl1H+PJJ+34bRY2xYK9xxxRHZ9JocWVo5J&#13;&#10;aLVaPRMseteW1DxRZLpY/T6Vr08MkOL0rRHoUmhZn9rOn7WWL9J2UJm43Foe0lKBvf1vkfkKDfvt&#13;&#10;igkKP/B+iPhbNzFkYssjvfT/ABkuMKkpczyqLpp8WRzKTpN7fccl+lkfppxpjjHc5Lp5SlbbZaGo&#13;&#10;s7UGf14/X9ZjwzRtyRN8l77osiYmmUJMTkvSmxZOBZUKSNy0SKKKK0pffbTJYoL3LFEeL/HjaGtb&#13;&#10;E69bmvSyyQszO6juI3o7yXp5n9OTfioNiwSYsCQsbQpbTemXE4Ekc/W6X33DZjbt0hR8qK1fhRRt&#13;&#10;EijjShqztRZLp4kumf08MkOLXkpNCztC6iyWd/Xckxbn7UGdsUEhJHBXyX4rX6IjwyR25Di1pYuR&#13;&#10;6JkcjXJ30/fcTFjxp2pLdwYsOx2Sip8mOKguajdkZxSpcF6ITNwmmcaPHEeCLH0y+v67XrZkRumv&#13;&#10;fc+nbj73ITRX+cilJCyM7h3ESbfpSpc70Ob9FX74Xt5F6Vyl6jgb/btIeOI8I8A8bQ0yivgjCxY0&#13;&#10;KNFs3Fo4Yoqh4Ux4mvTjNG6URZSOVFpnByKTO4zchSQ7IKXtrwooS8tnN+dHbTJYoE4RXopv1sl9&#13;&#10;xhYsQoJG0SXhXyOzkQxFarwWrimduJ2onYix9MPp2diR2pIcWUxWKxykjfIb0sUmb2dyQszFn/1Z&#13;&#10;kLJEU0y9bHKvay/ltMeTI508/cv8VBuH5QhNunmioRIKTjuUMk26SyzfA8kvtZhZEOZKb+o5Wvay&#13;&#10;36/OXCXT/wD9KEYidG56UNpe3livUsz+nJl+ChJ+u3I2vVP/ABTkLK0LKhTiKSOBaKTLGzbFnai/&#13;&#10;Tw/525ouaO617WZCkqs2JqzDkuzNmnF0pP8AGzDJy/ZZLltIzUvVDlXuEk0X4WXwJkntR3WKca5e&#13;&#10;eKH1X+f2Jv05ZGbG/axr7UEijbZGNaVovC/nYlo/FiO4LIjckLkTRx4NFL72onFVaRDHuP648DOz&#13;&#10;I2SRT87NzFkkhZ5IXUMeZS4axtfrF8E8qj7jJSVkc3NEppKpRkttLYoXJYuOVwOMfvZA7MWPBRHp&#13;&#10;4r3Go+lJfW5lHoc0iXUpepZ5Mtv3ohRb9RwSZHpU/awxQopFDhFjwxY+liPpf8fTyQ8cjazk5FJo&#13;&#10;WWSFnf2s6FlixST8LLRSZNqFNY2pXFvHL6hi/wAeNXQ8b9lP6dxTk4SaRuFMU19qcWWtLHlSH1S+&#13;&#10;v7Ur470pe5X9KF+9iEiil/zrL1ZekiJcvtS557n+xycl88Js3MU2hZDuD2y9qSXBcaoeJfUMdFa8&#13;&#10;DijZEeKLHgR/XH07HhkhwkNNFaXoptEM9Kn3IP2pQFCN2TUZqnGcIqiWePoWWDVLfEtM40tlvThD&#13;&#10;yxXuXUXwnlbL1SZtaIxTI44ihXpSaFJm83o3EW37T0TGcG2I8cWPp4/T6dj6eSHikhQZRdG9iySQ&#13;&#10;s7FmR3Im6LOGRUUyaTTSxRcLtxe7cOVx2i4SRmW/hSxyPy+1Nr2sqO8vQ8rFkmXJ+1DnlQRtQvY0&#13;&#10;L4r/AOPfmnbJETNkcGqU3ttYskpOnlyKHtKM47iKhJ7V2/o2TRUzdL73/wC9yKFOLFQn/ls3TFKR&#13;&#10;3GLISkmuIOlRaE/Ch4os7ER9PE/rH9Zj6eSHCQ0zksvwsU5Hckd1neO8/pzbEUUKDI4n9rGkRoVP&#13;&#10;h9mLHgX08UvrtzLmjuS+1lX2sifpNfXKNzN7FJfakixyd60UjajtRY+niTwKPK2jxS+tjXss3NCy&#13;&#10;zFnf2uoRHNE3xN6HmivXf/x5pMe6Qsa+1jXspFCXgvfxLVaIsv8A5CF7GRHJ7eVNNCzxbolKK/ZS&#13;&#10;TXEYRX5Kvycljc6/LVJHbgxdPBj6ZfXYkdqY45Ubsi99xo7q+3kXtb799xUWzdMU5HcZ3BTFL/Vk&#13;&#10;Q8j+m2yl93/nacvfYR2IIlhR2X9PE1zreqeiLLFkaFloWZCypm+ImhP/AC2Wzd/raGkdqL99hfXY&#13;&#10;mvTjkRumvdt+1LhkJJ+1X1b+rZvZusUkWiyXKoWMtHv24RY8UWPpok8KQ+DkpihIWO/agkUhoS+D&#13;&#10;2L2LwrWtI6r568a+OIjadqPsyRXqW1RXG9jkdxm5m8WRCmjehSRZZZY5DycNmCskWyMVJW1k/La8&#13;&#10;u2CKW3cL/VU/q8g8khZWPKOf+RnJ8KMJv2saXvhFtnI5RXuWaK4Hnf05t+9FFv0sUmR6Zv3/AFh9&#13;&#10;Kz+rIfTyR25FNacHBwWb2LNJC6iX2uq/1dREWaLFOLFJMctqs703VTjPdZmUm/xljuFKOL8bbi0r&#13;&#10;IRk3ScciG5o7jQsqO4jcvqxyoWWJ3on9iJLqJelc37cH99tCijavlZHjyvW9EP1ovBaL4V5NFFeV&#13;&#10;6RFKJcRSX1bG36bem1/TR/8AqhBo7UB4v8WF+08UjZJFzN8kdxit/rH8VSc3RF2zcnw5JPhzjxtU&#13;&#10;IuPJbNzNxuX3+JuRvZY8kUS6lEs8mbm/e49iiQxWLGkR4FIU0bkOX+RellIeOI8MR9PEfTf4+mkh&#13;&#10;4ZI7cja1qtFN/UckrIctNyf+LfZ/5N3CRlxJ+4QUeVbNxcft9ok8RKUf/qtxtl9rGbDavBaL5WIY&#13;&#10;ivgWq8F40V4LxXyRKiOEB4oM7MR4lF2myyGZxVHdsc7ITpc91HcgLMo+lmbN8hTkbmWjg/EfsdI/&#13;&#10;9jk0SySb4uY5ZEd2R3n9947yFnSH1H+SzSZuLEmxYmyOJIior1tiztxO3XrbP625BymjuS++8iOR&#13;&#10;G9CbN9HdN43u9LGxwZtZRsRsidiDJ41F8LDvH0zXp4ZI2zRvmjvzP7EkPPJm9sU5fUcszuTfv8n7&#13;&#10;UBRSKXnWl/I/BCVnr4Y6ULwWqX/HRExvtpp95HdR3ETkn60rWFbR0Um6OxEeGH2+mj9dh/XayIUM&#13;&#10;iG8huyffcZKbZDuPhLE//soJFnv29i9zyQRKSelitiwyZ/WkPBM2ZEd3Iva6iX2uqX3DOpOhZEb0&#13;&#10;KRZuZ7KNsWduA8UfZ2kuRwS5JcK1jnSsWQWUU0/acTJNLhbhNk4qXuCUODchyTHKKXMskB5E/Tip&#13;&#10;HZFhR219KKKONV8CPs+vjYtUJpO23fwx1Wn1ovhvxfxsQhDtlli0Uor2pRY2voUm1tIYnKY8aUty&#13;&#10;b3NSeaPcHF7ai8jTox5L97zeWWbzuM3EsqRLqK9S6iTO42cii2dpkYpe1KCN0BTj9J/4psd/fDHj&#13;&#10;xv24Qj+qK0UHL12siKyI3ZEd2X3vcuEsTk9rlhTjtO2tu07K27SWGo0QUk7L0uia3G1i3G+aN82f&#13;&#10;kOLYsa+9qK+N+aH7GIfmxaLVE/QvXgvBi1jp9C0v4r8V8LER1rRGLFGfBLDUtqeJ1xjxOSslFr2L&#13;&#10;I0d5jzWLIjuolkt8ObfvcbjcWze0PKx5GxyY2WKkKUTchSFMUr9raKEWdmDOzFeuy/pYZocMlE4T&#13;&#10;u2RkkxyixzjFikhSLaRuOBKjcikymOM/pwmhb0b5nekiM7NxvE9XpXyPzR9+VeD1WqEh/ItPr5L0&#13;&#10;XgvgYxEdLOBsRim4I2rkwJ7mZH+KqV7L8KKKGkUVpQ0OJsNpTGmbWbWOBQhISZFyIzkhZmd07x3+&#13;&#10;COSblxc3e7XGk3y440S7f0qXpSR//lKY45T817WRo7qHlR3eTuKipS9Ri4rkoWrfgviZfyWWJ+S1&#13;&#10;RN0rI+vgvy+tEMRWt634X8b0QiedekoSn6h0zXMnjihqP1Gcl63u7HldURybVTnkcuDY367cjZI2&#13;&#10;yNsimbhOxll61qkUbShRRsRsRtFEo26ptEcrQ827g9cncLsuiUr0oSORSaY8m6FKUMqjx/5NqIyb&#13;&#10;nsbpMtCnR3EOSYiheC13JCd6r4FqtF8C9/ChqxaPyoXmhi0fwrVfA9E9IYIRLSJZf8bbK1WjIdQk&#13;&#10;qf8AYgf2ICzwZLPElnvhLHOXqPSv/wCywwiOONDUPraUbGLA2f15HZkdmQ8UkOLQmblpYnYnrRQ3&#13;&#10;RHI91OEFTbajHhuKguW7EtbL1hkaO+0PLfI5G5lsoh6F4PSxssabYoSFa9/QheviWi0YvFe/hQtF&#13;&#10;4rVeaZYtGLwXmvFavSxG+Rb8lrDHja5eHGdjGdiBDp8ft/hH08yXp5m/TbYotjxyXJcjkjlcRdSz&#13;&#10;+0f2h9VfrvyYsWSXtdK/bj02NctzguBygOUfr36UWKDNqHBJWWW9xDK4kpxm7eTI5cEeSOGz+uPC&#13;&#10;0Sxs26Vp7KKKNpRD0RZYtPeqjZHp75axxWiVksX2pcC0bF42LxYn869jF8C1v4GWLwv5nrE2Gw2H&#13;&#10;bO2do7R2jtM7Z22bWbWbWUymUciQrXr8hza99xHcib4lwKgR2L1PJT4Wd0PK2W2bEOD+o4ZEYte6&#13;&#10;KEj+tJ8qeBxI9Oly9GYoNsjGlojYmdpE+nJ43HSMNw8LO2zbXt6Q9FaLxxY0vdDibRRFHg6vC0t0&#13;&#10;YS4EPV6VovRVnpayEyyzeJ35rwbrkUrEPReK814PRarzXwPVaMjokiikUjajajajYjYjto2GwULO&#13;&#10;2bBqiPI42OBtNpSKQ0PELGbEJL6SKEjaxRNg0LJL0pzlfKk2hFWY8e5mPEooyZUjvog1ISE9MmPc&#13;&#10;icabIX7TlP7UpffcZcn6UZshjlF8x+9I6ylSMEHKXMUMb0QicdyonjcJNCY9eReL0bQ5WNCENCIs&#13;&#10;fivB+jH9i8eRNl6vReC1ei1XhfwLV6o/sSFnYs9e8UtyF4XrWtFEVwVpMhKmd09lMoUUUVpRtFES&#13;&#10;KEh6yIRTO0mdoWC3RPoFGNmGFNmVv0u3F++1F+kthFqic69LPJMx5VM6mNSsxWla3yNzNzR3Gdxk&#13;&#10;pWR+yhayR00aHLah5G/UZS+1EnKnx3WiM7R1Mb5EMXrSxeVjelCI42z+uyWNx9ifivB+jF9i+ReV&#13;&#10;DWi1XmtL8n4Iss6V8aPRF6Jl6WOSO4juf48kjcx8iKEijaJFFaMvRarWRg+xaQdOyTc+UopWTQ8a&#13;&#10;kLC4savgcaXHC5f4yFHY7XUcpVjxLadtDgbDYbDLGkQ+9EvDA6Jcm6uCrFJnJHkjwZ/1ErGhetV4&#13;&#10;1qotviHTcW+1GIkQMmJSRPHtdC9i+B+jH8KKKK0Xih6R1XgtV8D0Xj0/rSyyzch5EjvI77+pZJM5&#13;&#10;1WtFaLxRRRWq0WlEiLaYtF7N9IY1ZKDXqpH6+kriKC9CwRu04cUPHbSJR28aPXgz+iP3pEemPFuT&#13;&#10;ZgVyoaFGiheyhY0uU0Z4v0baRfgvGhpH2dNhT5HHgaViIuxNejPisnGn414P0YvBjkIscmRkXoxC&#13;&#10;1XihaLwWq1Xi9Fp/XR/WQ8NEPxO7/jySN0i2WcFFFC+FMsv470okL2L0LRcqxITHM3/65R+1OJsT&#13;&#10;9KDRVEOZWZZXJll6y6ialRldqxe2Mjr0tODiY4bZCR27Ko3Kxc+lFs2meLfqcV2vFD8WUdMuBtVz&#13;&#10;SbFBJWTlzwtxFyozxfs9fA/Rj9j1lLSNlcWVYlR9Ceq8nohaLyXgvF6Is7jHNl+K+JIrSx5KO8xZ&#13;&#10;iOVMTvStHqvBaSIRti0YpEXa0m69pp+lFUbEiLLLE6XDd6sQ5L0ZHwLSI9IycXax8qyI5UhJsUEU&#13;&#10;hSJDozZL/FeC9ecVzRB7EScpsinHk7kpIuiLmyKf3lhcec2HZFMvyQzG+deTaRg2Rx0QxJoyYdrK&#13;&#10;8VqtEPVaLzXwPwoQyOr8F5p6SnQ5MciyrFwQyNEJp6vVeC0kYvYvCMjcVftY0SwNcpqaI2/aLROa&#13;&#10;9Ckb0dxHdiPIqISxxdt5Yz9L70j4YZpqiJIccjNmQisi4cVQzLKo2N2LRiPRuL8ERuyCdcuEn67U&#13;&#10;iEK99tP1soUSS4Op/TzWkPZWkvQjDiseJkYNEo2qMkdsvFeKGUIS0XgtF8Fj8mR81qvBE5UN3pIS&#13;&#10;IxseIqiMmjHkvjR6r15SMTpncivfdiRe70//AHBqS/FS+hMsUmWNjkkdR1UU6X9mLFkJ51FW4dYm&#13;&#10;SnxY50rJzbZ0L5YvekR64J1IhMbsWllkpmXI268H8CMMVK7gvoURRQ9v2pRQ5FkjO/xr4GR/bRj5&#13;&#10;IowKkMocTqMQ1QtELxWj0Wi+G9Xq/BaODatcilQhfCtLJu9Iwb9LprP6xDBR20ZcH2VXBB7ZEXas&#13;&#10;ejF6HpesjqM7xvjBlc1bTRj6lQ4Oo6tONLAqxoYp0dwWQ7qHmOo6qlSbbduPsi/xOtm0qOn3ZItx&#13;&#10;xSk4fllb2pC5OkVN6rWc9qOmdzGRmJotG5Epknw2KVlov48LqRF8m4saTFBIk6RF2SXBlyf/AFF5&#13;&#10;IYv20+tIezHlURZk/SZknL67cn7yYmuRFCF4rwWi8LLL0ssWj84yvTFtcWhYUyeGuRJ/HZJ8FmPH&#13;&#10;uZDHS0oQkONmbF/lGOXA2RYxeh6rSXo676OkdNoTJv8Aycm2dBnTjtlJEkNaUzNHaqJRJRIRbdKM&#13;&#10;HVGXp1JU+kwKEGljxtRp5URR065F9jdHcivb6hH9hjlbMMtkk2PVCR1L2wFKhSTFz68b8Y8Mi00I&#13;&#10;mnXCcnwLHN+1if247VxORk5lZXwL2XQ9Ma5HOMSE4v1H0TbS4TyMUJP3kx7PgWtarW/NMsvzhxp0&#13;&#10;7S9polS95JxcuCy/hkRjudLHBRjz3EhZIikn64HNI7kSTizLCmY/QhDI+vBCJnW8nT2nZvE7Zf5t&#13;&#10;GOTT4w9VfEnzymhROIq3mlulZwY4Y37jjiuVQ4Jm3bwkySFExz2Dzv6eRvVCMk+Tp578aY0UUJEY&#13;&#10;nXTSVF2tNzj6Wf8A2M0/Na48jT5hNNCZGVCzUNt8k3SJPgb51Wq0bPseuHDfIsK+1iURDjYoiijq&#13;&#10;4raXovFeS0v4l5/1OeJdPJKxZNrs/ttE88p+7p2Qletli8USR00ObH6HlVncMUrGTmdxEJpmZcGN&#13;&#10;casi+NHojcl7ydQkZJKXtIoTocVubEhSoxdS4kc0ZIlkiieRy0em9ohmX3vVWN86SWlaorRCg5Nn&#13;&#10;RZKjsZRtRFE2krfU5N0jG7Wj0uiORojmTF4LwxTa4I5CE0zchyROdlWiU9s2mudFoxaM+xetEYP1&#13;&#10;GMaLNwpHVO4PRC8UPxQ/jXmuoO8vvLW51pRF0z3yVohLVFiIqzp40ztonijYsUSMFEjy6JYLZ2EQ&#13;&#10;wpGaHAuONPsZHRk8kY+5dVXqWWUvfvwfoZGdOhOyCEtKL1o9DYpP7sfhQtURSSF/q6fMpqmolHo6&#13;&#10;zqVW1exRUVxoyiiiM3EjkUvdV4sj7K4s3tG9m9kU2OoqzM7m2RkRkXqtGP2h6I6eX4jmbmbpFsss&#13;&#10;6h/hqhi1Xiy/+G1RbJeDIPjxssvWJh4FJDUWScVwqrl7UuS6ItMbSMr8YmTIoKzJ1LkOTelFFa/Q&#13;&#10;6O0rMcYpDX+JiG1RQvXhSGhDKH5IcyMjHk2u1hyqUbM3VpPbGWWUhxslGkRfHjRRQuGRdrVIckiU&#13;&#10;0Y5tmLKpKn20dsUC1FW82dy4WXiKYvQm0KQpaLRoa58OmnXAkNuxTihZV6Tg3y2dTPii/BarVl6I&#13;&#10;+v8AhMY344/BFFaJjEY/QiU2iNPluLZtkyMa97qZvZLnS9YGZ2xo2lFCL1Yulx449yeSvagzcWWW&#13;&#10;SkRdryrV+NCRP2WKdIxZJbaEcDZKToqvBapCIPg3UOY8jZZN/Rj4RFtPjF1CfDU0TzKCJ5nPTI9y&#13;&#10;SFo9NzIzFK9GxIa0hKmYsloVfa2fdwXpsnLajJLc71vReL/4q0ljUieGlZ9+MPfgi9VrhlpJWRgb&#13;&#10;Dtjxix0eiT1WkSfsoooryyeySThxDhG7mhDZZJ8kfXgtH8K9E/eiIyo3G43Fl35LRF0X4P2ITEb6&#13;&#10;HK/BaN+NsuyJLWGRxMORSXKWk5bUTldj9j0QhD1TH/x+6yWV15RlXgvBMekXQmWLRJjVDkkOfJLV&#13;&#10;aOVDdu/iyoxcx5box8uxMeknzRH14LR6vyXol70RuFIsvReS0WtLWLuWiGhkRobEL4F6I8Ifhjde&#13;&#10;lmZ3ZDd+5eh+xrSOtl+FfIivBa1o3Rbvyp2RlxQnotVqi6I+tIzO4jukso5NiQ/HK/oqtaH5ZFyY&#13;&#10;0ZeGYkLSiE8EFeT8W7jqtHq/JeiQtVonRYvXgvhl6MfsbIsscrZHhFm3dwp9K8X7eFFFaLW9YCQk&#13;&#10;UZPR962WNlilRGWlfFQivFaIrX/9K8orVPwQxGXJydPJThY1Wj1S4F7GNFC0yO2PStH5ZDH7Msbd&#13;&#10;kRIR9jSYvBaPV+ctE7Kp6WWXwL1ohi+F+jHFK2SExypERMsyOlxibb50rkrwXitMa4IrRziveXJF&#13;&#10;rhaUIY9URfxrzWi8F00Uj+qnyZsajwlGtGJG3xRZZEWNs2UdXidWuhzV+L9ocSjabSuCE0+Dcexs&#13;&#10;TH6Hx4vymR9k1aIuhOy0P3otV4/Q0V5S96KVDlueiMUIy9ySTpaIoS0WlaIekvRi+x8saLt6L2fZ&#13;&#10;lf4mD38CFrYtFNr13JG6Rbft6WMT0eqI/BWjF8KHr3Sc5S9OLftxHoj68bGQgmKKiOTNzOpTq1j/&#13;&#10;ABdrDk3wT0aNo4m0zvZktQe5Wco3MjNPgk+CWq0etaz9EdKEbUMXPqOq8VrXgvRL2VotV6I/tqih&#13;&#10;IrxQ9H6Mfpn3Y3wfekdM3qjDGvOhLwr4voS0fgvgRWi0sssvVaPXedxncZvb0QmLRauSHKyLdkZM&#13;&#10;sTGk1ROO2TidDlp7WtbMmZRM8t3J087VDQ1wJ7XZ3G+NV8LXBLgj6JLgSoQzArxSYuFWiF4ofvWi&#13;&#10;tIq+DJGm9YrVcqyH7aLVeS1fox/ekvQlpH2InyzH8K8Vpfmlo/FeK8H8C0QxaSSWjXgmWLSUqHPg&#13;&#10;bemKN8iWllnWRajvXTYc1KbhMcmbmORkfJL0dPKpVpP1otV414I611OLUfWjYmSMb249ovF6pD9+&#13;&#10;LIyrklyxxEiK0okqhSxooRXhXgvDC/zcR+yfoWkfekvZD15LVat6LXgb0RYtEMrwi9FrXg/iTGxa&#13;&#10;ZeEbhS48ExF6Pwxql4MeR2dR1uTJ+Mumy8ULWeJ+xQbtF7ZCdon61XwNao6mpJEHa0YiRF35PVD8&#13;&#10;WhehkiLSQtEO2QVLReC0fmvxnZdktYexn2R9a0JFC8F4LWyhaorReK8Fq3/wMuPdHikuHwLWzcKT&#13;&#10;s+hvWCtiVa0ZZUuEZEYpNSIevCjP+xgdxJenqvjRNcmPR6MjovF6vWtHpJDYhEeTaJ0RELVavReD&#13;&#10;MiMb4Je9Yex/ZJU6F60vRaL4F8CF8K0Wl6sXr4V4RlxRmSTNxGWn0PSEeSa/HRFmGP34MyO3pJWh&#13;&#10;OnZgnujpLLTojNMoy4oyktylhT2Y8jparwXwTMfvRjdOiRAXgtUhD8n6IYnNNqfEnqmR5JxIrgiv&#13;&#10;BC0ei8GTXBDgfvWHsXsyNvM/jWlDdDybvXJZYtEhiWqK+V+hfKmyascBIi7WlFmKJk/XwxKl4ZJU&#13;&#10;vCapnSzp07JS5E2QyO6M8biYuJWsvrVeC+CStEcbXI0IaGrIryfg/KXo6R1B3khcmxQZtZihft8M&#13;&#10;bFwR8ELR6LyfDPvWInTsSuTfwN6UIsQxPgsssXhZfxrxb4I+vlTEVZKKEqEMhC2RjtJq0PREfQtc&#13;&#10;sreqVmfF+NqLp2b7heuH3ZP0O06FPctYK2VqvNoWj0aGL4GyI0PwRL0Y5JQoji3OiUUnQoIjFmWL&#13;&#10;T5EuStULV6IXgyceRLWJP0QWi87LFq/RH14IQ/BeCK0XgvFevBfFY5jkJ3ozH6EMkudEQ9C0m6Rd&#13;&#10;64Y27GrVGSO2TRim6rXD60z/AIybIqlrj9klqvgboujedw3sSbRD1z8ERsrStEPRSZYpUd1k5OT5&#13;&#10;S5ILwQvFC8GLka1ibbNu1VovOvGKt0ONOl4LRfAvjXxVq6LRSY8bStpawXAtMkaZRRj9C0zPnVGO&#13;&#10;NLTqMaf5HKE70w/qPhWZuUYXeNXpj9ktVqn47VJ0Tx1wni/FyafItq5O9T4g758X4IfvWitHpRRW&#13;&#10;lEVyLwWi0YheLFwrN1m4TsxxvhU0+WL4PZQh6L2S96VokMr4GLVebF8K8LYrYkl7nk3cC0xK2L1r&#13;&#10;mXAtMT4rWbtlaQVsXrSfK56hXDcsUr0xqkZPRJWiPrXH7JrReDE/CbpcdyQ5N+9cX34LVsXIiXvw&#13;&#10;YuR+TIe/FeK83xw5Y1FUnjpWbTE9srJybmPwXxJC1Yh/CxafXwMXy0URRGKGojSMUUdtm1rSfK1x&#13;&#10;vnkbob50owxpW9Msi1TTx/iyCtkVSMz4KtUVQvRRiXJJcaLweiZek/Xli9vwWjekREvfgxMfkzH7&#13;&#10;8Vr9D1XgjI6QsjRPK5Kmv/ccsUuO4peK8aL0Wi9EPeq+BfMxfCvCy0WKVjZ3DpJOUqdcFIeNMnip&#13;&#10;DVPkRGZN8D0XuiKpaXxZN2xq0NHTpNDZN29VpjjxZP1otbEPWyTta3rj9+CGPRCH78UUNeLMfvxW&#13;&#10;i8V45P8APHH78V4M+tUMXoi+dV5rVvwWq8WLSvj2jiJHoa4PR0TuTorSieKMvc+n/wD5lBoQ22UU&#13;&#10;QjbFpkdIaESxNvjBjcETdLXYhLghG2JUjIuNF434P15Q9+LGJFaPwoSJSUfbmmceDTMaYvJeK8cn&#13;&#10;vxxLnxXnWjIm1XqvNaXotVqvFi+WyxDR6ODo/wBvJk4klT8MSEfRN86IhGxOuSTt6LXHGkIn68a8&#13;&#10;kuBorSiiPvxel0J3544uUtqyf9P9TJblP+H6pMn0WfG+ZYsi9q17xux8GJ35rR6rxn78ca8V5LRD&#13;&#10;ELxT1XkvKy9aGL5bo7h3DczcbzoXcn5Nk2SfhCNKxGSVLWCtlJIbLRuRuQmY429cj48bL0orRCi3&#13;&#10;dR6fJL1HoMrF/G5H7xfxMpOjrf4qHT4Fk8WXpHV6Xp0EN+eMSOOkkSW1bh5Mcv2x9Pgzq1k/hOln&#13;&#10;7/m/47B0qSxSiY+PNaMWiXjL2/GHrxXxIk+ON7IN+Vll/GvBi8H4rw7g2mNCsoSOi9sRRWn0SRkY&#13;&#10;1xesVbIqlRROV8aJWRjSMr4HaQ4v2JWRx2ShXJjktci48q0WiEfxvVYMMZd3P/J4b/8AG/5KX1L+&#13;&#10;Qys/uZXyp5ZzVS0WjesSih+GHJLFJTjD+f6uJj/6nypVOP8A1Lgf79P/AD3RbRfzPSyfH/UPWQy5&#13;&#10;lsu+ReVasQheK6XLJb1LFNe61j61XwrVEpLbQ3DZxB6PReT8V8DEyy/NeFDX+RixJn5HJ0CbbYhD&#13;&#10;Q0WSZk5YlxRkx16SvghClpOVKhaY41yN0ZJ8mTIpE5x21GLr28roU23WkcgiXofnXhYtJkfBDGMX&#13;&#10;JQy/BG5fZZZZZbYuBfEtELRk5qEXJ/x3/U3Txh2W/wCT6aftLpsnr+hgm/x6j+FWPG8olS0QvhWq&#13;&#10;Je9Yu15ryQvgfxLwlHRCViR6Oj9WkxPRj4JMb/IRQoJOxkqirJScnpjjek5EtGy9I+9Mcb0fofv4&#13;&#10;r0jpfihjWkdH4Vp1c3ajFZMsT+1kiR62S4kutj9x6mD4EJC8V4rRF6/yMnHp5V/HOUcnHElyqTJd&#13;&#10;TPFFyj0//UPUZZLDPVeVj0XhP2VpB/XmvmsfzbkSpiRC0KaG22dCvxELRk3wNlc2J8iRR6Ms+a0i&#13;&#10;m+ElS4lKkN2SFpWkfYlbojFLRj9/A2XohaV4oY9EIfl1WVLMLPaducXSHKLbYpQS5govKqsQvFeD&#13;&#10;EIXh/HdFj6hS7v8A2DopSuM/+mYVux5P4DqYv8f5L+H6tY6Oh6HNj6qLy/Ah+C1ye9Ye/JeDWi1X&#13;&#10;m/jWtcCpe3QkdtnbkdJcVTgxaMn6HpJuzHNPgvScL5KMUfsk6JSt6S8Y+zDEek+FfhZYmWXrZFfA&#13;&#10;hj0Qh+LOpm3lkzBDuOn/AFm/S6eadKcnGW2XQyU8qR20ds2eK8GLReH8PnxY4yU+1jmrhLBJL8YL&#13;&#10;JE7+R0pfzaioRr4XpRWqMmq8ULxXkvFjF8C8Fixr3txI3YkPLBenmv08zQuoowS3KxFDQ4mRUWSd&#13;&#10;sjJxdkZ2r0Q0tMj1kvBGNWyKpD0yy4rRvzvRIXwIYxC0fi1frL/G5tzkdNh7cKyVBsSin+PVWsjb&#13;&#10;/hvyyN6sfgtUPRC8YzlH1j/kM8PWP+ayr9o/zWKX7fynVwzyWwr4V5ZPRWsfRXwV8j0XwLwc0PIj&#13;&#10;uJkHGhzSHJMWw6ZLYq1cUZUqHKtcboTRWrgmPG/qiXsp60YFz4Tlb0fk9EhL4UMjBydJdKz+vRKG&#13;&#10;32/BCKYo37UEPBjfvJ/GYJ++k6LH017LL0fgvB6IWq/4SF4SV8C/h8jjZ/2iZ/2qaMn8fPHDdrXg&#13;&#10;/H6F8DGL5FgR2ojxxriGM7cWPFE7cfrpf0WqJE1wTVMWqk16hla9p2Xq0jJHnTa36jim/WPocsiX&#13;&#10;STwSqbOCU/r4khL4kJW6MGFQRtHFHUwSVj8Yrxfgh+S0YlotVqvnQvCXoX81nitif8xnP+8Zyf8A&#13;&#10;M5nHZJO1fkxfK/mrIRcvt2/VTPzPzEpHRt7PBkvRl/bxshJ3Qi9YwWTMov8A7biguWsEOB58S9Y+&#13;&#10;s2/r1WaU5bpvI2OTPysUTaMfihL40YVcxIQzquEMvVEfhXmjFDe6P6saP6UWPoieJwdfCvGivNeE&#13;&#10;lwSXI1ZCMUZpVI6WTljTfyPTkXg/mlOkdxXbef8AxZpP1/5HyVJlUuehf4F6WMkZ1T8aMcdK0bo6&#13;&#10;fGpS3DbftRQuPUU6OtVJPVCWjH5L40YJVPlOx8ITtWdX6H4IS1vzsry6VXJn0JcDOqf5fFfxUV5b&#13;&#10;UbUOETswFFRVLyryvwXh9/LHHfvtxQkkbqHItv0oSkdDxGiMtWM6hc+MVzypJCmjuIeREp2YJUzu&#13;&#10;RXt9TjQ+uivWb+VyR9Y+tn1Dano5KKtwmnFNWPyXyoxStWNWiHEaOqH4JC+O/LpXUmfWkpcGWVyG&#13;&#10;J8/8BK3S/qyqySrgT/4N6r4kffnfltkvcpNCmb7Iv6IpfVM6aTToT8GdT42XpZZZkbLf3ZydRdnR&#13;&#10;fs9Z16fTxl6TH4r4l49Pk+iDtDe1uL6hpfinrRFeS0vStaK8On/YV+iUqM+ZKNF6JV/wOmhbsUTJ&#13;&#10;00Zn9IydLti2oevjorSxLVFl/C/fmvJYkve2KJKFEUtN7XruyMOZqSIOxas6lcX8c42hY2do7Efv&#13;&#10;swFFL1osSny5ZqW2Mc6k6H8VFfDObhysPXbXTWTHljaytN8NaxXmtK1oorxx544nbf8AIwS4n1zb&#13;&#10;4l1Nvnvohk/2E1L18V+PTJKJYnplX4s9cedFedlFfExfAvJK/fA0mJwQsq+nlZuZGXKZ08lKKaXh&#13;&#10;njcRlfCvJaWOmbUvS0or5V4dTkUUjuEJ5V+uJSr8qKKKK8lrXwyju9uCR2ojxRO0lyRW5GOO35r0&#13;&#10;6f8AUS0ZP0T4m18r1vR+viXwLybo3MvS9Ufx+W1tF4TVokqf/BvwT5rSy/8Ag5Me+XKwxQktL0Xl&#13;&#10;XjfmkNEvQl9ia+9yNyMbqyM1fy0UI6f9LI8rRuib4M3/AMnyvwQ/Wi/4C8rsa8+kntmQdoWrM37e&#13;&#10;VfDfhX2ZMySpYZOUuSivNfHXhYtHrZeiXhXktJLg2scXpuf1bEmRfHzI6WVxoTpClZJkjLO8ny44&#13;&#10;b3Rk6Zx5OzKrNr0fr4mPRaXqtF4OCHErR+GN0zC7iIQhnUKnqvFfHnyST2qubMD/AC+FfE9b0YtL&#13;&#10;+B+K8llWN2/7yP7iI9TYsq++5AWSBNpvjxXwI6OSTLIex+zq8rhHjlu39fJh4kRXFvJQooywSVl/&#13;&#10;CyTYpWIvxXk+pv3/AGE+CxrStcfMjpp//UXBZYzqOX5L5ep/YhjbRixNS5+BfElZ2l7XbJQl9QUk&#13;&#10;nuaEvijJSVrwXlkhuFiS9qMEKUUb4nciLLEhNS9eS8aKKMbSfK6mNGLOjNn54zTc3TUSPr5I3dLm&#13;&#10;EOVb5HyZp3wevhZJuyDsXkvL+shdOkdmhxJLwxL8iEqZHleHUwtXpXy14dQvTFm+lDK3KvhXxJwX&#13;&#10;77umZXTnbwP1KEY+tVrRWsvTOmjKMWpfFlbT4bb9qLHjl9dqZ/XmxdLkb46XDOEnb8KK+C9VxpP2&#13;&#10;ckPXyY5bXblleWSipy2KiU6RJ2heN+DJkPYvJeW5Dmh5S75HQ9EYv3E6dmJ3EorSUU1TyY9r+JfB&#13;&#10;kgpe4YsLYsK23H4F5LwzSpileiMbp+CF5MXxva3yox+q0Sv0sdftCL+skoR4fzrVqyiPy4p7HZPI&#13;&#10;5Oy2S9C0Xmx41JCxuLsXita8LLLNz9JRbFD/AFrTCvy06b9C/DPC4/8ACuKVtdRt/V9Xkaou/gXx&#13;&#10;ZXyOSXrcWzDJuVeVeFilFftPFJ/liV1zpfnN/kxZJIhmk/cW6t4t0vTyQx+8ueUh5KZd+Nar38Up&#13;&#10;tSZ3qMOXff8AwJukRknovFCKFwiXoXypWOD+tjXLjkSQvyHgf3lx7TF+wjAqh45PRL2y/wDgS9G0&#13;&#10;oj6+BfAhk7t3yJNm1kYuxao+vKPRPqE6XTz6eQ3u5fwP0OMGyPTKfpYIxdRfTxx/llz9VOXEIQk+&#13;&#10;TJxwRr24O1fwN1L4srk5OsamYY0/+BldIWRIhNS+GaI2LSvi2R+o45/SwSfv+vFfs+zH0+pr1Lqb&#13;&#10;E5TI46diMK/DwRkJe3/wEdRm7dIxZYzXDQlx8C+BEjKrlxSj7eRGGDatl6rzh1bwStRlj6vGT6ae&#13;&#10;CbUvgyOomHBf5zxueV7ceTqodPHau88jtrGOEn6lhkJP0Yf1rxWueVSQna+B+hx5MXoX/A6j0ejH&#13;&#10;k2sUhS83FMUUkLwXnR3UvUsjJ9Sop3k6ty9ObYozfrD06XMkq9CMUvxFIss3El9k/b/4COqk3KhT&#13;&#10;a9YurT4kvXmviyzrgbbO2xYSCaRXxInyzpck8WROPUyWXDuXktI1fKwPNyZ+pWCPbxNt8v0RzTXp&#13;&#10;dT/q6iLIuL5UfN+jI9zt43cV8GSVRYsjIZGJy+/nzJ0QUZKjNj2u1jyNcHJjkvurG9rFesp0KZXw&#13;&#10;Lwk1Hlz6hviLg3yKBjwL20lH1pYjDL8RMvREvRL2L5//AGTzflynB+1hi2nFKl/wPRKS3sU19Qbb&#13;&#10;IV97kbhc6rxsb4L5LOjy/i4OcdrafnhxPI6XV9SoLt4lCxY4pcyitzpop6JtHTzbnXnkdRbOTpv0&#13;&#10;V+fWZaqK5YoswyuNP52NOLtSSkicNr4j/hVEJk3yR9aUPGmKFC+BeDyOXv3wRwt+441E4Q8sEPqY&#13;&#10;kuq/yWeTOlk5Q5hNxZjzJikiyU6Y5WS9vzXwt0jNjhPk/rpe8UYqSr50PhO7VtiaMMbRtSLaFNEW&#13;&#10;muPOjPk7cGyGaMtOldSR1uLa1L4JZ3ii9qk5PmMaVk5bnRHHaFjibES6dS9Sg4ujp4/lei8cn6sb&#13;&#10;fKOjb2P4M0N07NtFmGbi6/4D0T2uiUdysaaYuffoTbfheiSOCvJeEcKXu4RJdRH6n1Mn6eRsjjlP&#13;&#10;0ulm/cejX3HBBeopL0J0KbFlY5tncY+efNfDMjRsiLEk7S+BuhO1fkjK/wAWLHb4h06+1BJDcUTz&#13;&#10;/SeVnRttO/Bao/kZ8KIpEOocTpOrg5JS6pRnh3Jl+WVXRCHJkdRoTadmKdrnS0TcWjEqlqvCXC5z&#13;&#10;Ya5j0Utr2vxRklURtWUjaRXNkfXgvjk0ve9GScWuMeauHJxkih+qKaVrFktU9XNR5auRGKReu0ar&#13;&#10;yn1M5cFt+4xcnSh0r/8AtHp4RK0rReN/8J3Yom1iXmtM/wCrMP6peSJq0bDJkUBdRbMj4tb23Riw&#13;&#10;uXMseNQ9aLxR1028rQtLZ0fVZHJQ0YvHK/yoiZHbHFEU48rvSQuobEtzFiFGn55f1o7LqiOFp2l4&#13;&#10;o6pccUKL+o422QgkiKr58ys2M7UjtSO1McZJW9yN5xdkciRvQ5X6jD7a1sssTG14qDO2yMKLkXP6&#13;&#10;W8uRukb5G+S94JNx5+NfE+od0u/I7shZWYpWvgz3VLHGo8+XVZZQdJZ5je58rHFkI7VQ8fNqWTJF&#13;&#10;GHqHKSTfndGWW6beljOh/wDmXwZq3sWSRGX+pnA0mSiiM3H0+on9Yuom5pPy6+bSUVi6xpU49Um6&#13;&#10;F68UZlcGbUnz3VdEMuNHegQyRk6XzNaWJm9L3ly3wjc162ycdy3y+1NiyEcopplotDmi2O2bGzbX&#13;&#10;gkf1j+udg/rn9dnYOwzsSOxI/rSMOPYmvC/gXxOLb42s2zGpHSy9xfnldzUfJadRDczalwSk0uO4&#13;&#10;zus7svpyb94ZVNMbvz6iW3G34M6LjKtV454XKzszZ/XyHZyGzIPFkO1kFiyHbkjHF7159TG52JIi&#13;&#10;uSPpeKM36Mk0+RJMUEcI6Zfn4L487ajxvmb5lzPy+ym3SxYFHl0OEWPCmTwtetrRbQpibN8kd6SO&#13;&#10;9I70hZpEVZQ2kPI/CiivFfIvi3xRLKkSnJlHTRrzSJX/AGE/JaZZqyUuRzky/CPsj6Wi8f5CVY68&#13;&#10;GdAryrVeCJZYOTTtrk7jJZZ/XckmLM/tZjulORCFOyiivDqHTsxq/exCXHll/RlloSX3HDGRDCou&#13;&#10;182aDlGkulZ/XkdiZLFNDx5CpIhlkhZRSTPfqU0htvVNo5Py+qkKE2KExKaKmfkVIX/ryorR42lb&#13;&#10;+Na15SdKxysSTKiLG5escaXwJJsrxWmVvcxeSIfqtF4I/kn6Xj/Hr/yPzRnf/kZDNJEMyfu0/TiN&#13;&#10;FGHkQvPNjcnxCO1VovBaSVpolglFje0cvt91p8YerldSvi/mfk4pjxL67bRTQpNDLIqyWNUKJRjr&#13;&#10;7peNFGHJar4ccd0kjro7VFfIvhyK4tEcTFhFjSIumL14rVPkXihmaP5ssvwoXsxfovP+Qf5pC1l6&#13;&#10;P4//AOR+aMzW9iImNTb4jBJc7UOESeJx9dyUTDlc3XnkyKJ/ZiiXU2uMLuCfm+SWKMuHm6aUeUmR&#13;&#10;dMi7ivmn6FJoU15yhfqTo3XwPgjkafEppI3CdiFJ/amjci9K0i6fEJWvg6FJ5Of5L2vjlKuDeJ/A&#13;&#10;9LHIk/8AY+vgj8GdtZGVfJVe9EihIxfovPrneRl+H8d/8lD8lwZINydYuklJcrFGHBjS1lJIlmtD&#13;&#10;lZ0ypsrynFS9rHE6mCUbj0//AMa826ZaGrVHV9PX5RUTp+YL5penrbXpZGhZv97sRTizchSRlimi&#13;&#10;mJf7GA0bCmjFJVRWm1GxG1r1+YpS+7Mc6dCdl+MpqKt/x3UKWal/J+18eWavhyZj5ivgY3RucuE6&#13;&#10;grcsm6SQvN+iPmjOvzbEf/uy+Yi0owfoheXVO8j8ehdZULy+rEopkHwZVxZFtCy/7LK2exkY2YFV&#13;&#10;+b0yq40YlUK88mZRY89+lKQ25e1GK4MP6/M/TIOJSNqJY/8ANo4m1oTa9qQneloss7iumoJo7RUo&#13;&#10;in/u5fWt6OVGDMn+LXPhlzKCJ5ZTfPQPtzUjr3vgn8XqxwbFjZi/Wvgczbb5tRRnzuTpYbc18D9E&#13;&#10;fXwZMcJJpzw7RoSr0pJ8S2beScrdo6b/AONC8srub8KOlVZEV5NWjbT5xy2vmeVPgWlFCiijD683&#13;&#10;o2qIevN4ot29kfrImo2sSVGZbWdN+nzS9MT5FNkcr+1lTJtEFwUbUPDFk8bgYopoz43HmKm17jPc&#13;&#10;qTafvBkadF6VZsQ1Jetz+1JPTeMTadrD1CfErv0ZM6XCacnbUEjffqGdyxKMvgRN8aJmPnzl6IwW&#13;&#10;nVZr/GJ06/8AIvKtH6F6+ByHT9zwp+nFoZGbQlGXqXHD6X/415SdRbJe70Ss2lGJ1JMT4L8cCudP&#13;&#10;rcW3Jw0UISsoZYk2YlXD8s0n6VTI45/eNUq+FtVyrTuOZOSt9L+r+Zrgnia5VNaWLnkhnriUckWI&#13;&#10;ocU/cfwZw0Z8G12k9pW7ki2uTHm/1NP14Sgmhx2+tERVOyOSSO7Jqimz0OyEkjp8m7j4UZdYevOT&#13;&#10;4E0dTl2qkotiwv28GJKV/A/R9ebfBTI45P1HpZv3H+PU/wBuq6GWJ8OLXuiMk1z0/wCnHjkX4M2G&#13;&#10;1aULG2Yen/K3VeKFk2OzPH+xi3R5i9rYkQgxYh4ztkVS+BqytF5vTLw+YVXDVqjp1ttar5LJRTJY&#13;&#10;CWNr3GNLT0RyyiQ6tfccsZepxsxyrhuG4yYZRfEYte2k+V6IO/UZtfsmn6oRKaRKdk8Mo+9rFES0&#13;&#10;jEbr1elnSPnzRWk4SZT0x+vPK+CxwT5NpRiXPwP14rXp8DzS2kf4/FD9nLp8XrJ1kWqTzzfpYsmQ&#13;&#10;z/xyqyWKUeGkdOqxoXjN1BlciiRxWLEkVRi92PynFuPH8fnalsf8j0ji98U2vcGL0XrvS4I8i0rz&#13;&#10;XnOVG5v04OXuOOUfVyMf/CyPgjHdwSwf5KEk+dFx6hmnEWTcQyKqc9rQxMf+iZCakqbht5jHL/ry&#13;&#10;v6dv2NJ+3CJl2+ltEqHIxwcj+uhYIiwxIQUXx8PSvFLHUpdBikZP4vn8J4Xie1+KMvji9/BXHwLq&#13;&#10;Xif4rLkyIhglL9nDFD9p9Xhivwl/JSapS6mUvcsqa5eNN8QVKtF4TVxaIdIk7awxXrsxHiGmYVwW&#13;&#10;X44JJOnlx9uXGDMssO3Lqun7U6JR/wAjNr2sq+1NDbZtMei87RGV+vKasUUVrF/O9c0uaMWjSfuX&#13;&#10;TxfqXTS+njkvdEPxFIcWXpH/AN1QhSf3QuC7KG6RkzXwkjiJZjxXy1SN6O4h5v8AI5m3XxZc0lkd&#13;&#10;Q6/PD1h/ncsVzLqv7D3+b6WeX8o/0MxH+OzM/wC2Zj/tuc/pZcf5T0XjY/N9ThjypfyE2qhLqJy9&#13;&#10;ttu2WSmkPJZjbckL1ovB8CkJ6S4QzH+vhWtpcmPNHLHY1lnjmTjDq8XE8bg9sqJJEWKV6Q9+ebLJ&#13;&#10;Ol3Zv3bZ0/Hm8qT5WRM3qh5EiWb6WB2+dF8jnFPnfEUkTVyMTS0sRY1ft4Ys/rR+uxJDi1w9pt0V&#13;&#10;DXi06slkcvcUXWiR3Gb2OV6WRfKE7XwKk+Xh6XL7/wCz4Z/o/wCDYum/r/g/BaLrp4vxX/dpi/ls&#13;&#10;iP8AvWQ/71kJfyk8y2PRePbclZQvGXo7bNkjYzazbIlCYsEzsTMWF7uV60Xg/WilQsi+5STXDRD1&#13;&#10;5ytsg2nYks8LOnzz6eavNhj1UN0Z43B7ZUS4E7IzIS588vMihIwyp155VzpHla4Hz8yMy/IoXBFm&#13;&#10;WTXrdI3yFkmhdRNC6qYuraIdSpe1JP1KG4j+PtRTMmKuUj2tLIY4tCxooUL5dWqNqXghY2xYWdhE&#13;&#10;cUV8Vim16WWQ5uXL8Udvppcy/r9Kf1+lOx0p2ekNnSxX4ec5yWRJeTKKK8q1XhL0UUMWmP0IrS9G&#13;&#10;x+zazEpRdqeJZlvXT5ZYZGfBDqI7oyxuDptWQwxHhRBVLSitKH6Hht2PCbWiPDshK15TXBRHhk/Z&#13;&#10;R0/7fMjL+wkNMXBNXpyc+CQsjXBDLJHcshMoyQ26LnSE2mRlfqhyRwWjgVMhhXtqKXgvhaK0oRXi&#13;&#10;/Q/ZyclNmxEFz8C5nYvJ6UUVpRRXgvCXrRjYuTYQVIfBZZZY0KBtFwY5uDtSjHLHdHDmliZkx4+p&#13;&#10;jccuKWN1IjL6HGyPC50S8J+hIjBCjQvBEvRem0tGKf5JfO6NqMySRBJnai0LDFe+xjZ/Vxn9SA+l&#13;&#10;jQ+kl9PBKPvbXtMRBm9olJvTcJXpCTXruaOQm9E6Zhy3x5L4Gy9ELyk6iy/DcKW0Xrym6izExeC8&#13;&#10;L1vWy9VqjLkp0b2/S3faKERGrGvC0J6XpGbTtfjkRjnLEz8Opjzm6aWNlCl/qVix/Qor7wx2K11G&#13;&#10;KPuNaSYhSojyr8UTkkhJMqhK7pwlZCDUuRfK9MvLIxoS02ocTHfhKMPt4ofTjRF0WWWKhUjaJUJL&#13;&#10;7HrZGTi+IdS17j1EGhZIv1vib4kfXwNotG5G+KIu1a8crqDLNxuYmRjxbirlYvXlnfFEXRB2vmei&#13;&#10;P/Ynohv/ADJG3Yo16Ss9CYhM5LT4bVPRGd8kMzXuOaLFzrFtO0nHIuVKWJmHNHNGp9R0jxttIwx+&#13;&#10;2oR7e4guSFLlT5ZOFcpti0oxuuNFBscGhxYjN+wuORybZB0+MirlKyD4+ZljfJH34UhLb6TWlEkq&#13;&#10;MaTdG1DxpmTGkKQ1/iixRbFA2uPLbsy4XHny2iQhIo6fmPwZ29xZY2YP08sv6MXJViiQj9tu2Q9i&#13;&#10;9eKMkrYjEuB+GS64eRo7jO4zus7jO4zuMWRncYnaEIS8JIURxY9MYixM2jiLgz3esZyj6j1DXtdQ&#13;&#10;jvxP7EfrH1UZ/jKa7bsw9dGS2yydPGT3Rkq/E3OqIWnacUlxIyOkN80Jl6WY5Xw8a4MiUPWRyaIQ&#13;&#10;X31WOpWn61mrjYlaMM+Null/Gx8K9Iq35UicnH0sjZtkyMaOCeVJE5W7E7Im04IR2/k97uyX+pxT&#13;&#10;MuB3w8co+60WiiJLXpvXwdUvyTEUUdP+mi8Mv6MWkVZJ8aQ9+U5bYtjnfJG2yKpVq9GiSd0bdVqi&#13;&#10;jGnV6RejRQ0VrL3ovxVmNblZtLoTEijqIXG15JETDnr8Jrpd7uGxQjSXLt/Zji0TsnNeicid2RZZ&#13;&#10;uLMb/KzGydRVDte5SSZkhviThttFCRGPBtogqd+K+HJPaPJapJG7af2Ef2YH9mB/Ygd+As8DLJS9&#13;&#10;JsWVVTeevTyNk39l2RQhIpUN2xkZV702oeOLHgiLBE7COwh9Oj+sPpzFDZx8GbGpksMl6UWvZg/X&#13;&#10;yatULAhYYihFDxpk8VeoLnyzuo0RxsxYvsWrYpDZJcG1m1m1m1lM2spohFtkI7VTqP3si+VtrRIe&#13;&#10;rdIlO3xuH+p0y/Akhxs2EVSE0OCfBkwtPja9KKFwXon/AJ0WNwhbniUkf1n9dt4+ZRSozOiUiUiT&#13;&#10;sQ3RuIysg6MEk+B+iSt8vj1CbaOrxV+SoSIlCfPMfXy5lwJ80JmXxSv0oFEUNaSdHLYo0IhFy9TT&#13;&#10;iKfJsU1xLE48iRDIpea8F8D0yx/GxzOmT2814X5NWqIft5Sju9qCRWrH7+JEVyV/rSFFIbWjZKVD&#13;&#10;y0PMyWRsSI8sk+aME6VDpo2i5FGzbRaviSKTHCJ24nbidpHaR2onT9MnNMUa402jV+5OkZXfBkxu&#13;&#10;KsbsQkPDL6eKaFFkWdPKmRVoklBCzxaMU43zKCnFoy49kq0Tosa54SpedFeOX0U7si2ZHZWqjZFV&#13;&#10;oiJQ3TFGzbpHG5EMezhSha5cGmYp7WUpKycWmQlt5WOe5eFeS+BlnUZa/FQjb5iqVL4pulZj9207&#13;&#10;8V5bRKh6Lyoj7L/2kSrSyTJyNw3eiMXLHK5EWQmbtIcFP7VIfJVeC16NfkOly4oaJGSVIlNtmHPF&#13;&#10;x2yydDDIrhl6eeJ1IjJoWRM3R+6Rjl+Rh/KNjwxbt/14iwRQopLjrMNvcLGjYjtoUUi7+XJ+pFiR&#13;&#10;2YtH9eJ/Wif1oCwJeuydk7I4bfaZ2VJ2dg/rkcC+1BR9aZIbkKJjlXDmotaQntdqLtX8K+BmfKo8&#13;&#10;K7Ma5F6+B6Iy5He1QjfvVafXh9C0br3ut8JeaF4P0N0SkSlY/DD9s3CmRyEZkXwWLRokKV+XTz2y&#13;&#10;N6kuI5IxXMs6fqWdL3ly7iMl99v7WLNPE7UOox5OJdR/Hxl+UJ45Q9oojGx3FnR5N0Rcm1DQzOri&#13;&#10;x6IeiZYvhRl/XSLsXr4MitCVIg9K8HJL3LOl6c75FMbEL2Q/XVeUfhzfsxGP2R9eSHqif7GPVa/X&#13;&#10;h9C9aZvRj9CH4LRexC1kT9k/LF6eqIkdF6F6H6JEfbFotfsxejL70mfQjB+xm/ZkfRi/RHWemLSP&#13;&#10;smdD+rI6MZm/R6ofhH4UZv10xaPzl6Poj5ZSR9aR/Q//xAAjEQEAAQIGAwEBAQAAAAAAAAABABBA&#13;&#10;AiAwMVBgESFwQYAD/9oACAEDAQk/AL98VaGq2TqPbCFGhzhYEPFXpLQybU2qUaELszuVq2zTeyeX&#13;&#10;d4xo1KbZzRdNzmka++jtqM9whR0GNCFsZSx20NszoNsVIQqZnU31nK2RXFGhol45Wm/AugUaFg6p&#13;&#10;RjcbTaNWbQpisTvZqkKtCHHlHq7GPiOoQoz3CFiXTwjxbkLBz7U3m1GhxBlM29kVeYNZzmQo52yL&#13;&#10;AjGMdF0HiyGo6xnKMa+oxsnTIZTpJQhDxGYowmGGRjUo+I2zruQ0W2eeJvmKsaEIVcpkKMLVjmIR&#13;&#10;jQyMdMhR59jCGkxjmJhhGYowhCpmdUhmY5WNCbU3q53KUegMY6DrHqyIaJYbTaj08hRyFDK0IQyF&#13;&#10;oxoQq6RDTY1ele9UoxjQhCFHVIQhDQKMY65CHWmNWMbJjGNCYYa+2RjHrrGOiaDmY1IUZimLOxqV&#13;&#10;YxjU7AcSZWhMMKNMPXWGba/NTeb5CHXPekQykdIhqneWOchoEakMjH4MQhCGR0GMdZ+LEIQh8DKG&#13;&#10;sQhrnfHLtaMe+Fn+dVY5HlcPAP8AALoMYx96b6+CMfhZrfnYTid9M4U596wc4WJb/vzDftDat43G&#13;&#10;0/bE5pjaY/K/nLflicyxjHor/AJ5m3HYh+u/mhvx74m3EPCsdR/jE8zD4+LPq4/P4b2j56mf3W3f&#13;&#10;5Ye8h3z8tn4Bt/WBz2GYWHfiEKMfdkTCTBDwvfCEKMxedfePmYRmCPiY4+QLM9Qtd+//AJMOR74U&#13;&#10;bQhHxMW0fT3n8o2x5CHif6Twz/NmFA70+I2z4WYsm/NkOew+56mKM/LRmKHmE25h6GQhP3imMefI&#13;&#10;dU2qeub2oQmGHVcUeFIUY2TtHq5QhzjQh3pjwG3dW8IZPRcPxUpv8ULp+LEKH1g5bFG+Y92GLMST&#13;&#10;F5vTsDHzMPKvl6+eZh8R4N863qE9s9dEOgO0dX2xnoo8+eZhjHoe820n1Np7xVehNGm97vwb60/R&#13;&#10;xpzJR4T97hvw/wC6G835psmHGlm/A2OQ1n1cvLsYxjdFsZG/NA0toxjZuQhpOZjGMYxjGPGnAGmQ&#13;&#10;vGMcxzm1v+6retqd/Phh85ddodsKly8jtb7Q6yc76ttuUbF0jjCvu435d6G0Iwm9xtelsZHXLPx5&#13;&#10;4DzTFDzPVDppwbMUIaBUhYYfLPUbvefk312N68WeGMxaBCEIQtShb7035BjGOsXDoPuYpimKYo+9&#13;&#10;B9cPvTf4rvTfijIctvyO9N5tm98aWjGPS/TXbIck5XrO2bbT3+DbTbjmNwx+6nwsocO5ntJHlH4v&#13;&#10;/9lQSwMEFAAGAAgAAAAhADgSto7lAAAAEAEAAA8AAABkcnMvZG93bnJldi54bWxMT8tuwjAQvFfq&#13;&#10;P1hbqbdihzSUhjgI0ccJVSogod6WeEkiYjuKTRL+vubUXlbandl5ZMtRN6ynztXWSIgmAhiZwqra&#13;&#10;lBL2u4+nOTDn0ShsrCEJV3KwzO/vMkyVHcw39VtfsiBiXIoSKu/blHNXVKTRTWxLJmAn22n0Ye1K&#13;&#10;rjocgrhu+FSIGddYm+BQYUvriorz9qIlfA44rOLovd+cT+vrzy75OmwikvLxYXxbhLFaAPM0+r8P&#13;&#10;uHUI+SEPwY72YpRjjYTkJX4NVAnTeQzsRhCzJFyOEp6TRADPM/6/SP4LAAD//wMAUEsDBBQABgAI&#13;&#10;AAAAIQBYYLMbugAAACIBAAAZAAAAZHJzL19yZWxzL2Uyb0RvYy54bWwucmVsc4SPywrCMBBF94L/&#13;&#10;EGZv07oQkaZuRHAr9QOGZJpGmwdJFPv3BtwoCC7nXu45TLt/2ok9KCbjnYCmqoGRk14ZpwVc+uNq&#13;&#10;CyxldAon70jATAn23XLRnmnCXEZpNCGxQnFJwJhz2HGe5EgWU+UDudIMPlrM5YyaB5Q31MTXdb3h&#13;&#10;8ZMB3ReTnZSAeFINsH4Oxfyf7YfBSDp4ebfk8g8FN7a4CxCjpizAkjL4DpvqGkgD71r+9Vn3AgAA&#13;&#10;//8DAFBLAQItABQABgAIAAAAIQCKFT+YDAEAABUCAAATAAAAAAAAAAAAAAAAAAAAAABbQ29udGVu&#13;&#10;dF9UeXBlc10ueG1sUEsBAi0AFAAGAAgAAAAhADj9If/WAAAAlAEAAAsAAAAAAAAAAAAAAAAAPQEA&#13;&#10;AF9yZWxzLy5yZWxzUEsBAi0AFAAGAAgAAAAhAChcmR10BQAAAQwAAA4AAAAAAAAAAAAAAAAAPAIA&#13;&#10;AGRycy9lMm9Eb2MueG1sUEsBAi0ACgAAAAAAAAAhAJRKKxqCUAMAglADABUAAAAAAAAAAAAAAAAA&#13;&#10;3AcAAGRycy9tZWRpYS9pbWFnZTEuanBlZ1BLAQItABQABgAIAAAAIQA4EraO5QAAABABAAAPAAAA&#13;&#10;AAAAAAAAAAAAAJFYAwBkcnMvZG93bnJldi54bWxQSwECLQAUAAYACAAAACEAWGCzG7oAAAAiAQAA&#13;&#10;GQAAAAAAAAAAAAAAAACjWQMAZHJzL19yZWxzL2Uyb0RvYy54bWwucmVsc1BLBQYAAAAABgAGAH0B&#13;&#10;AACUWgMAAAA=&#13;&#10;">
                <v:shape id="Picture 20" o:spid="_x0000_s1043" type="#_x0000_t75" alt="(from left to right) Paridhi Garg, Mark Yang, Dr. James Newman, Aaron Nguyen and Kristi Trinh. Photograph of five conference attendees standing indoors on a patterned blue carpet with beige curtains in background. Group includes three men and two women wearing business attire and conference badges, smiling at camera in a professional setting." style="position:absolute;left:1961;top:102;width:36357;height:25992;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iaYbMzgAAAOcAAAAPAAAAZHJzL2Rvd25yZXYueG1sRI/RSsNA&#13;&#10;EEXfBf9hGcE3u0mrNaTdFmkRFKnQ6gcMu9MkNDsbsmuS/r3zIPgycBnumTnr7eRbNVAfm8AG8lkG&#13;&#10;itgG13Bl4Pvr9aEAFROywzYwGbhShO3m9maNpQsjH2k4pUoJhGOJBuqUulLraGvyGGehI5bdOfQe&#13;&#10;k8S+0q7HUeC+1fMsW2qPDcuFGjva1WQvpx9vYHC7j/x4Pez9shjeP5vRPnULa8z93bRfyXhZgUo0&#13;&#10;pf/GH+LNGXgu8sVjXszlcfESJ9CbXwAAAP//AwBQSwECLQAUAAYACAAAACEA2+H2y+4AAACFAQAA&#13;&#10;EwAAAAAAAAAAAAAAAAAAAAAAW0NvbnRlbnRfVHlwZXNdLnhtbFBLAQItABQABgAIAAAAIQBa9Cxb&#13;&#10;vwAAABUBAAALAAAAAAAAAAAAAAAAAB8BAABfcmVscy8ucmVsc1BLAQItABQABgAIAAAAIQDiaYbM&#13;&#10;zgAAAOcAAAAPAAAAAAAAAAAAAAAAAAcCAABkcnMvZG93bnJldi54bWxQSwUGAAAAAAMAAwC3AAAA&#13;&#10;AgMAAAAA&#13;&#10;">
                  <v:imagedata r:id="rId37" o:title="(from left to right) Paridhi Garg, Mark Yang, Dr. James Newman, Aaron Nguyen and Kristi Trinh. Photograph of five conference attendees standing indoors on a patterned blue carpet with beige curtains in background" croptop="11460f" cropbottom="341f" cropleft="2041f" cropright="8526f"/>
                  <v:shadow on="t" color="black" opacity="45875f" origin="-.5,-.5" offset="0,0"/>
                </v:shape>
                <v:rect id="Rectangle 17" o:spid="_x0000_s1044" alt="Image caption reading, &quot;Dr. Newman with students&quot;" style="position:absolute;left:1831;top:26589;width:36357;height:2766;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Akz/GzwAAAOgAAAAPAAAAZHJzL2Rvd25yZXYueG1sRI/BasJA&#13;&#10;EIbvQt9hmYI33VRisNFVtCLYQ0FTDx7H7JiEZmfT7BrTt+8WCl4GZn7+b/gWq97UoqPWVZYVvIwj&#13;&#10;EMS51RUXCk6fu9EMhPPIGmvLpOCHHKyWT4MFptre+Uhd5gsRIOxSVFB636RSurwkg25sG+KQXW1r&#13;&#10;0Ie1LaRu8R7gppaTKEqkwYrDhxIbeisp/8puRsF7IT9Ot2N22czOXbf+vtSbQ7RTavjcb+dhrOcg&#13;&#10;PPX+0fhH7HVwmCRJnMTx6xT+xMIB5PIXAAD//wMAUEsBAi0AFAAGAAgAAAAhANvh9svuAAAAhQEA&#13;&#10;ABMAAAAAAAAAAAAAAAAAAAAAAFtDb250ZW50X1R5cGVzXS54bWxQSwECLQAUAAYACAAAACEAWvQs&#13;&#10;W78AAAAVAQAACwAAAAAAAAAAAAAAAAAfAQAAX3JlbHMvLnJlbHNQSwECLQAUAAYACAAAACEAwJM/&#13;&#10;xs8AAADoAAAADwAAAAAAAAAAAAAAAAAHAgAAZHJzL2Rvd25yZXYueG1sUEsFBgAAAAADAAMAtwAA&#13;&#10;AAMDAAAAAA==&#13;&#10;" fillcolor="#e8d3a2 [3214]" strokecolor="#e8d3a2 [3214]" strokeweight="1pt">
                  <v:textbox>
                    <w:txbxContent>
                      <w:p w14:paraId="160E8194" w14:textId="697FDB4B" w:rsidR="005D5BA1" w:rsidRPr="001A1170" w:rsidRDefault="00B80826" w:rsidP="005D5BA1">
                        <w:pPr>
                          <w:jc w:val="center"/>
                          <w:rPr>
                            <w:color w:val="000000" w:themeColor="text1"/>
                            <w:sz w:val="20"/>
                            <w:szCs w:val="20"/>
                          </w:rPr>
                        </w:pPr>
                        <w:r>
                          <w:rPr>
                            <w:color w:val="000000" w:themeColor="text1"/>
                            <w:sz w:val="20"/>
                            <w:szCs w:val="20"/>
                          </w:rPr>
                          <w:t>Dr. Newman with students presenting research</w:t>
                        </w:r>
                      </w:p>
                    </w:txbxContent>
                  </v:textbox>
                </v:rect>
                <w10:wrap type="square" anchorx="margin"/>
              </v:group>
            </w:pict>
          </mc:Fallback>
        </mc:AlternateContent>
      </w:r>
    </w:p>
    <w:p w14:paraId="5504B9A4" w14:textId="3732CF16" w:rsidR="005D5BA1" w:rsidRDefault="005D5BA1" w:rsidP="005D5BA1">
      <w:pPr>
        <w:widowControl/>
        <w:autoSpaceDE/>
        <w:autoSpaceDN/>
        <w:adjustRightInd/>
        <w:spacing w:after="160"/>
        <w:jc w:val="both"/>
      </w:pPr>
      <w:r>
        <w:rPr>
          <w:sz w:val="28"/>
          <w:szCs w:val="28"/>
        </w:rPr>
        <w:t xml:space="preserve">Faculty advisor </w:t>
      </w:r>
      <w:r w:rsidRPr="00224CED">
        <w:rPr>
          <w:b/>
          <w:bCs/>
          <w:sz w:val="28"/>
          <w:szCs w:val="28"/>
        </w:rPr>
        <w:t>Dr. Jim Newman</w:t>
      </w:r>
      <w:r>
        <w:rPr>
          <w:sz w:val="28"/>
          <w:szCs w:val="28"/>
        </w:rPr>
        <w:t xml:space="preserve"> and Chapter President Aaron Nguyen accompanied three other dental students to the Annual Academy of General Dentistry Meeting in Las Vegas, NV. Three students </w:t>
      </w:r>
      <w:r w:rsidRPr="00224CED">
        <w:rPr>
          <w:b/>
          <w:bCs/>
          <w:sz w:val="28"/>
          <w:szCs w:val="28"/>
        </w:rPr>
        <w:t>Mark Yang</w:t>
      </w:r>
      <w:r>
        <w:rPr>
          <w:sz w:val="28"/>
          <w:szCs w:val="28"/>
        </w:rPr>
        <w:t xml:space="preserve">, </w:t>
      </w:r>
      <w:r w:rsidRPr="00224CED">
        <w:rPr>
          <w:b/>
          <w:bCs/>
          <w:sz w:val="28"/>
          <w:szCs w:val="28"/>
        </w:rPr>
        <w:t>Paridhi Garg</w:t>
      </w:r>
      <w:r>
        <w:rPr>
          <w:sz w:val="28"/>
          <w:szCs w:val="28"/>
        </w:rPr>
        <w:t>, and Kristi Trinh presented their research. UW students Mark (’28) and Paridhi (27’) swept the Scientific Literature review category, winning first and second place.</w:t>
      </w:r>
    </w:p>
    <w:p w14:paraId="74F5D6FE" w14:textId="77777777" w:rsidR="0091491E" w:rsidRDefault="0091491E" w:rsidP="00CD0845">
      <w:pPr>
        <w:widowControl/>
        <w:autoSpaceDE/>
        <w:autoSpaceDN/>
        <w:adjustRightInd/>
        <w:spacing w:after="160" w:line="278" w:lineRule="auto"/>
        <w:jc w:val="both"/>
        <w:rPr>
          <w:b/>
          <w:bCs/>
          <w:sz w:val="28"/>
          <w:szCs w:val="28"/>
        </w:rPr>
      </w:pPr>
    </w:p>
    <w:p w14:paraId="0AA53B0E" w14:textId="77777777" w:rsidR="004C275B" w:rsidRPr="004C275B" w:rsidRDefault="004C275B" w:rsidP="00CD0845">
      <w:pPr>
        <w:widowControl/>
        <w:autoSpaceDE/>
        <w:autoSpaceDN/>
        <w:adjustRightInd/>
        <w:spacing w:after="160" w:line="278" w:lineRule="auto"/>
        <w:jc w:val="both"/>
        <w:rPr>
          <w:b/>
          <w:bCs/>
          <w:sz w:val="8"/>
          <w:szCs w:val="8"/>
        </w:rPr>
      </w:pPr>
    </w:p>
    <w:p w14:paraId="291E85B7" w14:textId="3D2FFC7B" w:rsidR="00105287" w:rsidRPr="00CD0845" w:rsidRDefault="00940A85" w:rsidP="00CD0845">
      <w:pPr>
        <w:widowControl/>
        <w:autoSpaceDE/>
        <w:autoSpaceDN/>
        <w:adjustRightInd/>
        <w:spacing w:after="160" w:line="278" w:lineRule="auto"/>
        <w:jc w:val="both"/>
        <w:rPr>
          <w:sz w:val="28"/>
          <w:szCs w:val="28"/>
        </w:rPr>
      </w:pPr>
      <w:r w:rsidRPr="00CD0845">
        <w:rPr>
          <w:b/>
          <w:bCs/>
          <w:sz w:val="28"/>
          <w:szCs w:val="28"/>
        </w:rPr>
        <w:t>Dr. Richard D. Tucker</w:t>
      </w:r>
      <w:r w:rsidRPr="00CD0845">
        <w:rPr>
          <w:sz w:val="28"/>
          <w:szCs w:val="28"/>
        </w:rPr>
        <w:t xml:space="preserve"> and </w:t>
      </w:r>
      <w:r w:rsidRPr="00CD0845">
        <w:rPr>
          <w:b/>
          <w:bCs/>
          <w:sz w:val="28"/>
          <w:szCs w:val="28"/>
        </w:rPr>
        <w:t>Dr. Timmy Hess</w:t>
      </w:r>
      <w:r w:rsidRPr="00CD0845">
        <w:rPr>
          <w:sz w:val="28"/>
          <w:szCs w:val="28"/>
        </w:rPr>
        <w:t xml:space="preserve"> were pleased to represent </w:t>
      </w:r>
      <w:r w:rsidR="00CD0845">
        <w:rPr>
          <w:sz w:val="28"/>
          <w:szCs w:val="28"/>
        </w:rPr>
        <w:t xml:space="preserve">UW </w:t>
      </w:r>
      <w:r w:rsidRPr="00CD0845">
        <w:rPr>
          <w:sz w:val="28"/>
          <w:szCs w:val="28"/>
        </w:rPr>
        <w:t>Restorative Dentistry</w:t>
      </w:r>
      <w:r w:rsidR="00161538" w:rsidRPr="00CD0845">
        <w:rPr>
          <w:sz w:val="28"/>
          <w:szCs w:val="28"/>
        </w:rPr>
        <w:t xml:space="preserve"> at the 2026 Annual Meeting of the Academy of R.V. Tucker Study Clubs </w:t>
      </w:r>
      <w:r w:rsidR="0091491E">
        <w:rPr>
          <w:sz w:val="28"/>
          <w:szCs w:val="28"/>
        </w:rPr>
        <w:t xml:space="preserve">(ARVTSC) </w:t>
      </w:r>
      <w:r w:rsidR="00161538" w:rsidRPr="00CD0845">
        <w:rPr>
          <w:sz w:val="28"/>
          <w:szCs w:val="28"/>
        </w:rPr>
        <w:t>in Maui</w:t>
      </w:r>
      <w:r w:rsidR="00D74D80" w:rsidRPr="00CD0845">
        <w:rPr>
          <w:sz w:val="28"/>
          <w:szCs w:val="28"/>
        </w:rPr>
        <w:t xml:space="preserve">, where they provided mentorship for the meeting’s clinical operations. They are proud to represent the UW School of Dentistry at professional gatherings such as the Tucker Academy’s annual meetings, the Academy of Operative Dentistry, and American Academy of Restorative Dentistry meetings in Chicago every February. </w:t>
      </w:r>
    </w:p>
    <w:p w14:paraId="72CAA68A" w14:textId="235A5ED5" w:rsidR="00105287" w:rsidRPr="00CD0845" w:rsidRDefault="0091491E" w:rsidP="00CD0845">
      <w:pPr>
        <w:widowControl/>
        <w:autoSpaceDE/>
        <w:autoSpaceDN/>
        <w:adjustRightInd/>
        <w:spacing w:after="160" w:line="278" w:lineRule="auto"/>
        <w:jc w:val="both"/>
        <w:rPr>
          <w:sz w:val="28"/>
          <w:szCs w:val="28"/>
        </w:rPr>
      </w:pPr>
      <w:r w:rsidRPr="00CD0845">
        <w:rPr>
          <w:b/>
          <w:bCs/>
          <w:noProof/>
          <w:sz w:val="28"/>
          <w:szCs w:val="28"/>
          <w14:ligatures w14:val="standardContextual"/>
        </w:rPr>
        <mc:AlternateContent>
          <mc:Choice Requires="wpg">
            <w:drawing>
              <wp:anchor distT="0" distB="0" distL="114300" distR="114300" simplePos="0" relativeHeight="251658265" behindDoc="0" locked="0" layoutInCell="1" allowOverlap="1" wp14:anchorId="1294E735" wp14:editId="4F1198D1">
                <wp:simplePos x="0" y="0"/>
                <wp:positionH relativeFrom="column">
                  <wp:posOffset>32995</wp:posOffset>
                </wp:positionH>
                <wp:positionV relativeFrom="paragraph">
                  <wp:posOffset>198425</wp:posOffset>
                </wp:positionV>
                <wp:extent cx="2400300" cy="2927350"/>
                <wp:effectExtent l="190500" t="190500" r="190500" b="25400"/>
                <wp:wrapSquare wrapText="bothSides"/>
                <wp:docPr id="1172143351" name="Group 18"/>
                <wp:cNvGraphicFramePr/>
                <a:graphic xmlns:a="http://schemas.openxmlformats.org/drawingml/2006/main">
                  <a:graphicData uri="http://schemas.microsoft.com/office/word/2010/wordprocessingGroup">
                    <wpg:wgp>
                      <wpg:cNvGrpSpPr/>
                      <wpg:grpSpPr>
                        <a:xfrm>
                          <a:off x="0" y="0"/>
                          <a:ext cx="2400300" cy="2927350"/>
                          <a:chOff x="0" y="0"/>
                          <a:chExt cx="2578100" cy="3042023"/>
                        </a:xfrm>
                      </wpg:grpSpPr>
                      <pic:pic xmlns:pic="http://schemas.openxmlformats.org/drawingml/2006/picture">
                        <pic:nvPicPr>
                          <pic:cNvPr id="1669517411" name="Picture 17" descr="Drs. Richard Tucker and Timmy Hess. Photograph showing two men standing side by side in an office setting, one wearing a suit with a striped tie and the other in a white lab coat. The scene suggests a professional or medical environment, highlighting collaboration."/>
                          <pic:cNvPicPr>
                            <a:picLocks noChangeAspect="1"/>
                          </pic:cNvPicPr>
                        </pic:nvPicPr>
                        <pic:blipFill rotWithShape="1">
                          <a:blip r:embed="rId38" cstate="print">
                            <a:extLst>
                              <a:ext uri="{BEBA8EAE-BF5A-486C-A8C5-ECC9F3942E4B}">
                                <a14:imgProps xmlns:a14="http://schemas.microsoft.com/office/drawing/2010/main">
                                  <a14:imgLayer r:embed="rId39">
                                    <a14:imgEffect>
                                      <a14:brightnessContrast bright="5000"/>
                                    </a14:imgEffect>
                                  </a14:imgLayer>
                                </a14:imgProps>
                              </a:ext>
                              <a:ext uri="{28A0092B-C50C-407E-A947-70E740481C1C}">
                                <a14:useLocalDpi xmlns:a14="http://schemas.microsoft.com/office/drawing/2010/main" val="0"/>
                              </a:ext>
                            </a:extLst>
                          </a:blip>
                          <a:srcRect l="22917" r="24583"/>
                          <a:stretch>
                            <a:fillRect/>
                          </a:stretch>
                        </pic:blipFill>
                        <pic:spPr bwMode="auto">
                          <a:xfrm>
                            <a:off x="0" y="0"/>
                            <a:ext cx="2578100" cy="2762250"/>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ic:spPr>
                      </pic:pic>
                      <wps:wsp>
                        <wps:cNvPr id="1296067255" name="Rectangle 17" descr="Image caption reading, &quot;Dr. Hess and Dr. Tucker&quot;">
                          <a:extLst>
                            <a:ext uri="{C183D7F6-B498-43B3-948B-1728B52AA6E4}">
                              <adec:decorative xmlns:adec="http://schemas.microsoft.com/office/drawing/2017/decorative" val="0"/>
                            </a:ext>
                          </a:extLst>
                        </wps:cNvPr>
                        <wps:cNvSpPr/>
                        <wps:spPr>
                          <a:xfrm>
                            <a:off x="0" y="2791198"/>
                            <a:ext cx="2578100" cy="250825"/>
                          </a:xfrm>
                          <a:prstGeom prst="rect">
                            <a:avLst/>
                          </a:prstGeom>
                          <a:solidFill>
                            <a:schemeClr val="bg2"/>
                          </a:solidFill>
                          <a:ln>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25F92937" w14:textId="23185F19" w:rsidR="00CD0845" w:rsidRPr="001A1170" w:rsidRDefault="00BC29BE" w:rsidP="00CD0845">
                              <w:pPr>
                                <w:jc w:val="center"/>
                                <w:rPr>
                                  <w:color w:val="000000" w:themeColor="text1"/>
                                  <w:sz w:val="20"/>
                                  <w:szCs w:val="20"/>
                                </w:rPr>
                              </w:pPr>
                              <w:r>
                                <w:rPr>
                                  <w:color w:val="000000" w:themeColor="text1"/>
                                  <w:sz w:val="20"/>
                                  <w:szCs w:val="20"/>
                                </w:rPr>
                                <w:t>Dr. Hess and Dr. Tucker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1294E735" id="Group 18" o:spid="_x0000_s1045" style="position:absolute;left:0;text-align:left;margin-left:2.6pt;margin-top:15.6pt;width:189pt;height:230.5pt;z-index:251658265;mso-width-relative:margin;mso-height-relative:margin" coordsize="25781,30420" o:gfxdata="UEsDBBQABgAIAAAAIQB24ElfGAEAAE4CAAATAAAAW0NvbnRlbnRfVHlwZXNdLnhtbJSSy0rEMBSG&#13;&#10;94LvELKVNnUWIjLtLOy4VJHxAUJy2gabCzmxM/P2Jm0HtFjBZU7O919ItruT7skAHpU1Jb3NC0rA&#13;&#10;CCuVaUv6fnjK7inBwI3kvTVQ0jMg3VXXV9vD2QGSSBssaReCe2AMRQeaY24dmHjTWK95iEffMsfF&#13;&#10;B2+BbYrijglrApiQhaRBq20NDf/sA9mf4nhK4kxLyeO0l6xKqnTi05z9SnjocYFw53oleIjd2GDk&#13;&#10;Ilc2Z8ojOe5gpxzexOArDkfpFgZTpiStMXOdDXYFTaI/63zPNlu+xHfwSgJ55T48cx1LM+mRwcbW&#13;&#10;VuR/a8whbNMoAXntcT9Slzpr2tIejYfhv+J1xN5guKiz8TdUXwAAAP//AwBQSwMEFAAGAAgAAAAh&#13;&#10;ADj9If/WAAAAlAEAAAsAAABfcmVscy8ucmVsc6SQwWrDMAyG74O9g9F9cZrDGKNOL6PQa+kewNiK&#13;&#10;YxpbRjLZ+vYzg8EyettRv9D3iX9/+EyLWpElUjaw63pQmB35mIOB98vx6QWUVJu9XSijgRsKHMbH&#13;&#10;h/0ZF1vbkcyxiGqULAbmWsur1uJmTFY6KpjbZiJOtraRgy7WXW1APfT9s+bfDBg3THXyBvjkB1CX&#13;&#10;W2nmP+wUHZPQVDtHSdM0RXePqj195DOujWI5YDXgWb5DxrVrz4G+79390xvYljm6I9uEb+S2fhyo&#13;&#10;ZT96vely/AIAAP//AwBQSwMEFAAGAAgAAAAhAJ2jC88ZBQAAigsAAA4AAABkcnMvZTJvRG9jLnht&#13;&#10;bJxW32/bNhB+H7D/gdDDnlr/UOw49uoUQbJ2AbI2SDL0maYoiShFqiQd2fvr9x0puU5SbG0DWCF5&#13;&#10;x+Pdd98d+ebtrtHsUTqvrFln09EkY9IIWyhTrbO/H969PsuYD9wUXFsj19le+uzt+a+/vOnalcxt&#13;&#10;bXUhHYMR41ddu87qENrVeOxFLRvuR7aVBsLSuoYHTF01LhzvYL3R43wyOR131hWts0J6j9WrJMzO&#13;&#10;o/2ylCJ8LEsvA9PrDL6F+HXxu6Hv+PwNX1WOt7USvRv8J7xouDI49GDqigfOtk69MNUo4ay3ZRgJ&#13;&#10;24xtWSohYwyIZjp5Fs17Z7dtjKVadVV7gAnQPsPpp82KD4/vXXvf3jog0bUVsIgzimVXuob+w0u2&#13;&#10;i5DtD5DJXWACi/lsMjmZAFkBWb7MFyfzHlRRA/kX+0T9x7BzvjibDjtPJrN8kp9QOsbDweMn7rRK&#13;&#10;rPDrMcDoBQb/zxXsClsns95I8102Gu4+b9vXSFfLg9oorcI+Ug+JIafM460Sty5NAOetY6pAKZye&#13;&#10;LufTxWw6zZjhDagPNTqdTRcZK6QXYOGV8yN2p0TNXcEetuIzagG1wh5U0+zZn+D0iN3WNtjIUOZr&#13;&#10;S9RnobOskSYVFi14VUi22af/ysAGS9RioH6AxiuG6mOd5I7UOfNbFVinQk3j4FQrCxaUjIeHWjKL&#13;&#10;D+KAJdbVKkim+YYJy8OIPUDshYQ5v60q6YOHEiqwpAq0hmtmHbwrlMBQmkflrIGz4RWrVVVr/Mgh&#13;&#10;GNOwaR0wtWZEiScwCb+EJqds31jx2TNjL2tuKnnhW9QzoI00eao+pumTVGy0at8prZmz4RMiva95&#13;&#10;iyxMY5mSsGcB0vCsmL5BpITmlRVbCiV1Hid1dN7XqvUZcyvZbCQy764L5Fyg6wWc1wLxQA7zlXfi&#13;&#10;DgFQK8rzJdEAZ+ez+VnkPeTBySBqUi3hOOmmejgIYpRDYAkxj9Jlm+4vW+Awvg02xvddpXtcgPni&#13;&#10;NM9T6R4KEClwPryXtkF+PYB38Cia5483vvdtUCGvtaGvsQR78jytyNiIsYXEdhuku6+Ljm301t1x&#13;&#10;qpXlZE6dgOsKl0jQAOZJzibxUO+qzaV27JFTL49/yRnd1jytLmi1byK9emwohzPj7MidCChBCAEx&#13;&#10;CD9qg7iL/MAPzF4w5IfabSQePCWzR/0hX55OThf5fD70B8o3aK6fdIjrhleSCd5SmTAnOd2sr9hv&#13;&#10;X7Y2/H7lRrFJxLKlSWohSUgw9Ece2rtfpViHFvust+eL5XS6PEtsPXT4JzSZT87yeY/wQLKBAt/J&#13;&#10;Em+1KogixIZ40ctDWjdVPqTvWCvR6Ic3gsm0ExfJEHgchb2Wia53skSzpmssMYxeHV+d4QJtLqSG&#13;&#10;4WuOFhupNwVXDyQbdkRiaQODZDmVb2+7NzBoJiOD7VQmvT5tTeQ8ONZT/782H3bEk60Jh82NMtZ9&#13;&#10;KzKNqPqTk/4AUoKGUAq7zS5eZJEOtLKxxR69BqUZ3wK+Fe8U2sIN9+GWO7yaUMF4CYaP+JTaduvM&#13;&#10;9qOM1db986110kd1QZqxDq+wdea/bDld0fraoO6W09mMnm1xMpsvckzcsWRzLDHb5tKiOaD9wrs4&#13;&#10;JP2gh2HpbPMJD8YLOhUibgTOXmciuGFyGTCHCE9OIS8u4jjd/TfmvsWLIaWTOP+w+8Rd27M+oF4+&#13;&#10;2KHW+epZi0y6lCFjL9ClSxX751dc+wyg78RRfPBFUvWPU3pRHs+j1tcn9Pm/AAAA//8DAFBLAwQK&#13;&#10;AAAAAAAAACEAlTvyQs+QDwDPkA8AFAAAAGRycy9tZWRpYS9pbWFnZTEucG5niVBORw0KGgoAAAAN&#13;&#10;SUhEUgAABEwAAAJ/CAYAAABiP0aDAAAAAXNSR0IArs4c6QAAAIRlWElmTU0AKgAAAAgABQESAAMA&#13;&#10;AAABAAEAAAEaAAUAAAABAAAASgEbAAUAAAABAAAAUgEoAAMAAAABAAIAAIdpAAQAAAABAAAAWgAA&#13;&#10;AAAAAACQAAAAAQAAAJAAAAABAAOgAQADAAAAAQABAACgAgAEAAAAAQAABEygAwAEAAAAAQAAAn8A&#13;&#10;AAAApGCSLgAAAAlwSFlzAAAWJQAAFiUBSVIk8AAAQABJREFUeAG0vWm3Jsd1nZl3qltzFcYCUBhI&#13;&#10;LpLgDE4iaY391f4J/cPa/6K9+ptXL7Ut2bJsiSZFUSKJiQSIkRhYQKHmO3o/e8d+M+/FLQC01FGV&#13;&#10;NzMjTpw4U5w4ERmZ79r/+W//9PDf/rt/N33pi1+cDg8Pp83NzWltbX06ODjwef/wYJqmQx8b6+vT&#13;&#10;uq6mw30fh7o73NhW6fr07/+vfz89/4t/nJ586NL09S8+NV3a3pqmvR3hnKYD/Tl9+uy0tbWpm71p&#13;&#10;Y2NtunPv9rS3tzdtbWy53Y2Ndd+vra1Np7ZOTfv7e87nnvrr66o7rU27qrO9fXo6XBN6XZ/a2BC+&#13;&#10;jWlnN/B7onsS/dTb29uFWqf9g0PRqUqidW1d8Cr74MMb0xvvXptu3rk3idtpS3i3zpydLj34wPS5&#13;&#10;L3xxevrzn58efuSR6czp09PG+ppwTtOm6Jwkk8ODfdVYk7xOCeea6YFGJKWmpq3N8AVsEzQZiTKQ&#13;&#10;Nce6ZMr5pHRI3bmK6Q8Pqq98yteRz75oATd0CNf16zem//nTn05/+7f/fXrn3fenW7fvTPf2pLO1&#13;&#10;DbW3Ne3tH0x3bt9VnXXJmTbWjGdza8vkXb58cfrWN74x/cX/8efTs1/+4nThwrlpTfzeuXVTutmY&#13;&#10;NiWLO7dvWe4bspe7O7vCuyE86xP3O25LNmRplDNRLhIR38G+9ALt8A6DPmInXMfK5vxg4L4wXCGz&#13;&#10;k+UWfIG/P1zrFk6QJ+ghcqW9ubxw1NwYtBtgAcM9dYE9xCA+Q1qTXI+nT6tLncKUro/xv1ZZ9Xy8&#13;&#10;lfvf2wbvWwy9M820v8ax0MtcukRCn+59aKKPL1N5wc6jg8A1H9jK93g900GmqnwSTPqXrBQdDdji&#13;&#10;ch4+wwUDmRDCH4gPsW7qpYvqGg/ycRoNrhr76j8b0sPGtD/t7tyRG7ynPncwXTh/Vj4l/S90HNqv&#13;&#10;7asPcb8pn1kfQVs76mv45lOnTvm8pT7Lsbu7K17VudSnduUL40/33b/p4/hIZAGc/abqX758ebp7&#13;&#10;b0/dVn5A9O3Zj9BH45NoZ3PUoy73+I71jU3h2zS8+/FQMvSiR+CgeUt+/EBE78rX4s/JY3whAUPq&#13;&#10;WNMyfMS+6OAAX3mnPd1K9PK5ksmeeEQWp05tmy94Aidygf4D8UN3wl/fu3tXx23hREb0Y3QnmWzS&#13;&#10;d+6aj41T56btMxflIs9KHtsibEvwgpMNIFaJQX5N45mpnqZ7uztqS/5SOdBI28hoXT62/ZFutyG/&#13;&#10;iEcDFzxh+MAh1y3RapmpjMT1Sk7S6YHy4YNk3fqsFjEEIUcPB5IHYzTy2BcNW/LPkVnlC+2iT2M2&#13;&#10;4wT6cvuCIzEucl95006OKPVgH5pEh2hDrpsa1+AVeNqWpscYaHSiKfRVdwI2D4xTquC2KDtUPrYQ&#13;&#10;nvd1PeiRnUCPCPUBPstNd/CFHbu+jSFt7uxEL5THhkM7+cgPejnu3rs33b5z230AnDvqC+STgjNt&#13;&#10;wCNj/hnFAsQayAPcpOLiTB10W90sy/Z31Z/Uh8Wy6I9tum+IL/jbkPzx3fQ9+u8pHZsjFrp06eJ0&#13;&#10;6cKF6b333ncb58+dEw7ZumDuiQfqnz0rO7WcJtG4vbLBAzUI3+3zp1VW3wq9JOpZH7omntqSHhi/&#13;&#10;d2TT9CNkzAE/xGKxp/hC6kZW9HFg5NfcN1N+b+fetK0+Sf112R1nkmUz7Nx8Q4N4twx1bfsT7fV3&#13;&#10;vQc38nVfDPmu1zaxE2gmYU/FSX2uoXdHNNEOeuVMXGj8qrMn3Zw+c3rl52qT0Etd+u/+3oHkfldn&#13;&#10;Yj54CS7kLssKb6Ofrkunld2u5CkUbvPUdvo6/TR2IvpE74Z8GTZw4+YN9/fz58+7DjQCB82Jh2Wv&#13;&#10;98BHfCy/o76HL0f+2A88IAfzLXnRv7blX+wXxTN803+pT+Ie3eNKNtT3sFH6IHzeUmx3+vQZw9J+&#13;&#10;5YsdNTY/fWZ7unv3jtrY1Dhyyb4HeVdfd0XrzVu3RCP+i7EjNACD3fgsWrA5y1l6rk1iQ9DHQaoN&#13;&#10;OcbUPf6Pa2guDDjIw682kRc+d33mvr4NnZJcj6BUCX/LuC4wJ/Chh/CEvNWviG3p9YMH+lrwxp43&#13;&#10;1a+hz3K3/2bs3fRYCC3olPocricWwYEusH3GL9Ke5knQUX9WvvBZ6Lht2uYFiO8P7ugW+VKH+ofw&#13;&#10;pXaIq6Gba2AjR3zQ6NNql3puWNe0ARznypkzesJn0KawT7uywZYDCw6PwTSkBB2UA18dk18eoLHt&#13;&#10;kAd82yTfNAm+bWAPSJCxS8br/sN8bF/6WV/bnz649q50dWe6fOmSKlGRmIO5jc6iDRlvbkXnzAUj&#13;&#10;i/hlAa5SeVlljIvSwS20IT/SatzHr4sPEja1LK/vA0fG98h3S7FEfZplJdsGR2iInwUfvpU8990h&#13;&#10;3/ob6qEXyksjMu81+UeT/Bg+Wv0eWooTnpAJR1PtjHvKwdl2Po4XXRlSF/EJ8Lah8a3z+OL12DTI&#13;&#10;irWIdmuXHqKkzJlqK9NVm1feim95xr6XLC/ppB5q2wB/iF1WXcnsSKZuNhmA6YBNIaDOKiy0jLMF&#13;&#10;tcjAYQOFEHEmsxNDoAN+KDB1gQ67xxngno7GoIMjBxKBAk1H4xohWJkqpS1pYcXcjE81h0BwkATt&#13;&#10;CAd8EMWCzYYWeg7Un7bOnJtu7+xNt27dmT746Mb04bX3p+sffThdu/bB9PKvX5oef+Lq9NTTT01P&#13;&#10;XX1yOn/+HOGhDUVuAWwejO1QRycnj8EK44Nm/TctzvcfUQEx5MMTVMGsb9uJ4V98IweXAUwVc6C/&#13;&#10;uSfHHVI8wruDAPHNAPYnf/zH01e+8tXphRdfnn79m99Mv/jVC9O77/9esttVJ9lSwHXaGO9pYGPi&#13;&#10;sTfkRYB67fe/n/7qv/z19JOf/Hj61re+Of3wh380ffXZL09XH78y7TKg3rk7PXD5QQ+sBM3wz8Aa&#13;&#10;Z55JFgtXGwzc0C9yrTs6oW6ARxu2NbU7p/I15/xrXK0PG/gkXLH7j0PYZq3ElB2Hg6/lILDEUNil&#13;&#10;w2z58bzet5xzHfAy7/g1+m9qe7mPXOc+Uaj/f85pe6nLmYrjWkVmy3T8/igfdB/ge8w1yV/yt7yn&#13;&#10;Te5T92id+Y4ueJQ67pd1VvcCK05o8T8GbOcuMS6v6bEzr7EVgm0Fh5uaKGnC7gVIDVq0aX+m6gzo&#13;&#10;h1sJrhggCSrxeWvqm5RxzSB59txZ294d9cc7dxS8anK3qQAAOrELAg8C/sNNBcvucyzkEgRmMGYC&#13;&#10;fUoB7y4TO3AO32ufLnrww/BKW7o1DNzhZxz8CPcqeHFeeCUoc8AknExSwYd9R9bgJEXO5Nl/6kxQ&#13;&#10;nbbrDwObCWlosT5UDD3gyORlQ3xsmy8mqff2NakUgBe3xS+JSYXYM37qiBhdg0hlkil03rn74XTu&#13;&#10;guiRe9rf35k2hZNAhkD5nsYILzoIL/wT5KHHbRZNwrZxuTH9Ma+DRtoioWMuCVAkEI8RwHXMhB5g&#13;&#10;1lVP07rgwHcp/8CTgwSPBNbIBD2yaNIEbvDlCN8eS+WD9/foCww9jBU6FMigQ2ShW+EPE0xyhcH/&#13;&#10;gMd/o2OwQVtppA10vKkFeORAQnfghB/geMjgupxlEyAxbcKbhxkKtodtq7Zx8IcFHiaRSAFc5ctS&#13;&#10;GZNdeCfeAP+t21oME53EIM4f9ukgcOC3zSpfw1UmmFoQ6aID9tcJUGwtvJKHfLAF6oPPuiDmkSys&#13;&#10;Kz0kMd+Ui+fkiwc/nGBRJGMjtK3Bl5hZF81MrLjHLqOvMQkRHvr4OU2cafPdd99zjIGM015iBMsX&#13;&#10;vehgMaFpzo9OGJNbrwsjwEIz/oj69kvKw9cAQ6LOrtpXdGA/EhpDvwEU/4TXyIE88yY+sRlVNf17&#13;&#10;a1mAof9jWyTqobsDLRiTzzX2QP3lgollLvkTW0An5apqOYMHmWITOZOTMmSAXZGow31huOfgHr7L&#13;&#10;Q/NpExuifzOuI5PWXz8l/tU+NgLcbS0sYKf0H+gjmTeYVyp9mQwlTiUPGHAKkRdMwEU74ED+LDDT&#13;&#10;Bv2ABD0d5+OjRfuY8FOH+sTxJPBzoPePbnzkeqe0sOMxR/nw5YVEnbFt6ADHmbNnvACCXVy6eMn1&#13;&#10;jRB/pXJoFrDh4zeYjMyyVKnvI8/aI+WRFX4ZX7uxPS9q2O7cx0bfET6PWeqP7VNu13zN9YRl1RY0&#13;&#10;Rs46D3qoA40kaOzYZ5k7V/myO+gpDwHWPf9Up6ljE/eGVT1i/w2N35zpqyTapFpoid4O1kuD7mU4&#13;&#10;xHPhB58S+WUxYx5r4+9o3xId8MUff0obpRGeDtUw5/JXmbGMaJqxIxzf4I02w2L4LK7WE+CJqXAU&#13;&#10;ojvj1nXlzz066L0IWvUx6iz1U5+Dba0PHqhf+wYH9FBOWtK2vG6b9Dh86l2NBdi4H6pDo8Y5UmIZ&#13;&#10;8RvGdRrzzMpEsMtk3gbsMn/ZNvlzXKMbxCwdkwqHz+t1YXu/9IfkVX9GoD/QQH7hOcefjzhBfQdf&#13;&#10;23Lg7dOGLVSG4Cs/S1j0wX0fttB+2+S86veqD2xTcfTc/OWZ+mpV+Je5978u2JDe/QE/taSYSvN8&#13;&#10;v6wa+k4u+zjcnLPJ0zccMswHyVzIFXkVjGGOFlvJqjltn9ZOEymPFXvgAgtBGdAi77mNwizRIeJV&#13;&#10;sD3ajV/DIfAEDbx0QgUs8kUEJWkhdIIr7QzDFR0Hh7gNKER9JNGjK55+bm6enU4Lz0NaQFiTk76p&#13;&#10;znb9xs3pI01Arl3/aHrr9VenN1//7fTPPz/jBYLHH39iunr1iemxK1emBx94YDqnCQsr7mvq1Dho&#13;&#10;eKcjuhW1va+DoJGEHC1L3WLUJAxa0kWzvoc2kmXDNXA6BgaXrjU6xwGqeEPBBMEBuAksSAygp/VE&#13;&#10;4+oTj0+f+9wzWgD64fS7d97Twsmr0z//4pfTb155ZfpIu1BuaZJ1SjtkzgiWYeC2dqLwFMMBq/h4&#13;&#10;7733pr/8y7+c/tvf/M109cknvGjyF3/2Z9PXv/ZV7crZkc7PaaHplh3UOkGNgj+CH1Z7N8Xbzu49&#13;&#10;D1bgzlNO9Kgn7BrsYTm6Ku+cw7+Z+NiflK1EZam07seAZxmnEbWXhbMlpG10lCO/z5Ksw6E/4H2/&#13;&#10;qFgOiq0OdAHiy+Z74D5eqPuWn1B0JKt0L3kJwLA3OsqRtKLsSO6/9AbxoWfoOJ6O5yxlyGLmiUn4&#13;&#10;jtc7Dte2em758fvmHz+HjnmSQ3nrIn+uPYF0Xxt01k4YiAmCBr/WwxHe3bOF8ahM8GEK99xvN7Vg&#13;&#10;srNzVzM4AkCCIBZR5mCQgT8T0DxRwl/wFJA+Rh/vIMY1cDxxJMAj6GbwgzauIQuYTgKQLPc8TWRR&#13;&#10;wHLQ/R3dM4nDd9AWCyqHOpdHBlAWQcWCJ/v4nX3THZsiAEdumfQk0ME/kphYsBhLysCsCxFG0Elb&#13;&#10;pD59ReYEONGPwISzE/r0F/DkyQWB4KGOBEDsPNEDgOFfUBEBBgsnTExZKN/TLhF2yTDHhI4NTWiB&#13;&#10;99N9RV3XP3h/OrV9fjp/8bLki4zYvaD29J+nI6E0vnZ7S7KTLJCP3JoTrJgWVcBsWIwi5uPaMpD9&#13;&#10;MMaFt4yNUqr9InxnbJCfVKuMDsjcuzwlD7oK11vGkQWXPT2NXZdNbGnhCzo40C0J2SJTNa18nsBH&#13;&#10;ryBiAWUPOSnwZ62i3fAQhlRBmIyLhY6VfogTVrhpQG1ppxTU2v6VZRUrf12rPvEJKWP8jrzhCp0R&#13;&#10;4NMGtBIsQmOe/t+7l6ffTKKZQJCoC1+xHTgKPPfYNXVpEFq9+CFZYiuM8w1MTaNg3BeEu3GPrER5&#13;&#10;4BcRSoazTQEb+stfZey+gG4GfVuyBSZPtA8MsQnjceyeyZ70I9zoV11G/Sw8QDO4s0Ms9LP4eVcH&#13;&#10;E9frikPuKEa7oAUUJrokbBl4UtqDf+iMDxE6p9LKjeWTbMlQchQdncBEftRPHAMY9LI7hYQ8m5Z4&#13;&#10;0mbG9MIx4SE1Duy9l9zcN0Kc/aoI9cKuFgDhY6ljy1DybV/JRDK4sRu1YLmVx+oDWZbGntfUj0nB&#13;&#10;n10YtEufpN5St7YxZCN6oD2LF4lflO187LeJHSJNyKNtkhfaYlPoi3sWLmivdO6rfyJ/FrqxH2Do&#13;&#10;c+xQhgZsFFj8uGMrlfNADl6CS+3oH9fmj7GBf8AItvGFF12UZ7p0ph3wxnecsp9kYYU+x+Ixi/GU&#13;&#10;Ix8WO+4qJr4tmyzdxGHYcRdi4rciY/c/0b6CFT+MdU3QRhmJBZJdyw2axMuoV5sjHt2X/qCXhEw6&#13;&#10;7oGDAxwk+AcOWjijjyb6Ru+xc5rHBkGLbJPiO2PXob9jae2AhXloINEeCNzm4Cm+F3+WtiMDruf2&#13;&#10;gceeTa/skP6cnSnUE68gRzyDP24tX4hVquyo33Z8Xf8l5dRXYlOFx+AN59FF+g+yFc5oxLeuwxgc&#13;&#10;FsMjeMJP6KD/4B8bw7kMwY5UPcPvMgEXCUaG3KPD4obG6G+0o/qUcZBcxoV0mt31kq7GnD35xxta&#13;&#10;JER/Z/RGg21rh9hp2I3a8Biosx8kDFzgPe4H2v6yTZpsaj735W8Zs1POYV7sryA3vgnf43Ldd3cH&#13;&#10;ONB97b74mz/jk++mvuombyxmig7sEng/hBAMbwyQWtc3iz/ko6PSj60XB3lcd2wFllRYrslb3pN3&#13;&#10;PNX/zPm1hdlOmjO0PYNyBVgBxi3ZJ6W5f6ea6aPrjaaOoToJxZE8eDvO3yZB8u7YVlZHAIUVEBiW&#13;&#10;ggkCOlsZzvmstq+SKA88g3KchoPf0UOKCziMqU+dcIIHOvTXOGC+jotFBxwGeNaJgl2mgUWDOmSI&#13;&#10;Lf0T/KCJIIx7Bjza44wxsuvBZQRqGkMxcMeHetKxqb05F8+dms6fe3h6TN35hnac3NQg8f61awpa&#13;&#10;bk6/e/P16d3f/W568flfebHk6aeenh577LHpoYcfnh548EENMOdEizTL40HRkQB+OFYEr/YxHp4I&#13;&#10;MilxEm0iDKmN2/DJDRwh2Q4O5CCd2o6lrvoMhASF8Gl5qg4OmMT9ngbq8+fOTJ//3FPT09op873v&#13;&#10;fnt67fU3phdeeHF65ZVXpldfeW368MPramd9unjhrGV//Ya2hyrAZdAuJW++9fb05htvTn/91/91&#13;&#10;evbZZ6e/+Is/n778pS9pIeXqdPH8BW+/xHmdHgtnYtVbRzMwIGdW5RU26YmkdT9swzo2p/A65FIm&#13;&#10;zcUn/4Hvk9LGyJ/t8dORrto/CaHyNDSY9rZJy74+AXWp8oREcNDR1PrcV2ct+4POaqS45v54FMM8&#13;&#10;NMmihsyPQnza3dDJfcHKaQA6Kf60tmzL6n8MVMvkQUcoZ2lVdskJv/CSg7rkHZcvVIGr+l+20TqY&#13;&#10;3RxIzXwscfsaPzECLs6ktmf8ojZnygZtw6b9yoNyeVUDp4MKNEzZFwDLtu5DTyazKKLYVLhiZwye&#13;&#10;+K0+IaNdB/qDd3aWwDtBayZUu37qST3yTuspeugc9EmEBGbaHGm7Ay/l+GkWNFkAThApQOVXN3n6&#13;&#10;C2/4GGjPE7bD3QR+TAznwDKBIAEbtJGP5oxr+GHwlCcCYtMgX0VfoI7/Wd74fMlNTTNZoB738a2j&#13;&#10;DJoUHFj+tKcdHxwskqjEYxvyhEfqsZtEENoxck9PVDUZ16s3a/LZ9H0Wow+YcGg7773bWjg6e07+&#13;&#10;Sk98hX9XCww8tfIEXDTQnu1r2FiDIDVqHqAV/aIHEmOrZaB6yIZ7ZM11dAA/maQhByaF4kp+E9uD&#13;&#10;7ywiAe/di7oHv8Ujug/1YECgKxkiJ+pomch51odq4KPBD7/wxvgAHiZhbt9ySH9KMJXJpnVJUKuJ&#13;&#10;j+UpeOhma3Ne9+lYj9x5Sj/rFV1Tn7GgT1SZ/LOYBV1NXPPqCaltqNrgPWN5ysJnfOeQqwo6USJg&#13;&#10;3LszJsamMwuGDuA1MDVIhCZwoKPSSJBNX82EnoW22JxhNH6RqIcus/Mh+iXGIA8e6Je72rXJU/8L&#13;&#10;F/Wa15ApbSEDadK2AyyTDl6xoJ+At3bFIgmTswceuKxdJu96lwltdGwHjrGfCUttDNrQu+0JvuBF&#13;&#10;RxN8IyPooC1iEeTs62EvjsMEQx4TS/o7+LhvShm0Rg6mecCsr2eBir5BO9054thH9FN3CU9fJZEn&#13;&#10;g89kYMCknfRLZOudWWrTchM4sixdIQ9PQ4Le2Aiy4Rr80ENKX8JuJaOxWEM5/ar0Yg/Iiza82CXU&#13;&#10;tMWiKYsf+4L1Q0KsHbuGfqXAEG+mf5BnObBwqfqHijMLE3vPwjdyQPZetLNPQXbpq+jZvkO4sAFk&#13;&#10;S13wOOkET+ZBtk/CDhwX6hr7Ci/BBxx+kLGHxRHkuj7kat8iv1R+jMzyzO5G+3PVZ4cFtsHiHjEf&#13;&#10;dlb9cM2itHeVSD5d/EEOtkGdoR37TFxPXIg+Ipu2DczpM2dCgv6WX87AeCxS38qS6rAhwc31Y2/4&#13;&#10;A1nL0PvcHxxbC1foip37dSflIQde5drVNbaAPEm0CV/1r/QfkaIUXQjc19XHTLN0IrnS4UN7bBHf&#13;&#10;4B2D4r/JfVR4K4/yS73yVhz4g+YBR7skeCLhZ8mfj4wjXjRSOXZEcrmv5j9ly/jFVye/7tvYhP6h&#13;&#10;c8+lIoRFO2mztMELCeqgkfZIlHO/pBvayS/MTHvquCJ/4Iuz4HlQcuPGdevsoj4hgD6wwdGs+/qW&#13;&#10;7M3+QHqAHtqonNoG6Mjvwf3xBGzLrdPjAIt7bOdwsdOo/hYc9dWAc9+0vCaPtmpv0NtrykoL16TS&#13;&#10;BZzHGtvD8f48w5Z/cmxvaqsJXMcT7ZW+420XFpsmpXpwpE7x9Tx8uVhvTnFwrkQyR09J87iDvtKS&#13;&#10;UvLkW1wTpNgogCn19QJB4ChcZBo0FY7jpmiTgLWr3xXAUUEFmSeTQ4AWCL0E0iycdb3vyzuPs2LA&#13;&#10;5QZVHWffxsMkNREqMAwCcpiC2VeQFRwYOh0egaSD4dxgf30YH4EVgRrBBwkW7bw06hL40g4+bk2G&#13;&#10;gzM2FwhwdE6egLEqiTJk0/p+yZqCaK2kawHpUHycO7UxnTt9YbqoV1d2H2NrubY43rw5Xfvgw+lt&#13;&#10;LRy88+ZbwrUxPfzoI9p18uT01DPPTI88+uh06YEHx/ufpsh02NGIAAZoFmwOFHzDp7+LIvrgzEl5&#13;&#10;1QFnO3SVhzs4AO6omhmMGISEXbKJLBhgSTiHA13zdICB54wGNiYR3/rGV6bvPPeN6T193+S1374x&#13;&#10;vfTSS9Mvf/X89Prrb+g9/T1NnLS1X3h5VYcBFZkRaBNg7eip5E9+9rPpF8+/OD3y8EPTN77+9elP&#13;&#10;/+xPpy9+8Qt+75sOaFiemkvelr1ItzQIBIiKzGdtBZrDl4nWgPJpqbb0aXCUF9bnIebUi31axrGO&#13;&#10;z4LuiH4+idJytHRIbWDZv0ofZcv8wn7auQNR4Zb4mrc605mU0EIT9v8vS0cRlO/4Be5aTtsMNNhq&#13;&#10;Ugfg3nMm7ySePiYbEy7cn2IvlQd4Gei5Ly6uq58lXS3nDIzpVN2lrcjKTbZAnCza1XXbgOdk0od8&#13;&#10;ab8pvKJnXZPPPKFPOwTm+EHaZWWf9ug/JA/+7j9ZyCBIJbhmh9c9BUXAMcE6d+684fHpTNgyYYif&#13;&#10;ZbHEfla44XttbInHR5AIvgh2qUv75h3+dbBYjf5YuPDigODARbsEviy4cABHXXwdXnfH77AT0yjo&#13;&#10;XEw4K3vOlbcDJz15X+ap2OXAcBDg4buTct7XghNmBT3U5cAnskiNeYh60x67jyxOaXs979SCjyCY&#13;&#10;oBqTOqd389kVsnP3I+Xdnc6ev6jxQUHpsF0HIRAlnEyaTLNbgFtayhm74MAvzzaWAA0+LDv2GgkX&#13;&#10;svI/0Uy+KBf9WihjcUJE5VUOtciim1jBv4PT3/2QPbFYQsJe0DEcM/G7p2/l7OpVInAyEdjY0GRW&#13;&#10;vpcdfo5yBckuArUiXoVDbfF9Kmiy1HSC3+5ooo+YXtEW+0lQ2kmQKrkcWTJu8CoZMmCMaj0ws1AT&#13;&#10;vhmjIwNkkt2TCA35YEvRPTTsaGy2/sU3bXMdPqFFctV98lRH5eDFnukj6AgZ+FsfssHwl/FRSFSW&#13;&#10;p/nke/GPXSnU0YEfWz5lSx5ckOI/4J+xUvuJTBs2ZdVLlh/p4QN+B52xSMe308yHedIuTdnblSuP&#13;&#10;+zVaYLzIocno7Vu3hX1SXHXaZTc+4snpoeMs8MMP/bQLeNBe/qEMK4QHZcrXYP9zKv/YfRcGuCZR&#13;&#10;xsMG7u1XrB/JUHnLQD06SFDettFBdQ0u6DF90iUw1Fkm8uAZ+WAzyNE7dpVPGZORxgu2Z9lUceDr&#13;&#10;3FdUB7uE3hxpI/0a3c9yEUrfo9PSYysa7ZHXxV9kR1vhkzhm+DvpZn9fE2r3UuQ1+x0/0MNulQkv&#13;&#10;6zvph8jB9jT8HzihnYM2QUIfu6dXv9oecrL/Fwz2zM6L+Fn5B08EbWEWJ3V31/qdDvpNDrcr3LTB&#13;&#10;Qb7bG0qgLe6RG+MEix/k8e2eyo97ErSyqEMfoj9ie5zFWngzP4o3oU36bGqbwNFfkGNjA+yF/lT5&#13;&#10;EDdyDU3pZ1mMRJYk5OEytQVd2GOTy4SLVPj2VXDGdx3tB4FVHxj1uAd2eY6MkM+8sFeZWKdMiFWn&#13;&#10;YxJ5JGTTNOPENwU/cBzgMr3mR/qR/ZDwW9RD7k3cF9dSDlyTOPea+8ho5jl1JUvZvwhR38Lzh2fq&#13;&#10;IUPfU1mpbYViZVAODZQBoOR75VUmvUem6Bec9c2lDZjKKVhCa/EVrjC9L27uua798XCE7+nwtgSv&#13;&#10;yObbPfhjfEgWu7Ig7RbapGWFDXVcAycJ/D1WwOPC+fgU6RH4JZx3ZwqO/PZRfFj5oJ+RqEPqPdfp&#13;&#10;E1wlFeakM/iQL3ZTmnumNrbaNou35cXHPW9AdNHSdjj637I/gI86rdd76nMs81vGmZQy1Z1NMAWL&#13;&#10;v7X3SGQu6L3Pagc7mq1OuA0aP8ulS6UTnwXPRWkLbPRiw5X+nGzIrpH71d85r76kRZsENR6sJCyc&#13;&#10;JmkpCLoQQsdpg2YmnLsKcs0DO3UxAupjiGsEc6ZwdC9VwdBgxFuhtdUugzD3asnOFCzmRGU4edrB&#13;&#10;sWsyISMRcijyyqbbGMbXOqEXOnPwEdK8ty9a1DYo+oE5nibijg70RPGuFmvko7Q7XquQCrTkjr0j&#13;&#10;ZWNbDlHvXR5oIvKQnvZc1a4Svnfyvr4Hcu3ah9M7b2nxRMcv/unn04PabXL1yaenJ558UkHQFe08&#13;&#10;eUDvhrJrYzwtENbNNYIxdVL94+nzOkGoaLByzRss1kB0rUI+8EXyxE3QKs699IJCa5iRO9v29XRE&#13;&#10;+mR1maDx4sULXjG/qw8f+smrO8DhdOXRh6Yrovm5b359ev/316YXX3p5+ud//ufpxV//Zvrw+nUH&#13;&#10;8ttjhZ9Vdba8Qfe6Aszb+mjsa1o4elO7bv7mv//t9IXPf3767refm7721a9Mn3vmacsY2dcpQBsJ&#13;&#10;3vNqVa6tW+F0yuxmxR95nngd63F1cJQHb+2QnKOpnSYyxYlLswOfJyqmC3l/Qq9eoCwfnKOzReEJ&#13;&#10;l3VcJxQ5q/i4AV/vo2vxJxv5LKl8fjLssCOd2s4nw//hpUseXDtNqsGB64icZU015k9p6gh/4BQ+&#13;&#10;t8WlZFQ8hes9aCtLrpepvoi8ZT3jrX5VtoIbPGA3S/yqbbS4Itgpq/ipZXAoRIYDnjJsY0sBqKzS&#13;&#10;/ZXAQhemBV8HHXcUCMT/Jmhtu6X3nHa2gYf7DJRtM/CekAhvgyfO4MBH4BswL77nxNO0O3olkadd&#13;&#10;bONlJ1jel6WfJqil3+GP6b/7CpihCzzk840PaHZgrYm9A27ltz1kwtsf9dnk8xQeunNUT+gyNCY/&#13;&#10;kwqbjcUHJvVX0eGJssYbrr0QPoJNywiehUclxp884RXt2AOT5FOnTttH4hf5+Dh4eVLF2xLresWF&#13;&#10;Vwpv3PjAiyZb22c15kQOfD8APgg2UDbtH+oaelf93SaBj0h5FJ/xrDxHl8DAz4AwvK61WEIeO/1q&#13;&#10;UeZzlNsHircNdnho4MrTaPSMHtglAU5NsM+ySCIZSB7SXOzzILs/lKV1kwT2sRPpRJ9CQDfor0/b&#13;&#10;PUEaizS0SxvwwPbmPcmfcuDLP7qAhrP6LoIsU3Qk6M+YxELKXbfBIg3arH35w8OjHXiOfKAngSZ4&#13;&#10;VvJVPdrzIp/yabNyBSa0MClN8EjAzEc23Zbqkri2bISHtloHuSADFim9u1U24/e8xSNwlPXYlcCQ&#13;&#10;HX2Fs/P1PRiJybI2j8OePXFQuywGwR+LJ3xngp1gjNF+ui150QayyncpDqezGoN5FYrvmVB2SbtW&#13;&#10;aAd6oyd9/F59Fn6ggU5NGTQzycUUG1x3AgYeFoLwGfRbyrtImh0V2Hgm6aYHnlVHX2QRDey4it3Q&#13;&#10;Tn0VXFGniTIO+hy6Lc2uo8WDwrILk4lFX8nDnuxb2AvnBa4Zr9ApBW/wR85t06UCaiwLTBN8cE+7&#13;&#10;Pmhz6JQyUnlpHSZf0I2dkegT7KJkwZrFSV4VtM7Nn2RBRClfkH7S2EzdWX4V2aMv+qtlYLjUt37U&#13;&#10;juPrQbN1Cr06qOvJDXqi3wyb8hN+0W4dKUbrR1S78KSGzCPtwvNS/8SHWbDUUp/mAdt6FZO+xlgA&#13;&#10;HGSAF/74eOv6XhZX3JbwsVCzfVbfvZFs0B/2QTvoh8SPPIyuGzxDxi7UH/iCJvCTel8dkceiHbzS&#13;&#10;94HiVW/KOZAHclvWo45pHm1xbT8tvUTX4Mo8B3rbFv6RBc17+gg6Cfs5rR2FpPYdYFlgVI7bqEwN&#13;&#10;tPgTexg+QrqGhvrA2i7g4KOsfgMfRn+FLnCk3tyf2gT1egDTa8qRJ4l8juOpsLRl50s7A4izr1Hf&#13;&#10;0H3zkLHjqKgqtAMnAPel0S6oDCt4KIGX0kg+6Thty/sl/ciXMvKgm2sS106UKTCgT97WD1Lo6fh0&#13;&#10;TrtCU4yMqMeuPO0qtX9kHEK26oNjTsX9SibFG+z+u4wdGzuYRsSn9unL2D44qmPwi2uXl1bokDSM&#13;&#10;s3DUZ4fnsg0AZj5TJ3zQ97Ap+tc8Twe+9FOPa/uJQ3xQ7GimIXLrfdvB55HAX1zcU47O0CGJstbp&#13;&#10;ubgMcORPjGNVvlIZbaQ9wCMrrgbAuEJ+CmH0N4n7XgEp7fpWJDVbtI5rndruIss1jGWMj2IGSB/w&#13;&#10;0zrhDV6z2WLGKsmjsONbYwsAgqVg0vggHEFKwHAF0az4G34EF/pqYQicwWVQwqcqGLk7gSDAmQ5G&#13;&#10;qzEoBNpONwsEBxIKgKQ+gYcFqWx0wHZf2iBYk4u3AEWl6BRmAkMcrwAdOKo7A2tcXMsRMhHgtZ0D&#13;&#10;okYF/eDhcCCnurgAgq5N/bLFeQUxVx9/TF83v6lXWj7wt0/efuO16Z23356e/9UvpocffmR6VDtO&#13;&#10;nvn856YHH3pIv7xzOTJSGwSccOqOp7MDe+ga9KBH3lXnY04Y82wsoddqVlnPMfTgS6eK4fM0gCcB&#13;&#10;6AXj48jgkYHfhitC+PDk4489Oj1x9fHpO995Tgshb03Pv/DC9LK+efLb377mnTXIYVMy2XUAj86E&#13;&#10;V/LHqd3UAtI//vyfpn/SYsvDWlT62te+Nn33O9+evv3cN72l2AO/mCLIQv+sAvmpCTJAcaMzwL9t&#13;&#10;eNyrwEXIhxRYX9qYlx1vafCBOPnvEgfX4F7mnVzr47nLztWBAKj2mWX58drtU4VflrfeKm/2Laus&#13;&#10;5UV7xMfqDaC2haxyLSPAFjycCQij+Bekk+RuGZQwteR2V/dHG/PArazQP+w7RmDAkAeNJtp5ODI4&#13;&#10;IKk7aaFVF6rjRV3bU0obVBpQf2xfqrCS1Yqm1YXKQJX+Qz1oJ0BmsNSdDzyIrIZi96eVXMkYtupA&#13;&#10;ARr1HxtjYAC35Y2PgV7dpu+GJp7sQht5/QYAPoIBll/VqL+gPYI44Oh/CW6Rs+ppMg8O9E1ZE223&#13;&#10;nHoEhBl8TZRpK0wnLNg1bXvCI1ymVX0epsIz/ja0+/Uc+QaBiy/oS+BJMIFf5bUXSvB95QO5gpPU&#13;&#10;trluHu0QyJMIKsW2PhAnWYxdApk4UFd00pcPCFyQFxoij50MymexVwvi5J86pckn8tN4AJ2iTMFU&#13;&#10;Fq3YacOulCw66CGAJkX8utjtmx/p6+g708VLDyhg35rueHGdyTqvQtIm8oZKc2780LPcMWGaBMQi&#13;&#10;j+GwE2zAR4JjcDkoE9yG5Sr9WW/UCZ/mVXxkkUSL/OwWUbJMVQ8dV35+r1vyow3GP2RCmSfVroWs&#13;&#10;NdYIB4tGzacNFtZJyKm0l0+1YlyHWnjZ00IZ1MWKwKWxTTQ4T3goibzzJDVPprO4Yt5VbhtTneJn&#13;&#10;XGeBY5mwcQ5oWdKj2akn/VK22wFH9MJiQp7kR9TRNX2iASD4LRsJwXRJDuiHADz21o/sJfDE3pAH&#13;&#10;MuTArvu6cGnNWIDSwjs6JUFX+nfo52mkvlihX5jbmd7W66589PPKo1eEP7JhEmoaZI/UYwcveew8&#13;&#10;4VdzoDtyqw2hk0z4ueDaMLqCX/By35T6mWyYNsl1maA7T2Xpv7yqMhbJPGEMZGMJ7qDFeNQ3mUi3&#13;&#10;LfovZSTKbae6rk9xgf6Qz6ICibqU08+Rc2nll2bgDPy2A9nJ+DzJyics2wZX2+Oa9osL3CQm0fWl&#13;&#10;8INfLFx8ZHQNnIN70cNCQHwQ/WdeMBTl06Z20unDcMaN6sXxShbwUrtgoYVvKpGgiTgvu8DCM/oi&#13;&#10;z3aG/9Li8r5os69XHewMO/VOrNFXwVO7hRdicsdZyFMHOClnJwcPs5CN7U1ksfiDbfuVHJEFqSwO&#13;&#10;hD/GGfVzwSNv5EOifvszBocFkoftsPu7qfAiolmmn3zmHpyxtfZxaIJvZB79zQt38FGb6LWAzFOR&#13;&#10;k98D3MiqNEAbcu0iSBfE4Bu8oR8+Yh+Fa/1Vm7Ay4vW2WxjOPSijzcqlsOApjHWqOspwMfnhO9DA&#13;&#10;NlFW3oDJt73Er2cUgVrC1GfOedIt+PC3As/CiWqTB27904URcYUbo27Kcg/f5JcH/BOpbfTa9TAk&#13;&#10;lXPNgU5JeJvmcS6P0Mv1UseuQB3bVmTTtmn5g49uOk44fVqvNqpvpowFWP1S1LZkP8YN8MAfrOZh&#13;&#10;C/oG32wfhhFA6VFtslb0rB2oxTE04aNIhRWUeML+hQ+cEhLjNGlNb0aU38RdQ36CIzFuN4Gjqddt&#13;&#10;AxytX3ycSZyBW45vzS+MARd/0EfrNbs40MHSx5O/pKPwPacNaAk9ze85dW1VIytjVm7Ib73IFW2R&#13;&#10;msu9sTujMAYxkCQ+4HM2vdQf8jlCO7xIfx6mBdOygW3IkYJZL5RtYjjd/pVmUsUD/1BACJ8JXAoY&#13;&#10;5RA0MLhklZkgKw5PmoVaI+TEAMF2RpINwQpgQGyHiROpg6MdDhQHPPnpbggu9cAfuOAEOx0APlUk&#13;&#10;2uL4lgLBSPxqjFjaVNDbBSPe68NU+7oPH3M9VB7dOx87xMnE+fG9ldNbp7WF+5S+4XFGA03eXWYL&#13;&#10;7gf6UNvLz+sjqy89P/3jP/xkeuTKo9PjV5/UL+7oo7FPPaWdJw/5A6lMBpE98jWZKxFHRuplw0RW&#13;&#10;BTYhy99XqgpFciR2nhq84bOOhcEMB4T8OJMY+JAlOBg47PxsA3rapIGX7xh86xtfm7761a96oeSV&#13;&#10;V387vaydJ3zz5M233tLCkL5vojb4SU0G3n3wS9j7evpAG+/pF3b+81/99fR3f//308MPPTh9R7tO&#13;&#10;vv/970/PfuUr3s7pgZygSnV5wrGhld/YF/pCl7NzMsFH/sxyoG/EyURW1G1aXjfvfuflYknrLW1l&#13;&#10;Wc+TsiMDE3JMh5odWxwj9SLn0jljop37tTFD5ao0Hc/v/afhWdafryOrpZMuvj/0POOM/lx/pQr1&#13;&#10;UtmKlXofxNiOcVi11e9CPiO/Ywj83o/n6iD4gov+7wkcdCh1UZLr++ERFMVO4BI1zuIamdVPhBbA&#13;&#10;widwM87wMFy8YYADhxdl1Vc3WURQBLqvVyrIz+BEUDE/sSe/iW3/BAQ8FT7URGRN1/DTJ7Pp90I5&#13;&#10;6HRwLL5XwejYIcGkArT0QRKBMX3XPRE5WVaaGMinM6hg4VxTyQu5KgeeYFLAnsgRuONvJAH/YzEE&#13;&#10;vEh9XU874p8yWTevY9to+AOKI7zWVylj+P74Fu7RMeUc6CLnTAYITnh9Bt7ABEaCi2V7BE937+rd&#13;&#10;dD99z6sq+elLTRB5PUV084TVE2Ph39YuCj4aubd3d/pIv6C2pQUXdqawcM5rLQ62CJR0sEwADbYB&#13;&#10;reJBB1Tgf1nVQwadwEA3kxSkS3Em4yxuwGOCOGo3kbenp7zgAg+6u6mnaowh5MUWwZWFKu7drhBQ&#13;&#10;F9uEVhJ1YytMmJEPEzPyBAuMcDI+kshHztTBnlzIX/BDrMZDmcgqmXfdsZieNiQZAZCPbljE57pP&#13;&#10;7JmYAEfyDinJv3RHn/MiyQo3/Oig+UMFsAl+daM8xtOdHX5CmkWQLLZxHfp5As+rBJEXE04SeGcZ&#13;&#10;Sj6DIcbHBvjAcEArfSG+XXgXzKt53zugVUyTSVfqQW9SJsIEGvQfcDGOvvn66+5r7EztRJkatMlO&#13;&#10;E+T2qF7/5aeGeUjDogm0QDe4GUuBPSUZU588YjL6JHqqnwWm8sUGGzAP4lzP33kTHDgY34BHfsCT&#13;&#10;18nGvq5Nq2ATXYRe5E6b7FTpxLP4aR8cnE2LdME9vICfRFsqXZUTV5KAoQz8wJ7SzjhP5IVLLQsP&#13;&#10;ixOhtfrkYQ02TV3iR/oQNt96tBN+1LcEA03YCLaBPVo/yqNd2oj/jVz39Go1ETf9il0L4WmWleXr&#13;&#10;BQrlqU1oyg6FLABDE3XijyVXyYJfFWo+voI8EjbV2Dl44gNdOP6w4JQn7PkRBsYT/Ao2wHcKaYtk&#13;&#10;vSJj3ZNjfBobyO8OZODs2xT/Ih94YWe243zRjXz2tehTeSBjxjpeu0QP+4f5+WthB5XTMq5HliTs&#13;&#10;hwQt1Rln0yh6Wl5ZYq8bwOqgDB4rr4xHwUn9JucLHjjqcCaPNtnB0sRCK/hMy2gjC0zyubJBfBb2&#13;&#10;QH1kYhoHH+EmmMjH7uMj8PmxTUotc3AveESm5DtJjvDG/ZKHlpNXHK3iPPlBbB+/wn2PthN64p8q&#13;&#10;GWBUif/mAmtYtUuR6Q1Z/PU9F9Aw7tFpsnJe0kk+eivOlrmC/pjuBZ+U089KO3Ih1S6QOwk48jh4&#13;&#10;VfH69Q/1C6an5SP1TS71N8rX9W0ydoGxaIheq3PO/n6L5EVboLSdS+5NjJZNKxpXc9SUgKev4BQ2&#13;&#10;skYyCx3QL8YYEb7KQ/0e8uE6YzAwJyV4oqx+pm2kzeibPO6Bbbkv9Ac9YVfLVHoK3zK3Qx3prrZ4&#13;&#10;HAZY4JrPtXLIPpIop8h9IKyv6hhwlLvukr48KV1gFJ5UsEvB3yzbxyCx39hj7Dj9bkHXYD80Rcvu&#13;&#10;M4Pi8sJt+WZtY5k2eSJ5R7+OEoYjBABMjAiwHKBmpMBxX4JRtgJqTaD9M7Jy8HJJNtwNGQIr8QxO&#13;&#10;DPjFldXcODDoiWOmTaGl04MBQxvCJL8wnBnQKCM4QHAEQMjX1W18w+lBi2DoGDUWhmIGLQ8gamdf&#13;&#10;3yYRJQqi9YsR6qDbfChRDUIXxkfH2CMwVgO6dV23LxhWZ3nne0tBxSl11kvnH5iuPPKggpADf0j1&#13;&#10;gw8/VHBza3rj1Vf00di3pl/p9ZzL+sbJ577wBe3meFI7Tx6eLl2+7O+LmAc7VnhVm2oMWUM3fGEO&#13;&#10;XKfD6w5+ZYA4fvLkPjyZWelNuMivccALKQEMulNleHCmglU7eCZGGmQ1GIL/on5G+blvfH36nnaL&#13;&#10;/F4LIb/Sd05eeOml6eWXfz29+eYb04EGERaK5Eum9dNn9JqO3rvWE1hRrSdne3pd573p/f/0X6b/&#13;&#10;/Nf/bfrSl744/fAHP5ie/fKXpscff1zbii9Mm2fY1cPADT/YGt+RyfcY0LNJw5FIpyxW1CasbLXi&#13;&#10;QdpsHe24xUV9y2PgNsLP8Kd1Cso9Cbw9B0Y6cs78x3Kdb321zGsHLc5joJ/pdknHZ6pwH6B/CQ1F&#13;&#10;ie6bIp3e5ew2ljBDhoUqDdbZQprNbxbO0AmbZRHTfoIcdJ++Qp3Khmv1Ylc5vtBFptszfGzEgCN/&#13;&#10;1ZRtkP6HrbklQQQn9TkInEgj1/bGvfFTjzaMEEPlnsBLQbyXfkW3KioEc9+mDqNBPpKXyUMC0/QR&#13;&#10;8wRfOuwj7Nc0QMo3oQcmqZTR13mCuCmfnEkuPIomCNMFsPQ7cPBrHgTj+ETUhG9jkYngEHJ29a2o&#13;&#10;todT9FMTeKc96jOoDt8C7gQh5OejiYJyHmf8Pgk/S+CLHGjEE0y3Hp+LPhF9+CWQQL+RMPXJJ5n+&#13;&#10;4eNoF1pOadLABIGJEU/tgWFCSnXa2dVTJxZzTslPbWqSIK+ZMUp+bEfHKS2Cb2iR5M5tbfHVuIWd&#13;&#10;nRIxBOk7+ibIPeFeU962vsLPT8aKTfPHr0DgnxGFpKSqWTyCTg/uSH/whSYOaU+08A+9QzMTY39L&#13;&#10;pLxJn53sgyf0Z+xDBvCMXHJgF0DJ7w/5MDlgfCA7bSSYpF51xoSf69he4LzocyyP9vrwAZlyOE8C&#13;&#10;SDAeuzQtKmPcZ9cmiZ9fhbhz5/TaieIA2ieYWe0oyNAkmDF5HLiZhWeyd8/0QWcP7JS+x4IJMF3I&#13;&#10;Y1xHZhjoUb6kJ/RjiuY/iCr2FJuixPdSl5rTuBgeWgMdEzMhr6XMoJ16PYRltJ+ayKt1In9NwGWT&#13;&#10;TOiZhPHTyO/o9VZev7l06ZJhHfNIn/RhbPu8finn4Ycf0lh8zfDA0s+wC/xEv+vhibLqwD/4Ral1&#13;&#10;wS99sLACjeADDvvoJBGZ0ha00kcNx7XagEZSeaYc++Ke1z9oC/hODrhf1+tilJd36mMXhSG//mOp&#13;&#10;K17VIx98tRGu4ycUv3lyj57AF/sPbfKd8nn62RUtKA96pPE9ff8mE1625hMP5rs8+EPaYQcNNgw/&#13;&#10;0EE53/YjLoZP6p5RfGP+xA/2xnfh8GfsUCCBB7h1+RXbt+CayPfin2D4NSsWMXh1xjqTn2X3l9sf&#13;&#10;MpfQIlvZN1YJXWLU7UMDO1GQHbrDHqG1srK8cDXqA3ysGvlTxjfs4I2DVPmqUDiyOAoceDlzYCvY&#13;&#10;MYdtUXnUI5lf+UV4sy/Xq29bplH1iSVVl7ahTwwKX+I3+/5hm8iEMYS2AAOmZ3FgvktP2+RMeyTK&#13;&#10;SLUd/B64SD1TVj+4zLfNDxnWX1Jucq06aGJBSPqVSS1x4weZD5g/fI2S49XRdugBmWjREf7iZynr&#13;&#10;QX14qEyRldCuEnDHk4YQJeHUP/oRdlN74zp+L0jAjQUJzK/0BdcsnyX+wTKCA73q6YR8RQN0egyT&#13;&#10;vu1zQ4LpRofIBhhnj+veo29SeeYafVQ/1SH5XDef+vBFIg+/ZJ8j+zM9yuO7JR9qsYSFPF5rlCmq&#13;&#10;DvFK7MiLJSyY+j70wZsIdtxj5GP8RZ4kZAqv0GKabaPRIXRwACMtiv/whr+wHCBgkcBDoo80Nf7v&#13;&#10;PWfrbXFOPHu0Djy0/dZFDpUZ173vNXBd8HU/pA3R32vgdGu8wHLfBF7jIwOeDRt+CrOER1bQJ+AW&#13;&#10;D3riLyqLZZ0VoC/U9lzVBjjfYsUknQtGP1KObXSh2uKXtKxnV4s157J/zWtkZrKbvzpHNpVVszcx&#13;&#10;ShzjyjhbonMJnsXYQkqSyxUNYrR0fH9obwjXTxhkLDEIwQ+FAN+DshA88OmGe55YkhyYjzYIdO1Q&#13;&#10;+KP/KAg4hIRvCZ7Z0GAA5+rXcWS8NnZlMtDQGvd37vKUiaejbFNHzDrildSpxuIMiEAuYjD+bQUC&#13;&#10;yrDhwe+WnhSre+tJqsq2z3iQP6ftow8/eEkK3dD3Tq5pAeWj6cOPbkyvffhrffPkLf2qzvnpohZL&#13;&#10;nv7c57148qieLF28dNkTlXy4T51fAyuMZnu02hAJGGZpJ1hkcgWPyAD5wxMwyNr8WuaquErztY0L&#13;&#10;vnSQyyWJVTUkQX0yd/XElV/a+dM/+TfTD/7o+9O7+rnhV155ZfrFL3+pX9x5c3rr7be00KGPxWpB&#13;&#10;CAMDL1uzb2r78M2bt/01+Z/+7B+nn/zkp/p55ovTV7787PSjH/3Qu1h4onZOgSDBA04RfuCDd8Pr&#13;&#10;DGC4vJgknNkYqKCXMmCbzNe4sSzGtfkp0KecCwuuXvvsXprK3K8xGo20HHjJQhbNAxZcGl4K/i84&#13;&#10;Q8THU+lsyZL25h09o3Don3k4Wv4Z7obNLCGPOBmVuwXxflKyDCkwKUWWc+9SzwArFCyaVM+2k5ZI&#13;&#10;NJV5XtGJ3FkYaDJ9Qmf5iDps6kga95Untys6ByB1fag+57QZWTaf8RJNdRcTv4ZDDoMffewUv8Cx&#13;&#10;f8d1mZjhg+uH4Yl+nT6QSYsDZPVtD9A6Y9sz/OivtKe68OSFB4hYJOrYLgXDogh080rGjIe6mYzv&#13;&#10;qE8THEIHoQG+GhrQqAcqfOCgAZ5Tpvb0P1Yemgg6gXPgYjyZcLcu7YVm8A3/4XYYBwhQIn/acOKs&#13;&#10;g2+JiBLTi7/iOw+8YopvgHeCJ/gzbSrjJ4IZQ1i8h4e89iQZIyL98UKcfM+WPo5KOlT9u3duGYef&#13;&#10;pIr/u5rM7ej1FaHVBzvP+p13fm6zv/aDTPvROcZVJjf4NSar0Gy8mqD0iTMewchcAkhhkHP45lz5&#13;&#10;SEK6k4zwO+IRPpEB9axbjUfoMjLgaXmeoKqGYVGO26BZxlMYGfjxuzxVZ1EDXXuResgP3SFL6ADO&#13;&#10;i366hwzGxFmH0Ty2QB68E1iyk1NN+7s1tH/7DrtAWDgJn14YGtfUYZcP+uUavkjU4x/J9iQrY3eq&#13;&#10;xz/lEQvYBpXnyS+0iYY5wS93yYuNBHfksIAVDvJYZCG57cW1M/UHeZCW5ckAFzhG4D14sOwUKzG0&#13;&#10;04/hj8TCBt8z+d3v8noObZ/RB2GRHWMji2nU5dUcvndy48ZNx23M19s2sQg4kSmyBQf16KubW/El&#13;&#10;ZzSxgGYm+yyQmEfBISfwU8ZkknZdxmRAeDuWMTH0DrchC2inTeCpi16wne1xX9oqp47b2AywnaDQ&#13;&#10;Nu1xiKPVOfaDr4/dFq42gty45qAu/c+LHIMW5NCDcso4uA4OFhvij8iDXuhngcG8ii7o7HfvBGEY&#13;&#10;Fl5O64O80AMekmUn3JzBxU4YnVb54CafyUNfvyFOov2ctbChvgcMbYIb2v1KgfIqQ/f50ffbtmlX&#13;&#10;Z+S89Hltk7q0Sf+w3EWLF6AG3vAxYjDBlT5oow0vQorH6Bo7gcbw0v6PDEybuhTtokfGudCg3qC2&#13;&#10;OEh8MwQ6+bZEYFNOWeib+3x1Thl8cADDYb6Fq/6mr4cUZ2WGPyCPOqSW29qUX7oom31GxsG21zo9&#13;&#10;Nx8+xZljfeqvErqXnZPsrzmPtkoX57Zt2oe88DvAUs65baopw7u9ytJn2qmsI2PaDb/zPfjaNuVO&#13;&#10;ahOIxm1uiwy16wJdmka1U3lTDzjuS39p7P1xWMqRbcu5R7fL1LLj+Omz9AUWK+njjK0f6oG0BDtd&#13;&#10;vvSg5mrs2mLnWRYx+EYmD40skzYgGOxkw/PH2Q4svgFD3ywNPkuslhdnv/s9ZAFmVSzPVLcvg5CR&#13;&#10;KC8usuhLJ6UljsIt66nlk6o5D7guCLZP0K/Jx49Vp8ida4+Pqkl5FsznRSnXUT5nEmdoW9674D5/&#13;&#10;lrAFKW85Zyxt2X3Ps9kZxNRAh+5m6eaae2KC5Id2Xx/B0XY5Rw5GTGfykbujf1PHPC0KNslg4GQ2&#13;&#10;jkLTsByRgCrswldwNBJYkSrlcPBkj3IGCYz5YF/OWcZsZycEDRAxcNqMADFGWgojbmehsNxHcXU8&#13;&#10;ztOfGjZ0eLVXuzzQc/GWVgJSQsoO6N7dovYJ9MIrfzOQAsNxcMDTK1ZOhZtSEHOtG/wfOx5cW2cW&#13;&#10;WfjHTgs9ytDOazlZvcfKr/PwZHL7tF7ZefrqtKfXcXid5ff6UOwH+hnfm3ov/s0Prk0v61WXh/St&#13;&#10;k8f0pfxHH7+iX9q54ld32HnCO7teOFI70E3H5SkyideFLG/JGhl01dYBCcYluJgDtIdTMsZV6Ndf&#13;&#10;YOYBIqDoBJxAp1zyU5B34AnI4fTkE49PTzx2xa/bvPHmm/5Y7PPi41V97wTesCe2rF/W90yQ4w3x&#13;&#10;zaBP4x/oV4b+7u/+bvrZz/7Bv7LzzW99e/rmt56bnnvuW3561k7Px/qgzt88sOwZOLAd6Rnxi0fk&#13;&#10;0YBWOfIlZocAAEAASURBVE5L22oe59rDnDdLYs7jCo5Bn7Nvxp/jedx7AFgA0U7h6qQ4k9f+BA+k&#13;&#10;yHhR+YTLwh4vahvkf5y3QJ+cfz++j7fw2e6XbUATUmue752RvNB8glypg3GYtJk+VJA7/g5EOred&#13;&#10;UBiIYm3blGnI8CAGnso+dYRN1cCT2s09em4wb9xuHirb0gxLm0dw6Z5/+B3zQP8kLqBLqTpl62x1&#13;&#10;Z6IBgDKhg4PdEHx0OkF9giXw67/h4IOfgHQwr0Ug/CC+0TJRGf0/8AS08bXUJNFfqMcPjYEvOIcc&#13;&#10;RKNlp/IGHerynoymduCgNQOyBaIiATF26F93IKgFwLy4DRRjAAshDjx0TzvAEvwgY+hvXc7Gpu+P&#13;&#10;gMOLXslxPfjkvW3yEZ231+qCnS/0FUawDY1F7H4TkIKs+HLqbegnPfHXnLPInKfr9qsEF8JJn6yt&#13;&#10;OLhQG3v69Qr8K9tht7eZdEz6RYmb+sn596dr8nfsTmTBRBWnM1pYvnDhQp7sCB8TINsRPEsO8QVC&#13;&#10;gB9j8WPo1TQIBjozwctrWdWr84WPMvCR0tsyHhVuoDMfIOdDjoxdQMMb7VjW6Ewyiq/HnvLAAx5D&#13;&#10;lDCpGSZOJNc1Ht/qnp4gXTCZEj1MpBjj0QE0MgbU/vjFnLN61fMB7a4kD72zG/H1N97wAheT3g30&#13;&#10;7XYiJ+vB+ogduz3JxpxDGn1g8LOu9iVJZVJgCaAKy5KdmknQq7xxkGd7kTxs92QcS8h0mQrXM2WV&#13;&#10;OxQs4d0HrNzgoE7si6BdsheZxjN06c6i6/f1yg028/jjV900iyVtg1/EIvE0lYUQftWE+AA8TEy9&#13;&#10;a1Y48ipMxks45oELwTExBB+2BL4Heidh69UXr9ocHGaxETj6AzQgyUC7iv9Q7knIosAxH22IpigG&#13;&#10;Exx60SIYCRsG50wHNopMsgONa/xMxj/65rwrqn0Fet0fhp5Mo/IoZ5Lfj0pH7pE/+cAB4wVj/A12&#13;&#10;Db06yNd76pYF17Q/0wFV0XlhaZ9rEu14oU+0sqiE7DnAgUzUiK7jh1lw4envntoggYf2wGU+5GTw&#13;&#10;ZcztHHutyuA5sqMeel2TTyOBw/JYwYZP8JHA7UnSoDe0AaN2RCcqYqex4xZkK1mR8LfsIvI1OrFe&#13;&#10;wpcuTS9t5MO+aQtfQMK39ztLlpnatlnQJrJQmyzGUL+xrQSpNoadgNeY1I5sxuMd/Ono5K/2WT1U&#13;&#10;huYDZ91kGnNPWRPwvYu9paR4KPO1zh0bkJ35UF44nusAy3hXuigp/kAFH3Ak61v8ct8dnJSAlzKO&#13;&#10;VZLQQq3w09dlQ+yITxKcLs2D8qhlnLJv7AJ6kJvdJKWragv8qmMXCuzA2/OSFtNEG9A3WgeutBY2&#13;&#10;fSgQte/mtf9Sr2Wg4t7+QtXQE32WmMhzHLXGA1xexWEXJ68mYtP+7pjmDNSjP2/rg73Go/q6MK/I&#13;&#10;i+T4BSkqG/9XnZ9EP3a8pgdblC0T/DHmLfPr45Z4lnV6TfmyHvmVV2F6Pg7X/J6RT+vmHDuCL2S6&#13;&#10;tHPqADMn+uLMF/bhQ7ZSnMahCpw/Syr+JY+Rb/yFH0oZUehw60uSRiPH87mfKQWIO+G0n6gNKk9j&#13;&#10;K+gqt56BJXXuHjqx8fDch5ozzHFZpcVNAux7d/JzbRgazVWmIcntHPuTEojxbgQZKU8+2BmhV72d&#13;&#10;UBgGZWNnpQ8j0b+uAENodLXsmKqq/EN2bOj9UP5F8CJexi7WdEZ5CojNvxzTeI807CxxiUb99ysj&#13;&#10;qkTgx24PfpYYp5GfAVNH4ymvtlHSiRhAE9xnwLSQVdcKEGkZYPPUCXq8u0U0sajI4iNwLN7IPUmG&#13;&#10;GfDWFbBLENO+FjbOamfKpaeuTvcef1Rbau9oIeHW9J4WUG5ra9mvX/yVv3ly7uKl6TEtrjz99NMT&#13;&#10;u04e0ndALuiJEk8tMdoOLlyrKTmL8e6sDIeB1IE9g7N558lPAl4rRXkm0jfjD7TrANdRY889HcqL&#13;&#10;YdIxAQjBl/57MOWjiF/Tt0m+8hXtGPnhD6ZfPf/C9Bu+efLrX09v/+4dPUXkVa9pelC/FoSTu6OA&#13;&#10;71CV/SqVhPbue7+f/uN//H+n//o3f+tXdvjWyTf0CtAz+pUdAn2CRSZvyBI7YmBnBwpMoKfYVl4d&#13;&#10;aAeHq9oM17Vlrj+ecDaLAdUAaPGzp+PQlWExLB1NndvsNAp1//NJsLSRvgN/M/0O/BaoKDspbwFi&#13;&#10;WdlYlpmL6yX+RfbiEqNKqnPC6TqJyJaaZjJNeKVGaa7zt9CuPXgsjsLqnm9/kGS4DLrQ37aPKpxg&#13;&#10;MAMiT7SauHLQ4D/Un8uM54SxAVBw2ycNRNQCPvoQwKIND9yqlAHpGH7d8nOv93ZvKTi/M53RT9wy&#13;&#10;wIPHNiJf1PfVkf8y5qNpJvuk6He2YRZbkAc8I2Zsj/vICHjkkUkyefSf/poCZRzozj9TK9opJ9l3&#13;&#10;ghDfJl/OhK+L4cgeH2M5yCfinxqYCJH7qccI+Va2ovPKHW17kixa6McE1Yw7BCd+fUZtIQdkyGsd&#13;&#10;wJtu5a0mdmrHUxCVkfDBWEp28eCM4Q9/xQIMSaWinV/k0LCpckf62naf1z2Y9DNWlOc1fVfmgMmq&#13;&#10;/DffdOBVRXZJ8BrOul7ZEWnCeDA9cOnCdMDrhfjckdrn065ec9JCOnjJBw45Q5snOKKfe1JtiUUe&#13;&#10;T3yEnzyO6I3dL5K1Xv9xPmwes138v2XqsS67g8y78ah9+c/4BBho/+ESu5gndegQum4rNjB5IpEz&#13;&#10;dOfIzg9eB0MnTNbhEV1BO9fUZ2cNY9SZW7w+wg6Js+aFX3fi116uXbs23ZUOTm1nUoYekDc7i9BH&#13;&#10;6cD3Q29kIboRGfi7IDbkhxxJ/bZUrtuhq5HKO7qATvDSn6wLFwfW98Z48p/Ui6yqC1EZPzHkG91l&#13;&#10;UTP9TjGBEvltm4dMxBfI7t133tXrN1p023pAMNCVfkQZiyYXJTcO4iseUPE9sa0t/dKVPsJLHums&#13;&#10;drpSjzGbNq0f1cdwwVl7Ekh4Vh30c5xf+MOmSFxjceArHHUot5+iT6qfAHdP3wmijOss6Kafyswc&#13;&#10;y0GnF0oHPPiwq9KWutrFpcUjbDZyi00Ba7poWwexEXl+GCbagIVO70h2+zwICy2lHT+Fj5XKRbO5&#13;&#10;g0Md4YWdWcDS78FNfEjClpmkpg0mX+mjlEE/ciDRHgmdWQaSEX0MXMgeUZJvXILZHPFd/Q+LKcAu&#13;&#10;E7hLR/JTTkwWGsGZAzk2NqQPYZHIhDbBXRrAwyIPv4BonmiD2Fs0cc/r5dTpGEA0DIvwxXhALE05&#13;&#10;KWdsQ1JU/419J5+y0h84ekvlGtq8OC66QQf9JItAf2gPeqxH5WM7wuzxCr44wB+RqW0hAQ+vQHVX&#13;&#10;E/Uti1GGzKAFOA7ugyP52MIgY/Ci/AHTetCpXEgxDfzlxhQJ1jIla/jTtkEW+MGDTsl3PZ0yBmMn&#13;&#10;IA0tzDdIK9nldtA798cVvOmkfXzHoI88/cNfh/6l/0cOOcJL2iIvtMXWQ39tWPCi0axDqXkwmZbX&#13;&#10;TG/yip9z0zKvuF1mV6UYRLTSR9yPRDuxxE3Nl3jNk58QPqtdXvgS24XKkB3fGGOsNj3w5Hz4ST/h&#13;&#10;XApMy6AH+CVt0NF76kgCJs31hQBbIQHjGIa2Bq6eDTD+AB88yQCmMit874Fo3vHzQOe6lKHP0s7c&#13;&#10;2L590ME18WLtsLjAQT7yJDVmB8/yAB4usfvWXdLoyp/pj+qLFqnwSEpPWWYPexJcdUSF5fUSQWkK&#13;&#10;DPKfdVu4j9MLEaJnHIGbCZvb+njeJtuSedrDYEOakQfp/UlVifhnos0fPrDj10NEBkpjy+6eAz8M&#13;&#10;HswE1ky2RaacMM6C3RgzwwgUOCkMx1bJWlExdAfjao/VIDoBOFXsM9cEfDEM8DJg1VBQdgRJewQm&#13;&#10;+RlG4RLYFj/N6Kc+oQE6+cUFcNrAVSedAzwaDMlX0EriGylsXXdSoc1LRG3qmgGUX7fAIcptC1hP&#13;&#10;NTYVGGjicEk/x8bHYh/XTo07ejp5TdvLfn/tA73GcmN68Rf/NP3mheens3pSyS/tPK0FhKtPPqnF&#13;&#10;k4e0eHJxOqUnTPxiDR+BzORIstXAzmIUjoWf/IRQniR6q+cY1CzrIfN23A7AnjuGC/GAHbibDGck&#13;&#10;h6Xg1R8pVDYOikCGYK2/PvHYlYe1Y+RBv7bzzrvvTs+/+KJ2nrw0vf7a69NvX31Ngb4mHOJnT3XY&#13;&#10;Ksf7h6gu1/emf/iHn0//8NOfeZfJl/Wdk+99/7vTt5775vSEvnciwVmv/Mwb+r3x0XW/5sMk07uj&#13;&#10;rKfIICyMARaH4Ggouopt5zpwiMlGN25tzIvrQuU82+qcTw2boM7G3JsBUkfVGnWyvf/XOJeHY02L&#13;&#10;IPWb4w2QNxw9RQyon5SK+34w4DoqF/rMLOP6k+SNtuw0ipE8nHTv57NLFrSuJF1YVbIvmJuzEnrr&#13;&#10;d6lBp77SAYFbL35wdrv02XnAoJz70m3+yFQyW62se1wQg5UXOSyH2NLgyPlgA0eCVnDQL9mBhm/S&#13;&#10;YoH+ERB48XXw5SdyWtj1NwnkX3giz0HdBKFjUDNuVZIcKGPXmT2R6FKoNNOsO/9EqoXMxDgHfYOD&#13;&#10;r8nzdDAp/tnftlD/IQEPfn9LyIGq2iQA1MdQefq4Kpcs8NHBmwkKP53KT5BT308IhY8FWMaBTfld&#13;&#10;70bUNweQIX0F2eO3tsaigPO0QCbPpkN1ELHq9jUidnYQLCE/tp4xQWQxx+2J39s3b6gCIsoCyr4m&#13;&#10;4+C8o10h6IQnqmCHZstWd0gP3frDp+AiRzIQgOuw+M31WU3++dlnfsHinvwavnf5M7JMWObFhcjJ&#13;&#10;gZ14JUEj7WIj1UlkqVdiFORSTkpedJBFDWfrD3qP0QBbeOwh3ToTMmzZ+lRmJ5WegLgqcmdMYpEu&#13;&#10;+mPShr93ve4IAKfkBixjBtcslhA/jIHbRDF5DtXwB815EszH0Fk8eUTj2WVePZVdX33iqm38HS2u&#13;&#10;39KrmwdnCe55Yio5S09qUnIYY/qQBbJS08Il2/RClhaAaHk0uurnqtw+LGM1bQANlmdZjZLCSt3N&#13;&#10;8Xkl0+ZClNIKftyD2/8GnamH/EO/7VhlnchZfjCitNQdsQk7cl577VXpfc3jofUg2yot9BnGX3Yy&#13;&#10;ffTRB+pXLMTJr/v7GOgGXWaBzt/0EGVMGgnqa+Pg7KIWeLFLXjsj5Ts68SnEdvPT/tlPln9PjJmQ&#13;&#10;SbJuQ/4RG/EraMrjmxodI8onsR2y6oQQXNSBZuIw/CFH7B5/iW3Hn9ieJAtPoEQ3k30Zkfgn3oOn&#13;&#10;fDuDuvgE2myMBH7d2saIXW7rodVpLSyd0iJkdoTAvZKefrFQwoM0ZGZebft5EIba0heyOE0fhx74&#13;&#10;RH/IkvbRk9GtbATbif2Qj55EnWwdPxRa6XfuQ5KpbQTZ0C9l69BOshzljnhljRT5hmai0+ombak9&#13;&#10;4UDWxjuQuCeoKDTgc3Gs3IdG5MwiybYW86Of9Hl4wzmaNvHCmQTM3G5opE18CnToMnVkH+SzQ4wy&#13;&#10;006hydS9wKOzwSyWIprVkn0BYwh6FMa0ydV4gJLeLQSwMHyPP2BM/zcZoYP2wQmvfXCLWMSB/w1i&#13;&#10;DONvQMDjGAe843nYFjo3LHXFvxrVUXnhK2k0ZfAJXT4nU9eyY/KV4iuRC0Cjrorwh+go8jWo/zjm&#13;&#10;8JUk47ZBokPV4a3JvDJ0IUP7Vcaz0IiNLhP1fCiTMKd4egaW4UZQmffpGruBT9vDoKP9lnrQbZyL&#13;&#10;67ZJPvWAj/xaEnrbbvBr/qG+SF9jsYQJ/Hl91oAP5vPwBfmhT/qxx1ThZuyIvJFHZFJfYNoET3lk&#13;&#10;O+hcjLttv+dSN99XftVh2oCWZVrpfGQueT1+XdyV4bJ8iZNrYLtY0vvWX9nEQjeUcWALJOK5FZxz&#13;&#10;grM4yKL9wvd+SZNE6PKB0vgr64FydXL8l6adR39N+GKjUp4KbUMLoOSucAR+dauLyJ4c6OoOkkIs&#13;&#10;eWkeZ+htK9BBu8CCo/lL+F5rhFzXUz9Wxpt18tkLFAsYI4dh2QZOhIECJePcs/hC4yKKnqc2SAge&#13;&#10;PFktBVkRAjjf1sDiWANDAJXV7gykcGyaLK/RgYUDB2gF4wxUdUMTj+KDBpqJgKiIs+WpgQxP9YBT&#13;&#10;F1ano/Nl4OmWZrbA2lDEVJ+i5IkoQWa2TycYTsBIG+Da1YcC6aTq625vQ19B39BEg3a9PU65Zy+f&#13;&#10;ny5oK/dD+r7HjgLXD/Stkw+vX9culFvTi7/Sd0JefUUfh31gekw/Y/zEk09PT2gHykP62WK+/cGC&#13;&#10;DMrvkyRuoA9dwKwHOABGgofII064AfjSsJB4DJMANoEIek5dZCYHh6GCl+CZYE4DNYENH/594rFH&#13;&#10;9NrOlenP/+RH0+uv65WdF1+afvaPP5/e0Idv+WUHJiu8J7+mn/ziaQbBujSo1eR9v5v99z/+8fQ/&#13;&#10;f/Lj6eFHHpqeffYr05/96Z/4Y7E4Z+hhazeBKB98OuVFFFFjx0BQIUw+ZG+Ct53GhCoCuHN+M6xX&#13;&#10;31ROH6tQ0IEv5cehuK+oi8l6GLVpBzm1vaXMVw38gRfF9YdUw6G3T1T/96tfuPuVo7emWR5zXnjE&#13;&#10;5iwdgepsn6DLGBkXK7mBa8mTV6XJPCHRCiiAryzVkiF97zZnfPBiKsR/HCv6Ehb+z3531VLwuuMK&#13;&#10;yaiLTa0g0r6DKWzuSAkI5QG0oEDyQM1ZcPxk7MaatjhvaOeCijflo7BfaGGiwK+yhPT0VcoYGLF/&#13;&#10;aOo9/LDwCAv94KMDGMH4ad3QM3jpm2JiyAq/wIccszsLG11XHWTt11107QUN932oT1+Cc0865MwI&#13;&#10;JAni88pLJBIeWBTHF+AhJAPv1NjxxIkFV8sB+Q+/4YURGpAc/BohdFipPE2e9KT6rmnG13aSBL0s&#13;&#10;IN3hY6IC4h4/iGzYweKntGqDxESKetBmfQKrvNN6CuX35zXiZ5IA7OgXap/JI3gJaluX3utfTpNO&#13;&#10;d/QE/Y4OXrPkaTqpT5moh8z5JTUCOL6HgH6MD5HAI75SdHiSKXjKVkniRKcIBTzIwXUGT8iK+9LN&#13;&#10;tW1bZ/RDfiZwObMYxgMC/Cu7ECkPT4zd4OqhC/GYezKjV1PiNkIP9wzpXqw8ZPErciP44jCtgIj2&#13;&#10;+hq+x/XRjn5hDVuWPthdwoOVRx+54jGAb3fwkU0etODTPQkSv/5FE9VBDrHjyNZbaJWHXbifQbTu&#13;&#10;uW4C3rGAMo4EhjOIQYFbpXHZPHhp6nXkTR+T7WVgX9EHbOtCS2woOMinKboi3mFFm/hjcmr5oRCl&#13;&#10;m9pJ8tZbb46FkfNDXxmPiUWQIzs8+W4Yk39iBS+8KnZBZnfv3VXbLDziTyQz938Wmoj1sO8Rr4kH&#13;&#10;aJppFl0DljrOh17BkVZlwgke6CABJ4m4X3LdX0+Bf/ojts7RRRquSa2/tH/yetAGdcDpiZBrxf5j&#13;&#10;8yyEYrOJ84ALbGIg6pOUvWofeZH4RUB0hC/a0Ydh22dcX/2Wxaa72iVLgjvy1bLhyWNBhkUR2qAI&#13;&#10;OcMXvMA/+eCkXvkjr32VfOp1dxpl6IsE/8ELYvGgMqgwHu6d8NPRAxYV+lLSSTa+mG8Vpf1ZX+Cm&#13;&#10;DS/QyGYaB2RxCj3Tz3KA0TrQmXzqYrushXDd1OtZTqPfsuAt+JYnrs8YgCzycDNyNW63jawzTnFG&#13;&#10;TiTGFOhmpx+w5k108tFt4x92GnhsRw8PEZ/zYxuYN+XpE9WdwfwQF1uvbpAHLI4uwY5/lRmh7aBw&#13;&#10;9IL4mMqDs/BQ3zGA7s1D9G+kQAg5MhDLwsd16levvLYbmOJPHXs9McFuT8rbV6HHeKBn2JCGYBQ3&#13;&#10;eIqvhhjKaYdEvfhr5YNPZIiaI2Xc1t+ZTtM+w4CDFNvJtWlTfsso73Xheg6fkYFpUD38Ig9FwUb5&#13;&#10;TRbe5f94QM8cID+OkR1Pm9r5ye4SkqkSvK99Fg0atHyYTpWNfmR6pMDK0JUWf2xvqz6HXOnTkWP6&#13;&#10;DbJdVFhcgru7xC2zUba8Lnjl0vvlmbLWKRz39Y2VYXVeGOyS6x7gJJbkHn3HZtNSxyPuCh/eU5/2&#13;&#10;SkNqLP8GRjWXmatr6kWHpkj4G+8kfyhM8IYa5yW25q9Q+kKeS+foWUhHhZmvJb3wdDxJqqv6S9jl&#13;&#10;9bKOfuQlq3ZkgrCddok8jmVZbb7G+eGLWOVjEgzFbDfnzAAX55jOe8B7K3IeKAy5QFQJO4GXVSOG&#13;&#10;UwUbtM65p4nkrZyha6A4gnYaUJCowRGlc43hkm1jkKDYyrqjzreud9pJrHhnxfmoEsw/FZVmesWf&#13;&#10;gnR2eURWETz8xvC02oky5QzVrw0D7MGugmhl57UCDdIEsffkFNX2hmZtly5kq/Le1SfsKN7TF/Hf&#13;&#10;186TD37//vS7t9+efvGLX/rjsLy289TTz+gp3RN6CvWwF0+YcOAAoYdFKwZrAiMoizOo0ww9+hvZ&#13;&#10;2OjM3sf+wC9TRToknZPt91zjxAjQCKodABCoS7c8cWIQZus+33D5wjNPTp/X8Sd//KPpxZd/rQ/F&#13;&#10;vjC99sYbXjy5po/h8k2A09vBcV2LRDyxdNCgQZatye+9+/7047//H9q98sj0Q73286Mf/Wh6Rq8r&#13;&#10;ndWW7rNnzztAQ9684wjfCUYYVIdtuaNGd9ETdsGBUOZB6GOMj4zqu+XgCJ6RE9Qtns8xqQw+qkMa&#13;&#10;Wauz80TfJ6XwNMMcaZuKA/cn4TheZp6Gw+rCwXGY3s+OrTnLM85u5q2iSF7uin+mu1DiqZcLlNA2&#13;&#10;wy4K/jcvwcXhgYHgceBZly+IRmQn+rf0cfEniDbQK3mpLx9PlY93IywKyZ95EQ30eVrU95EcRBMo&#13;&#10;0rcI1sdTUSaLBH4kdobdVj/qh8ughX7HYXoEQ3/sU+E8Ec1OGhapHfwLNwFz6+AHPaBy1l6UXcta&#13;&#10;deAfAqmnOsAQCKyeesqPhBeTlvYVQKiG+m+eIFPOU0NkenCo3RY7mSzEZ7DA4phN/VU/2Sv8+Cno&#13;&#10;8odXB35oBr6TOuhgog3vwZ8JApMSl/l1jDEh2ZdvE834/S3t3gs/alN84QtoK68O0SZbzXlipad3&#13;&#10;8rmntNMFv73liQN8EJCrTbGzsaFfx1DdHdHBk3c+zsuulPwyBRLQJFQLItDkSeDgK/rKpJBekhRb&#13;&#10;xBKQgQMX4fJOKNWvXuWVbK+5jxyjN3QeGVlO8sEsOMNf5IHuusATW63ueRJHH/D90DU05glwbD22&#13;&#10;jK8JvcLK8CX60Cr/mMThMzljMwxssUdiANpuMu3ijYcpyHlNr1ii3+vXP/J3NPb3H/MTQmKEBx68&#13;&#10;LDRr+jj6+5qg3suYzKApOlhogs7QVuzQV5k2TzSapkE7hJJUl8QYQU5k6iz/OX5fvMVV2wO416EH&#13;&#10;+0AGwd+8GXOu0Atl1YMlKdoanDpfMCTy3F9kQ7DHQ5O33n5zenrrmbEwklgDfCwYMmHn2zA3b/BB&#13;&#10;Y75NQh+LX+MByvp69OG+xg4NwZdfzkz2Szd0MrkMrdgy/UYPfNTOUhaD1NEO/WO2oXCsBQD1o+4Q&#13;&#10;oS42WxzYAHhJtNXrwpMPbPO55xo5NXFNvAlc5JlFOO7bTvjItxuo13twcRAX8S0YdlfDN3J33EIM&#13;&#10;pb6ILPfkw2SWrotCwMHRFBp5qj36/miHcvzJaX2/jg9Nh59ZBpTRZ0FFnzJOeNH/tB1/17boG/Q5&#13;&#10;t28xQAN9OWfaw17SjmQlxF14oSh+mfPw/5aTrhWvtY0stB79jgr0wWNpcrwnfJ3MsijPLl++udNk&#13;&#10;HYgY/AG4YYtFYfoKNEODpONr8wMLMK5Ee0m9D1zz8AHAwHdokW9UXB85wJ/qMS4JzhN7EVE5QCu+&#13;&#10;DtmAI3SAWTIQPret6go79aeEhF4W0g0p/LlmDoM+JRvFubRLjdQK7Z6Mi5aMw8qDNiX0bT857rFl&#13;&#10;1lOQf1NtHdkTx4fv2AR5lrHqc+6EN7IcdIv+1sUvgG9bv/J0Rourq/kNcuAfZ7W/unY+5Ion8gcc&#13;&#10;KgJ75xfgd6JcB+kIDc4ZeBYwSzjaQD4kaKR+eUdPHCQvKAr2xo3rfqC6rcUSfiGMxSR2sOFf8lZD&#13;&#10;PpItUoULH5LYYIV3fLQVXiQ98Zg4h/L6cvyn5bqoyz0pvtWXg+fZnyZ3/gtOUs+W58iboXK1hGkZ&#13;&#10;8m1+zy3rmfy5PzU359Zpu8gSW6n9uHxl56lTW1rWWeKpHJYtRUfYQPrIsoxr6vdwGXZkOUSmhY+0&#13;&#10;uCOfu3E2mO4xxhFfAtVEPyyN1mrhC7A4l69Fli6p4EpHs0/Mky2CBIOrIO2YV8BFFHbiFvKXRpD3&#13;&#10;rhTLdt8tLR44eFcegwGJp2vIxsYpxvQBC2NGyRYwRi2Hxy9Y2GlZIAIbis3KHG1zcNJZR2iNIqLk&#13;&#10;GI5xqmnjiguYNvboAHRuaMqZHRG0gbKtTHAbBrqgFqckWBmBf3LOuwLoXNked7DDIogGSW2BjbPm&#13;&#10;SQOBrIJwdXxaglR2rqBkf9dE1+Bm4Yb3Qzf0SwxsSeeHM0SKAwDgd/d3/HNwW1opPXPhjJ6EXpke&#13;&#10;1Hvyd/Xzxx/wm+NaYb3x4QdaSHhnevnFF/Sk7rJ2nVydrj711PTYY495y/M5/RwwjocnqCYEzmkE&#13;&#10;3nTmIFkGrNRLX6zUN0FmEzAOnnTugMlkg+1uTHaQgwNiDRz8QgVyw6mSjzNEvkj9/Pmz0x99/3vT&#13;&#10;d77zXX275P3ppZdfnn798m+mF55/cXpHCyPUfeAB/aqQ4Hk6ds9PyHg6psBFA92bb709/d//4f+Z&#13;&#10;/r//9FcTr+z80R/9YPr2t5/Tx3KvSNMMYAmaGrTDP/aXwKS85TzYL4ufeAYPMpg75QLc6BbCctFo&#13;&#10;SyfkuKzH9XFcy/IF5iOXnwXmSIXFzfH2FkVD/5nULfM/+/XgVRXmq9SujOtQR+6M+ngFlWCjfzCv&#13;&#10;wsNHUFeyJbhB7sJnmx7qwY6ayFrd6kK1LYuWUw+5deGk+fIYbmdVVwUec+QnLOcB6CYBQggCcP8y&#13;&#10;UVkkoI48nujWxy7lAA48oUh/ZIICRTzdZDKJK8UGG1jQBAEsAX/er4+vAhYaaBN+mrjyge3pn99F&#13;&#10;BUKggUpgkQFa9LkAPIwJ0Qd9mvgIH0/Q4EFKeUyM6N3LjxDCq+Hxn8LBDhL86V19JBXy+EAqgasX&#13;&#10;ct1nWWjFQ4QaB5jwIHo5vPCtUvxN+yK04nfP6P1l/LZ1i4xML/2ej2XzpDZ6lKQFg46yiH9WfgF/&#13;&#10;0eSfJkU24h3+7UOQl+hg4VclGijBwWKJfJIqbqn6+XP42NPy+5poouci1BkfSX30JyLNu/FJfg0u&#13;&#10;kAeTVha14IlFaHBxzc4dXt1EHnmKHeThPX12X4sl8MYYY90Dgv7MC1TSLlp3DoW6Rw6615/0NfJ0&#13;&#10;b0LHgofwJWkCLzqgT8v6zvICHMGRQLAFfPPyw9vlLWOtwCRHxonqDr3zQOVtLf5fufKYx6/T+onm&#13;&#10;Rx/NDpzf6ad1797VjiR0L1gvqIm+2gFEQGptM3QqQ2klg8W1H2hIN7UnWDvSP2w8rv6xP8XXcwEi&#13;&#10;t/TLljUPmGUefaEy4dpJNECx4YYeuKbvM8YyyburV02Y9L39Nj81fHY6pQcjJOwBGCb47C7b1IIe&#13;&#10;9+TTThbAag9azBCcAOwL3SXpO/gP8owxfHCJbcGHJ0UqxRYxDo/n6jPoEBho5RpYrik3rHAw5i7L&#13;&#10;vANIMI4NpDjgPTkfPgA+yHO7ooszB/EDZ/iyzZMv/HxwlEQbAvCYoeqhWffQYhpFJ0+f6YfFST3w&#13;&#10;bvNrfipjsYTk9iSPflfJuJUPDLvwuMcnMHkFv32XGr0n3OfOnjON6LZysf9TXepAJq8PUpdynph7&#13;&#10;ETwma2Omh8ZGqpHQRH0eBGEt/EJH2jDbkE22aYc+Ym9kfVcPCPkIKDEbfJF6hh8qJVtlWixmMZhy&#13;&#10;xhTsiDJkjkwrF+qRV7mAEznuaEGJc3ytMKuSaaSHCRH1ODeferoTYGTVMhZVm8hrYpzEVmgjcUR9&#13;&#10;FjYX/BCKnEyj+AcOn+2PgMOr+RWscIEP9PovEuDdVxCeJn1OHWgOfYy3+bYQtCAnwCj3QhK4OJKZ&#13;&#10;MlrVPT41MTHjSvIqS9eX7JkzzGNF6Ii9ZbEyhEEn9jjP05KP+QzalYENmRaNt9hbFjtFv+RxWjaP&#13;&#10;3ZKoEl1GT85w/dwTI5Dgv4f5W+TVFhhHzeuiDmUtt4wk54wvA+e4px7juOFtr9i42oY+9KgDmesk&#13;&#10;22ZHqfqrbCe7t+THFH9gl8zTTmtBiIrQw4JKf2UzbZQe9WP5HbchnEtbC58f7zPIAdqJCQtPfeOg&#13;&#10;TPTUvwN7PBXueP7y/iSYtrWEO+l6uYhD+bLeks6O0cs8QR9BibyX9kQh8M3jGvzAze0UR2ymdcAN&#13;&#10;zHzIEa4SeHSPrk9M5INX56IHjtjGVfyHnAUdvl3dQ+unp8L0vKyRvJnPlOmD4Bqo9TSChPKhCCPO&#13;&#10;tW5NMJUZoIAhQ8aqv+EHI9zVu44sHghEfzx5VYdV2KiPWfFBsk1tW1YgKGPldRGCNhy6SRI6mfC0&#13;&#10;pg9w8e6onbgELe8gRYke0cIt/EMrW3VpA2JoB+XliSTlIyCRd/TDL0E50NbTtbZlZKpLJwXn+hqL&#13;&#10;OnxBXj85qQAQeN659yBGK2r73g7v4GfQhAbLRos/a9qZguPlCcNpPR0mWPEXxFUPh05wzfdN+CAb&#13;&#10;nVvozTdKYKHo1NaZaU9fo6fD7+7plR8NHDv37njnhIZjrUbJGSiIOqPY/8zW6emyvnlyb+8hDYq7&#13;&#10;042bN/0zxe///u3p7XffnH6p755c9ms7j0/PfO7z2ur8yPSgvnly8ZK2PuOM5DT9gVzRFpkiV+VL&#13;&#10;BhiXriixDJGVLMAyQgAeXJTHmcEYOXH2oKS6yIQafM8F3sCHLNb4mC64JQvSvmSMIq48fHl69OHv&#13;&#10;Tf/mB9+d3n7rXX0k9jf6YOwvp1d/8+r0nnbSbOl1qI0ttiGPJ86yT1bhCR5u6Qnk//jxT6ef/fyX&#13;&#10;0xW9D//Nrz07fe+7352+/o1vTOcvnHfb2EE6jNqFwUETee6oMp+UU1SnHBotE+XBk/U0zoWHD/Kd&#13;&#10;sDfzBv8k8rlGNtzPqXKZc3K1zA99A/dxwP/N+xWtJ9T/pLITwP+VstAHqBBQnDF9mHSSw3bBsT8V&#13;&#10;LbWwr6BT7kANOmUn+To31mF1dwzncT10gAfseNkRuUnR9ge0M3DSTvwkfcfWkBJdQxdPek2GfCnB&#13;&#10;pp6XKp8+o2mpAijsd/00wQBBNnLJN07Sz2LD9jVukP7IQi5tDvseNFPZr8sJjokn+O2X5OPCgwI6&#13;&#10;LdCKHLVBfbWHf9U1sDva+QYcTxDx2/v72h0i+uBXS6Pun/zaT3+JBrr7Sg8M+6mt8hqUW1PwD69a&#13;&#10;YFYv8W6NNY0PpX1Ni8hcWwYizAHq4Ad50N+8E8cLRDz9tPZVZ+hcPs0yxdnq2gGV2sFnue97/FKf&#13;&#10;944Rnv4Kh8Ye2uEQkP4rsBRafDTjAziI6Zn4KHY2zIHwrOtmQzrdk3NCFX5goDM48XleWAaPdMM3&#13;&#10;OnjN4taN237qDD3sniCoZSyyrMRfJmOyA113jIIY9MA4xRFdE6ixcKIGVOZXVHSHFdI+MqQMmUMd&#13;&#10;roo8dpqAq0GPOLevCnxoT1uRK9/bAaekwxfBPOZajsrNgweaB5/OhlWBEiMKfdP9QOUSAQCmxvGF&#13;&#10;xuh333lPepg0bh0qyD2tnSYP2M7e0mIKr+fw1M+vl8r+Mz739Z+MTejFtLrF0DEunc819Zus+nED&#13;&#10;OSelPNSgJPz7SvSflJAZBzT0XPiUNZhOX6EMXajKKvUSeCY2xDx8DwcbNm/qA2+9+bYWB89Njzzy&#13;&#10;sOpGtznzqyz6mU0tEGILTL6KnD7CQlve75ft0g8lz+6GcF/FKEai/SZzq3vvPpbhe9HAOmYhNzuF&#13;&#10;wI1P2eZVM5WxkAYOFmLoR+imB4sETe5jk345Cvyye+r6WvLGOro7ABp8qBzj4Weo2RGCPmmDOv7F&#13;&#10;H7ULL8pwPpNrds7hp5AfsLTDQgd16JN37+SbSsiCutjzpuJXL/yonERdLwRILCxc0kkoJ9FnKd+W&#13;&#10;jF1GpshMf41++MiucdAxcLDqP1n4lA7UT+i69GNek4NmLMMP+mBXedDqRVjpGxGAhj7Ed+qQocvd&#13;&#10;NWOD+DNSF8/wJ1yToIsEPRzc0zexCewI4lsWuMALxLy2n5W/wtKPRRYeRH4FHcSeyOOAZn+vUPzs&#13;&#10;3I0/29VOwB3tQKQQPOZdZ8ZbeCKRD49th3zTDL3CZTrc94VG8Mwr/I08HkAKhoN2vSg4xgAWDsGD&#13;&#10;O2B3KWMScqYNcJhm5KTxpONu6WD3qDyY+Yk3jVfFboiJrTs8nuqzE5FXzAHOB84zpndhsDyqkunB&#13;&#10;Bjymqn6S7sVbbaC6Dvzgbcg5/hV5zbywWxFm6Kdnz110GeMMH9vmVzfhFjG3Nd9gfkrpm5F/5c0Z&#13;&#10;OZCQq+dcyiOfhD1SDl89Cr/KJ3hXar4XICQffIbEOvQQInj4wgPYUkjTfJPxxo0P1bZ+OOMcsQjj&#13;&#10;iexd325izsEDksRU0Kk+5bkcMTzjcPoK1+CSqCyD4q8+kOGKXvFi3UrO5HX3OjyQVnwMuOTmL/2J&#13;&#10;uqTi6zX3zYOe+6Xibz3OpbPXvcfG0Unx1V6wocJUh+AFnhTbiUycMf7gj0Wk6Sy9/OIrbSxTcftN&#13;&#10;Cau3PFeOoRm4ysPXkn5lgLbun2qhPS8hj+ataBHd+Bx4Q79pe24lcl3WBSb9d4l9eV3czZP0Etjh&#13;&#10;zEGIwGpcBQImzcCsrnzDHzqKfIOMkldfzmtnA7+MsqdBFlz8GkrIYfBNp3JAbeHniSFtmGgbbDoz&#13;&#10;zgIa3IGJclT3fzH3n932JMd54LvbewdvGiScIMJRpCTq6s3Mmo/GbzWz1tyZuRrphUSKEEWCErzr&#13;&#10;BkCgATSAtmg7z++Jir33Of3vBkBh1rp5Tu3KyowMl5GRprKqJkTARAbXkZTTpMIDdGBHUJU15Smx&#13;&#10;2+k4yWg1PjBBY4jB5aWHBgX9HGXo6gi61SuOz6CQwbVxK1F00UPib2QxRAdOO2BqbEknj4nJNB46&#13;&#10;M9iOTsKfu7L45BhSs6XFoN6Ivdne/noir/3m5eDN4oPOAXDgtMFuOU/H/vBDD+TrDI/mhbEfPL2S&#13;&#10;AdNPfvrzfm3guZ/++PSzn/7j6Xvf/lZ2azyVAej7Tp/69Gey++TpfOL3qdMDuSPrrp3GBGG6lSzY&#13;&#10;HB1Q/I8BAZ3TPX4dBhUb8Enu1tcx+hRPsxuQsEpud3r9eZ8J/ZNfGN2JTQkyfeITHz09/fTHTv/m&#13;&#10;L/5lHtP54emr//APp6997evZivyPeaHdC70j80YcvhVSL1d8JTtPgqkDxR/84JnTL37+XD5T/FfB&#13;&#10;84nTn/3LPzv9yz//V6enP/7xrjKTw9d5DB7LJ32Gv3X2OBl7GSdigGEwZHXeJFEndw0LXlgbw8cl&#13;&#10;3pzmZ6Qv6x3hJuwlW/rtxn3J/cPElvb/G3RuO5W5HgUs3bMUTY6hNKQuNnbooP4ndb1t6cjuaUut&#13;&#10;brUn+G+oOrYnsLWe5WpDsUf/c1dp8po80f4ur+U/jK1c7eAPOtKgvgGblKaXVCy/LLiIpWu3gY/Z&#13;&#10;Jb0/uYpfwUsALdBqjtqkgRPgeeEn+OmkOrDjX7o4kPYVOLaNJhh22zZ7+Cq4DNbox9ZVurintN0Z&#13;&#10;9DK/Y3ACf9qEXXQdtA3jxes5/96hCqNvvuEuq88Az4tNKYv8+KqQB5/1D0ebB6Pt9K4W3kdrklu2&#13;&#10;9ZaBK7yERlp8JinTB/EsaJjkCLYVG7yQFy3yj25gOAaCSWsenOF9eYJfuzYYs1hvETn38pM/EyH8&#13;&#10;wJdxdkLSUi/rD6R0saIecwZ6dx3vnXkod5jvD19ePkk/61/sRvG+EzrQ94y847e8ANWg+t77Xo2f&#13;&#10;mWeu0ajsIgn4thCmfvEe7ZQ/kgqV69Cba/XfunDB8PzW3Hj5IyUyzlfqxi/DBbcWhL8C5oTCtirx&#13;&#10;wZZIArrXgb9v2eaNDqvHYfoa9BxfXaDyfHZL2p3wRHYXeomfF5l+MPXk6zm/zIvQ733z/gz+D9sI&#13;&#10;rRkMDR0Il/ZtfzFwZ5KrkSa03STmvOUvkEfsEBqMsHDvdr6GaYHjZ9vw7XKyy8e76El9KqNN+Jre&#13;&#10;Mz94NvZ4X/TzSOzYLqT5cpM+SvC1Kwsnu5tBef3e+IXQSlvYxYaZoJvkWuzLwNpOg9DqkeZowqie&#13;&#10;tYG7834Qjy3zKWx5HrsemPrqg09lwTvjCV3w01ZZ0ejQgJ3cdlMVJxmPcspIL55M+PBr9x1+785i&#13;&#10;iV13i09b00cba6RAbRYNuAuflOom+eoAWHmMXBYrBP6RX9JOvJOo8oZnOCxe0f086hSY8CYsDF7t&#13;&#10;HgDTekTHX2hpImRv2+e/Wl8z4Q6iXivTG4hX45HiSXpU0uCsbBcmcsFvkY0cYb3+xc3OXQzi3/Cl&#13;&#10;j0MbnNC0xF2f00NHPAzP+QoOvCAfT3QuzdGx8TEm7AJS8qV350/w19/n3EWD6ISddlLthmF0Vd6T&#13;&#10;LyhnYaljb7wcac5daAkc+i0TWLrr1yJTnD1TwtoTGPXdcinfMinLxoTWG7opQ3vksBiMB8bhj6dU&#13;&#10;d7gDWvCZKCSubqffBVHdBf6FF39d3CnZxRKPYJW10PHyZgTxUB2Fn+tAtvb5OGpemTvooueYuiCP&#13;&#10;A76tQ3MDxaS/FXno3u6K3iSOrXS+kP7Ogol0/cugq4RlRf0Iq+de5GdprB7xX10tQM7DzyXBtXL6&#13;&#10;VvVzG+eOva7LWbgy19ISX7fQFF2UThi1eJxRf/rWV3PDIXOBPL5vpzqf1TWY+igviLYbdxo13Jdj&#13;&#10;2sB1nzXx1Tfe+b6xPVfC8qfPvy3DzfzhdetIHng4yXNddtJB3NT1dbq8pS0u3M6f1AvcLmSszNf5&#13;&#10;t3HJe0e/WH4v+Lb80t1z+9fa301YSanp1hncbrq170i9rl7rE2/peOnc+XzdTq7jgZ4mMMXQ1n6P&#13;&#10;MG0ymg9T2mAs4Ub+yrLwztD9PqEzRQPjV46XWyHqTsVF2ReUrZRgx0jVFAVdw83dKCvyU76GFOYx&#13;&#10;ykG5fiN36arkSLQCYhjM4FojlDq0NfJR24WXltEo6/MpLXmyHX0QkTJX2cNDmnMyhzeViw8FXs+d&#13;&#10;UwMO/KxTEPdpQg1xuuPBEaTtoMhTHCnvpU65DKrhPSm5YDwXuboVvgQD01H5ZSX7rewy4Tg5j4cy&#13;&#10;MDBoGB1FV8Gkw0lW8MMZR5JVbFvEHowDfCJfpnn/k0/mjtxHT7/+1QunF3Mn07PPz/7ge31Z7De/&#13;&#10;9t9PT+UdJx7b+ejTT+dFqh/sQsqjjz0eDlOT6QzV9z1uld5twGUbrg6GczVI4ojQTaNQEcoQLOcu&#13;&#10;CrkOf2uMYCpm0lMqcHTQ38J1lCIPXOqDLjimhzLp+OynP3P67Gc/e/rV//Lr03//+tdPX//6N07f&#13;&#10;/s53sgj0XD/DfP9D7i7lrnFsSPDpv5deermLKD//+6+e/j4vyP3f//f/sy+I/bM///PTF7/4hdy9&#13;&#10;fPJcp2Ram8Pv2hw8BiIeqyKvLdC9m33IfbHxkj3LSgdrY9sZdPQ1YL/T7+ruNo0tvHrd63/q+Q+F&#13;&#10;5zZ9fK8M13nXzvI6/XZ86+M6vaY+RnSl6wuEge6G1uNx0Sa4GfhKvHptXYvLHKts3S/srfPKs+fr&#13;&#10;yVhR3ILfy7HzA6I8XtrFtgU242Av864REx6DUoNJmEY412yQb26nHkcHvrs1oqA+OpMcUtp1144j&#13;&#10;ZzsuLAp4FIZutWe7UXaR5fXc2TfHMogzwH4tO0zc5ZzHP2bArY3W76WTm4HSLKYP7/ml2+A2WG09&#13;&#10;H7Li/jLJDw7Xx2Bm/OkMYMDBVZuMTHghh/bZI23QQKB3+nxfLO1TO7svAz+D94CGr8Fh9kPvWMBr&#13;&#10;eTOQCg7pBlcmXnzGDp6Vp9M+UhRZ1oZGt+Ek5eEx8CQDvDMcOwbeSb87/rKfrI8O6QqO8Rnqccq7&#13;&#10;66mPcOZX7DQ0iXXX/5f5nPyv4q/1lR4t8i4ANA1gHXjH7/jfyFffS/dwzzWZo+HhPwVq0zLZeE8G&#13;&#10;nQMFN9g5X+yysMmRWx/WgrlIuOCba/5auG4P8wxxBsnBD15YmstzE/OD9tDfFDp7Pf3VL1Lf0+d5&#13;&#10;ien7nnqyttudOfHv3hfjqzDRfgsOHfbtemguxt/1XHmrk9+1xPAP+lqOlVn6ddz1hmv4TbsNe9EL&#13;&#10;zgYXdUq3SPFStqP/7Lnnqgf2YsGAnbAfpsHe2YbJSpYVumC6bW5sKu/q8dWXtFu02aodIjvWa3tP&#13;&#10;Hnr0Kn/Kp866UDs8zQTeQoidw14afQyW00a0k05aDzsgBxxsY9pzJjraeq6V2zoQ782atG0+pXRT&#13;&#10;rgsKx+T8/jzCPPzAKoyP0obRXT7kgHOzJomlJa20nMl3tEvl7H4B7/EcMHjtwgO4HtAYq0xZOE3y&#13;&#10;0Rv5o/zE+d+1d7tkOkY6yuUqNPiM2CtzTTo5TXL73rcOHvmZacOBAFQa6o5PVT8Wu8tf6t4YEQ/8&#13;&#10;onwM1p8lTp7B0NOBd3wjvOTGM7I+vwp+641+0BIsTqBDR+0rKvfgLO3gEPDkBl+U27La/+YbV2m2&#13;&#10;e/OsO5MDp+jr6ZfooTcy6SJ8oT91dMhgDB8+6XfrNSB999TQ2LonF9vSFqYsWS0y1T7IrH2EDvzK&#13;&#10;lve1bbrPn7D51RN+UkbdKiuwYXqxSP6L53/R92pAx7/rvyzi2XGjztHB19KDe0NZyGWTUt51ZS+P&#13;&#10;2ml4PgLZJ087v+DY9PYzWVC0k6QLjejm0K/wH9or/EvjghePF71vOhrL83Wa9KW/+XzOBvY4Y/oL&#13;&#10;3HXeeZws8cwP+xtZqbj8yMw4xE3bX+fdJWTSb7ZOUjQtqroml4Me8HPN39TXRVclSQFXgc8UVqar&#13;&#10;rDumL9yeb8NPn3QT3+rpNqxreN4r/93KbPq1zLd5WtzX7WrThiZd3NQZvNt/04y49q3c4r/ml//a&#13;&#10;AE4bmzB6X1h1WnNOnRYMKMBL8aPc8HRcvPtpJwFD5lx25Tuaaj7mMlnXbUnK1HtovYP+gepdTvnI&#13;&#10;bbY2ZkCy2wUJw/hGkYxQ7FCq85kATi7K1nnUqcd4VZAO0mLGaAXONMw6DsxG+bIQ6yBsnN4Ki+bk&#13;&#10;OY/zpu0ax5YLEDproCv5lgvY2RAvaaXa9KnIdORpkMUbXjk2Afzgzjl05LveMHBjGDH3JHNO43Qs&#13;&#10;Ivg03uBXdsrVsOjywKXCDHY4m1lAyQJAVqTdQdVR/SbPcetAbd+sAaMf5Xe1PvRQd6f49ZdfaGeV&#13;&#10;Hfyn+x5/5PTRD7w/g6v3n36al8V6vvxnv/j56Yff/97pJz9+9vTVv/uvp8fyiM7Tn8hninN8MM+Q&#13;&#10;vz+PtXi+0Y4XkyadY/UVvnV26pGMI496pMOztrP8NHkXR0hIOpxjy7XQ1c8Y7LwYzbP4BmKMwoTo&#13;&#10;/e9/3+n/82/+Td558q97p/Gb3/hmXhb7307f//4PTs/nzuMr2VJroN5PJoaQ7br2xpsYfu8H3z89&#13;&#10;8+wPTv/pr/+qL8T70y99+fQXwfWlPLLzmK8KRSaDA/Upztb7HHKuNXh1++qrLzedIGM76njDyL9X&#13;&#10;ZToXqvliZ5fc3xZbu3o3Pf228r8t/zZPt6//R+lueeeND0+js2t6N/PpcdrVwshfZx1kZ0e95W5r&#13;&#10;fmW/rp1Nc276FV/wXMOK3wnn0oMDbwszHEsN7uC6hIXYlMVs8WIGJPEusZGkk6s+ItEMvE7ZZpqN&#13;&#10;ZRkM2Lbu3RpZyMjA1F2Ved9Hdjsdd1f5wi6UpLyJThdTYrfObJ8tmQQJ+4iGHVbsXdC22Ds4B9n6&#13;&#10;affw5FO/d+clhbRW343P5PPrPl9J3hl0mWyNnzQ47HbY8DU+7DLY5g/aj8TP7aAEjqW7ae6QUgvY&#13;&#10;9Qk63X1k05d1kln6Js223pIXfvDnLfHhnH4qU/DRTzv7wMN99/3xZWmkrbf4yqGX9h6/p7ak78Bg&#13;&#10;r8NsdYHnhuijd+TrEUMP3uOgJ7pz8GUWAuzmo3Nl8Gox3IKJgy7DRXcP9Ct1IcGflf/MMPoi2OAK&#13;&#10;WzmGPhzyJ8yAWlplAnvc2apuXKUs+C238YHXRxn8x8cd8kx6yoTAtEPyvHdQpndeA3bhbTRxu+TS&#13;&#10;l74y2TVl4vHSyy+e7v2l3Y1vdqfJk+mnRu/x7z45bEBt4lVbwN/Gj7q5RayDt9KZ+h2tHf3yqnDL&#13;&#10;XIl5luHQ8+pkz+cilJeg/m/nLczIe5vY5u75vfORoQc0fpIbB+g9/fTHe1dW/2UHbBTfxTs3ePbG&#13;&#10;D9p0Cf7SXu2amv5PDYmDBws/OD7Ko1C+/OTPiyKNR8CYJBovdWEx1ylUW6FrO0D3MZS2ifAm7Hii&#13;&#10;Y4lco7F66dgi8oHXfsBqK9r37uwNm8M/PeQltvjkGxYvHO3P4//OIQvH5SF4ndnMjhPZHRrkUM6Z&#13;&#10;XwEnVNfRgfPy2glg/A19S+vNrUNnZBGUD2s5rw+EY/zk7FbOODM4z3zRWemkjhKHmzK1u9ZHcJJ1&#13;&#10;Fklc4EcL196MVZKWcvflMQtwZFHOe62cyYgX9Znf/k17SrkpWl6ad9gX3rrAkXzl7ZCobpOv7MgT&#13;&#10;ORNHozyHNvrKSqvewKYfUod8oDoEIzjbeRfQ1uNoLzjCpyAdntphYOEjLx3SxcCRM341OyPtthKK&#13;&#10;F87uZJm6BFufTlmZfwQoOvRoqrHfxXe3fGz+KFW4LoA1Q52qm/ASefQrbMDk/aknP5D3Bn6oNyh/&#13;&#10;+ctfZ0fcvNA6DaT+aXjif0dKZ774OpBtfDj7nYU1et0yq7fbZV1f55FtPsiQspHEjRNzBYslnXup&#13;&#10;g6smcuGDvQ1P6lBYvL3ID1qbJ23jCze8DT9zU3VwSN8AduE2fdPwJT5yG5+k3TTx1PeWqLNH8hVR&#13;&#10;debmpnEHXc34YxZM0GEr17hv87m83Om8vNwpb9PACGhsfK5Hb0v7dn4LHT83y130cw2z8XfjadNv&#13;&#10;09v0Le+8OhDXtpXhM+lKUMbRdpa85X1xX/ejLXCU2fj4mfGxyowtX/AunoV3Hps/2gTncCPcvr5k&#13;&#10;rrb6lMu5HN82ge3FC/Vi5xFh6Qg36yxcJH1LLsxvP+cWYYwwA/QOeGsQnHQ61TgFiozKB28Ix2ck&#13;&#10;cMAhXmLDBKUYGD6U7d8tFygDf894z50uZc5oqlSY4FbW9+5TY1Np26rDl1IqbPiYEuff8pZi5XOd&#13;&#10;zeLDc0qngZ28D0Mc/35Cs4PkQ1cWJSQzLBUpeZ+LjyJKmxFYfHAGuw1zjC6ONndz5WN9OnLklyYH&#13;&#10;oEObzhOdtvfIZgsanBZJcpFnOw8HX7nxwfmFXv7oQQfIWPp5yAwg3/qNb5FH5+k0vEeGsdyTCdiD&#13;&#10;8e8f/cBTp4cffez00Q9/4PT887mbmc/5/iLn5/L5xp/mxXr/8Hd/d3pfdpt85OlPdOHEIy1PPfX+&#13;&#10;01txsLa63p2BlM5oNJbfqfxwQ650jFFUtynSWJUCMnoUb5jO83K9qfR8KD9JHrPh0Nv55vptHVr1&#13;&#10;kAlGBmsmGR/+0AdPX/7yl05eCPj9738/u06+ffrOt757+sef/jR3yN/INr287yRlONb7sujDnl/I&#13;&#10;nUl3gP+vf/fvTv/xr/7q9OlPf+b0p1k0+cIXv5gdKJ9LmceynfKF8PJGF1bciX89tuQz0vdnpw05&#13;&#10;HcvriD+yLfurhwCew9jY+fIdkbN6kgN3+6hDZTtoeEeh/4GE5X9R3Obv9vXC/a7nXSjbAc7tctf0&#13;&#10;S6uysuOB3LMrsDHdnpcvaRtfmDXFvRl+oJJde72Gb2JahrbN1609Kgv3dHUD5XfpOQtwwX+mmfQp&#13;&#10;d/iltFGhvuMo0+v2R9rAxdbFDN7dCbSa/Pqbr9Te4oFbfgYbkTcDfs+NeqfRm9kBEnPOQOHVwycX&#13;&#10;cQbtM6B/OXZuANc7dfHBQn1M+FpZDDTIMS+JDenE+WuLHX2pafkePVtU8CJafsmApIPFuCfl8a6z&#13;&#10;NeAcfAYr2gr+TKbGfwY6KdFPFjDQgQsv9bWG/NVhi+Vxliwi5Hpg+PNMvI7Bfx/t68LH+FzXwRoe&#13;&#10;8JPy+C5u12xq6mQnOvgP1fI28h4LwMq2ePClKuJZ69P5VQN9kwRBGX7sMUp1AABAAElEQVSJn3eH&#13;&#10;C37vCnir/GXSlkEzWvLBWvRiB17G+Wqe2bdl3+DPZ3LtAKAjOnjo4YdOH773w91V9+Mf/eT0qzx6&#13;&#10;yBfRRbecB3bqbvyphaB3fIUpck0YGaoK6ohsjjU79aUHWbsfXEdROTXP6Xfq8pJW/3sGKUCp0aVg&#13;&#10;WLKh9pGLtq9N/B3OU99swaMjtsa/2cdz+G7BndInn3gilO4+/eyuX3QSTZZ5BEjqBHUi7LkXh/Da&#13;&#10;eG0iidWncwHIMDF9pv9LmIuFm4WwS+7Glt7U0+ELNjPnzb9KKg+ulZlwKTdJm35kH7Dg2Re7/HH6&#13;&#10;wAezw+QjH/lw0nLnP3lahcmtdzPM17/QPxYaDjnZOV2z70R6x984B128dqIeeuyETvgT6d4fYBSg&#13;&#10;HdglcM+xwIJDY0a+ZtpW+Et7mzHR+CB51wua5OgOmOAW0NJvKLNtTnzbE7zKmLzqn9fG3g4vd2d7&#13;&#10;/tzku/hY/F5XZXkL7NqasSk62iy8YPv+vujAhFzaeTEEX1mAEvRxlRHdyKSNsiTtOblAylvIJ5+u&#13;&#10;LGiPf74vj1Dja3hPXhdKjf2i1xzt80OXXec/+hk/s3rUJ8wi4eghyOqTyYQHePEtPmH0aSx0V27c&#13;&#10;bQjbbet4IYMznzQ7C7OwgX7SoSpPkZ+uyK2gHTPmBcbbdnypR30iPt3o6/itOOKrQtT4H29siYW2&#13;&#10;HssndCDCm3NZxAueplW3HtRRcEtPr9l3XdGtl1Drf94M/5Ux2WiPjkd2vsR1/iODnWt0u7pAM3Dh&#13;&#10;Df87Lh894Uv/MvVOH+S7mx7LS2QJPe8N8m6rR+LHvYbgQ3m3kMWSb3zz26fnfvbzsZfc6KyYKhXW&#13;&#10;XOBDuD6PzofvZuZn6n5gtw30vStX5S1a0k8D0OC/pzvItm1lR2P6I7teRvfTJkfHFz7GLsnN9kb/&#13;&#10;4uVxusHKc3t8p024KbP16izULg4+V+aeU9FwzjF0vANSwFOGPLV9+rfQk+rpu4ZeSV+qvxxzmX7W&#13;&#10;hUfm6pOOMcrQgmt0PXhHzhIZQ5vowYuLbWdbJwfAu57QWbkA3S7nemHodhZ3LjxdIwYn7Pk2rmvY&#13;&#10;O8W33NJbmE13vb7jOu86/5rm4pGmvTg76Kht9uD3Ghf73bY15fmjhXBefY2ueAO1Esw9y3d9KXKJ&#13;&#10;KX1dg64nBOYm2Gb8DufbBW9fvzeKLphwGhxnG0W8iIUGwq8DK4pc+1vlEKUDkpxfz93Qvhgsg0rB&#13;&#10;yq/QiknDcubElDUYa2s4hjwUrvFpIFtmaE+54pisW79TEbObQ8c9jmIqGehUS2OhO84v/IeePNvW&#13;&#10;DfbuuisdS1I4Y7g6gY8cBiMWQYQ6ksQrAwM5jKTPbRaCSBfF4wHfy7uBxcpU41hYuqhOOe5M9uP4&#13;&#10;dbYG1Y2Hv+o5L8nqqlqeoYTHFwTcmbs3XubN7IZgPA/mOkCZbOTlselsIlluXr98ejzvO3n8sY+l&#13;&#10;c857DdJ5vJgJ1vO//NXp+Ty289yPnj398NlnOqB/4oknu/Pkk5/+TB/beTjP5nuchcO+3M3RiY1d&#13;&#10;VDa2ctQvPlfutRuybpAnVORqPHpV5pjM6ZQ7II7u74vc3sHwwq9/dUxC3s7g+bHTB7Lz5J9/7rNZ&#13;&#10;APpXeVnsP3bB5D/9zd/kM8XPdFHIYOO+1I3JTR/Xyc4Td9B8YeireWTnG9/4xul9/+f/la8zfPj0&#13;&#10;L/7sz07/OjtYPvmpT3awyfkauLcTptAcW2f4niB95MQvfVf5lUce+ebcixs/R7kbadNRXnRzE8fq&#13;&#10;80aR3/NicW+x5e92+ub/vufrjhTuxQ+P+NLZs/RLXJ2TOXAyErb8ddnJmd8dgLky4Hk3bV+XKewx&#13;&#10;GBPfMvg4rLLgS3PPTTx+lFkey39lmwHmZKwtTAEwTMHApvLVVuKnejaZMUnIJDEvMzu99Up9ize7&#13;&#10;CynZO6623Rvc223CPucu2wzEvETawP2RTCw3jG+bidLeFVU//NfsaAipLEgI6we5OAu2ng+WZlJh&#13;&#10;IkAHaPJFe9e6W9WTZww9vpPvHr8b0E7GlLubbw1N+MhJBXzCLNzMhEgHbECh+uEy+BK3SLQvzNWe&#13;&#10;+eV5Vht88nPARb9dgDniqwP04fa1Mn7AxGUnY90Rwt8cPqu7FuDjiYJvfED8wFuz9de1OjCxgeNc&#13;&#10;p4FFR/8Hhs9QTzNZstD7UJ8Zl/7rLITIowe8k5U/VXcGUwa5D2ch++f5pO7L2Tn3Sh4PdddY/8Si&#13;&#10;ukiUci5mcEv+HJAl2A0wsVSkAuCaou+a/hrf1+FyOXKAm0nMARXw6fmuSyU+hMqHOuiAMPIou9f0&#13;&#10;0nAhcgvJzUvjBu/QMSijJ7sF784uwjefeDM+/8n0QU+kwF39HLHHUuzG8WgW2xpSN32Mgbf5TfmI&#13;&#10;Qakjwal6CF84nCG7nMmb2FwdEhQOntv6A3WW81LwPWPX8Bd8w9x13m0kbG8nTcqxwx/98Efl6QPv&#13;&#10;f3/a7vSVXpLLpix0sMku8EVI4zp33dWVL89ZAGGDO5BXb7QBt8WhabNj6/AMr9Fjxm9zPTtWlmcS&#13;&#10;7HsjDM75N3UpXRy/cMLj2qKLa8fK1QF52oeJOLz8HHjprrWraT/Ji3wtD1/TZ2GzE7hSxdDUoLIO&#13;&#10;X2HpOfbFyfD69ANPP0+K3+Cz03r1LU//su0C75WBXPIioIVe8AL9IhuWsuhCX+Pn6IFeZgfhxNWJ&#13;&#10;cp3MhIgycE4YOmQXlq74tv+NV29HvWx5cgroqjP127wQQYEMl2Pwh/Ohk3w7bpTu3ejEBLsWlbHg&#13;&#10;/kbw19cFhn8Wlte+7iPjaenoq6vSAkRhCfhb+tXXIbe05A5MzvoKB1ryZseK/BzRNb9okQchLXoX&#13;&#10;D6Z1jzxo0Zl+At90SRfk2HBtn0P/wB+6u970m7xEVJ9IHsEuTzsyHa/mVQbakoUZOnvQjh+azuJl&#13;&#10;yJ4XZke+pUodo49NwdfW4aThdRbOiUxKZa6Pt5WJjqrTyKePx8vUB1h2atHHuD186/uCg95vh9HV&#13;&#10;ZAwNuNN2DBASlL0dlpdNv8YhjTzS7hSu+QDBZtSh+kqx6vOVzG0sOLID853af4DJ6L0svlCXkoc8&#13;&#10;oxt1uDT3THcT5oy2cJv/Tb+Um1J3+l2YLbP49jzpF51dw4HZ8uLvFm6XeTc46e+FDx42YWx3DUsN&#13;&#10;W0d3Kq/cHpQM5r15Wj1f7HvxtlzLj07Wl62GlAyF/pbJ/FywTcr19caZ11GdN+C1dWF9E/7XNzTj&#13;&#10;umATfrefPJITJ5nCJqgVLiOOXaEdFEP4oiwlEtIQR0CVNY5Bh+urON1tcRhuVD54AREJ7NEZtFSW&#13;&#10;bHW4HCIHcV0h4hQ7nXqpvuMHzDiGVdzRYNDL0cHx2Ek6g6z4xVl2ElFnpGOPYzqUS0a7KrhF26Zd&#13;&#10;b8e6FbQd2AxC4njRCf5dbZ1B/LApa2RgaMPfNPo4hvghaTq11/OZYmcTdnclG1LYFkw4OljpoMf1&#13;&#10;6OOunMnhZU5o+hqPuzBetOt9IG8FufK/eS0O/e3cTY6c9z6Ygfq9j56eyK6UP/rYR7p48rNfPH/6&#13;&#10;2c+eP/0qL4v9+U9+fPraV/8+j+l8ONt+P3H6o09+8vThfKr48ccf7+4hixttYIbTlWf4U6d9zhmz&#13;&#10;CZU1AAYbnKAyAa8sfrY+QW/DUc4AgoN214feHn3k4d5FmvqJjBnwqZOnspDj7uOnP/up0xf+9Iun&#13;&#10;7z/zzOnv//7v886Tr5+eyyeLX8sCCR4svMxKfPTw+tt9xOFnP//56ecZkH/z2985/X//j/+j70z5&#13;&#10;n//n/+n0mc98Kjtsnuwzn6+88lI7Yx0kW0XzRtATRiIDqiqCAhKuZWlCfqb+RyfQuBYWp2s22jB9&#13;&#10;08Tzu7DnhP8/jVzzuXHybfw225sXiMDIHfkPzZzBlWfjh3aqs9H0puguj1I36mhc47nggeeC+IgF&#13;&#10;WSz0nIxSeduCl6zCdGK4eepM/hkmkczOtl4H81y3zcavdiDZUaW6NSC89/RyHke496550aEXgHbS&#13;&#10;nXZgpxNca3/lKzTppHdB4w+6qJsB7vicmfBjlO+C3wBu7srP5MBiiU5z6mUmISOOdpe2nReVWhy5&#13;&#10;95688DhwyvI9b/ZB0MiS3Xq0DffF3zUhNpyJTBwnfslpcoXnXchWPbMbcBZG6Z1fEOoPGEKAlHsr&#13;&#10;DWsm4WRKG6we2FPgwTXgZ2i5XFtzBoJ3X9GwOLG44O9fnxXlb8ZHKl87y3V9Tc78kIkNmnBW/4nz&#13;&#10;0fqprRf1PBMDix8pb2AXfH0sJzx43M9dsteDy+dzH0j/2IWn2LW69hWzfkUtcj+XHXMv5PGTN/KV&#13;&#10;NgNF9QeZxZ/K3uH3tIcUbcjUoWc0hd2Jgt9oRQqxrwL41SG8V1mNRoZbSSt/tN2c7S9nUnBBPrqa&#13;&#10;wlK3r7qFrvqcNPgwMPV8r/fuRMdeHF87ip61icdyF5etoOtLQ29mEesuX0bI9fQtwTEEzws98oQb&#13;&#10;4m3a1bn1Wsj9mfrbq9HjXjlf5J2rGxTOgFvuzEdobtoZqLi2/E28C6M9kNHLR+exlfuzI+lXp7t/&#13;&#10;lMl+dmA+du8jBd3JKRr6UeOTWHjarsUCk8ZMAJPCzs0X8bU2Ja7cTNAsXM0iB1mH/zmLw6NtqYud&#13;&#10;QGJgZQNznW481S/p1IaHjoURoXUX+C52ZGwBRxd64YjccM1OBY8sGuccj5mACw/yZx4X3emTyZ3D&#13;&#10;QjQfCX882JmWhUhl+Lblt492xIf289OB1a74FY+NFKZ64R/hnBuBcHBFdmiw1/IxjLS8603nc93L&#13;&#10;ui+7rfE8n5BHZ2Skc/pWRkBzeDv4ZsGRrQsGlblgh+x0PYu7K8/qhex6x9JMOePN0bfxPnsY/bGH&#13;&#10;1TkWlg+DG9fwKseGJs6PG5uOLuxioDO+j5+1kOElwnjGwYzrp17WD6ujwTn9EV7gXtokFzf2jobb&#13;&#10;hkcOvmv0E5KgMNi6trDStqIeqrrAFe/YKmHQYENLHwb12oWXyMfWBHD86C6SS4t0wbcL4z5ja3el&#13;&#10;vtjxel5K+mJsaHba6AtJ74s55Lg+4C4+yr0VRv6BHxh6Sl9zLFrIXz1N2408QSeuDpxhd3jcTjsk&#13;&#10;7+BCTw78ZGxyfzr+vDX2lLG8io8MalT6AG8+Hid9bqhGe+kHF/aKUKHmZ+XoDRysxWaKN7i9qsBj&#13;&#10;8WzsgTwm7Ks3fT9mvkyqbevT+YO5qX2Tz5ELwpFxdNrL88/yvefNuH0tfflcmPc6L+zoig8YX3Nd&#13;&#10;5roOpd+J5jX8b4svzW1P1ziXFj5iSKUFHqwgORy0bsWug7Ya42ne8ji6HN2CXfyDiF0NDTiXr+IB&#13;&#10;y/ZK8M72UHxgerga3QzNud7fmXfNVfEeKHE2MqVsGga73htL8pYXbkN7QSsQIr9zuOeJBx/4S43r&#13;&#10;X/zpl0+f/ONPRJkQIBal2gpct0fgYWYZOlpoOx9bk6U/84MfnL7xta+dHsuW0Q9mR4CBDkfXkLOK&#13;&#10;q4NOZUwHL4dyLZgkPw2PgqZjnAnFuXEGsg43MGceQ1McjPMol0EkLU4dLQOH6Rx8une2GJaHOJJW&#13;&#10;asS0RZ6zNUDeFW2TDvTYDfy7Ej0LLuPgcY/m3EUWn86zaWRNYXjJ6C6H9D6Hn/OUndX7MNo7EAbj&#13;&#10;v3n11Q4WlNWZp1DpM3K8cSJw3pM7S/dnUG2LuBXzOlV4cqeYfBZefH6LAKihb6CJVi7aSbwvCw8f&#13;&#10;zWM5H80jL+/PV3Tejn4M9F/JoPT7P/heHnv51unZZ57JgsrPus0cTrbJGZoUtZHy2EL1NA0lTGO7&#13;&#10;8pMD3DamXL4jTB2PTmR2Jbz1OmV7Zzrp9Ed2uKOVDiAf9VWF8P8n//xzpy9+4QvZqvyR04PpxHX4&#13;&#10;7krByq5619aCVNIMptzheSFfq/jBM98//cf/+B/zWeOvdVDqjt3jeSGurZb0uPxqWFO/OnDxuXaH&#13;&#10;twzxQYiVOQzucaSfy0hPmh/nyHkOKUM9jnZiss54wP/+B9us49A+bhyTXh7+CXiXl1Zn+cTzNS3x&#13;&#10;28fwT3ctV1mnMJ0GQw5hdGsBgs8YXR9pzbtO23hotf3xW5O2dle8N/BM/jBRbZfm0B0eFwfa4nM9&#13;&#10;NGYwfMh2G2/427ax5YgFRQdqiaxPuzt34x7OuywffEBbziAgi50mF3zjg1kIVUZg83yBu/F7zNde&#13;&#10;7i08vk2mlBVveY+BZJAOngfo8+9new6P9bXxI8m3KNE6ibGvze+ihx0a2rDybUce4znaftt0KNLz&#13;&#10;+m708VvfkHKD+2gcEUib7I7GtMF93woZ0cj/FR6YJt32afnkGn9/wduJYfL4Rnrln92hDkud2JWX&#13;&#10;6nwWw9HWv6yfH5ksBB3KDuzE57EEfQdZxu+of3DqcH3d+rekhyYZlGFV+lXwXfSJ7vnuXdyS7g9e&#13;&#10;cukXHswjrWzEZ2Ut+tZ+waSuzvRNIFqWnwjNZTv0EN8dFed0sMB6Ft9reOibLexh4C1/zwNfPo7y&#13;&#10;8vcayV5LuzrKUq4xd5PuXF+Xw7Pt5qOj0Z80fbW+TbqXnPb9Lxln9JEA/ViJeAQ2da3dBymdC8vj&#13;&#10;9BtXvIEKX8MZyOkbxSZMTl16EohwzT+YLessoF3AxK9hN16g40faBvYzYe1ocy5n9qwMG1X/+FWO&#13;&#10;/dpB6bPXdoKys0dyc0G/qX0JgSxbfD48DosQ9waXsPzBqz67wJc2NBMsfavbRsNj9RDJ0bZYMvaN&#13;&#10;j5lk9g5w6Lh2DO5pB+wZfxNS11k92H7ItvqOadomp53hET5hBrhuBv0mvm1eTrrtHA66dwzd+WqQ&#13;&#10;soUJH7OrI3xWLnwdXEQXy2s1xS8Gng+lDxNnbY4u8OMRZWVNjPlhi9lRRseLbTvJXD2uXp2vF1Rc&#13;&#10;j8/x/hW7y8Y30L26cWa3NO6MP7qTsLYCRsBX6yk8wLMvADaBNJkUlg94+B0HOsmpHL2O3B27R5cC&#13;&#10;OuSpbuk3ulR39CgdM+U3OIeH6Cx5+qqWzw9+HB6XejnjSAvE/Bt+0LdglGhp0UcfW8w5CbU5/rv5&#13;&#10;obELHlsP6gIOWhob4TtGX6NvfmDax5atPBVv2kMXtaNHtL3fi0zoqVvv4GErU6dYQgvI2Edxhi/1&#13;&#10;//jjj7We6AOul7PDy03L6lcb5JOSt/3o9F2jG/rRpqfPnL5l4vzjXIOZOpw6F8eMc8ff6inx2kl8&#13;&#10;JD5mtzZ201em/bLn2lPytLWt1207xR/0yl4fRJZHfunC2OD6g9BKfvt/usmBD6F4YjfL28DxYZcy&#13;&#10;0vaanJhERZ1G/NjEa5lvvJQ4elPXM/+6J7rPl/IyBrGQbnHODZmQL73FubxRmLjzHDm9Sxj5LplT&#13;&#10;jtzTZi45l9joZ+pJ6ujBOGRgjlMv5C3OyR2eh9fh8zr/3fhR9hrONbnrK1pnUx+bzjavcW3ZPYO7&#13;&#10;zt9rafifOfDyTo/C6nP4BpfYuW9gCyu79LH31O2NkhcsME6YUqPzxRDaxeY68Sp34q5vhrnWTuWR&#13;&#10;YeScdPEeCmEmyeUpg6Z34+12+j2PPnjfX94fJ/XlL33+9Mk/ejodqgH3LJRkjJyGgChnHvxhhP1R&#13;&#10;wLCA8hGS/r3vfvf0tXyp5KE01o/m6y0P5mw1v5XZTigN/KgIlazzDIUqhJI0FviXDkdJ6L1rhybH&#13;&#10;ImyFt2KrxClLBbByGCEWWbKyH0E4DHc28AIfp2OwPY10Ol14VXaf/YujN6C3ENGJ96FsDh7vQnF0&#13;&#10;shFjiNLpimLu7TaydLwZ9OGzsqaMRYvZRbJ3KsiD23Hy1UZkBt+V7/DcEMXgxWCFgshGX3hnhhwz&#13;&#10;2msgHKc7mq3HwDU9NHTEvjLDAN059miPmnw0A9In0gF87KMf7mMvdloYGFg4ee65n7Zev/vtWTz5&#13;&#10;5fPPd7Hh2kHiZWhPvWik8nUSeO0nTtlQ6k4d0kmbQdWl3iN5/jXRZDXfuTZxnOVunYsL4NVBhEm9&#13;&#10;5m7tY4+ePvfPPnv6i7/4i9PnPvfPTh/KThk8WBzxFvzXfQY6tvtA3hWAkPqp/QTPs88+c/rK3/zn&#13;&#10;099lp8oPf/jD2aUSGt6P8kC2/nHYzExb6GJa7MLds/uzAm5L+XWAc23knF65SvZwQumMdBaVJZm1&#13;&#10;WucJ5P9DhIvO/hDYLjjIKMC/xyX3EruGGxmVG+HYwEVu7TbX8F2lix+kDqQ3y1yXF4dTHY3cB6x6&#13;&#10;y19V7XwcdNwJ5iVps3oujgDhuHZyzYjCR1gZXSozPm6Qrk1POwcRbMWD09jjXXxS7LeTxkxoYs87&#13;&#10;wWBD2rHwYHaNza43/iTtKGhmkJWBfS4soCyf5OeKCAEOT3YR9qWxKWsS6uiCVvLGP9GbMi2Y32MQ&#13;&#10;lDTlZ+CpUzwG65lV+kNAub4YNkRHzyZWsyixPlxbtlDZnSvxD2gaaJvwrG6dLfBooxavZ4E2uNLO&#13;&#10;2gknvwPalkE6E+s+T45H7n46ypUBng3iaJEFjeokbVh/AI/y5T2/G4Nn8+Dpgof+IL7AYHT0Mo8x&#13;&#10;KcZH9+51YJXDswPt1l3S60fCZv1WiPJb8vmph6IPC954wcOrefFmO/8kpAYOXkaG3uVvX3jUV+hN&#13;&#10;qfAZPVSKQVRczWzqxOBvOPqfTT2I5/LIT2wwS0raGafoBeZcvmBsKRznOJe9BjhgJmlwYH8lYL/o&#13;&#10;m3S1fiOnNmGi4vExdmGSOPWDDntPH5+6RFNgr4dKer0/cm8cueh1iNPydV75Ocs4NrJ4nM/yh9B1&#13;&#10;ucZTrmKQ6ioTuh7hb+xnFiykdVySdLzPMXW9Njj0TCBmUqlPo5OHH8mNqSxsdnIWPdGNscHcMR87&#13;&#10;xIKwg0m46HlvAGmP+mp67qQ1PHR8cfBJvx3fRJ7xBYOvOGNvFnDmhYyDp/oP7Pbt5KMHY4PukEsc&#13;&#10;D/yWiTD61xXW9lOaGaekbfRRZXYNUdLHN4gaZ/CH0bOjZGaSVZzhoX7hoIcvwRltYSa20XV4YAFo&#13;&#10;yLdIE6S5hnpwqlNxNLXhmRDDAy/YKQ9m8EwdWvSRNjwdCwull1Lxm/VNQ71wfIxxC/8xePQNfD15&#13;&#10;x0e2nYQsnPyR8wV+9Nn3LYUzn5y2gEM+tMQtRJLNY+j8KvzaEEkc2pKzPPp27k7ojG+7GEXG/HXx&#13;&#10;IPiMmxVw95//9pgYnsq/jMKro6mnjr2TtnSl4390F7BDn23TgUPfo+nqRlqP4MczG3E9Y9E42MC7&#13;&#10;bl7kkm7HYWUondmtom+JUNUDfsArS//j70MznDzgkdXiz3g5Y0LvLwFLl+YVL7zwYvuVV/KxBlpx&#13;&#10;IyIcBCY6zzEahenmsb5OuvjaD9knsKPk7hHZwQjbf9cW2SN+6CLtuC8yppNc06l+ePyGeUr63+hk&#13;&#10;aEx9LP7lg742XHjCB9pbh2vjF9ozJiEHXmYxYWScvhTOyRtZ0cPf4uS77PDuI06RyXwJL3DpQx19&#13;&#10;91quPbr7dp6bqt4iZ6qt4ayfQ0/sSdh08eu0jS/MNRzeVo7hY/kefNew8heXdLq/vob/OlyXlb6w&#13;&#10;1zDi4PbYvOtr8dbIKuAoc112yzmjs8fYxvC9aVtuzmkPtdnV39ietrB0wS19aQI/r1276lde07Ym&#13;&#10;Z7CJo7dpykwYm9or54VxI+O3hvPdji2YQhDcPsLxJEWOO2S/W9o9Tz384F96Ht6Cyac/+ccRMo08&#13;&#10;HclbjNG6XyodylR9BBznXUWFDyTpp4OVGPezz/zg9N/yNZMH0qg//NQTp4czAOR06jRyN0SDVUHk&#13;&#10;bsfF+eHswM1hCTqF0XtoFvowCJmF74+rVlojgWOgeOsRxB710am1Q8rZ3cU6lzqdWdEco2Yw02hV&#13;&#10;4n3H3QyD38VnEIFniyfOm26Fs9pJp0c26XVM4eUS0tmmvMGKnSEGDHVgcJK5BgwvXoMjBXuXQ4ee&#13;&#10;C/pggEJc3yHDOCn59DuPQSUeB6OQztZuCeVak+E5yMsfzqzU3Rfa/WSnhaFjgoOXJ558vC9affoT&#13;&#10;T58ez06Lh/IelNezJdjLYr/z7W+fvpfHWX76k5/kvSG/6BZp8tKJs06TDPTYyUFoGeSSzUtVW5/q&#13;&#10;KNdkV897rB04C5MegCPeSH/kDwx86tSdRo5TPeLjfe973+kzn/706Quf//zpUzk/kUd4lLD1lm7w&#13;&#10;4yXFeKuNhhdpL+QFjM888+zpP/yHf3/66lf/4fRsnhenz/e9/wPZMfVYafSlX4FPgdaHyQt54Mdz&#13;&#10;6zFX/tiDOtr8wrAfZc1q5QM4DvmN5mfKKvzuBzxri3c6v1dZeaWH5ruEd+UBfHl/l4KbvLy/4/rS&#13;&#10;hm7zDW/TVgejkKS9t6xnXgt/0WnTy+5Nmlha9m7zMLgA5Fglla8kaUtHVnkVP3gGOvHYR9LGryTR&#13;&#10;ZU5FVnz5yQuHH7gn/jFWNFnap0HW2nIsKGDdHdKzgY+BY/xAitTPBKnBj/ZW/xN7YH9oI6j9IzeT&#13;&#10;HUmTx25GLjY65CchNHNdfMFZNPnR+WnjY9XBmDRy6jhDsXmd/GSQJh3N5qOTsP6Vr7IYO/jIGljC&#13;&#10;hBZ5HLg0YIVb20ZLOrlm8KKdH7J1IDgyG8Cqm9HF+MvqIhidl5/F5XoOFCcfr5inElJ0siV+8LBl&#13;&#10;Z9EldcCv5y/ZR8Dr8GkQDwvdKz+PO81jfuqKPvnIVHnp4ZE/4pcMDNWdRVnyFIBSE1YP0scWJ4O+&#13;&#10;MNJPeIJzHRqVJfE7tZ+QLO6LHq500jJ7/c4zWhfcYu8MB8s3MspXUtAcF1gs1N4g34FfFU1OOwTd&#13;&#10;PWcPJgTYXr+Li9ZB0tSXY8oPT0GF1fPRCh5S+V2qA3tOTmTwKnid+s647D0qG94PMLHR7ZzXDpt2&#13;&#10;rptBcM3jxIPlkJ8O9mA7lTNnYwk7y0ziJsw4yAQXE+wVL21jlJ2AtvT2fbG/ts1jNCpPQOPsO6LP&#13;&#10;kK/+5B0gouNXjoTFW9mSRtbST1zaWXZyH2kzWT54DJFNJysZle9ENm1KfZNjxw2ln/EYAev7yHu0&#13;&#10;c3n4F9YHL/0mTk4X5PZ69HDoJ3ambbM1trXtFKzJHP4E/ghedoSHraOVA4w4GZyNswRt3xhv1G4c&#13;&#10;3FpKTnQAoGX4wil/PifTJBJNfM2OCbqlU7Im9dCTxQE6sJjyYG7syF+dFHF+tp5LN/kjw/gmO6+1&#13;&#10;t9bFwbdy9MTv4IGPeyy7fMnHnsioTl/JY3VeSB6UZ5zKzcGY1FV4ziHgDQ+CaI/8dAEj113oQLdp&#13;&#10;od0C0Xnr+JA5+RG+ZeGaOhp9kisG1fLsypjPYzd1f8E59Mk25WoLobv09VtwkNmj4na8kdVj/l64&#13;&#10;7MuN9+YFq6+8kkWZdKDsIrUamFIIT7/HX+ty6hMNx4Zq6LgMp7VR/X/1rl+Nbajve485zJSbdqUt&#13;&#10;CWDHZid+k8aF1qZfnwefcmPP8hbnNRz8rp2HFrijfquTpR24pM880bcvXs0jmXkkPra3bab2l6L6&#13;&#10;z/uy22vHR6p09XugzmlkveZr+SujuDja7qYv7ObfPg+NQlem6/ybZWfsIU0Zcl/Tui5XbIfubqf/&#13;&#10;U66Xj2t6m3YnfAO3beQmxPB/qddoOQBzvZDKX9OS7nppirfuU85ZXQrXWI6m3/Trn9t430n9GvpW&#13;&#10;/ExgbO1W7o3LxXsuciP3zhf3et7OgM4qaZ1K4CwwEK3C18kkLiXJjFsAor7ZHqd1Txqo7VIcGYH7&#13;&#10;ctfAtZOjvBrRKG+dprKr4LGdwR2sKTliwFUFtjzKE9ahTcMdPo6cnuRP5zRbFK8r4UJzZJRnJwmq&#13;&#10;d6eD2HxpfcYuvNgdBu48uT46QB2QBlwch0MtrcDXL6RRC7N4QTdauWadzjLlRtakxXnPailohjcO&#13;&#10;x5VQ3ji8rKjOVjSdH70m877AJgI1R916rPpCpxMKMgVnYGK7rbsi1GGYj+STvNZm3rba7tGd12wz&#13;&#10;HJqffPqjp4988P3tEF548aXTz/OCwl/8/PnTd7/+tdPX/+EfTo++78nTB/MYjMWVj3/s6Twe8+Es&#13;&#10;uDzZ95640+BLNe68qutRSPjEW/gxCMF/UpIwYXXvih6vrzdNem0oCepH3LKQhqmzrv6D03ZQX9ix&#13;&#10;ePL5z/9JXxz4nSz2fDV8f+tb3z799Kc/Ob320qu9S7dlbCPtdufg/da3v5vPFD9z+nf/v/+75T//&#13;&#10;+S+c/vzP/vz0x1lY9N6Bt3z6NXctbIe2iNIOKXLZ2qnjmlYTOQ4bwL+wct3JoY68FLSyX3TTwrd+&#13;&#10;hu9biVeX9PE/EiyG/qHDyn8nvDXbZOx5YVzftoXm1ZgOqBuFLnzf1hE85aGN50ahJXfj7JUXxwcT&#13;&#10;ml4+UixVffaZMobO4FvqBt0zgSOTAjmHrs4+3UjtdyzF5DFt2wTgkJ5ffijvvbDLRDXwy2j37lD9&#13;&#10;1QzAve/i7Qzc5BtMG+St362/gfEQc888UF8Y2vo9uAXjOKdd++1BcM803oNFneIuAA9vq1s4DOLZ&#13;&#10;8Zxn8GAxnt1r+yYe7pDjaQcY1W1KdSEiDadtulgGBhxuvdiaPmeiMLzRfyeGyoeG9qeO3AWs7pKu&#13;&#10;sG3hjUaHFnHBzgAXnsFVgPwQYXcvjGzqfBaY6ZB/088s33vGizp2NxhOPlmeLfB04G4nHXgvU+5f&#13;&#10;duIh3+OV92cCYsHEoPGXv3ggPvf5TkAM2j0ewK8K7sYtt/QkuKaf5UMZ15Oz0E2YHwpSqkA510Au&#13;&#10;HrmmcAV+Ozo2f6Bq2ZsQ7i4J13AXiEwkr9qg5efhczieSdEpn+38ZWV9IjsfH49uvL9qSb3w4ith&#13;&#10;fe5Sw0sLc/cUzdG5dPRXJ3tu2qG3Q0lAE1ZPaWuTcKShdCVPeT9UBmJlTXzlNU6qDS3KMz4Reh5Z&#13;&#10;2eqWSekLVMpN0eN3Be/g4nR6MX3yc3lkll152bBFJf3QfMlpdND2xw/FVtGYSXMoBhfb1dZmEjLX&#13;&#10;+lR5Fia6GyQCjGzH+SyLyfG0nRl/RJrgt7ug7VYfWBrqNW0yfDnAXB8aKbGuD0LbtSttA1zeLYKm&#13;&#10;F/TzcXaeWIDVvhzGZ2i3L44epY3/Gf263lC4yO6Mn4FN2dxoQov9aIfq4+2rtF4fvon+wCnrgGfk&#13;&#10;mPGba/D4mcUH9Mk/L+H1GCYYNjI0R/dgBLzXl5E9cZtZyUh2tF9Lnaq/ykLuwLyedLs7TOTpZnzk&#13;&#10;+JhZLLBjZPxvxykH7eFr6IaL9kfjHtaHA5x6Is/IbFFmdlITYtLUz/hndUU+8uKR/968TdsuvKqq&#13;&#10;1Nc/oz+8Va/04j/AaNWWjVVLY3QHbmlWT6ErhL0Gfaz+o7rVLtrnXvSPgLrArwONpaWd8b/yBXSM&#13;&#10;/bpIEVtpGWPq+F1Ut78q8NWPcsLiOWdV4ZO3aa54itH90N1ys3tl+GAfFrDG9vVT4//atx36OeNM&#13;&#10;feABv9dh+do0/AvqaoO0pX9Ju8nXdfrSUaY71dBNXAl4h4RHdadNsI/78qVKdOyW7Ff90mdaBNJ3&#13;&#10;+lQR9cFXTfVnKC5fe74tz/L1u5yvZV48zosbjtvX8i46u2LsDgQX52bdvt50OG/n3SntNsyWd75T&#13;&#10;3p3SrmHvRGNx3i67sNKv88RrGerr4ANs1wl0jn/oUGeCWKn9obGf7nnykUf+Mi3r9Cef+8zpn/+z&#13;&#10;z6bDPe4Qxlhj1iEYwhU6DYZxM4g0Ms2njTV5OlW7Mn6SXQd/+zdfyV3Tu08feirvgUgH7nEFTtvA&#13;&#10;ieMPeAqO9kzidXhBXCXPHblZBWd0o/jko7lH+DmqIOVkKT/niSMwjkAO52FgOg4vvGRygY5iU3QG&#13;&#10;EF2VDz9weHxHmOfddcqudQZlvrsoOBp4vKCI4+V00cEzmpzAOmKdks5ytshS43QeJjecgwEKp1zn&#13;&#10;dciD1D0mQjnv13oMvtcY2/kGCG34dYDy8ORsMC2d3GAEqPsYFKQJ6PU9J/SVvPKfmlUnd9kRBJ62&#13;&#10;U+8er3oqLyj8UN7M/+G890Tclvrf5E7WD37wvb7r5Md5lIUN/OqXv+hLsDA/DvloRLnWYVtgmwFW&#13;&#10;eIM/jO2B940ru/Li9zpeNeVn3vWwTv1iB0SkUzKpDwOfx3IX7umnP55Fjz/r+058Lad3qwJs67cd&#13;&#10;RV6k99ADD0eP959ezssavQvHhPVH+Rzzf/9vXzv9XV6K+61vfSsTrbzEMXeCH8tjQDplPAtk2/fU&#13;&#10;0P1OYtmPAG55k7aybvkCFW5k2ut3O9PRNY7bcR0Uvb3bAS9reLfj3ej+j6TflvU2rtEUXSXHEea2&#13;&#10;zJ7PZQ6993oLnjMvkS13fZ6iJP8dwhXYGUeKie+B4RlMzMCQjbMNYdmcCf2B7K0sUL7xch6D1E4y&#13;&#10;kQioxdCBHWH4HgcaFkhlstm+ByRtL62pbboDxyiKXzjTYmhR4NrInpchNsE+wnXxt6MP2ZXHWZkJ&#13;&#10;CzPny4AnNPzDk7L1LynA9sf+DYiijxxwLb7N55uGzmWhE8L6xbPuBoYs8kgloAmfCYNgV4o0/ruD&#13;&#10;xoC/kndCrR8oP8l3FsBaUIQDD9tW5Kk3/mAnKxYvVs6tU+X9KYveyjd9FyzT/0gP6PCWumz/E1mm&#13;&#10;zlqlLX/uH1OO77aYdH+OMFx/M5Oc6TuWr2RW72N3ox/EqtN0QvztEA/SMjFaxBuBlJgjv4diR6pc&#13;&#10;yJgfkTuGlo386DluBzoSqtucF2bgL7ZVoDAwcMM/GLqy4KUu7JqwGKLfVG/uaPOvrdcyf/BcNoJD&#13;&#10;p1YG0c2R69obm6vd6QMP3jftsIXV5/B5kW/gp1zbwJa/lp3+CRR2uiCUPEOenRiOrH4L1cvV0/Ug&#13;&#10;vRBnvBfYo0BP/MarsXHvM7EDUt+j7eATA8UXG4Dm4nsG1/V4xYTPOK2AKUludmsMM3qbNlKi+WF/&#13;&#10;226cZ8wzA3uy8FHS2kYOG7jWpXT1dnBZtPB090TLJt7FxvBNnwGUX52XfePA0EmG/O2D7XIzFkWb&#13;&#10;Pxgb2vdomKybKGpDs3izPGmLkz5yuTaGKo+hMXe78TK6dF1+wtPKuHpwpnsB3xNGXnWDpvLie+f1&#13;&#10;2q6UcZCP/XSMcuDp+Ck84E95dcjn740i6fyE0m0nyYMj1JvWBdSUA+cmXmUgS+VBOP+H7ZB99JXS&#13;&#10;oQknPlvXgeuCd3RtR1z7kTBtLAuXxwk7BuWbUz/KVY660akDekAq/z2qA3FpEnGduYV4yyfS9PDS&#13;&#10;8XrO+Afa68jV+lE0ZdFt/eWKBtZ22g5SiM7YMTg4pt4OXhAqPeP+6S/ozA5qi7ajg1lMeSk7aejA&#13;&#10;IyIveWF1zuM/jG7vHNbu3pFbstPWwOChMkZR1Rd5j7RU1FEc99NnaMcDP/a1MslfO72Ov1v+8g9W&#13;&#10;WH7L03F9nS5+HdASVndb/hqmdRQNEdNNiBfzRTnvlbHoy1baruN/tOcH8s6S+4+v4uw8bGqK7OMD&#13;&#10;zjZ8EFkermmODsaW78zTBXpkJcfod9r+xEHN9dbBlLvWz8Yn5/J7zRccwxM9XHBfoG/ifa/0a7zg&#13;&#10;Ft/iv04bPPqHm3QXh7JsYMK783UA3Dgt3dphcrSVGduMTWiHGgasvwvm3xXuwkRKFPF7Y1+87w11&#13;&#10;wSp2zxOPPPyXtqb9yec+ffpi7sI/kEk6YnUhXvraxs+xRULKjQ4p0voxQMqhZIPWn+Yt///5r/46&#13;&#10;q4MeycmCSZ6R5KgtwsydpsOBHV6SE9bA4S0zx4KABjFKn0HsIf05Dby/rRjnOfCNc05mHE0u22jH&#13;&#10;aNzxs9BhgI3mGIwFH/H9xG23q0shb6b0GmxDrhmBQRxHwBAKkzTXdlKkQLaNzYBdHtye9yRTnQc1&#13;&#10;pr3aYgyXAYmDM547Yxw0KeLAg5+vnkeDbg5AOrBgzwHk+PddB2RD00vz6HYGSbgf3tHs3dbobDpM&#13;&#10;9Th5+NOAVY87VHan3B99vf3m69l1kjui2TnhTeHk8cLY9+czvw897OWSGfxn0PbCC78+/TJfofHo&#13;&#10;zs/s3vjNK9SRLYyPnB6IDaRwdQ+/OnQ3VXe3g1701WMb2mFXdHg7bH0HOLqJ7qIvj0YZBOm4pcMh&#13;&#10;KA9vO+Ok+9qAgRTe7RT5F1/+cnaIPJLdJ7/q4zgq0EsX6dWOKTo0Oe1dibQB20y/873vnf5z3nfy&#13;&#10;7A+fPX0oi0cfyNFBSWixDXVZuuFteF3nL50Nzgs8wZxlCa/iG67jm3anMxzvdawul87t8wwitv28&#13;&#10;83xb+2j9IcJ7ybda2LO6OIfo6MalDIBn4DPkHSM36LbMNbY7FmkinyKU1FFP4gbqq/8CXP3wb93Z&#13;&#10;ddBh96i1DnLmRe9+K19E4avqa6ewfG0fGQPi4ZkvDD7tN3XwhsFy/E3NPHDbdpoX+xPEu1jRjk/d&#13;&#10;zmBLFcJNpjSdRDj1OvbCsJmxG/CXQwmh/B/tS7yDTgg374i7jnbCR3P8lKdeKRcZl9baKZ5vwy2M&#13;&#10;LPkDcbTx6I5epNFZF7uDuwse0Z1Z6uJ2XpraoDifr+z4vsE8FLavootZlG46kIjKd5F9B6hLA4/j&#13;&#10;6wewNAJXPYWewD/Yys2HU47PSb8Rv+oGBDh0yCS4o2mQznbcMe6jFlxbri1OzVdxDr6PMsrBE+TF&#13;&#10;f+RKTgj2JjunD4tOQNa+y2cvIBgcU1jBIyRhCvR662tzb5+Hj+EHqj3KHUYaNrVkS1e56iIwFgEE&#13;&#10;fZy+0kLJg9kST7feFeDTnj43TOTria06RlH6HIPz5vXmlcT8ADjCtpkbfjJ5yx+BQF8fK9WiOV8H&#13;&#10;bmr1QO60meekTRgeVn9D4QyUyFC0kOexLQv1HsuZidvI7M6/+mFv+l71rR+jF0fbUuvgaCPaR2wQ&#13;&#10;B/S8N2HwwD/VRpZudK+/xce2KfiUK3zalbO0bRvX3BdWfx+a8ts206ZmcXh8ThdCwww9auGVeJUa&#13;&#10;ZFjv7rvETbK856k7uI521D47MIN/xmra+djE6Nekn5528QhfrnsDJf0+H4skWaTPgkeuNcj8D/wu&#13;&#10;trAv7Z+u1+6ORb/IiO45PeXhrBAHnku7pzN14sC3MU4WSHLmd7pYk7KFT3rtHA50OxbKjaSML30y&#13;&#10;2VjNmJB8WOavjO3YBP+j7siBl8sxck3fE7YTRqZZQBm22VJeWp7dtexuuhB9CH3f1R1xr9nhwscV&#13;&#10;v3Fq6jlxfIPZSZS0/CdMHbdTiv7oqvpKDt56Iy9jMPooluQ39HLhL3nK1q5CwFmZqf/weMjr3DFj&#13;&#10;clsfoFJO/DoPHTrzVUrj2dHVfL3Kgslj+VDAizl7h8kumJDquv+8U1x7K4/aU/RT+2/atK9LmfCT&#13;&#10;/Cq62hqNnf1T5FO3DkrG38p/kWttny4mjF72anSwsm3eXF/bx9BWanFfx9HdsPGm0Hl427RcRhK6&#13;&#10;9gXLV04vvfRi7YPNgjfvAeExHJ8Q9hJ7/Tn043tQKZKk8Tuup/6W90m5/A6/I4vUa/4XauW9nf9O&#13;&#10;WLxfdLnlb5e7Tt84fseOLzxc418e9rzl3u18XXZhfnsaLY+tL+zSW7u61NWlzuFfOHEwt8uf00Ji&#13;&#10;drmNniwjRPtq7Y5h6V1ngn03+Gu4m/GjxBrFzcxeLd7fB/c9Tz726F/69Nfn8onWL33+n88XRsLe&#13;&#10;2+kgt3GieU8k9d4Lji7ayVapqnomvIw16b/I51q/8td/nZeJnrLDJF/JyQ4Tt1YeSCOmrjcz8a6x&#13;&#10;xznEddVgZtCoIcehBk4+p7aGaECf/4ZNAyNtK0XjwGM/bZsc6TqRdgYqJ5mt0KQXLjztSj/EraTi&#13;&#10;OGDrXOVED2HNILw0Q3RoRf50pmTeswELvtHltOA0MW9aOg3O1mBi8XS3SIRTvgOaUOMs4a/8ObsO&#13;&#10;x8mnjwiYgG8NTSfozhuE5NTBg0F/aVlI6XOyU7QTitFD5NB5kTk4HXD1jgwiwUkF9xqQG8iHCwsC&#13;&#10;D2QhiJz7dnFfMXhfFh4+mF0nT+WlsQ9ZWAp/v8nL6F7JZ9Z+/OMfZeHkudPzsQuDWjZwf/jDF1vS&#13;&#10;bObLRXH0cZIzGaSj6dicV25sbZA29RAZoqM3YowBrQy90wHz4cjGBmbiqYPXSRtwrIM18H764x8/&#13;&#10;fepTn84Xdj4afXk8zQDUI0PsOs+sPvp4SePYIMLXidTRD7Ng8pX/8pXTN7/5rdA7ZRHm/a0z9U+2&#13;&#10;tb8ZeMw7DEYeGh07J4dwW869dr4+Cnz1c513pzgdvtdBX+91XJH6g0fvxO+d0qLK2GR0VN8zuioc&#13;&#10;LV/p57cxCLaIFpBPS9Icg2uzrs8th34SS++Ig8HT+SgvM9j3uEvxNn/aGziDsLPt2sX1dl7QGF/I&#13;&#10;ntruj/wSO5gA72BP5SWM8MPsrPZTGdDN4C94tIW1/+rtaAstG8TTrgZ+F8Q3b/Rz0SsWhv4xmT/s&#13;&#10;qXLgNbh38LITFJqqrGz74Gn4mna9OLdtrtx4OPPN50ReeQtHLgHM6gRNu73IuS9DJJ90ds0fdqCp&#13;&#10;XEvPT2Gqq+FpF74Wr3MH9EHcwX18xvYZ8FisIKNBHVzCnIeKOL7phgx78M07Ee3d8PDXcl3Yif+O&#13;&#10;PzNRpIv2tcFbPOoejRxehuqIB6lfnsHXtPPR4fBw1msgpcwRvt0EcR0bJecEaVPO9QFxlm1gQr0g&#13;&#10;uMjh9FvC6nPkudTb8jn5oRa8m3YNSzeju/Caeq+NxUd7bwe90BWdegzSwgFEl75/mFt8zu8VLjyM&#13;&#10;/OBV7bnUITYcU9d3xlbdpeyWXyijnDMu8cJMO5Qx9NXHlGXnPXo9cfZ00SnM00eOD5/3mXiZp4U0&#13;&#10;PMLJjvS5JtQeH7CgV9vLrsvpBwMUm1Cf3bl2TKjpXUBveRkJjnavTRibBL9gLDM0V/aLTcIhjMyT&#13;&#10;71oddlH3yFfeIkUXCEJfnbuxg08y8jut95ST1/eRgcnCGRralpsiZBTUn7CyLH1tedMWX3kJfjzA&#13;&#10;ZfGF/kbHcNFHdHrIW5mCXzodO5RdnS4+u8UGR2DiN9R16cduZxfM6Bil2voZ3/ic0SndZfKRsYez&#13;&#10;uqQPIZeY8BvdRBfRjbrULvCKj11McS0dzpVbucUlPnY77Q4MOR3iEE/5Gb+zI7tyLVaLqx/t7+VX&#13;&#10;Xj5/Cnt1Hs2Ezoxl8VjcFYYMhCLGyLF8jI5Hp2QETgYLQ4KXHbd00stnAEYfSQ7I9rcuFvfyUzhI&#13;&#10;4C0WmOaQhsJyo6zDIhR5Bbz0YwKxuUceefT0y7z/7tW0r76M9MA07Wbs/UwXjznwS++lkzOEI9aZ&#13;&#10;syTRPfhpgxH+HJ80xQYfO/NKgeFt2tv2zWCE6ih0N77prhfPnIcOmW+m35RFudsw0oTrcpPQ3ypV&#13;&#10;HbYe8x43N2Z/nU+laxMWBAXsagvmhHaXGOerpWgteY7xzQfG2KRdVROm/Y2Mm+aszJ3OTTx+Fmbh&#13;&#10;9tp545sXjDfS7oRny6yOFgaP0mrfSVyZbtO5wE897PXvc0Znw/Iz13De1MuFPtnm5hxYON4dzztx&#13;&#10;gKVtpK8XTLRH6Xssbud3C9ewF5g7p17yxQID7F3CYngPkHeUvOeJRx/5S2+K/kw+KfzlL36+CyaU&#13;&#10;9naUlRWINmam57GMpI6RJ/amQRfhtXNo8/NiPtP619lhcnc66w89+VhfGMogHtTxRHNdoQ+8F5Pa&#13;&#10;Qqqh2HbMmcPF0XIfBkU6wyIN3ir/qpG04gJfskmvQzGAlZQDTxx4cSQuKFM8xMrR6w44TVfGcPEA&#13;&#10;yRpKr4Nwz/IMEARpOqddqDAp1gg8piHPAE6ogwqcwYQgb45p9AbqOiCOzfZreWhYTSUDgzMoh2c7&#13;&#10;4viaLEpF7sCSQ96bHg06OiHl4dSB0S0+gzhyXxxNHWlEQc9LAuFSLiCReBZInPt28KRxZu5m9b0H&#13;&#10;kWMeO4keQ+eB1NvDeanYU3m2/IP5PLGzBZ0Xf/3rLJb8/PTd73z79Mz3v396Lo/r/Cy7kF7KG8Xn&#13;&#10;ES3bq+1Cyp2idDQmAeS1UNTFIr1HqyQ/Ca0/chyHTHaoaZJnnueMHJG5SFNGXMe8gwjydTfIodOZ&#13;&#10;vJxOH/vYx0+f/cxnT1/4whdOX/ryn/bTwnavvPxSngXO9lI7gh7xYr2w8lo6SI+asdNf5fn670e2&#13;&#10;//Dv//3pv/7X/3r6ab4qZKA1d/seLP3aAP7yp4OcAYe7YgaspL+Ei2whFTlvh+v823l3ukZ7y/xT&#13;&#10;znfC+fukLc3fpwzYlfx8PnQB33W4vmoe29BADrU2fi5w2FNsIP8Dc40gSbf51S7gAra0m6a8cF1+&#13;&#10;QAN+qdMMa3s9YEnf+s7ZY293v/lqeDGAlXUpB0Xt/ag/DMNrMsF3zgBdIqvSfg00xKctNM7R5doB&#13;&#10;Nb/WeJ7/5xuVox82ArtDe0H3+rjoRP74sQBXH2W5fQEe5mgavbkO7l4rcAT41i7Rm/Zwk2ZlD5z8&#13;&#10;8td4hTjLQRYDcJOj0i4tPFLe0FC2tCKn9lp54w9Juzxgi5b4yeoltEbmyUADLJ4mjJ74bvjA8jHO&#13;&#10;MJGnfuXwX8pUzmNCOTgCGfjlQXwmeWp5/mah3tb62VGhr9yXanvPEn6Yuv4uyA76i/3meeozakmZ&#13;&#10;PQg9A7ep86ot+R3EH3DwTgiRjZ5R3+SfDLePBSWng56uD3YNb0qey24ZZ7D04kwP4nbaGEuYJNPH&#13;&#10;PgKpz30jN2WwqX2wZ+HCk6uRf8WSt3ByJ+BmeFp46ZM6EP0N0NTZpA2uI56TWoT+9oE1fRA/osxR&#13;&#10;fQfcpMEib/rmsUscOFI15zos7sqax88ySVWfJnXdOZTM6jz5hUtpbcAiAxw7kF0bZBfsdNqceppH&#13;&#10;AfmNgbnyJwcu4x7wJrAtHxxzU2ImPjuxlUee1VFlS53i11jBddtI2k7xBV6Z4kr+2KmFnpnALy52&#13;&#10;IW6MdL1gszYmT4BL2HKjS/rwyO7IJ1/blcZ+8NUdK6HRR/LS0IqnFTb+o/6wsg0N13hFFmzba67Z&#13;&#10;5voRdJI7R2D6MuiMocgGRhi5jP3scBm9wYnX0mBb4DKu2MUH16tv9YV+r5NhbLf15NxFRXq/4ddQ&#13;&#10;nrA04cBLaYA9+F78zr7SNPjmhh+9eYeK8Ryepg6O8X9oC2Rx8LcFijoG7nIuYH4qR/UCSMKkie7Y&#13;&#10;VVua9+mw0QmaRecWh66ixbY5sO3D6SegK8u1zHR0Hfam1/UuLjB2RZjU35PjJTJnHJ7eohS3v61f&#13;&#10;DTK09lhZ0W4foo2Kh7frY2RXbsa5i3MUsbqattUbKKmrDWCXjjS4XKMp7LkXx8/Svon/GmLjtO+Y&#13;&#10;cCm3KcPbplfu0KeA7TNdmHv6ghTftW1O+4PbjY6HH4ptZZwcbsM7W9n65QdhHTrqYheHtL+Ny184&#13;&#10;8Q34erdwnTf6ZwsDP237Oj78LA35FTLwi2fz9hrd67Sp05FD3u2wsJsOz53SNn/z8DLxqXf51zxQ&#13;&#10;wbur4aKfi0yH/6suVr5LHSzd5aP0Aquf4UPkp1RL56Jg83td4p1xnFy4kX99dR1/Z9kboHfIbtIS&#13;&#10;eI/zUrmXX9BJeN7QjgFxW9+8aGcUMIPSNdNquAPkQ/k1zqALvJchWeV84+VXc7dHJ+oOmIWLya9y&#13;&#10;EtVQ7w6Ofuqy4ocWlxC462ONE7M9goC6M95vgA/q4o9XssPEH96B4N+dCu+hcGbIJtUaJidWbARL&#13;&#10;1tmQWqnNbHm47aqoUaeQLaA6B8651DCQYGunQDZ0NWDb99CsoXCI/g54+fBwCnArx6joX6geRBgW&#13;&#10;Zo8KMNC66+0dnAM4wuoh9ITpEOI4Qq/b/ePGy2nlC4AONHEdFjM28NMR3+MFsiGm07sMHgwYlmah&#13;&#10;lUj95pnyKi9svpHOMTiffPTh0+PZpvn+vKDvn33qU6df5jGdH/9j3muSRZJvf+2/nb7xD189PfbE&#13;&#10;U6ePfvzjp4989OOnjz79ydMH8y6RD3zwQ9mhks/RhYd2TuUv9tOtwBVp6mOi/SUpu9nGSKf05tnn&#13;&#10;sR1g7oLNe0wKF76FddrzGU915m7M26cPffiDJy8X/Hy+rvO/5NGi7+bxm29969v93PCzP3ymenj0&#13;&#10;vodb3qr4I/c9Wnt6MS+L/drXv9HdJv/r//q/nf7oj/749G//7b/NJ47/dXaufCSO3xejbIM9vn6R&#13;&#10;BaLykZ+psV6er9ZONvX6PO1yUt4L7rrMPzX+h8L/rng627vF3aEQ7WVD21DqtllHG5J7gdBULppU&#13;&#10;vxsav/R5SV4C2uP5quBnHMkoBucLqklL8bavlFhfNLQCCPbgIy7uBsB0+NpPQPIp4btSmF78zaBd&#13;&#10;0elwofAZ4A7I4xsMeLULn+gWbEHvYqEXagAAQABJREFUXeSU7WJh8IzNx49kYZOtGYAx92vdn+UL&#13;&#10;DukrB8a1n9lpMe1IHhi+YctdNBzUgZ8Fm+mYd5dG06N/AzjltDuH4JqvW574wE3HM3zdih9+KsPB&#13;&#10;w5ludTv+FT2LxBYSVOkuFMNdvqOzGwOnAKEvb8943fim07PQSWdUuJPBM96UMUFr2TeH1uq+BUMn&#13;&#10;JOrbLQT3zl9kvvv+6Rt2Yied+VMBPt9O3Uay4q1vTt8goOtR0g7Wc3fTF79+3Mcenysf91/pl866&#13;&#10;kHPoQNlzOCvxsIlc10YOAHYIRAm2Kt7+TP4d2ukkHR0TmKuwpG7QP/L5bDo/n9Wpeomvvg1fW0o5&#13;&#10;8HY/4Ofu6P/X6U+kPf72473j+/gTjyXvrt60cXdbf78TySu2YGrdzJltT387MIeu2MRoofwMT8kL&#13;&#10;m9f84R9NadfpcOFNT1o0g7y/0jeI0ThXpdVfhzPNq0RwDakbddzS9RfqyeOmb5yee+5n2X1z/+nD&#13;&#10;H/5QfITdS/k8M3sOPJ/x8EMPn15+++Us6L3eHQDu3g5L0y6102mfU6/4XflWRmnGRGtn6kjexZeM&#13;&#10;/CurdhmWi3fL9oZWBRr55WsXfI12Rx4BvLalDUpizsZa0oevGTt1QSB9OAD8p0D1o4wXR84krChb&#13;&#10;bstP+7/octrx0MHDjHvKSXDM4zulm5rz4ll++23voIoAFjt20qsEnjxu19LJq27DH35qN7EQ4y04&#13;&#10;yFU5V97AJFpd4HH4zIJR3zticSB1G5favO6wZbH5C8/sXmDb8u+Kj6IT9c+vSAOjf6IffZiFBzqZ&#13;&#10;cfLIzzebzIazppdWcNafZzx4SlfUBa3gdgbXsXL4oG9Hx6u5Jm9ECsTYauuYLjo5btH8hBHRyj4t&#13;&#10;cOy8qfmJzqPT1pGkXKuLmzhS38GJV9Tki5OfzoTRwaXdjx2hPfDOaJQfFZNrC1dzI2/aB5zoaEeP&#13;&#10;PPpgbbJ6US/KRKl356ZnfQQMKvOQDz2hZ33rXAb2naEw1W25uwUQfmvqKRn98tkdYwTTyAT8gnVk&#13;&#10;suBGhyvroNzr63MpIvAeYWW5BhlZR+bFd52/ZeRZMPnNb16ObvE/Zdr3JM+LX31cgR47BoEk4oiz&#13;&#10;W3jI4myOMzYYmOQfKq3fiLBDfhPnKghGB+Vx03Je/re+pvgBWxvWzsee04TPYfR7vmzkdv8ysl/p&#13;&#10;HmsHXxe6g6N2fuj/ZnzkMb9WdvW1elUa/OJbmoP15u9t2Vv2JsgZ/43kK75bKc3Ubsg2iyM1vbPO&#13;&#10;xz7XHI8aSalL7Ax6g9BxcQG7lfuuGTdw3yp0dblU3wvPBfyexx5+5C+9n+SPP/bh059+6Qt9MWZE&#13;&#10;9nQ9zxbbs1igUlIoB7RcidBKnGiN1fsdvvI3f3N6+cVfnT785BOnJzJ59g6Mhx7Kp1vjaG2ZbWec&#13;&#10;MnaceKGTT9s2LYYxA+XgT2fcDgW9GEVXoVVE/ji7OVuMAWBAHhw6HX+cRtI7AI3RuNPH5tx5wrmF&#13;&#10;gG6nPhrbONI80hLeyDhGNhVPWMbGSct84zXPgc5WTf4UDfwY+GrEBqsWiMjRDj48URocBgO7Y8Q1&#13;&#10;uqUFEZmaFgamROgknmM63ddKd5I44hlQqIsUPY40kPyRrw2pevFIjpcmjcOhh9INLwFK6TT8ewip&#13;&#10;Qwjv9+dZ16yQ6/TtcCFTHTA+EIss5HXn03buwWEbsJ0s0W/q+G2dVRZPYjn5wsf93WX0aAb5n/rj&#13;&#10;Pz69L7tPdNovZqHhJ3lc59t5lOXZZ5/pi2JfzMKKzocGDOI8KkOvnUQhnTCyHroKJJb6DoJksEX2&#13;&#10;kGWdAzCygUgefU0015GlFrSNOlf7HgA4YjG1j7ujl8efePT0iT/6+OlP/uRz2XnyJ3nnyR/Vll7q&#13;&#10;d+JnUnVfFnlqk6n31EzqKV/AePX1yPWj03/5L397+spX/vb07W99p3w88cSTecHn3ClVR5zpDqLI&#13;&#10;XfrsPXKQ26Jc9d12OHLTQ2249qOfHPtiP7/foXNVhkp+37J3hlcfG34nvlItQ59sy8eehzf1dpO/&#13;&#10;5bsFWq9roz0fDFyXaVKZU8YV3OMnEOYvFn7y5voiTwspVVR+J1bowSe3eLTrspXMAx6N/h2+LiXA&#13;&#10;2GFy3+k3sRqDSy+0TFoWUupzU79DL7/K5+AvDGJNiO69OzvQIgMee8R2kXM0JMJ26nMkHOnF1eYQ&#13;&#10;/xv6yl7jx9jWHcx7xxNesBBpP21DkPrfI7l8kN8kBRVZxp75HYEMbHsHbTvgwQMY/C4/C+9aO2k7&#13;&#10;Qwz9+qYM2OvPvSAydzGiQG0H/fIQ2A5sQhNd+E0MBsPg0C/xkXvU16e8BYr68aNc/WbiAn74y/Kc&#13;&#10;Ngq3rcTkFd8JUC5GlpShU+lksIgi9BGi8G0R9Tf5Sp2jg+4s+Kbg1F3gBYPqwW2ByDPdvqJzbx51&#13;&#10;fPl4weLcKVdOwJuAb3GDGLrdTzK6Lv1DH3RaeegIXHid6/ARVNdtpOnSipcN9kLC+Zi8XB+huol3&#13;&#10;bS8VmdgFeYSF4hPPaQf/zS9A6ivwDrgNji1sdYIWBrUJC2d0os+3Awc/W2/sTHztbfEM/shePnKO&#13;&#10;opd35+HuSDt0NOmbtdwjFx7PRa7KRMxCXUCRjSw9TdzvVf62wdF78q6Apx2gl10i2ktqYCdd5CM/&#13;&#10;P3F/7ERdRtWVXbtzM8HjTGODbGx8Et1YiNAnIUW32w+tDU1eMlt3429MvK/9bifCwbmh45fg1Wd1&#13;&#10;ATU8sIUuMHQSOnXkvQV9BCayoKM9K4OWSVVtkBq0Vf4j6fMYTtpixizkpDNh2yLeps4Dj27Kro6N&#13;&#10;3eTpY9l6HyfJdccQ0jOmYUsj8/TVcKODr23jN3Y1xCfRO5gwWDlLk80qnHPtLlG6pYPacXjbgB47&#13;&#10;2kf+7AYCo1x1DRC+2k50ZQEhctFpMnooTxVo0ol8OLqwnDQ08G/8R5fKTfs0Tp6d0h6VZ0vkQVsZ&#13;&#10;cHQmeJSoNhIZHs/7O9jk7KobXnxm95XcROo7VOgs8uJfvTrwr3zp4j3l8Vq7D/5SqalFH8nDj7zq&#13;&#10;pxzMz8gWeXNJZjLBSb7WQ1LmWn3yVWQZmLbj0Kiewl+LQ5HyhaleouvksTd+1xcg5dGn3cX35vxw&#13;&#10;HoHztbRXs+D9+hsQpv4zEo2yUjbRCFtaovwtXywvDN/2qxFyGCJMju70b7lpJ1O3w2lB8J0DPvKu&#13;&#10;zK7JPXQHns1vWPp7vfy5Hhpznvwpv7B3Ol/zxV4IMbJGhl4Oj8rquy02mSu8+sqvE8/N1oPEgEY/&#13;&#10;WXh6KIu7Pr6A707CU47u8V48QRysxZeqSp78aWNo4MExNqYOVMmWZXPF4udmCN5mtf5jK5pWA5nm&#13;&#10;gHdwHZAXoIE8BLro8kBxYB7i4SnFK/oZ77RP0PSHd7DrY3sd/mI9pU/XAxOoxMe2wY9CL/xe+ARz&#13;&#10;CK+5BNPUFdaCYvQZCPId5HHTY/gY3FPPi2v0HqCUid1BhO/8PZj53CC+8Dx4wAwu5TY2lJZizsDe&#13;&#10;EUDB77iCPeIFL8I7Fj6yw12ypzxON/7Ocwvk556nHnviL01wP/X0R/ICzC/mLtYjbehvx0h3gKoN&#13;&#10;O4Tu3lC5Ra9yj9XqnL3k6T/91X86/SYTyg/lLtgHctyXlcOHHsqjJkHQyjwE1M3rxHbyxxmKo8mJ&#13;&#10;T31HGZV3lLLGjpVWFj5ywZnWMMqgnwic9DWmPjeampcmPg1oOsHF+YYBFusJnB0p/WxlCuDLYkfY&#13;&#10;TnwGvOI6gjrwdFgG1ra6wtstnDE0sqKHrzHyxA/Hhr+lq8Mb2JkUDM9TDh3ik76OMBdwCnX+RwPR&#13;&#10;+U6jmcF6LnrtbsTuiFGMk3eeTgfywU5/dF4ZAnC3Dg3fgWbY0vft52+mQyAHfgwWfpOO0erwWxmk&#13;&#10;0R1cXcjivOIQDXYshDz8yEN9WZYv7DieyDtPfCLzV7/45ennP/lpH9v5Ud4J8rPnnjv98pfPd/DW&#13;&#10;SdDR8bGLs73gjUMMr+7W4DUsNdQyV0lJ6WJJztFI4SlwOw66Nm5Y2zmfg4z0/n6Tx3F09E/mq0Cf&#13;&#10;/cxnsnDy+dNnP/3ZLP5k8SOLSj7rqJy7v/fFyXuMp1sjdYo5Xkr+d77z3dPf/u3fnv7LV76SbZvZ&#13;&#10;ehid+tSxF6YZ2Ns1gBfBwN+ghexk3tBBUy5qj7UZg7N0gBeQAaWHOx2L6Hw+FHa+/h0jd8KdNAOK&#13;&#10;60B37OSOvCyOFFBV1Xsil/glXeLUxmLfwpO++SVUXO9USVUUPKOqKY/mXs9kY9JH5UsDH9PBlprk&#13;&#10;BCf1IG/wTHx5ADM0lXc1eCYqJ7RzitfIqPHl7DSZxVy+ydvitWUvMYYEDaZOn2zAABZNid6300lj&#13;&#10;4JUZ3wF/SfRn6OMvZRDNsbCwXvspfkS75puAK2Pg6br22Wv5M/C6hi3JlO9EoHgsfkzZ0eHwtXZe&#13;&#10;flKofi3nToLiM/EjrCzgFhbvuUq7Gx0oC157MYCv3gK//Mv36FySDr7wAwP8Q6sDrFyjodzKO/GR&#13;&#10;U95MLAZuecSnPNfqpgeZwZv4JB+eQFUe8JhZvcgzyeh7GKJTC9sWNciHd3ULv63taIwviw6C2MTX&#13;&#10;orJJMd58rYx29EXanUXv1lOA3Rnlk/YRCzZkskmfI+/W+egAX5c75VNvaE7doSJt0lUXHt87pEx4&#13;&#10;apmcgCvTcrXHpTF1c25zC3Mgn3JTvvWYhD7G2b5gPtns/R3KWxCwaxaNyqPwEei27SrlNnlgxl7F&#13;&#10;bx/ll163wCI7zuf0kFkbbxbejjB91vBRvvB24KOeCyQcg+c8AUhufU5wOfMHaZWlhQQ4da/f8F4w&#13;&#10;9mLHr3rfO+ttY+k7OpmMjPMIbB4JSZ+jPfiiVF8WHxzdHRu8qzsTHOXBkQDb+GBTXbRKGtp8mDEH&#13;&#10;2IUjK5pdwDjax5TX/g3K7XCO/bY+Alv9a1czDlzdntsd5QghQG58oL32yb6rz/CKfzxXX6FVe2/9&#13;&#10;0/3IQZto4DfAfo/z2Ifys/Ni4JI5IOEPzY5RcwaHl/WB+ueZuM3YC1/GbbWtwDVf+WCrPYSh8jfM&#13;&#10;n/V6ECve6gavYaETkxTeRQ5wyapcuzixPKGhnui0/AWw471jgUFb6QJI9LU0VhbXeC1vaENGpzmM&#13;&#10;V4x9KlP0qm05vLPutdSpMR5xqMyYml3ou9Ql3cEhFCTXAFsvR550AS94T+HSan0lrX4gBfgXi9xj&#13;&#10;r2NX+MT32kiIleYwM7SKXP3DXPxj8+VvMiuvm3gf+MAHOj8yfhN+mc+9P/bYI5WX/30tN1Rfe52t&#13;&#10;pd67YBKe9fG58jeK02qFacPVZSGaJKNhYETH245SelllDb5E2XeSHbV7ulilAe/FJFBv7fUKYPID&#13;&#10;eMewXCyFOwI1cdre4J8E7cssL7TzvzqrPbZNelegx7Yy/omW+GNH3FNCbrI//Ej8ksf18Z4jzMds&#13;&#10;jkBG6Qk5HRBJS3yTExEfG7vwf502OAbpGd9gvSBCojhv6nXAwt1kHufFNfaxqJyv9b48ObvJQ24B&#13;&#10;rj322lkT2TKH8UiQVb3SbUombZInK3ZDZ0c706aEM57Ej6ScpyBR5hh+lNXu/CknKIPHph/wCIMV&#13;&#10;Dk4GPmX4DP0LeH4Ennlslu5a5PxT3K6G1Dn93SNjHXcscAv3nXCMZBc93Anmdtq9d0VOQtruusqs&#13;&#10;k4/OWhEhbAfKvMMEa8MJt6ASPEJxV+526iTdKdsB2zhmdy3iiE2mg28UpsPOs6Ht4GbQ6rqLGsE5&#13;&#10;DpTGppIoFV8qSSfwupcEJZuDRIOTkCc4K28RgiNtR37kzSplwVpuktGZBZrSfSuTEwOKGPEYSvLS&#13;&#10;kajwF154KbQePD2ZFWaduwEZWcs3wwjCNxhD0tEu3jyWBGZ2l4wR4ld5vDosSJN1JiEWZ0Y+htaB&#13;&#10;b/KnE8r2yLdm4Ozalj/1dH9exKpTsIFm5dYA3863ypeP6bTpMGlhzRZMnYhO8v67chfKBCgvn6zs&#13;&#10;GUjbBVH+AtxBEn2GV/q3KygqS3WymqlTnZQ7Mnbg0CM6FlFez52fMJGOMp3Jyy/V4d2fjuexRx/I&#13;&#10;AsTTp0/mvTm//MWLp1/lZVk/ymM7z//kx6ef/PAHKXPv6YN5jOVjTz99+sjHP376dN4t8sEPfbB4&#13;&#10;w/jpLp1g6xkjnPIE9iB9F0nCchqnQZfGGn0FjNwmpfTdQVY9NLsbHHUO65lT/uF+yiz1FDwofeT9&#13;&#10;H8rx4dOffelP876S507PZqeMd5d845vfPP0826EFxdVz79ixjRw/+9nPIuevT//wta9F9ifynpQv&#13;&#10;nf7Vv/zzPrLz0Y99NPzMIP/lLDYquwuHFua0zb73J+1obGIk3sHYcJ7fJh+CnBOPCGXcyLpxcRv6&#13;&#10;fI3ezXDncmNrNyGvCV4v/oBiT/JX75eSN/Grr0OwC8it2N5d3WT1fXbwie+184aJ7fUVzVmhLRjw&#13;&#10;sWdWkRAwacdVYdZUSu8KfzPzg+aZbvHxpZuunWQiezcbTXsqbbwYZCUEfgbqjSqU9nhMXLKoq0zb&#13;&#10;ZAYcB8S5iumXTdEftvbOuYEWnUtTxnBLuyEn+A3bhqSTrQsA+oHyYODtrp+XG2tTs0tD2R0Yia9O&#13;&#10;2i4PRa0+Vif4mE596Ez60Bn+yWZhaHQCZ/1f0vQnodhHSds++UW+LIG9ecSulRYulcPHhq3meccA&#13;&#10;nQxN+ctbBwyh0bLJ7938MFwepAe25XI22RDUB77h4Jd/kxdIp2gOd3Oj70ww6RZudWnA68WFfTwn&#13;&#10;A0w+eW1OQfjdMe/nphOHt1/6it/iJz7y0Y/1TtxP8lUyL1330sGH4mP5dL67vqQ+0C4cu2DKZvuB&#13;&#10;2+2GzaxMAHcRtC8wZivsKDAC22M/szNz7GbzCnD7p3SH+LUvQHFQwosA3GpteCmag+Y1ykOM2oL+&#13;&#10;9Nf5ypk6eDwL8Y9kIZp+X8qLxy1Qo6depk5MrNEwOU0/ctCfNo0HdeVnfZTrpXbkFaogA9gy4Vgf&#13;&#10;c8DumV9cP32orKWJhAdwxg7lkcxLC4BwnOZieNEWwXmkma3p2zSvFg28vJfT3z7//C9mEc5LKvWb&#13;&#10;6CW/bSW2wA5fePHXoeEluvmEdW520BvJ8O1dXXdpU8E3dcYG2Lb6phNjLIsz08fG+stmWCqMcVPL&#13;&#10;xv6CIfWTMZN6OIrPmGwE7O4EY6/kNz1I1FkXXugH/8HORrsYWDyjL3KR5S7NG6/0k8OusQcxk0BH&#13;&#10;U+ep/1zDB643d4p56hgMHNVvfI427Hp8DblgQzflc7HtvfjCv7Z8T8ZeI4cvLI5Oy2N4cR7a/F0x&#13;&#10;HTyIk6/KS93S2YwjylPzSrz2pN4dgjN+u2CVOPz01nPim95xa9rI8oLHjsmDQ53WlpJ29mXGISkv&#13;&#10;na7oEwdTbhapLKwZA7MX9UIKZdBAN8ob22QDh16jpebTJT88UuHBARcdjK/Dy8hvvoHG+NeVbX1U&#13;&#10;CCXQ7+BwpRyai5/CxeGHiyGurOqz+Qewso0e1w/lC0xPZde8suEoX8TJeDaN7sEHH44PZHjsiw7R&#13;&#10;zZwkNmCcfXfmRrNoEvQSwuPA5hTd4O86gEC77W0uho+mXyBHJzMJ9VUe8mg3DngnH35lhsbE6WRo&#13;&#10;4OM2/QuFjS1/mJkwuM9XR+SdslSnV2AW+Epc24nfsKhWHoxCktV6iXrsKplPCA+v7fvUF03krBZX&#13;&#10;ba6qIFmBaH2LbHrOb5vkCknXroSk5rKA1Z3rDdMv3pIn9niBwIZ6HHrX5ya2V5nYwu0Z5Wv9HcOi&#13;&#10;LdYzWOKShT94K/zfrie84N+ip7A4d67XtPzQqTx/1Y2COcC9FZnu9YWWJGhPqgecmzY55bUZ6B98&#13;&#10;QNgweqH/5Ql+r07YMHznKundgQdX27P5MISy4OEHpj0om5we8yNlaKxsk3L1q6IYzu8RrnGhh5cJ&#13;&#10;G9nzpt8838sMVEodLIc/WgvnSdcJJX+OFGwtXtGQlKMNIWeDM4PoXXzp5C7ytOGojFYcfFFgnGzR&#13;&#10;RfNxD+Ehjb34MHwoE21A0nOyOj++KekDlnIcxWEMBT06TA4rssyABYZUTo0HPwcvKQuv7fDOeNKe&#13;&#10;xPcxG9syGQC5dH6vvfZqFoDSkR67WtxhEd4Ob6+/bkCKZ7rgjHUSOq/wEV3K00G5n3yRCw8zuHbm&#13;&#10;hDuQTp3ocJRlVC3/GtkM3A950Q1+zynT2R5kXv2KS5+JL5gYdwYBb702763pOzXCJ5mgsVBjEIBX&#13;&#10;0PueGQMHqOi9+BM3cINrdDATBosu9+a5XPJb/NHRmlrclYUu1vTW63mJ6mv53HBkujfPJz6Wx7X+&#13;&#10;H+LerFuT5DrP+2rurqru6nlu9IAGaJuaKJDi4p0oL5vyD7Uu5Hst6koeaFEkSAMERIIASAwEQQLo&#13;&#10;AT1Wd81+nveN/WWeU1VA05CsqPpOZkbs2HPsGDIy86nHXzy8/MJzh+vc4fqAFwe7ePL+uz87fP3v&#13;&#10;fnQ4i96ff+mlw6uvvnb4wuuvH1559VVW9R+L/i/RWd1EH965aMenHtfOn+ilelZH+k0DcgMdokVG&#13;&#10;9eFPmylzrpfsZLCg1fefKLsLcJ+xKKSdXMh46cUXDk8/+/Thn/3GPz18//s/4P0l3z384Ps/5J0n&#13;&#10;f3V49513mdjUB6Vl8o6eunuPgewf/MH/ffjDP/xDdqu8efhH/+QfHX7nd37n8OUvfymy3UAPJnf6&#13;&#10;aH/rqX/9WR49aiNT/Eje0cOW9ueB2op+pbPBO8cN2aa/fZ66bepnxedqjlv55NQe25X+GEdMlvD3&#13;&#10;16ndWicBOMGhOulA32q7emPfVjmBM/okpzhty42B+kLKaCSiGmxpXsKLhQvrWebAqVCbrobPwIIk&#13;&#10;A0zwO5BycRFvw67ib6wAALu7a4lFEtqRhG3XF1hQvOejdPCCR+R9UFLbywqWxa8digyHauMlOMqb&#13;&#10;KLsYaN3GkvqX+baXCbS2Z3KoJ5y6cBIinx38bhOKCB5epDLSCy/O6JD8Sa3fuGOevm3MGPo9J2Yy&#13;&#10;2ZLnLOri+/ZXRih5KT8Q4Fx409BRf5YXL7g5z8A7DBn71a3tqnVsV1PXer5g1OS5NKOThV88wR09&#13;&#10;jKSFHZoeHcQ2RkNjHCZYhbVvMO7bV4w81amPL7r7zAnKGQZN8qkO1LW03UHgF8Ie81E/zo2H7tD7&#13;&#10;iIUC617hLl1sZGyQf/ujpdux9cQNuQ/943HJoxFXso6udPQzLpAu9dRZitXrLtlvballxoLRVuwf&#13;&#10;gK1eeamsY4sNx8mz0Znx/zqTGPvpy3ydz9/Uvc7A3EnNxfRL3typL2kLuAehnoRow9TKsc1lAus1&#13;&#10;+msqn4FHjtAgK/IDMMPGgdfvxuZHDDv51aUYR/rheXIGT4+F9fGGxDnqOR4wWU9aftnNPsa7+z/l&#13;&#10;Bev6v2WX6K98HM3kQggDP/puFu+Aff/9d/NJ3scffzxx5hMWW6Sv37o71P7d8+MEG5pOeLxZJl/T&#13;&#10;noQd39Cnb91CKuWPnsQobHlNPtf6vY8IdXLdmGIbq8/T7pfepSMeJeCwxR7loY3cPtPHeYMfvMbW&#13;&#10;4rCebVB5zIOLpXONLq5J6lQd2mYmjsiXalNG00zQaw8Wn5BZmv65kK/5jD30mfbXVk3bQQPpT4LK&#13;&#10;9uiu3G0xxnO1VH2VX2lGbpB47G5n5KFdee0OWHlWNsekymyc6teQbEO8UB86lotdf6ifMI5RmYTL&#13;&#10;xhV16q7GPjLo4lbGUqGjGR3HFo+xRX1oa8+jL84dh5nH/6SOWeoj07bkWd1Vf9pFOQo/bS3ykCms&#13;&#10;7Tl6hHvfsWievkXFyBP/B3kmgOqb8ZLyCyfA+KY8mmL7hVufrlz2GTLdfkIbNC4Vh7bNThlts3D6&#13;&#10;gQsXBLWnN4XlQ+8sWT19CeUZMMEnC0s3Q0/5Tyd1qL8KGjlOA3Bdf8QfQhdaEpYmY4LolpsFI+sD&#13;&#10;qheGgvplIfa09udb/TJf25krvfI4Mc5cy/e/4MJ/QgsFGqMc4xqznUDnq0Kihndjjf2aC2NUaSrZ&#13;&#10;6ELf2uhbnIqBy5kAK2GtwEp/6sxxYLzOHCf6m9ztaPnoYnTV644ZduS2SpwNFzWvetrjmdLKsuE/&#13;&#10;mS9C6c9vrj1Gphw5t9owMkrLzaJV3worWU9PSaK93M1NHHOM6Y1XZ+33bF/SBo9tRPRet72u2LR8&#13;&#10;LnCB2XxOf7DNuSh2ZX0IxT7Ddju09WFZ799mn/5bs2x62ZeX633Odq5OcKcTafR8MlPAyVknUejk&#13;&#10;nTye11myO8JJs7NKO+DV6x/pLTwqRvH2SQU6kUzQZFLnlljv4McwSNvBIp0m/9BhaucFm2f6mM4M&#13;&#10;2KoYMRP8heMXapLLS62aRzsiIOp8Bg2NKO6mBHFONYB5hHR+DlaRa8HRZQY45dbH0Nl94DkwTtAM&#13;&#10;yJXVvDqSb5535e36J0xmgT3PAk8WDJy8RC/lQefS8YTx3Du7Hk3KetpodnyWT+DUVjH2KZwJkOR5&#13;&#10;tGO0Y1A/BtZOKqVrzmpg8gGs8HFI+RGnQUmnBcfcHXGxxOCVT3cBozzymaO14Tt28oiOXDqPDdUz&#13;&#10;cHakkVVe+NmJZsDhXRJlYyJ4uIPmoWtAlA3hvRNzEZ+5c5sFFOS5doWX1T37yuHVl5/L86A/f58X&#13;&#10;xjLoc0D3Jz/+m8Offe2rhxdZPPnCa6/nparP8Rngy49fO1xk9f8RBoTiVe8+G2ljaePmWrHhexaW&#13;&#10;RjZHDBk0UCl2AXD8cTqsaRtgRl/wjk854L5zg+esoakqfRfEa+yW+dKX3sI/rh9+9KMf8xjO9w7f&#13;&#10;/OZ/PvzgB9/nTt/PDzxhzzbDDuI/AcZHlewYvvXtb/P7y8P//h/+A3K9dvjn7Dr57d/+7cMXXv1C&#13;&#10;ePZz3sohXw4EvBMYm2pXfv//JZVrmuO6itJ7fvpv2s4vKBc+fn26okZcadpODBvaW9nAbO1Pf5xc&#13;&#10;bX5/e7N0uUkAT0rTuhu+pWN8VV2L+li2CBn7ggM7GWZM8bXwsXUwLTHT1mg74gznu8GOgPNrx5Or&#13;&#10;8TQUfBK+aRsm5fcxN4OyWxnzbgZ8wcGlsXXuMAg7skgleuNkJqz6j5RV0OhceMVwQuGz2PJjW5Y/&#13;&#10;GcwgkPYsLn2wA2Bg4U3atpGbLLwedSIPtnmOpuIX7+arwopPX/a8bdR+ovJay9jROvJm3U6QPL/D&#13;&#10;L+2BusYTJ4bBIT3xCcxPWCPkwBaPcavcefQnLbN6TR3rkwbeCZP8ej11ZtLhtWkWmHMHFjhp5t4q&#13;&#10;5Z6bHEAsysEXmtqE/MKUH8/Vuz6UwSO2d0eAumc6ROzp43pOjDJZEDc0r/ClCicXTj7//u//nvdE&#13;&#10;fXRcOPErHMJoW4W1v1CmudERBsMkspcxkDZXvynfpeOFuApO37oAcaFVh5xVLoyTqBwXPs+nPFWA&#13;&#10;rR6PVAI/MHNM5u7P6N5yf8rjxHl2mjgOeeyxqxmPvPfue3zN4noWCs6eY7Fk1VGyoarcw4+CaK2U&#13;&#10;ab7dyGt8YFgZm291VWGxnoa1Tni1XH1waLts/uDssTg62apOB+8eDlFYuBCfk7qLmRzXH+mn6NPf&#13;&#10;ZgFNv/CT92eZnGTCDQInWvbVV3mk4N13PuE9OLxv4hJ9KN27erSPu3r1cXzP+NNHkGXbeu4Gsf+S&#13;&#10;d4NeHk+O386iHrozfq12o8zuborIjg1tE1zc5WZE7VdZtYHX3o2UERcUtIO2tZ1mMVOlSZdrU2Kt&#13;&#10;bZjzlFPfOmmDtF0g+p+DZBG5fzy2868cXpJne1fPvtDVY+KJgocCMJ5al6O8GjflJ21J/oMHGeTC&#13;&#10;egvOao7ZIJ5/+coe8kUvVBI28MVg7RAZ2cVrmzfmykDkBsSx6ll4VT+fMQnNOHzxqts6RhUHy12p&#13;&#10;b7mPnA9f6ikLN+AUh6l3hTG6SRsC4zsJXHCzL8qON+M3P+sYkyKqf4BNPKOeNpSQepVvddcFlZFV&#13;&#10;Ap5XlwIED3XvgUd5TdrCAvEaL+MzXoP4nvrgSFHynQCa6kfW4z/4rBv9Yishom/6WqvrPaNvwGMn&#13;&#10;ZXN3ld7kOM0FWOsYSx0rf8xLp21TxuA7LAAYI2yryim/abchH4wwtOjHgeTQfPWhzuXoZNrH9pMl&#13;&#10;lc15m/X0NMcCnnlttrTV+dBQFw9KyrMv2197fjKdvrYUvGuc4pxgS57XxoNHf4Ut+OtiyWeffRp9&#13;&#10;3uYRpkyuGVvLt7tLfNGr8vveklnME+OewsZrc70eWpVpu06ZHAVGn2xSd7HbUW/gOtpnoE7LffLa&#13;&#10;cdDJdFKntoHhS5XKW/kof/qtupqU/na7nGzqlf89bOQEaX235ZnrUuvs2IXzoS9844d+Z6zG9/Rb&#13;&#10;YoMbFlRHtQwDMgtM5rJpH/o0PBO/bzGOsA34007ybIxp4gYc+d5ousk72Xx/yWV2ofnYXvmVXnUg&#13;&#10;rYe45sJ1/+E+89wPcsyxVUzadeGTtY6nlL1VOQXXS3uUCKJw8wUGgypDq6R06DskmXSvMu0srIPf&#13;&#10;3sk4ZICigapAVqtv80nWLCxprA7U0hiobOdksMUyVSZnbfw1WwIkQt9lr2XpjnMIb1BYRsXwgQ2f&#13;&#10;lilTf8UtXcIihsWTeoSWDfUO7w9wJd3ym2yf9llFqTsocIEkK9xoyUdtbrG99xwBs7tPHChwhy/8&#13;&#10;u2jhIx5tPA5uNYOTGfWQSYS0SeO8Hg34/tShDip/DmLOnPH5cuq7gJVKDthn0rB0HnzF2QYDPjpP&#13;&#10;d+GIz4bhtmztapAiN6jsHM8x0c+iBi9VctLvoEj9OeCIkwHvi6ukKSNOCp1InHGRBfzK5IAp2yPN&#13;&#10;X//KOzUcFFHTjte7Lpcy4etWYFoTqJFb1u/5kjnlYWs/GbdZOPnkw0+Z6BzYdcJLgx97lAWUJ9lW&#13;&#10;zc4T7pq+/e7PDz/9mx8evscCwxNPPsUXbV48vPLGGzy28yq7PV7mJa3XuMvKgh3Ew7PBAB3YUNOB&#13;&#10;IVf1X180f+wByTqMQQPe5l09+p3fto8q+JOXRsKvyUHPvDhTn7nBM5mP8DWcX//1//7w5ptvHH6H&#13;&#10;r+R87/vfz44Td5/82Te+cbi53oni56ddffU9BNrkXbbTv//+B7wo9muHf/fvfv/wla/8xuFf/svf&#13;&#10;za4T7/zZvm6z7Vx+5GUClJMqfSeyxOvkLNx68qsn7XQC3YmL0D1NZK9X74b+w9JJeJuGQf0UEydQ&#13;&#10;bjasHqbTMz9t/gS0qIgplJn2O18mb/iXagbMdooLPvykZv/0XUK2F0CW/nPH5CGRPeqEfuC5cMHk&#13;&#10;U94SbxN55BHv5DJop80os3eCvdN3lsVGXnQCC41z7upSrj6mom/LaVDmOPowfti+G4Mqr1B4NHDl&#13;&#10;VrF659AB9cIDvsGprgZf9EkbKjnpd3eGRKOnUFdVxZ34SuwwiW9wFg8wwNl3NHa3XJj9tXUTm9CP&#13;&#10;bfgscu9xzaBazpUzNBbPaSPgH3qDW3zmWd5+q9fqYnQ1sJY7efRaXj0OzeBfsslnYBYP0ki/SEzF&#13;&#10;cvG3LnKpe3VU+FzwB7ShbR3T0BtaXmeRCh0Io19o/3MMLoEOfh+peJb3Q7m4/5O//0keGfz0Uz/B&#13;&#10;62ST+I4fG6P3MoaRRU8axt68YK+uwFWT+jLlDnv6Hs7dEUV/uIoKuPsrvvm1fewK16n4EIkEwZAo&#13;&#10;Yeslz/xdav6WkUdEuVRP8qitPuLRR33TBRPvAl974kn4OHv4+QcfHq7zzq1HGMBdYHGgsbR+WI8V&#13;&#10;b/1dXHAf3Zl3pHuSnfSx1qp2PNuSdcae5h5xbCD19d316VPrzM+y/bnX2tKe3aNl0w7l3/GVE473&#13;&#10;3vs5MeVi9KFMwgjv+OQ8W018uaIxwLGML7a8c4fPwtI3Gccu8EjqWR4ZvH0bP3bBjSRuHwOIhcTF&#13;&#10;9ciZmwn4m2MR6dsOMki372WMBXjHKNjLZP9lFyEO45sDdJYhViwyr4slRi3r+ksCnsJcO5aJXmxn&#13;&#10;th+AjD0Zh3ge6wiPd3sAQfHNWVGKWl79lzEEOpJnefBnko5JHYyOjcVOYEf3lguVdrd0oL79zQ6v&#13;&#10;0OLPLG7JlajnJ76hmfEh+NST/BVXY5HXj/ByfdPw5GQ/9gCZi6OORwfH0EkeZS4mzEKT5/pLrqkj&#13;&#10;He2pfFkQkkf5Av9dYz/+YB/jY4RKnPgMP/LZhRQfZ+9ulPFNt/mDtgn1j99QJfzzx7P81IXt2GR9&#13;&#10;+z39yfPRgWMwx+nm+VMuI6jyeo1j5Xp0E8NQ7rWPT3VsN/SAV75FT56Ef5Qxmo/kSNPkJ5OV210n&#13;&#10;k9ytdcY5A7EsY+0GtRjNR0JiS/k5jmWkYgqVnlEuX5MSn6yz0t6/mqXMHSsMzOBrHyfd4osuFtBR&#13;&#10;F1wLZxq4OQ78XAfovj/gDvrpP/Vh+S1N63o97adjllss7LHjj69HNWZrS+2lr/bdWs5b3HErKiQA&#13;&#10;X20r+eLb8JaUbaU/YbSg6t/zri5TtnjKhX+gHQrhU7zHEk4o4XrDsxU2j110LC6bRl8z9kwmf0a/&#13;&#10;cz3Hjd/KZ35wbCQSTxoXy3tdZWyqXjNbg8s17uHsbCZWIquvBufoBuH0YWlP2/VdeXm6IHGWGJVY&#13;&#10;Zxs1hqw2nmPHHF2Apf0f8YivUknLGKDSjOPO8/vqjQVASfqeBdNan//v6SH1ZpeTOI622GVnqWCn&#13;&#10;210R7G78nch/wAWfFbZzc8tzV4yEiZF3OGJcjFEGT1LV6Q16E0ycsDqw65YrBnTLA4NjaVZYt9eh&#13;&#10;1V0gXw4D/SreAWJXT4M/gZNQKF8YIgtiO9zWCQ3KTMOP593FMcFI/mvQWR20rudn3NbJuUaPTYPH&#13;&#10;8Esecems25e8Qo5oQSfjZx3T1JHJdDCU2aHlxwCiOmhegkiw4OSUpYPhs4AmB3nZRUP57ECJneyJ&#13;&#10;SMrWiRodBLYrecOEjWTZqaCBd2A0nU2DtzqiLgNsZbWTOX+eux10bhmgU9yOHWnRZzvuDgi0iQtV&#13;&#10;Haw3yDkRsIE6yFBGOzl5kse+jb/5suRkUBy388Cx+kPm4Gvne+myC1bQ4J0qt/1qBCI9c+3K4dkn&#13;&#10;Hz+89Nwzh+vs5HDL+ds/e/fwkx9+//Dtb/8FnwF+Op8ofv2NNw6vvv764QlfqMqK5pWrjx1u5nEr&#13;&#10;rVa/rq0N8JVRS8IFFwGBb2yNntWm/7RvdEJxBg9UjA6AsZ2508hP7xnsz7nwRnC5ThBVr9f41OU/&#13;&#10;+6f/5PDrvCj2fRY7fvjDH+bLOd/l60A//elP0DEvCWMlNva+6/sObuRle3/zox8d/vbvfnz4P/7P&#13;&#10;/+vwL37rXxzeeuutw3/3a1/O54kf4xl96e/9W1tGAGVYvlhpdn+XfIXd5X/uU2ncn8b3p2Suhw39&#13;&#10;4VdKxwHGg7Gcxt/rjeZxh8UpPtYS2Amk5tmpJyHAEXdE5w84ZCeX4QvIBNv6iyXxmgCcQH280C/a&#13;&#10;nupyj/My4U8/8I4uj6ph/0eZzOFysa+6zHuhbHMuKOLL1o2P0u4v4Hsz4JSA+eF5HT2f9he7kK8M&#13;&#10;8fdKUR8nnuhPwkd8ZVyxxnpdVGiM6i42BQQWYCcro6eh39YGDDhusSA9vqrfpu2A06PJMuuFP67V&#13;&#10;z0wKjDHinnrF00no4Jx64ho8Y33rCefPiYCdtbI8KBn/Rw7h53wmgIPf4+h88O95tB/1Z1L30d2S&#13;&#10;VTh/4RleOEGNm/zmVy9OJgs7uI3hTihdwC+vfF2Jr5p5t6eLu/gI/1zQvsZiszcBfHTRHQa+z+Iz&#13;&#10;Fmr9tLmL09Ed8TqLrQRtXTh+LX0oZ6BOnvxIP0leSfnM+zpvybKdoizY/fGIQ3yJq0Gz/rRPOeaA&#13;&#10;N7pJhvTWb7FgtjJOko6TO9PQcTeO/Y+P57gQfYV+wC8KXWHxxEmo7x7Qfrd8tJI2FD2ja31D9nNH&#13;&#10;kxPboGX+X+KacV86ynpfSTNqz60wfHqJGJ7331a+PxO37eF0GpqpDw7t6ODWHaImb+SoMmOf/uJj&#13;&#10;I+7EckzhxOT28u/0fPhV7ppDR33dAUdj1IEXmn+M/uzv1fHGRywgAZWETzphVk5/8lb+aifpStMb&#13;&#10;LLcodwLPMMvK4c/FPWOadfMyZ0pmrKO/1C74Ne96EmZk1k76sVRsY/bR1qteE3rCn/5gHZN8GbOM&#13;&#10;Syb/hm94sUwweSlcxwTdjYVfUG4KHEfbTLxn4T9PZcdPIhHG3y1wyZPyk0ueTiVV27ky8c4/jrJ9&#13;&#10;rIdM8me+C1bVSxcvlCP52FH8Tvatpx70eWWdlHroZXbMTEwSh2PG8AhhWbIN6UPuXpS74T/xUntR&#13;&#10;Jxs3AI4XeARQ3CbhAcnPa+OHckeXCgd+cQljUqeTlMdElcihlqUnzhlHDj+JW+jRcmpgd3rsmiXw&#13;&#10;CqN94wcKRoL7XltDIqQsCHntTpuFb2iIOuXExezCQi/6qOPnuzfV8y1ubL2fG8PK7w3JyAol+esu&#13;&#10;Zqk0YalFF8SL1ynzuPmE5xvATPBPwO4v5vxYpXRGDl+OKO7px0vHStX3VK9OT9Kess91xACDO8dl&#13;&#10;G+tSwl/0Lx/IZnz5lK+63brlI+e1U+ZdwLhIYhxyUT83ioV3vENZ/EGEpJFHZ3KsZrsy7XWXa8y/&#13;&#10;z8vCw1H0+pDv5VTlxjv9KH4lzA5OPicpWnixjSbZb6x669q6wmz22/gzX9ThyzjkSGwtRljdGDZz&#13;&#10;Da+VLvGPs5FFHkSirh0PDD79Xhj7No/za1tk/MNYKjEC/xVGu7etFGHbZ9uoXU5lbSwuLmW2zRkP&#13;&#10;Guvl0bhhrPFY3ovPPsOnK9xh8qjv0ILTjB1dPARVdHEMA5uOxfmgNO18yuTpFyXlmSSk8KdxRHcD&#13;&#10;9DmPLJiAjmd71XyUCOI4lwTIexBbcRrL8RbPVZgrSmQl2IjMT2wZXJwgF96Oy4m5DULcII+j2unJ&#13;&#10;+v2pjQmjgD9DUPALGWXZWCbYeg6+GtZyfmkwwC/+Qu8ECXnPFAm56dQ0OAFQHHYoZxl02IG4AjfO&#13;&#10;KPEExVsbvWxXXOwrUpNaE4aAncUQdVBetJoOmSSjwCmGdG8QSFx8uMjWWh2zgE6anBip3zZUB0Du&#13;&#10;ZHBAZMcr2ci+Gs3eLsrdunXu6oiGtRqMK/QOrnV27TgLNNY566Da57654ySPDsrkQfzejTZYhXdw&#13;&#10;ZMcJtHRU9Rm/goblJjsflaD+0nhptBe5MwInyXfBxUdoHQPkxYfcVb+ICpwQ3PXdLTQ+hnKHpx57&#13;&#10;5PAkO0+eYeHglRefO7zPAPjtn79/+OF3v3X4wXe/fbjCBPTp554/vPHFLx7efOtLh2effyFfklCn&#13;&#10;8VNVDg9yb8NHq7lWL+oq9oxQZJOnXuQZwdNpCpPVU/SjHe1cz7P9O5M79CD8BbYVitvdU/rVebek&#13;&#10;PfZy7v7+5m/+Fl8EYqHnO9/Oy2K/91d/xQuF2T6fZ2L9RDE4qe/OlQ8++Ojw+7//73lJ7H86fOU3&#13;&#10;v3L4vd/7vcOvffnL2J7HwySetBS8rhRHnzqZ9jD7c6FOX5+uC8gDsgZ/dCOW4ec0uvvwT83Pe7wP&#13;&#10;4bGiNjud0kbIPsYGYGYRRHtO2gfUyduXJ6+RPb4ClmTJTc4WWxsPq+QIMFj3xxaqq2nL7mh7nPf3&#13;&#10;3OS9Pp/wOXbvvLz//vX4ky+Y9u6W7WkGZsqVbcgwoe6P+tdnVxzcU3TC3w6tcdgGWUnq72Nb5bAt&#13;&#10;NJ7JZ/F71Kctt6N10qXP9CVeM0hsBy2sqXoEh+1p/Y58cm3SFOK03OOcy2vLeYs+vE/9WdCo7tou&#13;&#10;055tmysNLmOb51ks2+GWc3k7s/TmJMJH3OTNRWBpiHP4mYHF8KAezJOvmSxY5kRl+LfclHImUJZb&#13;&#10;T75t28JN8lzag8v8yr8NfPawwhuXB2cng+pOHYjLQyeXj13lKwNMlp0w//QnP+GF0+8TS7sTtAtg&#13;&#10;ta/xS7zTHqIL0Sw+pWXyIOdznTyvY6/CmKd+rXu6vmUiGDy55s9Cz1G7b3hCflPVgB/xDn4L5u65&#13;&#10;4NV1+5lP6BviN+bTt7sD0Xo+uuB7TcyzH4vOx+9Q4upmU1emlXl+e9mk/bA0ehp/Em54Dq7VDgMH&#13;&#10;46P/03D5WhaZe3zt9zuRnQVAzM4k7go+4Mv3WTDhWl1khywya2fPM07DD8Sn3u5lh60TX/s1fUjb&#13;&#10;2a9dQE+f8OiBC0++w82bIFvcyuIKfTOjC/LLn/Tqv14riVjbVlWqY5UrfC1PPpw02/au4KcO5PU7&#13;&#10;x0pxsp3xMxm1LrjFpZ4yUcbXM46EhqFvyrp4SKY45CG4pl0V/Qyco3PKs4gDXnmQl7Rhqsev3Nqu&#13;&#10;faQAbPgJTccK3bmhz5t/m3e2ZPzEtXrQo/d2BSjiCW/5eeKDO2JkU3tAJm1U/ryZ5TjUZPt2LC2M&#13;&#10;73TjELm8KWf7k98smFHgeGOStMfnhg9llFfh9rFeGsKcoU2MHtwxrc3Spghr9qPCWW4w0yaDV9+Q&#13;&#10;P/0LoJzrm42HXLMPyvJJ5Qt6Ck0qX60nveY1rnpeeIEnvsgvPoQ+jPfqJ/08tPU1KZrcPW3d+mXr&#13;&#10;OpYMnhCXpvgVifEuNs0j704waUvWc8FV3uVL2/ki6Wvs+jWpy/qeV+U/etf6wFa8Te46pbDaxoDd&#13;&#10;sr1uLK3lPWuaco9jU0s22erjUz52zqMZo+QjrtpKWP1GvicNnXg85dt1Ifa0p07mNMCKJgfl5hc/&#13;&#10;AUg5ldKxzY3PeAk3OrMNe9ROvjtH3U5f7JilfRSy6mvRVXlUZZFxETd3xBveUr54EExzy8NIOfWl&#13;&#10;7fvj8NrgrN1qw4Xe2pHFOu6Ml0btVgjl1d9MwkhEqyc7uf1jEbWTnzJBgdXnsjDEhTMcx1WlUT5s&#13;&#10;P/bziRP44sjmtXDhWUQkr2t32ih+77nwkyeuyVPf7Rvs/5yXd+Ej8oDLdp/xUzGDJyfQq5yJ1WRN&#13;&#10;u49+AqROK5tsXXQuAx93ueFnu9IYd3KTvDDRWbRS/Cf+Vqz7SpVTbTYtoBMVT14IGT0sPe1LgyXx&#13;&#10;YOU2Yw9y4px+lACJIt0R4iM5CRYg9pO0vmzQjiLKWAzqXmovePPHCR44aOEXMejly1eDz0cXVJTb&#13;&#10;hlSgdz+6DcttVw2IcnKBhQk9vh31tuW8BidKO8ok6RhuGRXeybfuJX6Tkwg7OlOCmoPK/GsHrlGt&#13;&#10;p6PHYewE1kIIteFnvReCc+8K6lgOGPwpokHTbUvikXf1Ln9O/M9f6qKFdA3a5tsBu1XL7YhxYug5&#13;&#10;ILeD6lcFvBYzq+gOvnEkHdQtftG1sRYZE1joEO7lUzrt2MO/EQJZ3IINiji2vHiHQ97kZd94+nKq&#13;&#10;aTi+Eb9y+SllwHNHNB2bAQGVpzGBI/qFziU+C51z+NIO0TH8SsMgIO/egfBugZ1X87mGPyd6+0G+&#13;&#10;dblNyeKIfueCjB2pNA0GiuUdGfTLi7TU+7lsMcO20sJmZzG5neB5blNdu8o7T55/+vDiJ88cPmRg&#13;&#10;9x6PtLzD4smPv/9Xhx99/68PX/2jPzy8+oXXDi/zwti3vvSlPMbjrhPfbJ4Xxbmg4aAAnl00ku8s&#13;&#10;fIBfW0s/O6H0K4JKvjSifimTX7gMv+Ef2R1wupKefI5kRT8dECpXfeett948fPGLbxz+x9/93cNf&#13;&#10;/MW3Dt9h8eRrfHb4+z/4AQPUj+qjs7gILx98+DFf4flr3m/y7uEf/2PudoBHPc/dGQiS9CmP0vfX&#13;&#10;pEyWNc1xXaaOdlylFBceOUB2su5JvINhwz05p2lM/n/5Y9vQ8Fz8CeC2nxGK7Fk8cch9Om1yYtdV&#13;&#10;PjrA2wuO6NsCFVnR18K1dBdA27jFBOB2qvtC+KiBjrwZg86e9aWBfEaPRbVLF59kN8DHxEkfo8PP&#13;&#10;8c+bvHPBOGBSNv3TSZF3YzPxwH9vsMPJOCn+Mxyn/U8HqTzGaI/Gev3aJA3Ac6ddvs2Xhm3dn/Di&#13;&#10;vM4W5Fl4mR0vGfSjCGGsJy590sm/NKTdnVPGw8bhidF20CZpiN+2lPhDnvg8N7+LRW2LwlvPsik3&#13;&#10;L3GJo/CTnOjIn+8MQIqchw66Gt04nXGAJj15N4l36DtIcZI58JMv3H5XjbLPooPyS2d48bgNaDY6&#13;&#10;oYmveITzxDPU7ilxr5Mf6ZghT9ruku+XAHxvF/FfQHeDJ7LCg0FcXT3qVn2+7HCJ43vvXj38jK+Q&#13;&#10;+UUyJ62XeSGsL5LVl+VRXNElR/VXmy7FlJmjXKVHVfk9CZK6CzwH8R7hlYhr5Ww1/jo4ICnbLGwK&#13;&#10;4z+ArdFyz7iWr0nitVS/8nzK5qg8n3zycXbuXWGB3UdPrrLrRp3eYIfJHfroq1cvL7ngE39RKOOq&#13;&#10;7SA48YHBLX1x7vHLS/igzKNp4DyaN+VemwpVuOSRnZtJ0DJWiV/6Jtu4MObpi35VS39Iv7XDNzAA&#13;&#10;ZzzgdXCDY87lw0FwFk/A0Qn5XR4N/YTxijtF3MHGrjHGSvqPPPh1NxeY8uUKbjp0AuOCihMceKN/&#13;&#10;zuAa/uTLutNmkD62MbYZw4Sbx6TU+zVublxl54/285FUx0bGj9HBtHMfoVJpxhXx3F433EDXuIwT&#13;&#10;+mi1dFWJNlJ9+pN51edmC/WqnLbx0AN5dwT7GJOLILWzddWRCzPS9G5w2oj1ISSOc2f7OIw6dvLp&#13;&#10;+yuyaAFtP/0tjH6l5dv/y1vjisM4AMJDxwj26fid/8iXdmNmX9qrPuRNPNc/4VF378jDo+Mo7zbJ&#13;&#10;g32JPIYu0c+x16TkoT95cVyvb/nSWMdCYzN1JU6opNwxbRZrqCP+9Gu0WXnxMfWLLNJRkmvzZpFb&#13;&#10;WsbJu0wM9APryVvpaEv5crzouF2O0A/ymqbvhJX4ofI4P4gdU147mX+L8SU1okexyKMvwDbJA1zm&#13;&#10;3Lqm0TPMpN/DqrQldM67NOTNdmUc92fyvXMuDInLhZN33n4n+nWsncUGYy2GvOlcqQZNPeNX7BGy&#13;&#10;0+ItKh/hOQ/T7cvKs1DW3R9zsf5MWfWGDmk/iQmMCdSddrCtCSePtifRTUyRtvJYv7pW960rjPVs&#13;&#10;Z4IIN/Rap7xN/eGrMLWzeZaPH8rbbcYo7nR0cUD6fSmx7Yf5yJW+9Nnd1rlRi62czwSPtt/xoGxd&#13;&#10;5Ckfw1uA+SNNYSZt/CMMcg1f1suONgMFafDoJ/GzBTvXjQnqTJ5bR1zdBTO+WZvJu/6DNmKXocll&#13;&#10;PL3+rE83nnmU/k3irLDDj+dzPefC+RseZ+ebdcxT15YL79EkPZPXlXnxSb4xauCnjnhMuemds/4p&#13;&#10;vtZtDrz6v4dkjb7yqg3y1YJs+Bs5VbkxodrgsF+wKOLoaZ2eOFQfw4O45VVcJ5M+83kSmjyyEfi0&#13;&#10;YWV6cH1m3BKngQAwgaKPe+AES+GnCQ/T6WScZBPMolzgo1QUfpuGK5yLG1EUQb6pg0rLzD9rQKVB&#13;&#10;y0bqji4AzgAKuI35FtbAJ7mqAyE8ct7lCxIGOc0V2QjOOq/1hPMlTdrIYKGIDp6r8x1x6UO7d/E0&#13;&#10;CnAroHvuwlL5blCyU/GRinR44BWhuNt4lQGa8KHzltc6tbiEra4MuuZrlurSetmlAs/u9jCwu/vA&#13;&#10;gFgdGuiRy05uNX4lahsRL6iAdQDUn/TtEOFPHGWgfGEr34qsH0THCZpAyDuIlMfUbYfVp7wnSDEA&#13;&#10;vZdPVKlxq1APfUn/ZArl4Bv7hovQEBv/9JkM5u1sl0/hyEwt+BGwKLvDIz2WHu58dngUdZ1j58lj&#13;&#10;7Lp5+cXnD58yAHj73ffzzPpffuPrh7/45jcPX33qycPLr7x6+OJbv3Z45ZUv8Fz7E3wi2mfb8X11&#13;&#10;DaPyepGOA8XEc5Q5O4wQQLgESmCUt/rQbwjOHPSh+ofSwyV11Zf2S71cUE+9SI+fg7Xf+q3f5H0l&#13;&#10;//zwP/3Pv3f41re+dfiTP/3q4etf/8bhb3/0o8PPWTx56uknVf/hJ3w56Dvf/e7hX/3uvwJpB01q&#13;&#10;62TyWvqn0+TNccrhE9yyNBM7Pbfnze8jdQ/DW70csSnjf9Mk/aWTh7N8gkPtdH/C/1DMMf4hl2BH&#13;&#10;6Y4n99c0R5tPqh/UH/Z5YrPMQYIvonQ31xlWA5/gMa7Huev68cc8osNg1pdVqlZjsp3hBR7DsF78&#13;&#10;jXZ8k3dEicuYol92QKjfFn7yJ+547cC0Plz7DUxjVe8+OngUxgGwfn3prAvOwlOXozzgzRGpi4Tb&#13;&#10;QoJl1g8vVlpJn/c3SbrDj3VMlpvntb/eBbHNOWnphG7gLBd20uDwOj7MMS9lBKf2tFyZTBsXXrXt&#13;&#10;W349LWwAAEAASURBVC59eR/eBueeb2tM6oSmfDf2V47psDPYAzjxf9ncupAKE/Yv8ppYtlSljqVb&#13;&#10;Htpv9vGkxu7hzaOLHsqUiZFIiZN3GZTatzq5vsSX3c6edUssNsGH/NTsxywi3OJzspcvPdpFIycv&#13;&#10;8HDexXlw1DcWMzK70uhijlgz+oogA/SA4+hudD6yW09ZM0axkH7MVPjV5uJv9QU5krfBpxKHS3nS&#13;&#10;f+daPOrHfCeE91gokq6LeI9xd9iX3Pl4jmXZicNNExw9A3Xr+Bs9S3Ovkyk3b2h0p01pmlcfqh/J&#13;&#10;izzP+MFHgcbHzPfntRPV9tHatX4tb61vXtuG+KdeCtcf8yhIv55z8vWvSWo3fStacnEk95jov3zx&#13;&#10;ou3Ln5MvF2/EI53cFWQHvYu05849cniExTb5NNl/OQ4xniibuNXNLLwok+3XRw29uWPZdbbkzw2z&#13;&#10;7KQl/xEew3Wx5EPePeOYxH83brDb1nEKfGQMpFwIUFss20QgxwW2J/nvgqfw3rwwT/70fc9N4pgE&#13;&#10;ZnzGxbbq0/z40IK1cwQl+AcP8kTmfcyh7QAvWtt6+gzqxa/N3BGs/TfbKZsvzS4f9V11Vopth1m8&#13;&#10;AC72BL/yw059Ft0Zf5zMeXNPGeVfPVivN/c22SkGtnZQtjv4gLSFq7+UTvVonGQyy0KtO2dcxJe2&#13;&#10;4gzuc+jY/un6Z7c4sui2FtxcINN99V3tbh3ppJ3jI+rLFLuuNpoMBUsCVj+gHhIHl52O843oWP8X&#13;&#10;juuOT4yfgxO4nc+7AOLiTP2jx9LoX/PDX2iJw1/14CNPj7B72AW76vY2j4N/FH25mK8OlQFGwo94&#13;&#10;2u8EGXiR2okG/7dkmXlDayvpWeXYcq18Om8rTfxB1/UtbV2edBPrqUePqtxHOJRjnxxTmGe9+k53&#13;&#10;MlUvy+9WhX3d1lF3S1fYxNT2FOLBK38+hnOdPudTP/FO36SelN8xjO9T1G8Ajm0zj6RY/NpNnxta&#13;&#10;4ve8fJYGOYFpXDgJK3xt0Dht2/I6sRa/9BFBFx3NM8V25PnC4cm7yWsSjEOm8ETbStmoETlmbDEw&#13;&#10;woEsdeRVeH+RY/mihc0v3rn2qM6yeAgK7Rp6FpDEMfgyx93hTrxGxtBZcPEPzsNTURzLM4eMb4CT&#13;&#10;MtUwfHIW6LSskbVQC5fl8iJYAUJD/WVyner8seU3zTHzTtpzKQzcdnxY/l6GQj8Y8sG5G/5f5Wyi&#13;&#10;WXA4INXxfB4zA74YgyId4EQalhYczuHzgHaul5i0ZicFq8+uIl5iIDKC7g1vw/KOQVfjUetysBNk&#13;&#10;uJi6jZrSnV+d4Og8GMoyr3UyHWVL5X+cR/4Grx3bdHTt5NoQXTTIQBbYDiY6QXdBoTy0847x0Y96&#13;&#10;S8e1OghpS0N+MqCAjoOXPDeJCJYZEHSnkcH6NJHVyXvnUbwz4LHT3houYPbQayWWgQv4xZNBS4KM&#13;&#10;HJDIU3fKHN1kEEKD5Nr3lth/EWaiXsAKLhuLL1nq3RU7yxQk4KjL8A2kgxPhXOMwRW6O2ZGhTWQW&#13;&#10;OnWj4ghgStAPhPPyVAHklcIJlKUjLfUOAel4V4uXm2RQdJvRnKvRDDzUgf52ibtXTzIoVnPvszvj&#13;&#10;7376s8O7fKnmW9/4s8N3/5IXxrJQ8vJLrx7eePOLfKbYxZOncudx+PNrAvIbmzpAgqgTEu/4y4+6&#13;&#10;i1rDEzaxk7ICaWwuo+pE3zLPTlJ9eddIP3Ngqm0/oQO+wq6s55977vDkk08efus3fzOfg/yjP/7j&#13;&#10;fHb429/5y2wff4Y3sn/8cQclrgqrzPrxdBxSV3Py4fF0Kn3LsmiziuXFwUZtC8/IMnY2v+nheAf2&#13;&#10;NLVf/Xpo/3JMJ3mA1+jml9cTwrqxz1HW5MYnNwzKv9fpdu7kooOm1rM92063vNKYGtLTr0z6vbQ/&#13;&#10;Y3LANjJ8A9i73KVloHmViYnHKzz/6STDT33OJ2a9u+VgTq+zw/eljKZ7vEQ5u+8YGJ0DrwODxFcW&#13;&#10;GqWTzltXPA6OuIAHB02m6nH8ZK5nYuTAU18OaBZVxSmukccO2MdczL/IYwEu+Kg2r0F+pDNtW3r8&#13;&#10;T9rs0AFDcTeu6qP7NLHHvPK8xYs9nMjFExKR21ZqrKqMKRsGqFg5HKx0sWh4OIGTC/Mn7fsJ807I&#13;&#10;MXQCrCLyf67A4w6CTqoNJUNvjgHkj3wZK6qvpTDyZV1ZomMPxBZMxFZy/aB2UHcXoXGBx1F8wbQT&#13;&#10;CPshfeoGW6TRRP514CwtEJhz1IvXTVvedj22H5jPcwye4Ae3IX2JpD78RV5OPJf/vT72upeW1xmr&#13;&#10;cL7nz/Pt2r6Wu988hqPv+GJTj96I8H1YjlOM7d0BAFHkt1zcDuY9Nw2+wW2+/HndGzQd4Oo/lqnr&#13;&#10;wtT3p/82Lzc4aC+eD+7xy9yJX/lTR55Oy269iSEZo6ow9YFOhU0e9sw516p5ztWxE0vHfPZflmU8&#13;&#10;svStXO66fIqXq1+79mTarosFANN3dUGucWP6jso+OgIQnGCFrjHIsaE+7C7a7GxgEUVYbeHCyb0n&#13;&#10;urDlztzlDpQ7wRdLacwjO+LJgrY6Jv6GpqLzT3gXBazrpCw39RZCZY+tqKfPuNBrkS8wnYkJ1TV0&#13;&#10;4ITVb8wy37GeeR2ndXHFBYvQBya8Cgcf6nSSdE3CeT53hR1HuEunPlJoz+UtP20UevgLxwvZBaCU&#13;&#10;yEnfMLwY1/PIc2gc8pL94EFPjWXUUFZ58w8c5uZoFouqM8v92fxdRDQF1Jt30NP206eJM3Ef2d11&#13;&#10;cY4XA9uPOM51195lFhmcJOsn41se5XviReOWvAAS23GSS/mQdnUmT1mIpmxb/Ov4y7ppM+CVWWUT&#13;&#10;ZuDUgYs7RML0fZmk0+ZjB+rKS85P2WriiTLn62PI5M5z75q7YGKfbNu++Vk/qCAfiM+f6lh2TLYh&#13;&#10;feKefhgaCOEjXlVs4NVtf6lCUcf4vQIkJ3rUQjoFK1/+5SUogcm8CruLM2XooLZF/+gyul4xQRSz&#13;&#10;k0Pf9lzZYxvK6kPbeFB4U/1EXP2t3LTvxBWJLDh9050lXSzBEvCmLuQ3cYEdtufOfRJeh7+j74PH&#13;&#10;+CvO8ZvQpm8Tr+fxk/RZ5UI55FvZ/c1YTFqZh+kTxDV9WB0JO+mkPM1VFGH1BY8b3sb+af/2vYMr&#13;&#10;MGu8b3uYOmKcRWVhZ8cVggwLS6byHnjKRp659hha+NfsdDPPlMfN0Mfo62Z2cLXsQX/Foz3koHY3&#13;&#10;Ri1IO5A61sqoN45X9lgfUEaT8XL6wlWJg/5r+fxaUpqb/s0dCnM+bTHXJ3gxxzTM9mr/d4WQfdav&#13;&#10;fH4+nSpoJKsTqugRvkcNhgEXXyM4ORirjTBKZ+Sjc/alrw7cdHKgEzA2PmNILGLATjBFCY0REqi6&#13;&#10;DDSoPs4zCgsvwEo/50erbriVomz6F0jQVQbrbXLVSTT0cjypcSGs/HbgQCYNZCbH1VBhLDco62Y+&#13;&#10;umRqY9wah527gxFplQ+lMxgBKw3kn7e4R78AbYOjoIzzKW9oySzvTomNmBCNrdowVt3VSGdByABQ&#13;&#10;+ioC+6rzlcxP0Fh55UF9lU/hq2fN1EYx+OYISHhUR8e7Geb59nHyhoZBbQLc0b/UN7Boh42J+As/&#13;&#10;PIYrtVTbVOeLD/HGZ8g14ALrG6Evsrihb57hhSc+suPOpht8deQsQdFnua9d5vfWGwC8mUdbfvbO&#13;&#10;u4d3+drOn3/9p4dv/eevHx679hSf833z8CXeDfLCiy8dnvYrE5cey6MNNvzeYXcApo7rL/Gu6Bam&#13;&#10;vICb/MVv1R8sxHejJ3BY7LsfooMsWNUOfgr5zJlLubuWCS6V7wH/xuuvH17n97/86399+Lf/2789&#13;&#10;/Jv/9d+kw3nv3XezaHKF7fS2LXUX8qE+fyC2S/V/WJAxkz6CIPJmOuYfzxGSouTTvvWLz5MG3+eB&#13;&#10;/fwwm3Tb2f215XW4LB9cKcPJWHx/RXL28hdgKA1Gczkf/Xlp0FwU9dkpix9anrKtvh3RYG3pVpbB&#13;&#10;N9u4xeGWXu+s+vWkSwxC/Zm8S+fjfS6aeLe2W+T93Oda76ZuBwC2x3aWPrZmezm5GCK2ti3hfU/S&#13;&#10;LHAc4wS8W8+f7d6BgjqaRTbPC+t28e1ulHnFDc0MTrq9WdkntmZSjqgOzNwZIS7pCJNH9GxTC354&#13;&#10;sM0YF4WVZ+3r+aTTfjfXwnjuCy5NxxrkaQvLBnaO8i9qrxNfOTrg/kUpvK/2tOExxm8DKPP5jx7a&#13;&#10;p+24QRfw1xARuvK9/zVuVlfq2NjXRQ25AqlOt5L1jMMO4m7zSKML3e1ThLHs7OGZZ57O52Pf+dnb&#13;&#10;eRH1hywYaOPLfjGNmGnfK7/iqj5KUxLN8+zkefhodur29KjxXIpTPxgd1SrUxL4j71avtisfm3yL&#13;&#10;xPFgeRYeFt74rHlL9/pb9Vd7ehfc9uMLYJ2oX75yOT7s47bCyfEMpjvAru2zmzT62MYL0hC/+pJ/&#13;&#10;4TPWAce0RX1nZDOv9tNmxuDqJ20Cnk2jG8+N7SYXB0wL5AgzsPeWvRyLFK56nnOPM4YSifVmp6v6&#13;&#10;yiQfWaTmgpE8emEdfdv2010C3UkrfOMOEwhgHVME58Kt/x1pkqf8LvyKy3j8GI/E+oiYEyi/CudL&#13;&#10;zPVXH314gsfH3qN/li9pyG8eg0G06BsdOs4ymnqtzmEUcusnD0e96WGlb39sPyaf6Sk4Js7Ak3Tc&#13;&#10;GawPjN1Gt8oxNmxe68ufybwpV87TafLmKLyxL49+AayOHaO0j3VhojhRQPjURTrWhB6yd7ddbaju&#13;&#10;fceeuhOvvEsnbYAysvi547D2ST6Z1Ruw6oxy9aBOxaPqXGCynnDVWXfIKh5NJP5ouT/pPcf74h7j&#13;&#10;pfvyYF0XSW6z4GIf5uM+LgiBNbJJ03rxLfDbrtoXYB8J8N8k7/VZ6/VncfkRNmD5Ezk4Gx17jK9x&#13;&#10;HH2IsPibF4wSEalpxs3Hca5FfWFy2idyqQ/7Zm90uYPGhYm5wVwexW3b0T/B6xH8DhUk40KIrgp3&#13;&#10;pelf8uuvctRE1omU8J7MDUaAuQqN2ILxM3xmJ5C2SJ42a/9bm1mrFLSX8PqN5+KZWBlbqh/pBFd9&#13;&#10;bupYT7/M0XNiVONA84QTlz6lzlw881zJu0jbR8DyqgA6v+ht0RJnd1OWJ6+HrvyY9A3lifZQkP6Q&#13;&#10;WGAO+TNWSd+AXPqIsU0Zs4htDDGf3+yumvhsf6mt267rA+LX9/xN3NbUXj9ywY+ctC/wJpaLINEy&#13;&#10;uE3DvzKEJvPC+KK8JnbJR/lJhckHiXW0l+9ZAaj+UrOA1yL0rH5Wxfp9wABvHDZOPCyhRfCoS9HL&#13;&#10;r3EDeqHbWu1/KktzytPgDHqKlTMp5+2zvB49K6P05K7jFwBDOLXyZ6jM0czR1Qa1Pyvv+5w53w2L&#13;&#10;JuvzHUeZczxV6/w4gB2j2yKPhl0N6xR8L5XVsxUNRsF+cuhSnn/VyGvgsBxHeH82tDRm6LWzDqIa&#13;&#10;DCkHVwYfcSj1aqB3VFknD+2l1QaCGqu8g48yB6emCfzas7jbaciNDTMwi8dc8EcjizeTDxp+Xg7H&#13;&#10;4OiICwYsq5O1lmU6Te6QUH+u0yHY4kjTkKeezq5DP1Bm4NOhsiXyzg0CNjQrn3caendh8Ii7PFc2&#13;&#10;9UNTcCqXQcoMqlOfktGZXJnXhrYaMnJ7t0L9K4OBzkYjftVkkAh2g6SDTG2UoGtnyXVaUOsL3wGO&#13;&#10;Nm8966Y9wlzv8JBfhrmGJv/aWULGYBG50QW68tfmD/6UagfvYmBHANXveRZNzj/C9lQCxi12n5x1&#13;&#10;QsLdexdQnuJlsU8/8drhzhuvsjX9fXadfHD4GYsn3/zaHx+++fWvsljy3OH1t95iAeWNw3Mvvnh4&#13;&#10;5tnn2S7MS+n0hejEKCmzJOlxiF9SLp/qzYCZNqVegFAnBmN93W3gwqtzZfHoxMYXf7qS7sJYP1WN&#13;&#10;TKQX4eErv/GVw7/nxa9upZ9Ven1G+e28a4+AP/RP/GSxPUDmtePRHvVlj/vzEJkKv+Q4/vdLwP4B&#13;&#10;xUrYdGQ9WcerKdZN4DuHY17j2knY6AEIZZy0nYvc/DkWonXqh8mJH4eRQNdHradPClcdtvbCtqM3&#13;&#10;+aELmrQhYqILCLdpU7dufhYORD53ty8xQLv2xGN8+emRPEaQd4rg18ZrfSH+hY854TU22GZnMKff&#13;&#10;pqNP+y1/bZdOPrbBknyF9/gtfq0sSxW+VyP6xbeNCWZTGhgvbAk++29V+Wnc0IfboYvbGg4yaQTk&#13;&#10;pvGnDTiQMUlbf77NMb5EXmjJ7EqepuNd+pz4NOXRKRdj58nfHyPjqj/wxuGJgfu65gmzzzuNSx5M&#13;&#10;e7x7+MnfHy332qROQmfhGHzC+PN6BjHF0bixlWlf40r1pH4uXFgL+vhT46bxG7tgbycwzzz1NANC&#13;&#10;dp5w9+u9d37OIoJ3lD/lfR4szOFDHTg7aatcsTb8lufyTVFS6G4mAobsOI7FXewfWc05nq86+mBk&#13;&#10;gT+T50PPo7Zpnq5TnQSQP5IyZqqjgZl+wj5rFowsl45lHvt55Q6K3dVnvxEehEOXnjtRmvdaeS3f&#13;&#10;Hn0v13Ztb1XawqswedrKgQendCd5Nvwm/tL2Tdbxn0lajqVyXLsAzF8q8/SYZmeBGXhG8vt3w3UE&#13;&#10;DhByAAe5+IDH/BaQZpDf+kB3lx0XQaI/7YQvcH6DPiv9u7yLhGTdyoKc2hZYbWG/qK+IV/27iPIB&#13;&#10;Xxt57vlnM4nxTuzVK1cPn37MbjoW8dZ4P7rKLpH0sUcNLZyyom2kGa5UXrTQgT5tAz9PocwB47iQ&#13;&#10;yOcVvDt47y4bdZ0dLOQbP3ON7YxrytAYaryURNtC4mcwNS+yr+uxcfAs/TgWiA+jlyZfQNxdT15P&#13;&#10;ndGfDHd3QscL6s53qimvzd3FJCfI6vkC456OLRyr6DsdL8mjNpJ/5VJP5pkGBspLPuxDubFBnD7C&#13;&#10;x2X0FqWmTu0ZHkHmgnvGQJT1ZY7UCc3yY3V14E0zeYj+8JFM1CCmHCb5asImnDu9knAXmSuvi+rV&#13;&#10;fTRD2xJf26XQ6t/rTb6Ovxbi7RAmqEcl5bAFSr4/fAy8ypD3l+AD6t05gI+MzeKyu5KkF/7C/OIY&#13;&#10;eFo942KuE9OEkbvK078Sq59y5kUP/D2WL4UfQ+kpmGOF3Yl8Ojawfx296AvKqK3NM1X82tGddebL&#13;&#10;o/U99zdtYK61V+RF5vjhaiNTJ3gXXeFu3eAVBeDWv/OuROrnVQ/6JuUXeVQ0MRNLb/1FbTh2lO98&#13;&#10;zQz1yIfaSXvmzDIXP3xUMOfYa/ibfnvv+48QX/wYg7tzXXi0zHF3FnOxWeO974YqXy6YCFO6StcU&#13;&#10;GvCScQ4Ltvq+9P2hYsYvzinrQ2TmvONsfXq1ccpHrx5TX0jg0+J0zCTbjLV2aXdp3eFx+JS/LNrI&#13;&#10;DHSsP7TEP8m8+qU5IJV//X4Hk5LVQFtTXouvePCZzL28WhCQrTwyWp14rCbIQzTt41hRUvM4d/Hd&#13;&#10;/3f4GfmEGPW0bYyutvz7sTw8Bw4fUng6v/Kdn2w7aBtJlBilKRQGAy6D7oVY+KkjJRWIRXpELY/w&#13;&#10;vXKTuLw7z/3RKKe4CNRMDESgAlJ3SZ/r1BS7xrbhEmxshFyp/nZ+XMm7BxWPg7gN6HBhOR55sm9d&#13;&#10;Uweb4zTNs9y67WDqlHEgdOCCjg3R60x2J0hTRoXgtb47S8Qh3Dh1cTSg6MjmOwkwgFpm6kROvtRt&#13;&#10;GGnekkcof9ZV3jp16RicDNC+V2MCVQMIsqMgeY/wozOMZ7m0Rh9tQOhMvfGDg+oiwZ0Lr/k1wMIH&#13;&#10;F4Q4YLRAk3KP7EaJ6BhcvgDp3Jltl01lRk4GJgYYB6bF0oYmHfPHlpFZOHUjKQD0PSeTwaUc8mzF&#13;&#10;dbQ6pwQOn7PFf/mdJzjK9VngzzhJ03bqBFw21LMMep996trhWd4P8qUvvp6dJ29zZ+ud9949/Okf&#13;&#10;/eTwZ1/708Ozz71wePm11w5vfunLvEfkmcPTzzx7uIBv+xxoVnXBfRtkBlYTl0l6WAZF8Y2+VEne&#13;&#10;OwC2DLuqPxhXhxe50+kqvDAGde1rB+NLku2UL/N8t+L6rgvTTDC1tcFevKboJ2f9I26T+f7muqUr&#13;&#10;zwvh/F/wZYsFtWTq1X+Lv1s4KysPZkj51CmHozxIeILh+OvkHIWdjOpJHy/FaecqpYoptu16aiYf&#13;&#10;fP6Tgeq5dfwblgTesWOg3/tJ4LCnn9hWDtuc7c9dSb5E8M51tz7TmeO3165d5c74o9y1YafJpzcz&#13;&#10;QLrBhNeXK3uXxU/zZacAJB0sOaBVrvgATEiri71tU9KJT8FfJqdA5G45fBgfrDeT1vGhDMgVgGR7&#13;&#10;FCZw0CoF6hCrlEXHmnohLoTy2a6pH7uAwzinT0vTmJX4Sduy/BjrbOwkQAKX/sqLU0leTNG9tHbl&#13;&#10;lg0/xpvASZufV1NXmPBG/uQJO3lTz6NJHZkiM0fryPfQsky58wgFkheP8cFBl5qwTmFy0ZzU2a6t&#13;&#10;V1tOXuNyOE+WeHsnuv2Qi2q3WJSNbxObEy7A8fhjjx8evXSFBZTL2XHn7qVPGGzfvsiLMNN3qXdj&#13;&#10;5poAy3w0WW1GLnUr05asY8/RxRrpR7TUBThHIES1zm1xXpqpDcRTXO3zLBncx8/hrrqjW4/+tKey&#13;&#10;O9mzf3YQrD/pz07IvS7s2L02UzfW1ecWc4GbwejQkZfE7WUv1aEfK6tjBlO1Uf/0Om1IGFMFPcqo&#13;&#10;XL4sco9fMOukXnSxeLSAdBrWvNGP59GhJ6NV9bL0lWw5hA/f7VNcbQ+yNnDmZ7EDOfO+N2KE/Jjs&#13;&#10;jyEYXbmY4IJV+vCULgFzXnzyJr7g5OiYyj7zPDciPuI9Ou/S7/qYjvi1wTUeHXNRwInWpex4YiwZ&#13;&#10;fRhPKr/WK07b3VrcwIZO9JXfsrs1R9pg9Ll4OvolyORN/47toW1/anJIalx0B0QeIUBhwvA/qbqo&#13;&#10;THkEQjzSpVRLe7TtGLtN7ooPLWCGlvkudqmPe7xzz3oX1PsQsZ68qTvylMnUgzb1cT5eAMyv/FjK&#13;&#10;eAQfz9niSbqm6qsyd0HFvqVtu+WF0Zb6vY8YDF5x1DeQkXGW15b1JhjXuEZxOg6DPuXDb3CoS+op&#13;&#10;m3XdTWsK3iWv5/KfI8ItcQOHUXUmcMPT7NQF5+hCWq1f8PlrnlobXpovDRimTJnal7UPm3rC2yd6&#13;&#10;8ze+bcxFXl8g7btLjNmf+TgOeTIhlTQLEEQy4M3vzcOwvvEHQ8uSQy71vWj+HKsj8+sdnjUJ1/Aq&#13;&#10;bUnVP7zB8h6PnufGREC7Y3X0U5tVx+rG67mxMtfRGbzbd1l+h51XmsZ8VJ+j+cFFZ+KxTOADwqwF&#13;&#10;3iyw0AZu4d/9CozjDKN99e/HLvSHWxnjlCf5jK1QZvAig4/qNy4Xxjq1D346vg4coSL4z7Nj61EW&#13;&#10;QqxjH3DZx6fwnUcZu3uDwF93j/g4YHfwDt1pe9VFfdBF8/AE3/bxGb9H5/rzxPzawXmoujLpYoNX&#13;&#10;i2oji/Tf1TWSXVm6wFH5DBlHP9C3QHj8rQLxqmsV7yP0PZdqkyXSM/nhlvgLOrVe54uW45daQ/zC&#13;&#10;8yvvpWddYYxjHi1vElrYxRe1S+uIJfjc/S+MdrRudMGoN/NfQH33UHDKV2oE7X1/xLFPs1hiXuL0&#13;&#10;Ktzn7+E/3/lJGtaRX9Np+omuCqwDu8BxHJwmODWQbMoKjhN/RCxSA4yG9030hJs0Ep+FPHPm6lIu&#13;&#10;SnLAQm18KQsq1pVeDJ8Bx1BSgP7sGOwwtX9WfgOCITQYUCdTc5R1r+cKPdAeRaKhW1ujjtONojza&#13;&#10;gOyADCpNNpricdv5KHMGVoGnAxscXvcrMMWlDDqpDqJcdgC+YEiMaYjxcbWzGUzespLKN+BtaYVr&#13;&#10;pxbd7QRNRwAF+VI2+coAB3zDa3WjM9u42yE7YIeN8KUvVC/mhdPDHQotp0J+qk3ZhMNDGGBjcZ7N&#13;&#10;vO3nh+1QI4KNpbaNLisk/EvbBlN7utDh4wOBgd8EERqbn0OTZ1eQDTBpEMoPbRFkZwv58nGHdzdY&#13;&#10;Eh45M0Cqt3xBAhjv0tDV5r0PPj/cZ2sZgMVnzx1eePra4bmnHmeL+jOH97iL8P5HHx/e/dnfHn78&#13;&#10;4x8e/p8/+ePsNPnCG68fXnv9zcOLL73MtvZn8+jZTTqDT5i4+gUBO1E1OEl/0j7+DNCubpsiE/Ka&#13;&#10;1K9fp8qiC8rM4hpCPMIz3S6Y2PmI1wnMJTqC67xgzbscr7z8ssbNYKsKCboH/hlf3Ao1BJwOq7Hr&#13;&#10;7jql+k8Bxm+S/YA/wv0ymAdU27Kw6aKUdrBTYa+BDMfD71bzxJn6FmT4PlH4Cy6Gf489H13E01Kz&#13;&#10;mKu3jT/bhu0WqtCWS+3pirmXLfW8tQPsOfB2vOkwRnc0mK0turjqgMQJAtuueZmyNr5528U17o7g&#13;&#10;Gw5KXUjzG/c+nvWpXzpgQU3/uXmPbdr4kFtfh7ZtJ3GAO4bGhLynJoIYt2k3yqAE8C/v0ncwPIvH&#13;&#10;R91QR3+2fReu8lRvPZ+BtbqQlosas5ggnCnxljgqDs/N18/PIZ+JbMrUG2dUMW5621G+pnP2XF56&#13;&#10;ba2mvS8WD7hKNgDDg8fGsFUILid/EjwOhGRwpfBDncHvMX0Gx9GfoOK0bGQeL5KelMoveJDfrgQt&#13;&#10;8KfxIJxQtxyZv51TPWnklUZ+OAenYFm8qU+IeiftHHc5jcfqOHYAw717fexGPA4eXQg+z6NfH/B4&#13;&#10;xIcfvH/4kGf0H2UC+8j60oRER1dSqQ3aVmQ08irDLsnXpOh7GSDSUGdKFckB5KToSD3B217O0MeX&#13;&#10;9Kf9T9r2jWPHxHPymqAWXOU1fh/b1OeGpn5qGljt31+ycz5l2ru+6yIMPFJXO+cu83r0AUSpKFzs&#13;&#10;QzvW8pHJ9iXGBbNNbLTL8qdQ7PXer9Ra61Vfg0Nino/OS936y6eyVWPVCbB/jFvWQxdyZCUOI19w&#13;&#10;L71k14UgwESHnFQ2dzEVTypHxvpDeavegx572icrvY/AdFJ9N5PPt3/2s+OXc5TBR6Wu8KjULW4i&#13;&#10;aBvjgos7tk3ro3WYWfLEz7hxQT958ax+bVHL1N3oKHaY/Ai+6gNvO3GhRFtO2z1wG1H9ed2vuKjP&#13;&#10;9ufqrrrWF4pHfhLvgF+sRUfC2sjHZ+RHPxifs6FeOtcvuqT/csyNjOKHtUVH3VsP/cOjL8m0LNe0&#13;&#10;Bw2pbrLwYr3AVnbbd3CR59GxbHkvztiT+FA9dXHa9njJd8qE9Y1335Wg6ibmyYTjecfD5ZkKZIpf&#13;&#10;fjjEX1wt0haxBxA5wvfSnJVWqtxeTIyZkpNHa67ayrorrByb3iwKbexiapugxpLD2tori/ciEh+/&#13;&#10;YEeALG4jn++0y9cLcfgrj7Og53xA2wNTTqxDu1DoxC6QqSxwBadee9yZLCGyV03rFYd5TbFZroq/&#13;&#10;Uop7lae+55Yom3Y/yyLOjcPbPGrpYqN5/jKmtA9gzKmPeJPPJI36gjbuWCF9O/nqwHNTFv6oO75u&#13;&#10;ncQ8x/bC8i83OqCln8cPrQhbbj4Ql2wf4xFwM/eorpEfliKzsOpsJU/1MV/9EDzqlrFP5prY1BtI&#13;&#10;swju4oftVd91UUvf9uaR7+2y7/PlvfM+kWnnDsP7GGrpajKT/qzfOHDIp8spyAJyeKt+hJPvtFuc&#13;&#10;KF2c5f5P3dGz15XPOvP+os49qG8/sYIGYMDSny94+bRcnPWEhTv8ia24qdELAGMbrsyLP64S43g8&#13;&#10;TaPsUuwSucYO+0LO04/AADD1lykPU5SDl3lUyoRBe9WJ/YQ+Yj+kPjlkfUlJuvDECf+H98F78hgf&#13;&#10;UdEPSekPLBP//5d0xP1gGnt/FD2zvDrjLbwnK/kgUGAVrvhp98HllanBr0ppQLIReu3d7tniZOBI&#13;&#10;kM0qnBNaVxg1GoGZc9e9GmhRMP9w/1MGQZmLbshKOXbbNBNlkq+xNLxHncwUH4BGUzm3oxLn3vDC&#13;&#10;N8BbtyuGBgA7UBvrBAE/S+yKvi9o1AfO0BgNKtYPDkcPJBuqyXqucJ7VoWBG2v5TiRM8bOw3uZsS&#13;&#10;ntR35KMyGdZvIHL1tHxET+g19lmNaWQBfdLoQpryYqAT18AJVJit4SfPQCp9LpTH+vJz229mr5S7&#13;&#10;aRUvOeJxN4TvV8jze+jAutrV+qbiqQ6Ux0AaT+IYnegn0BCXDU9/3HjVrlFYcE2n68q+7d6OLAEm&#13;&#10;dZFT/BBwAYK1b+i4iuwuDDRnpxA/IzcuQufhy81cmLnjyynPHq4+eo47ry8wNzvL4slH+UrNB2wR&#13;&#10;fo/Fk7/72x8cvs7iyVNPP8sjO184vPXlXzs8/8JLh2tsbz+X96g4oHKHlnI5kOfOMYOhdiAGsuok&#13;&#10;+nWwvfxAHzDVpsrv1tmu3Gcyi2GV08DSz80iBfK6vfEuk2llRIjYynzrj+65yPmmT3O2JJx19uWe&#13;&#10;m7/P22rcf/Z54e6v+flz4kmKpqzbBVKfTKevF/ACSsUTupH3E/xHf9qibUTfaorHniS2rqa+2Adf&#13;&#10;KQmQ3AfqM7AUSyO7iVjoyN0ZHKMLaNCGjzzqgt+69fEz3tj+GS/qdMLhs7Mu1Llw4l2Q20w0/GKB&#13;&#10;z427zdbkZKODIXnjZ/Og45QvrCxIfDW7lNrjH3m1+c5OuwDyZ2IsQKu2scW4qb84wShOCSmfz89P&#13;&#10;bNWnbBem6qx+xlXi053cjW3fMn4ZWCeiqdOYypAjPArjb+Lt6N46JutAyL/LCuq6/JV++Zhz4RLr&#13;&#10;GZyVz9Y1f2A8Do5pNwulUBlkzfWoIjsCyZQVqftL/CIj+DQz+po4doKG/dAgpJ7JOHBMnBoT5TuS&#13;&#10;cd1zYRY/lHh3zbuP7ja6jf8Yi/ShS5e4+0YsusYLsp2oev5TPj3s12PkI3n2BetnnikDupwgD1n2&#13;&#10;87lc5Uo5sFlYSDm2Mr5zrn6VK4v/+L/eFDnNwz/lrTDEUWK5Zduvdee69q8PyYP56kC/9/zIl/7J&#13;&#10;4oGyeJOiqYN/m7mg3S2i73LOn9Zfsixc0S/n2iHaAM7FSQfC2lpE1psJh/Dpt6zv+BHC2loYaQyd&#13;&#10;0Zf54RrA2BYYa4UXznOU+eR7UhmtZUuxTmgcZWz5QIZrAUihKQ/WkL9dkk54x2belfQGBtYJNVF3&#13;&#10;bNExz/CUo3hUKMnr9Onq3koc4/vZctHxoAvHfq3FnRz2x/qpklzgi4BniHlQBoe+Yt9YNpXRpL5v&#13;&#10;XMefqXMXHvU1daWfuUNC+mfRf/rl1f/Kd9t35XfM4LVH++rwDHp1kxcYHvVoXtvpvLg9aqTPj8K1&#13;&#10;DRnxW7iIHbSRYvMVImOjZd2xUN04IVcq25NjFGnqN/KSu/HqL7Iu/4b+tAdhLRN2dl1E3oyh5NVy&#13;&#10;7ATNwV3Zlj9D13GlzB99Wn6pk5uBlMiLdtGjxCNt85yApu3STu1jlFsa5Q2JEKhjkfqJZumNsrbL&#13;&#10;6EjeqROC4Ndl0v7IMcm/v0mW6d/WSX70cixddivOgYl+1IM/4Nuf6+3yJxF4hn9nJOn+yNrvrEEV&#13;&#10;8Ue34X/EV7bk+zKPx/bFxEEQ2VtX6JWwtRvp76oYqM2EeIqFtOR02uf1vDhzvkO/1TOT3wK4xW6Q&#13;&#10;D97/kEXvD9GRvtr+QAB1kgUT/T26sy5jSnYfjp5tm8JVb9oGCOXQxxJPbV/kkdk64tD2tZV5o3v7&#13;&#10;fX/W2Ldd36MlfttDd0I6fvDxry6GG5/1Ixc7Mn/iehZZzff9MfqttvD9P+ZlPMTCiCn52FR/yY1K&#13;&#10;5iYfcwP0HGOlszyurP9CnTHTorfiSiqvuJyd6fGXthWsibzGG2VXnsptnfoV1/y3zKR/rVPaTeOW&#13;&#10;7SG1ApqzwsZOzoH0S9DwR9jYYe1Qk8aksZXX8uFisakwpYpquaacfNvlvn6AF7z53UHSOWV4gPbI&#13;&#10;t1FtLXVqLK5wU+pRStDxL/VVhD6iz0ySH+nl5gIIkDA8Fp8afnga/veyPxz6H1Yi7iPfn6Mq7zCh&#13;&#10;0dCBXXz0Me6W8+kwEKiTrgEruOh0gM0JojgsG+MaPBnk6Ij0qnmhl41BVbmQchvcj9L5OfB3m44O&#13;&#10;fZv9km4lFIFBUKbdxSHreW4yThz3qXFWZ60t4vDAZ/GF463ceXQA2GBepcp3jSYvTkA9GjCnQcvH&#13;&#10;LJDEkBjXayewPiJhkPDa4GgH4dvAZWY64894aZkvGeWTQnG60sNhcFB363RnSUIx7lR+Qbkc2KCh&#13;&#10;A7kNlIYcP1fDbQQ2ZreyGa26rU+9UYoectTdpiGAKPoDuS9na0clwupE2dso1G5tKfzoMaSFRl8t&#13;&#10;52Il9a0O5os0Zos/DRF7R+eUy4tBy/o3eXZR/Ocu8cJUHhPwPAs+8GfjMGhL27p+IcLVZmXK3bbc&#13;&#10;EXXHSAcuGWyHWnUTH1u8+VJh9cnbSoJLe/KBEfB30NHOET/GPnFGfG2vO/UTB6bY3R83WPjJ3RUC&#13;&#10;rI366ScuH554nAkFdv+AgPvezz88fMyW9Xff+fHhP/3wu4evffU/Hp574YXDa29+8fDmF7/MV25e&#13;&#10;5Cs3zxyusMPqU7+6wOde/crR2XPYF39WbgcOPsvrgEtZbFqEFTLjIUhK4ESXDlgMNupEHahzt8L6&#13;&#10;zPj7H36QjuRGvviAMjQpf9JB5hQroHNT24I0e53MU3+kDMCWuz8Xx65oA9rOjAH7tIeX7vCwh5nz&#13;&#10;k+Wnva+inUJPVRlqrmeobl1t8hb/Scb15dJr6fZ3wyfWtgNh29EJl5ZxSi8n63tVPHlrO8Q6qMC2&#13;&#10;5Gs//wVCRsxNPEI/HHE3MvTPtn950C7hl3rp9Ni2bWD2/K4LfQzCz51hdxMLuW5D9c6KvnKLgYNf&#13;&#10;0/G9FLMYm8fUaGu20XT6Yg8ztCFjDOTDn5nRU/XQ54PxSRkevgU2cfRdBCLUV40BtkHbtecZaHON&#13;&#10;dJHVKurEJBllM7ng4um07a2LTXHscYzT4HJwJnHrmz9xX+jmdYIQ7MB4TCe9+B84YcNnhDMXeYj9&#13;&#10;HSyYWb1rCwdeez8uD5UjFYHFNKmjLoRtHK49Y3/1jLPSmmU/sPqusvfuXctTF/2NfnZsLx6qz8hK&#13;&#10;5cTPJYtotUF9T3/zDn137ZjvwpqLJjdvskBMjPX9SWdyZ/4eL30lTj37JP33hXzC3B1LWsvn+F1q&#13;&#10;PmP/vvDLs0neIhN+Jf75aZPh33NT6W8LIerZPJURWXJeY8x1Jnu7AWHza4ujnuDSmKMum+yjnSiW&#13;&#10;rnUKO/1CfVDbx1ZWWkFM91Q05bIOYudCHIMn5/CqOsSxT/qAvqaLzh1lux8ReXCgLt4umLVmFkc9&#13;&#10;XUq1vZgSR8HlOGdxtY6WkhOw8tVy/9qK5WHhEG7htY75MxiWXjCvOBf5gGkf2XrHdhfYo4LhqY82&#13;&#10;ZYECRva6yThAmhUARLYf+lTGd/qCO0ppeXJD/LrH+3SeODzBV+3O6o83eFEo/ZoB8RHGjI7B7tCP&#13;&#10;2n/6hRgbmfqLDaDh6OoyX2W8e6l3muVX/66+q2dlzGQfm0092TM5trrFY8SOj7aElXCg8R95iM3g&#13;&#10;Kb5OXevnnRzy4BiQ5BgxeIHzMbhJ0syODfjO5GbpSx7jYwDKh7ZzgcZFFCeK+pZ1bSOROQhdhO4E&#13;&#10;KTJSbj+lPxlZ0p6W7V3QkB9x2B4a6+of5onTMYlptunngjr6ifzE97CZN1Lz3h9wnsMu/qNWxjcu&#13;&#10;Vgl3DyLhU6LUD//k+Ti1qwdQU0LGMfgmOpgknehiZdgm5U/mxetjqcql10RfgCsbak49sgsfmm3j&#13;&#10;w4d4cve7kKkPGBThHx6Mu77zzrGVCH2J7kXGa+7UuPbEE+lrL+FT+ocLJpcYq1fWM9nFkce1gs/2&#13;&#10;0J0Pt313iaypIsexyOC/pASqdV6oZE9OgeTvQQmoPSC4/OdXolyYsY189NEnh7fffi9y3OFLaco0&#13;&#10;dhereqk/cxV9TW+7UdxiR9uEOhRHf217cqeJwhB8TLyPvtU5P1/NoN1cCDHG6eM+cm5/Yj9kX+v7&#13;&#10;tGbxQxzmu+PLMq9T37rg8zx+wLntefLKy14x8tbr8QPHOPrwRep5Qz8vXU770A/EQKLOUQvr3PqJ&#13;&#10;z+jXMvGa51hl+LFqdUm57cDrjFEscbw2WBeOBR9I4E3WN42ePR9aczTvdHKR3phk/YXiCBI+kXlS&#13;&#10;YLgYWuINbvN2cFyt9u/ZSpzY5szwK6/FIe/Df/tSY3rWAvB7+5l+Oah0bEPaVD4z9wFZYpRYQGP+&#13;&#10;wjZUc9zkBw8w/+WTSD8/Yr8gjFPoOCwsLMVpuPNnERBUhrmGT8XxVwKz9ZGMJqTxTmUGnWtgvhbI&#13;&#10;KC8GPAIMdkZ0hioP7NLiklTF2gHUmDaKOoSPX8TgBHiNMEZPLQUg7fN6beAVVqcpnoFrXoim3jhP&#13;&#10;GgHo7Hh1eoO3yZcu5tnoRcs8V6anXnjbeazXdn46BlIJHnzmWyfXy0aW6zgd1LdzFsSBS44G89aA&#13;&#10;V/lpgN8mH1tAm05euurVlEaIs+bzb8oln/yOAydghq/hTb2ZxGPab5v2Ojg4Cu87OLx2ceT4Et0a&#13;&#10;NPnq1GQwOZngg6LcxeYusiQ72WznGtvFbiqqgaqLR4t+eGzj7gRh8As/P3HqRzZ4B07FY8szDwYT&#13;&#10;LM6yw4WpJFTwRXabaHvvfKmqW+wwuYzeHnnmcXh86vDZy8/ypZrrh7ffeefwwU9/fPiD733n8LU/&#13;&#10;+o+HL7z65uHVL/B7/fXD8zy2c+kKL+l85DIY+d57ngM1YBCsoeVnP9OqtIf+kcGlDJVmfAK9OSDt&#13;&#10;yrvKiYLge8kQGa2xUgXaZTR/bDpg/+DjkcCDaw5ZS7WcqX9V75wl+8SfyGFOEJwoOnFxmnxxns49&#13;&#10;UeUXXDyonjxu+Zt+m+f1Vno/atvXpmMgI0/jnPmJIfqgWhlE+p0/M7SrzglsJhMpK51Rn8W+DDV1&#13;&#10;QJPYlF1ZfCqV3SQXLvFz4VU/ZQKRxzGIrzdYuHPhxFjkINDBkI972RYnPoSl+Jax4qTN2gbH3yxr&#13;&#10;fJKPkXnfiU3eUUsLruNE4xx0yTNFlhXX20bDSfBaNjA9NpaZrXpLR/iNt1Tgz9TNoN/2Do1flEYW&#13;&#10;cc57HUYOj94lMw3fWCt6kOfKo/3N3WjPufWnnufq707aesCtsdkhOMqrsMbN3JkEPgMMhJ9YWvsT&#13;&#10;q4BrepCM9h/hNseL+MYdPsUuDmvl2XUmi145iJamW5af4iWoJh/983O7F9eduzwylcFr5R5evPGh&#13;&#10;3zlRNi+7EaQRebuYLT6vJw9FQBV9g68TXJuA5Xv7Vp8Oqje/I28tSGk3fTgDUpzQ6/y0N3qOT0kY&#13;&#10;Os1fPOgT5Ba+tk1LlL4d0rKr9fq/fIsJEpHBvtn6+3aUcv+0VfO3NskgevmgcgSpfxX2VDIneKWz&#13;&#10;yua45bRg8uW6lIQgl/+1OnDQyFhGxnvJX/1ok8n2Kyu65fjT8KYOj/Ft+BWV5+BoKgKzUo861SPX&#13;&#10;bRbR0zkmyg4z438AS8ubcWew53XeDXH71me50eSuEvUk7EV8KgsRkqB38YaRdJRROTz0RpyP43Cz&#13;&#10;hsm7tk8s9KYT/pvxxZLfdnNyHMJ1cImPqsD1t/HptaTFX/1wHXxlZHTl2GJwDGzaw7EtwCuTasv8&#13;&#10;xc5W4Nz47Hi672AJmrSNDda4q3Vbb+9HyjsOoHybDeVTVhuzwy28mMgODzmHrnhzvhAVf3Mcg5xn&#13;&#10;p6zt32I9OCR1GNpf8ddmNQzYjBPQUkZvgFohMWuNpyP7GudHv+IEt/J2UiWH5nGUJsfK5WS5C1T6&#13;&#10;pX2r8KZeL1lHxxZQV35ySpxLu6TcXZ15CSmye56X5xLHkhDNuObjHPLg+8J8P56fE5amN7Lm50IJ&#13;&#10;6NZkDtmR2xg4Oy+PCKNj9ezPpMCVs9e7vyp5l6bGLktlcdmferOdS9MvgfnJ+ODnrzc9TAHnOPq2&#13;&#10;bXuuPNbfJ/12vnRnexk/zouA0ZVx23ZlPdtaFjrQ1yV+s+BhXvCsY895x5rjD+qlrj6FHob85HuU&#13;&#10;tzkOb3M9Zeabt0+nr6VrH+5tA20qtGOmgdsfT8aGYtXN11kOAz+5HqtTeF62LR4r0rYdVC0ZzYnF&#13;&#10;aQ/iGTlan8KV9jRav3KehhN8j2fqz5jDa+t0YeUoSMBCeyo84Lj3zOE7qtZtJ7AjX/sI2iF3BvQ/&#13;&#10;24Vw/tx4ELvjL64LpI3SBimFLxexnHfVJg9gIVkj8/DwMDjzB3YPs9flPr/nK97XKsl6EI59PaWg&#13;&#10;d3AAdZdn4X32rakVZfMXpzCEdlSMye2/rhreoGpW7kfLlKkwL88SRC+cuYDjGmhlOlUJbG1I4rp3&#13;&#10;j8kknaz4z/A27cLZ2S/Y4K3DjNMIMwpK5xEjbtGnOBq8sxpUVMEtTRdy6tzQJFC4Ai8+n48zSMzg&#13;&#10;2TzhPQqnXA5qHYg4+NRhDTjRCWXS3Tu+DrPYLw7xJYCNjiynczAoOdDVRrukVapL4Fa+8A4eJ79O&#13;&#10;ufQDXyb5sANUN9MpziLElFMQWP8Mz6PXCSheK1sGXhx9BGBeDmfgnkFzYKAXPY3AqphVSm0tW+Ko&#13;&#10;zuWVIgK4vNkQ7STv0Kko5fAgX6EP3ty5AHZLY39l8NeGKfz8hJ1z6fkyMhdL7LxQNwsmPFZjo0eO&#13;&#10;8+jpAsebbGOnUl4me+niucMzzz99eP6aL63jEQjuJr397geHv//eXx2+841vHq4+8eThpS984fDC&#13;&#10;q68dXn3ji4eXXn6Nr5s8TptADyxC9u4idlIu6KtuNZDkNSf6zzEmcT0LYe2sHeTrf/hGoJEtlc1W&#13;&#10;120gyqje/6snaAwH2mkfrB9Ge/zoYeW/KP+0TEfZU+nk1R7P6GWf97Bzaag/0xwfBps2vgrVdnzX&#13;&#10;Y4yrf6/BGloaa7g4GuMDI18nXJi6alQYy4xJ99xZhr8QWdIm7MRtwzE8d+/cKdCOym2qfcfJI3y6&#13;&#10;s4MX4ih3dey88kniG3yK24EDOKqTdnTVq35VLhU/7URWV56cCWfdSbH+TlfGjL3OgnfBj28E76pT&#13;&#10;fAJs/hqdRP5WnDhkfvncbONAVnzinsmC54HgT+EbZza61XtpKknjg3FWUadO5RCT5Y0zQFiBVB5y&#13;&#10;tmTZn4sj8Quce55tw+rRpB6lYbn4HXDYf1h+1zuzJP1r9D08mG+dxO5TtNVVdSGUqbSGW+s5eDHf&#13;&#10;O+G+kA/i4PP9Bk5Uz/Lp1yt5v0kGmg6IHSA7weDXFMZzmli/YrwZlbVQyib/1WNtENvGd5EVXRwH&#13;&#10;7BFSX1QP+jRxmCPRMHyJQ1H7q72kwllipXfmcw2APKTv0V+wl381mzoImRzVuXcxq59UXro65khs&#13;&#10;5bXcv5sv1B5HzQZE2pF7EYo+QIi1KO+vOiqV0U0qF0PXzydjGJ5rj5AsjsoUDkAXboWPTFLkH9cD&#13;&#10;OygE2ee1HvUj7xytDZz9zMLR8g1nyv2zknDe8W5ckUYLqn/t4k9/Ts4qdxcJ8Qt/x1M6iSXA6Rcu&#13;&#10;QrjD07uaYKt85I2c+sf0jY4bLNHuaWPME/Xl+AV8yHvaFJVHdvO8623yXH/fx6gU8Cfyr4uduMmv&#13;&#10;Tlp/9CTdObeavhz6S7/hizZVXuvvwnsN84Gt/zqmq/9Ltzilpa8vnYATVOQ5bgAXJbO4IM3gJK/J&#13;&#10;1gIsOIc//V84f6GxfGdijS+eL5/uSHNspjwcgQZN2p5jpzQ/yqy3X9R0XgFkcPuxApM4XPyiNmPF&#13;&#10;0k/mGhM5lvbRrJSDWPrHcSqVu0tCJBp2LFK/dAFF2Syr7oBfu3L0l7kJWPl9R1h3RNt/Gg8//fn1&#13;&#10;xLnnmehLwTnMxyzoGee8GeEL1vNYI/DyNbqLgMCbzPuvn0pDX5dc5kucSNs8Y7ZqOMcOQkqrQ30M&#13;&#10;OdTReeK6OnAs4MKRfYKLHJZdzLkw3ekReMpmN4hym+fROrbn2Ah84/vKP7qpPbCI5dSbfOts74fc&#13;&#10;NLbXX/uAlg2eKe/16Hr8oHSEsXzqDM8OtiArd+tX3MHZLjcZHfNMrB8ahZ2/1lGe8bXh1RhiF2d+&#13;&#10;yzklb5Kc2lL7VdDyeyyD50kjw1zv5Zm88D0XHL0+8oG/K/eD0ujldP0HwaLE8K8E4W7Jot3zjknj&#13;&#10;DrrT75zbe7TNfMZC4znGFSqDpn08NnrZM7eP0RSN6g+kfsx8EM+TJ9D+fCr9MvmiH/g/pp3+j3m7&#13;&#10;E0dJCQq32Kb76fV+rcPyDDq1+kMUPjg0TvSHFmQujklgtJO4AU6FqL6BS6UV2JydEhNTTsnAGcDF&#13;&#10;IS6DgGlYGOEnyFvHN5EXf7EL37q9dvV+Xthjfgekp2CQQccunk3xymYg8dERFwS8lmb5kD/wkGfy&#13;&#10;MZqsop0H122DTfGl8QCzd1xxuHChw6kUOzi1Y+d/h/Pqonrw3O7J+s3Xueqc5bnBitDWDh9a5gen&#13;&#10;Dkw9r2/zvguDpV9FkJYTDYOb5bMQFLkUapcqazOkP8nz8It+rZJrBtTlsTJMgFXIDEyp7m4V+RCV&#13;&#10;sHv84p7GLm8my93eHFVx7nUaprwnWOk7xVUdl3/zJknHsvGb4KTcTsUtVjbW3AhJVXSG3hysqfd8&#13;&#10;MYJ8x2znXPBwUHX35uECbeOJy3Qyl64eXuXRnI8+/JTHdj44vM3nir//l39++Pa3/vxw6epjh5de&#13;&#10;fYOXxb51eP3NNw4vv8LOE14+pa/cxm/toGcQIa+jO8+zSEYb0l9dOPM5TifJ3kWrPPiKd4gjaGW2&#13;&#10;3qQH6XbKftFx1DYYT9vndN0ZYE6+Hc3Unbz7jnvj3Fd4MuOX0d9Dpz2tjKmnHh6epuzhHO/rD86H&#13;&#10;4dvKxavP4uc2jqQ5aueVxQlQ8flGupXPobjwtzUgtIq8+E8/ng5IOvdYqdc/JeUApAOfLtheueJL&#13;&#10;z5hM0IbyqB/+48K4+P0KQO4cghPswT8cdODrXZkOcGxz5cn2VtjhhxZph5F2ad7owaNSK+Mxzz6F&#13;&#10;NIswbbOV1wUD+Ug5eExT3rjQ9i+ugZWeFFBJjuWJ01aH7oq9XIefdI710fJUwO7w692YiT3j2508&#13;&#10;lO/ohVPpWG4MMcnfxPpkmMfvtD4sE0f5rh5HxkwoFWTZXP7sR23/KtJJhHn2M9aRpsfIJT3KKhMX&#13;&#10;5OdHXmKJhEEt3ePg+PZ5vrL0SWKIuxezSBExee8Jj+iwqk0Zu5Z8oR4x29jdNgbfoLMP80T7G6ei&#13;&#10;A3gaHjzKs/mTF71x7buvzLe+R/3WhXfPhbHPciDfvqx+IG3j3fTnpS1PoilPERM4cYRX5YlMlmgT&#13;&#10;vXElKx4L9+db9vBtDc/9iXvOzfd6n3INXPhbdY5wO14m73T9Pa49/clPjBW9vqKcq8AzXUd8OSd/&#13;&#10;861CtawwVht5pn+ND9EOR9ceT/IHZvEvmW1Jcy6+LLC4OpXzockFOH0kWwZVDZDU82gb4qaU/Ztt&#13;&#10;lTx5chu911kQAZ1V5GU1jcBIW/kyCQa/vmJ/7uPMxqvsNFl8epd1bGYdSXutP4UdrjPZIy/ylHXw&#13;&#10;N/4BHN9UP6aRWVz6rDyYJw8ep9x821/8lnzrT7n00wZWnjRK1mPpuPhgWlc592pwqEevEw8TP+VN&#13;&#10;2RqP1Ls0O05o9egNoIzJyMpNKuuS54KXiVa4bNYxYhgIf7Wb9LsjhrbL4oF8RFd2RADb19y7yy4D&#13;&#10;o2Cyyqe4s9gfeCfM1q1t1KWPskMG3MqoH226HH0p3+jZd3aZagPiR2SFKkd1MuMl+RXGn3HGfGmP&#13;&#10;T+gv2un6Z5/waPXTGRPnsXh4cPLnDnNp3vzsenA4PlRG372F1uCVeMU/3/WDIipyOPOPsq/fOHA6&#13;&#10;cBVzfzr9zpP7IVYOuNw14U4q0+VHH+WjBC8llvoY2EV0qY3tP3wBsO1BPahnfyYfnVEuYSZvGSyw&#13;&#10;6sd2Mfr22lT/q+8r2z4/AOuPOEf3Zqn/gU17TzkUwVucm72H18HntekIa7BYvhP9wtrgCCB/pCfv&#13;&#10;GecUvLLEHoXf+CkPLaqc8viwZD3bt0fV4s/+Jfjiu5yP/3N25B8+8oiLpfC3T0eY4NzqCDNlc9zX&#13;&#10;28sw55YP/gfVmfL7y6pnyy0TX+KWGer4mE/b5SIycuIXjSDIbubPeG/MJ/jl7cPVy/3oS3bRUc9d&#13;&#10;vN0VWju7aOS/pI1sr2uCVRSqzVfLKps0x1VwPEz+/bIdQXJS/ewInSy+7+p8g5cv/+GlcDOIuQ/s&#13;&#10;wRky5aTAwaZO6XWds6uOypQ74QQ/lZpgpsZJ05D0+baDOsdpAceIxVh4AABAAElEQVRh43/2HR1j&#13;&#10;pZIDhoEfBYWn1bCk47U4prx5zVdZ+yBR2HbC3k27c9atRuw/oBPYB96Bk4xBWRwjj/wYfDwahE8n&#13;&#10;61pPeANRPh0qjwCOPPIlz4FjMGEQPn+hjls5toY08of+anzWl39dzOS1vwywuJ462iPPZJEXvLZd&#13;&#10;AvnI5w4bB8rleQuKQAV3ZGSgPPBee57BM9u/vZYvbd9GESm5rt1arwFjeDIv+BcuOCO4SNDt8crh&#13;&#10;MgY0k6XPVU/C6SPph1IqlspCVapvgTt3WNZg350uwbnu6IrA52zdGJB8COHa3mqgOySFGSYvfJnH&#13;&#10;O1++kPUud8guoN9XeAfAS88/c/iQ99u8w5b2v/vpu4cffufPD3/z1989fP2rjx9eePkVFlBeObz5&#13;&#10;1pcOT/HZ4vO8uBMLgB/GK3Z0Vm/Q1e/x8lm+XME7VG7wTgE7Zu+IOLZRH9GZwi2dyV7bSy0/OjX/&#13;&#10;86TWKqTni6WHVrVcew2dGQtYoSye9JmHIvoFBb+Mhz3PezTD0z7vH3J+uv745WkctiuT8Evrmoaf&#13;&#10;A5LVrk/ZSOUEnz6ZABjQ6hF/No1eM3Gggr6wsBVOJAvOfKkbh2enlyv/xoB7+KYxygHDo7zk00cg&#13;&#10;LnzKZxHxJwdafsksMTsDwm0iIX2purAq+6YetbdXlIJXufc2ss1UdvxXWYB10Sf4KlrrrLriSZn0&#13;&#10;gmgRW9qU/qR9jO1uxMYmiYhjkhjk3jS8Jg9+0heYCX3jn/qK7cjTZJ1YtEwcRLDAiT+yxj7l0bzE&#13;&#10;1kV7k6Ow0t/zdfp8VQtMca966hT+pr5x2LqZGJI5PpeYDtPFu8GLS9koyKSgcI3FjZzBHN34RQHL&#13;&#10;7f8TEq1GDLzJIxK+j8rHCG/ybom+YK99oY8YNjaqz8Zjccifx+HHo36ZySL9wMgjf/pcxgzIaRO4&#13;&#10;xGezH1lfSdLO/jKB1S6Uz+RJnI359itNDtT0Qq0ibiOnhfVF+mJL1UfKa5PoW8hdH936xmLPhMvh&#13;&#10;WLdXrT/nHoMbuuFtFYQP6pfXYA6/7YO5njYRHZXv8j74i292qO3pzeQ38LKbwvJ8/Lv0ZpFw8zvi&#13;&#10;WbJlgQMDqDbr1krWsb90QtSFAM+Vz/YwfAa3daxMGhq1Va+b77kLEsDOjhXhpQhOLRQpbFvwJT5N&#13;&#10;EH36SIF5dsJ27v7XMMYPj9Rx4u67oGwy8RvjnryCR58Mv8CBlfJO9IUbmMQB4zgwyl+6+pnwyMsx&#13;&#10;57IJTvF5LbwyiFeY6CF5ghVGemPD1JFv8VBH3mzb8fMKVhzW1S85Uj24UgMaLm7IrxP2ufFkGeYJ&#13;&#10;H6ERAvJnSRdrSrOyWZA4uHiR/7yUNeCUic/zJM6UlaQuUgLfqc/VRT93j/7bF1hc3OETnfqYKTWr&#13;&#10;j8QG0alrd4BAN/OGFZchc3vFFsd65b3xV7rGFv0xX/Sk38oCsjIAqS7t22InbaYO4Tu2P0pT2ymH&#13;&#10;Oyv8+cifMTGw1jv3/OHRK1c5egP0Qt4H5q6Sa48/FhqQykLJ3AipToxF0qQwujqpQes8LA2fls95&#13;&#10;j+2XYs9UFvn9yYVm9emNjWeffebw67/+P8Cnu1/0D32v9fQxU/oFjnMde6Zk/tTWsZFZy3HU/enk&#13;&#10;+2kaJ7aS/5e5M2m2LMey8vP2eRcZXWUlBRhTMCaMwAwY8P8ZgBmMmNWAAWBFZkRG4+FNuLO+tfY6&#13;&#10;0j3vPo/IrCxA790rHWn32trS0WkueMjfT1pknZEjuqU2MNF7p1+daT+ntjmXSOh4JBXLtzGITTH6&#13;&#10;CP7IxhjlmPnVsKrnj+Q6y1m/iV8c9KcA3iEHdaDHbKbvu4tHXxr4gwcgjZVGQ7+w5vBXJ3gf/MfH&#13;&#10;r9nqQk775WJx4KsK+ZycbcqosvHwUFAwoat+ViM29YVbxdz3P7+9efPDTz5XYY3A2i3zK/YMCyuM&#13;&#10;LPBCfTdAtO2XeasDt+xeqMbWHpPXB1OG0f0JX0jP3A+zt/geOZ+wqRYjsjEAwyPIbdBXO0AacYL8&#13;&#10;QDut7QRuBSf5ypYcx4PFwTKGKZyDjU9Uo1T4golDZDG2vz/Dik3H29fUY36pFChKyMfAsxFWD6Vx&#13;&#10;vqtDdUSWytMrAb1qyHs/oIVNCELs0NKzgUfmdGdpMjgJ3KSPGsjGUeClHTrlxXEXg6q2nXAsPXl0&#13;&#10;yA+NBBk2oaSn2IEPTUzAZMkuJXTRGXWRm80ALxJEl8eC3r597btLOHnipAlYYOCPvpUJfse4EQN0&#13;&#10;Md1j4KtZQYYRFK2Bb2AxtvWEHovCgy4TKBOj6cQOMII2VybYpUd2FgARALtmgEGjZfQE3gs41doX&#13;&#10;RmDwD1wM5frIZnkEQM6kDr5pwE//clsvzshJZFBwQbqmAh+hX7kSll36j3oPibxNm1nSQXdUPZRr&#13;&#10;vH37g+g9uHmlFyfePvvy5rdff6UrFu+16fH9zd/9/vc3/+2//Keb//qf/6Peb/Kbm9/903928y/+&#13;&#10;5b+6+Xf//j/oqopOWvB37AsX0SDgd7OKSdE+pP5lrCEg9mPyY8cWuToRmsDQaPkfMkcuFreWeWPE&#13;&#10;MbaLRlsDRYw8mfv4KlBg/r7fnThXbFkULbt9bARaTfeU7gpqPUcheUkmTGHHdyED7XgrR0702fDl&#13;&#10;hIWgr962sSyJ+780NLZZ+IjG3sfmKxQWbtSjH7g6Mml8HZ/lKhkLP59U6Jhx9tlnL/3Tez/qBYuv&#13;&#10;dTWAxe17+SldRgzxYtx+xUK0Cw5JgKuJA3DxP/kiL7mzLpKFhpHCkJZLNpt64+MskzImdUIzscFg&#13;&#10;RxtzUBanpc8xYxd29MTq29Uv7lO3Vh6wsIXkdj3I9BRKUIbPyM3QsiyqUpuXUmoyf5iSnNMWvXnB&#13;&#10;LjyJT+SxQUADHt6taXt1slyb4vgCcQD7khrfOebOEPCJ3eDRVrHK2/Om9WUegAZyR4bEv8R805YW&#13;&#10;9DVXeTz3YAbZF7pPdHeHTi1vfv/7P/gnh5mH+VUd+CGjX+QpmZ7cMgexAZIXbzL3814J5izoeGEu&#13;&#10;HMunYxLltnF3I7okvtIWGAPq6+hvx9/pCzeqD0QH7RDbgukYfNfbMNG/th40wws0OXOmYE1jvksu&#13;&#10;thMP0zK2aad0+W2YEHGDaYqJ5xrL5e12tSFxkr2w/gbu4KMDboke2PUiCYZ6J9MVRR3ajVVZvtCC&#13;&#10;0y57kMImUpiYqofeAORovsee8HTfiFnKC4q+bKpsB7wbUEYwBxtsSrzKCQzCc+cmEufRi/gr4IyF&#13;&#10;0KSPsBgJOGUimzuIYy/WNfS4N+KAEt2aFz+kjKzEuD7ikZPu4Y8fSE/fHSF8ktdz4Il7daMeOVg/&#13;&#10;cfJO/RNtHECXuoxdW9/8gCflHW/w4Cg5MjEG6SfiOLKTuCMGe2Xd5KrjCzvQWDrgtp8rI3l/ZIFy&#13;&#10;+i7jiTiAzdmwQFevG0URlr76O7r6DknVY2MtdMw/dLuJERuUP7l54Q+izRryAS/y15osv5IDf61h&#13;&#10;tUntu1oEz/hgjsk4zzH2qz4rPiCIfMYdGlmAYdMDcxB3nlvnPF7i/qbP/SEeaY2m9tJFzqRsQrFB&#13;&#10;Aq9HWt+xYaJJV7we6Q6818Z75nf1xZ8sgmwELX8QgHWustK3UHTgL6TS2MFKA/9Ngg4636WHfwAW&#13;&#10;++WHH94hi0YCKnIRHF0/Sj/6OXSQc9aPssuSGx7pQxUuUmWq3ZpHxowNYGLW5Y8lUvgcj91gp2T5&#13;&#10;EGLKe+7KK/Xg5DyjNiqkNKBKNjCMA0XafDw2xMceyne65jaE7IU+kecu3cUhJfR17KNb9OEO0VEj&#13;&#10;dKknSTV6ZIqCSwlYo6ZCuIEx4HztdZT7Kcwee1u349De4+bAoSNpr3OFvyo47aogXtinkJc22dYh&#13;&#10;Hxvn80Z3LXMnFhfg+LzXjxIw/rEn8c13o4mO7U40td9CR/QWuyXClPam+NoCQXb8nnRNH9pbv7BW&#13;&#10;CdrFX7WfLj3mJapCE2I6o7f9Elywkw26S32ih0AEeXLAOCl/oWfmsXNwNVg5QvjBZSGHobj9jmBs&#13;&#10;uINulKQ/oclCyrQxbGxjeLhBrxOKYQwffO4MgS4nnU0HHRQ7EvA58EQnB+vL/9CLOiZFepWFomE4&#13;&#10;EpKdUbTI+VQGJlng6IwHutVUrV44MpnCi2AObJIt5SI4GbCSWdVMoIHCDtsAVqX1Vjs60ncce/dy&#13;&#10;yFUWBwTsoHbqHFjNZ7dB+or20BBNL7ZVv9mKPqO9shemvHzFQzD1hyWz+HuEiafxY0fsBEz6EB0j&#13;&#10;E7a0AexFmGbkVwn+3KbrvoWW+DHJBzfKS3rxiY1ZEJC88AFftPGN9hdX8HXghZaImC2bHnygwUSb&#13;&#10;k0auOMinRKNy4teabtWuvuaRLU38T3hJou5MevOTfslEuzCvnj67efbVZze/++o3pvm9Hnv77//j&#13;&#10;f938z7/925sXejzq3/zrf6v7IqMX7NEPqu4LyQW/bGIyuLWhqWC0J+DAc+DxyWj9aof688vpi+v4&#13;&#10;yIaDOh+Qozxi1FeuUQD2U/TBqa2v4cM4UeBq60WlF4wXNTm4r76gu/y7Pw/2gEXZtNcXIzv6xa2v&#13;&#10;9Iv8yyfI6kOPK7mi/Vo4TFCk+AG4oqv+j774vcrq74/yMfacqQc2774g9mTRybjjHSeMe8YN+vrZ&#13;&#10;WZVf6ieJn7+49d0mbJ7kxc2548Q/FS45OBEgQS/vdIpMrnQ9QVnyI/Mk5EAP992hNvroAL2Q20bB&#13;&#10;0zmGpqmYQnBH/o1ucUIfNCkOVcWAlYg1OYYjqbYAX5zDzy0suNEPeUKLZlL0oV741UX1piH6piNg&#13;&#10;8xp+4JUX5cJSRubm0cOHh912WMo9BouP/QO++rQ9FPgGHn7pdy8ChITcxOhVPzoaMT7Hr5JAE7kF&#13;&#10;6ZMGbt/m5Xz8hCP24WSBGPfs9rnvNLlVTOMnrYmLnM+Paoc40Kt9oEtCBuBqB2/mKZbl8Ro0aAIu&#13;&#10;cY+ankBSTh9F/9LBNsatEN5YUS0GYbwAcEqhH4595MFzLWNjHkmAKjywdVN5Xh6HgWFVhA6psE9l&#13;&#10;q5bpycQbrDN4JTZ56gWnOxdJO65lQaat3nda6Zi7guwzWmsAwJgoXMdDaTVHnki786F2JcYB8JVb&#13;&#10;XrPJFLzQDyXKKQnH8zT9Lxy+NRWz3gSCD/J6XSIEtwuAY6+bhoo3Lxz3Ri/qBYxMTHf4Ze/AouEB&#13;&#10;cWpwkTn+I0DREJJxPT609iB5IU+1ZOGE2aFENBpT2Pw7kmggczdFvEGj49xRPORFy76OLEJ03B0a&#13;&#10;eUybWmDwL62XvQZOrOumDvbjzoz6khH8JV4WcNbbAsQG0OJDsl1cTkz2+k0wvbDIHJD1U2KF5wKf&#13;&#10;SGtDx7ECuZAxH28sQY/DjQdlzhW4UxEYoj/NjPefdaLEbfk/fK8LSFzsIbJo/PtiHjaUS8SfhIQf&#13;&#10;qD16ZfxgBx6BQY5XikO8h4Z5EtURzRcL4ckHuSZVd8cyCVObQM9zDrJNHzYusaHgC3GS/Y2uiD/T&#13;&#10;IwQvP/vCj6qwZuSRxWd6jNobwJLT60VJfNxhAn8LJVk0F+vb6zzm3fQIwhkoOR1G8vy+IFKZ78hN&#13;&#10;W9s3JU1roAcEX8WPLSMXV8yDdQcxW78i5X6TlekD4WAnPvywgcea4x71jO2013bA/VIqveIUnuO2&#13;&#10;XaNDe+PLDlv8jsH9HKRt5NDcH2k/2qS//UX9TnyIzmyUav1OHJANK0/9IMext8fv6F24g7YK1ZPc&#13;&#10;j5oINphqE/1uxrbS8KZX+ss3iUvlsdOFH8fEr6xFIkHl5Qi8ftIaHGDALR7l0i5cc/Ou8K10rn5X&#13;&#10;veM0xwPjTSEdxI6SnfMfrS+/+/47vWw4awl+hY8xziPfz7XG5NHayD3yyl+RjRXHr08Io0/HjxCR&#13;&#10;nX7eE2am/+5Ly5tRaPxTJdthQ7rPXnoiQ07FTjCKO9jNLYxC9sRyEmij6SKGgJl/qkk1OCVXNLkd&#13;&#10;p2/Ad7s6rVZ3B0pyO9ZsgnRyqODk7XCMgGF+fhBglM6H7yTgi+vOOJwmJ9cLjqAQgxa+bXWs5tRT&#13;&#10;JnB2h5pfEqKOFBnRI3KQ8/hMT859dSigBzy6VFbTHvtFlnSg5Venf9DVYdNWH9XOJiT+wGBzL1rZ&#13;&#10;DdefnXKTzQ4vhlk0aHDPSVPuZsiiAHmarJfktXwOwtyCnf49dBSCNz8EJ0uEpwjEFpHTGyCi20EV&#13;&#10;+g0MCgKi8V7t2Ame6AI+ZeTJJ4J5wLqe4ywYWGTwHCpw8BIF0doHSejkdtBw5+VjYxrzohZ7cUWZ&#13;&#10;ydr8qRSQsFWgDn3owAxML87Eh8kcH2eBxaMPvq1fMNpPkVx6D5CU006k5eNnER/op445Cfkoes+/&#13;&#10;eHnz9Vf/XI/r/EHPw+rqvk4a0MD9p9zuIvaMBxYhvAcmE5l01AKFRYr9zJOB4BEV+ZWZ4QQU9yV1&#13;&#10;/4AJntiUfsgXlqKXOObrV6YtCAbDFFwczVy+q9MwuYP/K/kqAGPbkfiTSOFd7XblVnnRUr+MYXAf&#13;&#10;fGtPsQ91+HxsmPLg4Q/CMa6h1AodlcHllGP+FW8zYUS+EKNsnmabu8nw03fcLSK/ZPwSNziheST/&#13;&#10;utULYjkxeXvLzxG/8bjEt9lK4CeyGZ/e5FWesYrMknUm+/CeOhTa0jGuVJeJTEIVxgoFPrYLInRN&#13;&#10;X3CWc+wXvbKo87hXe2xrRY1cPA4YQ8hNnWNjyF980yaBXGdZfZzYUJmgnvWt4GinYuZpn+AFPfFE&#13;&#10;7ZGT+JEPxPcyx6TKtaRXnWJS4yJzKVdpbHvRYk7t3BJZicCc6PVZ/JwEdcFn+pIHfPD4ZAHGhnX6&#13;&#10;jwscwAHzmNvTNe9wtXZU8i33v9NLrj/qSjGKe9GpRq6WE18f+cqz7Dt6oxdjFrnQi4U89uVFlftC&#13;&#10;hi7144zyS3Rhfqc9J6OzBlF9bWm6IE3aabWurZl3YnN8HZ2aLk9kArN4oDWf9JtUGv+6m5cesNHU&#13;&#10;aITiI6FXUnL4QH/Vh27qDzQXgCSln+dIurgEOdPWEXURVJW0qnHaybpZoqLgQEvMcU6lkmmmeMDv&#13;&#10;ePRNxwITzp1Fauef6gZB+RM8Hs7LhBk/qtJnYggXk+AtoaDNx/OxZQwc+FZG9I/xO7qNuFnbaCza&#13;&#10;tEDDE19SGZyOpfCXAAKsvT1O/CJSyaCmR9KtbXIas2B9AE3LKqrg0MeZg+ET3+cuUNZX0UGPQPpu&#13;&#10;5MQgCB3ym2r0xsYem74gJ51nsw5eYjrdGJksq+3EMf6MfMiWeJhjEGMDt0FBiiM/evFZd53MmlHr&#13;&#10;GdZ4bCRkw0QosicycDL4TncoY0PHOdmTcc7xG70I/1u99P4fPeYdWTwWpQtLilW0sYHFRcZ3Xttk&#13;&#10;M4Q4YztKXmBZG3PMWgp92EwiEe/5KfRbnehjH+Yh94n4omNoxH7YO3ZP3AMfWGImcpCARxtoDQnX&#13;&#10;t5+Mr4Z38JHir1698oke8ZG7L7HNq5e6AIy/2pySATlExWvOmX9N1LUpWWac6i+S4ovplfS7yUqI&#13;&#10;jFP8AF/jjtLcDc98vuRTvwsgtgAz5fhDxmnFpI5P7Jxx1zK59RJwYe7Da315nuFbTz8QE87JfCZs&#13;&#10;n3GBZfwdMYkKmWWXj6roKf20Ysr5m84bdEc4cPA0jwAe39gRvKad9zX4wlkf2c39oVxMPFbsdwLy&#13;&#10;+DXd9OUxR5XAltc2VNVPKy8ynGUqfNt2Ofe2smgdx9dgvdaZNuwBfODCG2NHnw+6MPyjfjX0O42V&#13;&#10;H+kCb4Gg2xeff3nzhX4A4zeffeYY/e4t4yfrSOZ4W0F0lyyxCzI5sabXv+2HPSe5pK/KlFjY1pXv&#13;&#10;erW2vdq89eTX4Pf2lh+XIS8P4iSUAEIiMKIgApqYuNxL1LByEAUdFvA+QRf8GwVNB2EFQ3AxPrfi&#13;&#10;4bw5zoBkAiJRVx4YBCdhd4pdRI45eURGn7AHRW2Er6QGSY5Kh6C6T/DQJJQSCCNHBuyC5yQ6C0zo&#13;&#10;AB/e2fHGgZkYcpcCgqODJkrdsvzog+5C4ARXJ8wEK1+lxYbSi8Ttg9RDDzrkTJhMCpLYcOjTRLsH&#13;&#10;inhQRj/kZsMAp4Yq9cRlePDRoWiqjlZNRFBzm5z4kd6DAhaLciY0FsgkZNhf+oTDU4eMlZOd6p90&#13;&#10;dwRwyMFLpfp+AWQkEJkWE4jYpC9yooJO1sMTvcEkE3bMIoPJMgMDfZAXvrEJxyy6mbCsl3wHuzKx&#13;&#10;2lToLTkTmNhkkOaSXwToPDNDfy9MJLeKhrWs49/g0C/QAI2fseY8ADJc3XinNpQC13bRBgiLBC9w&#13;&#10;vBKTz6j/2QDkJNPPUwuFDY6nj3QlVu9EeaRHeN6J+M/vxU0vBv6g3VjeaczL7uLB+XZfqY/8/ClX&#13;&#10;4yQTY4orsftJCSe/uTss/Ys+2DhySlBKwoXer01A4iGkM1aP2x6owIeFIOgskiqo8yabCshBQv4m&#13;&#10;bO0JDyMfXNtKHthd/jPvHfrPLYf+kquy3k/vfikqa3NoXEzqOm68pQ1zyDqyk/pWtzCykchVIm9o&#13;&#10;erssVqiM+KltOIvg2pkFqBeP+IRout9FGVqc2BLTe9LDc6ZcBSP2sbD11AVfjevn+tnEp7oqwPty&#13;&#10;uBX5O11do2+I54x/fNmRRX2GTFxt8POr8juO8T+uwDEhgsPVSwFZUeJI7QLc4Ztqn56eOsBTAypj&#13;&#10;qjazf6sJWrYf9tAfNo7vu1q1sRtjlYSvCeCg60rqT3XhC/bY0PEq1PBl4gpy84kMGpvHxmn0azs0&#13;&#10;oHdNb9qo50Ofoi2whScW0fbmQ361jnriKScCfGgjwauxlXnSxxIXm1mO0Y8yz+qTk2Le6PNYvkfC&#13;&#10;f5ibHQPFy79eoXo2RPy4jPPGdfwHPOwBtnzNeehTM50qullPULW1cmiQ4veRHGI8Y6LJ/o5tgLdb&#13;&#10;rDbrk8qC38n3zRIaj2MmzUm1S4/J8Slk6/ilD1Kf/qfsPhtZHZtVhhafQGe+KCwaoxukynOPicDZ&#13;&#10;KmbcI4BVS5ycemjDm77a1efOAVJkwLOyZnDl1B+C0Yqt5eOGV9n5yOYxY5zMKbR5HQVzBFLiSj/y&#13;&#10;29+imWlYR8EwvogvD3gRJnzG5PDUaLQOWCQ2gD82pz7zbS5WwAl78qfEHXVH1yF/TqhrB2C4ywR5&#13;&#10;wfP6EJ3AHSD3m8uSDduKn3/tAQ5GiyyggM+YO8Y+NnMcSPxgHZiXzGZMSmXr4dhD/2hM7b4DTZJt&#13;&#10;LWaMZWJI5GV86WRfdb5rhXmBMel+XXEQnPYHsQKh+WsKP2xGwkaSlV0QFbi4805jsjIxN2STMhsm&#13;&#10;vgiktUzvxKDfgIEf/WTe0+8P9X4j7qCyKYc5UvBzvF9++cXNl198pvdm6UIR76GpTuo81rC858Fj&#13;&#10;a+YSz1/IIvvie7wUWgzHtrUhvkGfYbdulmAfaIUePmffpZ8MO/2EL0qGvBtFdQpYvC8FKxFzdFph&#13;&#10;GvmVT72sVvHtm2++0Qnh65vffvW531PneVQKCtz29vgTXxI6cXcaOmEP51ufgJGrWwb/e37Rs+Hr&#13;&#10;MSa92CgRA6+VkQPduSOauozleAN4+Lt/pnpk34XBjk21des4bmpdj8nPdefj0gO2tJAfOI73duou&#13;&#10;5lyMDh5x8JxcBQ0ali9E19RRThuxCP+RH2nOTKwBRq3W/ZL+rsMuZzCCY13GNnARZcU82V15/EJw&#13;&#10;yD92JzawNMIfxdR6l17z2odjyjmfSqttY1nTZjqDWBuSU499d1oDdtTRBkyTZVYdWnDeYVxsNfJi&#13;&#10;L8abGnQXmR7D+eO3+tlt3UkmeG+6Klb+zT/+Jzefa8MEP/S6xeuJsbvwYkc4pq/gZZa2HKxFX2Xa&#13;&#10;r8muhqM+4y2xl/qmo99CuNXKL/uXhsLex2tD5p2fmfRQzLenMTmgVCi5Qy24jsvKfTUd5quVdDwf&#13;&#10;JRZSLLo5mftZgZLfWn6gxfkjTQqPZWjZG3KZJHUQYTuoTcIdiDy0pTOBY/An+LkgYSyn5PfiXLBZ&#13;&#10;xLnVeDgM9oJOjZK6OAkdz6/soNlurPMiBlzwmFiQh8c1cBxf7Zee7hORgQYDhIQsdtbTAK8cwFAG&#13;&#10;5oGCv40iOdoOLdPDrg7COsZxBQm/tsepoQZucr6ZUPhQ7w0W8YGXF6SWOWXs7M0C5Bg9nbMhoIDy&#13;&#10;9DaLsExKIscZmWjmNkZtYswGSvhpw0AbAAQET/y+CtlFHDLzCT48WOT/rAVP5MwkxgNM3kCCj2C9&#13;&#10;SSK90K0f+FNGJo8tSeQkFOr1rVwF82KCA1kyq89SZSAvhJg4fZslDfoH1reJqxw9NFnTB5MoYUcI&#13;&#10;wUNgymU70YGqFzBsnqgs9RI4dcCVHere2ee1SFLbT9wOqk2VfQEGUE6YtYgTD/yId+l8/P61Tkri&#13;&#10;U/Vh1NoTto0Uq9Z2WId3SukPdLgk5iPLIr8Da5ox03Z4B89togU4sC4VZ3IT4MvEBHmuP2SJjQ/4&#13;&#10;qwXhH/B3AfYJ8W5rUUe5E4D7twqf2q4d2i/coM49pWXnjAea/Ub9DQ5vQhXfKiubMKmz6WEDIYc+&#13;&#10;2DNeF0QWRZ2UyJHBcU1+5lgkHHw6YwzvxV6cpCg2EPtZzBJftGGDH9POVb+XL4mnj/3S4dsHvJyY&#13;&#10;+MAV1cQWxME+Dm/mQbyHbvxW0D4RYCEHHHJhg9oB6ak7XqYN5+mG+iKwyA1c+wK+qe/GjOYFfr0K&#13;&#10;wZQueAxB6kx66Hf8AB9e00DFKYWEbC4QqECL5DErc7GILv3KD32feChn/BYn7zAILjBqcJwsd/ob&#13;&#10;WPKWiwtP7MCdarUnsbFxmQWZZax8grfNkBuRhzZ04OeTMNo0XzGHlyYu4MUdsXX6EnT1NKhK439q&#13;&#10;I+3yuWK+Vv10zNZ4LHrhf9QjVdMq47vALHqBSb9JGvts8QCkbq/fR8ui23ljxw9NYAauQCGb6hAP&#13;&#10;Q7Ufd6yMIgc92Y/EOCBV/vgQYk47mcdjCIBfOYj/zEVmrIy2YQNJw4WKDyu1fBP6Gc852Z52yV67&#13;&#10;+VFlbAuwfSeUaLdI+iYfdzrwVDAx4JCl9FKvNv3HJsJX7GIal5Pxr7naFMNT2FwIocrz7dBF8mHg&#13;&#10;LPIvuc0AkhIsNi3N4Fl+qpw44db6U2XqvQ5weeRWQ9YtuXsgOLTlwzHjl7HKX+OQ1yz0jWRlc9n9&#13;&#10;pE0N2vurZqwVka8XNaAV2Q7hbJvYb3Q2UOK3oB3XoVlce5PtRL9Ff3yifUxdYtvwFiz6Mw8w5tw2&#13;&#10;cYC5wnopvhKrcPXammM2wYg1YuTH85hnkAUYLrTZFlrTv/z8C+sFPdZLaMf7Srig9sCOyKZEepWf&#13;&#10;97WmqnD4k+u99a/cxA9ZMwYyo0OsfZh+RhQhQExfDC/8553mL/zN8kjfPjJgONtKeNLxrWijr3El&#13;&#10;p2lLGl4fwIv02Rh+wl0t0g8W3N3NI9ZsKNMDxFmpmPlNdPAl+g4Rj35lue3jjNP0LXKr0rHEwnMA&#13;&#10;mNMRL1qxtY2yR8tlobTCP+M5lMs3MoJlKRPXdeQNTGl5yH1J2EelsTed6+zfY4e2ta541Lf/CtN8&#13;&#10;r2+d555Bdix03Fu69heEgO/H4Bf2pQac8K7fmp58kz7OOOkYiv+lj1bf1G6hpe/haX5Q33RrHbmq&#13;&#10;ZXHJp++cvyCL6OKnNBqGuTubeKVbemcbGmG+aOun9Wd4jpsYl017PXUcE99axlEZIeTJJKvihWV3&#13;&#10;Na3o9FB3Ir/znSWcA3etws0Mn3/5pd6R97lJWFXpHL3CD7o2kO1DHAjN8sBMKY/NBNeEvIQAUmzG&#13;&#10;OJ6KVF98G1NCLAptrn0uW2r/QpGf9wJ8hwlM4dsgSqcSYCFL4NS3you466GmdBAcwXACgiXg2Nrt&#13;&#10;WK6TMjMox/AQPh928Om4h0Jw4KUsOhgI5yaQ2lgcK0gyAXiSVZkrnCzkmfigAWn08UnD0dnQET8M&#13;&#10;zuSt9l6Fy6yFJiSQwY9TYkDXKufumcpG3QGjcmiDym784BLRlXAo5PKOuuT2poudKI5khoLbOz4T&#13;&#10;maZoOZOfOQUfmTgxUD9hG2SjjSsH6K5W6753uu0gMR5oU4NgYefE4ErIZJvbvrKH6kxT9R3IXki7&#13;&#10;34wixrFjBgiOmoDAL/2o5zgaGQKfxUhPxIaG5eRkDB14GeXoJv0ij/xNtq6s3TCJfdARSaNrKZJj&#13;&#10;H+rdh8o5jq0TmMArbnwrV3McJPEXwZv0yIfs0IIO/pYTkhzjB+YnUegPPwfMyaRXheGNf/EyWHHX&#13;&#10;R39smAjeJ0Pyk8dP5Lv62a3eHcM4sfQRgs4Q//STf1JY7Y+0UPFmpNr8PhWYn1LsAHr07fEJLHMD&#13;&#10;leU3flE4zz86sEyMnWkA3LSn4j76gDuOSO6rifryvgrwayvvoT/o6fP7aH0aF93A3/OdEm34aXkU&#13;&#10;Dpi9rji7rUyXLtYHKRpHXT82Ax4ftpPhW4AzjqcdvyN2kpjE+Bl2TMrdbuCyyA/P6gDc+LD8m0cT&#13;&#10;CZHwhC7CsEmCj91qsexfEVAs524qTgy+0RUFrob29uoj7okG/mJeokPo852AGuNWEP9HMDQdOGDx&#13;&#10;fcZ8EjEWeYcO0Blco0PqkdPvNRDgQ43DyC76gmeMgiISxmFEuX2OgSEhHzB7SnzBNkPAFBfcpVyx&#13;&#10;b/lI6vADSMlzp+ig47s3HaPXx6PlHl55fAUKtRvlpOrJ0bEQ1lyaOBUYNqtiZx2LN/yZP0lc5Ldx&#13;&#10;fJAysQl9LbUECQ8ALhP2is/NeKhKBkOD4JLbB7Z8l5t25NoXxYWnqX7dRaWdhQYl6BT20FF2i8VR&#13;&#10;bkGvdlfPV2E3wK05OMBEH1NzcY4P/hxvdToCB/dmjpd6bo9Hpo0aA7hFRfx0aFSq6BwfyVgUcIiB&#13;&#10;7QTp3Q5UmrdbkSpyeShPuXedFBcMEnRMazZBizvNAKSIXpIDUaCOnkk0hJr9UZWCkm+mLxhk0ZFa&#13;&#10;eRpxQXW8XDNEkAN/JWbVCqoaJpYPvsQ/VTqDx8km2VBmjoee6Ew7vkQZ301CjpA3D8rwFYx5TXmA&#13;&#10;VR+++eVIwSi+ZvNKEI7JUNNYZC3G3zKM6/myPyt2kswDYU5whhGpyo2EXp8gt2ToHRGHjOLN+oO4&#13;&#10;z8WZ/WIXNNrmO7sV3L1uiYSHjNBivmBd4TuirZv6TfXEC+I7cZ6LYchCIk5XRvNh4tBccfvipecM&#13;&#10;xEW9D7r1vo/j+HFkyavesz2ZK8HFcu0fP7osCOrjBfSZSqJP37t+bEYW9xrba355qDUkCTjshf3Y&#13;&#10;6PBGEbyFwCf80l+qDrwxU0bPl3rZK7pzYeqnNz/d/PTD65sXeo8Td8+Bj3ycvnj9iy/bNsh+picG&#13;&#10;Xg8KXkLzyS/FhSHHwrBcU1NJlKct+VTbYi2TA5Pk6L35FcdtLZ/CkqcOiOs+u8P+Ujm0QpPyZV9F&#13;&#10;CurPbaXb+h7fl+9078Bo4QEdlKafV1+Ev/1CSG0DPzLtsLKZbMiYNy0zSd+5aPuHXo755li8Ybil&#13;&#10;roPcxa0fmOpbmWhe/OJDbWt9j0uqOfV8Oj5bT17cva71pde8sGiDmMeGI8ecV8omPFHBRfdnWgu+&#13;&#10;0bj45g9/8Atef/zx++M1AU/U9tu//t3NX/32t75w9kgX3fhZ4Y6Rsyw9zvlPj/Ycu1oq55W3EBnX&#13;&#10;GXut+3R+2U+BvVtXe5z5lbbvMDFzxUVvCmhnlWOSHWge1ibMdShWjcAsxyoTHplYNNKxPnkWXb/A&#13;&#10;SYGYR6KJuQRHHi/oiXN2mfl1Gk4GcnWRTQjzUqR7zK63kjcLFDAzoWVSakA2wPaFEeATqOVQmRTZ&#13;&#10;XMmvx0hjOw161HA+IZIs3MrI1cTbW14AlUUokxPtdVomrw8j6yNOiHWOg945uc0vEAHPScljReHI&#13;&#10;y8ZIT4YSdOykQvZ7YcSLyU1Ingzzc5roowHPn3GRdymM7SoTulDGgtUlbQk0TIzI/RObVoKL3jo5&#13;&#10;1y0QlMHBcZGRSawp9fhI6rowp7088QHgkIcEPYNr1vGiWaSxDTB8anOWIBZYOJE1PmQi/lr9Y17T&#13;&#10;t+BDF5OoaDl427z1V+52NfSY5+qBs4wq2N+p0Oe4QsSxuhtbm7YCCPAMdFFyHrnU7s0R2UkldH+o&#13;&#10;fqYOXR7w/h31OSOLSY1H4KjDrsjjF9cJmolVHKKlZH6qqx6Vm0o2DDnGBzmRJXHcfnDFn/MlNZHT&#13;&#10;ibISh9BlgUAyH3JsqT+SFzdj26K7QV9nmXY5weNY1NbmTRGPPH1yHN5bOHNegGcZVktKkeFcu47p&#13;&#10;a9I1OtSd8Vu3w+/lg7JtGJuKiO2ITXuLOU4HbfNnIhc8NiORQVP/KuA/2fwEPn5LPMHX5FfjS7QV&#13;&#10;HxpCNG3qE6vxaxbcbE4nRkGfl37e6i4zfj7yez2zzsv8vv9Bj5rpGf2XL1/qLrTc9uuTxRD2t31G&#13;&#10;4zy6x07hBb/Exfp+6yWgF6Qlw1jwoyHWdWhIL+A9BlWPvIwf0/DdgsXGAhnbsdXqK+qRAYjYUIra&#13;&#10;hQRDreglcVVxYnNGw7HQb59WP37lo3Xg2r+560wLenoi0ix5kJeUbxe3L9VaHuRzwfq1TB6/JGaG&#13;&#10;CHWlBQb11GV+QA5s5ECm1my0+C4jbD6wCGA6zC3mGzzKhPCRRMql5AoaDs6UJLP8qPrFfwNf/wOD&#13;&#10;FDlzBLuebKcemyFHxh/wpUl5pfbV0FPDssSCyt0N65gS9KLvSISNkF9tu/7A+hhDoS+5K6lPUU6Y&#13;&#10;wrQhg6EGlMbIH/xpVe2y1RAQXGjx7Q1TGtx/GzFVwRt28LJtdYAGBrccU6+6iMm3yoxLQ4EbuTwf&#13;&#10;Tx1Z6iMHJ4nWE5r6RL4lC+MlPjJ15j3E1MZLKFmIw8NjVWRN07E1PAxN5STo8YFUTpzbkry+wMkx&#13;&#10;5TVmkTU2zVqgMSh4tK2EXJE542O14HcBlcze48GGPIq71nxs/tQ2+HnGpFwEX0BX+pEzqOkT58zv&#13;&#10;gu3a0Rw1XvILgPDMeoV64JDWd+15Mzm6ABO/0N2AXr9l0xxdWBc80zupolcurLAJwHuJaLOtRJOc&#13;&#10;ecO20nqc1LvlGk9pe/v2J+ngZstjHOH6bjkuCOkX/p5oTeyX48pmxHQetX6nd5y81QZ7HjnWGEYX&#13;&#10;PvSnyMXq6LPGNy22suwB772NY2MqowwfUjfP2x692BDC/o8kh84tdLLHDzlwByQptOOP3lhRtR9J&#13;&#10;ff7cNsEXeAE6J4df67Ei5t6ePNKlzKseAxxI4tiUvqbbGYEq0za+VRgz9xf+CS7yjEGoN/zUuY1K&#13;&#10;EtainhTLpQxKjsmxrY+VM+ZMiXgFlo75O8gMAePZtlNxT1Y+9zQfcqQfAnWmTduZDsd77IldFv6Z&#13;&#10;3xmf9tDFnrUHOo/eex+JF77di0zgHfHI4LIZfW2fJJcdGcum1X7ZeKjK8gvCG5/Km6or7ecyMAdv&#13;&#10;tTceUG96gwNM0zW9W9e8sHu+86ae450uvM1zWKWdcxt0MobHj0S6+fGHH25+0C/h8Gs4b97k3UZv&#13;&#10;tCnCo9x/8zf/+OaVfnpbFtVH49P+Rxm/FDK6QFQZPLIWWDky7HLB2cBGil1ot6/g6H/vNArfQ6fy&#13;&#10;dM3S/tVFrSjExPOTbo/rr3CA0AWMgQ+FYITjh1MJ42Tcxvb0Vj/vpbfpU88VQwd9WT7gOnl20JYB&#13;&#10;8EPFPE4A+YlC4EnkFG1UO2uNlQVpjRq4TAhG1JcNKmQ2X3xb4dBsO8oT8PNLEsRwBWvxytXZBGH6&#13;&#10;tScr0ONEllR9yp+cD4tO2hhYnpDwCMM78049ExaBmUnS7z/RiTTJt0LKbtCpPqWLNXybHXyYQJhX&#13;&#10;cEJsSZ/ZppwwcMKEzbJoUcvIo5KQaBcJy5ZbYLEZd6Xkp9ywAXKT0AH+3BXDBEs/QwPanADBFxsy&#13;&#10;AEI3vGxHU1hftolP7qmLTdpKm23HBIp++uBjkSJQ3vQZuyoTzLqajJx8qPfdHyowIfqXbeCmyZQ+&#13;&#10;ZVGBbF2MQDm6rEmax3HSh+mT9iWbSCRkI7V/ogs4sotgHODpn3mRMKpGPyFJoSyaoIGP6MN2CY/s&#13;&#10;SGZIv9WVe1Urxb5qgOnInZfFoivtvH36rR7jwVZsbqZvkNsEIHKRKvtF5T0H1vIKGRYSbhs822Gj&#13;&#10;AQ/ka0DZmq4WwXcQElFP4Dq+wla41EpPFh8XElySbUC7rF1H8PtUwoaX6RI+/bRb4BL61+oNVmRR&#13;&#10;Pw8J35nEolUf/MQnO2JlmpxgsMGmu0YQkXNU68pYxHFMJPEPH7evqx6/j+/njjjuNpHHzXjJmIA9&#13;&#10;/OTFKuFLev55xjjjnMUom7ow8fP1EgDf/fzzVzfPnz+9+cMfvtFb0f9484OuMLzQrwrQ//yqCnlj&#13;&#10;iRg41sMLH/HHFKlpymIBPM+B+EYGg+MbaqIbuPYbwSFT5xVkpy2b7Bsf82OMokv6N7LptvLZcARv&#13;&#10;mFoYH49YvlMMTrZJ8Osnzd0pgvH4Vl/0Sv6QOLKMUXw8vR5/TfnsW7sM6Jk0sIirz0rYImMDvM5p&#13;&#10;bacu/pYa+tQysEmsqlzZL7T6V7bHXj75dTVQYVg5HeuMK0pjvmxEVNahh1gjv/ut5WkuHQ574sMw&#13;&#10;XfqJPldoI6mxThw23c4tw0RZY8NOZ7WmZJdSEZn4ANt+0FBwQsedS0/ObePBFTKlIBy5Dq1UO07t&#13;&#10;Axd+wIuj6wZVuLt9fIJ6NIVH5Ut1eEKDcU9MaaKutIwJH4+vxRNwpHM/Sf+mS5miRugNzeEDbuIS&#13;&#10;PhQ6qI8dfTeJctaYeu5VdYpJjEf5IBfOsGNoCu/wmYkVslt92GIbdskXGxC72kkZp1YGJQiaarK6&#13;&#10;EGjaytjGsVQympeAqXM8En/iTO/gAJ2yu1OywI05OHZio5qNlJFZOfXtJ3B2Pn05quO2aJAQq/r6&#13;&#10;8RfFKdtWuf+e6qRfMRnZoE2cTRmbEDdZR6tOn55UQG/JkFjIeKMPvH7DwcU3skUIQXlMRpb86qUA&#13;&#10;Mr8of6i7nH33BP2oNc8bbaA/18Y5h968wjJs4osumyiyghpC03ryRUIHdKGMomTKiaeu0/EH/EQw&#13;&#10;pK6VsRM6AEts5aJRfAh7Z9OnMT824mJC5rIHsxZGf/qZdl8gENHHT3RXJb9wqDKPXPESS+aiF/qV&#13;&#10;jw9671cuZMxaX30iQGkau+O83pDQmOBPlBWPBYOwJPQDpopRJR5U2H+2euiyuZjUfA6vZNn0WjaI&#13;&#10;T0AFHvjhQsKPSPUJeAPPcesKbbnm4L5yYc2TsaM/zkua7Idyhz1R15jU+vvoU7+3Fb45bQzz2Kyw&#13;&#10;lzl9DBwyRlfMbuv4mP5n6Z7uCq71GZj4kjtQeOV8mVtjtZGf7bjb1vJutqYNXvA448HhWl05R4fr&#13;&#10;MJ/Co21vJ6ZBC91QD1kYs0vX6P6DLpZ98+03PgfhVxeJH4yr3/71lzdffvWVf1WKmP9O45GLaO8V&#13;&#10;l/0eJNU5vthI2F4flb0uEr+s9+BMG2M4gM2p38scN91XT3sorrw4f0peG4PDY/KkxwlECpPyPG5D&#13;&#10;Y8PEi0J5kAWyAmVvnDtfJmwjpDN4Bt4LMBkeY3mQ6JYSePpEXyeS4HA7JT+Lye3fnLjCj04gx5Hj&#13;&#10;7Di6Fk8eGQR9TUx0hq+dAq/gZBkj1tmI8OFTmA4G5OARF2TaE/ilYdgZ4JS51ZAU+bKBw3F5AMMv&#13;&#10;B/hligqITKAsDIBvEAeeBGwnTto7sMvb9kE45A+KvleJiQWbQBf7cCLgk+ihDaRPopj0uRNBN+bk&#13;&#10;9tU460HS8Nmq2O/ykdpy+tAHtjqOSKrpoMJeiYqVPfB8o3fgaGu7dUN/EWPgYQtP9tTpGJ2yuRNZ&#13;&#10;CbBCNz1okpADesDWdtCNKLIZc4PanWuE4jfQCR79Thm/YJJG/9qWPD4TnuGlyosU34W+GI3+BpDh&#13;&#10;gic6BGLdqdMTMNo9Flg8ijG6sjmFTnBFM0nqHDk94aiuL2bEX3g0ArnZgFu38AvoT0kw+5XJ/SbY&#13;&#10;WF0yYVOEm2Sbq+y8Bps2cAtLvrCweWwczym1c66Jbkc6N99zXJ401+eug0a++q+0AEOfxdQL/OvI&#13;&#10;v7q28jARQRt+iwNkxjY0yy9icx3IRmxYafWlzblcRQQa2+VEFf2yGGUcEOP4JSb4Me6YDLnCBtkn&#13;&#10;uuON5+lrT8ukBnh5oa94ShyxX6seesiFj+Y2zSw6eK7966+/0q8J6GqC4H748UdPjG91pQFZO8bI&#13;&#10;QwOJy2f1NvwZ9+Xvly4iKANy4NEtV4OWHyHPW97Qp8Rk6wWPNITe+QOlZ7qlmuR5h7E5diIe2O4e&#13;&#10;+wbxV/yF3qG3iK2zyEyrbemi9BND6ah5AGiOJy1/IuYmttCKarTlE5lr5+KSu29mcevFPv2Kz0is&#13;&#10;yBfo1CV27/jXy+hUGWMr4I6XstIfljUy0kb/LpzVd8sItGOnU0JQ88LeulAgQvbZAaP1SGN/dBEp&#13;&#10;JfmpaQYq9hedCDO2qY0qY6gVhiNsmH6BWjmm7gIuqP72WgU8yw+N6TO3lgYHKUfvfEfm1QYMUCal&#13;&#10;EynzVIXVUCVtoxJIh17gAWv5leM/tW98LO2rLrJAg/FL6qZJx4Mr+ZL/U+c4MZXQoY6000x9/QXa&#13;&#10;KYcm5eCw+CWmjEaiJTrWj/Z8jCM9JLl5RY9ZP9HvniiRXe0Q48RTdBmzGCnzoMaAYlT4ILPAlVhr&#13;&#10;egxiTP1D2/roGDt23RfofLf/mZcf6g4Nkjdhvfmi9QePKipOeMEP/z0mCRZ84iqxKeObcRScg7+p&#13;&#10;ph47OP6MbMA80QYIdX7nm2zj9c70DzRLFzK8FDy/LMOFrvBxH0rfBJUw84UhrSfqP9gBeI75GFc5&#13;&#10;iTbGJOkYm+pW1qvc/e3YgkHnxP6x1jF+1BNdHMNok3/6TmSoQJcTQGjCi00T/I1+a5r+51BgsGfN&#13;&#10;eiRI0sPGy0Uw2jhHSR93vQ6doSXYYy0sWPf9QTB+i+4kIgsv5JdBD7t4javm57pA+Fh3TT7QyR53&#13;&#10;l7zWS/n5WXU2fd76pBIKoZM4kRPx1LQJ3fkkdc5pXfxeVBzLGUPCno1Hlw9UCgfloXZ/5v41fAjA&#13;&#10;J/FUxyaFrejU0DjbiFrqaqe9veXmZylaX55ds4am5NCYbaINuOIc9TjCpLZVFqopt7459ZS5qOQk&#13;&#10;3Tierk4b7UO7uX29QEJMXIN+yGS8EJNirH0cVqbkQoDnwB3dGDL+Bg765d2myBmdWP9z3PgKDHh8&#13;&#10;znjFL0yPd1jK19J99TstXwS2zGglOvJT7jrjruLv/vhHb5bgV9Sxqfv5F19oLfjXeurjVnee/Hjz&#13;&#10;VBuODzVelgQYtR/pY2aRLmUM6FIqgdZx9SGP3JcwB/DGadWFI8d3sZZkO/yfUmZ3wvAIxmaJf0N5&#13;&#10;BKWOk0kCDVfvEQCFIkgWUDkhxjGBSstj3b7dlN1sLTwVuH1FoQ4+tDCYjSxyniBVD986yyprse9N&#13;&#10;AfiyKcHLvLLAx9mysI+xCbDFZxHRToBWEwPjsX/yTsF49HVQ0QBnEZ6TB3bxswjJL9ysd6kQwJ0U&#13;&#10;uDths6YAHto8KsTt5A909wwvNkQ+nIxUeagDViY4Em2RHVnVoOPKjZ6aLl0fmMDSngBpcNMynXEo&#13;&#10;7OFf8MGZBQtPzxvhYP1DLwHEz7WKL3AsJMDZBz5XjD6wkFO9+QjWuloP0Vf9Ssu/zFttWBR6vnth&#13;&#10;aABPO6my4FvYlPr9g+x87HuyUfoNAghQ3hbmuEIR2otOd/F9ZWDzXdPAxNCS7vic/Z9Fgo5JrsE+&#13;&#10;s4DjJBX7w5mwMFrY3+nDyKep4zhJY5JXvQDxgQZxjsG1/mrn6ortpMcioI8s3377LSK4o4GtzVzn&#13;&#10;6ujd43P7ObBDg3SJlTrXS44jqej+FpJzNVz2dSAPmjtuiYBLeSPbpj8nJ8g3YUfSWee2X8s9bo4G&#13;&#10;JIdGc/zsUlD03eu6oVKfPUidCovPTBzTDh59sttMnnHCjr2v6eWXtgrbYooIsSvDCBr1PciJj0wl&#13;&#10;z7N9cjKQO0jee1HMmGQRnz7NOUIel/RJu30844dHGJ89yyNhL1/qKp38mrmjz66jEzEEO7GIJyF7&#13;&#10;450rUqv6nADQDm/fsaE263NYpccz5tVoHhoPPNrIiKv9E6cciF3XhbZtt9ZurJlt9G5mojs0Mlab&#13;&#10;c8Wy8uNnfFbCzjM9SI9FPLIH7mfNA9BVlD8QKeXEAnwEwT7ObCcE++hfHRPexJz0/dIzx9LcfFmU&#13;&#10;DR2RMSe+ZNDQTRxxvZzNTebHl46ocCOcKYiWmgKpQyfoj/5GCS41GhEB0feQOY4faf6DFuncRl3H&#13;&#10;Re0OlGWoQQar/Ws6Y2BwZCnRqB4bh4EZ1ubeck/Kzd/CQUWchZ4oPjKYGRKFLmyQIzYKPK2m48bY&#13;&#10;oT5MvU/mNJgsjkAjQ3CMOPgtMwbMw4DATX8ZQOXRyxRUPk5Q6FeOxw+YS3KMvD7wseO/DrEZn8SD&#13;&#10;xbO8YW9NS3Poioga8Dfl6Ix8VFkz1jI+UL1sUVkMzzoy6whUcZ9JWcB9iZcRAgrHJNeL9uGv8CJJ&#13;&#10;5im6/xV7rCsIQu5mV6GJQS0Hf+nOsX/6VoyJd17vaM1Dqn1SVpvt1TxrHHzXsVFAxA8+XPip3Tnm&#13;&#10;54VtE8EgLxvSrIOJUyToGl4LGm/maj3Q1LmVTYXc3UIMXWsy4IipvlNjDLev2WjHpvDyOoJYI/3c&#13;&#10;77av9NRx5TMu9sWU3NIoo1g+0WEcQ+Nn3tFne0kOye47QNQBGcfCtVo55k5f/DN+Fpsy2blONOE3&#13;&#10;YiOqOIMnnupL1lz15YM2Mlu+zC8cvtMLW5m/olPWVRJUc9LSEz7w7YYwePQN9V4ba9PtlsdxtD5G&#13;&#10;IE5iOUn8K/06DrxzriHdxFsAAsFAu18tWQHxRTRBXibs0BokCC1qkN1J+TGeU/OL32Aypp0bOvaO&#13;&#10;nEG3vAJoP+9ED96q3Ntbbg7OXua4uNdk9thkfLNQn0TdmUbbzjlwfOBx8JnjHVZVSvoaNsGhLjal&#13;&#10;/4AJXH1bzRpm9otaLuAgXqTyTmVksUwJE6GNjoN/1q/rwxIdMX0Y/m2JfavvTmcvA12ZyNvWukXt&#13;&#10;bqm02wKuvRr/46Pk/pKQyMbjeK91QYxH096oTB2Pt7168Rv91PbLm9/ohc9CuHmtDcbb57rLTDS4&#13;&#10;kJtNbBlo4k74wEPgw7zz0xxe6GH40S3lpXPhmyfeqH36o/WfzqPrp2Gut2pjW4GDZYKuYr7XVUKe&#13;&#10;TYS5bwePlxmTYk4UMDFqz7eCMIbkLgYWdwQiXhqIJ7FYZhHNM42PFNS4RZNbvJlL3ymYcrLzhDtK&#13;&#10;vEGhoE7AgrJwmWiYDHrLEJ0NbRbndGoeawCaoM2VRvonJwPAcjL+UFvllKGHjHUYcpInAORQGwvr&#13;&#10;Tn651VLyCA9cTkJIbOgA2zIBmI0CH4tmePkIsYSfyTO8uWtibd6gBz+dxoJ5xDEdvuCp/6O+ckPU&#13;&#10;z4Gi/0BHZ+QnMESWyxyZ2QC69YZNNnrAzodfMqIvsSFUIysn99vihtWE+mynmzK2xY6ajNQ3tSu5&#13;&#10;6amNIImMwBO8Qt+zaiZFfEnkd/nZ1QWHOmRLoI3docMn7ekz4OFJX+CDbX+kWzobsEJ/2RTz1a5Z&#13;&#10;1NJffPSlxEKAO5C6GOFxs14xwFJun47DkhiIqR55ScjgxcSUqf/wTv0HD9mKW1tZPNW3qONKUtDl&#13;&#10;k8KDH3df4ZeMA3z67/7333kDjitOnCx1QQMiPLGlc/AlX8s6dBqQHg4/ZcID/pxsI1XSgt47zF3o&#13;&#10;YB88r9Ar/dAVhbF368nRaaWWm6+Wcwm89t+57f7j9Nf97ZctZ/qHrpdgxxHwl/osfsQxfBsbeGNO&#13;&#10;/srtvHS+NLEPEIu4HRA+YGIFcBhL2JDJiUWfHF3wxHF9BMn4wG+eChb++D8/f7nLi89xSzPvCuGP&#13;&#10;uO8FuZiYH7LLB7/Xs6vgws/xXPyI8Ty7+pvf/MYyvdMm+U+6Kvf7P/z+5rvvvhdvYqNksI74fOIA&#13;&#10;m8a0VQ7sQxuJX1+gfvlY+jOw7f9lP3Qyqm3BiJlkQ00coIyNyUSbBH3mHo9n1bkPrEXagEmcRO7y&#13;&#10;Q67Qof1IuhoNvSF9VLfgiwESfenUlurDMTKQ4wvkSfQxjy+QPup9R5EzbQBCAT8x0uBVN6Aos7kV&#13;&#10;ovRwSqoefopRxJHjL0TKJ34WOZEPP2kK99AM1bQsiIEEx5V7v0Y2pD8W1KYNoD62J/CFMwETjH8g&#13;&#10;f+iRLzkpB7b5SOHMmkA+lGKfrWAh+gAAQABJREFUCBcZ5SfViDFEJbCFpxB+S562Aosc4bvaDb+5&#13;&#10;TWghQGDSRwVQnQJx7Q9UfZdxsvOGDidmpde7So5j+a3LZjPyiIbHmvwq8+GSN3Kbo796HJ6M3bU2&#13;&#10;axuyQdkwjlYj49hNSJYBOdyXgmeU4m8kaBIfHBtEyH44Cni8jKM6Pk2MoD5wAvRcL9kUZ6ABOCe7&#13;&#10;/OoJ+gGrb9dHj/iMaTD+JScLfMZA8WkD1nZS7rtuJSs/HwxcE7ZnU1hEDE898z1rQtYgrO9YWyMT&#13;&#10;ybLMWvPjxFLq4EN8hifHrHlJHDdHl6Ssb9Q6x/PIjI7A5UPCHkmhn3VX6Iqw2tNPwCAjPMHlIhK8&#13;&#10;3ukRTcKeHw0SPHV5NB2+s1bU2lYRCXKOQPBkve/5R7TA5xcy/Ssz+KLGt98Zx5zg9VruHmx8teyj&#13;&#10;A2pk4yv6OA5iaKXYQrLqkE/GhfQVP8cBJCRW0hd85HOeuwil+AQyzx88OB+5ffZcd5PocRyl2go+&#13;&#10;t7rD5IM2rvERrdRsI/w1Y1LnBfAXD/hqJtJjs3qnC2t+yhgGGaE5H+gnUcsnqX1tSHDARbnRuXDX&#13;&#10;cmAZ+xlL0Rk8xLRvSY8mwwo+fR3+9ZkdhvKS6bJcuMCMnzl2Cw5PQPSDR+PLwtrptnavu1ZuHfo0&#13;&#10;tS7H0YV+RQDMRwrM2EZjl2PayBmrzPGFLfyyDUQ6HsFbuIbFwE70U1L49Wjl1EO3tHsMBGOBdG53&#13;&#10;5Xxdwys8Oeka79YVZs8rA+MhJBj/YcgY6GbJ69c/ao2on/iWvk/02BqPXj/Xi55vtfb7eXydOZxT&#13;&#10;RM4ZiZHsIRA7shkd21nGkPc3/MMPvrXl0qPyeUzbdrGhIPwfUq1TFf3hGLP8fWP3FytmBhAPAht3&#13;&#10;QmQBHfoEM0IMg9dB61BscxKB8uKpj1p4P1bQIfi/ePVKQZcArV/1UJuGsYypRwkeKwBhGynmP8iM&#13;&#10;rcB/oNsUa0RxVGNSnCNlAiEwD3WLOSeMjx7mlkrfOsizg4PjRYcACZIZHNJEsuGgH3Ti2V9x4OU0&#13;&#10;7RzavQHCQgAeHlS57bInPaUBG05mbvW+Fk8oKucE+Ge//4MTC35GbaapOJJg4MXtlziX2Niulkly&#13;&#10;JvguJ2ASkkhJ6oO8pE94bNJwjJeOw7O2fiz7vRWPJ8LDfMiMvL7dExR9kNGBQn3LCYOgTKeTkpcY&#13;&#10;IpaNNOHgiJNWwMokCm0mWeo70Zux+45AhfycuEAA+ce+OsJmHShMLkw+8IKO68GVfExq3fSAHymb&#13;&#10;aOl/Tny07LKepik8jA5f4I3jPs7ExnHkCi3KnlwlI/h8eMdLBireDw3qFQR0cooIBIIPH1ho6C4n&#13;&#10;2ZONDjZUmLToEzYAnzwxQS0iIgePRAjQdFXA6tJL75GRj6AvuB8VgHzHgG0euyMH44uAJTXGhqIj&#13;&#10;Pgr7kkfKCr+2ZDyhI8d8rL+tNl/YGZg5VPddTa5GBOiQXYW6rKwMd3juYDtvyiNrQTrOOMYv7KKW&#13;&#10;FgmuCXspGfBerJTg/+N86aO+kCy7FshK/xOf/K4QTUzc0YBffeCFeizQcbjRm36jN/zOHWjp2Btu&#13;&#10;AmFhz4tY4YfP+ZZx5fiVnMq+gymwNwtATiwYa70DBL6uEyz1ngt4nEfH9aP2L75OzHqhqwyPdSXy&#13;&#10;Vi8mfq6x8fCjNrlfvbh5qvhEO/XIDl4/jDfmFeRIbKBNY8OyoQ8L08hJHTqGBvll8uIV+rZqFh7L&#13;&#10;3sBOzCwapiSJgTmaNhWJ0tEvspikv2J/xxPRKwl6ImX0g0YSsp8TuiJX/HIDHsB9DC582d3tmdGs&#13;&#10;o2kvWwVdcpxIEs9Wv6Hb6KQSto69gh1+9EH6BL2SejyHztrmHjkadnpHJYXDFsXbZLXRANDHcMBc&#13;&#10;8kx/QCjyuXTIGeLZxKEPlo7AkZZOOb78Tr85Xgx9e5LoxIcmJg8SdsKuyCLCBymvkTRGiPu5yCBZ&#13;&#10;BVZ5uh7Bf8AVVY93CKABpKwn9Pk79Es78hH7qTecD2Un46afwbR8m1zoktR8+AkwsGMv/GGjPUiq&#13;&#10;W/akjA+f6UFxxBsftHYGowUpfeKLTrp45VEGLWY/ITIeMAsnfFwA6MUwL8AnDll/dBG8H8VWBXN0&#13;&#10;5eERUZY7ar35UYv7P/7xO72c+gfDEGue6c6B5zohfvZct4vrGF19l4dyHeg28mwMsMCnzWsI5XmZ&#13;&#10;NSDLfsVP7KK/ia+rX/Cbn+dxQdYobNygaODrCaIpHNvONs3aBVrwwiblaR0FE/D0MXNFEsf4cPKp&#13;&#10;1HFL5OGTmsDSHhjJJdm69gEGW4PxhLlHQPyCjWO0Nm0jE7IRPyS91kOI/wC5jaz+ZA1DP0EI26hz&#13;&#10;efmoO8/f0YXVD+t1e8RsCJuGvljbZiNbCAqM2BH82hnZWYvRFwgMnvtMJdbL6PNBJxn+6WfhMr+x&#13;&#10;lmXOs09LHrAeP36qdRy/NvTzzQvfPZNzD3T4Vu9quH3GHTWChb9ydGJOs81FAR/G2+EvbW07aiSp&#13;&#10;jmQn9MIOqgGmqUes3WhL7AaOFEhsaKLUpLNsCyDupMLavSKN/QXajjmhLYnuoJ4ryqt52+tnPT7n&#13;&#10;e6zAAfgjnemcj8909mP7/lYB7nU5Uu91DvDifxmvqIzfkocG8Szrbt9pLtNAvzwCb1LGhQJ1pCUX&#13;&#10;fKhLfcoGufhyKzIBOX0JjdJp3rYLZB20/YhLE8OAa9uncGkDjk/hyFMfbgcd9ds7vSfx9esf/FJX&#13;&#10;gjOvmNAo1jmIXvKvnwt+pjtJfJ6i2PAzF2Pwcf6VszmJnIwAXoL/WI5YXp1TiV+s8RzUNpkiyeU3&#13;&#10;uPjye9GO/qZ8AO06tPKIT/b91p7z9Flq46tniPuO9Ss5aWKyd5DX7yuz4NZvczhIWGJZxMIpgB2L&#13;&#10;OzpBqNSjTHffOcVkoXyrK5AM2A/aCPEkYEPpbgYeg7H7JADJxNpE0SJCtkcWPu3gdrKDo7Cws8yn&#13;&#10;dvI4AbypsEEp06JjJqCaonQqKzDQ9Am5gNpOPSlyxNE4pp0PQfOBgjWBc99IAIYEDM93WV6VgcEG&#13;&#10;DOZ0biUqDxxgJsoZCNiKZ76BtBMi50KDjXXNJsLqA2AyueDDxrYefsb05ziuKFoezG+7KYefegBu&#13;&#10;sb10tK6igcwk9AEOQaoLeXZo48TAmKYx8gVKghd9kc/hD0MbmuDBE6XhWb7ImWPR08ySwByZ4ECb&#13;&#10;fWtocYxMfLQMig9IH8sv+YRhXvBzH6mGPuUuDvrJb35X3VNNoKatiTf9LvvoxLB/AjEPft3pVm+J&#13;&#10;98QqH/akrjZfieY9JegsnWIXtdtvtKn1VuNLO7WIzSNwOUmUfKMveaRlMaefcdV4oodYHL7V2+fZ&#13;&#10;sLlVALPNjARP+IG32U/Hf0pC5yOpCL2LuqMxBfsOCipFltTv37bjTndvVPlM3342MMZ1GbnCZ5ru&#13;&#10;zc707gX8CzXQT59KyGPbKM+4XNBMMI+0yfHxfTYF0ZLYwoLe17QYi/pTj6pljce8FymxznFAReDe&#13;&#10;aIH+WrcS/6g7PXzyJj/m2LcY69035Cwg7W+iiGyUGQvtP66acvcIPyH3UCcZPIqITMCwccexWDmx&#13;&#10;schJzts3P+oj3xO9l89v/fFPjWtMMQbaJ+RdzDGRoAHjjo+kMU1OfjLOfWi+KQErLS/8bcXowvTl&#13;&#10;XIUbsm1OLjl+XVo+R4mTP8tgorNY5o1xNsh9NIkL0sk6oltOKuBvu6iPdxlrq1HTMNEbPk14hPiZ&#13;&#10;ZfO0YV/rTp8WfHKDg2kUjmo/5gAWPAsBsWhHntoSvJZpBUQzm/O9njYn+BifI4hf6mr6xgYuEa90&#13;&#10;mhsGxlC4yPGFhWeA7QvYfhYtiAQIfTOnUBdbWVYORxaOMzbAGcTKSZUSIvmj+QFbmCfzfpp9bDhH&#13;&#10;dMYIfqOPkJDLcqgMdeoMe+RYzC1m0vbQM6hwYjfAzHtwS+cCBz76wPeoB35wQ3HoWkZoS+bsSMx6&#13;&#10;hBM9ZCKlPyFB/KFep6Ju8ckwfm/6xBfuLJCPaQH+8BEny/EcZPFdza81DyqWJCpozlQ9bY5+1VHU&#13;&#10;u/A+ZKAb5azY4akuXn319a1eQvi1Y1Z+iY7N6PxMrgU7fT3SLeaJQeG3r2HgzyMfpGONonLjJXXo&#13;&#10;V1vGrqtvOeZxDlLMEH+ytcZBuLB2JIA8CGPf0KO/0BFeoQ0/6vYUOcbeagCXlDz9HRkiixvpN8Ul&#13;&#10;9IEja1tGNAk/bVxmXeMLaBZEOHit4xn+Mf2ktvL0BQDNGYwI4jH1jl7KmX8eal2FS9Fm/59+LX7X&#13;&#10;1u5rBJMqXBjoSXHsgHOJrurFIP6i8gM25vCjibfgQRfd0UPfOiYHLevZZ/qVn/bpT9p0Y032Shv/&#13;&#10;bMhrP8X9y0YMWJz/wF+okj19n/6XPIKHPzwY4xk26QdhxXcRBDxXQ4xC5FHBvKwwByh+JGB7sOrh&#13;&#10;3TV5fACZAue1lA5i18hKy4JrW+CjR8r7d/tjr3PZdlx0qbsGex/d0tvb6QdS+uxQeOxS+xyYrqcv&#13;&#10;1kZiYDhXpG7XlXWMBpLjBX4o7dUuWuqDwpUvNJMiQ2zYukv5wC3eglilHbe67vwKWbjm1Jc2Zeob&#13;&#10;nyjvcLRfS4Ur3x4Dy/jiUTvaGCev9atW73V+8fGDngiZfmB9+fz5i5tnuqvk2fNXMqruaGZDko8e&#13;&#10;z/MGAjFE9HzeqnLt2t4zb/GwLqo8ZKF8Teg7demfO9WqqA1E3c0d90e9O/ga5q+rK51CP8YgGM4K&#13;&#10;s/idAG7lVE9ymbxOpPoqioDefZ2FILcj8mJAJqv3b37QZJhARwAhIQD8cmeCgio7uFBTB0EeuhWS&#13;&#10;wdNNAFUrdYIiNq3Bfj7JMg/pVTrhV4PG0bKZgR7Ilc5MR3K8L07hqxrR4+SiP7d7bBBhP30OJ2BA&#13;&#10;KpB4ktFETToHAcPaBgqiWZkaji9kJVV22151HJdH29sHhfFtk6rMDrwWJDa58JSDXxosMMRImo/e&#13;&#10;IohfCcIw6FOZ4eXBI5Q6JXUkn9xpkkBkTiaQgzmJgcOdH6GRQV59yNGRX7WhfPBRmWNvEs1PGhef&#13;&#10;CQoBOTaMeFt387OSlocv/NlX3bXlhy8CX7sJ3OUeQw8/xIfxUzZznuiEkX7GGuiXn63mpFL2DFPF&#13;&#10;DJ0oAq/xQjv+rplSshvAuGywYK+OGesqAoCAx47tz7r1FV7tPxZFsg6dJXrIjby64sOtvyQdAA8+&#13;&#10;j+e8e4NcAhjbGYZjJcbE7veuTJN4iJQrQOVopdrmAFhNd0rQP8Yegl5J9ec2VVeO97aDTgEnP+Q5&#13;&#10;1f//crjrc5bpl2TH9l6IegEW//e4UA/pNDtjSHalS3uC0Z6j24JP3MRr9NHVzR9//E6/YvOtN73Z&#13;&#10;+ODN/w/lS8/0yMwz/YKZx6z8mo0RYhh9wN0pJMrIjG/1FxnYnOu4AwZ5SYwx7oai18GJrvhSvCuL&#13;&#10;xYxb4EnxteVv4LKJSD0xhxw6gQs8G9Ck0F/5XmeAK1+M6+Kdm8vjzE9WOEAdd3R0noQPgKNQ3ycW&#13;&#10;Lfyj+Z6C9b3TtuxzborM6JQ+OOTbAC2JbHgtpXbaDjZTOziXdrlG5Xpd7Vz8QuX4ujzAOErKwXsS&#13;&#10;I+VUVsPkjgs6Nv3KbHL4HPiX8R+alUUll0c1+/ecKwVXjPrYrHkKF36UsS1+nxgV+Ucs8XQJVh53&#13;&#10;DNC8awN++DwtGc+UmrAFH0CWnYbfAFn2sEMINFCLPkKKXqFxxMtDXngXEdQpu72GO5iYNkfXTnAM&#13;&#10;xVxLO3RKQ3UyipvzBc+Q8jwq16/E2BAZfeeogEuLzWBiwwMmQnUG+Dwy4XWo5jW6kzrWHLyQlfiA&#13;&#10;7vz5Z3zVCC1oY2s/4j0SHTrDDwGU/MJ7l1JHddtUunn/k16SqtjT5P6BhwCJSSTT5Xjmat+VIfkk&#13;&#10;5gVM+OPR0QFF/JJRExk6lA2Rfiw/X0wRYmkYTF/EHmTOGlP+avvDYU/RVeyCz6JDooc2ddNnXoxc&#13;&#10;+iW0wQO2axHmBeRIW3h5raQK4OAWOdSXzCXTR5ZVbZE5tmP80Ff2V8lOPwvCwjMH5Q5cI7ku+kce&#13;&#10;1m/MRfgEj+Cz7kEX6LtfRRvpwPFmiuNIZMx8kviPzIIy/ciPbrKr7HGriwLPXzzXmi5rLH46lfSZ&#13;&#10;f/lHa3vWgtMH1IdKNUhOTIlGygeAY3OdhsLEeiVUrOgA/Y1SDo9vmAi+9K0T/cBcsOY5bKF/JXLp&#13;&#10;yVp/sTmoUcAWtTfHjQXG2do5bhtwlwniw2D4tv2CdoQyT7d77EcZSbrJUgUFZV0GZvB3muFD+6Ue&#13;&#10;1Cc+xAagFo/cPiDd/QMdWsdg0/hzKPJduD1frYsedbUjOam8ON7plq+B9HXGK37bS6cyUF+Y5oXd&#13;&#10;872t5dLoceH9uI0OWGdxLpMNXtalOddi/cgja1y0BZc76NgekWZ4mJQlPksuivjBuAL0t2LsMPah&#13;&#10;rfJQ/lTK/HsNgn6EzsyLZiYhLBf1KmrcXkpROrtkrbue7/0HxGNQLbxyAhQvd3FQm0UA7TbyOKwO&#13;&#10;Da+VhAocRThgrJyCED9JSzB88yMvA5y3dguuwdO6OAgtwRNkoUUAUD3kbQxgEgRVkOETHB37RciP&#13;&#10;REg2gryDq+SqU6BsJz1wSdS917skSNBnAoc+fAvP1ZDSIEd1cmQkMUG0w/vrPuDyQQ670tziydUN&#13;&#10;cCsHME3QAD60K1OMGr5rcOOcbhEOeHyE6MAA7J6CK3uPLSKrZB84HNuPskgWO/mBHB1NW3XQceAx&#13;&#10;5ymLrScu0eCkCjE80Qq+tNRFwlUQH7rQcNCVmAzEmbejw8BYJ2hUN9cjT2jV9sjkz+CZj/quQd62&#13;&#10;n7ZBtt7IZNrqb/qdxDELFfrmnV5c5Cv+mqChiU7cBUIb44KXHQGfSTu2MZ6CDI880a/RV/7i7pB9&#13;&#10;2FjxyoUW2U8w2F1kfIy9CFLRGYjLhJ749LFhIoj3PF8sfthRI0sI4QqNPTXQ1O/cJpAzj+Bd0jjD&#13;&#10;7HTPZcLApxI2bdplRD702+sKd3+OnGeGl3rfj3u3JZTO9O7C/WLNyfaFL+XmrV95xgXH9h/NOvFt&#13;&#10;2UUOS9/jS/iJvFJQ6BoYcnyaUcZmCXDPdBvxb7/++uZrXWHlVvRXPBr57mffccKv2bAZDn0Sfkhy&#13;&#10;vMJ3pYN5q90+rwkUCMYufHBa+xK3Ugs+75viHSi9tTX9AExOQBKjGC8k6EOrZXJJPfIgUz+BpR0d&#13;&#10;WZAvH4nsact39bmvLgvKS9jGEmqv4ZfWDtfxhMzX0/JzxzrruuoSc076T19cp3e9do9dsUbmhV0P&#13;&#10;WNOGvSN3+F7Aq721u1XjB+FduzeHR8uHPUwklMCaLjaB0IK6+lnOZNwFaph8UbkagrdolecBa4FD&#13;&#10;F4aX7QN1xJ36GPWLR6A4Ga32aeM4VbOeCaDtSTHxm34tXgAsw1SljzjIGAsE+jBHLJ9Anh5FhxCg&#13;&#10;PCWNNUb+yK2BaBrMIVPneW/g3T+Cif9FRG+oT6eYpkjhF/CoL1W+I5/241iFyBc5LN/hC6I64pkm&#13;&#10;B9PGsfUzPWiIUBQ7SPPoCy/cZK712k5zW8cdurMWjZyju4lEHpMTPeZn4NqX1/LWwR/4I81ixLKP&#13;&#10;gNClSAzuhi4xkF6xvWV/+4j1HFghQIPUOZdj1sHw3j/AgF+e5Ngp+IEFJnJMfBcMdmFNVzxoxjYx&#13;&#10;KjSdlJdfaG710wGmoWpQbO8Dufrs8QP8EAcvtGUD4/obgEmRjzlCFPxYTluEqnVL8KmDTpPnBgGU&#13;&#10;Pj1EmXUOyXanTvhslrA+EwH/qo/v/ogBTRO88seGwMLL8xpndoJljmJueqETwUc8Tio+2PYn3Yn5&#13;&#10;Qv7InZSvf/hOvpI7hKys6C6JEUYfJcan5XZZX4Kj0fodMMI0/tiLQ4MOgMpQSmo+h81Ml7bla21q&#13;&#10;7vggkqY69kW2Jsu52f2ox8EnYePEEPHZ6mluzLDPZKE7zIp9N9/5X7aW56YP/aMEDn+YxPhbTrvj&#13;&#10;GgWlu2tQ6AUPOfGhxjx8hsUS7fSPaYdliOl798uWD9gD6rKwtxcHCNZHJOuz9UNhfO601RfWSPoq&#13;&#10;XPPW35cDV9jwDI2uw8CrLAyZt5LvndZ6vE+TO7O8ttOjNrxMn/XnMy64sQ7V3MXGtm0te7LZJEoi&#13;&#10;3liKX/aTpqPvOLRPqUBZ+gKZBJ111NrL/B4Y1svE/XvwwbqbLnkhC6k2O8M3lrf+McHGzi+934u5&#13;&#10;b+eeAGPFhj4ESxzkfSBh5Hd6Yaxv3ZQAvCCLlxH+JLi3CjiQwNDcJq5TbCwmnrlVDsfn6hLP/CFH&#13;&#10;eBLcwGKxHYW4mokMj9SZPjVVNcqklQGUk1aM53rxgFa7U4Sc2OzQK2xMq/oAT4B4yE+n4XBe5M9J&#13;&#10;hOo/6u6BytXADbHdyG3nXTClSzsDlTsuSJaRY/HDgdGdTQeer9ztSxmZuOW99f45V2kr9IPOsWgV&#13;&#10;PDz90lPLHpjcaWHWEhZLSBfB+vlTwfn54mmu/PQBcsKHhQVXlLExMlf+TJXuxtAULWCgDR/KtuPI&#13;&#10;RcDqgga6wCAO9IwzevnZYvFhUmXwrmAipJjQdhEFJ8sseGxjgqoFl5MsAVoH20XoXOlSE45rvn23&#13;&#10;CAMOn/ggf+UOHeTjJJIc2XrCxsYXyRO1cu40on9IXuhBFxwhEoikmmSRGKpzcEceVdCvT/2CTL0Q&#13;&#10;TVfQeGSCBD/g2Ljzu2pUgQ14XIixhFHpm7d6ZE4ll8nRz2NxJhoT277QrU1jQremTmPPi8eMFRoM&#13;&#10;I16fSl7cbADI0LSXqUv/prVtgNNnexsQbQ/0+RseSNec9sq9+J9pAnV/Cj2uNO3prN/edi53DJ7r&#13;&#10;ewwt3JMkaS90xlPy8mrigDZsuR1aG2IkfMnjQ/2DdohY+zCSdxkzXhmzoqebnbABdfxCC+OXO0x4&#13;&#10;JOSxCHHFEzpZWOmWY3xe8MhGom8eCpBN4264yovjm4YgNmURAA9ou1/k6ND1IzHgj648B78nZMOP&#13;&#10;ybEdNMBn3GKhpJHFbdGH+vZt8anLhhz8aE+0r516JwZwpNYLS0eBVSR2ve8QwH7TV0bYvjKTgAef&#13;&#10;RUsaH1DI5z71fEH96KPMdE07drIdwKzKB5UUlqw9Lh8Q8qHPZMHobh5L+M7PrGuWTuBNalE2S7EV&#13;&#10;alexdWjEf3QDN+OWORhu1hcAp/BPS2rQozSoOUPmWDDpjiAJ6q7+aKvUYDbc0X9PR7N9XBiav22n&#13;&#10;YUyMRUpLim+iP04/KRqknVrLr/Zu/La9Jw6gHfYNAkjmCW7hDg4ikJPAy80sw2IpATY221rySXB7&#13;&#10;B6dlNX0kUdzY1gjIYnlHIMMKpuPGPGBguFkvCXavd+N8lVbGqLGsT+vJGT8IOFSVozPfjG3VYn+N&#13;&#10;Yx/H6qYODDbFPo941E+PRUQ04gt3UWYTBMqOQ6zDxkmqj3vpMH50h7h9VXQTe2Un/VcHr9+QCzwY&#13;&#10;Kgcefk2+iIYONPeEWfyJbQ94d57KJGIpeBEB/MaH0LSOE8OMMF+2D7Swkb7h4zSyUDYMvjp8H+px&#13;&#10;JtKue/CoLz8XARNVktoinI/4wiblT/9knS0w1T/FLvoYV3jQd6RUGT3XXBe9c7Ew9ao5eOwFTrq4&#13;&#10;ai0JzctaDD0WR5wTeM20yWX5BMM4OWRlMTUJn3noO3gZS9HUa2pt5qc/Yiv6HPwEl9RhE/yoJ39P&#13;&#10;tL5iTcdajKvnvHvhiy/y6zj4IdTpIzG0USuPxJPGauGCqHL/SUZ+aEIre2GkX4G336KfaTHHxLZW&#13;&#10;h8ojcYCcF5VHawqXbcgR+PjKCdh+H37iP7aq/wLrO7gGCTmPeKXQGNkTH0p31WU+Omhbz8ACQ2pe&#13;&#10;3NTJjoeK2Gj16xlnx2/5WPdY7/Dw+kY2bwLWLJTjD/hg3lEkiLE9cuechv4ZYm5O2TS2emhXBsp7&#13;&#10;an1tsbfhg6Vf3+TYH8b2xO/iXOPbttIpv+atB660gxNdGjcXncDxYwFv9PgZd5eAl7vF8lL+J/Jr&#13;&#10;n/PIZ3jPZwyac1u6Fx/y+Bj97FrUi07kig807rqOKtoBlmgquf/TW5FuxZjRQPBJoademIZk7DXc&#13;&#10;SZKNBN2z7ndgp6K2PLdX/tb7DhPsQfB8qEWynyelVVbBMCj4qYSBIErwZKZnsuEOEz4Mhg5CrhaY&#13;&#10;nmB5Bt9hSBW+0mkeMZ6vKnjDplyZkLLAhhdhKnTTnro4M0rnZVTjkIJvO9CVlQ7jRKV1PPYDLnOm&#13;&#10;WczgQ0yc3C+TgrbkILj25J828xSST6QZADrxIdDTRgJ2TzhETro/ehcbfD7u3pEXeZhksAX0qkO7&#13;&#10;g7wpuDlatOjPCSA6obFO4oGfRi5cNZONcVQ2zelq4Hwsh2PggMOtiR9oEDGClheeLkNz3usieGDh&#13;&#10;DQy6QscyqszmhG2vuupEXh3q3MAJwh/a/U4Q5bWRCpMiMPwDpw05BrpsRkKG8mmgVZX5qUUsOGGU&#13;&#10;ndXRXAmivwMfnzYNdNEHGWmrrEyw2ny1XUxTwG6TvZnE2fRYtkaH8WPsoxfC5vbe3Apne4uIg0UM&#13;&#10;D2sn7OwNE9uDZ2r1GI9o1K/QQx4k3oAvfTnCOoZTWyxF7ZQHnrFUloVpHuhPf1tm2aX2rb2LVXtx&#13;&#10;fG4rTPO2F2e3d2CQFOkqMTRp+VMkBr5J9vIJf4+T229j0MuGXzg6yw/4WbLqZlKnRrTKBrY2inUA&#13;&#10;Pf6a6Gs62gv3qaTvV8I/deQvYXpcENR4ARck0TcxwGNMcE9Y0MqfMvZCKzYFnnGgb+SYSSjscsxi&#13;&#10;26wOAVRf2Ik/XZCjdz8F9+aKDhqrjGvm0AEquu8aUmcbDmPgAnoZZ8HGt4kN96VQF76ZDRfRzfFd&#13;&#10;rEqzdL6UDLmwYzZqtjYZ3UcLMTqYRahG37s8qbG+RxOU4KOsCgzdHa5NoNEcO20y0aBE9FhJdHVQ&#13;&#10;Opc0ApcYlbK1cvzIcexmCmFo+qFemhyFBwXw9FEF7cvu+MrMXyBMAq8bFyChU+gOf7VbV+epE4Kx&#13;&#10;+TYPFchjE/y4NFY7cpg2vr/ZB/5N6WdkDK3UL/jKlRwoSezxEnmAry6FGajYY8YPcJXBcYljfIwG&#13;&#10;tRC9G69MB8GVKNc+S26wFv/SM8KVr9UfNIZPNuBCkW8+jf0cML8TUvWdP7E72g0dHDW6nY5AVmRh&#13;&#10;Tkwcgt9K9NGopRyOSS7r2GtX5mnRSSwLrcKRP/io9Se+gDz0KzIKnkn/g57Fd09yjPzkSn3hp4Rz&#13;&#10;HRc8nFCQuoGNTODgN/QW8NDP2ihIOU556GEBkQw3dJx6ISIDn3d6n4DXU+MPwPSzaKkEs3Pa6kob&#13;&#10;kOrXMm0zEBDCfUFXYU/D0j6JOjTEhjKBiPG15F6QQbCvoqMa6u/uY8a+8W1yix9xQ6Gir7rUR/es&#13;&#10;MdE4cqj/kEvzWHUj7yeSZN6jf62vmD/Tr+DkcWr04Qr6O8+Htzp3eaefUhWofHLRpKNKM6IjgRKd&#13;&#10;aPGwDcf6OLZFZqoAwG58W1nVDLTbgPhzEhxq1zBun6350DLbV8d/9QuNv5TAIZ3zvc4AG8y1tsIk&#13;&#10;F80xUOkGJ+eJLZOnj9JXwOKC5Pgcfb1Sy81pwQb6nr72+p3OpAfUsPNedMLT/jVjm3jNuV9kWZA9&#13;&#10;vkarbYXuMXnLtHnNM91R2Mq1w+1tbaeuvO+DHUOLZ/ra/KQ/556cl/TF/71j/bHeTeJz18l5VBV/&#13;&#10;ZUOzdoMv/huatGKzzkVutN3dALCSb6JQvss5LkAvGYb+aqJvmQvOif48aHhsBeJYlw4CMIta+nsg&#13;&#10;lU2LgtHCW9BD4iLLOdyq8oaJ6RCQbUjdii0jWDiknLR3VuuaQzRXTVLDCR5X6RGQ2+dY/HCCic8y&#13;&#10;uGNEHoHJb57DJQaJUUxPJ72tI+ckNINGDuxOK/ecFHpDRnbmLgHLLvbkLJj5RRMcJscJgOjT26Wg&#13;&#10;xHHbSzkTNUbPCXPrm9cmLFroAG2lHBsc0OLThGNF/qUrbf5JUOXIl42UYHTBCI2+jBQYbAUvTvTM&#13;&#10;XywqRzu3vLFv26AKPvaABvbkURIOjkElG1gX8WTXlo0tbN8EHDISiNrf0Idf+dAOHz4kDyjRgE5p&#13;&#10;AUt78SovG0WpU98L1y+3VF9TZhCVJnRJ0PFbnD2o09/gF650A53+kKs6YSs2VySudeLuHO+oil/6&#13;&#10;ITrZXuKTk8ME4sgIb/wqfENVMk2X03/RXfZBB/RXDjybi+h02FONlhVIyVf40mRip1/oHV5C91aP&#13;&#10;D3241UvJvDEkWmN/8zOXwYQntHUIPxKxpuWWhG4411+0x+7BXN/uCxRS6uTV/m9OW+1/rqONZNlg&#13;&#10;vqUdlvJ+HLAlPcfw+Eunuzx/HYc/B2/HwaRsIvjuDrGMndNL2FnD7tIewCuukmxr+Q5+DZ3GLHLw&#13;&#10;1CKgbB7gEcDgCNwtsjY1MmZFbPgoBxWPHDvX2iLrerwSnjSjC7GByRbZWwdk9axPUEcq3RwFjrrC&#13;&#10;t36Hazn2GZkFGFmDUTkzBhdM6a3xyXyy0ppIVx2lHSYtO7cdlvqt7ZjcVx26RYdF1f1hvLaF5nlD&#13;&#10;z7jqytDY+bYuNIlDB2skMs+h6YyeI/EdnCUNuCMvnbgl5m/sngTMwB0wOS7EUT0F11+g6ADZ3N4G&#13;&#10;8oz99jXykw7W8HXd4ODkq9Gw0XlOAKkZEDAOHcRY5kwSfhbZOlT98v7hUbgtNw8fA4NNCxv5TUgt&#13;&#10;6Aftc6pe1KccmNgjdVEr9GKGrANM6xjfgd3pta+OOvG3HGNvaEH7rlSRErzYX7mAPGacT73KjHUT&#13;&#10;YE7b9IM3dNcaJBpB03DEKphrAma+TQxZMBxDmJFr+RG2ZeWRi8dpiWmJT3np4NAQYsZ4Ygno/mie&#13;&#10;9wUYiDkJfi5SVl9oHx+tX0mWQesTgql1mPes5Zl/4mjgDKsv4jU2Q/5IRMueUhs99vrqljrzVfEM&#13;&#10;V1nb3vySUuQ+41Y3ZN4vyLUPaDd96cA6D12wXdaDGNLGnblq2Qre4AHrX5tU/9E/+AB06A/NFNqE&#13;&#10;iF2Ax0sqX3Pq95T62kt2Zu2Lr0nO/PqN/ERrIa7W8yeAnBCpveu30JOsKjAnIN/LVy/9M6m8+JL0&#13;&#10;Vu/reqH3mXBnNu+X4xcIRQEMSB5yoqDpYApjAkEdR/k49o6MyHrogHHAhoDTUWjFn5S7301TnBlz&#13;&#10;KrvukOzXkwP/lxK07+un8L2kUHh1RSxj+VgbX8Kdj8ArveZdawLbunN+fxsMw7R9IRaquRTkPP9f&#13;&#10;0/UaT/heS8Beo9G60gK3ddfo0FbY5oaXo5HHT2uXjElrN3j4PGOBc17OORNzdZe7Xhvg8xifr2dc&#13;&#10;P+BXsjRe6aPwWvTUKxavcd28AZx61pKc41TGnueBZHkHknJp0XYtLdq0hu+puxIHNmRoHudg9C4n&#13;&#10;VAcSCiFrcxxgyb6ROYo9l2yF9jF0hVHPubM7y++vc4vOGz3HR9B4oF+0seJ0+mCM2D6y0nidEkZn&#13;&#10;o4VJkN9qfugOuBE9BR8Z8aknGIMehit+qdOh/blW6HG3SjpGQVB0aWd5k9vFKQtT9qhsUE+AFJ7a&#13;&#10;CHdsoDx8qJN8yWmHkbOYr4IYbyjnlh7aahgHU93ZAUwnENr7gYcH7ujNMamwtGED3+YkvfMLLBxH&#13;&#10;fjunPKrwOC60/eiE8ODrRz10Wzd57jZBV/F9moAIDAObCULMLLtfwqgJHZvRToKuj2WjTHo4yDiQ&#13;&#10;YOxcdJ9o0AfAk7iyQg24lY8JBrq+I0Pyn28lq/3SR/MrM4LrJgjt0IcGOcf7hpUZi2tk3+6qkUiI&#13;&#10;BU7ylC2naIXO9m4G+fEuyz6JoAsfeGAv+5j8MoMqG3g9eYQ+fQQt4MAj320QPLum4LBXFnB430dN&#13;&#10;Pt6QUb9/1I6+F5BSwH2qLuAZWer4vXPe2O1FnHWkD8Yf3cd6WadeumTbyaOx2U+6+kFyH/hOqY6N&#13;&#10;2Ai6eIA423jpVR1TUFW8AwqTbN+U4dOErt0Y2+soF44revgWsJZR+Z4K17b9eIejTFs/HEPzl1Lp&#13;&#10;/RLctXZTVwD13/Da6e3lHX+X6z6YHf4+mEQpjQsem+FuMsXbhyzSkIU+VP+TWHfxyZ15qpgZwWDT&#13;&#10;X/Dg5LrP3GdsZ8zJk0ULupzUrHGIJ3hiVHv9k/6svKYpJonBjBP5mSXKF8d4C34vodxOXcbFiqkb&#13;&#10;imkzrkilv7enXB9sHth6bsedNDFPdPXLx4ZQvYa8i+EzD2g84mRP9iBe2+YAmeXON374UH1DEqhS&#13;&#10;/HSAqXCyPYRaWl6ADnxhmqO7N2HpWJLgLmlPNf6ZBtkrC9oswNWuw4z10IBV+w5s45U+ilmWZrba&#13;&#10;8EzdSAIqhJJf+c6mHqNGMBvc3p+7HDuJbsRUp9jwZM+xGRKc6eCvF4kFY0UdWXY84rcf/9tggMdj&#13;&#10;kYGfMXXTQQRbSADVg2vTi+5ZDmSgP7BBKBwMaDngGTt74si0kBv+m/2A45iq6So/xskBfKzLJTn3&#13;&#10;P2HimN83ZtByX5nw8J328mUMNbXO4IdcarcOgYt8kd2Cqtp4ujsZY2m2dHiSdztuQJ523eBhMqwj&#13;&#10;6ELHIeYOx47MtdYybCwSYc59oSP0s1z6wm58stZbCLtsgUGG+ktwTGSj0WProAPHJtZDrD3n/SPA&#13;&#10;mB4bJsy3yDLrrPfzM8Lgp3/Uf2o7cEbW49gtsQmSe2NBJO9LrCGiK+veAFZWcurKuzQK1+MdrnWm&#13;&#10;KVzGQW30cGTtXTqlAz4fEhKIq01AH3JhlMfKpbTXVOCYNjFeH/wvdiHOyny+oMk8hAntCLZ55wQz&#13;&#10;gcfw4xh69D90Pij/oJxj+t/LWbxEhciLnGqbdZ4qXc/6mlUt48jxXvi+u2Tos15/q/Oez7764uat&#13;&#10;fi2EiwvMmWiMmCTPWsJzDMJHUMLHqtOjOLGTZBOC+Uh/W01fyOveixltSIoS72ra9b8KMJXoHL6p&#13;&#10;SBm/iA0do4CZP6BYbzR9is+iHaELSx5bW33pm/b74M3L8sQ2lUnYphOZI1N5gIPNGu9b33yXH769&#13;&#10;k4H6wsTvRAM6+nCMwwDP+t/0RxfDSI/qUPpdg/nY3d0ODATwfO5LfV+SN/iuAMG3+M2vgLmqeuxw&#13;&#10;+D/H+D88gMG5Oh5CH8/NudsbbQoCX1puFwq43NTw+BG/3sl5jODr/6IZuiZjn+bRNcbRugNHetCs&#13;&#10;L37+Pc6ePlS1eZKT7rdW2u/93ubowlz0TyuPfOekstdSHsUjD3Ku/jx0PPAv5aZaPsPGAe9TwEj8&#13;&#10;dryuXivHeOQlAtlFelHE+HZEmcEn8OSaMJ490wszVSaoQcfBUhsznHjCj3513woG583EUAG12SE4&#13;&#10;PuDGIThZ5PbENdiRIo6ROx/iCAlctLEYQP6cyDJ55sSXnA/wpOoYXWhjoZTHHmhru4H1haPwaWo7&#13;&#10;OfWWW5NrTl7QXb/Cos2Z0mKg3uoXK3pywslz28gjx0RpMfFPsc0kDE/avWNPfyOLbETnZLMkg8MD&#13;&#10;yDbmq7LSN5f2iw4Z9ODQnjstZD/ZgQ/04ef3LCi3jHToJI4twxxbPsmbzRN+Gpe7haIXbXxIsfMq&#13;&#10;c5y+ykQ15weGpRxfUhuO7+lr0TKQvkqbPugLLVtHTr8jS3wgfZv2RQs5SMVbPhhbt95A+jrDt978&#13;&#10;0HtsBV/kcr142Me0gIA+baTS7jF1/QliAhljhWRabAYKD0yOh4Tplo6B9eXFwtFlxgCrzc53nlSc&#13;&#10;j1tHPfStR5mq8cyz8OTX2vZ2yk2l3eP/G3nsd2mP+2T+S8pDl3jhNbGKscdYwze8EFHuskRjcc27&#13;&#10;c/A3FhI+2aDfVabzOe74zYu3dSx47iSjm6Cj7+PT/uWkm4S++BOfpsIw4nqyG7+ZsSNY5pxSNSPV&#13;&#10;Fa909ny39YKDZz879N0y4YPPL6Wlxf2QscnqA2SgP9In4OWYUnkumaldqfXRTza1jJdSFAYs81iG&#13;&#10;u7CZq416kscn2uFZWuXQvBK1neO7vnwwLvjkUAmlHf8E9Gceiu7Y5NLGJ3KjSCVsLkc/AYrcwO4N&#13;&#10;XpxSb3b47d66yuhnuwxA+lfA5kMbNO5BXmTuLcV+l/hWH8HMRvMm2IwXFrv6uH4bP9XdsqqZOA5M&#13;&#10;E3b0WmDkbJ81Bw5wUfefN0apGcK7X1DucfKM7Z1hYXb6uyzpXxgKVxkhh7nWcU3rAOZCaHjekr6N&#13;&#10;bcStfR5NDILCZQI+d0B3zlwwe9wCyzZLp5on82zn8rY3RybanOgHpepKTmIjxJshlnvZCrmR/1qb&#13;&#10;iGBtf0yDL6WD5vRbj9N697v2Bq5yeh7YfGWnu1Mo7eAiN7bJz8TXJqUJHnbEp/g0gYsMMzTiqzSq&#13;&#10;jnVsimrf5KHM3ebQ5nEX+o5zBPwceqvn7traBE0+fcFxZQS3a2fWliTTG5rQhXd/6Y02UteDvGiY&#13;&#10;R7D5ZRxs+EQXeN/oItQTvVsuJ9Rak3mdhZ+Kr+TmfXKHbooX/hMPehafpmSfVp3Xe9TtChpSX9Tp&#13;&#10;s7TS8SnB509J6NexA95+fMgVidWqmvsC4olp5aj9Ts1wMi9yRA586nac0gn+pW6XbXc57DVn2B43&#13;&#10;7zobnPJv25nOfv7Xi7/gd+Nlp1Vc6qDbD/7YcvkVtnnjunGF33RNrrZdy4HfP8BUxjPvwlFPmXMO&#13;&#10;Xmbcl/5Hbs7L9OqMJ/pFW+XEA2I173bkg6g5V1IMmEEfr8eDxt8dJ8ehVee4MRcakO+yp6n50xKy&#13;&#10;N511DHXa+ynkn5+fedR+UGybL5tllygLdIzLVWwDC9DGRSgbR+JVCXdGhDschx0pRQnuMHmin7Qk&#13;&#10;qL3njdayPk16T5PoCocTXhXgBT1ODExDcNyRQB0fYHrFvwJ7VxkaW0qbdsR8Mgp+Nz3WAMCsPhFR&#13;&#10;3pNOSCw+M1lSqZQF3ZIjtTEcspLgy0RZ2airLSiT2EDZ2zup45xuH1q2g3TmxbtCQYAJgkxe2syS&#13;&#10;XbqRUf7lZfqyaYJAOzd8j0BKH5h26rEHiUHnQS2ewGYxAi1NmJqMPrzNIoPNEnTt5IjPQM9XSUdW&#13;&#10;cD5yKUmpMlJGn/Ypx03I3fr/w9ubMMmRI1mawTvIrGOnd2alRVb2//+4HZGZrqpMHsFj3veePgPM&#13;&#10;woNkZlU3SHcACr2hOAxuZpHcZiva6Hs5CN1ABk+ZxOSjwcl/EjzKp+Vd9t4/yGg81S/Enl86rLbS&#13;&#10;X/lWx8KJQWDoiG1WBuWUgstGg3a+DT14u11QchZwDsPQN790soGW3SJET/Sh31/zTK1i+7XuBgPm&#13;&#10;F3nK1xzCcRHrhTmCJEx0I9Wit6+47EDcWv54MX4YzuODctvbCmuOHSRw/pm005fn7+G30/8eun8V&#13;&#10;Lm7wHGGGExcad7pHzwcgnx8YDY4mfa/x0sML9OeD7S6LH/j7L7eMAcYr76hi/sHz4DdvlApsXch3&#13;&#10;mPnD1DIY41AKQwtpD0UN0Ffb0n7u21BhRVJb4VPIlf5cj2zmuSbPE61M7vGgcveF6N9Uft4g4AON&#13;&#10;Mw8gZZgV06Lh43K4lEd5ln/hzmF72FVM+Jd3cvwcGPXo6fGrIhDayh8ui6q4QH82LRmlOPQpYHLU&#13;&#10;vD4OdEF5VC2vRw0GxE7bNj5Y/tG8NzCjSnbXyZ2X+1o+bW/WF83Bpc+vPjvzWD4Ejg6MMMRvYUKL&#13;&#10;/jcujcnXDxKaZTwWsT5pH5Kjb+qWTEWw3YpQG28YYRfcSfD0Wsv6CO3hz2I89kE0M/HBx8xufMV/&#13;&#10;tb08m0NwcDs7001qk+JdhXwIND55Ni/Pry8O0bKB7SWx4fiAmnF5Snsdu4V/sfu614K8ssDtB98V&#13;&#10;Ds6VT+ulb700e50Lb6mbVJ1nrxz6NHmfhV2q2nsYsKXyJi9/mvdycQrf9zkbq6N4xY/kahDeOw6E&#13;&#10;1Pkgd88p418+wdFcjCXZrhwyKVjC8OkPRPDzfsnWCwkf2REhhSepeaBn+4Gd5gkAjF8uLJzgGT6Z&#13;&#10;+zNOPFZoEg7bbrB7ochfyEEv7khBJf9xCe3vWNdSZ48H1eqX2sF7EPX0gvBECFN9kEG9oeD+w3Ya&#13;&#10;tlSNN9AfKjY+4t/FtXD7c/qMVup7W8u78L0PWm5evJ0PsPC5GDlwcD0PjHpSR+kxLtCfSci6pQ93&#13;&#10;XFoW/aFUHPo/Y95Q61oe5NF9bHA8L/6Zv8zOc9I+L5WHuW5jPtiPv0+84oRDtnmM3pQPnZjjxXvX&#13;&#10;szb6cEeBxTxgfPk1sYrtsT93pH/0X+PEB+wFiX2uPfiBnesOB7oDFF50Dj9YZx5AVnQxczTzx761&#13;&#10;7yJLSNajPncPbP0A1T+TzBddOrC+y+znpUXfxEtZAsPm2lI4+Uts8qMXOgEmffiAc1WWTDamfsfG&#13;&#10;bFLCIMpk6jeJHUUJIVxQ0yFv9Oe66MhegPvAZIKKyegru1rd9vZKv4B+FX9wCQAuAnlMqPyqNDkf&#13;&#10;ZOi/8+gnXTHCU6HJDkPNk831GO+JU+Wvun2OwEIePMEjVUZzJr6053EM6MXMnxxO5NAnAQWH8OBg&#13;&#10;AzqC0xMvA5YLltnoe9IfmXvHdDGIjRkEyOQTW5I3aFiMcjvcGvTVgRw+6EBCj+ppuG3h8IgDMvUH&#13;&#10;i4Z0oh6+kvs5hybEAza91iEYj4NgG3Xg9uPwAl4f00fejKqf4Usbn9oRGxOUwEmmdzF9jM6lazvv&#13;&#10;XuGfuJoGfiTs9OMuOmBoKl/q2BSZOeTwYYUOBvO+ndx1Ul6lI2fC2evwwq70yyu1M26yuTQetlgn&#13;&#10;DMFmFnTFG3ppcjKOJifzkM4feR8J/cTYAI5t8l19Rgy+e/sLYj2u+j4b3xH20Hh0s7+ITrFwmCLL&#13;&#10;dUCUp+IFHjylxlxqP/8dfmFom26QNt5ouuK0/3eyHX+Hf69cmp3/Xv4eLW0eF4eXHmP/Hl6PqX8M&#13;&#10;IW4du3rPEo+IvNB44R8xxaHHyxf3ip11e7AcOQvcjHnq+nSugpTuJz6bMvdkrjvsmbk4d5dAkZS/&#13;&#10;XjRlxS7zOXHj2HEMpc/BwPed01onfuNOeBJzwfd6DNKWaPIjJYND06Hf4MmylHoKolp50nDFD7Jb&#13;&#10;phj9r/CI5FfIjBHXl2kL/WYp/trUNha6oJt1mg3ITfINuPSPv2jiMKyq7La6zUKXj+1v93iYHocc&#13;&#10;yC9amjTWp9D5WvUlP91Wm27111A7Qy9ZqvLSdee141oRAzT/V8DQluboXglmgxg4/J9Olq4YtVmb&#13;&#10;rdTLVx2yMZi+ln/3tMdg5ab7tjF0oTG9+8laSB64KdMGHz5rTTEFDSkMPnsvJznA2rVPhGafgIcN&#13;&#10;6jPzFDIsPIer0PiovObwpLynW3Xjz1xw4NIHppX+9LJ0oF5XmmZ4492QUxLdHMr6ThaJ9w8sw0sd&#13;&#10;Kz7gZYwI22UYs6dxTFlIy7UhvIVsfGxnvxIVMvfR0tiCT/QHmtT5sP4qvHltqg63eNgHEKAveqIA&#13;&#10;n6mXJv02nKMkphsPi0mHfmr3RUvAGDFtw3vgiY2RK5jltw0eI6dsXFfH+C+/oOv4OnFa+fBjfqS9&#13;&#10;MBcPfvDhU5y0Sn4LYxDt/kwLNN4L6qW1uYhbY9+6DV73spVTts27b2vdfT+V8glt5oGTXtLJbTPE&#13;&#10;aCNG8MEbPeb8nEcQ2MfyFz6l72veFcehnveW7CNZ32Q/pyL4gPied6TgT7XKNqG5q2YNNk5WLTd1&#13;&#10;z9+Ot+5qkd9Jeammi3/oCx/bD9Kz6zzjMfGSOEG0+6D9uOnScXEVHt+eoVdYXm6Oj8bBRl+xCD4x&#13;&#10;EToJ1byy7zd2fsUrjPrOt3BEtLwfQBwwySwO9My/9HF4pbPgzb7PP6Cr3LnHhPqivYnXVZB2/nu5&#13;&#10;8zshs+tbe3Ze/UMj8Nvh5V++bSsPePvQZOZI8HrtyiIRk93LsFLCvtxA8OH9e8viemf5IT/CA2Pu&#13;&#10;Ya1LOKaPHOfI0Mfjxe7QV1wr/iqIP4l5LYcsNGaEkI9Sh9+MG0WPmGA02ebymnaiCbnIl1PHV8QS&#13;&#10;XFaKf1b9XLognxuXXhe09gE5/PuBnLKPx1Hsky6aubT+qD9zyoslCaJshnPRepaHlEqKFwkWblvD&#13;&#10;KoTx57os3GjBgYcVwEE+x4B37gbB6dwa1GdCg8uiyOED0riwCO8YAS9N9vBisphB28W9suoAbOwd&#13;&#10;JnSGrkHMl/Z+Fo8Fg4/flP06MpDdBB0XO4U1ZxAx0ZMz4SIbX4JL8iAbfQsrfnThAp+7c/hzZ6Ll&#13;&#10;YEd8aCP5tkaVGfTPeUGPylULHW7ZsS+U8VED0Sz1Fd61AajLmdddhq/1ky7YYDsYJJYfv4BTHtWX&#13;&#10;uulG/8ILO+poIRxr4j6na8962ZeAkImOKvNcKwkf4EeSL0I1UaJj+ccvGQi09zCk7ehZG8ljn9n5&#13;&#10;62pX/Jj+Lw9ii095oWcT+rVOO/GIDmwqiQzzFzq84s3AeNYWr3A3Cn+G+NfffvVBpvE0BpYE+IsG&#13;&#10;gfAh31J8eYbWvxvaTxdrM3q3/NPEQtxp/iiP9Gmk2n8qXvvtKZ3wE2NLvfUUyhHLTyL8kw2xO+Mb&#13;&#10;NahzMfAZnyrnzi4BD1/5+WMusgTzbcKdF5gHJ8GjH4NWUzAIgYGBR0osha6s8EznTHC8sA4+dVLp&#13;&#10;mwe64K3/0bx6Xekrb4+hKw517sa6ms/IKH0282DOvKPSwl8lMPZUNzwpv+Mep30nVY+iqKclH7mZ&#13;&#10;A2iPjPBJC9jUFwzInsr3sQXi2w7eCaZcezomyucGqkHMdbdS+VRH23PgLt1X+85ntf/AfUc/yklW&#13;&#10;w1xUtP4iXr2amLR/0SPo7uxv/oV6i4nxf7sw9pVA84vo11wKfLVBuu9B2JQmjX0ar0np35DSNr0+&#13;&#10;7IDgw6Hy4Yn1EaAc4MP8t2IEyJr/oN/nx7Sev70+PnJylLB8FZF7dN1BHi04HEDz9Hfo0LB6SwHP&#13;&#10;G5Dhl2+6IE1SzwjJ8UM8ImA+4RW54B68hpKs6xakXW+hK+2G6iJwaBqv2H3125WWenHI+dgZyBFX&#13;&#10;/1WWTVDxJcT7taOjoJt0yIj7BKVNlRmTlgFEMgw3LTjhccgAojb6tzxLq6Yjtc28DI0dMSVKLJzK&#13;&#10;De8dDin1vBNnj91D1HAHMTBMQGt0dBcH7G/6Yp+HrrI21KNYnL5DiQZiqoPDYpFpX0oyZRkKXfQQ&#13;&#10;gItPran8+Act+8Uv/tFLax17Qr3DkRe++k4ToZv90Dt+p59W/CWOtGqPnumnKt0+uUDrIutW3D+S&#13;&#10;E89S0/vHjgMxNSu++bEuNSopdbjbLwTCjVS9fzR/QL6zGBHmWB4H+0MRZB6Vo/l7hfbjLZzGxTUH&#13;&#10;t3S1tfmu847XMjmpPFMLv92utpP3AKdxXdmlvdXetj2vjs3d1vBSBb5ck1YPXxsarvDmGlyJlyHz&#13;&#10;xyG47gQvB9g8Zsf1dj70gd8xufWFtpxK6h/Z821iJ6OHjjbYefwnvvq3elKYaqhP4MTkb98QGHT7&#13;&#10;jXTCn/aOL+einWGnyURsVKntN9h9F1RZT9FX/6fau5pLCx1Y8I4ETR5MIiXIiWACp/a2jY7CwRlU&#13;&#10;OCt4OPC1LlZRDliU4NxIhspYd/DhPzqTjtafsNUzhO+Vs5jB0wc2nKCpTAfq91a31fHw5ldY9Koc&#13;&#10;vIVcb/SZAGUP9EyGHF6IvS9C0KkXVuAjDxomHTqJCxaSL6ggmlQ6mqHrwgv/2NsFidv8LMyU1YmL&#13;&#10;Y2ha7wIOXz4k2viAxwU1cE4Hi8NdES3j6yZoSORMinwGYjg+9n7NYmhJK3l/BajsfaKk7MlYnjZc&#13;&#10;ZP1rRCPy8CXtPbSIPbGrutFeGdZzszk2EU/Z3Phxk7HHvyiNxtHcHWB92O+iB/zgD5/KwPCWkwNJ&#13;&#10;zFLvizT9Z7HTdOCXF+DYsni1nsUn/tYUJj9wUFb5pswCPnaOiEMGExb4e7KeYox8YpL+5o4tDtDw&#13;&#10;7W9zauzYFMy6tCOGETzOXHcJ/9oyskjN65sdZoTtq7iAwKdeWPOdz0bqYnH2MVwc/PYzCf/QX4rQ&#13;&#10;J9Er50mEf6ohkWwWCaSNW3yCfvKM5yRNZApc0chfaJx5dPw28Q8DdD4WGubS8S1w23PgMu5XTFe4&#13;&#10;RhBc9OFQ5uwbz1c0TdrHSGHk8Rv8Q8/FETDTD0vr+B3fw0cjKqocPIEmwa/8d1hUR0kOGedkvAj2&#13;&#10;83muBf+Z4HjV/MQ3Cf7rwLWwKBQjGn+0XXUxntHKLxxu4npihgmtwYefLwgAOQ1cZaso3GgxzTGk&#13;&#10;RkQAAEAASURBVGQTR7QnSra2nygeNozK6cenCBVniHyqWXakj4KwysN87MTG2hPQ0AmtmIdeV1kK&#13;&#10;LORPmHlM7CjRTfwErC3laTxXAokewd2HYzab5mASxod5bXHSfoKaNjyDbNayJuuiKrZEr/ZRa8Ws&#13;&#10;rpHp7+HJxSFiGTsMzT3+GIvIbk5595t1HhEt+85GYL4yjG7Z5GYOZU1zM0In1U/BAygcN8duFPSd&#13;&#10;JIZha2jPVgIDf3I53Fjagw4oew53bOgjnjKcAsO9HuOCsFZiV+u7/fiBv6JDqk9ov+IYYfsCt3j4&#13;&#10;GqneJ6r8VWsvfnM7ivBfnbIOYYW8zZ+xFg5K4wzmN6vF/LPpxxI2mAMPAbKuaadrm/Xeg7gChVAW&#13;&#10;5ON1+7p21mZ4AWuM+W4o2du7DiOLOIkfUz9/Zy2W7vrvu43AFs/aUd3PVKu24+106FTa4nQv7QMU&#13;&#10;s6jPqMzao5x3m3AXPLb7zl/N8R6myj9//qQ40XvivKlE7ekX6Wy/qE7yRRuHf/6LIuKOiYxNtyN3&#13;&#10;9qHgPu4y+xs+jKXaQf33JKSwB0giTuGXuqJSuucapxgg2CMDADf9Ix0n9iq/fFq/5k+1A+dz5XfQ&#13;&#10;x1GqWnuDb/G68nF9bF3XkIdli71kN1WP2mgeaiQnXUwemD3kcnAy/gswj6HH9xxcFK9nZk/Zjt5N&#13;&#10;4PDZdWsbeXUs7MrT9FxfgqshCB/mHQ5KcgjItQJ/2IJHb/ixPu/Ggy/X1axPjJfnz3UtebgsMROm&#13;&#10;4k1faZwRN7SAZp/RFKTj2sat4E+q/qydfL7qaZImt5lRIU/nx5geicUs/8RRoMdY2Pxc/Gte+qsa&#13;&#10;hZPvPqcMTI/kZCKxYXK8T65mMgLJHXGVpnqVS0fljgicmMVUByb6VZz04Is8Np15PAXX86dgWVAl&#13;&#10;Oj1g5XBoHO4g9F1wKM3EOJMjA4b+ay6e3zhQYM5WA3ejoA828dkTGxfDxnDKWdhy10fxsTlDANVW&#13;&#10;AMCrTisuMOQxeZOzieliTRuHHdwNkgUmDu9hQnwgpAb96FsZ8CMswffkLF2qD/J3OLJwHTS5Pojt&#13;&#10;xsdlHtTSTX2R03lT+At94UX+erM3/on9DDh4cYdD49Z2bC6m3T6QDtiNT7Ko1ZvaaPjQyp11KABd&#13;&#10;/cng8HwqscD8z36JHuDyqw6D2H9KV31KS29rRn58E5nlXf6mFw8S5eIbTzDwKDcVf6eHBjtIqMbj&#13;&#10;EiyO0Z0FKgcY/QtTORCJvu4kaewN+MRjDljQF2dGNvK6KUXW/Zt7PbrG4z+ZdOgH94n8TLLeLq2v&#13;&#10;ZUVhW2cV9C/I67P6qHlZt7779dpWHOBPlUtzzVkIMo7Tp7TfknWlM56+7MdbjX8AVj1+lpT45iCU&#13;&#10;g+AXevfPC960r1hSyX7we0iIR/33MBDjVNkKBUicOHTUvfiOeY75IotimhyzMzbs38HFT8gwD/FG&#13;&#10;n841sQFtSIkdYsp/SWFCCV7waG7UfvkCoJXk1i+aTwMcYZa8NgIr30G0jJbxc3Al20B9j07Fae6D&#13;&#10;5uIgZhBXjBgosKyXLVlLqEYHxnb0A0a5cPpizV1wLk9vRA5jUOyxcj0kZY5kPYslwaXMh1lGsyis&#13;&#10;pdtjHvn1UPAxwYj6qh7Y4HlpdIkMtU89c+0ipiSTlCT/sTgaTqn4i8OpWZXYU1fAO4dkxaNdPpUw&#13;&#10;dDX63jRl+Lu9bVteeG1K06b8GEJsk6682ofHGJAewPBV9zjQ+ccb6DW2DlyNqcQi605iAwEtRzck&#13;&#10;Ru5hn2SgjXXRXoiScYkn/auPUhMEuPiDgw/tKn2xlktJ2LutvjBgvvxCw9lAYk94RJ4PXbR+lS68&#13;&#10;0YdPePKLJO21mbbgCwddBq+PgjF7hVZtUo0fOuwBcB3nIgNAnb6h7ykPHxPri7jVF1DJA+ov5cC+&#13;&#10;n2rjFat2Fg5H9z+5ZHlOpXFEdRwBIj2it1+kH3OrbEM3+wG9aRuO1Rz68kiMmeng0dtJ7esA4DN6&#13;&#10;xhG6Q0Ly0Fc+2vlRvuq86vFb8cndp+JRPoFFi9KR7+22i45VvzZFQ+jOtLQf8lQm3hinrEeOcfHO&#13;&#10;HvHpPj3ore/yH/DqiBxzsPjyGnvVL/KWcDUXxpO+k52/nsaYftAfuSD+Xmmf/s2PD+U6xAedMSd+&#13;&#10;ss3YDb/k/CVEGQLIdmaORm70NJ6Yw6ZauUJcQARc/bjGlkG/78uyR/7hW9WJDXHyD8qU8RecBawu&#13;&#10;9a3Bar+m3cc77o4HnP5scl2wFR05YLTgGJ8iftzoSg+s/er5qjRCqA5+359kUC9u6ckLp82xJp7A&#13;&#10;dgt/1ufeH4oPCX58iFmnbMc9VxHP1S+N0ePALVC5eQxPrmWabtHTVrmUbYdkJalfFX9ci3E4wnUm&#13;&#10;d5U8PHBnCX+lkxcu65rvpV6R4etx9Qt3pkgkV7lECH8JZ/kC+6oPMePwRgEEj0zlDSBBaoYoF9wo&#13;&#10;8b1tUl+TYwfJnFQ/94ibHn2VJg3h48eIRk3aM/cu0l3Wgt4umXbGIhjllXEZmy1j7PeBCYAEKhfO&#13;&#10;OaVqR9tgMfICNkSBxUED8uKGMBZIeL19905ziS6efXsbnaK/miM5XPC+1MEGHYNc3p7NxWATf9GB&#13;&#10;zoEHKXjZmPD4CS6P291sHvQxTszJPx29OscXpBe9kcuHVFzspQ+AM0hqt3GYdDce8VUCati4HZp+&#13;&#10;uJD7oj9nXNwGIvyZjJd9HYChRQ9EZaAiXa7VYGAg3L+9N511FV5TZbZOXvtkocqZtPyn1tQG/tFO&#13;&#10;cCcuDt1pr34cflBGJgOTAUc7ZXL+CsdZXmRXBrJLD4wPvBYNMCa00EWvKJTgTX+yAJBGVevvSQr7&#13;&#10;xI/DBOTAJz4cHgJwoPLt29ydNNFj3aefffgDb4lgGjl8Y4nRnyJ8aVu2UU5sCmuw96y8hJewViM0&#13;&#10;8Ewf0CfVF/35dQP+DXLM7p8V5i6Yh4kFcB7461biI6V2odFvIOaFj8wwPjkh/5OV3VeRlfj6Htvi&#13;&#10;gUO5PHb49+hLR874br30zd3wna947ey776D/sGktPAu1435BziWkP6WBYw109S84zG/f1N++CFad&#13;&#10;jTP8CZdjYKhIWj6dzYKQ6hfylq/6WRIh5SGa+K6GiKGdcbJfoCJryUuMBXaNBfgNF9Fk7BR2OxYY&#13;&#10;E3uCLzwOedMo8CMfLDoMohbdAt/LW9vwMb8Tfm0MQuU39/ooNq3za/bhYy6glFqnDB6fHWY4bRSU&#13;&#10;9jXXsCg1dOp79ZHdGXR/V35zgCmvOYA+DHLbjqoKV7+kje/Gyh7n8K6+C3OVal9Uh/fOX2UvPvTn&#13;&#10;oqFYuvpViIZ1rTqwLw4oG0s5kEcmdUQWyUxoSzwhs74yVPiuA/eFzRnX42AUAU+jCvamWbwufSxe&#13;&#10;4DhNobY2P9Qu3ugb3ewdt1BffZI1uzya+yAA3cZP4REdCUvgrKPRHi8reU1hjsgPAXaaW2ydEGiz&#13;&#10;Cv6yHtM/7S//IGZ/x4e5AIVuI7So5Y/YE11TRj9EaA5YZlvm/tU5wrLtE1sxfRlM5DJ/kvoDlitB&#13;&#10;tV71TTTSvmx4QdtPdYT2ufZ4uz0HPYdM9fnzfa8zwkYw+Fy0gxE7d//ET+m/7DvAt7z5kY19A3/p&#13;&#10;hVQvHt6dOcfttgMeSMq8w93P9K/73r49KC2jtlQmcq2LH6kaPVFavJG+0m7Dgnr/rP1WRNEPyxe7&#13;&#10;D0uB3JNsy0Fc4ORJyOazj4Vpmgz+2PplbGZvDg2HFp/1jornGsh8PulCMz9gsbcFRT5S/8C7FlpX&#13;&#10;i44//JeR2NzBz5j6airRVjeOdHeTKrE9iMumEvxcHp9svhGZeY2P6l/nElU55MBa36UVfqLdESrj&#13;&#10;AqO6jxvqO//yA7bDKVdmaYi3Jq4FitN28Bn75dP2yjhop//poW/8uejxS9tbL335k3PHxq3keFaD&#13;&#10;dbiBAJxPee8opcFPlJ9KpW1evFXXHKXrB3RkLuDajIMTfMJhCS+kfv3qrXXwNY7inXEQmVyHOQDV&#13;&#10;3jhkHKyxiWrCklghGKlt6By99/Un+knG/Ku+e/60tTvWj8tWE7RZLE9+vPRvuZ1wCpSuT6AvjK0f&#13;&#10;X/JCIzqAWzO/afL4rBPXvigKAYQs7WyQ7aZxKCdUTCjudBykRjBYjJhEeISAk3d+YS/s22ch0Tla&#13;&#10;ABO4uTOFOR9ZrNMv9fgBiYDkGf3+smOgv9AI/HxevOKOBgaBAgY9lX/Tz4TBkjgFxZdnuigVgO5u&#13;&#10;wqYGD7xCFyovYpgnAtqcZGsDlZwAJDDhQR3ZDiflXpjVRvureY9G5ZID5yIe35QeOHz0X7BsYth0&#13;&#10;c3DyWQcvDz4weZO6Bgj6+t0m4wc7VvgMHJhwug0fepAPB1EPX7nVMH3l4yFssqfwRWzFXNtpuwXH&#13;&#10;B/qIGy36xwACmbaBSV50j3zKtkF2UsZev0hYlJR7QFAac7eu4Sc0J3gUF5nUFTHTSiZniT9XDvnL&#13;&#10;R3o2lfgRzP0hfMeefRF8WCC3Ewt24EsnlaFNPXlsycYIXajvKTrJOwOnP3XbiVFMS1BIZ+6wsvpD&#13;&#10;7n4RPz9yxSSnRnnNcYoO9sQsGBlL2vAJ+EUv2u1hlbQRbwuIPH2jz67hzCewPBK8/9Upfnqac/y0&#13;&#10;pFad3Z8/4rGo04fUy/cWvx3fuFfAAG9pXX63SH4GVrscD08SaCyop+lty1PfESMZtRAJCkBdbLjG&#13;&#10;MLoSruUPlmHkQtrhxHH9A97j1DG1Wg58mCo95jE6STdi6sAP+tTFl/VECNUneMBmrG34GavEceYN&#13;&#10;8qSMf8pXOYXZ9qKHaPveG8YgtUanVd8InijuuHt5oTN+sQM94V97wcg8uXANo0MP9eCZvsCnTSeb&#13;&#10;7R5o4J0xz/p6TY4dcPTPrFSmRjJMxdRC2TK41n3rngNWpUZu4aa98LtyP3TFXknGR9XHuPZDtTBK&#13;&#10;9DO+Qn9yO2tDO2u/Gup/e0Bg+9CTIBX+p39Cn3ZwjId4lRsf1n14uA/RBf/gX2g0Hp8fGzb6Qu1I&#13;&#10;AE95YiKzNOtuU2WBblSw4VeEydm7+IeT+Ssg4NAVxgWfuqlCGV/TO6gYHSmDp2/9O8cL1KT2Jzhm&#13;&#10;Z+jiCd8lS43EgeWLVjq6j1g7lbxPdJvqZrHLiHzrQ5t8gn38mVdwe9cVfCxTdkdHfCgEK+rWQ3Ps&#13;&#10;PA5C+PGBPZX4Rl9wR77w+DEw1IgLDu3xTzGRnXWYNV3/uQKUjtnPsfb6xxnhcPcO7NkX5IJEFeCS&#13;&#10;zz5HRUv3nBc1Dn0cQ8JzrFmI3KF6KDrvSUdgMJq9AEXqfn+K3XkwpkGfSeYFajyIvbQjrxeilBmP&#13;&#10;pYsfwg8qt8s29rDI9N2yYGNbddcBinZTgrJH4nBBe0yNCXNB2VGPDJ+Q2+ZpsH5jP+XWrafghYns&#13;&#10;0IcyibYmlzwWiRTkA5EN6q/EUtbOxDL7Uu2l/Ou6w1B19evDR+WyRx9i+oWujTyns380v9gDD3y2&#13;&#10;mScaMbTIsd3SQ3VyghUNH3SvvS2T/2wacUaPn7CFeSeqXPnE74XSE8jPmCy0+e7bWzB4FYc8c93M&#13;&#10;BRDgnEnBS/2gkZItg9bynjv2TzzOeODyqV07bWFj5YEH/PiY97JjRLnPPacJ8Hi/cttfxMmtlupR&#13;&#10;3s0z7lp7Ko+ubY0/BNNcUPovuqZj/uGPpTAHMZ++ub/3ayd4aiA+qe+Zk3JNBk/Go8cksavkTF+O&#13;&#10;4C2GoK5vjeiv0FBMV+PHjIuFk/6x3l/gAo1gJaXvjFxAKM81YNE/rYMzOu+wlpkGHBczZxoeJVMs&#13;&#10;ovLLdvSYGzeUU5FnWHThrYtMLqZRQhz4m+R+zEFBzTPs+6+J4GBQF0ZsYZHi5YRchOYlhXd37979&#13;&#10;YjwuzB80MeUOACZUOoxfLuisNyLWJKV1jGcKubjlFmpuKbrjz9Oq4YWesUKXjx856aM+d3/oZahc&#13;&#10;bE4vu+N5TopDBCKXvqNjXogfQUFQffUgzTOvnCQ3eAhqOpU7Od7oZVBiGmLlz33LrCRLl/qcznCH&#13;&#10;iI6/8gM+t/R91GETyb4TzH/LHZ8qcXL3/sN728kg9OZAPesgl+1JLLR8eARGKgiIvW/0Z2WZ+P0X&#13;&#10;hFikRy/f/aGTRJHYYBZR9la8l4NbNukLX5DrVkP+vDP652VWPArw4u6D9EXON9ntvxaDD2SOPGbc&#13;&#10;2IiO/JUcnoOTGDH5ZDvVF/I1fgWG3jm0wBLuMkKpPJ4D7fPnb60Lp/vPpWQGN7EQvfjLSJ/1smH6&#13;&#10;iuSDIp/uMiFiMZsI+kN37gjg93cIj1+yXvrQjHfT8Hzq4JnLHBQpnogD9IGH+Vi//KqAHT1JRu/E&#13;&#10;hrClC7Zhozd2qjvmzJsvJglslx0aA98UU+4b8WAT0V80tO6ivdteCvfhI/3x+e7dm5d3/+vDb3fP&#13;&#10;5N9nil02HPylFORnlIlE/Hm3D2HGxpBN3INeTEan9xcunqVmE9OFwBdSuF9JrvO3Jy1XFLuGnb+w&#13;&#10;448k6G4tCsekaD+Hc/F+JKt41ScHg4mVwp7Kv8ebhWa30riOrcfciIP47nHbz0B+xp3qQXWvgkPz&#13;&#10;77Mv2nD6kZyMJRSttuXFo1j4hl+9rB/jnUZgypnPjDuKOy6ZQzUm/EJuK07/K5iwe8Zu7cmCrBr0&#13;&#10;6kDLqvCCxy8ripANh3jWi6ZXLNSKXrSS0jcZ32ULqrQOgnLiJgsv9APesvDA1ok76ZN/kXegDssj&#13;&#10;lipCCFvxQI+uqzFyaA427f2E6DGXbrLOAjTyx5BH5siGrEHiaBz6XnG+yYwsNUtcdERu6GhTSLu7&#13;&#10;iud+OyoqEBPKyrP2GMUNu1biy/Iy8mkmHX116RAoWR8Xh6FAWfNAT/oJLtEffbI2AACaeKB08BH5&#13;&#10;0pcWUniPhIAKt7xBsU/RecccP2sKjg/jE+sG2Y479MjLr/+j1eB0P1AFvFaPHtYZscaNX7x3Eqwy&#13;&#10;yI+5Uaj0t9dQy8scXpyvuhiFHTilRxR1En7VEIbSF++ITazN+igE08k/mRvgNsmdgm3CmTm6MvCR&#13;&#10;91Gi47EDxyhSxi7whhLholefMl+oXB+w3oFlf7sdPqzHWv+Vf/0aHrx885e//kV7p9/03jg2/K+8&#13;&#10;57SFVheOfLCSsaH1UfqJgw2BJxe78YJ8o02Ke0xwtBGZvg9tjddHJ4xCf8wHXftBtP0sB7OPQn7e&#13;&#10;d8E+w4NE+7tckLAuc0jC/tUy+da8axdbP/FloF4S8rGl/VvZ8EA+erHvZB+MnUnK9Z8+A/SNfbtS&#13;&#10;5kzpCP7Uww8YtHz0rYyYhbcPedy/WEdjaAkH5gHjCs8yhGc+qsOLvR6xod09r/FAARN9U79+VSDw&#13;&#10;C/ezr9pfhqWlRw9QhWudUnYdFhOH/DURxgR7Mnxb/wjFqReCboOVPlynKBPv9A37JNuhL/olj6Ir&#13;&#10;l16vXt/fPdN+k/c1snckVh8+6Idi9rkif60vdKKFb2zKmqtG219d9aOnfMD1k36q0+0I8pX0RYcv&#13;&#10;n+Pv8exoLjqBDTv6U7XheSD9ZAE671VlI2Xv/ynL23wDW7ynLLmOKbUnCfciv3Q7vGtb17JbbeDs&#13;&#10;8JqxYFs7uKND+x38hfu4vLcVFy/7AG9kN0YzDygG1Jev3ujaUoFIDKA/fIgvB4h8xTg+0sTlsnOt&#13;&#10;T8WpL6hnzKfliG9VKScC0sY3dY9PxQwJPtDvfoMO/cKLWU56K6ZIuVaS11RlLuI9klyLEQM9KIE2&#13;&#10;H36sz/UOdQsn64AUwDLmEBn+jYiUj94ZfmmF5ivv+KH34OuATtkWC+brUo2Id7ppgj/+QnrNOxh1&#13;&#10;fYfOzFWe92gQvteN8TsgYM4oMp977ow+8QsoSx8j719qcz8zATiRj73S2/2ir6PVvDYA2DNfX+W9&#13;&#10;ZD7zZloITDVc5D/opJWAcgdb0DgHEfCVk2hLUAHQZwxGCYx5rSD1+zsEZ9PAEEY4BwfcCsekgp6j&#13;&#10;l9sy6cMZdqJTo40KaOA4nEXXLcZzg6oJqEzsBOIjp4Yk6BO0dYiBl6+dHjwPbMwd2aDjA+s6OZN7&#13;&#10;Lrq1aPR2SeGbxm7CmCgSPvEL5XxYfHmUSUNFHw0pa0UbfcMi5xfoWA90iT6iPvfBSPFFPAdJs5Bw&#13;&#10;S7/lQqcyQdyE//Arz+ESa2iaOzGgoa5oURuP4eimHQ9Uma2URc0bDNUeHoQp/3tBplmp9l3L9j/x&#13;&#10;FEbG5cs+Vf87cCW7ybqrQtwQVZhNjr6uu8yAIbLtlZAe/QQcOiuukq3yJFQdUSWUm+Bwie+mDFYT&#13;&#10;svkHD3L+J16AMTmy/OJPjSt95DFN4MS3ELXpcT46WjaziOfJb3ofkBZkHfjIKvHlYGZiW0ar6PEF&#13;&#10;G/Qhq1aUM4pVwCjGnYp7qj932F6+9sve9jNl6K8yPJk5zm5zsClbk/GxBBsm2c83eLf9Vk5/dE7Z&#13;&#10;dbr6xMFwi8G/HEZ/rQ/s0aUfdZgl1upMWWzIEk/0aeLcaDe/aifj2nMmxCMhB7PlLvBWhFl9TNkJ&#13;&#10;0iPtyG1QLnDpmkNSPQILvmE3xn4UKc8IPPPKHF+eVWnHKeycj874oEVigjjSv8bXle/O4yzjrOOO&#13;&#10;91T5MT08GCMMdsrpJ3Sph60Xft2YVlfHj/uUxhpVW0pBjO2p8INiazy3nfSVnMotwZkvUNHbv+Ej&#13;&#10;MwyLPYFl3wCa6kYIHEzIH/N0y40vkENrXkPr8g3sOPCxAM8LUdTyPU+qP6pH8ytL+8ZA/KsIIpZU&#13;&#10;L37aWwvrnQeasxZwYG9c+pw9j/gwNqFYtizf+8cWMyJqBwcx9iczfvio6WaiL9Kkb+LO/cqakjUK&#13;&#10;CyjbJfgXvqLgQjh6qkq4SqYP6tHBkiS36NSRI9r1ARg7vDqL/rPWM12P6sxY7+jSPoUypnDhyVo3&#13;&#10;Nf8QBHXiL9Iyn1OOPdCR6AX+oZTzgIG4bapuN3B0coza6MoZlLEDukg+OExdUsAR2PmBJHg2KiaI&#13;&#10;7uJhfwJi34LvpBlyh4eR3cxeFyw057OlAx/ZwPkCWTlFfjlj/0RZ8O7NXA2m9cieL/EHHftF7xls&#13;&#10;jCjVD74T2jGpPlHOhwMB/qCCHrQXkgjB91fihhjlRz7OUqbReUxPXNQfRpkvfMNh3XP9eOCDKvwz&#13;&#10;H1Cw45XqpfV4OcQTvxo3MppdHbbxcV0wfqx7qQM6Yo045WKUDRQ/VrHP5cdECZAU6Uesq+wnkIIs&#13;&#10;PWQbdOLpGFP52TPuiLfxUKGiklrZ24Fsp4LohvlqLxR2aizwUW5bBM1agVlXPiH5ETf8+RQtHPa2&#13;&#10;FavhvX8Tu53Ld/i1vHigGTpHw4zf2zZceXy3Drt+QFQZmY5BYsFt9CeFs30G/M6v9eMTP2IyT68U&#13;&#10;CaveO96AuI35lrL04+P3UKmOzw9fquy9muDkbSOHhpxDCd6/Q8qPuTnko9wDFo0kX4OjQ3TOUxH+&#13;&#10;sZl5iTgefeADX5J1I+efxgDwtjUGhW3c/YtRJ+1gYFuwpx8OMGOfO8N2CU0JPvFFZZSnJVin2BzM&#13;&#10;pafxjASX+Ka0YmnOnn8tgRYLtC1MWZDWv+hSXDBJV32A6QdvmIxUlT7q1p4P+tOlGHcmAO+MK8CR&#13;&#10;wHVnjuJv375TZ2kR/PLBfMqrQXsQqgAdvOlonwZrYiMBt5N7gWhojAxNjPKvIdPmDN2h8eQXnNrj&#13;&#10;v1xT3vySP2/5IzjQATycWP7ZOOS5N9Sk3vbiIBP76gP0eeaNUN65QrsInRUnz5AyP+e0TcRDH7vp&#13;&#10;E/7xqzJ9RFx/eeAQIr8o0M7gCOvoXt6Ygm795K6OBD760wfI5eDrA3f4iAl2c8DRAWR7zJ01hYGl&#13;&#10;gTkn78ZDJ/0T2UEz6KonwJsX3hzZ8MeG6khOMnzK1AunvCdjmwdDNPFrnVO0TpEBZj5GV814mjAa&#13;&#10;i8FLXyDPk9w2kSB3U4nqKVnHCwIwPsj0n362DupDPz4Wu9KegzEYRv/xC94VPb7mdJZDE3iBw2RJ&#13;&#10;m1Mzyxrj0+JvxlSh9Berx5C4vbaTHzw3evrqe6n0VxwvUhvwFu+t+VTccSk3JhWJB57jGHPYEP2O&#13;&#10;ZH6Dv/guBvbV7qDV9J9cQugmWA4krusLd7ftJXbWosvBW1NtK5cjRFoYxPZZeZeeHFhjofnRXsYH&#13;&#10;IAXiMryIrTPSLuPKG2pvTJHJAk59dF08Db60Lb/UloX1+0vVPUJCv/To6Dn7RjUhxlc/K/HiGdNX&#13;&#10;dn2N/yqRdYbkHxxwyJEim6o9PnjUvV4Cnxg5kYHwX5xqHzk27vNC2+LLUUymYZ16WN98fpSCY16D&#13;&#10;Hr47nbwk+XzwB7FW3xarNJnvhKdphfWBf3i+7c1Llzy6tg0aEnQ5+Bhr0MEt4U0RGj72zYwBdPQ+&#13;&#10;RPugtoHbO3MsTTTY8FkXruB4nldD9BcDwdB/Hx/gkcihRSuvnYanHgTNKewTdPfQM++P4MU8M9or&#13;&#10;cz8q97UyuZuwxRz0hQ6hQF4+4AmoJuslQ4lT/0KvuyjhyTsl+DPPwLPvCD768EMbOjvGBSb5jgJ3&#13;&#10;qpg6IZdy64No3Qfm9tHBChcXucMGDvA1H3lJAeE+MmzhYOHuY1oWnSojC7htp7AldZHw50exgZff&#13;&#10;GsvxH838Gk67edUHXgNnTThMEc3o3rkAemDQ2wzt64hPfqFuQh/LFR/wuFs5d7Jmb87YYd/pu5e1&#13;&#10;x23abQt/MRAuMZQ02lh3QWhTBt0+J4ALrHtEeO2JNj7EBp+uGzvOKoOLX7hYU6Yyv3ijP9cHJMbU&#13;&#10;N+2r4dU5wV1mtaWjHSI+iv/uF/FswLHNdOJve5Rjj9dl5cFAtsUdX62OFw749wq9e+aMA6f4yH7D&#13;&#10;P4NADgwfkuvLeuBSiqQ9NgLJN/imUbV+oWUvt14Z1EtzyAS4pbRbswO60xzAHxRKQ+45TPjXWKmu&#13;&#10;RAD9VZvBywch+C7+o3ZNt/xTGPw5iBhXOjcnB/QGpT7zANBKq74d59V316F2YgN31nM9wDUEh5WU&#13;&#10;eTKA11iAx5jx43PC5fqSuyE/6lUOjNVXun4g2W7GnhzCYU+uQ6tVdZa6OGzw0Ti6VnM3+av6uX0c&#13;&#10;DKyHVcWsrdSxt7aC27byKs2eH22iLU3G/uhMny7PhlRNXhfVtifoa2mnZ1SvzeBapzW9HeQveUQA&#13;&#10;Bp5EdC3+8OmznJy7DkyEMLiRXJQzKAwY43O7mwBKdobU4S97cKH4+cNn3cWQSZ52G+uJlFrq+j7K&#13;&#10;/BLPragsUAQm777gMR0SMF98Sh9042PjbUMWDPTqQts/GcuC8PUrk+T6izVmaJ7Dg4k1JrTJufmP&#13;&#10;vPqpMPImDnqQ89wnzugaB+GP4oNbnX0wNL6vLWkrR+zIQobNDIaK66Mw7jPkDN/KRB74WXQiE5/4&#13;&#10;tkUixKf38eF+Apq7csZ/PDZlm3JYMmIO5SxDPuvkwQABVt+jC/Kpx77oERu7IMI7ZXI+pNrKwRP6&#13;&#10;kUrnyne+wEs8xS9Bhe/qK2AMDuSQyrvyC6v/hCGc4JlgaNy+BQ30S2rGVcU6rmVK9QPPHzHu40Dl&#13;&#10;vefI5b0sfp5WvuS4jANNJkt86xPu8R0WdtJAjvlr4jw2JCrk35Kw27ygq4SM76Uf0dOeD77eeEnZ&#13;&#10;+OI29/K1HdpQUk85cXZsMgX/meQ49cYy2NTLE4jLzqUlTv8vShGlWLSfpBMHILZXCqDGmIft6Oiq&#13;&#10;7NDo+q6G4MIg+dOot9qBVd5O2djaYZTDA5q0lOctHqUtzlOyFs+zDVeeHcPwpe2avFGW18Rla1J5&#13;&#10;BoW20obb1fbZhqbirl9l73KYg3+U+MtCpGq3dInPbCv9Ozpmw54+gA7N4w9qJEPCr0zTcGxEisM8&#13;&#10;B8pCC+2g3/AZ7Tt+MQW7+BcXLr7glffkQghNeJrTVqTuQ4DpC7frK9XyKvSJnD6TErWzGzGw21/R&#13;&#10;K/TuYr70QYJxKBmUuSoVUMBIorzXgSIrc4XaZi0ZbGWhLQvTpzEbs7G5hyA0saklnv1ONoXlWZ4V&#13;&#10;DEz24nfPAbrV0xs91jMJaxfRDj2Pw64+iE5sND0uCDTf6UuMnMdZ1nXsEr1tqT2Jp/WICH6prkhV&#13;&#10;WVOTWatcfdwwX557ZSdz3cFbP669lFJfvujuZv0ohLSjTRXK9iUMo4qA2NwfXxjHaYsWu8SUTWpe&#13;&#10;1MURhkLeD93rc3Lws/FnDwOevKRPcaJI9qlp6751ZHsgiy6T0ADxTw2YvZaUSB8dKJGjamTZ+uAg&#13;&#10;v2goZQO2dRWQ7bLCKB1evlViKKVPbYEVJNiCLOK56nKB/pGXoqqvHKfkuAyeQgLf69bSKJwGfjy2&#13;&#10;H+7mTdjbVute+wSrUJa/i34w3fVd/hd8fIwRhtveiQXk4gvFiNmrzI+H3Ob/8CXvavSjVL67JHuM&#13;&#10;zh+VEfrwKYzINdt8oZ7qaz0eLxveL2DpmrQuHEqrVvzm+/5rj9O2H3oUMDm6lmv1TlN0x/3GgcGN&#13;&#10;RNua34ZSMPfd4J/5fp/fVQR8EL2Phas+V/7w2GGU69PCwzex7PJGs+PQG8WtbtQfpzW29j4GD/ze&#13;&#10;YfLIizO/3+K54+7t6MeHPs+6In0UuFz0Vx6HJbnrX3ePzIE6NIxR8Cinb6MfhyXIyKMwu+S04wdS&#13;&#10;+iFl8KsX/NSavpoY39uRW1yoj7J40AZ9eCDlnMBte+nOGJkfR0U3oQ24nS9OvFFgN1H1/Q7sqwyj&#13;&#10;Cqdz2lU2+NebMfQuUN3KgxQ7Q79Y6CL9kw4pAHHB7rdEoyAHGDgfKRIymfMKsvJCQBAnX3QCF3YP&#13;&#10;+tvmTcA8IXLsYr7LyX0pFwHD84T0lSRbD5ckl/0pF/4OKl/MZdGEv9iZJmVVLqkOq5M7AFq/oJ+q&#13;&#10;+KL0e0Nh6OONgAM2suFLO3llUCeQwM9AGN/K/7xrIEEfn3BYwGM9CUrh6+DILxQTrobUiTf84cnC&#13;&#10;VllLT2AsdqIRsIsCByS+G0ZttOM//EwMPNc7ZODH4ORPRFtnLr7nAqMXCujYgRHZ3MKZfodbfIwf&#13;&#10;oi886xOiCF2hb2obvCiTvCaq3HpxoQ0GcojI+M3woQ3Q3ytmhQvOYYN0IpUueeIplOHb8jU3vjWh&#13;&#10;rzWepBR6yTLV2YCMHaMjilRWfJzFGqLCK4M6Yyk+zuT0/v179c36Vai4t/L6lnErq6WYvw/Uq0+P&#13;&#10;himU/gpv/Up/1X/hrYWnsJ/J4bePK89DitWmW5uItl1z87kA4U/yvHZp+6+oIr17PuRR5yJAsw1V&#13;&#10;J3xsPVGycR21b8bLNIVGfOLDxHy5Rk4v+Crp+3l9BVb7PTDGamJ3U3vkn3mWx2GTmoGV3xl7eG7A&#13;&#10;nR4w46fpxGM61GPPfbzmCntZ7eAf76S4oUP1upWbh3prl189rnn1wvfqDX8Hh7mPDU3tbM9N6w2d&#13;&#10;0rK+7Q/bF1hlFYM5ntR+r95tv+KnPfiLJtiPcKXuGQf95zP+z/wvvMZtBf+L8tgfPVwejfY5Y4lC&#13;&#10;W40Dpg8VqbEW8hl1JxaFtfm09Niww/d53ZyhEU7LeCI1CoKWZ4UNGCz48h435nruIPw0P1pF3uiH&#13;&#10;4vAw44ln1ZGHLpkVBy4YRvELYv9BSLzxstryzYWk6qzro5/7SusYKv8owccq2fT6J7Ze/bXzgs4/&#13;&#10;iCg+H7SHeC3bnuvPX+pvq9991S/+eZwBW+LF49uFKEax61lVbb5kBdL4w97DQy4vTLOT0fHNY3h5&#13;&#10;0BK7xUk81hqELHkbvmuJMqOdFlcfdU3+/LOZxlSblLRtU2eP5R8I1J+G43Dkynff/OMictfBTfVn&#13;&#10;bmrZ8ibuiBXa0JN3PDgm2JMKwPtBOCRCIfYuvFOGKjq80gUaL7/N4yt5t0v4yoKhQWXvL9nTsVmf&#13;&#10;/SJwdLGtVLbUix948f4Sksuq1887jHLh2ABuecOff70Q5/rD1y2ynZcL824V9n1f9CPuR70LjrHw&#13;&#10;Ve+44/2APCKNLtlrZV7ArNqI3CbrN3KwlzU8MVuM0bFVdRl9F+sK/HHe/VdsvB7Ow62f8LJfKI4g&#13;&#10;++XwT+KHJkLoZ5L70vghgN813YKBU9lX/LYVXnr7ucBLDk7xdnrDNpWueMUtbfML+/TxFah6D0Ro&#13;&#10;6nxftFzT3OhXj7Pb/trl0w/EImMR3o4p5Vc5/KBKHBOjHdOMWa4NoaePyOGdsRvfg9tYpq1jAv1d&#13;&#10;R0XPU8iefcKmB3h7qu7Vc29jnwHc04AiHT3e3r895Ps1BOgnmUJ7FBvwvtX/jv+JZeShsuUz4ChH&#13;&#10;bZXi7zA/arJ5TcRX/qYQG11qwmkRUVW64gPznxWm4MQiqa06C3YOCORw/UM1jGTSzEJgSBhKGB2M&#13;&#10;zAzHlNyR0cR3iVj4KA8P14UaRyVHLneTWDaeh17/wZU/BScAElj7BWM7G+XAZXHhwrWBR3A1EVx+&#13;&#10;EZsAnYxo86Qn+k4QxScPT2yOni7oK3qtgdzgbFC33Twl9wubFeUcioBD2vWhjp18OBjhEZjITjDy&#13;&#10;axH0fExnv6QeP+Kna4DQzmGMaMcPXCSAn5dnyWbpc2wwD3+rYH1CT0dYxgQoZXh+0PtuzjJN5j4M&#13;&#10;znq8yvTSuQMZTOwjRdqqGwhccoSUvHjEBgRjR/1cmuaBx8eE0lfx4l/x0f+Qr7aWS08OrPjUrc/A&#13;&#10;qe8JPIc4Js3mpPjFo36FMRnuye3iUdnEb8YTk+vnuw8f43NOmHtrKSKZELtoWw5M0d+5iuQ30lWf&#13;&#10;HQUdbqXCb9ECa3vzE0wMS9e8eJV1rmdzR1vga3Ivfen+SF4Lm/8RHn+YRnESFyc2M5aOVUBsOzLI&#13;&#10;EzuM/Z+xu/awaGSMzyZZ9JpAzAOuZ1/HEvjfgqd19V/rvzf/vv61+WmupW++Y1rvjj/Hv/hh82FT&#13;&#10;+Z9tvMWrfGmD78KBx0/2w4whUZs+mwo4Rw9Bb+gWyaj9ODVmbrRs8z/8ffen0BoLkbmYPu7jtBW/&#13;&#10;dlfSjo+Lg7f4Lf40Ft5cXFRcNZVG0PIrkoq0MCv/Zi4nFfPYFIpv1rRSFIM65alPZ+zyU05f7X4o&#13;&#10;p0e5WJWenH/Mui1X1I5T39C/wPEr64DXafYhupADZvmMVZjQt/BvH6uduaB7AS+Lbo9tu7zwQi9S&#13;&#10;NrTAsicAvvE1FvVlacoFYNu0iQf86EivP9aTavnRVmQVnaIF3+zF0gXaozFP6cDk+QvtEXTLOcc4&#13;&#10;1uvIQx1ukQvGeEk6qWVEaaaT/3JgsKSFHiRs11doBmwYOtmmx/nuT8p8jr2neUSSKI+NvH+Q0j4F&#13;&#10;nj0YqBaRMzToTkK2+abKnpvkflLR+8bR2zBiwT9GIRVEPJIk671nt+yhIb6II9siRNq4IONFjv4h&#13;&#10;UjD6g+0pFz0v9ZbDN/rBjJfyu/0hf6HRtktMeSMd1ffkuEznjq+EMGZa/tBDE1/s1JgyfhvGlUUe&#13;&#10;enIk51M+5iW4RbHxU4kLOv8xBO914xcU/qofZtlT4TX6Cl+id5OpVUeeZWGC2xvfYEZGaQxB7vjD&#13;&#10;3FQ+psMd8QflXifcRov917b6Jh0S3cFxfxg5igWv9oTL8m3qfBdvQR6XrjjUC2Pv4T6Rn465y2V7&#13;&#10;5mC20wAsfct7vbBx8SNc5NWW0jWnY9yF7SCYPZF6DXmr2evLzQYBv9PZhx7SkTm/d0FwVlj/MK+g&#13;&#10;P9dq3B3CkxbA8CX7/v6QTp+iI3exlq9WBB0EMnZ0Lc+a4nk1Y575BJngwjtyIgs+6SeMSt9c469+&#13;&#10;rdkc4sArdNJFDVyvcFDP9XwT7fAHF87RdfX/kluK5Ia3kwUq3oIvHmdKYm3h01baE554h/0mZBCY&#13;&#10;r4/9xMD0+BMX4VNTgUmSv/bCi57onMepyEsAiuCAwyEqQ8vtQOT8ffMIUYfon+cSkdP2TAck0FLG&#13;&#10;wXRuDRNYCnOizbNanKZVH01+XCzytl7xMT7ITgK4uDo/nRM8yq03r41tq3zgta0wgqF0baO+HwJ8&#13;&#10;0V+kIXESz4k2qbwp89JUrTtO5YUh8OMgCDv5YHMGCnD9CuPn0IITE+V3/DjBDf0+2VPnw2Ix61Z8&#13;&#10;dRkM4NS39A+DqHrFz5GPPgj8zF8sUpE+I+F64iaLbGyHZ9uwLeUMrOoFzAPSuLf7BVxsRZ/ybM5d&#13;&#10;pn1Gtu20VS/4k2oLZdoPehSfVHqqHiQx40Trtk2P1snx2Y9S9fCvGJqsqic+SH+eOYBPPIDnxVwD&#13;&#10;56tukeWRHGl50g2dGX97gv6Q6QbVI+lAqy8OwKVQ+uY0Q9P6Tl/YhYWrxfMcIV3R9Hv45QGOFybl&#13;&#10;pPKhDOhn/A7uU2lf13beT+H/a+HYtD5eLKVQHkuUhxxTtKdfM7apfz9hkw/gB/Xqa/t9Gwff5/Zf&#13;&#10;3Vr7mv+8/PSf6PZO3chX/zIHpIH5Ln2wIT5RxG+LxxNIT4HdKcRr5bVzyFOm/1c7jIq7xlvYD21R&#13;&#10;AtQ38DHsMs4PlN9Z2O3dy7fZbHoNQsb4Dld5r26VE+6M99tyFjSrw1ZnTRBtP6tlF0o59byiY2/b&#13;&#10;KDYd9nW1GHiazS5+YU+zEv2VDWoHYmyLbsj2WBcB17uIYQ1gn/NJL2E3rm1IPCQuiB0kxDZKzKXs&#13;&#10;sZxUhq5rivtKdfj6Qn304Y4B8AR1G2u2l3ErIk6SsdsavWtcZFBbUZYSj0ZEvZmvVVNJmBkz8cfs&#13;&#10;K4w4dCjPDzn6gYsk9e5eSScuHr7p8Rz7Sbat2FvSs4rAJ3pZHLU4yjl3SUT7kadx6JK/1ILfEOy0&#13;&#10;5Jjr8Gnr2jxjq/55yS91+KPLNVWfKzyCZ90eWfgbfPtOrBRZ7i/2wcjkgoe9lu/AVZ1u4yADcugq&#13;&#10;i/0efU880OY/CWyF8yivL5oM1yPz2nd/UNxxp88z/uKL7vRBLnL+8ue/aDr9enev/Sh3o/jFqKJj&#13;&#10;n+6LMQQ9kbzWT1v12lFrK7C9HBz8Gt+if/1KbDqeAdb1JnisRyAclmgPDLr37rJLlbwLhskCLFnr&#13;&#10;/Ri8zSwcJcNxq8GNn0kSr0QFD4kXSjC3PxYP4u9OVz+dxvPGLeOS/t4UPtrHcitL+eQo+7qo8NnH&#13;&#10;O9xaf9wnpTrn0eUMa61tyZkb0CX6nNtCURi1vZzWM4x2/EV+XAOdTXX8s5+q1PIsbfk+lXMNt6fS&#13;&#10;A4NnfbXjuCVBq7iZeDUCfZE5vf1GTL70n5kKh+qloeix9uE9f8k082bWAR1w6noavbgWPfjIRnwx&#13;&#10;YqecOPAaMH6q/vEb/pRc5kgXFMaDR0wDK9zzsFCRVxxgXB92XgRXnAzjsVKeTCCBjw5N5YuutD2V&#13;&#10;rBrz1zbHWMboCO3N8BfD6n16UmFsrLwxXVVpTT9ddZkxX3zyl1yEc+eC/7SSOGDWR06cpSSLsXXd&#13;&#10;GWEfkvx1Nlbqt9EKO1ClJBMU6Ltj1RWnDvFEONafHSSdmMhfcwCToPiqx0X483QETe4kYfkXf3cY&#13;&#10;XaYkwNUBTOD84oYsXqBDage0bKC+dlpPmhNUXLj6Do3P2YzsdOXFQsJEx8kgAVW5O27591YmaPms&#13;&#10;pAlZ1Tzmgp7qLMmGd4PPPGrHEF75dMI1a/HQoaPlFJ4Bl8iwfPGDb3VBVg5TEvT0sX81EUMW3dqx&#13;&#10;9D77tPCrXtShjQ2xD+v9sbLpH+uSHj10gmdoZ7IPakU5r/4Ftg5/D3oFNrBOJsWDL75JLDdG0mq1&#13;&#10;iuiIm/YDFv0TX6VB4krRu3jZDHXSk2J2RHRddNxpRByR+DXow/uPmjT1S4/65iUr+TxqBR0smpB1&#13;&#10;TY8hV4zb9Suva/1KVX/veMj2xETOZyb5K6166ACF3sv4AWvh8FsBfzBH2q7nH2TzT5Ax9pnbJmcW&#13;&#10;llLMn/HUGo8VUn3r58Kbs4cjJaRUgX9Ax7d5nIP63HbU/nMKiderVshasf+zkuuPM/7wubC7jXum&#13;&#10;bO2qY/19Y2iV5EaeiyL38akVxarcyu0RvhjP02tXnZf80pXxtV74f3ZeuZNPt+56z8qsoCzuWafi&#13;&#10;gle76+8z5s/UlozyDRXwWzFXnkOn7Cks4OY5OENRBqbDgqNrB7+xtOcQVb+uyaxJXCDn3W2ZE9iP&#13;&#10;ceEHU/tHAUDdBwIew2ih9ZDDByX2CR77XCSiiHD4U5t8kM9+z79sWnm+8Dj0KllO1I9uuydMgNLm&#13;&#10;EyyL9Ff7i1hnNxv60LAu8sE18+WLdf9FQN2rHX15iaFwrB8XKzycaAtCZimSKmR4Z08ZXydm9K29&#13;&#10;Wu68LOUQ4QehVifwo2/tI29ZMmSC955sxLYEPXBs9x0btBkF5kH0OkefaQ9IikxKi1f1B0J5SZZc&#13;&#10;6iwDyNKPJseeTzDKfNgLsAbyJ1NNL3luEye6sHhI9UGLYOjlMj/EqC/4SzaGSa9vipU3+mMNf/1v&#13;&#10;//3ur3/9N71s/v7um/T/+9/+t3h9El4u0HIHt5zDnpiAUcKP7Xvq6KOvw1raDGsb8sC5mewRtRCP&#13;&#10;rIv4mr1wLnzTv6GNBPbK0Mi2kxfxY8cCP7jyeHvuKv6s/ZPHwHOc3A+HKeKgjrdvxNF+RZR0TQ91&#13;&#10;Lm8e+zG01jQXlZPrqHdKjwBu3f0E4CkfBX6VtAlQ30Sh23I2TMfarTqW7X2641zLV71pvwUrHfq7&#13;&#10;ywr4QQ6vXZeWM/7PxNlLqR8dNjvd0754Stfuu5HQOKw0uNEDj7kKegBVYD6aWOf9TI4V1Rnjik7z&#13;&#10;oH2/nmLsUufjF7vqGoBDz19//cfdP3791WM7c49ef6GbDmCKDTzW6bkXyDiYnLUkdy9GMcpcW6Ib&#13;&#10;OWPL40u4HUtiYR2pX28UoK38KZN8qIvpGmN+2az1Slvtl5YB6BtYp1Y8cSuVjranyle6Zf/jPtt5&#13;&#10;hCf7bOFligkr1/c+XBJevtZdAzjqQRTcsvZZhxsfP+TPCtNpOEVTmyiWoYs8JZRASSagPC+oP4XK&#13;&#10;87i8+0Idw10S8HrOe03gZ57J4eCg2JzLuzqYlOFHWeb4ERX0fP/hvTo+fLh7w4cmVoM7VHQbpw4V&#13;&#10;CHIcAD68K5NygoHDh2ws0P1BcBI69q/mQNvEQIEHt0ExoX7Si3HreOD1U/GpI4tUPA5GSODDu/zR&#13;&#10;g23Ba70lnjtT7Ev1II9WsKHZ7ziBlgQtMhr0LOw04TMnlXvgxYRSWfikPJADPPqpb2DNR13du2Iy&#13;&#10;wOIXPyol/tDAw3229Sennm/0p6S5C4VfyRi4pOJGVvyIPz/L1h4G+e4JyUUefO1PKUJO8uZB+lpn&#13;&#10;yabufpTdbAzRG/7ggwMP5MJPVd9Oytv3gYGTC1HRasOBXaWlrTyAHXD1uXVk9VWCb3MWUeIUuVmQ&#13;&#10;NZZkv2qm98ZNZNga2SrTP/IBB5U4/KPuGIGeMRSZuY3uQfH88v6NdeSXnq/S9+39Lx5P/MLzTHH+&#13;&#10;WXeDue8wVAkb4Qm/VXfx0Vdkgv/7E3r+TEIfPmhj22R3JUZH1dQoLOmsNhuzOOOT60KV8YivsvmJ&#13;&#10;zaGp3eWwtyG3stvefMcrjLzzxQ7by1n0dsjPl7HZm1C98yfdxWNy+EcfzWPLb4kTewlfOlbGr9PP&#13;&#10;sQxfxkJ8RIzhT3xIDl02ACyKoAomdduG5vUDuL1wqkVCN37rK68uMAgPQUxfXYtLfU+Vt3L6OxhX&#13;&#10;2lt05Ueecuw3rhTmQL047avKAod5mTo+2lP5Nc7LIzjxpY3diW6U4YsMHrEkZYOv3EYCi2x0AOR1&#13;&#10;QgWPAzucSTs+hb546lrPg7FlsxmkG8kY8IOZP0E62wUs7e4CEwWv330EkHrPPWLT8qFNOxCAM2dD&#13;&#10;wJfq9cWBCLJb/C0Eq2Ed3JLWo7gVzPHSd8izDDNoX4ml8R4bFR8uGeDtsu0R+w4e4jcswCFqwM9H&#13;&#10;bcNm8QQQupRcG12As75mbaKFMUefcBCCr1/pz6DCm3HLITmHJPsjmay3rCu8j+ENfzLVeyL4RSbx&#13;&#10;5BjWfA3tV/ZV43f++glrIbzzS6q0h05GvdLapFnCOhho5dEt46UHM+57+yNwCZNsjMqBTcZP9iAv&#13;&#10;9KiNjvzdjk38eoMu7Bdea9/5jJfbWx8U0J/N1MUFax7BY7+PbLyMb7wGqvxFdxrDT9ZZVX7g+cbL&#13;&#10;SgVjvwbwueYB6zXz4JgjddnL8AMheCu5H6faeVBSD4T2b/cLMiZ2iZ8PJOYuY/qSD3jQdM2izj7F&#13;&#10;/hRbj8PRjT1N2niniA5G1O/sVaIjzo4M75UkF578NUXaveehE5XYrzY9U1zw4wqx9ub1vXF51IZ5&#13;&#10;yYdrrOeKg//7//n3u3/77/9+9/aXv97p9OTuy3/877u//eMfkq+/nEk/CM8XWMJlVaJ/+Vh/ySWv&#13;&#10;b5DdvZLAGAko7eNK+h/80E+b+IRHfNd244BrVsNAZfezYqM6ZD2b/hyf88cY7u/5QxTP9SJbvbOE&#13;&#10;PaJoPPZUBk6/+eLQNNlfPCguHevynflKN5UwQ9dL8oDoxEm2MecIqFvWom9sMWbQrXeKfI8vhhf8&#13;&#10;mmJ7a+e8ftqh6MV8QXJ/UJ6xQqz0kzFCFdyRL1ubdt67Dnu5uDuMMp/GQfk0X7jt1zN+6eC9cGPL&#13;&#10;zmNvO3ClPjj8qWgS4wl7uf7wnf7qF/qPv8SVR1ASU36agXlii8mdf+HhZ9bHF+Os7cf+ED5x6dEG&#13;&#10;QcckOR8SczLj1Wu96uWF/OLhE8YO1yfAYc88/csvf9a14r1h+ysaaAOPT2g1PsWDetNeBuZ4Zc6s&#13;&#10;4sA2fOOoPi46cnD6OekuRODYsB/QFAd96J7ioGdGMz2WNC6c2sDpY809e4IHyev8Ru01YBArd6qH&#13;&#10;n1tvjn1hN1pY1FlecV+CAmMGP4+KPNPkkRP/uXgfHgSGWUzdTlZ5d5wXweHMZM3JWDYAXCDr0ESL&#13;&#10;MM9KPtNjQDEsky32wseT/Qx0NrrpSN3p4seG6LgYgQpeaEZWslmwB1bcHaVOZpJm0ieFJXxZDAID&#13;&#10;jrV2IvpQT3RZRzoaQqhowzf1g6pH2RfZ0w6NBwwC9Z+DEhZ2bl2Cl1/Opjw6wjuDizq2QHu1iXpg&#13;&#10;aBId+TNXL3UHDorBpf+saNAO/fBh/WBbsX8CuvZEPtwhlp1k+tgn5NhOCwzcFp2o209quybTqP2Y&#13;&#10;jKBTqn3hFZtdRkBxjHlUp4b86OBFHVVGtyLYn8PD8tWALZ7wINaAzPCFWFUtnl1A0QtcBjyT3KG3&#13;&#10;eLBxo17dkScOUUiZaakrWa58TPhIsA9MPuuFyH0+EZ3VEF9KCeLRB2Yi4E4wTpi5PfbjR/2VHMl9&#13;&#10;3s6IRNNVD/sNdt9J4BT/KbRbfG7BbtHbnDbEra2tfEPKGANgD57swcde8JWT0gf11fSj4Gk1yumr&#13;&#10;C1s4p19AwJbCTgQ/WSnfp9B7cfJUO7babs0vmMa6wF1w5Izd0jP95K44xlfGLfFISn+MFWTjws5Z&#13;&#10;vsCjr2lizjAKfEQ7mwZ4NBbav8EU8iW1HXBpkv9BT4qMdSL9G+XL13Om5OwyK/cKA+4kW0jhlNyA&#13;&#10;G187j70MKvXqsZMm9uJP4+2Nl/LuF1no1ozzs68CU7PAlpuibTDw4Ivc9Ezi5sznQLsUzBPUBMPR&#13;&#10;in67jScf4MBJC+dpeYetGx3kB3z6xTDg+jwePzgAjFvpyYbHyKMD9iSuuj+4zaNjZTrAKlTvsCpd&#13;&#10;8o6N9BsY48fNRpQ6+VNcz/X4pjqyXsIvYyG4n3Qg/loHITiLTfG7X+7v3r37k/cD0PVZdtYJX1QL&#13;&#10;71748PmgH75ev86PENzpwH6EH7C+6OIb217pIuLVPDIMffXl4ot555ve79CXHqJbDhf4QSM/akRf&#13;&#10;xm10lUj3KbyZmeLTNYaAawWbeCD/evfuT3+5u3/3TnD04tdS7iTGrtc6LPmoCVFwrXXsDX03sWQT&#13;&#10;M7iZ5c/roPyia6LsW5EgfBLy+OtyzKv+WCc3hVg8ehABbpPnXNWBXPsLnOKS92CjtOTZI9RO1ecA&#13;&#10;hD5ATOiJI+Go7ZtsKo39jmw+2KiJP22R4Is/GftaP055v+xIlT+0V3A/zJpQHa0/i4ccRn9xV0r2&#13;&#10;2TPfak/xSo/g+AdTxc0vf/7r3Wv9KKNoE40uul7d+66TZxx0qV++8M4C6Y1fhWClrCuGAaFjJu37&#13;&#10;aVo99bSRumiKT0498/3EzMErvDfSrQguHYxjJV9CzNd+gA4n6r981nhEBp+X7MWQof8qBnfjzBoM&#13;&#10;jbkIwbnwgSfJ5yqYL3KNQT3xOVWjHiRDaaFH+ccFbLqVYhPxnv4vTnRgT7HTqWw7i5W8fUBt75Mz&#13;&#10;1o9r0D6l5y3q4ja/4uzwlnddd/ysyTtkxqFAXXcxHj7tf7dscPmIAABAAElEQVRMjAHvBy6VAy7w&#13;&#10;1mmjTgJGu8t8CWxcFYtPnTmGHCrD1QccPL7ynDbxOnpUN/AYp/uHpyrKl5wDIHhT5pNhsHQznLid&#13;&#10;GNjHY2zX9Oq2ZV9twxxS6gmaMTuyWgna8V18cuRz9wvzDoPGXLBd8KToehDfKNhnwCG5hW5Wq4ER&#13;&#10;udsQNdO+wysK/KVPoejOWpy+LZT85Rvd2cCjHs90uPFcRn17ngs4Jm4/ioHh0tSKM6vUWGtC8EUZ&#13;&#10;BLAgayoyf/9FF3V4F1cWCxQDnwtRzkMwwAEnxXziq/bktImPLwgz0SO2i7pKpsNXfOou+MfQQlAX&#13;&#10;jKS0h6IdCgPDsY1Hh5ySezIdkPkIBRifuhJuJGCgYg8BwsVMgp9fUXR4pI3Aiy9a/LRAyjjjm1bl&#13;&#10;+gGf82eeST1AYcA0tcNrU21ojqn0FL7LZoZNYmDoIs3NCh3gAR0bKPtVeKHhfpez3wzQlwce6yjl&#13;&#10;0VsFl8mbaIc/PiDnQs8wECgLhr98i7F0pa2pfMkdg8K7Jug7+G3D+CyoTHDIh4p4aDn8DIU+CNqw&#13;&#10;4KMlg1Lr+Ayr2ID1XTvII3koqNW6bPRu1Jc5jq3mITshZawpIozQXxE/8bb26kPcK9EngIBzxw+/&#13;&#10;jrgPJZh3AqXPYseuA+XqaEbf+drpvoN2aoJmT0/Ji5cG03bMxuOJiejgue2q4BEdE7fg5CD1wD5s&#13;&#10;7SN2qyWl6ksspU/OGPjqpOu5+eC/g098qFx8Am77oPJ3+pZtH7GrPv2qi4UHzZEv9MvDN/2pUA2e&#13;&#10;bDDVDK9n3MlZOe5jDyWPEfgRj6Tlh8QmcWIbCT6S59QpIlexvafq3Xxva7lt5IdObbyRF/9GkxV3&#13;&#10;u/wQDWWICvC98v++rDhgrBxRT48F8wdr/IKsW3regplsJLQ87jd019NznCJvom/EUU+CzjLUF5XV&#13;&#10;NjC8Id76zDgaI/HP0IbVk9/l1xAA8ZB1AMd/9UdGy9G/u02hLdfqvWIh7dUxcMMmfj0W93I1N4x+&#13;&#10;KGDsX9UnS7t+IC0e8Mscv9uMCNMIcW2O6JfNDvsg7cL2eLRqw9z0uE1zmpgg9liXqg8yKe95BvYY&#13;&#10;qb6FtPhaMbU3yt0Q3mhqXLzVoxGvXunQRG2vtQ6gL2s4F796CZ0PTd7q0AEeD7r7lT0DOBzE//3v&#13;&#10;/3DOe68Y6wx3PrQ/17ry6o0OV7QG8oun79CVPqzN8OLivF3hDb5kvdBLWcHrXRnfuvait2hkjf2A&#13;&#10;rrGJerlMkzM8rZsYdAfluz/9WfPYa71HQ3OVL2xFqxeZvPl6f/dx5i8pI3xR+MVlmjZUzz4ydyDz&#13;&#10;3j29+dAXEfiaxzay38kdZvz1lcQBxmst1sf6jWqmgU6fHl5QbvJeQHVy2hcO63royN2uebzt0Ked&#13;&#10;0sTI+Ja+1rbQqXsl/Ny9zeFP8NWnvtNBNLZbMHziWJA+yIi/JWX6If3NDyvcRSMdhZf3d2SPxx3J&#13;&#10;zE/cafjrpw93OhvRBkUHMTqQu9OeVRuVOy1LxuFH1BeqI5bDEt+dpDY8xHgmIYdEnQ+msZyjmwmD&#13;&#10;Zpws88E3gC9VD78JwfEnWshMCh/Kk1P21CgwNtuWaTNc/gkl1zKyRzFPM3cbf9FdO/xRJvZgqM1h&#13;&#10;IP9ox6dc1sQe4lh8VEe/JmBEGJ+k5sWAT8b9gsAmeFD+ntS+3WnQ1b6Alf8YRup4DJtycFi9bsvD&#13;&#10;33u/mb8YF1YbrvLbB56jdqWmfMW/gTKi0LU6PoW14Lai6Mp3WvfToBbu6Cm+2tCb6xjn47+UC4uf&#13;&#10;DnqcPHTkhVMm9fpsE+GYLF6uqWIj18fhRrytuTXz6TqEhhY6eDfvwTW61uc8VsZcEVnkS7/OIT0s&#13;&#10;QVfKwK/rYXUF55piPlrHwh0XXaif88xJ7Duxl/bGEnj+QVs6kKjDdudJi+F7rrLlyHv1n0CPUsfU&#13;&#10;4odPQhEdzyTImmaVds7xkZU7k2jO4CRfg4bbInle8asWnr/rGSl+2cjFvSZZ8dLyYpbpLAHsSU7+&#13;&#10;uSWUk3YNPDH/okkYhfnl4/7tW/OGPwnYZzYvdlgCVL2o//w6glNgC08CSxfy6GPaLETwxfk23vIh&#13;&#10;CJ1zhNhuvnDHOUFvZ6K+mrAImWCiUv56TvTiGVlsNBxkyyNDFy5CmGh0g6n+SgyJi1ramIBIL57r&#13;&#10;z7Hp7dtO2IwgyYOuNvmOAfNZFy6gwaefvEcmgQkv4D6MGX6ey8FXD/GuC2TAn35CJoOOhfGzDmve&#13;&#10;6NcmYGyqVrJxrsY31OOTDizg9bthklEc2yKTWcQJFA9gNaInfUt86HUv9rUPHsQrvtPdNeAMLjIs&#13;&#10;X3XH3choO53UdmCkIaekNuw12PzVo66XL7mXTyYifeg7+j82rjrw464bYbSvjI/uMhPbkMXHb14X&#13;&#10;n6/mKRuignHAox+0vRqbRKPNBocmn+QvH3qIllNiL9i4zPTpf5hBz+1t3K3FuEAmOvlRNPmW21Gv&#13;&#10;KZPiiplrO/X60v10C2FgxWt+Rb3Sg4cN6BlbVr7T4idwmVtIV/7mqzYeK8mcE7z2F7W9TP3KA1gn&#13;&#10;a8ok5O6JkXNNJxoMuZE60Wr2uilXwBtUV5DGou4weqU40V7UMek5iJix7eItOHYejjKLiQ/J5oLJ&#13;&#10;fpS82B97LJ74Iz50ceD5QMW06nvwG+u7ZvDB/1x0XFM3x8CXv2srefVQEdF7HSKlPWaQIFGRZ7XE&#13;&#10;g/9T3nFNfPna2+FFil7EViELDr7tM6LGr+fMjGtAOz+j2JGUVqJXAJOb34gpbXMMwe/Gxyjjhw8w&#13;&#10;0owW90s3fNWbiwqwYkZtAaiPqthxilVzfPxVyt0d7buMrdgRaaGPjYWfeYaW+AAuX4xPQy+/Gz1x&#13;&#10;YP8cc7MJbOuZ417DI8ELlHJ47VhHWRMz+tQebwolL30QPrhrpXgcv2XNqA8Dbx8Un3Fo/pKDH9u3&#13;&#10;5dnH2oR06otdJ3gtvlEGPosX64/gW592zmOjzI9NL3VQwTuOfvv1N99uzrruOxbE+70OQ7hYvNfB&#13;&#10;Chvx1zpcYV74059e3P31L/9NdHovnQ7lf9Ofo//tt9/0SM8HHbo/6FFQHTKIJ3sMHv3xRSVzDfry&#13;&#10;kU74k7Um78twk/U8NvzCie/xjqlcT6mw2I+JsZGpQRXND9wF4yvXL9ovCcRdJtqt6CWjRAFrn15A&#13;&#10;KgNYQ1n3ypExgu85FHqhfaXfOyF+YPBILLjPeC+KDnee8ZiE7UG++Ij/Z9094z6QfV3T2bux92DN&#13;&#10;aaIOHm2Wj1w+IIhpL0La3861TvtHSPuGNZvYSA6RcWRb+lx6ip9xRKdC7EUXfdgzk3s8cpElwczL&#13;&#10;7B2/6rEfDlg6X6ASuiEDGIcc9C0+oOx2eyJ7CA49OKRXx/uw6uPXD3r85re7P/9fPAr/xvtvXgDL&#13;&#10;3RlSFu62m/Xoi3h+lJ9/ectB3sjFH1NGZ3qDdS2UmBbbYn8avG+kqLamjDnxAgQ8Rke67ROY8Ujf&#13;&#10;jb3yqvZ17H2zVBqsL/qSccN4qa84XOMR8tfaV/ngTJy9Dkr5aJG5wfMQOgvaedwwKxpM5BCH6YPC&#13;&#10;8BM8hIhDlGqf9Qrop75Ldwu5bdkHYUMusLnz2JqwiMp2ZIJrfDXEZ4H1Lgf4F0558RYvGwL0nIBD&#13;&#10;s7e3TN52+86Gjw7WLmXaOtfBvfTX8lF3HFIL7q7zGZa+YE7rwQO86Sfe+UPaaauvG7YvPyVh3c+6&#13;&#10;FeXEY4DXNbnjk1Cwv7wnYAxmbmH/z4eEL/o4S3yjuZnHcrZ4Nw/3CZ3Z/jX5sikmBnjz29qMvynf&#13;&#10;SvQR8Phy75ti26cadPWfc9mgmdzXWaYWEx8WaQ5inLW/cav3tmW25btfAaNhfYCMazsbRvhF08Vo&#13;&#10;ug5qA090Ziobw13tAJJmBLV65C/fvfslTpMSeeY9t9qhlDvMcMzXhM/EyQZcjH1WpvJnT4xLmSok&#13;&#10;ai/sSGJSxGHw64kPcOOK1M/xq+6DAAVRnM88zi8pPJtJYHGXhg53XF/RwEKEmbok9QJEmYXtOafg&#13;&#10;0h1epOaubF/MKdjjXOXkBg7WXlY70iS+dyZkI5RASOdgkCZo7ijRBxtZ7nvrJQt2g8SLunBNx9fo&#13;&#10;CtzPlQrWwVb9aeuvEVGQxZPn4XJHAmygZdCdExNbBmQDVj3ig7Hi2VNikAEvRipDg83I98TsWhaq&#13;&#10;3Q76qHcJmZ/o0OmVbuuMWdjHJ/3zbOBM8thEcrx5sE1sCFb7jTBf1kVlfBveqkwH1k+gpj0xAHx9&#13;&#10;aKWdgU5Mps5gZiOiFuNSx5+H/kYTYNpNpi/8RRwKnSarwmKPfHE3lf90nfHkDxpBlHw/Q6zNR2IV&#13;&#10;MPxJ6JD4UaaxxGEXJBxufnS/vXqXQ7rgo2dkMQX0nQlP+Q+a+qP0vzevf0sHP2uPngUqXxcLAfoi&#13;&#10;HgR9sHvH3chcJCaI96av8l3ik9igfxb1VR9odvvtnYUelnFZ2R+8AdSfR+MUHGpDdyG/ov6w/pxx&#13;&#10;qsPMbw95oS8b0S+6w4QLALbJfpeAfEQsur80J0avGOKyY4/2+LPexx8+ZPMt7rm9E4XYkOL0+C58&#13;&#10;gd/yH/A9WYcNUP8Cpyui20LwpnbrYRY9EnAPDemO3qmgWJKHiIoLMvCtv9M4PaBsSsMhvqh+AM0L&#13;&#10;PamUbPQG9DOpehXXdoujY6JA54lNtYx9aYw9S1P3BQuKFcpGG8zdbmSAl/4Jn+o/tZ/IkAnXJRui&#13;&#10;uPMkDbBT4qO1ay67RFb/7rFTSaVnnvULjafvy+mxNqPh1kezt7XtpbvGGPBl1XlOOLUMX3CJQ/ed&#13;&#10;HMuNpWoyl64J1LDNOIs54EkB7p7byyDZJ8rTf1lrCneur5e61Zb5kIMROELDhz/XiO7+MeqrXvKt&#13;&#10;izwuXqnf6U6AZ3okQ4i68/CdDzO48467CF6Kjx+X0GEBF615LOfN3Z/16Muf9R4sfl3nDsX/+Pvf&#13;&#10;7v7///k/xUJ+8EWF5iDdQuA1XTK6Jr98pXVN7RnHaC3ZzMfqfHtAOpBsq5yY9VQt03Hpq8DlUTAP&#13;&#10;/PatflnTD+T3d6/veJk5hzhCgb8OfZ4LSTsEvasrd9QwD3Kwgj5eG3SgwDvo/q73bHAhXP+xt1FF&#13;&#10;tELWmv6NPZL3jlyYSID4QJ8fZ0CNzeRN6A5OIccvpoIBp50LstgolRNEJm+57KLXwVlaZU3jnXnE&#13;&#10;meU/MOMnmV59+pv+ImH2glLZMoWvfsV35sndiIof95t7hF7JvpG+4FUq9DG3dCMHfXNXifaIehfC&#13;&#10;yzfykA6Nf9MFGz/6+IBEj2qp0+GibkBPeI58T4CMC/Yk7DGjce0lP9lw1MxifFSMwPi231FTOj/X&#13;&#10;wUdluk3yBVb4xE7vGfCZ1SK2+ARTJiRW1Y6fiDj62ndiaa3FdsaS/eVJe3yPbywEHbDBDKH2XEHd&#13;&#10;MKtGTCyc2o4N6C+vmc6o6OZavrr+WbRAq8c3pL24E+/wKRPn9t0NP8enaHpmUn1hgY9aD5+xX7aQ&#13;&#10;2ubK5av4F/CpWvrk6athbTzHsv0WHYtP416O20XP4J9Ee3HQJTGQdvCZKvmI01Akg8YHaALXhp0X&#13;&#10;WIU33xncgplGX0RF1w1g5ktBiZhrb1Bm7vn4Me8LBa8HJdGNuYe1gTWAcTh2bc5jPiA1plxxwLvk&#13;&#10;r7bBv3qHjrgHha+zf0x4fC0fA4JPU/nZRsGbt736tc7Y8JwyPJC/8yveU7k11VhGZehkgf8d+KhG&#13;&#10;2wHImcJWdd+0Dp4PbK2PmbZJOdL2FLkv7+9f63RLC6UROBnX4ihcn3i5g0WkOu0ZXDBRTRf+EpcJ&#13;&#10;SYOWjrVDRIwj+eSinYtQHWaoczs4uC2QRyDBQVcWInNVmQ5GFvz8Kwa/CBAE0oXFkg8bA1KdnaAS&#13;&#10;CvR8ZjEicHe86mXg8UUIJ1my5OwJmiQmFi5aV+ABxw/ADtt0SOBfatQGX14+RKfQzoINbnmg68Fe&#13;&#10;uNhBvfjxT7Vj3deAE8LBw/0QX6dvgrvb2ZNLYODgUw5ySPpx279S4X94v6C/hedAtx/CG9yJU5Xi&#13;&#10;D/CSpI/Y8eJT7HuhizMMRxNQFl6w4ytiZwUzOMQIp7nIDs6SDS6wa+KQJrakjdhZE6o1OJHEb9Ep&#13;&#10;Gwx+sVn+ax9edeaCvXjnNgwcG3HHlI0z6lLGdzLANlAmzvj4Tiq1+/0+9vfjxc/0kn+vTSWJjSK/&#13;&#10;MmI7/uLW0rAfgeCIJ7rQcPabMWHjBJ5xC7iRM3mTbuHtvCkjEpkWPZuP+JmGczq0nX69xR8K4MSm&#13;&#10;+WOX0nrsxNXvfkG/67kj0wbHcI2vmDMYh6RbOrHRKb6RDkNce/T1lOzQcrCaPyv36qvuIPr2xneb&#13;&#10;PJ8DEykutMRJD8DsC8Fo8nxBJI0O1Cmayr6SprMzQ+fcMaLWzYCrjde69YTW/EK6kbfZ+S1bO7ef&#13;&#10;EFXpnwNfG5rFtXyQuZfhQT26CN/2xuIDNjhqBB3Fk/E9IBdxoBJjnoZBO+ysXCNdvuBYf4BnnXBq&#13;&#10;dYtI1WddGztCUyVqR3kRi2krOWKZD3dZVaVrbes/yiub/LFt1SWSH7djWvU+Szr+WgntdaLsAHvZ&#13;&#10;Qe02/cJZfNHRMU0jPk2QHDrUBq/3i2zwviMLvsIPXfTBj8s2+nL6THiMp2xxlxBw48vY5zrN2O+J&#13;&#10;PrjIEWfjVt86JfKQxRqYTTGKMfcwr3sTh66CvdWdq9wN8eHhg2JBd05IefY38ASf/dobrQ1+Ubvw&#13;&#10;WUZ+++2D77IA514v7nz4yOGL9na+wH2mF4e/Fc393Z9++YvudMxLWHkkh5ePc2CLZR4X43cui+sj&#13;&#10;8ODLvI6uHJ5whzD6CwwmX0orx87Spy2RDh+/rFF342qnJP10xwg/WGhMPnzRnXdiyn6Fu0w+Icvy&#13;&#10;LER9qDVBsvkB7h9/+8fd//qPv4uM/aG1lXTtddBRdwC/EI5+b/DehPUMv4mzdWL/24sKdLNtYzf1&#13;&#10;Y/6SEdiw4xp/w81cEh7gxk/DM2qrgl9ok274TDaIsf7LjzPWvQ9RI/QcqPsxVLkFr5mNfOK9jjh5&#13;&#10;PWDfY2WwUb+oi4ZHeLIPjd78AQZ04g8mwONej0Ldv/1Fhyav735Tv/+H7jz6VRdvHJ5xqEAgmZ79&#13;&#10;rfD5gdB3alhWeIpd0pELrnZ8xrqG/zk+IBEbjQHsajJs6LHPhyWr2T6IL82lZOa186Eh45U8ewTY&#13;&#10;JEb0K732ShzwfH6vP5+sw0h4gp8EZoQCrzz6JNrTY9E/kVtbiLKWXRguKes7/VR7LC4yrTvFtoH8&#13;&#10;BxJ8iBdspoxrYUmEU/f6obqssi6IsGxgY/+e09Y6uKRbsLT889/d71dmczjvZc/Z0zeVutrTZ9T5&#13;&#10;EL4+gGZsDR/P6/hIdT6MK1ozZoGcE3qR6qu9FRmF72XjS4ZhQ+CbEITvtvlCJtc7xCE5cxLxyfVy&#13;&#10;5XpdkA6Mo7z7KP0Cb7OhoyfxuGHhhV3z6gs85dKH3xV/r4Nf/juf4tjeTZ/4tK2R5zV8cOBxi8+i&#13;&#10;GB8O/s4frccF4pG+LJ0t0RfwWsX82GSZNXuAzFcBJXaiFwxYY0s73CT45S+6w8SrrHBA4PlZOvGT&#13;&#10;Jk/yN7xsUhEodsM4kuxAMeBU1jqJHnwtA3YuC907PVdL+qyFjjrtfnRH8tlo7ZuRBi4HInVoDmX0&#13;&#10;K4wmYBY5LsibwAGXhC7RZxafgcV4o/irfKkYXxYlx/a4rdito5cvRLToIg6JYKIbi/NL3SkBED7Q&#13;&#10;YCdBzy89vFSNwGcT0CBiY2OZwuVC3IvTCIUOHr1ABByea/BSr85srL7JN623jXphlTsi4DgfTSxs&#13;&#10;TpRyUZxDC+6EoA6vlSJTbI/kdnQRBPhzvT5YHNRPswFUCxe25VOdsPkzD8aaLj5zZb5iw9mm4l7x&#13;&#10;gosG8ItytRtcTCCm+5eP0NOLIBs84Xdywkf105k+Cw4wZNUWeBfvCi9OF+MMOvSrzRCnXr4eNx5E&#13;&#10;9Fv0diyMHMq//PKL5T/XBMpfsUKOF4FNFxWdqgMie2HatmteO67w1g9eBSj/EQ2oa7LZCG8U4R/P&#13;&#10;nBstw/2VfrU/cY4Sc0H9e6a6rduur10/RJYdlic2O34bjIaiF3zvf4t0I7/lv6LBzi/h0/DmtvI3&#13;&#10;L97d6cZ4hYc2dRqbzAPcUdc5wvrKdmKJuYj5k5Rvzb+uoeLMETKWCwru9OLiBvplW8rE0IINA3ha&#13;&#10;Tvy501n6tIHdvmCT0kTfAG8qr9aRVxjyi3rV44y3HJ8wSB1a1qakzJOUoUUH81BzMdoW/ODRurRt&#13;&#10;y+08/V1u+RW/PHc/RSLjefkXH/nuKuSpHB8gefE7HvHYxO8Y4MZn7b/SbgSXIvSWd8jZEaDfeaQM&#13;&#10;Dan9lNrj786htKAXvBIL4uOOiq0EbPv3iA3BehhizhZNX6weNU8dwu++LZ/QhC8UayYBdl4zwTUd&#13;&#10;A8f2QoGOAw8ztzVmABk7AXfov495+1ZI1/mo8plvepFt+SKun8of27JOaU/Emu61AL30VwH1GA17&#13;&#10;pjd63Ia7SfDtWz3qzBr9UYflf/vb3/Rek7c+GOHxaich8TJX6D995M4ULrozztCBxzPotzd6f8n9&#13;&#10;Sx3EC4YOH97rwEQHKKp4/8eayHPy2dizjvJpZHAnAN7JwUUcJRmbr+xfYSDTHyFpNIh/4srjU3Zo&#13;&#10;9tNHf1HxtfZNzFMP+EPvXBGe40s/VL2S/ewuv33l0Ig9mWSJir3lm3f3d//fX/5N/vmzYK/uPr7X&#13;&#10;40e/6gDl83vNpR8lU4/tcAey6H1Xog5W2KfYJ3o8Z1S2bbXPfSL+pFpsmC5O8IvL8gX9gG3UCw9V&#13;&#10;vn1H0NiMPHlDuLX/mfpQvLRHRErXTHi+0r6bvHNY5w086AMJHWzgG9/lIZeig5PiC/74TpwTTyp/&#13;&#10;0h0krDUP8gmx9D/+/f+9e6V3x6jD9dcr39y91XWAHgzWoRWPQHHgQIxIL1ViK76XHPW5D+/hP36I&#13;&#10;bPWx2ihDxz7PP14Jj1T9GDuAPC7wm2uBIWfHxXbjlp54U9+V146L9dD3l3hw+EMW36CR3ztPcQcT&#13;&#10;L833n64W845N2yhp5X3KxYt6tIstrpdee3AWX2D0j3WmbIKhQg8lMKzn1A38J76w6xt7bqnAAVd8&#13;&#10;jxxiNIxty142GAD2Zn2KPcv+qmRaVWwbPijTgREDT7XtPK90sLm2U2+yj6Zu2q1txxET9WHGFf3s&#13;&#10;Ol0uOL5hDOGXvBeKWCZuc63D9Unm7XFOGW85snddaLI+yqv/hn4qtr08CAzK7Pf5IZsyByXomLtL&#13;&#10;1H/Yo48PHKU//t1TeZL7c4mjfT21nkNOnLfN05CY0g6Pn0ngmt8FufSeC8yTfWv8SZvtIOoln7vV&#13;&#10;GNHW+5ALZNmIjuVJXpmFuT5wt+NU0qULqWJZ6UAx/hIFyHTGyWAdfCjhQFw1xU8v/6SJksk4+ifw&#13;&#10;HnTbpk9hRVN3+v0TOF2zJrjRj1Y6Tt90Lr9OqEygClNBkAnfBy6aRP3iKdE7UKU4F9j86oETOAxB&#13;&#10;xv1bPYcLPxlg57hTEzi9W6JOaG5dxB9tUMZmKs/jFYDcUstdXxA0TaKfrblk2hB9U0x7Og+d+MAz&#13;&#10;n6DS7WAWRt5JujSezDQ4GBTHxY11W3Ri4gQ9yb6csv0hmANeDHIRxDN6mfTazmJV2QzG51+yqAPj&#13;&#10;0wt0gry/RKAT9N6wvWSyHf/XeqlTnayYv5Yvwju2gVddyDsJ1CeWMxMBsfFK+NV3yY3t6Fp+4HSz&#13;&#10;jbe7oKIKdOoR4VKrfLC2nlYj7eanluic2KpuphYS/FqmDT2uMNotF75MCOqYY/DXboJZfTXsRDE6&#13;&#10;4Fd2IFBoA+sU5TwOHMTTLm38J5v5dY8/Hcnz51jrXyPxI/LnA5/oErtjRWxGNp/aYZl/8Cubvwux&#13;&#10;9MVOzEBufZMauNGJUvWifE3YQmJDnmeQD68aDl88Rlz9TNrtRe7Mjfmx7waDHb+63EB7ErTT/x/e&#13;&#10;3mzLjuRI19s5YwZqIotkD2xJS0vn7lzo/R+kly50TrO7yCpWYUYCOer7fnOL8L1zJ1CkKDmw0ydz&#13;&#10;m9x8DA+Pe4GSQV0gCFqrdqdWZA6xnKv6BZsbBvu4tJfuJ+jhKGj9d90LI11/qkXdVZuyv7Z/6B+Z&#13;&#10;W2qLRorG+LvwT1b1a2v2kjeSug7KF3HZon1w19EYP1MiiyxnzfxX7lAPP/kDn9v2uUtvkF28mIBG&#13;&#10;F0yV3HVWNmr7WMDvBIoeIMOWvkRPBHdhpL/ikB49rSnL5MH8sDnx2QukQVqQu47MlX1DFWt+7xa4&#13;&#10;m2KJ6Jm/1sVc9q4so/xgaoa9i5mubfTj5tVSQQ7tsXDao77xEj4xw+Enf0gqoOTt/tktJz+mNV+l&#13;&#10;w4z4WzR2kS54NAf75KYdfZZOm3azs/gz763MwXb3tYVuDx5JjfK5q0It5am9GbQB9UxbVh7nB/yl&#13;&#10;XdTsoMYnHrhwV4RjvC3GV2wc0+t+OB5AXUiT++aYs10xNjifqjkM95ZwR0kWC7R9TxFn/uFTdibr&#13;&#10;mYMxP/v4gZMcLM4zYWd8PTqsOylYaeZVkKvr85z2cD4oP1kIQ1KqNResWq/+xWWa8lg/zgUMVl1l&#13;&#10;DgBnWkl+1iP5bmBUGps9h6eMb0rvK8nqSXzAw7+vVJygr4tP72oRYTEVCJHHvGr08OlveLLGw7/r&#13;&#10;Y8Lc3fHm5ebtqx9zuib6R+eS0vJuechVr8KQAG751fXmRmwr+NmQYdwvYYWQd1z60kr2lfSyRW3e&#13;&#10;X/FUfQ8tgc2+/EsZyxdiy9yQdsZdIb4GUydAgh127DlLd5mjoXdZdPPKuvtEXVxwz2AW/1zW6rF+&#13;&#10;5wQf2Sh6x+lTN758PcmLfpXdebV50j6k/v/1j//L5quvv9t8d4a+2Gw7YP7h3WryLJ2qZ+bu3pFC&#13;&#10;gvZ26hPw3KPDqztlnjX+iDV6VfZyPb4aM63tREDl9p/OcPQ14qb1BpHhXRf+RonKA0/wWQ6dldqK&#13;&#10;hsaHc4zpuhC3r+P4y4Yi+cpaD9TEVfxmM24IY1uSRn7hE+7BHTl8XWnktfRGU4bywsRiBt4wxJ/I&#13;&#10;raLDG5mfcd133AcirrjwW3yteOEqdIpm6N6DqOH0F5zAdvpcrGHaF75/Dd/xLld10LKXb17Tan+F&#13;&#10;X/VinuLtg7F+U2tDfsVtHrQ720/PIasqCy8cg2+F3cU91AaMNRjkcsBv5SN8BbDzk70Fo33Jg6dE&#13;&#10;dIL3OtYNa/PFo58+cujSNUGvC8xv/lq2IOOPMJ3Xae13esY7Ehc/citHQ277Xc7Upjf7c76yGdcX&#13;&#10;ofoynLFsELBsbdbgWz+0SuHMNq/xzZslzVHT7XjDhrdO/JV+4ZqEJtj42m9U8rmbZt7xs+fsMuN8&#13;&#10;Z95ZujvL7sA6wDqA1AQL4ci2c4vpimwYQvcIKinHh1jUOZE/OPSpCE85GOh9EuIN6A+eEDcPPD7J&#13;&#10;6M2S0jXc0xFd2ZkxgGfQgGs3PbLoR7uzcnuzwPtPciKDsi6+veRqXtwqW1Uggy55cfCv7ZteDYKK&#13;&#10;doWikZKlHHUEUaUpOwYBLyfIoiK7Eq3wMkIR2vk6wOO7UcQ/B2j+x1nmlOOP8qY84tM1Ln0nCKZG&#13;&#10;BnjrzQInKboM3gm1TLURYj05XlgnfdmYYOK00sXX9IRVpttcSIvc/PMVqVxE6sRsnIApY1Ya8TjZ&#13;&#10;qoZQg7lccmyWwTuygNNLbtWFcKZLt3/SduANH9LHaLILCRqfArAPWbrTELQyhLFsbIoFY+vBkrpo&#13;&#10;jqDQrU9TlT+f2mLyqOzy0jUgPp3wlvezfDrhnCxmEunkCNd89ySx8BRsAPhjOZ2N3KAwxZ+2VJ2g&#13;&#10;ExW4AEpZgLEe8PMUBJ0fUtCLx+QJNDzhgb+gtc6wBcujCwfwE/kVLzgu2Zj0+LT4bg/cpEQ2dG/R&#13;&#10;1Pnw8SKLfvPbspmm6/SK/b/7Gx3Dr3yo7e6goTJSJvxVHZU1Jc/Bstmyoxmw63KG/VvCtssvuV0a&#13;&#10;0W3kKJ3Ok8LGNZf5NXoVh0ekj3y2Z5u0n7w5xyawDfsgq3U8XacJUlfWsW1Xm+MH4eiY+qf6SZOT&#13;&#10;VbjAkFaDE+2X/s2BTGeeZlM8p2DSLZ80DTJw/FlRJpj2PNpTgMYf0x30F9lBUWhWBNr/6mSgaetP&#13;&#10;ZQfQrNOtcm1TEBAmWPCll7g+BWyT9j331XnxWvwtfK+E7oTC7pBdfav3oapQK6r2TQgK0Zl/+/GC&#13;&#10;ldvOM7zfJUciOy44Tb+btQ0Z3ko/sQ9oYk7RiYBlA8rub9t9CXVDdxsvOdV14SMU9owFV+vMgoRH&#13;&#10;dNTVoIYnnpSloOESv/grGpU+0IgscqTuRpnAtQAgcFy+9d130TROKjLtQmq2PbJaH100ffrQf3gZ&#13;&#10;KIp2yZevsYg3XBNYDK30brmaZ9hGmd/Qxt309kJ727zzGOcvjo1nGZOAJ89FcC2Q+XoJY4T7JQ+5&#13;&#10;YNPJ/w0n0A4OufODRSzTpc37N1zSz6snT57xdRNrFzqPHz7KmOzYcs3C182Tqwf0MxiAcy8/U3/G&#13;&#10;5sgZurlkLLmABxfdztcec/LAT/2qlxNe6Tk+O2fBzUkX8m8o631skFBh7HHQf9FXadu5G4KxP/2T&#13;&#10;Bjf6mqgH/J6McKynG0IGH5fhB6ZeoyHK5If7TPL6Eb0iA+I1PNhnWYderXHCvOXSh2sw4N0byntx&#13;&#10;jQzvPm6ePH1Kv8kFLyxEHgF8w6vH717ebM7ffuKhDIt+ZHf+4zBvNeVVl9RBdUrWZRYg0HIM16ER&#13;&#10;etyK61vP8mOdaicnXKTvHEin3j3qbxt/gP4/onPjZVfVb9dCwg2suoj1grnKR14TOf/lbe4l83Je&#13;&#10;P7igvr2c13mJp4wc73NRL2k58eOmCbAfLz4M25UDF13rK/U3lH1A/WgnfmWPyk1n9f7de8owB2PB&#13;&#10;f8gJl0uUccp9JodstHiinApED875rEPysMvrCzdU2DRTceT7QNMWgPpik0ecMN5avKEEtaW9ClOj&#13;&#10;FSxUByizsXsQJTz/UV9pzyaqZGC0qYw7Uh1tsjgoGO3K+qv5KbxA15mecro5or3UZcDMtbCfB8eP&#13;&#10;Mv+yfVgnkhFfxuGQpLalS7j+mGiknLwkTxj54b/ZtnFFTJ7po4y4dM27mCNPkgdQIL78BzEXJ/81&#13;&#10;B/fEQtlx+E4dNV58y8gOQfOnalhwGWg+Oyy/pu2md6FOX+SqZlPwoScPEx8LjRVnz6+b5i7upNsm&#13;&#10;hw4733ImFY/VOlV58PHKHtZH32Tb7Xok7D9hLEcbLt6sw23Zm0atl7b57zzpFu21rFZh3yAP/tJP&#13;&#10;BI5NYPr15s86U56Cq/6z8RXOptnUtv3WRfud+7mytqE4hY9T7lprjYTFa15MkEaPYYa1OddMpvlr&#13;&#10;F+wxzoIRNvwhdOYJ0PfKBs00NaIydt1OWnMqZHDht4zmtUijNS4wUfSE2zJxo/GIq/it5JkT8YZ3&#13;&#10;fNvo7I4fscNsh+qutVkSvmRQ99i/A7ZH/urdSjIhsjqVURMN01qYEALMCYCnRRTIXy6uSsPRoHyH&#13;&#10;0IZY2Czj6y1ZHA5cXRl+btMrN7rC7MTTyVG204LWhkDaohjx8HMyolE6oOsnHyXYuRvmWUvJTbj4&#13;&#10;sMW3IVeDJCEuMkpktZHwPDKLIHiUw9M0DoonOSYnJ6UjeRBP827ccDcgdQWKxbU8+rVJVCcuHIQ8&#13;&#10;nmh5nXXhUcnGLc52ptk5VFrRlllF2XVFo3DOeeKoX51QkUWNyQGmZKhNly4jv1kgqH/pEw9v+HRX&#13;&#10;6J+y8N4TCBuzMlBjQbHSKyajB8pGD/HVsV+X8d6TSre85doFFvqFq+wlOhiyCHfNpEI+hAmNUbjj&#13;&#10;VXbFOeM23Dlwnyyl67tuksCfVCc0hPEnTvss24j+BU+JMg8xf/B2zcSwBl/rsTbb7KRM8+mgT5Dk&#13;&#10;PfyNepde6TAUjd5xymiZdnO402a/81s3HZ9h7oSjhDupS8L93C0gFWjAld0FQD38Kl5GieZ/QTAC&#13;&#10;9+G4D95i5q2srcx1mfbvw73ygL3bgfukShdUTuh5knjLBIh/HtkUj4sS7QrStGP7L9sxiyFHH1x3&#13;&#10;7N0fNA/mpW+gH+ov6mRipf5sh3Y4+5yEhtuVQ91vO+NiKyf8TH+kjtz2God0Vlqd2/5dPJ2jb/8j&#13;&#10;nrLpleWyDcvavsQu2D4qM/5dOUNhRWq05AKR7bWdNHT3qbJyR9mqZJLk2ZwVUdr+iIfnUVAeS6fK&#13;&#10;UfDtD5D9HqBzXVnjpYMVR4m38rAi2pe25iYkiELD08IvYf/NciU8+O5yxUdiNZkyOCW2fOWvvGyn&#13;&#10;r31Zoa96bxpWkvDaf9/f03xaf8nDavVbx5VW9RspzAOh6YpV/WsohOHuCapcSlRmFU6426Qw+eIB&#13;&#10;qdaL46NtUd+8Kx5YeOeZ8xs3J3xwZfrTp7yOSZl3XGxq3++zjlvCjx893TxhjnWMfNdXHxnM6mHT&#13;&#10;hw+cPvj4IV/IOeFbsc7j6lVoFxC2eeZ3N44fbCR4PwhzPSe0J/Dx6tWrzY9//svm4eMnwJ6yefJk&#13;&#10;84jF/1PiH88/wNM59Hkoxs/XYex9zlhs243l/gk6gWv6rqpLLcE5istZHPAQ4j/jGK8RePeJF8o6&#13;&#10;H1gdC3P6vONr9eDXbuTX8urL07S8Iu5cERliu9C17lj2s3nwkXug2AiC7wNfM3nygkXyB+azvMLK&#13;&#10;qyhXMumOofYgffpdH8754ELXfUHq0jqB7yf2v9KGTxfc9TVExm4W4ZlLKC/15fzFDQ3vWvnAaY6/&#13;&#10;vPxrNqnes9nhBojz6ffcE+Lmh/Xh6RA3QzwFkvpmMeV4nrB6VVc4eem5HMHE9bUfbUfdxwbdDIHP&#13;&#10;UYzNIRY0xzzQgr9TLnDxyym+Nq1MHz6827x+83rzzW+/51Ud57/Mw5AnrwcotxjBbdMGPFXpPNqv&#13;&#10;0OgyZ7MuiKqz/KQuT1MnqHzH2Ju1ExjyQJcfwPzX7lcc2QwEphayUlL2ommsXPeb8hVOkQkaGKKQ&#13;&#10;phVOKVE3lLcGc3ExGepdmSwpRE5g8XBXqZ3L+uDU+hai5dEPUn3SpZO8IT/RxcWG0Ik4SjeVVf1P&#13;&#10;gxXnrdvg7yz84BjxzpvT5rD5/ZtQJC3aGDzLd1yYL/5n+PvCTd/8Dku/w12u4yHXiZM/95sFW/x0&#13;&#10;uQad43NYtme34qscYRu+/fCJbfT83vKmxb4wGG08687WDfldtmHnsqbNTlzmi6d1UvFqE7Zl225O&#13;&#10;NdE3WAf27z2nq/K2zbKVnsNJ42gocpefpt/0Oj775rUL3DxZIcM7T3S2S//Obpde02lfeeznepNf&#13;&#10;nk1rmrH89K91kkZWbAs1YQLWBH7Cxd1nMIMp8W5zWBkLPfLFNLAVH6EpmbEGFWai02H9xjPI3fHm&#13;&#10;+ZOZx2ecevAeklSuiGnFvvNuZ6czXVdsbRM23TEoDBjAVf+mIfnEhIF0MOqgYabKQ7/Z7HbBGGGD&#13;&#10;I3oMjigJXjS+I562amRXTAbcVKjd1FoE52mJdV6lYngdE694WpHygZgYi2yUQQtrdUAGntz9Ay+D&#13;&#10;qDvQwpumLx4VF1mGvN1gnez0pkx9qabgfX3ChY8nN7oR9UkG8biZkova4EGDM6yu1SLk4royhZdG&#13;&#10;5LGXtTbwfBqUPK9Cx0kn6fwJzwo2OdNi3ENnls0phWxSMAnhn08WbqwXEeEsE7ojbr36hAtqpMND&#13;&#10;aBY9dbHrumwaWPLLhkyfnfSk327NN63S3RCyRp3gaEO3ThIGHsvLsX8tqy5LH9Yb6SVO0JvvCSJ1&#13;&#10;0XBNz7Qu12nNk/6sl8RDtdK7jhp+Lq+9qNtbJjKRFZH8Aoodo0+K0jaYzJUUVU9ObtWo8J5O0rd9&#13;&#10;efzap0y+my4N0/3pOt7hJO78mWF2su6NNn4B2vb3AZsnJ/bRVWv7oEz7IsDegrbDeWDZC7STONdD&#13;&#10;Z83ydNrf44tnH/7G9Tk66qcmpk5Oy/qjO8JOFPnLAsUTeW6G+pTVdllh657um0WLCwfsnYlvOTHo&#13;&#10;KC9OfisPZVc9wKei6g/wXS6F17qzmsDRbg2VXc55C0zDlzAkJzD8hir/S/qzLX7OLfRhTN5a1vaX&#13;&#10;/IGk0xvnbn6nt78LbzziDXWt5Z1wj0QL0wDcAIGhRZcML/e6nTnNAtf0pdNhM1MPE7mlwL2BBm6/&#13;&#10;AAvntg2vejT9M0yDIvpomkN+9WO6/6qtrjSVQ/zhv8ttRQbOKLnCDTbLX2kz30Wj+4bEwJvxgr+V&#13;&#10;TgLtJxx44sTFM26tw8LqX6czwjXN6F87riIBNGidy/6UPPLKbvOEPboAH23aRZlt1XLOF2zT6jg9&#13;&#10;PflXLKBf/vxzPWxhsf7o8aNMsC9YZFsTZ95jApwnRs6O3VDwGAYPtngIxZXRPDlnosrTVS/yvL3h&#13;&#10;lAlj5MMnD7KwlqbySNdLVT15cuUpBi/7hK+Hjx5uvn3+YnP4tfOu081bXvt49/KXzXva4Kn3nXB3&#13;&#10;ynPydd5x58T5PeXPvVQWnty48et3PkV07HKO4+mutAX8nFjQ0BEk/ZuKi+Z2tOeGB3IeI5f3rfTD&#13;&#10;LfvBnBZgrnTxqdIhQyqLkmvu3Pv0NnL4Wo6bMicPnmyev/geHXCK8/I9OnfeCI9eMstXF6V9cup4&#13;&#10;LPvVN2Z+RNh5gWFP3DoX/vnVazasfA2G+6Uurnj1hTBzWj/V7KaHXx7yCfIHNpV8JcafG9TajfUt&#13;&#10;LnVfGz1lV24YHaNb9dT5wmg56sq+zzHAkzSzjTaPzofqJIh6V4duKlUdIz7ycjcCdfGIevWVLi94&#13;&#10;PWID7ZhTQ86rD3zQpFGhE+fqXgQc/YTPavd5VX7qA8xXYW4sSEOaiFjlSDPur/hx/SCetCRT065I&#13;&#10;SJuJT+G1j6lykihnHNjAWD81RzfeOgidabIRWOnRgH3dDatbaKnn92wmilMle2XALZt77gPJITNs&#13;&#10;+HOeTb4yxhvMyAfxyhptPvhJ1Am8OHUy+o4gWzKWQOtnp2DyzbP87LbSqOPFAbbiqtTER/HKE99S&#13;&#10;YivQZdtvuh0X2PBuvNNnZA3T/qKTMbh1evmrDJ0+49oNCxPb28koPdumxVd1JkjBFt+WTd9HestX&#13;&#10;MJbZVox2teYluJTpsjO/htWteeGFIqaJx35LmzPdtmxf32uL9rV9e/+1DRTvriV0pu+TO+POPZU6&#13;&#10;89d8Bdn4UzzTL9GebGvi0tkHdrjjrQ/95tk878ZiRU8/wnoQOUv/JIDQdtqnaVRvsVn10/purQ/S&#13;&#10;oiwXfXYuScRnngSKnkfBjC+dZuZwUuu1eafN5UwLRwOPeb/Gcekrg6odhwOeo4/CMih4JNRBw3dJ&#13;&#10;UznpxRqpHVaF58qs3WXyVCDc1CKvOhwHGfGdVA1Bk6cMGJHalPFWZELB7YDBsUwrFWRtBHOldZlQ&#13;&#10;gB07SZuMsMXf4DH4Fa2MWnl6YpWnH2wQeAxWpvmfCndjppxl0pWiB1IAyNF4UGskwklFnC5ZVLzG&#13;&#10;5UCj4XjE8uSoFruRt5AGzmDxWpshDi5uQDRv5uXpk2ripE3rQBr+enC0q5eWpy3UyUynDd6y/Rsj&#13;&#10;BMQFXxskIOXaJ2aZltfM5qHSjVcRtBZdOHGQpvlOFnV1MTBp44SEk6maNNapouhX2LHp1hjbF1f/&#13;&#10;YottM+qecp3W8PpdD310zPgujoZzQmSeMJ2W8iOeRP50eeMND2fEqA8TdUTz1QCPiFK+7Uh49VL1&#13;&#10;pI1Bk41A68oni8LGLlGD40vjF6UwOV1Ce7CN2QlHf6QLp2ved8PJ/Af/ua8Tj/DyMtFr/qakESy+&#13;&#10;76ZXypYNDztSP7r2C/LLf5uH1pHxTvty6S9DiEvcuziNd/vbh0WrqVduLN8QJWP+0lf6NES42A79&#13;&#10;l/3tLU/EcjoJe3BBpM0d0qaqXooXn6zZ/uzfWu6isLYDC+bpXGgX3YULJtqWm+UK2MooeUJvl0vK&#13;&#10;0IeGkEWSiRh1wA2njOWq3bTeJtSB8s/n9Gd+20nxZgrYoT8CxorDu2wWzPi7lJlSW/4paejSeoV3&#13;&#10;6NgHtzxb8pEsZbRdPsJlCCU2KWJFHf4a15p8X2gfv/tgq+6DPLxsw1T6nDbmtkvSPL4viR2w+Gib&#13;&#10;naQOHBe7PtzoM9x4U2SH7BIN0CgbvVIuiBaIkJlln/kzPeDRsSHLjTpomwBv/lEZ2k5/YaDtPGkQ&#13;&#10;Lb2F3J0/Tb/K0Ac3RBFf7Y94P0SwTM2LgIa2TxldfNtmPYV6w4bIxw++esEdJeB7yCXfLrgvGdf9&#13;&#10;ZO4hJyu858K5TvhnLuU9FgfMM84YV59xioDv8W0O2MB4Sl/wmI2Wb55yMuTZC+DZDGGRLF1fl/3I&#13;&#10;GH3CZOX06RmbDNeb18w7pPvx9eucuDhgk+CGzZivuEz1G15zcV6Tu1Yy14F/dOhFs4eOX/h+ta1O&#13;&#10;qdScyU2hU04m+yBAXvPMHvlTV9GRYTd/a97T6lt98LBpcsymyS0bQ74Y47xUYxC3X81xs+eSEyVs&#13;&#10;d4DfPpJNh8sPGVNvrrgbgFcuXNEfn3JC5hk2cPuMstV/Fkee1lSbMIRIvubj3CX61Y7K8NhoOtv8&#13;&#10;+OOPmz/9+efND5y8Ua95Snz2aPPkyfPNKZsmL1++3Lz6y19qTOaVoEdPvJuAU9vUhQ/C/JKRmyu6&#13;&#10;Q+aCuViXsDpg6p35kXMsXdtWIonXQ0LblHnS1tdO8/oM/PvVI59Aql83PZxvKatfAAKsHsxgH/ZF&#13;&#10;t+jkiFMpD6lblMo83FeT3Tjiybf17hwFewg/qMbT4BlX1BMubKKbnAZRdWOurrqsa3kQh3P9wA89&#13;&#10;GjZNvfrrh0stb6VbxW5WlV3UZkvppculvsBl3LlU5sfaVv6N+ZB9h2nhxfkwOnTzKvMsTuX4ZST0&#13;&#10;Y/kTPptt2DlF6zV8RxZpFy4yk5+4AMPFpqEjWH4jAHhcf2Wp5/SjGF7pc41/OdS6miFrzVUpHS64&#13;&#10;wcAATp+cuqqExtV+45zjhtXzrpthdvNWsVpfQISV5qf9OyXvJNxHX0Dz1DF/Uy48DVbncNlHoTZd&#13;&#10;277rVhnFWa7S9s8/Vtlc5+kW+xw6zhx9tAHzpW2b9Rf+RhnzcqfVIBx7StrcN9YaLeuDUR9lT58f&#13;&#10;p8S9S6vTqv242KC9rZWWvl6YkscQYWSyrcibfUHW5YwjHoJwXWJaw9vH5A0V+r5/+9d/o3TVU/AQ&#13;&#10;zty9digzTzC9nbyKp3mGcvoS0/a5rXRgBOs06WyXEq9Y5LBc+ePv0H+XHyATL5Vy/IQjlwqtswOn&#13;&#10;W2NQrRMmFtZg8g44nWu5GmRkpxXIMLAwIYzlFLpPmCiIxw2dWx1wLNBBhD4sHah4elIRgwqRwt2T&#13;&#10;bfHtCrLyVkaYDpoKVW65ufbeDSJUZbEtE7hWluXtV+n5SSz8lpXv9tPYpjKWV+EOQl5WlvLENRgL&#13;&#10;afhS946JDDzQuObpy8HpOtDJ59xoil5zVfTVsM5JirA6+S1DGqeBqBcXTT45QLXOhcI3fwMvfcv0&#13;&#10;L4ZamMS2/KxD8TZPHttsvQd8/JFvFwkeuxVX8VJ+Bi5Gfnm5/sjRUjqRakjFU/NQMlSa/GYgdqAf&#13;&#10;dSTOTMwGTeP8H3Kt3Iin5bPjWPDDnyYsf82jvvmz67IlQ9mh+a2DGX+Xa9i7PhA+reS/tOx88s8n&#13;&#10;f4u1iaV0Xp3LkAsDkmbpVntVVv7Ar7rUniwlXr+A4GklU3yy56amp2SAjltlLDrN58je8j6XtwX4&#13;&#10;mUjVnba5cBDoaLqT9pSvSerIUNZ73Mxj9S4NGwr3lPp88oyzIfeldd7sr/qt1N1yxnfThOwNsxlX&#13;&#10;h+uYru3JNli6DI4hIt1S0oPbmSo0zNJ+vXOAc2qLzWpHLqqErc1abMu6wZZKzdV/FB2TbTfD3sJQ&#13;&#10;67e5K3+RSSQW2HJdpv3iV5D0K3KrEEkoz78rFnRmfOBdaA1Q0z+nv+Cay4aNwQv8VrTioTnx3zTF&#13;&#10;EbqyWooKdfONq1fdDC8a8+a0APGn9UsocspFyFK/CzwsNa3B7ShubErp4Bh6m/0uW4UaaKDY8YSV&#13;&#10;J+UvyOLLPipuLNSWYgNdaOzmLUAjsMCWjkwt+ckAvf1WLxQGtVDtcKNLfKE1chegQaRJgnOvGzIu&#13;&#10;ebYnQTM0z2UqXfT++oSkMx+dk0F1k83G1NlQPnmRLfosfGtdp6gAlJxpmWT9j7ZHB2/YB1TOgXxK&#13;&#10;d8YdGFdsLLjh4BzpgonmMy8xZcPkHa9wOB5+YqF3dsbdH2yqvH77y+Yhi9tHnJo4YzzIHUi0MV87&#13;&#10;OGE8eMAlog+fcTqDBaKv1UCIx4GMRZx88IGRDwcueRj24epi8x75jnjl5ZD53hNX7mw9eHLk5z//&#13;&#10;kBMqjyh/yus43iPykI2Tx5wucTMFCeohG23jAQPugwePN+dsmlzC+9WFYzOnMMCZ122YGymvWvU0&#13;&#10;BB524VyBu0/Qhfq+67QnLyxhwQ+eG8dBJuwuslEHi18uSmXM9SnmNa/beIqiRl4W6pdsn7BZk88L&#13;&#10;Q4PHgMB7twsbPJ6ocHJPlfpKjj2o+Mr0WHwfsJDmX+ano93bf/3m9w85kPJg89//T05n8ArPU+54&#13;&#10;8VSJGyEX6PGcjStfZXJ8fkDdeMfL//wf/2Pzn//xH9mscPPo57/+tHn9+iW6QRZ14twNMW+ZK3nS&#13;&#10;NJth0PSVrT62L4wW1X2g89FTNnC0KfulYzZBTHPzzb7B+ZlhnSdZxOtmgKedvRPrEv1xOJUNM07C&#13;&#10;vH8XPtxo9/Vx8Sm7Dw49Ya1SnAce+6OK3BjOa90SirM+sGt4zNIAnV4hlxty77149u1byjoXrA0X&#13;&#10;WkL4djhIm0AGfec++uvP+TzWom04NzQP2u0aruK2tsEP/BYUfynjlAxE+HV6Rh1+vKINwOMDThX5&#13;&#10;0M77LUStnLblooVPHNHAox36G1SEIaYK0reNdLmwLDmFJ1AdpywFKh8QoYYO46fcdrqxGb5y9//t&#13;&#10;flxcjXc/5OdTm94ujk7v0nN8Djf9Sit93OkfoxcxqZv9rnHOfJg2avlOoaZ3J4MEcdS8qOot9Uob&#13;&#10;yPwfv+aw1tr9+hZ210mz+VzXc9KrjULbuOXM0+7SVmnX2nWtrayrwtp4jKmvHjNnfVYYnMB0epUu&#13;&#10;21Wdpuvc3Oiw8ea/fdOapnxWVaza7Tzbf+PRt7wbJD/99FOuAxDO9IKpccX+RxkuWPO6of1//O//&#13;&#10;LbTCWtoOdMKrax07P/4TF5cWIa7C2zpf519zH9Abg8pS9EuM8JOGW+1TXdYJlNZ3yUlyXMtgacOz&#13;&#10;E1fmLmF+zTn2pl4HVyjzvxi1U7GT7Y56HzIo+N9iC9OiTaUzMHla5aFH/OyRAmSna6dEHkbkvpYX&#13;&#10;vHrRmXS64xTWisxt78C7Q1uGXQIpiAYofLsWVVLpkAlIS/XkCVKFAr7IgoxUTwy45C5lUqLRRq6l&#13;&#10;QnYUalSFHqRBVRkbRC6h5YLbpqM+DPtzstKnGTRAfy2PRNO47aypht6BN92JjrA2NnnNfTCjrszX&#13;&#10;De0s+Nydt4zyyKt0Ss6CDE8pWcZlUAPLJgy60wlpOf3e9a9Nk5KJrOA0TX3rgh3ekIKfHUAd0aIi&#13;&#10;4MfNIicBRSv1mgHJkiIbfmEJ36aol+RIEKCuE9PC42gkRkpm09FVpwuHbJZrO4tcKgY345vjlpnd&#13;&#10;HO8ywZsLpsLJAJfPEccgRSNcDcyFM6/TIFdteF3Aa9mMdUB1h//YV3ioi9ecBF55ggfbz7u4lPf9&#13;&#10;7ualedXmdBatvKJZadvh3bIp+Hf+idTaaJdH38pz1+1LK6hZx2u5hl8wJ0ve98OvJf+/DqX+B5Hm&#13;&#10;RS5br22Pe/nANvxX79ArY8u5QqfNUsdVp9FwTeYo5wWbPjGxfdzmCwZMoh2gQVMXRWpLNXgHM/qq&#13;&#10;Beyv19ss08rVHGqe9at+5NXuyaq3l51dxea0LqMdz5CWv2vb2xAFY9pWWQnzf2Be6mLG1+HqW4Rf&#13;&#10;CoRE53c9tt+0rLcQkbYhyqfPEWDUY/QwwMxb3RouHue/K9RuSBribt7W/BXfmraGCrt8NtzaRpcU&#13;&#10;cLeMRWct/7lQFjcLXiHBCEH7felGv5UU+qHXRGfEzpyG60mU5dd6rfz9vHXZ9huTuqq6UTbxGXdY&#13;&#10;MCzympNorzX3KVGsreLfRVNjzVwmdTDjr9zWnTnd/xYV80MNPAWrDI7h9g1vXnEvCQ9Y3r15l9dm&#13;&#10;HrNJcQWD77kH49GTZyxy3zYppQAAQABJREFU6/RjFr+UcVx9zAbBGagOuBz1hldR8pQf9k+Yy53S&#13;&#10;3tm52LxkQfwzdJ+/eMEY4/0UZ8RcZJ9svvJOkkd8bY3FsZ9+veD1kXdv32RckcPnbAq4gXLOCY6f&#13;&#10;WOh7Mevzb79lQwGa4DF+ymseJ5xsgDtUdJxXh67Aff7+lr0ZT9cy/tMXeT+T8jinPHVcoqzrcfV+&#13;&#10;wkmH+hRyjVfqrpybKHYgjo88wWRs9E4v53Ke6sppGzeQnOOoR2V2M4TXjC4v+IoOpR+x+XHE5pG8&#13;&#10;HfH1nWwiBydwwLqidqNAV/Y2NlmMo6d8fhierVf7zBdff81c1S8IlSxnDzidkzq0fm43v//D95sH&#13;&#10;yG9ffs5rH68ec7fI999u/tc//nHz4sUz7oX5YfOn//xT+NCEfBXIsVHJ3WjRtQ3VIkvdFf2c0rJD&#13;&#10;xUUf8pS5VD2cM736GuXRRowTYq5ABaM7X8HC5qgHT5i4MecGz/nH880D+aSu1LgfNXCedgitLO5M&#13;&#10;BPbAMQQb5QgPuip9sHPGBgk9CvWZtmU4dTPmhhQNDgYjeTFsnfepaBJSv3fmB6Mf6Hbe42fTAG1c&#13;&#10;xrHoh7qHds31agxx7uxGozYnHXUjHtNP0fvZmQ+Ia0F77KYMNOVRJ93qJ9Xlkphw8kgOb/jO567D&#13;&#10;r3DiwNfGU6tVuuuUxMUNrINWJc9wwTOgi6a8bLuGn2GFMF5pTSXqSeEFlqwZ45K+TWKJdX77ZnS4&#13;&#10;7a7jS6HW3eJ3zsrXNp7Pp0tnl0a1W8utZYVZ4bRPqShtwVSbxS7ShuijuugSEH512mfreknV3vjp&#13;&#10;Yp/iwtbsY1zf6eQh8zLywpOJwo1+X3naNa7m27j23elVtOh1WnDCe8Xn2mys5QvXZfSrXKVVHF6d&#13;&#10;MOKafsoY51+XURZPDP77v//75kc2TZ4yNj16zEay808GBteAOq94uHJXlsrptW7Rh0Z0LJxt07pZ&#13;&#10;6yqpg1dygmv92+07yYs8xgo39SC+EW+Zve8rJE2fLL5lqvXnykPL33it+znN9Nxh8nDsWoeinQCV&#13;&#10;/pEnDRpkjoRDWIEkkL5d5Qwli0QXJkBQRoISMYgHbsbYMQ5mzTv0giV8L76yk5OhxO2Yh3QOhDzI&#13;&#10;SNzBo5VSi90yNNMyaFBGQwVI6iiODt+nCjDqLpd3RFgxdm4ad+OSJ+k5WClXbnAnLi9OCEo8jdZG&#13;&#10;Ven6a/lqLJBNfm0kUM5JAi6XSeEz1IDTY0t85i+vOZWcjUeepGm88Jcu0xApr782ntnQSw8+dQJo&#13;&#10;yF/8OsBaefJkvenKoHoBCx7z/Ck78IyD+bmrnykiefr5/CBpIEid6uf79vBbtgFywi7UvAhOfbur&#13;&#10;rzwOjhqdF1NqzEUDQsFRMLWJEBSymYB4e3Oh67g7ZgVK3YB3eZ1g6A6pZCUyWedOsHx1RV6s3+iA&#13;&#10;cp5+8adunbj2oN11UIzUpK7DxRrItRv+WledJo8wk7ROV1jrVV5v/QMtN0nM92eep0W0U580yov0&#13;&#10;QVT8KCf/THGgz2kt8EhLOD8vKY7ZFW35spR6KJsSZ/2SnD/NZ/trznZo7ti3cypWlAzf7VzETVXv&#13;&#10;OO1Ifva7lef9+V/iZ1+pz8kYlVPoczDi3Jcf0SZRqMGQxwoXde8rFyD+CB15rUdMKEf2bY/kBAd/&#13;&#10;7UdTo6TryvoIDMWqjwzCmiCA1+LC9kKXNunTXcO1kUJf6sknYEzzN79uFwLTn+ZvSron2ErQt28p&#13;&#10;sFUf+4qVrswpPgrG8K9xDdVYUg7RWz+dLq7GafsnsqA3vWL+VRdzqbXcjMOwUAudUSb9E+liFI/5&#13;&#10;lbVNz/JCtdulafo2F0Cn/5Af2/vgOHXXsCu+xtt+7CuRAUO56KEBJj96uh/VBDmCUaf2uVuo4qUT&#13;&#10;dAGc+lhUvyNg6WlKHDymfoJqxddMlC4qJlzXx5yf9IF24VEmTMO3/6wj2hhskVh0k3GfcTHt0DK4&#13;&#10;FEuo9b4UA93Ko+NSu5BjLE7NZa5h8ztM/517qAi/5Ym8GxneMeFy10X+82++zdh0fe6XTpjPoCSX&#13;&#10;eS74HjurOOfLOO95in9ACcawW+Y6vgDD1R6Zt10yD/I0xF9f/iX6d1Q/Zp7HjG9zxIbJg2fPNyeP&#13;&#10;eO2HVzKU8pjXFDx58o6TAfqeSMiJFRqz+wpvfvwLd6v8dXPCyZcX3363ebb5mvGV14LYEMmJD/oa&#13;&#10;N3Vuwa2eLrlQtjb17aoY/9UBJ0bYUmAjRVkY3XzCz2YOEK2u4atL6wSfMfPITaMb5hfMQ+xb8ili&#13;&#10;ynkXh5sBN5fn0BQeytxJcfnx7eYjXwB6hB4PTp8Fj/XpvNJTJqL1/g7H5GPu9DC9neOr1B2Xgcoc&#13;&#10;MnZCf3vLaQnLZfyiPq7ZsHr7iieu3GPy4OQ7vhj0eHPDJtPbX/6yuTx/vXnId5BPDrnIl92tZ3wh&#13;&#10;8ruvHlGn3jnFXAB9Oa57SkX7zzzPOQB0YkpuEJFRNlxjfoeLV9uVX6uo9uzdGzIuHvlLH+RcWBVC&#13;&#10;yy9VCuCcIvO9yKZeXdyAh0WPdnZI+PbGi2iBRee3N5zgYc5uXj+t9WQJWuCfmiqnjpznHmJjT7Et&#13;&#10;ZT/ihEnUGIuoFqjs8ubctOakkCfePwJBOLzIY4K6WmCIVxiZ4TdGgX2t/WPLr305H/cLTn52+VxU&#13;&#10;aX9u/rlBlDmq7VVFqXjDkQs+7G/VpYWKrUHDBNJHfwxpZKnfpJIh9eDVIjhAgyu+wRHo/sNs3Ryf&#13;&#10;w+Ype6fNi07TrAf91t+KqymK3NRywjauTmu/03d98zMmDea7L2645INXQpU2ETQTdxe20uZ05z66&#13;&#10;qH6HT0mHxKiYrnv9Il02NeMLLhST8Q97sq242SmM+mrYtjN99dmu0xuPvpsDSaf/qbl59SW1WVh1&#13;&#10;kUtfge26gRLjjm2g1paWV8ro1FDid/VBVngsPku/PZdu3tsXVme866fj+k0z41wp0uTiYcRXPty4&#13;&#10;5vQhbchLq1/98or+gFf6uNMK7Bi+a6paq+Q1Q15z07DrNJw6UMdrfaCpambQa/2GliJZD6lwuSGf&#13;&#10;k4C7Tp4FbP7Mb7mX6gKHcDUHFanxQhxY4qEzZO3y+sJ1vMs0D5y44zQGA104BdC4R+tUTtCTZsWC&#13;&#10;Io27Ftkrs+4aV75pxXhwku47kdkR59iiDIQZDGV57YPBtpiTHRePTAk0ZAcweiAvNHRAyX0PlA+d&#13;&#10;KGsV3pJumAS/YRbtVoL/3AG3onXyFDXL5HB2ltIVr3II44//pdxRMWrbtPA/yst3FsqD7wx0o22Z&#13;&#10;Jz4vFrviNnqdmz3yWfJWx9a8uXh30JZGdirVNziUw4Fidl2+9Vk8KF9B1YDbkXCeDDufpcGigqrb&#13;&#10;9WlEpVj/ymkRIcoe2qhb/vCFLM1zCADrIOhEI6ceCB8wKuUfqOxABlVks8EwGCNj06pGgI058qi6&#13;&#10;YjCoS1bTyu4qb8go1uDpeOmteFpIFmng5L0vUPWImXVyxEROJx6d9HQtdxU2hfz8F06bqMZVfCmT&#13;&#10;BrDi6I5KdI0zWJC/y7ox5KmRyF1FkxebxHbdbJIt31M+dmOLelTPfcdQ60S8usILF7HdbboFsaaJ&#13;&#10;q+E6b9dvvls3c/5gNxKHrpmdOAPuhLXxVbc7maLYqs8533rpep7T13Dzu6ZUaF/6tkyfxyuWxrGW&#13;&#10;U1gnrNtttCj+mr/2vWze8RTw8Lrag5sfPhWMIunRXRAYtnOPPVFncdCshW/ZYIykRUB/2o/8nvAk&#13;&#10;tOrZPgLYbN5WXx05sFlRrjIVev9avvq1QrzVtwTM9PlHNHwWvG1/H94UHX9CY6fdzfn7wsHedlak&#13;&#10;tsA6S9q2PV1NsLaB14FZPpGEtph2WEX2/o08A2nhn3FWGKpLWXlpu1kSJ700r52X+Fq86kA54M1/&#13;&#10;pe+qr8I7gKcyjUs/ZUBqt2pMb+bnTrEkNM47uSLZccJMcChaXSet/eICusN2dzFMxc2yfGx1Cw5J&#13;&#10;ujJJb9nLvlYEVSdNx3qtdlCohPOH/efvwDn42uoLSasJbOGeaYurJ7faUPEgT9C1niY+s/lP3HHa&#13;&#10;hat5zgXe+0qEbZ2F7PkHPxF/zFHnay5V/Yo5wzVP/7n8lbsxfP0m/Dp3YB7lKyiXEPVC1Md+jYY4&#13;&#10;R3W59JW2zvhww8aJPJyqAsYVHwjIl5+DPbrklhPu1rj5+B4eGHPYcLlkw+TN23c5bu0rLr7S8YLX&#13;&#10;bzw5cEnZr599Txm+nsNrJ//101/ZgPl585f/+tPmjM2WM54yPv36N5uvvvstYypf42Hu5eeIn7Fg&#13;&#10;fvPuDXKwSYEsD7mLxFeGGM34ZPoxrw3xagvbO58+fVA03G7/aeJIYz5x4OsT/Du88lQDJ5PTrk3n&#13;&#10;NVU2Tc6RH6GjQ8dTX2HyktfLT5y4YYPIozGxfGxhrStKMCWxzu0r+wENHUDG13wBBt6PTqgv5gkX&#13;&#10;H99t3sLvd5y0AQCdMqeDxqu//gASXkV5wocJDqhL6tVNFG7vpc++2fzy058Jn6Pj1/Dzgf6e8Ruh&#13;&#10;tW879brPpGzGy3KtO/sgx0dtRX7Ds/A45TAOmKHMD0dW0pcTHORnPg2MbV9cp8zHYx7gecS48NDT&#13;&#10;3Yw1bgKdsvHCEIRs2Az32vhqDtcX5mSJG0N+IefEV5yQyQuI4aDsCrvNXJeibgbV+EVdO++2rjzl&#13;&#10;gms5sukCb1Bd0itUMA07b+p22eghpZRHXYAntmDchuiYiByYjvj9wWX4FNp6dq6duSiw5Zq6ONZw&#13;&#10;sBONeQKY9t4RcOmqfsRbfFgmINahfFVHCNwqW8qN8h1utNv0zd12+/Izrx98Z4wY4dCfxEnZKd6Y&#13;&#10;d+dhJZPj5go8hy239H3AIGacMAW3lhs55Y2/jav94nO3zAKcQFgZ/Fiu6lx61o9lq7z9nPl2w20r&#13;&#10;ype2RF2kLJWlHdj3uq7s8b5lkqBplvcnbLtKqz6kwtT7yJeGax95sK+/YnNVZxsMffnGMC3XfGqL&#13;&#10;xiPF4Nt+QfnSP5ATeUhrHOLc54Tb58TffdsMU/xLey2XqlyjQRfuaCte5i2/bojYtr0EvNZ06MBx&#13;&#10;zEUbTtmFyZij7tFH7halfcqiLcQ8+66SrcqZ17owTycr4mtdmFYw1b4Sb35rghOcSRdH6K2wLX/R&#13;&#10;TaaqX8pYrp0wpbvir9OP7USzECv8dOA+UfC27/dRjN91dyD13VUvkyqG3ZhQSRJTmStSDcgO1HcZ&#13;&#10;VewxE/TL6/qevBOFE0ZyO10N4JqLTF2wMh4Ng7DTZZBiUDEfQCj4K8NsIYyLW8PmjEDtoPPe1OEh&#13;&#10;R6LozDVS36PNp8SgJZpDNmcMyFsuzLTqEucIEbyWvdlI4I2Ii6CWtRVtns5NjE5L5YM/TySoA8uY&#13;&#10;VzqB3njCazllyiVgaSjqzgZWsimnfHZ5YdWlfqeJQ1f4nXh5oqP0aVrz2353Au6ui6d51pBalsLn&#13;&#10;3zJo68jbw423qzSfbxV/nV78OTiWHNL1siPT8x6un+yDrk+apEfywrsw5aRTtNWFruTVBkrGSi84&#13;&#10;80vW8rXX4tecSit86sOOhkkktKKzDKZMbrj/Q/sxzSPBra9ZR8UDdkCDdSDWJjxirM6bTpdrfnpz&#13;&#10;y7iuddxwSRx6zeA2VGy+x90eUM5js7Xp1HpAv+hQ3paBHviWwXLKooxNR7/sUgJDqUV862/zt5W4&#13;&#10;E1lwmr4HVWQfA0zL3Sjkea3nTv28v4uj6e8rFdrIOrsZvvN/Dc7S2R4BJ+Qz7krGxuyoR31PoAS3&#13;&#10;+drOW2N50kYfGhu1DulXb2/tEIWhT3AAIuTAU3Ksg6fto+m0GoQRp7aiXVxyeum1T415EuLTtirB&#13;&#10;38VGQkVica0rZe3JRPsC7NOBZSpd7CtM0kgqmsm6+0c+LHM3Zw+tYYL7gClffBSimc8xb92i4Px6&#13;&#10;181y7uZ1PPqJvEXP9NKZOlCOloa4QRyaHDAjLuDIWwQnvoelLR3MMhWm/mvhCWcnD3/lY85ogoNq&#13;&#10;RxfGCnYfT+YAftc1IXMHvt3yq63cLd4ppc+O7fdbF6XvlZu1bNnkGl/x1LhovgMS6fI6hRtS3sP/&#13;&#10;gOn0+NotdtD47QbCEz6Ya7wI3iRkjmIdUSLzj0c8nfvAV1d++PEnFt5sJHAK4eGj082HXBR6vPnz&#13;&#10;f/0nfcEVpzm+2Rwzfh6xMXLE6YWbD2+4tNNTF/QTLGRvmVud0g94TuTwkr7BcRW6HA7IXIoBK6/n&#13;&#10;nbhRCg4/pXvNpoknQE68o+TRk81vnvJaxu0DLjf9afP25Rs2Ji5yqav3kFxy98kxX1D53ddfbb79&#13;&#10;6vnmz7/8svm/uJ/jr3/is7mI9uj5t5vv/+lf+fzws823fKb2ktc8bjmtki+uMI+wL3Jh/oA5z5l9&#13;&#10;GpsMnz682rzl07ZZhF/M8wAVrau5ZWmf8dYNZBbseQDDnSt1WS4bRMzzblnEn/F55Y/nhccNCDcN&#13;&#10;rtmcQGvMDdhwOuAEJx1qtO9nisHnaznOxWCQurLyqvwVejF+cuRGs3XHK0uf3mzev2az6K8/spnk&#13;&#10;RaqM09DxC0I3fLb4Bn19ev+ATaHLzUsuiL08f8dG12E2ws4/XG9+5rUpy4hXO3PjzH7diqoHWc63&#13;&#10;hqMNOZ3u8bzta7F32/niaixICqpDpMXBdlzNVXk9ns9Pe5rnlnHhMbp4/uwpH2CgAJtuB8hyyHz5&#13;&#10;BL1cM++/Id1FUE6tsBZAm2iSMcrdFhyiZH6ceTJyZFGDXJlrkefJFy/Q1TYZjfgpdzHHKFZtCiRp&#13;&#10;h0PvQTzBWfeW6XLCzgsn7cp2I/7UnX2ySFysOe9Qvfjq2Pm9c1id8yLnJUd+JQk+K63KSku1qXO7&#13;&#10;MvEV1wELv81uzd3Bnz7PfqBg+i/cEuw52YxlhUiILMuG1tBR13lDtt+66Pjsz2UylwhDK93Itsvk&#13;&#10;jGCE76Oh/nfHx4JdBZf9IjGnodM9dJvOvryZLSyAqL1mOTRadkO0aqtkrLkxPMpEJWWd5tzZND9J&#13;&#10;3vNdHzYeYvf5wtjAa5fzJV4EDR18Yf3VfUcVXgiT3/I5B2u34i9pjK91tdJf1TXZ/6DXOMRv2XnN&#13;&#10;Ih3Tm7bxwlUKEb7Shp4SW//IVdTnn+FSnj8rTiybftN+i4qgCcGDMhr2JKDti1+fvKl1tHzUWkDM&#13;&#10;uduKSqp1dvlNb374mDZGp1bclFzFoynwlEKrvOKrtK6JQJNWftNQFlPqTYwu0bmf97kq5Hjz9OmT&#13;&#10;KEQkNozccsuiUufCd8POuZ2PqEOsaiH5/tEQPWJk5RWrtcP8kEmBO1GXvNPpwjawwPnPVyR8uprO&#13;&#10;jgxR2klnQQqhfhXIdGk2XQ2m4zbgXkhQH3GyYCNJByvP4FIes/N6Cb7HTb04MwpLKTu2WvSXQW4r&#13;&#10;UR7aMM333hKNr/mQZvMXdEvzVi61Wvk2NuPpsDEy/SzIo1nhim4MiVjggHETSb1o7+pOtwweGYRH&#13;&#10;mvKik+ZLuI6Hb2iH7wEjbdOF1xm2gVs3Fbf+fapg3ZYcgCw8m1abJZWXQvyZ6Xda4VtxGA9dkqyr&#13;&#10;/AN5+DQuIVziA71Jxge75tJhueu5TbPKFG/Fu3aw6ki8DqBdh72j2+XMNxyZncAM+g7SRb86K3F2&#13;&#10;mdgr/FSdevyXSQa6ND+d9mQv4leI5KHr28uqs6Tzp3F2XP8Bk9Z6l1na1zle6kRgdpabnfGW2/TO&#13;&#10;n9Nm+H1hUUZz7e8AaYe1wVPt2+zG3zroIk1/hjHcHbm6a502zFxmX3hOa7qWbSdO3Qw3h7vMnDaH&#13;&#10;O18cZUGGypW2+ev/Ld1bn+vg1PD623D0TU7muk3Da2yGY4hMBwuWPkPKzm3tKzXj2tEXGy50Js7o&#13;&#10;CItn6742OZ9xsfc5Gyef2FS2fCatqmXw7CRk16XeXVgMO+38xl1F1ED9lEvctuXeKQjPRvfgb3z6&#13;&#10;lvPhKlIuybt0OyM4Bz65to3qi0Neql+kn0u8aG9VjVDmraQSCf9kzHRLVrKHKxmr8NL/ktd8m2at&#13;&#10;w0V4KhLyt0Ws1Z7UWxeDhAqrcNuwJEyOvEzQO8lyZd8lVKevftdX6nMLd9HpJ76rSrZ5MH2fG6UH&#13;&#10;/YoJ5yZ10SpJyrbIJ31fW9yHWxGj6+BDe2Nwb3/VkXQFHjqYkFl+2zUsOiNYdbKOM7YK3VrH2hb1&#13;&#10;uIsGmNZJYMeYYB+4W8+OvX7JxAu68+USxgPnIhecHjlnI+L9uw98nYZTGZwe/ET7tK4u2QD3Doxb&#13;&#10;Fpy/5d6MUzZFDlnQ+vUb7yc5YFJ66sLVUxUs7m9zghWO3CDlXyyJqK8je3knt8ixAcKi9dY7KGwf&#13;&#10;9Ce8JnJN3FdZrj68zeWwTmK/ZsPGL+18ZBPAOcAZaZ8+nefh2fn7N5szXsd5TPofv//N5jlfi/mR&#13;&#10;T+2+ev3L5n9yB8pTTsZ498UJJ0we0N88efF8c+bcAfrqyVe82avYPEYfZw95dYVNhAtOupTeW6O2&#13;&#10;Beth1JWrGFsUpx+oDBTvCd1aoHeduwlgH3CNLnwAp/ye1LhAdjcuzn0yypdybtkAuWGOdwUq+fG9&#13;&#10;+9ijJONG7aEX62Zzc8rnmB9vbjmC/olNqle8ZnOFXl7+9c+br9k8+vDmdU6PnDCht//++O7t5oY6&#13;&#10;csPI15J9PYmdotRp5sfoXp4d6/LaeMYl5eaRXzbJ7XuU3DoqW9Qe/MlveKaMPHc7AjD69cLYU3Rt&#13;&#10;/5NTS2D1VXMf1iknhSFNOTeY0K/zYBd6B27MQ9tXqRPm1JELFnuxGr+AAw9Mg9G6KH7kU22ZnLmi&#13;&#10;CaSQlJ+xhPEynpmHiywGgWu1m5ayI9+52OrWPNNaHxUGDXhsYzUGIrvg0Z06Y5SDd/XmplGPx8oT&#13;&#10;Nkn3Ya7Da75UJ36Lk55XqIkER4hYH/wIm0+gfGjUWsNFoniUq/NIoM6DA8zi1lnaSHzDuO5jhCl9&#13;&#10;JPlX/RFenXU5bUPchX+m2rwX2s4xVjJV+hyuFPIRLulllhN8UdrSyZZkd3HO+DvcvtBt+4Z7XQBB&#13;&#10;o6HburJMZDBvJJqWX/h0k8T6t73UPLxMq9YyXivgBmPTnsfzEBt/uq2p34ZtXma4zltsZmTOD1jN&#13;&#10;a9fwrl9iECOj67HTmr7wVWatOfu9Tm98a/mmVDKa33lzuNOENhytqtMK6Q3btbz146t7rEVy2sw8&#13;&#10;+14OLZBun5IDF64r4a3ueaq9gXx1S2S4mu/Tb9KXu3k8O+t/qw8gXqXUPwyM8TZ4qkIrfUZCONOq&#13;&#10;pFma3iYyrbrzBKXCdXsJ6PjT+olP2qwj+g8UkKfsPol4wID9EQh2iBnA/cb8IwbANEgI6oeuapoq&#13;&#10;KwidbKajpWulg7KD9uJWDcKdPF9/kAGSsysl6y4ytaGqKCoEZRgGtXqJorqjs6w/O2Bddo2pmJQN&#13;&#10;XhuHelFBNooaWKwcLwzjtjJ+Iq28m1zMuhqrAwXdX3DPFdZ0Zz56Yiyw9P3pirZ8VmWY5qJROXV1&#13;&#10;8sUB0oHfTRfz1y9dFJqS06ZlqZkXj3Qd8X6YHcHsssM/OgXrRX4Cy4DpkdiZ99bxXN6w5TyFE3lU&#13;&#10;Ps5wNg2oicahbnuB2/pu+S1j53TEeVZ1YR0EX/CUbktHQpa+up6MFx7kpyYMN2yFC75hhNcJM2/8&#13;&#10;GPdXcAUjz8blW7vscMNYnzMfwplXg13z1bhmPqgf9FudhxMh3jGnLXkHjnXcnWdw2V7INxxd0smr&#13;&#10;W7uDKya/TqqbTyxlJTZCblxlUj7aiO1Jntu1ru7zG679ufPutH1+LMEmteOaTuwTmWZn3ud4K91W&#13;&#10;HQnbbVocjbfDwrbrcsbncOdb1vQu0/Fdv+F/jd/8yMUdNZCwm97wDb3LZ/PWtPM5R/seHgn3wK4h&#13;&#10;ZaDVYLRZqPiLbHQKwRkE2qiB0lHqNO1f6tg5eUcMYsfYpH2yJ826T0lfFN2Cg+I9EWm+2l/l6ZSF&#13;&#10;3Ei4o5UJsIJCFId3skqno97u5n45JRNmwUoRS4H00ZPtdIay/r1ut+7uwzNqI9mfI2fe5/Lvw/+3&#13;&#10;pMcO1MOOfhrHffX+Jb628geSpFHZ+h3+nIAZq8ZY0/zozzbX4bW/ansbPoQi2mRDXWbGeV84bWmU&#13;&#10;tVz6s0bdpKbCkWvEDWtnKTfSLG8x08zzhFcWswB/YmPhIz83RV79/AsnOn7mLpObzZPHnhj8xAYD&#13;&#10;i1k2MZgxbb7iMs5vOHVydvGWzRJuJ6HMKYs9Xt7dnGTuUPdpSM81rV8zyahBO3fsZ9q5yTWvpNNh&#13;&#10;VBuHryMawKVPV10o+yneT+83V+9f5R6SW+YtVy7y+PfRTR7uo3jm6znM4d4hx/VHNhKYfz3PiZEX&#13;&#10;0PSeOmR5f86XdTgRw1zmm++/3xy/eZDXbZ6z4aM28hzfPk26nCh59ojXfrgH5fwdr9TklSOVpzbt&#13;&#10;nXwI4Fjob4Qp52YJO0c8wHFxyiYU4D7RzMKHTZFT7iLxE8yegnBM5QMy6JS5Fhs+x7yW44M/Nwpq&#13;&#10;CyY1l3loHmagk8zHmKt9zObIz5sL9H92csPXZN5uPrx9mVdy1PHbV7/kNMZ7XlHyBJDl7bet50su&#13;&#10;6nXu4JwaUqM/p05JE8ZXplwk6Ny8yPqJPBcNjpfdv2g3Lj6y4UG6c5ai4xy37C1IXEywcGmbczYg&#13;&#10;nDDO4bGEzE9Kt/51XsNiBjj5/ciGkrjNcaOF2idsHci83oCPT9h/CgYG69VQ80ywnLSRX7yN2wxp&#13;&#10;pgB/5Ndmn26DcNhNmhjLzfNNU5pOyE/xglbfhZMWTFLpKLqKfD3Ppo0Qz3xZhtCfPDjC6op64Roc&#13;&#10;DyYD3AALrKn39Z8z8CqVqfKGr9wLzaA0cXAylx55v9IrPa06jS1Qtv1fieYOWOvfjPCuELjCW+FF&#13;&#10;Z8n5/++P/KxyFy/GtbMT6tu2hdZTv9qV8037LsdG2+XnnLaia/2132UsX7Q7ZfWF3YWf43O4SvV6&#13;&#10;y9gqh7GWz/C2dWhdZbP76N3HW7Bob6Mehatg16UQhP1PO/FgBSD0ZWyi0pce8Xl0O4m8zkff6xrf&#13;&#10;jd+c9qdRCOtDXq8S+PSprm8oPqt/KbrFd7cPeaA7LLrx5GXk2tBEOtwqV9WrkLOzr1rTumylpM2K&#13;&#10;Cxtw/tg6mMsbbmpzPhsmvibCMCynaExCMvaRnXKPLslYniBDXnLu3psWOP9KGCfSIA5vZazi8zSH&#13;&#10;huvC3YFgZcOgzA6DG9xp3BkcIpu0Cnf7MX7waMjehN0T5h5wbBDypCS6hIOrBpMk8kdWqlN299E+&#13;&#10;fgCR1+EqW3I5EGYwHLvWK561USj/oEq2IfRDhbAPQd24MKxBUbpFTgNxkKrFkicY7MRtw15Yqpt5&#13;&#10;MMWLteYKLDqT/lNqlBsmI477XMtlfvgH1jQnszrrzQ6mcSQ9Rp3s/Ak8AqXugG1nmaUc+c23cF3G&#13;&#10;/Oah67LL63eZEgU5Iop/ir/GL6x4dM1v07fBi0e6BBa4RV54cH6QfPxscpEmMSczM68kBtdM13Bo&#13;&#10;mDlc8x3ZZNu6xVU6drDA1eafrzKtFliZ4Q9Ifduov9gT9DyWrE21jM2jJZs3fWUq/raxZ+IE3oYd&#13;&#10;7Gx58piv+XRq5NzGY1vVFZ5Vt+pQN2+G7KNlWtfbLq/mtR6DjD9zWuObYTqt4c3rn2kzrPGmvYt3&#13;&#10;hktdIXbXmeXucyt99bTyP+Nby6IvFjd1bLFeZzt0o82+LfpzKlcTVXuWYIQJ+6fuaQguLhcZWqek&#13;&#10;mK59eEmkm3c254ItKeQnG9aj/O6mydKPVqGFxhqw4ChMqOQW5yrzCjtDzqnb4VV3lT7XiSnJh/2m&#13;&#10;2n5JtI3LWGTEhtp9brNE3E2//S53ny/c/nqtElVj95VWnp2O9H7QL+akf2mFzNCr+HPqPy5834ph&#13;&#10;h5ceT75IeKdcw9eYWX3NYgGRjQL41F6D/s1+13f8e+19G23Xe/nFdOMxLT/swz7br9h48d/FBzYW&#13;&#10;+MLAu3fv+MTs683rX17zKss3+K9YwL7bPObrHW5g/P67F5vfPj7bPGHT4NRXdOgLDjhJ4kdvj7QZ&#13;&#10;5gZuqnhR56WbI9qu40v6eh+Q8EAGlnJUmlct3Eqxx9CpR7WYOzqunPCqP/JZSH/k88NerHrEE0TQ&#13;&#10;MgfhazvnbzfPvua1oGBw8V+YDtnA/5fvf7d5wmbJU07KfPjIZ4pZhP/8w39uTjmJ4t0Y7P6EpyMv&#13;&#10;loU3+zLvyeCcBxsxXD7rHSRMvmuRzoM68q3J2izh9IMLeE9BiMcTNY7vbBC42XvExogbIi565Mgv&#13;&#10;7thvfuQEzycuRPeVF9vfDRtNN6fnPC/jS0HyAbxUtCE3QK581Qlf/j5w4uXnn37YvOKelpurZ7xG&#13;&#10;xF0ynPZx08R7DDWNa/D99cfzjKu+amTdHoHb+rZf7s2Psgs2ssijepgHw/OYR8VSwSW+U+bH9XqO&#13;&#10;9bU+DNOW8uBx4BWfaT3+K0G+WMP80TGs7mSouW/0NDaBEDPOUcHygSVNXj257Nzck6suINWBR+yt&#13;&#10;g/zDJpomhFPGuIzzPzKLfJAIncSTD4xzZcolv8cFaasAYEJDRIlak46F0U7SQiuh+hNeyF7SA0t5&#13;&#10;jL3suMoX76P3JTttUd9TRVL1RI/hPNhEJ+DJ/A07kPrabxdvKwvmm6bFEU45bGzwIQ4RdHrtUq7y&#13;&#10;NB5TFNtikWUXZJdsF/yCnz5gwCw6muJtk7toFn53M/6m+KqPLxVrW/4S3Jx/H+9J36MvZWq5hPGf&#13;&#10;zjTXYfwnYpdSNp7MnT+7NHfjgge3tjzomWa4nX1V82Ga8HO8YRtPw7Tf82jjMjzz0Lgq79f/bZqW&#13;&#10;6PlvlZbv5n3oixQ4zl9hb9ip7rsUzXH+av+Vz4fTfjkYmfWTfa3zeXm0XN4wAY36tpmQFVq11i5a&#13;&#10;wjocLS6skIA+TW7OFv6HnmedLGW3Spg6IY44SOWYSXK1/zV/wU8p8/zXLq/kPHnyKMcILx2UcDLw&#13;&#10;lh10d4gtbNx/TsDtnGJkwImoO5vEpJ8Fv4pyseTOfymuK0YmZS3KYQBJH+NuOAOxCraMFaQskksn&#13;&#10;5BBHXBwtTCqBwYISshzXeQEmxcmBixEnLaa5+1U4apexFmh06DAxK73Dly5iEUS8/atFamo7aQ1r&#13;&#10;vmHxV1rFPe7X8mbjKfnFrzx1+eJZBfLTWShByqt/eHSRq/7c5XOQVy4/SVj5g0/162DAIJi6iF8b&#13;&#10;HrP+JCHP3udyfeTlR/XqjbiE05C9S6Ymquq4dFAX+shc1WHL7WTAQSsNKPqqujLesAmMci13GhDo&#13;&#10;slmk+NC1XtRD6WvSyUBQZZW34PmbHDcdtB9PY4hDOUpm5Bm2lQYw6kredfodFrc/5VbXRxwhLh2U&#13;&#10;fmd40zsevmGjcUX/WGfqzYkJuPa53qH2WFtoywt8z870E05r+QluJ1V2Ph952mdnqt6VLWWBa1f2&#13;&#10;Urbdabu+Zb7kZq73wXvRm056CF91l/iXcVuueTfc+NvvOjFv1zVMpxsXfk43bP3r5vQ5fl96w2gv&#13;&#10;mtesB/PucyvP3V4Kck3fLhmzGKqyPm+Y8Htho3zZBvMvfuFLnwiK6Htpk8i+qHvogDjF0oZynxR9&#13;&#10;n+0zR9GdNmK79iE6NRTdIWTjKfzbdhjg6Y88qh5d6VGiFc5gVFmf/Zty0gVKeQe6O3UpEmHDcRPd&#13;&#10;g9n8xjFnd7c6p83h4n/oQcXhdu1phTe/YIqn5nvwl7yCua/exVU6XrFWqPDupq556vyuhFkw7CsU&#13;&#10;dI2zfQHn8FzQ9PvyZjjDZZ/64WguNsKl18LZOp6x3OUbOx81aJ5dbONof+Wv8dZ4sYV31OGaVrAg&#13;&#10;S3E5p6UkW7xd1x22HRS9FUNgjAKftimuwV9sl6j9WRwNuzYk6bsZg1++fMVC/CWL7w+bH//yQ/yH&#13;&#10;3B9yRv9tH3ruBawXh5tvHp9u/vWbF5unbizwGoynSvyE8CEbEEf0ZZ5qkGwIw+SpC2M2RRTFswOH&#13;&#10;jNkcuEi/x2whMjBi0PZBiN3Q8hla8cHn13j80ocPtbzT5PEZp3CBu+DVDDuCT1xG6ymTC/g44uLW&#13;&#10;Yz4pbJ3ktSImvs++ebb5lxdfb568fsPGzS0Xwr7cvOTVlAtOLrz88+Xm9c8/bp59xed4+XKO77Tb&#13;&#10;93z33Td5Hfrt22tO1vCajHXtvPOAL5gwv2HHAdkYU9isYXeCIL4PldCRmwIHfjUBAe3Wb5m8c8Yj&#13;&#10;Y34WQWymmOdpHfmPnvjCyxWndg4+IrPHyJEvmz58dvjgxpMnPoS45PTPJ16rUd83m6+fP2Ij45ZP&#13;&#10;Pf8CO4ebxw9PN884ceJYcoY+tANPBro5cuK8R+WPDkbP/J5nGF7HOPvfmos5hufLEWwGZXMn8w1P&#13;&#10;44AAdNlIt74pv9ghYTdRalMDNaX/zmChQUh4mX9l3ukcKHRAmTmC9Z6WmqJjyKYgdWMysPISvS02&#13;&#10;FoHETl7xZth5Sxg1Hbp3XbXdzO9icyucbatbeXS3FJYoOcEXBgivc5iZTsLA1SeBte2GY8zfYgcY&#13;&#10;hMtczfkzFmc8D3qKRMTIq0UIXmsekpxvUxERmXTD6a9l3grCT556TZ75CSVuf7DNxyLkVmCp2zlV&#13;&#10;9Ht1OgNVeC5v2zSeawrI7vmpkDNclay/96YPXJ+DzQmi1oc6we3DN6ct/eOADa/w3G6G7fUnSFe8&#13;&#10;gDZMSpnnGquMivoTtrGtsJ2iXqu8bavWgUDt1bdwXQ8LzYG80xuv+f3rNP3P4WicBd98zaWdv9nO&#13;&#10;ZjfDrfwJsY1vLbMvXf79zfWBxaiKcgZpA/6u6BfMaplN+8RrpW64Osa5WWJ3QHL6iBdffbX55ptv&#13;&#10;eNXUu7GqMUrHn1dfiCwP9ygrQf+1cw/TfsZ61FW9Stz2bd9pGfkpPYi9KAhdzpL1BavOaV+ZCm+n&#13;&#10;GB1JXXyBMaHvbW143w6l4+fYNkcA7eTTweHXxVoFJhG7BWUXPiTHnyJGBv8dUMJANj8og4Kyq04Z&#13;&#10;j5jb2XtUUteK7EbdcWn57q3OBuNAaAX5Wo34HWjctJDPolcTlJRLBaToUILy1Jd2pCMefWnlXUZk&#13;&#10;cCFr53afawW3LMb7J56F74w4JVd0EJzkp3JNV0WzApkL5JRAKaTokA9MbcrIk/zLd9G0U1cGB8G+&#13;&#10;f6XyTK/GIz+FS4nEUbKJpwbPigsXAx58Cx1HtjzXO2fyAwbS/HnkSjw1WAIHjop7KkbdVty6Maxr&#13;&#10;X1rC6loe9dF8JwNepaOrBVfJHb2RFljK6FpGF5mlr5Ve06k86YIBfpq/5kkc8qUf3IPnxEOl+DM+&#13;&#10;u45bFzrxGdaO3MzS2WJEl5bjpDabgvJajR7tWzBH3cTnZcWWz1OewUcQ8Uf8bgTlaRysOKk552j3&#13;&#10;2ga26774KXnz3l8jGn7zv0NmBwo6pOQp5Z2cNSETj0RhLGqyFHqgXnR3O/wk5498dF2ZUHz/ukGg&#13;&#10;YVdsa8i8dtJoedvvvH3+jLfxrNj2ldhOk0aVK1smeq9Lf5T2VIOJGquy9klo0cLKkkFC318hlKcZ&#13;&#10;dSbqITbgCMMJRWrD2HHXvtAJCqk5dWKf3zIuTA7E3S8v6QnIz5rScnaK8VCd9N959/mWEVz+s8iY&#13;&#10;hbqv0J70yD/SRTHUVDqaeN5T9O9Kar1F5s9V8l7suwz9eqGbbqNtm7ZO97nAB701s1V9+8D/4Wkr&#13;&#10;V2UbTWCeFHXa6lepMqNqT92uWt4V9j7dNeU537Q5jj4mW53D96hzqy+xv/Ypuigs22aQ+YQGSYL3&#13;&#10;WbzmctD3XLz85tWr/K44jfGI48qfOHHy5sfXhM8233GP3Ldcvvo1GybPaKvHF+ebxxxrOGEu5CQt&#13;&#10;y3LnMIzXjjpuetzwOM9TJj7xy4oXuLoTJ6SjIk84OAXxVIoLYscfdZi2xnbDrZeg8npyXtFhQnrA&#13;&#10;UWvlufJ1FjY5vBvEOdgjLog9hM9PwKdrB+bi4+Xm0dPjzT/97neUOdg8586PV2/fbP7vP/0HpzB+&#13;&#10;4AtdnPpgMn3NhbBOYN24df7na8VnnHy7vn6E7EeEpYs8bJKc1NEXDplw4gTannKxyvxaHMMesjhu&#13;&#10;Oh9UHDaMHjwmG6TAWBcP+HpPLhW0PtwI4DUeFXB7c07/B04n3Tnmguz2q2ywePqEwz2b61M2t75C&#13;&#10;zgNwUH/e7eFDIzdGBLWOfXLq5lPGLesAZdQr32v9m+fPxYRleu7jmJg+H+Zr3KNM5l+WrTltPSyh&#13;&#10;DDT9yqQP/ECieIWLcH11AttDFTeeJjJNGHCcoGBpOA1RvrpolnznuRlUoio2i8DLj+lPlSff8o4Z&#13;&#10;8SF4o23Da+iJTya0Plc1OG1orGuCgz+FC7/lz9NoG1PwV36EoXzLFGTBJy8VU55yITrCqxd5g6H7&#13;&#10;B/iKoasXmcePPrB/6bNB6MNFPyvtaxp5WACYVEpqJMvYWDTUV+eBKFDFkxoaMIPHTjc14f0sj1Jf&#13;&#10;9gpf4VKGL7n0N18AEuevwdVwZQOl2/tQC7NU0wDq8veV6XTLqu8vudC4B2jOS10NVcmDP50wu059&#13;&#10;dX77uzDGC0+vG7vW90FW2j5a9+G/Cyufu7xGqjK/QVax/HX5rOGGrIJ0uuGZtum7cWFsp3MZSpkM&#13;&#10;J45rtmP6z0payrsWyek0xpT0AR5yoEu44vTdw0cPNv/2xz9ufvPb3/K1tGfBH4TjT/OR9gXeLdsd&#13;&#10;dOy/iiYJU9runFQcdkC7Wmt6s55Mm+XsMtFJR7rg5Fd/XGwIy1jsgFsbE2CkU+RHAZ/Wn3vjOUAS&#13;&#10;Wp6QD+QxuoE4gy9wUbAdPI7rlHKi43jskFxy3DOLKGfuuDCKb4XlBIi6AYdxB2q/62xl+QQA8uHB&#13;&#10;8qb1aylZjBW5Bae89k6ruHRdScbz6hFpHsdUDeYlTWVMvGmITi7c6AlO8fKTx+Y9YSsN57HYcvr9&#13;&#10;k76Dn4tyczvdMGWWdHiEH487Oc9qp479hJ5OfqJVfHWwzYd0Sq/Czk44yxb9OadwHvDZPOXSOUS0&#13;&#10;AWucdb+KC/zCUa8P1cmW0GdCApaU9U8/FVHPzd9uHZjuu7mdbznDToKKj+Kly5n/a50LQF1NTLTZ&#13;&#10;sq1sVkDDjQY0HXrmVR1Xx9B1HARCTQqTP+PhcwBoPpbvDZKp2gLR5UOHsh3vRh9fXWBzSJ6v5Cx0&#13;&#10;qIeGl18vVLaN9OaEcL4uZ/zaJ4UTrxLvuH5vbg22t7yG20rciezKtZO9tKfQCh8l6+c2SmYc6rD1&#13;&#10;2vy03+kz/BxufZk2w3b5hm24Gca8XbgZ/nP5DXefP+Pt+p5hO988ecpOPX74HH1ElcMORpxA9Q2j&#13;&#10;g0j3JdLeGSDoIsr+m8SUM2h5+7U8JQguadJbpNneX7uZ2I++XDLbThrl5v4q6NesBvmH++pvty4l&#13;&#10;UpL/7eTs80Y3vmUTXU/BfQ/NL1FrHHf5bd3/eoUVjm342Ml20hZLK32SgRO0KDf9LfB/aGSlYEhL&#13;&#10;1C6L2X6CdB/B8B2dUxJf1/59ZTp9gI9o0S6pW/rC1/C7ftohSLZsWyBR0Xjko/Psl53/uKK2r88i&#13;&#10;mcZp85KPax6KvOH1m0/cB/eOi0LP+TKOD0o8UehXcm649NWLW796/t3m37hM9SknG474JK1fqvHp&#13;&#10;Wj+IuHUMh05mAeCn2+ckiPMZ2jIbE3mI5OJ5PGxi9gIDzmLRuxNbfxj50VGdIPDiUfntxbXwH+Hx&#13;&#10;GprHvN7iBsspX9M5Yv52w8bFJy5CfcLXaH7Dl3AuuG/pzz+/2vzCq0RvSf/DP/2BV4ueZMPk7ZtX&#13;&#10;m1vuDfGCWi+UfUX4gi/iPHn+dfqgt1wUe8KJjetHfO4XIT5x8uPq+pyNDk6GIvsVujhgs+SYUx9+&#13;&#10;feaQDRQX7LEc5gje4uImj12TGzfXbBqp/xNPnuCOORGau0p4AOHp2Toxwf0rbpaAxftPNjfgYLPI&#13;&#10;B3Ps+WSuma/7QY9pZ3RMJlV9yZ4NOqYipaeuvPtD/wr9iC/6jjEQV+UxMfXtQiOFljmVWY712n7N&#13;&#10;/Zh7qifntVak+dYt+MXjfMsy0iknPu1POuDQRw7XF4b85fVOwGKSUHP8p5px8AoaWQ1O0iyWDRny&#13;&#10;pKkTt/Zf8/0GNiOcB4cY3ADrDaEUTNniYR2TgJOo+P1rUB87pKXwDx4GXdMNh9XkyK98qY+ay0nX&#13;&#10;sPgKmWHqHT27USiVUBrtxg00N7zyunMEp40Cm75n1FlOMQSjMokWujBRdMiQczP0Q9u0u67krPSE&#13;&#10;PwN7t/Q/PiVyDP39LdhXue8vJW7hSmZ1s9+tMPvz/57Uz/E3zGsLrfNLXfNsuPgy9GW3b/68j4d9&#13;&#10;aWIvWitnM1zlzTyoy4ItOHWMXZO0lqv8WZ4ZQ4erbjpW8q+xNdTtz9bYNDu3+Ku1n3qwXVS/AF9O&#13;&#10;mLRxPTbta75afFqu+bVfcYOlHhg73jR22/sUWZLnNMMtb/UMCxiBpjGndbhKdWz15Se6C4DMl252&#13;&#10;cS3lB4/NFWvMYz459lDqGWB8H/OKAfsjT0HqDhMrrCpNJD4xidT6apDOJMqDcj/pdyC2O3bRdHr2&#13;&#10;kA6KI588aciEAnifeqezJ186LtohEkHcDPBXHbhp4Ep2hbtiqiE4QJRoKqF/Q8eJH7v7NYRWbZZ3&#13;&#10;AWFapTde8Ix0cdrMhJMXXQ8oGkzJV2nZ4Se/+YqhQsNXjIRz0D7mKYr8Ss8LPvU1ouWVEwlAHjHx&#13;&#10;8zdxo/OC0ri5+YHDPPlZ5DaP9DWusQutvOQljNEzOFddrB1fBlr49nvbQKRM4TGsakpnhvvVpmue&#13;&#10;1HQ9CNsbWsI4QfPUhOm60rWBRMsnr3Wp/NKo1wSQSfmAtV1GN8TFgSmBUxxl+H4uzHSfXjUNacpX&#13;&#10;L9rjUxeV5s3/nqBiosXEq+Uyz/J3+B3smt6/grNNyBN8+C+MVifg3TrakKJe+VQfpmviW5O62BRq&#13;&#10;vTlg888nXujdrzZl4w55FFq8dWRXOkxeaZenTAbTgVP2E++29+bfYDHeLIMJbZfbMOsgMqfvhlVz&#13;&#10;63Q3r+OdP3d+rcOG0W+4u/ylMgNqud38Ljfj6vA+2Bk+pjNwdhl962WGm/M6HNyJrPx13uf8bbzd&#13;&#10;x5Rd3CmnPVMVR94zwITfC1oPmczn/X+fho22ElvQxjLJm/kvAGk2v3Yf2qXtfnltb9imF3fV8cra&#13;&#10;gHOzL2UnxqqPqHaw3C9FfvCrSxju+q2yCDBUZLrtNm1CWNpoTciHIBOdCg79WI6fVjlrm9y7JQCY&#13;&#10;7UQehkYoW2Fx1MaRsCuKKbgmjtKOayUX/lZuR0pXxsTJHCFtPLSVOWBITJ605SX/Bt7mp7BJoalU&#13;&#10;yUov/is8IBcBwEZ2j7ULTIrPOJachYI8Vj9dVFfo+3nonBXbvhByMs6Jv9mInZDSw1iPz83DgJyQ&#13;&#10;NTdNEVswl+RsZBGsSV3BaVvJ5G/q2z5Ym5ykJSu6ClPNyIAv2MJV9tJ0LWU58ZdrnXW87EMY68L2&#13;&#10;VWOGtnPAYt7P1UbD2vJYkL33FRWOL0vxw1vvw3hXYx5l/KrKU/r13714vPmnb55ms+SAkyUnjAtP&#13;&#10;eFLnp3EPnX84HxobAnJ7S1gLyysqeYVlaARZj9gQ8PSsOmNYib1oe/V1mNILUdoavGPEGX/h102c&#13;&#10;B5z6cJMlX1EhfMGYegU/nrT4QPoJp2IeP3lOH8JrKuQ//M23m3Py33Hnx6uf/sIplEcMTB82R7xK&#13;&#10;84hHcW8/+DoNpyFfv8qYdsPY5oMwP8l7kddmHm8ueWXmA6/CPH5ytvkaPZxwIuSIuYPtqD4bq/aJ&#13;&#10;wOMN8mVuyHzGUyQnyHlxiY643eX4+GFeGdrw4YID7je54otgznOO0OURNBhlQUFY4fl/zcmVKy7B&#13;&#10;Vgd45Hoaw6ekfK2IuULu6sO3P3TDyXE3Gxjw4F6J846M447hwlDf61zRh0ryPWxp6mc9vh7TAJ/2&#13;&#10;VH26+CGOS/sxnV/ETqp/iPvX9OF6s4PEpGjP9v36qX9Si6fCbVmPmMfhCdsOigO35Svc80Wxq7Zi&#13;&#10;iYARXNo2icWTadUubEOZpzi4oXNd4bAs/4nkZ2TH1Tyi4MQvbnVSGASuMmnH2Hfy1N0OiPRsvznZ&#13;&#10;js4F8TRWKk9uwCmOA+f4xJ2fVR2LtGg6fgFErshLtwARqnh8eWtc6FN+1LB+foRXV+WMq+XIZNKO&#13;&#10;K/wl8VzfO2DhQjQLTMRSjuI4thD9haMUj74Idb/cddzpTaP4t5x9Wrm1b3SdIJ3qY5RmQERmw42v&#13;&#10;8HR+9+UDWt1NsImMdjCnLzgGGjXX+CUdvuh/EXVJl7f8rIcgJq992wDpK3zV1cje8hY6W6krnTl5&#13;&#10;hu2wftdPp1UZbax4bhyVr3S68oXZLtdSDCiF2OO6zK4/g4avUbzhzB/VYoh+UBsoPvM1L9JyalFA&#13;&#10;yrqp7xfZjujvTXeO+YSThi+ev8h1HOIoGcqOxF20bEdDRnHNsRYJWMewwNlXGRn4UnkpR/IeHail&#13;&#10;WSZBiw/1SSRzYgXQlk3Y4yQ54RaOPX06Et5dtbPIu33EWeNnkL/Ipa/utKMw8VGgJn5DVAZRQ/3k&#13;&#10;O/cwQEAVX1LWtuYt3rd2SlS878YenTCoomD5uPaSMRjPpYStCPA5qMIqPI0NhjQi011w2om6oaKQ&#13;&#10;DqIgYmDTdSNRyGs2JuRZuVw0Cq9vhfZC+hNHiIT19RbvKxFf6EZ/1Vnb4QrzgDOb4vCVoChxDDZ2&#13;&#10;TabXLlpidM7qpf+hO9jLJ93A4+kY+c8lOZDzCyvCqwdx6GuA0rCCnfz4BCKONJ30Ym6M3OEFWjrD&#13;&#10;FTfMBIAB4hoYwOOyecMGmYNDdE6nIk2dMDkB5NRi4Gm/dCfvdeImBfijHDYmdWZ5OA9vZ0yszjkC&#13;&#10;C1bkKSMnMlzzUxMM60w469pqFqdlMoFQBhD71EvRDUvnSpzkdX246acTl2XrLhPqwLLozl8+j2w5&#13;&#10;J08QyitN5Bd96a66CzL+hA8J4sQhvv7lfWh4Qhpy/Y06ahuChjzramODuLio39iAT7g0DMpes2Cu&#13;&#10;r+pYRpsu+Q3LK1pMh3TihBan6X3gSZeLXzf1rFfrVCfP8mhZ/V2nTekGa+F8F2bJp3j0MgD24Qus&#13;&#10;PIOpJjt3sc3lxLfP3cfvfelfwtFUmnb7LU9rpuF28YVP5d/N+EL8Lr9SEktTXBGoitAhzzsAbIvZ&#13;&#10;pKAOs3GY9rWWVL+ZRAZXtZvMPAfK4rnaSOGtDPu7eiJq365t0d+ENvSZHDphLPa0tdWJo/pOB0xl&#13;&#10;UBJsdgEiwH9zijbR2NzoD1Kmcae4BAMPYCXgQ4XyFRWPOMwVRHvVpk3P+6SWFiZYtHPbsP1nPT10&#13;&#10;ghsbV0CcC4eMEcgZWexvpAmOwlk7sLZRYaVNVpzlqk9xUUS5tFf7mepXAhQmCY0ypmUxAAyhUcQ6&#13;&#10;Ucp9ztShi2Q31JxGOMn4Il8wzTADt51Dg4+kxt+YBRGHnovD6hOSGPlLdRVfUIwAEm0liWtOia7F&#13;&#10;y6/rsSh14lx8xhZuLFUAICgbJbDFSlGzjgylvrY4aPzFWMlqmnXgPKaQxYKoz6iLpKQGmBzhhn1k&#13;&#10;wUxp4wJJT2fcTXqTqz+3//MBArbB3COLeeYXL1+93LzhdZxP73nnmxOkR4enbBC8zuLtIZPMf/n2&#13;&#10;yeZ/+6dvuWCU+zEYMz9+esMJjId8oYV+3ZMQflbY3hVlaJ+6vJ4CYSepvt7i2OOcwXZAD8JrMNJx&#13;&#10;LFAW+OGfYBFP+8aGnPxmXBInMjiH81QEIlQ743TFGfOwA+ZFV+B59+rHfG7Xy2pPHz7dHHIK5bvf&#13;&#10;/2HzlNMtf/qvHzavOT3zhgnzEWPxc06QvH1/yWYIrPE755TJFfOuG/q3iw/oiPs/rs89wQL/D844&#13;&#10;ycwJlg+MZ+dXm2+/fso9Imfoh5MglueBwy0L3oz3RElIbUfvzuWY8Mo3qk7dHrKB56urPKfbXHrq&#13;&#10;wFsIHWYR3lkZA3nqzrWzwmqv1neduHFzRVB6OTZ6am5AvnzQF9ukrV9HYXpsFIUewRc+SaObFbBs&#13;&#10;pYL+jd2YvjzgAAdcJ136sa2CTH3FpkmvttTjKvWm0MqAq6AE3QpKSv6CIBBwnfiApliFkH7A4SmY&#13;&#10;jQyX3qlAzDABHSQrdtX2rw05BsBVowy886nwREy92U1JsmUr2zMe1EVj+Vs8BHMjIa+dOLZ1IuTQ&#13;&#10;oa9c2YfBk/07rQSxHBOKv6Qxh7/JvTx+1Uge0D68OZ5mPBuEwiuMSkubyAMF84DVOceKugPje8oA&#13;&#10;AEAASURBVIYwsRvSrScpZz5HuX4Iptm0tGUka383hhKZCb8BHX9aZ0YH6Tn7Tlh+xWP/YN9gKXE0&#13;&#10;nvZbh63tRpTyRGY4ZdO1Hz0uTCdrwK8cyoau8e2Gkznym5Z+w8vXhK1iA2ngzBVA2QYeNZqNY9Ld&#13;&#10;xBTONlrturDZIqRh3ZU86qfDIPobXPP6pSItX8Ntl2uZ228opdJt+7OOkivzuMbZfhJ3/uyW3cmm&#13;&#10;HRQuWkuy1Kf6KkceduA4ou0L6euHJ4fcPWU/CpxtxLHDTWVLucHy3Xffbf7w+99tnj9/Hp3bNmA2&#13;&#10;3Y2ypW7YU6i6qE6muBh0mzz4rLOsKyKz9ejYPOZ65Ef22UY6nHlNtQPAhMzfpV4mGsnY+WMfIu6e&#13;&#10;e3b2sW3fAcaLx1SUA6k0PcoYpYTRElihqhMnAFD/E5lPvowLAy0qghgBn5oq9BX4bMwK6+DjwxjL&#13;&#10;ZKLLREI+fN+0jvk5iRMPnU8W/W6s1ECnwNUZljJsHKE/GZFlssnjYCvrVCisxamEdG/BA19MNOSv&#13;&#10;FCkwvzh9O53qgBxQK1yN1b9CiC+VJjSIlp/5xCUr7vrJlzognQx/7cIXCAPnSDXhVcSlDHibXpfX&#13;&#10;iNSJC6OqYCZPjgzhEaSUN799T37oxKnLpDDh4rM3UZIHkYYLDo/EAlubK+JwolZG7IRNjOafcjma&#13;&#10;fPUdGuEvr+LUqz7Wp6/QVKMpHtR9JvBOJjCI3iHfXYingarrwb986rouGqf5DaMfWxuzAO2m4Sxn&#13;&#10;Q09HS74yWTXRJ+UqP7Oh0GmcRmQhdAhnAA5N7bfqJBZgFUCj9RR4+Kd/H3bN7dKZfGuZ2qNaLLvq&#13;&#10;Bmtdpzzp5tuJ2RGFjo3JEgINZ3iOd3pkg7cIaKKkdlySQBUuxLOT31HlTee30N2GlH5khd99vDQe&#13;&#10;/Tm/y835f0u4Rcq8pgs2a8rTANLFDqZoQ69+6mKN/pqQMs/yqGz1tGvHstS068l3DSKpU6uUTGVo&#13;&#10;1g3FxvC1qzwhC38AKpfMLXVB0C7Ads9CJU9tCUe3gvGLfkY5ed7nuo2seROc7TXlVg7LvqreY8dk&#13;&#10;TSWKsNTDnAPwsF0IiGVLb+C2n7EN+BpftV8XNcgRhsTMzwolIfpFnvCE2NUXs6nIIs7JrEsmfXF6&#13;&#10;R4AaS/8FL248Wm7VA7mNK7SkVDpW5ObTTVC5uOOmRHmdondAP5dQdKKZgFkf8ry6NS9KMAOe2qUO&#13;&#10;iLRczYcghjM2Emh5LDfT7HJJH1KssE27dFUw/gX3ysLQ2gpTEPV3xTWnjjw8JV1hGseKnBob+PeU&#13;&#10;T910W1zryRK64CWoLkbKQss8f6u+pjIpS5lRDdqlY5925ea1Q68nFT7xhZU3XvTKV3Euz3m9BCqP&#13;&#10;+cziOzZRznmV5Z//+fvNP//2K76Cw1dX6M8fPni6ecApDV8XvmGjwi+MeO+CpyJ8Ol5Nhjzo5eQA&#13;&#10;+YdMPMM9YT+py22k0UfaDO1E34cz+tal9e040i7juIiVtzDFvoSvzVUe6PjaBzjev/l58wm5nr64&#13;&#10;4BWaJ5tXf4Y+4/wpG/6P4c/P1F6yEXKIHh6hhCvofGLD4pbTHgdskniBrZ9RsM5U3duX3N/ym+/Y&#13;&#10;HHqwecvdJ574YDuFV3s4JcJ9Imd8DjifCXYjCu5y6gMfVVFebpGJV3igyBu9zDOZU1ANqbc8ROEi&#13;&#10;+0tOw7g6ZnY0+l+pQ9/PFLsJkl0OLYI5qVjTvrSZwqMe4mIIllPbUtTGTQRb8gqs/gIhYHgsPKa3&#13;&#10;Pc3gi51ZN9aBhIercNeK5aFGPaceich109juE4ov0SywYXLF3+167U/AJbrhGvPSf4z0jEeC8qvx&#13;&#10;rKQJ3DSnUinef1LjKzDAN1ezvqp0kVZe9aoTnzw2n+1XrtyRlwg+9SAvWDblhn2kbZCXB57aCfVL&#13;&#10;WunYcbAotT8Lb5o/zTXVOPScOgW/lLtuArtwXdx1HcmgnO5zXT5aaSUMwGqJFdmu111M1mdrrPKk&#13;&#10;J251XDSsJ2HkO5mkG1hto+EqdS3Xcf07dEDSdJShcbRfZe5KP+dvwWg7leBfXNl3pU4KGnJ1SvIp&#13;&#10;2PyJ37744GDcgymfhTB/244CR7+yy0+D/i3pu7BzvOk13tUvCQpWDlsiITq+cj7jDMSoxN1082Yn&#13;&#10;fWF24cIX6GftSK3iXZ9lM5lnDnqFr7i1PdjPum7y1VNp+PDgkn78Ha+bes/iIy72FistkDZo+ysa&#13;&#10;+XgI44MXbtueoDizvYSXsUoTzhq8uAyWIVfrOA+aR0m1aZ+wyj3j7/Sh8ymr+m2RdBuCsI0JJx2u&#13;&#10;LznYPHr0kM0RhGHwyJO2+LV73gOGhEe5FJwVHWzTH2Hrt8mXPZqYBKMAOyQGWHWgcUehGZjEWnSE&#13;&#10;rV8x2ug7PYtHO0AnKkxS5L92wRzganFrp+vdIqmuxR5rEiGedMpUpTMRWI5rhUVeK9Ly5KmHOm1i&#13;&#10;2KcFdaLAAcHG2nwFr51z9LUQbfaLBjh1ytC66vI59smxWiu7aJcuAx8eG6d+/2pQL3ylL+tVl4kV&#13;&#10;fr1GU/ovWjXwCmO5hlPOXd6Fbzh9YTzFUemlnwDwx4WN99WccUFcdiaDWxgbk3RqEeRA4Os/ppUb&#13;&#10;cjkJGUHT5cuNC+GKnnisUcC0GeALl9AWLH56oGm5TDd8fV16EV/LmcFW/tQ5GEr3NQme7V8Kxv2V&#13;&#10;DokPdltHPdCDKpNT7VL1Jc4fn2w0TmnJk3GPbYfXdPbIACeeMlBEne2kT9IY90RKTpbwOltOrkgA&#13;&#10;p0y65qcHkiT+mj/a8wSnLj7n1vzVTmf45mdOm8O7+R1vv+WYy+yGG9b01EsD7Oikk9u3nHXwOTfj&#13;&#10;/hxc5zW/7ZveONIf7dUnOmYiZl1lsE9YvfOL+uUyAdHFdb06EGnb5mbYGQLpSa+LZeI6UAinUdrX&#13;&#10;+Z63rnlMZPyJfoDrPGWqvm4YZeBsf1Jb+TNuSpx9a4fxK31NyS3opFdKl0IXBJWK4tnMsP/KKSz6&#13;&#10;DQeOPM2znOwD7CXlbvSe8CWPi9yXVe3XjVC//uYrb7Z5+5Kc3gG71NIWJWY4clRbC6fyoMzJ9Q/t&#13;&#10;sUApS58E7roXaQG4E0h1B8GKpfRVoF2PIzaVX+Gjnclu1jIrP4GRU4vFfiJBFtuD5ciS9gpMpSGb&#13;&#10;gYG76hmd80+phzrCk2jbDkxo2IFo2EBA86dpLnBiHXRafqPpL7dKrDgMyW/qGJl0K75EB68V7r9N&#13;&#10;x/jdcCQZoIRRQGBGxbZuVx7VQ0kjXOMLFvvKkeZ8IOMQCjmG4fd+DeeHH3ithqMPLNrc+PDg7BH0&#13;&#10;nnBS8ODoweY3z5/lKzds5/E6DA8PwKE5H4PTr+FccKfIQ05RnDBX6hORjOCZh9ywgSFfZ57G4MGD&#13;&#10;Gx9ZFI7x9IKNCQ5Il5zgSz+hrBLwlyd8suYroyRhy9G1tMlOvYAfEZ0k1okX2t4nPr178YHND4T5&#13;&#10;6NjFouPSh060r2PhKX3uFxbB84Kvur1k8nxKOafNh/jX3IsHs+nn3jCpPqXNfv3NV2m7tk1f0T7j&#13;&#10;OMz/Q9ubNutxZHd+he1iB0ECJJu9qTetHtuyZWvssP0VHGF/PH0FvfCMIyb8xmE7wrPEWKOxRkuP&#13;&#10;mi2pW93NnQRJ7MDF4t/vf/JU5fPguSDYkhN4buVy9jy5VFZW1iUPc2U3qF+1QVHkJz4GQ33TcdSu&#13;&#10;QD72MM95OOZ5JqdZOKmxnRaKTk+h6WeTPSsEaOBJEvOP9rMeu34t72CJcOu8gyL7qsr1b6jY1BJr&#13;&#10;WsGH7kYLWJKr32jflDenKlOuDnH1zgibKhSvkiXFCr/yK306v6+RbaUXCruaKlOA62/jed3G9zl3&#13;&#10;084xpPXROgapVP9sL7mFlbo2S0Jb0E8P/mJrp9Cj3LlTB2NttlbFspwhR0FxlrdPvZ2juRhWD2Z1&#13;&#10;d9u1r8m52H6O3UvZzUm86yUVGSotZbXtPJyLVzv/DCH/QIs0vultectFNLrHJwILZJMbZc0vuoqw&#13;&#10;Sp7EC382C7xQFNyqn6qDnvMKudqRuG2567HrShiDcN3nAVmZe39b5r3sJJ1XDOdZbbkPXws2u9jF&#13;&#10;d9SaNAiayrl9mUxvGuXkC9862Jft4Is8hbnM9msQV+167p0+ogUPxO6ftpO05nAofz+v0+Lt48+0&#13;&#10;LCvYdpK+zlCH482j9TsMVbmzPU6CU8uyVMtsPZAbu9NOsKN9qHy1ZWQHIm9cAOc9yBkO79bXPrv1&#13;&#10;2XKer6qBzNh0RB4L7rRJcfVRtSy7dF0H9HBtyIvievXX9spYkFvvYTsHtOE/DgjtGyLZDl+0McQM&#13;&#10;QwcHEv+1PatQfi3jRkNaOfv0AtsifQ2GXTWErdHkiclQVAE25oOsQnWHSTxCCKipIa4Q+fStT17o&#13;&#10;/DKoW2onaVeKrjnwlbw8MYdWXkEA16Dx7XCkZQcnvvGUjcEzSYAcUuUv73pVJGCVP7rtMkpVnLTt&#13;&#10;DG1AafNOfse/TCqKVCYYkpV+duG4jZMak1bJUvLIrY1ufnVCtaiy5lsx6Bieo5KziwHDmwfJBDsN&#13;&#10;acjHRawEa5BQfL3iHMAXHvjaFFHEi33RzauSF/8irn3Vs2lZXVmAGNXuolAfntpyB3j6I09/HYx7&#13;&#10;oye8P2mwVJb66gbd8KaFUTfrU/0raMdhAK65wWuDWDLiZXMxqraqbqyLyjM/eeheOF1PJVts6uA5&#13;&#10;7F/0LFOnwrUM0YIvDX8b3zlfe5c+zd2rAYz4o3VU6cqrfOLWgzoVWM4kSb3hX20F8eTrT7sdcTOY&#13;&#10;GzQAPF+oX+OxfMYJw1/nj4Yj/KPQegn/2ZYvAUvR14E9idZ+/WlzDf//h56/jrzi6EeZ+tv55KeQ&#13;&#10;5rdWayQZyr7iUWS89fSq39VidABTLqIDStwuHas5hl3ayZnozToVjx5agxwZzV/pKLTp0cYKavev&#13;&#10;vr4ulgCqBCXXkEUbWENcH3Oz6XkKmbxC23aaLeA1OKQejxjDxL/PwiOdJmdnXUj7qMVEbvhIG9J3&#13;&#10;0d/6VNK+x0+q2icb5Fi6VpuXsJODtNnJRgUtRtdbEEf/YT1YdnKY7VlQL9r/RezDRGM3gDV5hcEf&#13;&#10;8FTDyK360cYUWJa6WZEaeec6yxkrbExWuPTnk226IDd9IzHX60xTjbof1pYHyDQ5ypT7sLzmSld6&#13;&#10;HcJnAt8vbziZ+m8yYIqEzxhEKrQ2hK2cmE/Rz7IA8oQt/8K72PGYRYEvmDTe+vgTztLgtV8PsYeF&#13;&#10;n/y9+8Wt5SKL3N/59reXt69f5bBSDjhFNz8l7lFuVs5DzjlxR4mv9cTu6J3XZaCfgyzN9/wtxgR9&#13;&#10;OHx5sveM3RSW6+M5SBpqmTdpma5v7SQfftbLRR+W4f+Za1lGpviOzV7ZT0odAccDEG9An/lq0cO7&#13;&#10;y0Pk81XZU7xi5FNFzzlhVpRXcs4ysfYVQOcap1nI8NPHZ7iyGSQHqKrnETttHtCuP/7wgzxUgyvn&#13;&#10;qCzLXf54a3PtyiUWPxmn+WqP4iMM/31t2qQZWsZxWT2IuSi1PEKeeuKpX/rwJmfygfeMByXqqxn4&#13;&#10;nxCfEJeU/aJBmIIYaVMyMXhB525LyZv+9HzVrEJZOU10J4Q12nAhv+YmshXt5o9UybsVKXX6LPXa&#13;&#10;LxSs1NoQoF/zRLJaz610xEqI2GsqS64+KR7Xrg+7bn1M/nqw/5tt27zJZP5EApD4YOW3jfsqgBBN&#13;&#10;R16VLkzT8uOPFZw6qr7euajfnTgn/sgXWDlqfBRpoxVdkiYvY5AyyFd7Fh9lkX/sa5xy697dLaJu&#13;&#10;solV1HNVhg7CmfmVYcI5ANv0DxRhCqw/eLadhVPMQ6Hmsj7IdCSs0Pid7utu/vABCnfzG/rl1xln&#13;&#10;NoljtN1+h5YbbrFr54s/0+h4/I9+wGuNd9q8CNo/MPDv4M30Or5/bdr7+aYPlTU/y+Z4u0LkCLGT&#13;&#10;a/IQ3c5rmofkaZmEbf1XuHH7Jn7KUzBZNr5TPqpk3ad4vlU3DxfZ/UCLczH1qfsnP/bCojXjkn2q&#13;&#10;4xNfal+PUYiW/Km+stpH6MHDsjmsbipx/ss6+hoHMH66Apmh36alplyYw/axLbsGob4nwVAwwkzj&#13;&#10;rB3KeZ5unOP3mEO6skWXwUkZBfQJRCPM103OUnOtFLc/gtxPAJ24qmgGZegmgJwBykpBRycDDvCe&#13;&#10;16FlpGVj8Z8ryOb7tMAbRB3MgdwQntBSVk/DLpmhnI5LJwlY5LeCDOEAoNtcq8PsrVvqWzfxwlWn&#13;&#10;4UJAdTqhjdTKV5SKP1iCJyiPQVzj4rbNLPFXtiEOmmnLV5gVXxtQCO18YhmYvtFXxr4RCi4y1fu3&#13;&#10;rqy7oCRNZfDKVnYcNgtV4aP8NhDKMYQyrIMl+S1Hy1T2LV0izSSrMK2vPqRMLaOw1pG/tp95hrKN&#13;&#10;/iW8vjWegs12dNBLumzb8hQtZVbW8tEiaodYunS+1023betdya3s5RxNW1m7zkJz/CkbVGfXceVo&#13;&#10;HwQpPpWOBJzQddGDfH1X+gqXw8XG61/Zjsb0zkmltKwjz9PRfn4FQPVjS5u0lTXChYv9XXPeoGZr&#13;&#10;tK9WzeUN9+tctfTE6tch8co4VQebXq+MeABwX3/TTb+8Zxep6qP8ax93F/LXS9m+f71gm8cn7W98&#13;&#10;fOr/lVbT7GuKq4XoXyNEN+JmGY+PSmP8trZYfWxX+ManKR2+NlzzSRryLjisZenVBn3JRORNxghn&#13;&#10;tm2Cq0+Ny2ajX0XWmhgpv+dEsP2fMx3sw+qT8tVfPKORVBsZ/az0sN2FyzzxZhCvtxMusduEc7No&#13;&#10;X/KV32mfWo9ZWLV5MulDhXEBR93qp1zgpQ4cz9QBCkNusehikmV8DtqiNa54p2aok+Ix2EmFL+RL&#13;&#10;f8NAdiCcHEU248qi7uMqAeMtYOJmnhCqXNvJ5UU9YqsDuA0pfvPwmnz5EzIWUv9riPCNWbnxkwGf&#13;&#10;KliBy/RBGeUtYfiQCF/rc8KZ45aL499dqGTu4Eki9IyMENn8HK48FC5jEoedfvn58skH77PwcYe2&#13;&#10;vCwP796njDmH5Rx2euO1y8u3Xr+2XOZwxov42Fnyn9H/HzuOItMDFkwu09efcdeJFWk5dmLoz4JM&#13;&#10;5kljJ4VtxXHfB095kuu4rl4sNljm1XPShstXmeW8/uzuW8V+gkyOVfYPBnUxfpZVHnVzgUMLnfKL&#13;&#10;ORd4jxT/OsWhqY/59PAZzl55ZvtCPnc8PucLOjx6y/zq+LHnrzAn4Tn8E85iefqUhSV4k5mzV86g&#13;&#10;/0MWl+58eTsHxt69f5/dzix0Mi7e99PLvPZzzBd6PAC2FlftM2qcZnml/FpiKGpf4es57jh+jpwu&#13;&#10;5Cjnaexy6ilPObFtHtBAi+zdnVejPvcv8W3gDemjiJssf0mk/mCj8g1KoZ2gnhXJ316UrawuK1sX&#13;&#10;HH9Htnz3fa1h9Lma41RdiQP4+AMJ+L4Mv+nM1+DMGcaVX8LRo+Y4GBV2Miu59Y30NTiX/3JOU+JD&#13;&#10;DnHti4JSym1zspDhD9YcMlcfW/nOn6jSIcLAHSjJB89r5kzyGTTiC+T7OtkzznmDAm0Gn8Bc8SF8&#13;&#10;RX5qJFVpiK4c9as42uTfJrt42jwtYQ++cELCPysPqcAg0GEyUsna2I3koUthHyoZEkeXKq++snaK&#13;&#10;lfxVT1VqDWmN3aAtDF0HRaPydiFfTBVO4SpN05oh50Ub82eYOT7jVFx/0npqEsQVRB0s2/A7viu3&#13;&#10;7cDQsA3faWVumACOP3Ne48zlXyc+42/xTa4X28PXob5rz5MwX1gsGYCxQ1kXG5EZw279imDCmL3a&#13;&#10;RDiBtT99bc7Msg8WinHK+8Dku2jCGNLnbaWHCA/ryrZXdUZvDu7hIN+aGxKx3+NftUHTisAfgUw6&#13;&#10;JiUClGPmFNrumW/gE6VLXQfWBF3RxjE1x886EJ/n/dLzvPt6+9m9bL9s7JqkMlEFxjGxgwQyAMO8&#13;&#10;iCE1eRlwqwBFEJ+Jf05OVxNsaocYIzah6VqGgAYLI9rBvsnB0Q5RBf05ILfwXp3k5qYAOp2ftLJA&#13;&#10;R37i9VV2fp6vvpIjHwdaeJAX+sAafHLTITqNROCtDPCM54DGdhLSBvOl1UH6rLEl3wpzz0nhWlXI&#13;&#10;7+tEo4OlpNHWay12aAedsewtfoeiFZHC13Q/tVMO5Y9NQLCsBqWSr3G1saHhvRadspFxg9cu6zzz&#13;&#10;zfMnH+vMkPiAT4a6DTj1VC6ShM1WHZe2LJvXLH8wmo70FY10yyabNS4wQVp1rYh0i3/LvDVMywwN&#13;&#10;c0jPmVYTL55qoEzaKUSI68g29spXd3Gk72CtD/sU0B0j1gNDewmMLV2I8gwgYf1dungpVzulB2zX&#13;&#10;9rWoQ6Ha0m6ncQjOvNJWEZHpJKCvyE+7biN/BWwXq89s285/1es+bqebbg8SnW66K9zI6LYuXIdq&#13;&#10;I516tevasQ/w5jNjzzzMXzliO+GzLZ4nx/Ep82aYtY8YFOPK+nF1zOLXRNprIXaZGJb3j1TiXref&#13;&#10;UC8PRX+GKQ1i6zTE8u1qlCW/A8WqJ6gl58hpQUe+fhsypL2B4xYxvcmde3w5hPHp6OgSN162C/pD&#13;&#10;rnfuPMyBmvYPLrjbni5evAIPFtdJX716ha+NXFyucC6E3u0Tb89z8IBvvzr1mJvUfLWDRRn5SUD5&#13;&#10;9Akn1/YRTrx7MC6p/dv2i+D8MQCP+pKplFmppNBc81K6nyq4KprjK/BepGG88hs8s5tGTUm3/yuD&#13;&#10;Dwf0aXXrsO+vlV/0itwGKw/tN2o0tJqO/Zd8M+yPTOtwiJT+KvII0/wn0vr8bhCzsUueLhe/aDSB&#13;&#10;IRHg6iuWJbkOXivPmWrL0YTFG3naRXx9L9xNx0834JU7Zfbd9sM+dPKwVxdJPvnog+XzTz9hZwV+&#13;&#10;RDd8zNdwcDB86Xi5fvlo+fZbb3DGB/MC4H3tJAsTvE7y6FFmB8Ayz4GnD6vOs3tFvzKs/RLp+Kiy&#13;&#10;qTdX9feLgAblPzrNqacdgI+lWg/hmZDZc/iEUP16vI6vU56vC+LMojguedgfTLKT49jFfSr5OTei&#13;&#10;HqJvO7KM5hKZcy4Rsvguu3MRX4V4wgKLBvXw+8d8Wec0izGRgFWgW9jq/PlvovZTFlAesUB6xCGy&#13;&#10;d5cLLM4cuQPMWZPTLmSBK3U1EsifPknCKu0fdpM8ZQEIFVI38jvD/NYHeJifhRN3sDj21vgonKHr&#13;&#10;vwhtbUXbWBYfkL82WJ29kLt8o7FLMzS6Eqto/ZuFFMg0DQv26TRwwyjDPkz3spUPQfRr+MbPNbIP&#13;&#10;pUdBeTqJfRnbX9BbGOmJ2fMx0c3Pb5BM/w0Pq6P7oNjMjISyZexJ2jL+xr7xNf7YBu1HM48SZ9jf&#13;&#10;8iaTOAmaVRZDWg4T+t8x8+pz+Ng5HqQahI/XM17GJ5x/RhtL1a3gVnnMtjw6qxzl2p1/JRd5KBvd&#13;&#10;yKu2WWlhZGhZzvBT7hZcUoZOV+qFvy/U70pgA5VE2isRx6rUD/Ia5G11tv+SE32Fb9ZbHTTO7jWE&#13;&#10;pj8NP2VB9UWc/Vdw9nVpfGXRbjtj0ZB/hdlLt+y75dq9bD/LuGuP8jHxWp65vOntX7XrSaHpdPl+&#13;&#10;2vxZnobzqlrC79Pfh2+a3ZbycGq0U8v24Wcec7zprHmoJW7nK8+oyjWvYOVRMdu90Woj3otrm7o3&#13;&#10;7fHIhWvvTTyT0d191q+/rrfw68Sg5SfBD4XqqsrDIqs+HmGwGzsc125YOrTPmMXMyS5tn5ZPiX24&#13;&#10;XYsq0HD+McnTcrRdOt1XdpCeYvsyn2UbX+CwwIm2Ty0c8GKkMJBJoe0TSxo6GsZ4bO+VSD0Vr4G0&#13;&#10;PzOrEiWw+YXjth4P9XJ7p51M6gJ+vetDWg5y4upk1UFY7sBQlais/nzSWDzkU79W2LRBOb0h7XLT&#13;&#10;4u6H0KMsOu4Vtg5mR28FGfFERtzK6obR/LvcSQJDeyqu9KrFFemVbJtMLUNfm0bxroURRdhwR30M&#13;&#10;WtIv/ltDs67bBtLrm6yCtU525SleW0MvuOIdW2VJqCRrWHf8WFa8qQ/+WeZks8NsSwo7e72KK43W&#13;&#10;oWih6+h0BbRmm2fV27iZ7J5AmOHDwvfAbFyvlWZY86fkm1YJBRqheZssPspbv9B3Msm/3DzpyPDM&#13;&#10;BACoTCjWNBHK5eWk0wVBn5+7m0qkevoObgnFBNLt08hN+UMm4T49F/ekUB3aSaUj/2T0r0DcincG&#13;&#10;vC37pbGW22vbs/NeinhCYdUdykCvFwxPAE22vJS7ec+w5ReTo8yFe/FDup+kx2Fdq6+zTk89sZ9g&#13;&#10;Qpc2qUcS+DP7bNPGuyLJqveQy7Tw9dt0mKt5jQuEDU4Ks7zCdHpDedF+8yAmd3Gag+ODfl0/LsQz&#13;&#10;8A2CkV1o2wyLw67jPmIX1Rneg7199/Hys5//zfLLv39v+fzz28sXX/C5Vp4g3uXp/X2eUvsVLJ+k&#13;&#10;X3/9jeXNt97OK24POHTzzZs3WEQ5z8ntry/ffOed5eaN67QjXhdkC4qvFPgagf3vOW7M3KlncCGc&#13;&#10;x9LGIrt/0yIRTejaySeM0IfDVk+HykWUkuElRArga/8t3lU3ZdOZT/Gtuqg+sBgoxywLcJ1sUYck&#13;&#10;7fN4btmP8rjSKBd8RmlbjOKvfVnx9ZOZMJTSx7Wcg3LfFIin/nNoWn09sRzdhCm4opE0AogTP4dv&#13;&#10;FrXx1/Mcfvfl3S+Wj/lizEfvvx9/ucCN+h181fe3T+NbeNjy1vXry82rlzko9RGvCkCXhYinj5/W&#13;&#10;F2NYdMmuQW7ytLH8PJtH33TcS7/G1d3AnoWS+RBpn+g55/H1MoN1K06HjJtW5mSLzDsYlB5yMF/0&#13;&#10;gVcWbBnvfe8c5hmPHGf85LA3odm94a7QzFk4lPWCi0QPsIgVUHPGtCBwZfXsOQeyYpvaDaI8tRPV&#13;&#10;nS1P/WIih7oeMee7xyLTowc8rMNe7ji5d49X6tgZc5fXf26+cQ1+jqbuphx1SduERSbIGWPl7jaU&#13;&#10;SII9n7BARZyJ7XKKBR0/tZxS+JbfI2UyxtxKYVUhmV5NCuAYYYo4fcXh8TQAkad9qXxGvJPDPmyn&#13;&#10;T8bYLek6k3skdR5h3IUgM0aYop3Fdc4t+Uv/EZ8gEyXbGshfbZXYoEK6qTm30b6ti6DlG1xH3bV4&#13;&#10;LjoMo8dXhMscCRxrRdyq2/Kl0GpGlGfHOumMlaTdUSgNbygfswjoQsr5zC+pc/KeclOmfDkfqGlL&#13;&#10;Dzm2eq14yV8eUDpIO9RDwzxD96GV2v37Kj6wi7GlDuGa13ZtyH24/bRwM05qigcy2qHKakeA8ZPo&#13;&#10;z/gzfePaTVu0/fYXSppuX6XVfAofGhYShkkrMf42bJL6izwbwoZpnmEPuWUWv/vRgIX/hrZDP4Re&#13;&#10;/NO09kteBbdx9mFNK/p+fsPP19Vm1RhS1IsmJ8k24xuXzxx201W2BzKDZ+wRx3HECncsmml4H0dp&#13;&#10;dvGZ7/mV7njseyPHY3dNB8cO4BWDflpyFW7pq7xUOIUtw2YH8vQQ+hp9snBr4VjYgtdZ2mHqan7T&#13;&#10;aJqKOOd3mrP0GJwYqHyioMPb4bp48YxBqg721EbNQLTdoENuneToLKsO0jB9MqjgwvjTeL7f5OAv&#13;&#10;3QycfVMOX8Pa6Q++3kjWJ4VLCSvMG3kVV6n61WKAcWVSF6owcN2xtR5lzF0jiZOV48FTWH9xEjjV&#13;&#10;woGy8YvzFr785mBavM7vxRLpG5pu6MR5kBt6rrLJP/Kjn6EcruJZREKnOZQcm02ab/NoGo0jbWla&#13;&#10;bv2azsFomQCVbOpZiziFpa07zA2lbWiZg5avS4Vu6DeGZaz4Q79paga4B6dt1NAtf6fn60Z788XA&#13;&#10;00BmvLZf54XHhjKTTLzKsQUp43kljfhT4l1nbQPrrOqkyKiLvglmYGUjX+EgNAbUIV/6GuJMpfVv&#13;&#10;TT7cCL418TbfuJNdqORgu/AugEyU5WVwMdMn5ZFZv6jslEWnTNnJFvdQILvlPVT86+bJTxsYSrYt&#13;&#10;3TT3ZTop3XQa79B15md53yw17D7t9osuz9NQ8SY7Vf9xgt0a8YTrTOcQyH55DQrwgr9lmXw4GdA5&#13;&#10;zE7FGicBcFl2JLFzbu5X+YEZwVh4iefPtD8IhCdxab2KjQGbQktg1ojPWSskng5fJ6v9KKClF7zq&#13;&#10;gf7BxUFg6vW1hlBSBmGK3n//veVP/vT/pZ86z2trT5ef/uRn0FyWK1f5ushpdlzRl1y6eDk3W8cs&#13;&#10;rhyz/f7W5zzh8NWHm2/x+e0ny6/e++Xy9794j3b1Yz4Pf7RcvnwxO0zefofP3337G8tVzkt44/XX&#13;&#10;kLP6qjKMT9nt++ir1IOYY1b8xXbKP3XT38qyXAjVZ5S9tfvJ9h0whfY1/064B22/kYtPJTnhbMU7&#13;&#10;sR1SM7hxCru8izrtVRcbzT5+N1AGfVONNbK6RMQTQ+HZJmJHGFX7aZy+dn4RKnmqbIU3qeMTKi/R&#13;&#10;xKvOKj1yyReuJ4al6eqdykG9Bw9AF0Tu8bndLz75dPny00+Xxxx6+taNN/lMLgec6isslpxm9e8a&#13;&#10;C3c3r13hFRdu+Nnp4JkcPgB3nnWJV3DOs+j3EJ+qHbBIgkH9yoxt4Tyf78UB82qnwtk2XN/TH52v&#13;&#10;qZpSZryQ5xi31fU0N0nReVSQh2l65oivQtv+znIoqiNg5mXOA5kD6Nue2ZYz6Gxw4PYY7gLkU+YP&#13;&#10;crRl2Ep8pfQJMNnNAe5zFjCOeAj3wAVP2wj/3aVy6rmTawK0eVYGLnM55j6+xnTj5puQ5AB0HgS4&#13;&#10;Q+ARhzd782v/kNcp0MmFopof9gMYbIGOrLsgjXDmMxdB52e8HnTWA/TVSXHPsMXkqQ+IiCuEjXqE&#13;&#10;7o+kXW1WgAYkanLc9A+UFy6zX3WhtIoe6MhpOJTX8PvXxu386N6JsuT4u2ZGViV/MeznljzCpQRZ&#13;&#10;ZxkLf4MpIxRszYnofcs1ZkuVfuQ0t8z9J2H0mi4Vxr7Uq7/cIxgnkXoiPoe2R2jqZ+D27kJ7ZedV&#13;&#10;D9mta9v0YxZZSMwNlO214MWRq74ffqNeWj8blzKlkVEGJO1LGfW1KlOO3C/ZEAlx8X06ahQ91GzY&#13;&#10;0ehLQttfkDkuvzndJGKPPUOVDfHjyLvVX+YWjRj6JbtZ0gmtUS6vTh/iO8BiD+O9WHIItvP2r7GK&#13;&#10;NuMXKf2z2rA4zDgdF3g2Y8mpfQrHv+bV2DznVYMPnRA4bNMNY7cODuWHz8x4BiLeMve1ijfpd/P3&#13;&#10;kEdyX4+GehVcYQ/BbXlttEO2KB8Q1l/a3PDDpH2iRag+0zh9Pg8OzmU9oR62B2D8KTq0HwYr+/16&#13;&#10;MEidnGC/coepslezlcy6fcu2y6fGO/sAa7zuwYcO9Bmmq40M26x0y29mWvv1y8HmPI1gUSMTVyC9&#13;&#10;euL4MQO1A+T9+w/yDrkPHeZQN450UMOAGsuKPcWWOLdwqoid6qVLnJZL/Ak9q/TkZ3C76VkmCC6E&#13;&#10;tOLmVzmNN4olxz8ZuF25mhWwA/AGX/y+0be88pCnmmFwqoPfDCycHW1oO6Ai61MHfeWCpjS2G9JU&#13;&#10;HcKpnwtJHGR2VIcK+sqEtjp7ts6XUO+WpStTxzBPvLaLTpaFKfTMqxiUy6XlVK6O+xSrb9R9khq6&#13;&#10;lMdW4VereU5utEVuUiQwQteVeMEh37yzvutLXn12sA7onXGUMXDQte6EVQ+DcfWuHUHljJaBEpjC&#13;&#10;q/MGXJQpGfSS9k476NLRMmVWNgc1O99M1CZ/aZ6tg7gOhuLYABKIZ4Ac+ZXXjWvrECInsCVT+al0&#13;&#10;pE1LopEVTf3DOkg+tVOTlfKF0s8dMsgOLtKEHeiSyEQWTSKf6ecu+mkf8rLTijaCB/CE9ilPyh8u&#13;&#10;X37xRa6Xnl9Z/vw//IccUqYNjmg/V65dX268/RavFlyJzFkMjM2YIiBzOiy4VwekLBVK7k4dvr4K&#13;&#10;zGHMw7ntX4dK28Z9PQRj3stozDjWzVfRmuGNl702X3iZ/g27T+Nl6Vmepv0yfYTRfwJjPB5Svp2m&#13;&#10;4iRP31R2+9dR3/rbdqO3teuWrW0Dgo3dRrn6cvxnc5PVJo3bcnf76HyvXdZ5iGemf5DT9m3QvvNE&#13;&#10;ssaE3NSNfq8XWf2MvX29T7VtG37l4hyv3ty++2D5d3/6Z8s//1//BWPMsvzmb//ucvv2fZ4Yc+Po&#13;&#10;azk8sTjLjhJGr9xcXbl2dbn+xuW8ovPeB59mQeTuvfeXG3yB49KV6ywwPmSL6PnlHjexv/zV38UW&#13;&#10;v3jvw+Xnv/jl8tbbN5cffv8Hy2/+6AfrFz4888AbR6wfuby59Ul3falK3ey/0XnSveomBig7WZa+&#13;&#10;Qeu0bap8+2vJrxOkLV5ZvDjIrtLKEnlW0g23ZuxFhp9Rb9bTfjAvdb1fMNJSjymIWJ/xVfK+kqu+&#13;&#10;HcQiVDbcxSr/V4ASrHQsn289Z7zEW66hS1O0LBOpYacBNskwEFJjZU/71+BR374OlgmX4yf+4eTP&#13;&#10;ucyDO3f5AgzzB3ZIXLt8OXOJe3wFJp8Fhsk57thvvHaFp96Mmw/vL+fdweSKB/MlX2vJV57oz/Sv&#13;&#10;xyyG+yQ8Yw9lzpP0xRxgCq2H+DIDSg4y1tZH7jgBzrC+M458yqw2/bDJHYvurBJH9bmEbhZO0M0d&#13;&#10;K47Dz+B/j88eG5TBILyLGLZb2/Zpd8dAXxzPiHjmigXquBCTBRxw3JFygRWhZ89ZqADcYDmaIQM6&#13;&#10;nmdOxJVpyHLvzpcsCh2h41E+UXmPnWPe8LpTwLOETnsmyVKfoFSn1k0d2t+qXulPaKfubHnCK0+n&#13;&#10;oecONZ+CuujEMhUH8T6IDKqm/O3Y3XaUU4HLRbov6/bR/lEy7OIU5v5fZTUcgjWvy/fxah5d9t8v&#13;&#10;Sx0iI9VW+PZFJXCbmnxwKc+8hbJRBbvtuzNlAKzjT6KKvHYE0DaZoornFUYQmmfmQ/iAuriIJ2jH&#13;&#10;pUcCW5MLTXEajwwKnVsiqzpQHT1/xTKB03xB5Y98pO9VuCf8vAc5ps5zbgn07/EKp4vdV67wpSV2&#13;&#10;KsX8wOecQ/JxpnU3Vo+huYECUD4ZO+FtHxYbmI/PxkAayaC8qkO6aCA4vJ1/nrE9wM/W5+JdTFlY&#13;&#10;iQd9pGvuWLYyS7u0P2w2GsAHLi5+qquw8nRuSw1Ej5nWAdQXsprvfsEsxyEY5xOH8s2bcaV7CC78&#13;&#10;NLXlScSUScxjTtOaaRi3nup8s7o3GSTS5q3L1KcVS0i9wCR4DbhyXTPWyMxrzSTS+aGDDB1axr52&#13;&#10;vtcZp7SdSynX304IjXtC8Zr9qnAi9BwtyMM+M75ZptXFA8vd0dv3TnXv6v2sMBKjFbO4bX/qwyr7&#13;&#10;nPTH+KT2L7q2FXzVCd0IlrX5O3e1nQKYKf/ByDEs/X0jrVdgpJXg/ZvrAo7Vjldmti/iL8iAFAU6&#13;&#10;/rbeXlvn8pWhv35EO8soK6O8syow/2zEr73G1tE336rVfgbQi5ctwShjkaEZtAHRiNJoFwOrq4J6&#13;&#10;UnkGfE4wFzfnkKg0AArkz7h07K7priKwr+eY95jV4nOuWjHwueDgxEIcg6fxuvMiA0Jy5FkKSjN2&#13;&#10;Ug7K2uCCWdYV6qFg3phqA+m2foNc6EnTip5D3utlAnHmbBm+ZcrJ7HZa4DzmiajBJ0huEpXHkRMC&#13;&#10;b5Z92gKMeqajJa75lNOfN+vizTfBwieoG7RMqwfDDdkgq1dBDLA5VQXi1E957NiVxclV6Vf1UnKX&#13;&#10;naqeYs/mP3g0TrMMXfxAPa27fjXCtHJ2h2B8ptcyqbcsTDfvjjeP/StWqIF4FIinPjN9i7LKiI49&#13;&#10;GGuxLLg46OJXZYPyOa1mw/fJoVt6pQVwXSVGaD7GR61stk91IBe09dTcVEHCp2U5s4Z8G/0TJsx+&#13;&#10;ltGJ9S8/+avlT/6fP1me0zH98R//8XLv9m0G/KvLt77z3eX3/rP/fPkf/+f/SVa8TuDCnJ1Q1X3q&#13;&#10;PSUlk2XUbHL2bTDATrykjeyVav9XC7twjRfbDQLmdX7TnNMz7Fx+KN/yk/Ib91Wu6tyTln34X5e+&#13;&#10;eOr1MvxV7/hK1SIukQVZa89XVewX0q8Y1SkJK82eSQDzSiG23+3DSsaJ5iDUPFrGvlb+EDiwxbvh&#13;&#10;t5YgzeqjBRPfviILw/TZTngfPXhEH+EuEm8IzzLJfUTfeHH5+JMvaSefLz/+j7x+86v3l+9//3eW&#13;&#10;jz/9bPmrv3yXxZB7vFJzk9dr3lquX7/BJ04ZGzhU3EX9O2zrp1HkBtB+7aOPPqJvPkXZ/eWtN2/A&#13;&#10;y/NIluUyO1OOzl+in+eGk1cKbn1xb3l4/Mly67O7y4OHT/l6yTeXq+xAOXXqCU/3OU+Bbf1OAM5z&#13;&#10;RStguNnCjHltjjrJDVd6ACsp2vpn1FMN9KPqoFkgnQ4guP47KWjH/X52s3dZPPUoDe0cQoNeGO6O&#13;&#10;CRZ3fTZX5ZGmegk980u+dBrGa1LS2fUn8+2X4pokdE3bFxShP5CmS+SmYJ9HaVWA5TvqVbykU+K0&#13;&#10;9BPBE6JdR22dub3XmEPJqmMRKbnbVvJSgW1se8Z5I0/YCeFZOPfu3M6ZJazK8VodozG/+9yU3739&#13;&#10;ZcaQS8yBbly5xvkl7GxCjXMYRm2c1/hZXRdVnoDr3MbdED1OuhDC8FzzJ8ehlgJfZpkF/HPBd/6i&#13;&#10;URj1kLBkBDR2deztB0MSsD+RTx0azqe4VY2ftNP/wBCvDW52r0iHn20rX+wb9WmZFa2d8ooaQFlA&#13;&#10;JPsJ88WnLAi5IOId8JHzNMqP+TlXcdILQWR3QfIUOwL4DDHp+3fvLNeus3OM/PssbHrj++SN6ywo&#13;&#10;YS3GSV/Pjobxu+pftEQcAj7xXSjpcfY1z7GrtsWo8HNsx7a042cjP68Y2b7UbwrtC7pE+23nTWCx&#13;&#10;0Zw+FNe3/RnmPrFh7au+Tug2hzmGHZv2fNUCBv6qBBrGWkNR7dQhxbFY5WwlQaPebLsrtZ24ssx2&#13;&#10;Me48OfcEzoF9IOSKF8F6U446r6DiwmP+NQhTOzmIQccvUMXPAlF2zJwK/9GnjbtQcsw1r1eyiO6i&#13;&#10;3j3GFj/F/ZAbPGUgm51c+Cp57m+y/cfXlUgZvNpv6VfyRefMDZWHwvxw4NIhVgXDtPqXDdqO6miI&#13;&#10;XUC0fRiksRNG2vZpaBsHbwfwcGKFK/LhZ57/VChyKfHgr1z7IhymvJsr/iHZzFe36kurbmbMGS8C&#13;&#10;KRnw2tm579cJ4hn62vHQo0zbzmUBnv6kbic/7qIiK+1hxC6YrifR7Xxt0/aZ0F45uoM7tQUJlE+e&#13;&#10;LNs+k5ap8/fTnb97rfoVtn+WK9dsn6bV+lqFq08ronVA3eoTwrq4oG8b7/rxWj9oA2tw7me/WL/N&#13;&#10;lvErmChDbARuIY+6Np16G8xNJp2C8DXdcqd4qufOz/zqQH7BD16d4Fo7TBhwzzGoGfLtc24gz/Nl&#13;&#10;gsus0LqA4HZLQwyBEVSgboJLuBSOcpWKgkNYB3M70CcsHrgAkNdrhAXVd2Ets3OCczpbB8XcJEia&#13;&#10;jlHDBsZKGBXQixqRxwoBVJ6m/QV/5FmBZ+jU/FkJ+UcF2REHHjmp1vzA5h+DOmVNQ575ge821OYD&#13;&#10;GHEXWLZzXoq/1YQslLsI9fxctQIH8N65Ip65bnl97nbY1WZOxGuxRVq1SMSATyjaSjp05apcniiv&#13;&#10;LeWaurNDgp5lM10hDObxNw4Ni6TVFXBC4RrTxo1vedOc48rUoQYO66CfZEu7bOwk+hmjlvJhxuTL&#13;&#10;SzlKnqKy2m+ia8nMpyBf/DvTabmFkqc+4GG/rjbCMHUbWcjP7pSR11SVrHxBA5WdUzZsqq7qZqF1&#13;&#10;XbWtXct+8k+HQroGfHSXUEzv1maeSHK+wh3e0WZvEu9q31/+/lefLX/0R3/EpJLt3ZR9k3MYLntY&#13;&#10;JTyd4GZSHI5DfvzpMTeM6pQt1PAsO3Un1elIfuIfZRVPGxlexdYzMeHb9vu4Xdb5fW14rx3vMq9z&#13;&#10;XH/r9Mz3VePqVYP6ixhNt6YsVS5sw7dNXsTccppGX7eS3VjraW7rHY9hEpcFNWfA1LUTaCd5PnnW&#13;&#10;B12AxQQE8hn0K4A5on6f3kmqN4Utb3yv7Yg+FAA/BjD7B4gor0XxfxslYZaxynf7O5mW7AHPH3kX&#13;&#10;Rd1boVrGgoktbTe0w7Ps8HB3lQdGXrl8DT/n8Ef0vXDxGge4fr78L//sf1v+9N//BTdLT3m6fBVS&#13;&#10;Zzk0/DKvy7zNQsYP0MPF5yfLrVu3lk8+/iB9mIsnb739emh9+MFHOcPkt37z91lc+XL56MOPuDF8&#13;&#10;xKLJPRZYXoMHn0NlwePtt7+Rm1U/NXzry1uc43B/+ZLr4yc/Xv72Z79cvv3Nd5bf+uH3MyY+wb6n&#13;&#10;2PXykNcDbMXZbpo6se+2yrzpG30thjevbFB+HFuTU7YZRQEJIAXW8q7NLN7C7J2VW75WOPu4Xa9U&#13;&#10;cIALlijJwbGIjETKKZOOdSVWoRZ+AfsXiKY5Mk37sKjzN9iRN5HYgZnyHacMO+UTIf0tZZFXRCNe&#13;&#10;J3mQQ5iV7JAzZMishx3VTgpqhdzxeeFFrTosmcKNOvbObpUFuDwMIM85zZdffJ4zOM6D/Az/1tdd&#13;&#10;NPD1EF8h8ZyOq5eO2DWIf3B2h+SUKbtrofUYnHOk5eW460KIiynuFonuo82CXQLaXnmNxSfrfi5V&#13;&#10;uTIug5+4snbczsAQ3yw425Bzj/St2N/xzB0DtWtAHu74YpGDjkeYHulqnuZu4bpRzdNzTakMWl/j&#13;&#10;EexTTGe+Bzm6MuZ93uSij1uVkc+bXe108TwLTmxm8YtADNYUsUJEOb1V6uGY3WQXaKdn/DYlOFli&#13;&#10;Qd+co8J18xt5R+u6QsOzV5bTLHr6laB8bpixkgWTMyxOqRczTaTU/0pDIvGhjab1hG4UDysK8rWC&#13;&#10;8znrpH5VV/HVYSvzD4WT8mfZrI+yOHLrI9qDhQFJWqcJAITDyg/fGEiZN+p3qt9wQ5jg7MlWOkAf&#13;&#10;2G5tJY8E5S+vYA59nWdaYwSQCh9r14BG3lZ/eObgXLJn3FCmIper+PpoLZrUjhJcqHwX+i6aPMbP&#13;&#10;7nEuj2tsD/jE/Hl2K7oDw8Mdc9grc3J3MSmXsmeOqvTaQa20m/kxCGkaa/XxI498RCidsohXuqcf&#13;&#10;Bzc0V02Krkm6gPSv5KQ0/UdRGX8npCmqzh126h4ZpWTbmvOF7XQkG/VefMnh/0yz+9/m0demMcN2&#13;&#10;WV8z58A+stiH77zgpxysoUrfLAdRYgAL1zjJMlthJ9oFWnkCN0+vO7gmxE/+aAfJ2f40zmTerfAl&#13;&#10;sebZIJ3uq/mlyyZDw3otuDZEjQNz+QZTuTOtGS52JWPm2+VzXsN12QvX2Jfc1c22NqnxbQ/5XDYg&#13;&#10;jk223baZvtNtWZ6mXZR27HBu5TgGgdRjldMXsFHA9uSOSPOyoO1xFINoXzMvpers4ZJnowM+U2Oj&#13;&#10;a3+yCh7VQsZy+sPNDrswc34+3NL90TBOyyCccXXsdnLWGzoVdKUnHbCCMbhksMNA11+/nhv/QSuI&#13;&#10;EpBYCEnUQoVEn1k0YY4coDDO43vuDqlB2jFKQdyac3oYVUQXS0IhMpSwZzGusB6K6VXBrTh/uRkK&#13;&#10;MQfZqugyhoNGV3zhKBsCI2QJq9TC+oqNixkJxKMHieBzlYcLH+nweWriAZw+XZSeq2jaoJ6YkLaS&#13;&#10;wHHrkvi1Lah2z5Q8coEfeqpHTeTQhzyfzrQ82n57HUSxy6oph7G0Qomr/IpO6ayDZeILnPDK12EH&#13;&#10;D8Sm1+VehdGhPSPDUBOGqm/jsbkwxtGhFg7E2/hI1xCd0UshjTPcYauum+JPyQor3IybglFecMIW&#13;&#10;vGVyCY/ENz8k0zlf1YtXypVXsRQnkYGrH5XONdiRvdIUR1q1xbcG+h7o8rSLRit1/9J4gietDPbk&#13;&#10;ti5WX3iQ51Z/b+A+46n5p7e+XL58eLx88Ol9yvlSDgP8aSaOr129Fv/WBzyg0kmX9Xjl6tVcpVs7&#13;&#10;VaqjiU0z4dAf3d5aPuLVunzVILw/g/K+LGSyJUCBr3gz7xQPek2386Q/8zO/Q5f1tfO9fpVcM+xJ&#13;&#10;cfmmbgdAy2xyzj8Jf84/SZ5D+W2D7ny1cCY8/HECd/oZW+/5zPbpJ9QZN+rlWUBh43oqY+s22Jaq&#13;&#10;fuyzraroIIb9SBUVTOpRgCqzqOQALrQO27Tlb5kLtDFGSn/h32CX+AxnO+jFPGL4tOcwXuZAVr4m&#13;&#10;whP6Gze/wQ6P28u/+jd/uvzzf/YvWAT5nIH2KuPRJdoJT9855PjDjz5bvuCLGS4evs5Y9ObNN5Zv&#13;&#10;/t7vMZY85uDXz1ng+Nv0t99451vLDQ6I/JKzEN5jm/932Zn1jbfYhcLTxo8//gjePOl+7RqL/8cs&#13;&#10;UD7gVZ0bmVw/ySF4HA7JjUZ4fXlvuc3v008/X975xpuhcZOn3MspPuPNza7jwDMm5Q7oebKuwqN+&#13;&#10;YmoT/KzjTDYcH4Zlqj5FSC0Y+cqwa/8ZvNr4lrNbN6m/0fZKpK2+xemirrvNL5piybjxL70slbbt&#13;&#10;JHrlWjjddmZJcgMSnILxrzSbb+dKc+PVucjcgnbWsG+MPmg1zEy385zUt26Z4DtfmIJwDdvZ3jOt&#13;&#10;dRS1R81BSDntY61fx/dH9+8yVvLaMu9tP6P/dgLo65fP6efP0abPMtZf4VWTy/zylNs5Dj7kvOsR&#13;&#10;vywuQNcDW3tx/QJ4yvwYH7/MeSGawPHVccSZinF/j/jyjK+r9E2eokY+7yIJaX/0B3lQgE7OK3xQ&#13;&#10;0Dtqn7CLysV7uOPbPviBQZR3DCn/zbgO4bJT3VTGz9HfV3lcGMpr3MLbh/mALJNZ2gnk1EP44CSO&#13;&#10;bGYyXvkq02nOOVE/d+o4MfcQ2tMscJxh3viAtusuAc8cIhN+GkJpSx7nrX41q+qv5xW2PewEQ+3x&#13;&#10;hHnjUxZqz7K1xxx99Oi8r/pww80uIL8gZX0ILHz9jYAVp0wQC7Xt1w0vw5n9bh8unLDpPseScUiB&#13;&#10;YD031NjCrraO36Mvc9TkB4WYxqHMUG0T/ciqOUtyU+af8OYPEGueucra7dqr6eJbZcE1D/9OXNtB&#13;&#10;Y5VDhgTtqvxNy6U54WJs/gqfxQqJJ7XVRYO5a8RFtowvsPMBomffPOXrU95vWLf5B8/MhdSfkLbR&#13;&#10;VBFEDl0fLYNX89qPxStJgFf4lLcu1V62vPJz8dNeRR5CFx8pFT2vBVd5pudQ8JWzH9/3m5PwTspv&#13;&#10;/KZbdavM1ot9B+089qcuovNhOYRtnObVNFe0TEy0WwVjsTvX4G9FA2K7NC1zEl+JFkyNtyWDOS2L&#13;&#10;/m8I/aGH8aJX9q54wF74c1LZnD/Hm5fXlmHOM96hFzk73ddDePs8Grav++Wd7mvD7V/llRB7xuPx&#13;&#10;Uut+6xOahsdqCO+8x5WLarebz6YunX+C7GKJ9/3Peej1jMOqrB9ZPXPCy7Vpeu12lrFmCLjK5Q1b&#13;&#10;CGvPYVMkdCy3XVfoq4Aj2O7FHcgrvVFc/J3HAKEMww5ejYrbPuWDA4P5apQFk6z4aCoEsZF8fuvz&#13;&#10;5YMPPli++fbbQXRnSL5pD3Fv4Gw8EcfeRKZSLLrDGJZyUjUTiXMsODy2A4exkw2fnNhpS0ckRCNf&#13;&#10;ZA3r36o48+qzYAxu4wbeNkfXlH+tZJQ3H5mUJZpx6WB2qKox/50cZ4FCKhhGOk4mWvd1RwpYW8cK&#13;&#10;YuRCxjRCcKErrgsoRY90dKynj+GKnq5idQW1U6hntCjhQisLLqS1tbqPosglrQjP3+645F2TLNwX&#13;&#10;PTI5tD4chFSUnzf2DhRFyzxDlXnVNF2X2jbvGANsfupnoMgr/d1A9QZOGO3TOpGMnurqTx0Cx6Dm&#13;&#10;GMlCYuwlfA30dXaBDa/lg5xSk+48qcpU/4DIGkoQZRA5vCKLuMkNL+NlVwEpg0QmqcivDD5ta3lr&#13;&#10;MaRkHGRX3dSz6qRkgKMgkVPbqJOya6Q0QmvA9BTEf8Q2bneU3GH78QPOLnn6BEpMPM+cuUD7OqLs&#13;&#10;Hk9Azi6vXbmS7dYuXFnHbjW9zBkm0kyd4nNrg7Zxu/RKcIX364S2VeOoy1eF+MFXAMVfRj0cAm2+&#13;&#10;ZdOqr66HLvM6l38VzUN8erC3rNtN6hI9rcmZ1yHdLT+U37ysA0PT6fxDOJ2nToZYGnxbkj+d0yeh&#13;&#10;/twWbFX0ZDJX80SMXbWZLcW0fypUbrVLelUy+VlhFPgeanEN4aDRBF4alHlftxnBSa5hdRudX7mk&#13;&#10;i5z6rl+vcVDyvKMHLJQ8fMA5B+T91Y//dvmr//jXy78WF1mLAABAAElEQVT9t3/KU+uzy403v8X2&#13;&#10;fc68omYuXLjEjc0Fdo+8lZu5CxfPLZc5z8en+Z/f+my5xieDT9Pm/tt/+oc5lf3D9z9cPmPMOuJs&#13;&#10;hft3bi3v/eJ4+f73fsAT7LPLt7/1Du386fIZ5wRZXz5df+8Dzze5wWGbnCtx/Tw7WS7xatzd3EBd&#13;&#10;f/0aN3Bnl7/72Xu8GvTu8k//6X+1fP83vs07BbRXvvyxtn1ucqN+zFl+0HbwWv2i9viHh66D9iEp&#13;&#10;Jq8MPepI/+j6Kl/J+DaxbzrDk6Syls60993CttO6SSP+OuE23ZXYXmQun2kbV4K5fAc1wDWeyL/g&#13;&#10;gvEC2ABFNsIQtuGr7Tuu7eKiisDQ7foLdvhUTF9W25KhfLu0l4evkfjqx3kOE771+S38uuYyx7xK&#13;&#10;TOfOg6gzWfRwd4m7Tc5mcOjJnlRP8xWnSywysGOQm3t3ljiAHLvgwoTT15lZfWFh43h5zDhhr+Ui&#13;&#10;qeO9wd0p3vw7J9G38/Un4NqeLiy6JGJwnHGy6wMWF0oec2PpGOj8wN0feWUFg3T/pH6te3zDdCjV&#13;&#10;jVTKmMMdy48xvn3kmDZPDpXlQj/jJjhnearvjpJj+Hee+p5mh4nyRF76N89vOaKtPmYxyJ0s51hQ&#13;&#10;8dW5148u12KM1ODHg0pkZuIOD0PmC4l1/cWMmWs+4cwXbeMcF+PFpueeXkAOF7Y8VNdQ/Zj+UBTI&#13;&#10;Qh4IJyML1uUsge4/bZFOl391ClR0MGA6Qryo6JnG5YYnbTwFe0mQXPu0YEP9YKQ+Iq/ES5LEJrnT&#13;&#10;J3nTYhg+X4lkjCg6E6pOpFChfcqvHCnw2maoV4cYdY2fAB7Y1GsS1IN2ZI6EXGWSplE2jn2Uxx0y&#13;&#10;VEWNd0BTvdLUJ51b11wOXPWj0K+oOa48ZeHbRb86KJg8Xsc0ONdzZ3fh0UZiMMu6B6y46VFVq+y2&#13;&#10;C/OUWV4d7zoTB4KUEctPWsLXz+KaHw8vSd2UPsVdyJeHtrlQc9x029q4wfL6Z/3qzy/S36fReF4P&#13;&#10;Bcfv5lOLRAXVdPqhcOM2rOVzfGBFxp38ahiNPumIlW0flmPHXLTfCFus7WL/w1wqBf6xXpxzlK8b&#13;&#10;X/u1pjHRM6t1GsXhvZ/XZQ2vfP4OwXVeX2dc422H/fwuE+8kmJpbCDlb4hCll+dtssXL0aPgzbc/&#13;&#10;1+cbpmRRJmHU23vUQmg/95o3J8jOPNu+2i47hMSqerF9219kEdO4fQN05VG/6o/rgYcFxXP9C/3A&#13;&#10;k1ESjL+5wINqL9EqXwK7tiw5yA2g/UP4Kix9kMiOs/pM20CZ2RXqqba8C8sqvAOZq7XnQP6cyeWv&#13;&#10;fvne8od/8AeZkKqYnY/BRuRqkwaNONEnrCmNZoFTo+C5MEInrVF8ou8hXxrayYCfratJRj21Uaic&#13;&#10;e8LkXtkN3rj3ORMqYCOoyUEd0GqnZeUM3VfDyIP/UboaTslW+WVIJwk+6eh3LYX31wauimRgFTWV&#13;&#10;ysTCzlMrJnjTzxkoIJUDKZvlNcmxIrrRajeok9aZagBgnoODQQMdlUt49Q3skCOKBbPsZrawqUxo&#13;&#10;lry1Eycoo1w8y2qwIJNQTtMDj2nrseq1aQpjvBZMKm5eOhyueXJAuQ6v3B7AqD1OubUq+2WgZ3Vo&#13;&#10;NPhrC+XQTqHB0WumLZeHvApB+0A/pm2+wwkUXqIJXus34+ZJQ3hqR+gyaOQJXGjaIOUzeMmfcid6&#13;&#10;LadPK+JXPgQMnVoMS9z6dtJL/QRTk+EHp6H5mK2/dgh4O5na2/q3naA3lf2cFVZtEJEpz0QNu6u2&#13;&#10;r9vkML9HPOGjjdQ2NibCLKw4edRe+r5w2aqNDZ0E+6TwLjd4dk76r20gk4xIUH/KNlPGXrQ6RKSO&#13;&#10;/XcLozNZ+zScGH2dsI8/41q2vmpUlR67y7v5d9sRT/jOn+n8Y8VPkvVlfK2fl5Ur70zXeKd1R78s&#13;&#10;Ea9vl8Y/wcBvvBGwo4Q+AB5iqF9hAMr1Rf2QsPp0JWukAEd6sRdxfdb/+kg1zaQFqX5r4OZSdF9m&#13;&#10;55Z/deihk/nph8NMOtUOvRl7/Jit0vd4Gk9b+PCDj5ef/ORvlr/+ybtsm2bB0ifKp1m0uOjuEp+o&#13;&#10;exCmh7+eW65evZTx5ymfYfV1muvXrkXmu7xec5Evi3z0q/fy2o6fD/4Giys+ob712a28tvP5px+D&#13;&#10;e2G5eOlKbhDf4Fyuz/iaySPODPJ8oGPkugqN+/cfslD5iLNR3uDcibvs5HoDXveXx0zCb779reUn&#13;&#10;f/Pz5SN2hL391hvLL3/xs+W/+P3/lPHyDA8DnKjTl6lpbJDqsYpWPy1blU03K++nt5I5ttl5y+08&#13;&#10;eRhW+qMPtwfSf1LBE5vGE0eIgZ54YIkJs1Pvjd+88J+6AawCs3fpkjFC+iLAurzl7fK+Wt5sGrbL&#13;&#10;Si7bS/WrgBL807+CDA1lJ1v/6/7MdCDBLxoDr/WRIP2woe0RGQRLMHf0Rehe4yRp+nLt8IBXue58&#13;&#10;+QUgzl38BDavArCI5nhwzLzmiMH9+pXXlmscXnqawx9t0RfwaVv4GZ68KWfO+2BO5Fhl6P7eeM4x&#13;&#10;4uoYbb4LDkw/oVM3/g5JHjLb+nsAvXrWjWXZzPr01RSvedAjjuNJxhQe7MDZMayGtxrBMg9E3mrL&#13;&#10;2oBy+DtHSl+lPVHYOcptzm8RgoE8C/7PrCvmVB626o4TF5Nc/HFOl74cXdVbHu7EPbo0djiD8xiZ&#13;&#10;/HqfFeliyLnzp7IjzIcFjq/2aY6dLgTnIRX15K6T8iD7YUqwlbpmbCfNkI7+jyLvqVOeTaQ/8Rlx&#13;&#10;HuQJc/xQu8ozWnBjv/mPeeYWfX1FRQnDPzq5FVSs4Aeofe+GUpnjb9HWZ5EheYOwcX2TsNMek2Pe&#13;&#10;BDfkrqJqv9X+yQFMWTY5hdIvOgeAgb/BmSdc4Srbmnb8wKZpV8jneETVFInQqbaizPqLBZlXB0e+&#13;&#10;haMfkJUQOGMFHh+Rfc0n5Ve+pzn82RYM1qFzTeGo5cglS3cQOle64Cerub9wfuo9jge+1usC+Ka+&#13;&#10;qgwQ1IeHCQZdmAw55YHE8EFYBe520iaiXHvqR9okZotiw070C1VVpiXPnyhhPCl4d11U3qG/ynlS&#13;&#10;iD+nXspW/M0/qYulfV+GP8+vZh7ipB+deIcXaWXe4mJt8gne/CbUQVpdC3dkrHTsaxovZSFZ8DP9&#13;&#10;lJk98dHwG27J0nbd8vWdTe7Kb56FM8PKx/R+XviPso7P14Zv/ifZF8KgNf+i0LiH6PWYVmUawAW8&#13;&#10;YQhSu+WbPVqOmeYcj93jueoas0ZnKZvKghg+bqtz96QP1PN2B83B9p/dJvg8rRRflwB0aFuZ10fH&#13;&#10;sm1RLhw9E80zHtU98eAmHcDtcwKTa8mRjtwxIFLJz/pUpu6AZF2lZVd5uYZA+RQCQ6P0Gl6UV7x4&#13;&#10;K+dmM++B6S9cQBkhj6NdCHFiqZDeBHpYHm2dLc9fpAO6zORSQnaWGkh4De3Vd9K7sqpxzoLXVks/&#13;&#10;W6xQdm5qKZ1eSFCp2rFRzuONYA12VAYD7VlGPAdHgzQyYbP/Cj0GcItyd6BSGlSjlQNJ2yEvK15U&#13;&#10;em4YwON/fgHkj3JrWOWSrnTsmHuisnbq5BsCoR7GlT83N+72qDNZYh/i4ml8d68oS9G2s0Y3Kzq8&#13;&#10;rFgHEivKSUlYpH/OwbDRtfQp8LJTx91tYMeuzIbQodAr40n4B7bvdJEndqLYelO+tuUmo3TK5u08&#13;&#10;XvsXRuOPCx6hOOwl+dNsh/SGr+yNGFHKxQfllCd1yo2/Eztlk3/ZRouWfPIqm8zcjFd5X9Wh7Fy2&#13;&#10;tx7lV3SBctAShQ5Gu3edmNOdtLysu9OeV6AI8KiB2UTJVHSsHHwqBJ1YoduIx19Im3T+xVJN6Rff&#13;&#10;jQDxFSfU9aRLWP0OXvj8+XOX2KLNlmSfMjKpVk4njW7LfsDBlXnyxleinOjlqaGT19jPuqYO4B1/&#13;&#10;R4CypXrIo3hXqv6mXLUI3XYrtf1tGuvVIkkNvIZMVhlt5ds4DXPo2jCH5BN+Lu/4nG/8JFzLDoUa&#13;&#10;YKpEvWe6h+BfJa/bySHYmf4sa8ez6m47034+9XOClr6RuB0bDlZnFCEr/5Q/9YXR0w/SpgFPsJrF&#13;&#10;lZZfKrMPFT/9dHwgAKnCwABX/i+t6qeCPypZGf2pQ8sro/106j9s1YHyyDngxCX9gKftHur6gJ0l&#13;&#10;P+OMkH/5f//rvPLykMWS03wu+BvfuIGoZ1ik4Kwedoic46mzLejS5fN8GYfzIXhCfIlXGr743JvT&#13;&#10;UyyMvMMOrNdZTOGrUXRyfmXqMu+qe9Crk+Uffu8Hy+/yVZ3PPvs0uyTvs6PLw2G/vPsJNjm7fOub&#13;&#10;31re//DD5Ryv/Dxk2787t+6wiPLRR58ub9x4Y/nZz3+x/OAHP1h+4weMe/Qfj1g8+YTPxf7k3XeX&#13;&#10;H3z/u8u1199El7vwtn44RwjVt7q2gWAF6yG202onBI0HbIUkEt1ojaIDl6JdOIkPmK/kWR4A28HP&#13;&#10;jmPUeUjgM3GXPZ6TdM1pD6L605f1J7MfNfKc1/7WZV71py20bYfTj4L0e8YpDn+uyit002/aSQ9l&#13;&#10;LO/Q8U3PirWdvRqk73lYrmK6Q8IzcvQRx2oPcPegdw9UdQ5wgTHuAjtGGOkwt2fgKDdjDa900buD&#13;&#10;Vp9h9OsC7ip0V5N9ena4coNXrwuzGE6FONZEBvp9RrhMXCMP40u1Y+cXzEXUXFm5RFfoubPE4M41&#13;&#10;x8eq3xo3MjVlXHbbsTe3LuA6forr+OTEt1SvtBNc6UAtsnrOWh4KAORngiM/smesBd8xn1E3smtB&#13;&#10;J+BlyRq/jtE9N7C0f89EEc8FVnekqE92zGCvklktyg6mW+/oClWygoOkBcfVjwI4xj51pw20yWD8&#13;&#10;dc7CoixfOnzqFx2A0UTqm88SS2flU9TaD9NcQt0/4bimOlLcO1Xadmr/Km/1GEaB5B58GV/hBmqX&#13;&#10;exVvpMdVOVMy4O1/K4yYZJoU0VUv4Dtevl6peW4ZkqPf6PYw05KP9R+/C9+64ZByFtLCj3EJGpkv&#13;&#10;QTBcI7u3ZIaWt8R0nJOvddg/fdC5kbxcYEt7AM+FwMc8eDpm59Rzv7jEzU7JMii3rUh2ftrzkFXe&#13;&#10;JY/t1PaEnzgnpC3rLzEb4pX5lHPkEdNXhbPQKhxmooS4jdcrMPxNXP0NPgzZDy1b55te7d2Ze9cu&#13;&#10;z7UEDETn74GvyUO8utC5rf3Yy4L0rZ8KJWebucpUUIDSu623pQszsBU9+Lf16OtBoCmz9ZrnZ/qL&#13;&#10;oe8D6ZbW8Kp09+H2002w8/tqfsvUMJ03w3RZw67XNl8D7Ni070PQrY0/KuWk8bjJlGtKXM+3VopR&#13;&#10;0XGMGL5vO0ubsx36wL36UukElgcAzoPqi26MeR7FwYJlPunuA/XHtOPYv8aW3PcUK0kkZHGWmL1C&#13;&#10;/a22XzIRt1Glf7TibJ9BW/+kDZKXfnzVA/nt1wOMr9KPqGU1UmWXjmOZ+Z1ONPWlGf0Vvq/kjODW&#13;&#10;UbeiOIgzptLgObXcU8pZEHHQUxk7qhiLtBVZDjgECJ3SoIUzy08Bn2fwS8cEvniWC+nTOQdwbmWD&#13;&#10;jWiUCyOfUu45NWpF+VOO6nwaThoqM9C5tGJWdO1cKZmlPQ/+hYEcO7gjd8pUx1Vm8mviorxWWnUo&#13;&#10;ghdM6aGdTCtDnwXSchUH4Vvu2qWhrOroQCBecdBWVAtMtZ9xu/QKZQPzlMXOXRhxhZr5RbZYXInF&#13;&#10;GzSk7aTEs1mQOc4+ikz7ywSnmKx4TdurtPxZj8IbzFef4lNl4exNIfxdIHPh4NQpturjqE5qzO/g&#13;&#10;BMJmWgNM5x6+tgzCxj/g3XKIYX43mFJDeXwNx0ld1Zf5FZtsE9wYN/itS0thunhvOmvbPIXDf70x&#13;&#10;g0VwURfYqp9HzCrFbY2tW+nk/XLsYQgN2qELI48ePuZQvPt5mumEWv/TVk7UIUMoGY11CP0qDO3O&#13;&#10;/7pX5XppOFDc9SHefrxpnUS3bNxQu9eZ1m7JltIcB0TaAP6RY/LLZHei2/xfJm+X2V71Ht3fAShP&#13;&#10;nW27pNMP0p6EUav8w6Fs//FpW4h+NOq5rvpV+Ts9kLPMHYPs2z3tgjaQPlWXhVdo0ybVLRM/2L+o&#13;&#10;owIiibLZX6sEi6Qy868iISXX0/juo+X99z9hF8fj5YMPP1n+8i9/wqsLd5ebN7/JE3kGT3p/t1Xf&#13;&#10;5PO/99kxdY9X0myWftnGxfK7fF70If6/PDnHQbGXlhuv31iu8tT+HK+vuePq81ufZmx6yFc1fuO7&#13;&#10;v8HOSM4w+dWvoMFBm+xG+f3f//3lpz/lizvvf8BX397m3IdnOUPIw2KPONj8s8++RJ7by+/9J/8E&#13;&#10;We+lD3zMuQifs4PlErtPrnB+gvJ989vfYxJwtHyK7J/d4mse1y5D5w7nU3AwM1q70G+/E935oy1j&#13;&#10;l1gl5iK2Be0L4s7EOqXibWBrTC84KViP6WzEjT+cDL2WZOKxS/EQ34ZoP9MPI3gXjGuX56pfrIz2&#13;&#10;AA8k9/1SH1zDKlTzLR0bR375gSBog/dVuIZVrAqlRadedg3X0KjxWb08RNI5i5/+9QbbBZJj/M0n&#13;&#10;2g9u87Um5jVXLl1YLrPY4K257dBXbRzzNIw0bcm+IueYb/tT3uxSJOL8wdWHtA7npa2M2NgmYyY4&#13;&#10;0YuyyChMFkq5OIEjrV3qYVHNC3KjyYOamhsWPiXV97DLy52KNeZX3yIRcbSbVeLPmUle/0EXX6+x&#13;&#10;DeYVa6TIqw+UMxBDs14tfIbwfrHExWBfKfLz3NGTrHwOlXbTCzC+gsTWlMhw0TNMOBPmiMVTx0N/&#13;&#10;Z7LVjvEbucYbF9HT/ik9lvWBXdLw0g60yehDWdRyYVUl6us42sT5JHMQbQeaE19tZh+myCHuRWOa&#13;&#10;Fo5ILskw3cjGKwS1E1wLfsoYUeuvyiZ/19hz+dCjLl3WVwGLwm65+Q1T1/AatCztILY6W7OGaivi&#13;&#10;8CPbul537gI3uMVmiuoYIL5zOCBTL0+o/6falrT09LdVV2n4c4zhSkF41XhBOuVDJscY4PRJfabm&#13;&#10;Vl71a38unND+cHe/wOQuxmMW19yR5DyaLCXIr/oUeOnE5qXLHGOfug44kTxLx3YxZqGU2YqFkV79&#13;&#10;hA8O9LhVSb7lBjl2qLksebGTnlV0zE+MP3P7brz9a9m4cOeysiX8teVeOJSnaJq8oau+9xBJmp/5&#13;&#10;yUTX835mmh0vEPSRcCiXnBmXVtJyfFH+tXgn0tKVHCnCSKlD5e++rwr4u9FVhFmnjpcs0h20cxFv&#13;&#10;ww25r/ijzk3zK0BT3DbahYUndPzXtPq6C1e6VFnJXvNBoUr2mptVXc24Te8w/xnS+LCJUUVLFn8x&#13;&#10;ZvX/Y6wg7byqim2/gngfV62FnlyUpG1BEsoiJ9eMafTB2aFv2wstxxnbme3CULRbnox15VxVKnFo&#13;&#10;8R98I8KXHQNQJYlGbxum/2mjSYeWOCOAX4uqPXer+vA+crZb21Kss3aGArj12Y7ptAsnGSRZJKFT&#13;&#10;koeLJR5K5nKoN5kq37sonAQ4WVTW6pREd+JIHp3cOcovMnlwt4i0HGCP2MrsNklpnWdAJBtcOmf6&#13;&#10;sqDZSULTBQ5vvL2ZVLG8lgMd5fKJjHKLnK2yGNAtnSrnxMUC5RAnEww7/mH8NkA9bdHgTgqqMzjr&#13;&#10;Ke6ERzwVVT51clKj3MEHLq9BjA7Zg8eE8/1JaehQ/RlKdy14dKrlhkyO0NNplA7lkyTLqjH7ZMUB&#13;&#10;uyYH8q1Xf9zBgzbWQeq69FJ36Xdo3donHFwMTgr8ia98vbChLPKuiQ03a5gssoDjjboTOuGPn/jt&#13;&#10;beV3oPIJUNnDKyJCd6v34qfNjFWdan9l9Zd8/nieQNm7FuEcmKxjdfZd8EdsM36GspmQDmK1Narq&#13;&#10;sP0rW1Mpd2X/GTL7xaHIZR60Wmd1jK8gk3nawG1WtjnhyYls2lB2NnLzxdnoaTtg8SmD+fptl2sf&#13;&#10;/cxJnye1a5jUFwQduk/r0/JFrtQJHY2dhXgUpe07EGivPmTo7JkjfJnFRurCrc1HTLDPMlN04PLf&#13;&#10;A24SlVm62f5sZRDKttX4S6dRISl99T8zbii/AhlxOnRceeYw053zZ7g5LkwGhl0yqfcdfBL7eHP5&#13;&#10;PyRuPRuk33qpqW1gJ9iJTzbosn25NAk1FB88q69RyzRo/AAfOYPHWKcOJDBwgh8fwfdqgAxmfCAO&#13;&#10;S0zxMgmTsJNVZIhvWoAfe8NisE91smkoc5bP5+YhsuOflPn5x9oaqZx+HQa/ZruzflfvLZea9Eqh&#13;&#10;4zjg+TzK48B5Pp/uPYOPPmZXyUfLL3/5fj4PfOfug+X1m++wmPH6csE+Snj6Ij/hy0OK5XUObrUN&#13;&#10;3bn9RQbX657lgw7n6IO+893v5LPCvq728UefcJ7JF6kL++MPPnSR5PTy27/7O8sPfvT95ec/+zmv&#13;&#10;5XCwMjtDvveDH8LzreUXvGLqThLVf+MmX+DhcOXvsMjyHuef/ORvfrr84X/93yyfcQ7FhcvLcpvF&#13;&#10;m7sc6PnLXz1Y/uAP/ktexfl7ZHsHIz9l18rnvA50hZ0p11nQ+Xz52d++m08dv80ijL7xlF0ujgtu&#13;&#10;Yc04SV76KCz5xH4cXexFMvFDmKoH/GqrFGO7gcKCq+zEa0AgA9xRaL+nr5hnlvleN/8bgILshcCT&#13;&#10;J/r8vrpg0h2U4t72nYZ6+rrR3GJVbv1WHlfiLecofeFSfMwGSx7ir41MSoMa+QZprrqRlUk+iLt9&#13;&#10;jD4ery5vDWrh21Qj16CbhS5qx1lB1R3NB79yrMmiNzb3Cy0uuj/lK2UPfDXMhWzq8Rl+eZlFNftl&#13;&#10;P9Nx6eLReAVHHj4cYB2ENsxSAn7EPCYKEJXXuQsZA32d5+wYF1xQWPKBQsqRX5/yHBRfp/FGUVkd&#13;&#10;o7JYx2T0Oefr2L6lAafM01zESABWm6Qf8Yoc2iSLHPQNx/iqcwLT8WF3zNju0EN6jok1HtJNgZ85&#13;&#10;GbZwfnfMU30XFS/w6huqBFbl/DKJu8WeMx66c8UHMjmHBTnldYbx7SE7tc48u5TX6nx16IyvucW+&#13;&#10;LjIdEa9dKu6sRAPmBMwZ7GcIjuUuEqX+0U972gfyn0B9+Zc/jtTpT4Vxp4l6s7vE+dX581eY6zGO&#13;&#10;uqOPfnfh8HVH7NSPfbCODsHy80SJu1On87Y5WDwqfpKYQqxBm0Ysc0Zx6p9JPTOd2BzqOvAODsyK&#13;&#10;KVClJ+kBUvObBjdzw+3c+ZqbnbG9PPKUoRgr9I3CrvFFLOVCxxQwvlCXmX+TVo7MrVUAv9Y2Wcx6&#13;&#10;yuv11MJpfNE83JQ+kDOfrAT1kB4/55GZw5HjRxT8CEK4S1sIfDP+Tc0J174q3GMWEp3PZaEGXKJZ&#13;&#10;eLt395gF7GNeEePhkq8ya0p8Wb/J3BH+metS546n9ap2uMbsFEYG68hFNBfuJO6YAkdyHRe1L/XY&#13;&#10;pobWMwatU/rr8EmrL20MSKlnjqmcSYNNhlo6D7QOSCTPYtOBjywDofGEPSmEJ+X2TTBPH0ZSu/sL&#13;&#10;XfjZ3lN30mqcQVOchL6SEDaHIg8Y0x22uDzM9Q/yD5i+piR5hes8o2Ct6ZatcCUhaI09Rau1Lnrk&#13;&#10;YZumrT7qaz9l/YhrPymO9SavnJ+G3+RLSdJ2/BUe37U/Sx+iRENuojvh6+bvIJN4Kb6VTZiafODj&#13;&#10;FympP0VD2LZGF+7Wj7kbP5TdSSd54M8+XWwcKOqGq36hzd215e7dhzzAfe06trbhEYJtP0y/7Njk&#13;&#10;vaL6nGfB2zbmrkND3UNaS5WR+yBSzhVtHbYp8dV9luAZdA3WmbqtH7swE/h8/co4ocaDor/aQcL+&#13;&#10;jx4Ft5aRb5/YTavaCdLoHwT7nf0QrXU4J28O3E7a030RVZne+qaDRTgYN4MogLHSgfiHn0yzqsRg&#13;&#10;kw4dui2gu1X6Rr5WCXXqcC0jDcKBl38GdUVWCd5FRNqnGMkD0FTUyYE8s3o1jKKykcGGQZ5V6sWG&#13;&#10;ZWfVsghjQJ3AVzII5EmDKYevzQSmdMiAY6VJi/zAuIjAoK2sxbuuwno/4OAf+fksXvM2XbhMCpBp&#13;&#10;N8hb2MoVx1/rJGPjp6GrLYWbYSyLbvYJyGSnUPhFTzsYzOtrRdXJwchJGP5Aoa8NhTa0FFO5lLt4&#13;&#10;Qp+E8XYs9d8WNlz4Kfww4o9yCW9diuOvZZdhHB64li16DLymsX+debS+1SkXn4Yv3jXBbJ5eIwNA&#13;&#10;NZgUb2U0NP+SufzKvP4JZjy+SefwnBlCXrPQTpTZEWg4V1WzjdsDXocPylt7SduzX+TvAE/rCZ4+&#13;&#10;dsw73u5QcjfJYxbw6p1czjCBjwftOVGWTl5vkh/xlo1k4ua9LGwTJOx1APCr8OW3hTleuV+Fv+Fu&#13;&#10;sRlH+kmjhtSbn3nG14F+Q/9asaZ3EtIsizCH4G03dvsdWrZOexVvn5YY6TNoB95IOzbwRgrtyjZP&#13;&#10;W6J/84sstj37srx+GBMHc9CsWrOasUj8rfgar1j/3fiX3Zys7oZOc7U/h0AW+egP8koYNzzxOUh7&#13;&#10;zQ0NeumPluu/Z3n15Rg/f8Qjv48/+Xz5N//63y3vvvt3LJKzO+TGOyxGPMp2zWtXr2cAvnPnTtrg&#13;&#10;EVuoT/GFIAhnZ8dVPifsl0dyw/dG7Qp5xGeIb536LP3+d77zzvK97303u0I8y+f27dtZIPnzP/+z&#13;&#10;lF+79hq7VN7m5vXh8tOf/PXy3e/9aPnRD3+0/PwXv1juI6tnoFy+fJU+/vny1ltvLe9ypsq77767&#13;&#10;fOs738k495iJvjtUXIz5+1/8annzxlv5FLg7MH2S+cknXyAb9XZ8n7bIDdg5vuTB5PkJeEfcjHmD&#13;&#10;Zr/g5D9PabGmPuBikAuoPs1nOkc9W7BbC18/JYGuu13s9Nt7RebtBMo7axXnZJIb6h5dC5pOAx0A&#13;&#10;6aJXuIr9D6OwMTmsULWJiQ9RqmnlaolpKyqwJBwd7esfswPC+nX+5OH25udTttS9r+nQbAg+FOAv&#13;&#10;/bmL2hooDyRo744LZ3n9UvJ5gu7YDJ+wE5NIPjnswxqoez5DjcG14OHY5xxAn/L8EkYf6NTNposT&#13;&#10;OCC7QGAufX6pd4kjZ413Nf6560Ml9c9abBGG+Q/0KzjG+KAMvsCoiwsgualFB1+5RrnMNU7TBo7p&#13;&#10;O8Q95au5dGqOhs5DlMcdx75y6nlET7CTi59HPK1xAUZ9fEiiHI8Y8y5wyPNtduzcpw0rs8Evn+RV&#13;&#10;JWimX0y+i4To6TgLTG6mkTFjA7QM1p1jax4uUHfPabvp4sA/7WIWCwnuXPDrRkLmoQR9sPWXSiMv&#13;&#10;tOUHTePV5ytv2RiFk2e9GZR47XPhL16H0OJP6kEsiy1EqYKqv1JJbOgmnKFgS2/n0t1fV+nuX+1p&#13;&#10;8NrymOMvaYg69hRcMaj5Mnn6snCU62tFQ98EG9BjHxSeO14uWd/QcTHENuDXjZy7eGaPQbs711JU&#13;&#10;Fx7jD8IjhVarBQSrEH0x4Fl+2sYbJBdqtC3Y/Kg760WTQ+vMORZm6I99RuWn372hO+Zg8ehG/6sL&#13;&#10;8xwtbSkI9LlwiQzKBTuCnqGdaQ+qNcZfNKJIgCrTr3CRwIcW/qz0PlwQdw76RmQoBqMoyCNe8IGZ&#13;&#10;EYnv1NPsM1O869Hr/NsTY63TqtviL+d53rfHfie5L0vz3QFKomjP8C/CvGrObKfGedFSxcs2utk+&#13;&#10;bTE2N8/6tGaGrbudWrJTL83jq6+/Lt5MeaWhb9Heuy7i+1Mdm//y+e0hO8lps8fM95XijbpH2nmq&#13;&#10;wb6mfMlW015e/uSCh7vgL1y4sFzi3K6z9Ot+EVE1bWE22uAmAwaQzP2o5erd13CyH4QD9VT8FGzz&#13;&#10;dUFKxD1Bhdqv2xdBRE+Qtj9xWsfO6/yG9XrWm+Iz432/2IQewc5LAnZwDmKGICd2QCDy02mrMXaZ&#13;&#10;BbZjdGLt5LEG+NEBY3g7UemCkFeBNJA37Iju2LoG6bVCPpVXJAft6oDr5ruMu/G2DEWCN8sj0fAc&#13;&#10;1zZKOUKxNE/8KttoRobRQerIdpMN23QjE8IL23FhfEKVxQjsQFHKza9QTqHda3uruTqIFTkm1cR7&#13;&#10;scmKbf3lkwUOrsbtMHITNihgAkjBZ7BKPVUVRPaWoXAd9Fz0cAjTTk54pAsJCGUQRWbzDI3b8dJz&#13;&#10;NIpAqKcVOTs+1eKNBLStf1eA5yAPy7vzKLlK+OYrfCYayJFJFhPGLvPaOJ3X9JXPvCy0kdl13OVe&#13;&#10;VW3Gy2A9jKfMs84FP+wjLjbS3qeyRxOZtTtecopJ5Gr/0JfH6IBIK4c/KJHvgG45tKgHJ+SARM9M&#13;&#10;NumQOrji2/L01bKW32vrPJfPMCc9QWgeX3XtTgauq04zzj7fuexV4it97SaCFTRC69fpX+e60j8B&#13;&#10;+VXkt94SaOPGXgVHbfQOuwBvuJ499WnVOSag/Lh/8SnzWXzEPkHnEXZSnXTbwRJDpWebtB8EcfhT&#13;&#10;yKX9dzsuvMg8+oka4Eo2b4SkY9+VnWGw8+bm8iVfSXnAhJfdJLza4g3SsZNcPo18j0nrT3768+X/&#13;&#10;+D//JQewctYHKz3Pefr3gJ0cTjgv8ST6E16FcWfNG2+8nptNz/Hxqb07qlyM+fLL28sjbq4cgMs+&#13;&#10;z5e7j+9l55/t95ibVb8o5c3X62+8wQ6Pm8v/8N//dzxhvLP8xV/8RV67ef+Xv1h+67d/J19pu/XJ&#13;&#10;R8trb9xcfvj973OA66fLX/z4x7Haa9ffWN7gNR93b334/vt8keP88hqfL7b/8as53gx+ycGe3pS6&#13;&#10;cHmDMm9KXXj5zR9+b7nKLpO/+ov/yJdQrrH75S1ouh2cXQS0XcdW7ZZ+RjNDUztZYy5+xubO0EcQ&#13;&#10;ZB0SOnMq28s6MVk+cGLxCwWbBHqaYtpvbGAZM6a0JfrIP3boPvGr6K5+/RLAV4HZR59VjB0GQGhR&#13;&#10;jzaPVCNXFwj9PLx5+oYHSxocj6zXI3Ze1BdvtCljN2PHkx4XJD6CCy/2QS4cOL7o6/qMN6o+YNJP&#13;&#10;yEl99HhluaHnAww88S3rRBu6uKGv9XzLOZhtzaBfu7Oi2nvVcxZzzGeHhbvELFOOLL7Q1m1vvouO&#13;&#10;FvFfXTaLJsju08eztNFz3Li6YPrU8Yv+Jf7Dn+xKgLaHOHvDqa7yf3LWhQnE5CbXxQ55aue6kWah&#13;&#10;h07w7LhRvscZRA9p7+fPyRg45w/peVTYRUkJwRd8bejVxRoiSatzlSmXc1puwFnYtBrcdeDr6Nnl&#13;&#10;4etCyKEs7nD1n09JhYNr/cW+FZdWKASOQjLgFxxgKQoG8gbfRHKEW2PJs9xQ9LwquyIHKTSTMf3p&#13;&#10;thKcNEZhB/yKX3Uuw412cyt+Wz7o0lGn0OOi7CajZ9W58Toon3xQXNynO8Qvau7OX4zKgohzfuZ2&#13;&#10;6qBVlmfYGLlap7Ql/dwFquipvzIGZGyqPtOKVQYXtSFg1SOLfWgtCgqvjz7k3CAXS+oLOS6wiKf8&#13;&#10;oIkJXnZw6iPK5wPOoaOspW69CWdbWuMmATDtz7JAa2Z/I7/KgFE+cweO1/qZX3UgTJUrnETE2IJl&#13;&#10;c+j5Sey+V7YLOWNtcf2k6u9VoDe8l8V2ZXy5/C/SmeCjz5TeA97lU3abQVJ+Avq+vUyXHYpOtQxq&#13;&#10;brLpHG8+h/IsOym/8fp6Elz1SQ11mF7PzU+isWFvsYK1rn/N+l7RdmloO8cf/XHe5aP5HVsckhrG&#13;&#10;q3JkEVtJiPvT97MIFNkq3Q+TUrjy7koVZusz5vpT4+YTXNKxqQVfI6iTbXCTsdvprm80yYzyGuEi&#13;&#10;E0UHSUUdXVwGTzskiVVuXVVi9EVFZ5R7m01XVeZInoN/fVo4gym0sppGmZQU1lX9GC1GHsalX1N5&#13;&#10;y/1pGAe5Np4TuHzZhpcXLzBZjyFXYzNeDzw7iwzQPLaNQRCmOpASW52kb1me7qfHVK6a9CTfgTO6&#13;&#10;tEO4Ul703IbeHVpTtMwt6wZpe8CYQRpOBgp+yEOeTmSFrZMfZOqbZuWLIwInvnr6c5FBURu36a+0&#13;&#10;sXlqauDkLmWyTziC7IRKXuqrDNJz944RafV23tIfmYct2t4OZo+ZZGhTZUK90Ok6k+7p03V4m7rX&#13;&#10;QNb1PespXgXr2Lpvfedrw3g1v+SqXBdZDPI2dFlflbnjXv1Fj0Dv0qNICvy0w1ZHc12Hhu0FeaUT&#13;&#10;G3I9wwTsTLYJMInoMRFKkYunjtLT36UV/0BuJ6Sn3EVNaLnkLmx2OaWumYT7JG8Eb6R9xzsTdJ0B&#13;&#10;hH19BJXey8KMcwju6+Ejxz9y0EaxCXRfoK6ffoV+XyXOP5r+TMDwlB0ZpX2S/Sp/+JaTGv3m7GVu&#13;&#10;PFwtcULPRPH4dragZ6I5KKuucz1IJ0euSayKyvOAsfQ7foZxKdtpVH8gxb4BUY/SJQvdNYtlwlv9&#13;&#10;+TmeIPgVmfNcPczvcSaw9PN85eavf/r3y5//1U+WP/sPP14+5ayPhw+e5bUc+8W8Gkd/+MWXd2Hn&#13;&#10;KwsXls8++YQbKBYQWBy5zCGs5+gnvNF0q7+DjE/uFezNN99Mvk/lvVH16pdxvHH99KOPl48YH371&#13;&#10;858v77zzjeWf/M5v5ys5wn3y3nsc5Pom2/4fLMcspjjgfZsdJT7J/ut3f7p8ymsVb/G6zo3XriX9&#13;&#10;s58+XX70Wz/KLoAzR5y7wM6uu3zd5wFnqdy8eZNdJg+pF3Z8Pb7PWSkf5PWACxeuLN9jB4sH257z&#13;&#10;5guF/KxlWdAzHHxdycNBq+9DhNSRsnsjaWg/rBpK1j/oT9pM+98rEk39D65ZJJnkOigMNmw/PlTe&#13;&#10;Os1l1vsc7D8N+/mVN9pHIOrPSe1pAolMc9vbx2mZWz7Ttqd0+TMhsyhLg1FX07EpzZOFhEf4jv24&#13;&#10;28D1k8xJWCRTp6PzPGGzX1c/EH191hu7I+K+YmZ78Csxtsnz7jLJuEXbBSeyw0uZ7Od7p6uiya/G&#13;&#10;IRYh4jrIxRii+M4hnJOI72tD7vxyDFcOX+dJPmXO0ZxPafMeN6Vt2jmgoXjwRhA03SXSZxQ5WRYi&#13;&#10;rwjB1B1YzulCXzuw0MESEHqczzzMM+hUTdr6lPMA4Xsn6tEROygBcBwzuPvmFF9sBCTj2+WrV0PT&#13;&#10;w5mPeF06D5BYLPG1bPXyUE6EDa7tTfnyKmFujsmhsyR3lGtT55Twitx8teiCczJ+VIz5WUxRFFCU&#13;&#10;+SmLuN5ug2kGtIuWcW2e/FxGPnH1q5TtY/P3ghd4C5Irf6RUABUHW7czSMl4+erWHiotxJZXBCrP&#13;&#10;vzUXklARKz6WVCi61f7MKdbOkUc5vaV+0LxcyE6gHg3u+LCPPONr7NpbewHjl9Ay9wH8MXY29Dxp&#13;&#10;kM6iuHx8lb0YOqcHITbQl12KRzfaif7vFMcdTn7ZTCmc4z9m/u8C9INH7Czh54LJMW3MQ8Z9su0i&#13;&#10;5NOn3B/Q6dPzglU/4/6UxbpSb7w8tk6+/hR/dbTQHtY/0OTnFSVS1SeYb9uru57UHHjKF9lRUP+r&#13;&#10;G8fyCXnpp+rcfZ/kDKkfiUyh6nDK2IuKE7wYtpAzT6dddL21DzZs/FPjj/Cqc6jwaSSu++kuaj5z&#13;&#10;uv238+pa8s4qh2ZkG7oMOevBkTy39tS01OdFHbD3qqK0yh7KEfnI2exTgIf06bzGa56d3+mTrsql&#13;&#10;fB325ZzpzPGG72uVdZ3u2mbTo2wzw76MZtPeua42M1I/6dsec54pbcC+uxbU677nadqKXl+hbaXv&#13;&#10;eq9jW+q3MJTHf9I27m6xpACzPVi/pY86+ut00a76L17ipeWF5gA382uEyDCqR77FG+mg2WPgTO5s&#13;&#10;bt4ovOyn77g6/iindXyfd3F9QuCAUifUWlQOV0aZSVFGh9ZM+6qz+IUCOzzf320j+tTRsxr2O42m&#13;&#10;aIfoBESZ+E+FWeJAW4O8A5lPIY5Y6MHGCfKUfl+djGQCwCCdirIyAtlWVV6N48+KrYoQ3yC+RhO3&#13;&#10;g/QdFDLIpswKrZu6lDHo+sSp+GFPBO9P6pm30m6hIaxtMB66yqs4VUOrrtecXdxaZS/I7a8wytBB&#13;&#10;UvLz50SltKo8YQ0+1RWnncOJm+nI6WSLxlFpFn9IF075QPTKgFA0nXBoC3/Si98M3hu/rSNreptN&#13;&#10;io43Q4bOT2IvLT1/8hGu6Xfc/B1bDH2xJLDKpq0d4GvRqPGbl+DmSU+9Ot7l0ZWK6wasxP1zMkk7&#13;&#10;z6De8D4xbH3Kp6GNnTOxQF/Y4O++K84EgyqUvhMUfbDr4yKLg95ASkcbma9c1oPtpen3Vd6t1778&#13;&#10;LZd26NCwnfY605rzjQu/4ZRd92Fehr8Peyhd9YR9yiVeAPmH0N+V/wXSyTiJfnCBSNvleki8zTZb&#13;&#10;PUh0zjdt3VOjfLXl2nKJA02X59eX5d57y4PP8JknHHiaKZg87H39154227/pVisX1pqNXGFQT699&#13;&#10;slehfNeiThdZMfkpU9q2cFDBJ3NII207u+Dwm8dMdn2ifI7XbXyC+Cf//i/ZVfKvl/c+/IwzQB6y&#13;&#10;M+M+AyY3TvTdZ3wnHIke8SWc7JqC5FNvGLnWWQJ8ceTiMU+R+RQkT8i9PqS/sY/3M/e2nwucb/Ta&#13;&#10;taueTc5ZBLzSwk3gJdrDNc4O8am6n3m9e+tzH/8vl1xwQbYjvqTD8nLaytEldu+wK8abwO/efHO5&#13;&#10;++mt5QM+F/zk7p3lDV4BugKtLz7+aDnLgsldDpo985gv93ADd4EbOM+l8PDZ63wx7nM+W3z5ynle&#13;&#10;6+HrVeS/88473CR4g8dTceb/ly9zHgWT90u01/sP7vEK0IPlIrLrS7EuOrtdXR3Lv8jQxiO8zOe6&#13;&#10;LNUWlA2v8fu672ed/3WuTaOu5Redt7rOCQQbzuIVfw+2+s+9zIaHwYs0XoQ9lDPjHSo3bwcGH9OS&#13;&#10;aV2jLuynrTHrZs1XaerReZG/XmDQP3wVIf03IJ55Zt/1nJu94ItDHy1NRh5uvHBT8I8yV6ClkuEi&#13;&#10;gIsclrlg6DzC0HVu3IWWGmdN1XzG8tBknqY9ldV3yC9cvFSLCpS728lFO3VMn68ewKlDB+loE6+O&#13;&#10;i44pWfQhz34utog9jNXYe5aFXhcp7J+V3af/x/QRPjh4SmYWODLeupDIuItO0tUWHs7p62sPWdh8&#13;&#10;yE2uk2fPUnHO8Zy22+OeE3S/4qhN/Vxz+twMCGrTsmlmZKdQ1VJfShzZo2xgoysG9sGQu9rcCeHD&#13;&#10;nuw0wWb2bX5RJze5wLngI7X6pSpDJ7YAFvJT6MR2bc5rHWLbOfQY3vRXOO1M6PpIva64Td/ysUA2&#13;&#10;ytbxcqStpyx+KijySt+fdA3Ct52TAXxJWOV6lrZ0HpvFJ/HxU+f1Ll1kQYwFrHOevMrVBa/7LG7l&#13;&#10;60fafkxHnTPrU2VKfbgK+hw+ZXJhBBGjuTdnxsgOXvyKcn3GCb+LJ+6G8kycuxws/uWdR8utL75c&#13;&#10;7vChigek6/PCdQRAzmK0KbHgH5q2FuxmsJ5b33g1fpudMficV8+20QbOzXU5zSZG7Bca2P80crfd&#13;&#10;Ytdhw5jQP7ZObV/4whqsF/11Dl0vnZe22om9a1GpzFGdOxDS8iffDmk2neBqf2QouA2w5ehrgAZc&#13;&#10;w3fefF3h7cQMYTjsVTm7f4eMwySUKY+4JXvRM6/SRBJK7sqfy4QXW39KW0jNmC5/a3qjhoDcpdvy&#13;&#10;iz+Hzjev48owL4bM8HO8bdx5jR9VI22VzO1yH3bFwY86bHmVU+ldfRr2la97DtI0xX/G4qf3I4bK&#13;&#10;9xUcz5bSt+tepcc9+6vq27zvRCbo1qtuXP2XerfvUh9oau9Uu/QTkU1C89rStMVRn5130rWk3Up3&#13;&#10;a9V8ZanyrvOSrTK7n2oKGZHtyC5x2n8monSG9isi+QQl74wKrcIqZpSf5cN2OA15KBwIQKqRQ4f4&#13;&#10;Kd7vvsBijI6VbdsMqhEsBtJYUquf1GMck8krut4QqpSThcKFUzMHzhtzg3pYrjG9Rlkm3T2pkawy&#13;&#10;ylondkBv2FMcttj6hdj408YrupVZcfSFkAs4DiQ60vHzekVCHGEMPolyUSp6kXaAUPRMMlA/nwV2&#13;&#10;UAI8Og28IE9/Gl+6Rb8ajrrNDVKd/cKQwYmVE5769K0Z2GbY0MWKebCU7ry4JH7kjN1dVKknOvLO&#13;&#10;wEe5NLJrBFzxq95tKLUIo2757CA02sHzBAdc69OvBLSdMo2M2Oq35StH6258hZfACNUwqT3yjKej&#13;&#10;JP4iXte3sg8Z4jtVV9Ke6YvfNGU109PnMAlBeYtW4skqeuZDknqtnxMNYmkLyugZFXXAXx1i53vn&#13;&#10;fv1D+6qd/FwkUSYPITZ9nqfwBicMTnYta31b9gCc8Eca/kpCfaT8SHDz98OhvBl2w5fuPvZhmi9C&#13;&#10;nZyjTtFrtPd5gJr9/mQKh0tar03+l8NZ2jgz5NeVYaaRPsgB0MGFPuDoPKeNnuG3XFiWKw+XU7c/&#13;&#10;pb3yxJV2zJ0X+eVrsYkesm/w2L98fJax4807MusD+iaF5mtXyTkZTKaFBO2T1wLYMeF44PZ18/zs&#13;&#10;5yP87ymDxTmeJv9f//u/ZLHkX3HmwOPlw49v8ZSPts/NkC+QX+XrNngH/5w4koU+WQDxVVDa0UXG&#13;&#10;B2bhqKgvcpgxE977z3jdxhsnYM+7+MH1CZPxj+lLL3MjePXq5eUuE+SLLHJcYHeKkl++wrkn7FoB&#13;&#10;a3nztdeWh7Snexzyav98jkWMS5yJcJfJvF+dOk07+iav8pyyDbGocY5Dam9ywOw1aD/n5vfurVvL&#13;&#10;zbffXB7Sf2ufY3aWPLuKDCx03OVchVOeUXFVbc4sH6Pvx598urx+4zq7UK4vt+/dWd7/4P3lN3/z&#13;&#10;hzlM/SqfLX7EYo4Gt4/15sNXNlwM8mYwRoFSh66nTs/X/bJRTcjozYCh6rXi9Xcfx3p+aQiAdMoH&#13;&#10;QruisUXlF5GN9i7RxpXPBrPFu9yyjrdM+/Bz+Vw2wzdMyhHF9EFY+hH/lZ1WpULKVHDaqCOd/GAE&#13;&#10;i/rjhp+bNam4OO71qTd44Ukedeu8gIz0zY59nhdku3tCv+2OjXP4wRGLAEdjbiCP3nlIA+M/iyf4&#13;&#10;mLbXZ5TLcaEXOExDadDH+yHggqY7PQDOIaq92JEn7U84bwUY5x3eLHL7qnjk9cOe6mfbZnl1DARp&#13;&#10;2N7tH/xpV3/yM9g3QCF9gV+XymGAlLkocopDXb3WwZvyjIkUIn7/gAVTxzx53qd9HF303CLkR0YX&#13;&#10;k46hd/4xCz+074u03VOnah6SV508d0R68G6Zk4J2tYRRqrwKmlB52te5qfo4H3EsV24Xc849q1cC&#13;&#10;PVg2O1VGs/r/2HuzZ8+S477v9N277+1tlp4VA4AUKUimSXBVhC07JDvCDkco/CS9+cH+t+xH+UV2&#13;&#10;WA6TkmCRFhhcQzbMBaIIcQEwg2UAzGCW3tfb3f58vln5O+f363u7e4YEKUeoun/3nFOVlZWVlZWV&#13;&#10;laeqzro8gSf8Vy3p4BJvydQoiGQzLmnrFLMKOwKENC+Nmd+kDxhgbenCP/KcchFvcFN25aGdsDlq&#13;&#10;7lo2cdu7aUex0h+ce6SNJUTGmNsiCQ/5bLpBeWgdI7xBu/Lugzt5IQrl4ecddOtV9HJWCkGPZ/AY&#13;&#10;xC+vY39yr+MjL4XQ6+UE9DPd1b7Cqmelo+kSjz+dciWLnlnCFwRxkNxAN9+5+ygrTB7hCDvDakKd&#13;&#10;L9qmoBoyosE3ftCq7S+vld3wgKvlncFJ4qGvysPqC0pKlO1puwlGvcOetLFzk5oUkrIWIpvEmE3+&#13;&#10;UBuffFhdfBwxFe/fwXtvrf9pwXxlcwthpv41xr6aPocF+kS2PPZ1hqy7jt+8bsKd9Gwefy1PhaOe&#13;&#10;V3RskFlyBvfC3xnr3AfNUJmWuBuyykQPI9uajearUPwJDdwWLZWyvDemn/taUPPftvv6Oqes352W&#13;&#10;v6E20zefhVvGLe+XPDgJ3zpsQ5x03WiADRDx+KsxQZl0nl3OfPW7Z5eoRJzP5Cwv9LfjhqtnPcvO&#13;&#10;0E2QNh28z3yXYSghJNhY1tf539xXKDptuGr/QrnqJl1P4daCcBTc6au0DbiWt1lOCtLn8i1UgT7z&#13;&#10;lRzfPhxnT7qd7zGGufsR/WybBnG+fIBwIuKpDKVn4HcwUXEZWZca1OsLCqSxLDnpMPMs+91zYBg8&#13;&#10;iNMjV2BQwgpc3jim+pYDRvJYyUwEeS66SnFU5VRzTvhV4tWYVrEYU5XrZ2lwj1U3tvmD186IQVLV&#13;&#10;og7wIQ1IRpVUN45XveP1PAZBkVNMK7OiodJMENZ6GixPx4IwFU89NGx4fgSv5R3kJeh00ZMeYWEQ&#13;&#10;lzd50xE8VU9xSL8hzhLu02mJt4wahEZZtJFxpvuL40Q48rpUV2PdgU1KTa86sps3xp60G+/AWPfi&#13;&#10;6uBt0kNzLWVVuKyDda6DTIWXLgdeO5ltKH/gOzDGpS7ynpS0S+CLFssy3pCyob1pXNJSEGAePPAa&#13;&#10;OasmWMVbdrWLtBS/Kq80z+1umsEyWhYKbllG0Sbl0ihs8RDcDIxO0ixPMTOtHVVEAadMVH/pMh6y&#13;&#10;jJV5J/3E5afKhVsZeKvNtptzTOSqTkxexyFqtpvp9t0zGJ1LmqVVXhrnzzIMfc3D+NNwJ6WH7sGL&#13;&#10;ZZ7l/Zy/5HOZ9jz5l/An3a9oHnVwX+eyrn1/Ut7niVvhfwawcM8L+wxUSS5cypl9QbniN1ZhsBGF&#13;&#10;OA4OZXXGY/pUAASrZoz8oAUS71ccdMRF3IgZksudYWQQuX0s/dJ8ymcAVn+kxyjlNYGsibF44GO3&#13;&#10;qQwwJH1z/TFG8dHFS9C3P/3av/qt6V/+6m9goG6zDYftNtD/+qsvTkesxrjLgY1x7uFASf9GBSjP&#13;&#10;MWaybYU37S6hZpuLb9vP6gzBweAAfJuVH/f5yo5nbJ29wFcteAN8nfNEbt27lq0NB6wudNg+5q3z&#13;&#10;hQs4JYAX7xHba27zlZ1DnI0HxEe3Y9S6AuQFPhN8nq1EH/AFHb/Ac//oAEfQreki93wnbjrHVz0g&#13;&#10;evqx11+bbjCJu8uXeA4ul2PlAPqOmeRpzH/wPp9K5oyT1159c7qKcwUOZcJ7Axr+/Bt/Nl2Ehu8D&#13;&#10;89JLl6c333h9+uxn3uTt+J2YzU7+bt24lgMwo6fgWLftRrOkKdb/VJu23Fe+0c4DsGQrDZiYxmn8&#13;&#10;OmTJyyqOG/Eu4dfL9mnWJ5GvjNVDaIYQiqNoWM/dMmbsMn15v8yxjPe+f133NVhlcxEadhHF7TqM&#13;&#10;acJJtpxpvMat0hoGubWvmeLETxlgVM84at9SXzv2Ogbo5HZ8lZPi1hTQDjGNP3KQiVmNlc5mY5sA&#13;&#10;ZP/Iqks6oS9aPPDSUGekpCMCU7ZE4Egzb9khg+ec85G34ZRnvA4W8Uh3vrhGGY679xg/HpEm7tBF&#13;&#10;euiCRusv/dIsT8RjHXKYKld5pY3wKLaHE2XHdfOVbUWG4OBP+p6OIHHkfBBgskKNq+Vp+1mWZ1A8&#13;&#10;3qMc7R90oo6I25xdckhfsWl1nKryrDf/KRO7RaKATrCCBLkLyeN+vto+lpdaBp8aFKeULyKA39qT&#13;&#10;/7UiWX64TUj7tNpcnNZJGdAmAxYiHKv99HlUsbhTLteEQYQXfi1TQTKSzOJ2qhXBBRrYBim7QRB4&#13;&#10;LJsTqozUifi2ETs1joC0XcXYhvUTQWGudiUe4tVBvV3a8nxOm8MD4ZwU3edLSF5LpkrmdHrc47eL&#13;&#10;Xq4DslntwWHafplMp7T9JC9cB8+UO0NwsCJF/vXKE4rJKiiv/nSMNGzoI299Tlj7yPZnRR9tp769&#13;&#10;dccDg+lP2LOHB7usCKz6xN6tRpPRjFX+7D8IEuOYdffWtrHMjI/Em5ZPtjFmuL0yDayzpeWHnIDz&#13;&#10;aH7igw/ctlFg6q9yVUEc9s+hJ40kSt5GLizcKGkliL3zqhNOCw2dPANHYEddxFSUrAhJsvLd+qjL&#13;&#10;LB7McB2fDGIZtG1eC79QG3l5bFhhKntRHJxEJJ2oGa7uU5VkWMAvaCh9RZpFDhBxND+9Nzr2RuIt&#13;&#10;sehLWfI9SsX4OSzpmGOfvLP854XtOeWTWCoGVGvhNLzL+Kpny8U6giXcGuJP/aBGhXvwzL66DJZl&#13;&#10;fMaiOPehBb4qW2pbf45XNact+Y+9Srz5EmRAmGA9hBnxpVSBqzl+zaeqFQszsORYa8fBzPBH5ALw&#13;&#10;pzFK7wAxYS2k7wOvbmra2lnic/+yJUc2nMWI9O3EPfYCmkllo7PEyhpSGFeVVx/61PFeK1SlvZdp&#13;&#10;HfQ2+WjljE2jgjY4hSuqLAAAQABJREFUifOKbk3VMgiEccQr1ATpcfDqYEWEcxl2cJEwV9IBoJjc&#13;&#10;ysa04IB2B1umtsXLzkcxWQWSwaMGBfOYvyf65i9jxQFO2osXGjY6HoQvak1TmHkDSf4M8EPpNS6r&#13;&#10;pSCUgVUOD4VLnIgbvLPRQKHnOvemOZj7bB3MQ7r4VeTAZlLgLek1yJaRVPnlh+adSCs4qNrx/TmQ&#13;&#10;eNX4smANB5E2/3zURWVc6Bo4KCj8qWXIRX/eoBIPccDSRmQWt4NjlS8N0qhjAQPoDEvVgw/+pr4z&#13;&#10;jUZbH+E7hM/gM1Sa/J6fpdl4eW07eO+vHDlPdhjRV1qV0PB1tc2hH5yWoQx0ekGDr26KOyIDzjhJ&#13;&#10;SlpkoeSvvLEOxtIx02Z77u6VrMlLJ43n+IKHe9zff/993ly/xDL/w3ht3aNePNYowOgdNA0yPvHF&#13;&#10;+pwWnpbWeZ4G87S0zn/S1XzLNvX+JFwnxZ2E7y8nLq0aup5e7un8bDq6blpF6X/oAg+2c4GFG1eY&#13;&#10;2iCUbDXEg/bIPoEkCbfsByVdkbBV7xBuPRTNFdf3LXvGer/O24xX+WM96PXIv4avsLu86b2HoXvv&#13;&#10;DttNLrw4vfveh9Ov/+bvTn/4h19Dd2yzuuTOdP7o8nTh/OWs7Hj/+z8Avztk1CueR7KfiebdW9uc&#13;&#10;HYBhy5izy1YVV37s3ENv22eRZz/L61vbA1ax+Dnhexzu+hH64jLba65cuhxn/s2b1/Ho38GZcpb8&#13;&#10;fLaec0YukZ7+ymTwiNUmO+TRCaM+dEvQIW8Pb7HC5BCnyJkjJmI4bPZxaFy7fnO6f/Pa9OrFI1aU&#13;&#10;PMz2mT3ou3EVB4f63fpzzaoQnCn3cAJtY0g7abYPugz11TdeZRvSNRycx9PPfPHnGT8fTu+88zar&#13;&#10;Ky9M33znu4xV+9OPffZNzkK5xqeIbzPengtfIy2bzWbTnBgasNpNkFNlsRpyhWUlc6uY+WaNBhss&#13;&#10;EXO6dyUnHSeAtNhP0WPJwPMoE+qeoOtp5TfW5TXwg45PmneJZ/NeXEVf1anSqz5Vznrl5e/KNA1v&#13;&#10;qC02kX3Cx4xtyK0TfFcMbQGvPMgbx/ewhjgMjBpHvCdfvnKG7GSFiUYh/xi+M25JU8Acl8lnyNgx&#13;&#10;xqHmh1dfvGwHP1eMG8eqjGfG0Zf8kk/ZPk5QGc9YEWadpF06nQ9adv460Ge8ckwsOCeuuacPafuF&#13;&#10;O2ZODsC5d7h3C87OjmeaFa27xgMjTZZ7RqcN9z577giogk+Z2UMvPIIueelKyi0mvK5gM2hf3Wcr&#13;&#10;kS8OdtkGF3ysetBx6VjYIbqvyEr9tD0kU/tDOmKTcRPDm6ugxh/Tn+VTPolJmcLnBRsQshADmbzU&#13;&#10;nXv5INJtK2x7gsQyViH3/pkTXIaewohNX7XQDqSBKbiX/VjaDR2Xs0Mgpp4Lf9l4s3FvmvlsawuU&#13;&#10;XoN2kNtbdJxpg1lrYXwuZ5vthb3E4OOqDLdueVWWzetPeLdMeV5NwdVKEGXjHnDKzAF6WJvf9nOV&#13;&#10;ifnkX8tM5D20AQ688Zm0o9+diHkvfGz70KP9ZhsUnNccPMx4mLkFaVueacMPymsFl4yO/NPuyIbt&#13;&#10;5fzFVV3W3DZzq5erSOpjA4Vf+lVd2rimx1lCb2TUSB5KIq5kTW2X8oNPzaBt6JWyac+VPIT/84hc&#13;&#10;fSyRQkb2/ON9Z+r6GmWCearNE3PKH5EES9ItQZEr3NIzp+We5/ByxG+mb5a3mW4hc5y4N/CvpQtt&#13;&#10;aJiCLy4sorldxQlu2IioMtsOEiO4/D/qY5aZLp/queOsl1XehO/6Nlzl/Kv7W+Vb2Wor+4Bhpke6&#13;&#10;5dscSt7m5x/lXfHLfly6xef+1UIHmkq9Q39XPTqPrh0h6iDtR1Zqoe+rDnOjpu9b2VRNmSydl7oo&#13;&#10;wAHlT67mdzxKLwak+GGSdwFJxoovmu3NA8DLBg8DPuJnGbAfl05Vd9TqSvVY9Rl5sCOwlXTZo4aA&#13;&#10;9w6L0u8e9VvsL7Vy/WY3yg4Ki4Ait2ixsArWlyrCLJXOIyaAh6kUpETx+oZBZrpXXdzS4DLLZrz6&#13;&#10;yTg/qZlBCjgboSumQeC2E5d6lmLWicB+9WGo8K4ihAgvnXEEENNMM79l5e0LV7+04KDSdfIqPQ4a&#13;&#10;zWcP3CxvOXgcKQkxlhhcLG6bdGODwzrBXJ0SKuLaj+kBY7zNvO8n8mgW8uXtDjzKCfAszy2hoT0G&#13;&#10;feh5QnX0vppHY01jbIdJgBNsG3SPiYe8cP9v6CKzg38m14EpXjZPLGuL/NlDzBtaQ2rFH/fXW95Z&#13;&#10;lrcbcpaGckGdakkvisveQZDW3MkoaHI3kHHZchT+O2g74bIyvk0qI1D6SU6dTZd26yb/bBfrEHrI&#13;&#10;Z1nGS/sWDOUu6IQhIoRLRcuCdAlrHdMelgztxtkJxJcyuBZu08dqFzMTegyUiHxSMcs7504tLoP5&#13;&#10;vdcACM20ZzyxPFu2Rop9QDjr38HzFyzEvFZBHrACOW+dC3birfn56ez5i/lyx22MkEO2NhwgJ/ZR&#13;&#10;jUUPjTSIw3bWMN0MjWsZH55Q5vOE5t8m7JPxpyN8ErawdXzzsp/7ulnm5vMm3ObzJvzm8/PDI4vK&#13;&#10;mpKXZj+triaWbumylmUs71fpyIR9ZcfPI9IHKigrfMcew+5h+pd6hN+QKSQGo0jdiUSFoPSIRhla&#13;&#10;JVe+pneiE2LMIZvqBw/ii9wiLqlWctpnrZeyjE5ExnyruI1O3Tu7nwP27quzDg7Jf2b64z/79vRP&#13;&#10;/td/On333R9wrsjLyOjRdHnrAueW3Jre+8H7ODHO8tWYF0pnUMgu54DIm0cKubr3oQfyYXDfVWdt&#13;&#10;TRdwCFprV0ypR9yyoANV58YjHBuMDjgu0McPaix45dJFtuPwRRucJeKT7gPyneOwTdBN2zhNdLgc&#13;&#10;UN9MNjGZ/VqV54q4Ym4XvO5/f7THMlIcJddvcM4IbLqH48oDLj9+//vTebYfbdEHXc11hH49ZIz8&#13;&#10;3g/40g90uHz8zJmzOImuTkc4am7eup5DKm/g3PGTqy9yQOybb32erQYPppeuvDF9/ZvfYkXY3enn&#13;&#10;fvpvTz949zvhj2+36wsjuzlY1nMa1Hq2m7osk0vbcG4k6rkeOs2WrtZTJSofcIS8HW8u008MI0Hp&#13;&#10;NRTOJbTIOr5gAreG0dzmqWvT1aWGpsoU/N3njTopJH+EuOhY0jTjrpwFW/eRa7LYL56Eow9J41pd&#13;&#10;gEPW7EvSqg7PuOET945lhtKjchPZQsAcIx1DPCzfMy+sj2eY7JNmu2nbeI6Nk899xhxhdQ56ULfP&#13;&#10;9thHOAP86p+bVXJQPDR4MKxluB3NJc1hwaAresJxg2B56aeMA/V5bw1aJ7xMdEm3H0V+iDPY16yi&#13;&#10;Y5N5/fqU9p7OAT//+AhjNKuAM2bWGG0e6bYcx6psNVLvQFS/SKutD5RBnTPGCjfuNX6Ub50fjndu&#13;&#10;qThmi6GOVyfbZQSXvLqU+x7p2/THO6ws2d6vly0ZF60TtLiKwC9V7fI1n7IvtLGqfVLJ0YapqPfU&#13;&#10;0xbjkjp7tfHNohzkKs9wvPLqgW6vLcj2Hx25pLtNCCYBhxwkL489xno1Dv5ZQOoum0JP2R7hGyA1&#13;&#10;wUH3qd9DrjQ4oUBO5SdX26R+2saFT7tLHML6s+20SVV3wmqPujLVbTfC2VbqKttG2BzAK8+J977a&#13;&#10;s67i0xnlp51BjqPDFTvKB596Ru8r70lPO1WfqPoULVZEvarMQArXj2RugrpHx4dtk37F1Rd21YeK&#13;&#10;H1Q7PJUO3RnKoXyKja3PIs/2v7LVXF3SwTjLzItKGUo+nx0vzzGOnD/gQHGc8NLoSqAd2tRzFD2c&#13;&#10;dmuMQ/ay/gJSXiaC067utqxaNYJjhcmeY205S4S3PoxDtqF0c/UlB7li5xsdmfBqTmHsT9JISF0l&#13;&#10;1ABjKrYe/WubGoQz5GncO4/YDEIJK4h5cw/fdfDVHIJM/C98o902C91AWvjWgU6LAzO54U9Cle9t&#13;&#10;lVexwszPwA961+CMW4FXffpxDS6RQKZa1rHK9ioPOshzg/Jh2ZEXZNWtieVAJR8wmc8sMq7pkoFM&#13;&#10;W/svEua6n46l9IOsWS+r5i/rdZOfFYrfisyyjJahLm2Z1nHPf62y3GrTOmy+V+aUbcYqdPs9nNiS&#13;&#10;75c8fbl74cKF0KWDVSesdIiDHgScV35c64ttjknVV0geofShkuEKapvJ7a/6DqqbDD4Eb+epKzmD&#13;&#10;X0GxXHkCm9ZC8yXxwpCaOSnX0AdtNZ+qPm+ZYsVEROTJ4GR1n8HtLooVNU0hGJOA3EcBqyg93Msw&#13;&#10;FyzB/TSIDwSxVSNSnaByLgOGgkL7IAYECpwyVDp26izBRLk7WQhTSYCclOlbunR88HQJ4nZA1rj3&#13;&#10;zYODkI6T6jzFoGqcymHdsjQP2sTlYWrmd2CwHKG81p+mveslPgVWmqrjWcU8kzMNAW9ATOcLR6Og&#13;&#10;04ERiEzClSJorrhyYKwUKWnSlDoKozOgyLYY0YKjaeJafvJVnM6Soq06mnmLD8meP+W4qXIVAEWj&#13;&#10;FYP0K7hpW8oOvTx7kFcMK+qEuKee5VBicLWuVFUeVp2KH+EFCb5p822utIg9BoelpF7kBWPqX9QJ&#13;&#10;Ub+kF93WqUJ1GjH1c98XjPwCll/wcJUOQ6VXmym/0mqa96n3gG345XWgBEuVX/mKD+JWUVQxhTN5&#13;&#10;KbaoMF0arLP0YJgMmszbE1zvpVF+xLiHQb7Nqjc8GDhMptx+4+8Biv4GX/gQr6tPNFKnx7zxGcZM&#13;&#10;1XXgW5RlGT/qUHWtsj9tWU2/+Zf3nxSftPxF8j+9vJbJp0EJIw3KxUrzr6T3NAy1TJGcawCxGlNY&#13;&#10;y5N9dZRgMSMoQ8TmmbvqaEmrQc5bczXM4tmcCjtpKSPWLTob+l09oXPuDjrWN3mPcTbs4wR557vv&#13;&#10;T1/5vX8z/dqXf3O6cf3u9NLLr7KFhvNCbh9PH398dXrh4ovTKz/+E+Dk/AGcElevfpw+VzwhNjLr&#13;&#10;5Os8E5/t6WMOXb2TbS8XidvJG/ez5zhklbNHttH/vFPmYO/d6SyOG88yOQtOHSHnmKh64OsOeuss&#13;&#10;bzc9W0XHyx4TLp09RMcIP0v/cetAHE72N/qYEwoncg9wxDzCUXWwe2Y6gG+32LJzjwFe9+49Xy7u&#13;&#10;Qw94bzKBePnlF1i+fxt1xsQzOuQRjhKMc7b8qL8/YlvODbbo+Inl61dv8HxtevHKS6n7+fOX2JZ6&#13;&#10;afrWd/hsMfX4G5/7DFuLPsKB7hkPTFDYWme/djJUbVXGHg8J3aWfJdvRI7YnlW+ZaRy28mZQZEof&#13;&#10;lfi0LGzCnf5sOVoJjV15qrFIniiTTqiMW9EGsqJtHatlb8ZXHNWJjK7Dn/YkjnSFEwBMOxFX+mrR&#13;&#10;HToXeR3XYzSD1N7nthYnklbPQ4h1PNxhlYLjimlZMUJ+x88+PyIvXihbY932Zg6be9mWt3AKK7JO&#13;&#10;lwneXSc9FjCCNDfdXnV6OpZvce5aXroQ51jQLwx6vHOMtgwdFcaBZDVmCxttYhsh06ZrJ2UCzJi/&#13;&#10;xXkhliEO1YK8yxYhUPrczl3hravjaw78gzYPZHYimfYknxnsM5Z5DK9dKaBM6OT38FcgU788a2/C&#13;&#10;Cvv7vThKWNGWVTJlr1lP+7e64iHb+FatHbmTZ22rQaiplC8JaT3qb1PXc1JNCIz6jg96xQGhEe/E&#13;&#10;3Rd24Qv8Edr7TBIopuxVZIa2ssysAhGZDOcn77o9pCF8ta4k27TBK1+gO6sgqJdx2mA6k5QZba4q&#13;&#10;X2dWTfju8cn2oqO2nXgoqXa1jpLwd+Dx0NXoE+osvDKr7JTtUvxWFpU/267bUN748kdZMd02Weaz&#13;&#10;hvZtkr3LvfVzcmoAc/hJEyrOSbfuhowBXMdTZLzeTDtelhy2oySyA6x8LtqQ3ZThXEE+VjmxQ5FR&#13;&#10;32Kr052sXTx/MF1kJeJZ7nWU+NvZ5UUTzhJXpFhWnCQ6cRhfvLdRpH2LMQaiua9f0iJbqYHFzoEH&#13;&#10;n62XP+13/3UIbxcZuk6d/qyr8N3vlZsF6lXW4Awd0qIOKxpmKlaguXkeGtbKHdlPipsxF1MKptpy&#13;&#10;RXcIXzLNXPK6riUxeUjcgl2JnOkdMresGGjrkdayzWzYysVf75fPlVJ/iR+8Vb47LHVux2Ve1w8n&#13;&#10;XE/KswRrPsy0VWrHN2zJ0Myn5mXVoeO7Pp1L2eu0GW+XZdryfs71Ce/CLuRqxd+5LOfx6nZD64A6&#13;&#10;M8uX3uVct23q62KD/oxttNcgXYmtatDGIJTnkeU4USyXeavlmJ2f9VrVe+iWEDD+kApY0VSZKqF4&#13;&#10;us6vZb4n7uXfqFunscKkBgFXZ+gdesxyYTRZBk8Vk0vxVMSMUJWnapb7Uf10ifzpCFLDXGqo28Ul&#13;&#10;ly7H7EHWzCo3x3M58YBP0+aNA7JbnubqHDJaDoVGmTAaTGY5CNxn8DDssISzyRLW0EzNoACsWWNA&#13;&#10;kCaewqURUwN3jIV4soqhDeO1cYm38q3T0o2nV903RbWM1pUf5B39sepSdHnvICDN3rtaoLboaEzU&#13;&#10;YGuaCldhsg4JKnaCQupbrhgig+dNp/E1oMqHoUQGjDUrjtY1+Wkf4yMYCJ8HsUpT46v6Fp3FByb1&#13;&#10;EWBzNT+gh3rnE3yJbkFgUB/1FLYUundzG9QyK8rtBiQt5VDvgqt6mF7GVaL5U+kOsA7wyzbyXj7Y&#13;&#10;5tUW1cEc6DUsrFMttyqDqAyAalPJsM26/uLKPXHatfwN3qbC9A6559mrxqiTMx0m21SBYT/1z5JW&#13;&#10;eCJt1QrQQF1yIjt1OcPb+7wxgse++dMIzeQukynOf2DSKi9sY1cmNZ1LGozzd1pI2oLu0+A+afyS&#13;&#10;F08r/5Pi3YR3UrOUl830v95n5UF5rJ7Wg4K8WbZIyVJRah+3E+a6JD5f7VL+zekwIE6DZZTctUKX&#13;&#10;3zZpD/AO5Ks2SFsXvHSknbiqXzT47RNOvMrBK5IygJ1obXFw4222mRzhCPnqv/2z6V/86q9P/89X&#13;&#10;vkpf3OLrMJ+ZLl+8wsSFN7PI7k/++E/yqd+XosOxYEPPNq9mb7Bd5gZ7293frpPbieURxuw+v8++&#13;&#10;9sp04ccPp48+eJ/0G/kKzj466AJnlmxB3x71OOSN7xGrXM6ajxUlHvrq4ZCOFbs4O/w8sasE5ZN9&#13;&#10;mf/MP+10D4Fl7HHgzVsOOzErs6gX2Zi8MYFjNck5DOrHhzvTNZw0fkHnlqsHHtD3OO/kOmeoyK9L&#13;&#10;rEL5EEeIKwo8Y+X8Jd6goI5dfn6fVYMZJ+mTtpA66TarSd773vuTn0X99rffnX7pl36RMxle4jDY&#13;&#10;77Bt6XC68uJlJjH1qWE/RVw6rPVuXdMetI8hbZa79T9LnZoWtu4D/ikqYIWkVpSWNM3ws+ycVm4j&#13;&#10;qHEtJSNPs4Rn0jXoENb+Oqd27vm6ktU5aui2lvlFwo/wNnQu6hGDGMKlT/r9qXsNbWw7MXVFh6t0&#13;&#10;3a6h09stW1lhaj8cTjYn4fYtXwTtcGipX2bRIZdPD1umyPkjH7W5dC5mtYMveZApee019hAvS4TJ&#13;&#10;IanksQXsD06sC434tB2YYEKfDgbzd3tKoweuBpa/eXPIQ6+kEDdNluB5ZLanuKy7Nqo/x6X0N+sK&#13;&#10;rjvgNN2x9QyHPd/P6gfgXRHCV7TiDKBvmddBVljrI8WRF+i9z8HS9wE49+go2+ncUnQXh6J10YF7&#13;&#10;/3a9NYYCo1IniZQDPkeOwLsMaTvLHHpTnal6SD1QxHFmcG4Ya2vRg+gG9IxVd8i9wxa+uzjE5Hm9&#13;&#10;oFBluvoO21MdT//UxpFf7eCwPHFaP+3apHHV/g0tXGvFjHQAa97ACVNOknaAaSdmpYlX7MCiIVom&#13;&#10;PFOFy7vUG5r72u0cZTjiSx7JC32yQ8tPRwJaE1vDcaH0Tmkc5Bs4z1Mz2HtLHOTzPFJp58j9sDd3&#13;&#10;pBMlhbZC/fyLjKxeuvpMjHCUuQ+/te1AW+NQyq0x3he2j3eL99bfdihaoNfK81ROFvQ58ucqvgO2&#13;&#10;hqmcPXT8LFubD87hnOdQ723kxxWTtju9CdljTsM4Vu0oxQTk0WdpkR+uprJ+VkqeNhcErfvifXgC&#13;&#10;PWVvmhf4wZVuE/OIzdDt0zqzn01bwvtsgIJkXrcbCt/o8UKsheC0IoTQY1343/g7rp/XMn/ih+LP&#13;&#10;nK1rOsfUHVxRQPwvP4u8walN2KabNgHONqs8lWlkJW603cjeNpCZSl5MADryUkDqdXmpTjNE7y9W&#13;&#10;MRUU8c6zPkGQvmVQB5wUmuc9J+18fe088kfYzXgZWLyb0xrnnHdO6zivS1ybeZZw3qdsriv9hh6S&#13;&#10;p823pq/zCS+s1+CGH+GhX5tKXI2LaQ6fmRepJWxLOSdtzoHbm6KuBizxVWaV3+VtXsUhrsYXUfOB&#13;&#10;sKx3xTz592kwpsVhYjaXRLq0RiM6Bx0xEDhRL492FW+GUXYRNJ5ToVF2mDSAVPYOqvlyAd7d+kRm&#13;&#10;AZI1A0ryauTyc1l6HAGAyPQwUoXGf7d6yIyuUMqBigg+CWXoOJhXQwnnYBxv9MjXeVW8stRJglfz&#13;&#10;0sQ0jMK90SklUCiu5ndw8lrlJ+mJP3bYeXArRdLeN/N2B7c898BLg0aXMCp035QuabXTpXwgvW9e&#13;&#10;KGaWtYXR79JeUHOvIVIOljJmi3aJrLLXaRdv/YSrn3B2ZK/d4WOsQV8GVQy/rr9vCIRxua6Gkm1m&#13;&#10;sG4N01fbWP7OzycrI8GEaR70tfGKo4Nwlt8TxMo3828Tj/Uwrq/e13PJoEJWclAlWLawVQZpVK/b&#13;&#10;T4lMunwinwM3EclofDlzfJSxlEu7OFlzOfcDFQ8pJb/CJtvqjzSIow0n9wbb1r6J1rGpHLpNp/pJ&#13;&#10;Kf6uk/n+qkKXlfqeUK68PSl0vpPS/v2KexYvO32uJ5JLFerZeno3pyo1PPOnco6/wm3wKt2FUV22&#13;&#10;RuYE9dmLcSDdRr/GAvRhhDhCArMQqpGsjDgB8lFMiFH0jjpDvVPGhvH2KcYDDM8DHBu//a9/f/qV&#13;&#10;f/5rHGj6HdJ2phdfeIUJDedwcAr6ec7puL/NShRouvbxR8j3vayeuI9us8/r5Lt8+SKGP4cC8oUZ&#13;&#10;D0u9y+d9r7Pd8/DyZVapvDy9duHzHKT6XlZxsLBjOn/2iC036ELqdcSqjQvgOEA3HuIccduNB0Va&#13;&#10;nmOG2x8cZ/xsqfeGOEyonGcdxBmEzvDNsfVHXXJoLOMb9X/AW3q3KDncHLHi5IjVKgd7vnnkDa38&#13;&#10;2WeFCysJdpjkfv6zb03f40BDD7+8x7acj/mE8bGH1TJ2qveyx56Jj8vBL1zgQFzKuMVk7zzb6n7/&#13;&#10;97/K2S4c9opT5su//tvTL/3iz06f++zr0A0d8CmTWsZctFF0r7KgPu3+vewvy3ukIPX1T+4iNKuo&#13;&#10;cYN+2YwazxkvuRdn/WaZ8XkWyZMxdH7ROY5KRem0wpNVFkvlBkjTbx27XPMbOi54nLAMI3apcwty&#13;&#10;/ht8g7z1+7kuDV1lF53GdXn0ivSHVME6kBbakBed3HkRQpyfvXUssK5+yeU+jos7fGUpB6g6ZkKv&#13;&#10;zghXZGV7LHV0RLSf+ZWpA4V7hB5jlUkB2jiUphyMSlxWfyDX2jLRJMih6Y4l1u4+22krf9HkG3JF&#13;&#10;wP5tXXSiPKYfjRqBz4l3jc1eY/NxdeKeL5eQUXxOPm1bt3I4CczbfQoUt04AxyfjHQ8tzbw68O+C&#13;&#10;/wAnoTbfLoOiX7oBOPn2sS+5tQBkxK1EuzgWOSfIvkzcPqvDPG/Cz3ffQkec5SBmt4zonLhxg4OZ&#13;&#10;cVreG9ucoBC80C0v+JXTI0XFwaBxbXwcguAsp0Kny9eq821Wb3q+hs6s43waVycsDhOYZ9+TDj9X&#13;&#10;3ttZxGnItmVodpuiuJQL36zKU4PlyT+f00e4D53Khm046Ksl6ZVmvtgeCh/BNlPuxSE98gitQIot&#13;&#10;D5A63zahUSLXwFiG8ML6M0ixcaZ5X3+RDfSW9rFnylhOT4LE5UqgyJxfIyKfucRnWpFXf2OrjjLE&#13;&#10;Uc4Lyh427A6yp6PEvLGBB41kAZe1UAZx1lsEwXwlc8K77RiHFTKirr3KCkZlr17CjZU5yGct2bef&#13;&#10;PmSL5A2MIbaYo3vPX7jM6sRDxkhXl7DdkXOkckZJFQSMvJQIXETRmxCBXFKNsNYb+73jpCxo/ZY8&#13;&#10;5LRdzW69wpfUrdrfJPk2xxMhcFpgXCxafsqIjdB5N6KfeCw7QtyFq8qYyyncVUbuR5mNqMuvNu7Y&#13;&#10;xrX+vKSz8c7lFWzD9NXYvg8H0uhV31Dts/weRTVs5Sv5bb6bdlK6sMWBKqvmAjUnMKXYSwkNtCjL&#13;&#10;HQcdlrifFtdpm9eT8m/CbD4v23mZv++91q9yVjtZp+JN4xOm27DnL8L0fcN5nfOqH+f6L2Hq3pf3&#13;&#10;Q4ciy9qI8jbjgXSpD4hz7vcIB7mMtp9rD+3zkqvLAcpWWPXxlgOvKZ+b0E4ZXjPHlgDudSBbN/uh&#13;&#10;wXv+jqtNumjUxW14NqTK0jdD5mqLSPXxOg/JQ5whuFJuxtMipD8HJIPdUuF+ofse8Je9jbUSw8pI&#13;&#10;rsVX46zEXLyrkEoNGh0Y9zBwZaReZAdi032WIQ78tr2G46ApeITRYIwjgWVzMqYnlwKYvs+g7J5d&#13;&#10;g86d4BVJEMn8GiSM9yflNoC0a3B7TsnSIK06FeOEreegz5/gH3Jq9Xx2IDLUgNTKcgyUGE/bGOE1&#13;&#10;WPiGxXSFHUEZChpSBm0qYBxMYWnlsXyFrmiXXQCHrw5e8MT68c97wxpcnotY81m26fUL+Aq+nvyr&#13;&#10;kVBwfaCaeYsOaSqeajxYJ4W9cXutlTLypIy61Dv1Kdp9bnhLc6ARV+MvCqxzDVA+N3yd0N+0mDLS&#13;&#10;oNc3MNQMWOMqvjprwVtutY+TkfpMYpdZZVW7CaeAx9hREaR+JUMpL6P6qFAoKJ6Lw6wQXs0z0ryI&#13;&#10;S6UjT5Q1B38NKydIxjlQqwzE0W+SnLRqwPl2xbfybunRWJA+J2P2AwsqGLZOkG59njekzs8L/Cnh&#13;&#10;iq/Vlp8SxanZagA9NfkvMaHauhX/k4iXsuA97cBf664cGU5qlcAkTSAEh/bO4GOGRQiKgCBXrDwq&#13;&#10;pLMOUdpKp1AOOJ4sbZSeAoONctQV462hcsR/kzVaPZujjGT7sF+uwJg9e376N197e/pf/rcvTe98&#13;&#10;+/t8teIiMnghToCLRxdYWcKbZc7t8LO5vIfNuUc6vT/44Op0k4mPS8HV0Rom2UbDW759aPBLImeB&#13;&#10;2yPt6ve+Pb165eXprZcu4lQ/V6tJcFq4LH8XGo/iJGEfOvA7GLfqbvum+sayHD981nnkHvTUSF1L&#13;&#10;O9zl6sGvDzg7YQdc6l0Pe7W7HGNtYs7jDHGVIzpN5Qu+LZz0nmtyK5OhW3GwODE4whA4x1vLe/s4&#13;&#10;WFi/79Ygv1AlTrfOuf30sStrKPMgDhwPtvVMlZ3p+x9/zAHO79FO93AqfTh9xFal//Yf/NfTZ9/i&#13;&#10;sNgbV7Nqpc+6ysRl9OfIEjUynHT/zG5vsweox8CgWv2xvYeUFNhIUZ+UThGBQtJQ9VhSUzq8koQT&#13;&#10;zHxe0W3wtftO027XaEzGzeUk+wpH6+/KV7hniNPv2hA62VB8Ek/wS9AqqWimByxoKd5pVEl9ZEg5&#13;&#10;QiZ0dqmnH+IE38GRDSTp6nP4Sp90Qu9WS4XIL68YLw+0V7ZJV7c7dBTTSPdZWSYP6MMfHY1O6h/S&#13;&#10;VtpEzTNlUl1oG7ZOtCoe4m5wQldnmm3nAP84EUwg3a1hTmQBoe7KAGN/7CXL9L5sAW1AyMFWAqeE&#13;&#10;88sXfsgTByE5HzOJtR/apx+1gwU4XyI483RLKagzQc85c9TNfup4Vmdu1NZrBcO6WEc/OHCOMuw/&#13;&#10;BxyQrDPjGOeL3NImfXCfA5/pa75wcqIcBw/81MHWKz7UjfXhAl9U1Jkzbl95CK44SLAbXM0ivA6P&#13;&#10;fIbWIRkalAtfVsjremlRTiLZpzO27SlXIMhn27VtDPnpWB8ZHLjE17KcFjeef6468Sy5LrNgbBRD&#13;&#10;CaX6JPl5TnuRkit/XKEhjYZqSuXPdHgBr6Q9dowyGAixFry20DZ61uy12qho7JVHpWNr5SHkZ4yw&#13;&#10;bczX9Cp3pmUSFX2sTq5041ovS3+cVOpU2ymy5spE5Bcnt+mecyNeeaeTXb5+9OEH03vvvZeDsuFC&#13;&#10;zrkRT9lxEK6O4R+ujfQbVxN6rotnZrm6ZA/H+w7zjzM84zUBvOTYQ189w4Q/lA0P43yCM6mM+AjC&#13;&#10;BjsVDHOBtTxgShKxwdiu2e0uz912lwCMfPU3IrhoH0gtkZQnHvF/+iDy/j2JRfz+q1BX41peljmK&#13;&#10;lmXMfB88oXVgGveFax3Op5NwrbEhNAun7KpTm8YZ1+ouGYvnHdf4q/zmY6V2mk82qZjtI0hdAJI+&#13;&#10;+GI1lrzwfpnfDMv0IHjKn828TwFdJT1vnlmOKuvm+NbpS3odg5f45fdmyFbCU9nfY1n1XXWV+Bpn&#13;&#10;y1bpgNJDNpd9vpzOlEdft49G5EmL/IfxMyVpYh/tO8ITrMdme3S5AVj86To3PZXUdFab1tg9UlSQ&#13;&#10;G0G7YQ1GGkdom8JHXkBURV3uqGGpkIVk4l0yfBcPrwqhQxG9qiLRA/EyytiSRvI6SS0jV5F1smiw&#13;&#10;wZskYX0W1ob32Z+0qfANcYhAxjGN/shVJ1ApXq8yTDiVucZGKV0GxjHQmL/hWrmp2JQfxtzkT8EF&#13;&#10;uPobGlGq5imauoObp+i0rKa/G04EHd91Ma4FuK7GCFeT5Z0dudMcKZqW+MRjiIFL2eYLPHyzLI04&#13;&#10;Qcyz7EwOmxVHJv9LOMFr1cs6GVNCZLxlWU4ZAusKtuvTV3OKJ2+k8dgP9MGRQVQ8GId1OG21lfSt&#13;&#10;aBIBoepX6RVTf4tOjQrr23CVZh7TDQXX+IumAVUX/kqnMmO+blOf80k98CQOPjZO+elvVSc7dIor&#13;&#10;mKK50Cu7Z3QorUobNJHZNlB+Nco04DwnSANYIw8pjkIP/SNz7kn3UNcLlzjY8gKTVIxRP7PomRCu&#13;&#10;NtnDALjFRLUO6K1CZ7rnOizIGTxexny6+673kv9isvzNuC6h8zSNxp8G23k2r8+C7zI28/1Fnk8a&#13;&#10;ZNbwORgYUJw2X2gcUYk/5U/LiXukwzcilv22BM1+Yt/SxKafKozoCI27hi35lO/04DEgBn7ApngF&#13;&#10;OFnVqcoGSg/Y8Kvph/pkQVYds3xDfolDW7/6tXem//F/+sfT19/5ProVpwVG8ZuvX2GbzLnp5jU+&#13;&#10;jYvT4OaN6zhDdllFcml6MQe9Pp6++73v5YBLjWN1bL6S4XJ83tY7oTvHQeAvs7XlAm/cz7OC44j8&#13;&#10;L16+kFUlrv3wsFeP3NvDmN6nj6qPPHjcOqqpiMokTocFiSpEGbCqZ5Q7ZR9wUDKdb9rBASkYSMAn&#13;&#10;DwBncvUYJ9FZkO1jTB9vM7kjj//O8YZkj3x32ZLjx4sPL15mcvVoev3lK6DemS5cvDjduO1nk+vT&#13;&#10;34/YVuoU6BKfIJb/H/J1K99mXnrp5emHP/xh+qoHfv+X/8Xfnz744XvTH/z+V6Yvf/k3pn/0D/9B&#13;&#10;Vo1lub7kUw8NECdlm/Le/cs27X5kPWy4+bn6oDAlQ1xsWNs0wEnIH7OWwaRwCCaDvNb4y134VJH5&#13;&#10;O/6k0NxnYjgAWv4srnCRn7Y3WHaRWmVV7LKsihEucknZVf+GfL6rRs9KpDeyzLgroSmRLomT7tyG&#13;&#10;T0WH/HFy1vGu2HiEnGXlBzpdJ5whTgEcao7FfrlG2nWmxJHBveOMv4zVGlnIOKQiw4xHo128SKMO&#13;&#10;ktDEmOdWnzhaiOlVVeIW5phVi26FsZFSb7Car5yI9UKlVoOUc91+7QqUOOiRYWXOszsyttL21DgO&#13;&#10;Hs8gaQeDNHl2Sfoxdc0bQWWUn7rr0WPz4/jUEYqTcAfYLbZg8zeOCWm178qH2C4QEScSvHAb3a07&#13;&#10;NzMuxn5x4nzMeULguoaz9Tp6ZZ8VlTpm3AOv8+ajj65PP+RA5uvXPkzf9dwInbI5s8PVJ9QpE3Pr&#13;&#10;xs+tckqetqDjO+qt+Evflx/l8IBp1B3ORd67HyjbbS8gybkXUocStYHnJdPmLbuTONLd1qxDxiBv&#13;&#10;jDPkRQf0pn3D2HIiVdkjHbjgtU2F8VmB5lZeGigtuFZPaTvi0WvVLsqfKzR04vr1Ipwc2vZ0b1f1&#13;&#10;tBzmHv0tRmU8JPHHciw7uKCf5Oh9V7b6YlXY5tE+bah9I6XGmbftvlxRuimbePmpnSReiXEc0gnu&#13;&#10;c69QLjr4UAQvhm7xyeCv/buvTR9duzEdsNpoz9WJOMsesapRJ4t0+ccVYLaEj/6Vjn1WlpxjK84+&#13;&#10;W3G2qKNjl3rbcm09t0Crr1IPrnHggIDb6I+uj/R2kD/KQZVTsdI98zwEpV7CBj5tZi7DnLMghZnx&#13;&#10;F8ZP9rdkQllBsJEt6zaX27i6tKeXt6SlZa0xLK/CtYxUnSp1GX9i/pAx17dtmCXu+b5prmvj7vTQ&#13;&#10;usG7GXNBSUPRUX0peUhKfEBGq6SNGvP6NbK6HnXq00l17jI3M23Cbj4v4Zd1L3wz3d3nhC+4ZU7j&#13;&#10;kIsRvI+8dwRXnf6nh3IGK1DOr3su7pCXueHoC+rVeklOAv9zkPQCaWiWZPVYxr5ORHMwhsZAJIpU&#13;&#10;/qiLuOvGpOyqc9Wvcgrpr4Eq1r/yMXwYUcE5J+fOsbKdIA3fICe1wxI+DpMHKJxsyUGx9B4/EcgU&#13;&#10;V3gsCY6MblBRBK5HVsHVsRwYXf7nSXo1gNsAeKucSGqQ8PZiCe99GoG0omNu9Cx3xbCNjENMV1C6&#13;&#10;lnQa7wDdeFWI/jJom099C8kOYlG4xK0EIchTdP6IN5Np4LuMWmrcA1Qpf8uyg9UPRbpdg2bqsGok&#13;&#10;lPsQYgcUBcZ8RWeV2c9eLVdDqQQUehG6Ek7x1OBTQj8LT3ei4Laeo0+Ii0wxXjRgnLz0qp3CSRok&#13;&#10;dEt69SfPHMhKebjypwZd6QPdIkffy3fyUrA0CuNVI3MZusyOE67Lbj43X1IX8C07fJVvW1auziM+&#13;&#10;cRlqglgPGr+Nz7S+9yq98icTMuprG4mv0qp9hOkgXqkVpsu1Y9HoAy9pA1gDKIYcba3ScQmpIpD6&#13;&#10;ohxsnxqYHcgZvENnNVqVUobOeZY6nzt3OPpOvdnY5GnTbNFN+yBj7dJ1X4s84eE0uI7va2dtXvSz&#13;&#10;1yXM8n6Z1nRvpq/wDN6b/kzYVaZPdzPTsGjwU1C17JksdLf5KeAb0eawnZWzjaTxmP6Zgab7WsNR&#13;&#10;EnkUuQgSFyci4pE/viFOX1HIImiVL5Nxy+PRe1WsE5Rbt66xeoRPNCqjRDpJ28Ex/bv/+vfiLNnd&#13;&#10;vcAqCozQg/N80ebSdIOtN2eAu3vvFltk9vmM78H0mc+8zladF6ZvfP0bdZgr2252WQbtobZ7lHWA&#13;&#10;E+YCBvshzr4Xzl+YXtYRyGEih2x7cfXJAePBHo6Ho7N708VDlnRyn0kib0q22Etfekj9CvUOqq4I&#13;&#10;8dAFWdg/K2ZohvpM/8sgnAQqTB9zkooZjQ4svS/vdMhowO/iLDmWN8Rd4p6PCLO1h+0U1BELfHrl&#13;&#10;hRf5qgZbkVhh8/VvfD0TysNzR5n83saoz/J84LHr8ybdCcvnP/u56Y+/9rXpO9/5Lnw+mH72Z39h&#13;&#10;+n+/8jvTN7/5zvQLP/8f58Bc62rb2f9tm5OC6YaW0TyNuJPgN+M6X8eXPNRT4+5rSTR0VJH1mIc5&#13;&#10;wjFss3jzZ4xrGezCuDqObYa5vErxufS8sDMfivb5WejNvG0I9RhbGOvvZt19Nr88cF70JGVz7oYT&#13;&#10;SCdGHN+08TkcHssgnHj8WQdl1XHFFzT7yLgpOjRcwesZDI6pjhTlIAOXBqU4yGMv1UHjpFTZVz6c&#13;&#10;tIq3V2Ya38GydQxkS4PjCM+eF6SzI1/SIY0CAy79TmChMOmePyYP3FrjGNUOBmmXTx4ELc0OVrFb&#13;&#10;gK3Db1ldla02ym2tLDWPX6Byou/qmm36uJaFcq3953ZUV7q5XcMvB97H4eELBY/LyDY+DubUxtA2&#13;&#10;DJ3gUyeJ4zpbc7717XenGxyaTA9l1Ykv9HSSaKPJx7CPvuuWonKS6GBu2fEqx4lInOd0xBE7JtM8&#13;&#10;roJfsAEs7bNqp8DXeC2//JoRXKVNsdFCo01oJnkFhfJYJISaK0BLynDcJw/UkBI5lHbpU4YrRz2L&#13;&#10;J+WbNvhf/cPmdKWd9thY1QEd5Xyo88/a4aMsyA+dJP7Ed8BLGNMjZ+T3GjtT2qUKmZUW9Zcr6JQ9&#13;&#10;5alkrmhWtyvTVllapEOcueJMMFiWv8atjeNz0sJjcCmaxItN+bW826zeYAlMvsx2wMHix4/fQz4A&#13;&#10;oAxGAzLUIcx7nFly/KidOBIivRz0ys8zuM5s1aHlZ9heJGOplUigR/4WLUqFDeMHD1IfKZE2nirU&#13;&#10;XeU1X8U+xDFmX7HvGVrOKhVMgSOtkgEYt0Ylz0A0MhgXGegCGtG4JnqBa36Gdpjoc1FdQOKymMIJ&#13;&#10;EssftG6gzmPRP6dsPs8pT941bF+fhHjemGKStri9/llBiObiZtnFTzHIhOJtvo4ErzL2DV5s5ksO&#13;&#10;0p7GK2EMnbdh+3mZFsDxZ5le9DX1M66GF3YJb02XeWoOZb6as3S+vrae6OdPerXs7qvmrT5O30Pf&#13;&#10;GuzrBuG8V7eoj2qlb5Lyp3nTurBTau6qTCK7dJbIbvN9tE3nNY/l29gUFz6YJg8M4ZPN7MO4ruzz&#13;&#10;oW9M2gzmC08HTOZxm0A8G59XJzohSsk5KOMdh4AqCIXPpNoBt4iWSdW49ZcKUJiKsMKAszYE/3pb&#13;&#10;qzm44b/KxSA+jViVdBG8rnSaEWEC8DIqCjxjPmwNrpqAC+OzeZyYSpOGitt8HLxD3qAxDSYwwTQz&#13;&#10;OpAUtYke98KUcWCsuGuS7JNhXbEFVyWs/jqAOnh1XRQOBbjeXNT9Y6wE6c+AElqLFvMYrzCs+Aub&#13;&#10;5YOGgW93zrD/XhqdkIM2wXwGqyhNDm7iFleMIuIcAA0e6EVq0l31kjIdtMDR3sSmTXjpro5ZZUhH&#13;&#10;TfShogkAzjyWv2m0dp3E4faek4J5PI+lg7iWYfPZNErL39wPeOveHb15Yvoy3vSZJukVQh6jqFM3&#13;&#10;cagQRkIuVbcA8se2GdGFi7ii0TrIBNpvGHPNqxg00of88xd4+42yXEaFh1HC2fDQNis+Wm59/ttl&#13;&#10;zdKq4b6kXzpn2HW+gXwVpG/UaBX3SW5OaoNPkl/YTRybz0t8m7Q+DXaZ79Pcf3LcM3XzXZe82Qbr&#13;&#10;EN12kS8NzxbAtE7ljfE90Emb0lZYlK3iY3cRU9VlVYfNskEi4ACusmvA8y2sZw7c4HyNI97kncFR&#13;&#10;coH93//kf//S9M/+2f+FQ4XPWx9eZnKwz6eCX0ae69yGc6wC2WOFyNHROb5OgJOBt3/fevvt6dvv&#13;&#10;fIstCvdxhGCQU94+q0fO8fb5PL8XOUj1MmeiXGSFySXy7XEg5Flw+AWcc6w08d5zS3SWOBd9+IAz&#13;&#10;GsAR3S8f7Bv0nagbdCBKfvBNvWlfHUFeygL7bxjmAzf067oKxwA/JhugzKQMzAz6bGFAd4Mc9PvT&#13;&#10;7Ydb0x3ObckECmP94msvTbfJ4FvwKxxUe5UtNjduXIMuD2x0CfwWzhSWgjNBvsEKFX07D6jHlZdf&#13;&#10;zHkIL3Buiy8ofoxDcn/9N357euWVK+GhldpiOY6T4XxSGhpmeUwloMl6WOUaH3KfmPpTqYuIkW3G&#13;&#10;s0jjVjyNuXGvyw8Yn0A6R5h/CbDM62QrQ+t6kWtPp9FlvL/QljLMNpfbSBpuM0lduTKWGhhkKQ+8&#13;&#10;YyaTlNTAuP6BzCIzCaQtHQvd2qKN9NgJEuOg44gvk+6NCvahqg+JM7MvntzmBgeAc6WJYx76Pi8N&#13;&#10;6t4vN3lGg13fdJ0jefNtfmgRnlamXMomTdvJlQuOSToTHHuy2Ha0YFY5AK8Mm8//t5A/4eSHzpCH&#13;&#10;9Cv5ogMivINCAR2bLAfQwHkNAtLMm609GsfSBZy4y4Fxg7pST+u7zdt83vzfgwd37x3T79lOg145&#13;&#10;xinpS7maVOt4kb9lY4jbcrU5HXets+NjPnvMxFd+uB3H1SWeNXGb+nzwwUd8ieojZMsvv1g3x+ya&#13;&#10;MOerJhKnaesF/dK2SdqeqFQNYsxH86JS6APcQwoKhx8hdR7OsLLj2LII/8xUNp2fPqcdqIf2l4UV&#13;&#10;z9VV8An14ZlKruaxXsqO5Ts+e/XZzy27ki/OI3kInOU2fF+113zpKFzsYAknyEMdRfIv5fM8Owyh&#13;&#10;i2fPPMvhvJQn3Ye8cPGMAWnQYZKznyjTcsOXMK3s0diraRPoJ28cJQDFhg6cVAy7nXYr/iJLlNtB&#13;&#10;GvzFThpX5UF7xzj7CJf8rId1fcD2030cHXt8qv6Nz3yeg7MvT++++73pW999b9q+UQdl24+k+RH7&#13;&#10;vtIFQQKpK77usQJyd4+DXnWaZCuO9ffrjfIO/iMv0hUnicQSH0eV8hCI+ktlTR0BGOttNuBEdd98&#13;&#10;welzw9a1bbHOXZjnp5PuZhyFLzRuAnYxoQZekr6C84GwAvF+gy4fhTfeX+ed4eY8HdfXIB9/Ks6S&#13;&#10;5tIarq+Cru4td+T12rlW6SvYwpl422jE+1xjSvUh5TC6jXShNn/ddtavf12W7Sjn+tkyNkPKo4zn&#13;&#10;DU/DdRqOZZ7lfcNv0m0tS65UVvK2r7ZlzTUrfqa72zcZxp9VWYO/q8ZYAcHNsL7kI3QAFDuMjuaZ&#13;&#10;XWVtdTn2P1YaotO0bXTuZ6UJOquc/0FWKLmV+1Vmxa+KXdxIY9He7YReIl1dXXyYZdgYtJjc8XYV&#13;&#10;VvUkZsmHZfwKeNy0jC3j24mSUSVMgIgDDDyNAQt9zADnIOlKEA2GQlKVdIBwcM5AAcMldHA3ZZRC&#13;&#10;dexhOogBqGMkyy/jjdWp4VI8cKHpqoI2djHe9usllSJTuR/jVlbAHXwwE2Ks5C0NNLjv3jwqWo2Y&#13;&#10;oKHh3O/qMmtDOTpQ+iRaP99yZAAD3jx5u0EriMdljDJWA8LBSbjC2/QBFKT+qXsFWGFJjEhGKION&#13;&#10;RjVJq4hQA6YT9SpPFA7oxxjalW65Lj8dy3mJtPx++1idRTxzOd7LH0MJmfVyIC2D1bayHk6wbUeZ&#13;&#10;lIlVBgMnBvLFAchJQ03C95m8WCfLLn7RUpYDrTu8ASoDzucTaAkpwou70rt967nK9L4Ge9uct0yU&#13;&#10;bYerupVMtEIQV+Erg6LwWIbtW3Qa16HavGg2TpzKldsDHrGf3PMPul2lTcfUOo3V/uazDOkox0bh&#13;&#10;NF47KfwGv/xUXpp28xiybBncGmU6TuQbcy9ocZkrxiDnRIhDPlqQbSUfcnDCFvkg2L3g91g6rcF4&#13;&#10;jn254vatnofs+TYGioIDBJEdaQi+yEQaI7TMfyhPJCQNMuek57gr/CfhfY7MC5DwTjqeEko5PgXg&#13;&#10;UyYt23qJYrNupdtiFi7Bcl88rmjbwDDTO/On0+T30pgsGmj/GJ20M/8qVN76PLcUlHx43pN6RP2a&#13;&#10;FSTqEPMmk6V4N5drNJKAzBPvrD141AnEDj+CTlPfwG4hT4d8/pYzJFkOfXn6zd/6/el//sf/FIOa&#13;&#10;iT8TIVdiXLh0NL18hTd9d2/zSV0+6+thqDg+Lx7tR+6uffQhBzRyDgrF5fwRJk/76GW321xiVcUL&#13;&#10;OEheYqn1JQz1I98u0wf9yof1d+KygwOYaUV0nRynu0aPHZNmPRRqeaSxmyXZ1lcdQ5+Jkk2DABfZ&#13;&#10;NhPp1t1AWSg34HhWIasI6Ivb7m0n3xZEC+I5Dr6dduRwXHC7jjrzYPcsnx1Fz8Dzn/yxn5j23nxj&#13;&#10;+lOWi3//ve9Nxx/QX9GT927fjeNIp1O2PlD3m4/YckAf3z/E2XTlxend7/1gevMzb1mL6Zf+zn82&#13;&#10;/c5vPZj++b/48vQ//Pf/Hdt7rtNMJQ/SXkOGZY52l0kRkTIc1GfWYS1YPVlAZORr9K9NuTaPcbL1&#13;&#10;ydCRfV1CnBR3Uvqz4JZ51u+rXyDN0flVj4wDkNtjympcMCtFRT9za7071ES2nmosHnwZAMKqWyM2&#13;&#10;q0yWC+8ZG5c8sxe6NUU/v46SB+hoV0ZsMW67dVI507ZQDnzrvKfc0F7G5dR/KHO88eyqPQSN7pS+&#13;&#10;4cGTOtm0tXxZpTzb7jUxLqLu3vdAZuIg9BhHBIKc+pp6TJ+RX9L6GJvHsVrHig4cX3TpaBgigPgL&#13;&#10;W/XtcaPOjWDcYmx6yFcHhc3klvqKtxyKNVF3/PJsP1dQ3XG8lhcI5J7dyX4TZyH9mXqco7/vs3JN&#13;&#10;/McP+fIN9gyMyKdePUfCA3M9005bgm/RZMzTXHPFyRny2EftrnQk+gR1od/doe43b91lW+pN7ARW&#13;&#10;EOycJR79BVh0pJaofTuh6Fcfmy5/WvcSlVBdybbm0T/81IuFw/ziYxUDbWPb7R/4RTEdTtgg8D2H&#13;&#10;QbvigsZJj0RmdGroLPPLkDpETPONq/Zp24hetYe1fdwmomOpDo6WLJ0p5SARTrvNq+fGGKyDMuVP&#13;&#10;R86xjZC2ErYcDra9+VxVtIv93Hh0jmgTtryYzzrLmw5dZ5+NNW+F6hfey7/Imzxd2k0kKHNb0kjj&#13;&#10;lRxxD4w2TQ4Vho8pD75KhwduF7/hCZiz0g/H/EO2Zp3l/Kwrr+5Nr7z2Fis/kKdzfwxPb9K/OGAc&#13;&#10;6lThUBie+xU0bTrp9fwSv+q2x3lb2lOWUw61KrP6FvWCznK4yQfrq31GXwCrdBR/LKNC6WN5ku6e&#13;&#10;occR2F8Hn1ZypkwRwi/6SaBSZuWQD5B2ali2SwPNJQ28DgEph3KRBdtXsz64RxWqnC6odIX4TsK/&#13;&#10;Kif1p4xB4BJHy0/Zz8JYz8ZfGJbwK5zjZlkHo5Z0dHkd33PJfkbgvKXNZ7lVBu1j6rfG1fq+GWx1&#13;&#10;srUNMp0bSa24Q2cw/tX9OYk3p5U+82PmWvF7PUfXu2M3n7vNOr2v3WpaHYYhmcP2sG3pM/yT6/Zt&#13;&#10;7RaPMJB39YOvtEkc3eooFK4reJzn+ALAM7oesDU1c1Fw2A7C5lgKMXe1yOe/bo/U+wkZHG1vW0Lu&#13;&#10;sk7isf/6N79RMVEEF7GGetlW/bJi6u8SVztHlul9v+NBc3EMsKztHAatnluX05zh94iDtXw7orJz&#13;&#10;MMyJtYyY8I1g9SSmUCUqz0VMGzbi07iVYXFMhCmVJwMBzM4SUIRdJS/hDgSideCpUhRyRs/yKajj&#13;&#10;LR66aRAsj8AnUoYWJXZmDZmDg5qAi3dW/pU3TCpSUm6+DiQGUMywNqJxTkb9VUeVqQwD5HMC7+R7&#13;&#10;NlyWqzNsRGkxnzARCGgxn3Dx2qdM6Ta+GKowhj4LJ6iETTKfcik/oZJfva2ofDOMeQzGu1TWA+OK&#13;&#10;1qLXNpUuD761COlTkAElMHlAAZn3IcaONDfd5eBwEKT+thMwbQwUXBCkLMtL+Yt6i9fyXM6r4yzv&#13;&#10;RgZcDAjwdXnCdWhc4iucTJ3swBhqTXvzwzzikDcdkg92Ceu9smaYlb6wVc8kjD+iya+EPnk7HUpH&#13;&#10;OcVn41UEcwCCfFEsGlKUbR2VIx0W+SqAefzSgf+gy2I0IpXpe8THGAdGXsHyGKHi9ywgjVAHCUPV&#13;&#10;txgGGsJc9/X7ghHik4TCXznkXz97/7TQcE+Ded60Ja4lDU/L3/T19WmwJ6UpHwYV9DLIRaNinIyE&#13;&#10;hlnSGTh5NEaG0D3ggxL5tS/rCHjwsM53qmT1BfKlQPCfLpJrxJpb0VWdlGMf+Hn1L0Cz0WYp4zf6&#13;&#10;mX2p4pBNyvZslBt8Tv780aUsl7979c70f/zy/4nzhMP3MLrpLUxwnLShw5G5O3duUG8HzcdswbkY&#13;&#10;WdaJoWPmgSsqyLGHg2abvnAR54grSV66cDRd5m3zBValHLIF8yzbaQ5Yqh+HOuQ4uO4yTojTlRqa&#13;&#10;NJ4vUA5eyIXRPbmNzqQ/ZRapHiRvqi6fw4Kuc+WDISsWAFzOI3kQZtK+tIEhbKEO1tNPgTuZZSpc&#13;&#10;8HzB4xzOo62zF5nworXgh5+Rff2117AkjjnIla844DC6fu3j6cb169MLrCZ58TyraC5cYHLJpIAy&#13;&#10;rNclPkf8p3/yZ9PP/8IvTj9474Pp7/39/2r61X/5K9Nv/87/Pf3d/+Tn4fm1TKZcfUDtKVye2Eb2&#13;&#10;c7hiXU2B9hghq7YkeoSWQx9liSFVrduVDkvSSK8kdWvht4znD8Kat67zPXd2kIGrx0ySa30AAEAA&#13;&#10;SURBVDCb6LT+uBnfONevUjbo4+L4ayi8ua0/pDW+vlZHblpNb37OdLr1pLZxiKbGN8c42zwrnGCm&#13;&#10;7eBY9gjHQdIGHmnZwoPg+KK94xghW1xla1cOGFjNI02u1khLj4ZKftLV/zoV7Na2v+NW2wrS1OOY&#13;&#10;15qQ1gTVMdmp2VYJMCTXCyp1gjaZZVqUtlx0BHXyJREzRJw5rmxiso7dpe1lHZKHq+PPXfr+FvbC&#13;&#10;GfrCQ5EwQfWsibusLDNI512+BKRz30krGmK6xxYaqIlzpCej0lf6iXpQl13Kd+vNA/DscuZQHE3Y&#13;&#10;dTql9llxFgcB/VF8B6xM22PVxDaMcXWOeoFontE6ygHCv2pTaIztRX+2vcJvrsU7MkU2uchb6u3P&#13;&#10;NvWXdgBfn9khL2yza9ev0cevZ6XYEVsK3+LLWVnFoV1DeTpJPDRVR9EuTpM4L8hX4/6gAbimRQ9N&#13;&#10;OzjCRPgR+oUZ9AlLZCXzt9qyeCjerq8A0f2MWcbt+PKPOG2ktKP4iJdPYrMNrLvytAqrctTABBVH&#13;&#10;aCmo0O0zP8sCSe47v+UhaaN9kTPa1RC6QkelmVW4LtqDWrOakgR1G6BZ7HNAW/tlQb92c8DqmNGj&#13;&#10;aDqdI4wxvFTa5lPQBknXrt1DL1/gzClXBy6DY53tKu3+7JOS0DQ0rPX2HKIaFUbsgBtNgrxVfByd&#13;&#10;aV9fdAlU8uQ1sjeQ2x5VX/ldPAv/BHxKaPvjNBB1QumYkq2GMzb/R12Nt84VBy1DFzT8067JN/L3&#13;&#10;vfB1X7wMYuJKnqq9GzZXira+HZf7wcyO86oNXLgWMmZhi1BjYJUvtGeFNQ5bIE0lLngTnitP/BKI&#13;&#10;t1+pVy3KfOI4LTTe09KX8Z8EtvOdludp8au6NJLnuG7i6+fiNwhkhpdwr/pgPVU7OM9wK6U8tQ/V&#13;&#10;SslwWpUSh7udthy5jpOOm46B5NFGC5/TWtxWH+iyjZWevMjzqpyEmKLJW8OqpdajyUv7p3mrjSPb&#13;&#10;gR86znvLFze/DtF/i+fmic7pGp8acr7uxDsEgJ5WD5a0wg58niuil9VJWU30VR8SRGVaa/hk5VJo&#13;&#10;EzKIHo8y2tURKpZMcFGwDr56qTRMbYBWClUpKic/WQZtp7/PcvEuoxReMbRoslMwqGuJEGwIcVSj&#13;&#10;amBIRDEK1iWtDRXhK1fVQeVr/rxFGXVaMXDUz/TeSpK3e+IANri4hhZUuvXJAMwEQKfIEiZK1I6c&#13;&#10;wQM4Jhqi8KcB7OTEv112kC/LyTAivO1h/Sxfh431K3oqre6l2Um8PDG43SWTJK7y0PgcPgoB5YQJ&#13;&#10;FIOQxlK1rcZC09N8sgxlxeBbqGrH9vBKf7WHb8/WQ6dp5NZqH5vJ/NbGYLlVh7lc46Wh6Sg4h89U&#13;&#10;uuqHDCvoze/K498KacbR6sWvYVBtyHPDFx3ytyiz7OZJrqSE+8pg2kMpM8Zg+8B7jWbyyTflo43e&#13;&#10;x3yFJLKIMSAWmok3mOR2VuiMh98WE7YYWk5YebumEe1Xcnyz9Rje37nL5yzThtVWLQ9RUOJYcZTb&#13;&#10;hKYNHlWVOuHUa/O7r0vA5scybvNemM28/fy8+Rtn5zvtueOX13VZeLLSy/RlvtX9kI1W7h0/c7Ji&#13;&#10;NvnZ6el3o9hlWd4rIU7OlMVM0DbaS5kZ2HNZ1j+DPvDiOUkf29uHWkQMwaPwcxVH8HANjeSP1kE2&#13;&#10;lbGLl16afpltOH/8x38yHR69QD6Wx2P4P37s1yj8hGOtAtvFYjzkSwZOmCzrgO03t5kcucrCwx+P&#13;&#10;+J1lYvXSpfOcV3LI6pLDOEr2IMMPbvhFmvxgnHrHwVWnSaiyD8cQdyKjDoBPpkFjZDp1EQnPpFfn&#13;&#10;GRwHbgXDHZ0ujzC5rsKDn9ceMIg4wc1qHKXLm3rD4BuSWsmzRzm2zw4rZfapC7OA6REHEp7nzfAv&#13;&#10;fPHnpu9wpskf/MEf5EtWGum3bt/kcMqP2YN/lzedl1i5czhd5WtXhxc92PZFzit5Z/qTP/2T6a23&#13;&#10;PpuJ4n/6d//z6Xd++9enz33ujem1Kxcon76OLoghYLMVV1aaJTTmicRnBGEjX4M9zwAveZK/zwyN&#13;&#10;cPD7FPjQ2qADxrhPEk6Dd2yDNQkp4gS0eZlCO6afUK7/ElY0bBBXqU/8jTNh9JV8TQX5VPfeY5Wf&#13;&#10;sqN80hMxEMXnCwXHIl5IQGJk2FTKzJYItnrsAo9kZ+tadATp2ke1hYOVJMimL6s826THjRxaOeg3&#13;&#10;j3gfcuhqvbwoh4ltrX21jcNEUlwW3QeQWilpyNiO6LsaRUtzZxdZ08Ylbp9+uc2qBAjJOUbW664v&#13;&#10;duD1HvbhNisjthh/zjD+3EK+b7EqxS04jlMPz9zNKgJXEnh+z00cINtsrdAB4Zab1Idz7OyvGqU6&#13;&#10;ZiTSfi8vcm4S8Q6BOir0T7lCQueDtsZHV69yngU65/ACq7ZY5YYDdoevvGjnuRpPG1P+oVmCX/7U&#13;&#10;D6cU+kWe+XPcTZsIj956TJ6a+NZKkHaYKF9uf5Vf0ipNH3744fTNt79J//6QM5vemv72f/Qz0xGr&#13;&#10;Pl3J4MGzedkIPnkfPkeSZsFUV0e/IDPaKpFt4hTkkvOCjRQlXRk3zhhFrfR9cnAfvtPmtrtBHKhs&#13;&#10;7xhf1JlAmmS8P2hrnajEqlsSnzLMV8Gu1cF00eQ6yLF8g2B9L4V9b5rh4VnamGB86sRVUu0fGQOR&#13;&#10;C4MXqhN5sKziXfWj6cw9DtPmQPGXXpze/ga8ZW6gXZVPb0Nbn0Fom9onHUsucii3W458MWectJtu&#13;&#10;+1vOqrqbBIea+rNgwZMVG3Ar3kG0qzBrXJarlkFB1ikBPvOPWhMvDdVendpXebIM0ntaeArpp2X5&#13;&#10;VPGtOz9VZjLJo6p3yVqYQ/UTP+rrvaF4U30jsrVqqIJfOkuSYfxpvnnNPWwM7wY7O107jhagHDJu&#13;&#10;8HqJ76/7XnqbJ0tauh7LuOe5/4vk0w41vzLb7WOZ8jfzDzhqyJwXnep4Je1eh/Lh2tLa8m07VGxi&#13;&#10;bAtAHAMTun2SLQ9pt+5QRY9SNQIgc79qeovmpUNtTebIunSMNL+fxiscqUWMVydiElTK0gZjwM2h&#13;&#10;WnZulKtEYSinThG2qrQkS7iYDKmMV34y1QFPz7sQrSydsQUFf2pQW5+g02UyQZQJMl2cGux+FcE0&#13;&#10;g7jFocptBeQXdIStiSnlYTxkkFpxVsYuGTo6GDiMVwBsNHE3nNf+pW4WKjwMqcFVGl0rMQfxGBpP&#13;&#10;p/SzeIJfhlCWvNFANlSacQ4ss8MheYEzXU+618pXnDe9uG5dzF18sZzsKePZJVLtYKp0uAmtGiTm&#13;&#10;qXzywUG46uDgZWO6qsFOseun6CC7t0PZfo3La7VZ0dnPIY3htWk2PkYmiBLXdBWqgUOo00M6JsmU&#13;&#10;BH06cGp5p2yxzsWLuX1r9UdNUKuehTtsBMdc/44v/tZT/RVvTUAKL63Gv+ofYEi51lX+RMHoFOSh&#13;&#10;HCa+gaoKPnzotei2bQCrtxZk9m1ZPBrOwkc/cZWQYd42p3PKVSi8ZSOUoimZ0ulnXeRrKS3r0SHM&#13;&#10;6YcTr8W7yl/tVfcNvEzv+07z2nHm7fzLdOMaZhm/GSfVGpfL+MZnXN8vcWzeb+ZdPm/Crj8rP+v1&#13;&#10;XuNiJad/CzcevV0LK0M23bmg1KM2UP+zHdWpM37vqn0d4CuXvFTOkjV17+eW38LQPB+55PVqENJo&#13;&#10;DCHB4x8NTydYHpJ3Zmt/+u67702//CtfQhidqKCzcdp9zOT/pZdeml64xAoUdMA5DmW9xIqRWuWA&#13;&#10;w5cJ1R3O8/jogx/yJadbrMCYpnPoiUu8EXyVPBfOsUQaB8ouBuQuq6skQWPSN+PyIvVnlqRu8s2d&#13;&#10;eGPo0w1sL/tOPgNJ3yClZJp4UvkvMn7ulchkwL7Dvelemcy5AiQdsnWtharTRAENGrqB9TE8QebS&#13;&#10;GowB4uCsBM9S2WYsfMzvNucn+OZ0h8nbPlsDXrvy2nT7J3iTDuw3v/nnfD3nZmg0q2dauFz8CMfS&#13;&#10;fSaQ+wePpr/1hS/wFaHvTz/4wXu8qb45/Y0f+2y+rvPVr/7R9MZ/8/emB3fZtuHKHvq+k7BsPwKZ&#13;&#10;+lgdf5rcy8fSvVRiETb7ivmf1g+elQ6zVvmtY4dn5yvI54VrvKur7TVCesV4zsSTNpWUTdxxHnem&#13;&#10;ke5j953M+HguHpmyHopPFATyLO+nwm7LyBhAZvWuMOpZX374/EjHIvD1oohJN06IB3whSdr8XKoy&#13;&#10;l8/K82xvdExIP+fZczGiF1h9JS7cDOAuI9RJZi07BwWOEicPRCGzjH3ItvV38ugLED43A128DKFv&#13;&#10;lw4CH/iloc7DYPVHvipTnxLfpYw4KSj9DnL6QJ0ERnFaD1+m6SzxM7yPcKw+dlzbYcsNAIecNXGf&#13;&#10;fnGdVWq3cSBJg4f8y5PdXbauoEayrRd9shUnDavJwOnE1i/ypL9Tjltf5I0zfg+6Vffs+HKAf7fQ&#13;&#10;L5defHH6yS/8rWxFvXMbPYOi8cwU28Wvxu2B31UV2ijaZbUFRd7Rj6HXdtJW8dwM0936s81ZF5Yn&#13;&#10;r0yv9oaYKAf+pm0to2yo/SO+jmX9Kevl19+aLrzwMrTidDEHdVM/BZcoggN+he+JSIyreGwHhSQ8&#13;&#10;9t58SEOX79Dvve0beRjP5iEh+blEBjyQlzXggYutVkUlv+Wo89Wh4suE3vwpUV1MXKEcueqiSjWo&#13;&#10;KvmfXyKe8ke4zYCWfTKIW8TBOgriSd3bsdyuwi5Ol/vIxWW+wLZFX3nMAa/5Kllso+p/YSE5lBUd&#13;&#10;YudYqUSz595zTqx7j33y7S8ryEfLlM9pszxbk1EvyxJoEdL2p3BUOiu9MpRdt8i8uLUVY3uPypfu&#13;&#10;3yhsAd+3jd+r5W2Gzbjlc+fdzNPPmzh9jq6kmOhp6zeAe27mY+crvTzTpF4zxNEhvYNmcfSqsQAs&#13;&#10;/ohL+OjUXGcZW4D9e3/bPPnLJHTZlifjpX1UOqtWgvfo8bQhfM22UVLFoy6JbtWWw8TSub3PyzW3&#13;&#10;Ahr6hXrr1tk+mdvXvpMn5QL80QuUn/btuGATKrHjuqRw3JsfbJXbe+PHuDfkKGUk5ck/4XcU3kzf&#13;&#10;JhRjFm8SmIxpHLvn1Ep7UnT2GJEv22UcxEaw0qGLZ/eERZBNAzYk8gdWmghT9ebX8kY/O+cBXqkQ&#13;&#10;MDkrxDdp5FKR2QBVUSC8Z4Byy4urXR5xCJST8xgQGK+GGCgMfi6D0ygqZaFx4Jkr5rd8lKQrKtRk&#13;&#10;BG4hyw4spdWR6976UnrSlvUrHMk70huuVpjYGAxVGNzlrKi6W2fpUHBcNqpSM58hbwSQLgXQ7TCb&#13;&#10;wXwRMNogfNCYJ5jf5xpUFcZ2pFg2dIDPq3BlVJeSsP16VY0w5RiZ61t0lQMG9KHJuGPeonrNPwcm&#13;&#10;9Fbl520TqyPsVKXMqpzAAmS7VPny1+W+9Vyfgp47n3WyPrvIXdEgbzRchLE+VW9hTgtRisCCoOCp&#13;&#10;3xmMsDPZFlN0SUOHUsaF1/Y3iL9gfNPm8D7z5mllV34nVsieXKJsia/+oDIBFcZqAg9WQznPgWtE&#13;&#10;uh/eM3Vc0m35OVAuJycQR32kw+XNd3ljf8Mvb2Ck6xzJcmn6hofqOWC4F71kquppOUW38mPpXV/v&#13;&#10;eUpc3W/+3ayvzy3X3UabMB0vrs20Zf7T0pf5l/Q0nfb/Zd6G77L6usy7vG/4jtt8Pjl/M8n6j3t4&#13;&#10;0bHS1veN13avdiNmAdsTtgxCZnIioqwYuHh2SA5RBKOT47sP7rBVRTkkETnQqXjGV66jP1R7LkrX&#13;&#10;2l2Erl94Dx0nBdNKwkp3UErejD5Ab/7W735l+tM//+50mc/hbuEMuHv3OOcKXL50eXqJw0rZP4Yc&#13;&#10;3uIrFden119/NW0uPp0fVCyHu56jThdYFv0KzpJLTHjOUYezkMLcJgNuvljjBnR4kTfyMDQU2dbA&#13;&#10;2S/CbfVPfqNPGmudbBOv/F+FxFf+VE4eW8nmNem+kdwejsfkU7SAcfVI860nN4w6KcKzglTBOni2&#13;&#10;maROTHwfMOZ4DsOBDhOWjF9G5/345388+vDa9aucs3Aj95oN0QeU6fJ8ZeEWn0q9SZ++8sqr06uv&#13;&#10;vTp9793vTF/9o387/dRPfXH68r/6Ep8g/hgHzIvTXc5qsGzzp5pcvV+G8CKpHW+FKqTc3BbPemVk&#13;&#10;p6+unXXAFlPXIlegdSNTDV5Heywaommqa4F5L3/jBDPrCCuYjuD6ZNyyjKIrFIQX9dxs6byhbPTb&#13;&#10;btdO81q2QuHVLZB6jLqs4JO/6hr7AhkuW+SYg0fvsLLErQZOpBnDsQF0THieCQ0f313pAieqjJX5&#13;&#10;R/sxvjkWZwkFcqn774AXQDokspKE6jj51VG2je3g16tqdYj9yy/GIH+QpO3xAKF8cHwPC0n5tVgt&#13;&#10;Kf2DnBXByhTtqzgFZE50KKt1sQXukb4rfui4x5knNAt0wwU9H8j1A8YcnTLbbJ07wMl3FgePWxx0&#13;&#10;8FznfCJXhhyD39UgHvTqoaW3cV5cvXoNp8at1I+Wzhe2dvc5LBl9totek+dnoUk1lrESfDoudJB6&#13;&#10;wKtbILQ7dTBus6VJ9us02eVcvds4Jy+iS8R7wNaMn/7iz8cBJY8e49iFWfDQ1SU4QLQ/KEtbwjrK&#13;&#10;GysZ/iiDo/1LHpABHEURX/lkAEYZ0P7QXkjbE+05QrALB84hZ2q8Sb9nux0HYJ+h3HuM4cq2B/BG&#13;&#10;ftAV1rfHg5Rl4xAsJrfSEdtB3MqgZGgnlFx6tWwnlY7B5fAJWHAUPG0HMs1IDzY1QPpK5cGCPNv8&#13;&#10;1q5/AcyfUec54q/1btZe62Q4dlxi6+fFFy7B9/3pLv3NOYFscxX8Lo6zti9ljjIbxyRoHL91OP6o&#13;&#10;Qg7NpQzbK6ubuGrP5dypUShRo9Ft/67lEIi0yiZ1nVb0b6b2MxxYIVZG1COUnl9scProSSHymHKr&#13;&#10;PzRMxUvjs+WicSjFuU9HA9PIa1x+yq6dmRDnGfEN6hhlH+lrgMYf48zv6jPDcmVJyjNOXAr8uE8/&#13;&#10;sS2QDfVu8tM/5ZNwDdvwdg5hnlbbLiuFPOPPjwJ2xtlUzrJR5HT804mb8cztO8tPywG46FTCqovk&#13;&#10;Vy08KD+AzzmbDfvUT3urm9A2+S13UtgOGfcgVTylhyxDCfAqbunwx03rP4s3IeYv14TlVVnw2TqD&#13;&#10;J/cByp9qX9JFTLmCxX7O88AtfoJ1FL7mhIlKXN2d/tdxqjJBtEupFVSVUBCRVvtjUVDEtWBb5qAh&#13;&#10;wh8cErEoRxiBHCBlkPs6DXHAwGg7gHzyDUFVNMn508+bjRzFH2Y70Nck36v408g0SMoFS+NYTupZ&#13;&#10;nypJlRZiZVqVK3znMUZ8Tmza2dGOhkqz4chL5ZwEmyZcr/oQp0sBz/CWh9JS5mqShIBlgqwRDb8p&#13;&#10;dcU3yxeXxm0dhmZpI5AWAc1gXI3djW4Zy3KKFwXT2S1feitNnsfUSrJxhnIcaEAMB4TUUa7nxNiF&#13;&#10;rKOGiY2aN/+h3pzCl3Jelt1x8kM8rcS6vG43MUhCBjeuqnxhzDPD0vVsE+KM72CcjzQDBgudE4Xp&#13;&#10;s/iUveJN4WvaOm9frXeUrZlG6LJXZQVnpwcxZVAot5kMJ1/zlweMzzmUEsrbHDsywTHEnwZ0HYwM&#13;&#10;7aQd39eLuzud5+wDDd47GOdXcGJ+/nOfn154gX25OITypoQ2ch/6HT7dWsadPK5yapI/l988XAna&#13;&#10;TNgz77oNG3DFjxGxwt0AG9clfN8/M88Ch+UL33kXSbk9Lb7hnlWW/fjkUPHiDye9NqhtPjL1gNLG&#13;&#10;ccc3zhpUxpOJ4NCwSmh8qV89eG7NgSLy6HqcrSUtphXmqk8hkrYS2bnUZX0jnxZkh/AH8DLdpFqV&#13;&#10;he6is/gFiq/83h/G6bjDIae37zB54i3066++Pl3h7d5ZJi9373DeDrj8kowdzPJvsD3lAW+WH+Fk&#13;&#10;PUTPX2b7jZ/jvcBKlHPod+vjukCnjtbcSVJ4ybX3racdh26zT3do+XPVVE75sw54vpGIAlHvOJDY&#13;&#10;2dnPTkeuuqqnDPQvFCe/kiM6V8E42JPPM1keMOERhaXGUStfNbykj3IYEUngvCC2ARzjLH6wfTYr&#13;&#10;HR/dZ3uO2w6AOOKzwm+8+tr04Wc/T5+8lcNgr1/zyzmuWDyezl9im9J5z3E55MsqE1t0bk1vv/3O&#13;&#10;9Df/5k9Mv/ZrX5qusNz8p3/m56ZvfPPb0ysvv5wVP8dMkOtlQtXVthu1TtWUuW7PzX6wTAvw+BMc&#13;&#10;ygKheD7zeoCMizCbaV3ekoplLuHX86T3pLz1eHOV/M7xXZclxs37J0om+yqOcnJv3OCNen0zlEwV&#13;&#10;L+tA1k2I+Tn8QjYsZWDPmQqe23GGM4eURG0bVxG5suMMP3W0b9oOmMjtIf/HONmi54G9g0NCx2Ho&#13;&#10;itAVHdKdsyUyplhSOUl0yCjaEXMNTlarYCXkJc0DxvA7OBjclx39w9UzS+5j52yDmzNKMx7qQLAo&#13;&#10;HX93kSnOIJ529932I598aeFXoR5P9+jvOuTP0X8PeEO/R38/xzikDXUbuq/xFa3QYa3h6xk/5/qQ&#13;&#10;c7ZwxDzkbDs/36ozUec+7xkZx+s8PFeyxHaQN/xsG+0cV9PkgFTsIMdGX9xpD/oSz68w+PJDwh2f&#13;&#10;da64AkUn0pUrr8BTvi6Ew8TVHseWrQ0IXfXJUHjpM/ZK7FjKU2cZImPNY+Ps5HC0rgLkP/QUvM/S&#13;&#10;4KpPcbm69vU33sTZ+VpwyYde/bmNTqxiREL5PIRPlNGybd39VSibZjysYIR1kqHoVr0agrhVzqLT&#13;&#10;R0lcBR8ayMi1xBXU/+9uPI3ELy7t4sjLLjjqpVMiPYW2ceLlmKLTwM932wf/KkLEh4LSoj7w895f&#13;&#10;s37tXpkQZshBy8VptPb4d1K6JS31W3CFkHVoy3pWOes55qem1ZiW28bVtjesT+h6LkmQ/n7ptZke&#13;&#10;tUrOtp0Ky/rfLtMt6KGF5O5TnSbPTwvmMVVYf1Wfgu56nJb3RxX/POU+D8zz0LeJZ2UTjsyybsXH&#13;&#10;xBUvozdXEuz4k8Fixb84kolz10fZKOiyMdZ6de5iqP5pGXnkT+HvJqv4LnNIiJEhzPwG2q1acZXf&#13;&#10;2E0bx7IMga2KQbdtLjr73ExHzXWrmOQR6DnCjg4RlYtv3w7w3jqQuRIjjAaJb7A9kEum+oZEup0g&#13;&#10;ypSqVw0G3m8GceggcbD0JHBhsr/VQROtLk7VmsTbkOJcNrD3/px0pFFT4VU3I05nRa20kDFOyPuN&#13;&#10;cAxfSokjgzQFwEHTTs7/MLVotqEd6OYOZT0st+KaycXwpkkhsSz5ZYMuHRCWZRleFTSXBApj6LSe&#13;&#10;1EZZAGdo3H1tZSnNafjkbzwlCOITt0a5XvYWBPFJf+GqEdRJQLVbrTQRxrzhhyQSeguQ9BV/Co8T&#13;&#10;QztJ5S9+pk3QltKpHBVPRlkihct5WyUiRjNy501a3jDRJsJLd7Wb+cCVNq46Sk8Hy0pNvVJe8yjO&#13;&#10;CuJUopCMYQNOfmKAa/ypgbPhl/i8Tx2EJbMwzfMYKuKBv4EBYarUCMZVMy0G68ABJVYjQXyQhYzj&#13;&#10;DEGGH4WngRAqvLTW4S1v3B9iWFp/HVbyaB/j4AxvjnzTdou31teuXSURviGvOq40TDXSyxFVfUca&#13;&#10;baMO1if0y5y1MIgMJdZtM72Al7jWso+HFf9Oyb/E673wHecV6k5Cu4rr8jvPKmHcnBbfcE1fP6/D&#13;&#10;d5372lALflgvaNYYaygp7kn906kHDhk3zE61wtLPvqFURyIdmbhYnMvbt3kz6/aXHftVeAaefBag&#13;&#10;S1Tmm6IUYSl9Ex7PT6voxFc+8+qcc+Jkm/A2mEng29/6Lm/yrjBZ2Z1u37w+HbqCgjd7e0wG7ty6&#13;&#10;mQNfD8/59ns/20noMLxtuM+XcM5OF5jU7IPH7TfnkdlDJowH0Oi5JfbIXnqfNhlyYH2Ls/DY/poR&#13;&#10;QcpJkO/8Wr/4Zt6VHW4xcoK6Jd1MTIVjFLFRuHatuQJbjVY6wMlU4uxk8pyxQ6dj3j4z0UMDpDwN&#13;&#10;QNXqmUyaGJtCDfU89rwK31ihYzwQ/c5tPgd0xCSUt/rosbNsC3AVzptvvAHu+9P7H7w3XePcBQ17&#13;&#10;9aDKwINsPTfhM2++Pr33ww+mP2J1yRe+8FP19ZzXX5ne//4PqEGNY2e21I1wDtwSoez6T/JdFZOw&#13;&#10;rHLFjL/WxTxrkZWFyO6HA8sGkLHC+Ha7eFd8XRZWOas/VVmVR1laFlpEJGbEb/bJjcKfeDyJxqZ/&#13;&#10;CbwJJx1dVqeFNuQk+j2ZB70NsETIvfynC6ZO4pIf6l7vnShnMo+8y+i8nFHfpv10bLOVAGeJji/n&#13;&#10;b8LfQ2aOeAPugd/K0S0ckG5PyRgAbjd1uNpEAXSFIeiIoR78EFG+KvI4X4txtYnPd/B6tMPEOj2k&#13;&#10;jxyjrIT3BYL/hNPO8KrT5GG23ABDo4QfGZsdq/iq1T4HqrJN5SFv5W+wouSj994PjX6RzVUMWdVB&#13;&#10;GX6K/MbND4s/lOZEtb6mp7wgv64msb/yJlIbbQ8l8IjtOa6ktK6Ob/LFw+jL/lNH1NklrpjUmVNv&#13;&#10;H93Oxko3xr9HOG/e5/Oyb//pn8X5+PrnPo/t6vlKVV/t0z4TznqBGpsP/NTZsOwP+WJG2nMpq8CP&#13;&#10;R7LbpCOfesP86AD6ss6bXbdZQWRAqEvZVgVXuWy3wmG9hBvoOjnXk+LWAP7DQziQJqRBvMb+o3F1&#13;&#10;dp7BSe6KJ5mr00059EXkSau3fxSstF8hqtDFVXkahSh/kZ8WvkW8t/bV5CJP+uBIX+kr4g1t/4zk&#13;&#10;tUtxQ7ks2LVEHizDtCV+7xt+Gb/Mu8zTsMv05X1wnFx8wNpGaRB1zjIsy1rG9/2SRm18g3Ed3/T1&#13;&#10;1fTNe9sh5Yy82uyZ36CP244z30mhyzkpreOCO41dtHX55u17YTdxPSu98fe18s8MXJbbMJ/kWvLa&#13;&#10;LTPzKHgX2srnrkfmbkPebFsdIzsc1OUujj1sPuXVnRXOu7VxC9QGgLKQXrjWeGHyop+sQEdVxZHy&#13;&#10;uQ42z/SAOLjMlDAypUeqz2dZWSszPdVMlTF1buQD00kX7HEGACZmGogeXuUk1hPQHaxkaH2pw4Nf&#13;&#10;NZ58TyiBRUiWU8dwKyJTKKVkiSGyLZyDjNt8zmJgVweuuBAPgJ+6re0/VXEZHmZTdjeSA2rhlq5W&#13;&#10;SU76a7JtxbwXrpfflWdpFtjVxNFBNThCHPiaduhS8xGWSspJqUZSNby0V/25S7xlNr3iMr1g6t5y&#13;&#10;o+BX5VQ9zSO8Dpemwatlt5FqnaSOWtd14DC9cQq/UkqULT7jur7LuqRy/BHGSVqnLek13mI8rM1g&#13;&#10;WtW1aEiHqYTgcBvLss7Ng6qLVqL8xDgceOSXq2/M40n6GpfKXIwo6YdfVabyM7dfxylPhjoQEUKB&#13;&#10;N1THKKeBNGo88Rd85YyzDuJY4jSf9ChTm7ww7amBohV9eSVOtxGAJEapW4IqXrrAwh8H84deHTEg&#13;&#10;OZ/azhs0+EB7kgqtGJbsC+ddNsbotfSjV19/PWcYvP3O2zlo7jKHn9nXnejJ0kzEFoRaR9veIF2G&#13;&#10;DFKj7omAF/JjDgU3P893zfc55pPddf4l3zsumE4vOsnCLvMuSz8tfgnT+ZsXfRVG/sEl/6yFJUwS&#13;&#10;bMQCnrnW2ZZsXMNSD8uBwJjuq/ki17AeqKEpqadf9dqz7x1wYOjDo+n2xx9FtScf7WnLdtHrbdiE&#13;&#10;eHVS7VXHYk3muFmBV/2qzBrYnGRN079jIvLRx9dZDXGO1SV+IvdwevP11/gSDsvh0Qv3cOQ40XPC&#13;&#10;cI9PC9M7+bTwweRndC9yXskZHTz07QNQHzCI7mPQxlHCs+OJRop93Y4jfbaNVEYeuFHD5HOO9MdQ&#13;&#10;p24jfTO4/QEEiWYdjMirfUYd1dkGWeDky0keNxXBhE1niXpOOkJDeGUGUQ09x4O6I+kZL9BhnIy5&#13;&#10;zSfJea+OM+v2dP8222uYGLolQD1ylu1Hb776KlsUbkxXP/whPGKrAlt0ztAfdc7o+LjL+Sa+e9m5&#13;&#10;szf93Bd/Zvr6O+/kKxtucbrFG/7bnF/yLufIvPEqy/3lA/QMLkVHOdFr3ljHBCJGrFUYPDPfk+EJ&#13;&#10;2V5jcDCvMnX5q4gF9oqzYPMUnTNc8dHnuTxkgfqEpsFvedt696S8xtWp9pSRvmJZFcoOsPx6Tr3n&#13;&#10;5JSbtgx9adrOyRVujfi6yr2yKzrez7kb1K9JdcuDcrfKa2GsztBIRLbSz7lu4RhwlcbqgGIxI4Ou&#13;&#10;GlVnK7uPHZ8p338klCODrTKuDhFP3pLjCHQFxW3OBRGXZ8A5PXe1xg0cKTpMXEHhapFjxsQcOErf&#13;&#10;kqduEfYrVL4siGMthmvpUevkV0ce8HLF/LLhDs4QDd/zrIC6B58/fv/D6SaOndh3rPjwpZn90k/a&#13;&#10;7+zisGFLmVuSdNa7VVqemd8+oCM1z3t+MpitNpThZ5a1x3zxpu3iWSl0PRqlxqo4Y8CxC59Mc2tO&#13;&#10;Xs6RN/ao9YPG77z99nSDrT9+pWaPFWw/90t/Z/oiBybnXBXwZQJNfUA7nFywgGeDcf4MHWf7UQQJ&#13;&#10;iY5KUdXTJEMaKn7+q4zQdvnr4rWSmdOg53z/4e4vygE5bV/LSnUa0LNatI+VD8+TqZcJyCO2lxO3&#13;&#10;v6oVJhnTHKf4OUb6so4HezaOz5qQR48OGVON2T/spzEENxjT+qejC66fNq/0aYV1FugVwDoeNA0w&#13;&#10;KTfll9CbbYl/Pc8KVW46vw/aIj5jNadPRa+v+pY1ryBMvtA0ngVJv+fqfU9ml06LnvvInujHkXfp&#13;&#10;LBlRufT4scQX2pAL06yfaR1sGccUr9HBMuEpQVxPC6ZbRsP1s3mW90scDdswy7TN+xrnNmPr+Rmk&#13;&#10;nZhpreySUuCso23KZdSlag2fnGuifz30XHsoAUDTPVZAReuLpeMcLeBct2TefvkAZ3mP02fGy770&#13;&#10;kwW/aIgIQ9vFzcuWy6LDUlPi4PPgN3g6RCbdE5lQdl2n9bVx+rzGh1MYuYRvHGzJQXSGEZb9tSGM&#13;&#10;OmTSpTAwwDJIK3xOtB3sm8El9vK4DIlkpV4O+qk4zFZaJU7D3JA3er4+IFTH8w2ATHYZTzkmPFy0&#13;&#10;ifXqL2XztoAxNaFXnWyxRNJ8NpADuAOz905IvTcULgVCR4KDNKtqoKf5rVDU0iIdEbWNJhn5I+1N&#13;&#10;S+OSv8Z7bRymtdHQTosY5cR3xxXG4ITWuPBeJASf28nhs4rFnx3bYLr4NMbiSBn5QgN1qvwl0NK7&#13;&#10;FIg+CGxtewA4y3FSBk87fWwL5UAcTZPXdhy51VncdXZGOW5sWlc9yFe37xiKP3Ys+OdkgbiWgQgF&#13;&#10;MbQE5VSbGWeZtk/nlR9dD2kwnf/jWuVQUspLu9uODlJcG7bosizrU4OsuEoWSg5Lfks+g2zQ3/dr&#13;&#10;124YZD578gYZwUdcLT8s3lHzUszQ5AF1tp8DplMuKkr7ei2DHCYB25M07jFAVTJ+ceNlyoRkUsmD&#13;&#10;bJPAoXr7MZrb2Gwam3cpR/yU9/+x92Zfli3Hfd6pqq6p5zsCECFR5LJEy5aHteiltfxm+0l/tu0n&#13;&#10;PejFlgmJokQCBAngArhDj1Vd1V3l7/tFxtl5Tp3q23fAlX15s/vU3jszMiIyMnKKnFqGDbPrqbze&#13;&#10;BW5XXP1ui984+3lb/NlfWPF9mXsbzY5vXs9ujlN0ltAv43HmqAwSlMsUwAXH2966UZhhyuhsKWGw&#13;&#10;Zb6av3FUdNRr0VVX0qkvaID8ywe5VbR9T/1rpOJQiNJH/XDK0h/1n06cOXOBjk+M2/i7//8v//Kv&#13;&#10;+MZoQbGA3OohM7ofctBiZnpt8Ng77rbNS1ZXyMcpg5uHGFXee8BNOFwdfMmS/eszzjEg8n1WK5qU&#13;&#10;GKdTZlBE6DnwssTa5jg4yQf8lmFJj/JTvpYPOdaobl1QtyJQSpBTDUhZ4MHAyY6pZUsZdX4TNYjc&#13;&#10;snaHayet7wt7ychEvqaut6HXHWBYMivF0cYm67ODDDzlw06BpkzSLqbXdMi4Oejy/FnONfDwymv8&#13;&#10;HrKV4WPOW/iMLUznXL98+eqMlQIvaTc5uJLzSx5/9DE3kRwwEH62+qu//A+rD9jG85CbdL74/IvV&#13;&#10;p6xIOWF2/xd/+3erP/K6Ygw0tpfdoaz6sPLQ+q7TmgTwx5S1frTfWqdJXMJKMEMWDXXzWfFGftwM&#13;&#10;nnzE6+eQK29VrtTBzfhdZuSjne/b8KbT/Gr4hm1863SYJgKDbZNUojTujj8/O6yfHWa5WcoTekFe&#13;&#10;eYhpOoJIzTbeA5JzbhT5LXH58pBTV2r1dhuTmDM0rl1l4rk/F1mldeABoRoxmUTIDTbEcUuMkwfR&#13;&#10;UXB5gKlX7Z7cZ9XGHgYCblh6+uIlZ4mcrF5rBKETtIdh5owVIC8xXKidbl9xC11mTpUfxpcz+lHH&#13;&#10;FEJv5Kk+EitY4OuLZ7+HOfj2bAfoaTh54zlxL5kYe/mKM3ZegJuVMeA40EDqTTLAvXzyglUVz+Ov&#13;&#10;1cAya2fZ1Wf2vWxrNfids43UbUHvuYWU/soJK2pcFWan++XVixhcPZ9HuWmQ0jhyiaHV8DsaglzB&#13;&#10;wXXCGnu8jtvtMJYDhznXnuMFLpa4rP7qZ3+x+lMOgX348UedffVUF6qYbPrf9rVDd24D1f+roH4b&#13;&#10;nh/C3l0Cyty2Uf129YiXUZhtXXdYEFGn9P0Dg95+F06+rEN2ubT3BKU+4WndohN+rmO2496Gbxuu&#13;&#10;cbW/8bo/4ru9iqrPpFc8Lpwub3P8rmP7OffB13CWP5JiP0O0PkldB+epT/lveK8/Gv/aY7w0n+LL&#13;&#10;4Jq6rN12HL+TTp5Srz5D9YsaT8K3+oDiM109Sdv4v86z5dN8NF1xze8z7tl/O00zXOFwnFF6098+&#13;&#10;9ev0+32bU88245sz5SrHOt/Gkwwt/ixPjqGJP8aD+sdwlad9x6FvoPNgesdeurndNs66ezp0pNIs&#13;&#10;PXhZsnfQrTxN/gcCmCiTfyosOMEb14/BS3iskPxt+eo/u21/v7dhhG+4jnvHvmwRqesjy/DgIFpg&#13;&#10;lmEz01gzdqPwjUTTmqWBpBsLrhLyjLwKS/nbWLvKRDgrkTAGfjt8ZqhnNoRhwrcHzLUCpTJvxm9G&#13;&#10;isfKUee7uNpP3KbFb+NV3HrWNwYKGuEMRMhs6V4zIBC+0lM56XeUhnTnEK4UYNPgrA6FjsZ+oV/p&#13;&#10;3fgGbxcq6Rb+zYzQrwb5KveSHuOphB2vedFfJ2gvPdTPzpyuw303bnesfbejR2/foPA+8yOc+tDw&#13;&#10;HSas7w5KLpHRCYMUDTf0YigcY9AFjFnReWAcFZ0UVyHzY7g5jZVc01PprhJUMhVuhjV6Ff4lbzLL&#13;&#10;gJ6mcQr9kQe8G7f1iY9QN229CmlOXwL5o1//9Gv6Fb4ZlgqD9OvKkq6uESdJJS87ycoB/5xh4hJh&#13;&#10;/uXUfepBB6BnyPGCDurBAdckItennz5bnb7PTB3lxtPeY1B0+ak40DfT4AGwdqxf0XGMDo/0Rejw&#13;&#10;07LrNPrte/sLV2GLjE3HZnr1KXebf+FcKvTb4BrP9lP45tGwjt/+87fhDTv7t9+u+MVf5ZHhuoaf&#13;&#10;cVTI7X8bNhCb6HZG2mUcuQEIHvNSHTU/LLeuvqq+HvUqea6Ttm+WLT58qYdhKVetaEIPZUvFPho1&#13;&#10;vXXiGb/hEVk4aDm5d8yA/YsM2A9Z5u5g7hE34RyyUsTVJCfootfsegjxITd4PH74KDPSjzGYPGRv&#13;&#10;+YmzyTL+hhUy0PbsBm+HyoGq0GR1Ps71ZD7gPyyjg6Mu68PdYrDAz5k6txTIr3JRwzSgRP+h5TN5&#13;&#10;Ii4HWJSbQ9IhPuGtJzQ6HjMjTmFLtXKVLWxjJSL8iDMrw8TNL9IE3PjkRvyyIiCrAsIwxhkGlcTc&#13;&#10;o9zuc67JvgcQuj2HAbFVwSHpv0/9+BPOIXnx4gmrTZ5SPjHKUHeanQck3BrgkHR9zhWl51qnGLh+&#13;&#10;+MHHq//ws5+t/tmf/pR44OOgTGfcYYa0SFsOzT9ow50akfTjW/o8UgDecv1dZVPdmXWy5B+UA95H&#13;&#10;0SiPjt/4OrzkkC8H7xtxRszBg/zNZU2e06ld87gJX19wYTzIVvrE0SEzPACj7Q8LmyCJu01/xOZh&#13;&#10;mkp+6/ph0FizNl6yhYT+ybXGA/JD/Tr1xhj074jtahfccnTNGRqGsQYrbaThGrZdUWHZeYnRbh+B&#13;&#10;u2XF5z4GPA9fte4/4kwb+zhOSl2pT+jqwT4HgUNPI4TbPoTlE3wFx5rXlCfb4ktoW369hvoCnbGM&#13;&#10;XUBTHb5zcJ+7+zDiRFToDeUpW+xYpfhbyvo+ZdsrdR1keevN5YWHTl9iaIEX8O5Tnl9ilLliNdUZ&#13;&#10;7Y28kDA6x57PgkGUcrfPDMoBq0reYyuahhkwrZ6wKk4joWebnJpH/LfNM6zSytXjrAJQxPbfck7L&#13;&#10;GzilW+Lhst4oNQLh6RW73qCHsegcg9AJ/GrgUbafsn3tt7/+1U2DSWX0D3+/RxKwx5ebpeizWyFY&#13;&#10;l1VfznbAWW7qORWK8pXyp9J9B26mIg/WOep0TQBYHsr1s1myHk+dbNkbFVzVdwWxrpc6wo7njNO4&#13;&#10;FR/ZKIfh0mdYc6GIljBfm/YCX/Hbv/HObYew8W+81E0z3uAaZPQ3n6xebVVnuIWTxCCs5De+CtZ8&#13;&#10;xYXeBu+d3oL2r/VY4294n6alf8IFZvitv315R9c0BO/3fr4jCuJN7fJ4vy3uJu5FHjP92+PWWGpX&#13;&#10;+Cz/NQ3zK/kQ7OHTvMv13PaDoqv6VNq9xELjpSu77jNWcVXy+sBlxyqA0itLvDWNxH7bn+aMyPxP&#13;&#10;+7QGN8w+EboCL+nrjTB565h6SS9+k14M0Dy2wxreQMP8bbuYYUOUxs/ZOhv+Kzp/9jFFcEFD6YqP&#13;&#10;ciik3UwRDc5MTFuU4hWmhyFDDzsIKP0JV0tK3lUOdopd3iMNOyROdKRQ4R/U4NRJX8FUmbGwGX8s&#13;&#10;kwbQBNWAuArivLLANPndOCrxYUjM619SNBS2BSQvOp8ZzMSiShx6cc42uapFvFnlgkZ0vK4AE3nr&#13;&#10;T/FRnf/G3X4NWqsjysiz4LyZacJ3eDpxkQPGGwY12kI0bMi7+A03j2og4owps1OMXgyrFUWFq3lR&#13;&#10;Hv0ujf7ZAfSfJ/QbrkunjJs0lKdwNhQGacSwweAzTr86Ibm+s4SZAqbi64zrDF5ts1H20l3S2DA+&#13;&#10;2ylr8yKAg07zKq7KYleaSGOuiCtvBah09HdjrmensZ+boctXcodOpCtEpC8riaP+qbvKIX4MlniB&#13;&#10;k6zSOmRAeYeerAMos+3xo4erz85eczUjM9ZUQs7wnVL5eBDeC2bsTlmS7L5xO+ondsg9GwEa3tiQ&#13;&#10;8jvyRB7ayUd4GmGbaen0N/Tge/nceJvxzgEzzvn9NpjZ/8veG18/hZ/f3zX+LrjG089dMNt+5m2k&#13;&#10;y58h0uGxQG53LJaQ3W+WFbBhjMAIYDmJvgqLP7pBDibNPtdZC3H5Nk/81wHSNvqaN+JvuzpYsgqM&#13;&#10;8R3GeEOag/TffPIJRpAHnA/wiEHJXq4Stox6jfBrDOfPOMT0/r3D1fsf/zgDJK9PfYX+XULntQYL&#13;&#10;yz+zzUfyRXlItQoz645SBEh5QG+BpN2wjq56hGEZBgKM3J02YKudsBwNfjUuHPCd2MqgVr7dgZ6d&#13;&#10;VduGrOLi21lp6ytLXH7WXw56WSljPeXZLQr8muu9pRMxhid5dxBpnQHn/HIIOuWY4R5l7QJ4UL5m&#13;&#10;CwIDSUgiK27A8V/qVgwdkHzArPoHrBx5+oQtVVaE0kcmr7geNQNh6uA7bL/z+uDX1GPHzOJ/9OGP&#13;&#10;Vj/79/9x9dF7DxicsiqNAbVNj/Jbyp/v5mrlv29vc1X/3YQYdt6bAfEZ8g6dRYcqG6RbbcBa/+Bl&#13;&#10;dvq3fra/cdRm+d52wTPizGFSXpdP9WKKa9676mGRyxxzx3sJzWxe46y44ljgW16dxj63S93SyY9l&#13;&#10;5JQzezh0CoNJ6a+WQOvhS+poV1cpqwsOQfZcII1uUEFXuBkGQ8EbVnG4Pcsb4u5yPodb3DT6ee30&#13;&#10;BSs0qs/jis09VntoEMcIgtHkxcsvcq5JyRF9h2/7Y68xwl9QFtUZVU27iXHCDx8ntjX4W/Zt/x8/&#13;&#10;eMh5WKwUSYJoI6l7XrH05AzjhEaOzCgSdnaG8YT0qJ+mfh8D/SV4z5+9RKfH7X9sIL1Lel9i6Dgl&#13;&#10;bR+zIu3xBx+ufv+7T7g5RwPsMQPY4+hwzkdD2J7RdHnpBBrXmXNQrP0QZWA5lN4hP2/osZ9gn8Yt&#13;&#10;bQ6KNTIe0LafP3u2+vVvfs2+v5OUL5Pxg/t+S8Aqt2awq/a3vrX1skBbXgjlaZuCvqMXlozvykl3&#13;&#10;+9fk5WKuo3rwN/sZd9vt8tuG+bJvaTSdxrd8b/I14xKm4du/DEDWIcVrcFdtGpD6Lmir09SpgIqn&#13;&#10;x4ctE6F20rDzQr62C07Lvp0EnN+65q2/Z78ADBjhCrbkEJryn9kb01H44r+VB427aTVen7vg5/B3&#13;&#10;ee92pvCZbtO1pD0e40/zsu23i7cZ5uu8m7/VbSwdkIZjPvssiitjY/zkyfJnluSwa9rHTKJD1DGK&#13;&#10;/raZfXtXeLE/u86Tkn/Gam9htNPezwbt71kGYmzX/g2n/21+u/wbz/YzW3JEKrFjZgpqq4qKVEJR&#13;&#10;2V1hEuMAswn+60KzIFuUT6FuMlCCjdUXMC1VjY8dh2SGMysImQbThtMMkZ/whHC9tst3xxV2ADJI&#13;&#10;HgMB6RjfTDGeGaUTbsGxWdgab/Eu35XO+i7eoxTBoxEAfuwM0dl2lmTbNR39pauBQjbsuCuzDGLg&#13;&#10;Xye/wrfr98JB2lCwgpH/pRLuuHO8kvGQ06jEDFcBpa3yyrvy07ncVf4cwOvSSXFftDJFhp0O8Vpw&#13;&#10;eYSfpH/wbOfRV3UivAdWGeqK31jXFVhkJS1k2PmSTqf5ZJwFRlzirJlU5WTY7U7+0gE3zgBTy3Y5&#13;&#10;4cStFpTMqsJL6cevOsY+zZvGVpgafhfe9sv2AKJZ10Nm0IAvPkymgy0bSdNW16kWDQ0mDoju3zul&#13;&#10;y8lNG8zk6f6X//V/W/3jP/6nq//z//jfV7/97Sf2UplhJHWca+FM5aP3HoEHGZK3UKRTW7OJ5tfa&#13;&#10;8d6893Md9hVfks9bcb4pzhndLvxz+Nve5ePrxP8q/ItfzboRZ7e6xVB4s368PRXWWZZB8/IVRrEX&#13;&#10;DNAf37Nx4oBfZml1pDLhPv0XXlQ23i367vlvl/qGD/UBrWvv9TO8RR8FUH4ORg4Y3Dxjxvtk9f57&#13;&#10;DxnQcN0pM8jOVO+xmuTpCw6fZKn8I4x6H7zPrRnULx5m6iHa7z24Rz3H1hbK+13aD9YSclMIqzBs&#13;&#10;LFnhkS0/g7osK8+UdejKtgZpedBZSuv6TAPSHDMIrO00qYesP6xXwRPjqmWAcuX2wCpjQx+kw7/X&#13;&#10;DBYV7XG2ULAiLrQk5OAVOYrIT+rp8BZ51YyY8pOm/Oea8hh07c4ZDx4uMWA+x9h5TLk+kiG3kNhp&#13;&#10;YJBnXBDeo+P+0fvvIwu2TrjaAGMJDQLXq3pWAwNJ5PkK/EfU1W/g9b33P1j9x7/8d8j9GSt8GHwr&#13;&#10;w7ALzXAKr4pK5kwhNG7o5YC78WgEU0ClfvLYeLXOKo+mo4zKr+RcHbwdiDfwzB9NcTNOp6GfXeaM&#13;&#10;admQrpMVoW3U5iN1oFC7nXi2XdMo/4mPgbf8l3jisF12u4lPB/Z3MVjfZUD/6qVmBHWi5BF9gV9X&#13;&#10;fDj4Vy/VX9XMq37T1uZdfXXyAcPD5/vBpSHlkpUdbk3xsFhXF9rXOWfLjR3W58/PVk/Y0uUEUwwo&#13;&#10;PE8xsnleicl0Fs+yre757WHS6toBfTZXc6hjHsaHsqZcfsitTJ986lXAbFk7RauJqzGE3hT6jgGG&#13;&#10;9sizSkyHBy0faMSnDjinH6HhxS03GkztXmjEcAxiWn/161+v3nv8aPUh22R6pcn9+6ek92B1Tr3g&#13;&#10;9qPqH2FwQbkvOIRl73oc3Azjdu2ePX/OTT0Pot9HnK9n2VJelxy6/Bpjyhe//30OmnZ7uAbbH9w/&#13;&#10;DAlEr6kEYixBH2whUI514lMdqKvOQKXmXAf9wV4W6u9Gwrbv23ZznZb3iUSFLVz6vatenHma8c3+&#13;&#10;b3tvkj4Tf5DM946I70qjjSXbKExD4+h3v5sP4a0zKq3VVs445rizf78H14686ngN18+W6W3hDfe2&#13;&#10;Z/XFbPEXt8vP0G9CZ8H+bm+mzTFlWjobYeVCRV2vPimJtFEv6d94q2dPWjmesk/U4yrx+DPeXG6/&#13;&#10;jIs5T4Vdy9r3EXnR8OHR/kVsQ16dtyXD7stsYrhNvhlNNwM22g7GGlh/Owke/NowC4uDIzsyCmGq&#13;&#10;uHJVJEI0MXaqFOY9DgW0U5sGX+sHTiOEBgZxNvM9QLeTIM3qlPnUamUHWCMEWUcDb5wYcrjeTtd8&#13;&#10;mxnG5T9+JWDDukMj7uqAAcerHRP5F2cN3Aff0NK5UsVBgbR06cTRubAzoTGgltQL589CKn0OSqMj&#13;&#10;4czxba6ta8bRNf/Fe8kkaRx8JO0m6BZnPGF0jdOBtR2ZNopIUzjD/dWAZZGRp8xLs3H53t/i9V0X&#13;&#10;HLyLz7zJgUBkjPmVOMjM/OpVPsQgMj/8tECV0aTS7TkCRa/wO4iUN/10TdN3/fzVgEl0dhU7r4vX&#13;&#10;rDSiMbWwVgMlfC3j9/A989/ZvsInj8phzFDw1DX94kElijfMjOd46N2NYPFmfH2hyc9tDGXRBqey&#13;&#10;dKsCMnIpm+eaHHPn6sMDzn84gb/716t//a//9erP/9X/vPrz/+lfrf7tv/23dGi96vFodY8tEI8e&#13;&#10;v4++edCgh5wVA1ZQ0q002LktfzzHyzd7zLJvTLv8OuwP8az87oQtFCpvlu93fbsN39vif504b8PX&#13;&#10;YV47a7GIoVFVYdb6jIZn7/Lz1dXZk1zOWfVrtDw6ZRGs7DWPq6zuypPwrP6NMitN4WJUSRkyjM4l&#13;&#10;ZeMleuZV5s+ePlv97vdPVn/yp3+Mbr5P5cisM8aB+9wG84izOTR4n7EK6uHDB6v3OOPEg79emQaK&#13;&#10;smsIPfDVVSLSts4p2lU+1f/wBNw1M8bqqvWP/t480mVOY0GqCnFYXwQnzJNcd7fsU35TR1BP5Pr1&#13;&#10;oeqABcZ6WbxXHtjA4G+PuphxLnV9nQlivZSOCAjdJidP4RdwS2/ko1GEusV0yZd4LLemRyPK1eva&#13;&#10;fgHY6hAZ7LNl4PI1A1YMJhG5sqCcPmDbxivkdMrs/QEGlD0PxaQ8n1En/+Lnf7Pau/uAweGj1X/1&#13;&#10;J/989Z//6j9h4D7OSoJnL16wvPUxSedf2lhoKwgGAiQNNsw3E+5PZ1j/4pFv8zt1Aml8Nwc90xlc&#13;&#10;FUPZ6FrH2rC90IvkC3gDrmTbAaZlYGqv4DT/bbV86hx8226ZztaJNa0BU+1Mne0zsVoiAUfSHWxb&#13;&#10;f4hv3EpS0at09buRlTJ6o27AhHzXWVjVjjoJccDPvpH85VYAojnZ5EGg6pY6ZlkRl2flpMsBzqzk&#13;&#10;YOWG22djtMNA+uzsaXRK2TjRcXDINhyMEy84t8Sbci4xUryyDaefckg8J4guScAVV+raluXKbdqF&#13;&#10;pBm4O05skcY79Oc4CiSrWjSk2PbWGW2r1QecsXNp2XjKtcAQPsOYcSEu5OMhrTlUlnrhlNVlWbni&#13;&#10;KjToKY0jztm5BoaeD1tGXVnGFjxoaRx8xZlbX3z+KeX0Hry6zYf64/yMyThkhr46lpUXjZBuT4J5&#13;&#10;jCZeVQ5e6oBrZPgKudpnYeTLIeklV+Wvsw/2AoPKw0ePVs+pXy6Rzw/u+y8By0b6v5bG1AHWLVXO&#13;&#10;8Ug585EVSer6fyGXtgTaqTNlUMb/gC6ykExVaHnaTq1r2tTlEwORnXKb/Ha8loyBszGbXPvHa5K/&#13;&#10;daRhJjfPEa3GU/jzrdcc3zLdBoF+LuGdz0W8/befne6C2v3XOB1vGyJt+7bn+F7angXgNjxCVLtZ&#13;&#10;sA33LvxV3E05t18bGwrrJu7Z77b3t/HR+SGP6ZuBJH5byAy/pD1i1JT8cluq4xjbQFq7TAYIY5/M&#13;&#10;LTmObbQjOBT1l34T1TdUiF/jK/ny3/og2YnmzLOT9HF2BnAlT8s+bVx84qnw82Vcw4J/vDfY/Cwa&#13;&#10;xhF20JgBFuwbvnYjiziNvAl1MDZo55mDupiFKCa1+6Q1AABAAElEQVQQQODBAa0wxesbO3TF70Ce&#13;&#10;YlOdjdEhvUvHMVsxaAx7UJ/4hJdigocwnZ0J0kyHo76F97s6SeJeBNK4jCceM+eKXrX8poIdQjOs&#13;&#10;ZuU12hA++HelhYW1BukIGx7ky7jBbUeZuKk4yHwPMTStYE886VYHrOh1ZvnUhSfjDwH5rfNbGH/N&#13;&#10;Q51H0v52IYeMB2w8Nv4od/CFFjzTmRBftuGMyiizXcjRtCQdkY834SCHkdbirb6Vg91Fl6PPPDev&#13;&#10;+nnOhrSyigZ6eK2dcMJYz3rNse+GyyIpC1y6xxhNlGmfsq9UImP4i8yIlIGTkXHmnbhzaOTwSyEP&#13;&#10;XvNDGoVf3cyAiTQLWnpTshRXDZgKNnHouHXUNQ4Bhyu5mpfFS3WIB2FhUKZRnosHkFUF5ICsOnpE&#13;&#10;HvIoY5CzfscuV6bTt8/NKM+fckget5PcxbCIaFf/9b/4l6t//mf/LXiRn3lJ/GPgfvv7X69OWe5v&#13;&#10;ij0IT4OJeZvzevDtPAtb6HX0w493cKZ9jv8OUTZAvm58c6Iku4HuW/2Y89U09nelV+pDd3ZQtV9v&#13;&#10;faF7O2TBvPNf9cQGwaJuXvnioAajyeGok/Zi15M38oZf/o1BnH6Vjnp2PUQmDv/dUnUQmHhJF2WU&#13;&#10;8v7Lv/vV6le/+jWGgLurR2w5cPXTawY7T578bvWIW3De5wBHz7O64FDXB+xVdYWEOFxy7204J25N&#13;&#10;RFC2D7Slo2x7UGPJLLzxoRxteLssWX0RJTpsudLfPOl4piU/waBnWZTfPbezUS6Etb7Q8GE5sE6q&#13;&#10;RrjqEcZjqeesD6wL3QphPZPzhIjr1c3SkoaHymabBz6uOnGgat0sN6E1+BR+HzyHpNtbb1wZcLJ6&#13;&#10;RMPl9hoOgrUAg0tjqUaTU1fysYJEPXILzhHy3CfOa1YSfPIZt+YwMHQ1wp/8yZ+sPv/8E34Hq08/&#13;&#10;+2z1059+RDxX/5UI5KPeeYMJZVn5bwJmlxTFo/V2Dv2q71VG5KHwygOU813vNzE27M2Qt/vE+AyZ&#13;&#10;MkKbp3bSJEeaRxsghqRfHpBxO+W7dkNmAraMwtNIg++38b7GwUvaZiw4Gv88dNJVFUeM+kXjoF4j&#13;&#10;iasmvCFD/VUHQ8KyAAENGm7LsU+jcc9tlRcY8nzGsA/cGQYF+zpug9tjq4vVgW2fhj98uV0NehjX&#13;&#10;bZptZzys1ZsNo+sa/uHr2kkLdMiy5GreHNJKeV1xNfVrDh/eG3I8On2QLTyv9zyMlnqGcu5hsS8x&#13;&#10;PGg0UYfl6wB+jzByXGAk0SBzhK56jginqERXn+UQ2oPVIw6xZYdyjDLq9gnb+bC2sAVoj9VnD1fP&#13;&#10;nj2hzuDAWiYF9INpziaiPMGzW/gukKtyOmBrjnJ0S5CD3hcYjU9ZZaIMEGJWi5mP5ptbomz39ql7&#13;&#10;eqvAnGc/vH//JGDRdsVgl2VTqC6kTFPuKCbD1cCtv76r55o8BFsnrQ9sq75LF3mMujkyUXCTa/lV&#13;&#10;WSoZTsHr17leXXtuvQT1KJPS9bvoL4D5ppzP8ul35aPbfC7y6vK+YFveOix04UGnXydXfyc2HDfw&#13;&#10;usGXcFaU+u9ycxqaTsNtf8/96zlew+/y67C3PTuez+K3oNu/425/t//Xf7ZQWpKFyfbIMU3okUXy&#13;&#10;VPIt+NyES7tzyspLt8S5Y8T2scedYjGfZ/lVbm3SKWrl12kPBdt5Gz/ybZZH8AU3fWnyuvJVPnfl&#13;&#10;eWH37yK3StOMs2gssPMbvUEYsFHCeSWcRhOdhb5Wm7ic1JmSYsjOaPSt5BTYvNqhiQbaYbDwlHAy&#13;&#10;w8f3CXt+rTxkTGuVg3X6iWunfzrDGdDLz5KQroDEW7gXoRXNQpNET4LyO0YB6QKSZPLSSm64HR7z&#13;&#10;wczX+W16DBO3He1+t0NjpiuX5A1wGdxPHTn5JmrcerDM16w4BopTXHYI9+ks5JA/Zhedlaow5e9q&#13;&#10;j+IrCPOnBd8FqZ4lB8OUkYA+XRlT8Rtny6uNJR6AagdJ/oTRVQVW+W36Fv9FLrVVCiqjRx6rdueP&#13;&#10;BQP6PShShsSMPH0WDZ78rw6mAxKUPfF7dclCq+GrE13+8QumwiiPya9YQdEl5CpuepcMSvNIukyi&#13;&#10;+e+e6I7TMhFdv/tMeHS2YCtuyT9wChqDmitZolMjr6xY8KCzJ0+kkV8N6qBLOjVKeR2ztws483Z4&#13;&#10;eHf1EZXMk4vDXOdah9IiP+CSfcahAko8OrJl1CpdfZnrHxmchfkSiLxJFybi0WkZocO/8qH8lnT3&#13;&#10;99ueLbcZpsvU7Pdl7zbK4QLB+ozceEa2PKWj6+98bP2Z09Zw/ez4t+EouJJRyWpTJolXkSNPQ41j&#13;&#10;jNZFg9ttdzJmmVSZasjpiY4GI2mtWwAYH1AH3OEExGsGQ5hzKWNQpv41T5tbhJN4mwNiYUqmxefQ&#13;&#10;YRubUog1YWVj+cjhqtD42c/+/eo5ZxPcvXefgc4jDl5kqxg3vNyhrNzlUFfrC+HvMdi3jrTzujrG&#13;&#10;qEmj6DyDV2Y7K60x8gpeT4DR6NB8MmLLgNDS6r8yhaPj4Ld+dxZeNtGCUe+ZDupAw+U16R31KLhc&#13;&#10;2eICEgdT1l/KTrhqn4gHMuWvwT+zGvB1kW0RtDvU426diXEdHmG3BEscaZof4vRw29YRm4ecYwEN&#13;&#10;81L+lcM92rVzDv/WcLLPAZ4rzmbQYJJ2AfqGn2FcctbeGfwaeHJYMzQfM1P/wU/+ePWb3/xm9fln&#13;&#10;T0Prn/3Zn/HOtjuM0hp4KjeVWrFolRaHgQpGJoUY/lsP+QbJV3JfVm5EJulyIve39hj+I1R9XIA3&#13;&#10;wvxI2IDppKW9T6aoz9bVRcP3hUrTHXRGgL5rF78lhrS2isEa30a8NYLSt8jQNgwdW9e91MeHHnK8&#13;&#10;OkIF3ciik5a6R3lAP6WnzpmPRncllwe3Wk7caqOm+dNIUDE1lGDgsE5At+5wTXXKGTDZigyQZdCV&#13;&#10;GvYNNJJQEvJuFlyBBw5D73effrZ6efBm9SEHpr734485hPiDGDwuaIyenl2snjzHcMP7k999zmGq&#13;&#10;bBcyj5CvW4fk8xqdvnZ5B8YSDSWuotkfZ9nJ65HXn2Ns8fYfD4x2VZk3Px2B4yO2lh0hqzMOPX6A&#13;&#10;/lveTpHXNU+NOlcYZ9zi41lGHgxtpih/06bMnBTx7LxDZiv3kK2rZexnXGpcQVLvsZLl15/8JsYs&#13;&#10;4/zgvv8SUOd6FbDKkjphLszoTOoH9MlxzHftqo4qvmTLOkx+UrBvYSbhhHXfoPkXV9VVb687G62w&#13;&#10;7YxrWZoJd3jz2LDv+lyPv2wfI+ei0FT8SvsM7TyrIX87+mZ5QfV2+BG6Ky1Jc8sMOOtfD4zXlSyr&#13;&#10;XokHf2ybySDemokOGXq1fJaeveW7g76qbDsdHd/nV8Uxx73tfRed22DjvxbJkjHyZT1Lryj9IjVM&#13;&#10;vDlgn3cN3PabsriClbFONDmZK6oaA4uLLx6dxuAIxMJNwoBJW4R3OCCaeIKBdq/Hkh3LOPJSYwfL&#13;&#10;nN/md0PUs+H8Cp0peFtGy3eoTpD0+UCPBz/CXGLjzIKNe85cgLjbdFSuCChRSapMwbwCy4A6/s2h&#13;&#10;zySVeLybGDu04sXfXy25ZD8wA9ko7xBcJ6QbTsgUfunbsbUCckCMrvdAwYFnDfilaydFkiU48VWD&#13;&#10;aie3hD2HybYZK7vp9FCQ7BAZzxRoGHG/vm2y8eTV2RbDnS265lpJ/YRrnhu/uJ09tuOk6/idxvYr&#13;&#10;/uSzM7sGMuIV1ngLbvOllEFjxOzfg2zh24VfDAeNJ7yNyqzj+jRcfMKXLJGjXZPKPgZFDjK8RYnO&#13;&#10;4ZQeO3d3ODG/jDIKiQzF2bApQAtLGoOwpFITyE/c/jUfpe1PV7yY5zWD12Fry+ZIW8Obniz7J278&#13;&#10;oKOKdOWtn1bOyNJT79Qz/pfsyHP4jKFG4jjx9a+/M7OMcSVp0iwRoQS8KmZeZV/sMYzw4bJmffLg&#13;&#10;zXT78zvv8Jh3PpyBvvQJ419wreMJnXD3m3s9o9tvzAm13r3tiIVBGh11ZvvMC7cyeVtAZuEkafoH&#13;&#10;0X7Kh87vIb71d16+5E/hKRwz6IJ/9t39Hr0bfM0QsBs349p+N247w7a/DduMo7TKzf7tNz+rPrmZ&#13;&#10;thnGdznYxpXvW6J2R2jGs8svI3XTRNl3UB/DCBVbOlvkmweX6pwt1lWtlFc/ZGrk7vBbBxFIGDUI&#13;&#10;eKusJWjgUYbdKKlUn372JIeNeg2o20pesw3HwdA5M9R3GfAc5zaml9E7O6MOjJz1PkI/77CVbB/F&#13;&#10;P/GGJwZFJ9SLro6xuNXWFQeLNTux5J2GYlnUWMK2RdKpXpeMkTb/uwx7YKaz9JbTMp4QPFYQ7lG2&#13;&#10;W65voN0rEKxHLh14Wm/lfKsSjHxYVrKKBGuLN/OkjmJAK81s1auXGEOq/izjjHEcw8ujxiPPF9nj&#13;&#10;PAivXHXFzTn5pgFHw4h4POvC352949woZD4844wajVCrM1blYCA9ZwXefQxUH/3op6u//utfcOju&#13;&#10;r1d/+qf/ZPU+B2f+/vefrvb/7E+Sj6CNDqbNgwl5iOzAWTKr9KkNhK51wngW+i5C2wa9isVfdUmX&#13;&#10;CH60Rz8TuuOPfMzwBVL8LXH9rry/Cdt1u/nbaSGHUmdXP6QMYTPO1qOiIA83WQs89WrDDs6AtX5o&#13;&#10;PpLgdRrs8zQPwviu0dv2/RjjxTWDfY2DZ5wlQqPHdhe31WCIY9XVKXX2sXUyT28FVA+q7NXqC1dx&#13;&#10;YNrDwOC5Jq6EYmUJRoHXZI435HgrVRovaKHoTCphEHzGgcrgd5usBoQ7lDkPm7XMcL9udNSJCw0J&#13;&#10;MJu89xps+zSYTVaPOY/ov/ln/3T1Rx++v7rHihQNhE88jwhFekFbc+4qEdqSiwvOzEEqBxhF5BH1&#13;&#10;TVt8SftyRLuvgQaGOHSVLThHGFX4PKacn4DzIQaZ9x/dyy1Z9BRzQ5TdZ01bD+49QEzclMO2niPK&#13;&#10;wjX1xCtk+IpDX19fcIAs6Txm5bH5bJfAFS/78oBB6QCDjMbYI/b4uQrMeujCvgo6f8a1x4/ZkvMC&#13;&#10;2VjWf3D/MCRg/WcdFiM7+k6rwvvow6Gj1iW2G7UC97uTSQ3WLIJVZ6R2se5p3bQCHnXUUr9YNav4&#13;&#10;xpv7LNZ3S70+w2+nCGrrOiZ4oAkLS+0G/uapw4uif4GFbPMQ3AkcjKaxkTcRDj5HIqSrC5aE68O/&#13;&#10;Jp7Q5U/LR1pzesIbPBfHBb+E13iksSz+m3Dt73ONn4R1PZ/0Qdd6ovsU4QfmN+W85EHT9GmS2jWt&#13;&#10;/u7n7L8hzwbY8ew4G3xPcB2uV8P0+wT2pa8znm3gSD4JRBhJp3loD8KeY43/DFBOtnPZHl1MpN9E&#13;&#10;gUOutcrSA70dIwqny0KDtALqibiop1vfLRv6peKXcOlXIvJnTq9+/e2zdHbJFJqkOMOiSnyt+7Yj&#13;&#10;bkEUnn7v51pn2oNnl8fSD/Vi4Y9j+J3FqkR5yv/xuNKthEanksCXL57FaiRvmdVA+dKIugybhFd5&#13;&#10;F2lVWlEaYJz1s0Ngx/OIBu/O8T1mXGiw6SC/Yvmn1+od0IhmdhA6dmjNP38K3gyIoKUCn7XiwttF&#13;&#10;9Ie3zLabaVUQ9fMnPRtbne/hB5zyp2DzBpyv4b988p1KF97TWdY4AoQrAc5eusom/6NORAfeghls&#13;&#10;/Cl8walyTE760nVAYbosvJU2/V3dIc/DUANOB09rvpM7prFxWpHUt/Tlo3gpf+mUHKRTGV3fxYNs&#13;&#10;Na7iS7xVWYgnFctQZL/tMLqKws5OzXaVfIXrdIkz78oA8FJc6TW+OiwvMgLWDmjx7mAEX3ERSZnI&#13;&#10;y2bejcMPkY8zuvKjkaRkT1pHnqiJpl12G7cyPUSBzVMNXzWgkll5KN2SR13iWhbwKNlXIddAZR+2&#13;&#10;BrHkC/klnoYXF9a84IjuJDMqX+IZHTG/LGfiFFfNTt9l0PQKescMNg/3T5n1YyBK59tbATTIMckH&#13;&#10;ev5QzjDJQZsD/ND5QwZq2bfOgGs2YMmT+dC6VdoaLvhjZVjv/eyQtz9HpBtAt/nfAIysbvh27TYC&#13;&#10;bsNmmt7dNWw/3z2m2XibG32HZPVtMLP/UtHOvrverV3gdcjimvzM8neWy6+4vUUDpOHFW1Xc5CL+&#13;&#10;+IxOTGGtem+R1VAytCadA4GkYZ1IYryF6Qi1cpHIPgbPX3/yS25kephrRp8+ZSm8N3cw8Dt/wQCI&#13;&#10;JfzeqqWOO8v84gWDReifHLPEnvLl6Ep9s2xq7GNRBmeMXDL4cUBHfQfNHIbKrLUKyBgJVjQ8Uvap&#13;&#10;XzF3Z0VK6jzeM3Bu3SAZ6xVywJY9NqUIfw/HdJVI1acemmp5l4btwjH8n3A+0JGrO+DRWX7MjBYD&#13;&#10;yq9tjnWD244wcIzBrQe1HoyyDOX4W88p12yP4N3GTuPJIYYYae6xZ+r6irSeMBsO3VcMhtOhR+Qa&#13;&#10;Qz2U07McXKXzkrNgPv3i88zUP/joR6v3f8wVwho8Xzxf/fgf/Wj197/55eo3HPT86MFd4rA1Fukg&#13;&#10;raoz0AInKbBOVfabt6Q324+iCyQsmqJu+O4n77jojM9WZN6nV0FuccYfuHizbmlXumat2zQ6ZDyB&#13;&#10;bbqiiJ7zIo5gbR4BT9sxfdtds46URoe1bstN+4snLKWOXXiTmjR17dv01x4JbQ4BHhMRFSNUqLNp&#13;&#10;C9AT/c5fcUArumyd7daVE8sCPHrdsPWxxjxOO05fQR3XKBDDBnHDO+Fpm9C55xhPzF/r9Vdsd35N&#13;&#10;gP2q07v3wX3JIcsYSqDqth119wrjiAcqX2PcoMeU7KUJCqxngZhG2wFvkbmi0Tg63l99+PjB6k9/&#13;&#10;+tPVxzwPudnpmlUd55YR6pgczQxNDY7nz154TDMrPk4wQJAg0mxaNMS4ZQb7SK453z98TV1wkpug&#13;&#10;5NX2ye14h9xa5da0khh1Cu3XCavQjjGmWFKvrqzDNAqxTQe4U3B4XflxVudYvrkVyLIEaY0lV+lr&#13;&#10;2N7RD2DS4M3hJave6DeyktI+pzdQPfns98BSR7HlxzrmB/f9lwDqgW74Fz1Jn546HA2j9jWEglj9&#13;&#10;UjWx64oAfwd/bBtmmnJkddZPPzKAhH+r6u67fhusVV1o8inPyMW21uaz+qvlL52Ck3hTDXd8+BTe&#13;&#10;v8qunkjZl6pfRyTr2qYXKIBNS+DikdeNP/Y/0jzhW3V10QtK+Rw4NyKND9Oka9mu0zDCfTSMkP5q&#13;&#10;zGMf3hvm0BGebsN1EG3fwlWikRXQprXF8S59tsQrAUk6rnlrPtr/XZ8dr5+Nr+M3zW3/Dn/X5yy7&#13;&#10;xokEIjSf6rBtSoSibGhnCq7GpbXzYRm3ZiKB/odx1Dn7h96G5oHo9q3EYz8rekh7cU37ZHaux7UK&#13;&#10;XkW1UVznAq98yisxB/3qAxBS/oS1rPTzXR2zz2Bc/zjRGJigVkdJ37AnCNHvwlS+y0w5YXt8XLq9&#13;&#10;yR+2CoXFsIzIOcOERitT2SiZkT3w9Zz9ojZ4Lgu9Hp1SGauZQzsUOhHzswApmXzzybuKekSDfIzR&#13;&#10;5OVLFJgOc85lYD6DoWMYTBRjjRdpz+/pDK/DTSDhFPLXzMQgn3SejeNPZ8boOvHyk8Hn6CkGThnb&#13;&#10;CcaNaJGD32a09DVOGNbhhkm7e5zNY/nf/BuLOLw0X8LPPzOlKlO4C007xL6XAhd+K4ChBJCY0yZc&#13;&#10;BuOyRGeDv4Pfolnx5R8AnAMQ4zcOwyt9i+yaH+O0/DRSeLCbg6YYNAa+lhO5IXZ+S1ql17jlqwZv&#13;&#10;yrR0piq3wRuA8uLAqS3BoiyFLjy++xOXtExv4oROpa9wGF5y6nQnnfElPqDK3RUc+uv8LlqlN8ar&#13;&#10;JBreMio+hA+f0R0FDy8DR5ALgEtMwnJALcisH6S9nn2mYnl9wXaHPW7AuWKQt//Mair40Oh01ivN&#13;&#10;DgbNizIUeeuHHVt5T7mMAcmr9OSr9CsfO/+E050huzxLPjK+OGWjf8t2Cdn9VjiWsDm+mMMzz9lf&#13;&#10;6O14u/xu8rDJq3He7pCXAETLcws46SSwrdaWZ516b4T+nqNVRTv77H4vuoUbiaaulJE65JMn//AN&#13;&#10;X0VVJuutMBbHpcJLnpTcZE4/O2lVx6VeZ5BW/KGPDnToUPzNz/929cnvPmU14b3VQ264eHj/YWR/&#13;&#10;yhYThk4cssjqEmw4z54+ydkl95gVtq3wLKM7+2WosFMkGeYh0HMMH4R53kNsLbBsgxwhIz/DgUhT&#13;&#10;4eyx7YO/CBQk129GGSyf6IWdQesN89t6RHgNNhrPxevNItVJqnJv/SbsOas6YqSWueFHBE5iCDc5&#13;&#10;bFKjTlaqwadxcvCmjQrGCV3VW4RBz+Fp1VsOLN3yiA9Gm+LYxpj6GGG4hc5yvsfWKs8r4nRXBrjn&#13;&#10;qycMll014OqdLz77nCuZqU9fsJKHQeaPPv549Xe//AVXEv/R6pCVO247Ut2i4/CVWiaCtoyrB6MM&#13;&#10;EqaLro73fPNH3ktLCkZ/XTqxegnfQT439CsAgt/i0J/gB66UMN8VS+0tJ69JA58ty1sQDu+KG5SN&#13;&#10;ZCtC6EbFqbcJqzTOQPpIV7/iqL6Xd7+VWclNsIqTGOhoxQM3uut5NKeeNYXB69lnn8b46C1L6tYx&#13;&#10;9bjGAKrh5BcKwjuDfQxxrmDSWOetMxQ16hHO7qDsXNBvec7yZbfePHz4OOecvCK/3Q6jofyMcrGP&#13;&#10;MUADg+2tNxi+5LDTY84MyUSUhwgTfo5hZp8yoDxsqy84jHiPFWH3PB+LiZ49VnSc3OXwYb5Nz+tr&#13;&#10;zizBGiMp+2HnF3/Hoc2sfCLUkpQVJTDqqq8T0nRyhLw4NDkTBxyuv882Hd+vWIX2+skLjK/ICeOH&#13;&#10;dYH8PP7gvbRVrq71cNqc6UMf8gVb1jyj5AHGQNtuDarK3RVkdzB+3Dm8D94yDlLC+edfBsRs+bnE&#13;&#10;EHn2/AWTaxhqnWQjL14gu3/045/A282ch8AP7nsmAWviboPN85TikfW+z677trPfH/J9zddEpLWy&#13;&#10;a5T0Eyj76vS2qz4tpTP6X21O1+U+b3eEWf9OMFXPjjiE5fsGivLYiGdDk7rfOEvdN9Mu3JK8mQaT&#13;&#10;1TzPcTZojADl9W7twIzpS96hr4xt5qVpCuXTt3xvyIhAAFo2ld6b6Zp5b+rtty2D7e+G3/VsHIbt&#13;&#10;itd+/bwNbhfut/mJT9o+F9y8y0ckZuxFN5SlbaJxaoxpPHmuvpX6ou2AbhW/GtOZr+K2LaDnCTba&#13;&#10;joHTuOV8KTrhhVdVr+XSoWZZ8Vmw6o2/+pLnEW58/pVO6Vv+DTcg9U3Y8r1AjIA8pNm8yMPs7tgJ&#13;&#10;E8AZCrcCuKzUTgAx/D+Yq06k23OcCcisFljstG4jFHkT892Osg15ZgOBd4BXjWX5v6ZBt6x6BWUz&#13;&#10;Osdvv8Yrbw5Wq3KRd37wKZwdXZ30rDSFzaF9I6fE2zOWAUwHyQyncU5aSjoK/rUdd+Dbf9fASBwz&#13;&#10;r37Lx+yM76/9ffZPOOPXtpJSSv3kR8mrdO4H67hNS39v4TGddt59Stbn7MLzqEDEYXwVv/hRPi4b&#13;&#10;Np+Nr5LLp79Ke9MV3nNsHAwc0YFypUkKhLO+DipSsmbKJYeO3yHSkk9d0ZV2ydgB0eyfd3jVWRhv&#13;&#10;q2A7fhdYdUMnbdOiLE1nZAPtmSffow+QLv/ioeIORgeuwgk+4rjHuvlvWL/fxTnrKD/qqgMpO6aX&#13;&#10;TJ1fYjBRzrqZJ2fQPMQ4ehydYCYSK66FxubXw+/cO1j8K9eSrXjaz/ev6xa5VvpmnL5/Wbobvp/C&#13;&#10;530rL+SvYfrZfus4A6a/hfsy+uJ4m0uqlqy+ASqN5qd1VCDH07ru7NTXV/8bwwv0g8f6aNItsYV2&#13;&#10;iX4g3/gQIHpTMlF/hnyrOaGBCZIRlwd6I2zgKVeuljhj9lm9cauAZ00dcWaB1wh7W49L6l3Z9JAr&#13;&#10;cD2g+R5GlEMGeV7/q05SW5RuavxDtz0oVnvHCYO1btx8Wk/LjFqr0aGMiMAxY389ymcGT+A5YEXG&#13;&#10;Ee2B5UEjrTLo9sOEWD7MMv016vCWKsj4DtDaoGHSNfjbxpUYRtrxd9+tBg1Xidj2dR0sPYuhnKYd&#13;&#10;BNbyXk46XcfS3hg/5ZdtAhzcuceZLnfucBNOZso9PZ5VMPBo0g+R1yNuw3lFp/kzrmt9ybaOMwbN&#13;&#10;13fYksAA9cWzZ7SB3JjlgbAkThmXTsCr7+DxW1bSr+XZeqkwKv+VSvnLsV8+dQVb4eWj5xLefjfh&#13;&#10;tuI0YJ6EmT7+rekELbmMv06+dH43jN/t32no9jXlgXDrbp1o5ngNb3xxrnNjoidMw/ns7Jv9kngF&#13;&#10;YHsXCq4AXFy3pTZtpxgETsmUT37x89Xf/af/zJYRziVBZzzvY5+20rNMzK83HEyjTsjXIXl6gL/b&#13;&#10;bdDI1NExcqP/psftLurlfbZzqZ2edaLxJIZBypGGc7fFvWT1kQm4Qzk5pLxqCMHmuXqBIVD6Jhub&#13;&#10;JeWFLUN0Tt2uKQ+PODDV83Puc05ODCeUPfXZsvgGi8xrbqZ5zYqnu5xVdAY+jyvhkB10kG11xDmG&#13;&#10;1rFlHGKeseWB41cY/87RactX+l8U9HtsVbrPChD7hvVjqw18nbEihw5i9P7kLjOPrHoxt2zLXrKq&#13;&#10;xrRlNpKyss8KS41D3vzjjTzmk7OUGh1zNTNpfYWB8RyD0SFpfcytU9d7HHZuWkjTD+77LwHVk+yO&#13;&#10;s+x3/bH9jO6gN/9fc/KVH2lIXUga1N8UYOoEXcFY75tQ++T2xRO084/1Vq1i2wwWD0Qob/2vwjMo&#13;&#10;JY6u5fY2/BWr/gYnr9vPhhFfh81+NdaYEsGrbaKu4EsuCz8li/5uXD5nv130xGfbaZvQ6er2pJ+h&#13;&#10;OXgVRmnMfPd74+9v6c/uNv8ZZvu9+X9b3A677bmN85t8F42RF+pKXqtsqTk6edbg79hPvfVnvLyr&#13;&#10;t9TTylyVdRKoVkVWndxtaPT8FkbFFUpFLvSkKb7ZCSe+DRluAW2EjchJo/zSqcs7/v2c8c/vjUe/&#13;&#10;HpN1+B0Tk5k5BJKlzB6YhJ/+jlfPX58xO+BBLjSUwMQAQphbKG4SNtUj5U2Bp8rqEs8jDzEbnWNp&#13;&#10;7rGE1Q6tMw92kHN4jHTXndJK3KzsDuBsJEuo8i4fEzHpgaN5mxMfgVNEDPNnw1/GlzH6GWgM63g+&#13;&#10;jVd+1T1LXGUw0TGq/nPc9htog8cM6F/hrYwsI0gZkYQX98xD425c28+Gnf1bbhpJdM3bNq5OnzB2&#13;&#10;yklGXMP5lOd0uCIzcVFYJh6rg2ta9Dd6d2WrgSAGfpUm+ZnTF3nECFT54XeHzzx0GvVr1+HG0fnd&#13;&#10;6Z1hgg/enY1r1/j6aVzfG79U+t04GcBMjZs0a0vV7Z225rRp+HT2MWlGVtHJtGTuE/TcBaYpGWFJ&#13;&#10;N/wMHoqv4sebDVKmqKw0QHpOi7CFa4krz9/UlSw7Fcpgkc/8fhud1i1h2+Wdcjv7Gdb4Zv9+7+eM&#13;&#10;o2XUfl/3uXB2E4N0Q1vd2NE574HezZjfnk/SKbq1DOW4uM52tuFf+rnQdQVWG7zWvqTDqMIa9tkX&#13;&#10;z1a/+MUv8dpnNrlms8XpYcKv0FOX3b/33iO27BDGQCjXqTKoUSav2DKwzxp524ZnGCr2GQy5zP+U&#13;&#10;gf/BvdPoeOoD9FxuKX60Hy6Z5J0fpQe/wiV/ZcQ4iiHRQZ+z8zrTr1OXdHYSxedKlZe0TTXoLeN9&#13;&#10;DaCAJ47pq3phKRPynTYP2kAAVh0Bzx0SNsYJYHJQJ/TE13pWca3ZwMfWhos9tlZwPoM3BmHSYcBX&#13;&#10;dWd1IBxo0lZhzMyW0zdsvcNI+phtBBck45xVO6+R3yuumPVmkmNux3Kb0wMMJsZ5/pwzJhgoHnJw&#13;&#10;p/MAuYYZvlzlos7tJW+pk2+p21tnS3L1N8Kb/mjIifEFv5ZxBDvBvOtrxxfnBjXkapj5dZuby1De&#13;&#10;YarxUfrW0dpPj8JpHuaDPwVXMPN7wQqp74zDqMoJ9ggtiApHF9QH62fy3wNLP//7v1/95f/1f69e&#13;&#10;fv45ecg2NeIeklhvfIkxkLxPv4Q+0pVGFNqz9FU48GOfyQ3LbozlPtEg8+1ODCp1Q43l4uHdR4Rp&#13;&#10;iKNMYbx8w3k3e5TBXCWMgeUu9f4dywA4HmBAceIp52XBzDHtmsXlhH7VfQ4SP9EgDw8wxQIRJjko&#13;&#10;m/Z39tHJe8R9dJ8VLuecc/KIrS8YNtxKdnpsnQAN2hXxuf1TA80Rq0iOTjFcktbLoW8pW8joFAON&#13;&#10;E22WF3XpEiOMW4P22ZKTCRiaZeWrwcdvjSnn51ybjqf67TlA2GHgHQOl5RGePe/EyThlfErZOuOs&#13;&#10;lRfPnq/Onj7lnOn9nFHxkkJ0weqTXN1sRv7gvvcS6PrfhKo/6pvPLrOWZccDth3/pZ262zVX8Vcc&#13;&#10;bb93/W0o7Mel7s737f1KAa3RbEvnOjII1pT9Sq1X3tNf+ag2YvIcr1UnmgJ5sn4s2Jn3AbqGSWEd&#13;&#10;ng3vZ/f/RlAecmT9qmuc/YwnyPq76Zd/8TPHm98Tp9AmPlVF6iznUJuPSIMAeh5BKRvlNyIOQk1/&#13;&#10;fN54RHb42mfo9xtAWx5fhnMLPJ9fJ84uPO13Gz79R5ZspEd/Zddb/xtPCY3+jh7oiP0mzw7SeO7q&#13;&#10;Y+vvK7aCbjqh/Snxkff1mu/2a3k2r/VcANtoU/kmHjDauZyd6SmEAWhc5ZWQDR3Tv+nO77Of/p7w&#13;&#10;kEy3Yb1DQ31KA5lZMbWNhNmAntMwebhkdbKBD73aF+6BZOWKifGxfnTBcOXKPc5HoVkncYuwZGib&#13;&#10;qXVkXqLodkr8hxDch36HpaFgIIzOKJ2IHmAar/G1IcVn+5keheuzaPptp7lwz3x0JWS4/hWPyE7v&#13;&#10;DFd4i2ZnSPktMII2Xp8qlrB2OFgYayjvNUt7yfJanYVQGOF9t1PQ8WwllJ9hTTOR+KMf/wev9e3S&#13;&#10;WPc164RvvG1UqDjFb793mo1T9OtAH/Oi6JbxpHA1bnlWZxQwPzr05hnakkGRX/7XLXgIhz9lsZ2W&#13;&#10;gvzyvyUr6Vb66mmeyau/BK0raAeDvVIgKzkIXtJdDPodvSVuwxSWzb+dfuFvc4ULGgBUnstnpFG6&#13;&#10;rVgky2odDSZ2gk2Ts/feeUD3m3BnHVJo0gC43UFXgzvPcKhBnX7y1L9dfH1VOTfP4p5d49lFY4ar&#13;&#10;/BkZvxGww4/wxjuD3vYu7Ez/q8a9De/sL//mXevMHOZ78mXyrDIwebzDq7pGaa5/eUfv0KkM7Ed+&#13;&#10;8lGyWeta6Zx85bDYNZ3WReVrHSnm4YA1MQ5cHAyK8+d/87erJxhNhDtkKf8Bg3dv6fDaUFdFPMZY&#13;&#10;4gz6GYMbB/7e8OFVt5TYGDhevmRpPgNHzxc4of3wcElXiIAueWPtIMtyJR/mV23PMa+ZRYYn4Ytb&#13;&#10;/VzZYbl1KedljBHGsc4IEsqBMMYrD9PDDL8z1dQj0nJW2lVwXS7c2tKGj6pvSg4u90/nmlVyR2wf&#13;&#10;8ABxy5TlsPXKcAeQ0uw88Vwu02C9/AaD/x3PlqDd9GwHVyZmtYr5Bi+XlGfjqyeuKjCvPP/iITsT&#13;&#10;XG1yh/NqfsfWnM+4RvjjH/949eOf/Jg4zMDTrDkD7+GeB5wTofx6D3/JsHicjQ2AxDXv9bXO/RH6&#13;&#10;bT3k6O0uEJD/csjb8VSZvpmGNc4EVdnodFecmzgFbUzr+AEr3yq7hSvlgzAHJPvoz2/+5uerZ5/8&#13;&#10;dvWISZ8D85RVWJ6fcIC+q2fqbBpm8ZHHlee+k3caE2IMZwUWHGQlFn0XmbnijBuNEpbjnOtBX+DB&#13;&#10;CfU7BkhXWzx4wFWNHCzsNrgHdEa9teol21FyWDFGDIdU0W3aiQP06QF+j7jn1500e9C98jomdPGQ&#13;&#10;s4o8A+fSrZy0NR726vXIgGNgOcQwAavAmY4ztohdnmO+oG91tf+g4mBw8SrjnE1CPaCMXUVzglHl&#13;&#10;EsMfsWO8ty/j+7ErzEijKyAdFOrtqkrDLVPWq64I08jopNUbOteuqzFdYhCn4d7a9ZJzVp4/ecqZ&#13;&#10;Jud0yjEsYtg9PGIlG12oKhlE+MF9ryVgeU0bsE6lPvZ3bWHU3Tyi624P+y5dj3GaZlgZFcyarfHt&#13;&#10;uGKun1KOO+J4dj225X3jkxYJXOBz9gEXvDaAcf0kzIZoLaARzGNX22HozF+/93M73O/bnHH6t4ax&#13;&#10;2ca1/5rd8o5/+800R/CatyV+p1OcIJ/GZ90XE1aZdhzrZ6D5RixNrAl8xec3jf8VyX3r4JafXXJu&#13;&#10;Qp7hZRq7/1Q6g/yGYitDx0huSb1H3eyh5MJoQF+cwMq72o3IzLyKW/JveOQhXt2cPYWl/P2rWof3&#13;&#10;ASTeOa/XkBOSOb/6fWcc8cNE8K8ReYBIUj64I+CEpZdJGIXRDporQlya7Uy2FZZX69qZECYd/e30&#13;&#10;Tt9NzA6FHVxnIjxp19s9arbDji6NKOS1EOVQu8FoJ8annVidmeYspDzrf8VyVxveSA7frlBtlKXt&#13;&#10;wKA6vzbKGh96xlFsCqSMIY3fOJWmqoitizUiKW9hnP0Xxt+yNLsKXfgApzy0Egqnk3bijGc8x58K&#13;&#10;K+VpOPnXUCXdjid40XXwQAdsjbMajBmncHO8htVP53e74re+O7zoy4PwXHvIbI75pAyEkX7LQjy9&#13;&#10;vN73GXdZ/dQT08/T3icNRvOvzPzXvDYvMw5xzq54LIOI/jVIMr+WX8NL0/x3QLVPRTrj7Ya2Gw2/&#13;&#10;lTnslTrx1M8OpHik28/gjwyVRa8KIm0l3kEeeN4qHu/Am95OaySBzpsl6twBDZodSQdhyj1L8MHt&#13;&#10;u3Tl3bgaUtzGIN/Nk0w3nS0m4l8MNXNL3g9G3/ooOXXcBbRlKd3Zzd+dJ3P4+v2rsbGO5kvLwveZ&#13;&#10;nt+3uRmueb8NVv/UAzwdJOsc9LSuxGP6Y/68q9vNxyKMwsXABd2gqVpnZ+LJS8u7n/gt6VnwlOzl&#13;&#10;C7+RhjWPeHluh7dO/D9/8ResFLmgbmZlIQN+DeMxODDYOeG8BM9IcDCT84uY7X3FdhI12zh7jFiO&#13;&#10;mE332lA7fnZUPatKM5+DHeeMrQNitEFflaUcos2E0Qhz9kcMmNTpnkeiJsVIxDNGEHQ95XfU24FF&#13;&#10;1uYN6IJ73zMUcG5Lu8OJs8bzvIdjtsfY5jhYcwXMKwZbroixDan6x2cNcn1aNq9YBaK8vJFN+Ukn&#13;&#10;g7vO33Q8GQwnFSVrDzF/9QJa9A+uGZReYOjZR06eU+EWJmdbnFGXhm2og903DFgdaGIuIR88H0Pa&#13;&#10;l6tf/+qXq0ePH7Ki5yGrT1iBAq8eOC5Pylx+UEK++UpdQjzTsOWKMz1Nj66f9fVt/i2JFcYbVG54&#13;&#10;LJQ3yoH1oBk6OfVg228KrnI/yoCyMc0LTuKOsO20JwuF5ecYotpt8pp/OetnxAt9YO6Sl1dst3rG&#13;&#10;rUWvn3L4PYaSa/oVxw9pE+/fJT5lhjZGetbVrsDSqOEhsm43PsZ4cXnpqo6j1dNRdjwPxRtmZODB&#13;&#10;3QcYLtzuQnmnHJivD9DfXonr4bAPH9zLeTYXbJ2zHXn8wWPoofPqNrJzhSHLkhgrsGKESan3OLPk&#13;&#10;GBoaTFzFcsC5JZglKZXaYbilB2mpS6cY7i4wzFxjmHtDW/eSMvKa/plnMnvjkzg//d1vkia3xxx5&#13;&#10;2w3GHYVnuj3U+AVwniNku4RY0Ee27WAkuXTFGR7K4y6HAVYfy7qq6h4Yih/qDz6NlNQT/FPb5U2D&#13;&#10;k2X6yedfYDBB7qRdQ631lmeYPGRbznOQSfcH9/2XgOqYQZh1hR8WAFzaubxZS+ptG1DjheH9nTyW&#13;&#10;+qbIqcPNjz7dRgvX7/pb7rdd9023/W9+26cEt9VNxNG4+ind6r923OIL4AixfXlSF1V9K6L+LeGd&#13;&#10;vn4uISXzatkX307nnNaEDtb0r7o3jCeo+1EdV0/f+xeg8Wf2C3z8C3nh7ngkjbCZD+HxwLdgBsrQ&#13;&#10;6fdv6xla3wBZ8/118JjXu/TrXdmRpnlkH86yZ9ukS44hPvNcgx3VcfpV57aTXFxhvS3f4VngypYR&#13;&#10;V5nbA9SNgCCMx8Yf43f6DVjLAH5sPzb8tnGYv8anfzSorHGJs/Au/YTG3TSbbj+LGm1dZhVGp4su&#13;&#10;Aw05g7E0rZUclwA746jgIzxiJhNorM2QIb7Gt2aqPXr2UONFthKAx2WZMuLqEJtIqxa/tVTZyOpm&#13;&#10;RjsxGYATbCdR2MThvfuz1fGtCtMw40nX5FlxlAFAa5krO2zoywiQxhmF0Blnto6VAK10lhwxw13K&#13;&#10;rWselI0wdsZ1flfnvDrjVuKdJv0bxjgVrwbeGSzDu/xm1qrUM/iM07OzQcCfTqffxikaxWu+sT7P&#13;&#10;vHc8n03Xp/y285v/4+cydX8am8pgIg0HIQ4GdAXbdFoZTY8DfQdFroBA3nTQfMpXO9+TP2t/1dsf&#13;&#10;HsNJz18X/opjnghwU19m/I3DZ8vBPPK9jG924MiP0cY2VemZzwU7YynOZg6BDH9IAMClEHYsy5XG&#13;&#10;xxjZiBgaPEtXCBu65BJ+DSbyX1d4Kb/Sha6U1FmXvlkW1GN1qfVJep1G42267e/N0PmrcchpN2Id&#13;&#10;voSVz0xnO8zv9utnyRV5IYTZT2z93c81bPKic0b9KRkLN9NvHr/s2fi34ao+2/QVdt1Q8L7tvgr9&#13;&#10;bbrdoKU+Udbosgdk2h44MPLsDC33cRnpmYdbPLSMga2KkGfkQ7kAF9Xk4kTMr9Npw+ay+C+ePl89&#13;&#10;fvxTBjenq8851FIdvgNeB1saO47RNyKuPmc7wquzi9UHjxywySeDPIwkDpKUw/k5RnUGZCds0/Hn&#13;&#10;sn79+Q8f0qYuBFNua8GzBv1dX5SuKGLhK57GFuIkjRpkHBxRbikM+glXaCnPcs3HHmsme0WJtXy1&#13;&#10;Cc7eO2jTCA3P67q6VokIYx1nh9G82MfwkryxYhr1ubQiO2F4P6AckniqDWbKGWE6yef1rhcM6N5Q&#13;&#10;N55eezAuEwT4ddt5iqHzBfJ5efGCFTsXq+ev3qze/0d/xAqTz6DHbXS0i3/z879effjhn+cKYmla&#13;&#10;53qOjHynQ6tn/le9AFdrZ54QNMrR28tGdBGaym1bpdYId75IYdNt971bz8NPBLcJv/21bRjZqBsG&#13;&#10;8HY9FG9Ykf9Kcz37b0VL6gaGHQ8iuiWs5EZ74j8V0B864q1Jtl0v2Q7y96ww+eVf/qfVIwwGj997&#13;&#10;b3WMEezjk5+yLYRyip7Yt/HpDWevMVwcGp96fR/8Xsd7H6OBBrNzCqSHAp+yUkVDyX22YcVAB3s5&#13;&#10;P4d2dg/DhPW8aXmjQYP8P0AnH3Nej7c+qF+2E+wv5UYdDJhMBril+QSD3WNuuHoMrUPKJMpHObbd&#13;&#10;Rj9p4uxPuKLFiSnL0l3a4+fPz0gT22JMMrQuaHsuoPUUA8UXGIhcdeZ1ynsaRXgecnitcS2D55xF&#13;&#10;4k2HGhU1CsY4SRrLgHLAbTgPc0aLfQf7VNZtKcus5lKfvUHK6mmPSSn7Bhp1dMkH8sZDbs9YwXYG&#13;&#10;nSvKlXWSBh875nc5KNfDk93m/YP7hyEB62n1Rldldint1iGpI62/p77sdykZecpPorCZumQwEH4H&#13;&#10;76bAmsmnvM5pEtxyUmkR6nZHS0fg3MCL0Z+OJ9EtS+0WfghLJVv9qOJGqAW248TX+hC3xM/nxp85&#13;&#10;rHlvP9swXfrl8jThGyIhtGkvtGa4INjxp2HS9tNXkkbRaZolj+apURjP3y5/YfT/Q7nm+Q9Fxzq2&#13;&#10;XfoxXyUtwpp0ULRsLHc9DrKfgtT4lWY59rAtqLFMxXFCN9s0aXR6y1nhkquKWTV/kWpe3/YsmVWe&#13;&#10;wdjbQNdhycNFFGv/r/KyXZcwueXhfPT9bOBJuHtfNVrIk42/nb0cvEVjmc4njWMKOWG3u4XLxAGv&#13;&#10;cZylMKmv3Z9rJ/DKDrkd4uTPGp0J7cxSUMLorBTFc8HeXvmrzqQdHcKAc/ZhjwbcbEihIaRwObiu&#13;&#10;inTGHSMA/sYteptGA7BINmHzM55bf8QhDQcPs4sRKLJd6JdMiq6wkcVIc0siaSNjTCeoSatyKH5m&#13;&#10;/PN7py1+xOnvTl/D+q2bn60YFgDj9SDcGRw7g5W+wtCwPk1zhRXO4OWPemOhMK3iakNQx20ZKJ8Y&#13;&#10;n0ifeBJO3E6rvOjEtzj1U51QPtXhbT4avr87jcb1XSxtmHMAtS7oyDa35oxkdGo6fr5TGTdt8akv&#13;&#10;QzfzLpUdjg5qGjemAkxGOo2AdcVGFU9SkAOBbsmJPniYrnojz/LGux1ey5BL33TKSMOVq3063fr7&#13;&#10;3nz7/W26mc5XwTvHy/vQwW3/5NGU1x3ucw5r/05nf38VnkDo/9Qfxps1bMajrpnXX4vGjOiWd3XL&#13;&#10;TlJxYl1UedtbMJJG1awAb2JpeeVZqVBn0qxt6GWFWe95QOM+gy7Loelz9cX1BQMS6mZ10G0Chjk4&#13;&#10;ciDoLRcOVu6zNUBd9GwHjQSS9ADMfWDk18Egc9GrKwaDhlUZcTUHH/wsx4CQFE0NJAoc+w7kuHUj&#13;&#10;5YIwDzqWJ/U6q0QsP9LTrpkyUTPx1pFisX3yXKAq89bBXedUfR6xRXxlLDH98uB2AG+6sT9X18ea&#13;&#10;HtojBpjScSCbegee1/URM+GRLOHmi1sl9liJY3oZSq6OGAR+zo0ezxns3eVAT8u99QyJA5/14Kj3&#13;&#10;4dEVDWecwfKYVSVXDMpfPmUbhu0s/z7+0Y9yc4plvVa+KCpTYkJ8qidVJvRS1u2W1wHfAePZZWb2&#13;&#10;7rpIvGbVN3Hpi4dHsPAsvovfbby26Tf5Kb+wMaVxO+76e51MY/hbe6xB+iXFbEqf7ZJOHqt811Md&#13;&#10;0qn7Xun7ki0h5+TRMVu9zqiDz95crB599CF6wRYdypITS+qIurhPH8CtOgcYMg45TfUN2f/wnuXh&#13;&#10;bs6veYGxzK053njzmKuEryhzrrrVVXHVYElHFD31+lzPDso5OPByxU1LrzFmWC5fuvKX1Ry2Z6ec&#13;&#10;GfSAlSL3mcQ4RuZXlgnKq2XiEGMhqYoxcw/9tVTEeAJMekv2m/C7i56e0v+7gOEYJZHNC2hZj/hf&#13;&#10;3TynbsjkFwYU8Tyn/VWEZreyfO+9x2wjuk8bdRq4tE/ovRNz3ddUtPJlv8CruC1vtbrTM1IoL+S5&#13;&#10;eXHGOT+fffo5pDHegvsaubeiO2lwjnFGGf3g/uFIwLoifSIVsl0Gyv2hbk1hi/cf7G2pO99Oovny&#13;&#10;2X2Jfhqz37eft2OlIlundarUbo8wQpQP8FVR5xVEXxprG0A+O03bYfO3bersOn034y5tQcP0s2Fn&#13;&#10;mvP7jL/fE2fUJY3HsBjoRyPXeOO/luW769CMt+nues505vDb/N8V74zL9y/TxQ7fHE/NWNADZTa8&#13;&#10;5CO8mNfjXwWVv8Zyr222Pr/P9skHHDbuCl/1yTbU9BG1oyD7Gj/JR/qCI+htD+lHTtAIPriLgazz&#13;&#10;K88mshtT8VEw83tDb8u7aW7759DXMA5RG9X7LDMVoTy4N5tmjQ70a/ZV2/iWMCNQaOd7UBSHQlBw&#13;&#10;NYgcHUO+7FDbacyNCBQeOyHuhT84dKmphgTzyE4unVVWJTgoFLcCt4Npo2i4gndmRRoaJgx3pq/Y&#13;&#10;csBbjaf+JrQSXStJZLP95EX8fts5hVPSWoajeXVJr0AInDgpZPpl1lDaoVeD2eJVKiWXdAagIbxh&#13;&#10;/hwAaIDw3Rkk0yKcfgUfXc0MjatwymhSnezCgeIoK7kOjpoxNS3u4VdGe3S0ipYn6NO4YPx6nfW1&#13;&#10;xZeyk64wuiw5R8Z+t3ycdVbudna6QwKqOG+hcKbMcNMgDZ0P3+w0yse6YII3aaNTqfNdOuJNGkae&#13;&#10;XcCT/sescGJkEfxdqMu6aR7ZvQMH4cKWrlU+azjRJc10Xn2K35/vBe/sNGEBrAGwMlZm+slb9I20&#13;&#10;mQad8ewQNi9Z4iXthJVO1ha1qgCaXvHm9jM6z6RR3bQc6OwcFv7iPQ0XfJ4wW+bsWfMqrGmPbqLv&#13;&#10;8mbZsUJSF9UEeXZwZlgbf4zXafb9XZ1xvktnOr+KE75l07zehsMBsS4DJJ/mmXoQ3/qjzHa5NlTs&#13;&#10;Cvu2/cITeVmNeOWbNNQjefeZIiKv6BIJEah+pmZOUJjbkYfG8Uc94yTua3TJiJ5X9fDhg2wJcSb5&#13;&#10;3oP3cpDic1ZAOHOs3trAff7kCfrurR11wKll3DMGPOPg/BVlnbKrfjtg8hBYmINVyh5+1+h855tn&#13;&#10;J7hixtKTJZ6e4UH95JYC80KDoedneciltKwXrUc04LiVRZh7DAr1s8S6TVBaytAZ6lrxVulPmcO/&#13;&#10;6kTSDA7LpPSkE3GAr7Z/w0/Kl3VB1QuWL8uTq8+SR4lDPCmSTuvyS9rFQ1fwcUbU2RsOn2U70oMP&#13;&#10;frS6//BRziX5/MkXuV3kiMEz2cjOAw7SpH47yC0hnmGyWn362e9XH/70HzOopg2A9d99/tnqr1nN&#13;&#10;8K/+/H+M/E9I73MGyTkrjJUKaYPAU4b41mfTHM7CKx846qN62fjb9bKe6S/zRExLPD7Gbcob8ZaP&#13;&#10;kq/f5qOyCYIBkG/e+1ne5sPkt6DYghvQ4sRt4li+Ow/w6VQDra/OuA6qqmxbb+ecAPNv8OvgXRj/&#13;&#10;Fi6+8lLpSZ0BjAazNpxduJqC9ueKtu+MMzUcwJ+xxebevQfB4UqNc/o0+5RRzwRxtaDXDov3NbfP&#13;&#10;qC8eTXLNCg23sdHrwVjBE73z0PtjDG4yZJpt32M0ZwWY1wtbft7IM7jeoHPieuW2F+p+ezyWY7d4&#13;&#10;PeR2G1eYPP39bzGaWNzpq4CLS9jQe3hC91+h05a3Mwygacv4rut/WT1CeYAt4CznR6u7zBS6jegF&#13;&#10;P4BgjlvZvP0GRizmGlWu6VtYh3zwwQdsHboPLx4czWF/tJ/SuQue5xh2ssKM6scyYNm0/MfPtDl5&#13;&#10;pukG46Xl1W1Cd/Y51JZtf64ucbveAW3jsQJEplEmYljnxBgJRz+477cE0OJqEymTllud7UG3G6hR&#13;&#10;yk5vHS+I7+5v90PSXtuuWN/w6zqs+yHWBw27i7u3he2CD51U9CUV6VlVII1d4JPfgKfAV6tW8hNA&#13;&#10;Weqa936W7/K3aFEHjAj9PcetdyqLODNpvOZR9W23uU7CzG7G17JsXvpbeGWus74Wf/WtbcvF7zim&#13;&#10;xgDKKquFgTFM3em4M60g+wZ/mscZxdzuzv7b7/KoaxzvGm8bz/w942i89rOSbzwdU9inUR7ZDeCY&#13;&#10;CIXNTbGKFBk6zsg4BBm78lhZ21LZYMhyjVVZZUy/sOtk+yjXox2WH+mF5mBOvpIH4J7zs2F7kkqe&#13;&#10;E2+MyUb0ehg24s/pNDDx1O5B1+9O/zp84Gz/5iNxidf+RYx2tJQoWoafB/8xMwJiIDNQVJg5pEym&#13;&#10;opiG8V8hAVOqGvL8ISCun1WpOUB3sHvE0k+NIeK7cD8qjZ/C9YyLZFoSVIVLYcfxmQIgTcJ9r1mh&#13;&#10;ysQ2Yhim8hvGa4Rkhzedfj1wXThSyQ6/DJKNGz2tjGkhRdBRikTPnxL+kuoO6Uxpgevffo2v+F8y&#13;&#10;wW95md1gK16Na/YzoP0rnoyTZv460BO24c0fBwdrukaYlG6tYMD4nnMzhBlO2bXMlKX71aStiwx5&#13;&#10;Eiv4QRz/0PY1dCvPDDCeuDR0lSFGgwudpIqWuMKYv02j5Vb+6oid35KXhXh2ncaGncP63bDZqNC0&#13;&#10;l7jma+Htiqvj+lTnhfUZOnqO91Q4Q4Z6lxtyha6jk1lWxWcZalxdYJh54yopw3Q+zdfov37gV+4u&#13;&#10;Q3bVT/KMfOk8ankl8vf0z7uk0fzZdnM8Oy+t+9ug+Vbo35GTr+Q3hK3LQp8/VS9R55adUSXY5Cj6&#13;&#10;MLzAsR1eePUW8YhLHc4oIwMp9cjtl3/8x/9k9f77/5HBXp2x8cDrgzE+enSGdfMzZtWd4X7IzSC2&#13;&#10;C+dnniXgtpuxOsvVGA7GNLDQGpS+lt5GjJZTMkT9vp4OZMMT5svwQJXNoasaxmkjGPh5tbEDNpd1&#13;&#10;ahCPYYRM03Biu2HjbHna33egVeXVdGrITZmBpul3S5N0vcI052dpsLR+0Zei7kBNNmJsjYw0Tjnb&#13;&#10;Dc7E9bHIPf7yqSHH+pD8sm074lBOt1i8xEj0nJs87j1+L6fFv+CmITsQXsEsFulqZI6BnFUGpluD&#13;&#10;+guujv0JW3OeYyx1IPmUK4d/89vfrv67f/HP4ZGhJHFcgaN+xMG8g1WZt54aWlNhX/JXDMZ8m+uy&#13;&#10;Mqf9bfBJm/Jq2Szw6QAAQABJREFUXQa4aSx+7XM7pgV2gSleKq36RgJrVJWaSn9CEnEu28HZ8aan&#13;&#10;gMGdyqJ410+XtgV0PiXlmRzCuoXmiHS65cv+yRecr3GNrt7DQOZVuRrXvILY8uPWLG/ROfRYfc4U&#13;&#10;uc8KkDcY155iWHnCNpozDB9utzl/gb5w7kgZ4WrAkJUcTFroTglLnwyddwsdLQQGmLpd0ENhPSvn&#13;&#10;ISuUXKlygF5cwuspft5UpbO8nGF4eHNYkwf2vWIIRM+yyoR0Wm7sJ6hSptgi6/aX+xjmXUG1+qj0&#13;&#10;N4NWDTD884BkDTWPmVHU0GIbJN93SLOk1Vtzy+1khyCuFo6Y9iEJtyxZjAcY8NR10M8KNZ7K2w66&#13;&#10;Bs6cbwQ643rtMUFJg4OfniRLYn/4872VQNpGdFQ3ekvrurnqfHxVDMPHMx/fwZ+5r7hBGz6KY3l+&#13;&#10;N2f8d613g7UJvBv6DahtWi1HgeZ0zP4bCMZHYKcEznF3wW/6GXHkW9q0ov3uMtjkVdqpt4cceWy5&#13;&#10;8iij+WbQl6VzE7q+pLfN6y486ki3S7vwtJ8wsz61/7f93Oa502G/SB7yj4YgE8oQ14AS2YaR9KCo&#13;&#10;kKnPR5nsp8G+O1azbhZSI8EVdbU4bRNoFXzkHaQ8LSdz2R7vlVUVPugYy4YqQbt0X3wzT2sciZk/&#13;&#10;zWs9BdjsuzRk6dImAs36UbBr9t2SVXRUWTUAAvtmSTQdYi3/NogiKGFWeiUob7HamWQizYpY4cSj&#13;&#10;gTQddvxG/zYe0vCAtJxzMQmkO4Z2IqSkXMI2jbFhGZyCyM5qjDEcrJbOrHAAlkGFNEhguBZS0mDm&#13;&#10;Aaif6dJYMyjEbx3H9IzDQistfKNRXtdZvG0WFnE1HXF0HA0POmkK07zqZ6elafutazymQxzG0zXP&#13;&#10;+cg3fihydZ5JK7wpssATrzsn5ufIsUT1u+IUj55RIy358syZfXA2nz7FlwHcNOCpwi9vZK55JD3o&#13;&#10;y6lPjTd2eKTjYmPD7aiJT3nXuSgMuuhYdvqtKDrtI8ngd9ap4mmwEUY/5u2Cs2WDR1zzoaKFn0ZE&#13;&#10;aKfJOKmY4Ec43yveoi+FrWVuHi3OvHcZ9Ta0sqB/F1yYPcFceCE85LTgIBnxk7ZidTAanuhg8ko5&#13;&#10;Ip2AH4DTcil8eMSvzoIRN1KADzuqhI4fj+G2ZdP+Pucw8frdfn5vw8Rjxx/jfJP4O1De8Gq+OqD5&#13;&#10;6+/5idji1nEU4nDx47u9BuhmPia8dGeJp47vdms6u4Pj+67ySZ1C2fPq6yvzPWUL+TKYUAeSxypH&#13;&#10;HM9OwPAp7xFOmPqUUQnlmsJdoxN0Uefs7/Eh15MyK+ztHGdcMfqClUo5uJXVGm4n0HhwecHADVzH&#13;&#10;rJ5QtmecVXCiYUMYPaTDqpEMgMArnzmjhPeux6W34aLMhBNfHrPEnxUu0XTwOXN+aN2rDzK4y8GY&#13;&#10;dwg/Z6a6ZqFqAHfJ9ogYcVPPu62BukVZESd1LHWQg81r5Clur0T1d4eBb1YgMGLzZrLUVRp8SFcb&#13;&#10;2C1TXffZvpnPsKZQAy931kUaPFwNeMCs/IlbNxigPmX7xh507zOYfP2UusuIqV+pDx1AQ9dcumS1&#13;&#10;weP331/9ni0852x9uAe8baQrOp8zq7/PuzfUrWeDiGN9Gk7AmXKw1gcCt1zxLKflog/9sQW76zPx&#13;&#10;R12wK1y/glnqE7/b+Z5aUr8ddLdh1/gabyPaes7xdiLegqdI4fzTdVzVWQ0WfGv+CKOINA0N9C/P&#13;&#10;OCckOkV8RvgaRtSo59wudf/DH0WXDjiX42rf41RZfYUOXlJOXElyj/7UEe3gCc8rGHmGblyxSuPB&#13;&#10;yf3VyaO7ye9X5L3GQCt081QjwaOH9+lj2PbVCpWXGNPqbB5W557b79EYw40499mKw8qLUw8/BseV&#13;&#10;fRMSoMHCuKaj9M8r6DljB/3U0OK1xf6uoKFB5Qi98jpgpWRZcVvMHa4ndkVUDJb4p02i6Y1Rg/R4&#13;&#10;i9MBdA5J3zm3RXFlFDjsJGNI5Bc+lDplxN4l5HgSn18qE2Ggq+gtS1k5OoyLMJ4DZjsfLIsaqQ64&#13;&#10;/if9KeoO1ap5E+UP7vsrAQ8l9l+0x3Zny6kn1vkJQaf+Szh56LaeQrS0fzAlX3JVddFQ/+m7+TVp&#13;&#10;rfPtd9szqbSQB7Nf/dNvt9vgEZC0IQP0XejeBtP+/dymrv9Ma1e4fh2f3JyEpX/FaDw+17AdOJDq&#13;&#10;n7ZufEu38gWcceqRbZP5skackEhzEl/TSOAtf4RZ0jZF3oK3jtt2M58dpt8u2A7/Js+FzwVL87Bw&#13;&#10;p2zt89R41r5iznlEea2vU/yUORG6j2fZO2Lrp5NwGeeDXrlkfKvSk/buR6V/OMpw8sZcEB/OtqPU&#13;&#10;uPAnXsJGOzbwJh3Kc8g08QeOILrlz2b6pSnt1ouKJMptP+F0dxqBtBxgOmvguwm1wXN/kp1Hr5W0&#13;&#10;M1qpMapK4rOdxG86QSoxdPZoDLNlA1AZAj2dbZ7QyqwhsPlOC1/x5K8wl1LSrIpxCNaCUJlalEMt&#13;&#10;r9JsnJ1GA/QPPxXhxt8aZNdyLjMv9BXIcCrINWuWabbbK/iaRj8N7PdU5KYDPD1o71meMzpjx8xO&#13;&#10;lpGnZFrxSmltIJrn8i+hN0s+nYExQw1X+fXT2CXXSqqkNZ6BkTudlUbFwzvx+MJfv6pUfA8WAQzh&#13;&#10;aRoyE0t8cZc/8ANJb2kwTVcuWYch44U/CpZLkNUF+aywoFj/0a9winvJ3+Kp0trA4tTNNPQbKBos&#13;&#10;z4WHyrttONPVbo0Xj/X7VkNc8EthUxp2N5ftQSVTZRi94hljj2BrvouiHXN/dcI0fCib4CN9JpFv&#13;&#10;+fCQQmf3dOKsW0BqZj2e/Gn59ff2czv8y7634/s9x5nft8N2xf06fk2j8kwB3u4aVoiI2ueWQqT+&#13;&#10;wT+6OtDNleT8Lp5v4m7S3s2/NPsX9dgoB7t1es3XVvocoBeOkkE+hOFnHWvD52qGR9zA8fjRg9Xz&#13;&#10;F95s4fZL6Szl2tUebdR8yVXDnmPi+QG6KheVFssC2oltvWaGNfSFZuu52ox+94o3S0011KXcDobS&#13;&#10;SQAec8fqgtUjBwc01PDooM1y40qWHIgHJcDB78BQY6F1vbKrNLdhlgAc2yQII5RG3+Ga0OCiDFne&#13;&#10;XoG/ahDLrStGNFgqG4d85ZJ/U9m3/TefEGMGx28YpL5mwLh/zK1BdBregDcDU2fXPWwWY0xuIxl8&#13;&#10;HmpwYrB79eYst/e4muZzrhb+kGuFf/f7z0Jb/OaH18MqF79lAdYiV2VdH/KIbBNQtTHQg/ERVl9J&#13;&#10;zwgZPpWHJbeRWh6Fa6AI3jX41kvRm+EbIH7hdfg0Szvw7YrfeLaf7wJb8iqCySuRzLz4Ofgwz2v7&#13;&#10;Tuf2Amqfzu08l6zAUFcyAYHBTQOmKzA0al1o2PIf38LWbWy0exgSXA/CkhTau5oYsB91H+PG/dOP&#13;&#10;V4cn93Lw7xO2u51hDJGqhjwPUU6Hk/x+peGMA5lh0WYw/aQLDkF9w6olO6YaVR4/8oA9jB1Qu6Cv&#13;&#10;plHGs0ssjQ84/0Yjorj30bmrq1esJLNMUW4oCurtK8rPBWlyW84punqEQU9DqG237fQREygHdJw1&#13;&#10;4uSgYyeQaH4OMLKi9THmOcVmL9oDl3tSQ8Oeq0FeWeaQTeo1/Px3jSztxYnnEn7p/aVcmw/eQGSe&#13;&#10;4ZXtbLylv+FEnOVal/6UL/hZ3n5w338JOMlmG1OTs5Xean+qDlNfLdMpz+jXd+nmwW14gLhFtmsU&#13;&#10;2MqH377+4Vxhr7rNkqZsZmr6lJz0LXlZP7Tr8PpuefqlXP0u3A2/PJO2hJfsq69e4R0n+JBK41pi&#13;&#10;L28FW/m4lpaJgLUZzxJj018+0r+J0AtKehGDOEREBbMOnvA2zqSlP4R/B1e8dcxQe4dYt4O0EeN2&#13;&#10;iG8nJKlDGHKsnHSmhdqb9qzS/pqJqT5OwBDhzOXNVNp+0a+hPq4zTApP2kxhiSM25d5Ph/mWncLj&#13;&#10;X0NKP3gZ+V28+a0TqmXTMeW3eQ+QREZa8v3WP+FmB4Q60ngX3lx/DPBgmQb37t3jDMguead2SmOm&#13;&#10;dcnGvpmSF3nS5b1eb/y10Ni42TFXMMfsr3UPq414ZgORWPa80xm2I92uB9z9nQYSXA5EYSkdF3lx&#13;&#10;j67RfM/yaiL4rh9vQ+Dlp494WgjC+a7f4iqzqrBXAgvXAuFb4g6ZzSFFuwwKvut6xtLKPoOK4d+w&#13;&#10;/VRZ6r0wypuu8ZRv4ZQ/wwVRgWfX/p1+YecKvWGFE7cdQV2leXRO8JdX3Swf43j9pUvyr+kcqrDu&#13;&#10;eWsXfmCncCpfcTvjq77Y4emVJbUiyA6QMPUkLwTENW8lj+JDP2HLr/KpcRqndKTzz+fSEMwy9H0b&#13;&#10;f3+LJ3k0ZCI3SjxxDJyc2Ri8ADX+rBBYyIaODXnRHJHpfGbVjDIZeWe4P9P/itlqB205+E7qwtkZ&#13;&#10;AG/w851TqOmwalyRwx7kTex9b1/nvNqVSMPb9bteVXKQYXSyITafVa7m+mAz/A/x1TyilaBHV6gT&#13;&#10;HWx5PsYdDAarG+OBTl+n6C1cTbIAMZZVb5RgQMRg3W0l1rMffvQ+23L+8ernf/vv0EFuzuCg0hjt&#13;&#10;qP+lpIHE8uw2AI3dJw5Q0FW36SjVY2+88DYsFRTRCes1w+qyZck2V2OF5cBMULqumMhgVIuDAzzb&#13;&#10;F8Pwd3Bpw6tcUg5oL5x911jiKpNjtr8gpfh5rpaNLqCUDTEbUm2NPHa52turAW/qQeDlKyvm5IN6&#13;&#10;zG0DrxkUO8j0X7YKig2cfuvvf7fW4Jln5RvvLMB0vcE5aTjnXIi9Y8oxB0hQyo2SX+QAHY0wLlM9&#13;&#10;5baT81eu8Dlf/e7Tz1aPf/KT1ZkDS3h++OjR6jeffJK0qAfH9zjLgZuJqh62XoZa6hRYgX+irJ9E&#13;&#10;Srx6KBRlLhe3u9a/hkgd8/YoDVrPytZNP76UWxI/Qm7QkbfJzeHWi9ssdPjsr595vOFEq//kOcMV&#13;&#10;nornexZNAtxtS0dTP4MK/OpG+ieuGsTT92s6kVdsqfmMvPrwRx/lylv10a3HrnxSMY+oo/dYoesq&#13;&#10;2Gvqag8Yvs+qDLubrsq6g/Hk+OAhhoGPkk0aSJzoeE2+P+WGmnNXHnkNNXvw7bB6BtAR+D96/Gj1&#13;&#10;iK1zJ6wAObqDMYNEaNC4hD8NIqbJFWDi0nCniLxdxwkkm+tLCps6a1N1wZXh15SttCSWO/pUaq/X&#13;&#10;WWsosZV3q88RsrrLSl5X3JLyGEYtQzGWaGTkEFwXuVhmTfshOK1jUgaB0/inocTy5uBX3qzz9oHT&#13;&#10;cGO/UIOJ5/gkDrwdsWLL8nLlSjLjTnV3OtokzC1LP7jvvwRiUGfcYJlEE6K7nWrbJducdnOftf3+&#13;&#10;kE+KV9xcz+hRdU3pM8Un9aGweeVPxxO2XYyFfFj/fD3XcpgIxEBg++hvdsIWvLz270adKtQIN3ba&#13;&#10;diuVyXVa26vqU2uYm65hfW6hAbj4nsv6TQwLP83rjHMbvuuKwECwn8J1vI04skDySjIbITc+lEW7&#13;&#10;ZZyl36Z8GubLns1Pp+vL4L9p+Cxnjd2leJUmebHNsJ6Xn5k3U2df9YB2xn5KiWFpj5WL5dC2PK4b&#13;&#10;2sGw+Oo3PBqOz6aTEKJXf2DgwbMla1kJX9txErH+iGuJWbiN89WcGIxDmy3CGChoFC+pkLJvnF6B&#13;&#10;HTMb/26orJQiABngt7giroB2MtKZQHgvn4ygQCA+jSmaZcSfzhr+PdjN2Q4p49Io+oalA8vKBRtk&#13;&#10;O9viM75O3vyWxe2Ks/kOfWAM9+d3x7VzO8MlYMefptO4BPFd5dL1s3GJd8atvz+vEuwtO5H5GCyI&#13;&#10;w++O0zxWxlU6hbEPUV0PKzJ9lvyotFWl1QW78Sz80yki4uU4GNZww2bZ6ZeVPyN9hUOFd1mvM7jO&#13;&#10;rpUsi37xoBFL/sUVesogBoMatISOHA+afgdu+FXaq5LXv92iH+Z75Vfx1BD1bL9+dqjf4pj9Q3f4&#13;&#10;LxWfMlU/blb867jNO8hV9Up5UbIySiU0fI1jKiqdPPlXfMAL+uvMonrjzxlMAoEmDg9lqOYb95iz&#13;&#10;gCJT6QHjkrltF1qTzLbD///6vZb7OySgNSZi7I8RL5Ldma/KeLtj8Q7EviaIbMmLjlKXLNfPevEN&#13;&#10;Gd/5qK4skEK/xaVSKKwORFIxRAjEobykU0aZte50dcn/8N//y9W/+Tc/Wz3jfIX33uPmjyzXr3MS&#13;&#10;HrpNBL4cwD3knASUM7YXD0n1EMYYqjGayJvtRYwhQ+8icumZwvCk7pfeW+dkZZxL+OHRAZ11iAYT&#13;&#10;D7C2TlTHNZRYx3hlsXVYDCq2S8Q7YkVH3KCnYUW5WUaM6+yGgzMHjc6Wy0baGQd48CO9Kvd11oN1&#13;&#10;iX1KRWV839PZMg3yzcDO7VJ7tJN+2+QcHnFrENe5Ht5FFsjBe0e8ZhgEKd9vzq9XL1mdeZczLDS4&#13;&#10;vGIbjlcce6L8E869uEtn4/mTZ6uDe/dWn/7uU1Z4MqAG7yvS63acB6ceDs7AlO1TqoD6YC0SmfpG&#13;&#10;OghJOgIQPYmQJ/8hpnoEouRWMRaPATfkaXtsvXSrA6624EJvy2361Jey3uXe5t/63/ECO6HZ/m5u&#13;&#10;t3HeVqaF698sP0lYCyhpjYOeveXKIA59I8208ejkEZ3JV2cvVk8+/XR1n3L0BqPBJbp2gTHsCsPF&#13;&#10;PQ5hdauWKzYu2Ebzhu1f2huP2N6WGXGYfXOF0e8cQwd6oZ5oLEFROCOH1b4YLe7cv5cZu/uUvbvo&#13;&#10;hmXsmHbCsvD6km0wr9V5ykb4hVuiu7LDlSquCt6H3/NT9M/DkkmNaXVrjr2u8+h1GW9UZrfoWCYt&#13;&#10;sRrslYF6btlxtfEVcoA1fSFibVXvrvLqCSv7LJYTB7ieIfQGeVjm0q5ZB3BarJ1wt/xpTOLM6Ljk&#13;&#10;l/ombmgKqv5ZDsG05JH5RTkS3rL48MHDQvDD3++1BKwHUj+PVEZfeO9nvNUb9MLVz9+VQ1vfyQkH&#13;&#10;ayk67xThGwFJqMq6aHjLX9+33Sy/fu+nsPN7x537x+2365m2aauPtQvfRtwIVH4n2nxGdsNPXWj3&#13;&#10;NnwdJ7pTNUvqTSvJt8ULblmAjHDFTVO8/VkrFQ1f+LsduvoWHb7Nz/Z3w30bz+02lVSu0c50zT9/&#13;&#10;qb+p13NhhvLQnxh73ADnZIDy1B5iX8GFFa/5OSbJZSPU4bq9sdMgH9OfmV7lq/Cb8svXwmL6QKIw&#13;&#10;rqowBS2Yd+Rb0+rnAmwSNmk2/gWmqHCtcB2e2gYPl9PYKKejRONoh/PSZZvuj0UgLjk1QTZ6JfgJ&#13;&#10;JUxusx9G8HfAfQfjgA2tZ2bYGO6x3PMNszeIPSKiCzsaSXHTMbehpFm2sRW12ziyJNvE2eAGb3Wa&#13;&#10;e1CbLQ+DpeLPDK5fC6X9BbPTbCd79tuG2yXgQeLGw7jy2zh6QN84esWJSqfsize7HnQVzPzBq/HE&#13;&#10;47PgJLVkasEV+ZtbQDbxRDbV06kI+UsDRGUmTY1kusYZAwg6IG3DTUv0hI67HSPPOXAWVv+Gaf3p&#13;&#10;dIvLsMYrTpcL64RpvP29GMvSZQpMgKc/lceFY/LOa9Nt//5uPlrWHe7TMJ2w/V7pKTlLz3yaw33f&#13;&#10;HkQ0R4Gb8DZOafS7MPKStCzZKQj6TWeVwzcdyKqXbmdKfSMfgag/vUfQ/HM1gLcJiLedtObv9v+2&#13;&#10;np2Wbwvfu+D5NtPTkurnu9D/Q8CYp+pSnvxJnchqDXVO13LubxQi/m/9M3SayCAXP7oDDarWGDvA&#13;&#10;OvSvVlJ4o8VPfvwxvx+tvnjyd9EbDdErrkvVcGGdf8ZATx3bu+fgnHNB2ELigFC+NebFcjDahVrp&#13;&#10;UbxT64YH+TX/hNeZLsuAK10s7X4fU6fYDAuTBho68n929pxv6yHKDXAXnBPhdh/je0ZSDlQlTBgP&#13;&#10;WA2fwHntqrK1/FiP6tz66YBWOncOvKqVdoZ4bmtLGyAQorfNS/1GXMuY++fDLzjfYFh2QCkMGcYV&#13;&#10;rC7cgQ57Z95AzKtPj9jWqgHI7T73ieO5KebcgSt8GEzbsbrPKpPjO09YMfCGq1u5GevQLUhvMFg9&#13;&#10;ZJvUQ87NOONmIK6NxWBS+V95n/QqmMmt9YN0dTXQutPf64yY4u16TTzQd33cz12wQJmZ9ZsBjD++&#13;&#10;k+/CDJ/mq8G7XM/+8uy3qZz9228dlxebFOHaFXxT13eh3TB5qhjha9AaSOxvqIXhizy2Uygnbpva&#13;&#10;PyVfMWwcsBLLMz+O2Jr2BEPKJ7/+FfA/Shmr83zIMwwl+3tH2VbzBhg0dejkG4xhL7Naynb33sOH&#13;&#10;6ORFbpP58L1H/y97b7ZkSZKk53nsERm5117djV4HwIAAL0iCQgIkKLgihXwBXuH1+AgUgZA3uMAF&#13;&#10;BSAgMsRgZhrT06juqTUr19hXft+vrsc9TkRuNd0FzFRZ5gl3N1NTU1NTUzNT20jJOlZGBftYu147&#13;&#10;jNx6ds85HVEEL/VAg/rqyp3hcH+VQ4NZNUJbscUVxBpopD2reDWk83v2FCMkfScHkuZFAwvTHIgi&#13;&#10;OGGGZ7JZVw6o41nVpYHnnLODMEi6lYeI3IZjHxDDDO8kTCxqAQ8x2JYdE279slrYdnnNt6tdXImq&#13;&#10;fHqrkGWRFV2EQ0beAeS12jfrlOejhE5x+E1eLNOWA/uR6UPxdPn3XVbbfO/+5nNAnTt2HxeZXchE&#13;&#10;ZKv0wCpjCleef1tOqV52rdPaXzqX/Trs9/0Mj6xr0rCUWNPUfOxn+zd4+/ez/edP49wUPrVNc+jp&#13;&#10;3Tj+Os1+CrGMb/l7wqIOm6dvTiu3oL7mkuY13xs8iGtbcAOKG4Df3KvzaH9G1/nq55tjej3knC+d&#13;&#10;bqdTfJD3hae+ecdDvxqnOJ51leKoh0duhC/UO/1tp3aYxN3eYXso7eQWN6U5sXWaeOh2y3dGasaK&#13;&#10;+I25D455uFzv8qto0kP6pldduXgnHxJ6g1ukCapKp4ASZwm++bLknc9leM4wqY6Yh9c5q2FmNZqs&#13;&#10;rR+WRYmGyy5E9UzIJI2frhIZibXg7ZQD1+Rnzykfqw7U6TDIJBv/TWbjzrmC8cTGH2ehrLiZFSdD&#13;&#10;bAyz7DMrHorZzvA4SLdg7Bibic6IRhQd3leccDLdwaVp6KS5mWN8afJZfsXWxtvwBM8c8Bba6NO4&#13;&#10;/DRex006dtahTYub/mWEYGYFP3E2XmcPzXP4MHomPrT2QGGezoyYCELjqbTNyxIj5hFueDeePNIi&#13;&#10;6Hv/YuAAVX1XJ8aBvIOZzW1v2tCgQrmGt2NlIr4062en5/KytnGVYijc4tVJZ+VLeifepdzAU2ET&#13;&#10;8/3G+wanp/GrjO3Itas41yNd5ZHxjFNP4/hzBtwD9MQ9d/O4pgloXEHVR60qkXfFl44fesyHEsRT&#13;&#10;vuSsBD4ZliV/bnFyli6wzRfDTYhEjKMyisESD+XLDvcizoxJlp14ll1wz+CWw/+6fC/n72pJjTwj&#13;&#10;Mz3okxNzGN+vc+fbzX3Jk/oBWRvLKhLiO3VkQW/Ki6/IgXKpexn1ldPEtV74Q3cGXP2DrldevNnm&#13;&#10;GAPCOrO+H338wfAff/MVAzNmhBn4KIybbIFRVg8ZuO/evj3sM4jf5eyEU4znHmQpLQ7+3Y3jlgOX&#13;&#10;3FPxk07Oc6CH65kmeuQvusNsWG+8WjvX1kNPybaG6xoYnogQWLPaW0ErjgMvB2AaPFxlck4jvRWd&#13;&#10;ox8ZYWDn9gXO3WJgK/+YEQin0naAPzeGUGe6XjgQ1lkPIyfQpj7e2iFf0EYOyRe4TY+fV+0dM3DU&#13;&#10;iJJl4PKRM61WV1gpQNY3aN9owQBfY0XAVrY6eCXs46dPhw30ydbWLW5dYeaffLjS5MVnnw+37twb&#13;&#10;HnHjyjuca/GQG3bIOStqDmqwCv3ivLzw1hS5SInYtlie/c1bu6oT9aWuULO1M3bnu/2Wn9ENYxpd&#13;&#10;b5Zh3uY75TJGmL83jpf5yYPKX0PWs/IwvvOxXAOu6jahX+fU86SEsCGt8MeyVGZSCyOb9j1ucdbP&#13;&#10;GYats7NnrP5jwgCZWKPerLA65MXTx8PTp18PD959d/j4hx/HULbDig4nho40hiBHW5ShxgGvBfbK&#13;&#10;Ye2Lbm094VBlDSemkQNWrV/Ir+eMuP0MKFZSUEeQ64vg2c4Vwm6V82rvrELzhia22biBxi07hxwi&#13;&#10;66Gz2HoiQxoePIdlfWcNWUI6yaty4YriE3qg6YMCc8i39V2pWaUO3r99azi/w8Gu5HUdOVeu1+UV&#13;&#10;dNinO4R2DUqueMQ7ONU1Gk1PWCG1x5aiS+s5fcqLURY9NLfTJ0fEAh/F5M88Yy+Gv+Dgp5wLa6AH&#13;&#10;zlKz00xjG4qh1pU0m97i8737TnBAWVDOyvk2fbWvxnT1939qF7mdERFNdJ3cGcQ3f20dmjQajWmN&#13;&#10;Hh3eQfOn9UxXMBXB96v0d/98OQNTir5VHMdnhTOIl/5UWOGpdCYA6/u1qNT7ZaeuqLKvMdxixctI&#13;&#10;TtNeeSodIpqJ2mWMv8vv6/QuYy+6ml/Lob/b705LrMXviff61Zd/4aUc4r8qt1q/Mn4X53qMhWzQ&#13;&#10;VvR1wfK6cKCa0fsZ+2V84tgILFVYQRpI8Fte+Udbu1jgYKKhp56W1ZX4CYUSx2W0E/Zt/AVnEzDC&#13;&#10;+LjBa6JlBtevV2Wmfa8/nYaj80kDR4O6wQoQZxA2aLQdHG/ZYYYJucaO5Z0O1GSrB096gq6zeF6f&#13;&#10;J4f11+UkdZnkYBP/Cwwfznyc0YG9e/suA206fywjPWWmzb259HazZNUO5oK54LFDH7ygckbTgnCw&#13;&#10;Ll+tdFnFwXJWnUw0rv5mXAuzt4cIa7z4ka90IPH0uwwqSWIRT5x9LkobMkpYCk4aAa5Cg25xxMAz&#13;&#10;4vNbOrKPF7o0NZmPsAOYVuSmrx9Y8XOJrsYF6a4zBgxpHL63E8ZMZek7ET3EcIM46eTRgT6mEyVO&#13;&#10;Z041TNipthNSh9FV+UiD+cwZMoS517mu46zBibfk1LL2anSEdaZZK6O45HWE0UENb+Y3M708pU/8&#13;&#10;xQOW6cIPZab54vJ6l3AZXh3+Ks/On9ZJcVihDPcpbP/4DD+Ft1zl8AFXchqvDDxlaDCowguz8Wtg&#13;&#10;Kr6Sh6LV2VsqID2w+pZWOpDkdZVOsbN65jXlXqgWfwtnyaIy4ky0BkflX76YvnTYGdcqKg9SJoSe&#13;&#10;04m2E2qawvpc5+C+VQaApunSZzuNxAgPxN9y7GoBr7ekIOR+6qsGE13yQKLBRzkkTfLXLumN/Gy/&#13;&#10;1z3N503uZf5vDPuGeJfTMQ/mS9dlLIxUyk7YUqse8JG7BhSX63308lGywHN55iqBS3+W6VgKvvL5&#13;&#10;prCU/KI+JU8IigOp2o6tXCB/1Ll4mhEFauHMWHKYPFYuDRz9wiLgHQ1lgOPTrSIMe9C/zlCfHDMA&#13;&#10;FG51c/jFH/xk+JM/+4vh0eM9wDjtnG0DbmVRFtW/Gi40VhyxDWCFFYdrnJ/gAM0Bk0a+zCywHWWd&#13;&#10;7SietXDI1ak7nHlgKfhzeb66wTJzFtwbPmhiMqjTYHsM/l7pd0Ka0e9k5ZwlHKmz0Bn5BnY99d1t&#13;&#10;aODmEEwHoA4Es8XGPJKiWwGokkDUoZuHtD/qVDtlJyTsoFR6zjB0kEDqPRiii13zeMz1yVvMmKyg&#13;&#10;v5QPdYRniZyRDwfCtRURAsn72rFnjaAb1yk/GHoL79sYQzZpRzfQ7SDljBLbC/Q6A8kLJhE0pu5w&#13;&#10;Xsz9+/eHJ2yF2qZOP/7y0fCjH/8kWz88BvSYlT07ux9STi/gG3gcbEK/Ol8Zc9LBJzUieW65S0cC&#13;&#10;Gsz7sktb2d7ki//jn4ZUrurdtObOuMvOMlmIIbToTP+q83vZ7ypEdNPCi3StyBCi8WJOhnnUL3qA&#13;&#10;hJPXRae66rzyUq7Sbb5Yzp03o5ROLVj7MxEYAuSneVKnW18c7O+wZeqIK6NX6CMhEciN7Sq6mOjP&#13;&#10;j/ZZncGKCgwY73GeiYn4L4Y120+ALli9obGBGoCuR39Tr8ECjLfLgJPtO9bvGDJJcxvZXKM9cMuu&#13;&#10;BorTE2mnfoF9Db1g++G2ONsMRf70EOPLGXoQq52yesxKRew50E5fyTi069law7uGGew2+J+zgms/&#13;&#10;q0MWPJPZ5BvshB1C+0fg22cFjGlT38hjGeztg1mfMPXbXsoneUa+3JrkGSVV5mCiDq9iVFFLC7fK&#13;&#10;hNwJ/UnL0LKxXrraTMOQ/DbeJYeZ7D3n/BbqaoyeViPO11tFp7hSWb21Tf8Uiynw37u/6RzwoOU6&#13;&#10;s63rOE/k1Hai+1YqatsVzwr6T+HURbZzuoXO8Z2f3qqf17mZKrsC2vqx64xYTWODOnNIG6guoymK&#13;&#10;PhRHp99J9neIWWAuHEVh0dhBC32Ax5vQjWqABlJb6N7GNNFiOp0PQ0v/TvxyckW/7pC5Wq/YWXrC&#13;&#10;OEVL52qMS+LpwxFYYxeNtiUDY3EYFbxSUL+JjwlZ/FnwafSZt4Ed1s9FpIa1vYgrusaPlz5ehuem&#13;&#10;CHO+GS8/+K2+7XdpFe5leZvj6PcuW58Vl7YC3lES6f95xpRbgz34NbJJHh0PKmxFh3JXE1CHbDGu&#13;&#10;fmwdE5DyhelNo/mqNPCjDcuEVPrylR/DeBMqLBB/u7xjU7B9DI6CCA14NFg9x36KcYRt1+/9bH+f&#13;&#10;87T8FkbdsuyPrcTT+Ol4AeSA2EO0Hj54MPz5X/yGing4rNoYEtFZMRu2TTrKmVVMXiZiTKSdvmbd&#13;&#10;Xzo0kSPPubAxJxTpzpNwK2bxpQrf/ElkCCUNw/WzINrfjq5ijwqNEnV/lINaK6wZLYbYMQcG2ueu&#13;&#10;w8Xnuw14wVe6VYl9b+GfYoeW8XMep3Ea1590Fr0Ye5g5Mn9FR1V8wy9ZVaM/OeMnHflIvOaBuByo&#13;&#10;iMt3n7lm1vjwsfJQdIZfYJLfhbfyYwrtKr8oJJzvlsECL/jhXGgv+ouPhldei7dVHiVMpiXty67g&#13;&#10;y1dcTY8+TWc9xTnRX7irQgC5jPbGb3Gbnh0rcrSgv2noZ6crEv2qfKwQlL8yOUsuucJv5nVj2sE1&#13;&#10;hiSO/As/6plDisf05FPzwqIWzg558p+EDMdfP5UR4ak7JQxiWfDKGUmNmzYSbiewY2uexN/5jWyY&#13;&#10;hxp9j1T+9Xt0vpryLkf9+6eMhrcAhZUjsPLUs5hXAgxXbOfAY5xv+2GdCyGLajQS5cANWZjXHWmz&#13;&#10;zAORatMZGHHYojWeVAwi2HHwZ0dGcHAqGyBnUKLRgZV/nEVynytOHz64wzL6gQbyYnjCiohzrxy2&#13;&#10;06KOpgF9wbXDO6zoWGWgdkJau7dsC9Bx6OMNyiD6wDRal0HMdBYP/jirmoMpJdz/vjsjfoTB3ptk&#13;&#10;9nnX8Fu6wMMqMVwCo1+2nhFJA46DzkpbA4IrN1gFwIy817d6LTpEjMZv0hqN9z4z2057odFCGKpP&#13;&#10;sUiDBHnQIGJny7NfjjBQ2Iac0C4e0UbuMchzlY2rVI41HDH8dbWBNwndhncaWDbWtoHjimYGrA/e&#13;&#10;WxnuvPcuKw/ukt9VbsJ5xtYbWE9eMthlIOyAeLj0WmHMNAwAzau/p0+eoPvPc65FNDZ0qfu9IUv9&#13;&#10;UI156XL5qkvdHwVGDoxSsRCJAP2O/5hOu34PHXh2Xe3w+VOYebjvHa/gum2yHkwxKw089CMgYSOu&#13;&#10;FDulMsczTyPb06wHo0sHc3wvtkETiJU9mB36XIXx7gfvD/+OfsQmKyVu3b87HO69yCRTDNV0FjcQ&#13;&#10;xPCbcnFlRfQ65oXIMBrIvdz0DwNjTbKfdYlR4ZIJn3XSseVdJQ9KpGekqLX01zCCPYRvyj1GEk16&#13;&#10;rCokDW/Cca+48nymMQ/6Xuxr0DsM3SeEE8oqJ1d/OJBgBYl9OOI4KeTZJtKvHNkJddJmixVR2QpK&#13;&#10;P88rxp9zjfdvP/uCia6d4eHdO8Pujh1lzvsB94Y6BZqsgzVIsd2qvEmx5bLJKhvr0sko05aPxVZt&#13;&#10;Lx/iIG1XWq1Spw0UVpo8QNdVYrZ19+H5Njpq97ZLvqkjINeYe09jicbg7913ggPzep3KpGRTcbvv&#13;&#10;XMrAb2vSd8steEMdGpuAYtG3yQYrt4rwle4qwFw/L6KlH3NVjy/CZi/q6s63ulZcjU9/21ENy/Hj&#13;&#10;u1Pu/r4wDS/a+XsnM4fpd5/tOs7kN9EkTIc3/Ns+J7xXY8a/hk4JSJ5GkE7T58viNzbD/dkKVSvW&#13;&#10;SEbaF0wrXhVOGqWRB133XDzh7YmbrHYk08Fpv9yVu4Gdy6UC6g9X+CrNiV7DJh4ndPbZJC3755vA&#13;&#10;5OcN8j6ll5iLP3Oezd8FWLfBtQFzls7OoofOPXjwMKsGckjrsQ1qHQDozJ/7s8vwwexCGC2z60f2&#13;&#10;wxzz1gn5DBwZ6NsHTDizlwq0y1P1wKUhpVVd82o7V7MQUHwVhxAT1xq/vu0KtgqrBhueUM/eewL6&#13;&#10;1/TUQL2NAV1wRasVrfCXkNT7lWLqJNO494BNT9/9OetiftI5yXdbwqtiN4JW7tKnGx8LPBqHTL/D&#13;&#10;hSkjl4fqtHFh4rfh8kpBNo60dAfFZ6U3bb/RT/xZlUNHRXnwu2CNWx0Yt9iIq4xVrkZhKT8dr1ZU&#13;&#10;ptuu+AUNpC+f/U4HPwVduN2aZBovd+a58jXP+1V4DEjSAF4tljrxSmfTMMFP5WeYP9NvfuPBu/kZ&#13;&#10;Y6C0TbfxpPNLXq67wuXKEju+OlFUPOEpB2Yi0zmXt9YWZFx8OvkrTMHLJ7fYeF4Q8mLc0COM6YiP&#13;&#10;WU2UkjcI2HHUoLbHJnbjd1lbRrHq2pv9G+rMrzKli3wsCu4NM/yfGWucvV9lQG/DpUC7si8DwC5/&#13;&#10;RCAysqB78fLqDCNHMIqK4dy0ruqw+tWh1FoM4mfD+wxK3uH357/6NOcXbGIYWWMw7/kaDtLu7N4Z&#13;&#10;LjEYeHvPBnKYK0QpA9uILeqcHZMLRne0CtCN3GoiUCatQ8i9kuv2TLe3nFFXTplZd5XHHitRbAu8&#13;&#10;lc1BnQYTYXNOCgzwvIcM/pBz0MVZi6wYGmNMewt53+UGtl2W59+20SZvLNiKEWeXQZtV7Bz9cMas&#13;&#10;9Zmz8GvctkMDn+2c+KurlaFcBYthZI0VAfa5PePh8PA5BpDjYY+Z9acOIr1a2fyA3xU3nmex46Ga&#13;&#10;rgZhsmGT1ZTO8K98+Xi4++TZ8APofv/jj4bbGJ+svkd7B0w+HJAm9ZhB6m1WLuxxIOg+PNjnauLf&#13;&#10;/vYvhz/8B39/+O2nvx0+//zL4ac//gF0cnYK26A8P8zJCqUecsNbDU5KwsiayMjL9WXx73f1t9Ix&#13;&#10;dX9X3U00tJ9y3O8dK7LNR4f5VGdmhUmAqBlkuuP5rLrSGK4+C069Gsm7EthpyUMl01pn4Siv5iTh&#13;&#10;1D+NZraHDzB63Xvn4bB/sM/qhq1hd/cyZaW+JYXIgfJ0zLIHtw9vMKmkrPqzvmWrGWGhmQS8uvvi&#13;&#10;/JgkT4YtjBHVTqLPkAFX+MZ4wpP90qxqOsRIRt0Fl1t8fbkAzkOBD/k9ZnXSV8/2h8fPjzA6qhOp&#13;&#10;06mPl1kVIo13MXbcZdvXGTKcuohcu1pplTw7tNyivtxl+41w9tGcGDNfh7QrXz3GcAod6xxufHpJ&#13;&#10;55fVaZvgvMW2XFennvJdGYWT0Ggdkkb7GaatrJoneeBqZPslPYjR0BIdTv4yg6lOoj9oubqqxDZQ&#13;&#10;XG4dvEW9dpuT7oB8nED4bQ6k/t59NzgQvUBWncesOlr51t8+lHW567X16T9317S+LZ2t/6wXhQMd&#13;&#10;NOY3z1I6Qet3fwb2Gl+sq+Hma8j4/fCz6F/GPdJEH0EDrMsaruTvGqXCtzO/9S3Wjtd+Cyj5wr+5&#13;&#10;a9i5n++l45d9p++b4s39ltOeYr7d2xynMfu72gSkQeW75Gp8U/x9FR2Fax5/em+8aUfhm7Di6lKz&#13;&#10;rnlGG49qd9D1c/fydJuuqd5WvJbr+up8Ns58j3S0303P0AhcjzH7W9h+7+c8/tzPd8t/7tKL1jMz&#13;&#10;CzKdDqSAZzBhjVUQNmCXdJI9wd3BWbnKlIOyq64Z7bPezaA/t23Y4DlDcG5nAQgbTHq1Y+FPcTuO&#13;&#10;S7LE0wNF06oBZglMNcrVEfE9zAS+nsLSiNsxGMvQfL3OGafBFMbqAFyNNcfj4JTshWdC9bsw0u3y&#13;&#10;887P/Nk4agVKCaF+PZAW1m/LRpr6WTiqEBvG58ucYcaVPzFa8K2ft1m4vjeri3jfYKaUXlRgigeT&#13;&#10;sBgvZ9GMiSRdaHKmzNndZZfw5KXSNqnKQ/FKeGmybLs8G0fzpb99ik83hU35LcNQhSVfY4Vt3iUi&#13;&#10;fwyTBt4Wv8I7r6AlzyanIsjALPI0KQHx+m/c99HoecZXQkhr8q7zTJQpO5TAkMRqbhWxHBy8KpOU&#13;&#10;DZE0HmpH0UApjkJjeMmt9Jq+s27OygUngz33wYcuwtpl6f2cEAISvwH+Gj3Nm67Ka3rOsyBMjFpz&#13;&#10;zwy9m3tXAvIxcfZ62LflYxl3uaTuoxKtqw6SJb/zXLkgj5GKLueZoC0T3LIgCIMUEI0QFVfdZodE&#13;&#10;I436kZXubNVxqxhqAcOGZ3S46iOz4dTVYwY7WRXCYCvbX6hnDsw2GcxsabSkbrlC5JR01jiIwFs2&#13;&#10;LrwjVORdNvR2vY7Vm2K8wcNDJk9Yrn+KfvF8EPtHJ8jzpYYVcB06MCJ8DyOFM84u23fwFEdF8RwJ&#13;&#10;Z+S3GWi9wOiwxblbd9jmco+bRe5g8NmmnqyQlrouK12gOVueyM+253RBv6w5xICRcyPA5ZkunoNy&#13;&#10;ccwtItD1+MXesIexYp8tpC8YvGrQybJry8gf5zRtEWcNHJ6Hcuf2PfjjdagYgAjf+yV5pd38yU9+&#13;&#10;MtzBaGL6W3usjqGc95jB15CyRf52WL3wDAOLtNiu/uxnvxh+88lfDJ99+vnw4fv3OTuG+k67eQzP&#13;&#10;VHHywfY4B7SPOq1KlgypRHS8OuBvx2e58cUHrFlyeMw8I5spv2o3BO76WHDBsoTj5Z+TPJtMJd7P&#13;&#10;ZdwxGkJ+2iolfwGvQTzZqz+LPFg70JFj8sJbpzqewA7Gm/7UAYxyygDms9S3igwOPK1tq+hkCmT4&#13;&#10;uxix/uUnn8S4cHnqtmVuv2FV0wlhh/SPtjEeHJ5wNhtGrzt332XFoxM1bmJxFQgU8fO8EdNy5YfY&#13;&#10;bQNDX5lsUk8se+l3C4LANg/r0Gg9TLsAnSM6JriGyP1vv3g0PHtxxAqR3eR1FbtGyGbiyby6Gkse&#13;&#10;iNf+xib41jDMb2OwO2c73iqy9BBjaW7SQWZtpzTIeDPW8xdnw9P9Y7aUfUXeN7LN7i7Gixxjy7Y1&#13;&#10;UJAP6IUPKRMnHcyk+aDvZfu+wSSbddv8ZEJGwwl0UPvQG3AZBK5ik98aW+1vqANcTeUqmGP0wPa2&#13;&#10;RqjtpCEv5P19Jva+d98NDijHXW87x8p09W2t56VP/M5EbwN9C8+iSwFHgq1nVoRv0dkHvprm26R/&#13;&#10;M6z4Jr35sswsxy0eXIcWzrCXuSrb9H8C4jcv/vHZzZmFfMVN3/arY1wZw6W9wMVR/W+DFv7owHav&#13;&#10;ymfgG3D2lD+SdrV91cff5F6Fe4J6+VvH7+cypCvr24VW8408NHzLRRs+Gnb+XMCE6bJd/pcdwDGT&#13;&#10;hmt1cp0jWnzzr2lk/Ki+J98e7XBM/8g+iT9vhgs7bIOX+IKCx8cVQFW4V2loHvZzTm2le9Xn5i9x&#13;&#10;Nh/mz7n/zTEn36arfehz0njS4ZQxnuzPHBwzDM7mjQeFYdDwfZ/ZBjtrIhj5mjg5AKyx+aRTUFyq&#13;&#10;Z8MSQEfPRpBGmg3apxS0y6xv08m85NC8cho/HFSrACyoxmHGm1HFhIKxQa4O0Zwh3RGJgSDCM9a4&#13;&#10;MZX5Y5kh4un4Dlw8BHHZVZymg77Q2Clt44krP+RBG0Pm8eV3hA1Pn6YlneVM2zyXwIu36VvQNYYZ&#13;&#10;r1Z4iKV5Y78MuvgZV1w+57yp8ivaFdZ0ToC3glgxOtxyk/8qscxKgUdYZUOjl3lNGZnWyKPIkr35&#13;&#10;uOYPvNdKHLoNsLwqv83H4kTFCq0mrjNreS+exC9/xnBB5Of4kyclewIJUzT4Va4aFvNk2frTZS92&#13;&#10;lKq4CvL6X2W0cPbTdKc84EuwjZeu/PMGkcYdy1J+AhdMvIhDvsH5vBtSM968jWUXXKAta3LNIG7Z&#13;&#10;U7V8MFhVZ7qMap0B8S4703xzZ/zrON48/u8Wsvl5taynNJT76nKXPlAZ6xd+jNmYGuQp3pu83cTL&#13;&#10;N4n3OphwmHISv6RGd9q4jPJZo4wbsKQguzRvKKNCVhGVg3wL7w9ZjKz75Ju66b86fPiCFQ+3WIqP&#13;&#10;bj7AQE6D59kkGm+yncTtB6Db4opceete1h10wQ4yeKbxA3lFhcTYrho7R5drRNmgXUldQ8+r8z3r&#13;&#10;IWeBoFq9TcSzINz64DkmnF2piiAehobDM4w20EK7e0zApass1qHBAaBnpxBnkzROoWUdHbSBFeKU&#13;&#10;hviMeqEx3nMXzl2NxcBL44nGoFXiqaLWOFCib+4AqaZizmchPYwlJ+TzkEHdITTskfgL6D1Epx+w&#13;&#10;zQaSgKRdSLPAdgJwsTkCI9EKhhFm/qFzh4Hr+joGH3UlxkxvEIE1GD4+yMqwDYwfpwesLmC7hGea&#13;&#10;bGKtcnLAolJ//PrXvx7u3rs3vP/eB9HBrYc3nGyAV66aLJ2lfldzqPcsXWXBn+WKTPE6l13rkKHt&#13;&#10;ZPVNbh6n35efiddyexOS0W9ebxtsjmvexnV4P9V/yQQexgn947Py2ZDTs3FPPlffmh595/ywDsgz&#13;&#10;6XFgn3YUZp0iS8f8fvCznw0f/uTHw8Gnn9YZPpy/5jlTd5gEUlZXkFONctYDt07lwHD4nSw4aTPS&#13;&#10;ne064NXg5TXF+vvjbxFKHCLnfLIcREvYOSs7jjHK4B1DwglGxyPq0QFpHvB+Tno7HMp8584DaNBY&#13;&#10;wh9keBNDpkaQW6x8sg7HeEHd8YbqNQ2MGi1YRbZOHdnFYKc+OEsdo8NLn3DVM+zWqQfkdQ9D0AYy&#13;&#10;fYeVXOcYgtyutk67tok8un2o+E4fj+86yA8+QhdJYexEXmUreTYPJ9QnzZ5rnJPkOT8aR47Dd3gg&#13;&#10;AO+uVnPV88OHD1g15sot6CQPlpHGRm/fMe737rvBAetq6ibZndfxa/UZ+bjpzLnfF5eUb5rTuPQv&#13;&#10;+mOeoEBLrvXZ5H0D0BSYPM/zWkFJ3WqGs97VM39t46NT4qnXQn/mIzWz3l72N/qxkL4M5Kr/lNRV&#13;&#10;/3xJa/d15nmd/K9Gwv8Kvkn/X4WbAaE7ikfitK1T71o+1fcuubGw5NUs3lWEI47Rc4S7zvsKj3HY&#13;&#10;15HcZbwvizdif6PHMs55pBrzkDz1Yw53fTHDPNbV93m8CpF/UbX8sb9R9oAKG/86ppM3PF0Z6btt&#13;&#10;hnVPWhwDWx8CYkkgj7Zy5SwUGdaT2OU78arSX86TUNWHFxeuwPAr2dDrVa7z2c8QJx0zN8fl+wJ2&#13;&#10;hGGCTkMJM4o0vOtY7dN4Q02WG9MRziGUID2iwazDXqfCmTI4S3F8TQeBd2H8aYlzP6uzHft08rRM&#13;&#10;uYqlyZWxGcTSq/Xdxr2sYtUplPAySEyZEMY4lbFOS6ZWHK1vLu0Wn65p6XefnZZj7WZQMcmBaxsy&#13;&#10;hCwnDnlmvDZ2tOFChV40KQiTMHS64vVdJ6zfOYgQvxZ8/QVpWirV+lt0uTKnjDjL+Cqd0t5u+7Ar&#13;&#10;78GAdjZqeWvxQGy175jOBxk3zRhORkVSfpabfccagE50yW8NDuav8gHWIhBcLieubyoUMHAxYfKr&#13;&#10;6KtvZ8ukqSpAxylltsBnTOIFD0GpdCCa8m0eC2/xRpor/42j8AslrBWN/OS9eFzlUfQ3DmlN/ELv&#13;&#10;x0tcKWRnnMWjzFc6BR56lSs+HRApGwFRi0OH4coSo7+UgbSp3J05rnykJQwy8RvXp0uhvcFEZ1kp&#13;&#10;QzEO8B3e+DQQV/Esh1e5hp7D3OQ3D3+z9+Jp0dUxpOmbOWkqurpcG7845YH1WEYt0gDc1IT/Jqk2&#13;&#10;/jel923ho+NiMK4ykm5Kmny04bGz3FJLLiJEyZUFfJ20hI8Zt5KmTnQ8/GFSrWBR15QO0pD93vvv&#13;&#10;Dr/6zSMGNHvR01ldwsCIXScM2BjY0x6csPXk9IzBCw2jKyq8LWeTmWdGjUivMq3BQqsC5UFOtllN&#13;&#10;pf3YRlV9fwJctpGQHuOulIvn9lzQHjgQVDtY303bMrvgnIfwg8PHrNnWl2PgnJk2W96q4RaZDQz7&#13;&#10;O4wWVxhIqvpsqy4w7Nig32J45uAr7Qe8vWSgd4rR4WyFrUCQ6iGwrgI54Oc2nFPw7fvtShjagGNo&#13;&#10;wVZCltAdrh7hn86yqpU3GE4oL8vsjHwfcPbXygpXsDLbss3AdY9tOCfgOsAI9Qc//wWrSrgO9oSt&#13;&#10;FuBbx0Czu3t7OGcLzy7bc9TD6tpHjx4NP//5j7MSxsMO9/ZOME5xcxHbhZQx4VKGqQ/KNpmWpjx5&#13;&#10;VwbCh6vycfUrUV75p+uRT9Pt76R1k+y9EtvVwMY5rzPtJ529wiQZ8TtyPeEIPeT4Za7onUKDu/kk&#13;&#10;7fBZGbNmuaUyeaNuNA8DQnTlQYPCL/7+fzH8268fYRxDJsYVRdusnrhzfgsD4D4w9DWQS2/CWUEI&#13;&#10;lTG/1/i5wiI62mrNu/VtE5mVBtOxU6rsI0XINDRo4EAvKAtER0aBU76AOsDI5raUFzyfIlsaNu7f&#13;&#10;fZAblrzumGqK4Ybz56gg9+7dzd7yS+Q6LS+4bTPs2G6QsE9Xa3jwskY42yhv5NHAcUEeLqnffIYH&#13;&#10;pxhoTs9ZGUb+dsn3LgZJTY1bWFHltfVLPMTk27OO6VfCKw9C1ogpp3MDogwgAa9J9iwujVIeYJ8b&#13;&#10;TtQLRLYtvYVxRuXh5IBtnLOXWxhPNsjvOQcfb3tQ7vfuO8EB9X7q5yy39k3nfspNy+EM7Pf6qvax&#13;&#10;/vorVzT0jH4G1ARmPDQBBVRai34jUydeocuMMMH7Va7z71MMyzgqTvuP6RXgNVihbnLBjc5YdpAf&#13;&#10;1zRUHsqvafVZNM2fBTP9ned/wcgp+BVv8tk0MlHJM+887T9neyL6ZHJz3P2+YMYEtvQWyOTDcm4+&#13;&#10;F1CvMIlus/wMT/9+RPIa9DQ7fyU38b7QmLY88OxCw1oOl+E60aJ1JIJHlZdEw1PaKrOdcTBPYZP/&#13;&#10;kRdUv+D3M9smMc57pIc4bLdcYVllLzZx6nyakJHtr5dcNd6ic0onY6gxvUSf/yF+O9NczmPT0TDL&#13;&#10;z6ao/Zfj628+5i7XCtfgmkAaJ1cdeAuH1yeueVMI/1RM7iOX+VZ8G1b3pRZzi2nJvESLfUaJW3F6&#13;&#10;cG7juE2D9wQ8cCqNqwWbf8RxBn3OwByaiX8qBXA6M9UZ8+my6vIjWWHxy4x7Otxg1hOq5K2dAV35&#13;&#10;yWCVcDHacF0xiE4DsATjKt28mT87OISF7qRHJ2fkRTo3I4N9rw5B3fwilsZU9FZFF87vBS95lxZx&#13;&#10;dpodJm+EjcFmxJbBRyM2DWisgXvlRXid6RhWRorucFuGxglI/kxpqYRKmKVFnpoDrYjCiNZnDVwr&#13;&#10;jV5eJSIrl0osisxvZKnSqjSnPFdcy6icvDCCZelvFNjXahbjV0Yqna6I5rtk1ZsmLL8Mnke8bUjq&#13;&#10;fEtD8Uw4v3QdJ13O8lr8NV3C+Vudb58lU4KEln6O+BJODLuQlCY8gj7kMGUOOg19lmHNVMoP81Jy&#13;&#10;51jNq7+987yU3ZDVX1mVwgBWF/zkMyuIxvJPwI1/QvkiZM6HhedbvLxJ/Cjeb4xzqtOmVTPBahDL&#13;&#10;YZIi38MHX0ZXEP01PhdlPPm/SR4a+m1gjTOHT9L8CZ1dTyEycmT9T7mPMqcgBYF/zAnfeYhAP1w/&#13;&#10;fR9BQIZiFcbACSBpKkzqVUZzGwzGP/7BD4ftP/418v8s8a0iRxhIqh4C6gGsrPcXi0ZYD3tlQjmD&#13;&#10;QgdZ2ChIFolGV9iWaAg8cX8AeDzDIGd/8O72G/WBxvgcWJxYzljH5FI6GKOIgyW324g77Q3xTml7&#13;&#10;NFCmTtMZQsyzAuAMi4bq3Wz700CyTeA5506cXzpTPgw7lwxoDXVgqAEH44Y3i6jacl0wgzIPd/UA&#13;&#10;zSPSPwDGVSK54Z68eDsHw0uGiN5CorGf9pLzKlbIuB0mGM3P51j/IeiAAe0mWxgecxbE5fAbVo7c&#13;&#10;H37w8ccMOo+4kejRcAtjyRaz/QcMwJ/ucd0wq0jO7rBKAfo1KmuY2qGub63DX93d5DMAAEAASURB&#13;&#10;VM6L0HhivXYwq07P7TmkKCPgyph8pS8fWrYA92PUbbwSGFnEv9sI0cTPF1zHra+CE2e7vIv3Ldw8&#13;&#10;rY52o5+BKeeJpxNtyUyiXxXrIqbhfPav0qr2qjuR6tj8I5q3yVC0kXV1sf8UKOXcpcanyOG9jz4c&#13;&#10;7n74wfD1r36VA2DdjrbOYaRuI1tnu9YOK4esasaz3TtBcNyaFsPj2H+xTV0d27K0qeaRiuaJVYln&#13;&#10;dGVeHKM8EYJhjlk7oDxL5zmHtx7SH3vCdrEnL16wPYjDjt2ChuFjDVyuAvPq8DXauyNWjHz59eOc&#13;&#10;geM1xG79wkqCfLGChLRz5pAGIPBZR484sNgVLfvcCKWRZkujBLc/nbN9zEku+zTSY4vnypot8rJ9&#13;&#10;VsZCbSVenW2ZWM9c+aJ+liYYEoOoCmMNntrvyi2JGC3VB954k+vOiWfHS9ly29zqLbf9asypG6GU&#13;&#10;921uy1m7c3+4+/2WHLj0HXHUh6635thqpkt9QuY8nDtn99AmKS/flrN1to+ayZooo0q5+2Z+RR9Z&#13;&#10;z2fh+qv3ys/cKPE8rSuvcFdwjG1Aahu41DnWq06mYVVtQTvqHUAXMK9IKkETjRNkKCUR2/o430WK&#13;&#10;MyeLdBeE4JlwaOOpbg08ZaorePyjPIPdCPir+6+6iZ6SgE5i8je+aZjnfsJTOwowoeAr3Yoj/sZV&#13;&#10;T30WDpraN/B89bcwbhctbHazDOmvBYZXvxBlLJZXw70ktLZWT2ma50W5EKdWpb8kMt49HgyEnTn/&#13;&#10;j2Wln2WQozMCUGGWV8FUfI0l1r1j2hph3YGgTj9hG3Pzdow+PsYxKrydr4RpnM3D6Zto0NRjwchL&#13;&#10;aLyKNYUrP2fePYadeU2v5kO5eIVrWW6QmN8kzE6Ygdssc7zNHvAQ2CWJf1YgjERLuJ1nXTVtE5Fz&#13;&#10;Ypux4k8aMNEr6Twkpjp7CF+Ingo8OMmEMw5KktfhWZF6JUkbPbL/nPpUBoepII1vWuJtYeETOGkw&#13;&#10;FLQhsipj42vGiq9yg3EAQTh3IDDiS2T+RDmOxSIv7FBFcY889PsC+t3q5EBW1/TPeaK/35Vm0S2e&#13;&#10;+bfhOmloGv2ualv8U88IV9f7ViPSNK84+AZnDnIDRh6UIqq4bTAITsMXadWMrCkZvw4ipdyZ6dVP&#13;&#10;QAclSoAreuYNhDyV7KK3mO53OeErz02j/vP3kbX6VpQrzwWihInLuDrTsDwyuKKzqXfTkkGoeGZK&#13;&#10;2LDidclLxS9agvC1f8RnwvxITO4tK3npC8gCrl6ybJlXtzNpGAkcsCqQczqi6RzM2otFHmkQsw8d&#13;&#10;paSC1n+fMxBaZiQ5/JUeM3Sjm/tP7y+HvxHJNc+XxX+Z/zUE1zyKtuJpl/FU3nPwm9IwngapegI9&#13;&#10;ZXUe9cr7TXiuAPwVPm7ETXmWgBRiaVU2YtyLrGp4IGxRlq9W8AvyAk9EK0H/4AW1UmT2HfLUGKHK&#13;&#10;c8XSe++8kwGfjYjnB5y4FJ/VEp7rsb/H+QzMoHtVsIe0akC3/pReC6qSR3Ug+t3kXVHo7HHaClRF&#13;&#10;2mPk23+2J65acWuOgyGvtld/6Sxp65JbZrBpgJdrze0cyggMHERwbJkBnLeNadA3ltt6Dm2z1EcM&#13;&#10;YE+5ieQ+h1leMjPtFtD1lf3Yh4QOLYAe0qhL4yptk9fHeh7FPtsqNJx4hgnahEGlaZeusCPgEhbL&#13;&#10;0rOINJ9AOoYNhrfgk5kWqSyvVTwYnfa5vjkZeTZ88eXXwzvvvp9VAXAmvLyPEeWdd94dHj379fDw&#13;&#10;3XfY+now7D85GP7wD3+e20EuyIeJWCauBM25WvBGA6vp6KqO5KX4lwJIUGiVdXMda3C7Zblc/h6T&#13;&#10;aPDgX3y84mXCU/zqb+loWtpvjka/+EvkcuJzwBveF/EI8730f2XWNEVYzxG15aWcITOuAlHyfNQK&#13;&#10;Jm9jOaWsMIrgeR+Dybs//OHwOVumPKz3HGOi5+U8P9hDBpE584XMtBz7vCxrW+EFR+oL0qSeP6V+&#13;&#10;2ZcgQjqcpqzsKCquCCk6rQMrWdXhihIPeX2BPB/Qv3jy7CntOqtINneQwjoM1RusdtliozlP1I+e&#13;&#10;PhteeO0oMu5NVsqyXHDFlNs5c6sPtJywlUyjyT7GGD5zE5TGSfuD6xoukL/nXKvsYe/WWY1BGnzO&#13;&#10;WAXjuSPpj6FUtqgE1mXDjjhzJ2XJHprUhUxZwgP0A2tG8KP+kJarL20D4SDwPMGhMbXLy9Vn9i/c&#13;&#10;kmO4W3FuUWd2MDZ+774bHIgsKNBLzn6P3ob3bwnkr8mnWqf6bCX3rye79BuxqEPFmtKb+tdks8/C&#13;&#10;E7/U/NfjvQIhWf5Gd60ExrDSmg11wzPZM/YM2QxM+nQBW9A5T828FH9m0eqVSPb7YyxIx4Z4/Edl&#13;&#10;jHoEPYvO8Xty4pq+On195uOsyNQEVoyeRZxTGF0+0t5lOMc1R+P7LPnloMV3j6syHlj41othbXBo&#13;&#10;+hteiJR5C8BS3P4Uxuw0vbHe2AglHxXWY4vGV8/CkEPCaQed+Mq4l/romHmVdkG4K+0vOJWTsM8+&#13;&#10;m+nSFr7MdXop9xuA5uPwG4LfyMs02i140B43PN1EGwGxn+kSJme0bCRtAGN9guF0SdOxc9koIgi8&#13;&#10;jGDWgUbx2hkms0SKYXYohacTjgFhh5sMdNnjRAMuy6TZgq/C5ht4/bRWaTAxXsVhPkR67LTi5hks&#13;&#10;5sY7lccG3s6JMFYmqkEKULx2NO2bzwWhaC3lK4yCrp/vLdriWhZQQy10eWe48TT2GM107NDYyDe+&#13;&#10;plm8VYlJAzgHvwqAPK2O8GQg0dgxr3i+Z5CQHl5VWQVTOqVZJ4xp+Z0lVfGtctBvnkbDETuGFcM6&#13;&#10;PXnoVYQNY1n4Xh2a4o/foZ8ylqdFgwquKkOtMpkqhvD+dP303biUQOJXbqz0U0NYsOIxH8JNeTS+&#13;&#10;4Z3/DJqAK6t7lZtJGsd0IhtjWhVnSqcsxWK86oTrNORPbadxQDi+j+Cdfz8rm5SJ5WKnPOTT8WOm&#13;&#10;7JSOr4PjrPDKzFydKeNZQbrIGnUhTgWDs264JafrhDKkovLK1bW7HpJXM3FNq3HCN9OPqzz4Ki/+&#13;&#10;OrgFDyG2ZEDap7LoPBTfhSlZy7OzPQJ1vI6z/OzyXfb/XX9P6Sh35qfzpixJdBNuTfDnQ8B6fau/&#13;&#10;Iu+iVvGBRB16hnHAQ183kEEbvPscQPqAJfybW49qEAkfNSI8w1iiLj58+nx45+7tLOX3MFa30Dy/&#13;&#10;2BvOGPBsM0hz1cQpxg8z42yx6y5iMGZbjVfx2tboMjgiK96Ms8J0+CZnGdhGeGuMM/oOPB2sqdJc&#13;&#10;QadR44jBpWeMnDNozPYGB1SEqXulLQNWmYNBxXgX7CNSR6wxO35GGm6dueAASWfVt1mJ5eBRdh6x&#13;&#10;usO2QoOHZ43ss3Vmn5n4IwasmT0kLw4I1UvNfNMtHcGTkB0MSZ4dkdtN0JeuUJDuC3ihvXwFY5S3&#13;&#10;CznY9NaRr5+9YLuBg1AGttDujVf37z+EbZ+ED+9iuDrjBhXPg9jikJRtVv+wRID80jbA17SVpkyb&#13;&#10;87IqHHohueuEfJ+/+62rEqn3+rvkY1nOgicu6EkI4Tdh6SiV5hyDUWw3rvrN4Su8BHZqNRri+nPC&#13;&#10;VThbR1hvDJu+K7zhK52qXepCSapypd0wXvS1/ZLV4RBZXaP8fvSLXwy//P/+aDjGEOFtMR5K6iHI&#13;&#10;GgmUQQ8/dbablDPTrdHwgttrkMgYQ9LnQNa9MtqaKG1EjSxLj/0uV16UCtOI4RYxDCbo9UfP9oan&#13;&#10;bOty5ZOrTPY8dNVVuxgvPJT4jMPhPE/o6GQvdGSShHZmjTBXakU+WSnitplLaF6hHTnASIJQDQcv&#13;&#10;ng1ffvU1cZ3oqUkRb2Pzum7zbwf48nxreL5Xt7i5LdgVZt54Zf/FK5ABo46RH+TUVZLmJTwlo7mR&#13;&#10;R8MIdFg/z7l9UdldzQHJyAQ8IZXom+gH65gIceuseE7bSd9IWXOF2d37D7BgfW8wCYO+A3+mfmXp&#13;&#10;j7SfkQ8qrdVrdE4mtdy03+/7qe7oPqNtQ41jxjo9tnlvQ0Prp3mcSYfNfa0bGN1pszqOeuOCLafp&#13;&#10;H6Nz0kaMus26U7Q1w/pZeqhxLFIYWRteg0t3rc8IioRT0Tv+4nvMew/2DV+EqRhw/e17tzSGGOyv&#13;&#10;wtEj/PO/np2On/bBPT7C7R9u/zPftpPntJ8qJG8us4+sLnOFnTlWL9k37LTneWrchun6Ox/+QYeZ&#13;&#10;rk6Ifo/H7M+1eLOw1722/MzhbvIzvBcFzGH7vfPQ3y97pk0iUD5UnMqZfDKX8q+d+Qrf1NXw+ZLV&#13;&#10;iJbTLmffPXz4MD8ndtyCKb6VnN9YfFTD64zvP0WqxuhVFpVG8b3ep79JM/QVrN+pczeDTxFf9TaW&#13;&#10;sbjmrtIqOVsOc7ossBEDhEgitmiEtfo7K0dzmQ6qg2ZnWybm2dyXk4mTGMEcUNrnVyitM3Ye/OdA&#13;&#10;PCtGgM/ybMJhWRgoJiuWlR2+0JACa8wwqdOR4cWwGGtGabXAzPP11Rzlb6bb4iqmGmw76C5BsNAc&#13;&#10;WJsPdbC4jGNntgWkGDfCkBedfjEGjHTo18LnKgfdKhU5/AF30VEdAaP4nW0TCF7BWAHNc6XjsxsK&#13;&#10;YdvwYYOQsOCQgzXbyiP+wrpMSgNXhHpsWPQ3hbkgWz52iFI55CGHAlRFAC+IPe1ffunmDZG4XMJr&#13;&#10;p94ysV4U/oDyp+LUc8q7dAvXsJ2n5NkEoceYfusqTSttlftccYhjTpPwhhu14rdibDkT4qor45u4&#13;&#10;hZH3FS6PWtb0aQVboYWflPBPIH8qon6LrC+CNFop1x70xyCJpMzPGp1F05C/kUlKUkNYzjBRJshL&#13;&#10;cxHATiJ5c/WTgSoeO8bim/NG8Dkf6908jRkUYHTysculnwZ1Gfje5dX+/T2HMeybuDmupkU89S7N&#13;&#10;L3cddxmi6UpjbWd/AVD4LM8q40XAjS8vw9/AnU5/v+lzimd5TNRREnxDI4aMm8rqKn7itcDOcFyL&#13;&#10;56j9AnlB/hLGAEm59ZYXq6+32dznis6ziw2uFr6HUeJwuPRcAsKsX0cY9lYZRHm+x28++2J4hy0m&#13;&#10;zDvnwO7N+zu0FxhckEEPfT0krXWX1xNP3nHpKMYYrjxlFsLGXUNr8EK3Z6BsYGzQSOKhrN7asU3b&#13;&#10;UyvlrMcMHqHh0LNEGDi+YIC4zqDxGSuqLjESnmOI8XDNY87X8ip609QwQdMVuj07YYUVMqee+UNd&#13;&#10;ctAmBy7Qad744anvDr40ZBycsnUHmk6oixpnTqwTGuah2cEtyMM6r411QHmLrQoaeXY4h+IW2zJc&#13;&#10;eaMRRmOJq28OmNV3ZY512fMk1ld2KaEVzgI74UaTvZzdsMoM+xEGoJW185xj4spOr66VJ+9zle0u&#13;&#10;Z7A4+Nbwkm0Wlh40Oui0/CI50VsEjM5w0+FREsFL3o1wg5vksAPFqqtnwkev0lEV2vWi4ledqpCX&#13;&#10;/ZWOxl0wfjcefebhpW/1LDlq2H4GA/Fj2DDHwS3+wjnHFdjxz3LnPdkc8YhCLimfZQwHP/2QWrFY&#13;&#10;28HusBLonY9+MHz2+EmiPmXVhW2tRuyNTVdFYMBDNl39cKpxz8kOELs6Yg3EGhqy9Zl3DXFeiX3u&#13;&#10;bVI441IJ0w+yuJTtPeRoH6PePjK1x3aZfWRxDwOIvxMMKdkmh0Hh80dPkbEVVrzcgn5WbyFz9rfW&#13;&#10;ueZaHm8Q5soOrDGRh3UmxbaRN1eaeGvVXlauWJ8YhNkHA36TH9KXc4q2aKtcUIqIc2sVs4kaFMXH&#13;&#10;t4fCriH3yqoroFYwmpijaBte7MdJm4MaqCCjlhEAxC8Dv36gAnYFHaDOcZWJNLgKxX5MH6BvfVUO&#13;&#10;H773niz73n1HOKAM1wz+lGHrsjJS/fd6z3cGehPct/k274PN39+cBmtO5cU4c/14Ew7DJxj1AfpK&#13;&#10;BYbrvrP1rfr8PMc+ZXSNtdEKPboMQMf38BpSogcbgGfF80ldRTfLb53fU1iln4DZH2Grz+W4akrX&#13;&#10;+t35mPAVDr8rrNKTrim/8Mm06Xc4jvDstBPaZw+VBoi8MZFDHyPjPGQlk4zoWOMX7YJNtHbakjx/&#13;&#10;n2Xhymvl/IrXtY85/muBN3i0zLxJ+h39bdPoeP1cTqu/xWuZFv6Sybm8yDphm+b0dejzWB/X0fUX&#13;&#10;WV3Zqcyfc85N5SzErDj8mkf61t47/zclmDNMHGzFKsIjBhMO9JIxF1yZeEnGZVr2jtPYp1Ebhfgm&#13;&#10;hC/zkwhnx+pqotoi4tIdXXdifHf2TCOCjX0KA962QNRqAfd22zGhIR6NEsI1TA2QLEixXXclBGUI&#13;&#10;uR46VRThlhnXabSAGD8zfuNg1fDOk7TZ/5GP1/IhcSgx5UFc83QK9qqfOMSdciLN0AGODEpQFCoR&#13;&#10;f8Uf6ZY3dPDorCde5I4/eUITOFo5Ctvp+5Ru03GAD0oUkisgJpimoePkMF8UtNeKthOnTrnp/IRm&#13;&#10;/Pzud2HCJxIInPnMP0OmNIXvOEl3zMcIVY/OnPElmI6eXhVXkPYfwcdH8MGRVvah4ypIcBTcVZoo&#13;&#10;ATwqjY5C7pIXco6XP8tGQ1Tl1afnEGiU9LaPY2bluxFwQKklPDPJ8oKfZyvoVPCYVsSuUDFIYzDF&#13;&#10;U9zHXNFqQzGnsWUikcc/xRfpmxqr5HcssHn8eTzfO2zur1+Xy9z/bd7n6Rtvnk7hv46t003cMfhq&#13;&#10;vCl/sEikgbLK+S7Ndtwbz4jixse8gbgJYJ7uTeGv4k+lTyzFlUGKD2snNZlHzMUGxLeeyQDfBVkB&#13;&#10;83d9Gr5CCxYYGWG5jz+rq3XbQcs+K0ceP95niT9XoiJ/7z+4Pzx+jlwCu37rNoPB7eEP/8F/Obz7&#13;&#10;zsPhl3/2JyzLOB52CTuCoY9e7HOeg7dzwFe2BlxoIMCgoP5QBr3Jw5UhjKFyboh6YodOjIPFFQwW&#13;&#10;rlD0YO5btzkwjOe2g090kHxXhzkw29jiBx4Pt7yQL4SfM1D17AhnpTcua1B1RB2wuK03WdGi/rGC&#13;&#10;0HB7/esW/t4Iou7zutYLBqHrDMj2vOLY1V6eHwLMKoNJ59i91ti2RuN+Zq9oD51NXxcPMysba1up&#13;&#10;r64w8CYejTB2WLONwdl7jCMe/Gr+3fZxhCHqBWdOPOH6YM+SqNvUvOJ4Z7h39x43mnAbCDywLv+t&#13;&#10;j3+Q2UONMh4i6qG2lmWMFvBePaL8zEs77YHFjueyXJaskenXOmHEWs/oe9JZdjVLp7Z7vUt9m+GY&#13;&#10;14l+n9Pb+sko1tQK62fnrdK2vVh2c1yGLafffsbsGTq5i0YoXTzidLDghIciJKflubLxw5/+bPhz&#13;&#10;Vpm4YuM28mob6PXQG5zPto+RxC2VFFQMgoeUpa4MiB42jJEBmTItV6h405MGjpQP6VpnTM20NK68&#13;&#10;4DalrHpCBryFyZUk+7yLYXOHm3G4TWkV+XlOHXacdHj6Apmu8sM2D43S4nYcjDbmC5y2ddvIMS9Z&#13;&#10;vfLkBYcSY+jY4VwQ6chKYoyRjjs1kmxSWdx+q7yfkx9XNOY8E/A6g6uRceOC1SjbtEfk22SsY75a&#13;&#10;hhoq3dzGS7o9Va7VHntjVvJMnA0SXDmn/kFbVt1Sr6x/8kqe6G9d3GJF1rsffiRbv3ffEQ4oI/nn&#13;&#10;0zqiEOFafyy/J/Bb/JP6K11/FZcOSvfP3gyX50U4mZ2VJOoP6geLzDIOcYVcHUravFIVyDv5Rn3E&#13;&#10;3US3PLXeFc8rQ/rVr+LN+W6a82+TqO9KN3gCo1p0gnCCXx7bFD0NU08pEKdtX5d7cKAkHfNoLMlk&#13;&#10;Ofn2235xJmHQE64qJXb8bEvFHwaopHyzP5Rn0ZqP/0R/elxZNL45EXP4eTmIYR52E8br8MWPLkMP&#13;&#10;zxfGn7gW+OKnLFiWVZ6uKnTM6fOSNsMyShwTFuFLnDCNX5CJJstkitcy+xI0v3PviY4JNQYTG2ka&#13;&#10;pQsNFDKLWwU47VZDwMoprSW1yw78KZ3L3hpiHIlvYUt7NuVrwi42YYPVAT2dQzqKMshKnoZ5GA+q&#13;&#10;RJh1vdWjjSGpuFTeYqr0TM4yEKd1wK0bWd7jUofRGd4uBZf8VeFKu5Vr2VXe9CXfVNDqULWyqApv&#13;&#10;LDv61anXoFAVF/mIkBjbMI1Ma3S4xNXlLmyMQnYKRkFpwQq9ZmZ00lJ02/kwjeqQ+O6vBcj3JAG8&#13;&#10;OJp3Hb+MI3bCSoBFL16/7fzrHODQy4liKR5o/GGgQkdJWNPWGabrazCTcGcO/6a3M9y4QmPCLa/i&#13;&#10;p3h6i0/HI1el1A3EdfxKt3jTfoZbjhVWacsTfzkjZKTLtO38LbuCNaBkpmnoEhBv+y3H1T/pwg5n&#13;&#10;lRUlO9XmO/4jz7I0Xzlidt+ZxANm2xk9MTBaZb84Nx0854BN+b5OvdBQCQ753vgLI7iBMR2dZbFD&#13;&#10;HTXv+pxw2JJbcnSm3T9xXHdX/eawvne6xpvHN6xd+zd8+7/ts9Nq3P3deqXKsQquwzqN/u64c1pc&#13;&#10;TaYTJgNM6lrNGMtH6yt5QUbgZODmf4wzdy237dfhnW5/d/jy81XhmSGjBOVsuEvS9dRgAJ3K9hzh&#13;&#10;lY95AO9XyJ59mJ/kaUTOjLfADgRdQPHpbz4Z/q9//n8Pj758gj5g0H/rwbCDfG2wtMOOyL5nmCC/&#13;&#10;Xz/6anj//feHv/uHf4/bMTAU2Fk5ORjubjOLg1o+Zxb8FNgztugg7dC+hqHgaPji62fDIYaCA87l&#13;&#10;sMNiZy5aHJyuoHBVhnXTMAd1W6yecLWJxkR5sOISfvngbTvQ7fYcO0euVHTgdMS3dcPSDHuIc2oj&#13;&#10;71YY8o2WBi+rFcHhyoxVz4cBzxZ5WGc2+4J27gh58HpfDZkXGD2cddeWv8JWoWNotw67mk4eu+6R&#13;&#10;qRMGsqxIoV26ZKvMOStC1lY4iNL6aH5cKYPMkYkYPM/JoLQ7AHaV5jPq/J07t6CFrUIMGJ88e8bA&#13;&#10;k21HrJTZhee2xR9//DF6vNqYFQbloDX5kmfzRZ4jW10v8ZuLR+QTv7lrWWzZnYddfRdT4YveH9Gk&#13;&#10;w0qI8d2CKoz16VXONCvdfhJrRtf8vfHY5pcjYcue9FrPC1/0G+avY9XTsFD2mjSSLnHtzOdd3UpE&#13;&#10;0YkhqhYctv+qCmXA1Rwv0N/vfPTxsLqzOxzuPccgdjrcRm/fvXcbmThgmwyGRspZnOkvEd8bojzz&#13;&#10;w7N9shUZ+VyhDfA4niO3+pBq+iLEMW2SwiCBMQIjxiG/I9I/dlsORkO/Zb20uB3nFmepyAdXQx1S&#13;&#10;/54ir8qNh+t7PoiGWOvWlkY9ZEjZT72yToDnCLk7wADiSpQtDHbSDgUJy3XcpLFFXXPpvzPXO2zR&#13;&#10;cUWVejHL3YmPGTF9JQmjBvFlP4I6yberTmK0REw8R0VjkjKl7Ps8Im3rzMYafGCFG4yGN6Rl/wga&#13;&#10;XZW5SmFkAsc6yPY0V8ds3r9/teC///obzQH7qhnsz3LZ36nz1nvkWVdnWtX7t/m39MhIxBskLHzp&#13;&#10;sgm4+j7Xccxhkw5R1FVn6INnz54PX3zxJbjQm7aN1HMn3dRk1jH5ou62zsZ4MSU3jsGAHJk38bJg&#13;&#10;exCfeOGxfC765s9+Lx6IrxIxzaa3cXfy+nf/yvcJrmhveP0bn3GDk6d5y1gK3eQqP1es7rD61Wf/&#13;&#10;cki140d4Ib9qLKTerzyD+vfqOk/LiTS/lv39Nuxl8W6Cn/t1vMbfzzmM71lYgD5v+OXw/jZ+bjSF&#13;&#10;X8J239x2RQks+fImsy3aols5ciNtNaG2M1mFKKSMnhdiJ/DK5yhEM5iMCWbfr33tAn7rtG/GzMSg&#13;&#10;GZmY4bdGDRtdB8t23mitalk1nYHeQmGn2EPDyoIJc2b458wxyzLdf41bUPF4yrphyqxh/i69JxLX&#13;&#10;Be3gMd80xIENnDBViZKWGcDZ6fAQQDtcPgFdVMgAvOJPaByZuuDtUnkpZN2ZY7gRekXZtIeRftuJ&#13;&#10;pKNnpbQ7WXSrxfCg8b9AUJ0EUthO6XB0XjvdOS2Nu5+GdRmYth0gOxPuGyvaGHh4AwWKatlAEniZ&#13;&#10;EheuJ235pkKNgQiawlvqQ9MluLQWr/3qioYUgM98xhfa5nS2n/S24nSwM8/f/D1IIKvTmYeZvnQ1&#13;&#10;zg5rg4v+iRf5UJaksvJg2jYihhsvndMxrNISd9PO+2h0wfOaM37jMdC+vQ00XEiaHcH0NZI4SMr1&#13;&#10;WvDTQy5PWFa9zay9A8p9ljY/f/E8UXZuuee9Otrui1cx0HNMWgKETsUHfxWR11la3spaliGyUsU8&#13;&#10;1G+E73g88Rl/U1h8R54UHyrMPHZYXvhzk59h7d9wb/sshXs1vVLKVVZzfE3j3K+2VE0+yaV5WnjB&#13;&#10;Q2WXeucgqGZ6CeVjXo4L8KWXkrvynKff+Z6HL0XNp3AN2+GLb2iw/igrajnexnLmSblaziMSGW3h&#13;&#10;1G8sn3zPctr4rzwbNp7hDrhEs8oNLofD//uv/2j46vPHnHGwnUHd0bP94S7vZxw19cXXzzGeYFBg&#13;&#10;Bcaf/8mf5qrbd1hl8j5nbHx47wGm7jLc3mbVxmMMI3/8x/9++BpjwDEyf8LKilwDykDu7p1dtjZg&#13;&#10;5MOwYJ5QN6xKWc8qqZ0dDObKOnVUf1doaNI5cksLM+muGnGlxj74PJA1hgwtPfDC81W4cgNDA7Ma&#13;&#10;qeN2Dtm2Q3m7gsPtpGfkcw8jxW06VfcxMj64eyfXod6igV+lk+XtJycYZ/Yh4cmjx5ztgLwQ5oGv&#13;&#10;GmSOL1i9hQVF/arTOKmxwHNTvobuXeKeYQzC9DLccvUK/3KmEOEUIj8Gv8BfMMA9VQahd/XfrnMN&#13;&#10;7N2cfbHDwHudDt4KA9NDbib5wcc/Gjbgifr4HgdbnnLFs4Pd3BJCGjo7IfJROQJ9nPLev9Gr5A6A&#13;&#10;Ep2GlHXT+0IWOxLP1Ivxu9v3jqPunDpNrhQ11aJrhmIB022SjGgcc7j5e4e33Bcd6gFpUkePtJmk&#13;&#10;OVcGxrTNR7wXHBFmcoW74syrjHGgrHjFe6P2rTvXSUtU8NwyvMf5GQ8xmnz5H14wWKG+3GK7FSwQ&#13;&#10;j4YFJ4KU5TO2fuk8JNUJIg0mNhiXyIPy7u04q8o98cyzgxPL1v3fJ7TpWZlFZTgBvq+2tsSzvQeD&#13;&#10;gueSbLJqQ6PO7q0NDmZ+YQXKio9z2hrPGAE5K0Q0uNW7BynbFh7DzxMM9p7h4xk7G9QXzx86w4CH&#13;&#10;ZOUK8W22mW0C7PksrnByW97OmTco7kaPrmBkHLiBSsOONJ96lgKabBMeWHfkh3pWPvIgbxpjrKOe&#13;&#10;D0QawJQx0u09rmqVN+rqOjfF+p1tcxhF3RrlqhNXpbmViLX24e33f74bHLDfYz8u/aJZlq3X/M9P&#13;&#10;3eREr8a2b8upL6QpuhhCqj8cLfJGJLTOCzD5oFq81F2BHSNogH/y5Onw2Wefl76hDltfo5CA6X6z&#13;&#10;+ik60iqJvzzTLdPbdTV5KpArf6/TUHgFMqzT60hJUwWO833+nOMquGpHUp4AGm5/TcOz9HRf6xI9&#13;&#10;4spQJw1dkblFX1jjseeQOR5I3tS56EANt+pHs6s+WtCDh/iaphD2Df7M8/Cm0U0zeRsjhN6lyE3X&#13;&#10;N8Evqnm8+bthST+rEH2/oe2GZ2lWR1ns8WbGORBb9MNTx7GImkP07B6B9+p9t08ej9tM5Tqp5Dfl&#13;&#10;Ez/ixjcycVUupLHi1NtNf5XTuFGmboIpQbgx5KWezavm/zIgPU+JnSUOAV7n1sJlonZW7LDZEdRJ&#13;&#10;q3SKvJhXDSI8iJ8452EBjh9bCZj5sHHUapW9ZsE4/WmLpnj9TcqvldI46wZNi7QDawUwHxVPGqVB&#13;&#10;2qd3DTWVloJygXGmGdQwM0p4HfnimwBjHuj+BqzzmI8Rtiqh/IEOOhGeydIVE6+iGVi53q7z0d/9&#13;&#10;1F830Wh+6CSGf0VDDxhVki47N06nV8qv8rCMq9NwibDbQ8xbDhMMX03TJfGlAGNMMT/8mhbhw+4r&#13;&#10;Oan8LdM8/xZH06h/0xV/vsXfaZhP3eQH3+ApPvzEU/GN23GCZ/TvuPNnhU/w8sqizQxWsVukKeHi&#13;&#10;nLGLH71yQRzxS1eXjq+90gCPDXrIww+3xXJp+pOsJtkfntO5dmf3jodsMgA84KBND7RzEBY6xART&#13;&#10;nXXWsGRHllwGj/nVVdoeBslSTMrO62BVaBpjdM2HfCz+SNA8N4uAyJJf4jVu5639Jsh6m4frc3N6&#13;&#10;y7Guf3e8LmMhJhos96JXuIZtLD14kidFT5eHOPTFUa46SzKdhXzxPcqUgJ3eGHTjQ/o6/eW8G2FO&#13;&#10;/00IbqJ/DkfuzAVe5FdB5Bmd5YCYOth8qDhjGQo3saiCXvkXeEcsxqOjIVc2kLvffvXp8Ms//Yvh&#13;&#10;aI9R2QbnBKwxy8zs7SoDml0OS33IAa/PDlmajyHgiDhPnz0Znj39enj85efD0YcfD+9xQOyHH7zL&#13;&#10;+SWXHEJ5Mnzy+VfDV88eI4vILzsBPET2b//sZ9wocotGlS0vEO3Okl0MArcZZG67MgN597fhoA76&#13;&#10;XNJ5xMGWZ5fM1HNwmzfRrLv1xfN+MJh4o43thwYL9ZUHvm1uec6IxhUOdSP8jPNMjvb2hsfUj3fZ&#13;&#10;XvSA9G9zM827XAn77t3d4RYNureJWGdywweDxbvvvju8oJ5+zfkipxpoyM8ZZ6XYCfOaYXWrZW1d&#13;&#10;s42yXdrxOle2xq0wq3WB0cQtN14zeIdzYO5z5ekOs//qVgeTZ6wocOXKERYfVdgdaNqgLL5++mT4&#13;&#10;mg6vh8E+4taT33z+2XD/4f3hg4/eH/7ZP/vfc6ZL6riRxzqaqxmhIfKowCs7L3GpCy8Je523cZ04&#13;&#10;WXZtRFGOgFgOvvLdxo+S66Kz61HXKyO0n+8xBMNHD8NGK+Hje9XDgpvhuU6eKN7YWf/KmZY5Ko6l&#13;&#10;QyYNyJiD/Bimkacd6geSMLz30UfDX/7yTzG+7WAMccuy8nox3PUsIFDYt/HmJbdcuq3Ss0zs6HOc&#13;&#10;EnKLcYHy1Ljmtp7q/FmhaYeAjfEBXMfixfs0+t3DX/mAXA2Ct5G5B/fvQA8MsOPFqo9DjCbH5zwx&#13;&#10;XJyA5wRD587tu8MFcuZKKreFXa5gnACHZ/Ro4ACMrXCa+9ST9gVYHeXAg2/9N3hXBIofddUvGUt7&#13;&#10;pS7xkNdzrg4/12gJf2wjzYnn8jjYCW2kZzmGk9BqHi3P9dEw4rf1d8UJA/pknjeUSSfbZus3xlVX&#13;&#10;CHo7zhFZ/dFPfhw+hGHf//lOcMC6Zd1P/UcG1B2TTlDiyk9jYgwGf425UjqOTL6Bqyu3zzkzi3PH&#13;&#10;0C8urfRAZ3FQe8BQA570mexPpC6Ku/CPw6HAy9PFt1Fnrvsx4m29XWVgmRRgfVsOU8SGnXyqnPpb&#13;&#10;fP2LliCu4w2RWubGtz3QCO3ZZo4f7925Q7vMKlQH6BhNXF1i1sQTHGay/icu6gTnH7UQ+IC7iS6h&#13;&#10;3tZVmlfz9DocnXYoCs2vi/HNwyfeXsfR9Wc5pMdY0ilMn5HoGEU+irNWcVW989v27sXzF1lYUVuN&#13;&#10;lcEZ5mL/6DEP6HKroObnLObi9VVhC6B+mQuhfn5fIagBp2eXy+Rz/c39IgsBV0BdNunsnNs6vOFl&#13;&#10;lYbPQZzEum9V4dWCxCMCLQPrBz28+rXsivGVjlbBdul8kpG5kSSFovVpzNy0vaQwi2vqhBUNy7wR&#13;&#10;v9G7wvldxhRpsNCtiNXR63TEe5Vh0jVZIJMuPQc7OM0w8SM5fI9bZegIzXGYr8YvDf1unur8iSmf&#13;&#10;hocGOGhOW6Q6juG+y59+tuXPTm2n67PD22++dLHDhSkeSbM4NSBhMSQd04BEHIMZGiCVrpXGuFN8&#13;&#10;4Eg3aY2lbjpyVz9z0PB8xPLrU541fX4L067pdJY5FTV4KrTgqky0bOqSjp1q6637o/Ue0RWdI35g&#13;&#10;lJky/JgPqSwnnEV4EXmY4W1EYz4a3jSNs6BnhJvyXJB+W1fW2UiuoXHvxRGGEK585FC+TeqXtD58&#13;&#10;+M6w/+Jp3retF/ZMCfAQS7fArTnbTVmIR3h5YgYtHw0moRt+Gu6qFF3RVWVYNMV7EdfwzoMh8qW/&#13;&#10;uyg6XuMqDDf/bdibQ1/v2/IsZKdX5XO17lzHVAVdNFedsdL4bSkmnz7tNox1RoZ1/hcwMvYVTvra&#13;&#10;NX1+d77n4Q03fzacfvP4+V7I2BSDEk8mmgcVYl7nP32hOwLwavrVTYnLoGvges8a31K/6XA8+urx&#13;&#10;8OWnj4aDZ4cYMtbpiNwddu9waCl635ny2yzRX99B/lz9oCw/qZPo2cc5PMFocobsPv76Swb/txlo&#13;&#10;cQ4JBpLjr7/KeSUbzE4/cDXKB+8Pe15/Sh24hYHk1hadHFZlOHxyBt6BnQO3U8KP3KK2x3kKvKOh&#13;&#10;aU+Y2aZerGLcWWFgugr9lzTMpxhfPMvAnGuc2WaVxhpt0sYFR9FStyxvbw7wgNbfsmrk80dPhieu&#13;&#10;5iLuj7ka9kcYTna8itUBH53MPZY0P97fx9jzbPj1p5+x1YDZbw513caok9t1SAtqYDlnPzBo2719&#13;&#10;O0t/Hz5k+xIGE5dBx2DCFo3n4Hi2v8fhtxic8H+g8YR6fvvew8z8//bTL+jcHnCN8P3hD37xB7Sp&#13;&#10;F2zlOBo++fTz4c9+9RfD//Nv/s3w6edfDP/qX/+r4ac//fHwv/7P/5S2loFtl390gHrUWbfuuCgP&#13;&#10;V11kTZGZuZbFuRzO32egkVXD0nmdBdiOdhxp8h+CNYOo14bxy3T97uccuGlqP+FaPycO+Ikev8bp&#13;&#10;tzLttwP9fPE+1RHhr35fgVnwpag3vfaiFYlc0ZxUzgjz1iq3hbnVi4rDiqaD4c4DbmnBT1kwDxrv&#13;&#10;DjCKb1sXMKTpxKRhLwY+6o+HvdrR1Djvqgwn+dTpVmNx5KY9mwDiIhasjmILGmeJuNrkjPiuPvGs&#13;&#10;IOvWXQYNH777EIMN/mwL29/SGPkOK7zYEmf/iThHyLFbXjS0nNK2bGKt3NBgIS7qiIabu9QdzwJy&#13;&#10;QsyDhbe4vWmXbTcxmDBz6y05yr38tNm1zd/gAGnrwRnb+o4OMJRg1FyhLjn54oHHbm075JlzSMic&#13;&#10;3LW2ptn2Dz9X3Fyyja0mxGpw5GrMVXArV1lZgtH2YoPDGsFgmHV8lwHTj37x8/D3+z/fHQ5YP67q&#13;&#10;Cmts6Z0KK17YHree+Da4ozo2ffuuGsvf2jlo0qVy1Oub/k2dpK5oqMxYRzTqK/rxTgzZDka33UjX&#13;&#10;dX1MFhYuOKiJ3b8p3pceV0M1qIZUw6Sl2oqGkZYKE2n1XYtXnUjF6zGWGOsXfqI3PZ5BfaMBzD6D&#13;&#10;q0jus+ryLqtENYzFcE8aNQ6xHVBG8jdJyAPPRTLtTJTBG0NbPipPAV3kob7e/G/nvXCJe4rbYZPP&#13;&#10;9bcqw+v+vyuf4J8TBeLOd93QWe3nTelZ9t6Coz43Tn0rW9Q8DOnVmdQ+UHXO3RIZE4/IwucWlJsS&#13;&#10;WPJrusq7GfkWCJbwfaPPkVemfpWewsZkhfMcjI7pC+gcrNoJ3MR6R4zyQ+ic9fCE/1OmPAzSaYla&#13;&#10;FAgJRShTeSoxEzR9m0vhPPdigw4zHlTm8aR//VMwplUdQGErbjGtCK8OUro4KoSRNlRVKoydjoLm&#13;&#10;yUuWfdpBgfYYR5KVgkiHjO9FGiqrSr4eodv0hElW88fOonvnW11ESTFzqNKIghnjiaxwm6WuRHYK&#13;&#10;mHUBtgWszmuZJWAqIdH4STLw0turG4zrsrMyAGh8IP/4tSHCeK5OWF3lYMWRHmGSZ+jqPKngix75&#13;&#10;VQ1Pkpc+aHBnlJ3A4nPFS/6xpKCHCLNyUHEAVjEXA4vm/mtcf9Knkci8OxgqnKZb5dHwBPBa5Wxj&#13;&#10;OLJCn/DYMAdRHc1Bg6SnDwaw6QQDAF3G9NrA6SJ/3chUX8ekY3RCRtpV185ia9hZWQao/UFB3pXp&#13;&#10;wC68Qew7D8vEGfM9lkofHHD9qr1gyiK8A8Ytb67ica+4WxOO03hSVmN9ST1ImiOxoiVv5tOliMqi&#13;&#10;twaYfhvPlAvznrh08Otp+RWOq8+RdvBWgzalY7ITD/z6K7iraEdE5Vlsnt6b3pelNpdVYYrGkfk8&#13;&#10;ZGHYT73svogwea/EFqjfJH8N8zK6OnyB9A1eugyiN6hjFk1yEOKpc+k8UTYRUmVT/kx5zOdyOsn0&#13;&#10;siff6BxGHyh26oHGT+TDK2qP2V75GcaBfQ+VfMHKCJAe7Z8M97kCdXUD4wQDok23rEDf8eEBs9Ic&#13;&#10;bLnDaglWjtxC/2wjY5foV89xePrka1aT3Bt+/JO/NbzzwQfDf/jzPx9++8lnwzsYCuzonDLQ2dFQ&#13;&#10;wkDvzKuHaYBj4COfx9YPjBWHriphAOeqAmfmvXLX2WV2sNUsPzPjbgFdw1C4TX3xzB5xaIR8vs9B&#13;&#10;l6ThoO0YXNQyOlScvcDWt3sYWz75i18NX3z1JVuG/njYgk+3ZAUwRCm5gMY9b+HhqtNbdMg+4BaU&#13;&#10;HQwmisvhkQYcjDKsslH29uHbC28JQf9Z/9VrrmJ5794dDEe7w7u7bPnBYGJ6GkA+wmB0TMfvEl4+&#13;&#10;fOd9Dnfd5YDOx8MTwk9/+MPQ6OqSj9jicf+9D4Y/+pM/xUjDLSu0wfsYjzyr4pT0bZfr7CeL0PYG&#13;&#10;fvCvZ4PgXAq/dDHyolDV/4S0nPazZXBZrsufiNHpGrpLN3Y8E5neocDGYqxo+jde4fq9cV79FqJh&#13;&#10;wHGDs40KavJi/lItAic8+R3Dl3VCf/ssmib9npUSnVYhLz4GRJwjTebFVEwjSVEvKGtXi2hMuYOc&#13;&#10;7Nyi465xEaPGEWXmKhLLSt5pRPRWqYpLC4SBJFtnMUSek67bdExAmbfzaV41Atobu4CnrlLRSHNO&#13;&#10;YhcYCv2nXDubuosR8c7tLdJg33i2cSIb+16PjQGD+nV0Cr+Q/1UOLfHaYNuGY3BvORNLW2ie1mg/&#13;&#10;NhiA5Ppu6tEu8u3hxZ5TYr33emLETA6kHbNvl0PIya/GG1d8WJ6eC1TdQd7p01lGbmdT/GzbqnGu&#13;&#10;PomV7pLtwuFpMBd+gVHXKWu36CBU5AWjDYvKDjnAxS13ntVywYrLH//8D1i69q4Rv3ffIQ6kD5gq&#13;&#10;oyaY65kIaTihPCp39vm/LRdqrMs467DUTHoq3vkjxETpzH/m2a/mo1AW3gl6emtdGh2p0sLZLzRt&#13;&#10;V4pl4AqSUY2PEPQFQmD3p63dr3AEZtW5On7ZUUd1SYfnVT1b5WNZ2D6lbzkyZcIkofKsBp6BtW+M&#13;&#10;nrGPbJiTyneYhPEAVyfxPRTd7Tfis++f1TXCj3FsH8ODSjhtk3TpPHMymfeTn4/ic4Xz+Y1cl0M9&#13;&#10;zd2YAG8ddhPi5sPiOfJzGbb65cu+b/fdPJjHSr+hEx8ls/lRHCkZkX1lgJvqHKMNUNmDov2ijXNy&#13;&#10;bWuHW9dolzyEOO0k7Vo735oz5Vdfk9/01nGuP4Xxp7PWyV//FMfLw7Dfr1v38DFTTnOMgGq1UzA3&#13;&#10;mD3IzSd26GkUD9iveuzyS0bSLpM+dzAmlTT+Eu5Mjx39MQ/JiAUQzFYA3hTyNTq7sU6RrNsSLBAr&#13;&#10;htkWTxdaPzv7FF844+yIAlBxKm4qtZHBZYoQB815y/saUyfO7JhWzjLwxfSE5dXOtRX1koPVkhfC&#13;&#10;F7QwUMi5G2TBzqHCYafUgbDRN70mVuMBnQQTcMBq5GypKIISTxrP6VBtMGMj7aVgQDA6K7o02F9I&#13;&#10;pw5cBSNvoB+8odFw3lWKdchgpUXKCTcsNJj2+NNCW/hVxAzioaMG2GztcMl49lpLe+W/SILHdpr4&#13;&#10;XdLZkxZ/lrQ4xGflcHYrdOGfDlfyIbyGtepK2bl30BF5SDnIXwf14EZmxOvSep/Owlky5sG913Yy&#13;&#10;bRRKccuLFEQ6ai7lNW9113fx0hUdppNTw3lKsoMaDU5FP/mkIxc5MqMWNM5wl/ype8M3Iya+efa1&#13;&#10;eOe71dV/8r/uIa/yHKMIghP+ki0MjxgMMuBhpZazct4kAEMJ1XjEsm06sA8fcMMCrErnGfFxJZd8&#13;&#10;14mzyttzWDwTxcaQbXMoKG8QcUCjLHqdqrD1s3wcYBVdQTQe0hT+hbZgT9Cb/jE/8qFd8aT40379&#13;&#10;zFiEj8C05/gtb6r9hEegm+MUdI53+X1CVXXU/Op81GDRJ3j1G+ltWgLXEfz4PbrOU8nczQkpQzJC&#13;&#10;eUezBGjFlVLIhLOzrno65ywmZ1ir3MwV78qonRjzMisPkIwuTOXdJw/0bhiucKNzsYhkFvwpW0HU&#13;&#10;46t0SC4wGHiN6eEReoX6mnM5GLSvYuSwr+Hs8wlXlW4gcx4euWUc9hdsIn/bGCXOOeBVo8AP33+X&#13;&#10;bS/3hn/x/F8M91ihYUm4CuQD/NX/6h1vnzlku4A3ZByyjcataTQK0MgPuVXOzw+ZpWbGfg/jA5UH&#13;&#10;OlmddYctMKS7ifEF9U4dYYkuBpQDcB1TZy7Ra+pOZ5+8bcMD35zxf8B2nKefs92AgeHf/+nfGv4O&#13;&#10;P2fR1UteC/vrz74c/ujXn+Tskvc+5nYaDnt9wdlCXnHsikK3YajvnrPNZw/jkZ2E+1z7+5TVJOpM&#13;&#10;b9n5lEP37jKo8/c+V89++MOfDpef/uXwFbeXXGjggQ/qK2ok51ayWpM4f/nJJwwAf5EBqjeebNMO&#13;&#10;vffe+8Mnv/mPw99mYPgOg/IvP/9y+MEP3sOw9YS8eTWiOkqDOENf2xzquNKvDKUWkEbVe4odPZHB&#13;&#10;wyjzLZP1VJZKhPKy+CMefgb7iD5chhOG4DzGOhxRLP8Km94DHIT1Nv9bIjzBVj5Ib/Tyu/0UeZ0+&#13;&#10;/bcJrdyMsKFFvtie+Xy5Kz1kBPiVujhiorw13plk9AiVzvTtH20iO+9QTvfuvzOssoLJMlWWtrZQ&#13;&#10;3hhPLjksP5Mh8M7DgjUGamTxqsUz+1DpTGKg1JhBPK5mgk7N5KSFQcIDXC+pdBYvWr9g0AUbCL2r&#13;&#10;RDyvRGPJFhUx/8jj1ib17OyQGViuFaZOupVOA+AFuGJ4sR8Hjl5K7UoVGprI5Qr05Iwc5FTvkq9a&#13;&#10;wZjDxPHUsGId1dDjtrhDJj4OmDw7OxvbTPxzU9QGhx/RJzihXpMJeEfeiCdNMpAuFjJM/9GOjuXj&#13;&#10;P/y3brnViajQYhu+xiG0HK8y7BN+ST/jFDz3bt0d/u4//O+A+t591zhwiQUx45H006qvpNFu3r76&#13;&#10;7up3+3vflkvfVH1EHSk9UTqj09evNEppqvanGsQ/of1hIO/qXL36b16X/oA2OsP+Qg60Nx3qlFsj&#13;&#10;yvBZfb/wZ6QNbiVRxx+2DXGmt4TbT/XRnCz9khfTMXFq67w9qf5mUS2sLn12nvFFlxoPtPmJwjGM&#13;&#10;+lmjSfQgsBpHNml/NZB4NMQt+rmWZ7bdJB+OO0cctIPNbdvn5KTx1lcSFyYkJ6e8h6D2A3B0RV8C&#13;&#10;2+uNn1Pc18dviGp7Koniqfnq0CZq/J4DvzFVLwecxgZjucC+zoMk2Obm4hf46pZQz5Cy7RPGvgej&#13;&#10;WcqXA+8NQ79fus/TiOIJny1r2zXbE9oXSLFvtri4wlYTQc94C5gUVOLdQDNlWnypOEqfuKTFsgxr&#13;&#10;gmOK66dxmq9TyNW3znNwga/53/EaR3+PZgUGqHbQqagKnjcUbPqjA2cjl5kPWjoPpYNdachFVMgg&#13;&#10;yoxCoc9mSCdsECjImLNx4HaJJ/rMgfAJnfQm1Nh80HjC5DFPDsQ1Mrh8XHx+Fz4gKIT2E690l0GB&#13;&#10;gazfqYjGJTFRjyXThhZhHVRnSaj5tgBJNzjyVkRIn+msM3DwaR7tHCk06bRCnwVvIn4DssiTKwmk&#13;&#10;3TBixVhUg3eVHH78pLvTCH78Ap/GoGnwWcJXgo7gwj/TtUPSOAMl/0Ze5alAS/eI1/jSKb52WdrG&#13;&#10;R2YLpRUS5AOoeNYyK/NV8Sp/hjvgd8CeAapFs0hD/PzGSk6Syb8GKeHLkCIMICDOz8TsIYJDRSsu&#13;&#10;n+JRIpQfnf4aN4iV73M6qOVfuJonxiueVfl1PGkqOhvesqj82pkzvvQUfMX12xyUf9GURMGl8a8o&#13;&#10;8a8yUXytfdpcO8kAynMOzkEONGmZiDcF0DA4k7fBdgIMS/LI2wQ0AMUAJ/9NNTxNanyInwElMi3O&#13;&#10;7R0O3KOBVM5yPSPyXLQWRVNc/cVBRn1RxL6BK9wV8ZXvlfwihTmsnqErrdZIzwKyXia6R9il8Pmn&#13;&#10;uK/Az9NGzr9hVkc+zlMqeWmfeZrt97Lncv7ncNYpSod/1clbYSWFcmQ5LeQlkuAqqeaXmTRn/HzM&#13;&#10;88zn5Aznpx5HnhAwqgRGCeNomBx1SFb+MTuwzqo0BzfqRY0cHrq4yyDlWD2JzttBTp3V8TpUrwq1&#13;&#10;0+TM+S2W9e9ydsOz51xN/OWXGDy4SYPB1xayTKvCCox7w6HbVFitof7d8+YdRkPPWHmV8x3InzxA&#13;&#10;uNMm7D9+zJfbzrilhkGZq1RcvXHOmSby0vNPDllVkjOwoEdjq+esHDMANU/2OM3yiroPTK6E2SQP&#13;&#10;/8s/+R+H/+2f/OPhpx+9hxGq2p5nrOL4j2zZ+T/+z38+/Ms/+nfc3HM7N9mAknpYhs0Lt0+A321H&#13;&#10;J64kgE4PonX2/jZb7DaoixcMPi8YELud51MMMPc4X8JVCK5+ec42CQeJ79x/iBFmE3rJK8Yc95wf&#13;&#10;YIRx26M3EB1D+jn4P8IY80//h380vGB701effTp8+N696AVpin6D88qfeuBCpUUeSwTGd5RJZAoY&#13;&#10;QwIClO66LFbMCr3+t+rXFM90O4YGhcXHUtQ3rR/VqYJKylWnVLVIJyX8p/QqOcMLKi8F33kOtDHq&#13;&#10;VytwCq7atykvwlRnyw5gYW06jOF72kveQxdyRTcRwxf9GOrCw3ffG148fobM1UGLG6yAUEefq8xx&#13;&#10;Hmrvqg/rlCur0udBJm0Ha8CC0Rx5zeF5wKnbpcm2TsOBhgnhrI86jejKoAd+azyxG5q2lzf1iG3r&#13;&#10;GgaZLQyKt4hifHF6fo5bv8RiLDlqStE9yLast54Ia1/B7beHHBZi+6T+sE/mNr0Vrt3J4bPUp0O+&#13;&#10;j4jrgbS2VLZ7irU592wiV7JoRN3duQPdlgXxEwq+8KfSceVUVsDAqxXqiPwCNTK7ltuILrd2hy+/&#13;&#10;fjx8/IMfDf/tf/+PBk5CBtf37rvEAeVWmUxHDTmqPp41cskhZsqyv2/L1QoP0lT4W3ktJR5yICpd&#13;&#10;HsOolwvXtPqceVtTl13rpuhg8JnPnkAunjj5m0YitTz9euFEPcMf3TxLq18b7zxdw3JI9ejZel1a&#13;&#10;fE9/F6AYiE1VonDRnfgn/thmxI8wx2KOoTT0rGLw0cCzznKyLdpYV1aq41z9pvEEwMIZXBODgyt5&#13;&#10;an1iSrqJhvouGoRv2tvfp/43uZf5L8Mu86zi3Yyz4yYUcm9K+jqNyWRH/R0/m84wF84VD/2rPCk/&#13;&#10;brG0X5XxIP05aU6bRN9FznabsYnOt45qWHES3HrRY63Oky2A7W1yBP6U1ewvr9fccrk1LlfWlwMn&#13;&#10;dS84F/Wqw0aQEbbjzhOZl3PCR3mLv5ldpFOxaBHxs2FNY1bhVjoHce3K2MDsIzOBNnYyLI0ghDJ2&#13;&#10;jdA1sztOP2UoNCjGeDlDogXYTjnGF/xtROFxhNlCSgcGyFYuMt7G3QJzZk+9tFJrRZNuhA6YVEI6&#13;&#10;I2ZUmFhRLWAJSaZ9kwr+JRLfYfRY8YGVYQqJ7bnv/kzXLoHLw+1gSIP+vpcrON87zhiQgtR4Y7qG&#13;&#10;adhQwUSYGogww/snbfUrfIKpXHSFH0XDtwf/Fe7Kq7ONhlt2xq8rmxNt8Sd5GztzxYMKMp5uwRu+&#13;&#10;ZZG0Wt69isQ4C1jexee1oPQgE7/oa4V1FbbDlAdxy1cdnKl8jd/xHP9UWvDaRgAXLkGbs1NeNais&#13;&#10;CJM9jOl4VpnInzVHTKMrGSwFbeJFbQWa9f5Z38SQfApn2RMovaFU+eQjZahM4C+u4LOYdQsBVtYo&#13;&#10;G8rfcs8ybPjkKhKds8X6u0zaWcjgIS3rhopHY5F7YsXRYYkZ/HRmMTxa1qfA6O+5J0VrEVK8M6XJ&#13;&#10;zct88p3eKn4yO3ne8DbH87L3jjYPb79+hsZkqnje/m/7rA54xTK9EeXbogn8y+hd9l/+nic2D5u/&#13;&#10;z2H6PSU8CpL5cOimTqyZYKEsj/51LL3wU3Bf54QzulzJsyMgn6N+zEnyBArqCgYHLMIqnw5oNJ5r&#13;&#10;CF/FNrlNnFVlmLrh7U8Ops5Y3aQtZpcZIQ1/BAX8AABAAElEQVQoJ6eHg2dRXhzvD5/86gvgWLWI&#13;&#10;wUPjnqsKD1mt6ADOlSbJLTJ/jOFTo7TnFFChqQOsHiN/zrSXaoAgjBE7rDK5yyBsxTNKOD/BepLt&#13;&#10;Dax2kXtbW1yNqoHDdkWjpNnGQPM+tP1XP/vZ8CFpbO4/ze0i1rp7hP/83QfD//Tf/NfDv//ln5EG&#13;&#10;B82S1Ar4zLu6TSPWDgYgLDAYQNTFzORhUHJiYZuZ8Hu3MWiQ3zts41mjfj5ji9KjR4cMFjlMljMu&#13;&#10;XMF38OIA/6fD6t37uTr5jE7I0d5+bhPa4UrauwwE3bpzm87iHVacPfvis+E3v/mL4ac//AB+e/ht&#13;&#10;baWAtMiGs3LqwBIBMoFT1vrHV/xSx+o139OfGz0TLI7CqIj5ZjrtQ7nO3lVHL8dU8V9XB8Td7X1p&#13;&#10;zUjrROobvoXukczXpblASWFPOSvfeX5sp1yZIT71fvhAHPsDH3780fDsl/8BI5mrJ6kv1F9501tt&#13;&#10;fTdfHrZ6gRyf0i4d81Oe7TeFrzFgVjvTrZyGFWXads53KbRe2k9aY4XJJYMMt20dHLLFeXdbJuNP&#13;&#10;3WG1BylCp+ecYHxggiudLMI18JhPcXm1NqWY/f1OODAdRTtOvyx6xzpN2w6whqGUDQYeFqsk9gkr&#13;&#10;jLHJYBRilQjxXJXjVu3QSDzrgSvashomh8ZinEmTVPoF0lNPNcxIt8YSt6baf7Ht22TQdMhKsHsY&#13;&#10;hf7hP/7HKJxbbBncY/sTN21xs9T37rvHAeW2J9Gsh/O6rXyWn+I09X+/LS5FH5CYNFj3dHmHlg6L&#13;&#10;5+xP6B2/AzNTOOqM2ecilnHazd97MlQ81iGN8aWzGtqaLs6rfINboW+57zTFuvmt046ByOxKr7SN&#13;&#10;5eKrtFxCi8HqzFqhrx5z0lw69FdXcCYRN165Kii33VD3fa80grz69ujBjHlMA13SNBR/5UvxfXoW&#13;&#10;7Q1XX8vxKs48/w3ns+NWGvOQq+8NN49zFeKbfXW6c/zfDNObxUqZRSZonGAyRTjKkfJU42rLvAxz&#13;&#10;SjptjmM/nJNrTpjd46r3O5ytpcsYCRzJh8hwxvG/ruWkvl7+1/KhlQg9DSXO5ks/DfN9ChsT6kiz&#13;&#10;Z2ga4WfeeX1VmABlMDFDSaysSnaU08BK2PhPYAdlVRlhIoNHO6gh0sCXuITbQaBhNa7bOKojqqDj&#13;&#10;SEPm6rJUdSmf0tKMML3aqgDQjGl2PsMo+gG1eqEbeuBooe2wa5zhA+bbAarOjx2cdEo0xNCqKww6&#13;&#10;w3UT8yfh0b/DgfDzimuG6ymcqHzO/eVD5RkRkvfBU+8KlX7+jKewgiHw9e3KGOKDN0Yh8nOTm+Mw&#13;&#10;nq7SKmgH236ruAzX+DHBVJnYSbND409Y6W6nfEiD/savNG7mR5dv5U3rsvmzUlFglo0fowuukaZU&#13;&#10;uqRpOGk0UPg1fU1wC4DFS+OWdtMXtsu5gYr+ksFo5OCvUOWveNTQllZZyMNWyaBXLI5Oaw6p4FmL&#13;&#10;FK2UOzKXgWjwSosdaAZDUVKFx2XQNjJblsvIm+AHUyssB2vJN+Gm6xWulY9qMPW7Ka8TbfUmnPHe&#13;&#10;xr1NHGF18zTyjrfPlCzPvAP7NrjfhuY3hf2201cmRxYl78q5TpkpubKHwC8jSrgV4NeVV/E8uIxr&#13;&#10;HbKM844+ccDEgMqDIzW8WgjZssaApVbkoWfPMWqjezyM1Zlrz0RyVQnaOEYB9fk5ONcZ8IniFPnz&#13;&#10;nA+v/BTn/Z2/l9txvv7qZPicm1+O95/HWOJ12q6yOmAwt4YMaxT0elHnpKkYKAW22UDb/rm3zrAd&#13;&#10;h7pxgfGES0iGXWYx3uGK4h1mrNe4ZcaLRR20HbJS8YSVKCvoqy22kx6tHHGmCQfMckCkt9A4VPzJ&#13;&#10;Dz4c7rFl4vzFE/Dcz4DOTt0RZ56cMQj8Oz/6ePgxh8GenBwOtzmT5OnJHiy7zI0+5sdrVb3R6vwe&#13;&#10;h2TCzn0OV/FoWleKnIJjlxuFPFCTITPbhKCflSUHe3QkMBSdcO4J61qHr7/4arhgZY0wbhd6wWG4&#13;&#10;731wOjxgJcou+TlnFc4HrMZ5iFHo6ee/HVZYkXOfc2O2OPw5M6yKhPynnBxwq0et45GXsciV31qq&#13;&#10;Tjjv1qvUt0C95Z/IXMXp+ulXBrs8I6MV/NK/y+kvaDEv0D93/dV4q4M2gyCOsjp3gRk9StcINLl0&#13;&#10;7MfPpttP0VglKo4f+i4e9cFf29jQg+xnZs2yMyKy+sHHHw9/xmqO0z224yi6lgd1zDWPaW/gvzcx&#13;&#10;2QK4KkmjifJ6Qn20Dbe/4yoqYoagrI4ClmjIJCs0EK9z5MYJA+tlViaB3+rc22JOWbmy7iAE3J6Z&#13;&#10;YnuRFgcaXcbu6uCxC5G+jtn0Z1685tf67Ba2akvw59tzRo4w0p3RNvfK42O215AJDCTkgddjKoHX&#13;&#10;hz/D6HfI7VAsjYrx/y5bhbazMoVzjlwNA922n6YqrzXOZlBHmhmskFe3lG4ys+zSbg+O3SXebTrf&#13;&#10;9L7RU7eoG9UJB8n37jvIAaVH2VnUVb5bj8z9ZI26sQyCfv3+XYyiYzKhBXlunbdM2zI1XRet7zc5&#13;&#10;43c+bwrXz3Dh1Dcaal1t2WMzAtUmhBf/GpfJGcIf/8Y1rQuY16VtdPDPDTYiEo99VPOmy9EB1n/o&#13;&#10;cszhmMLDW11N4vttVnSq24ILHemz8uOYA0UX4+7IB9A0fcE90ig80d7YdRpGkG/Lbh4+T28Z7nf9&#13;&#10;3WUg3m8z3U4LNpIubVGYWeXQYfXsOlhSI72uDjpmG7djRA12jiM9hNgV9PaGbnLiUv58Wn/e1CUe&#13;&#10;cZpPRVPFFosiUH58pd3mmQBCIiNTnjpuyc5VnIbF/wbCZgaTKXSDBstbOGReDkxlts1lWd757Ym5&#13;&#10;aVxpWstJkc5nqMtX/2nLMIiCz60EdmbPsxecE3ht5NlvrssWGeDSwJJBO8ryvDofKEMKJzPy/z97&#13;&#10;b/5kSZLc92XdV989x87MLvacBQksRMBMMsAkM/5GmfQHi2Y0k+knSSQFQCBg4LEABYIA9pyzj+o6&#13;&#10;urpKn8/X01/me/2qj5nd2SW2o/tVZkZ4eHh4eHhEeFzMwD+lQS9XhWgmpSu0zSpBVseMFVHy0kkD&#13;&#10;pwwxnQxACUglD43N9IIRr0YY4aVD/MXkgmtjQqcvTeVXgrM84K505nT7btwYP+jEJB16w5VG5cnO&#13;&#10;jTAyI8t34QPExE8jkrDtojjHsHUdZumHQBqWMpgELfmXF+lcScOITLydvx7k23Hv9KSpDDrSUpE6&#13;&#10;rOnx2X6Vhy7PUnI5P8ZuWnDZ1Ss3j2P1MkA/chslbXLCNs4x2tKjeGHESjOBNd21BBcckfXGCh0j&#13;&#10;T81vtnhFVlwBAsdhoXXD9yobPHAt66ETVEWbL0ZAfhiAlGFKiy2DU3BeMtBDalObTN04tSWnVhKl&#13;&#10;AgS7OgA48iKMezy1xivfLpt7zNJ+07UcK92Ckwf9XXSZyuQ6TJ/5+wTxy3mbjcV+OQn8N4TVctEA&#13;&#10;Uc0I5aDS8ysyGWGr3KTwebUjEZjyXv83tWMMGstcmVYWwe109dcwELil5JxVExccnqrsuD3nKSs5&#13;&#10;tp31Rf+ecdbGNoYKRlYZXO0yqHHFxTNg1A3PgNljKf0VbQPjKRbiX3Cuycbwzl0OTWVA9s0P7uf9&#13;&#10;wYNH3P7yEec2XLKC4j7bVe5SLTnHASO8g8qcaQBtm7Q9O1+7B4nQ6Dd1zCHrDt9u8bnBNjRvv9lk&#13;&#10;qf7VnRvUG7YL0Da5FeYxK1YcjHporWbmByePMGwck+bJ8O7bbzOLzkw5RohnF1xFyJkJG/DxiBUn&#13;&#10;Z5yXcgOj0Pe/+fXhz//+Rwz03spJ/EekdUTDf8AA0I6hhh0Hy64We8StVycYP2SpK0iOjjxfhdU2&#13;&#10;nN2wf3OfK5m5sYfOu+dFbVle0OhM+RlGkUNmzw/cmso2KNvVO5z5oi65wwDxD//g94dPf/x3rIr5&#13;&#10;fNjYg48YaBj20hFGRoChuQzflA01tfXb8qy6C88sQ8ISrlypz8fiH4XhBY85YL/3s/TPPHIkNnRM&#13;&#10;MPNw35Vt3ZJuATy+0JpyVh5XXM4jgteCvMh1G7cOZm4g6XDpKIqkgRyM376vOmnP7SwZhMFj6oYH&#13;&#10;n6qEKbZhDyPXHgbC88/oI9Cx1zCXvg31w7NIXOVpapQS/4xDG0s8+XbFAEL83sIUoyP1350rqfsY&#13;&#10;KmwQ3I5chxXadkALBCrX56R/jOydAaeRToOJhg0Nhu7/zzlg1NcDVohAhXuDUqdt95WW1CnocMLI&#13;&#10;1R1us4sRDl6I261uHs6+sUEfC5kjQm71uSKNU5aaPGS11MeffsJB5scJvnf3FrYNZoqh5YA6cuOQ&#13;&#10;Okw0zzRxi2k58q4FiDQyqNuS3xYufIkM+13538IwuUkfsSw98X7z5zeYA0qJv0XflrqQNnN8yhrr&#13;&#10;sT/7qQisXl+Ja/32i0qsDRDiMz8vc8UH+6vWrapD+qlvSvfLj1Hf8gwvZ3hnrwVH3EpXHsdr6U/z&#13;&#10;2UDD1YddFgWov6lTCiC3bnsWyYEHtmIocQWZxhK3+8UYDRL1Ucct+lQ5ZUTJ5PA8fJXgpGTsl/Nq&#13;&#10;TCSP5m3GQ/MAMc3SqPZ1BeAf4acTCxusJEz5Os6woYAP5/S1NGinjGkblKTwLBO99j8w+jMWOcVo&#13;&#10;fkzfxgk2y7NXzc9Z5VhV51/fS0ri9aX+SJU47eeMVeBafIuyHcs48SLLYoEu2/fRmWfhfbbj7C8a&#13;&#10;25VeiUrHrTMKi+9abNlRCzO44k6GjAwNsjTBjW7+DCl4VCHY+TVhDTE20GyRzfJtw+cDTTvs7bRO&#13;&#10;uqc1hUVPYcPDW0l7nqlYVe3QUkjSK2zDOJifZ1Z6ezuPPKjBP3jJf+BI2kqsoCRNgBJn9i1tjbP4&#13;&#10;UMwEZIm5Hd9BRfO4+KxCaWUk/opnhyhKD/wTvIPy7fC8DBd2l0aBHWmKpEgUznhzPKaT/FTw+Fch&#13;&#10;pwOXGlF5ySDbCpOsVH6afnH6LrzvGo/6XYQqZYp2yQkPaFzHH7+eg9NDGH8qWOtp4SwEliuhC54L&#13;&#10;BwDfRbv5I3RBu8Hd6FT5Fz75BFTSdzBRedBPAvivDPgc8ZqHBIFwKQ/iGflh+RftAQ0fIsumFDpN&#13;&#10;j/Li4dJlVzrpE/qdQUTpZDsEeBzwiS/GGUACJ2woLBp8DV58NZYUvFvennEo5BPoknsTTJWDhVMy&#13;&#10;t8hHZW0JNh9f8k+lN1Euuqb3VVG/Lvyr4v2ycOvy9mVxdvzOs92clBUsdNDrCqwSQzxKsEdxGHmc&#13;&#10;wGV+N87F03pOna0Kg/5gMEIvBoG8GD74OjezcO3tp+efe1ZlDNJISsllzq9iMIaB5Bl63yGf/ZZt&#13;&#10;Di12QCa+1FPo8pDiHfU2umCTQdoh16re5/BJThRn8MUqCc5Beff+bc7ieGv4GeeFeN3pPc74uMPV&#13;&#10;rB4OaUNrHXf7gQernrLFwUqjrrGj5cGrGjsuSQfrCNuC7Bgz2KMD5iD0mAMuqQTDM1eBwLNb+zdz&#13;&#10;mOtPf/4RDbODyO3hrft3U9ds2B88+GzYv/sBPPX0ffLNocwX1J/37t8f/vSHf8XWGtsoZtJZanrr&#13;&#10;BsYPTup3RYh60nNdnPW6Rx5lg+eDxGhMXXYVyrMLjCow05WU9i8sonMMIebtEdcXPyMPGjs1mOyg&#13;&#10;2+XtyfGTYQfD1AEGmluk/Zf/5W+4hvzj4Z/+4LeHt+HbBrjVjOqvRR1GPqL3pCcOCBKTjzrl1fJ5&#13;&#10;mVOH6IQnY+Ov6PZ7Lvfzd+O8qmv5DnyTe03k0EGempprwBbe4cf4VXmA6gVPFmB5mXNjep/elqBH&#13;&#10;7xqAwQ/kS3ZmC5r9CurFtnJyeJBzPW4hqxrGcoi+4cBnyyTv1uVLDi3W2Z7b9rg03VVdGgptd6zf&#13;&#10;rg5JPcKjBh22CZY5ZY282/q7mmpzi04s8mSvbN/VX5EN6iCGTbe0Oc/ktcWuYJEX4dHYNtg2aijJ&#13;&#10;2VuUvRpHvKcaZ6zWZxowXN1iHoFFX3gIrVdfn7AN7vExt0Q9Oqa9OaGuDVxtfCcrpA736yriu7cO&#13;&#10;hzsYkqT2ctzepuw7cMrQzfTBm7aevDsB5CxlmOs3/zKJJrP3j6DsjXvDgec5UDL9fN3NCsnosefj&#13;&#10;fNU+19EoHauUv0QtvpB09Z46BaWRMc0EjG4Z633SSyL8ia5vPWnIcuql5ycsHWp+dP3teyakyY31&#13;&#10;2fDKs88afDpp4EpPV1DaZ7Wuu0tAHNGp0j3jRqch7gzi0RXlimOt40fPL/SYpxG+zbAU/aulMwN4&#13;&#10;wWvxrel9AeAsaJ7e/F2QL4Jvhvq1X9POjORLi22dNLhipPnus8axKcHodY3ijutvsC3HxRbpU9io&#13;&#10;rLrIHfFgL5K5JEeroP3d6frte3/3+6L/QnhIL7I6ej2T7rJXf2ViJjI44dcvuBpo9nSbOMINY2yg&#13;&#10;cE1QnWQ+NnL4Z6kp1iYH7u0UtsBbO3AyuWS/votO3+0AEEQDLl5XFVAclS4BCfMJDe7PHbMO46lc&#13;&#10;0oaPA07rjumJUXrSyPIeD4uADsgl05zSISOz5cO4Nv4giRCIj3dpd0WLHZHqFAkgMscT06x88lTe&#13;&#10;id8FZZzQEppGAB7hB8+kPR4Do5/w4mqe+fS78fVTeqQ9nd+EjzwGZ/Me75CaTshoYKq8VUdEapqO&#13;&#10;Of3664ofdNahQZ62gFRFMFxeFn2mlc4bnbhOQxy+myeX/xFjTXrwFpjOZ/HLmBXXPHa4+HOzBfD6&#13;&#10;6Voe8+E3PLTcAGiv8Yk/JLS3cK6KqmcNBp55Kw3piaDyVf5GiqEETPLb7QHhPXwxqerUwYeU1ZSs&#13;&#10;NPYve8zH74ZY5AG+gJG/8qd+tfzZ+EAjr6QCHzF+IN/c8c2X/pVfacnMO16Ch9dENG/bGgmF5yeP&#13;&#10;nalfdZVXYq6wrOibPJve1fh+d5hptmu//vbZfun8zwOueRe+yqjoWId/Hn4Nmtf2XtA5y08j6bD5&#13;&#10;d9O1GtYwv7hn8TdygrxEQCxbvaUV+YhgRDLnqcI/gxKuvx+6sXwjaH7yrRf6BaEC7Nlw7+17wyEr&#13;&#10;TH7+458rhnRkKJMxHc/IsF1w+byrSPzeYZBoUyJNPuWJ28lM02tANQgKf8gBJq6K8LaMm/usSAHC&#13;&#10;JPfuHAx379xi8MXNOG5NYZ/NvZus4mDZfQZx6Pvzexy6ilHBmX1rofw3rQNmnK8ubTcYJLJK8Yyt&#13;&#10;CIZ7JtDxU1aRPHicbQ+Ht24yi7Ux/PTkIduEjllR8nT4Ntf1em33RxxIe3/7cngCTVdsCcpNRGE1&#13;&#10;tZRM3eGcBLfXbFOfbtLwP8KI8YytRhcMhl01s+egmJ9tzxU3m7ht4RRDiudKUFQYQjTck3PaSPX/&#13;&#10;aWZbSAurzOkJeDDWbLGyRSPVPgaVQwxJzr6dkOY+s/pel3zszUWsvoSzw4cffne4wcz9CYeKXsFb&#13;&#10;m17MSClHsq2UqBTww/mny7p8SrdFgCihFgt4FvARtuV7RJCwDp/iLLxf+2Veb1rXBsmIfKrjyUWy&#13;&#10;0KROtE3JzvF1G9mhFVZyqe6+zjV+w/MOaIN3NdNffLZDPtWzSGPaPFfaynXvaDhgO9UTjRMY77Yx&#13;&#10;FiqPOQyXd413FBtVjYLjZ/uS22l4Wix9y5tUyA7rT5VDqKL8igbPS6mtbKxIQcFuXrpVFoMhdJ9h&#13;&#10;LNygf+MWnj1Wb23vso0O+T3HAKKMnGJg8SySHEI+5td30/Gw8AvqtUbRbHvTAght2faMnnB1lDfV&#13;&#10;eU7ZOW09ZhrSp60hHg32cJNtaF97793hJtvGtsCzT9+uDDhsUXJyy5XE1OWnKesqD8ssmYeCkftQ&#13;&#10;Un07dZITYFu03zvclMMecJTGQSDf/PnN5oB9HCtJJgBtTHBzXdDf9jO/UgdNraek53qt8zxVxrOm&#13;&#10;d5zFkzZUPdS6sfE/j2Hysc9OY0xdQwdQN1d5I2Tog0Z1mv3+clKw7OZxAwaIuls3D5Ou6EWeFaZa&#13;&#10;8EYbV5LUuSROvLt93MkNDaXW+fy1P0wLFh036rnCUelU3vUp3HMezGmYx/G93SpM+68+r4Nr/3m6&#13;&#10;q3Hn3w0/93uV91X84mm/L4rzVdJtmHl65Wf6JXvdhkqPcC0DHddVQBQdxvnzrDI5oJ/TY6b0EC3c&#13;&#10;L+0m2ZKuOU+aT2uTsI2D5pe5xjHHGwaMETu88WzbgMUkMRJjRCtBCbjGBYd7DOroKKZSErOQ0GFg&#13;&#10;e44zJuucmXPqxI524MM8ZxfGTiedAJ3bCXYtDPJm9mqA7UwMFc8ZRBpQO+525qVr7jLwp0J5hskW&#13;&#10;A8h2+ttHsTPvYNT465x5jfKgcQ+9I397sG560lGDYjvF5Ael1Dxy60QxehSo5MO8VH7aYGPaBVe8&#13;&#10;k49mRdzikz/1LB4Ir58/l/X6rLNZzBMZG13iwWcbkc6hNMcAxoyWaVp+Yk1ezM+oTA2r1ScWVNFn&#13;&#10;9oNzpEn/5r/pbzt7RWdRPyuG15Fi4VrkAa+lfJqG1snI0shH8SftUW7k4ZKDnGpGihZztlpRG74r&#13;&#10;NEQnL+EraSZd/Mxzy6x+pq2TTjjJrxqWCrNcywhR/kWXOMqQNDWMzaMuO1lcK6NI25IIH0qW5f8W&#13;&#10;eDMzbaqUX8lj8dD8W4ekyVlzSUtH1k65iLVA6InzYQ6kt84wqcPyNjbo+FIXpav42TKoLIwReZST&#13;&#10;xvKc86RDr3sKO3er3wlbBolX89yPeRzf/c3DE+EL/gmvqOdrSFhgXE1/EbDyMoczaP79i6Q5uKVY&#13;&#10;XoxyHxHlo/ii/jSAnxnr3yKXCw9R4ZSOFYf8OpOTOhQ9KAw6h8HZPkvn73Hg6T/8l78fD04NKZF3&#13;&#10;k9ylzp9xlbA0uEUnB3Zbp8CQW8/Qh/ZdDT/lRgwHXueEn55ucs4Iqwkx5jqok8pd9M4u8n3q9LfX&#13;&#10;AlNNrjCYbGLg9twDV634Q01wYCz1cJutBeCN8Zp87VFHtjZZ1cEgTh12cUH7g94/5gaaDePhv017&#13;&#10;cRMDhPrj2ZNHgzd4P2W1yi1m3l01ssk1xQ7IzjBcPDk+qVWUVPM9tzEQdsCAbxN9+4Trgm9g1Ngj&#13;&#10;L1SoHM56SfvDbbGctcANQBxEubcJPq519UaQ2rbBNesY+1NepO+qEA+KdeCaNg9+Owu/y5kVGkbl&#13;&#10;iUuT73LY61v37mVAe4GB5QLD5zPq8iEzcve5itnb+rzWb8Nb2oijPtSI6soW5SY3bMEnu5/FacWF&#13;&#10;d//z7OXOgq86ZVkdppu3kS3vPvu3Gre+q/6a8qprHO1//XenAa/JobiCj7TzTh5W4zZO9X+nXTBh&#13;&#10;Sgdf+1zXnnSbAzXghG/glp466wua+FZ2XO0U/tp2U45HlN059eCcdnAXv01kaGuT/gfymmuJiScu&#13;&#10;sdnjiRzbJ7IPQJzUh0wSVRvmypPsASeCbY963ipTh8BaTuCizpxx8qq0sDSRCoj+99Bkrlna2ER+&#13;&#10;NDwQpGFEY4kTCLaDlrEHBbstyJleZfUc2A36SBpZPJR2m9VY26yA0iB/zJXbuc4Tv0sMfq6AEYcy&#13;&#10;d4gB8h22uXmwMdU5kwoHvBy43J7vPWT/0tuDwKNuM69UU+qDtI08JC9QCc1lZLRLoI6JM2/Q9ca9&#13;&#10;4YAcWJ3l7r7XKnesM1+1q7Z6rJsmPsp3+6/SY5dOp4i3G736M8/We/PnKs4eN+iflWzpT9eEoWE9&#13;&#10;CWpS0W1jooVHX/k1EZK0ZoT5Gtp6u0Yok3YC+NX4gHaI+q5OcWWl2268DthVB7Y/6r/uQ5debZ1e&#13;&#10;Or/GIZTx2BaZROd5TG7xrb8/0/fXcP1s+MZR+Zz7Fu3r4BtqHjZ/7/DXea5LP/FHlq/DP/e7Nv7r&#13;&#10;EPEKsLZHSYsigavEkM/0NWjz7HPpHK92/RJWeZvL7RlnLzacur7GnvhYZj7Gv4qbeXyVvM1hKk61&#13;&#10;i6bTOmDOL/3nLnH0gN4lJ0F6jf7C9U+4ebp+t8s5YkZSsF3C6YBLphyyFFoEOy7JtOGlEydDcoiZ&#13;&#10;jS8wudHAlnnmkiiMMUF/Vgb3wutvQWhEcGVHKjNp2tmkOw6FVanct+uBMdJgZ+WZPwrNBt845jLM&#13;&#10;11rJp3j1tzMijMuiXdIZYwrpa3Bwm0SvonDwYEHmbBbi6C+dRV/R3EKhn3TJWAvb8ath0mMc3027&#13;&#10;B+UqAynUwJL0pYdOfLvgM01Qdlz9Oj0FEimc6BlZa1q6gjNPnEJP78Jv2SBPu9wattKScPfec8YA&#13;&#10;ryOaxJNuFZR7CUFReQC2lVZ3oFV07mHTYGLZ+J50STu8dYaZwYDp8T+0Fz9DcjpMfodP4UvlxTy0&#13;&#10;Echwfx4G7BkIvptG+4vbd/lsXsPnQpNysYAIDg2JY4HhfJ+7NlB55oDOmSxntjNQA2878SdN+NNp&#13;&#10;m0blseTN97i0fma80m/4Trm/DVe9RIIRJDvCJevwPErJjqTGvcIbw4ppNlG8aVhxRtBDYZ2ZtjOr&#13;&#10;bG9z4qBb5cyvMOLTlZw/34EQbkHXAv8v76XztC6F1bD59/x9Hlf/lHPq8Zg/ynHGrDl43q/D9Rwg&#13;&#10;Hs0fw1bjGTZ3q+HzsFd5R3IBo5QtaF7Nhm5BA355L29D6i3RJulYBL/oRdqpvw5EcjYC0X/7n3x/&#13;&#10;+Ov/+Necr3HCYA/5RL4ctJwyEFPXexvMGdtmDtmWsssV2IqnddNtOA48aw+zw3UGjehdtHuunz8A&#13;&#10;h1sELhmd7aDXahsP4VSA04cPhk9YSXHMDPKRB55yk8ydm7dqZtl6SCJPCPNMJd/LmESdQQeZ9kO2&#13;&#10;BDzksElXVT2lLlwwi84wlcNiD7MyxDbjLoaJg7tbw+fw47fevccNP6fDPoicAU9Nx9iigfQKi4Q3&#13;&#10;+1zCl2ecdfIeBqRD2iW34XyG3+ljDEakeXnAQFL+uAoAHnDKQ3SRn5bJrucuUHjOqKOoYiC1iDwo&#13;&#10;1xvh7nHzzdvgPsDYcgFPnCiAexQHq20w1tx96/7w+CE8IV+WzT3Ol7n/3teGTc45OXvAyhQ7tiB0&#13;&#10;q8QW19eekY7tr3q1pcCysYjTUUEvtWyuyqwU6xLXSAsM8Y68yfd2C1kUEv91+OYwHW/+XB/eaRfO&#13;&#10;xi3fzGtc8lQfnZ8xZPGIAaThF77Pv1wXvyBph0cGFtycfxYyxgvkz5ud6jBVDGHo3/e+8+3h6O13&#13;&#10;MC48QoZoC6kDD9iuoiHlEkNANDiFornLNvWc/s4e8onoIT8S7XY3DBjobfHanmtgj6PfpBHd7Tdn&#13;&#10;4EZMYwD57PGDGENiMEEO7MR5FsnGBlJp2waOtPnKFzikwVso5Lb10DZ9kxVS7j2/oj5cka9cmX31&#13;&#10;aNhB3g5Z1bTPU6vmHis8pPvhwx9hzGNLNiuuNIS+98794f6toxgit5mcsW54wOsBhj1IiUE0V16T&#13;&#10;qIZBt/tUX8+ihR+k+dTBnXWGb5d1u+JL3tu21dknr1Coxak3f/+RcyB9PuqB8rFOKtRlGijTh46k&#13;&#10;fzUMUa/ZJqUvN+qPTjm0qpB/QW6d3rX/5yRmwkwfJy9Sy2h7aM4TFp020uJ7G42L5Op/xz8Y6k/y&#13;&#10;JmzwVj4cz2U8Rh9TXjt+2sc44lXnB2xPjJEEP+NoLBVePI672mgyT9PuTk9Qpy++tnRnRAk/y8dy&#13;&#10;yPJXwy37Vhu26jf/nservM9DX+/d+Mn/Cs36V2m9GF/HfzHUFwst3CUrEqMcK082Qk1zjwM7Bcdf&#13;&#10;uSCA/KQPQzwn1k7Y0uwYJJNcyMb21h5tkbhxlr/PWYbnPC6Ql9cT40hzu/l7+y09O109Z+VgvAUW&#13;&#10;/aM7lnEbZV16WirqH/SCP4gU8h2mCWrW3MpEJaTyPaUxXgzGSDEE86ys1l8T0lWYZBUhMl4Cssdp&#13;&#10;nN3wZo9TfrcOXWpt+jUgNn4qJZmpym9hdiEaWoVLKw1cGXjoAuBbhgyiyZ/8gpPGOHkYB5IOvC30&#13;&#10;2gphyv7KhW6AyW6MBxvMlBpXJ85+L5+meTJ6SG8bSzKgGOOaH3EvF4LKaGaBNZx/2dfMsxqBUsiV&#13;&#10;fqXTPBGnAtxhjb+NRekAijFEVx6dJStaSqklv8KQX+wHuOZHxau4YwmDx0qlEwfDDHgoX0qpyh9d&#13;&#10;0aEiL6UqjuJ501Jw5qNprnSKn773d3CTZqXRuO0ClivK+qs9rahFJxhn9Ilnwi2f6Nol3IL1Nowq&#13;&#10;Pxdb4zpDvo8pRrmPZRrvxR9j9I9XcMXYNoY3hZZJ8kfaKiflOgf5Uo7n8HRP4xYzhc2b4g+YR/lP&#13;&#10;xwHctWrHOmoDxlJtOvIOcHcYTOmMN/EgXos/Fbb4/G/+xQGidit1QORmLDffv0he53FaDq9j0hx2&#13;&#10;HczL4pckO6hZduqFNFaZ2WlZXoaZvpQ1Zd7n6JsnfuMgZGSQggFA6Shnor/7/e9kpcljztHYZYb4&#13;&#10;mQYEBlUXGCIUYQ99dWBzeYgh004Puts857dICpkG7QU05ABWZr9PuUXGLQqOnNhgk9knDeU2qvcw&#13;&#10;jtzhitB/+OnPhx/97OfDJz//ZHiA3w0O0Nzb5VBwBliZ00AhPfPsB/S1hyNbX9Q7J2zHecIV9zHe&#13;&#10;QoOz5vvbe+C9ndUf3u7xAWeWfP7o0XCXztz7vG+w0uQGHbot2jC3Gbjqw7qsXnrmTLgDPgZ7v8Vt&#13;&#10;OkccYvkNrozdIL0HHHJ5Dg+eALNDuOernHqlMB0CyzZbLJC8Y1asWF4uR7bz6Na73FaAftTIQVeE&#13;&#10;OAxsqa9fe+dtYmxxCO7Ph8+5Kef9b1P3WfXyGHo1Mrmq5Nvf/3C4yQz+Azoiz9ANtBLRFSRCGauH&#13;&#10;q61QH1iikxtlHs95OQnTotGwk+wauoqloUyuYgrve39LS+Ho5xRnwv0c6gkob1PatTqngjt+6J6R&#13;&#10;ljqxikGehP7p2fEbtPPuc4YuMqCH/oFJXuWt2hPZoI5kC1aF1iCB9J5iwND/kHN4Pvxn/2z4f/7l&#13;&#10;v0LWvOllY/iHTz4dvn3/LVZvgJO2S1ymuQ28B/emzKgaVCd7mwRS14EiKIYC+6y2S1uufKUOnCH7&#13;&#10;nh/3mO03x9TLJ24Toy6J+A7bYg6RmQ0mmbzNKtIAni0NJKR9wQoxz4zbQya1zJiO5Wf7snPIjYUM&#13;&#10;arwKMu06+fKmqwO2vO0xU3wxboc5Qwafcs6QxpYb+N9ir/rbGEtukC4mO+of9Zt8e+irK6s0/uxR&#13;&#10;V9wecA6fzjFoupLmEn2wQ3yUSPihocSVbsqR56VoKFQT+tyBDvt3b9wbDsgBtznqMqjjudBB8VWE&#13;&#10;SgeVwWT0/AoeTYdP6zmERbbrNT6vRIWQc730KpHMc+qyfXHqZuoP9VpWWc9tf2yfRsqWeGa7FwVi&#13;&#10;fQOmtstIfhng5bNbLjp/wS8u6qlbfurgVlaSjGeTaKB1ArTOkCnqmz6/kjd16yKTnf7CoyKt+ds0&#13;&#10;ND6fOv37fU20r8SrabsuMenrX8N0m92Govb/6p/wj7bCYgktvOukVz8Ly/5WjZP4FA75SEjyVe2V&#13;&#10;bd4h25ndkmMfTmd9nbfVv+hyku+vXP6rIsZ34o7CeB1t87LtMmRLjhVEBskhC9c+tkuNmWHgwxUH&#13;&#10;dJETbgc1h4GtEhAWLXuGiJGpQQqMHaIc/MPsuqmdcnr7E2Zj6rYDq3V1yKXFBl1ngcWSCS79821l&#13;&#10;5qdjoQLvZTSoDnApVgvLgailbLjx3J/v1XWXLF8Vl4PNTisMsdE2G3TASzDKYCOM4f003bmTFsPl&#13;&#10;VVaX0OMJviCrwjE7Rc8UUxjz6XJf6WocpqPz6asKqp286MF080hae2VIw4lrRBM87V84i79Nd4WV&#13;&#10;APquf8P5rKucC6rj5EDe5E9au+yLf8kT3j4tb3niOQjtxKnrfPhuHsq38q2feWiXskp5tg9wwvgb&#13;&#10;4ZrmQBCgt0n5DNwaWPORcAFwoY1IPsU7ehtSuAKVTwV6xF9Qna8CmWJW6vrqR1lHS9m5Je3kArmn&#13;&#10;Y+yA1FnGZ1yp+pR9gSpWfw5GdcHPu5+71KE0UJYV9ebUga2z1jcsgzFCYk1/yp+wZvQU9Gv9Nle8&#13;&#10;TWjlpepdzqwZs6x/ssf3irh01Nd6Ku9fxll+17mEPFcW5VF51jhh3Tcz/FJvRnzB6/v4HTqNyy8C&#13;&#10;g7/7NhJHb8P4Drhyq7nzYrj79p3hvW9+MHzMII9ayqwQq0IYjFkvROUNHFcMdFyNJQ63frllTC6r&#13;&#10;b52Zdqn+FYr4AmOCZyHssozklPGO23G8LcQzEB6zgkVj4OHBjegXD9/+5te/MRwc3R7+7kc/Hn7y&#13;&#10;05+hD9A1pG/bswFeO2xqDWuKxpLoO8kivfInOxSPA76b4L3HVaRbrLb6jKuDPRiW41eHd979WlaM&#13;&#10;XDzGIATcNlPdbj3wnJQbzLBvMbB7yKAy50cw8HNbweMHn7K9ZuDgWvAxYf8MI8+jR6z+wKCxYb4Y&#13;&#10;zG1u20mlDYEW9fPuDvt3yecOfm6D2OSGkSvweTaRxsyHXG98C3xXt6+Gu7fusOLk1rDx3nvD//f3&#13;&#10;Pxl++rOfDF/HgHTpqjtw33r7/vDd3/mnrGHB8IRe3GYgbnlZdGokt1o4meF5X27PsFzaRf75rvYP&#13;&#10;eOQkRd4AS88O6WcFzvVY1bMRzyjLnUZkcqRqCe340bOYHTY3iHQaJda2l7Y59Wz49oObCx3Y9DSM&#13;&#10;yccviMxH/eZwo+Qrzgmdd1S7D9D1tCc5akUqcsdAxP4Qwgd9yCfvJpW2nvcLZPS/+6M/YhvXo+FP&#13;&#10;/s//i7I+HX7vD/9weJfVQX/x5/8uVdDtNDnXhtTBFMPIBmWX64DBZZuevBO4ywpZDQubbLO056UB&#13;&#10;cgsZwhaCfJED6Ehd4DW0myPi00izXYyZXjqtHtq6DR4EYzhiVVhtoeHWKujoW2s0rntDlpNjng+k&#13;&#10;O2JlR7bE0M97wHacn/30p+kEy5tb1Iv9m4fDbYwlt7nV6Yg6qnnD8348IHnXH/0nt93ZInlFsnnm&#13;&#10;wa/6XRp1NB26ckx7D5m08HK7j0xRXW24yoafq02qtKTsjftN54D9d13qpzUZWZm7ru9ftcFEGlqX&#13;&#10;NT1+r/p12LqnVcHs9FOY7vP5/qJ+TPr+jm3UT80T0k9bScSMe/jWmCJN6i55ZZ323XgmrmHX9qtX&#13;&#10;hBScVdT2AyMJDaL6xmvQbfNdsebPFSXCOmjWOSEb/ElvHAeRMfPWrnkjXPJcUdEmc6iC7nL1q9/7&#13;&#10;2fiWnyOyZU++nsf9HMgX8HjV/mHx/jravkDCv6Qo1i/5a5nqcn4d+ttztBSUGrMZok6vMa/ttNuw&#13;&#10;rHsa521fk1/kaZ0jVJHjr/KYnmQ9kc91Lv0IaRB2hHmxDKzD8rzfapnMcXY6PUZNGOlnhYmorHiI&#13;&#10;fbBqJfQkf10ikjsjeGWQnVrfNbSMAAbWe9hQ752gTC54Ki9xndGwUbdDopPZafhT0eiMjBWvBdE0&#13;&#10;je9PK6fWrg0G4a4GMA1/8VuQI9OL8W5PcOBpuJ2MyksBJi702InLdUoKCvk3K+mQ0KKnU0r4dU4c&#13;&#10;TVvRYRoz/IQnTSkKnsqHPKmf/vaBVCx0zPingCpIar95HOHm3zlpmjZEPulfDYr0VEdJms2bHSTx&#13;&#10;V3x9yeVMkI3rLxZB0rQjmPLi2fEa3jR8t4g8k8P91iYnf8XfStNUdOIxvU6jeWWYfqvPwDdreFb8&#13;&#10;gKXC5raI4Bzj8y5MNxSi7E45EkqYlXwUjFEmij8lC6LynJvKk7gKb1Em5XPnV/GqaS+Ihh7jzvIV&#13;&#10;2vhueDGElxDcuH2bGkTKDxj57rabikf+kFOrZjrVdKb1L8Oj++QrfY2ZloP4q9xMVx50PesU53n6&#13;&#10;at6lcV6Wr5Nq039dnM5/DL/k1W85Eq6Q5S+abqcnL1/kUp4vAGh5XAdiiXgQpJWIUl6UZcEaqkwi&#13;&#10;w2MZrsNBYeNNbrM3hGcyrpflbuXEg3pa/sI1XoL1ZhD2Oz/4p2zL+WHwuEXvggNRrTmlE5A1Z5Tw&#13;&#10;dzDlAchXrLaQ4mzVRK9aRjmY0lUb6AhnxL25xlUh+8ij5za45WWLAROWDPSr14/uZhvOjVv3aA+O&#13;&#10;hk8++YTVFg+Gz9ja8Nnnn4MDozap7GXWPqmlQVanu3RXWqTpBjPn73mWwp5bSB1w7gyP1MGn58M7&#13;&#10;DOzew4iyzUq3PeI8efxouJFVNOg28gflxJF+Bn5Yd25yI87XOAj3b/7hx8PDjz9iJv3usMkM/jlb&#13;&#10;Ea4wBmFbGS7Q06e0KW5T8qBb66Zt0TP4qH48OzkdHrDdSN7skdYeKwhuc9DtPu3pAVcPe9vOJx//&#13;&#10;PMbN/cObw/sMrJ21q5U8rCBg69D3fvBPhrdY6eJmDds6B5Py1bScvLCNVIXbUqg88FmSHWU+xUwe&#13;&#10;J4HIx5o/ysOyszxHtRJdYui6Oqx+uU7+ux1vzIpl18UJV6XddbxWciC1oX8KS1wRTZlqtAucC4/Z&#13;&#10;i+m1foj3mNWmQz/bep1aw+D6iz9yLly1aaVLiw7bPwwcFIAyf0a53OEcmv/xf/4Xw9e/8x3K8Wz4&#13;&#10;we/9AGPDz4Z/82d/mvIKrHXEhPijscTJEw0g5tXVTdZzs7eLkCn3OWyZdmIbK4JV2J/9pBqkcCAx&#13;&#10;t9a4OhfBJA/WNWCRLwcwF2y3cbWJuTlh5dLGpqYX43PNb7buwBfoJnkPyGFlWJ2bc8xWuWN1tRQQ&#13;&#10;tkV/a5eEvQb7ra99LatP3JZ0qKHRfBC2Sd3xMGSfXn2t8QTkbJdj+w6yjskVQCeDyB/pux3NFWxO&#13;&#10;Em0AW200IOQNQrOCzbOIvCL5jXvDATmQFi7tugJbzrfpq32dXPz1WJU01z15n0jMW/p0Mz/zon7o&#13;&#10;5ywo/dupjzgPAR6+OEay7bHPa90Lw0bulBbQG33Gh/rMf36YXhtO7NNb71tfqtcdAHssgm1q3uGt&#13;&#10;7Zg6SD4LU7qcuMRPX0n9YT0GYcaKY45K564rscrzcq6mr3n/q9Ja1umFt+HNka6f9VUp6Lc+/Yb6&#13;&#10;Is85feviL9M3QWSFT3i1SusE85W+XUOGPJdWJ/TLyX9kaUacY0bPk3PxgxO3RzcdSbPynfHIi1yX&#13;&#10;RurHyIuWv4634J8CNuPXKlzDp/7MieuAlzwX6ayBM6zD3XBShJBBuVCDLDrILLekhzbKXjVepwzi&#13;&#10;nJmAbn78WdRGUpkTOY5ghalXA+vnmSgu37GhdGbOw4IcVFAsQDjYcxanCDS+jbxOwZS2dsapw1gr&#13;&#10;4SwXp9Etvso2lYPfUwWzw6Gz8lenULiJ8NCLV4wWY1q9eiUR+VMwpVhWK0vRWGFzJhu3GC4thamf&#13;&#10;TZ/f5t1nh/k0P3PX6Qe/RaYWrCaFp/HlU+XTeAv8FiWwxk9cEGtNxjfxhJ3j9lslPNEyGmXSQbdM&#13;&#10;rEQ8+Z5wis8MFs5WqHgsYPSTT02DcXWW54ISyww/YSrMcq+yjMe6P6PMmX7hLLyCNg+dpfXD7/nP&#13;&#10;RkOnwaHotyNYfgmY/SlyK2xKp9LqvDTPjdbvnZfJrxor0zHvdUAxh1rSgRWPhj5dcCY50+Bny8l/&#13;&#10;ZdjOsWW0zY0CngkTvtJQGcf0SjaC5lf2Z57vJmKdX4etPksfLdfjhqk8djlNSk1OKUw+u0w6zsue&#13;&#10;q7Qpr1/GXSdH4izK/Tu++QjxVS9TvyKSDVNwxq04fNvTiVzoR+QIKH6pD+BJm8U3uqVwF5zG4Npy&#13;&#10;OQzf+d63h9t37wxnjzgbxxUmuzSAdIieuO2AhnITHa0hJUmBhNJI/fBJAxJ3aXoMjNyyY+Xydo6n&#13;&#10;DpowcOxtPsVoQr1HL51jRHFQdcFTw4I3aNzjzIR73G5zTGP7OTP1D1jJ4TklGgFd0m+DrG5UK2B6&#13;&#10;Sfwj2qebGN7fYtXILbePovceP3qMTmNwiNGZNSrDb733AWcq7IPj8XDozAe4tri6d4v3bGHIoeIY&#13;&#10;chiwXmDo2GDw+fbtW3RAWS3DWSLb+7fYcgCL4dVttvOcbl1xdsrnwxZ4PP/kKasJNAxYUz2/Qn3q&#13;&#10;ipId8n/I4NUDXe+xZePwqA7Ac7LgIVufHmIUevDZg+HOW+8Oh3feGt556z5XHXO1M3nYwWjzO3/w&#13;&#10;eyxjgV/qVv6dowscoCpLfkdGo+frvWR8qvdVIv61cIhorFnxr8q4kJMTT32Jdy7/q/FSIsCM4Im0&#13;&#10;CjPhnd4mGGnzp8iMz5QyFIO3/QJAIoLM09K/63fDdrz2T9wX/Ok+gSAbqTNFh2SJM4e8ju1r6ery&#13;&#10;dyARwxVy4LYp4b/3B78PQfDP9o3y3z66MZx9/jH1pXQIGopUaiKijCbKct2QlgEJ8uEER9pIZNrz&#13;&#10;Rzy7xLpyscVWFw9pvnOYa4ytJ59//oAw+mPcBPWUE4nPOGz2ivrrOTpXGCR3NTywfWyD26W29mpi&#13;&#10;wJVg1qez0ye5SvtKYyJ1XX5d0ek1v/usBLt149bw/t176aNZ93fRAS7bVwJ7xU10yBX9OAwlV048&#13;&#10;ZBBGPwEcmVCDf5jUslVP4+tVjD9OtLiCBJ4QDjS0U2cP2XYGT60jhmVLzgvK7U3Qbw4HUmvQdxkn&#13;&#10;2I7hrJvr6rgGva/ShRobRuhp5dS0tU5aR4+643WNJsKv9idMVvO//SSqdSY0bDf0LXWjAbacW1dt&#13;&#10;vbOSK7HGrTjU1wKqPqO6SMOIZwnZx8xZJNRZdZ5h3SbMx2PWXYcirX9NiQyScOm+kYTXesi/VR6u&#13;&#10;fnd6lVnRKy2rTj+50M/V8C/+3by4DsM6Gb0O9jp/87zcyl4H+fr+ylRNbtjeWn4TjqSrLkewFPF2&#13;&#10;KQOLdwxzG6fycpSVsFO7vci7iGcurcg4jhGmk1zAz2AXr8Lxq3KstBdhvEhTSnfEt5ziHHLlPThX&#13;&#10;/EZ8ppe8zoK5VhihpiI5WHTVRxNlRQkHAe7lwKeek8CsRmZlRg5mQJOORouqpFLAIaSeJBu/DNCp&#13;&#10;Pwcw1vSe0djqPIdEntp5sdI1kT6toBaYro0DYY4Mgobei268WE/BU4aHMhzUIZg05jHCWHnpkNBh&#13;&#10;t2PgihWGnqIu5UXcLjzT6lUwCR8FRDrbmY7OmaKmWQFsRrexJbylY6WL8I18Fi7L31MwpBdFJ7/9&#13;&#10;NSX9Xgnr76+MGZMRqXmSwTedkzKGJMn8kVdiaJr1tLJLY5bcM9CI0UK+8mtFoFFKGHk70VS0+S3N&#13;&#10;9TSOuDSGlKKUV112LR0TjpD13B/TXoUp/AXaaZFq8qPvcw1PeFd0Gd5lU7RU/qRNf+VLvrgFIR1d&#13;&#10;/fmWF+06fuSv/QWqmAETn25BX3hTnhW/AQBKHqveJa/AKuI5dJOy02kAmdKVZn0LR5Ub++cxPHZ5&#13;&#10;9hkmc/mr+POyGmkQ1TWu0zQ4tF0Dd533y+LPw6/D8Tr+LV+qoAXvRUC29XuV9F4E0/ivg7nOXxLk&#13;&#10;9iRF+qxxAVCaS4dUCVmX0Bf+PNAiMBVSGHwfvyOPAoy//o7RFD9xtHAa2XC/44fc8e8+qyq+8Vtf&#13;&#10;H374F3/F4IcDR906cuqsATJI/djFMOGMkrxwZtplt1SQ6FD1azqy1HtXy1iffHogtDPMuw4IOVdH&#13;&#10;3X7K4OwpxgsPQbX5IKncbLOLEUM6HWRpBHGrzFvQcM5A0DQdgOXASHSNgzU7xa6AvMm2gEP0tIaQ&#13;&#10;c8412UH/uPXlhOuEv/7++8N9zjTxFp09jPPc+Mv5C6xKoXHXqBPDDjNlV1xxnAEm9W0LXeeWmm/c&#13;&#10;f5vzT06Gz3/20+GtdzjLxLaD644vOBT24cMDtis85vBPttqQH7f2yHu30jmwtPNwxNXBByxd9gYR&#13;&#10;V8U9Y8XOY9Jxa8YOebX9+/zBQ2ZkOOB1n2uDWQVwxiG7Vxhu3uaa1rc/eJcVDPAazLZrbgvJjB5l&#13;&#10;7rtlFz2b4qyJBmloWfTpr+qvWHTBVm+Rkbwu4oxf9Rj/No6uV0uBfIhRVMFMei9zTV/gALfrUX6z&#13;&#10;uCDza+xSNGihTkL1uvp3agMq30tpzYBX/cOjRWImULo/Z2rwnmwhg2kPEVpbtrGvV/yNGmdFBwa1&#13;&#10;hxgvHJTYouyydWWXLS+PPmXbGkg80DwGFxH6f2zr++yAWm1iHWIVias0fO64QpT82DeDy8+Q4x2M&#13;&#10;GRtMOt3GIPMOBwm7TewKmbAupa6B+5K41AoMh95op3xgQMEYqfx59op105uXhMsZB8C4zP6OW22Q&#13;&#10;WfE4WJI2V6pIQ5bk861BkFFZVkg5a+12u0vwCVcH3I+6jPw+y5XG9iuUEfuW5lvZ1NRqvuz/kLar&#13;&#10;qNyjw/8j2zQAf11WCigPb9yvlgOIReqadTX9ssiQWqLkyTaixgbYmZHjr9Ip7e2U7f6e65nSww01&#13;&#10;PdtoUgPW8rdOmDOxVg5HfyvPc678MoYjRvgQXaGWghJ1gf1av4iv6rEdtu31jDDr99Vl8ct220Nb&#13;&#10;jw4Py1hCG5VVnOiBzsuUj6alnzV+nJNX6ZFQgxBY+WwPwl7BTWmuBy7aGlc/18EaZtovglkX73q/&#13;&#10;lPfacpniNO8mny/+Nsf1Mr68biri7vwU7uKTMuU2bF37Fx3FT/uCntfmmVc59JdnjHov4stYBJZG&#13;&#10;WouIRMtFUvLP6JRR+kI2IiXJHRB6epyqZzAo5C9Ie87DvL8C7CIOsHQjJ2dadqDNsIeEOUNxTqfZ&#13;&#10;QT3tcZZ+Zek/Ef0OIho/XToDszwbNi/UftffxjkzI89cqlkDbStvV2a8iKsSLM4u4lrT2bPtd8Wr&#13;&#10;tD2bRNAChzYa6+RERtsri6NoeDduChS/4E3HpdIRLGF0qAEb0+8wM6dQ6a9xo94dsJbCLrgYJjTh&#13;&#10;Ch0YlYlpF3MUMAvZMFeyuJzOGU8FYrYwJPF7YByaiePTnzT0u892GkkMy2zOArZoEax+E7zxVKjl&#13;&#10;Cs68zIVQOuPGB1jCI3meMgpPqrJFOYcey7TK38/iV7qaoUF+VBrFw85L86vTnOfN8my4GqAFcTpj&#13;&#10;lssybPOnyr7xLZ5kqLgAL3kndv6V7yKjle/grrLsXnzhmeWf2OKgEIPNiHN6fK84Y2rhEbIW8S1K&#13;&#10;jJNQ+K1IljFP33KNTznJ1dDw94gDtzpPnpTuGSY6/fxVuhXfv42D0Mlz9ta42mv1u/2veybNWeDr&#13;&#10;xp9FfeHrxE95WDoA6VjwIumSxXSuXohpLNcXwDR+QeZcm0rt+chzuGy5eR5k9Gm5HWMsBm5+80PP&#13;&#10;uHJD6aoyG/0XlPCtTlT2fPik/pYbYSVUeauKyHOUUeRD/si3Q7bE/OB3f3f4L//xb5C785xRcMHK&#13;&#10;jTOuEvW6UfV1BjAmw8+6naRA7WDJxPXSKL3FyoicX8A5URp1H59wdgiGhHuc27GJrjl2JQWyarE5&#13;&#10;/NzBWG6aW94ygyFkm1UcO6yYugVNGwfqETp4dOZUqXb9ambes1UYUGJk2UaHnqo7s61hwBDBoa4Y&#13;&#10;K956660MXJ9RJ27TCbxBfr3FI4e7OuhUbBjgaiDyGuND0jQNdefOzgHXCh8NH3OOw9nxQ27yuYGh&#13;&#10;he0EwB7t3h2+8e57wG1h6LjACHTCWK8Otc1gkjylzOUt+cLawq1Bp1BOghp74KWHyJ5wMw5n4w57&#13;&#10;t+8Pn3766XDz/jvDxt7m8O43mNXHuuN1yJ4Vs+WhoAxGY5iW39BoWVazywc4Jld1IOWzkBFIMA7f&#13;&#10;ajl12FQvEzBF5610xOQvbMPnnYKuzkvVPdgV3A2Tr8ikb5Obh0tayB7laIKa3hzyS3jrrCnk5W9L&#13;&#10;ab0EvIz81jB43LDw9wpZDuOQ/7RfEuxvAVTfzroqM3YpNbLsIEsewr3PzU93Mbx99Hd/Rxxxkx/q&#13;&#10;XuSZIrWvE4TIrijtF1j9Y8yjkimnWd1FnEvkAoJy/genF4eube7Mvn3IzVJ3b1In3Q5TBhlXybjS&#13;&#10;Q0PEBT9vu3Er9BmymEP2WSXsds8LVqNIgxNjGiA1khwCe0CHN9eD4qeMWU81liDGqJbksuhmksji&#13;&#10;S840llDH+3yUKjN1F3H4yT+3Mal5/JYPbslRjreg94C6rxzJu33q7gl9otzSA+gb94YDioz90nm7&#13;&#10;v66OK/e/CkPby3SUtF4HMzeWWNJ+q1/VCebb56prPojXyWZ/Nc5RGWsgtdIZu1zh0q+x4h/EhV08&#13;&#10;nkGhseQWqyKdjHD1v/5u/Te9on/CKeagG5+dP+O0U9cRlYy0X8f3e/7eMZ5/Fo6Cbdz9rDQbdz+f&#13;&#10;xzH5dLr9nEJe563TN470vcw1b1bh5nhWw1a/1aETz1ZDv/j3qvyJSbpSbrw7cWs/bu7MT3PbiQDb&#13;&#10;rmMOBXeFlite/wAAQABJREFUr+Pn7h9YZ9s1zuZ8x+/w5ecUmnjLgYuvl/Gv+b4OLn6KVctrZxiv&#13;&#10;jrdIaPbiakpBSnzHshdHOsns0T67ci95CayIXM4pt5IRvv0XoQHEOjplFaYGDuwqu0SqypfrY+no&#13;&#10;5jYYrARpUOmgeHWxYMx9hGgPKzMdC6RgiA+1GnDsQDYNyXxCKmflDx4Uie8VrtI19vRtZ2l+uFio&#13;&#10;BD7GH2AjGIsMKUSVpjQKk46J1FYvIImnA1ZMrTxgfTNHcyc98sx8ujXJ99CCv8qllB/Kis6YYQrt&#13;&#10;3MmLylOdOWJYhJMOkP5lOCnC/VYWLIN2FbfimIYufgKO7w0jLeJebbCEK7mQn/WlwUQ4aTZfMagQ&#13;&#10;6HdLRuERvujzTSdvK9/1rt9Eg3zXZ70z7jrX5VXKRoiJB6bvP2m242daReeUftDyp+mQ5Hrv9CSq&#13;&#10;39dRMJZLghhAiQt4cRgruHgxbxoMlT/70Q5j58Yno1dewGfnmNVKxvUALju9xlepyVv9g5c44sjy&#13;&#10;6aTWdCoPnaeX02/avw7uOkoXZQ9A3mVGCu4XQ3Xjl6fNwdfB/CKjjXlqvEgfX51CpKSykbx0noyx&#13;&#10;4hLe8Qybw+jPD5kp3DM4+TSCekXwt7/7reEW532cPmBwD/ydu7ezdYRlFTF4COsqD6wAaRCNngMw&#13;&#10;7dzJG+RXP9NRRtWNLq93BvuclYmPOB/Bq4ZvMIPsDRrK+R4G+S10penlMDkPGrdzBbk7yjj/PDTW&#13;&#10;sw68QeqEFR7KuJ05b5vxNg7riml7UOTHH/2cm0kuhnfffostLg8xgrC1gGt8d8CpYURN57LRXbbz&#13;&#10;ZHAnvfDviNtAjh+fssKEA2SB9+rYQw5h/eC9d4a//cmPh88++Xi4deuQVSPMnqC1PZdlEwPLPnk8&#13;&#10;32M1DXzxWlf3jz9lC4Q8SLEAxyKU4ZRtOFfQaivg78ad28MNtv484pyVR4/gy+17ib/NJMV9aJfQ&#13;&#10;Z0R0xv6COhz+Woakl4G2xUj7l7Y47WcYjyfeVQh57++qF+oe4SbYBdD4Uvp30h+r4X53Z6jDKr3C&#13;&#10;ua7ztYAzbn/MnpW3mQev3b4Z5uoiXeDy5p/yCxvgyZSnKX/CF+4p1Xn/pPvwnWd5NIfPoAXUxvbX&#13;&#10;9TjfwAYeufNMmm3k+oyyP6ed3t7nYFNWfOyzqsoDh/8D9eMp/RWvHVV23W68mzbX9kYdbbpJgIQI&#13;&#10;B2d++O24LQvD3DMnlkwYeaZm5dDitBXAHGBQ2+FsIG+2cfWRhpJ9tqHJkzL+MTmF38PHtSVnFxk+&#13;&#10;h2f2varh0x5HXTJdcmorhJTxJDy8lzhqGbTnIHJo1mipcTD9DOplrkMmvjCZKEFUNextYoTRxmIe&#13;&#10;L+CPSUqXfR3jmkpWo8oD8Gq8yXYheHWDLUFv3BsONAeULZ06xnpaH3z7iix2fXfF41fpWh+qDyLe&#13;&#10;1yQe3fJCiFlE8hRcI8IxtwGILh9BW2fZb822mUwRWH/lk9W3+CKTQh98st2TFtiY8cUOW/g0Mrmy&#13;&#10;6xCDie/WQa8Bd2yQSbjwt+KZdOnMGf6kWEQln6N+XPT7if+8m+fq+dD2eT6/lW6FN45+dqwXPRvW&#13;&#10;5zq6XhR3OSyYoiPLfx02+fG8K7+CXxerYghV/PRbOHwavNNdh17wV3S2tZZn5Bhc1C5kg3aNhOS9&#13;&#10;55Dklr8xH132EuI/2xxxWNaOQTK5pfzQf1PDM5KZKEEOJDskiy/vJjrmbYJcvJn/9CsAKVkw9ijX&#13;&#10;C6jXe5mXSfHX9Mu1vPVT3zn8NhcakCUiUDnCJN6tTIcHnKBO1q5o7HVXMMXOnkuQReAs90VmBh0Y&#13;&#10;NyOKCeGEkWSE/ODpq8zeoIN3yN5et7s8pWH0cLCcZ2IFt9HlALMQ64yElZZOQxr+WDoLpTidUbdD&#13;&#10;2TPxKog2FEQAoKmZYYNdHaCq9M0MO58ZxFoo5gmaOkwdoPC4kiIdAd7tDPhuh8b+awo8cc1sdQxa&#13;&#10;oFqxN7OL3rr5QVhndaTLn06BK+UrLXXgkrQkPcqmB9AKs+mavh0Py0oFV3iqM2IHqSbIzK/CbIfN&#13;&#10;DotlS4Q4+QOeMQ2f4UEanOLHnI8xDqX8iEz68uqSTlA+RnyNy0/zIz7p17+d9Jiuq2uyBzqK3Qom&#13;&#10;w00XSGTOvKUCgkfX9KVUwnzSEDj0C2/ELgM6c2kYglJf8JbFPJRozMls2WQsKvyiK+NQ6CGj0m+a&#13;&#10;lrk05RwUfUJo5T6KwzyGHgLH8KbZZ+GxnoDPvOKgmijlpz/cosEy7IKzgs4Cq+IxfdOrlVRdH7y+&#13;&#10;dJ98VCdV+Tj1gL/gLr6nwQpbzLU/Pyxn0yh+tR8epFcy4PuLXOe9Yebfqzj6ew7T8V7lqdxJeuHJ&#13;&#10;61K0Hvjo2Tk0a76/zH1Rml6G94uEU7qVR3WLsmS2kQ11cEpK2fIlGUOGshxtlsswogHwTyTDraM6&#13;&#10;3gNOwAhLacffmz3uco7GO++/M/zNg79l5YNX77J/meven50gX9CR6gW4O4Q0YMQoQh274vwBE3NV&#13;&#10;hX4e9Kp0WW7GO6RDto8xYwtdwV8Gc85mb+Uq1L2DNphUfd9Bz6WRtc0RL3zQ9nzJdpVDjCx26hx4&#13;&#10;JRvqF+rjCVtXMKMMH3NQ7KePHw83mSG7YhWiKyG9Ctgbd6TddmULY8kOdGloyV536EAT51BYrxp2&#13;&#10;O81DDi47B/bJw09zNskR2yo+YgXIRz/9LDeD3Lt5I/VsdwvctD974uCXqs8qgAtm473FRn3s09n6&#13;&#10;ww9uwDeMNhg4s0LEfMKXp1fHw6cffzbcfecUAh2AqufJM0AbzLbnIF07IcpEuAqn1Ye2Gfx3oPxs&#13;&#10;Ue5kZeEs12VXsq5slf/qt76lF9bFW/brr25z+vtFz9YDMirvkT3z1frI4h6JA1HeEQF1vO1WvmXy&#13;&#10;6Ob13rxkOzF8mVCULvPbWBPmQoBoVjVohHikLyAskVrv1Lkm+KUC2O6BjXJNe227QkNrm6DMK9dP&#13;&#10;OQx4N237xfD+B+8PN2/dHU4+5hwT2hwncPYoPy78zSosad7kECBXQXmA6j5GN+U9P/CZlGeHsOCC&#13;&#10;w3+RH+qRteuMtpzmEzqwRvC+i4yzAIowfvKISS634qQ/oYiT7i5IL3n3kFpvgFIrKJ+10kOstlHG&#13;&#10;wx+aUjIyj+9LzkCBSp7kl7jm1XCNoc5AG7cZ7+oa21r7JPhCkxmifKzOxgdBSAS3N1QZ26ubd/eO&#13;&#10;MLxwYPPx8bBz5+6wzfagN+4NB5oD3iCWA8ftNyJANY1Lfafe2ter/pWD/692S076oOpsaMr29Qh3&#13;&#10;6Rz1Uuu00l+dmxc/rTe6oOqP8sJPbTa5umGTeoQucRLBs7zUT/xJRVXHRK9RB21H/Nl3d0WaxhFX&#13;&#10;PFrv3CbqKhPpjP5LX5d8pR9tjV91EuZvhR51hr7QOc9/PF/yZw6/ms/C2QhKt/s1JtcBr/iU5udp&#13;&#10;X45c+Vj2q3yt+r3ou+hb5pHNN9ypaHmsTyu+ncE0eOrldvX2MrlqngrXPE2cfFOuJgJu/6GZzWDa&#13;&#10;DeUpOpz6pX6u8Un1UXzPod2WMfp/74Dz5DiD7i56u7ZyInM0TbaxFpCU9gpZP67MCzgcIyNteAkh&#13;&#10;sE/DSwbzMf4JL2ZwgKy4ySNY0s7g14CjPC4ijf6mZX1wrBm+AOBzzrf2Ny6HsTu4KgLTMQnhBthV&#13;&#10;p4NApXIPk8eNeIZJlp/aqqbFFoXMAHIkwDhJDG7pFeaCPxWXp7MZLvly8AlgHepnBzmGYQkNxpGK&#13;&#10;kaEwNlYmgpIMf/LPp4XHM4VDq2xBi0MabJzdr1suiMd3H6G00qtX/Cp90xCnSrgUsfhUynbWTaOs&#13;&#10;2JXvQikPEz7y0t6LOIIHfpXikab6hYLQWfHtTEkMSS9ghLUgk06BRZjH1zxILq7wqtiWlZt0u0ff&#13;&#10;/MLG4CpjB8owglL8E0nSmeGTdp1wWe3SV1jKG/MmN+BRuxE8n8W7Cq8ymfLOm4kBV/wxQnhFZlKJ&#13;&#10;xM2v8914ix7iQZYd2TmMOIQvwwmNAoq+nfHb4FQ5suNm+qZr/gtWP2F95j3MbThpmudVwDGFIolw&#13;&#10;sa+nq8JG+GTAyG2cSZ+SLqlp2JXliaw1DaItY0nRZrg89XA+ihdPD4ZkSw6diuKJdcA8gCdd41m6&#13;&#10;C6L1kwZpLmecX7R7Ec7kLzx7QaozNo/sfQEwQWNZvBio+fgyqNcPfz0OFu+NY3Nl+c/det4JY4w5&#13;&#10;bGGYx63whuG54PMyhcr0tre98O93f/C7ww//8ofDEw6E3Dpg1gljwVNnEJBTzypQO6VTyIB/G4PK&#13;&#10;OSM5B3EaYyN35oKkihq2JzDD7HacPZ4aF5RXDRXi0aARoyU6O2LnSglMH9vo1j1m540b0XXgRet7&#13;&#10;yXkI5ibnMOB3wiDzHNo/O340fJpDYh+HL3tne6zoOGZgWp1It35e2H6QhxPqw84JZpsY2plxZ2tM&#13;&#10;brixsQSnKxxtR2wzjsmbV/qekC7Zw9SzNTx++GQ4/uxRDp7dd7AnPmbFt6E1nU86ntlDT4acUNjd&#13;&#10;3mOgTRsEZQ7Ab7OCx1tvfvrRR8PpyUOMO3eHoyfQR1rqfzuuOnksF10FoP5Oxq3LKUOfq1re4i19&#13;&#10;qcy03PQzxqxCkgF+XpNS6aq8zv50vPaqdKHoGv3QbXPDv+qz8E3yOP9epDXKk2UfOkYalFt5M7IE&#13;&#10;4oRo5/ukh8ObMcjU5pDlXT4xuoiXfwI1ZXP4Tmbhh4dtNAo5baRGw/QHIcwVJm+9++7wt1zZrdza&#13;&#10;93FFq82KW3nsI5Qb22ZTtvM6pu1TA80Bg5qaAUQWyLOGiqcgSb+Nfphbt865GjtSYVwiuhrENuHR&#13;&#10;o4dJQj55gPI59SYHi9sZsI+3ocyBi392w2KMwVS4+TRmkLTHO8+Ub6+MLGqtqd7iw64h3pBH6o7l&#13;&#10;pYzLPdOxLVJzKMMXGABjkhnLrgxTdVuO1x9L0w0Ga96O4wG63/nO9yovldybv284EP041WOlroxx&#13;&#10;9uuUvcxoK5O2G1+xa/34S0lWJURmzW/ro3k6rigrgwjGEvWLygXIhf5MvaRu0h+2DttOucrEHQS1&#13;&#10;umRsu1ypRpiDZF3lCb2Qtqj65fqnPfIFV+/rqKr4r8KXVZj+9rnIQ9JSn5tq+fd7cSUBBuLW01Nh&#13;&#10;/p3Ddj6n0HprGNNCT89c09e0qZdrQmMGNHtdzYdBxrW/tc413sDxJ/HXAb6i3xK+Uf8m/fAX/NBv&#13;&#10;GjUxV7yTMv1oyaqfFtgxjHedMpd+BfXPd7d5PuIWQtucHS3yyiH/kcTn80r7VFjG/K0psqYxifkH&#13;&#10;GJMW3/OusT0fsvBJ5DGu72vcurJKnaJexREvTeCcqRpQbBBrS46dYfZRx2hCB5dZOBtgw54xi1HG&#13;&#10;lkWrv0AqAx3gyTHbZV0xoGDdn1rWpToXxaKRFbniVWEyfn4OKNcxyEKgY7mAK/hMfxKiXCjEpqkC&#13;&#10;zWA5eRYXLwt+8SIwHsUscs63HQ57Dw5a7QiFP2N+8BSaeP6MLnzAwOEL6MhOdyLFq3OpoMzXkGCc&#13;&#10;NjRklYtKr1iAYht7JcQxbsMHCX9aYMRhB6WubjIP/spZLhUuL7milg6MLn6zp/hjReSZmbPOI/kT&#13;&#10;tmk3bmgHl/TYGSIY3mqZMz/SWvQaTzd90/Eyb/Clwxq3MOVnHNMTrN4733YKhfGpK56M5S2/x7Jr&#13;&#10;XJ2GsCp0y17c4kt+gstGljCME8EQAo1hWRvPd59Vtn4b159yVbhYxUP+xS1l6dAGmzErbr1VXHFZ&#13;&#10;LhEdcISWGXwZesirvOfngFLGaZyzjFKmIFT2mo4eYNlJd5XA/AyTSrt413TUs2jwfc6rZZjp62Uw&#13;&#10;xaNimLS9DH7CXG/CFy8merpRnhuogncsh1Ucr/P9uvS9DHfl/GVQ14dXfbbE5V3D+aLsKV+/JEcS&#13;&#10;phf+kzY1e/jg6+9n0HL85DHbTw5Y3ccgCcOAg/kzBmRbDOg1RNoobjrAZzbP80qshgt9Rx3ST3nN&#13;&#10;qfoxXGBuQK+5aoI/VojU51y3SlOty8AKveJqOG3x2wz47Px5XZ3bU6RTfX9Offbw2GMa6BNm872G&#13;&#10;9zOuI/Zw13fuvTXcZmXk22wncnuBhpMz6sYu22c4GoUVHd46wkG04nzMNhnq/w0OuTQNl5Z6Y0hm&#13;&#10;3hjMauxwmd5nxx+xP/ds2LrkeuCjmzGIWO2f0v7l8EyMLqm70CZvDkjflV8aTg5vHLFahS0SnDXk&#13;&#10;+RH/8A8/Gm7duwfMDY7iOmW15jNuJ7oNSxz4Y3xxhYG6gbIQVwyeEYqq8wtJQE8DnjglI8rL5Lo+&#13;&#10;+ZRvtseqmklPFew6+Wq/1JNGq/7GdRnXlyil1d+ruZI14iVPjby/Kz+rmAq2fJsm08sKENMeE5/y&#13;&#10;3Bhsl0q2ku7IC0M7j/LZ9za+dFjzrdNu3P3d8Us/lwGkb32x9yT8U+rHLW6e+vC3vz/87Q9/yEyc&#13;&#10;E0/IjO0Z7bGH1RsnsuP2M2fx6HPYnj5DBtJRI29IxHDoVpUYRvBAVlw9ugmc8nyBLGjUvCCu7VJK&#13;&#10;hTzZZthmupXNeqNRxyb0ijTJdOAgALqoKXh5LfaVy0Bsay4qffmhHNpObm7UwcyWtnVbI6j1wD5b&#13;&#10;mTKFhRfQRQ5GmasyVreZpmUm78ybSsN07U3lUGl0iweXn3Lez3sYmt64NxxoDiA9ke2MK5Bl61fX&#13;&#10;yX4Kq7w7Nvl1cXPaXoemSTO+WqxFnUJvpP5TsXxVX/exBp6NlElP/Fz1aN/Rn2dVWh9TJ5eSaz6X&#13;&#10;8o8hV73Bis7Sg5VWKX/f29X7BNP+65+dbuvWaqVUF4WneUiRx5W+nuNqevQzjoBzevQvVygbpvxU&#13;&#10;Rc+7jt/PiZ7nYUvuTHIkcUF7wU6yOsWd8K72caf82rKakxE2YzPSIJH4JzNjXid0UxLj22Lcw7e4&#13;&#10;53zt77CgiR/hAIyen48phC/6ePLPslCmesLMJNN+0R5dMrlu+9vlNkMv2JIrnEte+ZDWKc0KX/Xr&#13;&#10;/DwXm7bxOdfErAS0XlnxDq/kn5Nq7bbTkPJFM5nGyz2lAnnXdipYGtgCv6BxPGHJstsFsr8WOGF0&#13;&#10;RTgl1wYOXvWju5aK20zxaUXtjPrtu53uwOTp4JYXugt1fonvhNviL1z5LT59IXhKp96lL/gTpl/9&#13;&#10;+Jv3lsfCQyBoxQxJS6tC7NiUANSgukRG2sd8mocxfTseVbFNg460Vl2tt85kjvm1Q1M8ME2xUcDJ&#13;&#10;c9HVgu6zlYo0WrjpZEVgKy/5Fk1omATFbzswpts47DxlOTq4Qsv4JLboR5p8qghGZQl9MTqFZ9UR&#13;&#10;01otThspn+Ky8meb0KiFKn/wBRiCoUV+1Xvgx7wV3SUH8q3iSYP4y+BheZWrShQ+gFSRKDqt9srN&#13;&#10;CCY/86s8TXmxwPgvOLDSIV26cdHTmL4yqb90VT5JKPlLHBLWKltIjK18+LzeJV9LQPAC8Cla0WEn&#13;&#10;1RlC+eaOHFcEmU5BT/hdfuoyfijHWOLs4Xl4Ic+6TJaSG1Pqcpkw/XLfujznqcz9lt+jvgMq38Og&#13;&#10;ecQv+D5P4wui+KVEqxJXHmmg+oOU0lCa/7EuzaXkCxPSwjA+fTxDp8ubSzYt37xzk20E7w3/9T//&#13;&#10;1+ExswX7e4dZannK4a8aSTQQeF5H6WSkP42ShoIaYFFzsyUghmzrOvrMlSKtg9UVWbGCfFK7Rn1A&#13;&#10;HLYWuHLRwZP114GjuF2CjfLKjLiv1mg2LzAIHGIwecKW0BMMJmds67yBEf633v9g+Ba3/dy/d4dr&#13;&#10;iR9yjsknGCbqUNdtG2/es7UUujTG2Lh7IOsF8c8wmniWyzPbM/jhEuXbt24Mu+zr/qu//pvhk599&#13;&#10;Gj3gGSh7bIXZZhB7xMGeOmfsNK67msXOw2O2BsnTYw52PWAbkb1XZTlnPUDHFttxthzkQsce501c&#13;&#10;MbNunTX9cuo1eAQvLKPU+1E2qoOlxiiP0muTBjHdlvV+vmiFScOYbnifMqVMZDjOlTK/CDdP53Xw&#13;&#10;SYd5TtMID/OUI7YjyIJbXdTHjX96TnrE9Ob+IyvxK5h+Nl0xDDXQLG7hmfAaTxo0BkpXd7yUd42M&#13;&#10;UvidDz8cbt+/PzzyfB36TW6JQV0Pm95AxazupXvc1POw+ynyyDJeeA/PkZltvl1m7y0EG2wTe4qM&#13;&#10;2BakPSDPpnkOf9yCi7hEnu1X2LhpRNcg4hk4ZiW/0Z+QwFi2fXW1yDQqSot50oiXfgW0yjvf/SEZ&#13;&#10;kpa2z46kt/pYr3RhGWHyRa+c24NhM+eleChChLnoE2fBU9eoY6e0XU/PuQ4cg+Nbb70dfG/+vOFA&#13;&#10;c8A6rqu+lzqh5LLrtWHWOfvZX6VrujrN0DPS2n6v/aysvlK0NmI3H3zaf3QCNO2u9ZjvXNmNXnKS&#13;&#10;z/bKMYnvVklrbvWzi7+ppslDEdK4m6DSt1XnKYX2XjxX4RcBa15W+dff/XwVXEWPdEiv7Z8JrdLV&#13;&#10;TO2nMOY72tCPta7ahhpzzAE6te5nz8OadvFP73OI4nPROrXXcwjzXRoSekPySDcJ+5ahiRFWszlH&#13;&#10;YrB4+E08KoAlv1ndCr3o78RDTjpe4G0b6KT63rTzkb7rDbYq32EFrauDs3tklnfbqWUy/RrzU+S8&#13;&#10;4K88BNo2Mum+APRLBiXPYxrztHyXD8oKE2plUDDjOaPBppD3Q66Y8pYcM+ZVkjaWt2/eSWX0EFJn&#13;&#10;Fy00ZxNtQcNo2YLBRFb0FoLsf6fSOgOicOk0mKSTQUfZfbRp5OlFGKcOjUmTHfgS5/pbHZliff5a&#13;&#10;EjhTlGZnPvxJs86Olv2TdLjiZfoVx3DkIh0L4/rreIY5O5qOAN5VqaTfzmNVghYkn5V3Y1Va/Wye&#13;&#10;FG4Ves2UdiUzjeoQFr0Vz4KZvvUzvriEDXex3qkEZ1kRLE64zs+crua9fpYlj6RjtpP1RsBzHk9v&#13;&#10;v4sHE5BpFM4qV8P9zkyynSh4L97EJb7PZbwOlAyv/FU6/q0ymmC7bMaKP/KmyrnwJw15M3aeG1fh&#13;&#10;zhd/1le40GWoLI+hS/jmCXHgVbvuEPe3z8QbC6LLeaJ9CVJofhM+v6osfCvnt6uiNJgEngTS94Ut&#13;&#10;4q2ObBlRvPZNfjtQtbPg9aQl6/Ki+FhpirvT7Wel9+bvr5gD17R8kQgqUOo+ZZdSm8TkeaLnYatF&#13;&#10;PK/g/e7T/8ibusTrRo9uHg0f/pPvDX/z1/+ZQyLZMsJNOTtb+5zZwRJ9jCLWL2ccrHsOlFx9KPlu&#13;&#10;NXBQF8e72hoTSGjXyOIV7pfqOv7FmEJayuvTLX7MKufMD2Bc0SJNSDx464wEnxdUANsPFoCAdXM4&#13;&#10;Ybb9wRNumsFg8pgrhI84xPXr730wfPeb3xzusqpDSs65veaSEeATrzDm4Mxh05lHZtW4NnhHRNDj&#13;&#10;IPHk2JVZ3CACTZgoSadmzPcxahy6yoaVJkfc2PPji58PP/v04xyuecSgzhuqDrmp5JAVKnY+PWvC&#13;&#10;c1Bs7zwv5QlbCzScPGQAvMNNQQccYrkNHvfi73LrycHuQQ12ocqzSnSp35bdqNpVPeqccv20HIjD&#13;&#10;H/VC6eBqH0bA4GkdJFxwhK+kMWtb1BFpU0SIq4Fu0RL9avq271/CtU58FRSBlZaxXTeO+UMa+OEM&#13;&#10;M5jXMmYXD4zX6SzYJfxrOnE0314lqmRm9QXl50rP1rk+LdNTZOoOtzV9//d+d/i//4+fYSDxzDWM&#13;&#10;cuTAlUcbyGEGNiQWHU7GlHfrS8wc0kNYDBOprK7acmWKfTRFWIOI/SfxuQXHA/qsZbUVBuaNZS9/&#13;&#10;atDk2Tnil5FZ3WptzXf5WfcYjlpTiVN9wR0GVsriFXUjZBA7AyxpoANtHhQr66npi8nVI91eGZi2&#13;&#10;Gf8Qbnll0Ga9rDYtBlPrJLAPP380HHxd4DfuDQeKAxq3I6Z8Klepp6OemNfZX9WWHKoCou3fr9ap&#13;&#10;n6uvbX+cdpkK6jbY9COpT9ZFDaMxmGSSc1xhosGEOqh+bb23TH7x+Lo8VZo2VKQwzzbvab+XkV3L&#13;&#10;lMa/Drzpmkeel/Xcv9/FU3Jizpsw3y2fPJb+xG/uP2t7BJSPhWcCmt5KFoUzhaat8lRpVvssxPNO&#13;&#10;eNTlGE8dWZjn8RNr0UeccKyQOQWsvM3HbabXaSzTuhJp9pkFFRLZjoTtM2rgj+wRZh4dh/jtogp7&#13;&#10;Wvp5ntVzrglPXteEPxfhl+8hL5ofq6npP+chfcsqJPzJsKLuaegckDc2yu7r9rYDZzC8XcAw8+os&#13;&#10;h0osApFKUwM0iiQYq0MjISOzwV+DfK53ZMlycMLc7HWlIWZhJnitwDbSzmLY6SAOibk/seolHQjS&#13;&#10;llYL3rSL/8LgZ0EaifjmRGfDLrxOmDiRxa89xrB8KlTmpQo9DBNbGCdcdap8Ng0y1PD+VZg4yr/j&#13;&#10;lJKpGTFhdY2n4+rXBdRh+rULXOiRr6ZBB2ukVxjDjaerZ9Gpj9+rg/7qGBuqYNBJ4s0Zq14FVPhM&#13;&#10;Bzz8c+AkfZa/+Ayf0wtg8JQiL3rKIGZIuaQ5vo9s4Etclffyq2/LODJGeBykWFmTtvmcEIwYK6zy&#13;&#10;Xjw2b4UjyfA5luEihmgsK/O5xiUZjRAVbw5h3vXvn2HtN4ebv4dnkKYy1jgG1nQ4lVll2CWTLt82&#13;&#10;x5aX8pis2ivl21UlGtu8VYAoC8XkPkIbx5aB1M8a/4zJjzxcENP8WXj8Wr5UWf5akvaliJL7VSLL&#13;&#10;5eCXUqFxLEpwkYrQM9gFgvZbLd9FxLUvkVk6Tepq9ajGje9++J3h4OhgOH3MjC/6eZPrR1W+JVPV&#13;&#10;+bp0SwvtgvocyYzsW6eV+3xrOMDfQ1zVE133bHwvmFl/hjFQQ4ky7E/9tc1suz+NJjHOkKXoCXQR&#13;&#10;agnarlhVwiHhGEqeYOB4wjIT12N46OkRW2XeffvdHMrqlcUnpOHKkRpIEg960044o4ZZxKuad6Qf&#13;&#10;Xl6xlU26z0nP1Sin8MCrlC9ZSbnB4PLWnXvD3bv3hr2jn7Fi5THh3tYDfnDubR+zCuUmN/8ccCAt&#13;&#10;W3u48tWtFbukc0gb57ktxxhOzjCSnDw+5gpkW1faN4w3W1zf6s0mHkyrJre9jQEUGmwNi2cOfavE&#13;&#10;u01aVXeWS7vWQV1ffBpurs1/DCfol4XDszqE7SN8vcsTnfqoXePvNKVJXrYUN9zrPBtnxem0+kne&#13;&#10;Iaj+FUTntp7qy0jcIsnKe8nkwvOX+GI9DV95Nr/dPiNvNA56xs/v/cEfDH/yb/9NVpfY39FgId8R&#13;&#10;6yqb5jHV/Rl1zQMtt4HRAOGZPtm6Q4ZV5Q5ybKY0YpAiMkT3lLRsIC6vkGXSzopOWKgMEWIvpAwp&#13;&#10;dmaJbzz5anuvgc+2zxVYqYu78p70aUecrbcOeuVw4IQfB2PihoRgtz0CDe1QbcXRZCMNHhZoG2Qb&#13;&#10;R24iW9mWR/rKjCtsTMMVyydn3LZzRHcUPH/7d38/fOa2IAyMdziM2pVcB+4IMrk37jeOA9b1nKOI&#13;&#10;zFrHlL2cYTfqqGbIFmdxOXD7Kl3rwq8yzeW0qq2wHmm010Ri/9GKNG3DgV/wTV2Z1Se2uaPOqTGJ&#13;&#10;NUsuy9/CHr0bfqNvDGpXzULwJe9W/NTnBhgRjHV8zp/SzQ1Xz/R/O9HloHyti7MM1umVr+l1WznB&#13;&#10;wQvTmGUk+SO/5r/y3tCNr55TlPYfc9s8Gb37s7E0zm5H23/Cog9lgu7uNOopTV0OJe8d94s87Ves&#13;&#10;Onma/JOOT53ssV0wTDuH/o7hbK+se9HxyIzh9tcuWOxguHF0XjhxwvbkxKNe0k0CVn1uK7fqiGO6&#13;&#10;y8xYADVN5WGawCqvReoCzpeCbX4tBb3ax5j/TrN505Gbf4b7G7XLyAhy4JhM+jyY1U5fLfm3od4Y&#13;&#10;Pvn0k+EBS53dlmMn0Qa3znGgUaYxTpNGaw75vJcwpl6Cz46zlcPGdJ9ZuRwwdGpTblxhJbHokOie&#13;&#10;3agOG4EqRwpKZWkjnD4C9TwrUmJwIUUIF57qYU5EmAIuTnfpJCGTWoQrLNc5mSTtPhX+oq0i6Cc9&#13;&#10;Pv3NwzoP4i3eQCsdC50di44nnK7il2IzzLRWcRYg8CO9HbfjL9MhXRqLxtKQVvkKcCqAFUm6Cyl/&#13;&#10;qxL56ZJ7wxQWO3/ut9aFVPFFSRbNy2nCdWQCkNDfOIWp+CPh+RpTRmHNFdwcNrRLM79+D54IVUhM&#13;&#10;2PO4k8CCx361cSLE8V34xi6YLG1BHfnQvE2e4ZLyVkaVyoP+4mi65k/fdYVDGGVxnvcEL/50hztw&#13;&#10;0gJyZ+8Lp+U4xpUI8JQRZTQ8UkYqNWFPPcSSuP0rOtakq1dozMuCjjcvvzoOtIykLswGoZ5Gbg3W&#13;&#10;SJgRQ8vCglRlbaWM13gtwGcvgmWQQwp7rBg8xXjw3tffG7714beHv/r3f50tJdyhy8GmzIyjo5Uv&#13;&#10;B0IxyvGcu9JX6nN0tJUDXedtNESIvuZoUy71wKBAO+GMOc0uHTxv0KktO1ukEWOJnT3jE892wZlz&#13;&#10;Yg6n6PzHrHR5wIoQb7LxcErj3Dy6NdzYv8GAbxujxGkOZH1GY36CYeUY2HPpZjB2zpaAKw4ju2J1&#13;&#10;hzMfu8+YaTff0LlF3j048xId0HXxDKPIBvg2t58wYNxna9Kt4Qlbd2yGjtmipAFH2l2Zku08zO7v&#13;&#10;73FgrStxwOuqGfNgGgfk0+0JzqKfQdfWzglwGIfgQ1bk8d46sDpY6lii809s4VfateY4fhY5v9Ix&#13;&#10;rR8Np1wMw1V7pf6odtaA6ISx6Cpuwfbf9guKBf5KZxGWxI0BwLIYBE3KvxHOnoKKo/TSLCD+0hmI&#13;&#10;pQCNcvonmdb7QHQ1SJSlGF/8Yx1dL8Nmm976WFrseXQ+5Lrn1Lz1ta8Nv/PPfn/4yz/9E+SF1Uy0&#13;&#10;qdvo8iuMFL2DWRxuyckZPhoLMNztXHAQI4MgC3sH40Ju6pEXlGfMLaRnP2eb01cPOadnG1hl8Zwb&#13;&#10;pp4iaxonbBt2ch1x8dbDWi2DLYwgexg/aGgi+7Z/bhkrqUMuhYF+b/xxFQm5ioHUNDSm2O+znBVz&#13;&#10;Ha+B8a8WnerplXikP0OBKeOe0ZYVVdQT3y1ZVyzLM3E4ZfP4BIPoR59iMDkbfvzzj8Hu1m+u/6bf&#13;&#10;eId6eIuVb3f4bXM7wxv3m8GB0ovKWcnvaq6texoDvkpnjap2u+hS9OfuOl03h3mtd6sWv7H7najW&#13;&#10;QbfYeMObhnoHqKmXEGe98106fNdg4rgr9Zf3tAvRJ+Zk2bUO62flpWD6HbSLerscu/0rDeF1hWsZ&#13;&#10;UvoICI0dEm0/xiGwvdc8C290zirz59/dWCz5GYv4jWLEXqm1p89+n5IXJuT5ouABMs9bvQdqzFfh&#13;&#10;yF+9Z85+kM44kSUQd9aLz6Vgm4ezqK/02nQVruJzpWV6RUy+x3RD9UhAwaGTUfL2r+Y0GOZ2Tql3&#13;&#10;VZf9mEO2K3u7rnreNZJBs5LfVyI6QBWx+kXdpl4fW3rm9F0PuRIikeH9Mm8aqvGqfxwX00JWYSqX&#13;&#10;NpoywH6Jhyfl2lKZSpk527FDgLPYVj6XVDugrvRmxIZLI05wZ6Bq55ZK7UBd69WuM+PA2UnwUEua&#13;&#10;Z1KVcBlTHb3RtoD/KEgMxDNeNCdqDMBNKgYbAjLIx7M6LwKV60IPWe1Jhixq/fi/xoEfV3HtxJQh&#13;&#10;Y660p/BJ8IJPYYFXxtVZiC5jR6bokHBYLkzvQmghDqwdCvgrT5sHjSOIZn8UorGkZr7T66rg5Du8&#13;&#10;Lv5Kg7SaLwclCze+12DdcGhZ0AQcOHILwJg340lvVqYEn9z0V4Mqw93T3/SoHC0ffy7j5f8apyxV&#13;&#10;2XaHX3z1E7zfK53Jv1BNPKtKZh6b39KpIyT5iJEEWkiRn+kq/YW/y7D8Ei1/9Dc/iTt5r30zH83f&#13;&#10;iS7xz5xAoyxazzI7CE12IpN/QvnEmWbJrLgsmz0Mms4sxApMZ/uEpf+LmRiYW3wXv24l3Wv9EvDm&#13;&#10;z1fFAcq/5LzkVU2oq9Ky7FZ/15WjcOvCxDZzClNkTrlC5pEpZwyUf5X/NjPW3/rOt4b/9B/+inM6&#13;&#10;OOSbs0wc1W1xm8YuqyJchRL5o3OmMZWAfOfwafFBRnSrSYrXhoaft4RcsoVmEx3joM3BWR0sbvom&#13;&#10;jZ5loMXYLPAaaCT1gu2Hj1kt8vD4yfAIQ8mJ22mQ/X0GSwdsi8k19KTzgENcPfNkGwTnpPPglJUm&#13;&#10;0P0Qo4k83LlkFvvgMgfGHnHQ3cHYnj0hEScHHjHL7YoV6XTLg6tCqFjDFkYa1eIW55ZoxNdYdH7O&#13;&#10;uSkYVLxtRPhh8ySrUvZPt4bbrDS5uqJTKi/Jl/UTjBhjwl5og44TbgPaPzSjww5p09td6P2UCflx&#13;&#10;laUxIDP0tw41vGSCZ3jNUy9clSeeoyv9BljKN4h4J7xBxngNv+5Z6RVudenzrpFNIWnXRxmbfKVD&#13;&#10;PbvsCr++/BYd2wkm+pCwxDMLJDdC5yP5SeAUx7fwYg0Ny1Cv8dXZ7OcY1aSVb7fKuCrQM3tM1mJS&#13;&#10;btJPYjDz3//RHw1//Z/+E+flcKbHk2MObKWPZftKhU+bCg5zJodjJELWZMcF7ecVfYdsnSbMtlu5&#13;&#10;ETbcxDhoHZMxjhc12mHHQ3Spd6ThWXOWW7a80EYgjiHuinrsRM6OZYKcbyKsruzKzDP9q8ivxj8n&#13;&#10;wsDjSpk9IpcBBX8y6MpR667JQ2XyLB328Uw723DG9rLOmiEftmEgt9z6p06xnjiQu7Bdu3FzOGcr&#13;&#10;3BmGnwvq2gZ5tD6cogN+8uOfoUeeDu+/+/bw3e99JytQyNEb9xvAgdR18pm6zbPlp3VUh/+qWfGL&#13;&#10;1D2tbvpp3tQLbTRR1zihqyHESW31pX7UrloxZn3jZ72z7bKe2We3YVFvlU5v7PbJq48uBl31f/t9&#13;&#10;gjOs+d6w+j3/Dk3RBR23oBqy2rflWH4RJeU7Qa97U4eg9GRI0hjbJyPPXIwyfPezyqfGIVHAz5M2&#13;&#10;xjagA5eRhr5OY2yTxTvxhMDFd+MYsc1QuQpvclV2lklW2apck/4swgT8ym9dL1afxQfSkIXITVoR&#13;&#10;hQfXdUsFn7zybFkYW2OhIj87rpbFWLJNw+N4b3NLA7fbRb8c3UVfyPml/2nerCZU9aP5wapKOzdw&#13;&#10;wrxTgRzcYgQhlpXQvdoGaex4xoyaS26e0NibERt19+Nu0Mm1ctZMiQJbFaQTtlIKb0Nv4h5C5oGy&#13;&#10;2WuLn3vnC8aBQ4omNww4IKytHKMCQBksKjmFQbJ0JtiCAE5rS9HDElAaVoXNTLitJEJLmlmVgl+M&#13;&#10;ACTjHt1NrGY5tAz6ZFgXr/RKk34RXtKQfumTF/rXgNYDbM1vxfQhD03Dxt807UQV05lB4lYHLXGG&#13;&#10;SXPdcONrdVSk1zTE10sLyyBRys1Mmb5+TYOdYivdLrOtHsyYcFBabtKsIjUv7rU3jk6+9QqeXWau&#13;&#10;DBe2wis/ViBLdtNKQJidMvMhbT6lL5VsVLyN22fxWB6OeQFef5M355ZNueJbhelZ8L1c0Lw078Iv&#13;&#10;6GgnHVZgS/8yaZpGdcg6vjDSLr+kaZMTvnV5V1GZPLSVIjXfGtKKdwZKl34ll4KSh+RFLITxt8tH&#13;&#10;n7nMLHBBoHWkMt246uBdyIvT6GeHVkvtBqM2OWHaGj/29qo8lCU7rUWPS+WeZUm/tNlJN5/+dMb1&#13;&#10;XIaanTXPlZcEXvPHOK/j5vDyWfcqRqQXpVEK+XmIRVqWL8FVRiO9a8gu2ai629iaxv5+0XOR3gxo&#13;&#10;TTKz0OXXbpiXfZ//Mh82U7b5Zsp40hlakbVtDaynmBIME9jc4w9AMcFIXW4pA6kMoMDl9O841GEN&#13;&#10;HIlDPA0Wyp31LNsxQX/GIarf++0Ph7v/5o+HC1YA5lBIcCD2MUpbdxZybmUmoFIs2r1tBpXDgKsM&#13;&#10;eWbNfLm9R+rUfbmJRoSJqb5Gn/DuChRXf2xqXeZ5jKHkmFUdbsHx+egJB2LCgx0OSt2kzrhC5ZIB&#13;&#10;oVcA/+izj4fPTrjil7zaFj2hbXrIShBXopxiPNng+TnGj4dH58PR+d5weLaTG3L2ae8+Be6Umf8r&#13;&#10;8rbBDLrXnFqvztDLTy4+z4GUknq4tx9DyRbthregmNEz6uWzbLt5Otw81PABPygsV5psjwPPzKhT&#13;&#10;yHAz/HI56+cPPx8OoHMP/bqh4QnuWMfVd9TksEZdI9PKoCWM0avtEMCiR8oTN4H8WciPHgtR4AXY&#13;&#10;da7rhTLve8t+nitx5uGNK/ElBNfhlnfjabiEjx8VZpz6rYNtY48wQo194uV8JNn8GTETHFrm6Vca&#13;&#10;C4A1L+vST7qpmEQYk5CdC5Y2HnhmH0QQ5dHqVk6e015TvhrVvvGtbw3/0z//58P//i//N+SclRH4&#13;&#10;PUHedynWPepEziUxr8iMB3ifgjBGC9Bc7iEX9DOsU71q1MNgLXllfQN4DSRudctqUHBrAFFvuDrR&#13;&#10;NmOXenKJXHo4sWfSKeO0+PRfdocj+g6yzVvvlF/1hfVUtdGrTlwt1lvGxCFu8219zRlEwCqhT/lO&#13;&#10;/QH3NoaiDbapafyUlfLZ/tEu+VC32Ycyr97UsQPsg+OHw4333xm+8Z3vDf/+v/4U4yJxWfW2ie6Q&#13;&#10;rJzrRX3VwPLjn/wE49AOB8buD3serPzG/aPlgIZs+7bph44VTF2jvvRZ/VHkm/bt6OirkwV7W25f&#13;&#10;16VNROZbB+rn+xdx3Y9aGEXENSJa6Crqm77yxD6+PMjYg4pmXa5fgKCKb6Gph9Y5jbj2ZY0jieJo&#13;&#10;vame1bmdsFw//ar2QX3SYa5ucRug8YOD+E2jh7c34WieROkwPxpz72Lo8ZC8BEkG4Cr+fFeCS38r&#13;&#10;veJ5kVv93+Ae6W8eziNaLp0Hxw5yp8vKMWeHt1/DSnGFwYckMuqkEbn9V2ktOS0+eBFDGi9gmqXy&#13;&#10;P7cL6pdfyXAueoC33+DgelfRORoxHcupIHm8wM15OwfrfLRffxe8ZQqt9puS92o3MsHDeEP6pdvt&#13;&#10;bsZre4FxnfR2AYXvj9hynAP0kaU92p7iU/HATCx42EyQGPC2rBd8S4SBJU8dT3lVfhMnZSbOkkeh&#13;&#10;X+iAl0bh+fMcaMtX8bmChbf/5bi360cMjraKjSIdfRBKpIaEDNCMYKMrFP5e/dYHUop01YUoMitj&#13;&#10;O7ThQgRxtHJ6oOzpk5QUmNPzTqEI0wPtMItkTcYGN7cnQK/f0tNbQ4yTdHlaAPNCyMwKebAACCrZ&#13;&#10;VQDJS/DgZ9bifB+dfDXcGR4H2qWc7dAWkB3XSn8WaYw7KSNoBD50iwynUvPKJQfacxcejZ2b4qGh&#13;&#10;zYt6X03JdMxfQsHvdzpvY1oJIHPuTZ5cZdb0kpWUdzDwXeXmlyt2bAxWB7GhE5wKmcn4a5403QqY&#13;&#10;rp5SPTJY4IWb6NDLuIVvLMsFXL007vErj6pME07LTDifyR/l3JVhOT7RR5JENHtd+ZIm5a1wCiu0&#13;&#10;+HXFi3pf/3fC3On7XGJDCqFid5gDpDoDphqiTlN9oUxYJqat0cqn4r2BjNoYypOmq2YejTLxKClN&#13;&#10;ZOXTP5X2Ctwi9Kt5KdptHJZd0+bzH5szRwuup7dSX0hJ5DLPlJ/+/EoIZpHwDl8Mv4Y/hitnLQcz&#13;&#10;Pi4aiehX9B2Dk7ecvf3ww+Hf/fGfM6A/iOHacwZ8twFNR4vUELqQk3aD4Vt08kjO2LbFr/1tYKUj&#13;&#10;Wwt8Autga8NOJ1PtZYzBiM75JE8YSD3iwNQHrCrxCmEPyXRW3oGcRl6Ny4ccbHDJdafeiPMZB6w+&#13;&#10;4Bphz1gwn6cQ8MTZfOLs7R8R92z4OatQHuPnAHGfAeQhBqN7bOlxtpzEGbTSAdVYAl3q56ecmXKJ&#13;&#10;0Ua6DjlvRKY/Pj4h7f0csOkWJm892cDAcwkvTjBwcmgJehPaoNGOww4/B41UaIh3ooBrmbmiGUYP&#13;&#10;u8ykm/8r2phd8iefqkNCUrh0EFo6lA2LOM4Xufe8s+5/kXpScSpu649V7Ov8k94IuC58Fccrfyd7&#13;&#10;neF+rsRez4IVoC/5OSb90qQCYG0tuVYGrW4ay566egl5+h9YZfLTH/14+NN//a8pPgyVxNnF/+Hx&#13;&#10;4+HenbtZgeWgQd2/Q2BVU4yNGAgugNuhz6SR84wDd5wksTohXlg16E/4RLbsb1zykUOSkSuNC9ZP&#13;&#10;ByUaJjcI8yphEEWXGKZRxAkX49opzIQT8mU9Nw1isbLELXbqZjcD2U8Y+0R+U2G84tjBh7dQbbAa&#13;&#10;y36OK7BqBTHZlT/gUs78KStOlmXgYN1mMumU+nZLIygGlfe+/s3hz/78L5jRO+WoZnhFXHXPBnXo&#13;&#10;hEm7SxYpP+Jg6o8/+mjwUp03RhP4+4/U2ZakH5c6Ntdv8YgsKU/q7F+oDnoJP61yvww3H+S/KA3z&#13;&#10;mpVt9Pvkj3W5WFRjAXWPxhTh0s7zrKUp6A+Yah11si0Vk7/W0W47+ulEeeJT90sfUL+bKCKk70nF&#13;&#10;Nt2KU2XS8eWP701D9dn1rTI1rI0UwnS8wuKZGE1XGTLMZ8MI33gKR+FUf8aFPt4VIEDVWdWvTksb&#13;&#10;3Bp4df4Vb+OXTr6yYkJovyODI7Q6UfeMM8iKnqLd94nmwl2DzilvoWGkUdwy1KxoSNnd3+G2mdvZ&#13;&#10;3uJZND2WrTIa8SXl5/+YdvPk+dAX+Uhz4Z7H1ysr1i3kOPNMGvxznBl5QC7GqLEX2H6kDwOM4842&#13;&#10;go0IfiGPpvV1kCVOEzqLaH5TN/Tj3TGTsP56JDLnyXYXQQBgQnAiYGbcGQWFJuuJx4J12b/W3hBA&#13;&#10;GotniJCx4+Ac3orbyl8J1mDcSh2DCdty6IqmUU3DSQvoQND0kU1b6cTL9Yolm+anYIKZjjateQm2&#13;&#10;lWEsdOKmQw6KrogWcTvp7W0lKgxnVEKfPQNxAChM/Uyvvo0vfTK3nmN6jXh8iqt/ESiUlhWkB7mx&#13;&#10;LoJfPmTmZQa/giqfzV9xmddFTngxH1AXOMmHIcnPGHEB2ytaWqkSsfVmaHXGSWDpVkhy+Jv5VNHg&#13;&#10;5qsoDCvl4SyTS3wngdPQVUqlqLRMWrFUxS98QTr703kMESU1hBasNHW47+2koRoI0g8PK4Qk4+Zx&#13;&#10;fL9y6bJxzJeyZYaBbXgjNf4plcJV/pMyargKneJN376JZcpv0dDf5sl4ypI0aOEX3DzBb/5c0IHs&#13;&#10;OPKu+Vj0KmPsW2UQt83S5fPzJ8FnvSyZzrpriZg5E8Bl4DW+l88/ur+Wz2oZvU4m5fuXif86aQlr&#13;&#10;mVrvulT6zBqlJTaUFpsq/AmwI/s0csM1Iv11i3gE+K6w8Wv58qYN65ADp6en3JZzYy/L3f/fP/4z&#13;&#10;tD9htAVe+XmKsbx0n+dxOO+nU69Dv6h5dzFVSytfMZoCUa0CYS7d92BUI9m22F2zz7JDRjcZ8GVl&#13;&#10;B0vxH5PWMStCTjCenDLw0ozhQeFuE3X55wEGiX3akE0Gka6mevD5Aw6O5NBL8qFxxeX8ngnh4ar7&#13;&#10;pxiN7XxsMNiic/mUQdjBU897AC/nRRwxQ80YLQZH2z1nFjScXHDTDkp6uMEhuAfehkN7uA2+cwZ6&#13;&#10;JycuBeOWHbYMeDvJxQXnkhj3kMElNGVrDxnbpMMqzzWKXF1xoCy5zg1COw56MaRQj+WJurI6GmEq&#13;&#10;qKt86mv6OxXxaiFPMAvZtUxoIiwz5aNiVDvc0AtYPFpMDIv/9Ul09MBFl+Izp38B8Aov6+tbJ97P&#13;&#10;V0D0iwYZk26evwh92mb4LA+apz6zTQcjwBO2Yd1Ahv7F//q/DI8fPhz+7N/+2+EOW8qeYBS8cXhj&#13;&#10;OMUwt4NV4MwncmRH9YywWzHUuQKRzjv11Bup7Ky6ysM6q8UEqRwu6clpPLEuOsnjRrC0AswMemir&#13;&#10;fS7bC/tjGuQ918StwtZXt/s4OeYNUaK0jfRMn2ybJdM+7ScBioxUH8TVWL49A5ft1//P3ps9WZYk&#13;&#10;eVrHPXyN8FhyraWzlh6Z6umhB4TlYQSaEWR4gBdE4C/lEUQQYBD6jUUGAYGZnp6hurqyqrKyconF&#13;&#10;3cN35/t+evSec69fjy0js6uasIjrx44tampqampqastRp/beFOZXhBe/iQvQ0CfqK1y+KWPcYeZO&#13;&#10;ND/nbV3UL55y9O+Se1jsiF89eTrsvPeD4WO+fPU3f/V/D3uolOfQz8nfydEpSIAbpXzFnXoPWYnV&#13;&#10;mPMRcNmmYhHv3N8xCshbPVmtvjV2zNRT3a4mOfK4vPtdu+7v6mhvKgPX4TyvZccrK3WWqV7oruQc&#13;&#10;DaU/ZeESWlyqL5JZOXDB8QjTaiwNbQh33HX0VeCfeqm7YzH+/gnfenRZ08hhDG+FQvy1uC2o5fyd&#13;&#10;N7takAuRVeTQ+NtxLvCJU+3IKLnZceo9DbtQvQnfYa3kbrBKPc3vIjIPASBferF4hnRhTnon9NKD&#13;&#10;sXYktvDImBT+UZ/WSTN50MXv/FMOArLbvnA1RvnpHAn6O6/CU+Oj43mll0Pl6XCq9QxsZWiVJay0&#13;&#10;WXhZiOWsW5e3QHjeGJ3wGzxTWnjEP+5Iaj1PLpBI1Q7lRYdh4Uc97CGfFPaeN/tgjlObwAq/JWfd&#13;&#10;A26E2XzyyuBfgIv6nvyZvsvzNtiGO6ZKCekQp1fnxNhVPAfXtCwNbAc9RTmtHSaVbvXvgkQUbA3T&#13;&#10;wCvIqpSq+H7NQOvOjbNcpqeRRqQVfjJsMXoJQ2A1YjJz/FVSgV5ELqFjXBR8okPwMVZ/mB8cqSb1&#13;&#10;q/yNe9Kq1EOeSQCPgmckrpMM05UxofIHJmGVv6GJwwifOP397jMNhaIknV3ZuWbSYH4r6bN3b4i6&#13;&#10;X3HJaujItIKtnzBNUfXtbbvmTxngnM44g2tyy/YZoYPP9jVPjoYYx08+kIaFU9WpyqKt6ODXrAxH&#13;&#10;IbfwZqL4he8QUnAM6noXrOV3w6R1war6C888nV4YppHOhgceSQ2LEmkC+CPVjL9gVnoCqKwiTXjF&#13;&#10;Y9beXznrbxVauBtq2t5JVGWOaYsIeZnwK/okcAIbGIZVulkEYb6Jb57Q07LkyQu2VzvbCe70hd4q&#13;&#10;7eBSgpVL8FC4nZxxIoB8m9n9ZXwmfSN+DlihUxCQZhHTvr1zvy8UGNu/0Cn+kJPqwleer4rnMmuN&#13;&#10;4NYFEjXyx8jyxVMMdq5Ae2TvRz/5ZPjgow+Gzz79HXctYKS4e5cdgRwpdEBUPgO2doRUf4vxVkaG&#13;&#10;365U0tBA0s/UDORj6+PPJJR9xdHJK84TuMLjhOwMeK5de5mqx2i8YNX7SjyOc0b+bVbW97lo/AA8&#13;&#10;7nE0xrsVrsEThEomAPMUWM8Z4E8YxP16i/rK5dnz4QlfD7nL1v0HB0wYWf0+JZ8r2xoq3OlxgWHG&#13;&#10;nSlbrLIbdPiYi83ZrbKD4nOPXSxb55TBcYVdVuUP2GVzwu4XDSH7wHv67Fm2op5hrHFMcNJ4wkSU&#13;&#10;GmJAQVYB0K8F+bygLpdePssquV8fcqFA59lfv4SiU3Gr/kq/VR5LuJc6Kduu2rv7fGSajVXBJGLM&#13;&#10;g1aRRfJAa4rEVFGjXJUxRjfJtw6ZnlVOpX37kmXCYSrxdl/X+fYUrx8zp+zLctdkqXBuusjv9pMc&#13;&#10;zYHnDh4+GP6L/+q/jCL6//wf/3y4hy50hGFkH/67ht9Nn52Z2QJdO0Vg6xgBN+GrXY6MyUuZ0MBv&#13;&#10;exxnUUH13rFteNVJgIbzcuLiZ0a5EBYcXE0WF00fjgN+8VB+bRYQpjnuwHQ2/wZPP5Vt/zQ8+o39&#13;&#10;mx+Aqh8bA0z1uAv6s0Yd+ai/niTv7O6CM5Uwzj4EYzNmPU+erTu7wzG7so75ysLG/b0YkLys1otr&#13;&#10;/+hHPx6OHn85/OLf/OVwdzwqJx0duzVAnZzsZ7fJ0VO+OgWODx8+HO7cvU/p79zfJQrId4tJNfyW&#13;&#10;ccWOMnOG2ee+DRkwK+Zb8a6b89rfbnNTXTeHZ88Oh9/+9nd8we1ruyR9rO5RiiChn2whR3Qlmxx/&#13;&#10;NbyyI4X5jXCicyMA1tE0C730K3XIpfimfQSHmE75Tdeu26L072ob4w2f6/EdZj79kUNpyzLyNMjO&#13;&#10;57PGRiTNeMy+y6xdmYok5iX8c64qhtZ7jlvKSji4+3R8hs9qXlB4mCZWER+U6RwjQWkc5kQ0XOYK&#13;&#10;0mFsxIy3pFUIqmpr4FbmxpEudQj+yGGe6gRedREjN2OB80l/Ouk2zf8muibyLf+pNrBO4D3+U85n&#13;&#10;LKKs+bzB6ttGGQfwK/s17vvLJgDq7M6nU8YzSfEyt9ou8/SF13ogL4rrsWmmOw8AAEAASURBVCzH&#13;&#10;msG1y5D+c9fhpftUzGoa3ztdGUxGCEFAYpHAAWiXyZhM4uUtFpMGZmXRSyYnSnRDFuMV680KHrm9&#13;&#10;CixktULtstrSSKRcB+WxMs20KTTg/VN503B66fCmt+MlTqLwXgqi6FV6czpxT9/Gv+osS5imW5Q7&#13;&#10;dqECIWNUR1IZEVe3w064V0e0PPMrZDRDGd9pxMlJbuFLRwHnFmDinnK6w4G28eatOkwDAUEC9k+q&#13;&#10;UWmsn/VN0PisBjYsP9LneAbZ7IDms/wtIqvOBU8UgiPhdhQtwLa/ArbLUukxTOOOlzTe5kTTDlW4&#13;&#10;FXJBPRl8rzINg2yplm20XO+iQ5dR9Cgc299x5hNil+E7KQOv/MSNZeorJ22nOhga+phzTGI5VZYB&#13;&#10;/qoueBJe/OObZRNvND8fjcsizigbZOGsOC8QIHTiBYzjdydSCAO9cwcCycwL5yWN5ap89sAjyFNX&#13;&#10;2E1POnFJWVP1TPJW3HId3hxk+p2N/3vmVus3b7FvA9WwxMg6co4sUU9LXv1V7JgkjzFD+V/0V4YM&#13;&#10;j1aNmk9qgFbOXWSl2f7+4NGD4e79e7x/CT8ywYJBXaWCqTLZq5WEkmnyYpqRSZGQ5b3cfaLWQL6r&#13;&#10;S35JQywgskpjeMApR8zjGXWPlblCxAXGDLYn7uTgKznu6nC8uIuBcB9jiV8OuWL7vqtVl9y5gpgB&#13;&#10;FhNAcDvjd6nCgWEkq0uuvIE/G0m42JXjON6XwEo0Eg3FZIf03p7i/ROssAPDc7jeiZI7nqiNl79u&#13;&#10;caRi/y4r9WyXjYGcejkE0lOH+wfsTqEurvi7GnPCkZ/IR/CQ1OJ2vVNlhDqEy/ceVfD+B3er7HCZ&#13;&#10;iQqeeET2a0zin7SMfMLTMoyg0Zl61ZnDfv/mnT4KYHAsPlzIESFboVdwq/3nZVleN/0cXo/3CRvR&#13;&#10;ex14r5N2Xu6r+IXtxdzuMtnBSEZHQIk8G37w4x8P//Q//8+Gr7/6avjt3/w1xjf4mTazH23Ct/LS&#13;&#10;JcYHDYr2AdgL3uQdPho2MYpQeIyO9inqfM1YURfOYvRDUd2mj6QdSSc/qbCLSy7koxyN8mco6fKm&#13;&#10;eh4BMZ74uWNhu7OU4T3jN5wOl5Mf/ky55PF+g6xqw6Nn6ELuMnE3l3qi/VBZEHMk7y66yedZ/R/5&#13;&#10;x37i8RoXzdQjnj55Rt+9Hh4ecDwOWBpQ9u9+kLuHPvnpHw+ff/7ZcMyEMD0E+mmAsbMccm7+hB3P&#13;&#10;Jxg6FU0UPTzCqBoFjL/v3N8NCuTYlsy6cOFS3nyWXGo55QLfH6qr2rw69vZpF5u/+OKr4bPPfoVR&#13;&#10;tmSIBvEsqtmPmWs1ndJp7DjEl4IrTRmP5qQdi5ee/pQfun7iy3vGfOIdJ3WrctT0hnW7rMJr2M4z&#13;&#10;lA3tFsYFArx3SSNGw5Y+tQA4om81/DcSLmUiS00fw/CIQ0WLq2mNUyYWftF9IhOJQxZGz+l8vCu/&#13;&#10;QqUxX8Z24ntRsuEo2qyT+neO3Iw0tW7TLpeiEyXzT5piaEa+//znPx8+/fRvyF9zyaaFRzC9JzSJ&#13;&#10;O7Cf6xqt417judr00se66MSnDZX6jXBcCQ1BSp3O+msPOMFY4r2KoQN85zzRdGQKrNv+SLOXuVdJ&#13;&#10;8zIYt8ZTvvDnWBTeN3OYbss/Jpgnip8wPxGkqzQMgqSVGaZtOg6wpVgtgYdO5pFYecZfbCts715w&#13;&#10;eyiFZhvoOSt+bl9y7cS7GAqXwisEJ11wsCzA+nMSaWOpfOuM78mulxDlvC4Mr7JsOVV61SEZxj+e&#13;&#10;sRICSYDhBECBIA4oE4zC4lKMXBnKeFL1qjiFlHFFm6p34VM5lv+KY9Wvw4U11dlQy+Yv4VU334Tv&#13;&#10;r+ISkD/FwHjpQLGuomyLkOkKv8K1rcSmTyefQCSd4amnoPDb1uJaO36qLVSunMxQU+LYxhv6VF3N&#13;&#10;U+UJWIFtZyMdAiPVCFpdH+ABK46gojmeWGAVZmMcJZm36eDTMlZdtUnhbHzlF58p75Sv6EFMYK+C&#13;&#10;s96WYLldkuV22fOnMFKPMX4Vr1vfxzplsJHnhEPitA3+DPrQTyV4HwQhXehpvdJO8j1lKuzlUa3T&#13;&#10;29we6P1CCqp2pnlVN9Hn9hyvkua23LZxhC4JboNTfHAbhFcLF/br1HsOdR1ezQPzdG/PLz8DjWaq&#13;&#10;/lc8Jx7Swl0aJljbjGO+4DL3L5CTgY0YfwJpQIYnmnLCe/ASPFUrSvZujHEYJX74wx8Mn/781+zO&#13;&#10;uDecHmGcQE5dY0ypz4GWLKVVi96wXYqzGAbMa+SQ7aAMqC+YVfHKZlUsjSXKE+W06TyC4IXg9gSP&#13;&#10;s5wwCTzBOL+BwrLLJGgPY0kuokw+d2V4NhsjoYOzuRhTrlSWoZsy33u3CMzKvuJEA6Qwrziec48t&#13;&#10;pH7xw7Un6+0Ek5se2FXCqjf9cYdxb1s4ptdYzKRuw/MO0CXHRynRLwgxZFEXdp54lwo4O9E7Q8G5&#13;&#10;Q3+Moiqu4MBpJlwpr06Mpbrjl5PQI1bWOe8z7KcOZABZkpQsN1sUI8NW+RpCGz22cfG8/ETm0VVf&#13;&#10;6Ld6vqxvzOXfcs4uy3asslfj3+R9bZ9LnabyAlfy4+Cs8tzydx28W5IuBXe+rttifFpK9XovwrJP&#13;&#10;uXCg4nz4jC85EXbIlsA/+bN/a/jH/+TPh//mv/5N2tBdVTvhDcqgzTVA5NPZjAEelYHb6B8YS+BF&#13;&#10;jXt+Fth/kmNvl6OZGODkK539Sr7O5ML3Oe3owxpOVj9B7/Ecye4XbLKDTH6j3Gt41CPOGm+qb9IH&#13;&#10;qINHb7zG2b5qeg2dqmKmuU7Z9H/qoSHQlcc9jJ7i7SWB6nr2ZScETx8/5igdR/3278Hj28N7770P&#13;&#10;nZ4N9z5MV6D8neEf/Nm/M/wvf/HPKPDM61rYsQV9+NrUGQYk74fxS1n+jjjq5Nh58OH3qPXUD6TJ&#13;&#10;O/eHSwH7UesOi/65kBG2s3KvmFye+q4c7P7W3NhFXwse3S5zKTpZdqDtRB+3/yp37D8udk4gpZG/&#13;&#10;zIkgW7932U3DKceUxjmD+WKIWNBegVG0z3xL2KQTjnM8/bo2iBjefttR/bXDfHfscjdcO7/K1/HR&#13;&#10;dQPPMvyohjKw277oYJh61DQGTuVlHAXd6NjWZcTNY346yyGynoGBf0zX7Wya6GWmXXHi7zzEHS0a&#13;&#10;ENxRF5jCnqUtP3EA1ZCiweuzzz5Dl3DuOeVxsRqxSD2LhjMQC6/wuz8Y2OUtErzEk3qJEB7Vpeig&#13;&#10;vlIXDdkX6Grqb+0KflGj6+vTzwkfHBzEXiA9z7hsrvCa17yhrH9W+vVxHWqaVYiVT5wm2pm+9OnC&#13;&#10;1fc5bRZlEZ3qAzewb2nXOZ3DLTU5VnEV9EgwMt9jhTGKGoRTudM44YSs7zCxAy0KN19+jSSo4A1M&#13;&#10;nioKrYSIgMxtXifkNbnm9mYyLLNHwyqcLJ8iJU1Sdv2EE2OByOOEp5MhuwP7bj1FaAlnw4CWKJ6o&#13;&#10;1qGiuPqZLvNfjTspmmFSHhkSR1lac+3EupuwCUNhKoGyQi8LHTkgxgolIAFTOQEp1ODn099yfNFV&#13;&#10;WqigJF4aqb2QtowJlad3jLg1VwEkUylcfeqCO17jqDTWVW/9Lxi2u0eCpIlwawDT0IOZi7gIUmiQ&#13;&#10;cIpWYXMi38LLqvqzvXWhFuUKfxJCJoICsVpXGcIrGDUBa/pKg9oSZsUnuAq5po/Pgk87MpjYTpWn&#13;&#10;6NFxDTOIjX/mYe2fpxd2lSO+E/06TcOqvBVvWOEUX/BOfGgAjsDJZcvWwYmgky/40DaitGaVEUYN&#13;&#10;OK6WkzzEddUuKwuCxzXf1Rt/pQdw564HjnnY3N91m4e9jr/b3zzL/qLJPOx14L4obePcbVFtcDNH&#13;&#10;p7sZA67rAr+tMAuT7/0nL6UPTPQJjQwf426gYfgSxgEwJbPJ7Xz+kraiwm8wjyt4ylWlavc3s/x7&#13;&#10;//6/O/zz//3/DGgV0QuOonR2+UyjxSUTuuRJ+YWz0JW1/rO3O6mC8fDD3/hdyfaLHZZ/fW4f5Wwz&#13;&#10;hgmNFRZwjjw5556CM4wu26web7uzI9tV2eqJAqGhVjm0JU4n5qGfsNtq55zVfPhbemmYoYDgoAKj&#13;&#10;AcPBXLzdieKKv6v0Fyh2Rxhrzp97G7y7ttj5CJ7PmYDtIQfd4sxcMfXWdElvBA4+6JUbSShmB4PJ&#13;&#10;tvdDgM/jr78eHnMppcafA1e7wXUTZUhj5zaT2qIC8hK6gDm0Z/LKzrD7pFcBBKXgnOOZyj7TSKAl&#13;&#10;x3tFLEJXebnffXb2gmPGyWXst9DRZSwwTweseTZskciY+sI0y5FBe/Gnyi14+BsPq9f+5exL4at0&#13;&#10;iX7xIsRHWOG7Kjoh87Lm/pWiF6/LaQQk7hVNk42eGmMcGx1Pvf9nB0OdvKsh/JAjKV4C+yk7TP7X&#13;&#10;v/ifh/e8mJhdVbrcHUb9NUycMAZcyOv2pDP4mvh9+oNfiNGol6M48JWf7ZVkGiflcfnKha1MLig/&#13;&#10;fQLaOP6dc9wlK5dwocduRD2X3Vk4zJ760d88mgvbksexF37nz5k/dIsrx33zAcP+AsTiZ94yxICb&#13;&#10;PK9xJPBgeNsru5PJ58rtKbtcfve7z4e9+w+GB+89yn1D+xorOX73lH50RDnvffh+jtj9gOM5n//y&#13;&#10;r7ljiQtfL06gJZONcbyzvv48Fnf49Enovc/dJny7m5LGhsH3zv3hUmCdniBfyVPyffdJddbvyq2K&#13;&#10;msbhuyjfelu+OxoPuDz8o4+/z9jlkTvnLIyz6pDE+9WsngcZvuG4y9MBSHzt4zr1QOVU07LfHTNN&#13;&#10;5084pulf5K2T/JRZRohKV7BatzS9LnHAa5cyxBPYzi+Uy84Lq60pj3waElKeegqChWonvWkavlJI&#13;&#10;lzDC2wlXl1i8lar0jopTctXPuKJp5cm4htc7OhSCphe+v6QTEZy751y0rMu6kUMEG6UBouY6wi8n&#13;&#10;DEnfC0hgHDlo/QoaRQFL2ehdT8KdnCkqlXDG4oPXlObNfIG3Jqv1tF2CN23v04K7/llgkybiD2oe&#13;&#10;8VQOb3qcNGOL7Vpj2hrwCRJW1+u2NLeFFx2gbxN4JWHjuxIc/BNG0UkzJihc6qVhz/PKf8W9jnxj&#13;&#10;B7IRVRytRrZMyixGQxgVX+OceBeOVdliuQl0TcqqQ2eVFGiBOMINk6bRg7FYp9KlkIqI7QJSPO1E&#13;&#10;2gHUpR3sNbykVBrCSjmh7IracatTmUKwxdxV+ZpwT1gaX7Wov8Tbae2YSVR/qzFtlBJEaV9q03nn&#13;&#10;8BoPEa90FWu4iovFGe67wicThEVZhUU61CJzlWsS81YKaWJnrDADxaXxEfbcr7JT+cUJdd2yYXAF&#13;&#10;qi7KEM+CUTAtK/WW8JYFDFd0LsHZjmy8Hald2oW0JawLbtVZAWOq/Em9Ddd5saVxqQcUL5yX6Wa6&#13;&#10;wsv8xlVew9ofIEQDzeThB40mXW+zFF6jMSep5n8K5pg9fC6dMnEg2aKcWZYJp1mgAEZQwcm8VblU&#13;&#10;36hFtHyarOah7rxYjvRwIVujMiIYxRoTM+81EFQbW3YZfUiHYN1nsiZvGXaGddsB5u+Uo/4yvPSy&#13;&#10;jW+boFlnabPq1rXfaprV95tQVlO83XfRTvtTS42eUzUaE2ovk0iFBPnHdxwyrp7jeyWosP4bgUF/&#13;&#10;zeAlDPMXPylmddJWPhKuKx1Hx4fD99lh8vf/5E+Gv/oX/5r7PPbKcED2yGZTdpEC8FxNyi7Yynth&#13;&#10;G2qbmVbJnQFVPz9lbfgZvxv/L8HLfKcIe07xDBsogLusXtzBEGGZ3muwQ10uqbLVdlfJ3r097hjh&#13;&#10;yAN9wVXrO046SaN4U/lwwNbYY3/WGLm5gR88VWa2mcCeE39KPzNsl3cNK5ILPRPnbi8NNky8mCC6&#13;&#10;PTjjA33t4sq+xlhImPc1qCTscGxo94zdOPTB5yp67lA5vc6llCpB2SotnVWEwB1Kh+bKUvGJQhsa&#13;&#10;IaOpi+KjXHnyV/LqeFEuvNhJRNtZei+A3ZqlZZ4JIpO6rFtzFNzud7bzHMYLsr1yVGCPeKzWIQq7&#13;&#10;uFrBF7qu+8jzL0w7RU50m+CvL0v4lSY42TaGSI/0qRrnHJM87ubYq8HiwYP7GCX/g+Hf/Mu/HE4e&#13;&#10;P8OwRocho5e0nmGw00BpP/D+HT8TfAq8C4wMHhPbY0fIJrx7wKXfG9zRY4dypW+LnWGWfUG8/Hnm&#13;&#10;fTvwW1Y8wUUF308Qu/MJrBhv3FKtossY744S/kU/IM9dLjvOzi3LdXzhd0KZJyyEeGHxtZ3kGn0A&#13;&#10;Xs0uLC2Ldh4NsBBPg6orqPYrnbtTrWBNdDaGx1zuaj/YP3hIna64x2Vn+M1vPxseXO8MH93/cLjk&#13;&#10;c9+Hz44oYxg+/t73hy8++5R7lOreH2yc0BGcNJpAj2vqkLvXoO/h46/YLXYI3PvD/oOH4PTdTaJT&#13;&#10;0Xd/3ioFlvucfc1fO/3Vrw2Xd79LZ1+LKzQm+UefaTf5OuTmc8x+M2IlRFq0HLSvPuBOpL//Jz8b&#13;&#10;fnz244x/WFuzk0tDhzvJylgy7sigT2fcBGmflulOkOge9teRdtF/kRVtTDGd8z/loeUv2iO6CqOY&#13;&#10;fX4eLtxxbG9crYb+mhsWHMPaKFA6QlOqxkXlhMdxdVF/xqZN+SQVVtOjUNCIMm9/yqNM2yjwhUOt&#13;&#10;e9FWuA7FUsJ4albjHrDNo9HDsGvkmnqJ8rJ+icVfOFSoCz0aldFPlK3A63tiAgz6eZ+JfqKEGrpp&#13;&#10;ZFBmuhPPSW7TJ7DRCYrWlkceG2DhxGf+voh4M88ILlc3BElhu8tEeWukSFNBkSfcfzlG7LiBDD4e&#13;&#10;PwajziJ98+GCjDGm/wZuzF40E07Dm56JA13beq3+YVIZRCeC/idt847Bc7/vHa9/7hjxqLqFMZDi&#13;&#10;hQhahWS0y2F/8U3zabfAGZ3Qrf+ukuyhiOZIi/mTGYaQe+otyIumoA12S+YpXxXY5XmPy/tkbgnr&#13;&#10;ZM/Lxfx6giuWW+NZvDAPFdtiNdCVCRVfmfg5F3552aXEsWIqo2fgpHAIHtYJAqmcSwiVlDj8mXzC&#13;&#10;uObThXGB6a4GVz8VIK7MdEeuFRHLKMtn7ZoonO3QKhqtuApTsE3sMiTIWOmVwUVaW6odtJ7Qhvpv&#13;&#10;wIx32Gqqv/OTKh3I+hXsinMLrMLNMGndcdbVn3QVz4q3btYSZ4fFCS8GheRPkKikbOEa52onkAMj&#13;&#10;Aka8+Vln66CxR/pH0PAsOpWF2HKzdT0dvuA3XsyMaI+imW2lcLZNY6wCzjZbcM0v/WOYI8wye2tY&#13;&#10;xVk/lTvyAyt1oxjT6Z8suFW2eYoXFKimsDKGOUmpOpqS2ITpD17ka5oaphNWuwVdOwC4oCto0o10&#13;&#10;12+YdaxHnvrFyVVCn5nYoVh6NGEHIBcnhyiDxwhfrLzgRUVRkMnFL3SHN7ZZVddocsEquPTySwvm&#13;&#10;17XgDY6rOM/ek/hb/CMdu3+8STHSSZpbj3UuA+lI2xelW5f3ddOvg/HysMbbmrzApQ6ksV/Bx8oB&#13;&#10;J/GRcUpP+RZaVickMZMbhABhwvTP+EvbWia/aEXkMZ+TG7u/8SYNPUte8EaweYq3nOj5mVHp8+Of&#13;&#10;/nj43/haznsP+DoMRgDp7TEUn060NFgLS9aMlLE4yyCYv5EP3i1VRgHyImcTrmym/4mjffsKmeUO&#13;&#10;w+cMvmcYI3b2uOSV/rDDLg2TeSxAQ6hHBDaVX07YuEDVT5B6+epdjIXHjAHKnVMmi3vAi0NxtJ9r&#13;&#10;SLzgPhQlhLtTLq/5SghfBHLbKZCRiXzyd8t330gDbOmlrNzGELJBX/PyWRcAPCKRy2qzGsaXhOl3&#13;&#10;XgS7xcq4R4c0wvg1uWeMUxtMdkMJ+qfTNmXW2I3TFMpPL37bhKAegwp9wf0K2k4GAfJBTw0q5g1x&#13;&#10;a4+eLzdc9RXb05r4LLfah+yXU6xpKo8+ixGXsIUBtzh5tfLZtsvQbsnyWsHhpVfA43agIdgCx7y9&#13;&#10;EpoqvKZ+WeJKU6XIO5XDbqHzSJfGNj+3a1tILr8wtUNbH/Mp7OfHJ8MnP/rp8OvLX2AgeM6nrDli&#13;&#10;4riEHqL94YLzXOcb3PfB8ZNt3jWznaBDPT/hyDQ6yc6wi8ioTwefnh1hnNipnVQUe8mF7PJlGzMd&#13;&#10;69zFckb/UM+x/d1d5lhqmef2D8LvHXA3FrLlmHScMcPvh305/kZfcanscgNDCP3PL+mo21zwtak7&#13;&#10;1McLZL3XrMYcsmIsiQyDn8+Bo3EjO4uB8TVftXry5HC4//5Hw9bdB8M2ho2Dh4+Gz54eDn/zL/6v&#13;&#10;4T/6+I+GT374w+GXn/6aFXS+JsRXqO6y7fvp499lfFf/sP9q/Akfo+94JGGTO422uedFffb0CN0A&#13;&#10;HHc8soTxRMn1zv3hUcCx44yjV8oCx0Olk3pF6XR0L4J8z5GM7njfQTXt81mgQigHK/B0qNXff9Wh&#13;&#10;X9WVJLmZOjJwDLaf6lqW++W4Dz78gP6l0fSSnWfea1dyyAHGfl7ypHbbS7PkRw4p35Qx0rPSKst9&#13;&#10;dYeIY6wxNeb45R3nV4bEUGEMec2uIUBRabjjgfMP53yCteweZ6SNO+FqzBgpZDpcTiCkbUtXuPTe&#13;&#10;M5AzOnLKugDXHXrSVL0/+rPzFfp47lgijfKsdmeKS+1wEwfpJM3ckZfy8Me4Jg2kqXltRwc8ftLc&#13;&#10;+qufZP4zDnPhwdTXXXqUSzqveD8hzxEyTh1EnUE4RWokIOnLGO1RZ3a6gvMOg6s7xy3igjFCX4wm&#13;&#10;I/9Gr0LvK0OV+IiX6OiXplI+CFqdb+TUNaVt+ARcpbe7b6WH88i4DXCEvxjBQiuVI1vCncLu9jtg&#13;&#10;R9895HOOGjPu6PLhCuDpug0L5wQRCP5W4QUu9YROuqKWxVcfqGwNoHRlw+Z5FvDhCyISZ7tn3ij9&#13;&#10;+TU/ps3Dr9K2nHHSxThpH4NJXkiTJiDCjmQn2EEBlPk3UB6rCzKxg0lUSC3Qc+He7l+MZUVEvpUG&#13;&#10;mW9E3tBmXhuABhG2TqZpF0bgJUwhnYlLZZKkKiHRjBdZy7MRr9gfXQyUGhDn0wTCsjOPQoJQBa6N&#13;&#10;ameTEMIaU09P85NX+JmcjjiKX5VZOCc+DNHGCWAJDEjG6RYCivDCcXomAWk7PPgEQMOvjgE0ki7Y&#13;&#10;JdkafsEoXPULQ9d4Sj/9lqHf+mpwMV2YoetWucxJmirNqEU+8lt/t9imTYRnx6LxAzfxJXw6Ty5G&#13;&#10;ojxXt+Y4mN53cVAO8JLSI8Apo4Rn1UGht+rMO3eWV795aOEenrJCuMo3wTOPNU3DL+LjWbQJb0uu&#13;&#10;8hTs8GlwKeFSdayyAjeAC1fj/Gcd054UXUKEPkQdw2cq1/CyEKAaf+0rJoRe0LD5Q4jC2eUCS5UE&#13;&#10;nfW0Pza/GSbcF7muy4vSvCxuqS1ArGo75XorZUzg1vss9MVVXZ/vWw8VqTliN6gz8mS1Z/H9qJQk&#13;&#10;n5wCJ4THRBaeyGAETNvWcBQQhHHVJMXxJ6++4MLjPg2clW+fGOO6Dc0Bl1UyYMpLn/zoj5gwbQ6/&#13;&#10;/PUvh0cH7w+XpyimyO4rJj+CEKI4+nd6gkIGhXpqgM/lbaYCvBwOx5fBhDurlM6uYLsz44Sfg7VK&#13;&#10;xQbKxQmGkD0/F4rM9t6GLQwbG/I8gDTSatz2kswtjCD74HnGT+i5RFM5A+xLnq67m4/hKtiCYCaK&#13;&#10;xhgSBYxB9Rp8TONuFEaJkFk6uzq+A072N5VJj8LpnjMp3GISeu6OE2CqmO2yGKAB9BSjiYpSjL/U&#13;&#10;K585VuGDBhqJghvjoT5Xo9LVgWmzKlsdQO3XcWlOc4ht/dO/iPdl4UhXSYtPCL+tH87Di83MKPwC&#13;&#10;odKUlwXsFU/wWgmbvTZvGSTkoJU/lcjyTTPHI2nXhFWO5b/BD1LFzeAup+poObR4Yl38PGwZlPhV&#13;&#10;IV2fdfiav9LZbuTh54TFdlehtx9n1ZfnHrs3fvHLXw6P+SLTo0fvD1/tf8FFx4wF/HNnobulNMyd&#13;&#10;YRDwi1JeqOdnq+9iOFHnt9fQIwYOf7HrCl5FHtgU514uMtSOE3GwzE0GWfF1IUG+U5tzq3kWsACW&#13;&#10;o0Bk3vR4J/zp0Rsngq5Sq+ttAvMaOWM/ZT9Hxcue1g0+1xhEQVY+O6PC28DQpd7E5cs9pFP3evaM&#13;&#10;r1BhKDp48Igx7N5wyKeC7+5fcvzmw2HrPXbS/PK36BTQgUnyAwyQLtAdcLmyO1Y8rucuTL9gdQmd&#13;&#10;cveKRamLMsmKbpLtafQbJlznfr0Kuu5Avz0Uei4fCl7v/vzhUEA+7n43CTbZrWRHSxZeE/Zd1Wxk&#13;&#10;8ak4u4BvUWp5OgHSETj66n3l72rylehbX5X9OxpIGPtSgmNFBhf6MjIhjv6pHNKCUV+uquBxShT1&#13;&#10;IbLMJPQhkfVCciVldoQ5VyLUXRaKlto5Mj2zEIJgKB2FvBpMywozts84loDXlXIEHbeNAGo39vO0&#13;&#10;rU/KjE4sDhn/rFcZUKzCpvdbYqhVLjhq30X/1dignpKUpNHF0ELAleMy8k29eZs4YV+wDaT16C0X&#13;&#10;qMFL/SGGFvNTWTG2PsFHZQDcHM+jW9Om5lc2h8L4vZj7BIyechH9E+4x8+4VF3t20ZNKBl8OzziC&#13;&#10;aTs9enAQWS3etpFjv8Valq7HFfONLWhomjcJZBZ/zVsJvP3P1G/IJhFH1+X0e2otzRdOfKi3+ljy&#13;&#10;jVimaOMKb0gTI73zeRedNPpo5DeLGxwct3SLss2aGvt8sUspKzjL81O/L7j9Loapl3lSF56z/Ja2&#13;&#10;wGO1aISH5S36Tac1fPyZhQ+lFMN2YBGnOoRHclohkzxO6lR+PSsq4M6TigltdAmXKCAb3MlH4iAr&#13;&#10;wv784oEwcyka+WScnihH2SaLBBAf5YGGGberu7JALsHxLAVEow4pgk+hQFngmTwwdFxQkCFMJzoa&#13;&#10;gopNxXfurKdlU3hg0n3n0eAvTBRzaGBaLVZ2ormz3v7KtafoUfm7zI4zffnFp+lkGfqlQ+hPkk7X&#13;&#10;0OfPpAUXn10v/f7CDCNsz9hvy+0446rCc0hSquIsV8uwAiOWOcIDm/yGuY09wkhNDic9fGfuknYI&#13;&#10;/DFPcMBvRzR8MjoUzEqrUBrjKbtd0s/eDRePsRqFE2FWp5MVDYrupp/D6DSGJx0ZEx9iFD/53nlM&#13;&#10;U/DMgbOc8q0jX/IZbRpy1sA1ZkjYAgHqAA87QNm/RD7l4q+yqxD5pizBFE1aBXK+lJP0KLNMLmsL&#13;&#10;XaUXV/OvuqU6rEbO3l8lXben2WKcnOXX2/JjJfi1XlfxWH1/LWAk/qb55+XZN1pmGu57uWr18YVH&#13;&#10;h3fI2D9Jv0gpr/EiPGWhEsXWc9t8BgD6YLQWQSQTsfSTSoXftvbXZelHfiyYMygYPzlpUXcGdS5k&#13;&#10;K/+Kb66Hj7//8fDn/+Q/Hv6H/+6fBYwKmttI3XHn6m36b/i06iHk8C5l17PeF+FUqmpmlZicASt3&#13;&#10;IxCuweSCyWHuTkJp80s5eyyreweIX8O55mJjd2JgvmDFXbyBhcFE+tzdYSWNSai0O+I+Eu9Z0DDs&#13;&#10;8QEnaa5MucXYIwvKMFfyNULeYfeisugSZQ5VjF2GHiVQrjsdJR/vfAGYcBQAytmmUMuQtCfg7q6u&#13;&#10;GG7oj1fs9HIXmH1Cw8p56sdEl2PiGppVstRQ3U2oX/ysjX9tMlfpa6jx3cbiObroR6Yh3OEn78RJ&#13;&#10;w2VnPmiT8DlvGv5ilyJFBGf9dBp7JiwqbPoLLuGVKWTVN5cPDccdRwV0xFX+Trkjjj6gu7y5Tn51&#13;&#10;GeFdlIOl/mwHGuvQ6eo5hjNYNB4dP/XZCjE+aUY8VuEtlZcsjkFVB7CRIgtdxrzKbOW6RjjbWx38&#13;&#10;kM+B/vrXv8knJb2zw69SRX2Gn08O0bO44NQ2JFuMiY6pZ04A4NtdAcBfh+6Q4rPZ8qXjwB5wVEPc&#13;&#10;/ev4IJmzmqbSyqKXu68cl62cl6+ebTPeuGuEcdsdXVsYTLxU9gzedLKxSXr74pn6hP8wkHgs23f5&#13;&#10;ODUGD5H0n4ZVyf/ci4yp9/7e3egGflHHcOvvnQt+GcrPA7vd3jptc6n0M7548/nvvhh2H32YDwLc&#13;&#10;xej4FV8Res6xnI8+/gjoZ8OHH340/OqXfz0cP3scY6tywctrw6zglQkNdXPF2cpfXkND+vXWzj73&#13;&#10;pfA1HSZad9lpsvPu08PF6H8gf1sXFN1VeeB790dlTfu/i6qt28kMo0YCvM3yV+vUNDBcI4d9PYYM&#13;&#10;1r9dGFAIaATQgU5o4nNOq45DcGX3Zr8rzy8Z8E7ol34WVkOpfd1w52WOO+rblidMP+pgX7N/i4/D&#13;&#10;zrW7z8SBtjl196Q44ddYjC+GWA3JwslitvmdwxGgHizs3gmuoVUZqOHWO4+u0XHv0O8fsOtzE5m5&#13;&#10;zVjtblOSUT4lkdbx3jHmObLm9IS7yfDvclcaEZnAg0qN0Qzq3hflXDHy0vr4sx4mFxj1UGRK50t2&#13;&#10;8oExQc5NqB/lFM+BL/8u2WHy/BB9gL0AbNYbLvdLD0i5LDQpgwevVkKW3wGGZbiQpKs2Lt1Bf9qK&#13;&#10;BN3W1XaRuKZOHnF5mSu4lWruN0QoSvaESzfKta62tc4xq+dpCeBP8BjjpZu016D99MmT4QhjkX3C&#13;&#10;dsiGipEHOu+bPm2v29wN/YLE/vNuLp11ii3AFwHxHq+v/FJ36226WUH6897P5KLtfIZQYyaB9rs3&#13;&#10;FntBqGfHdRnuIUINvHYgdylYUOEy1UtfBRpHohEhVgdQtGXEvfFcqx1N652WSpGxsvp19lUZ2e1g&#13;&#10;dgIyojjTGQVKw6qa6E9HtsIGZh2kGlt2UKEnCuZ0gLchixDmzbpjVl7FX0TLpeONfhlGN2I0Er/q&#13;&#10;o5Jkvu40AwO0kqNhVZyGBmFbrv2v6NvCvdPOG6z9xukvBZ3MVkRII65Jl5D6Y3jHWaLx7fQnPWms&#13;&#10;i+kCF7xG/k/STlOwKrdQpJcUa5f40FJY1ssJgVtyxbnTFW8Ej7Qh4VigTZs2FO4KjsKfl13+aoMu&#13;&#10;2zyVr+nRMfUUpPnKgY9SHFdh1Q5dbMEvnDP5g99Cu8o84lLt0Lh2+YFnWSNPdZnGt18woRzpXDnX&#13;&#10;KZClZSnqAvC/7ZzolG9++5cGxTr3XumELe+4ci00z4dXGPlRfp28dfn9LKg3/xq/6taFrabp9xvw&#13;&#10;MwHs2Dd7vqz8l8W/qNRvkvdFcFcnXNWhbtI2nLCgOXwIUMfkMIB+5Ylv8od9yJtFfeYHvDzpvfSf&#13;&#10;dEV5XN4OjLE84fd70ueFvDwdRMzTfYO0E5/i559/6+ytyTQGbw3/9D/9T7I69D/993/BZEkDAHd/&#13;&#10;IIc9FumAOTn52n+RMItg6W59EAH1IwWC3ZKoEn6SeydCjvlp1GDyR4YyRMDPJxxJ2OEYgHR2rujw&#13;&#10;wLQTg6zGBwwcwL4Gl13kzx7ji8rVGfmUtXuMYSx7kB6Q/GrwZAeLdz844JBGFHTW3Z/wtlnN30UZ&#13;&#10;cwutK/HdTjm+MK6aeAxUhbC/FHLG0YQNlM18Icf6AkM62a9VGpV5Gkly6S3lpI9DB+NdDHBHnkja&#13;&#10;PFRr0TbBW/yshE8i/afLCll89ad53HqaZPE+5p0lHTPwWIrzxfZq+EuRN7KPXLwU3nl9Tvw1FZM8&#13;&#10;DvwLt1LG+KpS2rA66er7HL5j71RK55ieqRl/VkoLt06pJl93kymkfPMy9Xe/XTwpICfoTI78dpeF&#13;&#10;7a/xwsL9Ysynv/iMnRZH8DgGC3dxYLhzB5XN5p09Z+yesP4eufTom/XeJ/yaI2MejXOlViPeFdst&#13;&#10;PIqiwe+cT3Nn0YlC6CaZeNSOE/sM4wi4aACzwh4pO7/kjixSht/ssuLKv/QC9CWSZHdGVgnhZ67/&#13;&#10;4UtUpLAeyIUqRUO9kwmMmPnyobuxOJ7GLix3W9VRHO8XsbNtDMcYU7Jbiz7uRbinTEK+/9H3CIMG&#13;&#10;9NOvv36M8n006lRMejSI4LyM2ftYhCON7Hvb6G4+JWomMNQhohE2yJd6KM/6uROFb43j5YjSce3G&#13;&#10;ubPHbpN37g+CAvax/rXU6Hcr0HLG56p8+DYrOMdBf+PWiwhVtqEw7Bu6rpvZ53XrumpA9UtRXvK8&#13;&#10;AfM7qmZ8oS87abW/xPCqLsmvJ5ji68Dnzk7FpvAcr+zzp1yqfKKBgnnfuZ2Nr1dtZNeJ857SW9UL&#13;&#10;ItccspQHI+01dJjGu5I8zvH8GKMlceKiIdcxPPeN3VFv4KoDynRhO3oM+JjfYdAgjSkn7NrQaJLL&#13;&#10;3EH07ARjMIsUO+5iOaCM8eis9IkRB/hUJLvoTjE6PyM9BSAboQ+yyyO3BGSs3WK3rjtiiFrIjW0K&#13;&#10;3gIPqhCUQBy8qQO4qhd4xNJFizvoFWlVYLN2Qx25w+wO9QNedrZZPQza+/vuRvUjGy7MIIegp2MB&#13;&#10;qaLbR8eHNmkPUV+aq4grdLANwl2Op4YYHo8vuEpX/uW/gbsctHjLODy+pY0ELv1SnHV17uHAoN5V&#13;&#10;OpQIXKGINFxheOpEWd6GTUHoau68BrdGnahFuZWFvx2pr+u7iLyRvvFYpKBwSxTuqznKo42turAa&#13;&#10;Xj+7Tr4Lc6umhwVaAkkAO5iEsvEcsK/ZPmnirpwEyq4OOC2AQFH0UsgcT/x2FA0LOQdGmqx4MDjm&#13;&#10;aWnAcLD0HgY7iuX7T+VSNUOlupCtSoWR6TjSo2iiIkqjyuTiSMPKlA6gBCbM8u2ojWOjmPSkkYHl&#13;&#10;Sc+dSbgoPiEiL6Mr40jFOSGIAcaOCO7mEUe3s2aCC318zwWC6QDUhGfVo/C27Lnr936mLYCrELAt&#13;&#10;zNtGBvOFPsCIMYZ0HReo/afpPitLuKW8kGeEKzzIN9LTN500tMzxDb+4dYdOCsJ0wvEuAI/eSOfq&#13;&#10;4MZIT9KYLziM7SlsyjN3hRf9ksP8szKDA/Cbfqvl533RVsUDBbnwt00mV3WouomWZcknOtL7CO0K&#13;&#10;wug1NK7bpt/nz04rD5mu302z5JcOFjQGurpfk54KzOAGLa13BE6EU/FbdjqO+Bbu1whk7lfgX3gP&#13;&#10;OtXnIac6C2cV79X3rsdt4R0/f3baTAI6Qnq2f3ym/VfC/jZeG99vv2wbdt7iU4nLOBSPaCyObJIt&#13;&#10;/NmaCjmlEoqIij+6EH3KyTjUtaN2B5GXaPN6n/i4Jo6iQZjpdZ2n3sa/9mfk5cLJK5ShHFReyXDA&#13;&#10;393bGv7sH/3p8K/+8q+4ePEJGHosgJUehEP6u1nwx/gRWJZp3xr7oHgCz1CrkC3C1K9Wl3inuvqz&#13;&#10;Yof//Jy04OBWetO7rrPJZOwUxWWTOl2i+KjI7WqwycpSreCHlgwie2zV9a6TLeSRkz2LT/nQQnkq&#13;&#10;LbykMrSjvneYdNo22+zw2CE880GSFek0cgADfLY09qKI9sriKRNZjwjkkldWsnJcwHkhMidtHfmL&#13;&#10;Ekuf3aKfW9GMq6TxyAWI0LYYVNwaTPsqgaq/UOn4J4OBVTBUZxP1W+Sir6Mr3jF1/RbjAvVb3xcB&#13;&#10;FuD+uemihN4MHkNYwGi2W0nTvL4kr01DMfL4gkdHPCe8R0B2BuLW4zym4SH8KiuAk2eKnfsK3qI/&#13;&#10;zKIa11nQgtbBNThOsXOcGu/asQrT4FISPOYzx1G7n1RHzuenv/rya5RMdAdSORnRAAGXwa/eI3In&#13;&#10;uzOOnx+lT3mviEe/5OX74wXE3vXjnWvqHwf7TF7ok6en9CF4MsfZiLu65D4PFPuc6U9DQU+MDvKa&#13;&#10;/d5xW6cKLx5OctI3JWUxWfS0LFjJ0/yy4qxsgJ8ct66Y0NAKKUd43jWhUVGDif1XA747H/1taaQk&#13;&#10;L8VgCMGoiefRh9/n8lsufT16FjqcYyBRjpyyi9lLcZ+wE+dzvqTz8cfvDw+54FLDifXzC1berOJn&#13;&#10;PFvXqz4kz/BTXipD2cbvTjgCCCf986vhKQaUe3e5R+bBAxprLv9Cjnd/fs8oMNdT7Xv+mnfnfXeS&#13;&#10;Bd9NBeZyYLXEGE1aTivLwBmGfGM3r+cqEPvZFUYFd1ten9Ev7J/IGu/GUn6bV13Sn/3Pvh94jEde&#13;&#10;IK1MVI9T7vjLHAZ4LsCdIi/owfQ0+gl92l1m3mm0yWKCBocd+o8Lz1bVuQjgkQUYU4lj/YCLqjkC&#13;&#10;h1yIQdMeSVnKO+8e8w4zv7xJATFaI02S3/udAB+Ssd80ccowpdQWhpZt5N3Dew85orjP/U7MJUnv&#13;&#10;ThePEmmMvUCueNfmcww+p9wQH8MOcJBS3L+EzHNcBm/lXn0lDMjICf95RcQd8rtT9A5pN5EbykSO&#13;&#10;YkAmaamMT84RTtF3i9WXXeTbjnKPIqSFIveStncXi/PSHS6f5i0VE447ceShMiwYLP2oC2XZPgvD&#13;&#10;2yiijJ/4oJlJeO1f5YwaH2+Gdog4whOUJYwl2ASpq7gD0bad/zTIxUEKv8J0j+OSjx495MeXztBr&#13;&#10;zvmssM7+mPlp3lb/FM7qPBRs5Ukwwl0kTewLu03sCOSVNv0TTn1ZVNDAbvDCbdwT3BFdbuEgnHYN&#13;&#10;UziCgmuLiRtXI0yuQHL7tczvwKhZIQXT6U7ZJqmC7GpFhBmAFs7Mea8K2OhBGhhWxPSynJN2CeqW&#13;&#10;JC8hy3ZliC1Tmq7O5alHwNgZ7ABrA2XgFqYMV0omGaoMPbgYGeBWYcQyNhKgCRF8QFJrYSs8lqnS&#13;&#10;I5ope8RjGozFH9rYC6ij9dcYpF8FQZhZWXRjN1vZrKdbba1jwZ4Y0jA7RSuz4lw4Tc/G1bQybrsO&#13;&#10;990tU1Ytlwfh6XoFz7HOCkjLt1lMLCx1et3EDIkKfdN2SQwPjDDGR2WaJyDEenR50lJ6i4cdxahY&#13;&#10;j0nBqxQPDMHP65HAMazDGzfpGEEPsI7r9EApnAEYI43lBZ8pxU3fWLmbEQkxNuw7xlddFOyVr59N&#13;&#10;6/DADFbix+Yyje/9C9zAEZYwiyeoRVooco+oLkMlU152ANBlLkt+q2i4vOFnGHXhE/qmCquuy87L&#13;&#10;t/inhX3KpK8XplOB1b+m93e+ZQrUIEyDyhd5jH2VZCwasxrDJIMvUTiZcUqVbRGRTVpRzFMT74lp&#13;&#10;BWIZPPmflzzzx4CZkz8FUwwrX1Xp8qzpVbTgwY2d4U//7X84/KN/9f8O/+0v/sfhgM+aZmUKhcxd&#13;&#10;GJYHJxdceNLJSvptZMC83LFuCaqBOLIWxUZFapv7GTac4CHzPTLoJZKlrDAIA+uILbaBvbsVGeZI&#13;&#10;oqIScJTrkZsd8VYG3aljOZsqftZRGcp/L3y178ShrJX8sk9RPvnq6E7tMPETxspPf66WC9eaKhdd&#13;&#10;rVcvsI3cJaCxRGWNv+mfElbeN60/V7dCXWjtF0/q0m4VNBUxlTfSjGiNyOVRuZJ1hFuxHV6TRMMM&#13;&#10;0VW5i/dloJVk8Rfk48jbAJfiNIiMwmwRPveYaQnp0LFkIyChqXzQrksrOWfe+pWMqNjIvng7zuft&#13;&#10;TuV+ym/aLmU1j7JJLl0no15Qxox+LZdXIde7faYMXGKQVV7aPQodDFgTeMIp6ud//Yvh88+5vJRw&#13;&#10;coS39ziWcsS2ZtcyXYE9ZZK/q5EQeb6zg1Ec3jtlZfXpERfeE69BwnK8DPkY2XBCuH1FNjuHr10l&#13;&#10;lbees/Jn7aSTfK/hT7rv7pThoniUvgiMXDoPL+deAPseutY2S2rhf/Iyp0CvrnoqMuzBHu3ZB0/H&#13;&#10;H40c6kLuetzjsmbH5CwGUGQmEBiDcoyNCV6Ox5HOSxI1/ngx6zGX3j7nON0nn/w4+uDJOZfisiNF&#13;&#10;Q8mzZ8+GDz74cPjRJ58Mz776IoYh53COP/JY80D0ALupnZ4Jj1/Q2cAgqfEXiSnGZexB59zHcHIX&#13;&#10;Jb8+P0zkO/d7SQFaj751s193WOs68mDLnt+fitjfbuL+qvh1HX2u1i39C8OAY4192/HwXMOqfQLd&#13;&#10;Ud6HIinK/MpyYbi4FqOJhlj6ngbZXvjKnM9dy5n8q39cc/mzX31zB5t93n7EeOi4iwHgUoMHP7tb&#13;&#10;LdZZW8ZK5Mwpx1CuMJxsJI1yBL/DReZZ4kVHJc6x9AKBIn7Bk6OCV8wPlae1u4RdHRpIEW4HyMlH&#13;&#10;GI0PxP0Y4yy73rxI3oUVj8R6DMedaN4blSNFTOg1b3inmYVfU3fln6OSZYERwYU/QZHT0k3DM1vT&#13;&#10;cvxxH4OMVXD9yGO65nZY87RE7m+iLPUL7y054EMphyye+MU/dQZnqOfIMHcB7XM5qqVn0cV7Qatp&#13;&#10;Ir8sW2f7dDvbvuLoT5xvOsIiz2/GdIhl3eYqq3BLD7Tc8FQyOHa74KRBnBS0XWPhU+fTcS1GMOu7&#13;&#10;mKvPdZBOnSzjnyqzIBDk67pkpraKxJlknZvPP4wP/XiWXmfeEfA6AIxla4O7YYBj/m4P4aMfwgAm&#13;&#10;kAN0eBt3z5Hu86k6qBKCyXOuchwdH8GUZ1y6w3ZnR870ApGVHQICMF1LG6M6gnEObtnuzEqBg6Zx&#13;&#10;GkuCmNoECKrUOlhr0LDiEZj2SOJUsK1kVicJcnVw2VmPkclIL9ysXmZ53nxlxfNS21rd79rKqAFM&#13;&#10;mZbt7hmspeNXW1TifUfc5BkfMK5HhmoctNBuaGLECU9mkvGKKgmeKezLjdENUzhXXnPU+1gnIQFY&#13;&#10;AdkCUJqaZtVZbM6888yKUSpIKunMzxz1gyYdxzNha+DF+gkFQmHbHWcZsb7CR6W4zNrDcnCyZcc5&#13;&#10;qOnmdU3Ayh/ju07z55wWohgFaZa30zb8WdSS13Sm6XI6Xz/X5e84AU3+riPtY7ivCSr8pU/BMrb8&#13;&#10;xcHCgH6EKdArd5IEtnRyAMqnUKGthE4bkUmrsIZDj8vdQzG134mPF2Dmcr0Ck7/r6jGL/sZeBzLb&#13;&#10;Vtf9v4E2bfv9bT2/LbhvC7/XgSPNrI+9Sh4oLnGi4eC8ycTjHqs5rISeci8AE43IW/uVzKNruT3m&#13;&#10;TNgYFX91t3gpyEaqX5i0+L/4xyQzeRQeJshBBRgX3CHyx3/vp+ze2GFb/QlHKvn6C0iKtU9r4L8o&#13;&#10;rV7OhrztCWQgB99CTD72M7wW0dt0PV6jIrfBXSQqZt5toAHCDmWfckX6EhksXS5BaAv4Tr7clu9W&#13;&#10;2fAE8Iy3Hn7la4c4QTS/SLYtNCtVvjI2e5ErGpeYg5MXZ6oEbUeBVKnEMKNSRDuATimikbXirQJJ&#13;&#10;eGgQykGLUqRcMctKPQb9VkZVyiIzoGWJRfIzhl5R3y0UTw01dTO+FUglrEicdFoOGSN4iHe5elYf&#13;&#10;nMKKoxqCUDpuzLZ4EJdknbaeNf4uEq14TNO/Kcp6Ns0n/KZ4IscX6S6DFv37GTrR6MWXt9W8QDgm&#13;&#10;6QoOdOp+kbBpDAlscZX3+PViQGTqmFY48/ymLX4yW+Noqrmr+q9imR5BHgBSqrIbL8Cec/nf57/9&#13;&#10;be6+8eLg5+wi8Z6OeyxO7e7zSWp0K9F0O7tH3vruG2X99v1t0mJUYFKwy8U47rSwc54iFxzndzjW&#13;&#10;I5+569wJA8NEJiPK5yvg2cc0Zmz71UF42kuQnVwxF4peZwZ6DJVTB2OCQpkbGGfs004MTKdeJO1q&#13;&#10;nOOYEDhLM4+meRQuX+nB6OlRNHVE+7AUkJbi/fjpsxhy3CmzAR47Gvwp64d8EeeCvvj5k8+G9x69&#13;&#10;F4OiC0EnXJzsbqzvffyT+lIQeTTQ7GxgkDl/Dk3tc04+wNViwN429ZictA++ToDwe29K9Er0szPw&#13;&#10;sr+RO1/n4SKVeaO+8/8eUUD+lcfsP7Zvu1XZIs+uhnXab+M5lxWWG6P8qiB4iwVXeVAgZSCP+KeB&#13;&#10;0iN9OZYKfTRgniMjrjBOqhtkdwO4eYRGIRQYbtmkPxObnZgZxYEpba84UsqwR//S6MoYSt/bxuC4&#13;&#10;TZ855HdCOmVS7vwgLfbUaK/Oca7VT8hHT7OA3B90gUFU2SfsLFbgs2T111ysjiDJ/Kh3gYGz85rI&#13;&#10;jcgwjuUcH4rZ8D6G04OH3EGEHFM3Vj4cUualO+vwO7mPrANHd8A59lIIeclNPNIQRERGyvluOvGt&#13;&#10;9F6Kq9xwET9zK+pmXbNYRTbXhnb442ffs+iCvHJ3j0cSPUK5tb2PQWcvhpUzytjCQOIOwDN0p0uO&#13;&#10;Oe1jFK7LuatsjRCbdygEV+NLP8FPPGfOdlsNm0Xf6i24N2GZwSLmPUoSBTMiIEHR0nYNgdYXEeMP&#13;&#10;if0qoHfMSP/sUoIV9DfO876yHlKVvYzpmFI8wcG4VTg9n1wNT/uRvsu/rczVcNOvwuo0hsNRY4JQ&#13;&#10;pQrIJJR3Bz+NGiGCiqbAYGIv6tOyo0XJzhrmk/ECY17lkL8qS153m3jWViXUL3zYia+vOftksxEH&#13;&#10;iPB0Kd2kZYQOzIzOS01bFKTkIgjl+N8dJzSSeWLwuPIiTQQHTlxNVMdGlB1YSBGw3kjv9rEmbNWh&#13;&#10;wFud6cZ3lSfhFgOpoLV1S0Gt8104W6yUspARp7DQSUNdl6O/FLcKm4cbpzPMfFWfifkM99eKX6fr&#13;&#10;8MptHVDU6JTiFYWBPCElCWwZ0y/q63tnHJ8dZ4xpFRK2zSUT8wgghJH0dvXUFVP6yAivIBX8AtZl&#13;&#10;TTCpv4qYRB5d+02r832ez/f+VRbymtR08s+Yr+Kqfu2vGldYl2PcPM88fDWu4ZhmnqfD16U33Wra&#13;&#10;vE9Vho7gQBupqC6CDSOvW/9THjE+Nb4Rw2CIUMIv33kjt874KNejAU96zHEVHkludat43ppwJaL5&#13;&#10;eiU4r5b//y9X7bOuzuvpi4yDAWpMt9HJGT6mn+GlhTmKgiK/6ycxnyJgjvk5ko1pLUieX6WzYQJz&#13;&#10;S1JzlbyT8GSq4PHddioQPEc5VdmcEO0zGHrscGN4/4NHwz1ueT/n86XHTPJc6c4xIRIz/QI+cg+5&#13;&#10;6NczxNPLTYPBiF8MKMoQ+FZ5YR1VmrZYUdqiXPU472a7Znwx4x3OTgMwMvuI8k6Tj5vonzmJQuEi&#13;&#10;1k2uysHib/AnrIgHIAirnMoKCMGudl/yeTxXpGIwBxf5tyfbkjVHCzU8elxCg4f14V+O0DS9gHVK&#13;&#10;/DFGLJUrDf75jDv0tk+66m/dxMZLZv1JfhXTjrm8OAUXyETY9pULD8gVyqeXlp/8WTWUjmk78+PI&#13;&#10;Y7r4fV9x8z5fqciAe3FfbGiVtkAStuCXCln3t/j6VcpYl7vw6rZbTfFinCt11Xd5HGk4t+XP2DUm&#13;&#10;Cn9Qz3VpDRtZN/HzPjz3d3k+hSc1pGi2Ltt2TOjdUeuRst/86lfDEbsl7MNernrO7qorDG/2oD36&#13;&#10;2hFKuLu69lmscsHIfN5hcqJCjn8Hg8cFPOYOLCdLKu/bGQPqslaPicnb9gmVRrFJ6zILcoJhuZmM&#13;&#10;0Me8o842zmrogsfI684qytpAZ9J8Ihz1KZlPg0zqTj63YwtSY4m0sl97D0uO4KAXqt9Jj1PKOmIH&#13;&#10;jCu+ygh3zHgv3uOjx8PPvv9D+oc71rygma/iPHzIjpKH6GVnw/37j4af/OTHwzFGJuuKdXP44P0P&#13;&#10;2IHyo+E3v/g5dZF248p58EpNg586bHYDg7OyxnRZgGOs9Z4C5dwZF8FKL8fNB48YU3ff3WtCI//e&#13;&#10;uf7K4jrE5v1WvrytX67L+/bDuue/fchCjAHZQUoJw3hsX1S/z/0RHrXTeKARnr7j8Rz1CseKLARw&#13;&#10;0YZ3aTifcT4QXRFYGlL5DFZkS/RJYGeySV6Puth3djDq8/2sYdOTBf4oZ+AojCPjBYYA+67zIsdA&#13;&#10;+/wdxlmNrXcYP7dBIKJFeOKjHKEv5rgv8sMR0R0d/AEe8grclBEupAjTXXXG7bOr9AA8/JS6x4+8&#13;&#10;7Jm9Y8Mlss8LapVpGi5c2G4junNXWCL9vhfYfVeO5ugx+SPAxEEvf9QqMIlAE57Q7vz4eLjg2KHL&#13;&#10;Jn4kY5cjPsM+RwKh5Rlz2dztwt2V5xiqXIDXwOSnnQGH8UndBHnD+x12lGjk3mXBadeL7ClHelwq&#13;&#10;E0c351396ktvw837yBye9K15k9oKZTVr0T6pAH/MKy4ZE8SJlNZN3UYZ67zacSuGeAz80vYyi2XO&#13;&#10;hR2XLdF+KanzktyGLrkCmqBON6eHhQbfpUxzmMsR5hXk67h5eeLQdW+/sPKVnAClgCiPYzFW0Mrb&#13;&#10;iZzYqmwy9PDkSA7M0ZUyr37job5vAZc/NghcUQXCg8YLmKdnUTNhhl9yAzFpZXQHemGcnvDpKM+W&#13;&#10;86YVK9ZCwhNLB7Vj2kla4VUQKBwctK+ZUMYCaHrgRWENbGDd0agidhJEYVIr5FF0CTB9DAyUUSuk&#13;&#10;1klFWnMAdhCtuSgaxil0QgeQ8mnexmcoWxhKAABAAElEQVRnr+A6IbKeHSeMuX+ez8/4KawqTcEM&#13;&#10;7UeBVBcqJRoY1BW4EF4xQ/mFn+EyVhQ3Xqyj5SncShCWVTrK+AJn0ktTmF98ukxLMr91teNPeKss&#13;&#10;kZZygB6ELFeYptH1My/8aZhNR+ndLjTkpeEr4BsPn6a1TTpPx+U76FVc0gtvXq7pfA/+4ObT+lSY&#13;&#10;uBeN45n55zCki24e5rvhob8vOMvSlVEj3oSZT9wbF2PKzzP+ER+7D/3CwceVx+urE3gN67xSFcGc&#13;&#10;JxmqLcpY4t0IDoL2yU0ml+KkxVtXfaZ41/cq0/eRYAbO3By/WfCNes/j/rb84rrOrbbRujS3hTVV&#13;&#10;5pDbINl5SjbVm/1r2QmhoSzH+HYbfe2Xq/mEnfTynhZO+h5WigKKsk9D86N8+//L8LA/iiq84sSN&#13;&#10;2ULlGdG3dL0L2o39JdnEA7VkiwFefrrLV2i8V+CrL56VzCFfPpXL02rIj7XlX3goWMho65HjlkDS&#13;&#10;OCL/pu+ohHl5LCtQnv3dQr76tZzn4JjdHyh4TiZP2A7seHPEVzRUSqx6jCXA9tjBvgoaxTuRdNUq&#13;&#10;kzffUUzER7yqbso18pJemiurHI8kn2OJq+EeP1XOOeEUb7+2gfRI/3U8OuHn5M8FA8cZj8Ptsoq0&#13;&#10;haLg4oLlWL9L6qRM3nf3CDh5aazHfXRRUJiGiovG/E3zovQp++3LF37ZAzjuGMhln8pC8o3NFV9Y&#13;&#10;wj9x/RzfbLg1rnCboJikFBpo9Hvu2vgrmtWWsnDVpd/XVWFe50pXtJynnffpeXj7O1+/93Nt+dBe&#13;&#10;+V8LTnCACgnOtrbbHh8+Hb7+8nfwH3xImz89PIa3HHud/LibCR5GyT88fpa7dGz0KKToSl5g6Dgi&#13;&#10;Poa58OSKXi4/9Wtp6CQxAjqGAN8dTi4Ipa851jrBIu8ZcuMSPtYA6P0f6njBmTylM6XD1HZyaUy/&#13;&#10;l9+dtHrk2M9HaqTPeE78CcdwWtdw15l6oDvQvJzRI8nehfScLepH6E2nTDwePOQIDH3hd199jcHx&#13;&#10;fPiEuD36vLrUU+4r+froZPjl3/xi+Mkf/yyGjQ8/eH/4/OqL4Gj97949yAcDPKbz/PAxehmLd9RJ&#13;&#10;SgtD40vpOfRhwqqP4wMv6ynt0+kVJKZAJJ4cHRJ3Z3jwAYsPMdKa6J37faGAfGt/Uw7Iz3NX/bNC&#13;&#10;0jfk9e/QtRxQ51aWKFMdK4PXelH8htiNcoURiWLi5PNj+vLjp4fDBf3Iz977iXGYOD/pFWMJwidj&#13;&#10;FLu6egFYg/81fVIjh7s1LrbpW9xFoX6gTQCpRD/ivhD9GkJYYL6PIVVBtsERE3eyMHAOp6Shymmf&#13;&#10;DLcYfM+umB/SD/2s7DUXtoNGcNYAgUWENnSZgPbUoKGxOLtLyEO4cssJ9xXHkI27ZOfCHuPoh/fu&#13;&#10;D+/toxezW8OLoHMclpF/g/66ucVuV+RjaC9caKBcUxZ455ljuvJX0mgoueMuGtjE9MoOZW+eUo16&#13;&#10;etzxkp0fGpOutpRNfhEP+Bxj3CHtKbLwAkOO7eCIYntrWHIH3w4yMIYcwq7UTQiXFtfuTKEeLjLt&#13;&#10;oTN4xkfV/mrXuSz48ZM2Ov22k3e5ZOFfOUxJc+cY447cRM0jXsPfcr/nFPYteYYqxfmwnWxA8bGO&#13;&#10;8nXJe4KpgLTWWOIdJv0hl4w5hJMFWFPflV7df7s2wivpTdKxMuk7Zl2pnOHmiyww30o8UW/s5jAb&#13;&#10;f4EZ7rvtIL9s1aQXphmLClK8OCBm2z9M7wq4zsnuLkxgBQXkZ6J0QZw8eVYIzB5PBnkA8FITdtNY&#13;&#10;RnaYyNDsMKG0Wd6CYzrP1crpPdDZmDYS/akYTKjAskIq0YFNPhUKudx3mUoXC2Mm/fYcCEBcGRZg&#13;&#10;khpGk0547SSQrmhS4dk2njKLkA7SEq/zddp6N43Kca1kCiv1smx+/d5P49o1vP7qiW1hvAqCg7vM&#13;&#10;qzOdWFqGvyqf97EexaCUN7ZZxY91IX3hDwxoa1zjN8fFOhAJ0Z102GEqvxV3QrAun/UDY9IWbvNy&#13;&#10;9bfr8nw3PBN96J42H+tjvXRznHyf4MhTScGz0vqmm5dbIQVn3ik6TZ5jIvtFCYZlXI1uPHw2biMC&#13;&#10;XUSewhPG1Kqdd4JpGuk4d71LKhfawdu564Q0CjZdKw5C1vAYox98KD6eIzed/qzw2Xa/Z67q/HaR&#13;&#10;Euaczq8KXTp13tWW6D66Dpb960Xx5gncEf46GBXWbe9zqoF87IrFwGdDXc3Jailt7AC15MI/hPQz&#13;&#10;vDTCzGOCCVPIgPWznyBH0hazJAAirMowu8e/SAifs9Hl7u5w9/7diHOVEb/UZMqIA2Wwkz9kK5gH&#13;&#10;T5UDj51YhkY9ZYFKgijav5Rld73EEud23V3Ct5SX0MGL664w1Oxi4Ga5fThjxf3J42fDkydP+azo&#13;&#10;YaqxjWKDFWfYUzlyXKD8c2+aI+8GGpXleQdExhrS5IsdqjPg4/hk2ysH7rJConz91W8+j3/fVSu2&#13;&#10;Ne8x9rnSdcyFlE+fPsWoUl8GOrh/f3jA50kP7t8DNXd4Vb+MrLUOKFVgHyOIW3T3PX5AWeE15Ccl&#13;&#10;Rzl0eNuEhvvstoxctX2ph/jV5I8FCvArRx6yVntNvA6Itc50NnXSQ/Dm8xDfBhhdt3W/k0H0yumf&#13;&#10;pV2kWXhmeFgYrsqbnpbbLnEpeoLb0Y2naee4dv6G27B8JmwCP49a8afQpbAeH5cCX+FlHR6LbMpd&#13;&#10;aQ3d6p/Gtjqm4lGbLz//bVZTPevujinvOnvOhMcdTy7+qLh/+PH3hidff8mxGngT3tOw4Y5cyz0Z&#13;&#10;6kJVDTEeLdnxwm/q74Tn8OwwcOR1v8JjG2bcRk/ISMy7BpFrJhBp1uhx4Op4DpCM/5SVOHK4WisD&#13;&#10;5VgoMDRIumLrmGKb5cgNkwhGHfKqK27ns73eQ6JemHTIkcPD58OTI48ZcRyIvgqHs9vkaNi7dzDc&#13;&#10;e4iRkUmBq8K1qIUeYt2QFc/pc+LNJ4NyubNGmm13vlDnH/7wj9DvTocvWd0+P30Www8F8L90pPCM&#13;&#10;r6mM8EY+tS+l/1kOYVSk633BuPnsqy+H+4/e15q1aNJ3nr99CqgDayyLIWIFnZYP8qCTZI3O35Wz&#13;&#10;bHlMXsrurfBb893bxAJmps+Fx5fA+tUp7gDC+OFg5xzIuzo8ZpJdnowl7hLJZebIBXc6+Clu4eQ4&#13;&#10;CPSi0/LKlQgUYZ/fwNi/j2wpvZZdG/Qz5RNgMq7FggLcQ/rLGV+BcYfpBsaA9Ce61wZf6rrC4nJx&#13;&#10;4RyMcZm+naM30Eby+HUvv86lMcbL3engJadYKJj0VnZk0E/VI/YfMsbSpvcxlrhxHzsxMsSjQZSL&#13;&#10;THI+5gWuTPqA7VhJAvu4P2SJ8yQvb/UoLkmDwybzGA0nlqectvJ5ktcQ25L/OI0c49FjkglTncKx&#13;&#10;OfcKIqeUqS6GxIgM3WNkYcHey1LVnfbQl0gCjVwgAgT0EIn8A6ZGL8d4f0GbxNLeX3hrfNY4Ta6R&#13;&#10;x8RNN73n9ZX/dL8xQ/mt4LITJ3U0y/CnMTx31yRZ6SMQPbt9nqGT9XUAwnNubdsWfuYfyynCht/M&#13;&#10;m3pI72LwJQTMu8ATcDcxrORVxujnYR7TLvJW1M2/wUVeqHLm6dtvO+h3zm26jH5WRtcF99NBL9uu&#13;&#10;bV4SeamOSrZKqEKsgZpXvyTqvIa1M0zc2vJqQ7g6F+sbsB1gDesOIz7wMzF2GZ8llOqpQKACwrQA&#13;&#10;+CaTbPACRPz9dRoNPJbNmmUYMMsJgVd/VG/E2/J0c9wL5yJmxU4N0PXup/EFp+hUcMRO+LANRBeX&#13;&#10;Jr5pO33n9anrOP1zfAzvsOpQRdME8sewWiHqkHo6qbMjNtx5GuF3Gd0hzdVlBW8UueRlSxniZ9EW&#13;&#10;XUrn7/fVSaS0tV3TNvyxnduZt8syLP6RNml96kRocOy0wWWkRcOpvCqCnb6Y3HDzVV7LtaGL9l2u&#13;&#10;cTrf9dnRDZO/FuGjPwHjn84vvGSs5CUI5gkTX3wwJlmK7fINnGCWXyt+BgGs0aZr2jpplncJjJJg&#13;&#10;XK8cKLRuTIKWSrz9JTRYU9fbc7xezLyur5fzxamFW73jxelWY+f0Xo1bfW9+mIcvhzUGU58y7evX&#13;&#10;WT5U8qmEsPKBhoBkgzFlMzjIYtKh5SZ5wFLWuTFt4kfc7Df2P2Slkwt/Nre/1S41yQN416M1KDhb&#13;&#10;TF5cSaAXI28YFNVehI/CAUSkLLiPRaUnGg3wyByOPbol/pJdI9I9xngUL83vKjK71ol3FlzyNRoV&#13;&#10;EmvOXlxgaDjAwPLoPuPO94ZDtvcfHbGdnhVrUAMFZB/l5z4udqtsuqODFXe/AHAFnqg0/BjLON5k&#13;&#10;33FyaoX9yo67VCxaxcAVcj9D7B1bewcHWeHeuX8wXD08GK5/8L3g7G4Qv8LjZFVlUNqdsbrlbhB3&#13;&#10;d6ly2S4qma4oaXxxt4iTV+vtapeDr07SWa7pXZ3REKqy5lMyZkzkqQsfkSHcYaG42/i3eE4+rPSm&#13;&#10;tT1vS2/8N3VzPm9/Pxv2yBr9GpyC4Vifjki+MbF+f417w1zJ0lmXnpWn8he1i45FvaWkr/TSZc8T&#13;&#10;t+QJjrSoXBsn7eHZHSYlbjN/+jU7KthhojFAftUA6s4p+XoPo9shuxwe8Dxi9XQHA9vzwycxGvai&#13;&#10;lPDvcneHBoza1VG7C1Xee2dojoYdcfEh28i9p8R+l9VL+oBOHvCYjb3FvuKkRIydPLgQFd6D/3IU&#13;&#10;FDmhTuEuleiBTByckDpx1SjfvOlES8Npdl55HIB86l8aL084suadJVQxBhK/rnHI8RrvMvngo4c5&#13;&#10;SqSB0DvxNpnM2Z+8E+4e9Xdru1+o+O1vfzO8z2eHNSo+efw1W6IvMVTeZ6fJ3eFL6qQe6q4y6ePE&#13;&#10;LPpOausf6watfVKvtA0wQ4cxjV8S2U4ajJTUy+NSuxhQe0LZi4ULkO88fysUsC93/+uniLR/Hv9d&#13;&#10;IdgyKXikL9mf4LqW4Ty/uVOQpIQboCqYscS+zm78bQ0I8jn8rOHRo2cb9JdNZup+qlwj6wgMOaAU&#13;&#10;YJxkYq8McnensmSDMewOT6+GdNFC+cUox49xjZ0j24zh97aYCXg/B0Hn7MRQpuiKHlLA+YgGnOvh&#13;&#10;4MCdn/TlBIMxO0eurtwNrbYAyLF/emTFeUIWgx3D7+whIxk3WQDxzpJdxlJx9zPkx4y3z5VilBG8&#13;&#10;0DwukKt+zS5zSFIqYxmRhw1gKKPqXkzueWKXiFSQb5QHZRxxMYe246esUlz60/DtF8I8OisMYXvB&#13;&#10;O4WGvtahjg2ruiB7kOmXLNRgf2InjOiy4/UYgzmX5HsvWilHlCOvuKsQmMs6JO/KXCPMvpZ/wDvh&#13;&#10;IDjCSOLX/NP1N1v8Vnx0vvtTljuvaH0l5YJax4EhOeAzDFqODY435pFY1kOa1scDJtgWIRxrmKeE&#13;&#10;xlWN4735hyQdX3WvvMk30ir+MWd00M5wE9rakIZr3XTBDX+Hd9h4JGe5QmYxoZV2W6WWpVwwBqc4&#13;&#10;gEdZdZCyA9YJAOHFVUHlD+HxVqGFiGEOurvAdcXiFALbUcuCDB6UlbNzNgKDqe/mXFQkDUI6mFXn&#13;&#10;hNI6yrwOhDpxrO1KWrqIl9ujyFZ8YNkIZFzAXcOcHReg/Km6jczUjS586CCtdKt5DDOuhIEKx0Qw&#13;&#10;O0u2jZsI52BftKp3/5rGi4gUaqWgV4cq3AsnUV+8w8DSQhd84wPnkJY/JdsqbqyDSZrG0rLroN8d&#13;&#10;JAo5XRQpAAEleCWdgE0Y54RAz0hXw60TIbZD0y9Jb/ljmjKAFYzO47N/jV+/Nyjf567f61k4RoFC&#13;&#10;sOqKZhXe+Knk2vFTx7RbwewyO18AkCq1I0n4bEGHMXbEp+gUqkAPBXU5Sw5uBJjUd1p3gZc7TNKW&#13;&#10;TDYnV/HyjXi67TGr08gpecvt0/KaZTYfmHeO/wSryr8tbp7uTf2FyzQIvCmcl+WzDtJPQ5I07TrN&#13;&#10;/etgFG8UP6+Lf72wecu+Ts5wAhlqIClOsD5OrAhWtjnMu5Ii9zSfh2nMO3NBwTB+iRpxagZLUuOM&#13;&#10;DPeGXmNigjqfICpeTHLkksHtvfffC18hsunrrl43zZEVo/w1LCvmJJI3lX+WFnMCMGpVReXG8aSO&#13;&#10;wjhBQn8btil/mwscPaqgsFJVK7kuXihSKE8Xl4+YJGlkF0VkKEqM1bMct9ZaN3pAJp9HbJ31k4Pn&#13;&#10;0NALLo1z1Sn9lXd3wKjMXKOI/ZSLJ++idOYcMvhYO3eZKAJdpaujguEwwJTsdrfjKRevuFp2iWLq&#13;&#10;55aduFpfzznvcvZaHtPw5dMWtmwnem4r3qI82+EBRpnshgRFmwBEQ/Me0wwpl8h+WXmuxvX76nMl&#13;&#10;243XTj+PWB8mHaT93HWf6741j5v7lQ3W803durLnsCbafYMyANjV63p1GUJ1vIjS6ziIi9yxneVD&#13;&#10;np7lP8cg8OzJ40xmctRq3AofgwmN7XEwx/djeFXjgQaBw6ePgcGRGfoYJI5CmtXSPcdjd4C4IutY&#13;&#10;WYtB7iy5ZiKiIcb+oCFO/krfEwD+Lb4cpbKuy6eH8brt2+g73PfmyKTi79O28Y4Sj+DY5+RblWf5&#13;&#10;1qoBKHCOMc44FlkH6+6OR/uldwxoGFFu+cUcdT2/cvU1O7Xee/9DjEJc3ArOp65gX+/kKzj77DqR&#13;&#10;TpcsyJ1iQPJC2fc4AmjpXoB7yuo3wgE8uH8FA4v9zDAXCVLP4Fy6mGJT+kCh6D4hgPUCuewqwQ91&#13;&#10;6N/1VS4CM3b4RYvUBRnBLAu8iUcAeFzPo7Lv3HdPgZITshyMCo/1wtEcE9taHviuXfo5XF789Sal&#13;&#10;y4c6YaxxiV4fl4tN4cktLhPNxeeMc94v6FehcucELOw9RfZxjarOUzTYTmN8TXZJrXbB/JtyHF/Z&#13;&#10;+Wa9tuhjuiv6Wxa77fj89tjqcUBfvUO8e8wsq5ySo3C1LbLTnyzqqYoLYSYFSSK7eabM5FLHsQ3F&#13;&#10;dZdiNjn2w04z6uPc8ELDx9UmYzpHY5VxGlCoTwwhFgls+3r9hGRfp3Dkp3MYF0aUI87PIU+OGYmq&#13;&#10;S8DqNhvAthbykV8AxMObgJ0P8Jefn0H2mK400kBgpSKfSWX6S4xNp2d+itn5LJIPPeZaqxLHixGs&#13;&#10;gSXUdpFP5PMpPUL+W3jYNI1PPYX35i7wAJF2CGyrswxTuivzdTHyhB5WdaqFO2seMF4dsMC0h0xP&#13;&#10;WusCNb1rsV21Rb1ZT+la5U2wOm0/k4foZaw6tp6rcQ7DQkze5aS3AyqEkrrpMbWJ7VKl+KyZsElt&#13;&#10;NJ9hPJ+uFMAYKH0KrCsGVFfezthy6XbMtjytVreAFwMU6oKSkXEUaEcSGQc8L8F5jl/6W0GV7FwY&#13;&#10;ZAfXKlkcPA54omjCeio0u54yrzhFYFIjt16Le3awJJ2VFpjVs552vmAkJxRuxAm/CZXEY5h+Yeen&#13;&#10;ck1WO5mwrFvxOEIBhIIj6cUt+AB9Cis8WuD3U/hddqc1rJ3KlM5z7pbrbpWLC6y/0C+CzLIoUAY0&#13;&#10;P5glfTVzxY21LVqSJnEEhhaklh6SKJNvK+gPJwPWmf6inUebInjTuWwD65SkVf6Ia+oBGploBRQC&#13;&#10;SxoqfXDSTdyhTt6Lb+K98adp0s+ms+8dZk38FdpTuOVMsJsi/Sy6Vx26ElPx5p27Khd41t0oKm7f&#13;&#10;sMwy8jgwVH0WvBFBWdgJK/iaxEwjfxtm6ebxmbbEU0rxWB7hgWLZNhTleo/CHqtxPi3XiyrdlRKe&#13;&#10;hM7BaaR3sq/5M9HG6lj6t+u6DKv/bbsu60XlmOZV0r0Ixjyu5Yxhwp34c55q9IcGE82DC2EJ9snP&#13;&#10;yx3p7BnYFxCMMNuN9kqgEYukSTMnduexnxIeBYNOPs73FvkiHxfgVGR84YsS3GOi4fYMo7T3Eyib&#13;&#10;YpC2H4g5rOnUK5NInq5ksXgkcyNHUFkccZAh5nNi4he2UPPCw5qD7C579iGeTmGccEY5AbZjTn6k&#13;&#10;e3iPTwjvsBJsDTSY0B/tPTmTnbMuKFz7rOz84KMYnA85C+3qtkbIU8YHJ1n2E4/j7CFH93YeccP9&#13;&#10;3Rg5vGDOe0j2UQxdwboDcbZZclPxsoyQEPzUhZ6jVHhuPBdxoiT5pQ+Gosh+6eRKXVbuyeR9Crlj&#13;&#10;C/y9q+iMtnXl3K3Sd1E4VFCUj27lhQLAcKyZySAm14CL66fpynVIP5fDiw9X4zrNLU8tN8nS+fo5&#13;&#10;pb8NbmRa89qU/I18t/Wh28q2kKkf3sT5dZEQQtO5cWmZkXvZLG+kVfqR7Uw/sLU0XHjPyBkGhEsn&#13;&#10;9tBEGCcYR7zMdGuX42YaTLjU9cmzJ/AgPGsfgu/V0t1N4virIdDdJZbnkS9t6O5s0qAhH2fhSCSJ&#13;&#10;34FvWUuFBhgXlB/2f/L75ajUJPKAccU38cap4GoscVeU/VReVH+y/znpCM4x0vAKXHd1+GWEIwwM&#13;&#10;pasJG+NPxh9WgpFZTsQshKKHZxiCvPTVerz34Qf4WanmktVddmrluDEr1+742ufuISd11Bh8+DLG&#13;&#10;ew+Hx1zyTCWz29lL+u2T9+gv3hv0GDytgfLJI9y2e/QgZYD8R3mSRZc0PJkiAV89FB2E9kkchhgd&#13;&#10;UgY6MY2i7n4R8vjUL3SM/RmjiRNQd6+5kBj4iX3359ukgLxYPE5LOmaFfyV/tZlPf/YFefG7dWXA&#13;&#10;yfjjODritBg/X4hMc6aJ9Fd9XphlFimv53O5GPUclzSQ0k2yIOBczc/Xax3IOC1upFLH1KjqbkjH&#13;&#10;Sr/QplHfXRxnZHZx1k8T+6WtTWWGOjpyxjFQ2WX+HGlhzNzaF18GdPJmvKcPWv+URLr4fSacpFYx&#13;&#10;1TQNuFBe6oCMSghx6ZMcQT5jTPeiaGWkx0BoWMq4gwHF3TDWi2OvzvGsI/ncIedCu+2gHLOvu6vM&#13;&#10;OYfyTDVYfcK613yq9GrRieQio5e+WiNxEahqS47zwFLKR+9M9H5Md754rYOyPvMbMwHbTwef8ln0&#13;&#10;K4wv7op1EUb9xztarpBl7nYVbmSUOYKL+Exj/IJm0NH547TomULIJY15LJ7639wt6RcB0+WgozBe&#13;&#10;2d9AwoouDGP2v2rnKtc7ZZ66k9A00PqCNrLPmrVd4cxbwBsh1a13l+ezMmQuOovBu9Z1zvQ1Uvgu&#13;&#10;fzYcMy3S+PIKznq1s57WQ9cyZ0sPvFWVm9ImkcLHrcKphvXD2bh2NH9FEDNVReeFJTF/ZFiZyrSZ&#13;&#10;aPK0TLd5uhphTvlfa6nOATVpDdOTBPphLN5labde+WzlI6iRrsqvjigs321E4eiXUeFeYhwsO6zK&#13;&#10;9X3OuJ3fZ7vKUyglzKyVvXDthOPT9HbcvoTM4KZRlz/PYthqeARcwhUuKO0wZAaQMa3lF21QAiCk&#13;&#10;fmFId4WSndp3XdOrcQjq0i3RVX8VsnRkGCUrS+SVbiWASmCOVQ7chlX1AIYNRh7L8l+9Vr1MI146&#13;&#10;aR16Q5/GbxlWkr3SH/PxP8JyXQbLadiSwvJ8Gi6PJ784EViwhFe1NG37rUz8ho39AXKnjqb2t6jL&#13;&#10;+A7QagPedZVm1WPbmDegFukioFO+/aImUaEpUIAKDlq668yueC12mFCmBkMoHFh/m3/S575jBKb2&#13;&#10;enHBpuv2enHK14mlEdPKEy/cmjvMULFR8nsAsc0DxdZGEWKCv6ViINM5AdKFPy1r1ZlzdEbDC3Ey&#13;&#10;l52xXRVASId3XD8rYfUVJ0+1eq1ioizQiOEuEPnSiX1NQKoPmVPaOvm3f6Q9eFc2RFaJE5dUOy26&#13;&#10;QtnzZI92FFe9PYe9oaxHoVP13UExcRu+isOWggqlyOM6l0ze2J8Ln1OyfQy5Io7sr8rN/I7Hu8A7&#13;&#10;9dOjKoYoLffZjnvBJXGnwLxk0mPfr+MDGC5yQJpLllVqmNjdJe2+F7WZhnLtn/a6jGUlMCmTtLhr&#13;&#10;6n+GQsQNEzGeMAtM+9j78kU58aP+6Qu2G/0WiZSnq3OutGs0kT4t70O7tJkNVW7yAd6i/RFYWJhm&#13;&#10;nsL3cgFzS1ynuflchbVUUCW3LrfATZvfBLo2ZFnG3kwirO6n4UeSJI+Nsqb8Seas1uEm7BeFdO6J&#13;&#10;vlPqxsf+6Zg5TwMHwxs1Vp/zScyvv/oqyqfwNJo4vj7l6If35NzJtmoMK3yx5Rjjw9/74x8NX3z2&#13;&#10;qwwIF/A3TFNdmLGKwIgA6+fE3TH2DKXcp/oU84n0SZEJfcihsaXGYnURFXkpVsZL4WjUy8IYfdVw&#13;&#10;+SrwWChz/Ndp9JEv/bkrxq9yaOQ5YYIQfYM0HmvR5e4T/BpaXGDEREKeCwwPTCQo3K//aOT/8vFn&#13;&#10;8Dx3E3DM7te//nR4/8PvISsuh6++/GL4q7/8l8M//g//nBVddjM/484iLoL98osvYqjAwoFBiftc&#13;&#10;DtkZRp/JsSIJyy+TF80p0FdnsHIj9afs9Bn+GE5MnvlaBvLGyZW7yM4jW9ghtjAkVf9SV9AY5E8d&#13;&#10;5g5yyx0/Hg1yB9sINJDf/Xm7FJCXo5vR7vYz350kdR/s0mqBst++y6ccVRJgFafGwjHTOtx0HVZc&#13;&#10;eTP+9pDQwn43LuJqhHdsceD0zgzlgbtNfPdYrTjWWFzjmYYFYWxp/ANGLlVvQye4XrAicM7ZEsc/&#13;&#10;YXmkVnmjIXeTe0qyK4MdLjm64kBvEfSNpoWy0XGZ0VsfZVl+dxX1Afz0T2uer5biSVvTBy80PigT&#13;&#10;+ez6Pl8J9DPgl+gM5+5KNV+2fIC/5VIJ+3FgK+MCUXxrcVn7RvV2c1ZdxKV3jCoHI/vMCSyPAqKZ&#13;&#10;ADuIMU91zsVYbk2Mk8ZWN3IGSBSc45DIRI9BuaPuDIPJc/L4dTOPLYlLFlzYTUcJ1oA6qx8VH5d+&#13;&#10;YD2kxm2u4qTRC5Pdln0WXnxQ9A68xEEFKz0CzzyTOiZMWuDEQK/5TRq5SL2z03BmJEmepDbXOjcC&#13;&#10;LGgk6Pd1aSusYJZ/QSV1K3ODzEshdIJF5rEsK7LwVnsEHuHz9tAfHdS0JlDgdFbfHRDucXOyDGW4&#13;&#10;cE1z7DeXGTQLKKx4S+sZL2NlkuwAFAaBi0gv0+2iWGp4aSuOnYsW4J1GIrnZHchkYs/EKnBqQo/f&#13;&#10;wFBKSxjKtXmJ11+Ckwal7Oo8o9JBQGCKCjgU3sBZcYYHd8Lbb9l2itp2bsHlnEBY/QlexxTh/SqD&#13;&#10;21jFqQfuRQpgWk7hUW3Q5XYanxWvcKi0UfSBJ7PqLhBkxrlaVM/lOq2DWUoUsEf4nSZPYAEo+Aop&#13;&#10;YVQyxgXKzPtiEtB0FBNd8ZF0F2/bZX6xUbe1uAsnQsPyzMlzomyC8meVPqZL2m4nGwBnWD873ncF&#13;&#10;m0ph+DtpxK2ElrCTO099BcN8usaH8S5OAW3eslITBLx8McjBaYaH/uLDwlV6y48NXXCGRZDzIu/X&#13;&#10;gGoKaVhtKZ2SjmcEu3DGelqG5wftSyq1hvtlHd28/gl4wZ/G+wVJ3lpU41VlNnVfD991yCzDnVK8&#13;&#10;rG7GT1hM+d7U1/wxcc5tkJoTluObLioEKjQKwtyNgcITg3P4ljwl3JYz91uDtmLhleKpRJtPLkyl&#13;&#10;u+ZTvHTUNVXqHT6F/zxOULs95Ff4WyGNXA4w4nQFCVkZfjWsjLcwb/pHyXVS8U4Mq1o8Xc5iWLjC&#13;&#10;ULEHXM9O11jgGCQdLIF+FFj4qcKVBheN9uS3n3kBrCvrrlb7yVKNKt61pbxRHdrF4HSOZUYjxx3S&#13;&#10;ueVXHHf3/EKOxsj6+tnmQrnxiwJ1rIFZZ/qed2d5/MBjN/ZV28oz3lFMKU/jhxLMH9XJ5MsJW1bx&#13;&#10;SRvKI4sySVOg0JbuJHj03qOslnkxbqhJHaSP5WdcA5bDHYKAP6OflAa9ihPPbtdOX3wme7wqlM75&#13;&#10;8mfDfnnKSnFb+tvCzZW+AJ1HCONTst0MW0R+S57Q0HLTeJZfP8PVkw4PuaQYPlBBtx/5dZunj5/C&#13;&#10;R+g6fEXCdH5G18uB77O9+ef/+jCGjDM1bmBqpNCwsc89IllQcqeJfQT+2YHvswoJDJsyx8vgUWEW&#13;&#10;JeRTMbKf8IORVNJzuSodyYmKPBaMye9OFXNqSITJM0FypwXB9Bd2XGDk0bAj/HwFizTueDU+Ox3B&#13;&#10;qXdiedRaHg8uPO1vHj2zDuoEh0yG/HqHK8XejWTdD5hsHLMbRVlzDN3++tPPhg9/8Mk4hm+wq4XL&#13;&#10;mB/eTX5lkXIiRhvgdV+JkQS9qwwo0sX6Fh7VSOpi9lV2OjN+atipXlsM4sWNGqDcRXJHos6c9Ik+&#13;&#10;gy7oaryXQdsW6sruxlZHqraBounj1QozEO+8r0kB2y/6Inxj/+4+bvjcGb4aNo9/235x0kU/G/Gy&#13;&#10;tW/DwXS60vPi/YZ/0A3A4cz5BaTIsRz42h2N9rErxiPv9mB9AJoxaZc+9GGPjnivkjLB+0f8XcfQ&#13;&#10;UrvLsgCBDPEYi0YSR66CyXFT3ne2uc+IxYTsDBMmtdBokNboNmEIsx9YV+nhmB39lbSSQZ01Yxr3&#13;&#10;YiKVoKF3mzAKIwe9ENYvyHlvWvRg8DhjfLWfXnHMZRs56Nfl3GlnHdz1HuMF5YRPggOFKAd98PRL&#13;&#10;ZL6DUvkdy20/3kWEWJzPko1eEhs5CW3IRRrzIRPAG4nFPWu2o8cT5Ungk28Hmmh82kWGnVsfdsi4&#13;&#10;2AUC9SOn8IselMM//Y2zY1rmWNJyDA9aa/4EhoT8hk4I6VNNAWgkHXTBgfcY4ylLPGMsGuOMV37e&#13;&#10;5wL8e/fuZYeX+YQXAyHtSe0MAnrL33q3jOU6iEmVmwwv+iM9cfKPMNa5Vcr0+7rUwvAnvzZOLUus&#13;&#10;s36dca5bhlQdmJgRccPuYtSYF2aDes7WbTjV8SGkSJNIZmgXRiIkBTqIAMsCoWGI7sr4jgYTOoJW&#13;&#10;fRVYG6Y+MQX7edXHqIAGN3uc5eh4xJsyERoMcG4rQxdNecKuhkVYKAzGctuaZ+9NJ3VAw3X98jL+&#13;&#10;sUx/5tXpF6YT73Q0gylvYiAJSxewR47OrN0I3RE6vuF32tueKvwKJtNLUycJ0lTXyoLvCoVLtoI1&#13;&#10;vklA+at1MN62iKChMcJ00jFhRVfxputGCVCIRfGxLqShQpmENBxx05nO6HL4pQN5Gh/rbRlNj06p&#13;&#10;kmOahpdw4FRYpTJfO8OXmJhyXY3VsBbHu840ws4Wd95VCb2IsSYltq0hpHNCZTrjR1zM3+UYFtiB&#13;&#10;T72MxEm/VNA64S3rcaLSTqFxEpMycCWd/FTtGHqTV/qHJ1j53nCAII/KYrYVWk6qYz5feFJuKYK+&#13;&#10;smLHlmY/W6rCbRt4dryNUipwUaYLrRt/53S9EfmCgFRrFl8UrwDj5u+zZC/0vjEu0OBN3Kvksg1L&#13;&#10;xr1JCa+Wp+oNxWhgqxIOg0cMV6m3Ld3qecFNYtvbpJMhgvxqDZrq/bR8/MoKk8KD5XwZYWjsJTiQ&#13;&#10;7DdqF74ZPab3om8VE3nLFeF7rKiKm+Oq/HWGEUIaRSkhv/jLv/qUjx65yaoMTydh7iLx0+45F50i&#13;&#10;6f/0XycflygX8v8uX5a5g/KxCe5ZAQdalWE1MA6OO06iFGowYdwYuEPk6toxySfprYfAiPe4JkXF&#13;&#10;qVxJUxUc+/hzJn/eA6S8yA4t6OuY8Yw7FHZ5emxUGaFSmt2JijXy2ZfriwzW04kneJNeMj6nPIa0&#13;&#10;/IK3NKA871AhGbKm6uEW4h0utf3+D3+QyeYlKzWb1BuKInPrWGkjbr7269WFd4xI5aC4T8pKG6ak&#13;&#10;9lfaJCPWDP5LrH/i86kjwLARZkUl5ZgsGZIyxS3lTfDSH2mlKz7vZ5cxwl3KsfJiUupkSmE1HCub&#13;&#10;8sf6LsUFRJU7QRMCMGigMrZMMeVbn35R3pp6ilWM8Sr/Ix5wI6hRFryvGn3MTpId+pkLPHKd+sMJ&#13;&#10;Bo9nbDX3CzDuQJHHXVH9k3/ws/ChRo8T8HThyO7u0zHCs/VOIjTGec+PBHCibt0zaZA+TIh01laU&#13;&#10;Mral6sWzGcN5Vx/JJcn0PbJFp/HdL/II0/p4p4pOTjnHeHfEfSXPOSIk4E0MNVnxpV/UuMnEChzV&#13;&#10;B+RzvyhFiTl6E4yEDVyNIu5OsXyPKl0xMfrTP/3Z8OEH36OUreGHP/gBcLgsmd0jewcPht/87svh&#13;&#10;iy8+50s7x9DnHyJ/7gVva+iHA6ya+p/912MI1llZZX903O5WVT4ZZ2UjQiMOlWO14GF+28Ct9N7d&#13;&#10;cs14mj7oGGoeMlu/GIq1kFJyTQpoZY9dkf4M2phOeunCZ7xLk9ZJbSvbpI70JNm7Py+hgPpnFoTU&#13;&#10;j2jQom7pvLYr3Bya2o/aoP8SkN84Wr6iKcf2XgZnu8tX7SZfhYRHzBxXtRlfFvza71ZWjqqxeRGa&#13;&#10;cvkTY2q+bmMqZnMuNrgDP/ceEu+CbYgGCF6L/wUjXPnZsRf6Zu5kPGGm95hrLny2s9C/PKajgcAx&#13;&#10;S8Oux9JyeTrSKEYX5z4pQLlnYcL3iEy1kzSJvLTe/ByD3Umq8cEiSnfliz8sxsdIg5XHvuIF2I7l&#13;&#10;GU/FG5j37t4fdrhM1l0zjpni4Ri92M1Jvm1wkW7O1WLMybhduFpF0ehy6e7A5Qc+9l1lR+YP5qfg&#13;&#10;/4+9N3uyLDny805mVm6VtS9d3Y1udDfQQAOYIY180IhDidKzjDT9XTK9iKLpgaTIkVGkFprMJNOD&#13;&#10;TEZJlEgz0jiyWTiABkPMAAOgsTV6rT2zctf3/fz4vSdv3Vp6QQ8wZFTdPOfE4uHh4eHh4bFVOdRZ&#13;&#10;NJ3QnsFhVYT8cgUsMmKFc0qyLch8ubY4MogzqJRvK8eORwHKfuTIavEFAVfTqnNEHwFPBEX4WB0n&#13;&#10;YwLyjxGaPM0rOPs6usf4zAjPcPJeu+4LpYNZhC/Vp4wjkXC2r2zvsp8Ab29Vk0Ya3OyLTjmqQ7mu&#13;&#10;4SQyjTSheXRJAI84qdOE4IEJBPMg2GfyHQvnwggxfLwkU58nvY9lmAQnH+AtdZaZAOt6Gq9xav9p&#13;&#10;GEZEOnOI4sDSSrSTdzBpQSVQbskBAZVmtwjILF5j5d5VaWKjktEsoiw6A06YFeLJ6DKazC0jWBaX&#13;&#10;Na6iLHiHtndue0DOPldUQf8szV5xJYdKLJGpF5QM8HEG3zqEoJl5JdDToIvOPikHDXuD/M7RmFWm&#13;&#10;FQYhP2V02fgxOGiQiaCw3GRomaWB13AVc5rn8agM15JqO3cZXecSdOlT30AnrcpKfVt+SUc+Y/wp&#13;&#10;0dvPZ9PJhmR+3UDMo8MLtspQ5W1YpxNu7XFHeWIg4ioWn7klJUDg+ZSxmEHGaC60nnQFn7qTVpaD&#13;&#10;Vxux94zHEAJNxc2KNr9DBk+ePSNfGF/aGW6ZfYqnP7nBQZOKXtMXihAmXTrv+hapKDYyLR0evnO8&#13;&#10;EBLSpcpaDbjLH3olTzILeSxV5W8cc2l8KkdxpL7JR2ccy2jdKcsEEgHia5x8wUvHj591TTwbtYU2&#13;&#10;R4lGB6PQ6QGuh0MFb8pv/epv/ZTgrbSFq/SQtWt7w5pKMDzKVDsDS7disIqLMqokWAdeMwvIanO2&#13;&#10;VHixVpgUnUQxbZj8N+1oRuVZ/3ZR4kKv9vnsn1JmmkXXWeckDRf9Oux5n8vSW/Zl/stgil+qfVng&#13;&#10;6Ce8j++KL56djnjUqbSQsyPbQjg64XyIn/xRRoQ0ThlSBlAeir3xFZJSO2lGfPWPG8Nsc4ar6Fsm&#13;&#10;w/3Bu7LxvJ0I10FHyTfbi0v/VUTc62xaD5dUzngA2yNOgJfeGdClPYCOcHGZyaJtIVBgaZQDcC/D&#13;&#10;I1kTV9kl2vYLDiYPWF3iOW7SXAXITlreP8a/5LLGCNu3q0g0XCN7MEwcUYZjBqArGG7cWw3gUqCk&#13;&#10;rQoNcYXhbL5kcPtPZtrAwYFWjKgZ0SHrc9gK4eQfQ4/0V9+E5PY5McAK1fYOzioGKpFVnqKbcmCL&#13;&#10;weQetNsHrwNoYP+KJAAQwKQTP1eqnGLcufbCjWHn0g7ygS1G0k1/80jfhcdIzzyA3c5X6y2FIpJ1&#13;&#10;Ft7XK2U3hXmZXaRNJ53BFIb4nnXxnQQIu2Alu0QWXjlDFl3wWvQ88z3Jw0qJOwsxeY5B3Q7tz8Kr&#13;&#10;DSu0MlK3+4bREfpZcSy4MGbIj8F6qRO0Idp43QarLOYLE0hM/4706Hdi5590V0b7RQIUZdqN+sbh&#13;&#10;IxR4+FQ9gXbwEasSHjnzyDvNA/5kKxjwb167NjzksFfPNzli1dO9ew9yc1MGJ/Qfx8e7xFeZJgd4&#13;&#10;r842sUNQUsCj8IwY5ucfYEZRF1Hwse9LPNJruLFIubUJ3tEAkplEwvY1AND3ZHKGdPbtzvy2scQB&#13;&#10;gmeYlGGiyquffJvBGvm4GuvgQOO9hkL6I4wb4umWJK8ofuHmDZaur2MouTzcvH6FNnc4fPD+B8MX&#13;&#10;br0EUp7NxSQA149euXppuH1/j1uE7qOYr3KG0kVowy1AbgWA3sKv1ccWnG/6vCy15ym/Agxv6yXB&#13;&#10;qX+/rddc206c6s9pc7R/y+DBjhphE85qtZ4MMZ/AHIHJl/anSs20Q2BVO9SHDJEryghv2jjisEpl&#13;&#10;cG3fYZU224zUERyAipz0c0uQ1fbv3FkKpIujXiS7qxq9tyUyAR7LZBnkLq1TNn+SDDgL87P4Mq+6&#13;&#10;ZWXkA+pXA4H9R8mIs7k0ZvM69m3uOxOFk2Rl9JN/yUNOI8+UkaeyLPo5IWscvql+mSvC9UfeeE6Q&#13;&#10;PKwuLu+5csMclQnrxAdC+kLlle1VRTP9KW1nE8Op+qPlsDwaUNQ1PeRzY20TGYWhAlgb54GfMlSp&#13;&#10;LINVoFxxDGY7yLgPYWPPNu9wLA9xibPB9rZdrje+x/Y7z3qiQYquAo3JEbAjX0zNgade4GUgGimz&#13;&#10;uh+QwvCg2n3GpcqOTSfMAb6FvPDQh03bneewCAV/y1tpfSuUIrsSTsZ4RudWWAL/AH3c1XUaer0l&#13;&#10;53j1YLiytRPeW0NpQbsgGuWhKZeeg4+6E3XgGSj2K4jP4XSTfDEwqBYlA8toduIkIoVN6Od7jZfg&#13;&#10;JcfN8FWFG6/4rZ+WX9dyLR9P+LPYPqz2wJF3qbigQSUKy0lYjSKGW6fSVv3JfkIZqS3AMbd62C4G&#13;&#10;bfuX1D9AbJ/hTzsZ4SLrBNF9ufkmL6EHeLJJvfUnPqMzpc6nlC48zavwrfAqf+Wnz5QevscBPOXM&#13;&#10;d8HSv8M7rHHqZ4ej+TYcAZFZKFieWo68zcYTylUuBQ/3h3kcAJYlaSRyYVPARlJIJF1ZF3mx0kMN&#13;&#10;K6SWL2k0YXiOt8yLMKQgdvtNiMCgYmrQKDQYKDBpqCigiQkHqhQL2lOT25UFzhQEWDZcBowSK9Fo&#13;&#10;SDwVDFakCsg8NbD4PoEG7aSPS7sUXpnRgVElpOAUCj6LyQ2HYUyf8hYE39tfH9/9FYzqxPXv7373&#13;&#10;uei6Atu/0/jsgf80L0lgw004eUZxJLFl7HosWE0B8dGnG+6IJ36mrfxLmapyV1koVdKZt86nlJ9+&#13;&#10;GyeKBjyQQRThwouRxUQim3xJayOcwPK9y2A5ozwSFyz5mWr5L0h1mAiP7z6tM2FGuQR+5Se8ymsG&#13;&#10;kzhVqip/4wVhg7J8IT8BIWnzLs8LwDLwK7pLU3OWlnqTwqbhe3hKfiKOBiHSm3xeqkpY4E4z49/n&#13;&#10;mJivg9uiWdGt6ikAfmF/ZnUCrsXzaXHQtNr/p8244Qun333qPo/yJaNf0B/rNlwlA4QvR96oSk9Y&#13;&#10;+MA1oIbLMMirMCIyx9Rx0iPp/SraJGh8TbyRZmOCxNeofMzgLCualFcaFlSQwEe5nwEIHWTkM/k9&#13;&#10;ePiQ2y64+nTtEgMhDmDEeGNdVDbKOwcJ8i0GXNJ55WiVj/YtQuDo0xZieyk1Cj6hXMpHZ6c93JJx&#13;&#10;JD/8ABgjDHBF3xUk9glr67QLwsR914PW2FKztgFdlMP8asDDWQfAcsDmUmLlkIpP5DCoiHPOKiBA&#13;&#10;ZTIDL+T9CUrZsQoEuB4xeHUAphLmlh/PTzCd8j+GIsqvQVQ5Kr8zpip5Cu6+i7vPGkg5U49hiPTi&#13;&#10;t+bA8RbXFbuKBbykZc7nSh4le5rPSXLGtQz0mX88pSk5zX++4sRXp3yZu4qdeph7jm+mmEee41Cw&#13;&#10;p32a9TmPWcmf1CaVfY3LYpaVR+UrrWZ5Cp/fzPHqlziEBrOAJ780rMQf0xk7/sIWL/zlr3K++F34&#13;&#10;mGFmanmpePhDTN/VQWJgsy3i7YHC2xwkvMFs7yMOwjvVGBLe8nBRVzRxuOvde+Ets7aNnaKFXr9x&#13;&#10;LeFub3n3vXeHyyxz9kwebyT0zA/7xugWxPLGFg1s6iYaD7NNGG3d1pTioEFVX0aO4Ois+/SMADyJ&#13;&#10;6yAdHiSPWg5PO2Kw4mqsGFaQ5U4oOUAKfSQ6Tj0wAyHKu87efg9B1KWbQ/dytvqRxgFwyIHVxDvP&#13;&#10;4MJezANlr17BOAKsC5cvQauH6G0H3LBwfnj/5x8NP/z+nw537v5/tION4atf/2omZ27f+QiD4jXO&#13;&#10;OrnKdcls4TFf2uKVy1eHex++m34zkza0GeupdBP5AzkGat3fWvdjFKPFlT7H4IwvDbfVXzmBgg/l&#13;&#10;UFIhTAgsZd/4+caveMlSVftPvryTs0SHHsU/4msdBDZws42QvOSfDKTgD+WZVzWnAPxVl9yChzY9&#13;&#10;V+nfufCbPGmFaogP/4aHobbbFunDdGVMrPfPh2wjJ8lYdnyjkzemLuMQPGa+4YeSm5NkSTKHMkIg&#13;&#10;UenIs9QJ8Eu+8tDwLVYpZgyFn3Ix7Y5BvEaBR5yDtOL2GftpSBjjScY08qV8TC8LvylHMg5A/iiD&#13;&#10;nLReQxZkwo7vTfqrbc6ctBHtstVkD/njTtpr8CmYULYp5r7r16704v6qZ4WbrzLDYx7cineKIURd&#13;&#10;RCNlZBuG0WPw8+dkifqKOsOxJ65zyq3nk7ntUbkUYzXxbKOyhH3ymroIMsZDtd06c4zBwma6iuxb&#13;&#10;BZ4GbAJsjjj6Z8qK9iD6ox5UE/ze1lNhSAXClDkONQ/xP2FFif/UFxxQOwkjWPWGjCGBXDLVMkvz&#13;&#10;ooDlkNZOTOmUIZZZHVoe6p61DCJjokoKLUpe2fdM3SLvTcOWvUemgbPyD9aZ58lH7WagXLzLOzre&#13;&#10;kncEPjrX5vqFHJx/gaM7XEGs7idPK+/CRyksHnH9HD95dKkiI/l+PEb7+OzfPH2QHj+FoVtGgw57&#13;&#10;UvjUf1l6w4WhXhrnR4BSgryDnBWnwURL0j4Mp3OfdgQ9Ff08LjAXIgrXn4qAzjhlKQW+YeQt0iqw&#13;&#10;8q41UMYXvq2AJgwMqYJvGplPRdx0MqCsWR0gIROmoh6pazpF0rSrTrWYut8NE5YMXANQmQZY/DJL&#13;&#10;MCYWtsJIeE3oKrOsUErVGLXo2x/jM7ROeeZxG45RfG8a+rT4Hd7+DbK/+9n+02eHNQyfCkpdh03j&#13;&#10;L3s3TX6UTwHdtFRJ89viSJeyMM/hCj/xKQPUsiBn8owxK/1h8WLV3zy9eU5x9DttSP6QNfwtQxi/&#13;&#10;dLhjWOMrLH+C0XW5mhdn8Ct4Fm4ujUfiJFfhFKCG2zDH5GN4xWmeymGaKgJj2RRgEfTw0z7GD5ei&#13;&#10;alJsXJomllV3npk7DZvmKczMDI71WTHO/i2DzJOodDbu83xl8DpG7PL3dbN6N52eB9ayOMJsuIYv&#13;&#10;vn9a+Mvy/Hz9xopMptRLf8qbftCTq1CccQoxw+Q34j3VJY7RjT/G1E+X7KAv/CPPnzBwW2cAqKLl&#13;&#10;yj/zkN7Z5qIgZnD13e//gJVgLsdHZph+Arb4nram8mLqDKA0mCAzVSVg2o0M7ETdGNWOnHFxVaD7&#13;&#10;ho0rTGeMcgAsmk8ogR//cYajdqhQuXqFPgKuz8yYynTaOXDKKFP7u+3EnQlUkVTWibvZKwfEOXJH&#13;&#10;DYfcs4WTp3FdcKKvh8ahPfEH2mDckD4qZWAfAqiI0VMEvyisyD4VOPuv+EsrQm27UVzJXBxevHVz&#13;&#10;uPXiC8FFPJy5UUmRNrbv5m2zX+aMF/wtzCdw0tOk0vtZEIyra5zq6+x31akwnwVtDKceK+78WXAN&#13;&#10;x4/6qf6kcyc/cejMR6xbJs68Jy/CL3TGPFPPFYEQ4Pte+flY7P8NtfpsG2ZsXoktUH7qBPSAGMLs&#13;&#10;25y59RpPJDaHDR880iCwn21orKmlfllZsHt/uH3nLqts5VUHPFdiALnBiguNkaincnieh/DcLgPp&#13;&#10;A/oAr24UgaxUtEwihgv9bAvQiuDCh0DrVFmv/mLbdom+/KWxxbOC3Ft/TDvxPB5Xi2jksG6zmgv+&#13;&#10;duKqVy+a3pWr4RPLTe45PwBanHK7jD4aWjQ+CktDYs77If8ttoyqxmmwVAYI0/JdoN/awuDiGXn+&#13;&#10;Tm+ssjXna8gBbg2iDdjGHkKPDz94H1isftk4HG7dvMWKlKvDHQ7RdTWGA0XbsG2+tmLQdqxfELXs&#13;&#10;4mtDEmW9xTNtlmfzca2SsU6VBYbWr/RN6shErKZLCw5AYNjfCpRvqFT5ZKCmH+lH2kcWEc88QJSE&#13;&#10;Tk6pL2Hkgk+8bSP8hqwx78KwBmN70OvgkUM3r2pGNvL7t9VJmanLaghrCtqmPVoXOOn6Z+map6Y4&#13;&#10;6OcKpsK5a7hiyBfh12mCp7wL6ywtkBUYjNzKrZwUuqsv7PvW6WdzZbjbaOwnx3ahfEmD8IwNDCYn&#13;&#10;xLM/90fDpd3A7hz0WvyonlEDc/nWLXq0COIyGDaOfTNpqk2RMKCVB7zwv4y84My7HvK6r0o4nWUR&#13;&#10;nm+OHTbBU+fqOXpZjDTKCs4kI5ErNmmGfIujqYJoDs3WeGITqzYLfAqRSQzy88wJjTAnbrcjvSkp&#13;&#10;dujki+3eNmt8YVtO2SljGZ6e3+SqG+WucngDGbqCQdeVJavQ3ENdrZfgAyxXCrotSrpmyYnbh8Et&#13;&#10;24Yol/Ukz1rq5pfwiDD4tV/oEL6WYk92Va9klbgVb8pTZWwp/ynshmi69k97svbIUj8NHh3W8f2e&#13;&#10;9z7UsX0P8lDDurLd8MhUaJEVKDIULnCs8NF1vlP4vvN/4vqjnxXUYPo5SfCZv07pKnD6RYtP1uYO&#13;&#10;Xn5bYP/pvMlmGscCaaTY36+DvxJp8sdCTzPJAM3GOjrDZEY7Ou9ttnL1s5NtJww7dTslU8bAMb43&#13;&#10;7BBXThyd6a04XZROhecoP8XZ+LoIL7NixrZhWbE2Zq9R8r39pwMV8dVfQ8AIquDxsfhtvCkdGl5w&#13;&#10;bjySrnAyvH+NZ3CdAJ6Hm3/hXvA0TJSfHXSn7zyF4/tMYPPesPVPpx6fs41Or4aR9GOenYd+CR/L&#13;&#10;0XGm6Uaws0fHcXghvfs7jEesUnJQFkMWFYvC1TyneDZA0yvy2vntT8dbnk2Pfs7CidcwDWv/JOLP&#13;&#10;ot/Z8Kq3ilt13fD1873TVzpxMQ35UKa0ieRffrKj8QKjehfooxKKZZwOKbw30oSoYwfkkw4BIaWi&#13;&#10;0Pm34mu85OPg7mO6LmvDXEw+LX0GDE0/srIzsMMyju+f1omDv8ZJeP3dz+fJo6nQuPf3k9JGkSXQ&#13;&#10;Tqzfl8VdDP+4ZU650qmAkfJMxBpJXl0633xKwRWGnuxInGeVYILt2CYCf+LtqyCloy5L2RmkeS2c&#13;&#10;fFUDFwYrzPKccI35vYf7w0/f/YDO3lkhlBIHP8jMrhuXaVqUKsIo0x2wAP84e5KRzeISHql44RcV&#13;&#10;DQw1im9UsWopAcR5CihRGmAEWgNo5B15O5Bxhnyb8EPo5o0d4uRp+nT1HApXhgf9QLAUJRGzYZE4&#13;&#10;8hB/O3wHiXV2FnRoWhHVtipNTJJ+Kv1J0co2qWLqGS9psuDrgNktAhpbzDcDx9DX9LYLskfZzDv5&#13;&#10;fuHVV4aLzLT3LE+39dSH2ZCgacvXEmeBCp/HAg16qqsIpm4oz0xi3JE+zTOdRfv395OfnYvPUebx&#13;&#10;VvAqLG0IxJQt0/pYBrPaW8N8PIY0L9hFS2Viw9Tf9LZhnVDsmxpa4vpNHP2qjOIszEqQgUVgqNN4&#13;&#10;8982/OJZUg+Ho/1dZiNrML+P8n+A5u9Sdm+j8ApUjWrequA5VC++eGv48dtv52aI115/g7IfD/cf&#13;&#10;3MMQczTc/uDDyIGs9M1ZAijlKO7KBbGNKSJ82oq4/jArSrvGDg+ddRa2FVt53tVZ9q8HzNI+YBWL&#13;&#10;Z/m4/W6L84NcweEtG5vRhZwpZIsOOOsso/yrwTI6G0YXSSEPH6KzebV9jAHGpe9xQOF2H2/XuLh5&#13;&#10;OaR3Rcw1Dnl9xNYajUvqVBpWpMH+PtIFPJQlrkh5+aVbw6Wr14cf/ugnw/e++8dpc94Y5mHPnqVg&#13;&#10;GawXKSVZ6wAAQABJREFUtwmeqOBTLlnUunUQpEt/RNu0DoMt4qTFp2cQVB0SmnpOTSMPrGfebbcB&#13;&#10;Qhr1EOC2zipfuE1dzokBhacaSaKHR0bagFPCiR9dUzmH3BC2fbgsKdL249FhLQBOvVcecWvu+iPk&#13;&#10;MH2BqwG8ivnfJucELRROPY+k4X3aJosarf//WdEm8mQhc3kzOl9xEeXARXjwpH207OlkhoffeBYX&#13;&#10;dIjPMEro4JuceYzBE8YM38dIQAuxm1Lt82fbEwfj18/2opwgb34eRXACTxExqoUTJR6CbrsSjm1C&#13;&#10;Y6cGA9uzPLiBDMC8wgq34lGhW/bCCdngW7aq+q7z27YRNi9+x098JYXpN9Vjd85jaEbWeN06cbeV&#13;&#10;GzQOD66VB47x9CB0bLLAA3vCvGXMLYzRK5RrZOhZa67y8HYf5QhEAlFgGKjMtKy+ixHpS7/WmOnE&#13;&#10;ivQJt6EzIFtFUHlHuTWGrCEXld3qJcrolWMNTsAhP+njPw/QVT6dupc3ZQSGKJvjWBfhCWBX/UuZ&#13;&#10;cobrpKfoRZ4VEStC/y2QCe/4s7Q1gErMmZ/wJi7w+TY74zQfVi1V/vYd1QfOEzY8n/5TPt1nJeWd&#13;&#10;O24l3RsubHJrGLyTlcpL8uz0QvQ9bUYknujO4h2GIW7SSWvyaJjzMj0N3jyjzr99On0/299n++Va&#13;&#10;YStG1xkXoPLbxqih06LvLF1WDlCBnlYuQddRABddAw+HEFiVDnkhpLGzPxtm9zwMYdBGMjg0nQpl&#13;&#10;VFGZjt8B4ea5AjNmkG1mEFhLoB2K2xFcUZLKhbbOoNgAJHMpoiNxYVzj8GVyhMFoAQOGzrxnePMd&#13;&#10;ZYSI/YyCrHBBEKjYmr/xm2bC6LjtV8+q8Cn8aT7TuL73T3g6Yeo6nu8NS7rWXvh5Hsarr4pnJ6Kf&#13;&#10;UBy4yOQ6jSw9EOxy9HcijH9mYdDUWaw2zgRP6lPjFDVaNB9p2Lj2cwpv+m54w9e/y+V7hcWXwQfL&#13;&#10;3xzUAD8+Yz42zBQsvmf/pJRGh0YZ0Bg80ncas2C2wJ/D7zhT/MSp6wNgY5Smdqc4+zwDH4FrunT2&#13;&#10;ICX+8mhmRuTZzGLb8VTdHKOkKpSL7tR1cXXogJ5Kh0AHBl9PFQX3WWaFFTQSVzu453WL9bX4vQgn&#13;&#10;Hc2kDqVEaDTrHKt+F9M963uab7/307TTOin6PgviPNxae3qNzeP6tqxNnI0hi9n5Nz8shj7+PS8L&#13;&#10;aR5DZu7R5dxDgbgUMTzmYTvIT9hI1KdlLV5zkGeRgXfCe8y0uPfW5a2BiEKkpHAsoMS+sHNpeP/D&#13;&#10;D4d/+n//y+HOPebKN85TZrkRgx78KS/2/v7gHB4nfeStvFznGKjAifZaEhRtzV8R595g8fQWGwcX&#13;&#10;nk/VdCr+tpDIHzoL+bokOSs5eHEg6VLdA2E4uMPTQV6UleCSpJEVwrQ9iafiI1D9oz9txaXAImK5&#13;&#10;iZaffpv0f+7rdkuO5TBWjCnGpAylFBNAGdxike09vtMWjG0cKWZfxgQVWxIuDq988RX6QK5CZvCk&#13;&#10;LPBWH5U9aSqe3U8CIHj61BXPj5J8pJPx/Sfmie0DJ71/Ec7yxllnkwy6ziZek9fCUVqXo4zgr0NM&#13;&#10;4/yeh1mWx9AnuGN0uHHaTyi6hiM+0itxfDfimEd4wEqeuZGm5ht2JIexjfjUr/UM4Tr4NWc4qVZc&#13;&#10;5JuywHunR8w8enZJ1m+TO21sn1Uce7suDV8drly6kPOAbnNbzptfeROjxYMMTFTIty/uZC//zuXL&#13;&#10;KOjrwzvvvDvce/CQdsiNheQofwcvwDpstF9XV/LGpiAZLoDniHwbZfY+Z6GoJ3i+2wFX/MpXngWg&#13;&#10;O1XRl+9hSg+VVQF21WP0BnlWXQeelY+iVwFHHk65zZef/Gq4P/2Fdcggy8GYXnvw9aVLl1hJcj5G&#13;&#10;kAxiQiNWUNJfaTQBOIahuxwsyxadS5dZRYJhlvy/gMHkg9sPhhvXroKTRiYMMGhvK543Ai72mVZn&#13;&#10;892srkVldOEFZEbqPhgZICWpXwY2ppeXlFNVrgq1zuySpbWFW4EWzqiTJPnZpteYqTe2Y5TgYN83&#13;&#10;8hcBSWc841hbQAQO8kv+0A+9JmfHqN/Y7hkq2hYcvGmYMm/5zPME+J/4Xuus3rvFlr6cgYL3n1cn&#13;&#10;p8lf9rFTuqaeCSzeg88IdxA7jfOLpImcEoMuz8qz2oLv6QvUO3m3r1q2wqQHojM5OkFWTnnchcFS&#13;&#10;TnJIsGW2nXoMQQ147WvlsZYLvJD/4YETDNAHfOz7YtgHhjLDLaLNm3afdeQAkxfE8xy9VcJzWonG&#13;&#10;YLca0tfKzgcHezZZ4leflkyTrxxezhUYoU08wu02ozLEkMByOOmh3uGkhQe8uh71eBXjLu3IlRri&#13;&#10;to8BR5lj/67sY5DHSg/OqqSs6hiW3fbCC/lRL+BnGzWdBpZzhkkXEPdMTW/YWdUoKw7IKJCIfPTa&#13;&#10;4FPgakxxwO+23BNwUHYqI7f4ucKEEgMXOSohTI+g9fpm40g3xySmkZ416Q/dU081FhvJQyB6D1uG&#13;&#10;a1Vpja+CIzCsW90ifxSvGVK0yRjoKfFKVgMHwjRMU7fTTzlKyYljnfhdodLWiZ/QdPQkNCtvjWFa&#13;&#10;+wQNSI67p67GMuDY6cgjgMZIpm0+X4bXFFa/G1/UOu2z0nW4ZW+6td8M5gJdOrzp1c+Oj4QpBGbY&#13;&#10;E1LKRjVLl9m0ayXEb89KGOnawbOnFZBOZuZDHjKzmmbyqw44231gOCvdiu1CmSwDUypQZyGqIPNK&#13;&#10;b0bocBmy9jCigKvMy6zkaYbCDeMpG3DCih/+MqgdlQ1KP+GYtz/LrsKgv2kUDjL3CDYNpOAUngVd&#13;&#10;vqj4pqlBcVGq/RuHZc+pX8OrstfX4nvoRFAPXsWkZjtKuWt/8wYxqdFgg6cGEJ11mzi8lyLyeJmC&#13;&#10;/0gbLboKh2mZAmiEtcgczTsl2CumZTG9ORUW87oxhuHWh3H8LTrLZvmbJsvidB6mNRyQif+kuMZv&#13;&#10;eP1czLf8H+f+J8Wv9AU3syUURV4CI/4rOHwveIVXfasMyG9VN8SwjSCjjV+piy4qvwXPKyiZaWd5&#13;&#10;dAnepupiCT79t7TXlRGy4KngLavfCn2+v4v1Yv1WvRWvNI37uRj/eXJ5nJOeJ9Wz4yzKvGUpzuAL&#13;&#10;IvJj2IDHWYW+Uh/T695hCf+l7Y0MpKjYSmRC5WMALMtp4tdtZ1lcMk3HT5in7e+4JxmNg1cGLtc5&#13;&#10;AHJt+PYfvT38F3/zbw+Xr9xgG8mrw3vv75biksEB8tPBD/ycDheclCnSuOpNPJDvci1xaq+sPK+r&#13;&#10;lSqWe4Udn6ubKAojTZRB6bAp7zbLPcXRwVwVBVnMu2eTML0TORTRjjHbQY8KpMcEuHRYw/aYiDBR&#13;&#10;UQYoywtHAKEAVBq3AOXQNlEjTmCRaJ0ZJJc6+8uAh9YXUPxVSY8csnz8nIVKHgUifjnnAjSccFhl&#13;&#10;C4OTAtc57PXWF16MkUSLk/+UDWRM+jnOyYjP5U4skuLp0R5LXOlm3n6SxxOzmUV8/KXl+uMhj/uE&#13;&#10;H4LpPCyKbvwKJ2kUF6bAj/o602bmScdok/hjWCDhnWLZP+BffMUb9Wn961fho1KQtFWH8nGjUX2M&#13;&#10;fb68p4KtIULlu54CXsdAQM0Gwhq8cvwIQwArTE5YQbFFJg5KclDeKQenYjSR97x9yS3J166ucB7H&#13;&#10;5eFHb/8gZ3kcYkAQ4/UtFHqQUPHWQrfPaHnrxHMtMEbA+1hjUN7pDHDBlT8aIoQtJifuJ8PZH3jD&#13;&#10;k/ln5Qfx0m8rq4mbDsU+hT4EYZ5+2PZrPWhArFJJNvt66UKaEBQaEsf2aB9g+7Sv3qAN66RHtVm2&#13;&#10;lDIxpiHItrJJuZwqvsFV2j/40W2MkNfS5qwNV3ld3NmGJpey5P29j24P2xeuDO++85Pha9/4i8BH&#13;&#10;BkK3D95/d7h5k6u4ydubaXpLqniJj+UKbmJBfenHf5Dq9pWvKodtLeXAL+WiffYrskP+jn5agWnf&#13;&#10;wk79Sx2MnQEr/vz8J5g44gl0hXIbZroTZqTtqw3KhQnSlTp11tuR6CkDU7EVB/cgRH5JW+UMAztn&#13;&#10;vF0J7UDL66kdlJ7n5rIN6Pbn0Vlj1YKhCjwbWSDtaHfSE6Kl2L7Lrz6fJi8+SxpV/rYN+zfZaJQr&#13;&#10;fPdAN7iM7GbevuaTNq2b6kvxeOofy1v81XLXtiz/V7unPyJvr77dHPusDFylF3yeVRIwVk1uaAgo&#13;&#10;3oyBgDjypfxbZ3CQD9/eYhqjqkaGDXYE0I49XB2zHv7qZkX/lMtyi6F/pIXtUJiibYjyw9fE8mkc&#13;&#10;xmrIM40j3hC35/IRGpSHtD9i1Zs3fzo8E076SWETd+3cJvLElWsYUOlPmTIJPLHZhB72486qZCxE&#13;&#10;+4rxxjbEjok1v22TgFRKWj7UHc5kwY9VIa4ywbfKzbbBdRDw9jFXsBlCAH8oqwUlrcYGaeeBxEj6&#13;&#10;8IG6iStfvfHLOlFPycQOrxkfpzwCK1i+6YTpr3jLsLlLfrNPAQmrKFoHV1d8ea/9mw+TTNE9xu88&#13;&#10;ghr1UrpH4ebZNo6ve0tOjECdr/Xqu0/KoEy/zCrZaxxY7nbUjI+1VuE6j3zkT+E6//5kb2epMi9T&#13;&#10;Q+sy9rfPZX4JD//aes+6J8XXJGvZixFMk4+x04Dh7eA0HHh4HoF0tlUZ7lnNYAlmTZ8zlmIxo1Se&#13;&#10;zDG6YnzyA45LUaOs0/hqFgMGowCKH9Fo1zB9diNM4waGg0NdMaNKQJoAmMqsNNCRFrOGLYeMLgrD&#13;&#10;+B5FgPeuZL9PuSKhmVT8XH5pvgo5O0yXgdqhGcfv6eAxuIrvpBzGa3iG+y68NKBUXGNWFdzxG5ah&#13;&#10;7Ze0I/D269UfDSWWedbNGS6Mdi1s9V90BWvsmBYCp3CEN6VfR22Y1REU/MQlgvnO8JjknTTC4yct&#13;&#10;suyX8O5MbLAqY9LX9IWjtBsHPfOiNRqKs/AAkWfl73wADDJFS/7mvwmDG/CnrsszC+el/bosfvd7&#13;&#10;PxdhJA6eli/lNF9cBHv8LXvlbVzbmSWok6qX8BFpjFFKaC1NNn0dgIWCDM20xJvf87gu0/PEncax&#13;&#10;Xsw36cFb1/WWMi/Qc5r2ed5tV7rGbwpz+v48sJ43TreP543/aeJJMkmERAGM9Q8t82pAKTH37z8c&#13;&#10;9q8aqW6aSIAJO/EnRkBZC5ehFCHtciPHKodwP2Drzeq5HWZINobf/4PvDP/Zf/5fcs3u8fDXXvkL&#13;&#10;DNa8Dv4iM8Dc4BHlnmvzrCPbIspDygLPWTc2MxsaHB/FRO7IbJtjgxH9Q9IpsS3KJh21CkiS4ads&#13;&#10;PyQghvUxvsZBeUIane57pgOrsBiE8AfFhOS2G+mGQmqZsq/WMqLktZxNG7RTB9lzPGMIAaY6rEMb&#13;&#10;256HfLr038HSBnl6HTL6nDpbcDeOP/sAkXd23r5A3jfftDrxBL4HyxmWGSja5KWrl4evvPUm1ydv&#13;&#10;DrfvfpRVJpb5HKtY3Crk4LRkKwiBu65pYlubygnzk3b1HOMaJ6me749xhVGJCkan/DhwOs3HefYq&#13;&#10;jS7nPK3Sr/qAaXnn4b4F89Gr3oP9xFtesT50kRdE8ClZo0tAK+tx5ojql+fvKDqzehUeVU+xfryx&#13;&#10;Rl0ifS3txq0xLid38BH+wmi3/+gBy8rvM0vq6kB4lPxdtSEP7Loy1/ZBno8e7Q6vvvoavAZj4dSp&#13;&#10;lN/iF2UVRB7ucuiwBx+i13h7jTfMZCsMsMRzHb0ksh4Q4T3iKb88sNWrfVV89Ze3TWFbXWOgYZld&#13;&#10;zQVirNoijPDouaTNO2kso8zuHv7QyyfurEyWNuoLZUSyXYqnM7cu5ffsuwtbF9jqw7Y+jDyeufD6&#13;&#10;K69GKnz47s8ZVOwOb7z2xeE9tvp9+9vfGm7deiWGI0cwb//wT7mZByMo+WooefvtHw1f//qv56DL&#13;&#10;Tbbr3L93N+Vz23jwgo6uALFdS8P8UuoE821Q0Y1HpQHh+I31rqc6meU1PlD0AF/5URMvT4P5OQir&#13;&#10;qHyENMTFmW/xbOERAhtAfJfqByZE9uwjDSEDg75jVgGUjGDop1yVJ3n6riEsFw2ICjznGWGbDGDF&#13;&#10;zgGnW64Q2ujqW8M2xhMHnn9enBSdGZKLyLOiVf0WzfVsvpxF+AW+yAu6jH36o7wm9V/8Ji/0lnij&#13;&#10;LEQfUz3/w3LrHEvJl7S86rtoh+mnQGqDtmAbH1ssPAMv8p22TXfpMKmM0/AdPKVR15u5VuiDN5Fx&#13;&#10;3JKLLXAf3noY3XsTo/AxvKgcdOsJgyHKWSv8a8wmQpQTeWMJ5cuMzfg2jTxfLc9nolqxw64GEuJs&#13;&#10;YIjJSjNCnfjW4PCQQ2APOJ/kFOPIxgaGDmTfOnL0CP73gg7ziWEZOWZbtJ1a7m3wVxcACww84Ats&#13;&#10;68CDY1eAhURhSxxjNxEhovR0NRuSExDgb3snnZMuyvQc0E55JWYML+ZFeWyvFC40lfeQshina5We&#13;&#10;K2Y1xGT7I/Clv7pC8axwwU4wuJIV8/f6HvECF2WqTv+u+/JR1nRbr/pt/35mvD1+VJ6VaeUthfgG&#13;&#10;t4btUxowVTsaTKzPzqMAJe4I0zGmfZqHk2vIhU3SDh2rzcZn4dexsGO6Jz2M2nQxjnm1I+hju9QL&#13;&#10;MM7ACT4jPaXAmMcibc2s/TpOnWEC0atMVLKNkAalhwX23vsdhPBDO3oZCcbwRgE7ds9L2IIZx/xN&#13;&#10;xM8C+qTCFfq+2VC74GOpheMZJs4A6CT82B/nWzxOaZA1eHZ2h4QNIzGAi5/WRRUN4eeaYBssMMNH&#13;&#10;hNeziG6cKQG8kUDlItgS0e02HcdOc1bpxEnW4Ix+kQaV8gDW9CrVPrOU3DzEzwT51bv5TvM2TtKa&#13;&#10;Lt1wlYdIpvYjtLYOgv0Iz1AVpIJFXgSaRH+te+2meelX9HEgU5Zl/Yyjf8J4WhP69c84KacvS5xh&#13;&#10;KpRmbhoFiGim3m2E4G5+DcOm57tx202/O55hvvuL8jJGlhb+HKT7VHF0Wd4cWkPt50jzhfxmofgH&#13;&#10;X0ouF6Rj1mN0oUNC5njr13j67LKU4BKT/j1Ou46bPIlW35QTSSzXqBQXTxQCNh+FUJAMXGlrGDiq&#13;&#10;F0JQl8O5/7sEQ1mF3W+qk09yhkO+fjF/Uk+ADi18TrJpOk28PvZr03gZrGV+HycDae1g4s/UyQep&#13;&#10;W/lA3jmLjzPDZ1CE72f9F/wy/3hCKeR9QU6B6Dc6edC2ZDvy4NU9rndfO8dM9s7V4Q++9b3hb/6t&#13;&#10;vze8/ZPbw8uvfGm4fO3lnC21s3OAwvIRIEtmOyMl6nODrTJN3mPgpGy0hOIQ+cCLaDsgxd9BmuWv&#13;&#10;5Z8oLWh09DIVRlQPkVSRSnrilVIlb2vI4PpezoRwZYyNwfbiyrcs5aUTQ/pEmSm6SoKWRRp2aEiU&#13;&#10;2/3Ybm3zvISsUOTdLslBbMn1elcR00/sOi9pt87ARR7KzArySBlHMUNyGrhCPnLRM2FWyGP/mCsJ&#13;&#10;uUb1a7/+dW4l2WVgCX3oQx0gq1AdYADSCCo3aDiZVttYZTykXbmStSBMXvHjj9nWH8vcMccET3gk&#13;&#10;lulmL2cjlqwygrkXXfPxfOBBJ4IrSaZ/ntj+hEt2le88xePfXcYZ8mPkwjXlr9eihXSSJiPeDa/7&#13;&#10;KcNq1Ytw4TPan8YO688ZzVbAstJEI5q8jz6kHiTC9+/e4WrgD1m1dMDAgzD3UQDIf56zox7l8vNt&#13;&#10;Dj19yDWaL7/4Im3u0XDxwgVWcF0afvbTn+aKxiuswFCuy19uxdnbVSGtCQPT9wSCyqqXZ+KVerHu&#13;&#10;cy4PfGe/4jlYOnF3q0wUeL7t6yy7AyV5MLdPENdVXDEygrOriL0Jw9UM7ZQVdCupT/OSjE5WeSiu&#13;&#10;fK9TbzI/9UTbkMu1t1hl8tJLL3J18vXhNc7uee+dd4aHnNHym3/t32dV29Zwk1uCXmOL2vnzl7hy&#13;&#10;+DqDo3PDrZdfZkvR/vAnf8rZLnsPs7Lk9K23aBfcNsQWpgekd/C2xaSe9eJgLxoQeNTKEnmukAr7&#13;&#10;gaAyov2mb9VOjOuvCmb5bOtuq1MfjS7iNzRQqlne5ofkQlglV3dLRqRl4AA9IBiyELmjgOA9bRta&#13;&#10;H7FtyxUoyk63Smj4tZPPzDi8pexaxyAU+qJrrbqaicyOOHtGo65Xemo8ERdXJ3lrhwO87fPb8I48&#13;&#10;+avtJJd1k/GBgzAI6M/2JC/6lI+tB+Vmt+fPo9Rp1eBWNV14Wre/UBfwclvlIy/S4DKCyOoSvO3/&#13;&#10;NJzQyuEJ+kaaQYz2oRXv4Gg/qZ/y11Uk+/T7B6yMsz9M/0PYAe3e0mlYiXEBuL4fukrO7aOslvSQ&#13;&#10;eM0hMmXakB219QNOR4wRnSCRTzXqZHww4m1bcpXoKf3eI27Isb3sIOdc4XqR7Xv7nEvykOvELYPG&#13;&#10;kbQz+3TyIQPaOvmRrVv//K3xbfmVi+LvJMgJq1Oso2O+1YNtI2vKKfUm4ZDnqTftKM/o2+Umt/IK&#13;&#10;W30o0sNElMee/xwrXdf4Pga3PbbLm48HZ4OgAAJ/H39/6j+u3ImBiXyUWZaBV7JW9gqXdkx+jlt1&#13;&#10;8q6rhYyXwPgaXx6vj6mcyrXnxrQsPh37LnGzcOLN341oX0fewC6xBF7qX07ygF+Pf0uvSwzSS4l2&#13;&#10;lmkt/ZUHdAd/+skTaCrTOf4IrTv6U56mbdyWRTNPw/3N86+Yna7b/plvCUcaZYXllbbzeHOY0zyT&#13;&#10;RxN8GsA7Z5iU0M91hkRS2JogiajdTax6dtAOTqtQksLrqqojTuXCAOFecJsPHKmEdALOrtCkQFQy&#13;&#10;huGBb6esQqAzLAwNI2eWEqYsRbAatJ1fiCCyuLzzzDYecFQJaL/EpRw2MtncSve3SsMsYtFotGAi&#13;&#10;DFwSa5m6AgxXcU8e/JFR5KakhzHaGU+/WO9IX8YdcOO/0Hq7EEE0EL5JKH6+66RBmMny8D+NxHhj&#13;&#10;+XogZ5tqmMI1dVe2uKnAC9v8hKGzMSqgikHiVX/MPxDq0/x1TTffha2S1OVbDO84Ddt4iCfiBzOD&#13;&#10;cTZCscKluBaiXOflMzQgvy5Px/Gpn/jxQChhtc1exLFeLEfTn/fwyTyLKZh6T9g8gnn7i6U4+BXu&#13;&#10;eI24lLDqeIk7wbPx1b/fq6CdR4BaitDFeDrjSrdq7iUcap8f+BDXPaYqdeEl0lC1fjAQq5Vd6WwA&#13;&#10;rQDKjKTEMR71vsVBg+ajcl/XChetvAv+ed3Z8jw9lfRf5poCy8I+Tz9r4Hlw6fb2aXHrdv0sOHN+&#13;&#10;mcdU4Qk96ah8Vp3ZhpTFyhm3BrI8345bJz+FUfpZ3s/8a2fqtEtTxjpUOSD/LYxuzgYdMCBbZdn7&#13;&#10;2vrF4cc/eX/4e7/1PwzvffhwOH/hheGFF15jcEU/gAJ2iWs+t3feGx7c/oCBIlMKyNZD9wqn7yAf&#13;&#10;srEcrh5AxY2y5UoLyxfZSBlUpFZVNiwXvOw2GlcxrmokR9HvPbHKLGWyNHb/sLLGwYZn9yiDN8jj&#13;&#10;EcvyDw9Q8MgzS2AZnKkEus3AtkUOaR/dFsUjdWGbIUyFz3ak8TGijHbn2Vy2QdusfvZeGw4s7QdQ&#13;&#10;xKyCyF5gOOA54rDLmrGzbdvHIIPxM3+NQg6a3Jd989YLwzd+7RsMfJC1GHtcteCg1kF6DpwDt1JQ&#13;&#10;SkaW1J/WruWxRMANdBAxQ74VCWg8ebee483XGaeWOXWJP/Xo94V48aY0Flw3A74sXkWZ/y15J47+&#13;&#10;P+v0eMxzFmVRLnUdztuS5cUJgteUHkJkZpC66vQGd3tvGN0HhvYYOBzkZwUG6b0FRv5aZ3WHijGM&#13;&#10;x2GtTBLBo/LJJofbhW+sA2U3qwT2Ht0fHt79gAUDzPaTIcO3KM05ZBBFfZcl5sr5W1wlLcKXLntD&#13;&#10;jltM3k/dXWTAYAk87PUF+OTSxUvwnQr02sCRHjnvw8NXNRTql7PUaNdu17FP8PybkkU1KMgEgO0F&#13;&#10;3nbGdt2BBe078ob8pYPb0Gxf4R1yl396VlQaarAsN9I5FLbMsoAE14gDJ6JI22b3kSEaDze2bOvH&#13;&#10;rAxBf5QWtJ2XONT1ApNk8rsrxX79138df8pBG7Nfu3379nDv3i6HIb867KztsAJrCzoPw+uvvZY8&#13;&#10;2mB5D6PUxg0OkCV/2+jlSxfJC/3O8gDvCHjiZjmKI2gLtmPrKvh3iUCM/134LmGlGctHhKaNaS1r&#13;&#10;BmvSDFFQZxTNQCRf5ZPZyFdpLiOAbD+QZrgW5/KxM9mQJ4ZbRpAJSzQSuxrI83CUNius/kudknGv&#13;&#10;wnWFalok6TMA5ukA7OHug2FlbzXL5ZPhr/Af+dO2qOs27LNkQPGxYd2uff88Xedb7WqOR/t/Wlws&#13;&#10;Z4x08or1TNn9pzvVwA4DeeaXK9rsUr3qu8/Fko9Ilb5JWeJqMVvBI+J4JohyxA5KQ6nnUrolbJNJ&#13;&#10;ctWFXGdOG5LWG1vwIflkfAAvep2xvKr+4Nmmtovoq/bB5OB5TTGIEL7iTVowqWf3iE0c7yfoHOkX&#13;&#10;abMWrMqE7NUQcQ69ZMv2VlsYV8F1het7NwBkGU6Ik1v4wO1EulhOcKfR449MIT8PzFb4aLg4IM0R&#13;&#10;q1VWgeE5TkfcUpbzU+iHLVfyNw58pmxy1WCMJtBHvcaV3h6GfXj0qPpdyqUccxLEdq2MUxY4eaOs&#13;&#10;VZ8Ij1Le6meUP0WnbI+qiky6jGEsvZWVODXGKbkozlXv3ec13yfy+KfDGkZ4ZoTX8aZ+vqtTZqIg&#13;&#10;eY8yE9mizunWJCdxxKH7yYKNbpq6Rt4C2DH8VYz7V7guXj21+oLKMfVpOYH/LNd4L6AMfnKvdANX&#13;&#10;waSei4c6jXGmrstpeCacCQycMZ59zWKahjWF43v7N0zvitE38RLIez7jbYdEM0OaGxYr3BhXZpDg&#13;&#10;flok/41BepQDQTvwlHMMjOHERgbcLKVMOAwrx1FZiSZckYVCxUwjvBnYwlnLoAPMGrB3lmAiLKtT&#13;&#10;3IKLeBYTZjkZAa34hZDEjvFjhD9/IEg0INBgQjDyssMKAyFIGnaVvoodeAYoHMizaTqHOYknTsQN&#13;&#10;ikZI4eedQmg++gu3DESWqejaT+tCV7SWjSuO4Xn32/oJVeOVxmzMjlO+ZSSykehv/q4gsSHo9A9O&#13;&#10;hBnuT8Ewd4XH2e/CwXTWuc+8k1bX8OZpqhyFV8FrXJbFjV8ouJi3Za6fIXknT3mFaiRfy3K2/BEg&#13;&#10;oZH8UTT2szAtXMXTPKdu/t0xi3YlkMov5ZEGwDW1aQSTtKGFGUlTIZM/Pw0qXhNc9YF6TliHuyzX&#13;&#10;OnVQ2nRVEGixdvArTwi76DjH9pkGpnnU+VsXa/Q5W/ry1G8h2jz9wtsiTgvBn/hzRttPDOHjJzTP&#13;&#10;T+OUh0U54MiYo2u4ysjLDKw2NlCa1TpUcMJBPMxbJnqao9NjqpG4pCuGq3T603atC43HLnl9uHc4&#13;&#10;XGCQtnewOvxv/+SfDf/mu2+z3/fqcMCMyosvv046b2rQ7nKC0eTycM9RHHtzvWKwDO0lu8Rd1DTC&#13;&#10;izOcyDvZ+ymuI8oWN/Hwcr+vAY9Ymp7BA+10k5coT6Ryy4uixkGo8aq7YPktg0R/DtI88JjGQJYY&#13;&#10;DpW/vJs+rYlkltVftT3bB3IOuBrXHWgpy0rxs12ZDTLCASSZWSb9xNdlvsLZd4bM8qFwgnWKZVkt&#13;&#10;M+pG8o/hRsT5HdA+v/K1t4avfuOt4ZGrb+xXxQ6YGsd0wtXZpvM+0iqesz+kG8tTXpVmFhxM9OvE&#13;&#10;i+HzmM//JixpB11n7uPAHWlv2kZrBmfxZQ636bEYY/Y94X9lm+hJ08hEwEQGk1+UV2grPFcUKVPz&#13;&#10;I72DBgf78sqGBhKY3BtjwlMoxUfOGrIKRKwu7HBYKwaT5IJynUNAOcfCbTi7u3eHUw5D3KB9OOm4&#13;&#10;ptYeHuQ6YQ5e1YiojL7MlixXl7zx+uvhO1cIuD1nl0HuVfaDr7/5leCmEuqM310MCa7QuOOyZ3h7&#13;&#10;hYEK3FEKf7RI2loGlcxg2nj4L49n9pLnnN+L8P6NEs6za9Oye32tuk1oDlwHDyROLP2q7sPhYxVW&#13;&#10;2xC+bcR+RzwciGRlC23Lsl3g2mAPffVqZAdJmwy23mG5vWeqXLt+g3w9THJr+Pd+4zco99rw5lff&#13;&#10;Gh5KDwyOG4RdZUuPq3AsG2iw4pnDIekXPePAm3IuAl8yRGbyFNf8wgniX/2pz/rxmLmpn+9TV3CS&#13;&#10;3rZPOUt/gGrJwzzlrWka38sDiiWQKFUnPvKhR7z4iwwCLhImPKr1hFxTHnnH2yJXEJxeHbuyyo9B&#13;&#10;G7kyIGRQCS/5PpwwmCVunFmTh7LWkeyd2x9lq+UWq8R/FZ38aZuR96b8Ny2L/Kez3f5SuELnU6My&#13;&#10;Nu1mlMDrslrHMRjCY97EZZbn1AV514ghm3kOCJc94eivMAKsuTqJ9mm/9RCDgX3TMfJNBj5iIsT8&#13;&#10;bK/Zomqbpk86t8614BpBsMSs0M+vw1POu2yx7evcGrKSvNaEQxyNOl6jrlw9RqeI3kruropah/Ft&#13;&#10;n7UKnYysM/tO+0DwzlgPXo7MAXtbhNv6zm0Y1z6dPpR8Y8TmxWvODynrOfQjYVj16TORYyc0Snlm&#13;&#10;n7K6hQ0rB3ChEf20xgr9Dg1H33F1itSzLclfTqa7SMD2uMoqt6zwlYIaA8hfPcRGnMNgpR2wN6CD&#13;&#10;eGlMEi/7HNtejFihv/pKyUjlReSDUcbymG/JLMsgjv7MBiyog5TLZKOTBwwLHIkSB8B2erW3fpOg&#13;&#10;jlLPswFWidI9/aIajDrizM3jln5HBpTTuNaZODq5LW6W3z51+Zh6BnB8abiFcIo1i1L9tJ+BJYL9&#13;&#10;7lM6xOfxP0Uf/SvNHO4IY4Q1j/c4jGU+5zLYpjLNPD8ZTDRsIGRmA9piKVIc3llpgn910Epl3VhY&#13;&#10;3gqd+VOEZisOCHfZ8b6WK2HTcapoHx1j2RQG/yW+SqzvWWIkbnzDzmGwdIp2XjBWrHh0MLHomzdl&#13;&#10;iMWUMPGz4vQ7O6gnIq4U1MJb+NLPn06ce7mTB6xtpDOyQyv1Ih134pbS5cxUpM1YenGrpU1lyRKH&#13;&#10;ZRVTfna+xXjGa5cw/IuShhestNoZjt24qhyF9/hOnBzeBCH9N3Wdj6WZ4tXvhkfhHPHOLBDv00F4&#13;&#10;hKGoq6DhJqiH5vGMf9WB39ZdUbBCG49+lq/tkPz5aHzEpV37nU0Dnc4WkbSVwnjiJiW9ZixL4I1O&#13;&#10;eMFo/AtPhddcaFXYCCrxz+bbeYSShFfpIuCCgLnOnbjP8E+dj+WUn4mWfPJHXOB46lyDnWk8OLIs&#13;&#10;4QUvPEt2zgJsae3HiZuDXwV3WYWdJaWzCy6WuUtSMJ7nb/hgjNil6efzpF+MIw7+rJPPysUI9FkB&#13;&#10;+4RwPgltzSrpoEWWfT+Wt7Ry+f4OPNmDFyJ9HOI5WKdTy1p1p2tRUpK+GwVcJxe693Zjm4EJfeQ/&#13;&#10;+b/+xfB/ciPO2voOW+PZWrB9EZuLZxCIr7Jzjdnxy2wlWWcP8h5KFIoaCtQBgxqXxSonHRzKO3Wb&#13;&#10;Dlnyz64luQEDSz26hjPe8nWVSYULpidOKRAnGCZqaehRzhZR2RKCy429scazRRC1lSdhhwcOIqq9&#13;&#10;H8cAASTamUqQ6eyHbNvOFKWt2LY83R4YTgqcowyph+gJ1fEHHxUtZbqwedr20qeQbo+rYpn/RJHS&#13;&#10;6FOGHXHYRwH1SkSVQQ9qdAb8+q2bw6/9xV8jtrNTnFVBns03ksB3f1ZNvZexCdRHZxiBhuMjNZ7s&#13;&#10;zoaaLj6j9yxfKzSOp2H59E/5x9AggeKIkMoaP3kEn/GzYc5DqxwFq2F06DyP9qkn/sFxMf7ZWLPy&#13;&#10;EK1iNvL17C/7+X43TXQLQGlwcGm6fZITAuol2X5D+9DPrQ5ucdi7z/kQpHModp5tNDvEdeY0W2QY&#13;&#10;tMurpxpM9h+wVJ1ZfWpXfSG8Ar85MXNAXR8xE/zw4f3h5gvXMQ5wWCH5ffmNN+ALZ88ZbPC8wcF5&#13;&#10;H773fuBfYtWE12Xurj+ILL929RrbUB7FKLHOQYQZLDNj6lYy8aurP+EfFX2N6ZTB8mgEWSWe7R6v&#13;&#10;cXYQXqC96+RnnW21V+pq7DjFcKFhyeCmb/Hk6BFPaEja6ALoi7Z5z0OwbTxkhtkze84zW/3CzRvD&#13;&#10;q194ZfjZz94Zbl6/jqzgjAT8X/UaYXBbZ7WO27uPGBi51P1ff+vbXGF+f3iHc022L1yFZi8O57ly&#13;&#10;9NVXXkndqAt5hfFHH37AbUMYYtjO5HkLqgkOhkTNwaSMVEvfeVeXmvlViaRHwo1JWHRh3qNj8qz0&#13;&#10;PqUrf2mvWUUmrJGrsnw9oCvf6KrAErb998yRxlTC0nVeZdlwMKjsI4CBljwTHICj4XdV6werS7iy&#13;&#10;hDj8NH5zMs7xKvJLf2UmciaroyJziWI2tNUj9IGHbo1A1m5Dq181B1XC28pu+cy+zPqvn+WmmNYr&#13;&#10;ZdXo93m5ZOmfBSdrpO5H/8hEeWFJ3IWkT/4c00Z+AbxgwU9BAprQ7s6xbVDDiR2ReugxlhJXXJ7b&#13;&#10;4kY7icTEBuaFrCp5QCd/n9uo3AKmnDpGzrmlZQf9YAvZ5FXnGlIO4BvblFvecpA6hloNwd4Ud85J&#13;&#10;EtqaNzlixU3dKMcOWe2ZQTT8Jg9vYNBwFZTbhJzscORnuLZk9YZDVo87FqT1RRY66XG4Qizo6EqG&#13;&#10;EzJcZ1XcJj8k2rCC3FK3PUTnfUT6A2SGqznXiBeeB+4B8B07wh2Qhmf4pdqVaV3VqXrgdqVVzmmT&#13;&#10;tw6Iz//oSd6Qk0lH9BvHf956ljYGnBXK6Eo26bLPu1t1HSO7sqSuXtdwgE4DbspU31XBbI7mqWFZ&#13;&#10;GaFcFRfHqV2fNe4gLvFSFpjJONWvVrrmAZml06Vd8G086ai0Cmv4J/EsmC/0VpS1sKn0oTvxXJUX&#13;&#10;scYfx81H9GkeqK2r/PNaeYxwO8w62815M4foZe4aEYYGNDBJQSrtsr/SyPhn8R1525BJXqbvb+np&#13;&#10;72nOrGthRNNh/nwWXsLtvKZ51ITd1GfyLkJV6SqYEtqGAdNoSYKoJaCMVYhMkuZV3840lUnh+2nF&#13;&#10;mT4H/HCgoPFUAqLUEmZnq+tBaL1XZSYAjhOWnbOGgSgdwEh8GpFwbCxyafaZ07jTUMFbBdoljWWh&#13;&#10;d0moHZF5VSWEqSdFkoEavpXggMF8pEGWmLtORzKMdCgcCqBxEiJweMNy6pd/wXf8Ht/PVKQgxvQz&#13;&#10;GBTpSQPEWVrz4r/f+QWDs3+Ch/Fwxkk92bJHZ0PVeFX1ohCexy0mL96oZeiWqxIar/HwWUareSM1&#13;&#10;VsexjnRzBSWf+dNx+qmn75237ylkYid09pYvgguPETE8k2akiXA6/4pPPYj7CMW0XQ4CRt/lj6Qb&#13;&#10;Eyr0yHmedkzSEPIkSuCPgrHzMYxsRVSR50t4U1xrZVbhqIypaH4zYGQAKJ1dSujSSg0mli37MQFY&#13;&#10;+JniYzqSBF+S9fNjQjgTvco8B/qJ8ToDtT5CN14/CzyXgH+iV9fdEyM8V8BIk7GKQqeRE50ZUejH&#13;&#10;2k+HFwax0i3wM/gyWcssyht5yvatrLPdZZYcGCgix9zecX77EoOck+Ef/MN/PPy/v/NtjNp09szu&#13;&#10;3n//g+HLX349RhvlmoOwXbYcnEf5vs62gXd/8mOUDQaJyFk7XZUfm4Do2RYKRfJPm7B2nDEp3F3+&#13;&#10;i1gObkmE3FbZ0eDCUCGDBcd1G8RnVW8GuCQevA/CrQw59Z+4BGVWbI3Bo0qQRn0lmQrXBQa5R5RZ&#13;&#10;MXp+mxkx0kkLfxeYqX7E2RAqLVCJMtAdgjiqQgawtjIxdlCLBpSyZ9YOTwetzvK6akTDiAMnFS7H&#13;&#10;puKsAubTsxhcreDA9Df+6m8OFzinoq4P5rYTVpmMBCpamZd1Y4moa6AGHzzilef4R7ye7YwldZ7D&#13;&#10;BeDjcauv6dwIV6uSD+POwp+253m76LhTHPTr39Sf9xEP+wSz6ZwXYs0+G51ZfmkXBbvTipd09Wm+&#13;&#10;9m3RG2gP7kt3sOGkQPXnyE9X9Wl4ZsCAPS0DiFqizbaaOx/F38Gw2yWPTxgwuOKDrWRbNi90DtNI&#13;&#10;t0e2C+AfHe8GX1eQ3Lzx0vDTd37OwadfjOHvIw4u1VD4xuuvserkQc7oceuJ23P22Be+xYDDw/Ev&#13;&#10;XbgET54O3//T74MretixyjgDCFjIIYeHFKrXZNuKNJi49JnSM34iR//Eu61SkoTnbEf4N51sozGg&#13;&#10;RP4QtxKTipS8V13zhF1tWySEFnKsMRwIeGHAZm4AunD+Ivy9xu0313Meh9d1sph92LlybXgXA9Fv&#13;&#10;/+43h2/94bc4k2SPM0seDHfvPRzu3r+PvKJ9Uc6dnYvQ7erwxhuvD//Bb/5Vtui8Orz/3jvDB+++&#13;&#10;O/wlzgJyEHeAIeHYBqd8syxOMIgciFvytCUR991HaFTfNVIgXhcyYYla8YThKIa0BvkrXvId6AnH&#13;&#10;M4QgWvKpiNWex3wMkUDSkP/Gix4Jo0uzwESOeC4f5AccspTa1ZZCYBJr4NE3553EcMI17/CvcpEK&#13;&#10;o9wwoe/gpbz3HB2NJvteW80g+DwrpNaYZPlVcZJJukgPnXyZLRhWAq7p73smLn35nNxM5oz5+T2i&#13;&#10;mae1HsdL5Jl1iFNmTV2L00V/4zS8jt98lyfwHH/ALfzTuElsYGcrDO/KopxDQjtapf8iEm2En+d2&#13;&#10;YFBxMkZz8glhbjfdZhJC41wZi/ez4u0Cty9tXODsDvjwwDO34E37UOx6aS8x+hNqf2sbcbUmLZDJ&#13;&#10;Fg+W1mCrwUSjrk2TdslTXOXiTJAgN5RP3loTHRe8lSMaKvYxQihH3ZYmq2tU9iYtcslVwXB9mpwt&#13;&#10;3JvuggvwhR05NrY1qZNVorQNdeRM0qhrIEe9ctmzoVy5pVk8ZSNP8ZQO625FIp+azGFSCb1JmkHK&#13;&#10;0FMZ7IG1GkscI65zk1BWo4CTNMixE9A09ZTKFFudUJUd1S+Fd+Sf/AilbnkdXb1brqU8N484S2/C&#13;&#10;5pWG8hjjBR4lUV4KA5SsQw+j9l0a6l8r+0rOGZBJFCU94TvoVy9yDteNGzfgP+qeerNcupTBl1k5&#13;&#10;/DjrSj6e9SsaVKLoXgT7NTMyn42+9KvolJpbGq6ncZpGFX8etf3nPhV/bpKVYCEamYRwBWyDGQot&#13;&#10;jOl8SC0gFQv3jYvO8ziR6QG48dOB81TAObuzj+KocusA/ZiW2MJR+Ha0qSDQk+naao+N09CgzMtj&#13;&#10;zjxDBJ61pYYKpkO1I0/DtayUwFmRVCzfKQ/M7eoQa8hvtyHBIgxYLHsZeYSr7Ast8BPfakBFMxtb&#13;&#10;GqjXVBmxOSa0swz8RozFQkFXZSycTVPCrxqXcVKW8WlYygcQ8+rfrBz49bvZdFrfdYU/9Sg+/JaF&#13;&#10;t591ZRwZ23cVS8OsKyCZUR4BPML2vdPPG2k1tI7ngF6YDU/60Tw7+MxTWOKgm75XpMq/wzuO8RqH&#13;&#10;DusnARKd/9XAQ+sClr+dzg/TLMeqE4iXNCxeFM3ib2lbcRoXa305LGkzp5lxIDX4yXcs8YPHxMOn&#13;&#10;+pDwbBfpoKiPbQ7KUrl1EGC8HPw2KX9j+kmfYzE+afLH0mUQls7ssaDPxCN1Zh3/CrjirzmuxStw&#13;&#10;FAyhTFQB0aW9RTDyjVIt/9ph8ZLwJ/6xncorwlGIIW9VrLGqkQnGAQwjO5duDn/yvR8N//Af/U/D&#13;&#10;d773E2Z3XVZ/abjN+SUbKABXLl/N4EwDtEtOHYxoELh4+frwgIHNh+++w0n2DDpRJo4ZbML5GfgZ&#13;&#10;17Ym/7gkFa6Fb5XH5O/ABh/Dwgr+sUgoMspoDyOL0YGynldpcaZGee+MDzxueTR072CQcBULJRwV&#13;&#10;M9oJcWyDLts/RpmRps7EO9uu8VwDibi5imsLo4mKjgaRPuzyiJMuXWniP4hFWLXPLGEGBzHX/5gt&#13;&#10;Sofk40yeyLu3+hDFjR4E0oIRSughaa2nt77+jeHrf+HXQvuTE/BSSSM8BBCchDCuz7jZS33xWcaL&#13;&#10;MfhTPKSHLs+z2eibMP+0Ij/z6Bc7nDjx932eZgwYH+3fT719n36PUT/FA66Yk82yIYutP/OxfdlG&#13;&#10;5Af5z5Ukbr+RD+17XKlwzBkRyl9XAR3DF8pcZ+RN4ezhBmvQXYp+uM+WGAxszjiqyLlqhBEGdMRI&#13;&#10;khW5yGvyU7G3jXjNoge9ytr3aCfqOkfMxjlqee3VLwz379/FIMKsLgNYD81z1coVtuS88/N3yFm2&#13;&#10;weiA0i2ej1i9dYWtPBtsP7MfUJn3ys21te3wc7QUCwG76loGtjwBwdS31DAMjg4cVyjY/zkEsI3a&#13;&#10;lszXKnYll4NTm6ptLaQMpUd9JcAACK9rq8jSenDw7ABb+ybKtCtjlB/vv8dqEVaJfPG1N2gTK8M9&#13;&#10;Zrj/j3/2L4ff+Z3fZSXJuzk/wYGGps5tBvUPON/HK5o9Q8XtA+9ylfDPOCj2/r37w3/61/8TZIJb&#13;&#10;pli1de1K6guBGRwtQ9V5CgpuI5IQ1FLrwv71CpYiPv7GcJmh2ggSIIWWj0YBFbCVuPIZAUn7wLbm&#13;&#10;Rj/eYLvR6Q8d4ZM4+ZP/OYtkHqnCOj15OpsNQ6Uc0Svcykdd2ThPPUMCPlMnzpYcjEvKeuVr9BFW&#13;&#10;CQ2cO7UFzzsIPTrgIE3k6vbxzrCOEepXxTmxKfWsK6nnX2nvJBFNfawraTkj9udatBm/jbmKq3jK&#13;&#10;ehFDHxMb0y9z8uQ0L9upt7HM7ITk56oNt8+EJ6CYN9/kxhdJAxtp6NhwtQkDfSnauG7zuU17W4Wn&#13;&#10;DuGTHEWAXPM2qk1WXq6OxuE1+GkdI9zYCaYurAR5Tv3TCVRXq8i21sc5tjgqC3JGJc/UHTnXFhnA&#13;&#10;ICvFZH0VQwQ45bY5gNva0kQsD7LLFSnKJq3Roq6BJ00JWeNKVSckcjW6faoyIPKZFazg5sG01ogq&#13;&#10;k9uJMMkE1oYw+ecY0NU5jkctg/2svxP6gvTflolvx7CubPV6YeWNhpIdbv+yfyB2SudKl8ho2qg3&#13;&#10;mhnHVXeKj8gQcIv8ESM8rc+S0ZUn3jNXdW0NlbNNT+tfX7/nfnJd+S17QoJJXN/91TgsMt8S6Dm6&#13;&#10;njCPLBzlaMlB49TPsljPGqF6W3HDSHusTCT6Uldt1jIUbmfKM+KSrEkdPCb4LQX4BM8zcMc4i36L&#13;&#10;7WsZqBhMUkAb1EirMAyUkPm3OaTLZZU5jJVv4yrAVACcyfa7GWBZBhVeHazhVkIKzrvGGC16Dp61&#13;&#10;TKkoc6E2zAoyMi2AR5TOVKT+jaNK79hXzeAa7n7G3HojjOCopbLsQzJHjCbk0Ss4VF5jyCAuO95m&#13;&#10;RcmSXuKbj3nmmzjClGDNB51HcCZMRvDdGX+d0Y1TP+FVSuP5K3iJOv7pPPxUfBQ8QAJXvwD05Yzr&#13;&#10;PPT0XRx0/u1fPPjTeXY86aKb4mND0BVN7YgLXudjIxawDUnFa77iZCoIpNO8jEWXorF7AV36q18O&#13;&#10;clQyjvn5bNzar7+neEwtjzNj0gjTdMFrLFun19/3dsLLLx6LZazvjrvs2fgANcFNS/3jI41kVFt/&#13;&#10;RSE/oo7SIAJLoQylTKNwth6yPBo8U0bjQx7x9herNXHcU2/bWaVteXDX3m7daJW8J2Wcln1ZGZb5&#13;&#10;jaguC/rEftXmiqaLOH5ioJOEwvxVc9KZmh/lGh92stRdX7sa2TjjH2NXO3nucsJbaBZsUlY9wSG7&#13;&#10;WaONuD0//Kt/9fvD3/+t/2746M4eSscF5P06hy8yYGEwdgEZfevmixmguVLCWzPcUnD3LucqXLg4&#13;&#10;XL95i1PSHw6HLMl0qW5uZqCtKdPFX+ffvMPr2fKCmPFGC5tkGT5GfiaercUmccwfb/A4ZAZfCXq0&#13;&#10;oWqjsQODhUoRzi073B+c1SeuDllTAzI9P9uPs+0HnHOwwYD0FDm8zwzZyQlXE4K/CtCBWw+kOfwi&#13;&#10;yzg4U1F0IKbIdVWPssMBYQYcLB85ASadFnBWsxd8lwG325kcsIJuFD6X0Yuzar5Gnzff+tLwH/7H&#13;&#10;/1GuRdw/2OXpfmgHptUXVmkskZgXzZKvXjh9EidBvol1+fN4Dkf8sIup6vesNrJc0S/czmYovHLL&#13;&#10;Yc7DO++O/2mfU8hzWBN5i6f85T/bkVuxsjJJOkP7E+pzhfouAwj8qh+V6CymA+VNBuWb0M1BxN79&#13;&#10;XVYjPYToKPjwjmazNc6UIBUyG/qqu9AH2rp4q7brQJWZR3G4z9WvnuHx/kf3hi+/8aURBoNbtH/P&#13;&#10;4tBw4lkf77/3HgCKfzXe2P/eeuEFZorrFqWrV64OP3/nZ6T3DLid8IZ9g0byRwx0WFOQVQXWhW1O&#13;&#10;vYqewRKPTFT9oTRJfcnPlMfZaHnkhG0f6kEORk1gPjqbsjqQA3wNNm1ACWQSOmjRuOLgzZurLLNn&#13;&#10;k2yzzc8yqEPeeOHW8Pvf+ha64+7ww5/8dLhz9z7lUpd8NFxlq44IHDD7fXfX1WW0STI9OV2jP9sf&#13;&#10;Ll/QqLQ3/NG3/2j42le+PLzE1qYdboLJuSiU3bgUI7IjT5kDfGy+YJ6f5TXMclWYH5EA/DVOuSkf&#13;&#10;A6G9J0/8yE/YGfQgq3VJJ6FwgQedgpAehQhUH10QqTpK1gknbWCOZREKBg5xyJYbDeXIohq08A74&#13;&#10;DN6sOOjtkM1VJUmBnzzvzWer6AfqaeYtbysH/Vhnq+Uvu1NLVA5n9TltcwWadt8S2tOPxDhk3Y68&#13;&#10;+stQJmpnxlG+pz35Mrp+nXNdBbR/x1v2bP60id6jTdx76FXknPdDO9vx4GcC1LHsX510OUZ+aezX&#13;&#10;eOKYTf9V+i8n3Zxo22Al2Dr9rGcvuVLOg03tf65cvkj7Og9cmIU0W8gqjW8aRA5p6MK2nRvoZIYs&#13;&#10;bU+oPBI3hz6n9I+Fi8xapVEuSQ/z8CwRt92ewxCjDuxq1TqvzJu1WJ3C+FADt/LGf86Ta0h1MlHZ&#13;&#10;vUE5XF1SW2UxnpCJEs9WnXzh+2OMLMp1ZeApBiCbmu/efnaesmt4cZJEWkhb6yCykzTqXRo9NqGt&#13;&#10;K9liwCRtVpagP13Yxp90mRBScSFM+aiRx3yEY176y6/ycbVU9SNzKpd8zRsiSpdc+R46KXMdd83j&#13;&#10;dRqf0sw8SiaYn3VSkaWZrvXt0F1URkeypDVej6FO1a+oJ1cLh1eAp6u01DO4ADB0AtEcZP5TZPkx&#13;&#10;cum1N99iWzcXqVgfoeKY0VMeGswWXfO3/oX7Yoxnf4svqWd0MUX5VVrfp/mU7/yvYdP4HVKjYb46&#13;&#10;0IrpytHPbTPOythZuidJoWR9ePd7LHvEEbWnZS4cf8bpgaQIBDbKq87wGjTSIFl/3RWYMOt/rOja&#13;&#10;TiMzlkUzVwrT+IQ9FZh+J7/krWLqgL0qv/GgJDO8InRpOSoOWclixjgbUdwEnodwiVAOWIMmwpX5&#13;&#10;zb/LapowPriDAvkHymN/Gk/T6fyOcYbZy1mhU3hxHxt0YFbDbLp2mXwuuoatvzgFR97TuKTLmMCO&#13;&#10;qPHxvZ3xLVvDDg/0t/D4Z1jj0vn10zBXc5QSVmV0VleaW+dFp8fxnubve+ff+XSehrWf709z4RHw&#13;&#10;kbbND2fjNx4Vp/M8G+c5vsb6BOmi+ShAFAAt0BahFL3mdDTvWskzj2ldaWnPwV7QT1ibCKnpChOF&#13;&#10;0GLZmj7JP+Wfw/w836b5L9J28fvzxOvPMq+udzj8DBpV13rBE2ogtkl7964/6n/WeM+knHzQTuN8&#13;&#10;2kELAwWKkQzeq8M//+e/Pfyt/+rvsx2HVSXnLmIwYHk7MvDh7jFnKBywHJ4ZdhQLjZkaE1TAH3D4&#13;&#10;5Ip7isFlh7NMbnIWwc9/8iMOUdvNQa0ZNNK+VSQcS1iq1C14K7cRJtk7Le+KDr4oOUTkP2o+Xyo8&#13;&#10;+CNXjxnUHnNSfrZKM4A9QuE5Ir1yQyXnBEXrEvzvzP6KqwXwN222K6xsMgBT5TZLt2aWscQ25WHK&#13;&#10;GkH2ODuh+gayB4ayn5dRiWIgBs7OPHneRVYP8FT8uwJmj6gPUUKP6ANy8B7wXIVzqGEFJFT8XmT7&#13;&#10;wG/8lb8yXLlxnQFlrUDIIIepPukjgbrWU2ZwNc+cywUexRspgCHQhPhEtCpNZ5qnu4JabSs1QXQT&#13;&#10;+44DXrnxW6/56xi27FHppF1hsizOJ/OzP/jYLgSZp7O81oG4OYh0ebhne7itJWdtaAxTeeV2nBUM&#13;&#10;ZyrC6Q/1UyHk2zVNWXECLzs7740NUQfI5pR99iuuhjWu9Ewa3pTJ/EMFbksAAEAASURBVFNDkBPd&#13;&#10;DrbL6pD0rcCzwt744mvZ5qOB5KO7d4dd2k0ZYViRgsHbK4bdFuTqrVde+WLKsL6OEQGD3i22wX30&#13;&#10;4YfwGGcM2IeyQkyYHjCocu/qDs8bcBLCOOpL4pMBd+qKuKlzygtuKDEJD82hE0u5MkCVfho65FVp&#13;&#10;JlPYdsNHvMewBBwnSOB2yuc2tAxpkB+HrBLZyQzrjofkYji5ffce228+GL77vR8Mdxnk7bJNxPMH&#13;&#10;VhkUnV9haxxtxnOQTsDB8xe86SJbCGm+5za4upJ2uoVeqN7wve99bzjYvc/tOJey+tnVQsrHzHBb&#13;&#10;l1YSjaR4HvIRXpwhQ1gO4vPMl/pbvqQjhagYeYavzzQG61nQpNGfX+AW8MoP2EYqqIIEJvnPnbnq&#13;&#10;Chff1HULEvHy7oNw00aeURfUk2DS9yslyTvYCpqylj9QqAiTBgPqzwHaEQY5V6C4RQBhFv6XT1bg&#13;&#10;Sw/v9ma0X2bXMtB6m9WpxYafs+qWVVL6R7f7JSlI4+zTf5/WLZZdeJoAdmk3D3JQOu3dM25gClpt&#13;&#10;+E898JFbVGkbWckBP4Qf4R/PxNEYcc7xFwaFlVPOq4gs45YY5JqHX7t6wttwNAhbDs8iMb3GkiPa&#13;&#10;qGLBsRpdHmwKDH5HGDD0Vy4o8+5zHbh9assL22gmA6m7TD5n8qNksqysgVc5k3NGwM+24Wq/SBbE&#13;&#10;0zqTDRp4zq26ldKDWzmQG1liU/GqZAngirw1jIQacN3aI/0ztuTpZEiaI524ks/dB8peRBHll6Lj&#13;&#10;P/KV5oZ5YO0aGVg+25nixVU2W+gibvHJeR34C9dVh7a1GK2A4UqebKODtrbJGJrtHdAFMglDO9Qg&#13;&#10;KH7S2CLUTxnTfFP0J+SMHxgHR5+GKQeUSeUKf981SFW9q1foU3F6cjttCi+zM0eKmXyCE/Kj8am0&#13;&#10;pod9+DD+BvLEQ757O1wtEKixouVqg3ulevxv8h6901bGMocWj0d/bp+inaV53AU2hao4FT7F4/EU&#13;&#10;cx+uFVa5s4Hhio6zUAFmX6wKI++VEUKKf54arwId/zHFYqZ++zOOTsOLRpb4UStRYmEonczkTyFo&#13;&#10;ZcBBafaFU6W3gRnU2xGS0LTAr7xUpGkgtlg7EWGkVdsaUFZRno1ro9UF91naKnzj2qTOLD6NGlYL&#13;&#10;Kp1GHM0znbPQw1gFo98Lp7NwkzF/DCsnXbuxzGlV4fU9j9upzz4Xw6ffs/JQzn5PON86/9bgWtph&#13;&#10;QYQ2Kk82pobjUyFkffVgPHxjj02dNE0CbyEfYYaxKK7xhCUc36Vh6kgBY+Jgk5dZ3E6jr2n97nef&#13;&#10;fjUl/dZN0/R38oO3ZvmT0ryt16kboc+8jA/A2ffiS+Mz9y9sprgmLMqVPA64kGSMF+ux/GU55uUT&#13;&#10;brIlQcWs8nc+oqUwon9KuzKW5YmChMKa8o507jTzZ0NsnyeXz5hPDu30H+8pbqHrx0v25NjSCESD&#13;&#10;5/T9ySk+45BFen4M8EG6+KKgxIOyWCB+8IqDZ8uXEubFsIo3Z44O1z+R9eAVBsGQoHqFtlFE8qDA&#13;&#10;czvDd//gO8Pf/q//e0J26PRQDDZZCn97j3e3rmBTYQbbWQYP9Qo/IQNchSFuGxwm5yDSQxu3dxi4&#13;&#10;sMT7odsEWDLuMl5njtL2zX90wvDmHOWLnTI6A3D5k/JpuPUfjm+lv/FVWLwCUeWC7gPcCEOmezPP&#13;&#10;PorbCoblbZb+q7B5varLaIkchUk5o+LkcmEHc3v3H0a+SdYoKcD3dh5xdiDmgFrc1Dtsop4TkJU9&#13;&#10;KnWEAShK2b74gONRvikDOHq2icZ290NH7eJmAPdlf/mtXxu+9NY3MMzsUg11hoDXz7oqbJ8tHpvE&#13;&#10;sy6r5PU3B1FqGNPfkSj0tkalje2m5YSze9KoXD/HT+J1UBlokXSzupD+8/jNLXOfEcZTH6bqlE+L&#13;&#10;KNSO1znU95TrhRCeJ8j6eT5X8EIReYbPopR9NeXl2/rcpP6dnPHb1SSn8KkDS2cpTzksFEYuDOFF&#13;&#10;uTA0hm03mcncf+SqozrcdcNDgTGUVX9JeyJ+dFTTkb/pTlxiAT/Ie/vkoaHCZfPu5b9/m205TlPS&#13;&#10;Brw1RqPdbW4xcaWEq508CPijjz5iT/it8PRf+st/mVUnF4fvfOePw//37t3jxqzL2Ref29Pg6cM1&#13;&#10;Vp6QhwXQWHfETPMpgwBnOP2n0TH61Mg30sOJnlCI9xhywLX5QX5ST5K31dVoWOBLmUZ+8XyNyCS8&#13;&#10;o2uRb6IIizjWob2q9Pa2iR2NQpTxTzBy3HzxJeTEpeHdOw+Gi2zVuXPXA3U544ctd26Nc+Czzm05&#13;&#10;B7fv0O4daGDkZHDk8no7uhPqSbly996dYf86ZyixHcdDptUrpV/aOYNHSye+4fvGnXh48s8g69i3&#13;&#10;ZrQKO/tdHGidzttY+dU3uYCf9FPOSVc0ioqQv+Rl3vgLw6fOXMWtXPFawSs/g9Q5g1Gn92uEQ8mq&#13;&#10;rvj2vSAWDgGeg2GNbj3B3w5gaRhZeQLfnWJgW3HVCbg6EPWYYq+3RlgF2i/bn9DBhg2e0slBqw3d&#13;&#10;dw1+Ul360uTy/LzwF43gYB3hphNB+pRvgqy9uKnf9D2sOMZ52mORF8161T6dPmTFfgS3Rxs5Rz2v&#13;&#10;I9s0dmp41WjgFhh1eGlXYyxWr53WSkeNCCcYgAmgzdCfY0TZ5OwSV3IoqyyAK+GOD739ysG9Bg7b&#13;&#10;u7on7VQ8+PlkgVjaP6my2uwReXu+R26wI8xtiuvIJwfYmG+IRR/Pj4Fo5BiiCIeBgu8V8gq/A9hr&#13;&#10;bjVuKH9cxSoMZdgp7X7fLa7k4yH0roDZRJ5ucCuU22k8Y8wJkqMj5cmoM9MHpJ8m7REIK79O3Oom&#13;&#10;H/HedFb3QCOgnXg+CXhiGJAe2xiACwd5ct7+nbRUAqQ9k5eGeQ0skfnWB8XV0BoDC+FmrB6iMUNZ&#13;&#10;GkSWco6RddLrrFvkwc7buNVPFT4t302trIohyv6L7ylU0yvPPJPNp+HSo/6Zeu70P3/hfAz8uYIa&#13;&#10;GUKtpTwCddKqDDXzNGffpjlXiDB1eYKL//Lfd35NiYq9/G/RpGTxCC4RhRkYU88lIBqHJUFeVmAD&#13;&#10;khwQR/wVtPxCUD4tsEtT20Bg8DFWyw0aqHdtO8BWcImIzr8BA8wQfIJcb8dJhQF3AwZPeirO5N4s&#13;&#10;sLrKbCGMbOMWL2donC2JlUxcrRQiq+Q6Q3emUom3jgBJPrS8Nbhf/N2KI7OueTUDToWgB+2NdxiW&#13;&#10;sClRjaMVtmqMBkknrmKtEq3Q8elVXrrCSbiufJl3Pn476ABylnaphLhHWtklaSy/ZcgKHhqT8V32&#13;&#10;qjMP44ykTR76qUw4MC7ctYIyIIBmwtIJ3yu/AFSNA/gKOeFIgWYIBZDGsuBLgP7WTSsBDS9lC46m&#13;&#10;dtCDsQPai1zTr5/Wm+nLsGKG8JaFSPnH7VcIMMtpmj43QPY+hzBcoaHGGl6Ss3C2YQeGtCh+9Wld&#13;&#10;5ECpSZnMOx0Dfs1/xvWncKr9vTbqws3y6NdxSAaPNd2rvLbStA0DR9f4ZMZ89COLubOh2KZCoxFv&#13;&#10;ANUSRvga3rF+ckgbMRW14xhJUpEu6i4WdK6zhIahp0sRiQs5wtd+CN8Bo8/MoBLo8myXEZZxslAS&#13;&#10;3ghYLOo9QXOk5fep6xBj93uHd/n7+2nPZXGld7vOt+ug4/ez4y0+p+HSJMUCrrzehszFNE/6lu+f&#13;&#10;5qZ5nY03pWWFPDnu2ZR+WS92ov5T4c5STHmSPb1RGgjTip8DrDV6WOnSzrqyk7VexV0COLDXTzmg&#13;&#10;kUQ5JF1YIULrIo7hhF2+Mbz9h98d/u5v/c/De7eZBVi/CAjkEJNM5845e8NBZgGLkuASX5LkqlDa&#13;&#10;mzOTLq/3DJA9BpMnrOJwG+X2xev0BygizPxqUNhkNUedsu8gszrh5nUVCVHOLV6KLNoCJQ4t+IpM&#13;&#10;8ml92oZVXExwj9UcBxhKthm4bmLgOQ8NHjEguLO3P+ywddRZMc8OcfvNLjC3GBjYFnwyiuQd5ZEB&#13;&#10;r3INFCkLctFMNJQoe5JpyUllu8tSlcVIDdqfeA0x3mgyOgddkOI5f8s4lkUL0AGKlQMSJf7WpWvD&#13;&#10;+cs3mU1n2fP2Za5fZKXB8T70ZeYMBLYwSDkIPKIvy8pJcLCsnmUhjtLNbVBkF/m+zgn0Dr6t81Vg&#13;&#10;WJ1gBjvQR8IjM+VN2Ur+wqxmpoJEMj1xcpq/diUP6tsQ49nf6vK3CEMV8GKmI6V8lkRK1CV/TG38&#13;&#10;ela7qNwq8girYQp/jF3h9XfangIt0Ro2OYzplH9OFVpmc9Gg7KGX0nRVoxh9ZAwl9p3wiNsTUGai&#13;&#10;LDu4EEwMK8kWZZtVVw4qpab9ZMoBbOulVl1U3qKjXPfsHPfR26YdTIgF3JsVWx5cqNHshVsvomxz&#13;&#10;Gww36niY649/8sPh5Zdf5jrvazEw2M7eePNLuTXmLgaSA/DeY9Czw/kf3C5MW10bLl66AD+wAuXB&#13;&#10;w+Eqhgb7/u317YiC8KEsAs6uDJOP5fGgU8wAI1uS+BBC3yItEiaf0OYpg/qeTTPt3jaokYU+/4i6&#13;&#10;sk3yXzCRtYd+w4nyjv2aeuHmTc9w4YBmZqlX7q4OX33ra8OPf/ZuDnVdPbfFipOHrFTbGy4xMHPw&#13;&#10;40Dkws4WZdqlLACG3m79U/acUqeHDNZowunXHKRtsOrEQ5xN59kzDlbUB6zEtItUim05LRzM1IUQ&#13;&#10;anFddsLDS6O3DIBHVV3FKZlsuTT0og/SzlqPkA5GDtwpHMAJd2bQFKeR9q33qJdWDqWjesBtao14&#13;&#10;6ROCEvIAmaBzhZuGD8FEl5Pa+JltViRbwsjsMiKEGVhJqMytiSkNfRjTOL+iVkVRp8j6FVcyYdC6&#13;&#10;wPXO6VvM7JfIyYPSShp7uK1nWMkbjjlUQTVKhyjE20Qmf16udZXIXOrEb9tOdEnqST20nbJU1nqS&#13;&#10;e0rQLIk6UvRi+MT26iqL+9wkFV0d4Kv0tzKUfLpuW6Wut2hItpO7HCbt6iJF2Drftjd5J/xCp28b&#13;&#10;0zgivyqTsmqCFu05IcpHV26kvPRFTlI49tDw4RXhHtLugbLCVMat0Te7GlWudYs4DYb+EMXi0VwW&#13;&#10;HSKnlYuqKBtmjuL7SL6WfuQVvUe5Cz4ZP1nf8jtCdZWGZU+tZHVb6xGrTI4wGpMsfavniWyCt1ev&#13;&#10;e6j7Cf1ktuhQJ6ZSbiufdimDkxxKLdvzSuS/bcx2DvLg4plkDCaATVqZ7dwJug/0gc3OMZbMSj4i&#13;&#10;uz3X+ul6rDEUafDbp39fgQbnKKNHRGh4ET7gcdABGliiTH5CSw+VtQ5rTAZMYBhX2ljBY7ds4pkr&#13;&#10;XkTOSQQpFTnhJNOEB5Off2pMbRrxlH+Db/AiP/wdP7l60dUy4hZZBSxxQrxHLrvCXV7XKGI8n47l&#13;&#10;Dhi/WQZpXGOOZDyWV+zKWQ7rVDzaTd/bz6eytKN17Kb18jTQaaRF0ltW6we/HpdW+DSXetf/SWHG&#13;&#10;OBfBDsBGQM9ConxU3OwkrLgUMZXBzByzAZ6+bUmM3xn5nooQEK4znxasG4ZlKiE3J1xmBaiULI0e&#13;&#10;8xQ5+zpA5yfjm7aUaSu0yVh5dr42NmIl3PiNyzwWbTV5CBccgNPf4tHxSWri0Mh32CwguhIqOLHi&#13;&#10;P/0u2ki7ZvrCo/xtbONMbGLUn8p3Cq8EVnJeKGrjOEkOqmNdUaZuMibrn5DzLkEpl+8hLI8IYBrD&#13;&#10;1IBkOa3TKI0k7vTSVFd1q0CAntJbuKMTv8KnYHeY/r73t9GX12OhNo3XsJc9p/To98Jhnp98I7yU&#13;&#10;g6ff0zjL4H4Sv84/aUeaRDgt41dpB8+5L3RaVjtHGznSqlCwwwhNuxYUYHVvPNQkrSej08kp0Ki3&#13;&#10;KHVJWZUVnObV89RijdVb/PHUmJ9tYOqmmesTgv4sYDw7aynUVHp27GUxZnUNGFQRG0HJWtuH0GnL&#13;&#10;sk4ZXUcIad8G2s5NSASUFQcP6V1s9PFDmdxnEKFSyUoM+rXh3MXLwzf/xe8O/+Af/S/Db//ev2E2&#13;&#10;5ibKDis06Ak9bwPtiBnhD4GqIY7bFMDjESshMsOEcm1/4FJ/FdgtjBR7Fp+RzIUr17N94YHyjAPB&#13;&#10;nS2OEUY+TFlSQNBSQ6Bs/ri6Lh0Q6DMnTXmLx4lBGv7gG+MG/O9AzN0HonjkPlvi217ucnjkEatc&#13;&#10;sKWwH5k9z6Ij4bjhxOs0NY6fo/POXv5R1nu7Sdq87cP4/EwESsHVd9uh5yuhRzDgJX8NufTykJDi&#13;&#10;liHiEYNZkIhiZRuNoYN62AfoJrO2r3/1Gxh01of/9h//r8ObX359eOurr6PEsW+avc8a/B3gr6x7&#13;&#10;wK5GTtosGqQ8sHX+CuEojCCUw2kp9DkmKEppkirKLvDD30GsK2GUnfbR/E85ykCuXKv+0fpUPqSo&#13;&#10;k79CGynAs/q4kozzmGOyhFd8w4ybSvLjYzhwGOtWuDlgHY/OszB8PnDGVdHMBAY9j+VQXqrYbSMT&#13;&#10;5Q8VaDT7GEtO4N9TJy/gSTurTPQQlm/5UggERScKjn7gb5tsIlAnBsnT4ePIckLhmUqnDA4HE6yC&#13;&#10;Zl+qUs7KiDt3hzff/Cr1ZO2xrZmzpjQ+3mLlxdWrV3MzjBX4e9/85vDjt3+cW2Ysi6tTLhP+Adfo&#13;&#10;utri2vVr4R/boTcunSfc9xwgy+znCnG6dqSPTvpKD79zKCSMHd2DMNuUtLS9pn+wbLgjyuEgpUKR&#13;&#10;QfZFxN2Hhgfw6horSGowyNJ3VnbY7rwMYJ2DmC9g1Nm5yPl3GEFef+OLw537e8Of/PDHSb+GYZNJ&#13;&#10;4mFl121OZu5gnvNLvMaSgZ6H62bm2lUlDjKgnzR0JY6H616+chnjyvmauTW99amriuElpSmvsZ4q&#13;&#10;UK8KqxImytk/CwHG1kmXtB81/ZE+ya+Cz/4dYUS2yxeT0Jm8F+bE33djGt76ie+Fvsq+bdkE01QT&#13;&#10;AKStwZQwpCk8SNuvJfLijhzIz4FUGQtX1ji3gndXKdz9+U9zVfwKsumXyUk7+Uo2VJZlcKnhBGJk&#13;&#10;QGhRWaXUVfJLgftCFS18Rk6IZ1jpORCe8ozv0kPnu/LfvtntJ+p767TJFW69c1uOW2oyjkEGasj3&#13;&#10;Bjnbv4c5IwroX/xpQPFgdS73oFFuxcCsTKBNIkdymDBp6GlQHniiZngmilsA7QuF40Go59ji66Hv&#13;&#10;OfiZWorYpV16psXmoRMsrnbh/Bx+Gv29WS78Cq9Sm0JKuTDr5CluythsO6SMnj/ldeRlSEDOw7eg&#13;&#10;EAONK9ScxBeXcyS0POtb8AQyZpUyIZlCqwhd+EWD4REGWOVO+lC1Ccom/XLgN3hrZHd1iCs8XTCw&#13;&#10;tc2P7UDb59kSRHlzHANYayRwYtI2qw7gAsMTDDmoUUC1fpD9wFDin4JXxldpn5YPekKHrl/ls67r&#13;&#10;OOMmOxXd+KiPZX+naWUQvxf9Kl3BJ18+M+aqLoJ8xfOs008dzPYWXmpdI/VlXWoEYmsUq4iEJeya&#13;&#10;qLXvG41Pgpw00BGrZBS52gx9Nut8dUmWBD3Dy5RnXdP5rG/RO+UDx6aN38uc+uVSV8AhEgldPmUH&#13;&#10;rMLWcFz5keVEC4WdZuT7FAEbwEzpEy7MptJdgwKIPfZ7IpT8rQD/UaHOvqeG86c6fuPFYp+WUGlU&#13;&#10;AirPAmajogsC+5ErTISr8s3ftTyKb89Mh1kJxiv5Jv7YaSWe+I8rQYSSTsqX0Rm/Bqsje8y+hTmv&#13;&#10;DN/727L43rg1rUJ34LZ/Pzsvw81fpUPQ+dH4tBYat+D7rnGGCAgG/fMDSOff8DrM7wwsACg12z+K&#13;&#10;F41IQdSucK36rXhF/zJadax6Tsto3MfzH+tupEXHmaYTUtdRvcuh4Nvl4tnO9DrTG6dnd6b56l8D&#13;&#10;OyNAm/5WsPO+zHX6hk9ConXsaf5dHqHoX7T3telrSDvrTxyErwCXp1fsgeJdcB0cSX99vf1DPjee&#13;&#10;CvouZ0woiLUUT+toSq/CIyD/3P3pennegmXwQ2TTzevyeVN/2nhVz7Yw/1X+1iq48FfOybJ+NUY7&#13;&#10;z+ZrAxOBP9Qzm5VLA0r7RqxjPDhmhnoN+UovTTI6vo2Lwz/93/+f4e/8N/8j5wnsoiC/gAJwldlu&#13;&#10;ZDkKjYcFX2RrjbJyhyWtnrHwkDMVHmF4cAuAGboq0E4/s5oIZWW4g6VNtuhcwmgCA7L14IPh0UNX&#13;&#10;gnBgGwqDxoHgDfrydlpX2lhJZou0gpLh7JGKnw72LYXCDtpya0xBvp2gibjVQWXHwdw+Kzb2UKjO&#13;&#10;7x9ijMDY4J5s8WNw56oB2wQmD4yKzridF3QGl5KuVpZV21RZcpbE2bFTZ4NYiUNrygpH+yWHoM44&#13;&#10;eVuPioODxzqwztUqxGTAuuKMOEqj9XKeLQeXX/jCcOuLXxl+7zs/Gn73D38w/Os/+j74rQwvcGDl&#13;&#10;yy+9VIeek+fFixeG6zduMoslIaADyufu/TvQg3dWSa6pdCkHoKN7yg8P9igjBhdwWuH8hwyEpJN9&#13;&#10;mAVEEx3Nq+AijYOS3EV8B06JNP7lKx5F94LA++inb4X4nPeh+hkl0QJp2Z95yrOh+E/ynOdwNtay&#13;&#10;r7CCAdSX0GUFVwjhAX0KGxV4b7exTR0fsqrnkDMcoJ+/E+tplOk5nwP6VEsbS2JlR2lQRoOmf+JG&#13;&#10;mc27ckJ+McxrNquU1oL1IfuJFBipuKhEYzx8n+tz33j9S8NLL70y3MFwcoE6V5G+9eIrw4ccBPv9&#13;&#10;H/5k+OY3vzV854+/w9klD7hBh+0qOPWjv/E3/jqHxnKwMvx86+bN4YMP3h++8MrL4YmPPrqDxRzD&#13;&#10;BXm6NcWzArYof6+YCa4gZSnEM7iBt6trUrZMKnUZzbHK59NwecaVVjqNiBnskIc+coPnX+yNS+4z&#13;&#10;K0lbeOWlF4cvvPoSPH0N45+GPg2bexiM7nBw7h5L5ZmphMa5UIBVIg5AHgFDWXIKj3vIY8+CO2vt&#13;&#10;CrtHGD33kUPXblxJ3dLkudIS3gfH/5+6N33S7Lju9G5tXdW1dVfvC1YC4KYRRW22Yzzh8dgOh/1X&#13;&#10;+oP9wREOx0x4bIWtGUnWWNKIIiSR4gYSAAH0vld37Xv7eX7nZr23qguNBkhKdnbXe+/N5eTJkydP&#13;&#10;Zp48mZkV2X6yIZ5HHaWmeBnsS4C+tqRIyn808gtfnxdHf/5nvJH+IwROBiMYRhg60/jNM5P9hBUe&#13;&#10;NX5KYPAq+JUHrAZfqaRt8Cqf+kzGKVXBFkaFZ7QTT77j5Qd1Co218rMNUQIsAVAoo3R7uoylkoq3&#13;&#10;Ra1N/r/hwDK0irxF5sKA4XHHOTnXJWWgKPC4fdM/lhvVxW8+x5eNZzY5n0YryokpZD7KjulYDTnR&#13;&#10;t8+rrW4TPOlJ6Pe0lVTvwfxJGQYvTNO+NGKakXbOD6j/GpNqVwfbIB88u+uA9jqGomqHOdCmbRS6&#13;&#10;T9CfTmJFNolCAeHDDae0KlnNZ59WC7Ux/sbtm1Cy7q5zlAMWodQiLEk8Flvs63dyDgvjCNIKex9A&#13;&#10;2RAAnip5tHr1ljEVFAJ3Mm4eKjZO0YeqwFXcavXhtl3PGDEPFcnipGwOvyA4vPX14AAFzySKX6xi&#13;&#10;myyoMYCWOCo6oA/ptFyLwoQ0ws7VxepagG37i/IRPCyDf6XcpWzgmT5Cq1MURMpnbzw8JVBc/fpG&#13;&#10;Ij4ip8nLp/T3z6jyWeqfaLqRnKjv+PXy2bhJK2K4xqM+j78Lc+iXBPwED/tTxzp9nk1hYpzgAs7W&#13;&#10;MUyF4nqOPu0qY7+zWBhhXIGS20PwLVTiNCAmxo3KXd+v8tvwPCnuyWHmX8iL77CsQxj6Sy9dlWtE&#13;&#10;75bmOPwXFCaJAKDmJNas2kOI4R7x5nbp4BxIK/ilXcswT76PZ9TSDZ9aruSeajylq1pNJ3o2auE4&#13;&#10;btEMLysdDAItnCtI4hLG4NtGFO1nD7gqyUGyzFeeThaGk8WGWyOKsXxXWWKj0hVjWjbNkIRnHGFW&#13;&#10;YxJ0g+uzuQb7pO9WOUMlQuhF5JS3Icx3qntAxwbXZ7FCy2FE68QhTRo7lSJN5YdhWnFoeQrBd8Or&#13;&#10;PEch6++Eow0OE8/KaY7ohY2pWwNszxap8vCr8FAA5Itv6TYaCIjvcSc/NNo0vIUTXACUFbNBooZe&#13;&#10;i2PQEbA9zrUaW7EP4/YRxStmtqQNqgP4X/xaQBpdha1LWWXovIu/HUbx8ahcrfFWvpo3NqWkdXBg&#13;&#10;GwBeDn60fnvaKNBFVKHsgHmTQwTLVb3k3V7j0PUFPfz+4hdTf/lUXwz3NxEjuIJsa06vgnerg1Zv&#13;&#10;vwm8XoQpkvKG0/Ee37THeENvtPTUdw7rsxODB2jRijYTFTiVJTZyVqJTYBVr8EDH9pMJrBz2MXGf&#13;&#10;OHOOwcpY9yd/9r3uf/yf/49uY8PJ/2lunVCWPueqzjUGHQychIFzct74zv3N7kHW4kGLE/2rMzV/&#13;&#10;ZCE4FSZjTI7m8LpocLeKYiOmmqDjvmgYM/EjVy0sZbN+nJC1Sby6Hl2DZ9x9LVX4l+1mtJ/sSAFW&#13;&#10;VnPAawb8d1EyYGSSv2n6AweEkii3bgmDPmOLleuNfW450R+aKes9yyIrLOJgGspmeUTDAbkWH7kS&#13;&#10;UMUJcFw9c3VOc1T7QgfzGfqBsGW1TM/ZF7506Up3avE8yhUWA6YXOfhtPlsw7t+5y2RvvFumeX54&#13;&#10;41n6sFNMVBZQTIElg7strl29hjLlUrd0Zg7lFSv0rNa71Wecwd34GIor8mVIyGC4tnrmpgLKEnrK&#13;&#10;G/KFfzoe8jMYO7axRzykbYkD4xKQhmKp+eu98l4+/B51iWm6yoBffT7PHQ+rPBr842mNHdAB194K&#13;&#10;RhNhzVcY+mml0hTEM9DM2yK0XnLy7eGgB9DVg9qdAowzxrD+dKqcLXv19YWJpIAV4qp/GuWmZ/lV&#13;&#10;eNIKk0T+M6HvgheEcDznTXm8wqGn3/nuH8BfTP4xh7q8sJTx0/v/4S+7n/7sg+727du54cwBt4e7&#13;&#10;qjxQcbANT57CamSOs0wWFhZRjmN6T55ud7t+/Rq3VVE+2sMBK6y2Ta0+Mj6ibHuuuoKErcG2ZV9t&#13;&#10;/+9TXqi2W1ZJlqVYx77JGNCjJ8YeNDOuAzIPLq4tO7wTT0VrVq6RH9OMy6ZZib145SKKWG+4KOXi&#13;&#10;2cWz3c8//ixXA+8dsFI7dwaF0HrkiXloEWmZneBZBhUos0zGNtmOmhV08naP/BSy7SKHJ7vNaowy&#13;&#10;e8NF+jzKZH+dWhDn5lJ1VSfmk/JIvYw7/Pb9aP22pC97NjgVx/R9nodZ45c8Kobxk0+PG1Vccifx&#13;&#10;e3q/FA8jHgIvoPxmDOGYohWhj8IotuLgn3ozLumt+ZxX6NgjuDBe2NuEJ9jODZhxzo9ZX1nOmH7u&#13;&#10;7KXDfP4pX6pIffmt417+2i+KtEXPmBY+z2T6nxLZz8k79W8NtHr6nHgneR/yziCw6s7m6LXbXFtO&#13;&#10;W3Ain4ktbcHvzKWQ+m7pmps/nS079mmOHeWO3OzC+zjx/VZu7XJ9d7OW0FrEP/s4qe+hy2srz6Iw&#13;&#10;1Spuntu6nGd47IFWHTkUHVjhtJ6X5Xlx1XJVXbZnimzxt0k8lbAquGeY3+2j6XDxw35qnH7N8YBz&#13;&#10;vnGVYsA+xfck45/ILGS9MsLFC8trGvt5FSfCrDYhbcCEb+PoLEPOnxIKH7nNjwpRyaxC27msNJiZ&#13;&#10;ru3tlsOtJR4+a/xcV47soyT0/fQh5Cc+mVcSwSJHWWJmjsshhcpezymbYvuwCiqgABV5Kzx/iCeN&#13;&#10;al44Yg79RvKif08JBA5mZgaketrfFN0Nq8WsESz9DuHlXZ/ya7zl0z/LD3bBMXEUVLihYUDm1/gZ&#13;&#10;X6o6h59GDnsmm67ggIdQqISytkzQF/6YtsrUykiSlNWkR8vUgDX51r4rnrhV/AavhfttPi2vYbh+&#13;&#10;x91x+C8oTExQQAqoA1OvYdSvZebZFxLO75g0qaLEBYm8jX4aEu1pSIMl06jwCHdDXBnOYgo7qMPQ&#13;&#10;HlqUQWGfn51BYPXEtYzCUUiUK1wkmPH8Mz8BK7CiPZTRzUE/WxbOyk1Hg5+uCbekJaKKFGEZu8D1&#13;&#10;EY3bwzDd0JnWNA7mbMhlAfJipTR6JC/ix1kuaeLkR1TFHRji6CDR3BPfgGPOPA9dCi2ORYv2bOHD&#13;&#10;chpWuNgAyzXljo0yg68B7MplxORBtCU88QmuSURjQhBSwuR3nH59lNSBQsnS+pu/BCpr8OvpC5CU&#13;&#10;zyxDk8FTv+aO0AXPNAbSlpABfs93NfgiQi/Qjqdr8HyaX6Nb8z/63QRbi9vHSjmsu3BiSzp6UjHS&#13;&#10;24lqBgR93ajoyUGQ8Ea1Fs+LcP8oA1gG4vLIJgcyi0MmAjKLrn/Ux1f7FcSL3PbVYJmq0anR8KtD&#13;&#10;GqVsMBX+//9w1iJUlY+UcVQUVZjBbVaBmIS4B9YVHttLmdr1HaRltGdmcIFWhUS+8wccRhTM5hkI&#13;&#10;z3K45Mpm90d//Ffdv/63f9Y9fkb45NlubtFrTJe6dW47y6GpaCIOmGR6LoL1kf2qyB5Xdj2Y0pUa&#13;&#10;FSYlZ+0MrT9WreBPt4TtcIOI2U/OMJg6J7tNdE8f3cMChEkceI9jtVFbIBiCWRYA2B/b1sKbYazi&#13;&#10;6OKy9k77QPYqne0fpFN16rWFyP5nGxpsojFxIjo5sZ0VKhUbTsA8S2WPPJw87rN9x/YxzeTLDj63&#13;&#10;pVDG5w6EQN5yKxM8N0RJr9wWOZUU1os3Auz3q3QUNcosB6q7DLbkOye2S1gALFy43K0+55wSrmWe&#13;&#10;4OySHa56PcWg9cqpM9BzgwHjGINPVgZRyMzOU1X0p15x+JRzHe4uf9yd/tln3fklDvdk8PjWG9e7&#13;&#10;a5cudIvzKGKYZE9xle3O5grWQEwwsT6gVOStqIIHxJ/yiYum1iUrnCRRCvykKFEP6W3psjVKXz98&#13;&#10;Cqze4lcUiFf/k4jEG4ZUmmGsk99bvPYklq89yJamQsFWXhYf8uoxT9QSacailqgvz4OxvZ9mYcet&#13;&#10;OLseRry2ClG0KnEbDhPvwCIjBtttIJ2sSdfqPldTAlw+0KW/Vd6a9mUuNKs4Tkqbk79UlqiQvMiV&#13;&#10;ut4W45W6G6xq/uVfv9/93d/+XfcDrtmVD9wjPwm/aM5t2/AQR9WonnHzw3/4cfc73/ln3bUrl2Ix&#13;&#10;8/jhve7Wzc+6C+cvdnc4F+TJw0fdWbarlPKP5KTPFjrHDq7ggpD17yQz225AsfXlmUSFlKNyWv4o&#13;&#10;Q1wZxbrJ9/SJtKO6jY1FJOgk3lv99s/wGnBmwcMDbVV0qDBR8aMsuXv3LhZgWNV0TEJofzO0owso&#13;&#10;P4DSPfMMDZSGmrxvro11585xngsKkxWsbKaZnD1bWU2+l4jvKq2Tey2I3LZjvVt/erZ6G44nDLfs&#13;&#10;FlGXolKOqlO/RvWVCC98l2/aT+hX8HiVQSrQ3zaQis/An++GV4LAoMYdVQcqMBr/GW7clle9U1jS&#13;&#10;NBiGlas8qs7xUyDHtacftqGGC09hk18kAZ9RNCrboKnbHRFv5D3VbTzDagkZNXfuYoH8J/x1wm4f&#13;&#10;tAW/5DYUtnHR4sPTWygjtUYYB3HHqaHrPxau1INyqFE3jHX48SISw1p5MfTzfUb1N4rT/GyXKom8&#13;&#10;OSbKIjJRmaD1mHVJJUKTXh7o4bv1TkjOdeL9gC27jn93kRXZEkq5XBzwfU9rR/rCVRSXj5FhWyoz&#13;&#10;aZdTKG7HsEB1Mryfc3GKzyy+vFX8VX7KF63S2oIGqgZkCopRpJv5jqEsyUIE41dvKtNKhbWdPowt&#13;&#10;PeCjykPYnhGlUqRZjUwxHoFhKQsWJb2ydZuznba2N7sxt+QgE9phriQPEKQZL2WFosWMw6ddM/DW&#13;&#10;M2CdRuHb+EiligoBZYULGjmwNf1tiBu5aP7KPhVN8qftULl/AB4crRIFn3GEKWVcgOET+Whz7OlG&#13;&#10;mSLDiGEzNrz+oBVxyvXUzfeoXZccqzjKkgbTsjQ50gMYwPG1ytDiqXTSL/8iHykx9G7bNA2OrDGa&#13;&#10;MYUPfTc4b+3OnTsM/LgEgDaahSVNfXBRzubt5T8n41kYpmSUWWwpdY/1CF7RrX0PaVV+DXZ76hvc&#13;&#10;wb9oW3Sq3MzF76KFpB7Rv+C9oDAJ4Ao7BDzHNXfZO4ZwbS4DVQTZEGDereneCWvobODGaf4+3Z+b&#13;&#10;zpaIhssxflM7iWvHW4UoSDYfC5QbeiDgwaSM3BhIIjTmMxmNUA6kUdhxhuCAs4E1F0YWJz0Ch3wz&#13;&#10;UJapYXAGBLoxNZ/GAk40uTzdqtQ6O+FYnqMVCAz8nYiUs0wVr/fIIw3SsuNSFjDVnNf30MwAyyEj&#13;&#10;BtGKZ5j9tPnaYfAQAn/FDKEnX+LU4oiP5Y9JG7Q6auppenEuraxxmzN9+zMPs+rJxFshVY23pRCv&#13;&#10;Sj8sX9L2sDLJZ0wn3Ia3kyGoxGfVaeqPTycvouOk0rjGSZ1Kgz7LEX4jHNpby2HIf8VjwEao6ybB&#13;&#10;N0oTIkvX0B74zR2HL6zmDBt+63+cHkWHhm3h3b6KBkmVdPKq5UsHaD1JE/4SL3lZH9IOs0osTBw8&#13;&#10;ukqnkGrnXYzK2nIRPu7YZ0BXyIm/LboY+D4q9YnRf2XP43T+sgAbLRuuQ/y/CNbxOjw5foN4cuiX&#13;&#10;8bWN1PaWPhWjMNuVgwcHOBnUQnG4AV5AIaC1BnuU0+8jf2DeTBbQCAAAvGwfDFBgCkYdcA0j4T/+&#13;&#10;k7/s/rc/+r85WwOrEmT2k2fLnDFwCZiYuW9wBgIDj6dsAbFU/s0w8VxcXKDNcSI8AyNXsZR5wYJG&#13;&#10;KI0iP/BxhUbccnMNK/rM1JnIw5vnaEvI7tUnDzB75S4G+PIU3xNOBBlQFJ2dxFWeEW8MwFoHXTwG&#13;&#10;ZCZbiQGzl8KELyOzUo9YYxBHGiJPMPLZwjJmnFtClF6uoKk0YWE+7dv8bEtZACDTKTp3J84OvnSt&#13;&#10;3h0gnWKyoALDfJU/2rjkgDMPFOdd+B426I08DggdKMwQdgaLniUmsWsO7rFMXMH8mCV/Jr8z3Wef&#13;&#10;3eLgy693Uxvr3Ue//ASc2Dc+u8CWqYXu7qM18H7evfPOu8hmVuCwivCmkx3K9f4PPia/D7sL5xa6&#13;&#10;qxfPdlcvne3exQplfILtJWCzs+uBfjCKo3fKE9nNq+zjgCcKKQsIUykvUsEE+qoMdbuErsnqfJRH&#13;&#10;4ksX6yJ9Xx/ot85ne4/HK/1UfidFtR7LmWfJ5PbtU6x7dA/rywPipb3bO1QwbnEQ4i5KqX2UJg5a&#13;&#10;vSJzDL7MrSj2g/3CinlJIw+RV7ZKm0wiCGjyoydW/w1OJvBv4KqP7P0CEEql/8Q0GdzcanLvwf3u&#13;&#10;6uvvZGLw6Y1Pur/74Y+6H//kZ1EIjHG4syNrx1eumq4xAJ1BsaIyTB7eZfD/4Ucfdx99/En3L/6z&#13;&#10;P0TRtsx5J2dRmHwa0/JzmEKvO5mhXS/Q5lVgjsNzOWOEPiE3zIg2/2qVU/woMbgWupbeYlW5q71V&#13;&#10;AXehm5MdlRSOw6wRr2e2N8rkivbq4bMz8DFemSgoL65wiO0UW89cib5160737nuLKI3WaTNMlFAW&#13;&#10;0VHFSkT5MgVcLXjboa1Pny5jRXIB6ze2ING+ToFXthoRx7OHTmEFcYp27XkLYm77tF+1r3YyaJ9p&#13;&#10;aa1D39tTv/qrsrU6lgYnuRbeni1OeKB9BCYfYdxjgIIHYS0DnpHreNW4Is01wUOYwbeXsWZzNP+q&#13;&#10;N/1TmmTpGIsy834Mg7R5aROaQKe+pitjcUbOeVOUVqnjbHHcpu1MzcxDY7ZiojTRGuo0lgT/lE6e&#13;&#10;Wzyz1H2DQ4P3aBs7Wjlw1s005/k8efI4FhJuh5SXjtLqN4u1dWZ9Rh5R15A5zjoY1qeezif6oXDi&#13;&#10;fNkf4R3+AavGkeWnomCKc7B82u+rhLCda2WWsT6KCBXBVDZsAo3kA2DY5pxDTYB4WoxtCJ5gNpXz&#13;&#10;ReyjTeIi3BO29m4Q9zSd6WnGBS4fWBeC9TYeJYO0DxxlLLn5LS0ct3sGmApWbfzcMaAVmrMpLdOe&#13;&#10;c0tN5KX5Y8m2DS+6/coyug7v1hoVFY59dum3YVn4VQsPnsjNPb/J035bJbHb9jaQ/5i7kY9b9uzl&#13;&#10;asH7sM7Eq29jpdhFVk3MFL0olDKl+lFTmheZ2FyARbHIp+ZwykD9bH/m4thCumlJ8xxrOC9GSb+E&#13;&#10;0tlhzAxKnHn+PLRekPIxj7jDttl/Z84GTPFvMXw23mr+kLf3k9rtPa+HceurflMv4He8rdR3ycsW&#13;&#10;Zt2l7MGy3s3lEAbvWv7FyoQFKP2hjDGo7xqXVa74iKcfBheqLeiF56iMlahodDRRK7/1MXIN+Mjz&#13;&#10;CKxRxLwlDLDRN4AYZKEMJU99F9lGi5b0iMIkhOhLU+9VAZqB+u2fA0cPFdPVZO5oQRrglr59n/zs&#13;&#10;zbhB0tUPGU7hTdOhURejCL2s0YsI2TLTZ1mdpUxVaS2gLo2ERiYbqxzIhGREw/gZz4lyKjKZ6DNy&#13;&#10;ESwhXpU1na+0wc98q9Yrb1M1+qTc4NOe5q+WvOJbKQr2Edmrg69QAoK7jVDB90XOcjvot3GLk+jW&#13;&#10;ZEQaFCzp5V57JyK6pDEdf0NXDCizjMoi7mpOm4JoGN/3wOj5go/jwaFBDSaE2YLFq+JKo5GrdxnW&#13;&#10;yYMUESe3CSg8qMVEtbymT8NksDXMttWB4Y3+I/jgEKjlAxaFRyRO0VqSm7XlHiBc8UjW8G2wK59R&#13;&#10;DlWcVqbCdxRa+VXZqy3Ve48PiUffVX55Iyv6ICa+QrYTlG9LoIIrnrZPV/P0E4adhtemOQhvOJtL&#13;&#10;g19+Db+Gb+HxKr+mOJ6qQXuV9MYZ4uX3ELfjYYa/qjvCUiQSz8/DrbU9Ybf8fX+5O6n0L0/xslDz&#13;&#10;HdWHmMrT8Ar/NP/0b5LJwYwrOimc8qgGAXZPGVWYQWQVT+r8ueeZMHga48ySP/qj/6f7H/6nf8PE&#13;&#10;/FK3voEs2p/uLnJTx9z8mW7FiRa84oFnTvrPcpjiJhP6NaxO3A+eVScGKjvsh1559ix8poxOduCS&#13;&#10;wQaD6j0GMnaa4qP89nwCB0GnWPmyAlafIkc22Tpgs6I8FJCnZeVXcMTJl2Uob73ymoPXeD/IqgUN&#13;&#10;lChajBjNVpubE3g60NM3Vmd8e0viBO1hjatL9Uu/FfqBJbSZYIKgGLfNt7pXziEpmagRjsxU2aBJ&#13;&#10;sBM9D3rdVy7gMpCQLm4XQq7OnZ7jqkFWzRk8ODgW5gR1FhNdvt3f+/M/+TOuapzprrPf98233uw2&#13;&#10;NrUc67p791EoYQFx/uxi98mnnwWnebaV3Fld7c5x0OeZM9eYKO50N+4+4qyISW4Z2e8+vbncvfv2&#13;&#10;64TPohdbyj5yzY33mbx6C5DWFIhGiEABpa0yTtro5SsuE0x9KGNJF2gZ+hCYpxzouz9VF5W0PMK3&#13;&#10;BPrv1ZzxTohLP1X+PWLJtb0PITe/kpNiZ/14rewMA2Wn8dvr8DMTbQjGgBz550IFtIjVTeJDA+rT&#13;&#10;HEtWkjPh9jPK/PShwPPbNhkyBIWWt09yhp90geMYon2Aj23AbQOuJK6hMLv/8An1C3xWar1G9xcf&#13;&#10;/bL7+NMb3UPOHrGNeJuDE9Nt5LXpZk7Px98bqDyLZQsFw+npcVbxbjPe+t3uw1982J3BguOdt98i&#13;&#10;3RRt9iw5TnYf/PhH3crEGlu56mwU6SP+GcdQ/7JDYS+yvFOG1KE4Ey/fBlgYIhcfkwJakFHoQaR8&#13;&#10;Oj6xX5JeZ86qLPEMAZSGmGafgY8vY03zk5/9CJzvRik4zhXmjymvZNO6y3J6y9S5pUXkznYOvD3D&#13;&#10;RGyNiZmKWs/kEg/bjyvA9m/bTIK2N9nGM42VCXXowY65AYlhjWMqcZDNbdOt7qr+LLWu+P+w7kaV&#13;&#10;W8GD39b/tOcgKK/6Bw5PLeeEfdy1tC0kShIQVL5IB//gwtA+41DHb8Bz8F51ZkUgR5Q5juWgg/lY&#13;&#10;CsfH9UX+NOiWVzxTgcI3E30qv5zbIxOUT8I8SNbJtb3JNhPgyVNYOKl4h5aTKPKeoZCwDuax+Pmn&#13;&#10;cKIvyt/6Nlezv/017PSgBxP3u7dvdn/7ox92n/zy4+7+rVvdxoqKcGnZF/A3jKx4Sd+20GZ2VQch&#13;&#10;eMhu+NF6eXWkUncnRLdNer6WrsVx7G8+8kfCCZYO9Sd/It9J41Y626tK2BzmSv8V6wvwjFI9cIkr&#13;&#10;jwJTA1WVrqtb6/AsbZCzzaYcgwBPKwJlrLJX/vQGP598xgpE5rIvDStaJ+JWSKPAxmoDpYkWs1uo&#13;&#10;Xg5QaCdrWRq/zP/AwX7KbFwwciyLgCw8UKCYr2XdwfKFJfvg5HjF3QpRuDgGUSEEjllwl24pZ/G6&#13;&#10;XU4Ovq4MZPdSuAgXP1E2XBlX8yiRx1k+w02Hk/bGd+7a/uXQWGih1a0WjxoEeA7ZDDLcW8AW5sCT&#13;&#10;urBP3+FqoFaPQ17Rzz6ojU0ab7W4pXAtHEQqc4ESF8GrxcsHP8e/h3kN3xPPSuzTpKx8C18FXMGp&#13;&#10;fjG8RptbQIl2DqXqHMpxz0z0GnPIJqGgYY1lA5AfIUu6AaotqHjYwFdyLd6Ifq+SrNGhlXlUnhFG&#13;&#10;hvlnmXXDNu73aObu1zFXSgM6Jipfa4smkMxIZmqrcyZrSAxBtAGYWadh9UgYJ5pQGrD7nyAtzC2D&#13;&#10;04iJ478MfnvEXX2AlUllwWQk3sHBhm6+4jN6Viw7Tjlf/0oLcYHtV3x6mlsmqjiDghowMeFwVcp0&#13;&#10;/HmIn5pPMqzKxs+VKCcOdQK5ZVcZUfgUmfkcuGJo8XRwZkDh69sR5k+98dPj1j/ap9GPvOe7AFJU&#13;&#10;Eze4YjHqPKq+tHIxDgN5yiAuukY330tAVK76py6o5wg/woVjQ2kDS9MM3RDWkFf09y8KAGG0P+sj&#13;&#10;tGtQjANvUA6LVfWkdli8Pe+j+EPesXE6SbMOWv0LpeGgX3Om1kUA+JIwfKFBcCO/1ANli9kycJuS&#13;&#10;qDUc4+naMx/8JO9G6gz+Gy9WjCFuxE4+qYYReolovPzBi9JEkJbb/eMZwFes5C+u0qDoCS0YWBvX&#13;&#10;yWVMIBm8qsx0ID7C1wwbJQKsT1/vr/I7TD18b5CPFelVQA7wOxpdvKXHl3JEt5paqvAPX+La/L4I&#13;&#10;nrTVSdsXcRDSsOSJ+iv8KJmqXfgWHjQHe2y+s4WFkYMnzS+c4VparrXjMBKR6+OYNXHpuKn4DFye&#13;&#10;s2ozyVW2LHF0//u//Xfd//qv/3137vLXugcPd7Aica8uSbiK7+BgnVXfZ93iwhwDDfgHpckmB7yu&#13;&#10;YP7uhGQOE/ktJm1sIIG3xrvH3Gl6mcMcGe4c0sVJEhuNk2/OGAEV24uDqp3IOkxcl85j1jvJKjjm&#13;&#10;9itPY7E3Bf5T4NzkouW13uBgqWGhcJTfbwcltPu8hy7AJy4X5eDcbsBL2g5xydN+I+0aSF6hybw1&#13;&#10;37G6Icw6zRkMTl0Is2zKFRFgjargQeasbjlIINyVcjvOXeSDaTUNJmucChUPqORwPawCMjiNTEOx&#13;&#10;wcGel782m3a6wAR3fX2FSd8mbXWiuzDvCvpOd/vOPYFwZex8JpJ7WPI8pU52GBy++cYbsU64+4Dt&#13;&#10;CuR/6do73cbaSvfszjMGjAfdzXtPyfege+3ahe7K5XNsbzjLgGwemWgZpRcKGRRd9qVjxCtFUpVf&#13;&#10;eeIKH76QTv6ThvkKPiEMECLO9MnLiPftfosAtrBXaQ/EEcYLUY972BoCvP81n5EzzP5HXtFpLbII&#13;&#10;bVzA2eSMkG3412rRP2eWMOgNm/hD+eSTTEhNHL5AjiIn3eJYZa1+vPGl9VkRecAsI3lUOAqGpmJg&#13;&#10;/glEKurWUXQ8frrS3bp7D0ujdep1tbv1cLn70U9/Sjtc7RbZcrWBdVfrJ/dR7nj47xRjLRWW8pam&#13;&#10;9jbtM/OztN9H3c2bt2P+fPsGVxFfvtj99m9/hzNMNlE0bHRXr1/tnj58gFKUie/4bA5KlU5aQan0&#13;&#10;s76d6Dh2shyFNvxu2wnG9o8M5JlkpPz453BI259x+KNw8BSTU95zwxP0UTG4yjlJU1r5cHMNQBL3&#13;&#10;wf2HXKF8Cb6e4yDbj6I8mmPStY7FjRMZtyfZ7hxHeajrDBOLh5v3USheCTZLHJr8fPkZSkK3rlEG&#13;&#10;quLa5avdGeSV14V6+LE3LIYXUjcgp2vM4Sslq/7P8opXYrzST6UTHClJ6LP44iXJzWCQvzFb+kpV&#13;&#10;cnsEywmFswucuFEphvkXrx5h8zWw8Yp9U6LzNMzvcill4unjTSb6VGy+lc09zPLHT97HT8shLTW0&#13;&#10;BDiFIs4xiPJx+dGDjPNnkS0bKNcfcYOai2ha2DnGCE8A13ZUvEN5gGfOOvETvmEqX2KyL24GEuUA&#13;&#10;qyEnutNYDkWBSD1ne5pKanhqg6JPEOYkfwZ+u0gbsVyPl59ycPnDnH8j/MgwYf4juKItGVURRzla&#13;&#10;L71fX52jsF/zW+ORWFakL6VtU5eeBQI5eK+ntKl5R7AuLOA5698xo+MFb3+z3p/DAwfOtZA7z1GC&#13;&#10;rG2u0Y/Xovb8mcXII+doHjKr8wD0XSxQvKFGRYxnD2kCkrkIODgWxaNvNypKmFux5cvrrOWDPVY1&#13;&#10;dm27MhHptT4d57B1mIlyKJe1oIS3kEu7/CmdPSi7tuLxQRn3FcDwmCeKTThuh29ghhoT95N86RGi&#13;&#10;9O1EergA4w1fnvWSfhuaKBtz6LuggSnFpLMyyjjOOSyS/X9TVGn9Zrtp/Wd4kfzdMuhi9Tbb47Xi&#13;&#10;miS/TU+x3d+k36ZNigN5ZPsOT5Ikr2r/7R0Eetfq2097JSmrs2wVVjKqfMuv6t7Cf7FrcZ9bfxK6&#13;&#10;d8I2TKf8afm1fsTzp9boz+bos5QHlNTq6HHi2cNpWLTvwOOn+ffRRo8+z5FHDxO6lfvclMMkA9wr&#13;&#10;5yEdW8TmV3UndUeu5tWj7yhMkqBHMIQj3Emxk1Hv53blrE2aFYzS05VJ/yTSaU4614W4eaufMF1P&#13;&#10;cBtaQ8xBaquE+Xn3u9opy/dFBMOirAGH0ubpXxUXjU9PK+HJdOk0gNm+Wz65utERBy7aVIVEBrwK&#13;&#10;WEHauG0AMCz1YGNreBnsqp3l9s5xG41wbay+Rwg5OCCeAxIBqdVs6X06INjD9Fpn2oaX7G5Z7SjU&#13;&#10;gDoAsbG3eMIc0k44prWc4hP68N2c3zV5LsLYUE3frE3s+exQGm4tXTWA6syEXxrTomd9m6Y6vMPB&#13;&#10;I9mWAqNBefFpmiZQzLPlK6u374pDmUFZv1Y+V0zE257nOR23gigrTaPiJkPTSI+WVk+/hSONrKOT&#13;&#10;nR0FNEzNlTA0nvSz/qSJcHSN5/22/MIe5ptIPZx6H9W18XSm4f/hu4rHns3LU74mO375lg4WHezE&#13;&#10;gXcP99tB6E4ToDB3e5cw5cmcZUIaT6oml9SxQG2T5h9hfpiZSBROxtGVcqBHrry+0m+D3J5fCUif&#13;&#10;yLLpGv167y/1aHhUHX+ppOGDluIoDkIt3Fr4r/pMjdNBed2c9e/gWTnggNSJoT2jHapbZOZOcYtK&#13;&#10;xyoth/S56hJcfCpfNN1g28cE8XxfXd7s/uZvf9D9L//mT7vVdeQfh7lxqyew57pzbK9cXNSSZI0O&#13;&#10;HGUx8mdl9RmHMK5y88Z18sPsHTnoxFIZomzWumWNm5dshyrP7SRlb9uRvWvQIK5lsPrGMTkd25/q&#13;&#10;NlEAiOfU4lI3zyoxratbX2bww0ReXnQSZz4CS9s1NoOLw9EAQros8ogCXAdWDqpTdjLSWoAFeujB&#13;&#10;YMsBPu0mOAQ3y0YiXGsnUfQCU9lvCM0JPYrtjMPjKOcYAzoSpe8bZ8Dj2TFuUdAUOH0huGqJk34B&#13;&#10;hFRIKsOtPduck0YJsOdgkwGE7Vj6XjjPAZ+s1G2gNLlz+zMsBLAKGJvO9hHPbbh27So3iDzBxHwZ&#13;&#10;/5Llt9nK4Gr8OlYKn/7yRiwJLnKWySS3kpyiv92kb/Kq4xt32GLFNoalB3vdlStL9MXjnAExy5OV&#13;&#10;rUmVJmxN4RwPCaWSqjnrST7yMD3lQMkC+hf6e9tN+jJpJJFgROWf1EVE5lv/nrp8y8lf1qUGSFRQ&#13;&#10;Pi+1iyWOHayfJtflS3nUW5jG4aUtlUzISIQ+ZaaMCFRXIYOs4BWwOuUnqKbfc5Wvn6yqLEz0vp+t&#13;&#10;yCRv39RJkhPJt6bkF3RWR3na33hT1BbKLvfGO9l4ur4ZxQlW59k6ptJjy8E1cDxQ0Ntl5M2yxFKR&#13;&#10;V4pvz/PYxfJCnLSu8LydWzdvdQ+Q7/YVAABAAElEQVS5Hefr732je3TvbnjDLcGOzUz/9ttvd5/A&#13;&#10;gyo2zzCpLMUQbQz6KceqD7W9gXPq1L5P/qwypf6VRSmfE2Hf+CNt+kG+q41Ic4Kgs6vQRc+ue+P1&#13;&#10;19Nsl86dzSUB7339G5zbcqk7yzkYf/qnf45SZbNbYqvHNoqkWc8rAe9Z5MoT5IorsSpnnGSo9LNN&#13;&#10;ORZTKeKlADdufNa9fu1Kd/Xyhe7iuTPd5aX57uwZVryZoKW+xdQ6h0fEOfUCr0s/23q5w5fmkedQ&#13;&#10;xre+ZxihjSn0SxuAHj4bbyS9GeGfDMFDWoZmAdTnS1szbuXns3A2SiZq1INwxT9jI2CWbAyQPq2y&#13;&#10;yvEDiRMTnKhfOJkv01Nm8hE3vzNm5U0a1JjNMPBTjoqWkyNeSo7LJ/AxPOQE0NatMlV4q8+eINN2&#13;&#10;o/z7i7/6K66/xgKRusk2MvoCy5rxZ9pLtQXHL0MlhuVmtJbayaIUZd3AmnGbbQmuxs/QdgIHEqgo&#13;&#10;nESWTnHmzfjpBc6FupSxzCJ8cv3CeRRxV7Jy781RE/3k1evXHdu/zIVqyntc6jpEeDFFUbeqFIRD&#13;&#10;K6OasoUpg9p7g3Ccfyzzcb/DuH1iyPuFTjjWpXVdvOfYnrkFfVEOJQfINosbHmJ+wBkv6B2s/tRr&#13;&#10;lGnKapkgedXtieETFOkesrqNzPLaYS1Rthk/bGLRwaU1KDPoD5FJp7CgtD7sY93yd0C4ChIPJsmZ&#13;&#10;HFp/wksq+pW1srHldrFP4qlkGLNueLGLVSHirTcztPGUTcKKHgnHgBOCQx+VPva9Y5EHNWbfhA+3&#13;&#10;KLuWUVPgM8kcoeaq5EW+9pmoPpI2fC118e+HAqnU9GNyIjC02InVIfnZTUgn4Vm5xdPgLF7EVdjZ&#13;&#10;X8KowZvWQT6e89ZvT6If0SpHZcgeW0KllcpeKACtkG0cAO+2f8+pclHK7aQ1twAP+ckGiNMPsKQq&#13;&#10;eTHkoRbHeL6nDH269t14pH0P0w/jWz5KFT52nCMY/dpRE45pjF/pjWnV1NP3klfV3v3WVfzCLQD7&#13;&#10;9nZ4VlpigTeZhfeF1yPRytZ/BrHQJ1FKLppc+fhVXMO95ZP+jPoY0sv8WrjxfbeOm5N9D52BidwT&#13;&#10;pSVo5tZGTKZSFmeDHboWv/klbvsYPIMEMGQeKyeriIAsZKUTSMKcNurmCnYVxmpWeOhnIwvORDzE&#13;&#10;n3c7jZiKTRdzj8JsIJQD2Km0flBkJZimmEBCOXk29yqrb747yNLiRHiGZ4WSBlrKGVdfpZEdao+r&#13;&#10;OBagAnHs13gpRyW0EIcxqlPuGyu+J8Fpae1EGx0EYHkMO1zBYNAXMyr8PUeluWGaguVAo/KUFl77&#13;&#10;dVK+pg/8HtAQToNt2VqjMq6N0c5S3Iyv8quFmyYwQj9pVvVacKVJKiOghdNcBtPg2eAcxzU49jQV&#13;&#10;HwcOSd7zm3CGaaoxjuhTNLCuK89WzuPfwjHMaC3OyG+U1rAeHYMPXflDl/gUnHRKTL6U5FGgUM6M&#13;&#10;UEMLYVaDrjZUOCvw7UyddLeB1WEmv8KLtGuu0cTvRgexGXFui/mbe7Z8X8ihZ5VXwafhW7XzAqSB&#13;&#10;R9F64PFre019MejTBFSXg7Z4TrhaQ4fr6sokK2zdLqOgA5QVmFZMc5I7AfxR59PcTDM+jQXHZnf/&#13;&#10;/n0Okfyg++GPPuh+eeMe45n5bo5zNZ6tcLAi1h2aVc5iEupBr+ucWeLEv2QM+8Qxj3eFyPw3kOt2&#13;&#10;9irrvDLXQ1BXOUTTa4dPLTKYRWZnIACze4OObdXJClIxK1zWjZaDNDa2nmBKjxJmYmqGa3avMSma&#13;&#10;6daWH3K1IKa+kbEObphEcWaDbc9O2o5M3kUNEpr4U20LfqdfaJzoPFZlifnRqqKAAQNkAaRy0ONI&#13;&#10;ybQ8wg+2ff39SApik5fps2XHCSvfePCHDAe+E9odlJSujjmAKQV+KSWnZ/qrA40HRJVbbgm5u4wy&#13;&#10;ap891KyiK59mUWiq1Pzw5x9A3zcjg84vXem++93vsEr6GCXKnUyQjaNCXouxdW4R+ezGDW7Mud59&#13;&#10;93e/i1Lkaffo8XL2ZTugPY8Sxib5dG2re/TkWffZneVu7rN7KMNOMaE4g4XQJAfHzuWw2LMLZyGI&#13;&#10;V4ly7gk01vrCCWodwqsyAkrzFxlEKRkGWnWWFjpYMt5J5wCWkS9h9qnxTdhX/bHOAr/v56mdHhQ5&#13;&#10;Wwe4nMMCMn7tM/gUR6/AVI4fMNnygFc2g7OCB/ehBMmwGp5NHQrffl5A1jtv8lW+qV8nfCXvK3pl&#13;&#10;acESo3Doyy+IE52D6PAMaNBu3L7lrQ9rTFzu3n+E4oQJDLx/ioH8Gm3Bdj3mrQzgLUryqRN/8Xiu&#13;&#10;9o8SuG//gImL9TPBhOAUSpNN6vnevfvdb/+rf9n9V//1f4MZ9CJxXUm9yTyEfpSyXLpypXtwB9jQ&#13;&#10;ScWbhxGrkHOM4iRgHFy9scJ+VyrYFmp7jW3Kfok2RFxKFFzsc4TtVpvUBwR6jpbEialXZdp2bB8L&#13;&#10;KDkMn+fAV7lG67R3332XrWM3uwePn3Z37t5HcbvRzS4gW7ACMm/lyzwWKU42zixysCtnZmi9ogyS&#13;&#10;Fi7G7WAO5/lcF1COvPX6te41bt+5eHauO88NUhfOn82Ew/ZqfMcE7Zl6ws82/MUujNxHq3r3o8mb&#13;&#10;xocNjt/h25FH3kpeNVg+Gx81v5bAp/mM/Id5BAMFjw7erTfqinx15pM27HdwySNheomb9Uptw1vQ&#13;&#10;ILCEU+0gYzti98kJ94M/JnDxA77bpFQ4qhCeQZmxzmR8E2WvSqs/+P3f737045/k1hTPq9mZKAvE&#13;&#10;kh2Ag2fdfuB35R3U8iOPpU7Cd/CiFnVPN5lkMmH3wEycSm9vDjsNT7EEwHk1M90WbchDRt3e4HmK&#13;&#10;nk21xDYhFxK2n6GARMaqZGxjwAA68QcqUK7gKh3h7UbXehYNTkz6gmfVx9A7ZZaIuDbpHoZ/1fch&#13;&#10;zsKwDnXmpwxTUbbHYR6x9tCCy36P/y6wGea+tqaHcJihsiELd4hJb4hxPqDlxhb9yhp1sc5ThYnb&#13;&#10;BD0QHikU2OEn+gAVplr82H+fQpEi3S12cZhlD3aRi+HXhKloRF7xJ0+7KOqxC45xq956GRQoyiAX&#13;&#10;koHo9h365T2Uqc5lVNI6LvBcJWWnCxnCMO/icetQfECCP2lkiL9ET9vwfDjPChMPlXqpe/wSq6+/&#13;&#10;1CJ+8poR5RXH1c2Zxj/nghbXc5XmUe6CKjJWvLj5C4XINgpFiNWxEQdaY0WFLBcPnbQpuS8mIxd8&#13;&#10;Rp+Hb+Gvwy/K0uM68MpryvySsOPx8w1OmWM4OcYJ4zgcRaqLQOYr/2hZu7jAlhza4hLbh1Xsb8A4&#13;&#10;JE0c4fVFDcz2o59/KbX5+n3o0ccSBq+NVr1v6NXeX+V5Eo2G5RqW8yT5YfrW3swP/hXjoH6Y//FM&#13;&#10;PIG5AUtiGEAGqpXGF9PKeDphyxS6EJlvJ8zNCStWFlSSQtq9ahFiWfGxYkh3GL1e0lnAoipMpKYw&#13;&#10;cgPDIJ8R/lae6SptFbV6CMdo4uZAUf8yYbNBKFDFQ+VJdRriG1wGtVdCgoQ64BThVbJUB14BBrW8&#13;&#10;VaJUg6tKqAbngDBmxqzsVQOy3H0jTlNskEbPEvTCHjGk+bTJT4MzSiEOlV/qbxSQtyE+LWhU3wqa&#13;&#10;UT1WOVuserYy+lWw+g6T78K16CTlW9yyQKEOizwm7cOkuZOY+ja+70PX8DXsOE2NZ3hzxikYrqRU&#13;&#10;XeNxiEdiHovf4AujpW3wGmz9j7sGZhinvQ9hHk/XvgOzByKrKYgdRFJIEYkAoRbxl0dNVfzvap2r&#13;&#10;27KXfLxtp8ngXd52tbvci/j2AS99NPwzkRzEbP4n0aFFM87Lwlu8L/tseX9uOosK/azbr1bqglz4&#13;&#10;+x4uKc9f828GVtRoxBlCSfnoJKUxvbcWYBrA31L3fBVLo9NcV+s+cwo2hrXBnVtPu+//7fe6n/38&#13;&#10;4+7m7QdMnjH/f7bFKu5Sd2r2THf7Lofkcez8mbPnaMescmDev83EzXMzzmBma/+4jBm/K7mPua3i&#13;&#10;KdYmnkGghcJTZJMDBs9Q8VycBw8f0kGeATU508ECgxVGCCq3ndzJq5FJ1LvKarfseMr+JINuD+JU&#13;&#10;mM8vXUg7fPbwPjcfs0JI/k4Qt7EUEKoHmNrRqsBQDlh/DWaRHp5y9Ef+zt+17ssXDQYsHBsywMOf&#13;&#10;P9uQzSkrpUIirp7ypGl4iaxw8FXm4A7UKsyyma/5JD4JnKQrFydQGjhoc990bnCzH2Niqin540fL&#13;&#10;3ae3UFxcfyfl9gwK+zi39Xzw039g6wyHKF5jssBkfwsFlOc1eJvPBge9nj9/uTu7ON999NGH3ZPH&#13;&#10;j6mfpeB/9/YtJpvzuar1419+Qj+x37nN543X3+oWuIVnZnqBgRn05QwCb+C5/YgbdFCS3X20BbyZ&#13;&#10;7vKFg+7yeeJNccMB27HQPERBE0sibjfypoPIGGZPWvhIyV4MkZfSRrIx2PVcFpLvYrEiD0yhHFC+&#13;&#10;f5FLe20ADyNbs0Lmmcqo1/ZhdL2zGk2U1Ad1opXMFIFuNdnhzJIDLDkmoId5WHsuwmhinvTGYyLg&#13;&#10;h//sF+VVoCW+acLLmVzjLS7Eq3q3r+Cd+E5AT5Jj4mecGkjbvzOeYMK/ucn2N7bgPGHbwAwTjk3M&#13;&#10;1jdQGGyxJWua9rJLfXu4q/UYCxHoquJA6yFvabCt2ZY8q8QyaQLuHvH3uVXn7Tdf765cvBCFjBPI&#13;&#10;pfPnu6+99273+P49ZMM0t18tcqjzs26fc3AWUUjUIBjagGcmrOAYy1NbmxMS/fs6lBYps378uRhl&#13;&#10;m9RF6cLkTMsXJxnWh1YHEwySz527wHcHf86xbe9y8tFq5+bNG1jRYIHMZNZbgpzcXeTKbWWeZ51Y&#13;&#10;JyCYA1z3ttmqxsB7Dpw3aBcymldnr2J55Tacb7/3dvfGtYtsweJaYi3YSGq78Vno226tkapDy+HX&#13;&#10;y518cjRW+27P4+nL3zzKjeJVvuYvrcuN/KjFlqJ/jh7CaHCsi+HYKwuHGVNazt6E33EfsibycRBf&#13;&#10;Hg17h641xmkUMTexkUryNEgmfQ5D1k8v6lvLsn3ad8bGyC2m2lG6bTGxXkXp/t7bb1EfZ7q/+t73&#13;&#10;clW2N/QdoOSOrCe9OD4Ht7QJgZonz5QJvlGpaf+m3FT+5eBPSDPFQcXyjLwRnPu0Ko8jc+kPJpS3&#13;&#10;zJgd4yivd+A/5ybOCZLHId2T7Qs/QrZtt7bs0z9pX8/q11rC47Rr/tbkcTgtrMFu37/uZ+quByqt&#13;&#10;Lbv0cRFjf9yDwG3XymxpTwl4GAeCUcF8mkZ/aGgfrTw/YBvMLnLyGRZxq8gqbIaQofS9nGOjlbeW&#13;&#10;jJ7rJc/UxQgofYGj4lRlsQpfoMAHKF/wN2//KbuUIclfdCKnoT885sKD9J0Cvv21/CbPWEfKoQPy&#13;&#10;R+1LnvAX/a0L3A5ltdZz8UI5yrnS3SxRFACxSmf+OK5Mg48ix60oSeCf8KWF/6BH+gHKEzlHNFCt&#13;&#10;dks839Me05jAk2+YlnGXYwI/gCPh4BtvAXNL4TjKYs8x22OBeYMtSmucUbYNwqew/N2jPYmSSmyV&#13;&#10;VWYgvspPF4iq3MWLgU15lLHyWJML+uta/sf9K7TCW5jPFr+lbWF+550yipE4ZTHJJ+mSVkKc4ISZ&#13;&#10;c3CoW/H3ppwsjMXy2JEXEIHhGM5FjpE8HAALUf2u3K1/SZP+9jBay789DwNe+WVY3s+jxVDmGqel&#13;&#10;iSyDPjUeKNrK6YfuOMBWmOqYJD4VCRFsf0701RAL9GWuOuqK0RAZxncl0gawx4BPTbOazjE6RNN5&#13;&#10;GOEOFXJI2zCaSo6qUOG0wgi74RLhTFjMTUUWAKRIJ1NpIAJ48wuz6qNTEAu3zJBcjXUyIE2E6wDB&#13;&#10;qk0++IlfGjb+Ov39Vtliljo7tBCd+A1P/Y3XnPAbQ1Vc8a2Bi3HM97hr9ZRnz0u++yce5sVrOh/9&#13;&#10;pEdwA1DhWZ3lSXAN1w3hyczNTyL4rZbWOL7H3Ipng30URsNFRVLBkS4R8tT7DgJ6FN+4NRjSr8ox&#13;&#10;YuCWfhTfsKJlw1c8q7zWB4Ie/tHlpH874x4uwBNPmg/hiWLLx3QNboOpX3OGtbTt2dJmlacvr2H8&#13;&#10;PxLX7z6497dOHFAUjRTI4Rn5dNDBwKbwC2XOpBEYsIsTMgfeprcj8CwKhbHftNSGLs+CDSYDv5e/&#13;&#10;tvIcj9X8W7lbuLzccml+v87n8fw+F7ZIvKSYdqKGj2TLCNIoDyON6ngU49f3ZsdZFnx1Y4srxW6l&#13;&#10;0jk4jJUd1426pWJsCmuR5S3Ostjpbt243f3gBz/tfvHhDQ6WXGECxYot185242x/OeMEfp62qUL6&#13;&#10;AOuQZeTcOJORyToHwxsQMuAex7z6KXJ3B0XIYmSiqwXzTM7txHMCPwOxeVb1tCR59OhR9+brb2Ti&#13;&#10;I43kL5Xc8oK8qp8TKwcmyk8u060T8oHl4ax2hgfw7eI5zjbA0uTxg7soBu5mhTkDHsjt4GuXwbnd&#13;&#10;bgaD9DdAZZgjH8v38r88puKCdkWbLvkOiaxzWZ58PIjWgw7tQ8TPFNZ1LERIEv7FPzAsi8oU4kS2&#13;&#10;8SZz0PRSN26fKDkMDKKZZbu5Y4eyzXLwmdtktum/HrGt5innaVz75hkmsKzAojQ6w3kMb775Rvdz&#13;&#10;FCYrbJ95DB2fUx8PHyxz68AiW6GudVevXe7uckjmTbaXeF4AqGMhsMPKO9t0kJcPuGlFU/Tf+vY3&#13;&#10;c1AsnlzVeq/bWtrrllCGef3qKhOQAzb9a03k2TTzc9NYpWxyVgpn1fD+1utXmGyf6WZR0sxw3fT+&#13;&#10;3gZ4UG8Q1cmsZsJQjrK62isxtX44lcGydWcduSDgSpJ0t56a/JViJ7lRWzopFL4hD/Py1/zyi3xL&#13;&#10;CJ8OyM1X/sohg4TsofDbxfpgl+ckuCoOY34Nyg5KkZhW8Ai38EvBLrll2cpZny930MTKOCGeOOqv&#13;&#10;zPXmBHnT/sRzRJ484bBXFB9ew+kkZp0bSM5h7fUEiwvbjQPJWohyew43JzAO8kreBZQLc6ymr9IO&#13;&#10;ck4HSgH7Ls+vsW3+8b/7k+6//+/+WxQnb2bBSkXdRc4K2d7e6NYp+9L5C8h/tjoA30OblSRObiyn&#13;&#10;f6dQTjqhiKUnYU6aMv7oCSF9MtYhrjdFuU3GVWEtpeAAxlAqMeELVkpVTk4xSVg8cy6y4iznFT2G&#13;&#10;/6/Az8aZQ6Ysr9xFGaSFGVZTKIwucu22W49Oc/7IOtsCr6FgQRTlGm1lhrwQJTLjKPOdn53uvomy&#13;&#10;5PUrF7qz81ipcT23N2JJZycrTe40nJtcsky++1d1fnItm1eFU2BwPs6vfpvX0A3jDOFHdgjmiCte&#13;&#10;bF5DXHwH/CGextGv4SMo+Vr+Ukng+FglmzwXGkEroid+w1NWNYKqLvF26ixN89bDbmkiWalP6zZl&#13;&#10;JEB8IkJpV/Y/WrypYPX6XhUd6557hTLud37rt7rvv//9zAFcODVfy688EBcnUoFJQPoSJ5bwuHlt&#13;&#10;sX3ONrqF0liFJlNG4JAHk80peNMbTEwTWhCuNaMWR/pZNuv9NG3FRZzZOfqY0OFoHUmFk5w4pT1T&#13;&#10;78N6NG6je0vn9/E4UnPoDA+efVz7GKug+Q/jvuy95VU4jOrUNA3W8Km/9A5NwEFZ8ly5TH+tHPfc&#13;&#10;jLKekAP4B02Vk050QThyX9p7Nfg+dOcVpbuTfNqfN47ZXyddWbAo3KIMobFmSgz9ZpAN5uv1uwRy&#13;&#10;JknR1rYYhQQ4uuU1fbnpzTrW+aKAP7ytDJVXfYa28g8JVBKrHNGCRIWEcbWc85Y/ssYilTOTKFPm&#13;&#10;puRDkdK3CysWf+bNGJhcDQUH65tXKkgf/WTaLE6R2DTybrUDogHbcA+nlU7Kcvmw1ZMy3DHUNviF&#13;&#10;nsSV0pZ1ijxmWAC331axp/XPhFc0U2bplPg8rTthm6dlavVrHtLQZ1nQvciHjU9SlMFP8xfW8K9F&#13;&#10;iazvPyyDc2n5SCEsHm1Xh+1U+p3kkodpoK5xnG9sUy/qBACYJFHMAW/oQn885MeqBGH4Z8X0Xnkb&#13;&#10;/hh+shMP/yynrj2HsRs9ml/7Ph63+ben8ZUTGV9q7Wm94Y4oTOLT/1TCEgYO6GtA2VcqcazsQ6HI&#13;&#10;97AiGjI+hdPC/G5hZiMpnOi5cvU8W5BLyOZAMSrDGJJCxFsDLBh2GFUI/RvMwtm4JIrjPXD4gP+N&#13;&#10;53klRQibFvVLh2BFhzB813sN3G1aMq5lFbbCUGeFJwsFg5Umnn2lGW6udll6RaDpOXDBI0KlEDVe&#13;&#10;S59OJ9AtH5ATxjs4NJcGZgsbOMtU5R/5KwBU4Ag7TXmQT8sv5TKcuLqCYVMoeAoq8RP+57ngaT0r&#13;&#10;ZI65Bl/vlmeL0tJV2KFvXiruqCwt9DiMYZ6hnTTjr7n2XgxvOW3TfaPu4wqz/Y3iF5xhfi1M2EN/&#13;&#10;a3zoGi8N/Q7fq0KDx6Ff/yJ8/8lztUogrzFxYkDioNnOx2oKHxJX4Sb/K5idgGZbAWWxXQ7b5vF8&#13;&#10;6vtF2p4Ub0jfk8KHNLGdSwkhN4ocpdNJEP7x/aIsOcz2ENNDn+FLaxdDv1/Xu9RS/uzuaKZenbYT&#13;&#10;LzvxMVZe3HpzevJ09+j+re7erQ+7Tz7+oPv0kw+7m5/dyAGQSCmsEq51C9yUMTHNqsYGh7Rusn0E&#13;&#10;ayOvA3Xi7BV9F5cuwh9agjg4YpCkhQourIic8twAzaud5K2zL3yW/eROUp+yQn4Kk/gJJlma7i5z&#13;&#10;PsLbb77VXeJsAnFX+eCqYOQjoiyKPEIcBJBZ+PQUE3EPS9W81pWqPd6VKVNsEznPZHySgc/G+nK3&#13;&#10;zVXJ08g0B0ledWuH7WStcVMNqpSXylXbpiUwFD/ecwtEvuNdyQiQJ1W8hNvt9MDB9MWp4EK4EzWv&#13;&#10;PBaQ/FyyoIDVmSKkI40i11hOVoTruRAqGlSoeH3sQ+j1lNX9U9DvAivp1qF7sDVtf+tNrEGYQEII&#13;&#10;6vGjbvf6QSaa57Dy2WbV3tX501j/PL71JLi+8/Zb3TJWJj//4IMMDrX6cVvNExQnV6D/OmbqT6iP&#13;&#10;z258xLWz293166+zar/E4PV0d/XqG9SJPOQWo0yZoftE99EnT7q791Y4WPMCSqrZTEZnuX6RoTJT&#13;&#10;FgY/bgnB2uQ5BwYj8EMLxtDg7yC8Bq3yUPamW7/SDBr0xOZ51L1a2+8rkqRFeynsB8T2P3T2z/o/&#13;&#10;Ba/BvGx72sA6ia0u1EmsfqpyTZSkSV5VDQ0CBK+CI8ols+QBwmSkvu8zTsLwq5GDQ2BdHy/v/U/S&#13;&#10;hZ3oUIDEn/lrhu3VuA9QBk5DW9vKg0ePu0tXr3WfcS6NhwAe0JYucP20hye66OTg0onpHFsMkh+0&#13;&#10;n6FtaOXltbvKf9unSse79+6xuv8+W3r2couSk9CVVZQpWJp4PfjB7hI0ed49wCrJialWJq2c8oT9&#13;&#10;uucOuNVOCtgWdY1yHoJoX6nct21LD88TsZo34LkJFCTG9XDa58CZw9rgLEoaJ062AZUkDx894Sag&#13;&#10;X/Y3QO0zEUN5jwWBZ5VQlbRrzi9gO9vmBpMIcFjgHLsVlLioc6KYvY8l2xlNvFk4u8D5R7/329/C&#13;&#10;soTzWjgscUpTenCqywKoJbcl2p5Th7Y1OMVMcI3/fFadx/uFn4pnmkr3QoRjHsP+fQTbtFKmPY8l&#13;&#10;MlSeGeRR+epXuLZBeTz6n8QhnTLWP8c4tRDoOMF6Ynw2bCvmkWz8Kdjm6QKMmJnGsYETwknoSTOJ&#13;&#10;a+Oj0I8wqhZ8icuhux7c66HEpziscwte3KKfee3qxW7+v/gX3V9jaeJNX8JT/mvVan5ei+5NIGRH&#13;&#10;WpoIDCS/OI5sY2JsRpLG+E68rEKTj5PA/kc8PVMl5QuitmHBw7dOcMlzkZvdtvDzLJQvcrZq6yD1&#13;&#10;QPmkreB0UqrqI58v/ISsRD6MD21G9K3ohgm7ni+AOOJhlTVXfFFp9Wvfvh/HybA2JvM91hvSTCWJ&#13;&#10;dcCfNGoLInwW/aqEhb+4mxYZ4N8uleSYQ6WmSpAxLSXoJ+3fiEid2TsQx3TyG/BFP5NtLEM9IDb9&#13;&#10;BfX93Ek28ZloIcKlb2+JCCIe9EoA9dbXI3nab7t1yHzkZZ1jWi1etql79vhy2x/jAP1QWGwi++27&#13;&#10;jalVrMjYv1pezw6xP1D50RShJZfF1nJQCuIUryszSBscKQsxVCzbv0SJAk6mchxl23HBSL4N7Umj&#13;&#10;FRU/wVl/x0K2LZVOOTiZtuJWIcgYq0jH78py53EqhNJuU25zsQz+WXd+j5x1rF/jieH7KNaXfzue&#13;&#10;T4MwxKF4zfqu/MMN/Iii/OZW7QvI/vP0PSrzPUsL3bisVWka0DxN/WquldXYR6kh7KJHg1R1+SLd&#13;&#10;RuFfnO8wP9MN8xjOe/U/VJgUUVo2lUhsZQLNvRwwmSCdERRz71YOJ4QBw3QStU8+rIzhe0MsfsDy&#13;&#10;28MrsyeetLUtxg4BZlTK4mxcWW23rcJQCuSq1KqYxLEGjRu8aqAXD37EzYZOVqloG35L70TA8kl0&#13;&#10;2JXY4mR5qIAwrz6E94284Z/G2ZfXPJuyoiqv8GiwEk7mduh1205hJizzrtWzvsECK7SMUBqxSmC0&#13;&#10;Ag2e+luwwqvoNQjmVRgFp+IM30cxh5NC4wWuKYWPa/Waj2M/xkkufVzxP46J8I3n6rPOTl/nAG6Y&#13;&#10;X+VUefouyIZDEvQ/+kWWDz2PvQu3wRYn33OgJY28KUzcX6g/P8Gt8BwppgwzrvWkS9w+n4ZX8xPX&#13;&#10;Q1oTvYVX9L6DgFJR6lTkHtLxR6N2jxN00HyfZmBjDH8EZQhgHuI8jsliVhhSlBqQtLZZNK08xDV4&#13;&#10;tSyOZ33Cdyv7CUHxOlrOooDgRfdLZPN54E/0l3zS4Ku44UAl6X+TiH4BgpbD8ztcVXP13IlR9vGz&#13;&#10;Ku3k5ManN7sf/f37XBn6992jBze7Jw89owILAcLPnHsn9b6xuc/5FitMaphs0FlNsu1CywZZdmYG&#13;&#10;XmbbwjPOv9DawIn9LvnNEX6KCZiHdasE2SSvmVOYwUNTV3+tU89cUJFtGuWlAw2VJh48efmSt/BY&#13;&#10;AdXGDlcoqfWSJcoEBi78aTE4Q9/hYW1aZUxiorrD+Q0OQNz/fO7Ka93EE7YhMMHc2mf1CPk+wWRs&#13;&#10;zNUK0pMtslhCKqPJL5YmyPV8SUB4mnCrUefA4yhP9u2ElIIRhvLA9pTDYnlxHq5ixPqwWD4bnOp/&#13;&#10;WCFHDii/HAT558AnW1JciSORAyUVGE+9GvXyG9mCoHXJChY8XuH8tbe/lgGGg89nT7Q2uIgS5W0O&#13;&#10;VMTCh8q6z3kXU0x+3ySe+N+8fRsBude9gWXK08ePmFAuZ0C4qtk0Z9BcvX4dPMawSmAf8ZnT3G60&#13;&#10;zMCFff0MLtc5lHGC7R1rnGvjlir5yxXH05zn9Yyx570Hz9hzPN9dxtrk3BLnAsxq1VSWo/avKtec&#13;&#10;1Dr41BLCp5N7J/qTbpnin3JBGlJbh7RPBfQ/R+tAT/mFBEecxMajb5Sp5/BVi1dy20m9NkZaw+y7&#13;&#10;0oySYQLG8NpdJ2HyhoNhYSlf9Ukl4iGeOUi4mKj8SWtfbValZA6DxU9P0494AaA9Tvrpmsw3XiwC&#13;&#10;CdAcncYTq6D79+/mitxrr8kHF6Dzpe6DD3/ZXblwsXv7jTe7n3/4MVY+bNXhn+lOY63hGEJcncCI&#13;&#10;m0/b3TMUcN4gE3/KcwlF3E3OvNmCBv/qv/yXUZLcf3Cv+8//+T/vPvjJT9Gzs5ceJcb41YMcDuth&#13;&#10;zTO2aXDVWhcq2WQYyNcA3ZIXbMpCbbY+otpxLRytwXPW5yR4QrDw+ul5rJQ4o2eWPexTyArlxCbb&#13;&#10;wHaxcvrxBz/PGS02zMXFc92NWz/Hug2LJupvia04M/DX7s46PMiZPZQRlgvvevjnGmcAqUS2XmyX&#13;&#10;b2B5ddkboKa5cesUceHjjOcoieUIn5GP7df85BXb7qs541mLL3cv8nLle7xvLIXxCF7jE6HX2HCY&#13;&#10;X8NxJDOPYiEc4siP/BVvyONNvpWfLRCvWPuEF0nW8tK/la9wMU2tHLvy7eq8180CgtVvZLztSF5P&#13;&#10;m6l8kjcTYc+Y2nR1X5DIvjXkzTkU9d/6xte5JWMNpeCj3PY1xcKNSnrH0yprnVTn5i7orLWAuFFb&#13;&#10;eTqur1XpktF+W+kZEyNrVCZO0d7barW4VDvB+oi238Zxjn3WOGOrjStF8SR3PFx41q0wlfPte5TW&#13;&#10;ML4odGq1VdlhhPjm6wiP4B240vLX6JQHmcz3MM1DpTVnt0JjJKQLG8QZ8+yaOOqbAsgHilhpT4kS&#13;&#10;Ih/onPi6pUpWm8VyaHrqdA579RDYWPtHHlFPzPeISWqVVUa3kNYleaFMY+DCGUkoSfjLO3nR3G2S&#13;&#10;1nas2myi9u+qav1vWWyq4if/SWfryO25KtA8E8zFehVvCPqMCWYUFqajX9qXHpT5ObygvDpQ2QHe&#13;&#10;42PMKYnnYfp1qDuZ4WqhBJrlq/INLHkAGoS3gKFgiXwEpttw5EvLax9pHVitqVrixZhA8JRfa1P7&#13;&#10;JmWkc1otpSych8lTjPTF5u2f24Sd79qu5bvy1b/8as5iPZpfwx8s+ncCAF3fjfcMa++G607yG/on&#13;&#10;fzyCF/DMt8HIwpeRm7M+oam00FoI4AlpPCltlL0q43XK8MZbfo9wsY+ttPp/kWvpGl7GB81DWujf&#13;&#10;/ozbnH7HZXSL1+L41K+54fuhn7KhioRFq0Q2k4ZAnzYZ934KJLVHDVgmkQzuNVMaEqu9t3hm2Arb&#13;&#10;3hsSVoyFsZN0tSJnCUPoZknS4qcs4BFNM3hUZ1hMpWavVtCOEq/lIR4NlyJkT0z5OCxCpUKMMRpd&#13;&#10;5eeYh0Cch7hqPm7+xqmGYr40SBjDBlodU6KnnMPK0rfKroZuVIkVuyppmL7FH4YHd6smRKgQYUbw&#13;&#10;qd3kH2KpvsGzxRviUe8E9q6FtQERWCbEtA22jRRgLUn8+eF7FLcFFo7lb52OnI1X2pWQabgZnron&#13;&#10;iSArz1FDDz8mn9Z4C2LD2y+qoHfD/JrfCGbzqY6yEglHvmsNSVrm+r2+jlsa4zWch8+GR3u2+Cc9&#13;&#10;Ld8RkiRS4SzMlocDrXTa+KmoE1PDpZMTghx6xrsCbBxTv6RrsNx2wWT5FAMVYdgxqom3bcqnDlJ/&#13;&#10;FSeMl7lXocPL0n9RWKNTiwcZfuOu1ctvMqPiKXiM9ruFSePi7ALnTSww8HzY/cfv/XX3/t/9COuC&#13;&#10;X7D9gFXb02xd2+Yg1bmLXFW63j18vELcc9Rtx4R7kwkEg195hbbmYYqTDFqWOQh0i4MnTzORuXz+&#13;&#10;EjxFPliyrDKhz0oPgwz3nbr/dImtApMqRpDp58+ez0Fea5jLa/23wITIPwcLXETcPWb19ymKgRkn&#13;&#10;T+Spab+TbOWwvOZe51xViwzJHmdWiOTHacMZyNlHjMGvHhiWg7KZCl+++kYGGPfv3uLaUW5NoC1O&#13;&#10;E8cVrlh48CT7akuElfyrdpJ+TKYoEZ5I0rboW7LA4DhY2TZV8tz25fi8n3AIwni0ReNDSt7xo2zK&#13;&#10;Cm+PMT6tMO0MJHhn1QuaeTCdytitTQb3NN5F6LnApJUUGexpVXCFAzlPoWx4+vRxd/HCpVhLeK2z&#13;&#10;VgMbKI/Gab/esnIWKxFvvZlkkvwYa5JzHIj5ta+93d2+qVXRZ7le2ptI1jhrxutVT80sRMY+fPC4&#13;&#10;+/BnP2MSep6Vfm5WYkKuxYn7qT24zy06O5gGa3Uyw60HK2uuLG50K5scsshEdJczbbwNY3+XFWWU&#13;&#10;JeeWFuAFDo9FqXbu7AJKlQUGsVuUZxOci0aW6zRxv9hFohGtPYcp8JPuvdLEkMiUyESrQ7oTAd7y&#13;&#10;JhwPetW02XNMagAu3zFgt27wk2dqDEH9HIo+Aq2YAp4BNwATf8zzaJS5hMc8mqflkw8S3R9hJzkv&#13;&#10;KYOeI1eHF0MT8Fpl68zDR/eh92z39Xfe7i5fud598ItfokjZ7OYvX+u+/c1votzixiQmhDNYA8nL&#13;&#10;WmBoDeLBeXMc/OsNS25BmGMQr3VHDjZ0sM77Ggq2NW4XefILeITx0Dfee6f7/T/4g+4WCrY1zsF5&#13;&#10;7cq1bpu2e4BS0smr5x0JQ6WXzm06DlaLlymUExG+Uz4IpsJBOrY6dtKk1VssSDDflxbzXHE+iyXJ&#13;&#10;FJNoV38XuCLZ8cTNu3cg2zjl/ZCtN5e6c/D5o8fPoixxjEdjQcGDMpRNGKc4GFQlnldmW/bznIMy&#13;&#10;A7x73ACkLPGg2UW23/zed/8ZzxmUrm7JUklJC6TOVDK2q2/Tf1Ig8ba9lrPCqsy9x5FHcYNt+OQ6&#13;&#10;bZGH/Vv1C0Aln7jGUy3y4DlMV+MPA4c4tffCZJA0dQMbJ778ofxxrJsxi2V0fGYo+atEzKSYcivX&#13;&#10;4jfAq1C1fmvcGMsN+ghbremEZBtLiVSaEM/2Y3N03JrVc0L3nSUT31tCtpjQbjOx3KIPef36dbYS&#13;&#10;3u9u37rdbVFvSM4oTJr1XbabgsQ+E2Ctr3Rpz/CLB5CGTsmzyrjv9gVml41+0nrPyTH4xPqbp8o5&#13;&#10;+ybL5k0jbmGrczRepGUyHPw0+jhWst23+YbPGhM3GABvr4P0+JYb0Lh5iWvCTwhrcb7o2cp9UrzG&#13;&#10;d4dxqJ+c+0JlTdIOxzzfha1ubv9APQoNqV9xcuLaW2ZF1iEvVUikbkF4HEsjb62ZxGLjOTLJM0wm&#13;&#10;sKzwLKV96nkceFojuQ3fK+q9mSrKBdqx/eE+csFrgAEIDipPSr6kryXvGl/DteByYCcrfYSlskX5&#13;&#10;A9/JC6E3/iov7PdnLAt4TeA3id8citYL02ejxI9FEnl6sDU5kAe8qiIdhlbxYz3YXpo1VoAnD9uT&#13;&#10;cyblHmXXksY8aUfSAykOjPwmXGW2203aVibbgLxiO/FMOMthbJ30mbItUeaMm0FGS5kar1T5ja8+&#13;&#10;QXzLCtz2VmMmYdgm8933Sfo11+rdZ3jNBjBwjT+Gz5RFHujjKtetO51+oMsL+KQtVIcpfHFzC6C4&#13;&#10;N5fcrDrTg7N9wzPGk3Nswzx3ie29pHO+56JflEx8t36nwYDSyc+xka4waaGv+jRVld0ytL/jqRu9&#13;&#10;hv6NDvq18KGf7/ofhkGg1GUfX9tbX/krBHiJq0q2waEZo4FMszLfnJ3iLkAdnPMgabrcFqzH4fsQ&#13;&#10;meZZyoYMdSP87IzZJkQFMIijotx/biMQqk4iO9BOg/XbAhHH/bdZPTJmX8jKrxFTTHqCEm4Y/9Mg&#13;&#10;rHRxN10jkmExC4OZ0zmRV6WxI3ZghlDoceLl0FWePV49PM3EBiO2xG15tfh6CtcGbKNTgNhgFDg5&#13;&#10;FwT/UDaIFuP6HSFf/Bb8xMkVAxIelkc/8wsF6OTq3RxHrspdZWy+xvNgLoWYqftssqqTjs5wBHTf&#13;&#10;5kIOyFUDLhPg8p2WWOVL3tC24WA0ixn0kot13deZYWmkUCT1VYPZ8KMVFGeGAdh/S7Iqb8vD71i0&#13;&#10;8IzgBJ9JJic6J3DlZ4dZfKh/axjD+jnOB0WzyqvBrTyLz3wvvIvXhKuT54sklr6PS9mlb/wVsnQm&#13;&#10;YBu6hNehwxhm8ntqrUnWylbPUDHlcIChpVaR0HaBsDNNXKOZH6bBNa/+szxP/m15nhw68m00ayDb&#13;&#10;cxRj+NYQGPp9ufewwrFMjnyekEW8BpH8PiHaAJEW+eWxBglefAXE8dShVQ/ayczU7ESuDf0Pf/7n&#13;&#10;3HDzD0y61mmDU0wQUUqz7399Zae7fPk8/MtAEqXFNhPiSa6o22OCvvccE1UYaAL5PMmowwmD8N3j&#13;&#10;u8nEyzOCtndOw9sMoeB7V6vnmdBrUqplySJX3HrNp23Cqwm1mljDKuXRk8dZLffbwYQDlE3ym52t&#13;&#10;q+RPoURxxbocg47IbuQVskaTWNtGVgppX9VpGqdvp1BECa+g0HJhnbhnL1xjAjjdPWGyucFqoWWf&#13;&#10;Z1AMN1M+2xQKmAijkk1CkLJu4SHQxlHs3dpfj1nm4QQN26TRXfl0O46HiCp7sr0oA52+3aZRKjtq&#13;&#10;NVMaKPcc6Cj7vO5VnAx3IvDoyVPOa+DGD65RvXz19SgwxU/FpdsNrlzicM63v9Z9/z/+RXcW2q2u&#13;&#10;oJygP/HaVQ/o9TYjFS83btzMFii3L1y/fj3ndTwGtpNCTZAttytu9r9alTjJNh/RdUvGrRufch7K&#13;&#10;a7Eo2mICfZlzT1RkadWj20bxtrlVW2yXmbg/XXU7EBNStl7NzF+DJpyBtLHCwbXcvHPzac7OmOMg&#13;&#10;0nffeaN7842rTExQdkEAt4vFkoky2G9VfbRnsup/5H7/rJ565qP/iY91lzCh9HGQffY3HjKoLFQx&#13;&#10;tQe/jsMrKrkcde7h50Qhkx28SgZV+pLlvJO+/GUR+ciMyYf+R3/pVn6FkHESL/xVfi//rbGB7XgT&#13;&#10;BaUWWxtYSVy/er27doWta/CZ16d+g+uAd1FsXjg/1/3u7/5u9/c/+CGHwaJs2xGX57Eac2uKfDxD&#13;&#10;O1hCWeV2th2UVFp6WR4XquQ5rwHdRMlwC0uTG59+1j39w9+LQuP1195EuTDf3fjkk26e1f87t26F&#13;&#10;hq5Ct4nrBPRzBXAnVgDmbZ1RBge69jfSB5ydfPuR1UKe+/ypxDvNeT2anD/hnJ4r5PXmm28hX9im&#13;&#10;gdJP/v3kk0/ZTnORrTlnOYNltls+WOkucW6JClknQOe53cbJHK+UlUkQCpNZeH3Rq5DJwwNeXUTz&#13;&#10;2vNvvvPt7gIWKdMsaE2BjtZOB0zY7LEd71BTSROFSXBvg1vrkEhf2r0skYQpJ578D4dU/ygfKZyK&#13;&#10;j2syNYrf/PsUDUyebVxjcnlSV20gIwE+HGvR5uV3J3TUizco5ZwGedV/FlahdNgGet62nfR0afGM&#13;&#10;q2weYxJsa8tY67DY8gG+yAvh2a/MUG8Zl6uoZEzr2N/6yO1L0oDJ91tvvNb95Kc/ieXR5nMsFekD&#13;&#10;ouwmvqhJL/NV4RFlJGW0/uyzDJd28rfxQCpO3HzNthzKPXXAYmkPp+gLipTDYmvhdOny5WwF2+As&#13;&#10;H623Rs7CFVB/5XHlbhSC8R+FhY4i1JDogVQMytoHte9RPAOKF42Uukxk/V/NWabjbpSP0MnN8uMp&#13;&#10;mXR+24dZZ+kbUSZOUjdjWnlkHOmk1rL2sykTwyQHKFb26F89I8s6cMygrBmnUT5nLOn1wc9Z3PAg&#13;&#10;6kx+ZSziCIcf/jO3UcmC33P6PumpwkSrP+tNHlVWObo1bo0S5Dm+xX9YVvi68bhlytwGP2+dkfe0&#13;&#10;UIgigrBZ/OZYuB+nn8vtNOTvjjzx30fhH1kpTvyTRpY2k3tf8Ks/cbShgZ1e8JaKdc/jkj+1DJlA&#13;&#10;3lpOChJLE1XMUaqIN3GVv35PTtYCkf2RChUV2x4nUX0POEAP19+1uErFAafmNuQLgvJb+7Yu5W9R&#13;&#10;pSUYIfRKnSeeyFaZxF1//h/6+NacYc3JV/KIeQWWDQYXXucpJQBXOVI/jt8EbB1Kpxzya3qFrjCI&#13;&#10;THF5rz5lju3cbukuBaayCYhk32hgXejqt55VyubTQoVtuHj60r55BeeaGxlXNyrfsKwVZlLpKhxp&#13;&#10;VGVPqgC2eOU3ijNMk8JF4RM46iLQf7iY4hgXzmAgmOIotCQHPlQ0INIIbTCa+WphYiDpk9CBwAoD&#13;&#10;A+PbEBSqDUGVDio4ZAbfqwB+U3DilsAuAZmDBYG9SyPZZe/0rh2EwlPrDtLHzJBcHBipRMgKpQQj&#13;&#10;Y6qVQZN77ygQQsAwTYbFoypM3NL/86RMFNoBsowJ+JQjESiDZdfZTQU2ccQ37Mu7xDLHZgZo3DZg&#13;&#10;bhWgX/KlDA5ETG7+hkcpYrn0wDUFjP7tPZ1UykUE0lt1AYAAdJ+f+ChsNG2P0LdRg2zhWQLJJDqz&#13;&#10;cRAkDtkKBE4KvOAKA1o34p/C8msHEs0pYYcKDxJTCkrNP3CvjkqBVMot01vONHQybIIwUGU08wNG&#13;&#10;6C0sGyt4mT48F9r4UVpbBb/UUejoxN0/XfIKzoWr+OdAKQRys6Jo2lT5oDnzlm/Mu8zupaN8GeqG&#13;&#10;9hlwiRvO+LrgIq4gIM3iTTpdxRAeHyRL+Q0gbtLzTLrySqSCQ1riH/IC8DRhnGCbAhRA4IpX3wGC&#13;&#10;D62I+Cg/mDQr3F0FOODbakvWlFOTWutuCr4PMkLC3+0A9kVgF/zJNXVYcSxrlcIYv6or+kDjvrKE&#13;&#10;ftw5+ErndZjvq+VfvF3QwrsAty6SFT/6NXf42nsN8YAKKfLQTyCtXekvT8qB4qrTT/jWl67aC08C&#13;&#10;WpyEI1esA5UOKn9F0LOSYpKI/JQu7UYR+c7BrhNprwH+4IOf8fcBV87+POb3ThZUGo+NqdyYZgsC&#13;&#10;kxbSO4Zdwarg2bNVrBO4vo0bZvxeY3K7xIpvVtnJEzEY82TbxDksETzbYJvV7cech7G6upoynGYV&#13;&#10;ew9Nwwo3ULiK5GRZs2pv8ZhhBXjcVT7wHMd/GnyiLGGVZZvBkVtO7rJn3cmTZXWQoPJBYnnrinFs&#13;&#10;A/vyKf5pt+CSKwLh3ynatisT2curhGOSJd29Kndqdqm7+Npct/zoQRQny1jeLICD8iD7p6GlAykk&#13;&#10;Ef0DbY1tJ7Zdy2w9+Ff8YvtLlVV7BD2rlNDg47tXrCp3xrGQ8Lv2PZc8JVLgipcKBIL502KmbQHB&#13;&#10;g8nvHtY0DrL2OCj8wfJK92xrv7t+5S2UP9dpuSikUDwdsBq7wyD+4OBM953v/E73vb/8C3ZJraZt&#13;&#10;T3Ig79gYWxROQwd4bJmzH9ZRctjXLS2dRfFyrbvPQbD3llepu/VYiZw7d767c48tGQwQz1+4wOSy&#13;&#10;JiXPmVDQuXVXv/Pb3Z0797KFRxgff/TT3NCTPpc6nUNZY9Ed5GiBsMlp/lvwx8xpJu1zKGXgublF&#13;&#10;FD6nL1I+LErGH1OPnInxlL8nnzIJ9rriM1jJnIfvOCj4+Qo8An9ivaR8deWOpoCCRmsCJy6ODVB4&#13;&#10;QKtpJjb2o44vIoslI8i0dqVgU05n0oZctJ9D4mFqzUqXyjz6sJzbBB/Qe5s6q4/WDq9x9kfN2Wcd&#13;&#10;5YvqE1nmIV8mFwzIVSTY3jLQEx7MYH2DKOV2gA8vOxDuV1XTzmkzjmv8c0InTlqpWkfLWAd5a9/X&#13;&#10;33sHWnEdN+c9OAiXv91q5vk8pzlXxOty57AemnzGrQpYecnj9tfb8LyH6ImXFjy2TSczXkOs4k3l&#13;&#10;wuuvvd4t836Gw1Ztp99//x+waJrjQOa3sFBb5pwRlHmuoMJHkypeobdNVByz+ExdCN820silxY48&#13;&#10;S02W6TgJNmjzDKgkGu0aeuO3j7L2/sNHnQe8etir7W0NBe+dew+6x8gmx28XLl62CUXeXLl8EUs2&#13;&#10;zmhiu93c7DygVMhtducXz8NfXnsMv53jSlgSODl6/eol4qAI3Zrp3nkNqyzbn00V3tC0XTS0eFGe&#13;&#10;24/LPx7MmHom3eGZbalE0vWCQHx898+45ldBPeM0BmrM0z+Nbz0XfyhB/McUin7XvBwW1uIYvJsx&#13;&#10;ot/IEdLVeKnyqb6POggepjWDwkWFcKuHkmGG1ThLHnSVfxvFsjiomDOdjbjnVGDB83rxCB2MwfcQ&#13;&#10;d9uCbaPGRvA5cJOOfGr8Q5uEfmmbwkuboqwoREJ/ymk7VULOIfujRKH+djk4+tL5RXjvGluv7sHj&#13;&#10;XPVLJXmDjdZzmTgDT9xtO+E7YGexFXhQl/bFuNx+ky/7GlAlBhbt4mH90v4mZ+gDwoMGgj+x7Qvs&#13;&#10;S6z/cdrWhx9/0n339/6wm73kQctMbOGznB3B4oGwncvwS3rkLm/SL1bkLm5Cr0bP1AEpmgst+SCb&#13;&#10;OGGLmvGSUFgJE4h1KWwc7xWHWFXhZhPX/PuPnh8NTcp4+9X41fhtjhV/w8jHzXa2Xbd6WqfTKD0m&#13;&#10;7ZO26OvhK1nROvUMKy0iAp1bW54z6X+OwsRbcJzVe35J5kDKDepkyzTwnbcYeX2vipQx5mnmiPRA&#13;&#10;FLhNE9mHKI6FCHXhFhNhqCTx0FiJ4iG0EIEdBNAF2NUOanzkGGmf8YJbS91iJTy3DFv/U6TNwdhg&#13;&#10;Y48fCxbwcSui25i1fFSx48LCJGdFEcQYAQtE6LCHkHN+Zxtypi8ftb7J8TYo4i8O5AXOnsEyxnOS&#13;&#10;W4EcU1g+UoTfczMO5eHe+ow5wgvQ1SvkPRR5B1oiVVNPKhpV8owzNpBnp9gCK6M4Rvcgda8adq6K&#13;&#10;JzjIMCpcLC/tgLQqJ+hqq47kIeozMgSEc44PmTeeA32gyAmS17bc3lPw+PsTxWr/ZVrbYOIe8u9h&#13;&#10;1ECjmWMJy9lr1IuYZq5i+Wy/VgxP+cqz6LwBbgGr6DmsKRcYCyhbPFsLxAMrbb5Hx7zFeeT8oATg&#13;&#10;7b989e1GeZMwx4mWma/aHuS7dBMNW+HJZQ9M6N6TJPQxrmWJDHMMKc37COlH+vfDsb7ZpC6UEb11&#13;&#10;Hx4eRK5/hfIbovqVxh6WC4PZaVfFVMZONHJVHoMHynmIlPmKSCFUjCR0YtTDN4ina/G8Do8UGQLt&#13;&#10;0JkrDvfczw7SRrWSQ56WzgxVqPAvwgBB2gpvrYSoaMDMUmKYW+XYP8EPzAI7TGc8/ulMPXTCbbAt&#13;&#10;Uw2UitjRrPY4tTRhjICS4sVkTl6EYZg0HFZWo0Wl7/ECh3ToYY5W8QItHFteh8/isMBvuBpmPhn4&#13;&#10;ka/lq8EEzYAiVin1swEYW9zqjxc9wF7aUdb+X6MMReldlQkgEjoPA9rgIE8T8SeMpO9h9wBKqFdI&#13;&#10;8+qfPS75ko9aAxFKo0XR13xsrGp9ddLAslddlJ/v4VPCmr9xFPx+6+LfP8vLuPobOoKdr/rs/St9&#13;&#10;StnjYJyhCxzKWTQlcRo0dUuxVGhV6foUBGsOq9hxGKuQj/ABX1tHZU3d0CbhpvzT7N48UufEqM4L&#13;&#10;wR26HSI7ROnX8t5o9yrAiu7GbPR6lVRfLc6JJZauR8CV/IAD4utTHNu3DG0n33gpQrqEXdhBPrND&#13;&#10;UwOth202PGAnDN0dELgir7A3ZJqO6Cnnifz4xz/pfvbTn+ZAzzt37iTvrLQyofDMgnUU0W6D0YzZ&#13;&#10;SZLvNWgv3p1igOCVm8h9zivgOjtM1sUbjg8szZRXmZSvrnG9qPwDjna+55jk1hbIKawTVjIQn+O2&#13;&#10;gTm2aFhGzZo9vEt5YBpXp+awPhH2KbfvrKM4pzx3uML08tWrDM445yRbVRz0OqBnsOLIBVd1TfsE&#13;&#10;SfP2HAVAEo8umdUcB6+2WcslR0vbHBLH4ZAX2MYwi1Ln9s1Pu6frnOGAIuAcB6J63oHn+ZxmIui2&#13;&#10;kaxqT6G4AUZNgJADTFpSXnC2TbU6aThZReKW+nIWiWt+8edDWtjnGGqYdSktFLMqt/GNn2eJjHOO&#13;&#10;w21uq1nf2usuXH6NSfB5rEwuwRdj1CW3EzF4cKDkgOPb3/otVtsvcyYJEwtGmnNsOXCbzg4reR7i&#13;&#10;usJZEWfPL3GQ4SIkwmqF7U97DEDcpuF8YotV95s3b0apdWpmHjygHOX1Zp4LnI8xzzkRz56u8pzl&#13;&#10;Bp073MjygPpc6u7dvcFNPK8xUWdwyYBtlvr2zBurAgqhNGNCxpkSz56tw08L3ZOJtbqhhQHy7OIl&#13;&#10;BBRXilL/a1jQeIbE02d7XBeLkm19r7t+bbHb2uOg4NNnWbFcBSXqFJqpLHGrhYMntwt6k4L9YNW5&#13;&#10;/VGo2NeP3ZTyDJqTOOcTIP1grW6PSc8utPHsEs/5gbDhMzReDAZLHlpvBsXKMvKOD5z1Vn2Q4enk&#13;&#10;kq9hSUM9V1rCHZQypqh+ptIbuQZqwioezcBVADh5llT8q0nfCgrJh9SZB/Re4DwZJw8OWC9yDfA6&#13;&#10;uocDBuT3Hy8H/wtYWkiLdQ5sVfHUzoc4jVLJ1Xt5UIWbFliZUPA9T1v1BiWtWDycWeswhzmT1OUj&#13;&#10;FCX/5//177tvfuO97qJb8OC5N995DzJRV2wTWkeuOHFwIO+AWNxzrShwtSBW8WJf4ZYt+xgnvKdQ&#13;&#10;ZkTRg1xQWeiNEFpHvcf2mVO0fa0Inj19xjZBztexfUMJLVcUkdNMlFx9VAGYrTdYo8xhyWR7lLoL&#13;&#10;hD1+BL9jWZUbT/DfwhJnHBkCYlhenekWuCFHHihukdv5sJ5Sl8pC/PjW+S6904bjc/TH+tMZT0h+&#13;&#10;Nznh9+e5Ibzj76Yf5lmypiDZL+h8trzjYf4EBQ/eneS2/CuJPEiapE1xoyx2smydMR0ODdsYK0KJ&#13;&#10;x77rpgAAQABJREFUuIVb5dnG6fq1MqbY/BhDGSZfhq5m2nAMPwPrkB6E6Qe905aUrbQ7ZaNlVbHl&#13;&#10;arzjyt/65jfY5sftVUzMnSujFgsPZ9GM9nGw7ySF+E6g5bUd2zoyFThazzQ8TUlLSxuxTxGXTNZ4&#13;&#10;k3drexpKAvhNymlptYls+OUvP4GXziDLypJOJeSdWze5Gex1QMLRwBLPJoudv7jIilYRKNLZnKSS&#13;&#10;f1KJX2mDS88aAkKO+NRPC/fL94Tx7KP2dTJI0L8Gaot0JBgcjgSO8BC+OMpP0qzVre12wvEG9SRP&#13;&#10;2BysF2lsHJ1PratVbNi2DlhkHmfBZIpvkhmD+iEt2UlTrcpMqSxSYaDCjh6bPkhFV0CHB1w0qO23&#13;&#10;UMixqP0pe6eyQMmrMgNkrE1rUURCJyWANHVcqwwy7134wzIWTVWSEIN+fY7+1a02ORwbOCpLVbSu&#13;&#10;7W5E6TzFdtIptix7S103xu1y/POg+uRovYdeltF66enEl3I8CzHISbo0HPjQV6F2gh8tJzxJH20f&#13;&#10;4/bgaaz+iprEnIYvUTbZHsOT0od+Wosdt+UqX7UKlPwaBDynrWU6GgDwiXKWHIeywe/8SSbnsPBn&#13;&#10;6jiUk17HXfFGpeK3r2v5ob23pymLrgUj/lR0CxeS7+bhu7RzbhuZAx1SW/QR6QtVQCk7iO8Cr+e2&#13;&#10;eWPaRfq+ucULkSvyiGnlQ+WGcYXp/5ZnYSINBi3K+jfAeOnnHUuMSj5qWYlFxFFYg1c8NIDZB1S/&#13;&#10;3mLV8zgu+lb64sPIPHDS2eVIB4yKqvLyCXIGC0g8w2D4+J0TiQlrgtqKcYDgIV0yTmmSW0HM4kV3&#13;&#10;HEGRM517ENuKrQIxNASmjSqMIw6AE3qF+VJ4CdOBh65NbEyjKyK1Ruh34deepg2BqJyWfxIe+2l4&#13;&#10;+2xpnBzEREehgGtxWtJWQYHf59vCTnq2+MOwgmlnVR3KMMx30xQ+oxC/xU0aSI/mGn7ik/fwGvSI&#13;&#10;smXEeIEX2CNatbQN1vBJdn29SGfzdfJYuClMm+ubQvvM8yS45irM5lpdte/jT2EoeFqZDZcu5j2E&#13;&#10;77uwHOQpBCteT4t81Y/xKp3lKVyO46D/q7gX41V+Q3iHQnNY6FB0lHfxGoMLVlF0wQ9hJJlsj36r&#13;&#10;aReuZd9GcOeqv75dJNFv8Kfo9WoZVNxBBb9asiOxGl2H+Uq+V6yWI7BK0w9N8T2siz6G9Iw/wl9n&#13;&#10;3KxaOyDBtU7NTjMTPTtHaJ6bJqgXrTM8jM3T3u/df9i9//33u/f/5vvcbPIZnU/JD00Zs8oATzYZ&#13;&#10;Oos8XOS6WZUn4qA1gB3YJoNAn/p5M4ad1Wny2GEl2EnmJvWussVVby0JvCpYd4+bNZTTi/jNMXGx&#13;&#10;nI6sFlkd8OYW5djqCqvDWAWsz5AehcZTbtgRt02sTlzZ22bQopXMGawL5C8VP06Ky9rN7pABF7K8&#13;&#10;9RPKHnlQ2BJR5ZErbyWrS+47yArPgqPlgqDpS+xET7M94c233uWAVKxNOOz2/kMONQXfefLcQ85o&#13;&#10;dTCu7KUcGXDTBcgPNQGxLpUDto16T5XxYRz5xC1J9hpZrSYw8r+qlXSEhJlae7XjVjFmOTgElXxd&#13;&#10;NTftM+rk3sMn3cL5K9yMw7kNWPQ0S4oqmyt1u1jwrHZXOcfkvffe7f7m0b3QUIuf+yifZhcYzI/P&#13;&#10;ZxuGIluLoHWUMfdRxLzz9ju5kvg5twj96Ic/gHdQfrz+WveNb73H+RCPu48+/ohVnsWUUzpo4eCW&#13;&#10;kCUUXyqXfH+DScMz8vJmkX14WGWKvOu107NzZ7Fo2KHeuEqSgZ5nZ8yjoNEKQGujBZQsE0yiZ2a5&#13;&#10;JnkaxY10gwa37y1jafSw++z2GIeaLnRLi6e7a5e53nhil6uvH3AA4QGWLfOBJzFVADuIkodEVr6Q&#13;&#10;DxXFbq91cJyrRWlDbil0oLkLja1nt95EzkHv1qW0vl7Y6Qet4Mj9GgtQtXG1VbV4Qw/rhJ+E5T1v&#13;&#10;fbj84ZSB5zDOUM4UT/WMYlroCPLQy+04T6PE+0//k2+nPe4wiBY3FR3LK4+7tS3ON8GqbBklgyur&#13;&#10;61FCruaAYJWcWhMqA1SASAOvB/amKGE85GDX+bmvxd/tYCoZVEBMsSLquUQggZXHfVb3OS8HPlxa&#13;&#10;nGd7zmI3S/rzKNNuffpxt8otWI7bwDjls068djukI4+YllM02+kkK8+eieQ00MNdr7zxBjzkVsEJ&#13;&#10;Jsbr3evwuavBG1r+IIPWkB+PnzwqqxflAPk6gVIxKj95NbnbAbdRDp7l5ptdtgo6VvD5nG0cCyj5&#13;&#10;crgtdX0Wy6hFFKQqZJ9joZXqsEHaTlM1jnuqzuRjq9M68q9NKi3icVdp9a36H4UP6nPkefhWdV4T&#13;&#10;kcpPvm3jHGGVnGm82eA3/pJ3G9+08bPAh3zVvnvW9DMukzL7FNqL8c036VIEf8S92oDvYJK8yp8Q&#13;&#10;ALZxoDJRfxUmKj1GcfSvuPVGCHkFukQL4eQL5DxAxtBilYUKE134lEqKgvAq22Ju3H0YWVplK7yi&#13;&#10;KIEndLHkQ36Kp2nFTWW0sJldJ444t3K3p21AJbIyRCsVlXm2lZX1p93S2291F5B39r2rbFNcWUUZ&#13;&#10;9/hh9+N/+Nvu3MIMFk8XCUPeOLcgr+CTnEI53kZ01Nuv1B1Fr/pKi8GPAPxCR8P6ysqzfzeSUuSr&#13;&#10;utDdfE5wLT+DfPev6lZFEOVCjqpoyJDeeoKk4zClpLUtKtv2aW+ei3aAgt9xZba4oSlR8QhpuwPq&#13;&#10;VotW+VxFvdYdjg2sB+WzY4MdxjS2b6bQHDiLVa1nk1lmaYKfM7fnal+oTqcDUZQnRN6ElvCTFKJK&#13;&#10;UwatYz23JFZQ4Os4S4sjlQ5aXeR8NZQrCE2ScuYWVjR7jEl2UZzs0EfkLC9k0DhjAw96tSyOIYrf&#13;&#10;oZH8e+iwBP5/mXv35zyT687vBUgABMD7nZyLhnORZMkrra38kFScjVOJK1ZSSSpV+SmV2sr/uFux&#13;&#10;qzbOJtY6suRoZI1mNNJobhoO7wSvIAEQIJjP53ue874PQHIk2dmNm3zx3LpPnz59+nT36dOnKUP6&#13;&#10;nPA2CNIWeIM8k5/d7so2GsorDOWSfmI82nhoEcGp+kHHIVhTWQ4guDXxET/j6oNJfjyKMtw67X8h&#13;&#10;Erg4DnIxzqv1aNmz5Y3yJr5p+FEzU8x9tiz9Jt/7gVhdzsAjnmE6rwXH/aHSN4AZjVSMZCsc/GFb&#13;&#10;A6WEGC7Yhka8l7ZoXRGv3lcJhabMKqXJuBTwGN8oZQF9yV9hvSy86Jtl6eD3fi55XYX3fm+ZK0XD&#13;&#10;G1+VN/3ccL0e9IOjEBndohaaZljMLFc7wdQU1JAKIL4ZuwdeKxMbk8KrkeyMvO5HsJ/9lgET6VIp&#13;&#10;wLNAacRUlBrg4ANCgSua3Edgy358z7F3VKBBwdGD5ZTJl0MZGh9feT/Fq6JUmYf6SdwZ7U2S/Kdl&#13;&#10;U6oQbAwmbNj9PR9HfyyPwe8dR3rVuxbE1UE0rABOjOf/jOH41UlK9pxy7zdhFJyq8CktRqAaD+P1&#13;&#10;/ehzbvO+aT98NH5xSb0gO4J/bBCWs+4L5tDKjDIE61thLqkLRzthG+BAn47IoOD51PVR2OaLbEtu&#13;&#10;GXi30Ak+DaSu5mleDhTjMTuvpVMrm2Y0aJwqZdPxBUCJUGW3HH1vqaocXoVlnL0wC1aVQeFn/GrE&#13;&#10;DVB4QhI/qeqT9/KMPF4rsQh5IoaeZOIgykm274TnqqQmdaW9fTH+4vgfKkyF9j8gw+KlFycsiu/7&#13;&#10;9nsWt+tnoDQ8NQPQ9dQ5BBdoHCsJXqY+hrb8BBPXw1hjaKqookQFlsf//vSnP52897P38E3xBSvG&#13;&#10;nle/kc7I+lo4uBKls3WriafbY3T46MRBxcedtTtRrDhQ3Hy4mUn0Evt3Pd3gMav7Kis07V9gRVor&#13;&#10;kc2DmznS9BEyWXm8s0IcLEJUvrgNQPwd9DxE2aIZvWV3q4GKmEes7irjlcU+aykyd6ho8YiJ2yMm&#13;&#10;SyoInJTrS+WTTz9FAXAhzO8gVlh2/l1fPnsvjtb/s4WSca4ouRrzjMmh/Kt1VQYL9DHNr/TXebfI&#13;&#10;hPsCgzaVOreufjm5p8UMbeEwPjUOYF6sjIjVgW0EVG1P1V6qHeYYP+vTkRO4iI/xqq5LdmqVpkzi&#13;&#10;y1TmCMZnrw6IjOAg25Q6+Nx2DzNlZQfO5NrNO6xwrbIifpqJ3mkUVUdrCwLpZA3rxqTlIPXI5J9/&#13;&#10;97tsv/oAZcZ6cHJb1QYjtOMn2K7B4NNTCj7//NPwkFtqtlF6oDKj3rYmJ7BaOHn3FGm3J7/5/AuU&#13;&#10;IidSTzHnpb6v4fhzmfyOQDPLeo4TWh6idLt79w48szj54P2f40PiLBNcj418iiPaV4C7ybGuqyjS&#13;&#10;jsAz1lUp7hz8SYBMQB2sQnctEbRoUcHn5PoA9sPbrlLO6cPl8eT9Dz6evPHqqck/+9abHP17LxNr&#13;&#10;j4+VPxzoZoVXciKjpG7qY+AbFX4rKAEcrMWyAlcIT1k9xjCf9oaSiqt5l8IQ2UidwkrghALGeoLY&#13;&#10;3dcJ15+h5LyTautw6FX4ptJL3vT9V4WGY5zgm3xM47TAMQ8DXeh2995NrLZsuzjJdfIG3NCLOIsL&#13;&#10;KiTvYy3FFgEG9GSLEsGtblsc+4v/Dn4qS7SashzHOfLZ4Hau09Tx57/5TU7SsQ7csmN7cj6ionT3&#13;&#10;gINS+jZo5FauB+s47V3Sumw9TnsPIx/OYbV04dXXnL8gRx7GUmseetcJSJWnTUQnslvWrTRFaXMX&#13;&#10;Cxd5+iRWUQdYYYXNsS67wUo+x1eT/hFywnJdeuttTrbYjUJQeeMCGJUOLVD8UKda26hUUXGyiyzz&#13;&#10;1KDDKOPeuvRGnSrFpEI/XcqyDSzjjiGvjmB9ZXurvsOecFa/fCBU/Xa7tLrl1dQXdGr50zxhiqrr&#13;&#10;WX0PLDKFZRzzrFDwU+cDj8x4gZqnzsWh+mVHRdQX+XZovurr/vcNq/hzxquVldJHfGti5SKiQf6d&#13;&#10;8jDPRRtv+F8gcp8ykNb05r//l8iO+ZOZbcLE/szV0MDqqf8WzjN4HVNZeADeVQH/DAewWrm5VWZr&#13;&#10;yxO3hskU8sZJmDJfdYl0E+f8QKHG/dU2qiyFi7LDNu/PMY30cuLmhDpbQuHXiyii/9vv/3l8X6nH&#13;&#10;erx+D2Xz5cl7772LD5zDk+9973vpB+373KrBjAMMrEOn/JaH8VXKDk2akMQLffqZwoaefU1VFw2N&#13;&#10;N6ZYnkfpmn7ja+Yx1WGNX/9e99JQh6SbKD+2sexwu6tbWcRFuZQ5FA1bPvGfMmPbCT5Kzl3Of7Uv&#13;&#10;351HVYATZQ8T0AJFVtsBdxXYWqU8XVSJq3UZjn6xRJRH3O7tuBvjDixHkXPwpdaBtlKEHvHtG1C4&#13;&#10;gkgWN6QlKa17g3i7ncWX8pRteNZyis+VIysoaj35xlTZDkT2OqDV78o8vozsG5Ub2y7msFXUybnO&#13;&#10;gVOHXCMPzEMIThgUclyf0d/az0QhTDntR9AjZTuJffo28WJhAl9ocWf5FykPojttfIf3lsuxCK/C&#13;&#10;O44j9BHn6X/Sepm6UCH8CJnvuOkAVsGcsBIZLEYZ+4BOtUGpUrRouTC+em8++Q33clzeqwijrjv4&#13;&#10;rvlvKh/6I9fObwx/gOzX6ffMq6CRsB2zKXfMJtfUGfxBXSurM75k7KiiPVYolNu25YlF0+AtBej8&#13;&#10;LT9gEqynft/xG78h2fB6wG8Ep+P3dVr2EU38ln7aMgx5yYPjsD//SjPDq78r9RM6o4weIZxliSBB&#13;&#10;wlh4V80UanrJjtqQOAqx8qRbBREZCRpkIG4X2gwa0WQ2/Ok8LUzFLQrGCmCAY2Oqf5COMuaelhiN&#13;&#10;qUypiSANfaYsEa+hg6HhjkPjULRiABVmC/VTXuOOqjhJm1C58tHK7ZCKhklkzC6L38YM3B3irIyd&#13;&#10;uq5+N3Q+9TZvprfPf6tP43z63rgdf3xv2TuOqcXdnH0nDpVmYJChjOP4fi+eKAoVvBkthOmgxjRJ&#13;&#10;DvAazBRMsKo8eJ9JC/DGoXEuPqgvXV8++b3g1X3Hb8bfm27WMDpe52W2vqPaYPXCwedO3/EHEgx0&#13;&#10;6dTSa1bmMX6z+4I5i1bxKyu/9a9ghb+JLH0aduEQaqfMxc+Nq3UnX9dgzVs7tyUmRBWcfNOJMLhI&#13;&#10;HQ9lHD7+k750+f/BSA5VU5TaC0WeMzg5Hofxo7Jlf5jyAx/kNeupVxd9diVc4X98mKQ+xiz51x/9&#13;&#10;msHazyYfffQRSpPLMaGHI5lQnGM8Mc8RwbcZiLBaQwf7gAmtliBueXzIZMgJoM+uxGlirJXHafxW&#13;&#10;aPquaazKgyM4SHSy5ArQso5A4R+VGpqEaimgrFbpomLn6tXfBOdjwHK7hQqRJwx+VJQsMyBZQZHy&#13;&#10;mAm0aZY5pUKrgtpHPp/9qSp+hC9eTsxqojDBnP42VjM3OBr3a+kfNLUOfaCFNJNno7Thqolp3oHP&#13;&#10;IO4qDTQty4PatxyxjSxdZJuN6TedBFIly8dOTS4wYVu7cXVyf+0m76EDeHuajsJE/MSNS+rXvJy8&#13;&#10;ODhUUUBDGKrV2gaXNB/7MW4EkXoXx4pq7GcM6ISXl8Lj3lWtOepvE78UyrkvrnF87NaBycU33pws&#13;&#10;cXTwSbZirKB4cIXOyYEe8p1Me/xh/BsA/80338YR64XJZ5/+copTHb054fQh/Mw8VhGkcmKerRwn&#13;&#10;8WFyHUujNZxhcgwwK7gnT51mS9f7KFW+yKDuO9/9zuTTjz9h282N4ORqrYqUBzjlvI4liZPUtds3&#13;&#10;o8DzRAutINyms8KK/wYWDkdwOKuC9c7ajZQPhHOkNKhHKaQCwH5fOqpg8FnLIvemH2aCdJCJ0o07&#13;&#10;txg0P53cvLo2+eEPfzL54FuXJt//sz/B2uAsyrd7UJf6oSIXpAX16nbf4iNobicEfayrJep9DRp4&#13;&#10;OpBHz67StpSPrgq7/bBCtdis/EYJM/QrcrkVyLUmlVYy1Wsdj0LFYdIE/8s3Y56dRguc6VPguiJp&#13;&#10;/O4rhSN/p37BfQ3rDU/IuYDfGfNXHmt14qRjGQXfSbaYSDNPl7lxC4sT4t/nxKSzHJnrcc8H5/Bn&#13;&#10;wnf9l2iRkhVWeO44zluvs23vJE5gz6CIuXnr9uQ89ejA/DQ+bMRfaxTr/RCWaB6vuuIpTbQPLYFu&#13;&#10;IjcOwzurTDJOo+C8B26bKEydLMW6jcmGwyT9Y6UsVPwukwRXjJcOoawE1hKOWbUqOYUDYfdbuNXK&#13;&#10;02xef+MNFG0rky+/vJztZLYPT5WwDp7kRK61KLleuXA+5v1uq3Il2TiarV/5ku2I1O952s0d4FvD&#13;&#10;ylb95S3H74QDdbjHFXDonfYo9LCAz9Zt1Tk3VDbx/AdTSRfry9B1nofRn6rP0YvA6mfhWt+dd903&#13;&#10;zJI3ZSn1jK0JhsKx8vS54Ff6/j6+2i6Mo3hyPFKh4rulz3eWtRQGJU87f8ecL+7fC+8ShM/j0PmH&#13;&#10;JhGEna/Xwl2ySVvjpH0kCvnRhqWt/YM+gHoC7Gfbtbxqg9aqSLmsMnxrq1arO9083xbgPctVi2Wz&#13;&#10;duWKOxVO3pabdMblKh7C1wKyaGw0lAPwtIp9nRz//O/fBfvdOBVeOHCa9oE/IawTP/jgZ5NXX0Fu&#13;&#10;0odaPqmzS1/yjLLo+yTMn7d+My9LY5AW/oqfyDHfmmShn19nCXiaBd8XrsJ4cfhdlSb782gekCZa&#13;&#10;cWrJxrI2bUqlAbzIQTWGTpctHtIbGWZcHcG7HUkr7CguuMcWlvrEGpZ6fYZsVNniorAT4MjKbZRL&#13;&#10;wJBXXVlQKaElh37KVAioTRAvrRFjwU36nkBHmaJcAZ70dHFIJY+P03mICJNGeRllC5l4ehhSOjJR&#13;&#10;H1mH3H7DFtZabKHE9BHxXxkeoe7IX2VGQCFLLbd+kRznZ9sN7HUAh8m8QhkPP6n0UE6D25YLOSR1&#13;&#10;Cy0Fhjcor3IVGNt8U0mkPzN5+ok/F3wgyKI+YMBbS8aDKIWjkCL+Bkop58lugZ3HMy3qI3yt0J/x&#13;&#10;LJ5dh11HwXn0PoXgT8fr57qanm/8k/28HwfTRD7Qlorm4691v583bW9C7JB+OjxccpQiwg/QkQj2&#13;&#10;b/oc1fLzAQpzFzpU5KtQ16IaUsl8iQvJZmC59604e1c4DN/zzveWhzgk3F/2olWlq5hf/TdwxMP6&#13;&#10;kSbDTzgFq/JqKOP8VHYZx/o2ZLzBdRiFdKm8FubJDAJJRwfXdSrAUEG2GhqrmmUHholbVBD2NLzo&#13;&#10;fSNqpELQ/XWu9LgoQSXAvMZRIFqJqSQaY1Gd91aDBAUv91P63kZncPW9gzAWB4WJ+VReCmk74Spj&#13;&#10;p0sa4tdb4A43Ml3S8Sw8c/FTp7PD6PvOt681uTdFMe0YB++FZ/mqY6oyj+M0nPE1uIxeBE6YGG4O&#13;&#10;IxbiNWAsnI3e9JzlS7yBZiNwiTd+fu6+CbDnQ+XZuBVYaBWU5B+/V3mN08qlBmE9p/ZEaXjZqIl3&#13;&#10;hVnjqXdVF6y3pD4qbzOchaKvNG4YFrly6Fd+k1bBi2/juELy/Vjg+GycGRzvZ3nuv+t8Kr64zOqk&#13;&#10;4wov+Q5EqDTynfQo/tPCwNDfkCYZrHRa20ScMg9AbQdupSDF8OZlF9oOPF5toujXZTRFl/NFqb/q&#13;&#10;24vi730nXnsJ9zJ4Y3rvhVFP++n/20q8HwbUn9K5vzUuqRdeetWSSwop7xxIuBJvCeRvT8FQSfLz&#13;&#10;997j+tHkk08+GSY+hxkwsqea9MdYRXU16CaTQa1LTjGAu44J/QkGmR4lax24fcIBjzLFePdQpjiZ&#13;&#10;uHkTh4prtwPTXLU2cJuNk6YL+BI5hDJES4JrTOCdxDmxVutvOTbI360fDj6Nr2+Te0ya/bbIwFEL&#13;&#10;wXv42qi94QwUHj9losc2HDpEO00tI/SjYXonUG4P0pRaXryN0uTiRSaI5OmzMM3fsmiFYHDiZ5s3&#13;&#10;7LoBlEGbec3Rq1bdauoKiRJFvyau7jiocoXa7UqcysMAb3n1yOSVS2+zT5atSphbqzR5Sr/gKg9z&#13;&#10;9tSDSglNr53Yu9UgZuPABq3kJQ7ima1VviTQAgYZEIHFE+/BX9mcCQG4y1NaDuV4RgZcz9gGcR1f&#13;&#10;FVsMhE6cPT85xBaDYyew3PB0BgdJrM4LWceQ6R9MO9DnLPX5jW98E4ujT6O82AUPyEse+HxYoWw4&#13;&#10;j/UIYhVb+rfwGNVrV25gdeFpI6dCf7f2XLuBM1h44BtffzvbHeS/r33tTQZ8Tycf/epX8Bs8wVYN&#13;&#10;lTBfYzvF7du3wOUZ9cWkmW071qsDvmtMWk/Ai57MdAbctBoVWY849phXfdYY3M7jBMW6dXFQK5uH&#13;&#10;126i5HuEIoQIu/Diua8xcNqc/OW/+RvyuD/5H//7P8NaAmuXmCtvUB+WU8rURNNBiTgswIfeqwy4&#13;&#10;RZmuXbk8eZOTN9w25aA+EzDo5BYsB5vykI70Fhx8gs9XhW7LHaf63JKr3b772/iaeHKDvOtYA8bJ&#13;&#10;eID6V8lniGUU+Nyh7alEkOcvvfFGeL5WxFFq4mNIfl5dPYQ1EtsV4Eudwe4eox09waeQkz542Xfz&#13;&#10;rPSqHFpmYK2MUGmkbDhzWn8oB+Lk1/YFAagbLDlQhq3DI0soGLRGgtsmuyjsHCXNQ1P91uxixTLP&#13;&#10;BPeTT389+dbbb6FsOTi59gXthHdZmWWSpeLW8jmeI6NMjOYY83myzxxtcA4cn8HT8sgmMuzXH388&#13;&#10;kY/1E3Hq9KnJJ599zvawu+HD7R0Ur3MoTWg/OsizbvUT5v0mPOOR0NQacm4OqziUsdSxW8d8fsA2&#13;&#10;wF2UuU64/FHTopP2K72rvrqfrqvvUjfyBbBn8YY64708kDjA6oFvIpJDharPvfd+G+q5o/FGWE70&#13;&#10;mVWlbasUpenmfaWf/S1867lxNEthzPgSXh5nT/R8J6KywwmrfOUkM8rffKd+gTNWWMxy9U6A5EGk&#13;&#10;gST53PnK28rBxsHrePt0IAx0NZ59pMq0jCuJW5MpiVL3TjDtu07DC/Zn6ygKnfQqyy23P9uD/YRy&#13;&#10;TTh+q35hXPi6TxporGKmaF3pbSce344KHX4pB7IW8KNffTh5ePdWrJL+/M//jHZzHvnmMacce4qs&#13;&#10;23jElhKUhvpaSL7wlfxWJZMQlrCUOGLQdOHWp9AZCuXeN9LEOvNazz5wZ93WqzwOt195yfwmuHxl&#13;&#10;tHyseqpMpZGyWBycQ6hokLbGsRXkmqjFa8pMT8HT75fWYDpRzhYLZZxOSvnRfU62kKv2c3mgkPJg&#13;&#10;xj7AFoZ9qpZzKi4W8WmiE2eVJjtMLL1PAKn0po7tQUZlgkcei5g8q4Xk9hZjAJQri1hehEkth8oW&#13;&#10;ZQ0yfx3ZoiXMKnX2hD5lG8fpT3e1gKQ/whJT3lFxb5m1rBMHFTjyu7SZkzbyH4UKp4qH+VMGRgbq&#13;&#10;d9KPbWJt8gB8NuiEVWjrMFtrOO0WtYbLPJR0joHcar1D3jsoS7bTB8yFllpjOn5Z1MqCG7ct7aB4&#13;&#10;8ueWyTi7hY72F2AG5IFOjSvfDNaZv76XK18UjOOX8dyx43X6lH3op/xWsqDgvYjnpBkAA8Z727ht&#13;&#10;TyV+8gNXQ+DwXd5r332x1jF9QIAbiqgoQ20k8jbfGueCMtRRPhFH2KYfQnDhXl6xnadS+6MozqL2&#13;&#10;29T59GG4aTj9fvwsPsGJPPp9X2fxi4f62SsWzST0bl+hfC9m2esI0g5eXRWyT5VoLQwV5p25RFQY&#13;&#10;mrFQvTYSfTUrg2nsEh0ouSoqcRxIx3yXhkOLNZZUy8U0Tu6mJ6jA+OaXvGnEBp8Nvhvfj/P2W8eJ&#13;&#10;4FZKEBKnv/mctwWrKDHEAU9xNX6Xd4j63MW8jNd5ep98hpj1bZbMeB139rZwGD/vheGXUHKKtI3c&#13;&#10;0PEarqvW0rdDOuR+4Nrxuux+GsPwWRKlwfkwhIFs/bjnSol5LhoEfhpA0c6IXd4xXMiUfL3OYAun&#13;&#10;6s5042Cjsk66zvubA8Auk+86L+OmI4Cf+p3l7LL6LfiIwAtCxWs+2hthnKThGaPfm5/vC68qZwYF&#13;&#10;Q7uxjEkHeONoBRWHV6TxfTzyhw5D20Qoiq8DbE3kFKJ2apt0MrbTmCLuRTHxs8xehUybNUrToq/7&#13;&#10;kr30scvzsghTAS3JQojc8OB1lm8efo8/ov+PDU7YZMlpgx8AFu3hKwfEhoH+8poOD119uM/JMj/4&#13;&#10;m7+Z/PjHP2Kydyt+KqSFnY0nxhhUSLiiqqXGPXyOOEFywn4ZM3tXLWyrbuFxwqXVyDEmPpnwI2u1&#13;&#10;MPHYWGWsabQ88VkF2go4KA+dQGUrg5Oo+1pmsFqCQkX/Jyo53Gqj01hXvuWHa6wMayWQiZf4MbBc&#13;&#10;B0dXmA2uWD3G8sByeJT8OmUJLMorDg5QtnBsZt3dwyGtK+IqfxyIKU/9STsH9+kLhjqSJg54q3NV&#13;&#10;lg8ym9UYV+NVSKgsT38jdAfM8gp0cADnMbqaDh9hS4kOT++jCFhngvUY528eNajX/INcd1WwkNbu&#13;&#10;wzJOJ8i2BeEpi4afdY+ESNVX27LdK0uNWm3fOA4uS+ZjYosp8zp7wO89Yt/+hdcnKydxfrt6jJNx&#13;&#10;zmSFysnC4jIDUGjgANAJvYoTLb42GQTaj77zztcn7/707yZuvVlmO8zi0lN4R381pYhQybazM4/V&#13;&#10;x+0MGC5dej3bqL5gi9dRJiSW6Y/Y2nMdvxa/+uUvmaSciKXRrVs3J+dRoIm7FkAXsShQmWd9XmSV&#13;&#10;/wpbdjIgpYRffPH55Pw5lF3Ij/WHd+CPV6jLx5PXXns1vnAs/VG2htzgRKRzwNFfjgNn+deTmlTs&#13;&#10;5eQ6Bsk6kNV3jQPEM9BEiv7wR+9mcv1f/9l/NnnzjQvQgnbBgNNqsI5dGY4jWHjCybnKRMu3zorV&#13;&#10;BvzoCRgO2jXr1VmpirCcSsTVyZe75uX/KE2GerXcTprlP++tx1a2pF7NW/6E9bRwMCTeSJBI2w4F&#13;&#10;Qxk8jGmGeN2/Gs9JnVZi4q8DU6135CodE2r9Zf5uHZY/Gb2jpGALFPHcmuOkTaubTRSUFiGTOXDU&#13;&#10;N4kKT/trLcC+/vV3Qi8Vlats31lG1qusWBEm27ViPo780MeI+/3t4/WP4mlYp45fmPy7f/t/RPG6&#13;&#10;evTYZP3u01iKXIcXPBHCCYvWYaEzNPEUHH2HHMV65fVLlyYP6Educqz1fRStD5F3r772+uQ/gt+k&#13;&#10;ozjcusUpShBUB5GWX/mkjFwCd9uisszjrvWFs8Mq8flzbPHBqbHWAk7tlH0b8KhbN3ZwBOqxxSqX&#13;&#10;PO3QRixdJLs/760frwbrp+vvt/VZ1rlxMrFqALb8AVZBrL/PwyJzgnmZoCbxNZFQrgUhYfPLmGof&#13;&#10;Xr5PWsFwn5D4JpXfhFvvK2/hlOLKdMmDGPJd8XHlJT91MF7yGJcn90N+RMx3ruZR+XBPnP75vXF1&#13;&#10;Auh4ylZkO0uaIbOUcYCjdbdbnVMsrpcuvREn1K62K89JzaKB/QUr7IxP7DvdDmcfJj/bn6h8VQFl&#13;&#10;HvYPbqsoJXzRWhrZ5u3PVOiegH+ci9g+tETKyj/fFmhTx7B6Ez/lrtcjWNJ51PYybUWlj1YL1W/W&#13;&#10;5HVGQekCGkM9eGcICaGLd/af8hFZhZY9DrbHgPqJP/7jmxn1x1/23gtnb6hUVR+zL11/lsvQz9LC&#13;&#10;LXbWmRYW2VZp/wtt5RexUCm6Sb+ybfuxnxRj4dBHab3H1IuxAH44aHeZpDquDE8V7c3P+rPda9Ux&#13;&#10;j7Ik23iEbtuy/KQRpyhWUPTLw5Hdg7KETpFn8iSvnKzD3E/8kp/J7S/BaQvlxDoycZOxhaSXvm6T&#13;&#10;0TH6MxQW6JGxwqO/p4xuDfSku/JbMvAvOLngQyEZ1zAmsYnxrMJoG/lm3nPIPq2DN9m66JZY9Dfh&#13;&#10;C7eA5rQa0HSLIgM9hTx4UEKUdZ7Qs8uihJZGymtPISNJzT+kAX3FPH0kiVGksiUR7OXbWtsnX3go&#13;&#10;7ERaeTp0C+9UG5O+6aOggzw1be8UwXon+TTYXqwTQ/NQxvzTGHXTbbq/9TXprOMh/3Ey+xDnTwex&#13;&#10;6snYx/Y0yAHlgjCdc5zG4tUtqOVDUauwks8ZezHusd82ED1lkVjF1xYEehlCkOLnKl7FqY+m6+fi&#13;&#10;r35fSQcYAeP3Wf/d8Uzfv24zPnf6F6WZxhsILn19V9RuyMPVD/4klCY2MnH2DMIEmzS8LrRCqSdz&#13;&#10;+0DkUUHfiL3oux2AlXCI1SyLbX5q0mtAUoTmVXCR+c1Xh1M2IaomDVMvyVN8iNz5dRnGz30vJEM/&#13;&#10;GzfP+VvV6Dd/MofmaTIxiOQ5HcmQxiSmN+5+OH4zrqG/x5yR+IE3fT/DpeMl0fD9Rff9zsrujnSa&#13;&#10;11DJ0rPhKZS87+dO/7Jr6BeiVzrjmbYC/DHc9aUE84xZiwlNa4xK1/lLR8OUXkQKrrxzwAu1EwUe&#13;&#10;jZCAsok/TWN6QApPoVWChFg8d110XON0B+PVfKzhFkQNOOXlm3H4n9D4dZyvuo7jDsXrYk6ThX58&#13;&#10;zDU0qQYeR1hDQy844NCp6IScbFm3vrWuLYEdnqt2cGRo4Oknlkm6W0YnP1nJ593zQejTHJ7//Hu8&#13;&#10;Ed8qz++YyGxDoMr/90r7O2bxu0aTi/UHYshADRpP21D4wEmNAysn88gyCK8lj3v/f/SjH03+1b/6&#13;&#10;15Mvr3zJyut6OkIHcE4AXGE4yJ5aV3D1v8AMJCtwKkw8zcgTIkKDZ5uZZKxg8u52GjugYzhqFI7f&#13;&#10;Vbo4sROefGk6/Yx4JLFOxcRFKn72+WdMetejeDhz/izfDkVRoz8A5akKF53EOqlzO5B7zY+ijNFq&#13;&#10;8N59TKmZnHmixREcRToJcuvPAqvcTtpMY4dvcPJmfakkecSAxu9amejo1A5SXKSTipFpoH26iuzA&#13;&#10;WJknv0jjeMfn2xIrRuIoP8rDm5RV7l7CusEBBaQnyOWsTNH5OkBfwLfJ8YMcR3rECeAtjiB9NHnI&#13;&#10;oHuVoyeXONbSVersz9aSBaScnIqb9/6QSvwDMOLKSWu+8Rheth3ahsgrsgKcVdw8Y1C5ic3u/Ufb&#13;&#10;ky9xbHgay5KVY+cAfmhy+DgWAFpJgNOW/dci2A75uLdZJb8drttX3SJzGh8OFy++GksPve/bBy7R&#13;&#10;zx6mbh/gYO8mlkIqF5xsHmCgn0k2g/7PPv10cgvrmkuXLlmIyetLr04u40D4FkqNt3h3C5833r/y&#13;&#10;6mtYpzxEsXGPVV+2caBYecS9fHENa6VjTJxfxTLI01a0UFKmPLx/B6uB8+TxMRPy1ciU2yhgrLeP&#13;&#10;fvWL8LUrtA+w/NHhorRSeXtIx6OMYFUg3kBp+BSFwNICpy4tHp786//t37JV5e7kX/4v/xP5nWLA&#13;&#10;SXtgwHsgq5nwNANpLRB0IvzJJ5+yReMKvk/wm8E2D7sw5ZsrhVobSCO3ntRkVZ6g+pSJxBMXf8o7&#13;&#10;G6nKqmpCJZta1kfW8L37wtQ3cV8kg/Ktssn3zsP8I4PlE/6raHgEziq3vvkH38yWticoLxzIgwzl&#13;&#10;FX8mAkxuc0IH/OTJVK7SHkORqbPUFepFueHMYx1YtgPHXRk4U64l6LuJPFc+6CfpDg6XfaeSwTj6&#13;&#10;LCrfI+4dx1xauQOd3Z6zRt1rEXLin383R4Gv0u4fQ8szr7w6uYXSROXfKpOPecZRnnTzmAHvcZQe&#13;&#10;r79xKYos5jiTzy9/MfnDf/bdKFKc/OrAVUeQyoooczOOm8+WDGXVEuWz3Fq0oStChujUtdrl2VMX&#13;&#10;M/E4fgxLGHjck5vcMqSCaRE/RyewSPJUnSgDrEvo7HjAerVvgxz5WTXWicH6cxIw69/rnd86jvyT&#13;&#10;iRnvbNf9njujDQF+IR6p6tlGTAB88qz8S4a1ZZNjXMuqFU1gcg0eBeGFf4OvOAfujP8aJxPVPfwD&#13;&#10;fPncerYvaF7t6ziDjLmcyQ2hJlGOGUbvKLv5dnrzGedbZfdd4ZBvWhFAk4qrJLaM9osE6sUbcVPR&#13;&#10;e5y+5Qz9wdo9reNqgVX8/dkOVKS7ai3N/DlpdTupYyDbqSbwOiq1jUnHOGulzWVcw7VPwVEulULc&#13;&#10;vpmJvs6Ej70Wx+aW9wwy1i2mWmi5jXGZOcYTeExkLYvtOFtFbMf2CBLFL6EP8lq68MZQV8tsjAqh&#13;&#10;Sz72m6JXvgaWcWffErWS/k5/G/64ngLDihmCcVR2xhoL2roF19OtDlKmOsmEvlLZAxqb9Ik6vXW3&#13;&#10;wEHGDtuwhIsBKg+Q5Dndagt4T1iUiCNoYCxQ4CiqkLvGMa80D/K3XWoxJvUW6QOVV/abKkhCJ9DU&#13;&#10;/4icp1z26F7rFfGSenYbam3jRWYjs1T66FNEiy3nmDpdtc99Ci0d4z/hvf7DVPAvoKD35DUtVyyP&#13;&#10;yjXbtNamZp72Rxp51AXD4lWULihi3Fq4Q78zB85u+HnM922eLZ8KNbkjfT80k45u+/XtMxS8ntYj&#13;&#10;r80je6WR9av/MOtIuaHikJJGju5aFmiQ8ZPHOOPv6wg46cdkYI+kHaoyl4bjVR62qrnLvc1MvlWO&#13;&#10;NW9EPBnJ/14JzXNp+7NmP/B3okzj+mS6Smm9zL53mxVOfIWixZQujtuMp1xynKcfq1X6O+8PgdsB&#13;&#10;+Okp23NNV/JSDhGvWpCrHF78N2UEhgg13xtT/GZY9huvA/6UoeNbnr6v7+JbfWkSjNL084uuwhBW&#13;&#10;1UP1Q/IYTl9BRwStDjED346cyYIveecKgkThNsTw6mpmD47HQtkVGYVhZ/YihHxn3kTLyQ0ytUdU&#13;&#10;qrpzgngIh4Me8ydSEj8m8DaApIMIEjbMJ2PZkYr8LDQ+/d4yyQRe/dYM4YCnzLcHIQkcG6AhZ8WT&#13;&#10;B+IeocRgZOh4hOHPMgY+915t9NEaFtpAqMrzmz/TdBCHdLZMChpe49xxLJeVnb2aCEI7kQ5+E76h&#13;&#10;4ZqHnVS0q3Cf+LpPs7O1zOP4fV+r7ApHJxhNT2lc92XVYFVUORRI6cxSpkDhT31zYGio8laZLcM4&#13;&#10;RKANL8TduIYqx5D/sOIwRHvukvLDK/LNGMY4onC7zmT2wjtsQ57SolY1TGNc6Q82s/uBcI2f8ZrW&#13;&#10;3hvS6aS+qwz7447j17fiAe/95k9BlHPruaqFzwqsdQ/ZQAmMim/TEJGSNgM7LL90yIo+7c595O4t&#13;&#10;dFKrMtOBgmXPwGaIH1p0wn/ktcs3Lvd+kDUI3f+2npsOL/768rdD1aROe2XWYiqg5AnbpsF4UCx1&#13;&#10;6jX0hnbGtU3rCM538obPz2wzoW2lE0b77xDXT5nY/cVf/MXk3Z/8JLLPNuNxwdLfic7Va1dimcHs&#13;&#10;hknUWpQeOsbSiauDPOWoq2uegiLvuMp2nwmQFgEOKDeZXGzd28pxwioxVLJo4XGXiacdimao93nn&#13;&#10;aSZnOA1jlcnGwQf4PqDj0grAslxgMqy55CEmLk5+3Q5k23+w/SDfxVkFkRYid27fySrF8gpbi5h4&#13;&#10;3bx1I3xzclHnolib8E5rAk/lOMVA2O09R4DnpPkIE+/bd9YmbwFPhbowlyjDEoMZ5aBlk7eV0weY&#13;&#10;QEq/qYxTiWGBqKZdrvL5E+I7+LPmYo0QsWGbhNPJQ0sPFRAxq0U5cfh4+WC5u3Zz8vjhvclDTY6J&#13;&#10;vARsPdWXk9BSmsRc2PzlD60iyDpwoYs4Wf+2/ZjdquSyrfAuKyaYOz/EcuTeww3yYEJ59lV+r0wO&#13;&#10;YOlyjBMYFtm862AvcYGVlVP4wSDtzMeftDyOLwp9mFx6863JF19+wbuHTLJXM9A/Dl1dfV1bu0cf&#13;&#10;uJlBro5AL1/+HEXLESAwiIUmOgM9wkr8b764nm0Nx86fAD5OF1G2rS4fKf82TKxvsa3r6jW25lFG&#13;&#10;jzg+yyTiHJYDj1GCrcKHB6nPDY4qPgysK1euxlJCh3oP7t3BkuVkLBdUhjk4te+RNvoDUMFlE3GA&#13;&#10;urmxDo+aB3KTfPSb4akF3/jWd1H+PJh8+NHnkx//5D0m29/DX8cxcC/LBI8+lr8sk35VPvv0M3hx&#13;&#10;jRW/B5PXzn+bibb9MXJRHqEuXOGjOsK/6bvThqsfbxmknKmmO7R3EoTnhivVTzmsCUkiX9S9z1M5&#13;&#10;BI/ZN6SvDa8N4xh52ME5eBlsQw763Yqg2b9KuTcvfS0+OhzUy0vVR4m0yoRj2Q61tMLJVMgDT5k6&#13;&#10;Ct211jqG5ZiFs1xRPHKvpddyVuM5ThhaqSzSR4STBC1XdNS7yITwDtYfFsl9+lqmLKF000RcmXHj&#13;&#10;6pUod7///e9PLr32SkzMlUGMeYl3OFvs7rG16wnm7vKpVmIn4edL77w1+fSLy5inL3M08duT7/83&#13;&#10;38+WGy1PtCCRxjc5IUllSRxpOmmgfpw8iL9WSK7SUtlYn52IQsbtRYfgZX3z3L17G4KrELSdUodM&#13;&#10;KLaYNMvXhw97NCUFcpIOHXvgXc1xqE+FhRS2fshDK0xD+jmu9p/j4Big+oOKV3VNvuBrCB+YF/D8&#13;&#10;dR3zBJ6VT8dTrllG+whXoNMuMoko2NZjj4mFK7xp4JZXkQV8EPoQhrTDU+Eh1xef+VpYkaW8rTFa&#13;&#10;pxZoYuS9GXSeyjX7GJ8tv/2OPCZ9vGrZVbkUfO8rb3GrsZNjWvnX8uYYXttlMjRGEDPLWDAswS+2&#13;&#10;wXNnz8T60ryz0AqdhKtVmde0X2gv7boOClf4Z6hby6ozUeM6H3ChwcXGmcN1lYPIXN7JRyqD7WdX&#13;&#10;aBOezrUCf+uw+KD+sBhTqZS17sxfSe9E28kfSOSdRelgu60yTqnTn9I3AYIg0avexvUcXprGJn1F&#13;&#10;LlrxvmttFOW5207jh77vPLxal47zJbwKUvbMoVigHMikLWgF0eh4wE2ZxYRb2bHJgor+SubxuaEv&#13;&#10;jS0Uqp5+V70rE3tkxibptmiXS7Q9nYfbF3tss/RwnuS2G/N1AUWF7AJt5gDx4gsSNFB72HFHHu0w&#13;&#10;PpHOHj2r7DYf6w4UQQ3aBz140PqWv1Iu8oBA9qVuAzxIJ010ismCAvU/h3xQmep8gpIgZ7SUhQaB&#13;&#10;QTzSWiOSXAWmxPabMoT/UcLYs99ENt57dANn7Tg6P4RFkgrqyAzaGGUr6xctbFE4UZ5dFIEeee42&#13;&#10;RuUnhCXOcBIOuEpLLVz0V+KJiGlf4OgJeo7B5U88y0Eg+zDap8iAnLgaxnXc9ex77/cH45paWLYZ&#13;&#10;nxOtRNk0eo+5XwSjI9m2gssAKzKSulB+5Zuw+aZcFRNhmZf84HctpD0t8DYLNZdIE96bPxTw6fuG&#13;&#10;jBqXzjc4AfNlwe9Nk5LpxCXflu+VDjqk7HtlfeFY75IPfGKouAXX+6Zd5zOOkwT8qfSztADRwqQq&#13;&#10;Uebmk9GGKxfvjIRwcQUkg2I6SRUMu3C83+J0iEYqI/nsz4waoYLy8r/G1cLERtDpvI8ARZsHwCni&#13;&#10;3vdkppiORsCEpztM04zDDJ96OyaAAsCBcyfpuFLA+w6pbOtLTiF0vNzDpFq8+C/vkQZ2AHN4cFZ8&#13;&#10;NJwZ88zemd7Qcerp+b/93U7SIB6iYmfhAM4z1Y0jA9vJ7EQTSKNPY3J1QpGDHBvhnxdd8Dw0XPMA&#13;&#10;eMrLfdJ0o6zyGz048U16+7YaEBOacV0ZkdDKEkmqIgdoA1wvs4ZRsQsWgKosxC1BNuOBTlP0MHfp&#13;&#10;UbgVbeo+ShkzHYLPBuOIQ8f1Kt5j3I06RB9Sv/xiekNfxzEbh8rLstXX0G9Ik7y9ly57QuFk/U2d&#13;&#10;nfE9MIia8vCQCQAotNNXBynygsKvB36k2gP5n9JDkW+MX9Hzt+EoHUzrJNXV2m06YwcP0tqJt/cq&#13;&#10;TlpeCK8EPzTjPdQlLfxIh+AA38Gkzw4ISDmdHFk/KiNu4X/gp+++O/nR3/4YXyFMRFw14dsmEx4H&#13;&#10;bW5zcS8+mcQ80ZahZZqrsfoEUXmSuibNAyZLHvN7+uTpWGnoU8QqOslpEvqeWNtZy/abU6yMKVc9&#13;&#10;ktaTJ/ymRYx+SKxbJyxaCay77YbB4ingWX5Xf2+x2m84iYWBCh/NcV2Z0aLAVT2D+HgyhVcnw54I&#13;&#10;42RY3nHP7qMdJoNskXC7kG3dvKJsYRDk8cTipH8VlTcXzp0ILfRxUPKOQQ59hoMr4Ssjw4ZcxB2y&#13;&#10;E+iMHbR69SO4a0GC1GIyXqtGxspEnOs8+NfEjNpT1tFxz6M4Oc1pL9tM8O9iEfGYbTo6tlvhdJZD&#13;&#10;DNSVkwZ5xVxEIqsk9HyeKgCgtJdcxY1Rl2b7DuK0LHG7yV1OHrlx5z6rXAcnh0+enRw7fYHyn+Rk&#13;&#10;CFbmyR+OyiTUyawTDGWTbdDw7Fkpul1VVRmmb48THM385ptvxzHwdXhJhfgCcB7DS+fPv4bJOSbC&#13;&#10;T7T+QZlFX+tRh55sZFkeY4Hw6ccfUd8qUCwXihIsFR5yQstj+OL4iVNRfsT6iGLox8STVlz1lWZH&#13;&#10;jqBcgRjXcAjr5FenbZ7GdBRrnbvwqNYpmrBbJhU4TlacqOtfRMuDL7FocQutyg7bnC3XBQYHxlo/&#13;&#10;HMWfi6bxK8sHJ2cvvjr58P3/Z/LX/+5v6Re3Jv/Vf/EnKG2Op51ID3nKk2WuXsGiBt7LKj3tWcsL&#13;&#10;rUtSJ9SPbdXRMNWRfkF+MoSvoLXliaK+Xk+/5YZaH8eXC9JvJU31A8pSrRPt66OYoewATfLa5lj3&#13;&#10;XafK5MbfE4hc9dZ/g6fCaF2yjOLCExxiZWL3C15uHXJriqvaBpWzWoX10d/dVpygrKIgAZGgYB3o&#13;&#10;v0iLMpUu4r51Y5P2fQMrMbbnMSDXSsoBPTdRpqicuAa/fHn58uRrr3oSkjJqBwuis5Ob+E1y+9gG&#13;&#10;8kefJCBGm2PrEP+s52/8wbcmv/joIxDEpw4yxYmAJz15QpMTCRfJPAZU+Xbrxm2UhZzaRdwDh/Hn&#13;&#10;Q3onKPZF9tv6YjmMBckJ/LUcgSa7O8ioE1itbTxE5qI8QQ4dWtZZtHLHrRZHKKeKRuQy9S0LqAzv&#13;&#10;uugxX9W7dVJ1q6LG5mb1ywtOWMRDWimvZBfTqiAwDlxkzPBtnDHnnWmrbppffC1PpD2Th3LN+zwD&#13;&#10;SDlm/zM357arkjPml3Tg4QQ9fbAzuSHnLPeDunh26HGCz+YtvlF0gGM59AVmFIaVRjysB/kxq78m&#13;&#10;AL507PFWw/JqvBxjT3sNcF8SP7QCj8bFPPMeMjipjZymjJY39cD3yGnyi3izjOZNHNuq2z5UUNh+&#13;&#10;tTjRAoHXkYkeiy6t7B/m5pnAIz/so1U6WeayVNIXxUBHMpBvV5jUipNlk57209JEmSB+9u9zKAEW&#13;&#10;ob++nVy4cAwefOHXA3wDweRhnQcWilitLeawprDs/YMifB9+XMS9eI3XhJSZa975InT35ivCUM8Z&#13;&#10;rwl6CD35a57u9167Psynw/i+33mV71xI0EpCC0atXxeibIS/5WdoscNWlqf8eJPTWqxmaelWvmXo&#13;&#10;Hx63GsHPkZE14NjFeM4jFpE9OVkGAugg3H5UGa+CwCN+5cE5tqkkgXUV3oS+8KyK7x3mWtZfyU/q&#13;&#10;LP8G8qHMsrzWo8oSOBprzYXJEvyXtkRdR3EKeMtjnirPtB5ycWGeU3qeUBZ63sCxXdh/63xWmFrL&#13;&#10;8oW0ZcE6x6KKR/8+5Ld4YBtrRk9bonz2+/K98g76seyMgga5hGXfHDIZUxHGC3yDZ4RNB0B+Kn7A&#13;&#10;3bYPr+gI1TX+KA64UuwoYxZUFKPQc3yQvgz6ygrWafcpyip/9vHKL3/Gsb2Fd4Y0xRsNhZejkLnq&#13;&#10;6NnbVkjue/3co7j4ozi5ltzknW0emk7rFoWaccRVJaWLLfKgz+JGkVMG25LW1WOckgffm79FovIs&#13;&#10;Oc4DSj9x4Bleq3EklWLfP302lcGcKn1uRn8qnd/Es/iiP5tfKU6pC/ij6d/fx1fjduj7TPer+vrT&#13;&#10;3msiks7VhTRAP4sIhXKQ5MDJTC1kE6Lv7aT73V6o4ycVJsuAtNFAGOiTQTYHCjqBcYVJvGUeg4Jf&#13;&#10;Ad7BSXhMs2Q2ftGS9UeuXdDGo6++729eLUOTRxgdr6/iZpxMRClrGHsQTMZpeMYpp7JW+FD5XCvA&#13;&#10;eISGWe/q7/53Vmbh51WBb9oS/OP89jNEKoeYZekxq5OC5XvLNqNf4QjD888coEohNPztvHz0XsFn&#13;&#10;FIVFcKZswuhf3g1xMzgwLvVi7xMGJbmDxoZb5RJel81rTUa7zIVK4TUl5YCmDZXUiSJPdv2nI+dt&#13;&#10;qMb7cXD84pu9b4d3Q9wuj9ffJ0SBYRJ+6Qz3ZzLU67gOhG8+oV3y514Y8JINIufUI7SspcQDc8ut&#13;&#10;EOFIg3RYWhJkNVsakIcDECfyMfU2gyFM8+kX/79eLSQEorDFNwrK4d0Ir6/C2YF5t9cahNDh8y6D&#13;&#10;PzaOWn3ytLJB4S0sQ9e/Hbor/yoiPCnGQZpbbG6ytUGnmh9//Al+HFip//LLqcLAyY7164qZ22Oc&#13;&#10;iJjeSahKDc1gL1++TMeL6eYgsFVa6KTR/Z4P7Oh5r48SFSLWpX5ITCsdhOukdJUJqHLG0230W+Cp&#13;&#10;GCqo3cKjXxIHmype7uJw0XTt7FUfJsvrTNqofzs+FR13sRpQueMJO0exDNGJp2ks82FW5LQgUTHk&#13;&#10;nu9FJi0qejS5X9xky4wdH3F16OmETnpp/SKPSXMd1J5BuSNtLYs/5aBB/gvNSS+MyHje16Cq6trv&#13;&#10;/rN+5hlxOGk1Hnfh4aTnHRKYdDYL24eDIHz1YPe65OQLa49T55mAoXx/wAq2e6C3DuLXxcEKAyjl&#13;&#10;FS2mcIQ/hL5FuTyGsfjDNkXbkTFAS1z1m6Ki4ubaA7YD6eD1zOQU1iUsTXGcKwM3aOAqv7AcqClB&#13;&#10;67jd2QBCyzEHn9ZbZBxk0Sns8RMnJ2fPnZ189EsGXdT3I5QdK5RJBZT92S6KFgdvS0462aKywNal&#13;&#10;W2yn8oQAt1R9hhPPNy+9iQn88bI4YiLinu+b2zeAz1HR8MVx9vp74sqTrY1MtlXYuIVHyySdBD/k&#13;&#10;JB2ddm5jzq4CTBmixYS+KO6g2FEGbTJBuY71icq8y59/Ftw2HqG4okwrWMaoMNJfgXViXet8cP3R&#13;&#10;faxVdBy8G3N4lS3/51//AF7enfwP/92fZ6K8jmWL7cQjSO9hJeEETV8Gp6CLOFP0tFEKzH/q3XoC&#13;&#10;HznGn/lHhkKzimjFVZB33H/vB6qx4llL3CsHbHMkTzvrNC+7Nh/7XZ7IQgQDdK/yv1Y0Hs383be+&#13;&#10;k++uXNcYAHyhSfokcFFOqfRAL0TdrMMrjHto4xZGWaBskEc2nU6F67UAAEAASURBVCTS1p18Omg2&#13;&#10;j1988EG2w505c5pnLMVQCjppFOYZ6sWg0kZF8TLKEmXGBY6Utv7WUCLevX0zpuUqg92e4Pc71P1T&#13;&#10;0i+S72P44qjKGL5/dvnLyTe//YcxJ9dvgH4CbnOiz/FjJ8Pjv3z/l/DQZfoi2/BTLJUoAxm5Pe/8&#13;&#10;uTMoSA5HWSvex/HHtIIsOckVe/ZsOVMRpmJJy6lMtGgzpRzRMS4OcvV7Qnu2roqOtHvweFmgRuCL&#13;&#10;qtueWCR+hjh+7TGh8qPiBhw8ZfzwEMCtWz4Xr/GtguMdZRpPyjQG8/axMk8W6riXlo5T3RxZcqrH&#13;&#10;wkIo3k0lWxlDHgV79ld+7SA+PmWSOHsd2IHPN+nS94V0ckoZzKaTWSbboOMEFfylHLJsth0zkW4h&#13;&#10;FDCd0MKcvuYjTTPyR5r4i0yHLloyia7pzcfP3tQEmxviKJ/cPvrw4U0+CZ9Y5KOS0dN1lLe+M2/L&#13;&#10;7s/0KbsgoLM0t632lhwnOf1THmQizyKFoB8/fkg5j8cBuX2I5XTR4AELDZZVpXwUosRVzkg7f57c&#13;&#10;Zf0Wv4gXtBV2Cmd9klr6pJBcvPIrPjO2vwqmmdVJv519M13g8sp4whjX+94Uo3SjPEwnjP4ZS6XB&#13;&#10;FjJBCxrl+zPkxyFk0DPeh/dZPNjh25zywvGI/EC6Q/CtR+VmfIgSQFMOZYqwUaGIJP2+2y5QjtiH&#13;&#10;wytaFPCZkMIgn0hHsD7cLgOhEapuqaJOqQPnFLU1qHBWNoIxdUWaQWGjxaEnrwofyqMsYcsQeD1D&#13;&#10;b2q/qKUKXR7ouajj3I/j4LFWVXaoeJmHp3aQLfKGPFpt3Fysa571NyLvWw7iOo9d4LdygC29R0/S&#13;&#10;h2Fpx/M2MMwFsmF9Cu5kmu1hbmVCvh8A/gKyUKsn+1f9vqioknfsp7WQcfxgObbMj7LQisqS0zEI&#13;&#10;eSAsqHPxhIKOZ6CTQbwlbOEvD1pWeXbGM4kIxEphJQx3Vgjxx4qJivu7/c2YeF9UIZs/2UED8BA+&#13;&#10;7/ra0cXXseE9+kAXzTwIPm1UEQNdLAckGULhG0C8kzqBmb/Vpizv/pA5oEmn3wY4+yPuexbX/tm/&#13;&#10;hsbE8Z1BuPkOnob99Bt/y3foHOflI0xMVgJxihxvrBBCm/wLyCaXCTYM7OqjIZU9QjIvf+ufElg2&#13;&#10;WvNRYLv6pyba/WDBZ4RLdZwQYlBUiIuMZ1rvx6Hxruveb8bzvTjLEB18V0IMuH6nQfg9MMCjhCtp&#13;&#10;EbRdAZ1eNE07QrfB7sEvsPhi5zCnUxzTkFe/N9HeexoTocpXuIqHtIqGFY40fuFBOUEA0ITCpDtE&#13;&#10;nwtuY+hVphKHaiA8mXAazKPTN07B97lSAktuN/mI6yttvZ+lj1ic5rHnplAC1bopGs3q1rcGcbAh&#13;&#10;ClPl2nhVpfPpwZMNv+q0KRIISRt8B6DURvAvGkirgl90T7bP/Sk099KMlIlXcOTPKk69t65pK8bh&#13;&#10;Rlwb3wae/FRTE6ybDNBSR9KNZPK7NB7aR+qDCnc7iPzqs9tyHLA68Q78vSgG9j+ZPxJoGvrea9HA&#13;&#10;T/tpNI3OjStJljnWb/BrhLSDWvZRGqRfmZDWANl6ySAY+KaxHS8uPKXjXJl8+OGHk7/6q7/CIeaX&#13;&#10;rOreijWAgzwHEjq1WuYUlDs4G33KwOMUq+1abSj/VCA8vO+k91FW6p2QuWXiBAoQJz9OqkAyMtQ9&#13;&#10;rR4p6gDHwbamsGus7KuoWcW037K4VUb/IsJRIb12xxVm9voD020WBpUmxjXkmGEmth4XrHLE65Jm&#13;&#10;+wtMmJkIqzTZfMIxvFgyuDXGVToHV2tYFlh+6bDzYCfKAa0Z9F8izU0rH6lMUUGjkmMHXIXhyrsD&#13;&#10;DcMD9qu72uD41UmFadyCpEzqlQrjObEQroNdy645raed2M4d/DhY1aO8120GUir+bCsWUzxt5xn8&#13;&#10;8uzA1wbrFgQHX5jHsFq2hA+Y4zgiO8NK+hVodZ3BJNY/TCKPrDDQYiDmxM0JBDUvSoOsLNkNCqkn&#13;&#10;8XvKIHQdBdFN6mpx5ejkzIlz7P3GWojBkD4fdE65SJmNa7+UdgefPMsKah2/mzYJ/8mjOsyMc3Py&#13;&#10;VukkX+lo1RNx5AetPVRWrbD1Zg0Fwub2BgostnFRTLdUedSyfm7uwn94as+geB1LJZVd9+6tw0da&#13;&#10;8kxiJXIOmEQJ7U9izfLgwVPMZrEGoM5c9fGYWo8sfvRoI4q+19iuodPiM1ge+P3XH2HBgmLtNorC&#13;&#10;Eyj4mFfjD+MByhkUepTH7VhaxSjJNHd3oKj/C/2mPKAdOIF5xqk5Kl52nz7mOGhPanrMccgfTr7z&#13;&#10;7W9Nvv7OGxAcPkxbuJu95dLe1dFTF85loJsBMC+hbnhG+obbLZht2GdepM9VHg58RcZ8tx/3LxN+&#13;&#10;8K12Qp9BQWIBlFEccLn2mEKw+VHWgDC3ZAg4gmkTiOf4ZB754rYX93DLm54wpNy1HehDxG16KkB0&#13;&#10;susWLbepyafOKRY9TQnYbiG4/OUV6pzTblCYyRe2GxUrKj2dMKo4+RpHdxssj1v6zrG1SvqfwJrI&#13;&#10;hQHlhEoI01sIeesIcse25nahO/DXez/7GTgsTv74j783uYFS7jRbb1RULJ3CUSsWSMqcg7Sfr3/z&#13;&#10;m5MV8GJwMbnLpPM+x6TfZtue28RU2GmhopJExaATlzMoZtZuc2IUW2qWePY441//+m5k4jwKwSfI&#13;&#10;mfNYuR1gorMIT+0ge1SIpQ3C3JZ1nW1pKgW1rHmK/NEqAPCRA3AWJa/2FSKM/lSfbR/rWI2Y/CL/&#13;&#10;kSezsYMJ6ltRUFlSEz2/hDcGXpLDrHIgBpa8ogzzOWlAxVMw/IeYS1p5wTj+sljCt8LXquh7oRoK&#13;&#10;et2bhzB8UsZ5U3zr1RCe53Xx6OzdkGiAn6h7/iRm8qasXO0Ja5wXAVd5Eanwm32r/GgnEt8wwKh4&#13;&#10;RRPzbrwAHhjK61q4U8HHaT7wposBX2I5ZhtQyPpdno3SRLi8s41LN/OxP+Amz9bdtD6lP/AzNyC+&#13;&#10;i0CG9B9OXElrv6Q/H7d/ATQr/PaDOR2O+CqSmeYCk5o0TWgKTCpRGWB+yjLJXuPGUDATJOWIISKD&#13;&#10;a32RI/zQP2N02rr3r2IpV+Pxf6Bq3smnv0/ougq8Ia3v5Fj78nXGHp4qswC9tL+RTFHiU5cu8ByC&#13;&#10;PpGJ0PIAN0vUxwFkVCx8aA/6GKE2oAnzCmluX09d2ndl4YcmI+9bkFh3pi54ilNQvpFGP1bPkIEq&#13;&#10;Rau9QGvaclW3c0bTI9GJQ03GL4lKWrIGKuMA2psxkgvwXCzXWkQlW1WRss5FBMce9OVs2dGJbfyc&#13;&#10;ONYFptYOrdRbBJ7jP5U520zo7U34A1x2TJB+kS1kjmXkJf2ayPYqRFSWeJqX/lhUhjAUIV/4Fxr6&#13;&#10;i8sG4sXBLpjLG+bpTge/oe5IH1GKeQgH8uEY2w5lSvuCrrYjx6ZKGOknR1infk8cAE/f801Cdp2P&#13;&#10;+cFP/9ggLuOg4no/j1YcSgIejs3E7R6K98daL4GzFsyeaOj3tCtKZNsN81etDlmkhqfZ+fSikDIO&#13;&#10;H/fjZ3zf/TY6OP40gBI/+4U8Tv+MFSUNS3kbug806fcmwodJpe2rHyNQ/GMEGM48FHYy337EH9NJ&#13;&#10;N3CvhpjVMMCYCt68rQLme2fGg3HsmMLYDGbBNcQ2noysuB8X0gbUQk5i+GxovMS/71W+qEUef88D&#13;&#10;f7L3Dfj9LUQhrUJNuTAmknF8VvBEkzjkYT7+Oq7Ctr9bjvG3zseroTqwgfg8l9Cu9/V99q3pK50M&#13;&#10;djSFjwPWamiNCxCm5TeO+TjRSKdLuSR98OpG6jP/HHg1vnUtIehKR3WG1XjNvxjPZ4WFQH0nLa1/&#13;&#10;KVih4/WzcA1ex7xhvHSKvJcPrAWgJ67ls1tIOv5YpvoV7yjgeBuY0slOUPhtYVKWNsYovIQkyoaU&#13;&#10;k2zyOMCVFoXnEKmivviv5QlqhV/wIuZAkhI4eZjBlF6udlQoOhROlGuUi7AMRV8aMBM16zBKkXwp&#13;&#10;Okhv6Ze2EjpWvbkCFi1x4v4T+2PRpF3CuNS8KOHDTaiSujbalGR+4VM/6/fD8jvRl2ZRciIX4sAL&#13;&#10;3neSLq+Fo+APJ7Eqf5Udrro94mQJLeHe//kH+Cb5Swb7H2VQ54qtZsX6b9jYxeEikwTNiV31OHoC&#13;&#10;5QF1cfXKlcCzY1RwHfN4WfwRrGOh4hYDB48O2m6x39+TSlSeYAcQC5bghIwUb0+qyZ5kOkgHPZus&#13;&#10;aNgBZeJOGbR44SGKlzts3/FEEpU1yiknVjpIVYFi+YWlAkMrkcUTrvjXoF/+0MGoDhYtu35T5K34&#13;&#10;22DAtI2Z/T22Z0h3zV1V8qgAskPX8kUFjicvKQOli0puTfEdwOpg2LxrFROza6w7Om4GDaRxwrlA&#13;&#10;xTlwUJ5koADNmP0zgEEe889BsYOnOKIjrg7ENGd1pat5nJ06GQimjTtZob0fZFCmbHSy/4SyLWLG&#13;&#10;feLshUwUrl/7kiZCripOgOdET/PtHfjsKZ37LvDcd+zqkeV6knYGXYC9hs+SbY5IXT6Eb5Dj+PJY&#13;&#10;WsWgi3gqh/xBE3FOv4fiRwX2KvWwguLDIF89QfHh3n5pqqLBPb/2WeYnP5xmq8x9JrRuK9Ox5ymc&#13;&#10;Yh45DM9ula8HqiAT8DOny9zcVbND4ko5XPFQ6SCvulKmhYEOWJ3IWs83UXio6PC7E+ejbI2w39tk&#13;&#10;EqMSJnVK//0MfnIycU8rJPjvLrzhSSUrKwyA8C9xJD428GPGRNd6jXUDda+8tx7kc3lFix1p4HtP&#13;&#10;r1CpdgRl069u3sHyAD5k5Hn16u3J22+9A80mbPfCFw9OR3UG6KRHPy06xXUSfdBtrZH9Q79DPrY5&#13;&#10;g3mm/nm291NkRE5Cm3w3DnxGtJKB0CmfuBIxcrn6Gyd6tDMG5NJSGNlbD8DkIQrwg0GFUCz6iOMk&#13;&#10;w2dP3HBrwanTZyOQHCzLqzykjYU20FrFoooHFQoqPOZR3Ln/3jYs/+SIZwfi4LZI/Vlf/jxxR+n4&#13;&#10;5qU34pNK2kgjsMUSSQWY2x70U8XWN5QN+kWSxzyVax0FiKcnPaIdqyjxJB+3BeoI2LLToLLF6ghy&#13;&#10;4uaN65MHHC/9n/ynfxSrKZVbRzn56sSJM1iXfJq6+uTjTycf//rXsRxYOlOWQfo0OoKi4+oVnM5y&#13;&#10;HLm+a7o8Knj1u3QcR9IqhRdpH8tMdJy8uu3mIUpm5ZhjOS34LKsytOS51stY2IBjKjFUqLqvd8P7&#13;&#10;VOfQ98M/wqp6J24md1LPn8Wtb8oR6exkQDmo48n6Xnzl2EqFr1e302WbA0LJdDkOlfp1EpmTX+Q/&#13;&#10;2pzbjgzWt7KteWt4mUvylyHh2Bored99eOEYnqtiRq6JXylkhFtxAkwotA3jW2bLInwbQuoWuF7F&#13;&#10;eTzpybtQCADJp9ILsxcehZM2ITyC97YZUbedgb4FrWfKL5ltl+Rm5LTjRXw/qDBxzqA8Fldx0bLO&#13;&#10;SbowrSdpWMor27j14SR5yJPvseJZmpVN3nJhIWNecLC/MY8dLOjkKSfTjle11ruJb557LDR4qspT&#13;&#10;ZJj9i0XR+rTnG+IQh6S8Fz/HZQP5B9rVe4lFT0Nsx6lFW3EJj0gkQlGr7vf/LYUXsmgKvWJYd78t&#13;&#10;hKfAOQHaWw8drCL5wl+sEZFJOhXV8kwr7lh0mDYdLDIJWQWhUwaV7m4vmXcrjfWG2FZp8Cz7YogD&#13;&#10;X9sOVJLE0oS85XvrTgWZls+7yM1dLC+pYtq4SgldKNDOXbyD3vRi8CdjLdK5XcWT8J6QvxYxbpTR&#13;&#10;XxxIps+Vgh6MpRWMpc3iifyPHJyjLc6jadZyf9Hxgl0MeCv7tYIDjWyf1f/IPPk4RqE7deYY6xIV&#13;&#10;8bv8cioY8Ffoj+exMFF5J7/ryFV5I+w4aKe9R3yQHvDF29LUPiD0LJqmbsA2yhVQsh7kwyc75Kue&#13;&#10;kDJS3PB12ip5pZ1agVY9z+KQMVLSW/IKxpdvHAMaz/im9V891Otq5/LkiDEayO9wNQ/pGP4HhH2c&#13;&#10;7TV1D/1T3xbCeCie6CxRqMmH1AVtzzasjMxYlTjWNQ/hA8eWkqvKLH5dfuWHz8PVW5/2l8Gi7msz&#13;&#10;na7iC3tI7ItRkGSGbh+VFyWFP+tX3/tvwAz5p5/nvq6Nf11hPSB3nlwlX174jk8RuhBMk/MIT147&#13;&#10;uOmq1b+CIZU5YJkBJBlOmSMxnv+jMHcAWIyLxg5GzSoknY5hxiDFPA2h8YgGlTy1OGmh1HG8iod7&#13;&#10;4pt44wpp3Lz6fijujBT78DeOzNp5C79heN8hHboPwhx+HW/8PL43euNR9wpmB17PB+NV3PoWvGQO&#13;&#10;GLl6tHo/zdPXqSzTedN4FX2kzTjvSl1/hW2YwpIG0/zrW0XphlBcUY1YujeulaewogAZ4LqCpsA1&#13;&#10;ND2yWgGedqBqeD1qbIgwXMyXn4gT7LiqsRc++ZYvHQX40BLRN7z1Urh5V/Rr/OvZ94Yhi3p46V/5&#13;&#10;ovJONUzjSauC0WWDeYSa90Xbvp8myg1vrSX+0tchhBU8+hJYkv6BUWXxu23I/kvhpfa7aF5bABxw&#13;&#10;vTgIh7KOSfLiiP/+3or8y4LSq3qsl8WYvldYl1CX1uX02A5AZ4ROHP2m4tTJmxMdjyX81a8+wprk&#13;&#10;F7XthhNJPKkiHQTyYoktBvLoIU5bMXgChnJERcm6liIEYepLQjP6Y+zbt8PTz4j1po+K2/oPIc0q&#13;&#10;1g8eveogTVN1J8jW+8mkWciERXj3mMzoA0W/FE5iNXN0C85hJhsekesKtKfa6IT6iNsstBqh8koR&#13;&#10;g5UAqyVnWeF2dVvfFVqv6PTXI2Xh9Kxea+HgCq7bfErp4baQ45ngu0c538kz+8qZtMk7doYqf+Qp&#13;&#10;y6gCYIX0ymhDb7nUv4tOQ7VQkFYqZ/TNYLqWl71NzMk2/tLSh8i7tt9qwwzoSGt6f8rztBuv8Kn9&#13;&#10;kjLBd/nOy/ibQFHroNdBkxNv5YUrVatYmthWVqGpliZ38QdyyAn8YS1SbFv0DeCpvxMVPxuPVFIx&#13;&#10;4GIyq8LgEWVfZbJ//pWzrLgfh64oSxgALcAXKt3Ez+1YtnEH4O6DdkAmblodBXdo5LYVrQxs9662&#13;&#10;9mqsig37vfPnz01+89knsWhaPYxPEXjhJEcnLzzm+N4Hd+BdnDeTWiukVbYb1TG0KKjI3xNlNJfO&#13;&#10;XmHweOXiK/ANjnxRqunvwqM0P/vsMywI2G7BoFnaay6/Sv09wAmsaR+gtJDf3IqzjZJPPvPoVyca&#13;&#10;K/BsySv6ZfLT4gXyo2TEySv8Hn830DJWDtDWenASrEPSg/TJWiLMIbeO4WtjY/3e5Pq125O/+/FP&#13;&#10;J9/6gz+gjPjqwS+MRz2qhFHx41jAdmLzlyfMDPEXPiJ7eCCvgpM12M/Wgc/ymzxhkP65es+vedFr&#13;&#10;BvymMD71VTGMAw/5DgSS3D8iMAT5NRIcvoqlGG1dQXoRujtQlO+dQAvD9iM8FaGi5AqvlhWLS4eR&#13;&#10;KZuTa1e+pP3pX4gFAmilfxPl/PzBUhrJ9MoEc9dCxPz0hfQYqyAnmSojVIgcwyeI6Txpx20I1p+W&#13;&#10;aICMEsI6d1uZp2vJWz/60Q9Trx4fHR81KGxVaPyLP/1TclKZcBAeweEvvtGucgT5b37z5eSDX3xY&#13;&#10;PlqQD/LR4SM47OWI4HPnz0Sx5ok9J4+fptyUI8ouVrQpj76ZdBosH83ho8TB82EUdcoSt2n5zbp/&#13;&#10;jEPlixfKWq0W5qgj6l/ZEWfPCoBQouo0tQ1xwwHDq9T30J/5Stm0s6VCzEmLPUL1lcoQYZUyE4UX&#13;&#10;/Feh5IpKLC11vBonfW+st2pybT3bboWhkk3fLG4lMphP8RK8Bd+0DMvH0R/xno4TU4ri3ZSruLV4&#13;&#10;E1Sbjzu5z/KEvGvo7z77b38wL7cyOLkXP/k347MhbY3VSOd/YfgTd/KxbbjtYC9U2w1xbRvADj7E&#13;&#10;cU6gdZBb9HiZfkWlyT18FDmptZ14yZGtyMuD+J7ohTgzD7gBeeW2eCQH8Rg+erVf99p+E1wgsa97&#13;&#10;841LkTtbKE+uXrmcLYubnJ726NED2sVdjp7XorTGA8MZr+ALj4FLFrBSqCqpeYuTtEqbh6+deEkI&#13;&#10;cZr+nfJlXr70z35eKPgvjf7SD6HJiBbSQQs0x4iH6GO2kdnzlEnsjaaV/hMUDdvODVAGbG/AA9SR&#13;&#10;BVH2ewqOPrKyCOEYiXgLzjtIJxT7tSccw7tB+3RLpHVoWqo6SmaGRLQT+l6ULCpbdlCIWx9s/oF3&#13;&#10;wIKf/kWsd8cM6mLsR7bIy770GbJkB+HoCTjivEhaF+hhpvQH4jpPegZfLBCgsHeMRP/tdj632ghT&#13;&#10;B7HCl5cstHKDKV/4R560n9RKdxNLwMkcfrey4YiyET8KOmb/LpIkHYQovraUYkRZgRnLF3hylx+6&#13;&#10;EPImQ3mfa+qSPGQZx06HUArv4OvMb/r51ErHJWDjdf2VnABn4rvd3mdHVPKJ75R7GTfxLP+NQz/5&#13;&#10;vjAcf917/6I58d4Y9ZQy7Ptg2+j32QpFxtLMTF3sMijjVYxvIh+tA/s5ecb7tBvKUfNYsU6lJF39&#13;&#10;8d1Xh6ZXx2o54PP4vp4H4T9Edk5o+qalNG66W3f7YQ/JcrEuhR9upw6kc/Lj3TAbNV5eT69NrAxc&#13;&#10;GAg4kFc7PA4KWzsViSvA/Ui87F3DyOCEcjoAtRN9+gTmxhTIwYboOoB29BTRmUKAOK/MV3y9Gq8Z&#13;&#10;IwzHJ78azN8O0lW1MW597/f8iNul97mD9xkEDcQWEyf5hrAAlJ3CIG6Y3G/7YIzz8378C7DhT8qT&#13;&#10;tE4GZnh0/H5Xig9XOrqk4B9hVhMZ4xuykpHG3aUbMsq3ijN703SVyWd5+114vhO/yqfKmPIStb5V&#13;&#10;msp7oNEAZz+8qr9SinX+DaMZnYzyaVqWjig+/GbxZ/EKrt+KDmmkxhfWUCTTBTR08Z+tvMs3zWvI&#13;&#10;ex8ZRhiMbkPf4dn7QocXlU/KzrvkMSDRuBtZnvJ/4V6NXGjVNpzUqUh0xSsiNXBNQDsegh1YWU64&#13;&#10;giNsBXcd+diDwY67/zrGd/+3/7DPodMLsvR914ufu0766oTDQaynoqhQUJi7V1UP6ypJDLcfrE0+&#13;&#10;+uILnGy+N/nlL3/FJPE+9NmgM8MfCKsN0lazVhlDnlawaoXihEVFieaYrt666uvJFkvQ+f7juwzI&#13;&#10;GazQ7txScZ/Jkw5VV9nas671AQMYt0Yoz3QEqSJDXyQ64bQ8OlJ0K4yTIQd/WiU4gdeHgU1Z5Ymr&#13;&#10;xXY8x9jaoBy6i5WAk4zAZZLjBEoHY658ehzpBmXQ3NTtM5r7m06+0txfWli2x1gCOEG2PPKYE6wO&#13;&#10;Kmm0PHD/uZYqbn8RNzvKDSZqB9hfLGzvtZgJrwHXycU1/Le89uqrTLToPFVIANsJtfLXfP2XLTG0&#13;&#10;N8uSelWeANvhk6GG5prl8syoxzgOPIgeBZEDeBUv1pOybZ4Vsqf4MDkAndw3HV8/tH0HeyqqVubL&#13;&#10;aeXXqLPH63jGZ8XxEQ4n1x00mjetTwsCB+FagSwtrqTcoI/VwKtMRk+x4n6EwSUKDyaSS2yL8chU&#13;&#10;+cu6sgnKG+KTMlpOfvYRfs/gAZyln4qYTNscIDLIPQQPqXDTUaEmxio5Fsj/OqvtTxhZLuK09iJb&#13;&#10;dm7dvgZvQyNW5TIYJe09tj8sUxf6IHkG3GfQYgurJPlTx6tuD9GvzCqr//oo0UrkwoXzWBjcnmxw&#13;&#10;IsoikxqdAmdVH2rdvHkFawJ8YTBg3sYi5hgWVE5kd3aY5FLW2/hwsY++hT8MT6DQqtR6k1F18qj/&#13;&#10;E9vMUcqj1UMmWtDw2tXrjK6wwDiGFQ301lz3408+mfzgb/5m8qd/+idsZ2FCAx96FK3KOSefWjMJ&#13;&#10;K5aN0FX+DR/IC8Ak0zx7N550+uy3DqYxeFWGKhO9VuCdsK1/4w1xx3JmiAguJXelvWkst7y2uQkf&#13;&#10;oWRyTHQM2vleOWy9e1yufKA1k21NJYNwVGqoPHuEtYmrnlpnMFQPT6vIcgIgTWxbIBVaqJRzu6Am&#13;&#10;8io61/BXdAIHx8oXnWuqkHHs9IitT9axRdH6K22fpvL22+/Inijf7sWSRZ8mHjPtqvs7b7+FUoMt&#13;&#10;Z7SVk6dOUNcoa2lPn35+efKz938xucL2Gwe/h7CQ0QG1isCjTFjeevvNyTvvvJkJqj5nPvzgPayG&#13;&#10;LoGXPpgORrly6sy5jBkvoExiKhW5skkbtIz6Tzp/7lzooVWbW71OYtHiyE38VdwpDeKc2VrinbUF&#13;&#10;9UMXL9YdrQ78ql34xZ/1GTlBG5Kn3Hao0sNgWewr5AmVRCowt5gQ5j39hv2AJ4HIf04SzDe5UI/x&#13;&#10;ReREn3ZnTsIx74ZnuZy4ykOmz4SM6/6Q4YLlCWy/zvg5PGtl+Xbo4H0nTH/e1zPffWdE4GQVteP4&#13;&#10;jtD0ML7bLCxbFjptB/Bq0ouDhadZeM27oQzCSH6UQRpIb8vl1ff9nUS5F12tSZaY2dZ4ZDG+vTZp&#13;&#10;8wuKbGi3zqTVOhM7x3nyrfcNzzYjD5Qio9pr6oT6M2+3b7pwJK4uEGmJJu/aj3797beZUHtE/QZW&#13;&#10;VByvfus6fZGWjjjD1sfJDv6mqLs56pWeJThny5s0tez4O3MsyH/waXorYxyTJTp/Kl2uqUjf+24a&#13;&#10;wRcvDdJ3HEL78YsX3JtmHK9hdN04hkGAoOyAstAzlkLyMuV0LTIOSZnmHcRS8qDjSPpn5W2sBegr&#13;&#10;d/TPQf/paVVz9DkrWIQ8oe/FpjX9v31srJwoL90MfVfxkooIfYPM7dA3qc2wXuew9qFNPNqCJpDT&#13;&#10;+txFoSK/uXVTixLby1PoS6slAhZ5KAy05pR/lJU6ztcSZsuFKmSk/Zxbcw6xKHT0CP7WsHyc9/Qc&#13;&#10;LYdIFwW59QUG+kJpH2TSLJN26kd5+iDKbSxPWASR73aQpep03L7soj/Y5Zj7KH3yBI4yAzAPLFT/&#13;&#10;3sccp8bByau8ZLXaBh0RwLXIZK1lVMSAH20CYRD8xDH8Irngu9QR9Eq745X02lu/5LCPZ4QQYGb+&#13;&#10;FWHMM18RLW2vylPYGVfest31vc9SuOYolbHvlCdRWnnPL3Cgg4cH2F7t/xpOw4KZA3eWWx73/Kn8&#13;&#10;9rx66YM41ZzR8aL80ITp95VT9eOSU+JXCK3hkw6m7TFFzfOtW9IPZZPfkFjPo15AU/wS/jCAZp2L&#13;&#10;MFmELTnI4FamChM7HzXYVnghTMb7iNVIPX+1MTh5wHSLwthZCpO1GasIZEtIO0CO1o5X5dCNCkpB&#13;&#10;eAEuVpga/w46BXKVxQF7GJJvzYwdx/SW1bJMv0nP4bm+z2A2nHQcAxF9Fzx85tehmKufZvD3wzRG&#13;&#10;p2s4U1zyDWHCYH38zsZZjmDNUwYsZilYI6YJTuY9y8M4HSy7yoUul+g30zX+nW/j6LONUc2rEx8S&#13;&#10;BNwsvgOKgkObCWybkrFMm4EqaUJDERuFfIdvrA8nAbkGfhArPIf4HVdh7r3Bq4MW6ZHBLc9OoEPz&#13;&#10;F/B5p2m697NXoPGrsuVx35/AFM/gV0LAfMehvo3fWG90/COwoYyCOUo9484+ioE8XatDtq8ZLMsq&#13;&#10;DeUN83FC7LtYU9Cq3T5Sq2mzNP9+7hpfsf09wpDM8nf9PZ+ab74Mjb2rjnEcz09q8bcxn3YFqbBw&#13;&#10;sv5k8umnn05+8pN3Jz//+c+Z0F/LhFJaxWcHMsZJ4QaTF+WPTkzd3nL79u3wtT4l9Cdg3sc4QeQB&#13;&#10;q7QKf3F1u4qrWk5440gM6wIH/McY+DtpNY0CWoWGx/Sq6MgJEnTUN67dyJabM7Q9rVJ0LGuno/yT&#13;&#10;Fjevc+oMg5hlYJuH1ipNn0eYsbt6rM8U8ZHrPCrWCYjpbzARur52g8HPAj4qzoBGmVa6T/cMx3XG&#13;&#10;qSxp7rA6bbtw+4QTVhVNnsQhbZxYuiqt8sWg2b1taZ2tSypQtNBxAuKxqFvL20yOTmY10Qm4+6g1&#13;&#10;qVf2OvJU4STM7hdMl0kljGyZlOkO3Lp8Xm2/abvUpPwtHZXt9M7BRwWZq1nWBUbApCU/Kt0JRhTE&#13;&#10;puOfgxXhrFIn29BzlXKtMMF8Cl88ZFuCK+T2aTa32qbF8ZNYFLvirBWJznkX9DthmxY+tNLSh0xS&#13;&#10;Jo8+FV9lsZNly2o6FSOuWNrG/S0y2cw2DZ3KRTa5Gmf/xgIEMOW7CxcuTh5QDyr2texwwq3T1INL&#13;&#10;DACRbwsoaZ4wwdVCaOmVi5Ob1ziliTjWodt4NpgYaiHi/SNWA197/fUoU3Ra9zaTYs3YPblFfyZ3&#13;&#10;mUDKt8a9fv1qFHNuKXB12O1BWhpt4lPCbTseaa1jW+t8Cx53sLvN5EReVu6qLFjGgsby26bcbuQW&#13;&#10;IJWIj5ig75CvaiIn3BJRp4EqLX78o7+bfO2NV2Ml8QC+coBsW7h45hRKNelbCzC2Bye/EjIsIEGt&#13;&#10;DP8ONB4PgPKBP/KcIXFMT5AHDfKSEIzjzziuoidwz//hRz/Ka/1pOOE0HgXdw8tuyZF35Avhx7xf&#13;&#10;jqGe4z9KZSPtQfpoJn9gXuUmSi0UkyqrVIZY1/pHsq0qOxzMa8HgELsm9FuxFgLLbOdx+45KKX3M&#13;&#10;aEF27tjZWJbpiPWVV16bXEPJ4alJWrcJ075DvzGPUbJ5upbtVtkoD95GqfY6vPIq6dZRgnr09K8/&#13;&#10;+Xzy/oe/4lhYTt7SBw2TFvPROkaTeX+n4aOafMID1JUm6VofaemUBS5IpSLGtuyx1U56tphEfXH5&#13;&#10;8uQtjl5WDijzsiUJ/I4cYRsWMlg+lcz2W9LLa/ow64oKspaoIf5W/dbboU6JY93KIsow61b5ceUq&#13;&#10;ch9e7nqwDgWxhZJZGozHD+EBcFZJCEfnUXjWR/W1NckHNGDA0b6XiZPwtQDS0sR8pLuh+TAPL/lj&#13;&#10;XOEZCmeBMwdGfinj5KPO2zjhV8ofpRDfHYM5qU9eA6ABHLEZGxl3oIVw9OEhr/b4SJEUmkp4QsZ0&#13;&#10;3pOm4PB3wDGTUNq9daIsED7E4t7+i1PiGLvHRJ74bkM7feokfdLtWCdoffcI+WD7tw+QL805Skzz&#13;&#10;AkbGtLzVqvLZtn0BlnvAcquFtBDvLft6nqWDfY10f+XiRY4yxl8OckS8taQyvu3WLa8qk9uqjM/Q&#13;&#10;VueeNaEK7SzvUH7pMow6hldFv9SpRR5onQkpuGUMzevfFuyfftdJLIV4Dpx12LIuPMBz+kBo7iKF&#13;&#10;p35mwu5E3r4B/gnfUN9O83JKF7yikmOTMY/bZ7aw+tJCIPXL+zlh0CejH5gcgtZPsRzbQOFVC+L2&#13;&#10;ach/4olLfI+ApX6+nuGhNf0g9akvrdQVdPI0G9sDH+WU0Nj2UmUpfosVCLSJ3xHrCxn4DPmktdoC&#13;&#10;iKwus9UK5cMq20OPHqX/O2SfWCcuOWx2MTGaHOuCLMK/0M+FLumlnNEq7xFjMRXCq6vIYvp9t/3G&#13;&#10;sTayWTngBHkbWab1ixRzFDEH7FXoF6so5LL9t31CuV1AQiuQqCp3MaDDwXCJP7QPLVjjrBi4CqRY&#13;&#10;tNoP2f6AYV6OsawffwZ5W9kv/v6Ml/ygg+XgkjZb/Gm+Q99lW8m/gAkN6q7+Nvzxu74HZOoiicgO&#13;&#10;kIHkmCP1LO6+JAhnG74CTaIjW+EDFdIuPs4hH7VuT3mILn/6Uy5UKN4pvoUGIVx9mbYrKU5enZ91&#13;&#10;KTYdcmfbHMrd770KYwxz/O1l98JpWNWWh3Ja3s6W+9DbV9Ytz0j3odZlaWslsUWXAkAkK1HhpoVJ&#13;&#10;SAUzKORi4gthZTo74FRwSqm4Gai/B9sqrK+6waeR4GAnA2yJTG0ojO3EuAGKsGoAorkZQ2AmhlUx&#13;&#10;0Cgmx6JrA5UxxZ32HsFR5bCMM8LIlJYpgheBUaaVScafUh6kg4YOxkmlA7saIVmAV/IitsQTX+Eb&#13;&#10;jGswXZjAd+Iucww4dAUZr+87vVeVUU4QvBfPzr9xNp0hONYtcaw/31V8703ne2nUePne0M/Gr2eV&#13;&#10;HtyZP2lk8o6TCPyZxa3yhjvII3hRSuOPce90XqOkBa6dXpfV952HV8vstcvtqrbBTi6CQuEBjqBI&#13;&#10;gO5hr1m9juEaQyY3+L7oQ1mrmpJP8uJV1ZVxKn4lkg8rbZ75YzmbBwrmGL7IdEzLZWKexZ1/iM98&#13;&#10;DE9kgijdiUO8wPLrkH/RueiZwR/8Zr7SzmMXXSmeUzCRJEeqKsAR8qbXoaODTtuS+TrZdmtGlb8F&#13;&#10;l1FrQqoAsMmEe0bFF53fFmb0GhU85Xw5oNC8KnCg10BDacuAuttVw86qLELZspW219WNOvVHCwYH&#13;&#10;bDF3h86Wuwa1Otd8OPnbH/5fk/dQklz+4gtW6J3Iu62kB74MGKC9e01PMaDbYJJvGq05nNi5JSCr&#13;&#10;8nS4V65eiU8Sj9a9DRwtRFztNb7y0FVXHajeQyEiLz14qJ+PjUx+nVTKv9axMtRjf42jc8NDT5ew&#13;&#10;7DiabTdRdhCnj4mVFgcx6bQT38Q6RUshZd6dO2soZNhmQkGcaIiT2zRcnb2wepHBo6fuaFHSW0Xw&#13;&#10;Z4JiRb8UruKexHxf2K58Ovm27IcyoGEQyoBf/qxBhkfRPszkykmwvjAMKnFUmqhI0nmp9DIoM1ZY&#13;&#10;9VE55PalrBTDFm5x0glmTSCKT9KXUN8+iafXyBBwks9dRZcrnDjNw8dEifxwUKQyQX6NXNupwUVW&#13;&#10;88G7ZIvI2HcoZ/SIz8SANuFAbpkBkkfmPl5HGUKZjuEnJHveaUvr0EhFD9VNp4+Pl9VTTA5ZjYSn&#13;&#10;QmtOFvLYZvs3T94RrnW1S7/pSr7WJweYDDhJk8fsG3WeaUeU1TSWsTy+0VOQVFzZXp0wqFw4aDos&#13;&#10;TZzoXmfPfVZnibu85Ak0h9lGxJYV8lxDeaUIvH1nl+Obz02OU3fqpDS5duI6z6rgFnHmnq1M7q9d&#13;&#10;YxWVVTqIdRNrgidbxdtQhwmMx04zGMbS4bvf+cPJFZSI53DMeeXLK6UAQ4myLl+h/DoKLzkQn3vG&#13;&#10;Vi6UdNbasRUUTggfpdoy7ce6VzGi1cQD2oFWWrZjZbbySMuZBenBWNPyXr++htUMVjusZP7k734y&#13;&#10;ef2VVxiQM3B30E1ZjtI23EdeFW8/bQ/q8NU+Ud6g3XMVAwf2ygXf2/cYvDe0DOm2Jzzbaw/g5Cth&#13;&#10;u1/duuGRKPz1l/RDXcJPtlnf5xruVBm7jQwop8ZnUUza9naYmEkXlQSOh7R4K7jAAq1lLJi03siR&#13;&#10;4CjVVEg6edACza1x+sR5gEIDzMKPyo84moa/Pv7441hvCNuBuFZNDlY//OWHcd5rX/P5559nwrqG&#13;&#10;MlReOyq/CZ/jnM17g0nGN968hELlOs44r2LhtDD54+/80eTiK69Ofv7Bh5O//sH/PfnBD38Ejy5N&#13;&#10;LvBumXZ/kAmTpL10/NXJO5dem5w7sQo/rk/OsFXw6OHVWCw9wxLtP/7eH01ef+MSbRbfJPCrPlXk&#13;&#10;H8d3+hRYRvHoVp3jyCAt2lTeHEXp4ulCnvp0GuXkDv2b2wOQCNSf8t0xQfXx1ol9euoVPrH+fe4B&#13;&#10;tu9Da+PBb064XdBR6Xyak4Vu3lqzwjOpd2zpyvFBeHNyAP5GXlRqxxtd/7zh3h8kT62rXFV++aTM&#13;&#10;clIRuYNCrbdzikcpAoqfxKV94IS/SJ3xkPUIXJ78Q+DKC9O7DdkiGj/l5WvKN+BWcIgvYqQRTqCQ&#13;&#10;1mDf7wvbq3jaz4ufq+iOq5zYCCPwk6JksLe2J6F0O8pnwYFTbZcv3JycZ+wrLaCD21pU/imLdPJ7&#13;&#10;kPre9mQufCadPnNicvnKdaYZKoyL30kdnKWPyj/bj2NAemhaukWTxtwxQUPrOll0UkwK5d0m/aKn&#13;&#10;l9kn6BNIfL/97W+nL5ZEm484QhtrvGwXBG/J4phIuV8KemRT6pHI8pf/qtDBSRjKei4JufLdKPKH&#13;&#10;X3IPLk3rvBjiv+ySCdfLPu553znveQnuGanlGh6QV5AVOtp8qikJTjP0O6KiAepAaniXn85cVWY9&#13;&#10;ZQtL/Evxzq0th5DtKk+YyQX9Z8phLQeRiXPEX4CvVRYws4eALkDQL3Ovw1gF+hyaU8c3tqXHyNAF&#13;&#10;9tk6FH36BMUDkec5avvZrv66XDRAAZl+ivqmrl1scBtPeJQ8lBtayOwiNxUBh+gHkKjEte8mPnyz&#13;&#10;SHtVSemiVpQuAE5fDw9Zf10X9q0qjuwRLL9jGi6TA/DkQSw4t7Q8450+zKRfDlBgn80OQvoZ/LTB&#13;&#10;VsS0HlZP3J6EjW+UNhlXk4+KIkqN8sAxBvIAGqRuKbs+YVjugAYsYqCkeUpeS8RZRIhaN/ZxltmT&#13;&#10;zhyHJd1Q3d3WrfUaE1W9+Gz7E9dxsI2Y1L6vlY9+t/aplEQVTsMtuZHXsz+UJ3IA3qq45mGbBoo/&#13;&#10;SGG/l2/AzTjc8tLmxUe61hy4+mCfKyh74C3hi0vA+qcjFO07NsBEJI/d9mb4+rHaX+WXyJSrcI81&#13;&#10;GN+lUaeZlVm5paLVMRL0HvKoe2tCwJSXf8KTh4oeVW5YJIqtRtsxqj3AEEzuJKoEQtDiPppZmFOh&#13;&#10;5qDDybrOd2I2BzEdcMikpm2EIoisLEBagV2AaU7mEWxFDPMlGs0y+6E27jvgVWQW08j0YV7iKjDS&#13;&#10;KCwZgfJHsArfXCr0dXg0d/LyZ6X3VSaozpmUJLFSc2LNkEx8++er6WTOuCSQWYmQ+85p/1V2Nh/h&#13;&#10;iJXsIpU67KeJ78cdVacd4x0zZQoemACtTgZhQIdl/C5rcCRDV7Zk/oatk6a+r9XYPE7/hL48NRw/&#13;&#10;vAhP33ccoXsvLl67lN5Lpt81VJkKV9PM7gp+aB6YAp19LTx+ey7N1zaWDoVvP1U+wYOKUtDvD/tx&#13;&#10;9HtgpNw++L9w66LP6Ef9EMVJxiDPSLuXvqGX9UbidsImTzgZc0DupNGBoAImuADRftQ4DuZKuULz&#13;&#10;p4NzQOcKpSF5MhTJQCS4ih0iL0gWvon4D/rT6QPst0Aw7t54DppcGXKC2ryeART4azFSbbMmKe7D&#13;&#10;z0AVAiq8rUtXgDVj//jXn2Ri8bcM+q9du56tL9n6wED9/Nnzqad19jNvbKAoBa7OOR046KBU/x+G&#13;&#10;q2wrcXC5wkp+006Hl07g3XagMkVlxe21svpQWaL1iG3P00SEqaM6zdQvXLwQCwYdouroUUWDShC3&#13;&#10;xDjJFp4hpvPUo6fqKGe0Apk/MR/LERUe7qdfwXeFctITNYRxkRU1B4AqeCzjnazmutJXp3GcJH8V&#13;&#10;Ozoz28SS4hSy+8gxHdXi7JWtH2uctGJZTvJeR54x6wWHw6z0ulpuPeg0dgtlwQO2fSzhC8OBsZM7&#13;&#10;6XMEixsVMMrqKDqoVmHevr2Gsul0RIAwauUc/oM+ls02GDkFC7jlSW44wEDLwa+dsGmcFBZMnwEF&#13;&#10;b8vrgTEMfuRnR0kOBrVQccWxnUXaIITtpNIVxjVO+LjBJHEN3BzgCD8OV1HyPKQuaEEoeU4zIT0B&#13;&#10;DFaVgbsLX21Sj25j8LQFrTdUUN3hXt5xb74ny3iM83G27RzDf8MKW1Pc0+sJKDsONpD48rSDwaxi&#13;&#10;k2+semjDWq6Ii9YJOygbXkFx8Mknx1Huad20xEo/ioWLb0Sx8ZTTZh4xSdUB5aeff8Z3yg7/H4Sn&#13;&#10;5CEnmqvAs1VpnXGMSco22248xnCeQaAr/Dp8VfGmDx75x6OFT5/mOGEUWjHFBtu7KOSs21PQwkWQ&#13;&#10;HWTH0Wy10S/FIttwtsi3Vhvv3GZLEPwV7/jQ28lJ6ohBseLFrScUN3LJlSon7CJYSiWtDjYmf//3&#13;&#10;Pwv8dSxi5mzrlOso/LcLL+jfwMG9p80os5SFJecVzNwPAtSLvKK8bFkuDxnkF7/Jd6kHnomVNuA3&#13;&#10;8XMMk4Ue4Kd/IYY8ozwVpvJFeCVbB9N0MjXdfZSmftMSyfj+hC8ejmcShAsMB3XKBZWpKpUOrbj6&#13;&#10;yqSFtre4y4SHMm9tphAZB2ktJj5ajVw8f3byi1+8P3nzjTcnT05uxZHvuXPng8MmtDOvLeDa5q0H&#13;&#10;V/blf+Fr/XGIVVqVLxsoKRwayneuxr/ByTunTp2ZvPvue5O//Df/O1ulPqeOn0yWUeI9ZvJ7Bt86&#13;&#10;KlUv4KfkFH6TXgOPR8dWcgT1SRQm+nD68P2fh1fe/+AXk//5X/6v2cL20Ucf4ZvmbiznVPY56f0v&#13;&#10;//N/kXb0+W880vpUTuRRZn/7W9+MbwL5S7aWfhArv/Sb3D4fepQCvQiRC9Y56ZoH0rdRwTq+fOMt&#13;&#10;tg5R/vv3H0ahpGWJlk62e2bj4REYKnVZIzVgwtPKCOvdrVLykXWiTMnqK+1DhZVKCBVY4qpsi/wi&#13;&#10;z57cNp+Kp3Eav8hBGSwfQD08a/1XnC6hEyHThBbEzRhmBKffC6Zhe5/GNtAuVn3h6Xphmuo7a2za&#13;&#10;Za509VfUCl5uuO9nvgfMgKv8ntz8K0WNqGUHs2sG+PbNq1i25dQsraSRr8pA5xDZIgqtbB+R55kQ&#13;&#10;BHjKSS0EujClQ5Tm1IvKMH8qWlRi2S9+8xvfQBbiWwufJaKg9YS0N45t3/ag3Fs+JMwafx0ABrN4&#13;&#10;cN5LAdtdYVElKooEbOo18xBwjVzal7bj/n95Hddr85Dv5AWDfPkU5b115vBen1HcFU3hJ1UHRpXj&#13;&#10;9VUi3vKzrma0iFChwMCBOqEPRXGwRR+/C1+zpET/oy8qpohPkdH0tTobdxcAXI+CgXpwRoNpxRx1&#13;&#10;rkWUj85RVIj4oCWICxMLiyzosQigFabbWvU15tjCPsUTeOyzlcfzlGWRm1XSLC2g8GWeqXWJPEVB&#13;&#10;ssVIZZ2FjRWnDmeV1eQWalBQrRv97rzHvsR8YuGHXNRq3f5IhVvU5OTtlrwnxNu1TqGDC0GWIZZd&#13;&#10;KHPneJbe1SdESCUv8/RG2soTUJkH3tLW9MelJavW35FtwINApcCC5v4TTZUmpu06VpZZx/68T8FM&#13;&#10;m7y8Ui7Sy/PWv2/qBz14loZeQw8R8/u+a14OfxJDWhIn6YZ7+0x/Bq+xXs898jJx7HerfzUz25ch&#13;&#10;cgy8u/+svMXGH99zMdd6tmjDF9IYY8DF2wSfq35LDzGUj0TBt6N9xVVajkP107M3PV5I9tYLn7wP&#13;&#10;7txIb981HFVkQxQuLwhFOBUMDK4ZCAUASCi0dKKnAGziNtEFIyISQSI1I7wAfF7ZMXk8pKvmz2zV&#13;&#10;AxllDBthkOdWpHOfVDX46c7pZbC7oI1jTNdo5AoNYVkeTc0NGtvIhhGa+VbvHSAZwsQWCjyEaxnz&#13;&#10;Ll/rjzD9+b3z9kueR/H63b5X07T9XfhFS+upAqATOh+vBvPo+35WEPb78Tfvx8xTHcFenAtGNeJx&#13;&#10;Wt938P1+/Hwel32cNriQuN95LaEx1IENBE0tEYKfZprhn4EnUkPEMZi2fnlMnuN8fauIo4r3hI5T&#13;&#10;eQ/EHGL4zuCl74dPuXRaHzKAgUEDQUYPT1ieSuF1HH94W8DrIXkYx7hD1vniu5gz2mApRFaI5FkL&#13;&#10;Y+R9wZUjBZc4OzHW5M8Begd5mhzyKN7S5XcJz+P/1akSf4ReDRqrnkxZwrQ6eJ+Nr0BuHvLZyXme&#13;&#10;6RBbEWc6J3R2zA5mDzEJu8rxqO///P3JT9/96eQ3TAKd3CpLrHWtRMr5Kcdi3rod5YvWHAcPu/LN&#13;&#10;FgFIceXLq6HROSYHygcHH8cZXEtDrVJUgDxionGNfCySjkzFwdVgV+tVWDgZdKKtwsOwwcoapYsS&#13;&#10;SN8hyZuV2tX11Uxab7H1ZZl0OoBVGaLPCpUWvttAGXOHCf4KKyzmk6NFqXPx/va3/zB4ff7/Evfe&#13;&#10;T5omyX3f096O93ZnZt0sds/g7iiIFAiClAjK/BOKUOivUgQVwd8UIn9DQEBIwcPxQBAgzuvu1ttx&#13;&#10;u+N6enpm2kwbfT7ffOp9n+6bXSyIQ6hm3n5cmaysrKysrKysjz/JliBXTlUgqaDwBBZ9odzB+ap4&#13;&#10;8qja1IFJjYKiwuQxHG8qDKkIOrZ7LAoR4dVKReeMhr1DZV6unxKtELQ8sC3MTwWLvNI6uzVEpZZH&#13;&#10;1a6wN9j95AoYN2/dwrfBaylbhY5l08LJ2/aUbp2g5p631eYoXeBxrtxkv69whIaNjiJp6Uh8RZAy&#13;&#10;ApTtZvf3WTreAN/Wn16S/uLQ7RG5N2/czGr+HAKzOJmdZXWcFW3z3HiO5c0aVjcoO06iTFtAIWUe&#13;&#10;Djfr7Hn//N5D2gZFA1t39A3jCTCeVOREX+Xex58x6cK/h4LWQ08kmrkDTdIWbI+6eOml7ihKB02d&#13;&#10;tR5xu4fWHtZ1ltUyV6qkNelaK4ynwKa/mfNsyxHfUygL9BWywEk/U+D1MBZEHvOs8OmWDRcn3D++&#13;&#10;JlxMOjVhjnNgYBFvKtzcMlZHTetoEwGUSYtKMeuuoKMFhAog6/UQvy5aSrll5/mqZaBApO88xerD&#13;&#10;0y7IEksCrauOAN8N8j8WCyt9cAjLHIqTGeLF4XDaQdmQMcd24ieNr67ch+5URLJ1hfLtAy66fPLJ&#13;&#10;Z+ljC7xbZmuPPgnKulC6oRfzXuZtOxts4+In0lTRlQJwFDF8tf6NX4nv0D5lNoFOU2wFV+ETOJUH&#13;&#10;TiiROtL2ptVUO4B7z09e4tW8M9bzag0Fmko066x1iBM6yzO6E2q3k7iyJY0qNGeCQlsrP80zmbPf&#13;&#10;Uq3qDwjx9hXrZntsbLCyCVxOBp2Ma8V05fKVKCbc8nfp0qUoQ69dvRrli1tv5B8XUNBOMAvySGr9&#13;&#10;zKisfLbGtrkobOew4jgWiyV52AyTFn3zvP/xp93/9q//TehskfbFxAVePIvVCpZIQHQSvybHsITT&#13;&#10;8sdJ7+1bNzIxOIV1iFZ9btVxW6PWfT5L0yrmrl27hpKOY6gvXYaf3Q1PvY9PCWl5Cdg+u3EDS5c7&#13;&#10;3dWXLuNDijaHRmONYgekvxRfYFJDfsNQVCDabJcKxSvaYo1NRzs4CecnxchbrI/KRXFrH1512xkK&#13;&#10;DzgI7aT5v8J/+cKQBu27LuBJNyo1pa8m5zn+qKSWj6pYVKmt0srxVQWyMmvRUVFog1lo8554Q/h9&#13;&#10;bx0ANSH3/Tvzk1e0dH5r343c8nnR+1IE1oRH+rSvTiNXCWfkqQbHgTwDRGUOforHyvdrUZQ3thHP&#13;&#10;4jlSGPkEJjs8lch7ZU5xxrtlxgonymsqRk0HvRvTfmd8y4i8HZ7uq3pnPvZ1LXRUwKjIhDTBOaeC&#13;&#10;oXRUYdto9DRb+UJD9BvHXLcFrmGd5zHnc9Im7SjYxlHUL7yRWtySpuGR0geh0VhdS0Y1rZKTfb1J&#13;&#10;UC0eoAPvbyu0dm5XcUXp+dU7+gn/dNhOpwVtTOzh6zv0d52YVjuXLCRGDWA/jkul9wnGb/vcHMqJ&#13;&#10;PcaOaba6zC/PR+ZYd8JP/BkW3tzeM7GNTyW3Oz3XGkgn9igO6VcKkVMZI6APcJnx3tf4NJHXug3I&#13;&#10;cUXrkNqSqIWJChUUCSj5l5fYxkk/zFZNQIzlD30e9TJtZZ1QlAGjc5g0oEDZvyg79AWNTan8NE5Q&#13;&#10;b48GTHmA+CLPdRaNtkmzixInykNxoFypkgelzyqWIHvUxz6ulYtkrONZx+4F4JQ+i/75wJilBZgt&#13;&#10;Ly6pcMqVx1iwyqddfjPkcwieLB+Zd4xBkbcLHOJAy9kd6mUQX9Ke8B/sl/YzyxjOjZKIP8JT/+pN&#13;&#10;oxGvuQc0Q3tfT/W3jaV5Il4pMSqu8c1buPQnI/7kwY0fO0/W6tD20LeN293c2ruAnKw8GItfsANm&#13;&#10;M3ZnEQw8I5lVceRPdUdwHYRv9AyOR8E69Q/53qePZRDveUwYpe2fD178Hp7CtQXf1bjdciE/ASTY&#13;&#10;l/0uXTQA/CZFjF4k5uBPGrNPrOCpgyVXuQ0tY4WvdBQyUsNUptQFSIFWTLdPlrT+yfzSBgMoJ0xa&#13;&#10;rwik+VqJYJY8tYTItoM+pQK8QRq1k4ZWSVfB+PUzX4PCnPcqSozrvfnb6VNOJYTwKZv7lt7XLQ/b&#13;&#10;r+5dAS0Byu8tbovnO4PvDb5v93kx+DP8Ns5nHKHeOVBbnxIIDpZj7JZ/++Zzu2/XlqsCzTj+mCiN&#13;&#10;J8jtm/EPpm15DK/GyerA4GVLN7y2fIewDZLktg1E7b0YbK3a3nlt+Q7fHbz/qnKGcb9OXsP4w/v9&#13;&#10;afe3t9+EIXD0iRJ/0Db1nfpAi5W6/9unozVgOrAaBjc7ukJPYeQ3sWJeTlrVjlN0goyuhJIeAC7G&#13;&#10;owv0g0s976/HOO5/yZ35HwwvELufAABAAElEQVQRsNKSvwm3cS1fhaQ8wIFKYdTBw9Uh61yCKgM7&#13;&#10;A7Ar9U7WP2ef/l/8xV90P/vJzxG8v0h6adtJu0U5qdW5qvxKpn0SpYLpHzA5lH/omFVLEYPKEuFe&#13;&#10;RcBqlloqETSZP8xE1smM22k80lMFihNNeYdwqdBwD6dbWoRZ5fEKThkVEpzIu9VAJYUnoshf5G/y&#13;&#10;DyeFtYVI544OgFgCAI8Kn4dsoREeLVdUnjzE54BBRYUTTp2+qsz5GBP8U9SrTuHhqF/4s34RrO8s&#13;&#10;g70TGX1QCOMEE2AVOTpttCy3lLh9R5zrFNGJmgoDJ+YPeXZSYRwnXVrRaG2i3wu3lHjssd91jqgz&#13;&#10;NbfdHME64xATK48qdiKhQsoB1HsdvYpXxwkpIHxfvs13+bfO2xw/PF2k2rsmH64gScuPmcSJbylL&#13;&#10;EcLrBtsAJGId5y5p/UKdHnMU6m2cjH7KqryTRlftVVQosGtNMU88+1r2bbMv+tTpi1lBn5tZymTe&#13;&#10;o02f6RAWYVs/E1rnuI3E1XsnC1o8nD17Lko4J4UXL17u3rj+Oynvo48/hi7WImSdPnOuu3L1ZRxj&#13;&#10;vkoZZym3rHbcVmU/tm0VRoTZibGWQLtYiXjCzc/nfhGFn2XFqR3mwS6oSdfSjFtj7C+HPD2Jdu32&#13;&#10;lrs7+LKZZDKyxr50J7tztKHlPIfuxJX30s7zRVb3+Gb5+mmJEmGZzEUy0p7CnD5MXMmdZsyc3prg&#13;&#10;5CNOcoFO3AOuhQTExRWnsNCGQusiDvTEsQpMc8H+jbaaoe9hEcN7BchNhEVFe/mAfi6OHuX4Y/Ja&#13;&#10;B9d379/rrr2ERQy0sYCiUnowyAOmWC7NgkllDL5KgLGU+iVq+pF1NJpB/FhHFaf2UZ/ljSogPVra&#13;&#10;SVPGfvqqdTXwKniotLV6VrQpXthyAW1abKxFKEn/QSYqpSm+G7SEoSzhtd4GYXBsrDGXK+VljgWs&#13;&#10;FAYMpYzaBKbp9ANxtYGl2hLKrkMowjbDw26iXHBifpu2eOUadHXtGnXDHwRtMgd/kz4pil9trXMi&#13;&#10;YXuoqBIS+7zl2cfkXxuYg+uX5vbn97p//b//G5SD96Gno1FYak0nz7Qent50BkXDlUvn4zB5kUnP&#13;&#10;+XP4SwKv9iWVfdffuB6/TfexKFGp6xa4K1euwCuwZkO4lh8dxWpIXMgTpCXxpDVM3gEnqiUZIDBS&#13;&#10;B8rNeEF9cjqF70hru7SQ7zy2N2l70zvTIa6hRjn5LfyFyYlb5NwmJM3rr8cxRPyIG+nePORXOSqc&#13;&#10;ONKH/U0al3bk3fZXJ+3yHdO4NXbGNPRroQH0hEZDQiHsB8PBdyU/jeNZjoQizylrSvuOozalDPBg&#13;&#10;vIabdh2XRd35l4metMX4ajBeLDrI7yAc5i2tuk2twB7AxLdx2eP3jnmh5gFcSWt/1CqAn9t0jqFg&#13;&#10;e8wYQ+GiD1qDRwGP6cf5Vhny+Argj/tMMinStlS59RSFyDN+R6U32vylS1j6oTDZZGFjinI9jerl&#13;&#10;K1eCP7duvHn99e4UVmAqbQyjettg6ZDj+lS5w7/tm3CO32cSG+ja9/ombbb+P479d78b4+TFaVsd&#13;&#10;pIEo6eiT+nuRC06g1NDGRP4VWgodRuqj7j0d8c5xxZCtb6RTOT2DwnVSpb4Kehoqyl5OjttDkeJ5&#13;&#10;Xc/1Z4LiXkv1tB34VWZoxxfvIuekzzAuz6FwdM7ofFGaUDkjEidUfkAXyrWTLA448Z3mvfktzLNo&#13;&#10;gsJaXjnlFpn+X6uvGQl22oIb06LDAOfQIfVNEdTDPuWYuQ0PlU+WJZhtVXSfpqd+biNzDJiZQelP&#13;&#10;f5c3SaD0BO6RQVGWTk+Sb2AWVuHnR1bKEh7B7LjCyMJ4jN+3dRQIbumhDvMohOSVqgc9qUhrlz3H&#13;&#10;AMoZzSHNKPWxVnaPgs/6+ks9eZ92s56Wz78XhXwbfPoyGkqfbRlbpuWkDMsxA2rP9+JDtnONoX4T&#13;&#10;Pvmko6ZzE4PxpJ1SUBc9+U5lpO1IjRKv/Sk4rZt1+fphFLdQlYS++7J6DnOWvzfa971pWjqvtkfe&#13;&#10;0bZUOHAN9QEtrmlVQe4LZtwQ5wcJ287lYKOVSYQYkBov4BCBxzJmD7yF9ShI4TJNntMGfBkWar6G&#13;&#10;CM8AqIDoxKQGTAVtnfm5ookwwXfqNArmE0QBlJWyBoWQvA3swzIV1hUWko66GAo+8iFJ8rbXDeBv&#13;&#10;hcn8hCn+WugcVIlOXvgJofSIDoEIFxkW7loO+69+O4iH9txgMsXBeBHUyN8BDUCJ4GCemP7ZV+bB&#13;&#10;fBo8LU+/t3dJfOBPEVavWAlyDkQYPLZ82rV9+tvKaPG+7Gr6hHb9koiWaxsOg+9G6fsP1gnxPU+V&#13;&#10;phIZ70Ww1vuik2HeX+e+yob2VfT1sNW7ntYaTFxlVmVVRWOmrgO4gBgOnf6moEDrp/2rLmNIIuRA&#13;&#10;h/ZL+5DBOJmEwrj+/w7i2/7xonYqWGkvPWYR5CMyZH+uAKrkUJutMtUV28es+P+HH/yw+89/8zeY&#13;&#10;pt/LxN0uIercDnF4me0zDJSHjh9OXnU6DAyeCZkKFCf4HrfqhMzjf2PBQ7mrbDvRxPr0aVdO2S6B&#13;&#10;kKyCwMmsThJVPrhyv8b2Bs3k3ZOr0O9766afD48XduLkQOpEQSWNjixtu0OkVfliOMpAspT4RxA+&#13;&#10;MAclzTLf3BJicO/oMVZ23YbzdAEnr8/LLFYFj97tXXE+fP5QTuVxC4dbTU6eZksJkxEVCIdYxbUs&#13;&#10;FUDW5RiweHKKyou7X9yNdYAr4ypCPJ5YhcosEwqVMSp5VIY4WdCZ7enTp4Kbxj+dSGhxYTtZZ5Us&#13;&#10;T3efZbK0yGTMSbUnh+jI1K0H5qHgn+2O9rXU0PaSlxY9h8fyvsaVavsIZKwCGc9xJzQErtz3rLC1&#13;&#10;tMikDVp3u9MdnOh+8P5HUVysowhARU77sNVBm2OCyrMosVCSHDqyxFank90pjs11BVnF2+62fj6e&#13;&#10;Z0uR+em1PytajDIep6jCXh8htvOTpyoNGHImtL75grFJR4dYa0CX8mSFr9u3b2bLgcoGlSfnL15E&#13;&#10;yXUyyhaVXQruW88RDPk3NcH2FxQKO/Tdc+cucHLIWRQvKEAyznI0J+326PFT6J7jg5mwevyqgtci&#13;&#10;yg95wwnqopd/8bOGMmIVZc/iDibwrHor3CgQThrfVUQGL5/tJ05m2iRRvC+Rn3Qq96E3gpc7CHxz&#13;&#10;Wcl95gSZdlYZeAY6c2zW+Z6OYG0Lt7Q5mXECaltrKaSiyTADDG618SjkXer9hGOSP2NbxnH6p7Tm&#13;&#10;SVW2w+baZhQc0p0TAIP34rxCD1loqFFRfZFGnBhaD5117kLPCrGmlXZUdjYe1JxC+03ZwVVQceL3&#13;&#10;4WQnz/IthXBMwn2OME0Zz1AG6Qzack/j/8W8/M7jKPhN3u57+4xp45cN3NrfZ7e1cGOSDrwTnF6h&#13;&#10;clirCJ2GZjIOrzeeDpkvYN11SrqBJ2kdMosgvgK/ctL/5htvxFpFRZknXE2BujksOMT/IpMX+/Sj&#13;&#10;h/fCR1W8HuF0nVlWPrcR6P+fP/+/uy/uP4L3HMVSaSMTHBV55y+c7373m9+EJuYp+1QmLg+wDtlB&#13;&#10;8bEBje0xIeUML+BGJoQPyqd1RB2LDZQxCsr6MrIvODbZFvJdceI7eW2UkygdGbVS92lo2X81IaHN&#13;&#10;xSnxVW5FcO1xKT73IZo0AcSrwUbwldsEvAHHCsO7TPKc/NHqRFfpjgIFftDt6VeKmJGrVJTRVvxa&#13;&#10;sDxPEUm2/InSjrg6uU2bQ9tOgKyb/YmsChzKrnc9XH2Ggb9lnmvVLzBHoBNqcEgyxVH7U+jUer8g&#13;&#10;WEYL+/MuWEPnwHsQh/vjCrP0WzBr+q4TSxEZLFJE4AmdK0fxQnCE1w+2HWkMXoNv3stDtWpbYuvj&#13;&#10;0aOHus9u0d/A1SbjuGU0R8vizJ+9XhiSdV9fL2lHy4TX+HOrg/5RMvkkn9M4HdeZ9e7mU3j+FAq8&#13;&#10;pe4ffffb3be/863Ac4gjsG3RWKCQj0rqKGbp15NsVyPnlOn1xUGIKoxxVLhq7/+hr6292jVYoe4q&#13;&#10;BbR8nGXrjHV3LJXXhI75Lv5i7af8C91H8Wa7SVwEL6TIhFckKI94dO4UfdwlCv+54LGMLLKL9anj&#13;&#10;pEoTZawN20FFAjk4d57A95S8XxnExQEdgqdvwQ9U2Ekq8kQn10VvlAVNzfieBpJ24p0PenL7EIl8&#13;&#10;SbtVOoVp+59p7CM6XiVq+IRbfCQglTzoYGhjEvG8+Qy5GZh3GbOU6bTG2UK+2iLetgs1LFQYT0Vb&#13;&#10;+XvhHend2qQF5LYKHSxvVMxYljiZzj0QUC/HfpXZbvNTQayMuscxPTlRCyi1+HmCIk9H7pPw+Sgn&#13;&#10;qJP/ekZhUyaIk3H71rvqDyUH9dHqwwv+Vlry/TsGFxAd+wzZLQIClPekLWU0g3HaeKzsXAsbtC+0&#13;&#10;VG1Z5QqvcaXBNi5a1ch4vYLF/Fo/8lurv+/Fj7xqfyie4DvT8Tc/IT4Yk1cJFU8U78dazW3lr5Vy&#13;&#10;X1m8MnZSDDIOvdlR/EZ+qhu4TRMOYQ8S4/iFzC1ARuMKtis3wmH9JURX8hRKhaEATJF1z+1BoFPy&#13;&#10;4I95G6f5KxAIGyyNaEfghZ06UFoIz8avL5X/sIyGDK+VN7VLOtMav9LUN/Oqd7RxsFDpeBgEGVDy&#13;&#10;gH5Ston6IELrV53MuA2eFNsi9tf2zcdMfh0ICG3QqfwlxP1wSoQl6AYTSbM/rxr0AktPtPu/j9OX&#13;&#10;AqY6gxkN4x18Lrj24+NgnIPPw/yG98b7OqFwTT39DzNzD7i1DtZBDGw3zLjyLvr5snyNk/wGEdq7&#13;&#10;g+8HUUa3xikYCgetPl6FxzaWIRR0hVPbzh7V2r/l4aTqYKhO7FtzMyE/b/tgXjJnhQ/bv5VvCYZW&#13;&#10;B99rXqmpobSioCpj83v2/xF/eIrUMG0y+i/+MwD2b8lDGAveMewOpvb9MG7SyzTt/wpe9iUFHU+S&#13;&#10;+bM//TO23vwEYftuJmuHMSF34j+Dzwf5koqNW3dudRfOXQzvcPuCzN3VWickTiLdNqOPBk90Ecke&#13;&#10;6ar1xxNMtM1L3nYf6xJPjDl58lQEfZ3GZuAXj/T1w+znV7mhssH6bG4uxpGhExh5oSuSUfigMND6&#13;&#10;xNVp66w3f82EnVgsEFcFzVMmDTLt6ttFxzqWdeU67fkEqwh2+ugnQQuSR0zMTy2eQkg8HcXF9q9+&#13;&#10;SV3ud5/js8XTT1zFPXvuDHWa6S1fNqN8caIlnjeOYe1CHRXEpY8NHZpSd08Gso6arWtZoqLF8lTa&#13;&#10;CK8WKNV2ZUrtpNnJvNsRnEyDBuKz2o0iReWBxyu3OqlYN++mzJO8t2S2CdRZQS+ThDJ1B8nJTx9T&#13;&#10;KiqKllWkoagAdie4j1budjcf3Isvjnfee5e6uBprk2qpyPHMKFsmHfjpjip1thBatjgGFjJglXup&#13;&#10;u4ei5BFtYT1WsOJRmIKlpN+pmHIrl47ypqc5FUfeQ//WWZ0TQPuQ5ssP2bajj4bjKC1UvGllk9Vi&#13;&#10;vguK/k+0Gvr0xqfg6Rj+Ts7mNJwrV65gnXIpq9kz4GXT05jYHqSi5hTteh8rqE0mpgqdxzh5SasP&#13;&#10;YXlMnM1JTk2irVjaChyugEkvhlNgUSHHE1J2nt/JxDu+aXA0+uTJZCaqdAyUHZyyxIRac1qtJ4xz&#13;&#10;GOWXK7euaMvrpAstIJzAs6TGCvFhrJ/Y6sEkcw04NtansYB6BF5KiJ3dwKkgdOykfwe6j/KMfFWG&#13;&#10;uMpHrCjm7D8qZrSQcIIv/UtDkxxV63GRKpP2cF4orYV3gXdxah/hf66pLH8a3/O9weccY821WZfI&#13;&#10;R6RvfRJ5WpF06FYi83eVW+WMskVNJCBMF054Q0H8VTZQ7vCqEIySiyhud1JpKHzCrpIhgl54LRHA&#13;&#10;X2QX0nivsnaO047MQ8Wvr6sP6ohWZSCOc+FN+oN5iuWKvGp7awrl71L3nW9/K8oOt0jdg+9pUWI/&#13;&#10;+tnPfhrLq1u3bnT/6//yP0f5++Mf/7g7fe4SPPDz1PNbb77ebdEnVcB53Ouv33mX05OuducuXe1+&#13;&#10;/NOfdW6HevOtt7qf/7+/zOklCnR/8E9/v/unf/D7mXD84mc45T0PH8KvAUiDDo92d5lgHMEXknWS&#13;&#10;xzhBeQI9LKOoVtH6nKONpdvPPrvZfftb3+o+xQruMgoYtyCt0AflC8fgn+/RBtKpfHLSiSuzEadB&#13;&#10;NnKbFIkvWyPX1sg8G3xvyHeuLY790/sJ+j9Qh3dIFyZ3Uc4RW/8FBmlBCzsVM+3EQdOah2m85w8p&#13;&#10;Gn8mEfUNLSaO4BbNVxxL7PMmXU0qCjbLMwQ28yW0Mgocy+rpG3owm4K78mtxW3qfvyokLX3NybJ9&#13;&#10;zmfHWOmuqlUwpI4WTAi/7jOtiQS1gn6p8giWel/v+hz6FMLT8qw78eo2BCfQp/CFs4hV0lPGQPub&#13;&#10;FXRsdlVfgCwbEk15QBI8pQ7kYR/V34iwKAvEqSnPKk/msF65ePICKcZWC85LtCba07LKyjLxto9O&#13;&#10;Q4OWG/Smf/tk8G/dtTrkdf8nuFbu70W3BldSVZWH0dP3Sx7c9/prP6S8QexqI6vS45dv3tpPHG+1&#13;&#10;oNjWjYHyC20QqxDGM/ncBuNYrD/Q83sCDBr+PjGyIFgDnYxV9D+QFt8U4pXnmu9APzptN56MDxTb&#13;&#10;G8pSknS0BzbBgdTJtOO41m0qFvSBsglcjifKcTqBFcW2cxTTlBGlGXlYKx14S6e4mi9eSruLB9+F&#13;&#10;C5CpfFgIahIPJNKC+fGFbBI/30kn0QqHx9rOs/1wBz8lHjns9qwp3TGgNDG3ddGB/OeivFttsmWH&#13;&#10;tLs8Z7Eev2G4f6ccYAQH8R/o6A5cKn91Wr2BYtvFArdyOk5Lo/r11PKPrIAN57VsUYrBAX0QhMZf&#13;&#10;ivjT95qymKH17dbOvhMHwvl1QuJ+ReTqu5VTo7HRFXzIy6Wp59zL3zf52feaAlX5XIUalCKakRtQ&#13;&#10;LmVxCf5iRQnSjf7bzCfjd9/+fktZtisNY9u0sgtk/5qH9a28TDMORQ9p6LyUHioPaeDLgmUM8Xkw&#13;&#10;XhRY5iP80k1/73t/BuvdYPVaCpPAW0AkFn8aEjKA8OxKm/vs+3wSLYwOqdSVxYPACaiDkigooMeI&#13;&#10;aJUwTfsp/FlWtJzpuEVEpmrpU8YAQb73ZzktGGcY6lnEiROJ0wHQDqFgrlA+VnA0okrH7/M2vZ0e&#13;&#10;aoDQ0zPTWJbrt1aeUQrOcentucUJEOPPgcc4LV775PMoDS/re18vqe1LwjCfYfoWvb2reEVohZMe&#13;&#10;16mPeOlhakUegKfSpMIjOCNcBr+ttP3XlE0+w2A5vjc/07dQ715cz6+qY8uv5TO8pnNQ1sHQ8mu4&#13;&#10;8Xvd74e1pfNbS5N3WY1pTK/VoZ4rLwch8Su+cmcBedfK3JdfRSIK6WQuoVcmmTBm6ZChJ525VaUx&#13;&#10;DDX3WkQEPlI5WXBSbCiYcxvYA2VrW/vowTpV1K/x1wpVRmn/30jR8C3OShDSj0IL3lqntgIxx+qp&#13;&#10;A5GTEye6ngzzp3/6f3V/+Zd/mdVWJ4TugT92mNNtmJitM9FYOMZqN8K6ChH9IMwyAGpd4QRQSwsF&#13;&#10;gfsoSGT+OmN128jdu0w+mEysMUGJM0+UDVpiiK91JnEKl1plzDMA6l8iVh0oWzx5aAUGalBJ/BDl&#13;&#10;iqupeUYYfIiiRZ8KYiVx2RriVhjrotLLVV5xbTs95JrtL0yqayvVHsd8smUI5q2vAmliB0WAQR8F&#13;&#10;DkaaefreycrRmaPd1WvXUPqcY/LE9gaOCHWrgCb1Bi1oDMuHMFV2Ikv5TYjXFN17fXeo4HEP6gyT&#13;&#10;Of2qbD3H8kVhS2dp9k8GQCeI3rtifQiligKQEzfh3NvDiSz4Ez63IN3Bce61q9cy0bO9pA9NMw22&#13;&#10;QehVPkF+3qsoMA6PTHS1MCn4xZPt4Yq1vjQ2mHA9fHAXa4t73YO7txmwn9Gec90f/eHvZYvJOv4J&#13;&#10;Vh8/Aw/4HaENJ/DSP0O9tzg1YYGJv3T1BF8aN+MQ1a0rbEGipWbsl/YVYBQ+97TrcG53R5wBFEoB&#13;&#10;x8LZBcxrGQPdV72LILkMznT+Kj60ttFvhNsrohgyT/sqtKLyRaerK/iYee/dd7tfYXl0FfxcvXoV&#13;&#10;PF2J5cmqAj7/9BXz01/8GEUCPhbo7zqMPXTI46CPg6Paprb+lGP8QJbjl4o9ncyKpybw2P6u+Ots&#13;&#10;TysnFYcqIhz4RbIKLo8Oln7nD89joURfwWLCk4K0BpEW7UOeQCHtq1jS8kbB7w5WM8oWd7CiEX8q&#13;&#10;/TwNRdilI0/LsJ9L3+txYqowtZN+5glLc/SnZaynShiD/tnKcY++eBpHtfr3qHGA8dkORHBC68qd&#13;&#10;tGB9/Rmsv7zDaH6TjkwTSwGeracWVSoinq5/Tp3L0uoI1mWHsH4yH+lhkn3yjvVRKJMssoB5alUi&#13;&#10;ugIIGfufe61q7GPymtM4TpUv6E9BLl3bJsjEe9uftwLlZEP4Yn3DVRnHb1pdiEst2aSZk1ztQ8pB&#13;&#10;bgl8bvvYbsBuXdyup5Lp1Ckt4MALdKiiz5OdttmOpSNmLcLEkFumPP1ol21ZZ/BtsgA9LKDUOAT/&#13;&#10;+4wTch7CG46hiPPY4IuXLsRK6Z/8k/+6+xf/7R/GskQF3jffvN6dP3MCheLdOGFUiffpp5/QTq93&#13;&#10;U+BQerOewmA9vJ9HoebRnfJ0lSH64jl/5lSUZb/4xc+7ly5fhO6edj//2U+6y/gv+d53v1F4Cor5&#13;&#10;A75sz4Mh7U2bHgxguqeZWgza912Zgn/iXp6qE2PvpWtDRBX+2B6Vf94CgtQsDGlVS8gv7el74BvR&#13;&#10;HvkN5SdzaIK29wbzflGd/FbvpZ0qJfEhncALL5J/NpqXNszrawfgNH9/pgtvhb82Sws+AMB4MiBu&#13;&#10;DM6NU/s+rbAYVboeBts7k70RTMYrnBvTn9s99KFzjP7t9q53PviYLR/wVvqfWA3dpO7iQlj6fhMI&#13;&#10;fFewezVNWWTad57CW10MWcSh+3H6mOMKbJwJrCdDeYrdr95+O4rS116+Sh9xy4ow0e8di3BsrLxk&#13;&#10;TaEAyulrZr/dX818qL5dcZwjtMm+bd3mDG2+1Oc0ugi74WDbfdn7UcLBzSiteVGm5Tpuyn89ynmb&#13;&#10;rSAuKuowVUfPz+H1bpW9Rz+fUT6hWlGY8D1bLPiuAsGgwkS022edF0kHUSSKC5hJOYV1eyX9hOKJ&#13;&#10;Be9kok97hV9Bl0gnWVBQuVJbU7Qe3GBcckuGY6Y8kfkT8HtCn23HB0LRlvWL/wu+c+vb0L7tLb0a&#13;&#10;/Jt4fQOJA/uN/DtO1YHXd5tYmboFZ4lx7jjyib5QJlEo7bJVZnfahXjGOOMytu4QZ33L9kHWCk1S&#13;&#10;PnA5qZePWs9nT6gD8ofKpufybj8AZ/n2UOEBjKQXNvHhiXm7yG2IgYmqxa/HI0/DpxGliEntrCN/&#13;&#10;0gco17T+DAfv2zvL/LLQaKl9Hz43+jz4zTj+LC99C4Dtjyq5ag5eRgsq4ESKcVN1MhKHtpHygds8&#13;&#10;HadUoMzMqvx2PAVn1od4wt1XjRTWv0KuFDiBsq74hlHFiDmP69r4azFs4xS+jBI+zLXVo886l9E7&#13;&#10;8kxwQDdYhq/aa0psPFZcmK7/FFhbu/jegHKtAM5X3rUPIRwrxHc1dcpbOvZqFbDDaMYU5k7HKABF&#13;&#10;kEiRkPehJoV91R9XNIVJz/0R/qCugEg2qQiwWLYdMCEVGBNaGBbFtwq2shoyXDGTGAzJj/Sjuo5a&#13;&#10;tN5ln5qdUQAChG2vNtPBDBgkBD+Rh3m1Mg/eiwnj5Ed807eyTe99y8sBKJNkP/RhnD8vLKchpEXI&#13;&#10;6yJm4xrMr90La8sjH7/kj2UfDPVO4a5CgzsE215ytQy/DUN7rrh9ew0j9Pctno+Jax3zULiyRmCI&#13;&#10;f4Xjwl/hPYwg9Ss8Vh6Fg1Z/3xkCe3/Ni8GfIQy+HqZt34b4ad+9RvtKmmq7MW05GhxACbFkJqzu&#13;&#10;ky7M3rL6/uUztyP6aEyOt8GLg4YrwVH0OXDRXsLWaBEKyzdXLE2b+nKtCSsFWRZ9h2Ex9zz5hl+1&#13;&#10;W6unH1ta779eGLe9d8mVPw4KFXxTwVf1GhiJ6RcHanmIfdPWX2b/uz46vv/9P+9++MP/0H380Uc8&#13;&#10;s/aAEOTgrYPKrcnnTNpuY3lRPhfu3fsidV1GKDPuA1bhVSrIyNfxd6FSQ0sTHW5urHJKBXjSr4VW&#13;&#10;Ik5GTnPayVlOgRBf+u04waRumcmJZeoHxL33Wot43O5jJr9O7qypkx4VD3NMGtzX7+RhCkdpS5iv&#13;&#10;u3r25Ame/Jm4amEgPDqKFL9amHh1gHXbkab5OhN0pcKgBYBKCi1rVJJoGaNSegX/JgatO4Tbsj1l&#13;&#10;5/wFjgHFhP727TtZAXcw17GaQoir7VoD6ABYawQHcMuJMAPuhU2hQ9xqUuoAWMqXtTjODZ3Di+Ur&#13;&#10;Tu60PhEPTtLNUyVJ6gULWUJhJa5tW2FzYidhm4d1lX7jkNHtNsZBGeEKJKiAMNyGgPk7fZoExJfG&#13;&#10;8R+BUPj+e+9w0s2t7ukqCoLpHfakU48l/Lcwxqi8OIxCZJcjdS+eO9m99car4G4L/xt3cf76MLhc&#13;&#10;px2PnzzOFpbj2YJwaPkok8bH3bvvvI+EICxFlfZPTWqlR/uRkz7baRrlmtuh5rEUcEvLkyerHOd8&#13;&#10;nEkpWxZoPyswT5seFt/QgCbLrmhrraKVhflptqt1gifU3Lp5s/vJj3/EBPKl7pWXr2L1dBz6PNyd&#13;&#10;ZXKrIK+iz5WaTX217KnQ0A+Op0LUUdbI/8GZbatVkKcTrT/j1IGna8G9tLn3bDs0qaARayjaT0XF&#13;&#10;EnS9hyJFodiJeixSEExP4QdARaNlq3jI1iDqo2n9HY7Xthx9kwinjjodjE6gZIy1Is3n+C3dOoF/&#13;&#10;vCqdyrPc1/0sCqMdhORZ+ohWGSsr99KfVITZvycvnu2uv3QevmjTSxm0CAzE9PKEvKMeXlvIPY+m&#13;&#10;yRjEjTTmBNhnceMRtkvA+xDrGI/O1VrqCjh3O53teAS/OypNFPbMbxq+aptbfycRmRxIx+RlPT1l&#13;&#10;SGWJtH/54sWs4Euv2qlYtuCp4KkVSvsg/JZ35q0QqtAsXB77q+NRYdVBscqmk7YLZXlakauTR2kH&#13;&#10;T9ay/TbW2WoAndjXXQV9/fXXumvXXk4fg7SS7ze+8Va3Qr+88tIl8mFSSLqYjJPnqv4j4DE6M377&#13;&#10;vfcjy7nqrm+JHSx+vsP2hT/6o38ODa2h4GCr4ZOHmdjAFOIjaHL3MMrJoznS2kmap+t4ZOYKfajR&#13;&#10;pPV5n/70yiuvhq7CE6j3Inj2eOlD8MSzbPGR954/fxbljpZZTnLsY9W2trv9jirBJ0IM6X+t3e2l&#13;&#10;4tirwXg+2UfbVhqvkYFAjO/la7F8Aic5UIAMLKNOqDCteVROrRz5lPcjmSRx+GNa8ClvM6Rc2rOl&#13;&#10;y8uCfvTdNA1er+3eCKb3TZ34IVwFidBIw1nh5Wr+mYAEJuEaw1t5CFq9G+frXQ8jtCx9OtZW/Kqb&#13;&#10;ZSRv3veRgw+h6qUZvlvXwrGTvHZv/MQTz+KLZ/OySvZZa+JfXmYsPAX//RCrJo+mVQyfYGIpHtPe&#13;&#10;9m3+2R+qFjU+8CZ5+q61k6vfntDkApIWV4fgux476/jx3Mk4Y9giY+H5c2fpVzq5RZnLuO9WnhmO&#13;&#10;M+9RnnJtSy0jWqj27nHRvwwdBiohrFD17HHSzylaHl/nOmyrlteXpuvb1XZL+f2zsCsTOKnfximr&#13;&#10;ixL6zHCzp/jfob9vgOcNrCsU71WM2C9cQFKmTivRbjt5pqV0sgqNPEOu2GIsUYCT56X/ENuFE9tS&#13;&#10;IxXT7vDdLZdb8LvITeBRZ6cqvXYYR3fNj/TPGPfCTClC2ZfuCDzsVmDsyRhPfHHgdpnGv1UGsekH&#13;&#10;GrFNa0FF+g8/Jc/QFfWRRu07E7HgAxbwwTIDxcHTgeEZMLvlZxs5wnpvosjQAjsB2FUaLUMTuyBo&#13;&#10;S9oDjsii0KNKFxf3NtlqNL/HIo54Jn9P30lfFA/86ELArRUKmOc6hUJQBYnxZln80YJlCguTKWVG&#13;&#10;8KtPJccM+7rE2BRtrR97jSLIa/8b0QjweZ8AEkb39SbPmVPwnLq0uP33dhmmc+HAPhOjB8qzme1b&#13;&#10;Wawivb7qZsCfpZqd7eEWR31BuSX19ddfZmjx9KPSDcjPrZxzVfkLHCftZfoEbmw/f75L/Qd1EbZ8&#13;&#10;ow0M3hsqPd+A0ZC//f3oOV8svmIbp92br+3mtf1aXimTb8bPN65p4z4/Ly2uSxVjoMzMTPk3AebM&#13;&#10;wApngHHVF0YkQWmWpTdgPS1nUIaYzNDCLEhENS0UHwbFjgs2vj8FAPNbQBi3muYvOrIaCRP07G0H&#13;&#10;/yEzS46WRYfPZBLtoQLgCBF0hsDCNbD0ZfnOIJOxHB0StXfCEtitPeU5gZPBVL24l+tQX/MbBp/t&#13;&#10;6MZrwfv2bDkOBLzgv3BVrIpjr1Ph4HvLEx5xgCkc+Ba2lo/X9i75kbImzhXf78YXnhHclN3yMI3v&#13;&#10;vTbFTIOncDseOCov4RrXSaiNl/xpn3KWBnxUISt7RgjuGsz76aHBZp61Ell5V1lVl6xEiwPgzuSK&#13;&#10;zieTFOYwy8BQCBQWGl8unO+WPobXOJW/5RqyekjZEVwZWIzbBB+/+2zdjC+eWvB9e/Zb+9U7yuBd&#13;&#10;xan2Cg4YnmitlgXfvS2aVGjZZpCx7Gj7iSmIxhFS8zd6OizIdULoyraT05iTp0cSk/+tPWWw0qDC&#13;&#10;+KyTb/Bl0ArDOFNo2O2Prq5EQUEZ9pswVxuwD61u7fnvcjWtZaUPWSF+ikEG8eNPM1z5jUK2TNr6&#13;&#10;ez3E6qcCrKe1fPThR92f/Rnbb3760/jpsL0MOtiK13FWtrWQcOLvKSdZDaEuTn48GUQlh5M3j8Rc&#13;&#10;hKk/YRLps99FWnBCv9e/hpO5NRQh5rGBMuMpK7WP3BKxjkID0F15V2CQFqV3f04oj2JWbh2eMYnU&#13;&#10;P4MTcfGv8sB21U+KtKRywYmuCg7xo1NBrWlU3ihk6OvD0CxK9IMiDlWQeFUxofWCq846gdXqQwWM&#13;&#10;yhK35zzSuekRBCWEDSe0tr84dQvNNuWfcMJFkHb0LTKPMsi89amh7wkVPJ5+o7WBJ96oODEP62Bb&#13;&#10;eWypJ1vYl2w/caYiZmXnYU6gieNRvqoUoMKxypGOVSSlThYuXVN38eNVxZ+rOW6TCH0Ar35UbOfQ&#13;&#10;D+Xb37U8uIvCSGeX6/jm2MbZ6GG2bZw7cwRHknFBR9usx3eHuCRLhDcaTeFoeqG7cvUUvzPZSnLn&#13;&#10;izvdS1cusp0KxRXWIzdufd59zDHU7nGemdFxKf2HumWiTAViYrwdxgY+FNAYo6b4MRY9R6lz9ep5&#13;&#10;jns9n33aEwgLWnnIn1SS0D3DpyHzKLsca8TlDrjVcbATTq1OrN/tmzdYbf9xtlxdvnwZ2sT3A/jx&#13;&#10;eOcpxh/peWnpKIqT3Zw+8gxBxWOpuwVPfqCdqLdWWWfxlfJ4/lF3GzxKG068n4HDTC6wDDA4husz&#13;&#10;RBoUVtvcrTNaDamwUxkmXFpQxK8I98+32K5E36kV1b2cNqJiz21bmwiPC9Cilin2YU/ssR3s8aWM&#13;&#10;6/kffFpF7jSCp856Vzh+2nEsljgIj/q6UQHpEd8qLjxG0v3wUaDSFtKTdFFjVU2whmOBPKyN4y2u&#13;&#10;skO4KLSlA1t5xT36yt2bd/B1czt1td6enhKFB23kthGVSco48i75gri079jvFe4V8u1bx7Qsom3g&#13;&#10;oJmU1fjZw0w86dz+4lV+mDGH7QMGlbh3797LNrqXrlyFDm5Cux4rvpxvWgS5B99Jn5O99z/4INsD&#13;&#10;9VdkOEKfnkeBZ5n6M3lMv1a5Zp+VNne3aS8mHEcOYWGyg5XYJP5FaJfbbOk5c24OS7pT3Y9/9CP6&#13;&#10;0VnqOw/tHelefeUK8dkitbYCf9IRatedRLmh7xuPJT6OD4oVrF7+/Pvf7y69dLU7eeocVlzr3S9+&#13;&#10;8cvwMq1KllFM2RZumVTxduPGZ917KDrfeO1lhGlHNBwzr650p1+5FmXJ7377m8gB1qjGCXkB6Er/&#13;&#10;idDtJ4I4NJiDQbx6P8Sx74wx3ePYGDQ9demFbvAo7zIkP/IUf8oE+uizb7RyjCPvTjnJ1zQ+Ayzx&#13;&#10;7OMl01Ucv7XQR09egUnY/c+1YKx6tHs/W5lWtu8t27Z0QdKfZTn+JBQqEt84xpVfG0zb8skL/lQ9&#13;&#10;0JURxxzsR/adZGe9SV99q2T8Vo792f4mcEg/6YupZg8r2GpFZLyxHtbd9+3eLTmO9bax1j3HtO5i&#13;&#10;HLxzbyUTyz0mw5YtzOphsvLP5HUKWtlhUpuJDpnqawJVcfim20vsz/Ia+6XHYx/GATbQ0wfgHfQb&#13;&#10;60axHNXOdlvi6z9CeVefGmCTsgRW8OsqHq1q1de2kBIDUOIFr6mX7SxdiWfi7PsVOozrbxja88G2&#13;&#10;Gcb5sm/mlHmUOOKX9qb9Rnkymd3gVLdNxL0dfFdNwNMcAnWgHktN41pn0ioTSuszWFW4NUXLyrQ3&#13;&#10;Y1ptp5nGGpatGBuMcWqLHcgYF0mV8pz0WzV97hVdMXcTTeDTZZ4NaMllpOAVeWWSrTDPUfSvbbF9&#13;&#10;EZjE3Qz8ahqZzIUOFwZyGk18lan0ddxmSwd12oMHTrHVWvawzfhgEPu71EdZTV6cfpc2CJhpM5YU&#13;&#10;gQ+4ZxnrrDmJpvgzxRitokeZqBQ/9F3TZrAO1aZfzFLBp8hYG1gLC4eLBW5rfBqlmE6HtZwQTvoT&#13;&#10;RKssPc3YNgE+PTJ7j3FtE0WNfl83yH9bC2G2Mc5jrbrIkez6TnHMcAuU81rlHGlV2hOnbtuRHj1d&#13;&#10;yHcZ1xo50Yat3cVHoD7wzvcvCra/aTMW9feW57hUCjeUmNw7999kvpH6O5YTNz8yjfUtsGipKn9Q&#13;&#10;weIpacoRy8taGsMbqZ3GDoYoZ/utkVkEE9f2PSGnbPt35j+BRxxUv6prlZuMiF/19jupyT95px/6&#13;&#10;Qpx6qXJNM0ZZfav0lZvfqozKy7f2C4PcbpTYZ2BykTX6AvUB0izJEtk/Mq4WolkFOAGxU4jsmN2G&#13;&#10;25Im14bAQm7LqgEYwFqGB66VbxUo45RYFKQESqIxSDQUS7DiIrwqlrTpLDQQjScS/VleKkl+EZp6&#13;&#10;JA7hMTdDGxz8FqY5SOt336nFVdA3DBskLwZ/Wl3My/v9cYWLyPzG31tiBya7kAKejV/4EOyWj3Aa&#13;&#10;Jzjg6n09S5R1v0d9JUAH11HZ5KUoYmh4lMkkfaEx38w3wPG3pW3XKqspjYxXdaDU3I/+pCP4jTdG&#13;&#10;45f7QbzA3LdHmJ3tadT+nffDXH1feVTna4OrHd0BUFKodzK/ccqWX6Ufvzd/g7gwtHgNl1/1PMyr&#13;&#10;3XvN/SCvqrj1kA5qoGr5t7q0NA2yXPsmGN43PJqndY4yyTzNm2fzC833/VBclFdy+4/bcZyM6LCu&#13;&#10;2i2V3vfHRtr34rf2YLaWCuWk/2h1oOWGK7UyJ9tgFnhlmJ5s8h4rk9bp7bff6f7kT/4kk1z3++tU&#13;&#10;9QQrUzJlJ1MeJewqgo5O7ZcqP1Y+X4liQXxotu7WB5W4rmQ6+XCLiMFnw6OVhxl01xAcPMHGlVBX&#13;&#10;4MWx/hUcEBaI6+QJoLptVmFVtmS7CpNde5WTy9AhA54919WIZwym+lExuAotDCo5FFw8tcL4K0za&#13;&#10;DDp9lb8Iv5PV7PHlvZ7unayq4DF9nMky2dPvhJNfVzhUYBSv1PwT4dfZDcH8xZnWCisoU25+diMr&#13;&#10;/lsM/vLtuRl4NHVTeHaF/f7u/WwpMq2OQ+OgFprRgaxWJlQ9jiD1n6LSZw3Lnccoo+RHTvptU4/g&#13;&#10;PMU2gMVlJuoKGdDdE5Q8d+9yhChKofQ16RQalCZNq5WLg214C0QibqYQEFzp0E/Hvbt3Mtn6FP8H&#13;&#10;q2zZ8CjeZVbkjzAhO7yM4KNgQn/PWIHy48hRfKdA55tsE9qBXpwjKRRnXzb4mV+aZdvBOSxMSon1&#13;&#10;4MHd7u1f/4o2QjCZXSYv+wt9DAFGRa5Ua90zJiFkq0RZXKT9tOxCaeIK/muvvZL94cZl6Sg4NX4E&#13;&#10;OerrvA1WXN2r738REhQ2mEE4lqpssKA1lEH3H9zr3nv/3ViubG+vp/1VGOjkeG7W7TUczYlSwUn8&#13;&#10;40d7USwuM9nVgmUawXQRpZfWCJ4eEeds4FJ6cduZShC3kigwe7qPtKOyw/aQflQwGtf8bSetu1xh&#13;&#10;UkniRNzTj8o5qZP4peSlIsGta/KkOECV/qivNKjiqSkY5IO0FMIqTmlx7KqCcpd94VoXqFRUObkF&#13;&#10;bJr22j9VEIib8Eg7NMF7fzKUXPNWPl4CYP+Y74XwwrtxszgAHlVYabbN/9DHKicq3Xu42t28/UXa&#13;&#10;1/7rRFJFg33vKHVWIeqES38IKnr8rq8XhadrV69G+SWeejBb0YFrCIzyjHBIH/4U+OewtDlzZi+K&#13;&#10;Ik+j0apWnmIZbof6xc9/Dgz4pmGcU/ErXcWfDOSmBd2t27fAJ8eeo2iegTaW4Qk3bt5A2cN2q8f0&#13;&#10;GQjwGdu6tBQ7hTJtFX50/wE84YsH3aWLl7tz5893F7FmevN3XqdtsRSCx6qAO0aZTizWUGw8ffSg&#13;&#10;O7TwchRC4sEthkdwEPvG9TeoI/BAC7/3j/9x+LnKPmlUBZD83L7s6r8nXbxOX3nEVriXr71En1sj&#13;&#10;H07kYuuOSiHxQlYJDuE0cf4M27m+1t9ezMhDUQfdD5wl3TAi9+YhjXi1P/e5p50kJ9MfLKfF92rw&#13;&#10;Gj7fA1aKlRrX/W56xzDzNskonR8JrRzfD3/1rYe6L8t3yZ+8lF1dSHRionK58i16l4Ysr+AaT15b&#13;&#10;2eZjEDbj+DP43b6Va2QGJYmKl6013GdbQp9OsIS/fgVr4atwM7wXm5HBUw5/eDa9/Vnky1+09tAX&#13;&#10;z13ocBu61prPb8EhddK3TGRuUgM1vLgU7BkfwYUyrnGjbGUMs3+61Wd2SoebWlu6rVJrBic5WFok&#13;&#10;/bjufCBncEKZjuHWvuE14mOIq+rme2NkQsfVUF+869s6dMs3P1QUP/7Wg+1nuxmcKIqDwr38ljEP&#13;&#10;hQQ1ofHAHxoMelQUhbuMk5BPTS6lUXiI202n5GuMAW6/lAyc57nVRKXqhvSGYlDHr5KN24trO01m&#13;&#10;X+mrGdNNS5zMoVxEAO8q42fgoy7YucCj1cUOQ9zzGRTvDMriWwsWYWgIM1ewLPRpf8tTIfOc+u4w&#13;&#10;FtsfYJapb+4pM0fDA3N4O3GbYt3KGN38nBNm4k78GWQqLWGCQvoVvSv1Bmzyp2C+he6BQjzPUu7E&#13;&#10;vAv2xAMvKvodO6WkPXC6C916Ko7+4hYZDxxvpTeVQlA1PxY32Rb0BGsn6cotsi6WYFKQtomvGOne&#13;&#10;f60tSTvsnxSVkHbu2769G16Lfodv6r7Rx8Evxb+q3MYb7HMudOgPx7aV9zjGlSUJeGTQnGARw2Ab&#13;&#10;Op5NITMpOz/kREgXfuT9wuKipygVseLMdhUWv1W/s40SY/RNPFSigsvkw7lTxa80fmt5tvtK69NX&#13;&#10;hL7MVrYxzcfgu9F74Gw4rfdVb2ktfBQesU9hUllU4/W1MMu8tnMoPNh+ZmbGVkzEKDiE+ogjIHam&#13;&#10;EHjLcHBtaX3V4hhfYV9KTgdOR4X0eU8syrJTBbVVOcqXmbXKBRapX75ApxTkCKi8k6ANxkkH5958&#13;&#10;R0gyX+ohClMO+RayZOBjLXgYhRkRWrnGMy+f28/vvh8OVH4Ti7zlfeGzlec7sWb85BvubR4yq4Kh&#13;&#10;tMwQYOpQA4l42UGDFy068Qx8HuVR8Noafb6JYd0Knz6OCbPKA4wEyzVYbquX78yzWaf4veIVUQX2&#13;&#10;/h3R+Mivl3BaHsM4lV/RUN0T/wWhffPqT3oTbhmPofLsAefZOPXev0WnedG/z9s+r2r3oo/EecGf&#13;&#10;Kr/yb3m36wui9/AUniqtMKoxNo8GZw8jb4Km/mp+xhDURLee6VOuzMumi+71MC9zdyXGYDlOELXA&#13;&#10;UNCQxoyf1Wa+WXa1eyu/0ozhSTZ/7z9V3yoj9SBHSUAfHsKr5tpB3wHtww8/7P76r/66e/fd98Ow&#13;&#10;ndTNMsge5ySHecwa77LNRh8RKsPucuSrAtki3uBX11c5OWS1O8l2HBUqTtQzoUCAL37BRISJg6v0&#13;&#10;DgYK7rNMBpeWy4GpzkldXS7nl0zUj7Aay4RNyxEVpA4WruJqtaHyRdz5c1K1igm6A4XWcCov3Lag&#13;&#10;4DY7+yTKDyf8WnFoMWF8hV6VIBmAnLjizyTHI/N+HUXNCgoBV/AVAjMA4YA0J+TgA8KVbJU5Wmo0&#13;&#10;3qDZak6noQy36hxBmZPtBVqysCfXSegpVt2OoeQQ5wa3JTjRVSHyjImfNCGv1TpB57cqXFztN471&#13;&#10;1P/EFFYoHiHs8cTWxfI9sUMFXNu3alwtZ9xeoJLnDr4R9A+jM14tYyIo0M7yDPcAq8xTIFJhI83L&#13;&#10;p/UbouPPp8B1H38HH330YbariFtpKVsYwM0Wnvkf76IMkaY3MLVlwrWI41VXFD1lZJNtNSo85paO&#13;&#10;dHP0tU38mXx+by2KtzW2z5zmVJy9qVXoYrH7BAuD1cf69dCaBwUcq2h7CEWKMLJmVxRKAWveKgnA&#13;&#10;FUoMmrG7fv3V7nv/1feiPNpZVain7aFJUvGT4qufwZzIQ15VCirpUhqYxT5Yuqh+LM8vJZLCfgR+&#13;&#10;aEslRznQxLyYek9x5OGhZaw62EakZdLE3hlwxSk2tKEKt0ds00r70B6Wr3Phk1g86R9HvyoG21ou&#13;&#10;reLALTMqTAzi2LSxeIEWtPYwaAGnouwxJ5rYTgrAq6trUZLpnJRkpEPIhp6lXRVyKgI0S86YYX1R&#13;&#10;Api39dVqZtO4vPcoVrf4TkGzK/S359DXEeoVE+0Is0BKAY7bCr0q+ao87v0EQxFufwbLCH/lXl5D&#13;&#10;qzniRbbI1l74R06ooUwtYmcoVzxNeoQmKBPv1k/s2UdUPr31jW/igBdnu8Dg6RNO/LSa8IQffQNp&#13;&#10;OSb9ixvbEKiSp+8MBVq9k9eJI4PfTbuBck/43Rp389adCNwnTpygfuADZeR5nKNeunSp+/CDD4LX&#13;&#10;e/fvpn+K82MoOz2Fy37t8cBrmM/bh48dPxpFj1ZLJ4+dor+uYa33ITwCPyTAfB9l8hmsopwIOIZv&#13;&#10;0ec8knuKfrOOIuPzOzejcD6BNYn8YYI4Wq1NUKZbWpy4Xr9+PX5xtMZ5QJ63bt2KHym3Rtq3tdhQ&#13;&#10;iabC7LPPPsUn0xdsF/MUKk8n82h2aBZFzrWrL4FzaAV0Ke4wQgVntKpICq7aH2WjgyFvWjz6qM9N&#13;&#10;lqy2qBTiuLWJ3x0nDK6EGobfW7x2bfRlW+YHnfmuvZeGDIJhmjapDVgmILT88x3cjEN9b8/Gk/eY&#13;&#10;TJqVXt3W5/ihHAvgKaPBVumqbtJEk2f93uIEVvJKn4D2VSCUrGpqyy8Y/GtN5FXyvcCSPsVLvghT&#13;&#10;8kpEn+WUllPvSybcjxdl+PxDYaa8plzuOHke5eAnN251K1hyqtvIeG1+FGL5bo+bg7ebprWnc4uF&#13;&#10;hWWsIo+j+L6UrbSXUfYdxRpzFuXrhBkJEQC52KG1ujxIWpS4tMotq3meQUYWgoXOzp841tM2rKvt&#13;&#10;0N/mhbDVR2tt8Coy2i8v/0H/WLfAYanA4096c3q+NItiDRzqHoEBFVi1fuALuED6CO9xscrFDflZ&#13;&#10;FCUYW1l1USA/KDUCvEcFDO9Uarg9cZLxKooHicj3tGOTI51/OXnOOE8eWy5ayOcZw6axrJhi62y2&#13;&#10;lUK+nowU+Ck0fZC8oMYCgIvt5Zipokw6gCmlHMehDWUo4AmdUWddjkymkVSMKTsVPpzoU2VkYvKR&#13;&#10;J5DlLuXtKm9A+/FdbStRNp/G7U15/nOcEW/K21qRuL3J07AWWbBx6+gu8AmLvHsCfj7pohmKAtUC&#13;&#10;2/ZZ8lEuVyJ/BhzPGQudb07DY6dnuYL/0Kb1C83bj4r2xc2w7wpm+plt6n+/+/LvGdIG5OG1KQFU&#13;&#10;ligTugXHdrDfOSY6rlJ0EOV8wtYRpralyVP0jmKdeI6tby7WKNepZIHLZpyXd/XAmwvp7TXVVpKT&#13;&#10;9/5PY3ARJvM3pL6pcOGlIubTvj+pzwtw03jgMHKL2961OPIg62o/aG0QCxZoTZoTF849xIuuOmok&#13;&#10;73OxEw6bhkeCtaoO6kTEd2qIHXRsewuriZk030/m/5bWLYRUJHPPYEZnFridHRBPx7OjpiMh0Fq+&#13;&#10;CLdw+5YVoEvRYetdU4qkYjBpg3uJTWIYIqc9N+QEkYM4PvuT4Rjac2MULa985E+Yfnvory1NKyNX&#13;&#10;vlnPON/jfopOaKfmVZVBncJD6GRJD4EKv5o5mWHlZVc3FGxePYLTfIvYyDON1q6FgHpXKSufvgwL&#13;&#10;75lh4Uoi6eEhukN8S+tVuAwSUnvvuxSZL4M/5Gt71LciPi2VWh6pY+Cud31TDTJI9fNsXCe/hqzo&#13;&#10;ENl8fVew5BN517X9LZjbU9VlP9yFzwaLMf1ecQ5kNs4md6YZ12380ffj9vG+alZ5DnE4fF90UPlV&#13;&#10;iiod9gPBT0LTrtoZpDcHBfOzv2q2axHeOyiSUw8//RRmqPBhHklLnMBxEFH5+tv5U/WvvKyhfdng&#13;&#10;kXRuB3FC93/+2/+j+9GPf5TVaie3KlLcGqLDsC0EcScFL197pfv4448z4GuBoTJA/mP9j7O1Ql8K&#13;&#10;HvXr6oY8yLw1y3Wir2LXFXMnlItM6rUgyWST+tckf7HwKL8BR4GTSaQ+Jjz2UqWBE7279+8FX6ZH&#13;&#10;JRy/IiVwgW8GdU+R0Qx8DoWBPMi6W46TTSdfbolxC0RW/1V+CA95+30FWBYXH3fzKCrcnrK1Cs9z&#13;&#10;QEK4UEnxlJVYt9Fo2WFQky9T3wBPavJVfljv1i+ccFqW78Tlq6+8mhNXnLC18BiFz+rKKjBy7C/W&#13;&#10;CcKrckKlzMwZJupMag0qUFSWPHKlGUsSzWWdACvMqOBR2aRlgVuQPK7ZFasnrGKr4PGIYq0WnHTt&#13;&#10;zkC3mRzqQoHlJhyxasWB+JNyXJW6gzXK+x9+EMsfX7p9QuegTkY9dShX8KGvhQkEOs2GtVRwvUaB&#13;&#10;xPzKgkCrKgVtnHNCT4+Z4KtY0zfNzAJ+LFbZ7vLwcffRJzepD0oOjgTewH5ZYVphLRMT8C9ONBVG&#13;&#10;dMpqkyfDOJa88uq17jvf+ybbGs6wpUdrorXQmP3Jvtp4nc/2t1jzwCefk2e2BpAv4GYyqQUAw3CE&#13;&#10;1wkEXBVOKg6mpjgOm2OGFTy01NAHDPqbTDJ3OO3GvJ3QH948guIMuMh7SgsT+oVKD2lyLXCxXQxF&#13;&#10;lIIyTQZd4fyXfhCrJdIb7JduA5FeSimiNcoGlgz1PZZITFLibBSadYy3DGGiKvSxeue2DicnvpP3&#13;&#10;PMcEWYakz5ac0gH9qRTbIm+VlYdQXG6yvWoSecqJtb5NtOhiRCm89WNG+JyTLXMlc3/C6hjZQr1v&#13;&#10;TxXPJ/EUChP3jOP2Ecdd41d7IcAqEBPPNnHstM1URp47d767fOlyLDqybVGBie/6GlFBmoka8KrQ&#13;&#10;tD4G8+F/5d2X4R52B1AFxzh1BiKFVHG9ydYrFacqKcXp1QsXYg0W5Qy4FEaVTAqj4kGeJC9w24tb&#13;&#10;c3799tux7HKbwUcff4TCpOqiJdYXbGO7ihWUPphOnz6D8gUlCUj7zne+E2WRE+frr77MNgcsS1C4&#13;&#10;inv5mw6x3WokXuSrKkpuocxRqaL/ks/ZavPBhx+ijMMihv4QXyHA6RbBBeL47LYXwE27aq1yCMus&#13;&#10;HJXMCqXtvAyfU3EmDdm3VbJVSGul3hFM+7df5xIaOBCx6CIEeeBLtZEvWxxxbWhX7/12MLT49vMW&#13;&#10;lD2Goc+qXpGHdGFIvFHcSt9/gSag7UrRT+xLeaElpRYmliANlMJDiWwAH5kkPWUJn/FC3/2z73z2&#13;&#10;fX1L8tBzg833sMyxyJIovpCveW3QcWfdfeVb8k4c+oa9LbH6b7636imbWJFP6Uce+avz153uQVbr&#13;&#10;HU/cPuhYIV1YF+UEt0PMQ8sq30+ePNNdxILp4pUrbKE7lUn/IpO1OesEfvbgi+FhmT9AT+BZhZMO&#13;&#10;UIVJulTuFG6fC05lZgGj/L5dhLFCXwnjU7fUhb/1lb99vD5Wn+a3f2n5t3ZqbZk2UNkBn4B918Uf&#13;&#10;WAAAQABJREFUMrFnESIyEDwO3DmlQ22ERY5WDy5U6PBcfg+PU5nCOAxKiIdCHtnH8dKfzku34N36&#13;&#10;PFHpUtvi5Fm0L+OjYwt/4Q/Sogu1WBLCK2wz42pFsbGhwhcr3T2chINX83UapvJPWtCJuttUlKFU&#13;&#10;YKDRQF6QB1ARUOu80vLEuvnKL3U2LoGKdtsAiY0bY1BTygfw0GL4Bmn1V5NhgwTydggsygzLhwul&#13;&#10;nqbNthi/q9RD8aaPGwfKyV0V5M4uhQqH89Cg28D2HLMRweN+QHzgl2kWfvYIOeMZ8kZO0Olpz3rn&#13;&#10;WGXyn2IxJk5fSWN76QS8SMheIwAVhM9fC9W/KK+nt/Z+eDX+V303bvveri29z/5cJBTneeYKELST&#13;&#10;dEE7pW9Yhm3mjN82SaZpQ3mSlikuBhmypRnENbhMN6RfcfqiMOQrw++iYwh38DNG0Thqy7j/1tI0&#13;&#10;OMYRK7/h+5ILavyPPAlfMQQ3DS/gqdVj2g8BZJjrC+6tvJOQrCKApGgKeUdyhL3SIIrgEHmbhL8g&#13;&#10;n/bKcls9vQ/x+45fVoYElg5lJUJYCiAEYZ2kU6j9C0J5pxCSjsa7JhgJh8zS/A4G3zWktfuGg0Y8&#13;&#10;KZcC2ntKTjbD/A7et7gvel/fILjevMnnVvZB+L7qeWjh0RyX2Qji/mBVGxwHy/G5BoNxSRXXNrGe&#13;&#10;4mw/Zfo9bWtaWE8dxdc6RCvfNhni7DdxPy5x0BmM1kdtpbar8dtgFuWBAzxMR0VP1WuYY923dmhf&#13;&#10;8mwSCYZQ9S8aaHH+tmtLU+mLmUBuYcJhJj3AhVfzrvJ8tl3KYdqgzmRkvWTqhXNz7jPxdhQKOWqA&#13;&#10;pU2F8IIF+pG/wYhNZnlZGUwdq9M7ATKNeBuVlTJfVE4VWDj98u8jsL7mjQKZdOOKuPuO/92//Xfd&#13;&#10;X3HqjUfexQydwVbh3knuFsqTY6yIqujw+FQVDXc5AtY8Dvdm8vruaG2hrwwVEz4/WWIvL6uzj1kJ&#13;&#10;7nBSqNNUrSIeYiXihMmfPj98HzwCv1tkjKOiScWCkxK/WZ4Ila/Et4EWJaRXUaApuidkeFypR9wu&#13;&#10;MtnQOkVlgVtN5JGmM8gr69QRtthQXweYWolXUMBvE3nFEStKlhZUqLgaJz/U50U7GUcLnC1GbHGj&#13;&#10;Isy6WO9Yh5BGRY3Bcgy+10/Jo00cvuLbQMWI5vymcYJ95MgxYGCrDpN167Qzz5aNz5/GSoRZIQIA&#13;&#10;Vh0qPlBenMEprscpW0dxY/3kPffwe3L4+TIr2x4v7JGwxYttB01WzV/iVEnmVgeFIIXZz1H+6LT3&#13;&#10;xs0brD4xEQc+txophMm/3Tbiqr90I1+LlZXClIIh8RWy3RevEtFVrUm83ys87+ytU38EPwCZmj/a&#13;&#10;LU/OY72iPxYFmMXuxu1PEMoQ+DiuWDS5p3prF9NZ8rYPOa64Qj6F6W2sIDQ3ZnX81Vcud//dv/gD&#13;&#10;lG34imEiuPr4UPdoCYesiFQxxwVmZT4RkAk6UqKTna0IEjX5VSiQFziu2E/1jaIwpd8Y8epWGHnB&#13;&#10;Y/64NcxTi0ooFd8osBAs9Rdip3+qlYeGweDmKdYBnoZjH1cZ4bG/CjvrtMEq7SfOpEvxL43nhAJA&#13;&#10;9Z1BOtQqyrIMWhLo4NiybGdPYHKlz/bUokvHvloTSLduhVKA9lrKNu57Os+KnzgADuutgsCJi5Nl&#13;&#10;/QrZ5nvU0/rMAUO1MTiSXyGgRskhv5OoDgT5uHTodcTTjQP+jK1APkFay1WY03LGnwoc+2SYKJFV&#13;&#10;wrk1RCWf/V7rDqcF4sTg6rTtpMWPfETlx/XXXw9tKijq6Fk4DbaFiu2sZg9gFofivZRb0B7Kxzh3&#13;&#10;ZlLyFCXEL3/1a7bEnMoWHAVSyej4yROBx37g1sp//++/z1a5093Vay9zgs5K9wXWWFpLnT4zwRY8&#13;&#10;+iq0dfPmLXz84LAZazxPJHI1TOs7t07JB1wxfkC/u3rlCrTNkepspVthe6J8zNOK5MduPXyMY19p&#13;&#10;xknROZwa2z6eKHHt2tXU2y1Clj2HBds/+t7vZlw5Am+Q3qWpkzjMVrhcQlly9/M72UamzwKdv7rC&#13;&#10;PYVVl7JjHJTTvwHzN4I8yoZsQurBCCZp3xK3j1DvnBhVGH7rX+27+D2//m2jJa/tW7s3ivTUgu/z&#13;&#10;qw+AK1QQIFf/1m1754tB6Mttck3BaZnSrHJWKfm8ry1u+m1wlT0517WHcZDr6Lbl4dVfYEpS7m1P&#13;&#10;2r+NUW51IRIKDL+ZhfXiBnqp53pXda/yfUMkk4VerUfKstIk81lY7aOxjKUPOPFVBjh18hhK8rtM&#13;&#10;3unz8IIJfvK3KE9I52LCaSxRLqEkOX/+ArztNEr0o8jNzgXkC/3qtzIgzSHf2kYOoEqUTXmCDuzZ&#13;&#10;wtMTl9WKTxVubJ2yTidO6kpC/1tfbszW+C2IinznMnzfHvy+731L+Pe4WhVDu3rv+BFZz/fg1rEx&#13;&#10;bcnVk4FUM8ShqO0iMsCFY8sM/jym0U7rRmiG8Ywhh58Qy6tQP8DbdxkT9+jzqPfp447h1a4UQlmU&#13;&#10;RzodsNY2V76bD/OYad5NOa7AA6dwjLq7Tf+Grzk+qCRxLBfXCx6rS9+fx1pjgZ9bZIQjW7YmHMfs&#13;&#10;PfI+4CLvqGYCL3Sa+jK/TF4oH1T6qOSg3pPQQsZVcCP9uWhlP9EaJOjBR5btCkWbC5ak1IOy4p+E&#13;&#10;5nbM1FGw4/9u4CCW/YC4mf/xfmPrcXcIH2UqmvaQN6am2bKNpZyywMQkyr55FFP826ZA+610HitK&#13;&#10;cKMyZheeGKeyrEXtII84RgiDEIVweuJpfdvXhvRbkf8Vofp2RfDe6Ll+SRq/DX+2T+NBli8ofnfM&#13;&#10;tN82fqcFZ9L1/cm4Lrjpiyu0gLWm3+VVbo12cS3P4Jebgkaa7O/tY7ZK+2QE49d1zGPrXXtfcRpG&#13;&#10;/Nbuk7D/05fW5zV8Ir1v+3p6ax6CWAo5cNHTkfXzV/ymxvcWH+orYi2EVUQzMnMBqvcq8jBPQtDW&#13;&#10;D8EGwkICxCjCHdTtJIsUUszTziUkFfaDXfn6pRBScTQhF+EyActU8AxSuK+aVjy/+SIwUraM3Ve+&#13;&#10;t8wSTCWeKr+V0fJq19TLevLz3p8E78/gs4OK1wp1Tafo07wo7z7yKF3yp1VKUIPB0KlbmS3ui64t&#13;&#10;jtf2ywjRI8PGNAifgkIbpFJvYT6AdPNooQ3MLX17X9cxPnxu6byO6w4kMDZDGFKP/2KzpUzIR0e0&#13;&#10;Pghn+9lhWjDf9tiufqu4lEN7WJ32zmvSDCPn6xjW/jEX8zkYWp3EYfteeVbc+j6mDdP7rjEQnzOZ&#13;&#10;S6en08kAKSd4BfEHi6y0lV/h0BxqUl3pfDa9OAVPPvbBd8aRidkHA29QLz4dYuzQxuFYx16hqXKG&#13;&#10;0mBqOtOsUx4Ce98nWt7Da4Nx+O7r3Bf8BWOLX/Wop2mE7R0GJcPPf/bT7oc/+EHM27WG8AQaLQTs&#13;&#10;Z1ZdBckWJp0KRWewDHDwU6Af+8+YHCkKnGD7XkFdQcw8su8SpufE16DlgSvjtrM/4XKyqoLDyYiw&#13;&#10;u61FZ6sqM45tHUk8BTYVVCosVGC4hUfFinnYf83TI4kfAH/R/0TqsoLTWgcS+6LbeZyIHMVywDb3&#13;&#10;hI17+F45SjtqkbGGYkfrDZ12OtGwPPMXPrcDtS01rvbqQ8StOh6jrDWIcd1646RDfqcSRaWH8R7n&#13;&#10;mFi3/qIMQJngRDzKGVZDrKdleUqPkyMFBmFoxwY7Sc7El/eZSAOb9dUq5/DUke7hNMedkmfz0aLS&#13;&#10;Ql8Kx7D40Szf03gU0p7gDExly6WLlxBcVIbPRBl148YNtiDcxpHr7bRN/Dmkvvo0YFuHigriRnEC&#13;&#10;DovebUmIA6HOsWeC7Vrhd+DU9tydYKKGsJcJ7FMUJtTv6RPMgzlqcRq8aLLrvvmT+jBh4F9nfzGj&#13;&#10;GfVjGxSTxAmdDIJDJ872O/vJLNKciplNHMCdu3y2e/P6VQZ4/FUAxuw0WxZYbbKvTWClYr+M8Epq&#13;&#10;61pbUVQMKdAyaaWtwsOog/575ml7BU8FMhX6TsZVGLiKL9/44u40VgIoCclPxdMGk4FDOLn1yNYc&#13;&#10;IUt+8ghPfpnHSeIqFlm3p2/SBpioQw8nT5yM9Y/WC+JnEpzqN8StNK4o2l46BXzyROeuKgqgVfI6&#13;&#10;h5m7VimOU/482la/PVqpGJzw2l+k3Y1NtmeRn7TwFMe5ms1bVvEmhVmEcuun9dVM+fvZxgGpp1u4&#13;&#10;ChXlmm3AtgzXrZYoQ45VeGQUgf7KpLfxxIBQ+YMjy6lfGwO5KsfQduJGehGerHhRnnSqBY9040/L&#13;&#10;Vfutkza3nri6aH7W0eOYVZqpvHU7nwoT+5DbzFT66HNE3mGdxZdbqCzPX4OrLdoIThRB4ELrW4O0&#13;&#10;oKB5+DDbath++K1vfTs+ReQPnjzw9q9/yVHhp7Md0TpsYY3zyquvdd/4xjcoaz6K4zfeeAMFxrW0&#13;&#10;01usuku/x2l/ecZ3fve73QUmmlvQ/ve++13g57Qg+u9FLKOERYsRrUr0I+NpPKdPcToYDXYGaxbl&#13;&#10;OxWznn4ENXOkMHCytVEe+6Of/LS7/tprnNx1h60RF8Oj9QelAbC8+gn8UAWpkwH71jSTg+Moc5In&#13;&#10;23Dk6Xt7rkirPHNyxYSHPqeCbCgPVOtVKwZhgz9i2fYzeG8Izuv2hX/FYQvySjpWQu7JKv2UN9Jc&#13;&#10;az+vLdT9OI/2vl2L7v0urY7lHb9X2nFeROBtT5vc2/dMJ98QBz6LH2GSrxiEy1+Fovs8U5T8Mavh&#13;&#10;wzom3+KNLb0Kqv11GjxTLpSb7w1XdRVOYBLEPpjH4JG3xml9riK1tK08ZXL5nH4y5mhvFWpP4T33&#13;&#10;Vm6w2IAPHuhT66NTJ092ly9f6N781pvdtZdfZszR2bkWk/AS6Godvi69eEzsXs8DZ91WhyNs5QT7&#13;&#10;if1AucIJnul8v8N3m7PqKC6Lv/kN7lj1se0ljFFTeUNd+8rL94tG6339HUTv8fMPdWntMsw/Sgp4&#13;&#10;mJZ+OrbdRlM0Y92cvHLVChniiFJjBkXBwpxxa3vJdLaxIEsyzs1ioSgelCXi8Jo8dexunXssFP5A&#13;&#10;T+sj0pyKERdNxKsWFUvAcYRxqmjGcU9lDGMgyPefvIdhj3wpLaDVVWWFY6EFqlRWdpKiUjpjvtt6&#13;&#10;3CpWeVgucUkDZZK1/BwlGuU0+anJkpUF36A7aVa5RDqkhMhFXk2/u13bMVWwSwUz0JfB7x5XPcW4&#13;&#10;NYVyaAJr2ePIgjts/51AVplBCTQJ/pYW2cpNASphwuOANy+SC2M+uFa5tET8GZVMgk8Uj352fG/9&#13;&#10;pFkuJ9ngj99f1P6DKKPv4u5gaPnLV/wZHGeln+G7Vo5XvycncDtMD+gpiyjZWqpl9PETJyIfGs9t&#13;&#10;Sa2Mmov3LWkC0+avZGmdaBPaHQ5SaSS4UYyKaV590sQPHlomfV7JubIfpe4/jS6tDu3FEE/iwcyF&#13;&#10;t8WznLxvZfRACC82TQWBkVwpb2D3MJCE93moyYYrl2GCJKYLJEsFp6wkMTAbzEtClui+LDSgBcKO&#13;&#10;qP8FB9zd3adJL8AZYCEs0dpCNQgwWVFCmxxZWX82QLtXI5v6AI+DURt3gnjStusQUYG9j+j9KC/y&#13;&#10;bsTQ0ll+i9Petfh+M+Q9+RhqcrUfJy2939uA/qK8GozjqynGdZAI7bj1fdx6Lb55hjFVstFfv7fy&#13;&#10;Wn5J079v8Dkweh8ips0M1qcG83H71Ptxnqbpq5/4lTB/95Vbb/b/FY4mRFtWC8KSAY4XBXvBU/ct&#13;&#10;Vn1r9R+/lWHs78h+Oxiv5dWuYzjGuPVbe8p9GIx5meNYaPFbCRbjOqS8EWKA1SQEk7b7lM0LBXyF&#13;&#10;KJ8j8Pe4aDAXbExOmGjbNz3y0To6iHit8luuKea3+qfBYaaBeZC7pvgqNB4/ftT98R//MUoGzHHt&#13;&#10;i5sTmey5F3+VSeOZ02fjx0IaPn8OgZ/J6ubWWiZyM0ysmmWI20lcpT2E0sNJi3XUwkFliwOWv7OY&#13;&#10;ovvdujthOM0qlcoELVwUMpfx7aAiwBVit19o6RKlRS+kuuKvk0N/1kdlicodlQAGJ41OlrKynkk5&#13;&#10;AiGadcuzP6iIMMjDqn+UYN5wI8xP2MetgsItFnr9f8gE1Un/DBNcg6eVuF1IBYw/3y8iVKpMcLJq&#13;&#10;fZcYsJxc38YJ5GFW4VT6xCKAwfv07OmsBMv3xJeKFidUWuAIZxsQjO+9R5Y6Oda/hZ7kl48doiy2&#13;&#10;HrA1KJN6aMstOF98gUNXlC1H2CJ1nMl5DfqsHAGL9dHi5zmmwfo3OMnKubDeunm7e//997s7rKgr&#13;&#10;x0WBw2Q81jbwaCegtoNKd7uEE3txZRvVGGI7IgxC2640bbGCodkw1c3E2mNcZ4BviRdzmGhPzUA7&#13;&#10;82yFQNlwBMeADx9+Tj08oheLIYV0JnM7urJnwmy/jJAETiBM4LAPuolhEyXEQnf9lfNMMrG+efIF&#13;&#10;eJvnlJBzKAEYa4iflaIBn1RZoqDo2GefUCg/pLUQY6Y8Qf6rg1tpUksLn+3vtaVVoQ//Mrx/jBJk&#13;&#10;A9oWnwp55rnGiUUnT5yhjy8wQT2HY18EYMyCN6RDFVRkFGUeMEgv9vbn4EJBOIoZ3lmYR/86YVYx&#13;&#10;5yqS2yt0EOp2NBVIHu0sHfiT1xxBkeMk2uC+Zcd56Uc6ynjGSprtJ503+jZu8zyvdcNzlKDW0Ym3&#13;&#10;1lGH8ZOxi5C/Aa24vU6lpBPoGfBh+4sT02vmbD3Mt/184X1o2DbQ/Bw4I28Rt3hRjT+xqKGO4t5t&#13;&#10;evolccLVJk2+V/im2OSpxZLOZ21XLSx4G/7yAEsqrdkuXriAUgoFpwoW6DVbggvCvlySBHozHgfh&#13;&#10;aLKIeFKxK+3Ld1wYWsMixLY+ifB5htNrzmLRpSLsJFYgqygXnQQoL6l8u4Vl1g9/+MPU4Ry+ToTx&#13;&#10;Af5qJN8P6GMP4VMeqao1B0ypW4bWPvvkY07yOtOdwBLkEEqZCxfOU22tt8Cek1GsqB5isfaAn8rk&#13;&#10;v/iP/6n7xlu/k5Nw5LFalag81sJOHHnsuvC98vKVnNLz+ee3UYLMwceegF940KrKZk7jgO+8++47&#13;&#10;UQAtL5WPFmnffiHOrbttYNvZzglp8PYwvgrrfqyOvx28a7Titeih0QXlwA9Hsid5EiVxjGsYxq93&#13;&#10;5lHwVb7D0urbAPrRR/sOuY3yzw1vWjmJSJmpLo3nPGuLNvHn+NDG+9TbuvOT5v1ZnnQkvy+lS3Lb&#13;&#10;98f4xhEO6cefzzwmCEfd+6L6174MeCg8VV9qdfnNRmh4K+VDcFS1SnmOJconwu02M5WSKuE+/uyz&#13;&#10;0Kr8zNNzzsLTTjC+HWbbmUd+y8vsp1r6wTkplvkEvEpoa1sD8DN2WH/5EH/z26KvyVflM1o12Pe0&#13;&#10;5HPrrHwQzJEDcWX3xAtezbXHS92MHojbgu8KF07s97Vji/IPcK12Ak47TB+E2TDr4sEUinG3umpN&#13;&#10;Ac+ahq/bsECY+or355tYJu5gDdgtd3PE14JPnKKpY1uxChPGb/7qC0W+pvzizM6xsORW6INOKo4N&#13;&#10;KjAmUWYEDuPwXis08aP8livlRs4DluAqCFcZqEzK+E5W0u/OFm2j8kprDPGaf6YxF8YAOwaRhcnS&#13;&#10;Va7F2gTlQ+iZiLu07w51Uj5QOdhgEA+MJAIEDch3oAFxw4lCzf9fPD7wXRq1Ph55rMyhHDnBGDWD&#13;&#10;giRKDsqv7Vso0eF1LvQJo5ae8rNd04JheVn4GfRl8W73EYoZrFEQPhMvNMhHFXyNjlK2Cfog7oYW&#13;&#10;RSmsfeRqupZ28PpLb4fx2327DhMVDmzbwqdxGlgaNIh7O48LcotYtLqoopJSfpWtSODY8dOtV8qV&#13;&#10;tvGXBVCVYBnWjyJHQbrzl77Ntyye+VXCIQhnS58XB/40Hl98ePyxvW9lOl5ZH/lITtAiar5xtQxD&#13;&#10;63s+u4EsEdpHn/cHE/EDOgVdf9NmRO1cNLFhXeGTyQe5LXH6o8iuQttrrw1o7yUuK+WAK4N8zhlZ&#13;&#10;IifaOsy8smcsWRQ2qZsAW7DJX5i/ZaaSgm1DBIa6tufEMV7/M68horyX2Qy/D+N4X/m2PH6TgM3D&#13;&#10;RhV8G996HyyjCKBnED2q0ll6Bplq+l5TNTqtPzDIr+D1ueWZl/0fS67BpM908DFwkUUGkGhrxx+T&#13;&#10;lzjhn6s/Dj6yKju57yw6K6TEqdpZw4KlmKvwVZnm5V3F6N8m74rfRzP5gWD9qqNJEy2HagvK5533&#13;&#10;rR4SUeDuc6l2GWeZuD1YB+MlD+DcFwZAt3L8btxR3qMkhQVpmP+hO69mWfjgnS8GoTmBTd6+bwlE&#13;&#10;SB+1ZW+Z5m1eWVHq46Qe1Mn232VvqM8liCIsEDcWKTD9UqYA4xilA0h+u7cN5qpCtb33kvIH773X&#13;&#10;vfPrt7O6bP2dhGuVoH8DacrJm1s33Kd869aNeOB+/fXrmcCc4bz3+dUymxdit4kYnmJxoRJknZUo&#13;&#10;/WY8YhLnKS3uyZeBP8SJqgL+GpO/qY0pFB9uo0AZwQqXuFdZoPmk1gKarj9gG5AOYp006KPDn0oD&#13;&#10;Jyr6WVH4ckVMxa4DheUcRXGhIiLthACnFYdKINvKdtXngVYiLfhNa5D1Jbb/0PdaXSzDPOQ5WtXo&#13;&#10;b0QfCZblZFZ43QrkSTxrbGkwrtsM3Gajg08nH2dQFLlKtM7kWv8qKokUEsoKopRH3js5M73BE3J2&#13;&#10;nuxGYeK2Hq1SFDqsk2m1pLn/4F78IWhCLV6FRQsGB0OdYXoakN8Mj/C3MDenM8tbKAVmcQZ7h4nY&#13;&#10;w+z1jW8Uxg+3gLiy5er8SOkAXWttYAcQNuujcCUfjxBk/3Ww5rt+VPbcD42QqNd8J9/izb7gfuGF&#13;&#10;BfLZ05JEAawEyw22jc7NqdBnmwJt6Yo/1ayO6gWBSRnSI/22OXlggRWlb791vXv1Kg5jOaRwFwFA&#13;&#10;ayDEnEwEgTLQ2r/kk/Jx++ks9CHetZRJfwQmlQ/pBxRYfi/o09zrJ8e6HuVoTB2o2jZbWALcvH0T&#13;&#10;JdMtyacURfC7shRCQOZeKwi3LE17ghA0KA2rsFLhphLNLRPi775KOJRXwuIkX8FUhYiTlLblaRGl&#13;&#10;oYqMwh1WNxwrabsvsPVG+tJxrF7/dRyqhYP91sUNQykcQRuStabdbo9ykiyNZMsUyjcdBUvbbm8x&#13;&#10;uD3szPxJlDQcT43FyWl8GlifnS2sNcS9bd+3pTxhGEKzNKhtXXTIRIFJkdtDExSmFCgMXIwvrUqn&#13;&#10;bq07dpRtYrRhWUKo2HREc+GlxlaVA+JcqxOzUZjSEkcLHPmI/c+21f+GwmAE6BBRSuz/WH4K5wpN&#13;&#10;kIfwqoBxtVQa8QQu/cdYnrj0Jx2pkFVxq9JxHSWYFhrSxQzt7HeVIPpF+u53v5NjUz2Jym2Xh/EN&#13;&#10;oe+Hl166gHXJWSyS7JusGkMjrmSWvxQcacPf3JZ0j207r71yLXCpjNeJtb6B5E0ezf07b34rJ+co&#13;&#10;0y2irP70k8/gczjjhqfcvvPrxJMPPUaR7E/rJZ3WyjOE486dO90//2d/yGlXn3Z//Z//pvuD3/9v&#13;&#10;qDNKOCyiVFy56ksHSNukTe0cg9Darb068Lm9/o2rvCKyk41ISN5cpYGDwXawsYefjDeMO763TV8c&#13;&#10;Kk5Pf0SRLwxD5c87b0KPfi14TGs/lT4Qo0NTUfJBW9IX0l6yMp4/ZQB5hFk5mVJx7xbM9t1rC97L&#13;&#10;Ny3Tvm19m4K2xXeC6qTZss1bSc/gd2thmqGs7jef852r9fBvq0/Inj9O10uu9WvFkAYdWxbgJ//T&#13;&#10;//g/dP/yX/333RPoRnpRoa8ieZWx5gusrx4x3tknTpxgqxpbdLNNFb5qnzc4ruxRb5W9zBroR45J&#13;&#10;JSfe59hilZpZWIBX7eKwew4anmMiPJejcaU7ZFlwwp+q3xhtyb/9aXQoW6latC9V74O4aV//PtcG&#13;&#10;Sl3FtbkVHquvFP6twxxbRY4cOUXbOV4yBsK3XOVXISuvEIeOM1p/PYdPrDOOeTrhLLRjP5x0ztXj&#13;&#10;QJnRrT10S8pkLKVM5ba0JddAwPfQDg9SipbVKjrCi/H9YWz/yfNwBpJIAR+YCmNMpEmTE+145/js&#13;&#10;wrf50ANoq+L38nTzsO5KFfaFOl2RLBnz97AqzXYe0uS0JYDZyfxIWu+tOynRDAKLkCEPTGHh5tzV&#13;&#10;vuM/21WKUjHvoot1nMQaR7rY9khc6jRLJBVHvnPCiyqdB2V+fb2QgZmoWCGS/UsZhb+s55jI/IxP&#13;&#10;Xs6zqLNjW2YM1E/cGxK/3XAVjhacddm+o3dGNvCi0We9+Pp/Q/+UbTvbni2UDEUd0SLF8o+6ZP5H&#13;&#10;vdyWG0u4vi1dLPS0SrdvLnKssOPjNGOr+FCuMS+VnuWKoMooDFdpoo1mT/ljfuI3WqaHSXq23Ydu&#13;&#10;KBKj/5544UOV5/DvuFbDt4XrES75JI+DaoKLYczgvM/bMSWB5mI7G1nnuYioHnhBpNqPS1S/U7sl&#13;&#10;OqCmtq4GeS63DGMHpG+pjQuEdjjzkbAIEmFufBiHhqDW4F5j4oxgo2djCVgT2m5PcymZr0RNejq7&#13;&#10;52dLl3rkrxUeYgCrDZs9WTaowNhfJVryUiBswcHDYJktFKE0ZUQ1ou+Mk4GLNC2d5RTcwjDW8Lfs&#13;&#10;/FbfwQPpJDzxpHMdKpMQTSffzDuaLb6bfyZk4DX7SYlpHd0TF8FbvNq4DnIENa7eS5B12gLazXyn&#13;&#10;rMBAHSnPxhYeEQIo6fd+CIoo3ziGilN1Tx1AujAFt8RReGR3muTcxzc/Jws1Ua9701chMgPTqPgy&#13;&#10;iCsH8GhVeVaIFSpxELO5XhNrPuJH+IYDdgibelhHvzfcGS/VI69W/8Dfv6zvhYNgTuLp48ZhKvC3&#13;&#10;Z6+yM9t++M4YjfEG/7zosQD+ZNCuurIawoREJgBERDAPY+VFf618fW+7pc2lsz5uY05hqmYB/l1N&#13;&#10;ITb5M5lidZcFgvQF5Ise/8SDkfs7hom3E/z1dRxSOrlhVdSVXR0+WpaMsiYa4DD002ADvANBXH6d&#13;&#10;UDRCn5NWaMt6pg0tjzZQcLc9/vo//VU3z8TNlQlRsjS7mEnbFpMxt8W4/eE4q9l6W4eoOKLyEsL7&#13;&#10;RvfuO7esYBwemo8OEL26/cBJxRoCu9YkTsy0BNFvxJaORnfWs/0AzIVWYlaPcsGVdWFUGSJu5rDw&#13;&#10;sK72GTXoCzhJ0++INODEU9ypQLFMBwAVJDqHdBXfCYvCnJOowKQyWR5G2tAQKFRwMziIWE6UBsCu&#13;&#10;0sDVjEP4xNCHglYb5uH2F2lbZ4q250kmlK5ua4XiJMUJqw4nVai4TUdFhcoLgytzWnVorWL5lqVC&#13;&#10;xtNOtFbRmkXFj/mlLqzue9qQcLnirdUKQERhs4oSxPyckN2/h68SVv7EzVlWwI1vv1cw3d3F8gYB&#13;&#10;V+F7kUm22y0s8w7HOUtv+lqRh5yiHhFqSSs/i+JdIk770C8QdKDi4CArRQzaTrTt98I0iQCTwH0c&#13;&#10;evMwxb19SfPgHYUo+L24m0Do2cMEeSIWJFhZgGt9eiwuHcPvwzxbIh6yH5kV+218PVDuLPGyEuQg&#13;&#10;s4tyYfNx93vffKN763VW6ieZxLKlbHHpKPunmeAwlsjDpJdmxmu/d+KjJZTWFk7IvYp/6UGCt77y&#13;&#10;LSgD+pNnwzuBwb6uBYanFzgW64dEBcpd8vIIyEn8rdi+HCAFPS5EObWzu0WbrtEmmGOTJh76KUNe&#13;&#10;Kx0tIcCs058yNgCXq6vPntWR0OJQHmHbSAuzjOmLS1gw0f62nX1DBY9BC6vQHBMbrUxsP/udShr5&#13;&#10;YTgEsDju2pd0VpxtNwg6O0z8rbe4Cl+z36nYAsf3oCeg5vNOd4EtLh4/q7y9RV62n+2vAkse4nON&#13;&#10;c/JOcE59HQIj9Bkv/JcxUr5OWaaTPv0unbmVfGl5hl/B3BSerlxnKKDspCXvzQ33YKNo04wfvLO2&#13;&#10;2D0A1nakrv0jK9e0i8qcjEnUncKivJMaq99T58gevLc+0jD5S+vSwUuXtVRZ7H7+y3ewFIJ/PdQa&#13;&#10;TiUN/oXgJ54apMNUNsBDF3vdt7/5Jjj0OPAj3QbK0otnT2E1dyQKY9PNo3jUcsTtdU+foqRaXwW1&#13;&#10;mOifOJ10+ih4tv68e+WV16jjenfpwjm2NaCAgR5VkmhPde/DT+Lvx6ODHzy8E377gx/8x+70iaP0&#13;&#10;S6xgUIyCUfwO3elefe1694ijmT/5lBN5UHCfwjrQMUqLM53DzkBTc0soc/DsOLtwiK1ZTJbBw+I0&#13;&#10;lgPwypqsghFQYluVvCJ+xkGMFd76d/s/jyMO7kaCbf+u6CBUSlnQogX2Ifc2HTQkjWn5Yhy3l7d0&#13;&#10;PptamstkTvoiC9/b5s1yrNrWuPxGbT0qiM8UxLcaFwYw0PelbRXDbqMwyEe00NNiUd4hD5FvSDvG&#13;&#10;q5NBClZ50VgeKxnHPCzHOkmjpi3FIOXzLk6upUXKc2LquyxOCiJ9yaoZUkdrxIvqf9bAGvoMVuhf&#13;&#10;Fafiiw//ZcsEn0vuVVk3g1NMrEy5Ok66VezSlWvdsdOX+oR1Ub399PkzxosVTle61z3F6uruF1h2&#13;&#10;gQsdvM9DQxm7wcc2dDWNtSBA8F96oq9A71opvvf+p2xhex2Z4Ei38uCLbkdcgqfJebb4OMIAt1YU&#13;&#10;tn/mKowz0uO43XhOGzpOEQ9cyhONL2qso/V2TPOp3nKXNLwahKbAG7z6yltpzdCu9WRZ0qdyhJNR&#13;&#10;t99sgwstDS/wrWKpQHDS6gJGrER5D5jhP4tYIu5xvO/iAlcsTfbgcdMqkWj/bbc0UT/9DFEJLCBq&#13;&#10;/lSTeVocPLd2Hq3ASydwjUZLM5hgWH9REnpBVjXIz6Q9qFGCyDgBsSEMUQaRPa7W7VXKZjLjWO4B&#13;&#10;hjzJhYfwBYZ955zCZ947wbP0X8pDZe+MRaHdEHHRO/GMb+npP9zHx5TtmbHW6joGyNWEG3oWaOKZ&#13;&#10;LkYBjB/CC7Shkcxh0k+RA8jHvmO9pQ8eTJp73zkOCSNUZK6FK2kPXJmP8phpyCh8zjSOV/Kjgps0&#13;&#10;fLOcpM9fKaBCYOXWdMOQZwEhmE/yEp7+3hyk3fiusQ38Zlx+KneE1/ly+gz1coxUKWIsTw9S2aTS&#13;&#10;XcvibOEF716zjZq23MDgQbxKDM6vYj0kPPxvY6Nl+hMOfaAZAnLMfYhIoeExjDhJKr/pa576JUXV&#13;&#10;zy9t/GiYcNwYjh3tfYtnXUcwcG9/sq1CF6Q1+F2c5V4k9AGKKODrU4HVInqVoNQ4yVRk4DGRI/MU&#13;&#10;SkbeeXpDBnzu65/48V/l14rzOXW3cB4aUCkHQgljgpjAIx9FpOXTQGrnENZIMErnZ+uTQYP3xQhB&#13;&#10;FP8aozIbg/m3stpzPvAnxN4e+murf3vtcxq7f9HSiGSAatFG19YYqRd4S53543N+COkOUhKMcPsu&#13;&#10;aaQzOkhLR63CzNL4MkCwvRtHRsQLdrkmH+EoHEkUQ5iqzOrYDojjIH4ty7Tj91V+odo2UGGTU1lo&#13;&#10;a2sa4dd2SCi4vbUcy82kKDGtbyL14FhWpfNvxa9P1l2cBge2eZgS0I0yqHxaGS2tb4tZjonbd8Pv&#13;&#10;L3q2nBa8N37S2DGA2XeWLU07mAxDtZeDim+tr0kqThikdFqY4kqb5J5LHyp9ihHQInPjeJ92EGnj&#13;&#10;n+/MvU7D4V5mT7bSwrCH2YzBWwGWCYwrmMYbB9uw6jjE0fB+iJtxui+/UzBzQBq2lfmFZgHKb3c5&#13;&#10;ueHDDz5E2MMhGCtDM+yztY+u43PCVUsn2uJJh29uMdE0XZO/Tz7+lDSTrHaegPfM5IQI86ujeJm8&#13;&#10;McHzdAe3m7iaqi8NlW9HmTQajjLBMP4xHJzK0BVEXRXPqTAKIMDpBEUliMKvbb2MckSLEOvgSrAr&#13;&#10;9xGm+35pvk4OPR3GUzMUZIQjCphYZ+j0bJutK3eZDHFsMHC7suYqtQOLk2nzVrBxe4RpM4CBRxUN&#13;&#10;mukr+D+cwV8IA5XKCH21rODs0TJN7wTV/mLdtFYxOACbrxN123CF42adrMX7PTh3JTLHEjMZdwKt&#13;&#10;Qk0Te39uN1IJ7k/8uf1JmE/QHkvgZwucOKgoyBjus0XhkT40sGYxvoKDE8mjZ/FZwDG7+ntwddrt&#13;&#10;Dc3aYgHLnfQX+rY+EwxFawhDCG52pEmVxdRBHqTiFbenyT+ReW/fcTxqpqpQPEKFwlnxDwW6Hfof&#13;&#10;thvJQ37n6qOTDI+m3JhAQYbi5chRtqFgbbTBJNKepNVFlO9MTp88ftB94/WXujdfv9otzTGBQsCf&#13;&#10;R8iZBp5YTVAv4ZCeWHTJVUFHGGwPLTec5KTePDfuIW3JSmD9aRP5NsBH+FBZYZ3lN04wbBMtIjbc&#13;&#10;XoOigvkzyiomm/QZt2to2i7MKk10nKqTWFJHERbcyLfhtZq4e9Szq/uwjf+PtTftzis58vwuCBAA&#13;&#10;SXBfimsVS1Wqkrq1drdG3TM9nvF4OX4xp+3P6Q/gNz5nxsc+Hp9R97SOVNpV+8biTgJcsBHw7/eP&#13;&#10;G89zgWJpayX54N6bS2RkZGRkZmRkJvA9JwdFFINu8c8tNuSpFUoUrrQD3x9yk5Lni3j+kIednqFd&#13;&#10;ubVHxZ7KlPT15OEhqd6mogJuE7pE+QMuDoIWHYCHJvTfGfhZxUgfiCDvXzh3Kue2nD1rW1Xo+uM/&#13;&#10;iCrrypTfPkPZ7HPOM45D5P/+KfJKdAvDfP2u+jjmRHjkD+NnEkr6VpjAMcnfOoMgoZNKXumk1ZlX&#13;&#10;b6uofuONN5BVKJLAI4sA4CU8O3dzLFksj/JOmLxZrnhTOWnb1BojeICX1mdrp88PV65dR3nF+Tv8&#13;&#10;TkDnTz75DPz2hqvXLg+/+s1vcs3x0yePwsOCts0r609wM9gLFBd1bgO8CPzTwBUnTdmdGHrrxcfA&#13;&#10;O5l4K8P77/5m+N/+4T8Od1C8aFb+//zon4a1M+c5m+Qe31h/rXIbF/z1xs1X2R50abhI/XiWyas3&#13;&#10;biRPLY5Oo8hdx7rvFWTKN77xzSiBPMhXOekB0TduvIb8WQ9+/+bf/FuUgGURKN9EwcWYYgkF0Fe5&#13;&#10;6juKJb4qzp/L37qzPqyfyBdopqs6tDJ9n/eh5U8a+2HSxTLNSPnJwvN35XhkXHhYf9nTHGts43t8&#13;&#10;ZV6csMWjBvBMFGmj4mYf6GJTKfZsx41Ptw3TT/EOMEEClLjJ3zS0mxFvcRd2ydpRMBWKwUM+k6en&#13;&#10;Zdfny65w96+hlqFGGWOL4Ns2Z7nctqCsXOfg9rNYQ2L7NwPn2zIHc5995fjw+ivXhk3K6C11H2Jt&#13;&#10;d4ttoMfhTfuiRfrLNfj/DP2MCh+NEo5AJy0VPTPs+SbKBGT9Goo/V6Y3HipX6Rtpjwtsx3NRxGth&#13;&#10;lXc0kdSH9V7Yg/lYPyLWY5oMW2dFn72Mceffppm6wwq8adj8vdMXHQ/6G4bSgTpL2+HTfkXcnZMt&#13;&#10;M3ZSYaTVnDJLeTUscMOf1n4cdq5l4PbuM/hIi5s9FPEc3P3sPn3Kuia92Qq1yhjHvqM4Ch6DFpbb&#13;&#10;fl05YlsszKhX8rf9Wsf+y/yWeqoxuP6EA6joaUlQQiM7tchz/JEfONkfuDVS5fFztvyq6HFxyj5J&#13;&#10;XvcslliAmnHaRtHBhYGaN5WyRHjyp3WmbNVi3n9WofLbcRW1CE6Fs+URJw8Z1mVbos2GaCnj2M4z&#13;&#10;501Lhl+RaeED4rjlJHED3/YIT/FPGhVNaGHwpPjYF9oHp41BGGFKL8P0Y3BX9AzRzH+UBcGs/ohT&#13;&#10;5oiUxfeiQsGQ2MIy36mzXow85b20SeLqpFeHNc7lbzrbATBlhmKIxDcfxzbKOuvS+nY7sGOVYyjq&#13;&#10;tbaW3vKkCxIFg/ktIKf4BQPRFT/x5tnb28yjnIHja+qr/GPYMZZtDDX5DH7SSxMDx3xn9CkQFb8T&#13;&#10;j88pfkk60rXflcXWr7xlvc16rUZYXP0F/0bc1DiZ0oGTrhi1NJia57gaGOGbgVKiFJPAOA27fOuv&#13;&#10;fpYjq2MgaYUozHZBKlo16w5H9YZhHQjKuGHedETVyUn1VGZwlcFLI0q3kxXAglJ/X4aHIWEcYE+d&#13;&#10;fh2/iRqcx4ptv0pTNVJp9AkFE1Qr+iWQO011Us3sla+82gfDzfJB4MucyoyUHYatzpJmAT1ssOVf&#13;&#10;Qkv41cE5YK46slX6nrZQyFKuCvdTZmh8/LYxOSEDO76sOxs6eNjZ2tBHV/mMfDK2ri5fx/FZChRr&#13;&#10;0TyFOXLvGCllVSBYSHEew4PzJKrlNHdxzeQmYZbbF9KP5RjBHngYNnXTbwcQsUwac46AI48QbZpo&#13;&#10;8i4tZw04WFkuXdPVghSeL6NJOh0HjyPewY4/oSlJpb3/ug6sPCe+dvxSiICRlsk07+ZjB9RnIxgi&#13;&#10;raxPy9t4zMo3hk9p0e/9LOi/+2/DJYPkY2zLIwx537b505/+ZHj/g/cYJNMh4r+1xe0drK5bQgf9&#13;&#10;nhGgxcX7H7zPoOgEMmY1Z2Ccw4JCZYZOyxIVDrpFBttZxXelnLG4ZyuYnxZNCmzNTWsPszfReB5D&#13;&#10;WUpkFR3YxhFHaVOyg0kzHbur8iurHGSJBUefWSJNLaMTp9oWwaQCeaf5vGed7J5lssk+XBUMngHR&#13;&#10;7UI8gxMTT+shkyz8NJd9ypabR2xxMP6F864Ic6MJk1StPGpAhMKDSeXKcyaplFElkxYtwjt/7gIr&#13;&#10;/CdzOKuTDmWy228ecxvOY243UQGkAlvLG5107Xar0klLkWcMsLLdBXiuyj2nHLESAU+VHzqVQpb7&#13;&#10;PJYhDkwdQPktjq5yuX1K6xYP33W1QquFGrgdZTV6I1Ytt2/dhnWPMMFj28hIRzueTHhpdwCMxYL4&#13;&#10;WTb+JG/zcpVjD/OA0I5383bAZj9QsRIVZqgRj7KheN00DpgYkCCXVBIIW2sY61eZ6WFlKpi0UNKk&#13;&#10;d4ltPEcWWTVhZf7GlfPDW19/Lav2xvFMEbK1MUXZYbt/wQqZK/5HNfsg1FP/nZxKmzqjwTLWpDuD&#13;&#10;TAcp+dmH1VklKjOdRMhf4ueKTs4uoINuhcAzJqEqqx8zwXAyq1LuVW6P0Nz6EpZE6/DxBko5D4bV&#13;&#10;ItPBzF1uUIm1C1ueVLQ40DZP5dwKe9695tUtXB4Yu4PSRfms0lILLW9XcYCrRcUuNx54ro1nEB0/&#13;&#10;XhNeLVK8Gvox5xFpFu92uBVwCK9ACSfs8u8y+8mVXbZ1lYJUHeND1pCRY5ZtjxVi8TpH2/awR9uG&#13;&#10;K9KuksoLoVUoq3LJkVv1++EBYNrHZ3U4jKAUCSslXslMXvFMO5c/SBMew9uneBmv+Aj5Dy41yIdP&#13;&#10;UArZ57oy9pAJmNv2xPkKljB2NeJD8tDTZzIC1tSlf82Ak3wrUvIwrfl71lSUVuT12ed3MVNfzqRB&#13;&#10;K6MV2tErV29g5b3F2Ghx+M73fgCLMzg9TrtjG9rCImcOcOvFT9757XCZM0w8d8Qr1z0/5ByHtfr8&#13;&#10;R5Qg//pv/84xedRBbrnRKk4lqspXZZDyahv+f4yy1AnmRc4pcaKlVRkbpJHBbC88fQJFyVXaxMXh&#13;&#10;H//rjzgb5RWsY15N+/eslVsot52knWKrknWoInsP2alV3PvvfhD6v/IqZcFS8AT4r3LopLyrtV1N&#13;&#10;aGwXjk+6LoqK8kvkwZSovGeMMPrZ1v8cLmMdKlYMzNefLk/fqb+E6Rf/ePI2jkVmPFCcULESXPgS&#13;&#10;PWPWeCVyvi2zisFYLhCntlJ4wwQWkoylDZdXMn4TA5JKk3qKX9HNCYeTRPMV07QdZTj+fsvLOtOm&#13;&#10;DfjkZ3pla4f5bRyf7fq9noV71YuQy5FkdPr4Gz3EVx8nx/BvlZO2y0QrW0LpQxaQF1/lVim712J/&#13;&#10;dv8Oiy2/5YwNFj5cGEF2b6Mw2ecsqnUt1jjnbJ/tfMdYBPjgw484HJYFGazZpO0C7Valk+RQznmF&#13;&#10;u1addGh5ogNPmfkzx3tEaFY+eUOa8D/lmSI8+lX6eUDTrWg19//yWwMghDyswcrDN72sE39YBtMv&#13;&#10;+BRmxnWMNd2++AXWOG43PQqN7d9fIFufbjA+WefsqGxVsmdk8eEolmhYmOxiQbnxhDO+6FtdJDoC&#13;&#10;rQBaugTzAguwmpU5vCstQSjlMXAc74tj0oo7cUYgeRd3/ezj7De8scv+LWMklbnMKarP2aBPZosQ&#13;&#10;dZptwPSh9nUkj3ORK5NV+n39ENU85WHPAUv2xGOHAuMe8VNW1wLGWAZDSeiW0OZ/+66ir3KcvCx1&#13;&#10;Z1jZEpDSFa0pQ/oIi2hK8rE/jcIEnCptKQbL6gw8gJd8SQvqJKEeLHdyFnaVp7Pz2fxiuqZ3zW/M&#13;&#10;FzfimPof4UdGJKjSGC/4kEXSAMj45mhc60OZ0nnhnff0WSooiG/6lg2FS/mJuzLYtB7mfYlb1JT1&#13;&#10;57j5Sr/wgHxJ/yK9dO1H8BgnWJlN8gmuhWniJw3fSQeewilZL+0q1L++V9ry1a9d+Vf4tJwdftAP&#13;&#10;GUldjqQNXjOaiyo4mFnh75acFLQK0QB9Ji7Pbpw2OwdDDopMLVLKW1eY7PxtDH+sM+/kT0L3MWom&#13;&#10;tmOl0hmav/XXA3XzTMXzdI7qFNw4Mq0F1jU8ByZq5hyEVfl8luYvEcc/HX/q53sT3PdKf5A+hnec&#13;&#10;hm/cdvq1q7jmL476AyuMOb6OwsetCmoh46QL/0xbe/XGTo7AhmxHVFum5riY1jRmL6MV0zeM6jgL&#13;&#10;vhGpvOCiECo6SUfhJ3eARLsZlKv8uZudJdKmSeVVOOc9Qqbi+q1LgwZWfcWLP1XvCmMnVFRyDSrG&#13;&#10;QZDXcPVqiilsPEW/Kp+oNx2qjP1V4aaZ1sH0+7C/YVbHFMEWrLU3fsR8LI+cp5PG0gkOLF4EKdF3&#13;&#10;MN51kIizPyMce2le3f9uvL7vvuhlXRZnC9/GWkoS2gRCSEE0JgbECA+fwtfzG2hDDBAcJFlOhWME&#13;&#10;5AyHOV2KbkAby9V06eckyVe+Gtdfw7Itpkzjs2H/4he/jPXCKnvrtQhzRVyLEK/XNL1nH0hKzyTR&#13;&#10;+uOjjz5ixXqL7SUX6mwSrBm0bvj619/MKpKKC1fO7z+4x6o/eyixXnCSeOfObSbGrrhwZSeTy3vs&#13;&#10;sXQS4STWW2u0ilAmaNrreSVuXZHMugdYcHgwrSsc4uQWBG+RUOmjc/XDVRAVEMpArU+0CNEaRZo7&#13;&#10;0HUi4hWh2crCBFZ55oG01o/KFS1PPONE57aGY8cxtUXu7WWFvzBRGeFNNSpsVAC5RcfBxGlgqyRy&#13;&#10;sq/L7TY7dZaJ55A4CH3Gdp3hfOFqGaT/SZQrKjNUkNjJOSgR16dMnKSBChblpWV1ldtzTEzr6o0T&#13;&#10;OxU2lv3pOtufsHBxMOKENQMZypXbWRh0bJD/Bkott1Y6GXtK/Zw/dx76e9CmK0AeclpKV9uyecjL&#13;&#10;0sr6EVd5NfKAICfh9inG82mYcZKKZ96Bk334+OqPiE/6JRr0UcqkhwemRpGB9cjzo8/T3iyDq0sq&#13;&#10;+h3MwTrUDYNuBpQ3rl9CCcSkFFNfhvco47QYcgLDwIdy1AGxKucYsKGEMX/r1zxANvgqBm3H8qT9&#13;&#10;bRx+GZRQZieXBZPAXa/i5dpnylgDSgaW8IDlU1mxxNa1asNsI4Pv77Pq6oRHJaC/hX35DzyPsy1j&#13;&#10;vw4Q9hwW97TbTlTkeFWs30TjME7hcSXuCnWI0kQroLPnXg1/ZgCLdZEHfMovni3iFp/u252MK49y&#13;&#10;HgrAcuAbdFhFEbMNvVUE1wDH7YNs86Fe3VqQM0xo98tMljxjZY1rGTefrg+XX7ueG1lMYw9hmSFl&#13;&#10;nlmpY8XK+k84T8P92W80P9he049Y//xs3zr5yPpKn8Z7eE5/64i8NBc3hfAMs03IF7EOgt91dXbJ&#13;&#10;LnKIcxRCNyctyFth8NMi62CfXb1DwgAvPsoPecZBesYk+MnFygLP37l27TpbVlZoP1xfiWXRCu3x&#13;&#10;R//0T1jfnB5++aufD9/jvJJ3P3ifbTQ3UHhsZHucVkASah+4sNnw3vsfs53m6XAGZepP3vnl8AFb&#13;&#10;Zf72b/+ea78fMJnaQQH49ciZk2zh2t3x8N/9DHY9b+ivvv99Oq2jfF8NTd0K+AjFyjLWXiepp2PH&#13;&#10;jg5rbKu5fv1q6koFt3TyGk0tXbSAqoOfUfIiX1UEa0Xzs5/9bPjut79NfihH6PMcx9gmVIRKQ+ug&#13;&#10;+Ejl9dhIxofhUikE9BUnTeOXL/6MfDKLdDB6xxrrNwBnfv2ir8plzNIgQU3S3JIT7OAj+zVXmOUp&#13;&#10;reKsP53tXUV7KcP0sx8f8whf4cW3OJtWHmsnrwpHmRuFSd6hBXTRX34p3lZ+QTMS+q2NxAJtTust&#13;&#10;lYVubbNNywDSVRwydhi/209cZ79xktd0jXJ8xLPx81ntrJ+Fe+CNY5bETXnn5TJ/6ZZasryzMa7c&#13;&#10;bptxbMAbZbSczzhn68RyWUcG3kv+OGL1vLFf/+bXwzKHdJ+F97zW3QPHVRivIud+8/OfcJgxCnlA&#13;&#10;/7//5b8Mr73xNlZb3IgmDuDoc4n25fkKR2gvxThmVnRxtGVRuo6Kz+bflkP85yX1q9z8rX0m6fAq&#13;&#10;2VIyZh7j8NsIuZAQGxPy9K3CSv4X38mT8uJRFOJudfrws8+G+4+eZDHq4oXL9FuLw6cfcbX4E8ZU&#13;&#10;bKdRIf/CA18X2DaBIvvcac4OQ0E6sB01B5TTVuX9LDSrXrUzBBfpYP5ikHJSZ2lzwQs/h/3EKV61&#13;&#10;TPR1Udwpr4vnwzOUxbai/BSiCy3PsCz2PDnHLJ6vYj9yHDxSEcCUbvb/1l3kZBYiauwgnp6Ho5yO&#13;&#10;MhDZYv9QCzKFU9od7QBQc8eH8HImBu/5lwhGop+gneiaD0xccCy2VOBnfGCEt/SqJPEzrcot22UW&#13;&#10;dM0h8G2bOvMxEeXDSxpJu0bRuDMZYkzysQ+zbMkXv3bGLdxs8/UTNq/57nj9DKwxp5ILhIC75aix&#13;&#10;mM96D374V7so2jQcZaHz1E22/NtP3Lx5kyvAOWeIMW0WPbJNzvZdZa7yW+Yqt8+mTXwoh+Oq8NKY&#13;&#10;SZWn+Cf8N5YvdOKPZdS/6kA6mDB/ZjSJH/GKhoEyQpeUFVcPaSHe+jRdKrhoajlUwHVc5ZZH3Ahl&#13;&#10;9CRiPi1IQvLtmwSUQaOVRPBqXkc2JMU0dxzQBoi+EhzGKZk5R7DDfabC+0l8BxROCJ6SmW3TjhXo&#13;&#10;EQ4yc0Nxn3gIBrM5GHL1sxirKsk8jVzY23hroG2eXSbfzb9/fuuCE7iE0BOaVGj9Nax/Hb+ehxro&#13;&#10;mEiCW44gNfqNpMuXIVN4Yp4OTrpmglwV1rgaZuU2UwqkwmxcxWiprVk5qmEUlMor54wkdzO39fLQ&#13;&#10;VhwnrJo0QnMqwuD48ycNWgIbVcRHJ/7liXeEyDyCGsn+SjlNExD4BkYBmtFASMm0BiRpGKYRSUVX&#13;&#10;ks0zz6RkrKtE+x1/LNth1/A7rMpSsQ4KUfO37g3rEpXEjLndSJBOX8+J0CRvs9dfGu0zYM4AIp1M&#13;&#10;5dd/C03ySsVoEuYZCShMmIRXhZQVVcNL++DDtunKqDyvVt6BbClZGvLvfjYNfnesCu24PuW7fnZa&#13;&#10;zf29BtWJ/yOUFSoZPBtkYOXS9q01gitAjbsrbCo3nFypLPH2DN8//ODDTEbPElYKoTrt3Hx6MGon&#13;&#10;Kg5qht0CI0wnQJZd6wdxceKmcGwnvlq0qeRpqwoPfFWB4KTfyejOLtcK05m7TcbbPpwUe56E8N3S&#13;&#10;sseqjQeBKocM098zHtIOKaT4Jh/Lmc7GgY50cCJah3w66Th6dGc4u3s2ygk7H609llGkeF6JCiGv&#13;&#10;/lSOeGCmV/qquHbl3vMWhO82BvNUceK3Vh86ZWNwRfHxeH2TCdfDYec49AWOB+wtPkF2XuBgWgaY&#13;&#10;jafbo+wYVUipdNLfic06FjAqVs+xBcqJ3dHn7oFmVzh9godZbmFq+2SBgRv0Dw8in3Vff/NN6mE3&#13;&#10;ihEVVb73ANCBlL/DChM53/LugIdxVUC4b922468HaeKWA8pm7ZIMaVxUA3C9TteG5mDIswCoD+gR&#13;&#10;2Uk5PPdhjcMyVRLZXpSJN65fof7dKvZg2MbqYoG6iWkwo/HYdoG7TVI/B22a2NbArdq5UkH4uzK4&#13;&#10;qPjjNXiOljHBn7qKHIiMH8/cwc+J6AKWLk6k5S8trUic/dxrKLJU7hyh/OK7S9v2QFLbvLmFThSX&#13;&#10;6OGdPZBbwgJm7eRp+GmD+vFMH+rfulSxRR47tIf12xucF55CAPAAAEAASURBVPQ6A1qsClaXOJz3&#13;&#10;fpSBnkfiaqDlfMD1sbUdhSNzmayvedMQ/K7Fygt40PNKbFsqQF+47QcktHjZpSy2UccIYJjxpbyh&#13;&#10;ouohys6zZ/4avkAmsM1Us3NXHZV5UUJF1teAxsmlE3QnmK7WydMWVBkXOsoX+Fv2ED39FvKAcIAH&#13;&#10;H8MS1yjEn8WFeLaTPeSF9Ba2+Hr98p27HJIK/12+fDk8Kix7M+tYmW+96jd1lt3qT7/HS+RC2icl&#13;&#10;w5+sw/M7WF0o3959/1POA+FwaSYznvPwr7733WzlWzvBQdYor5QVtzgP6Lvf/XYmGdLHQaqTQOWr&#13;&#10;1kHL6+C9QX3Qds+xKv8asu4x+Luo4tXyr3/t9eHDjz+ifEeH7wFHtLVKsV2sHjvF1of7w0UOmH1C&#13;&#10;e8drOI4yzS1Bly9fQOEKbJDWdP6TTz8hvxOxCvzVL3+dCeq/+3f/li16WppxxhHK2OcrbAOljTzC&#13;&#10;8slqf8zz7GnP2hmtizJArXFZt8cZ/cBrOmk4TNuO1xSX/hn0W+mTqkgdjJGt82prRjjslAklYwxV&#13;&#10;WZI+GcSfIGdN5zbRLChBy4YlFBWu8qR8K55aUBAh78qrRsc0U+e3/Ky8Tj8RjiqekbscZ2c7RMZN&#13;&#10;lVZ+cxGRni11F7ZTmYK/P3my+bL9xGkaT1rZ1xFxdCNeE/wa13pWRN/7J8wCalHH9Ao4/TPwLtBI&#13;&#10;Q3z0t57tl0s5IY1cMFE2P3iAnGEr2O9yjrjE1xvj9h5wFTH1s4CSZJE5gNsWz/B7eO/28De0mTvA&#13;&#10;+/TWF8MP/7v/wDaBNZT395HV5E39enbXKm1DawK0TsE19ax8YMImrtWW59hU/TWx6llyjPex6EEP&#13;&#10;ujYp5qnnbzM6zb2+4g2gVtghYE37yDxSyjviYZ+pMsEzPdaw1NPqkStyGAPsD3ceszjzXGs5OAbF&#13;&#10;ijy6yU1Yz56zbfaU86eSXdkWmjqi/PThND6yn/A5XuZvexI1FdC2aYsP2SLjnHt1GX2q7O8+NbJU&#13;&#10;eQ7OWdge+cE+362dhnvroX2o7jaHUVsmx3PKJscL2dJDO9PV+IsFoxPyVR0FITa2t+XlUmYbr8Z5&#13;&#10;xbczulEuy+H1vwssUvhP5sqEPeXze+4sozI8ZbDc8Ld0t2+yT0O9CQ62KfoOZEHzjzTwPd88HRsW&#13;&#10;fYQoPW2vIAz+TbfENw/iH3bSqlLKzvO6Ma2/Kl/H6Dz6ew6NlBa36o6/yUvCxZO8PeRW+QBdTJ35&#13;&#10;O2G+d17mT0jSnmUcePP11zm/isWE46fSh75A8aw1q2XUqYyWPipjzKaKJ0Q/jSstdOWXV97Nr8Ni&#13;&#10;XcJ3RTTVnG6hpatkY/rqCyQt5RNY/kxhl5dlNw/TSYL6tuzSxW8T17PbQ/nAgxVSnwdBd5QxjAwc&#13;&#10;WNj4jCfz5BAdOhJXFB0IT10Q6pynAS95VwgoABz87YQpWGHEnrToVNhnAIIw8GkHZuVZ0JCLiEUA&#13;&#10;ihxCUO32/GBqHZf2rOAYbjpdx50TMN758zK/TjNNZ8M1bsefhs2hHX4z/6J20vpluRMNOqcTrgYu&#13;&#10;gyKqEmKayssJUgmRMaBSjnSoRmQjrtDGyWe/O5LPwNHOzJPxcGXSbqIxYXzxTzrro/EwcgUWvHlZ&#13;&#10;9CUXEyWCdetE1nhVwoLdePSzylUwq2MqxtdnihG1j08JfP3NZQqDzwPOsK6bAwHjh2G6VpwY3580&#13;&#10;VMD6K1dl8JPgmav0c0+/M+ABM0RF8hZfMa08bPKUCS/36beb45gSxbsac030Bm+PQgCljgg1loN2&#13;&#10;6Ss+/jw/oc4YoMycu6DAsl0Ku+H71BWP5HXEsd7/2L+2Q2FJs5q01aDOd68L/ISJtzemeAZDOy0y&#13;&#10;nPRnpR+8neA/RLFy4mxZoLjC7fkL62wxMd4VJiyacf/6l7+C77nyFrh23jmg9RRX5jL4dxvB2W3O&#13;&#10;BMBy4yyDXJ3tSAsQt/WIj4pAwxzc94F43iOvrHBLznGujTWuea4w4Vg7wcGvY8deZobVTnx3i4zK&#13;&#10;GG+RcRD4xZ0v0uGsYsVhXpbHzt9zVWwPTlJts8ddvafTfoI5vHVmHUm7lmdadZzY45wA9mA7gJe2&#13;&#10;WuNscVXus4ea0D/OIbnKQK1CKGCuSba8ucEEOq8xQBTes02vPmYbCp2uihbPmhgu1CRfyxGdFiUn&#13;&#10;OaDRNhd+AR95RIVTX6OsEklll3hqEXJiaW1YX1zPDUem08Jga+tOyqhFjTcdtQXFq5jk66wL6ew2&#13;&#10;jqnSpHkm/Ei+0sqJpBMZ69i4PlWgyOvGFz/Ll3bqais8Yduq9lRhSg3jqXiyndjTHfXwOzp0iojV&#13;&#10;joouLItipbQ1XL16jrriAGDOP9nl8ME9tqQscv1wba2BpxkwbVFvXh2sktbzZdKZehCampPRiZPO&#13;&#10;vP0pPzy0zvL53eF8UFLbLe0bpQQNO3Gcd7Sizbwd4HtOSxQctAEnvbZzZaoWH7YL6+n4C66dZuuM&#13;&#10;24y8xntx0fdtlFtsa4MHX7w4mbIjnVCMHAv/ic99Jy60JwemxtM6RelCUM6ysR5sW25V8fwKefgk&#13;&#10;ChMXSaS71gQqQHbwdxxguOfVLKNQUVY5SbLuXDF8jtJG67JNJt/W6QW23KXGHTjxDYKSLk66+BPH&#13;&#10;djUQ09/+H1/6o4zFEqfid9xZKnBYwLoodBcmOZqP/BKe81tQfFto87N+bb9a3Dho19JNfhPnMXLi&#13;&#10;m231maP3CEdQoBhH9vBHjVVsK9YfVBl+8tOfsjKMFdxjbgvj2nPz1XpgBR69ieXNX3zjG/B7WQm9&#13;&#10;/vrN1IsWIp754lXZF9gSo+XQMpMkrYRUonyOYkVFiDfp7COTLrONSHfn9i14aIfV5fOkPRUc5GO3&#13;&#10;Zn348WcZa51DUaucvnL1leGjD97j4Nnl4dOPPxhOHnsrliTvvv8ufEfbP8EBtdDHxa1r165zXsmr&#13;&#10;yAbkJXWuVZ5tPDIXOXCWa4w9QPf0SW9PgDfsi2BpFSUvcuCxbRmP3+PmXDGPaDtxzAR1046sGf38&#13;&#10;8HHYvczPOBl3UWHKf7ckLTOxtv69NUjLuh3oZBu2TlVaZOLXYwPapwP7ZMrfwkSYRLbpBn7xXsav&#13;&#10;fGcMRID8ZzQXCnxWaq1uyiLLdqerAXvJEdu85Aob8ieTZvCsOE4+xNMcRuYrCLJ10gWhAK3wyEzw&#13;&#10;sA6Kj4tK+ifa+Ox4lrNCCBVo3MxnBN9xDK+y+5Q20m7fCQ5PzzG6AX8zox/hfMWDfJxz2H/scj7J&#13;&#10;JlfkPsQS1P7zFOdxvX79Okrhk8MHH7zPrTts/wO2fY8HWG88QzFMf5gb3VAcMIFRWwk6THJlligJ&#13;&#10;LArvY1mnWFQJ/Ftv9eRzrK/i3S+Pw6cwvvw+p9esPgJwzCO4VKrEBK+WU/Z/qSuCu//zwPu1s5c4&#13;&#10;BN4rvbGMJL3bjpawADhz+kLGH0cXXwyP79dYImc+kp/y2Z+81GdZpd8BKft+5bh0ybZqaOoYQmvo&#13;&#10;bEUnjdhGkQh+4V/oKU5eNOAtf45VbecWZ9bfE1Ey0xOmHJbS/tkxj257Z3VYJb4LVvK21ryOtRwP&#13;&#10;xMoRYNanbUNehyvgCzEBB9qsT9tZ6jM0dUxqvyoexBtljTjUGL3i+t2LyC2PpL1KIWGmPfsm/XmK&#13;&#10;v04cLJCwO09pKQ6z/n4Ub+lfxG9M2202gCZ/Kn9zL+d4B+D9mec8P7PvuP08EPXLH6Lsj3/iaJ2Z&#13;&#10;ZzVLhZb9f8m7pqVxzVO5It6xcCPdvXtsJ0W+X7rklqrzxsoYTXxtr/KK9WKarC7JbMTKj0d9mX+h&#13;&#10;aVmaTj6LphZ/ks6oY1HFzwHAnAYlVzt2nuTdcCqX/lvpLL9yVRc8U/bSL+hnm9M1PiWV9Yj3/E91&#13;&#10;Eo20iNWBLjKyh7B6e4eHhmke5n7sNDIKuWSjgrCiIKM2s80h4y8ByFAkgggfMYdlIOggzAq1oVoB&#13;&#10;VmoVpCBYATZ6D6CREN5O4lM4JVgqnofOefCZfuloRAgnfLxmaTqdT10/G2Y/p2HG0b+c6Q5TL7ED&#13;&#10;yzLo5vHzmT+hA2/FuCok5pVjBNNEQKbl1qS0sq38ZjAnuBcDlBA3XFzH4PH9y7g6oO1OscufUkGr&#13;&#10;bjSNR5e9YEvPqgfxany68zVNhcMHhJdSCOKLUyhAGuljIP8PO+nTnXca9WwgYOpKYL6Wz7z7J5wq&#13;&#10;d+XSZWr4jecs3hjgUCOYAdP3VihVvE5deVmAKZwprh2z8Bq/DpfRb3MTzqws1LH5pmjBJJONJQUa&#13;&#10;GEVhUgmIoyQe+QO20ULIiVK2bBBHnrejKhPjwkHesOObumkZpv5/6HsmLJTBeprC8t38fvvb3+Zc&#13;&#10;Bc8Zef6YbSrIDJow1gubGVireHAy3nxmXbltxW8nYh5yqZLDAZar0TlgChjrfHsuwlGuisv5IygE&#13;&#10;XIF3IO92kt7WoNbcTkf5pBOvrIIwuIq/E3Dw1ETYTnSNSZ2r664wi7+TRSeT95lA2U5z8xDwPWAO&#13;&#10;ho5SSB5XEeCKr064KkucIOasAOJ7doDpPYdFy437bAdyW4fKCk1jVYS8WPMmG66HJT87HGVtrli8&#13;&#10;y2n/wHQFWJzWXqBQwWTfFRfp5YBDJY8u9HQCjstZIhy+aNxZpwDxT3HgppY4z1GoCE+aiNv6w43Q&#13;&#10;SYsa/Z2Mq3C5cP4i15VeDd76ezWhLHqXLT2uYF9iwud5FF7tbPiZk2eH86S7zWG/0u8KZy3oLz8q&#13;&#10;a0qRxyCI1ahdVnsM04mH5fFZZVNBr0WR8coyZS/pVVrUL/0FaTNxGdukZck6mnF3vVq1LBi0ishq&#13;&#10;BxPW5MPtClevnef66d3h2pVLWC8w6ac8uysq8N16gDIDsjpQ8EYebxYRD8v8nIH7gqbe1L3tEMCh&#13;&#10;oVYNoSf15wRBE2Dr0YN2A4mJom1wUeVzZIDhJQuMLw9G4UAdygPygvQ5znkmKsTs2y9gceQqrfuH&#13;&#10;N7BOOOGCBfv4lbtu73H19uTJ81hxsD+cA/9OceixE4iTPFWYqLB8wiGibuWxPVkmLYo8J0m6aL1k&#13;&#10;GTxbZ5UJuNuqlDceRKtVk9sw5FnluQfhWhfiqmJPUpxAcbO9SV0SvsB5G9JmeE7l0F5sK8I5jkXF&#13;&#10;KyjW/FbqWcYatyC7jD86/YUvXjrD/IXG0EvXsY3iu2HlnKRVfehTMqrQ4WPkAUJI6O0tldjBt1f8&#13;&#10;PobGR6JA9YYdV01duBBHMHCcFpzNJ6h1lj5FNU/+iBO0E5YTbl3LOrfLvf7mt7MNZ5dbvbwRx0Wo&#13;&#10;FWjjFcuuoKuL+4tvvM22Q7bjQTfPNrEc6ChoZ8eyNU7roZMoKNC1DCeRleLmOMx+QznzBMuyT1CG&#13;&#10;XOAWsgcorMxXuli/wjyF0tnJ05XLl6i7Y8PXvnYTZfTy8I2334rCyDr49re+BR9cZDwNbk5wwEt5&#13;&#10;7KBZy7zfvvtu5J/y/oc//OHwzs/ewbrs5nD5omejuG0SxSK8J7GsS8c683oKWf7gP2k2h2I3yYvu&#13;&#10;BwOtCl0/66t8ImfpM1SQWEfW/Z2791EkPozFjJZVrtRX1RUE8W9eUq5WrSK38o+vkf+aZ61v05sm&#13;&#10;W2mgp3Gggk0Cvige16ra7e1O8la4Slr61JiwxrAZxwJHHgze4Ls7yUspGtqOfGYJk8b4tJWGN50E&#13;&#10;hAqEF67Wiz5zJ87iIMhg7FME2s0qo/3Gp0yIEz3bOIly5pXnboiT21CVOafhqa9ylsfJsjLeebGH&#13;&#10;TLro8RSFq4sFL1B6e46PMte+yAPblWkqZFexCjRvF2Ez5lFWhFbip6yuMa/vNtKijWWdE6D40zo4&#13;&#10;jCFp4lewxo/AMOYUxsGUJDJJJR6DGrjPwgXxUlHilQTxiKyEdnBRzY9SN9CXeY4yfGHJbaMIBmJY&#13;&#10;3BXanFeOL+xzpskDZSELBbZDzkE6Qp1489MmVmxaRMpPu9BRLhb/9KH0E/bXeSfcpz/RhFLBNgoJ&#13;&#10;6tZxlphpkbhPnyLPmNan8KRl+kP6c5nJcal9iVs8rTMteo9Tn8KJxQl5JC9Or5FflUHlih6ZD4yk&#13;&#10;Cb7gIH18N89KC558m5YHflU2oOXbxmebT2nGaqhxNUUMr4AqbbJd88MYRBxDlGPEF4xUAab9Q76A&#13;&#10;2Tf62WYyFyaiuFhurcYDg7Yi7M4zicc/Re8qaNPAMhX8SjeN32FTv47rs/PxKewowkTXPpzxKFxS&#13;&#10;9Us5dLYTnc2cIqRv2eVsnIeP7g/vvfceFiYXqK9jKPKvEbdu2ZMGjn/lhy5TSkC9u223AI7PKho0&#13;&#10;kXajX8WY/dW3xgTzcOMKe5pm+j5L/JIX43VcaZA6CK4lIyOvSBcaEagMlHd1M4VJvg79KYRkOgcz&#13;&#10;mjXX/nVqG1MwBs6VUxQYLYQFEWQgRJnVjBQZYfeXcfIu8lYTFZMVZ3w9b2QKL0oOiN0uxNO8bnTC&#13;&#10;sj3VyfyVf+PecXzauIvpJExpH/WfEr4Jqb/OsJc54/Wv41XarowisISuklqu8it4MmRNKiNsxnw6&#13;&#10;f8vc8crPPa4yNXDk3EOuy9DpocIYo57tb6P1ff5dwkWI3SAbdO83M09C25unMC1P07roNKUVWcSZ&#13;&#10;j0VJ3PgIR6GhoCkG1dv2OS3VFJbxqsFUuoAZ/3Q8n9Nfl6XLOU2jX6fT3+/0+8G5sahBzliMxO8y&#13;&#10;mcY6I6FvhBWMqhb95vSVl13V1q/I1vArLQG49uNt/pp3OSYrzTw1Ay5CKSiqRhRoKhdt1A4ONCuX&#13;&#10;z/1Nt8pNy2uOfy6nwAn9qGQnuSp1XNHXFFaT/vfeez+T8G38PPPjERN4rwlsKw0VAmexkrADVeng&#13;&#10;avml5UvD7Vu3cvDpa6+9lon6M85jcHKnRYhC3uuHvcFDpxLCbQeevi9facbuIbHe9pIzOhDe95hE&#13;&#10;qmj120Gxh6JKt2PsoxVvB2He+uFVwcL3W/diF1zZMmB+rRCRlk4atNLQosXvdSaudvwqG1wByRXJ&#13;&#10;u2s5xFYljoet6lw9UXmjvNOJwxZbZDyTxHbtDTMqZVQmCMdBpYMQtySdJC+dAwrhrbLi+4yVNp31&#13;&#10;oILpHgPHnYued6J5bh3c6vupV4iPxY7xNJ33+QQlzt07d9IZ2F6cnDs51erEVeIMNAOdsy/wU9Hz&#13;&#10;kFVpJ5DGVWmd61UZxHrWhfg/w/T3yDqrfISp4HHV2zrLpBo6eUjtAguLzY8OdqWHdMhKF41E3Mzb&#13;&#10;NP5UXtofdJ9guPimf0l7ob0p1xQ0xM2DN58qB6SDq+PHmODtcegdLRvlwzOe3Pxz6hgWOlcyuMz+&#13;&#10;VOb3tp1dFBsuCGQRkkEVrTwrnFpIyOMqNo4w6NlmVdq2qDyQj3IALOW0fCXX5wNNcbYMJUkdTohv&#13;&#10;OeNnQkW4yhC3brXb5EwbD1o1nwcPuaKTwaUutxaRziubv7j1SUyZvfp2m8mICpLFpVLOQcJMbh0c&#13;&#10;WnZN04+wXcftrcdYUbdOVFLajjfdioOyy21XyiX7ZFdytbiwzNaHykRXBh37qOzM/nfqwessndgY&#13;&#10;x60/lklabTHpeY4ixyuTVaKc4nlkj8NNL12E96ATcGy3ZGf1kc7vsU4ttC7+0nUebnR/OqOZxhLG&#13;&#10;c3ykH5hYAHX8ikMepLFfVbY4OZNp3E7kWRxOQtwi54RZCxn7IHlM/hNfYfsuTv4JzuKSz3jyVngZ&#13;&#10;V1ruQBu3r7399lsoLFEOn7uGnzBRemHZhFqFg1avZXLotsTPuSFEhvHA7I85m+TnP/851lBcC0wm&#13;&#10;nm30hAOWVZp5MPD/96MfDf/hf/gfs43vDFdLHwFvb7k7Dr+ofJHjVJRmrAXeyipl5GUO7/MacZW1&#13;&#10;mul/gaLzHNZWWjU5DtnFEuC//fjH8MHZ4a/+6gdRyv70nZ9kwnPjxnWuDOaQaXB46+3raWfXrl4b&#13;&#10;fvCDH4DnVZQ6KCyVCdDHdjXry5pGFiSVIaXKyTfS8rCbzc07QBInWsVtSLYjYc7qOl+d6ODTs0OW&#13;&#10;R+XEIkqqjSebuRrZ8qydVIF9AqU2k04yEqfpGM5+btqGRWaKQ8W3LEkdfrH9GyfyjHpPWalf+yZ5&#13;&#10;pHlKJau81RNW40nDjDEAEPqknEIrp1/8my49OSGYpPn1+G+apt/72Xjnm3SdQ+Dj6TN4dIROOKF4&#13;&#10;oyD+XikNF8GPy5HxCB94kG1b9Mm/S2FiD9ljRIvqFjNlvv0OSMTawDYigg/sJ+lbPadL5fQWZ/rQ&#13;&#10;S/BDMWLbE4D4SWN8Q0sK4RaCP81Zwj/GkX+SiEc73/v75fCq3ajkLn6otlETSN89TPUIct6qltZ7&#13;&#10;bK2wjSlObftH6ZsXcj4ivOEkHbm8o3Ur55/t7rAdVZ6ijyxlPXH4tu9xnGIlOXZpDJs/C2syiKu2&#13;&#10;WgsRLqqjZFlTKWJ48XfhXLxpPtbpseMlQ3PDG/Vp+Zxfhv+tJlLbj+hvGn86y2WcUsYLi8j82sIk&#13;&#10;Z5SQr/yZeaPhfGfs4IDAliyxGn3ClOXhbby1NBHm4Z/1YPL0U8IY05QlmPAcd9iXVLmVDOZpG9Z5&#13;&#10;9ke1K/MjOjKztkTxEeezf/Umv9SYZowyPpqeKfvBoD/qy/SZc4OQOXvemYsCZWVSoCyn9SWuyt9l&#13;&#10;eEKlpWf4XWLBw3GpY2DrR/qUIpK0NKuMf1KIgvWyv9JM2s5LXmVv+u9RV9bgLJ64Gtk6gNSgFidt&#13;&#10;/xQ3T9fpqw5TdyMfjFmEJ5as4BBerIjQTgRL3s79HBi5+pVMCHfSI0EdZDlA0l8GsVEeYTDWKHTF&#13;&#10;Cqn9zMf46daoCSvLu8U11dxiAK22S427k5C6q7nw0JTUxiCqwt1lwKoZsaaswttm/+7Io12UNByV&#13;&#10;KU78azBs51QTFmGkPMTu/KZ+AvF76udgvulmeafp1Rxqxmt8O2NLKFPCSsSzAVW+NmZhhNF4hhZj&#13;&#10;PuLReRpPwWE++lUaaIJw6XxDcxja8J5o+D6HCRZjWsuTSbZ1J4frRh4QjvVOievfmMYBpXBtOPtM&#13;&#10;Ho0ioyZWOLbgiKeCU0Y2NGUlSDwUcGNTIE5CjTTiKE3gQ/4ZR1x1EXJ563jWgzj4PQo5ytC0MWry&#13;&#10;ShkqYZWHMgNzTo+Cb4zkNcb34bf11QJY+pMymBlWChAbLWWNr1AQInZSALD+zQukZrhE4EBDqaRV&#13;&#10;gfHgtuSjFIryBR+T5QYdYJOccQXnOGRySZhJSJdtOLzi4ycTzbH94qO5YpU/EeBnJnS0zcqvaFPl&#13;&#10;Kx60vqzXf4mr/Nw25AGPNUkS2dCbMn/66SfQZD9yw4mg2wnsBHXWrze9eGCo9Slv65zM3mNi7qqH&#13;&#10;K/4qAcznIrLHunZ7iU/lka5x8EwSO2y/nSR7UK4TNvnXSbn+vud6O1euMjGuE71tC0sMDmxX5il8&#13;&#10;Bwt+61QY2K41732xUuejOEDzIFgHu+6pVlHj5NO0K8+PeVxLLD8sxynM06W1W3ScpJxhtXcVeecA&#13;&#10;T6sQ4WohZP14FoTbLZyM7j5lkAN8zzoRf5VgTnqkoXFN69kkfis3vFFHp1xxa5O0d59wHbKLxQt1&#13;&#10;9JQBk2m1fvFsEnFSASTe7VSK6LQaMS5DzOSl0sRyaNHiJNPDvzzYMbfxPOPsB5Qw0tpv87IexVk+&#13;&#10;dKuQ7+lUx+dzBny6WIhALydz8oG86TP9EPlbD/70z6ojrUm6epMNyYCpbKd+oRH/Z87OPSvHtEsH&#13;&#10;gSqYrCOvcFWZcoQ2skg9WMYXO2z3WqF+kXG7e+TFbSF70ERlDhng58GlrnKWLLENSjP7FNMHBvx2&#13;&#10;BMsVaWQd5AmfipNxjePKGlzLu/QekQV/wz2AzzIsMomz/XOyQtqOvGF+Wn9IAw90Fa9d9q6f0WII&#13;&#10;XrVcW9sesIc1ibchPXUFz1U/FG8oPBzcPHm2kba6TTr7Tc+W2KcvXF7i+my+d3dVFHBODls9clhw&#13;&#10;2lDVH+ilTp4/V3l5AQUo5YQvdjloUKWIA95Ye0FjrWZU+jk90cWKjLJLExUyZ9mmoTWD9cZxGRns&#13;&#10;e5ZJLEelg/U5yoS0b3gB6qUNyBdHUQJWe7ZPlQN09I/Q00Fz83Ke0EBZ0f2JclG6Sy/bVhQZlFM/&#13;&#10;eeIR7U8rM+l8lnaqRZHy11agCbKruNadfEyRkk5cDjvrunC0roE+xlExsfRwHbl2G0XVdSycUObu&#13;&#10;P0VhzDlBF84MW7SxC5zvcPf23eGdd35B/+CtDihtaCo/++kvOXz1EspLFGderQpgiy8NnqAQ9TYI&#13;&#10;83FsZkcsrWxTKtW88lc+eff991FWXYoF3C9+8bMoSp5ivaQMtl3fu8MVw998m7LyrTyFfjlQmu1h&#13;&#10;TVfhqbB7442vQbUFDoW9GXp8/Omn8K2HbqP0RS7IG1qvSFvrXtxsTrRS4NJu6P8sQ2g1ErDpdJie&#13;&#10;L/22Yg6RvmQBnADeXQdG8VuZoZ9tx7ZpeZQn1qfnXHz6+Z0of5wcEB3l9VZo4OHPXfbGtxS2YYDA&#13;&#10;rDfyoYzm0XmraKy2bvtBRoGw1kbyI/+JD2+Rf1lrwc+pU2Qe+AUOuPtuH9sKJ+vVfGpsOacMScGz&#13;&#10;2o742P8tojAzrmkAGFglJ4tw+keWMpYWP/PUT/xCN9KKo66UwCNfmz/0iz/4m85W4l/r10/haKlr&#13;&#10;v/uCPtl+TiWzh4B7CxiHMVG4sswMoMkfW6QIiJO3ue3CnyrlbZcuGqwhP1xseQ6vpS/noO6PP/p4&#13;&#10;eO361eHksq0VHJRA5K0kVSG/CP+7EJjxRnAlA8tnVl1I8x1dlQmaElfLSBBIPOvI+P07HL+/6yn8&#13;&#10;ymfqL31emqeRRMgHeYiDZXbsZ70pl3UZ09DnqTRRzC5Dox1gKg+UnRmLM5Z0O57KEmWrh88/Z5Fq&#13;&#10;2FknPRaL6Ve9TpzD2lG02/9okan1yc42cg6Y4RvqWV5rOoEK8KEF+Va7aHroDw+M+FuQplH8LXRc&#13;&#10;tfttD6EenXCc71Ue7Tt/2n7LNYzxi0/5okBDL3CT3ofzI1bkjWOkbo/ygenMW6j6Z97SOc3wrXKN&#13;&#10;3rNHWaAUXsKaOYBZV+KQDAioPKv9OYa1f7Re5U/jiUP4QVxIFrqZbgb0979UXYxpyV8XHCZJuz5S&#13;&#10;r0A3jQsd1rVjAfFJOullHYdGLHbRF9hH+9RS3PGYWxbNxrnuEbYnWx6/azzKWM+WQ2EKFQJCDktU&#13;&#10;fTU5pK7a37aevEkzo1/8Gsbon1jUskpn6n7OGwlInl3uLm/D9Vllr7iheV7l1fKzfZt/Sbd5vNyS&#13;&#10;M8YlExnt5S7MgPArEybjCLwYxFVGB8dFrDmjzhGBPAC2E4qbZFKCp7zTWAgjG2Dxwuq8kiAFVnhT&#13;&#10;gCZCKA+Ve7AkAfwZJ4fxkNTy6IzT6YppC+/2q1j19wDOAJh+T/M3bacvf/NJbsnXsDTCEUZZGVQe&#13;&#10;eCWtZT/shOVPnDNxlxgTF/ylJf86f4NNM33mgz+zRsj7lKmCH5OJThekJblgUlGFmx1RGBL4ja4C&#13;&#10;qfNuHuj8Ct7BcuUrUkylwZxv+oaYEuzClIDz8ppH41fFqzLO6KcwL68JPqPHiFB36I1f493fPvUT&#13;&#10;R1NSazZxyly0MX/zazyMH541jsJkVj8Fwbi6xqLoY7kqwHL0r+MmJB+FQeL6yk8apd5oaw7uk9gM&#13;&#10;hFf/E7HwRBgjzFKeQpqBc00OMoiiTRmvy9LCNeD+BX+6nnyaTwbCDO60FnGC7dW+Dk7bSTfNuMXD&#13;&#10;syTsqB1kK6B0lsEB/9oqZybAf7nOlwmj71qVPLj3IGm1BnH118mhEzXhOSm081cDbt07cRcvTT4N&#13;&#10;X8XfcnsVr/LCFcT4uyKP8iawuFpYk0IHqF7hazzPMlHp4IRib5OJKh3DAnlaJ04MtHIxH+OqkHFi&#13;&#10;nnIwoY81DZOwrNpQPicw4iBNtOZQ0SEOa5wRIa28JcfOVCXLc06UVykibK1KVI54Nol4qBTyMNt1&#13;&#10;Bj/G1RJlmXJ4UOxR4p7iHBSvnBUn81LRcu/RvZiZWk7J7aBf3LVacHJovnaElvXZgifpu/2I23Sg&#13;&#10;U7ZTUQfWk6bqZ6D1lueiyIf83KqpMsayiIcKJG8yytkV0GFpiRP5qeddaGGc7i+s9a57t0eJb//E&#13;&#10;27J7IGgc731ln6tpOicF/AUI8RAIPTFOfVjIsTXad0WuwqOWUeWvz1hFoKi3fOIBSYF2Yni+gwXR&#13;&#10;AofMcXgpAgHlkMosr959lklHlKeIK/OxPh3QemCugwXxdpKjv+GWt+RbxU048ezwnaxYD5ZZbAGT&#13;&#10;ybx14qBYyzGvylYmuSKq9YhyVBibHrbLangsOag7JEbq7BlKOQ8R1erjJDforB49zRkuKHEWVNDV&#13;&#10;4oaLCxvrKh9rhdFBT87OwV/elxa50tgyQDOtnzwv6CQWJ/bVUUaRdpMbGTwfxwmJg/Id+NLBk+WW&#13;&#10;Fnv7DMRJj0faxSLfr125kLbrqjHg6XdaLkGB0EJRV33ctJ/0vekZuShtrQPlji/QJbxEWp0HlloH&#13;&#10;Eta+rXHSwzYsr4AisgVFF/Vvu28eViGoEhrABduVWmGNzvfD/V+H5Um6Pvek6pYJm/KZdCoQPUz3&#13;&#10;PDfSeK7JkUXk1YK3F3EDFz/bpEraK5evo9y4ijXIGgepPhle/9rb3GhzDYUrZxdx9ozXsENCeHRx&#13;&#10;+Iu//Da8Mco92q+y6XMOwnwKLM9YWmGyqoL3V7/5DcqTy1Hy3rx5c3j99ddo449ibSQdPeTWVUPP&#13;&#10;INjG+k1F99vf+Aus5s5HhilL//IvvxkrPW8m89BnWg/lWhz++Z9/nHNUqn2PiwfUUbn5M7Ujo4/1&#13;&#10;NEb40x4NtqocGLOX8KTyVmc7Ey/5w7bjM/0jeCir5O8H3PTjtiPbctorsFMW+ERegoMCvbMM4PEP&#13;&#10;3Fpv8mTiNiZ+K+P4kTpP5RQVp/WJz/zIoycc8qn9V/N79RklC53QCF/+oxgphxlXuyh8exKm0t+y&#13;&#10;CqvbTdpH4xw8qT94qHEeg/JoGW25TV8KJ+jINxCnUXmv78STBnw2rsLOO7inTdjmoYFba1awQnqZ&#13;&#10;k9puNxGueKR9orAU1nlXtukvz7IVzXOYvLXtFrz4n//zfxq2OLvk7/7qW8NFzvtZXGCRxQkeBZRL&#13;&#10;rRHb7B6WBMrKqWv6TP2KJofLSQy8Xtb2m4Y+hWd+IUvoPIX8cnonJ9HE+V4w8pk/8eNNemgpKy3d&#13;&#10;PqfVmpyZPgg/R9pazKqUOsbKTS3oaTmJIgQllVeKo6LDYkAqsDhAP6+SxMWPUpS5oMKEXrxpC1nk&#13;&#10;MF94tF2VsWRi2gpRjd48W/h37HqaRv4zvuSpX7UXy9o/yzGVtVMozb9z+gAvVSnh/PG3JjLhle53&#13;&#10;DRJuKCtz8t/YTeMkCdXLr+tSeB3nZe8Jq8QGJ89+2ncb3uOZkJPvLIoxNnbMtrVVShux6XxSxtDJ&#13;&#10;Uv4hznhVdmMLp/H3veF6DmVZWyWWMX0puhCPiPn2j2lss1kYgGzW/QJtRwp6dtndu/diieptR+fO&#13;&#10;ocRkfCEGKn5dOCZXYJTckTfjkkXlI8mkxxhS4ePfxt3nHKMRBPwdIcpn8V3RreOK93TMMC975WS8&#13;&#10;hn8g0+R0EJvmNeMJk3WgEZ3DWI2Q9E7mwDFjzblNI1gLq58DrZyQPw789ZsiVAWZ5XSAQMLWLMx/&#13;&#10;mpgL0w6l9vuae1VaWoSZ4owjmc2HfiB5yZAqWZIX/rqaJFYD1xLlIE4lMIXRLpO9Ah7YhnVZ+tlx&#13;&#10;p7DERTxN77OdDd5ySK2mVaVr/Fyd1FJBXB1cV8Ny8Gv8LkvjpZ/vxSRVnjn683w7/y7bFPfq8Cpu&#13;&#10;hx+OP5Ig3g6gXu6q4+l6mKZp2vQz+RChqGQKaSJcfXDpvHyfC2O9O72wbayiorxzVVTahl7pUI19&#13;&#10;0HXaw2U8GKu+GhOf/nSz9PX5kr8iIj6KD5y4yS+sZbT1iTDmdCnBUTkU7yZdIhQ9pIBpAmdEyvYR&#13;&#10;nOAjBVHaYiWsTJuGdABORm2f1TnWhLRuWhpxA5bwbSvS7w+hTbL6PX+Ek45UXKkkFQZOqG59/jlb&#13;&#10;ZTx4bT4gqq0CKAqWT9LJc6giyg1Xtd224fYTDw11EquiwyuGhWcct6OsMFB/AjytGDy8UKsLJ+Za&#13;&#10;R6icWFnlDBIUHKaRDk76XAVV0bJ2oqwqVFDonp/wFoS9TERsbypEjO/AWRplRS+rUTUB1bJtiYmz&#13;&#10;ZVMJpDLILTknT9XNNZ6xonLhOJMYt/vYmaggUQHiirpbGqIQIR8H6Q7wVpZLuRJFGPXrBNlJ2oln&#13;&#10;KHHA+eKFixzmtp5JpooMV6a1qHD7ka7rUHhOnHKFMPhbH8fYeuQq3DZnHrjtZueMljRsRcGywqcT&#13;&#10;MK0Fd3kqE04w+NTi5e69OzkroxVvnpvhz3NInMBtUkbprQWKFgm3GXhpzm/ZyTY4SW8HApdY0dZC&#13;&#10;xQ7Vb8++cFVffKWvdO6Jizj73c7v/PTw3UkPzyPjteZJRzm2t+l/XEwf0y5gOTEDYxNFpBSdatUj&#13;&#10;+6PxLPNfLRTZ682E1VtSWJQMrVF3DB99xuTpwSZbCo4yAYQudz8drt54bVg+sU57ZCLIX5VVKkjE&#13;&#10;pVaAGZijpDAPf/p1ObvNhccIsyPWjyKBn228tyCxupcCRBpEOeJKv8JG2i0wwVC5okXTUftLUrpK&#13;&#10;54GV8oWwnPh5EK0KsgVWF3e1XGDgs3by3HAMnt45xoScNpRtNeSvvNLSJ/WhuS08vM62GyfG3opj&#13;&#10;G7ZdWX9L8LxtRec5JrtMqF3h9OwFSkSbcFJHm4SmOROFeEcwIVFpIvwoNsHXK6fd8mEFVf9IGfMe&#13;&#10;0KGNb6AHPP/Wc7b6R3vx3CZJNQ03j/7pLy37qvcAGeHAUNx8heKL+nPs7GQsq2KU6f5oFXXj+o20&#13;&#10;ObEwXy0FnHgqN8xDWv9uZx0rS+AWeEEZWavci9n6d+3qZeDTHohj29rbe5rzhtBApA6ErczbhMHP&#13;&#10;0b6PrrAl8cIrxIdiKKo++pQzgmhbnyNnT6Hs/NWv3x1ufu2tyLGf/+Knw+tsZzyB0lQLqne5qn0Z&#13;&#10;mbAD7lfYKuMB/l9wK8UtDoRV/mlFIy+5BckbELRcko9UmChnL5KvhzlfZBvVBpOwjz/5KFvuzp+7&#13;&#10;OFy5doN4bufaGb717e8Exne+8+0oraXR2EOGVBS16pu/XW8GpOX/PnIGwh/3Ryst238vFvUAWD/r&#13;&#10;wu1pKoS85vSjT7milbp3ld22If/XIp7KTMoBP01xFhPhyZ48vhQ2x1QOr598l2IyWwgOjF+UA8KR&#13;&#10;p0omqGhEfvCzT3dbhbwpD9r2lQe1Elv83emEFz5lTKkzTTvhl8IHXh/bk1LFNNaIvK0zf8es5qFC&#13;&#10;scpHueVh4lp+01ge0/lt/qnVyVM//9kXp70QQ3pr9bmIdZhEU+6ss9Xw4skzhL7cWU7Huyoad5Az&#13;&#10;0uP8uQtJe4Exg/L19q3bKHY3uJFvHTn2G6xRXgxvcDbV5fPjQdegapFDd3Aqbuvny/PVt8pW4Qfr&#13;&#10;fZ62lCYF2ZhFi0qTMINCl/L7XX8DRdC4hmh9CNP8+xf625Aoy1FmcFrzbWumh5qk+IS4hBlP/tUf&#13;&#10;jkHO+WMCTHwntx5GrtWsYkzLNK0u7Qcy9yK/x461WLDZl2ehszlm0sy3PGSxzKP5ieBM3qwv8Zfm&#13;&#10;4q9r3MePfNs2p/5dTuMIV0saw9sVT/WXT7lQrOhDLETe9a9+1Tf5RVdVIM62M76hX0gIrkJILrxU&#13;&#10;bgfzDIDJH2FMXaPYuFYeFcf2Y53YbjtV6EMix3LVlxSNIgMETPbWYF4beL7mf1o/Y99VWAvdj85F&#13;&#10;/3JTGlsf0lY/plFEr7G7eOj/gu8un0/pl+04gFVpa/9nP22Y4zjPDXT843gn6Yxn/fNL3YNS/Mdn&#13;&#10;KUmsN2vuIK7WyeESNMymrakAOKY9mN60OtMY0mnyjd8sbHyPx+RP8hIy4dbFYZe6THdGKSqLeZRp&#13;&#10;5iEuQRLMzlMtXU73hugOBiSMh81NYVj4VCb5NuJViqpWcxIlkZOIxsnVhQZANttZlA10FrUNQoFh&#13;&#10;SA1YQlliqiQxLXVGhQtPgR4g+ZM0/En1kFca+gijBj9FmJRRQoG36f32N3XT73732bT1vb5TMt6l&#13;&#10;jRq66mSqXK4O2KDBGf+kFQYZyS715IOsbWKaIkqjMn2SgVmNsuNMay/cC0ff5zg3HqHviJcTI5lb&#13;&#10;p3+H9XsC+FNp+4u41uXk2mHAzZxxv8qlw0hg4ZnGQvRKYWkt4VhZRGn+KXxMOKbzTXznXrxJUyCN&#13;&#10;g4Mui1F0jZf+f4gTp/qJF7w0KVe9Vmjeqb8go1ecAq+EkJ+9bacE95wZbTczBYsRZ2UWx6qPZG4Y&#13;&#10;L6KeXHmxqK5KFi4mNE09qqyjwmSczFhulXGuKJhmjJ40LTDz8S/8M6MveTRcnw44b31xi0kWWwgQ&#13;&#10;rFvgItlytgaDc6/+k5fbuZL7gDhOELRY8zDCE2wl0dxWSxJvr9Hq4TGCQWWJ5uUO6Lzu9yFPLS/8&#13;&#10;Pq1FBc9sHWGwEAsQaOBqiXi5bUic+0peTe/Nz8NJd8DHyWFgesgsE1InwBv4PWIl+BhWFm4p8nwU&#13;&#10;b71ZAz+3mORHnkf5OYl0lTqDTXB15dC8nzHwUH5qDaDFiIfUqcxSnnkbkEoFlRjimO1EwBLPcxfO&#13;&#10;DRsfcqUiioyzu+fi5y07WpGcRrm0f1pFGts2UMy4mmh5n7CdRwuXvDPxFX95RKuSKNSgi/E9d8RJ&#13;&#10;uMyhwkP6yjNOGvzOKjMKmLI64TYilU9Uoq22t3op+x8z+XYg5eGgF7imWGWPyp/TwHvIiq1WCteu&#13;&#10;XKWPqK1ODnJb9oqztLK9mbduH2ZXdtZgovhYOioBio+RYbzYNlTGFd8ha0n/gsHyEQ+SJVx550Te&#13;&#10;QaPlN56Dl0yUqAtyYQKpVQR7qpmM/vxnP2PFE+UDg4CzHFx7DLPxY8v7w19+4yZXHn4x3Hj969TR&#13;&#10;ynANy6fNnUec06Lig34RBZ+TmyhJ4JdWoFjOHqBoCSUO0k2FkgM8w1WgGF+esb79Zesr/K+S8BH0&#13;&#10;28Si6NHjheE4fCQtdWeg9TJwbAtbW5w1Qb044FURtLHPzU2Ue3+fq4Qf3mNr2HMO7j03bD/lqk3y&#13;&#10;On78NIf4XmBwRD++4+n2Wgx5y4lnTXBwMHXvdeB7e/ALeNiH2T73TtoPldWAlisqPKssWHJp9QLu&#13;&#10;uQWGeiAbDnbUgqMnYih8oMEqg/Xn28+Z9HCTVfoVZWekHVgoO61VguAnwKV9KEfbGS5v6OYyOinj&#13;&#10;Jw46n4HF0/f2F660kheUAbZN/VQAaiWrQucRiludB9p13ZilV3e6Pdj+kByCXyJ+xZ/gSrzIYMYl&#13;&#10;GbzL1+F3D7FcQhF3izZ+gcOx34eW28PVi+dQdMkPOxzU+snwf/6n/2v4n/+X/8itYReHX/zyl8PH&#13;&#10;H34YvB+jlH33vfciTzXvXsP6w3NptB5S2ewi1ipjtcfIm8ucKXL57p3hyo0bw89+xu081K2KzA9R&#13;&#10;ogjDc6Skj+3f7Y+lGJOfl4dPPvlkeO2147FS8XhO5aqHM3r+zOmtU7yzVREZorXRMydblE08vZb4&#13;&#10;3GkW19ZoD2OdSqYafxXBbKNad6X2qtor4E/5C5ApCN/la508al629/AE+Dg2dcLm+MNzG27dvoOM&#13;&#10;RVkSBYXnKdQ2BeVLJgnCG/nIZzhSmGHFac7JchZX3soEFG9p47hN9un3Uk7QTgiTF5W7ju90gA++&#13;&#10;4lRjPmFp3WjbKP62LUhey2X8kZo8xMnJdG0lSlupCKGFMauNmajSGpyySa+0vwCMrAovmxEudKi3&#13;&#10;Mc+i6zyO8aSRVBJGtT/lc7ZkqggClvLvKX3HRRTQqHf4HXSm1npT2niAsW3WyYLntD3jSnW3lWn5&#13;&#10;qKXWBgovz02zL/Gw8R0WCtzuKq1GtEkfQo3fLRNqbFX0a445iIdhafJ4W3adMQ/HnoWNccy3x/pJ&#13;&#10;9NI/RVN5E4Bx5TO+A6Rx82ld6VIH8IIHu3rLpWdvHNVcBAsCmuLwHDporWYfsvm85Fm2IO49g8dR&#13;&#10;jCJnVpDFjslc0HnheSbAc+tOrJrNhEKrMFUZ3wfDjhxRWMBjXeYZjqYbnX7tb7z+NjjUA1hkeeLB&#13;&#10;x2M6aeZY2fFSw08QEUYSdUzSuJ3FzxEzP8bvztsnrb2jpE6qiuQn21oSCCRvFZ/oRCpZj39lMnsm&#13;&#10;Mn9sJ7oOzwd/Gm/7D/tz5U/g8TSN/qbZZHuriNnGS+kTYDM8Gk7D9Sm2TYeDmOs7DS28pjDMcy5f&#13;&#10;rBPoDj51k5vjFWCnzTBWor3kvCCgRo6MmTqectzhGSbH4S8XIc01tGBMEZwoZ8kcx20jPdQz2JDI&#13;&#10;k9j8xK8wjmKU7+BK2pTC55gnAYkrMLAypslndE6e43fSJrTCLXPTYFpP5t3+9bSORtl6KP34+WUp&#13;&#10;Nc+4olhAeSoAySFm5bayMaIIlDkwZjgUauqMkp/evAgjr2I6cSkQIct09DZMJ5WCsjPJIANNNFIh&#13;&#10;xFNmdjYKwGzdGWEVMcrU0XfjGif5mncaYmlKe9BVaebIFOHm+HWDMIZhxu80CvAK7/j1rPxqUNyQ&#13;&#10;O03joj98mU7bVPpn0Awj2ZjE2zT66zq975bj5a7wM6zjd/r263L73bhM4+hfvFh5O9iI10g/34Vt&#13;&#10;2UXtMC7BGQAN0+02KV83EMMCMZCKP2bfYZPJV8E3PlnWIMcXUslrZV5nnDnEaeLg8hVhHQ8yBx/b&#13;&#10;cb0VtnP6Vcyim/T1W0ErXZreCoByna6+yl8aMVwO3UxePGl/VPDm27WkedG74BTt8E2+dl7KGleK&#13;&#10;Kvcx0/FhmpUcbFn0lzedNB92B3E8HPpHftu+SAK3JmEmo+ChAPz4449j3t4E9hpeVw2ePfOmBy3T&#13;&#10;MNvjNg2tN7z1xgm1ygqtIIyrciNX4QJZfvNgVLXaFxDUKlBcAX3IFh3jeKWlztVu08cChAGDB5uq&#13;&#10;tFHJofVI9tZjGeDqiVswHFS55UcLEc3VnTCrRMmVvcDLJJzBh86Bs52ak4MVYLmtJyvTTCxcIfaM&#13;&#10;Dg+Vlb7bZ5i4AE+LGc8BeHYWxQ8KhzP8yupmlcGOk1FPFK9rit1q44BPWniDxTGtGYDluRVoMYKf&#13;&#10;Bz06qFaRowJDqxNNkh8xkdbCZBMe8cadTKJydgkKD/JxRVklieb2xjFfByROkm5jyqwVibeuyC9O&#13;&#10;hB1EeRDoFUz3n0JfrX7KemKZWyTuhE5OMlV4OOlfQtmkdYzyWvwfowRSue7hmY+Z9N9g0kam5An9&#13;&#10;+PF/9pOD/GYRN205A2PobZuLjCJdIshj/F+iU2YvadqPPCSveBYOwyyCbXPyn4NIVtLAe2+fbV8M&#13;&#10;oBUFwtTMOz94dP+FA3e2e5Hq4WMPggX2Ilu9jl+McuzpBqfBf8ANDAzMFzlL4r3f/mo4e4EtEtB/&#13;&#10;E8sWhvJZMQ19VH7AI/66fH3ODqiAExMmeZ68LKMThm4bbmOrSZQ0gr+YhB5HibGJIkL+3cNSxJ8J&#13;&#10;nNh7a4s3NV3khqKykMKiiPy9oeYFConj1PeRPW6R2lsZznMI38llFGIosfYo/9YLblsCxoAlyPFj&#13;&#10;3JjDDVGx1mLA7eG4tg3ljDRUaeYqkgoSlUJeGbkLTlpaZSsJdLDtK8s85Fn+yTYO0htH5V6sz8A8&#13;&#10;11NzE8yLzZVYT1kW6eQz9aw81INnfYODofpDQGk2679458P/SePTeIE2PgO6PAKz+Uo6C8/4kfvh&#13;&#10;M6Lw4e0oW7QveV/+9twC6WufnPOlwFXaVMKSfMn0K/40TlWsmoiqqFLueNjqOu1ubc0rei/Tpp5R&#13;&#10;D2tsE3fSMnBo6ivD3/zg+yhLuP0D3fKrr14d3vjaq5F9TG1QPG0Nr15/neuAP891wG8B6xWuEn5E&#13;&#10;GbwSWTP9z9iSs4mSy7Zxl7NSLtGebdvm//U338RSaS23XG1ssKWKvn6NW7tUlnnOkmdOeOW1SiTP&#13;&#10;LGkFn3RVkeBk9gwDZ+XmnXuPI0tUsqxk69cu5UIWgqfONMUn0Fk/Kwzn+/ia7z/pj+C+lHCer0qG&#13;&#10;Xs2WB9QlKDeUVXvUxUO2I92+ez+Ta8tiXa8hu9Z4t5xOGlRyzSY04h2erEzr/SAG+qXui1mKXaQG&#13;&#10;aOnv2NZ24bftTJ60byu5hSLTb37bHEqhvKQ7IGHFc4xgOcTf9OHr8DOthe9qK2VZo/yJnJkS2USj&#13;&#10;yyufPoOzIHxXNvIibOGZ3Hz1yxbqAxQ3vGB2uxJ86jbNlMRpaCoPWVjgfZFKiLUhZdyDjz3z8GXO&#13;&#10;unCytr+HMpinWxL3UHLbB3vdt4fzPnniWRwouBZPZAIqDU3jFetHsa4SZ/3E35vPpi61Npb9QJHG&#13;&#10;SCkP74GRspMiifCEKClWvY4pvvwomnWiabh+0FOAMiVuHusgnoYVHN98VwmoIoMFoBdYy20y8eYW&#13;&#10;NNYICHMBAhrDN8oR+ab7WA/P39vGQper4bUQ9UBYipV6WbZuaL+O3TxXTiX4uUVuuWJ8Jr+6ACG2&#13;&#10;UZKPmPbkm0wgR0qSpzjaXrwlRj7o0hjHuJbFIpvX1BUtKjx8LXK4+tvU6aflSg8RehjP3PIc01V7&#13;&#10;qvjmXeu+pSQxa6NZpqkLbmP6mrETPkbpklQ5SKW/WRLfdOX63fpxmxOVAi3Mp2GLV+oFnOx7T3PD&#13;&#10;k32+5+tIouA1wpzlNUL/6kcjU89pus5XhNtfHhqRD0hxcj5tv63MtL9XLtkGLaN+0tuSKBOzKEm7&#13;&#10;c0HAsU3VhZ1juS6HTwJH+oRYeBStQjPKGYxn9CNU+hgrvEvyAJM7ugYqvenaCau/A9fYgdm+s5i8&#13;&#10;mH7qb53ZpuYwFGnFj53usFq3cJiFBlxKW0LdE2s1xw5QiGiDdA+2RJXIIpcCkibopJAFrhD/8ntV&#13;&#10;nuk0jXaVSiJZOSWcTZGGg+AOkxWIlFWamp4g0igUK3/fzZqQjl3KFr7tCHplKuWzDGY4umam3/c0&#13;&#10;Tf8qqdAKTsPTJ3CgG9jl3f7TAXHSgksGgBmwscLIv4ov8hXHU/Vl2JhDAk/aK7AUXiVkCw/La4nF&#13;&#10;YTao1IeAg3gab8QrtJ7gHBgExss/88bV9ChYREljE9LvcYFVzD+Lmfop5gfBMb/C3nw6L+ObX8rA&#13;&#10;e5WuaOC11u2Mo5um83ta7sNhhus6jiAKjnw35xv9Qs/KIkg0yo2XnsFtxKMgz/86OXMrQcEXkDDN&#13;&#10;j46NiZ7fpYDRM1nEL/weCS/PsvLLJMk0wc8McVkNII1xxSd77vE3F4WYk6t2aUd8BO+vwLXj/qHP&#13;&#10;huXTXMVDuSCut7+4Hdo5eDnK5FzrC3Hw1xNdT0m303WA7gDRyYlbC1zZfnD/YRQudtwO2jUh19rB&#13;&#10;Sb/KErfwSFMHUk7W11Ae5EridbYlMDDQQkS8qmPUWqtX6lzlh6assLjVw1+2GqBYyNkq1KbKDi0+&#13;&#10;/KUt4ueE7xTbhDQPpgajWa8tPgvD2jbKEi1QkGEOLlaJ6+qOnY78c1QFCzCNY9lVdpzD9F2LFdu0&#13;&#10;yhsVHu3SSfGhbNV0c2eJLSOYMmuGrPNsEhVF0vYpgxtXjK9eu1qyGJruMLl2S49KHGH5ExdvUbnN&#13;&#10;NcX37t5NWezstK7xJ+2cIOunckVFjz8P9XblWesCcdd8XxkkbbzyWWWBXJvBD2X3FpXt+1sxndYE&#13;&#10;OzfSUA/iGksLqcf3UTTx7vGVH/S3rGkjMK/ypdoLNAD3DtMvE3DbBbwm3dxLo0yX94ynfO1J+gKD&#13;&#10;SemrZYcTwvwcxJE8g3cGKSvw2l1WmFeZrG5z8OvyMpZD+8xQt7X2WcEs2fpBofJgHSUWh7ayxeX4&#13;&#10;MtfpofzbBL6B0slBvOWyrcYslUw8GFWFmIo3f7YSJzBR9kKr3j6XfonQo5THNFoCWRdOSmMVhQg9&#13;&#10;xaBqmdVVjlvJ1i9XMtz24hkVTozkCQct0sFVorOs8L9x9TW24ZBg2GJbFQckspj74AnnZ3Dl8Abl&#13;&#10;4J4o6p76DO28FaYUPp5x4aT75MkT4QdvoFKBoHWUeXn4rZNpt9WYv4eCykOWZ4c4xzgM2DNtrJ8X&#13;&#10;DOq1RLXPchK+RP14u8UowsCt5FVkCJ49iE5fh5y3PdmG0g9C35aQDeBgX1RyluKkHuqcrMpAPlPp&#13;&#10;YT7+bHsxQUcWuL1KRfZt+EDrDCdjbgWUn8qZrviyUCCfEa8xQh7zMonHDNORl52wwe8oz6M8o41u&#13;&#10;oSTV0ktF8Srtm+ocvvgOWG5fAABAAElEQVTsi6wOy0c3X7vOYBq5BI+vrBwZ7oDfg4dcG81ZMsq7&#13;&#10;O/fvsZXkU5R4Z4cPP/5wePPN11MHTr5V/Hrukcrl4yhPtQDzbBtX5h0MehDw+voTaKA12ckou+4g&#13;&#10;F9599z3yvREaeUjkCrfyuH1PmaBcvvX5Z8MHH75Pfh8NP/xXfzfcfP3M8AnWKg/YPmh7Zlo8nD97&#13;&#10;Yrhy6dvQBMs+yuEZNbq0aenPpzxnHRqif4/LEvFP+DOnfdHdfLsGrPviJ/viUQmA3H+GouijTz6N&#13;&#10;UrrPG1BmZssn9BVPWm76kClK4SGavs8qwTR0/m65quSU1xf42NFxxhQAd9LrRER5JX5hMmDaF9rW&#13;&#10;jqDUJGVNSqhT40knz7BSVel7Jatn42Jbq8ms+I2UMeIBZzuQ9uXp07YW+cFH6upAfD+M3HDIn3xK&#13;&#10;uVJjPNNPnfiZu0+33htXBffikge/euU7ZzCh2Di1fGKabPYuNHG0v9mnXS5gueSh08qZC1iAffEZ&#13;&#10;lkGME54gw05zro8V5rkblkElmavh0kF6Q/WCi0zxX9eM8HWW39eDJdCfmMC1rg1rPprGM07xgpAO&#13;&#10;uq/yN5aHHleu/h0RmWDQcKsuzHFeLw3XsmrhbwHE0J/nD+UWFvzkOPsjlX/cr8cNOShG6IuVbfZD&#13;&#10;3v63jJ/zCfvh6uex1kVGOx5yO45jpEAWHml0hRO54SdehY+xKMskTltVG0++LnlNPBpo0bBgGJ7W&#13;&#10;EXjFM13G5OefQK+8K3VN4K0T04ecxCqc5niIn7xHQMUbn1AmIMUjPDKOOwIr0RNixpXeJ2nzPT7H&#13;&#10;jxncCrM9dFvyTde0qm9ltPRWeX0FRbfzX13l3fSM1x/0R1qJUvGz7913FcwG0uX0u/Myoe1yl35Q&#13;&#10;S7cuY/pMwuyvlKfWvQef2x6zOMJYULo65oINE088Im9Jkzwqo7QbYaT+idPc7tP8+slX13LyTDzD&#13;&#10;ecl7qDnWQXKoP8UPE4+8Vrz27XLBBbP8a6xZ8qvk6RQX6Vm5CuPlal0CTBgnkrwLVMZ30uDA19XA&#13;&#10;dl4rp3DPJAiqVQMpxpyTpWPXUwZvEBkg8aH1iqueTmaEpbOBSQjbn/7UDr6mrdSi2QOs+DfQpAZ3&#13;&#10;akivbrSjdx4SzVqYMU2nwa/KTD5mgOun7x2/Oxb9po6i4aqiwki8dxpDusNOJ6lgHztey15lKJwC&#13;&#10;n7SK+rG4gSNK4lPtv2ALdxapPsa4NZGw/MX80q8GDOLU5Cpsx4SzBw0BwZt4Ix18l94lEF+eqmlX&#13;&#10;6YpeAUla/cw0z2BSmTUePh2kVJxi4orRFK2vTp96ER+9fSqEJczoFMBxc68OSh6zOkTShsdjojfH&#13;&#10;z8jJS1o1KMuAm2cTTgre7hGddxZ08hRBXldQWALzS/3xVdY3rpgYVofm1QBDOjmps+5sB56rQafI&#13;&#10;BCZXCzPxb1xkjXbWrwPbKNPwdELo2ULmaWGnPNxp/qVPaeOvYWelnUnSBhMslRZqze0IHBiolLCT&#13;&#10;PsFAdN894ccWYxnhSqTm8cdYDaoVDrZ0oCTxWlqv+HQAa9k3sBJxkuZETisNrUi08nBV3UmfW2Yc&#13;&#10;1KtI8NBXlRlnUEpoBSIt8s0gwHMn7BQ8sT/X/UJM26LhWooYfhyFz0kmqDVQgHrQNm0BOiqTHFTY&#13;&#10;wXjoZuHCyfNUsqbcWlc8xrJCpwWHq/JafFg+FVq+21mqRbecdpr7nBvhmS06lUd7x8CHSYyKaM8j&#13;&#10;cVC9BU7S2fj37rq1Z4sJ7tl0XE6s3ZpjmTwIz/KJr7SzY/Oa5CfQSysbn271EJbhnlsg/Y3vhEh/&#13;&#10;J1sqveQprW7cpmA9uw3oHAfuqcQx7CTpXUV6iJXL4wWvQF4FvzqvRF7OlhEsWhy4HuUmFm/MUCY2&#13;&#10;vzgYE47OTjjtw3doY34l/6s/8jvxCBN2TNODh0poV0EIB9a+AzzCM7kQNv498X3BwNBoS9zMkO0l&#13;&#10;KDnIdViHV3doiC/YnvN8m2tm2UqA9GPlkpvbmPBrofTw/mPKc37Yfi7fnSEPVoSPcI4I/OUAtdtd&#13;&#10;K6hs7x6ih2RBEeLEogaLllalif2o7+ImL/hTTJheixattVQ2yVPPsQJJOwPOLjwnDY+f4JYleEqX&#13;&#10;7SUoZh4/2uKqWSauJ5aGszfODpfP0v4WOVuHMzCWicqlm+C9P9zjWkc0hsPmHueUsIXJfN12poWJ&#13;&#10;dLON2o6s9y0OId7cfjYs7zq481dt2vqSz7Qs0RIDkkcZwkEmWVhR+Zn2DGytorQgW0KeqYiwfSqn&#13;&#10;LZOyrW6ugGLkbd1DDYtV78Rx0mO71DUfREaCucZ+buMqmdmy08mf1kOuTo/9AnAyHgBR+SOTBnak&#13;&#10;Ka9VRG3QblXW2mZVLCozdZbLPFWo8Fb5q7gWx3GE7rsYV3l8K76zLkkKDP1GPgauEz7hnqKNwzms&#13;&#10;+NIGsbxj+sJ2A2QZ9eCZVYsU7gRnzuy/cPvTFvJDS7ETtFlkA+PRZxxAffPmq9TJ6vC3P/wB8ux4&#13;&#10;0v31978bhaZWSCpZVPI+WX+KEvuWB9chX3aHa5evYpmiQuZM+Et5qxLmB3/z16RVFi8Ob731ZpTu&#13;&#10;Wu2psJMX3abz/vsfsI3ot8P3v/tX4X3ruumk9d11lLdad+2jINNJF6kXCtrhQUvfp85+st1s/Nke&#13;&#10;PCXhSO6Jb72G7qNv+lCQ0S8TbfjJNqYMl7dsp9a98vOTTz+PpZZtsbbhcHYW8nAVhZ88kj4aPrJs&#13;&#10;5J4cyj8lGXN8+cP87XeihCBpb6Wx+PFjPGs/IG7Kuci+yii4qbiWpze5flo5ASP7J/JylXYrRU8g&#13;&#10;r3XysLjOVntB7whltf1Z7tCC9C1X8024ICW7YzotCTpcmPKudeKotF2XPWOc0IcQkEttAqckCd9p&#13;&#10;K26pgS/IP3QER+E5tt9DZiy6oEGYW0ZPnbnUWcye5qtiSKfCVaXFJgduP2ILzmvwvLT4nO03j1kw&#13;&#10;0DL9LErOZ0+RqdzyZV8WXMUotJGCoaLgyslMwJQWU5ea5Y/+hiTcqLPkleZwuoZhvuWoodl7h86f&#13;&#10;8rOUm//Na+FtmDjwx/7RWIfQxA/5xllGnmm0gnD3DLIFtom6OOX2OM9oeowFrgp+z+haoc9bPXYe&#13;&#10;6x5vN6M/oV9bYWxhRvKp/Kmy2L7EbU/KQMdUbnVyDGVZwqPJudpS/EKn4s3C2HLYZuQ7lcQuVFXd&#13;&#10;F00plTwjPP7pVPAbpp9PS+x7U3IqG5Jg/JNF+5EwIRn5kDCho/c8ephdzKTlmG/qAA/zmqWr+m1c&#13;&#10;5gAK5/5u+P1sXANbTzwsi7g3LL2bFrY5xy3KHsft1SeIUCE1T1PpO9/Dz8Zb//m7MBqjylNcGrZx&#13;&#10;dR0/fTHyoNu/ixqFT8FQsbQMnm7Z0skbN65fZ5HJc/eQRZTFcnscgTJtd7SGjZwIKkVTlZmVp/S3&#13;&#10;fgnkv7mk/vmY4qkYKf95HBOYTrD+8dklrbR8U5dJd6heTdK8lPSkTt7g74ss4G+KQ8M0La2gkvmh&#13;&#10;M3E731M4INgJqbHVwiQThynxR8GfVRMGhe590smTXSHx4I8hXUAR8d2nA0CvFa7tCmNHEp5ujCSk&#13;&#10;w6ikCFwLpuvCmZeV3AOxBKYiyRdTpzAqTDFzvk57Az7N/zDOs/gveTHvjl94mL4i6n843A5cNVWE&#13;&#10;YEe0TJN6KDgH4/SAX+rZyBxASu+OW5StfNtv+vRdfKrzqDJKy8Y9KPMnaRqXjE6kdzvrQAYbC9je&#13;&#10;47Nh1eeYrgFP405BEm6UmVCxvlg9Ls27PdRcSyoIk8oHizTMwqX9qizWfeKBp+4gTvGa/wkwPnka&#13;&#10;jyG5L7Pwplk88A7vmcY8Rvh+4pG/hRxBDHIjKBD7anmFmB+wWyDJZz0orHzE33hFY8HnR10wjUvY&#13;&#10;C6/g6wBhksDQ5ncHqDnEC94QpoIre4DheXkm8U3/Z3ZNY8tmByZfei6H+5Pds+x5JspZ99a71cRJ&#13;&#10;mSu6KldUGKiY2GbLibc+iLeTes8z8no7+f4kB1w6gVdZooJDP2/WsS25qq/1xhZbLrIdx5VuBv6x&#13;&#10;IBknS6EPddYTWbXktj8HYw5c3RKkYmKH64LFy3MvvKWizLiPoNR5jLJmIzwq97sN6C4rsZkkAmd9&#13;&#10;Yz3KHc25gxuDFZUedoIeUJszSvhWeRSFBX5ahaiccKDi+SQ6FSRO1qSnyhWtDHy3c/LQ2PsMFFWe&#13;&#10;uKXGM0oc1GiifOacB+XS8VIeD+y0XOKkEttJgGeieHjsE1aTPRNFpY1wpMGqq8ZMkh5Af613xMHt&#13;&#10;O08esPIMLV2d9ttJrvQTvkoplUJObt0upFLgIQqiRZQO16/dGCebiDnw0NRUywN5wOvo7Bo8n8a0&#13;&#10;ThIychrljOoCW7vtIvZ2sKoqBVuXB8/JG/7sdI3ncMv92HyiuAAwyo5MTCmX01k7by1K9jDJqOvn&#13;&#10;bD4qqMscfJutK9aBg8EteGBpSb7UKgK6u36r8hSlyAsOLFUkPn9eZ1zkxh72gp+hbPc3mGSw6ulV&#13;&#10;wzUxET4DfWgWWTTinHbKu21EJzxviSCjOAeIterHoMQCGRdllPj500RaXpJfn8OrbkGzfS+Bo0qv&#13;&#10;5WVX8tkKxi0+208HDlE+Nty8yR7/I8+G//5f/x0r6Q+Hd37+DhONN4fTF68Pn//v/weLHuxFZgBN&#13;&#10;lWdSLK/Jvyq3HjLR9paFp/BRKQ8K1bWTp8mX/LGM0GJGxafO7Qtpu9Sz/OCkWcuTnghu0e43GXCd&#13;&#10;ZvJ/CqsVlT2eB8I0kh/lHZ0mwQ4kbWf+dwVeuMovB96gOHME0X/rIV9UvNCOhEVC4QCGKD5zdgm8&#13;&#10;VvLK8cAi1lCPwYMrSjFRd/Lsfv2LF8/Hcko51rAFkD47eTGgB6hw0p+bX3IgNhkXDnJzWdIBJCu8&#13;&#10;8Ycf5RPrWuXElocUU95PP/k0/c8VtljZd9iutEY7uofMoA2b1nYjTOUSwxy2pqEoQ5kFxYbf/PZd&#13;&#10;rM/OxhLM7WoPWXVXkevk321YHhDsYa6L0Gnj8UOsv84OP/7xP3Muz+uZIDmJ/ZztOyvU320OglWu&#13;&#10;2nc5GNZ67Z7beS6+woQUJSpnpXzvu3+NNcvbw5tffyuT++9w2OstrkG2bGuc83Pp4iloA0+GLtYH&#13;&#10;yEJ766HoY7103dlWJxVLHMcD3T8aUjF5CqDd9H3iN4sLzGyjIp7wcjYME8dcAICEcIvSbeS4lg9H&#13;&#10;VerDD8o3tylRKeRpQp/8ACpcAgqJ+hjLIv5VLsuRoiZPeUSZBKOGWakpAm32GQcAK+98N/RYzPFl&#13;&#10;+A78t0sf6XW60lGlQSYx0Ni2kHOFSCs9WyEhJBWe9sPNo4VTMjEYV7wrzo6oxcl26s/2H/wrFlGr&#13;&#10;oF0/Pm0HCjnztd0V7sA37piNOOiCW94Kjq/m8WKPccAK1qXwm4shNc47OBiPdBAfE1HxytSd/aXh&#13;&#10;lSuvDH//938fPB/Rp91HqetWs3/4h/91uPPFJ8Ov3vnHtGnrc8dFVoisQWLaqMAsIF+OA4ojzaCc&#13;&#10;WBpaT99wxIdiFE/fKkeVvWL6XqkkQYWbTFfj2BHOwaCKQG7CLmc99js+JJO84WEZxZgQxbqlgFl8&#13;&#10;eHqX88aQKR5Av8qWyhccviyfaPG3An3XuVlrCwX/Mu3Z8QcXwFNu+yb6QMYXKkm8ic0FJ63tVF5Z&#13;&#10;HrcPO66S31ysMXflpPO01CmILdn3gopt0sW9Ke6+y/taQ9e7ksuypBj8kT/g6xSXPwq08BLeI0XC&#13;&#10;Z37i5Iyicz4P/gn9HTcAg980XY3DjW4JhMwvNK7veI5/Gv/Op/E22Pf2n6Yx68PxUqQxP9uxMlGX&#13;&#10;d3H0PThDo5EgjkkcyxXuNXY3P3+dd+d/AHPLElgBO/mTko7puw6q7QU164t/LspoieQ4VIVpzqvB&#13;&#10;z3HGAn2hyuXMNWmHuZUQHKWl4zfPPFN+OGaOH3hEYStNrE7xmgnsA1inHkyj82/KOX63f7VN22ki&#13;&#10;GBVXMqdKl6+UIyEjHZpOic4f6fdyZ9tD/o2yKnSc8YbSQrl/MC19biHd3rPytYcIQiyr2Z+djquE&#13;&#10;HkSXU/hTdAZqaMNziCHpzMhGaVcDuvlZ6BSkK7cRSfYwCxXknkYbqfu+XrxwsOuKn3k6MGHfohNp&#13;&#10;oAmiBLWmYnhENhsiQ4y5Cl8h0/kQlkrhO3jIEPqRhzAkTDGxUOauiX8gLcHNxE3QiheISSyOswYi&#13;&#10;KlSKh8ZVPJhOpQnM6KBcKwIHv5lEt0DiaacjfH9OVmoVR/wtsELMjg5aE7cEj2UqHMy/Bxy9ojvL&#13;&#10;e4wjMxNtxNN0RSM9e4XANMIHhcRzIKWTzlFOmVGgVPoEAjf0oWISnHBhz8sTXAiUYQt33qwT8tJV&#13;&#10;Op4UVQWEtGn/GoQUXeI5/mlcq5yUfwZLHL/Kjfww4ij/m5O8cKBu9RQpeQqk2txNCqYeR/CNmzhY&#13;&#10;3sAhzLqAisYmA3nUzgQ+gPmkbXI1TfCoeMYq+NYBA5pdrLiY1LIsADwnjuJhYmlRqzmauYq3/Gbe&#13;&#10;Dk50RRtXEphk0dn+eZ1llV7kQzs9ihLECf39e3ezyuGkTrJp+ukWIVVTrkoHJ/y1jNAUcImzFiyf&#13;&#10;SgMVC0e3mch4DgdnL0g2twScZVIg/ioITiycyO06bnVR4eGK+JFHnnXyPJM1FSzWh+eTaI2iotdV&#13;&#10;GAcFnlvixEM+NtwBhhP8xXWsXjhA1rM3VBKIo2dIqJDZIY9dlCquTCqnxFOlj9sxVjCn19pFC7yt&#13;&#10;E0w0mSx6Rom4epPP6nMsL3h23UgsYXtuiVe0ySsqKCzHI/bUa6apYsJ6jNUO5dVq5TQKI+mRrUJU&#13;&#10;ovDOYmVi/p7XYv1mZZAO8D5KksgdeMAtOnvIH789A8aymr+TbflXhYkKGdufHOWZFVpQrAFPhZbK&#13;&#10;GduTZZanhPOAyeax52wXgBbWgZMuZYKTNNur58VoVWCnbNt2G9K2g2PqXIUnkfJT9qetsb98Vx4C&#13;&#10;r0UGWtkzy7fWB8ZJ0zCMMmuOLg3pGPBWSJRixcmQMtD2RdVmBW5nC/mKIkQ56CBvD3Nwy5L+Rqsn&#13;&#10;4nmOB5DBH97CouvILpYwGaCTP7TXmuiLe7eHV187zaouPPb4Ts6jOQ1/PuFwU1U4Hh7pyE7lvPXp&#13;&#10;gd2aYtpOd9l3rzxPH0PeKgAcPSpnnZiLj4MQ5cRx6tdBr/7SNdscKLeKPFuzykPr2jI+2HqYrVXW&#13;&#10;lwrHx5sbwze/eXO4yJmqK8c3h3/4n/79cEKFDpYmix74Rxu69+QeWyaODx+xtWJpE2XY8XNYfHBN&#13;&#10;9OmbOTz508/ZokD71crEetYCwacTcJVeG7QXq08/z7woceIBdm7Von2oRINHVBq65VCFZHiHib+m&#13;&#10;4deuXKZOpZPS0LqjVLkiWjlW8j90kk+gi9ZMCx5Q6OSHNusAzvpYIGPrbh96O2Fs2clLeENY8hJR&#13;&#10;wuMQrOQxNM5EAXjrKKKMd4r9/w9Rim4hhy5deiXWES9oM6rwrFb3+gcQPtJdGV79WeVhv6Eotv7M&#13;&#10;j2xLPvuBv/g6GXYCt2B9k95VvCUUEjAYbQrF8irjKmT8+rMNbrfhiFWAMqyiyCu0I9ocGWTRCrl2&#13;&#10;Br57htL4sy/ucf7Jq8M9FCTe6nIRy5NdlCh7KKrPoXz5v//rf2PiXfhfYPvcHZQi6w/vDq9cPDM8&#13;&#10;3HgwfG3160y4kG3W5WjhtnyMG7OOozgFRxUm9lHH8POWnU2AvfWNb3Gk0v1h45lb/5Dm1MOt25+h&#13;&#10;1H2cQfT1a5eGpVdOkx7bSJkDnhCG1SJdpEeNPUBM3CTwxFlnh/0MlrYFw7/lasJRIE1HDpNMxji0&#13;&#10;JScADCxlBOoJJTc8/PGnt6IoXcQKw5/tThpG2aD8iIUHvEn7Nefkz3v6XGCYa/6FQZw0EI/rtEWj&#13;&#10;JhdiM+LkG3wuC+fcPYosj0dmZAyofKKfRG4r71uWep5OrCskmnKSbJfhI7fuqXQznrSy7LYxXc4s&#13;&#10;IT+V5aJmO7UMRSU8wEGej2KSCGAVvIyR7SzAEqY8bZl1RVufWuoIw/JYtoKXSPlTddT1p5yoaHN/&#13;&#10;FxqcHGoBcewIW3GQEXRcIj4HM77Zl6UdkMbtfGunTw7Xb1wfvvud7w8ffPAJSuRn8KBji2W2uJ4Z&#13;&#10;HnGbmQpD+54jynbbrXVumXgtjKtMYmQbTnEmORs6liy+hltXyi4tWZqOkQOp84I3AZHXue8I0aQH&#13;&#10;HDjlex5wUPFAHVCWLP7IG9SjlhhHuCZYOXsaa7JrVy4y1sD6C3lw5uQSiyJ7LLR4FgZjkhUO5Dx1&#13;&#10;AeR32P7K+JGx19EVlVXINcj6jAU4xwRufdaK1DGRWy/t71dRbMNiiWe78er50BCEw2bKbKgkH1Vd&#13;&#10;WxJbQ5Wl/prOhTrjjLIY2RdeBJ9QmfoxTEJkgULfMIzfQBvf8c5385Xfc1d8Pw+r3Ou7aXvQzzB/&#13;&#10;VaaqhXn6OeQeP7dPp+tn+zeePs2pICq74b0xUrdPP+sg7DkO0mIuX6otfxVuyaMzmNBKuGnrvoxu&#13;&#10;Wqako5G3n2Nf/SzjLrzg9fC7LC7J4v6KO8mIfqcUZV6cYKDxtX6tA4FdvNQqKdvfHPuQWJ61zThd&#13;&#10;tI3NKWJdiby/olURa6RblydUE4ORLqIROIW/7+LecHjB+a3rp7xqfrZzedU88eMX2atcJEz2qySF&#13;&#10;E19xHb+/fR6YOSkgC+Q8SzO0Ehz05ro1hLBmfvsM9NV8L0EcOxYHxipMLIiDA+VUUAObGblEcMxA&#13;&#10;8ljeDISNSTxXVJcQfPsQ34i1OsWgCAj7DN7VtB5ldaMZr3GTPD2h7iy66OJuwTMZpzKnrpUC+hmn&#13;&#10;Qw8Takps4zbMxkOGq8r7/7l7syXNkuPO72RlZmXWkrWvvaAb3Wgs1BBDEpRAckSOzVAajWlsjGbz&#13;&#10;AnoB3eo1dKUrvYXMZEOTcRFNowE37AABNtANoJfas9asrFyrUr/f349/36nsqsbGm1FUfXnOidXD&#13;&#10;w8MjwsPDw3yKgfS3k+TUcyRO/ZXu+qx8ujELhoZl+kxc05mRDQysTL1p9FoATeP6nmjUpuLzTRs5&#13;&#10;iZ878zFePfs9OJCo/D8+Q0hNGDw7iTtrRhHvh/PxO/94uoBqPE3x2u8hfOCb5jGDA8BkuBEwjOBX&#13;&#10;+dZbqOdwdpu0X2AQjkowj5u35/9MywtcI1o6j4Y1eY9JayJhLQHMzht/6cwJdg38po9QCWBrt1Kc&#13;&#10;O/kqV8NLf+lnbpVn8uWrJlUMPDJeb/Qgz0jS6RW+B3baQObnRCs75tUwLL7pky6yoM8jo6BLBm4a&#13;&#10;0/5TuM7LIm0Dd/x1npV38Z/FO2XZXmpVqPK5hYqokw0XfU4SpSGPiXgbzj00KUSQNzV4c4yLDBeI&#13;&#10;MXw6AhxDrPAY7SjIM5wYnsgRhtJ4cJLpronle8uO2iLasMhOCnzLHVMNVik8UbBr/goUQPZYAgMa&#13;&#10;kzeFHdKuAhHLOcFWvEIMhTju9mq/w7K1axIhBgtWhQdq4Z3GxkCdg9cGRB1f0QCscDZe3MWxbdSM&#13;&#10;KWEzgmcWOmrWKJRRo0ANnU0Wr7aXPNgJ8kVvuwF2hS0KHsxD3Hv8SsGHghnzy9GkbY8mnYrNCI9F&#13;&#10;mE6hjoIrjTuquRJNG/Jwgetutlc8n2eXPXYVrC9Cla3lrRyf0paJbSrMmZSCH+ukzQfTi0FhkTlE&#13;&#10;IwI4zN93bSfYn00PlySK4wSLRuyFSD+ZoZODfcV+Qu/PJMJGMc/qQ9KuqS2Jn7yNN3odsgn6CR/u&#13;&#10;cuiCM2bTT5kEyJetx+6eBmwxogh92YePIeRav4ctDycLzOEWXLjz3x07jW+6KEFklsWik/N7dx8M&#13;&#10;5966yq4oNyfdvzFcuPpF2uvZ8BhtlWUWlRkb5fWOWWRkN4vABKG4bZKJN3WWrpyAU9O8C6uTEgoE&#13;&#10;VmpHuR5b0Y6Jgh1vHYqBYTQFHOGXOfayehTh3JaLeo3+qX2m3QoMILOQ3ULT+vLVNyFkF9pPh2sf&#13;&#10;/nT4yfs/Gk5xVvr1d34TocDFYfnd6wgLHwyLW+CWSdFpFhwuZpz4HCX/89ys82AB3IAY+63aBQpt&#13;&#10;pOejtKPwSetPmDhJ04+5ucKFnH0NKCMocdINwGiMoX5Pk3qs7BK0RcOljReYgNn/rXOQZWuGGGp8&#13;&#10;lF6kSWnGheCMvsghPCxxLWOkB9KL896507ddynAsI44LBfuSxwYfR2sCzRhoQIGzxo+dACowUDA9&#13;&#10;mxmQtPKDR0N3NelyoSwFjs624zXHh/UiKAvT8BaP0yEIpj7S3lMEFfcV1jLhvHDhfI4ELnPrxdvv&#13;&#10;vC2EEVBp82RllZtAbt4e/v7r3xreffcfOTLzu9gn+n1o8d7wgx/8A/R3ZLiOdsdR8DO89QbHtJY4&#13;&#10;enN7uMCuu7zk0eZ27KNE04u2rb51MHzhi18criC88ujSNkKW49jwUQvQG3m20VR6hCbK1aOXhu9+&#13;&#10;7wfR+PvnX+a64fCaAcPPd7Fhcm14653PQScX6E87scm0Qf4X0F4RCxo4djSzQcRhFkaOf7Q3FAdy&#13;&#10;7Jdj24ur0eknfnzaxmk3wtLePCfY7iSWQrz6NK0linJpzlusLE7aVYjtOHDz5h3GgU3aGwEJ/N0b&#13;&#10;Rc7Cj0/Bw526anNFYc8OwlYakPbmZ79lPpN6BAoKVEqWcqkpaexrB9xUwmt+9h3tDCn8VUgH+ngv&#13;&#10;2nZuKA02/848DcjlbhHayCPoQLUhkxqmbHf6paPioYUncSR/lCYFJxpZpA/uwLllCWhgpPzClVey&#13;&#10;VxsJU9qW9PImf6b1l3e+dZVerlX1y/zMyo555ykEMuI428LwcskvnwWL85NF+DG5dZTZU9+GwXkU&#13;&#10;lco89gK8axH+rFbYArg4wbzh9p314U//9E+H7Ufrww58aJ1x0ON1Cv5qRVTZml87X+uryu71QNoB&#13;&#10;rwizwF2qB/q04Wh7hxbwbHrs/D75rNxnqPhkhDGPrrvxzVe4Km3R2ugH39d5BbDj4Wk0bxVuOn9Z&#13;&#10;pc9bjkcmTP8MGjyyhBD8PLaotrg1jfFKGvAn/2aGAd9mHoQGyhPGNTdrFHSrCXqOTak1BFNLjAG2&#13;&#10;nZo6QmRbyzuksyycA6u04AhUc94AiM8IfuKXX7V3vRtsnf3NouY935M2kvYaz912/dS/3ztxf/ez&#13;&#10;/aeldFg/53E++ea4c9iZrtP2s2E8HLdqWL4d9/k43RfBhg03uul7+02fL86LWgLbNK3v/uJPH+9v&#13;&#10;8+o5lRvxNecq3iR9iK+0KoIywyI8hvykCOfFHsXORh1zSe1fyY/cbIscLe0vD+uxputWeY7BY+uP&#13;&#10;tRKno49vAOrf/Kb97ZN1q/X9mMus7l1nYW83QW/yr7zmdNjx+nkYl/qP0xkAI1110Y4+PvGUkZhY&#13;&#10;4smRnOniG6TsA5QTcBm/cYvhkCEI9j31J7sA7B/xwZ8aIKocGb2LDaXpGoe0Mg42limvhG0x8Sz/&#13;&#10;ZwzwNnZUHUcwnZQ48erJl3UpgcLzC1ijB6YxnY/A7PMFxGZ4N1KHT78N17Wf78Z7sSv43DHVmabT&#13;&#10;maZ/+k1zSLxDGcbPDgAeqHTyafhEcIcfSpZPsp+Vq4dxdV1+Pl7yxzjtTGY7kEN78ax6tEeXNU3X&#13;&#10;YT4dEGzHSbYF+wymju1gYVlzJ9zSR1QGM7DNy+7y+jmtozkEP2MZfne8aZh+U3/DpMPGgE/DaYVM&#13;&#10;VJyotau0akAZXniyTOlTV5PWvL7wT9KnHavOfodx0ceUTptn1cmdSy2bO7nnLCsLGF0mjZRXzC9e&#13;&#10;iWMa4xYs88GoYvxqf81L+OLGZ45qAKvn3mW87py4C64WxqM9bECw2Lr/YJtFLAIE/GXanntU+0PN&#13;&#10;DgUaHgtQOKHWyD3sK6R+8Ahp3iMnZ46cZsLHQo2Fus66KzByR9s+rk0ShUgyc4+guLB3sukg7FPh&#13;&#10;h5oiHqURfifTLkyP7akt4dXGx0sgQxzTqPXhgrgHUdOY98P9R9E+abwKT4QgTGy8kcLz/41v0wQm&#13;&#10;YaU8XYRa1ClHk5j8uNvvwiW3zLigZdJ83MU+eHJh6gI6VysiMHn46AF8sQQmClkMP7OI8VbqLjyW&#13;&#10;VztGq9EeUMiy9Nhd//0IpBR6eKTHYzkngTc8HvV0y3609CjxzMffJovLh/DksyyIHCT1cyF83EUG&#13;&#10;40BuJ+Kojv49MdMuwtoC1+OiHTOlkywSoBsArL4z9gv7C9P1wCHsGVN4+i4HgHqTj7vEzzIg40dY&#13;&#10;OiVpc1wm/abo3EVAjmuBO48WMYTQJxH4gKuFBfDKdcLP9u6zsLItuVlhW20/BP9MPEuAo/Yk1zt7&#13;&#10;NIk4Gkvde+0SdXyKsOHecOL0AxajpwDCozT0czVZXNBAM05Cxae3OnQbGQmOZ7WpSbWPccSNTxd4&#13;&#10;OToCvXm8zv4Rg5sKyDhidRxtF433ESmCjSPHltLHFPjtc3bfhe/dBxw3uHeHG44w5MnC98opbtCh&#13;&#10;n1y8fBXbJgi3zl3IQun0qbPDJm1OwcPmA7UrOHIE/XnTloIMjc2K8bv31nm6S89EGY0ChYHybPvw&#13;&#10;Nov9XGFNn7OF5OfpXwgFTmCbSBXfp2hNPCOdt1wdOagbaBQOxRCo+HAhAELmmye829KUJy3pbHfx&#13;&#10;0jRk/9XXn9wwXHgcA2wH4e24fmXMD21Jb6BPGoU23Jne5GiGV+y6SL2E4KIEGtU2pi3imvJc8ktZ&#13;&#10;xpEqdTSoiynyrvL1KxwqgDKa9jx2FJrte7OU13mj2aQQmac33Vy5cjW7xWawysLlZx9+zE05r4I3&#13;&#10;bkRCe0OhFlwe+NBmQ7ixsgKvhC7sY9FOA4feGHL65MVonDxmIfS5t98eltAOc4J7hkUQZmhYaHn0&#13;&#10;eXH4zOtvuFmIMe072Dm5C388Ba9AKAwPfPfddxGCoGVE3/7Od78/vPXZt8n7Seomfu6hhXeVW3wu&#13;&#10;gi95yN27d4Z1ELvHccHPv/1a2kM7IM/22hhljQ/2Y8fL+hJH5XrsdB44dcZ/mUvMWbC5Fh3QTXFj&#13;&#10;PtBxhPjko8BNIY72m7wZR7HtUdr8JMfDzsIvz1DXYwjMLFKhrLv4z7cpATSkpeRYQ2C1YSmZtjGh&#13;&#10;XtJd+c0h14teHw//Gr+iSelO6o1AzsljPubrb372KdPbbmp5uWhJOaRsHPldcWuunjQTmIxXcSue&#13;&#10;wPR83XT2icN5GqedcSFAIUq8Ge3jXXPqqp/xOx/fMxcB9vRvogSOfCMwgv9E+0dCPOTASLRPXZvI&#13;&#10;L9w0cqw0/QqaTyfPQq8YTDaeG7Z/9/d/P6yhfXHl7NrwwQcfpk+98eZbydU0xmvXgqU5xF2HjgGc&#13;&#10;phBn4mX0ntJn4bLaap7q+bfg1Yae5TANr/a2pLmr9yn+qpzy9931kbxLnCxyXHSNeYR2tvKNgFWb&#13;&#10;Jpx1GtYRhizDQx4jlF1jyDhAk2cTwebm5kPGtMfMte7F3pVaTQp4HW8uX76EwISje/AsBXyhM8pU&#13;&#10;YK66iYtiBYDSojBW1Whb8aQf/4SxcOcwpTYdtcMvcRsP4ZvgpRE7R8Dsrept0qq7Ack7eTXuZtE/&#13;&#10;8WLcKR47gn6Hw6ZldDyf7f+ifDrep4X1+NVxDz/to1P3orwahsMwT9O97L3TGl79txAuXP4iPJsJ&#13;&#10;bWvj1T6WDXEMjTvm6pybLAPrwhGFKWyMQh/SBrnmJ9xu6Cl8rzWd2uzcrMfiveo0b0MSzNwcP7SJ&#13;&#10;xCB4tk+9kFfDPUvyXJvaH6cYzPdIL5Y7rf88h/lbh0/x3u8++71TRGDSH4efwl6SafofyDJxztGO&#13;&#10;ABm/C3TCZly/7TS6MEqlwvxLpxn9HVvwYiyiQgyyTj7siC4EXBz4LUNolaEALuLGcl1cAUoasSrF&#13;&#10;NIICKD5OGhQCG6MbT2IJbCY85IKUSZ3yTRyfpuly23/qV2XM8xbmqXMyqJqjFbYIhSWZIEN05hfC&#13;&#10;BLb5Qrrg67LMq8u3LtOFtnVyEJnCMy1bHHe7tX/XyW/f54NqlWteXXY/O61h3cE9t299arJvXcyv&#13;&#10;YooTB9Auq9KMgZ0Zzyqr8KB3x5/Wp+pb9a4B+nn8mqbh7Pdp+irjk2U3GJ3WeFMYrMw0lfGk7Iol&#13;&#10;7HbTgsVOmnwIrHz0h+6TpzQE/GN7E2NWjpMfxqnn3KHPCsPTvqQAseFtSMQ1PSVl2f88p6prmGSI&#13;&#10;NZmhL9OnDtNDFfCr/7VMYSt8TOADJ05QXfC5aLKuat64yy8cJ7FjoMaDC3ttgmhMVHzJAxQouKPk&#13;&#10;BMD6WOddDF2qUSIO3FFxt9Tddw2q3uGmCAUTluUtNaY/wRWDalbI1BUi6KdNAM99q/GgjQWFIx53&#13;&#10;8JgJ1Bc/tUm8TUe/pnWxIwzi2kWcR4iE3UWKg8tDdmI9juAxFyeA67fXE9dvhSf31u8FwebnxE4t&#13;&#10;EHfyAwvlb7HIdREiTDoFRidZEGmMVcGG5SnYke893sRgK8IHFzXeYOHRH3mM4U6k5QknMPDpdcMF&#13;&#10;r/1LuqjjQB738YiDWijiU3VK+7C7BbrQU+ikFvHXrl3LMSjzFDfWU1xEkEV9ik8X/ZnWBaB1W8PW&#13;&#10;RQy+Ul8FWevr2AogvJ1tHe0r8kAkjndRfvgJfqVRVQvO9CPKdEku/u2ZXg/pwtd+sM+KM3zCRQhF&#13;&#10;6O9kz0mePw3z5sYW8QMNPmNyaf+ghuCdSSRCnkBAZzwANwsrdjgzkhc6aZDvuejkGstHd7Bfw3W+&#13;&#10;l9Qc2h3u3rmBivhphCZo0TxB+ADtqK0SPNEWTxEsuDOZiQdlLtFWLsypfmAobTGSiYdSx6BGYSSE&#13;&#10;o+kC/Xvb0p3lu8Puo91oaXmEy11nNS/QrqZ+q9DKKehwjwmvN0jdQqvg6fC33/whR5dWhs21rRzL&#13;&#10;+cLn3hoesgj+5re/B61584o0gBHRExyfYCdJPD/ceBCtGm2UbD7x5iq0ttBwWkIwqMDQPmk/e8JN&#13;&#10;FfZBhzv79hKLY0gyx5CebNG2xENdBnbHXiZGKx3nbbsTCGNOs3B3R38B4Un6FZlkMjcSh37+xFH3&#13;&#10;Qd9t7R4PXFwShfz9o+M7ZQBQqbeWt7gkzMjZqRIs3uVZ0rPHjux7lidvVuPCN/nmMjYBkjQ5jOXx&#13;&#10;Hhf+z1sBxgsZ+07xSeQDZ1t7jKE0MqV5jR5DT0QV3/bTBYQnS8urEZLKz7zCV/y9+ab9TK22E9Fu&#13;&#10;++pXf3/4zd/8LeyPnCEx9mDOnMMo6xcRiJyABj/LsTxuwSK/HXjEO597J7z2b7/zveHSVQRlFLiF&#13;&#10;sO3OjWsIrT36DF+UlyIM9PYthcvaODmJwGQDYbQac+c51+Xi7PU33hx++3d+l9tkruUoy5e+9AXs&#13;&#10;vXyQG7s8pqU2zz148OuvvjqsnjMfBIhcA+tCrJxtwM/+aTuIa9vhBc52+TRX7VS4c8yxjwTf4rPe&#13;&#10;wGuVIW+otq051zK2Ve6t3x+uX7/JOKIGCYJnxodTJ+jbLMCPsgiwAe1/5DATFqcI4QKHtpmvRYf1&#13;&#10;bfkZ41M3w5Ii8NgN7CM64+QorXQKj5Afmo/5+TOfGD8Gfj/1qzjwKjJyPLXPK6SPMWOZnanG8nwP&#13;&#10;r+QpH3XMO+ymccOPgWXWbybpO535JQ1liJd2+lffrHD77whOotgtae7nnJ+1oKl2M99otdDX9hk3&#13;&#10;lSFOnfGth+XYH5fAl0dRHcdXEHKdpPrSq4bD7Ud7GISFw6bcGzduDdeu3UCo9xlyqXaqdnQuNne+&#13;&#10;HwIzgVVnwuzW/mgv24/RgPCRhlPhl+VgNs6vxZolVKmN/26n/jb2i5xtVGuiKsf+4ZiR9RZrrgXG&#13;&#10;6sDEWLRwxDHeRS2XcvC79xC7V5sfcBxnezjzBhscjHIPOHa4zi15O7sPmbtwSsB5FfMUjzt7a995&#13;&#10;BKDODYRbkwt70c6kDcCxV3C7sbCg1sG4SZN5XTozSALE4uNjXRtXwVfRuaQabFQUaIvvSQPM6O1F&#13;&#10;yBj9Pg1nhv2iuO0iOn5/T5+fVpbxfl649NvuRbxN+tcdhqG/X5R/h5nuZeHtb1zf+2kaacpyIyxx&#13;&#10;fmn/Y87mmGJctd58dh6mCe+iH9psCpI9vuWNasfQ4FJbF/JJX82afaT1aZnmoWtYig84PkI38S9e&#13;&#10;JilUOvlwAkjjS6jGl+fqchinh7+T4FP+VB1HYhzjTeHu+Udn8UmO2iHjUwCqUWu3zx3cJTqSlcgC&#13;&#10;jHpaFZHsYqEZvL2nBR4BQCQ2XCQodDAQmJifhOXE2kWGVplFn3lZBiMv55RZ7BGnO5dPdw7UNimE&#13;&#10;zhvYwUhEKAl18fOLuimBdJpuYL+FRycSG5FTv8PpK23hJwnzpwhYmIMrs8ykT0TMO0DnZTniT+ez&#13;&#10;BTJV54KlwytNx02SwGk5lUU1QOfd6Srm/K/+BRsdzYGwC5tHyVvB4yI5lcCvy4ap0jam68W6cf0u&#13;&#10;OCqj7oROcGoCUQtuJ9a6Dg/hsNCZE5CTECXXTsxLYFTx5zi0rCnuAovwBIZPr1PnJba6fQtufWoQ&#13;&#10;tGzhy240eZbjGRDIPxSc6HhN21AGUUKi2eR/TJ3EpE9uY5ZzvFWbOPHWpX72ByYI7nYZTxjVJnCX&#13;&#10;8BE3ZejnokYYoxJPuDgxbddrVvSv+GJeZEp+80Vz04FlKVCRITtuuMjL7S0sGiLEwFPGKX9RE0Xc&#13;&#10;OVgrlHViaD365pgncGQ1RBSSDBvc9hENDA12Fm7lH8KieqkCBRfCPfFXW8X6RosFWHTNqDU4t8WC&#13;&#10;UI2SHdWzF7cYDDZyJOY4Qhjh1GCqNpqsj/B5Y4oTFoUzKwerETr4bfn+jOdk1V1kj3Qo3HD33vaw&#13;&#10;/dyRTdugeaJARQOy2iBR40QBibfouFC2bPmqQp/zXAmq++CnH7AbfCtaIRSVerkYV+AhrtS8CZwu&#13;&#10;cNGQ8erldRYzavao9eLiV0GJdkYsUwOylusk3AnSxhOOmhw8yNEd8ZDjUOBPY7seQRJuFxrG156L&#13;&#10;sIhnjysZppNHWWcXo/c5NqD/tevXQwv2VzxQw1ZAwC6WvINkRY/ijwz4o/aBuJxNOPz2/Gzytw0t&#13;&#10;ix+TOIJYANVYIX1tg2uPJz3BSOsj6GHDBT9H0mxD28HjXvZf6WEDzaXHaPEwVUATRXsBLrJqnEGr&#13;&#10;mUmlmg3c5LDJsQmOrCwePUCosMu1rhr4RXC2e2s4eWyNIxXcNoIw4AmaFkeYeOxTN2nKPl60R58H&#13;&#10;L3IGaS9XNQK4bdU80vWCNlzIIDxAdXnpQE0O8WA6BYOqTrvBMJw7GB48uo8gaT9xPEaz8Ayjlaev&#13;&#10;4ofhP25Q+U9/8/7wG599bfj86xeHv/76u9xMRd/hRhbVtaUb+8rCIjcd0X8VoJxAUKdGjG3vxHyN&#13;&#10;PqegRCPMahXpHw0qFif226MKXuir8kIFiM9oI9stt+Ig2PTd+tsfj3Hj0Fm0XVQlt7zwSJtQGojB&#13;&#10;XuoefBFGGheIwQ95SFrGN6705M98fVJiFu2WJUz6LNEGpihHXMJKOm1eLlw9aueRrGPDxfPnh9sI&#13;&#10;Ob1px4WD8xiPPBGRHCijszFH80m+9cwmkW0Rf+K7SkxQhdf4qcCYtk65RhVuBKO0rXXYAW8Kd7cR&#13;&#10;jN7gRhu1y25x+8f7778/fOUrXwHsIxhfLk2Or3/jW8Pbb30WHJ6i3z3J0ZLjayycmOdc5cibR7M8&#13;&#10;gmh97Qse9ZGfuhhaox336PcKrVwQuVA6deYCwo8bGR/U1rNdFCQrMLn66qvDez9+LwadFdJpFNLj&#13;&#10;LRqTdsx+5ZUrwY10eQ6to8+++Tq0IC48ykZ/Q+iWvhRBydgU/SA9KODnX5ofeO2Tn+YK9xXDdzHc&#13;&#10;fKBtmdgUZiPdlDCl2sTS1GS4D+9+iKFQeZiCK28VOgY/hMWya+piFBqi3xo3WmGWMuYnzmRfQFt0&#13;&#10;IO8Z4ddXEggtj9Ig+5cLkfqZRj5V/NEypNUInKEB/6UcaL6deFUrI/UhUHpR8F3XH5ew2jBxYT/Q&#13;&#10;mUYY5BcuZu1H4jb4iuDO/ljf8hcFov485ir+xZu/pGds1Ynn/MZ0KU9cEB8vyrbMhkE4Chb/Umv+&#13;&#10;lgsMYoyAtDVpfMqTtxCss4fynJPLO3cwzh5xTahm1UWPdoKLk2ewW4I9rlPw5cfQmloO1kW7RKeO&#13;&#10;cyyMetg/A7s5F1izl8CsP66DEteyRicu+R8nn048Pcx3hF8cvMjpnXlRB07y7fbqoH7KayqsIEob&#13;&#10;jumCPwrzKKfzCoiHJw+0uI4jgN6l33kcTNMJu4QdINhg5oUf7cgNOY8Rjly7fmu4ce1jhOHrCK2P&#13;&#10;DOfZqDqD4FXNEq83V8tSmHc5sniAQHsBTRXHbGnG45s6hfNqzVW1hZNfPsanlZg5KyTeeOrNex7B&#13;&#10;pGn9+nRnvXXh9bw37tJ+tHmHTZ/xPPSn002fnfehqLPPjjvz4KX9fE7Tt/807jR8JKNp8Ox9Gs/3&#13;&#10;zqufs4iHXl4U3ul9Tn+i2vFGvuMYp8Zyxlv6TKWpzLPmnpQTnkBeptXepvNRBez+TnAszm/D1CbR&#13;&#10;tqCbVOaXuZv9h/epq29H1oInLUic0Ah+iW46/lXrVvrirZVT5/my+nd5wvUil/nArMw5fRm38+zn&#13;&#10;ND3d7ZNuWj0Zjs4OoqaEaluRXMs8WPgolGCOmUWD6rwuCKxMJJKk1eibBadwMWHmxK+BUnQYv34i&#13;&#10;3h0Bmb7ONCJ9AUZv2fo6AYnaMnk7MZ9WqpGIZ4oxj8NSbv1KCuobDhBGkJLXLI8KTV2mZfguAfk0&#13;&#10;rr+oGhLf9wyqhPvuJN4B2Hf+WKExV5/4y2lT1fJPvDFGP/Tr8udlUrZp+d+u0nb+7VvPSl+Rp/kZ&#13;&#10;erjMLsOwTPYsByfx6jrcdvbd+opEq6fr/ITvcFld/c6j2p00kNi0MzgAG8efLvGnlY3vvKyKUzQz&#13;&#10;Kx+A7Cxdlu8NTz/HbPJ4kZ8BY7Ukk7iCpfzjxx8HMF3DO01V+U7DjGn8znmSl0HzkmZf7lCawkFw&#13;&#10;zgAomP/i2QmZfSeT9+CtBDnPnmFkFcY4xYPwdF19/jrO1PYF4bAPSAqNAxf+5q8GhFe5WmcH/41d&#13;&#10;1PIR8Gj0VafgywW3Kn4KP9SmWIIRaxdB7Q0nS+aj9sUxhBUuvNyFcwF/mmMS1u008eUzqud6E4xH&#13;&#10;R+RRppWpa/BV58JPIcQGu7ha+F5hISH8nnXeh4+5UDnC7rjfpf1yMnhNYv40vqyjwga1LsrgKULk&#13;&#10;PXYqgckF7kluWZBvqWHhTqAwqkXiDTQe6REO28v4LjIVVOhc7GjjQdsjHrt4uOg1pw/CW11Qmadt&#13;&#10;rVDk9NnTTFzOMmCdyE5uNFSYTLug9tiNuHRho+q8dk4WryCQZhHkjrXCDuH0+fQ+Vw4jUEg7AoN1&#13;&#10;p6dkAmWZaU8a1rKF2QVTjlaAt9SLhZRCFzVcEp9yFQwY12MTqmneI09FewqCziF0kR6kBVmLeejE&#13;&#10;LWidveORsGiahJfQl0e+ajoH5TJSxoITOtnFWKfCpScRlCCIAq+bCBYec1WrE/JFdvC3FUBBl1p1&#13;&#10;X2QyuYThua3HD4bXr54bfvDgLsoQHIXghpwV6hDBJDBSKBoY7KJsPx5u3Lw/XL6AZgRH4HY427DA&#13;&#10;BHWJhfDmY47mQDuLy1wRe6AwgCM/lLMArhTSaNfIq5et6yjzAcM1johXba9kXAsvpXIjT3V8s408&#13;&#10;HrXCAi/aYyBJDSndCmGr2LzwNpJd2uDxY66OxE/h8+rqhfjvMZn+22+8h7HPdfoJWlZn6EMrWywc&#13;&#10;94aPrt0FNq/kRlMKfIpDJxLLRzl+Bm1rCG6RCdDx5bp60rb0Sm95iuV6tCk3XvHtLTjpd7S5xx40&#13;&#10;0prFDgtnJ1JqE9m81tcFfB39oY9CbfbTWdsbCRjS18QDP7XKHBNkNB6/krZ1GZ/iW/7i1LHEgrqv&#13;&#10;umBs2nayrnOsUahFRuAWjQwWa8aJoIQ2U3C0i0DoiMYTzSupKl29dj48hRWCbPjHqMBgRew39H/a&#13;&#10;I9dZRyuzplzSAlNX5jAsCOn/0qhCCW04eSvR7fX1wV3yHTTAVlf3OCpyLAILafgit9V4Rfsx2uj8&#13;&#10;+cvDKvRpfVcRhBxXGDIwEUazxzrdxpaJdlC0P/OMMtRWkSa85trdZu2jyAu9fljbJRrA3oGWzM9d&#13;&#10;RI1hv/LKa9nVv6ixaNpTQfHbb7/N7y3yQsiI1t5bXPPqXGftJBI5jgnYvgpNa0MBVJCfDmylfWzz&#13;&#10;fJd33g//EYYeT7o9D8dxHpk4Y/5mb1z/ySfkl0egSWnxLtolNxFIuSBYRLPKI0PCqFAn9FkkZhaH&#13;&#10;FtrwNH3TL4WAr9AQ/iP/0i8hls14XUdu7PM1ZgsT3Rl4ig/MYJQOxjyk5/ADvhNOmlARuGr+K1/V&#13;&#10;Wa8a7/mY0Ki4UItOYaOu4+hvnu0sU9qz6MzZQZb0krl38ii8mm4ucLFulccn8D5m3OF+GlP4HU+q&#13;&#10;P4yePOL05p9p5B1r5y53SJ4KrRTwW771WEUTyHZ0nF6CBg/g19oziVFsUni09hhHcpbQPvRYpOmk&#13;&#10;AUuxjF4LBEbqVSF5vORPEpuacPEhPud++ttCh3E7zSy8irILBVXmNHyKr6l/vwf/1N3+4ly7NxL8&#13;&#10;VuBnn/bqca8IhtTws92tN7DRnm5ISKuu1RyTNGydORn1WGVD5QLCJ22WqbUjraqNGUf+0oaOEYwx&#13;&#10;H2HLx96iVRsxRxlPg1cLpYWBxqjlFJDiJxyZy1P9bIrGx1QJydP66fo5fW+8Hg477O93x+mwZPpz&#13;&#10;/vw83E9hmcb1/Rctp+F6GSgdPs2/8+6wl6Vt+KZpD/sZ1msryCC8Rv5n/086afOQM2xadsZn4xiX&#13;&#10;5nIzQY0u57EeDW/NaPOl54WP1IUt0u2hzCefll9rffCZzmk/sUdJDzJjqChEqM/zcE5x9Gn1tzj7&#13;&#10;wmFXdX++np2Pz36X707dCwUmRugiTNjIk6H6y3VmVMRdBBcqnvd24JSZJf5YQleq8wvuXoBA47kb&#13;&#10;5yLH3aq21B2GRzkKZIyTwSfo9HssZHxUJauHO2AIp7uPU9dI0C8Lemt5qEW7vpWfDeZAMs+l/ec+&#13;&#10;RYT9HaYGcLaRaautitl2nH6qhWE9Ducp7PrpGvf1Pa207/66pTqsnp2nncX3zsc8D7uXhYkjXaef&#13;&#10;50m9RmbafgXLHN42Mmt45+FzXt/4gttx2EkHqUwLZsNpngwAvHT1fE3c57yMOnNzmOa4ncIxra/v&#13;&#10;Lwtrf+MIdzEO61Md2UGhwgy3zT6J68rfAaXhropIo0HNpF6yCjBrzLEuwkaetIP5OPlUHa7LrLjm&#13;&#10;a98AdyRzotQCR+momeOYYepqvaY01mH/VE9r4A6/fcvyfe5ue70wdgyYGK2i7fB4vM5zD1XSRwgw&#13;&#10;xJ+3Lah94U62i3h3ShUeuMh14q7GhjxBQ43NgzRMqsHBtbUayBWIuHPqhMmjLS6itVfhRFPJui58&#13;&#10;aqTtxqVCiwgEwJ+4caFqeU6ot46h8fHMq0cReJC3mhMyUo+l6DxOpCujoliih4dF3ZuFl058q/bu&#13;&#10;brbptfkh/N4a41OBg2WfYZcWhZDa/YQXCptHZgz3amJ5pHXRWcZ5hA9qgNzjdhuFEdKAghlvsHhy&#13;&#10;YjOTIIUlqQ91UbiioEeBiloWwmV8r0xW+0SBh3BYnvBf1DAo8Ir7GkSLEd4DSMs9y86UxuEWN1UV&#13;&#10;XwH+M4nvEasH7Ea50LcM2/DRxnKuPL3AoiwCAupmmM6218AmXnz4XvRfgyV81EUG/trVsCd5A4i3&#13;&#10;engVngtI7Wi44HQh/xia8daAbeBzx151Ucdij5QogCgtSMtlAs5YePrE0vD65VeGjXt3OPOOlgE0&#13;&#10;suIiHwGeZ8Ed+N1l20MI8v4HN1hEsmGw9Mpw7tJJdvnPDNub6yw272QsvHSZBSsT9g1uNPFWHsvT&#13;&#10;4Kv1OEBg4qTAiWPRHPVkEquWpN/pJqA3C2zjA6EiBncS3VU+xpEBbfkohFp184L8jHSONpBvLDKR&#13;&#10;XUDIGC0P0kvetukl7M1oGPb2/Z3h49t3hq09bMpAZ082vf3oShYf2vzRxo9uk7ZScOJ137t7wOb4&#13;&#10;SDupZaWg0wWfC62jyycIUxiymH6ahTOwuUO5bz3AoQv4nLd3AQ8eFKJqL+IEPyf7XhNKBBa0RVeZ&#13;&#10;2FhxflKAeFOgah8WL9KxgXAvaMKIAY2WdJpmCmlKekpQ6Eve6U4/5JMYphffFc9FB5oQtG+1BwAA&#13;&#10;QABJREFU0JCCSg3beXvKMjaAFGxmU8D6m8bcC8yxHMcq245H3kbAiWvkpm2FTPKKBXif8hr9ncdo&#13;&#10;rFLh7ym1ARHqLaPlsAgNqxL/2bfeGj786KPhq7/31fTJb3zzW8Pnv/Al6Ho7fdX+4u8ut1t8/PF1&#13;&#10;tEQ8OrONpsxvwD+53Qstj7MIVMWdQo+bN25zm8brLIZYZCOk2dnhinNuIVRgs8LRnBUmwF5xHM0+&#13;&#10;eOYaW/3uIksDr7/OMRv4tQK7J+BCPnN3/XZ4qFoJi9C04oRzlKd2yRGEkArIxE5sgORFDNavGqG+&#13;&#10;HNugFH7lbP/u++3XeOzv6TOoJ6tqlqINGxbqD55d3Kp5Y4OoGXXthv0XYTp9ClJGEMoxqOMIED2i&#13;&#10;BJ9rfqNQzl+WgqEV+261nXgPTHzbl73BTycdSFNpfP5Kk/b9fIMj6VDBn+OhcEHZxK9w8xQ7zoUg&#13;&#10;lTkcZCjt+JP2i29Iu/bvelpmCxAj5CUfeZdpdEXrhY948Md6SoOFW9pP4Ml/invDXoT7hiHCSgun&#13;&#10;LvmXuqfELiZP80g7WYTl1Ffeg2PwIZ9zXnDYRaBD+uah8j612+VValFsM3e48srV0KuC9SWO0J1E&#13;&#10;Y+gUjF2+asktmLdcYdcZEljGOvo9b7oRXuI17FW1sYJjfUxjm3V9eHmhE9fSjm6Kz4alQuZ/adZk&#13;&#10;GftOszSVQUFf+VT7VV/Tpt0OQnPU8KkXQh3eY4MEgVJgBAB3/r3KORrH4Nw+4PhpbYtWwDP+sd0F&#13;&#10;derckFD4OWCU3fmbFj3DDo0HX4sNSYU15hLgbMmRSY4VCWYJrLp3DaQF4pk9ZTVNWabvjacX4Wga&#13;&#10;1/jt0laTtO3/ojw+Lf9O18+O29/9nJbXZbRfx/lVnp3XNG37vQgWyBEnXvMyS2bcjt/rONejrdWW&#13;&#10;ORW06WbOLB5pmjfYvy3XfxG6Eua8iBE/46JG/L2G/syZPTQRX898lKlBaIhiKk+BI4+XOUMcQwr6&#13;&#10;gj+xTR/iKDoUjobxcF7t38/G1TTelK+1f+UsTx1h7QCe5tU4U3N86l4qMDGSVbAzmYGdS6vJMm6N&#13;&#10;0OGZXxgnI4uTLieI7VLx5GFnqgHB/GQ0c5ZkbAeKUp1Te6WNVjooyDCdoGlFu86eM+Czq6dLY3Yh&#13;&#10;5kL8Rprh/Z54jh1j3FxNOIanUQBZuABh5jptCUsqYTeEYTKWHsBmiXgxDBqclW2YZ2V1KSsvxqmF&#13;&#10;WwImf0xf9SpinQTNXsXlFJaK38DPCcu8pr9OY0YTtCXfaZgeSSfVj67Dp0+bVGITDxSVX+VcuZuH&#13;&#10;zjT186vqV0EFn21con/r1fUwbrkqcw7L6DuGkocDduoq451OEipNwzEm+IUflWfl/Vy9ycEadr4+&#13;&#10;DW/6a/9OkwHbASaVLhg7DM/QnkAJbWGOvwF9pAHqN2KUujLRoT9MB+CehEiTCgqU+DrRdfdX3Lpb&#13;&#10;6IJDZ7n+MohPngn8Nf7YBlWnwrn5u4B1EupOrrYCNg6YpHPkZeHIRgZvx1NjixcnimRAXxderkzl&#13;&#10;mMo+AlgFBBqP9fpBBTAKVHfQ5PBmF3f0lWw7AdCAX5WnoU2EG7EBUlcOm79aF/Ixj6H4fZIF9VNw&#13;&#10;pLaDi2wXLcJfGiAcV2Hyr2sNkUeUs0Q6VdWNp5aFT3Gu8EUNGfM13LI8DmWdoolHPgo0FAQ/JnyR&#13;&#10;a1y9uUccKYhQCKZTcOKxJPP0iJDaJ8Jz7/7d5KN2yCJX3bq7q8vARpmWa529gUiV2uJLNak3D4U4&#13;&#10;CiyE1/5leG4rYpG4yg6B9kwsU4OxFy6uDFexd6AQRc0ZJ/hqoqxzZEg7LQpIzEf+1bZPPCokbjXY&#13;&#10;a9sJV9sxWb68lGM8tqsLUPEQ2IHZQVhYXIQXQUsQUEQR+1iPFgTWqOEE2xHGW2lciNvmCsvUKvFd&#13;&#10;TQE1SzQ+q30GYVHzRWOv9gm/d7n1Qjsi5nTsGIvWRW982Rn+29//8vBXf/nXwMjtKAcsYJlwO19U&#13;&#10;Y+MJC1qFXSfWuDUGQd+3v/9TVMQXhi99/lVUv6EpDOg9QItmOHITw6oI1cCHxkVCHyOvdwIc2gEW&#13;&#10;6x0BQIQA1S+FTf61wKJTY6v2dSe1salDfifRJnBxr4Bxj4WvAoNoZYETr8K98vrrEcB4tfA6NnOO&#13;&#10;UN6m/Qd63AAnwwn6IsZp1Y7ZWzjO3BpesgBN0T/doTWdC1ZpewftClWyNSC7zbEeJ8H2ExfE9glV&#13;&#10;eVdYRO9x1bYTMGnQ9l3iumbrfoRzRXI26UcVXoUpAEf7PuV2nkvR6hDv1tN+NXO+85OnWao4eYh2&#13;&#10;mPMKF4gKjrLGJB+P/ogPv1s432OjJCQ/llj6GFc0AQhQO00ay1BDOR5JyhhEZLUnbty4jm0O7PmM&#13;&#10;sMinij25sJxBSjBCAeBr8IsnS50UO6b1XdwFFOqgKyGZdhb62BIaO+DB64blFxqiVlj84x//aPjd&#13;&#10;3/kKAhDsFNG31YC4du1jBJFegQ4/RBAo7Ao+z5wDMHCygf2ZYwhmos0CT15DoPfaK6/Ch6Fd6Aei&#13;&#10;wXAfWkssLJcR7F1AoGX7nDl9MvTt1dq2s7uHNpfHFWOvBn51//HdEvKiPeeNHC6sFIAp9M1tOND7&#13;&#10;FoK5tbWztCtHdhDGaDPB/l01T/Vnf2wPaURKSYOMIcHdLFa9vGjC21Ey7oplaKGcGFdgQ6ks5hx/&#13;&#10;1Wa8hxD3MXzaums/ZwUNk+MYTD6B0KQEFbZnaWvaVHWczhxtdGiRNoXUaQe+aPs5LVTtau4iDHw3&#13;&#10;SUsj6R/SsoL6Gi/kfbk5i4JCz+TvPxNajSO0kbSlk08ohOxjgsYJLwcAF53maanFl8E4/v7rebvx&#13;&#10;i04rnX1VvqTQxnHbOvP/OWe/UhiacugjprENxIF+7UpAI+3N29C47Tqu6eS4GefpUN3q4tDNEPHr&#13;&#10;WCisvs8dMAorNCkvtJ86VmvTSW1M+Z+0qtDkR++/F3pUy8SjJli7pjz4qfUwZxAtnixDGEN3Fse7&#13;&#10;/8aQxMvH7E/Vz2rVj7ZJm8KviVMpO/LzX/oWDoknkie465jT2nYu06dwh89RuPw0Yya8ILa1xrZx&#13;&#10;fue84IBNnYMdacg6W8/izfK6LtpyjzLX2GfMunbtJoJ9hKaM8W6myMOhHNrZsQuBCD9pJ3OZJbXH&#13;&#10;0F4jo21u11nGRMIKWoZioPKePqUZ8SbGKVFSDl3yxIUuRgQUfqDYBrDDJ0/TtOt4/Wz/6XMaJi6m&#13;&#10;NDmN96u8d9797DwOf7f/L/vsfPrZfODT8qn6FUK7rj57Xp53vl1L5yggfc58I3TjmfBQcvEK6UxX&#13;&#10;Y6R9BaoAj25s7OeoVs1NPBZfF7WUjCDjNMbdJXX7iILchqfqMzZ6cve9+EpoJKUkgDdpt+ikYa8Q&#13;&#10;YhqA8xm+At341EmbHe53h/t+2HXfncY3jnAGVkj3cJjhnxCYpBrSuqE4CzXzlmKrwqr6lgOhEl+N&#13;&#10;BtktnHCrQu8CYklGhUpuFUhqZxP+p/M3A6sCqnPbiA4iupJ8yiA9V11QOBg5sFsRNVqMT/uNTuQ6&#13;&#10;2bRxemHqQMPkMpNViUD4zQtYSCcB2IlTJvVzYReBEAzYp8AqpQ+DH0uRwCzfAcwBZw8BkXHEgYxZ&#13;&#10;GCQY284w0yY+RCYOFdSkAc0H2HRpGMryKa58Wv8ut8JHAHiYf/k5ABe+hNdJgOWahwxC+KaN3fnY&#13;&#10;jql7x+UrfM3EhlH+L+ssp37zlObTcMx9hc8v6ym8wmiZ0xiffDevrkvBV53TmJ1W/2r/gqW+n8+4&#13;&#10;Gad5yShqglN17jL62VB0uakf7Sn45mo7wo14oy6O+qPr9NJVGEzoIpVOjC6z8zW+E137Ut7HfCrc&#13;&#10;vKGTsSzpmTnoLJ5x0ielbeLZ73QyMPtN06OTWic21R7FHC1LGmmcjMV+6qPha9iNrJ/fgQU8uJvq&#13;&#10;4KsQ4yGTeUEXRhf0DsbixQWL/SYCgJGHOFhre6WOraAFQR3E60nyV9NhhwWtzr4xK49+qJDWBYXH&#13;&#10;AhU4yH9crCuQOMEulIbkdOJEgYXaFe66+r2wgMFLJwjgTrtJ1qV4D/gaBwy1EcSrQgUFNmpR2K4u&#13;&#10;YByMjC8e746CAAUQ5qMhRBd3TuqETYHF1jb2IMYjLsLoAl94lGBr6NEytDOjhoACBp0Twr7txiuJ&#13;&#10;jaddF58ab7Usf+LBMtrmi37yB9tXgYkChA0MQYrTTYx+ShP6Ca/quNZfvJpOoc3u3b3hzu3bmcSq&#13;&#10;YaPWT+KD4/MXLlSZtjVCCO3KZNf53t3gQlspWZQqbYDJrqGFs01Zuo8+/ph6cztNepE0WJOx0CJl&#13;&#10;6wIHcLfLbiywqXXoxNDfPu+7PDdZLLrA26RtXJS7MFKzRIGKtKadEI066jya5TnvZyzyQSugYfcD&#13;&#10;eySLTzcjHDnHzSF/8F9/YfjGt95DwIDAZAEBENe1ytsdNFzz76M6cWQJ/GDQ8tvf+wDBxP3hc2+c&#13;&#10;ZVHqrUHLwwOOPawi7Du+Bh2wgDzChHFBWqJucETSImijasI1X9BUW4n7boN+OumwHY2rME76cJGs&#13;&#10;EFQa0t9bfrxe9jj2azz+owbHCotmtRc8bnPs+OKwjbFLKqmZkOHO+qPh4uo5bK1gXwTBCyMe+QAr&#13;&#10;O7fyJ4UP0k00ccCj7WWfduEs37a9UWXBVlD1O3SaIlQjUfq5fFHBVYwCwh+ti+3Ln2gtnEfjxaZ2&#13;&#10;jHNnlFGWOM2XeM+YX+Osu873uNHE43nnoPELseOjZoraAORNXxYH7i4XLTl+ywvUDkFIxyJCtunk&#13;&#10;XzXiA7QfLMuJowaS5anulD1Ee+sSmk/OK+6CywdoUJ0DzgyO8NcFx3DoJYtRYE99GDj9R/WoT9Eu&#13;&#10;CaAV+pHPeFV4TVzZmSNyFqiEW3cTgwaejuHQKXMbJ6Hi/OoraDEBg9oer752Nfhysfj2595Kn0qb&#13;&#10;wDe9HvrqlUvUQf7CBFb6Iv8trhL2Vpuz8I2rr7wWnNxCw+I0+XmNMlyWPMuOxjYCsqcQR+Yz8ESd&#13;&#10;9o+8JecphP8QOz8Xz3vVsAKU08MHP/tZcOW17B5vXGPRqu2fVZ4L4NfdfedpWVgCjXSTZhU3VnuU&#13;&#10;+AdvouwlrhfpmTfNcDyPbFva9vKzVYTxtr20K/oXEQy60Ja/K9C+u34HnGv82iPfaDrB+86exug3&#13;&#10;ojmP5y1AS08ZP2gR4GZOSLrdzON4sulVbc84rbWjjNnUjzRQQ9rfBaJzsQO00qwr3ZZ4vLOAOEA7&#13;&#10;TX6k8XPzdwySPno+4LP6fPULBSbSVfoIcKjFpS0+x55CQ/Ur629lg0cKNVyYMlcwhPCmTZ+W0b/M&#13;&#10;C9IoEiBlEe5YLf6M61jRaQ0PfP0sIBJe81B7QrmUI1g625oy45dV85gn7Z8lAWHyGY/GOv7xh4ab&#13;&#10;W361GOnqGUcDNcjr9znslbTheDdGHJ/OshHiWCws1lmhOCjjR+tCE+LIfma/qHd5rm1HnUdaFE4b&#13;&#10;LXGIq6v6V5ryqnfzMKzqCk4rev6mTcb0yWNWatAxiVmvpp1EH8vsaGPbjnA7dog4y4CTJCGtDtug&#13;&#10;D1AdegOgFf0b1TrL00BD6NdjcuLkFILUxxgFV9D+0w8+gvegZcXvwnlsW8EjF46QmTSucNC24njf&#13;&#10;Cozl6So/8Ln15AHxFEhx5T1t4KAm3vyJR2lfOpLXFT2RnW0DPNKZ+LPShV+/5678iJF85vQ7j/Hz&#13;&#10;36SDWfvYri9w03JeEPxzvUIvk1h+d57t3fyrvz/teTht53/Y3zw6bJpfxzPMny0CQIni39YsadoJ&#13;&#10;/eBvFFFUedp2JaxVaCJl20/UcnVs8Nivbex6WVuCZ+mL3iwpnyq+wzySPGdHrhkzw4/xM//AOPY3&#13;&#10;fPDVSTf1zCM+hnV4+Xa9/CpYi5ayFqson/hbtDb3rnJID1363jib0ss89ovfnhOYBMTOdXyauf5+&#13;&#10;mrFM2UHH3exiDoSAdScsnoO2VwQQEcS/Sm3hI8JmuRVC7NA2WiFWqb/q7g5KIoYyx6fJ3J1J5ySB&#13;&#10;A7IDg8gDrLhKR0QiFxJ4JW9h6Mm5ES0vvAWYa0Js+XpaZsNpvPJLwPgn5QlY6iZ8lMVPr3gb4qDD&#13;&#10;j3kWcBhXT7FhGH/D9EwgU5e1FW4tLyWSUTd2E4f+lRM4TXlVRwcKcWf99Hcy59O8pmn5CJxmYt7+&#13;&#10;jCPrNd/Oc1bKiI9pPsLp9/TZZcRz/JM4ckdpgeplIp5kPZImB/yrXAEYs51mk7Jsx6pPspvFq/gF&#13;&#10;y3OJXvDRMHdQt/kU9sNx/J76GTe4ErcAXOU7EWSAGeE3jhMjYfbHmgVGQz8xsp20EgWMLpuWGPGv&#13;&#10;d/eWognbzBq6sN8Bl6qMO2ntiZZlMMVJWS4c/EUwoBYCaXV93Xcm+eRmGl19V3tO4UrgoT8vDacM&#13;&#10;aU8aNz8HXnedXaB8+NGHTNgfx3joBnZFjOO5e4UI4kTDlXWdLzAwMrvItp4Hx9zJOJnF7xPyPs4C&#13;&#10;8Ag72wo5XKwpTNC4aV1ty407MnQWdKdQIVe7Zgu7HSvcGuKxEo/uiBOv3VRTYOUYxl2ZFGsDRH93&#13;&#10;c9WUUA1fZz2tx/3xO9fQ0q808mrbZ3efeAoPjGsb+osBQfJrWyRZnLN48OiOGicuNl3kWZ6Tegcc&#13;&#10;bZS4o6wAQ2GHfMC2VaPEay8VSgujC1OfWQgyOUxZ4MsdU9vy4mWM3lH3nCdFACM/OMZC5gG2SxRk&#13;&#10;pP7s0j9EiGNbubBw4aV9E+PJb9UiuX0HAQnxFTzt0oaPwJ11dLA0/8XHTFiB0fiW600/Lpas/y5a&#13;&#10;DxuUIW5PvspAysJ2hzpFQEAe0sUtjMP+5Kc/ybGcU9ygg5ZvFgLukua61Mnk32NEsg8XXOHpqq+z&#13;&#10;iFF44hgTexuEZccEPyk9fk6OyU96QDQROqMS1MF+4bEDrpWmax2F1p4C88LeQ5c/GCNlXDvYHD73&#13;&#10;5kV26I8O3/vBx8Mt2uDY0TPDvQ2uhGYxeZQrcp899QrsrUwSFhZ2h49vPBhucB3s5Qsnhs9/8XUW&#13;&#10;tq8OJ7gp5+hxrtxl9/4+1zpq3yhCfvsIeFMwofDQcU9cU8u0Cy8R+vjUiWNpsfup2pdquWweRVh3&#13;&#10;gGbAMRemjMUcJ1A7xL4mje6iFSKfeKZwh+/jTGgfQ2+ggeNTZwbmyRzJuYSmwnWOgHDrBDvtG54D&#13;&#10;k9MAq4IZeYb9VLiPMFlWUOPxtC0ESZ5/9wiLWhBef+1C0ja030k3oCV1czcq7QfepcFF6MRdewVu&#13;&#10;ao8J61Mm5hn+ZHKjkzfHWCZtWbZpnmKHB/igCenG+YebM9KlWjv78g02DEwn71FQpEq6fjtcqXzA&#13;&#10;WfsczSNsCU1VeRPJcGrN7kUAZdorVy9zRv9j6l5CE43dxp4atOMCOXWgrgpiauHqblu9JzcXMdJw&#13;&#10;/8C+OBU3HuuSVuVVarFIB4vjgk3hzhM2ndTSOAaNKbCUf/zuV34nC37htW8rEPTWos+/87m0pbcY&#13;&#10;nUIY+RtfOhMNq4sXsGdE2z1EcCkfXaTtHtI/Y4gPJN/jauj7Cj4unBseXnscbTuFjx5zUzC7u0X5&#13;&#10;x7j+m+N5wa10ycCmfZOHCIRPw5MvIVx1gvzWm2/y5AgefPjJ40fwavoE+HZeuMRGGajNAqmwLBpq&#13;&#10;LPJvcGSERDIGwWP795hYvoxR1VCEg3fee05k+GyiDPwLtOvuU29cch4HH3Z8AaeOGQpRfwrfeQg/&#13;&#10;VFi0yIJwzb7MFdwf/OTd4ZT1ungJjasSqO/T1gpOXDovk5fAHaNuboK5aLf9Bdd8j3Och+bl3SvK&#13;&#10;4TfgfAecZoxDQK8mijSgsN0FSwRHtLv1rAWJ43EwYZXiGgfyavu3tOYv00ZwVqiqcceUwcmIJzOQ&#13;&#10;Th0DfEJyI76Ln7hx4jwxuKRu4j20yIvz0tA46TK2EeZTZy1ssW6DtB78rOaQNQc3XpyB7YiTLMhm&#13;&#10;6p2GMg59RVrLtbYIbnccp0/NBSYu3p9BW0fA3RLCLrA1vPnG6/Rtrn+XP8KnyoD5qWitbSAQ2EDT&#13;&#10;bwkBseOn0DfuxF/KTf+s+X7jWlDmczqjFbQ9G/PTX90MU/mEPwNDz8XMw1xSaH08//cwDhIKfsx7&#13;&#10;GpOCgvfAa7lySj8qXryJI4wFJ8Jt8GMeR+B90fSDDjMnFf8EwMXhCSvwO+iXsWzl2Gl44VH6xOZw&#13;&#10;4/q14cfvfcyYycbGZ57BfzTwLZ1j/FkNEhpfwZ/CNPsTh2HDNxU0y8/OnC+bT8IoToRd2rUfFm5G&#13;&#10;6FMF557P1dZqkX8eL/zTbTENbLo0rN/7aTzf+/ei9C/Ka+r3ae+H87OuL3MzHvWyCC/wF+5pGdN3&#13;&#10;o0/raVj/nsuKdrBs28Ofc8eeS/hsf2nLdrZNUg+YmWF78Dj95D+uJ4xX2k3ylpq3We59eOqZM5Um&#13;&#10;cI9AmA7Sg/YUL3TjFg2PUap9CKuhoePwJF+TNJ0LzzyPSj3FQeKPmU7xPR0rDE7pXcwYP2lHsBrP&#13;&#10;/TRKbd505Hpao6oSCce0CWlmUZBXZDOzI7g740TAnTwXP5r2t9M6wTEX4+hSsQA5w4Cek/pXDbKg&#13;&#10;FnmE1VlqO5/EQFR+TpQjhCA8jY2fJSTMUWEsy8mITkm/Eq8edEpYkqD8SamA4WTcgWKKJGFQmqZf&#13;&#10;1XeUuOPffmbiQGncqCQHPurd6QivxpMNl4vEHtyQhHycXBnir/Ifo+VBcOIVDjoH/AiVfZpOPJiF&#13;&#10;MPhs2Hzq50+nAcZkxrt+NciNYYHBSPXTN3Dx0un7WfASYeKq/DFNoBvTudppN3vXr9qnizVK4J2k&#13;&#10;9Vv8hCZSt6qPcee56idT1sf6i4t5GuNOXcPez2mYNDKtY8ex/fLeePSbhPo5cFt0gthRqiiGVv2N&#13;&#10;48/JyPKYfgJ85TvGLf9uw+Tgn7hqY/LN5Jr66UuePs0/O0LgVHsG1kE/Jz1O9KUd8ePix76Q+NS1&#13;&#10;GFDBaXZdd99f5A6HH/6OAAC6d/Lj5N5wF/MukNV82NjZYDHlgkAYd1nYbQALxzbYidftLbFjgfBE&#13;&#10;YYiL+D011WDw+9RTdV1Vl/kfZNuH3LX3mIULSDIEBwg+WMTHEJyTXhbn2gGwng4OLuw0ZOgtH95w&#13;&#10;s81CIxogLAINc5GvwEI6cFFif3HBJX3VuwMKi2z4XDRUmFArtIj6PAIHy9k5jpCG/E6hnu4i7OTu&#13;&#10;yeyCuRMmPo7tAB+CCqXylufRGe179A1AapV4O4e7y+bTGh9qdqhJ4ERFfNmG7j4rrHZhJ25cRCvw&#13;&#10;0Fir2ipO3q23Ag+1WKyXCwiFOaZXm0fBjUIjv4XP+NoxebzA7RGUJf3k2CX1tp4Xzl+IcMU+oTFc&#13;&#10;0wiHsClGFB/WzYHSvI9DoHcRSKghQO8I/mzj6+xwr2PMUsGWPNrJsoIsACEOMW1ffuK+Jqf2IX60&#13;&#10;iTShNkn/IjiBrh1zXIw6yIsPj5fI1xWuq6mU62uBV60jB//lBSfSxEOgsf+Eunjum9sAVhk79nfu&#13;&#10;Dr/zm29jSPP88Of/z/eGa7fvDOfWzqNxwpElBXwsKLXvse+uMf1u+dhZtDSWEJw8Gm7d+9Hwyqv3&#13;&#10;h//qN54Nv/Vb3DxAG1vnDQQMRxBwLKEJcoTdUzU45AsKzJ6hhVJ8rPplNieCi6AstCWu04a0g+fQ&#13;&#10;bTMXCbaLAovj2DbRYPE+R2tWOXaxhbq0hpPdPXTW4uJN+xNZrIMTj+C4g37+/DngAg4WnHsYOvZa&#13;&#10;5Cf0U2lRgaCwaONBQ8s6wSpByZPQhn1YwR/gBb7u+x59OnKE4zr0A8dIadB4GidU00iY5UfaInDH&#13;&#10;X82NAyOGTqrtzdM238UOzBK0LY6k/w1+x8CbQhENdnp0LcZbwaeCnDq24MIUYVqEJ9ICwgqEp0sI&#13;&#10;XRep6yP4j8ZN5Uf37nGkBfx4S0Tohf7nguM+Wjz2zc985nV4AoIjyo+9CpDgYtQ2kOdm7sN7HU2w&#13;&#10;LwE3tAW2wg+9qtkxz/j+avzjmyjSgPVaoz8+4rYbhpEIEMVR8aIS5HobjnxJTROFkHSx1O0othq8&#13;&#10;EtoTv0+ox9kzaxGwPLj/cLh88Ur1aQTVlxAEecTqJEKCjQ34H/zBm6M2n2gonDkQP3mJ2hRqI0XA&#13;&#10;e64EvBr9XaXtvvTFzwOnV0GvkgcafAh5pcvbt29FY2uLm7UuXzo/7KPZlAUqeLa+1sO6ig9rP3VB&#13;&#10;Bx69UWWYeRaepjHn7/If5y81tyJXZts7CEoUzvnPQXkXenK41M/8fvbTnw7/+MMf0veJ8ew0AiNu&#13;&#10;E2NB/cEHPxkuosGz+HRruPHBj3NUjNuv6UPsmiOce/AILUBwskK/zQ1gkuhTta2wsQe/PICuNJ7r&#13;&#10;7UdqgKhZIg+WjjM3Bs/yiH3oREOc8rF9eKYCf8ft/Rwtp9Hle5Rb8zrqRB0LB9bVuos55xxVd70M&#13;&#10;F8/yXn/lV3MgeZ80SuWJV/MC6azznc0pzBpXCwvjTssmgPSHnfjUdYh5An3wTPVSBgBNYyR/vUxa&#13;&#10;tYD/6cFPWKw74AVn0tXKqbre3lxWwO0RBCYHCAqt6ZEV7EZhM8vr3GPUFVwegya9CcpxZ4MFnH1l&#13;&#10;eYmbvdisWAYXme+O5dk7o2ZnDaATYY9k3sJSqVnEeSUNw1WbVFuJK9OFFg2sVZ9vv7Rzemzbtqu8&#13;&#10;5/1FvDW9C6LveYI7ce6HtwOJ0PylzdPu+NADAI2/FLKERi0jNX7YI2IuMqAdsrr6EB6yFX7w3vu3&#13;&#10;oRvnL85t3PxSCK7tNQQf/BOXy/QFuAVj7SbHou9ydT12w9Ce0pbaMcbTQA18li+uXQdan9BNARc4&#13;&#10;A6v+/AOJiRNaoh79JOJz734fds0vps9+r/Y6nKK+A8+Lgz7hO4XnE4Gf4tHl/7yyXhTefp3HtJjD&#13;&#10;YWl6IrS/RCFZ2AaOs/Yxn9koGN+bB3Td/LYR5MX6tb98QycfTz/l3U2CfXifAnNtXjnHMr3jvJqF&#13;&#10;rsxdeyTP9AuhKdf1EVbfw99CK4YX/Qp8kUqlq/rFhzimk77Jn9/Udd76mX/3k3yXZ2XsezCUl/Cl&#13;&#10;Ge7KK3OfxKKMaZjz0whMxnizbNzhKbRLzzLbAqJBdFKqp5LhBREGXh0YVPnKTiiDSjKznjNnJuOH&#13;&#10;iBwza4C6wjZEBiTyN0/LThhPkeAEKztXdMYSjNQiDUgTrxBcTKP9LLXLcSKmc1BZZuegpG/lJ8FE&#13;&#10;qs8AqL/5yzh0Dd/sqacEFq1/J7XuctXEV2mcsBrX3RudE1ARPncjAkYP4yaUJwmTX7dBpzGFcfIc&#13;&#10;iU44AfcT8GWyYl665FcTiPos2BI2/pnlW9HLF0/hmtVZDl3oSHj5j2WM+fioAdq3wmsYOJMQXTHT&#13;&#10;vObPfFI193vRW7Xf4bKq470ovn6madj726d+hln2i9zhNP2dTkjfKBobaYr+4TeUmWfn2Gn62eV8&#13;&#10;4luc6sZ+ltdkGOSnvYv5gE0XF2lT04ydeUyuv79MmOyfOBmXEwj7U3aSnB3jut7dJ+L5K/5x0mD+&#13;&#10;wScgH0dIcJ1d9/U766F9hSbeFONCwoWFMMpfTFOSbBbfTC5dgLvAVMviaBb7fLN4cwHfgg3hNp3f&#13;&#10;7qJqU+kxkykHXo/mKCxSvd6jJu7Ser5fgZECCFXyvfFjidtNTKfQQUGDsKjerpDA4yP2XWGxP5+g&#13;&#10;LuK+8FoaKfY3NUfMU15l/obrpG1VjJ8Ai/hwZ95FpsY3/TZvF5LmaV2cOCs4cXKntofCnpNcm6h6&#13;&#10;ssKWdgpZzNejTfJYBSAa1fTIUST/qMrW7TosdpdL+GNaBzG1P7wOWHgtM3AxyVTYcZddZwURtqF8&#13;&#10;Si0FF6aXuYVDQYy4FEcKcqynxlzVslH4o3NhLVynz2PwkXYy3DbTQKl1uMN1xi7QXHxqHPYpC2Cv&#13;&#10;F5ZGXJiepO7ShIIMFx2AEVy2XYzeEXWRYTnNk+XL/S6vsV4O3C6kXYhHeAaO9Hd3fov22Kd+Cmic&#13;&#10;WGtjwcX69g5CDwf+lacx1nqUHWOFJu98lmt5F357+NM/+7vh+q2P2JHj2BL38YpjVZfdMT6B3Yfd&#13;&#10;LQRM2AVBNAOeN4m7zZGXr6MltDn8D//mX6OyilFexwImEe7SuasnT5e2nMA41hTtFJ9K3xjpbU5T&#13;&#10;1dftQ9KsbS8+bHf7i3RjH1tGaHgaDYwlxhiFYy7OtlmAPOCIyRk0iu5hINSV5LITfQRr1t9FQ9tH&#13;&#10;AFXspCMoo20cB/ddiNIejpP30TBQMCHt7EMHq6jiqrXjt5sLtoW4rx1q24KF+cO6/UlafwbN7yIM&#13;&#10;PYqQwzpbD9vavgxmZjgwPxgh/o791ts+1IJOr4lWY8rjv54wqgXrU8bnhyxuPeqjyrDHbhSMqGUj&#13;&#10;jnbpm2375B/+4V2ELveHf/7l30Hzhptobt2BFvaHS1deoU21v8PtUFcuZ5f6JmGXsecTIRbzFUEL&#13;&#10;eEBV7aTWSfWnjOuufHDOl4pfw5XwkjVUvQwrP3z5D/751u8oOH7wmKtB19Suw54S9GG/lCdJK/Iy&#13;&#10;NUUUpsjPbR/5ljY6NAINWyM72tQ7o4FDTQZ5pO8RzMF9XdzvoB1lus++9XYEAavH5H9P4A1o8SkY&#13;&#10;Ymfam7eO0y+3oG2FMH/9/e9EaPbO22i2UD81yX70ox8Pb7zxxnCF40BHKNy+p9aa2iUefdaAcyaF&#13;&#10;VJPWp7am7JFRLBWefBpiS7/MNe463DF46rS5o+Ckvd1YU9iuJpzaX9//wfepuzxzNUecLl+6AC4R&#13;&#10;jDAGiDdtuixge2ef29u8NWTnycMYmD6CYHxHIfU+x5CO08MROkablD50QP9zIamwXjs8e9Cq17na&#13;&#10;96SNp7SF/UM+Jt69ljzHx2w3aMw41ivjQPUA8OC46PzWzQ3HB9uxsGNYv1t3fSNww1/6EYM1r+Ib&#13;&#10;OpHvhb4oqw1sNx5DuxmHiQIqe1E0De93y5o6S/qEIw/zBATc8zHMR/AqnHfqZBwpAdBm/aTr/BgN&#13;&#10;qDOXXzMjHPMGBHavot34FkfOtjcf5UifV4HTKNA6Qljw67im8FfB4y1wp0D4NEdfV+HTwY0F2VcC&#13;&#10;oOX7zhMB17T+CQ98Ra1Wx9i6VM0nSU1jv6rQjsHnr+E6f7Mwx2nZyXYsxrKtU/AZv6IZkWy7K4yf&#13;&#10;rzGshwLMOg6mzaUjCE0Oni0h6OTKeGh/cRlN3fOvZWNjE1tVH99QSLgazamT2CvRqOsitq48hrO8&#13;&#10;xNGpozXueOTp/j0ErtgxGRbQLltRo4+NHuYk4teNJsc7f3Ms8gZvlGcFfkPEtwSC089faDc+Bkk/&#13;&#10;Y33x6+8x+IWPzttA303z67hfNf2vmu4wrJ1P16ufh+OlrnjKB3zPuEt/6GdsAdFf/O445tH5+Uwe&#13;&#10;wbd9ZI5vtb9dsrveN47zZYVkr73+Km3OsWz6nscOpdvwISKbRlp1o6Zd85r6TmxTzPqZ/rZWw2SY&#13;&#10;vKFd40IyUoyn6/W8cdt1Pfzu1p/n2bH62TH6mzThA3wXGmYBzgWeE5gYkowneWSAEpb2GxFmXCdL&#13;&#10;DgCZ4DBpy44wSNUZ3QlvNEO6LsnjuY8QdCEFBMPoHbTSyERzt7YaeEQHZXXFG3mGO3GxdtAD7wXo&#13;&#10;PLwGE8N03QC5m3yslH425jRv0/vTr/znHTf8lyJ9yqiIkl8NhpYiA5vD0flGaDLzJ9aMOIXf7yQd&#13;&#10;Kxuv5Ftvo3dlGy/jl3bBvGUzwZMIR9hlmCZpGGZ5CTRO/In31JdvfcOU815xeKWu83fj6uo572jx&#13;&#10;PPSn8dfl9/NQtLRL52uY4InPgsjvsU62lbgPQ36+s1W6gnNaTqc1f99tbyeiTvCtv25atu8ZbIk7&#13;&#10;r3XFIYTYE3zLoJKBf8qZvvNI/kToZpOhSGv1w5fJFewlFSbVLGdiJA93D4TZCdQex0ecMCcPviOo&#13;&#10;MO+Rdi2zNQQyqaZuMhTj6aY46W/T/DpO2gk81CILXPjAdRbFLtazQGT3Xm0AEMqgy002ByciDFAr&#13;&#10;QK0EYfemE/mEi3YFPuLTXU8FKgoYdlGvduGvYMVFosIRhRFHn6pW+jCTAhcXamdoWHR1azWCCAUa&#13;&#10;+89YRIBVz9pG0EGbqyVhmLfcuFOv4TMXcwovDHMn1eMn7uRLgwuP5/RuHbN7Dt4UIrgw2cbwqLjV&#13;&#10;2Ksq7Lmal3R9I80DBA8nqcvm2mYEEuvrdzP4iDs1PdTucOHbtOgkUK0Z6fQsBiidgGjAVXr16lGP&#13;&#10;ebh4Eh/rd1n0MaHROK6LGWE/h9q9u25qGijcsF4uHj3LrxqlftvA6VEj3UVU0i+y6+5AaJg0ZB2F&#13;&#10;TxVnncIRryh2IXL80vEYgDU8dl1osxPHl7ETsB54zg/nk8bw2BdA4KL2zfrt9eH6zZvs5l5JWykE&#13;&#10;kIfO+gINX/2DJznob9uF9xBPzQhxpLBBmo4qN7gR9y4MXYiL8+MInZzAGc8xhB7EADtw5fSj4dRV&#13;&#10;boZhsbS3y01B+O1De8fOoAGEUTs1kJlng9f14QtvIzQ5+MrwZ3/+N8NjcP4U9VKygq9jpwEc2FGP&#13;&#10;HmWiICzkw5Z2tF9cKH3/Bz9FyPB/DP/jv/u3HH1gAY52ywHh3jrguOCYKjzV9ZonFU+p+nncqCY3&#13;&#10;yRo8OtauUjcFHDsIH7zaeeGJxz5XEBpyTO8JfIVcnyLo8BaaZ+BD4dD2xj2Obbwz/PEf/k/DX/zl&#13;&#10;Xw5f+9tvDIgGYv9FWJ8uOtnhHA2LEAWF2hPwmu4dFno3MIDqYtijV15hqx0dncc9FlAMesxxDDVG&#13;&#10;bAsFXnvkoQZZbp1hZ9g+qzDF8+tqY2ggVEGgu+NZxNK8Tk56aHGdLceVZ4Gi0MgBfcwjXjdvXs+R&#13;&#10;EjVGTmCs1yeowL7JoxhpvXP7Gke+3geOg2gRnDvr9c4Ixbbu01fc1YDfIBBbX9/kxh9svlw+PWxS&#13;&#10;L/mQmkMaOpQPrSF0WqEv3uQGgOsYRfzMZ16lDiWk0J6CwrbgACGH9VK4UQ1ZfBBCIJhaUBfE1HnP&#13;&#10;nMNxgkodqJ1k4zP1Eg+Z8DGWbWJX5CT83Zud1KISJ16Hfo4rhs+AN/v4RQzmXoF+FWDaH9O/IEqP&#13;&#10;Hykgy3XOUIECVu1iXeD4U47gYAxWLaTz8BKvPN/ZeTZ88DOM215EkMpxtLvYQ9rc9MgS9ojgZQoz&#13;&#10;b9+5Ax2tDD/6x3ezq//O2++k/8VmiOMntKMWxwHaxR7jkpZrHmX7uYkFFqiv8XV1m4wjHPzUzs2b&#13;&#10;LvPLes23adq9aGzKuDxGUCvHozIKZTzuKb+QX6s9dJ9jXO++9z50zC0Or73GDjtGvMGlRzXUOFIQ&#13;&#10;p6HRXY6cXeVYo8ajP/r4Q/i52oIaeD7FcaP7CH6Jh4HcVXiosO3vYFsLrR81zjx+o7FNa/gxwhl5&#13;&#10;juf6t7Y26EtldHSVa5u1GZONAwWm0KwCVwUe0opVt8rSfaHB+QH8Adqo427Oi5nDEYclrxFJS2wJ&#13;&#10;DLeC4EZc17Wc9k3nLkSTNnkqXLaPCbv9VHpPeZbJi3Gko/ycR+Mh3rPWDWxEfImrOaGwGMFCK67p&#13;&#10;q+0IA1bLaGeM5utWqlLIu+BJ4Ht/82a6kILaRca33/7cZ4c1BCc/+dn7CLER6nJcRIHcU4RgRny6&#13;&#10;53Ep5kS2O3VWoKydRZ8K4sVHOiMCsDyFxc07nlIjHTKgBQ7xGvj0j7dfeRfdU7wZmvmp+f/abp6H&#13;&#10;eLetAwf5NoY6hv3Fd9vOnwIInWuwA421snCN8IS+II05jmhjSO1Gb+PaeIxm6EOMr8MnF9G6OkDI&#13;&#10;ukw/X+RGtHuPMOgKXtfWwNt6aU95dNVNEstSGGz/UzDyjOM9JzEkfnzLW9Kcy5Vw/QjHLGenAaA1&#13;&#10;2zpH0gOlf6QN6czX/OFFGuka6v3id1Mfdh3XZ78HL0Ts78Np/kv8ti6zNh8r0H5+GqYw3H4vH7Yv&#13;&#10;zOYSaoVAB/Z/BRidT/ov6ZzryiNsN53pdGoV2TZZx4/9If0S3u9xd7WFHTvPnb8E7/M4fvEYulHS&#13;&#10;7VOW6XXV5+ft7TFXx4Il23rMu1s9XtI2zjmvLvWzTuF7I+3j323cz0T+Jf5McRE+WcAHH9NsOh4z&#13;&#10;H7xHgOM5/5zF78jGFTAn4MWQlV7aAHRYEOCk3Oxk9pQYRPcAV0y7GoLAWSmzRrcT4VwIOSDoaP48&#13;&#10;0+mcflCWsabIEbn+rISN8FSuikscIls+dEKoHC9BCbNOmXTTCJVe2JjgM9ja6R1AnKS2a9z0t/kX&#13;&#10;7GQrvAV+gmdSfr4adz7Lmc63epb/lGH4PkblYXiVQ/385l+Hm+VMg2WWvwRPhdHILsZJZmMe81zr&#13;&#10;rTvG1D/tZQGkyWRmDJwSk15+v8ilvuJ6gpD4jQP8NE35U4kIP+YhaTs+u+68zQKlha5/exrfSUXn&#13;&#10;51M3T18xZ3i0yBEe27n9K9Yn/waeVLfyPQxDl5N4JLeTi0e/M4kMvU/zLdwVvPqDr5H+/RJ82zmw&#13;&#10;gUfbacEBjnxrQVl5Bw8FUuIYz4WLwgORZP5OyGWW9km/p/U1vt+/jqsyGZyZPLoAvnnzxvDd73wn&#13;&#10;+TpZC08AFgdZw/efquGBdoh9CxqS0WqHwcWdsCgwUbvBhZa07e0OMuwlbsdxsa6zv7mDpJMnyMSF&#13;&#10;Q60GF6TuwKuJkQFkpAUxqrNPiCPL8mfeUZPG5oPCErVS3Mk2z91jThb2c1OHR3LW1ryF5XGENB4r&#13;&#10;8WiQBlg3WDgOw6ksSoTDna8MMjYQsPqeibwwEuaxIyfNamPsUJ6L3yfbLCQfLkbrQ7xdOF9CAYUe&#13;&#10;Gsi1TRWqKBhQ0PPwPiqz2Ctw4HJy6BEaF6pe5eoRGml0AwFBaMB2pt4eeVKzxFuAzNNrjJ3wu6ut&#13;&#10;k15T39GGyx753UczwaM+CiI8HuCkSYFKa8AowNIGjLsM4tuzzSc5PqBGiYsqFy/C7pGre4v32N3i&#13;&#10;alvqrhDNLuhuoLgJXUAj2bWnvxTc84FfvGYyYDomh+kywCtu3aHXnoAaQh4Pqt0u7eWo5YAYYYHd&#13;&#10;b+C+xSJ46/QTFqBr4Mq+sTecAG/RMMIA5lH62ICKPvIUaODOcPXS6vBHf/jl4S/+4uvD+r1NbiN5&#13;&#10;Y7jzQPUGBEosbsVDFo1MFNzlXmIXe4fJvUYKr998OPyf//H/Hv7wj/4ITYXL2FiAIUMONZlkcslC&#13;&#10;RzppnmF9dT77Z5h9XqG3tGp5HjHa4qYlNYyc+JuffciFngvmOtJBO1K30+z67z1ZHM6dPjH8+3/7&#13;&#10;x8O//L3fHr7x7e8Pf/FX/2n4u299e7h55/awvvMoNOlxnscc4fAYSS0qPerEkQRgUntgBVsgauvI&#13;&#10;fxQKqvGg1s+TLeyk0C836Bce59DGgy5CIdrVOtjXl4TTxQyTd/2sYxaCJSUhhYIT607aMZ19TIHx&#13;&#10;USbx8gJlE95sxPUN0BmGB4FFIcYHH7yPBs368Ao70RsIiH7ykx8OH2HXwi5/fNVjGJcjQLzAsZEn&#13;&#10;CFAUejy4VzZ+xJ3C1EePtigD2zLQk1dfq3lyC1q9jBaFx3nEhfSXVgLI4uDjkVyBxuXhK7u5Fp52&#13;&#10;VHiQsFqYKXB3ohjgeFMbSOOpJ0Yh3xZaWBfR8Pr4ow+Hdz7/hRyV0rClwpyrCEvURpOPukgM7ZDV&#13;&#10;BVXiEe5avri2nc6ePQ9NYEwauOV39xASaStl7RT+CEfsg7TAcOsOtpB47nD7wSZH1D786OPhxJc+&#13;&#10;n/FdXvHmZ98arly+lIX3FrdH2UYKbbSdJN8+wgIt9iVop+Kp8DskGb5bf4AcEUOVC3u+EFYYzDv+&#13;&#10;qUtC6s/h7w6y/J5TOm9QCJ/5IrzEBaLjnWlv374bnF2+cjW2Xjxa5MLAq8JXoPWlo8eHC2cxiA0d&#13;&#10;bYKXbQRz9+GX588hZEKA7PjzGIGVKsT37t4azjw9E0G4dbINpNGyqeccGOE5vMZjPwfPEF4ebHMD&#13;&#10;yXvQGsaKz6Gtd5zbz1DD3treKJ4BzcsvavJffC24ck5FmCgTV5mjwLe01RMfno0Xig8dJURGSn6m&#13;&#10;E++mTR/izXFfqu0xKHNV/M3HMaLaTOGM6WpeUaXxObrA1h/P+UHJ4Nx2IKmpQ4NGEZbOx/SpEx7U&#13;&#10;quLiYfgztUVoF2/XesbC/OMPfxIe9vqrr2TsP8PGxivw6/scD9Re0ZlT3hZmfghM4cPb0K3tpF0k&#13;&#10;ihy1nbgdDiGidbIUNTEXl9Dy5FuegaSAmNTXOgtEgR96DdwjvlOjAE4co42V6DaQDsnt13BC/Glu&#13;&#10;BC5AzuNJ55nv8IyNLOEAH7X6KrwGt9ad+VFtRKEJBp975/Ofo86fgZ+xUQc/fQQvP4pQTznw+u1H&#13;&#10;jIsImZlrZQ5DWrWj2BpI4c6TbG/xqSAU+Qt8fRuBDELts5R7jAyB44A2Tc185zerpXgODstH+iva&#13;&#10;IO1I20WXsxTzSo9vHe9wgP7/f3ChqbEu4uJl9Woa9CmPnzvx72+kEcKaXsq/whMfNDufy9oOvhOe&#13;&#10;PWY0K3vMSzpr5yaYc9Z7jKHnLzCnj9DedY9COvq0f0ZnPgWrbdrtWrwHYopPUWyngDwnbSmd6/Qr&#13;&#10;flnxSkmi5gr6zMaECibuL0cPL1vPTte9wsC+muDy9yUFyMMPJotjK6+RuZkjXEbkQOWEXUDtCPW0&#13;&#10;wR0AxsEzHX9Emo+xTh3fPGObwCDyEaQMhiEcCIC8WlWxwquRTddO/zSQndUOH9iroFw/OApUHFAa&#13;&#10;ACelPUkzHxvJSX6VMSGwsRBTBnxhTD7NCCqC5ZvWfMy7Hd7gyq8KN06/m6bT1cBTMM/TFt7Mg1KT&#13;&#10;v2E1MQFPLCRsXBdGlW/B5HulrJy6DL+6zH4aN/EtBGfdDhNS550wBjCd6dsljzRsTVz0P5yvfi+C&#13;&#10;oztHhZvOePniT+Gj4BnbGF/TSBO6TDAcCA+5hs+4VT/zLUHEtH0aTpNbmt8jAM/l2BMZPSOoYffO&#13;&#10;/IAmaRyo9Y/g6rmUSREfsy5ne41wOYDjAsfYxg5Q7h7p58LOBXSYqv5Mju177rzrZIzWxwm2Tl8X&#13;&#10;NfZL6aRpPPUiTL9f1Jmm8ThtO6ckzSDV2vjed783fOe730V4wRESFlDudlpX4drj53WY9nEN+tke&#13;&#10;Cil8N0/rpaDCIzP2P+Np9NUdS4+GeAtMh51gcayGh/YmFCQY5oB+9oBz6ZTjosEdxLsP1tHgeJRF&#13;&#10;oPV1oavGh7YWPI+uBoW3Yiiotext0kRTg+9j2CYx/i6LiyOrJUxQKCPcgZf8FFQ4EXGx7tGTTXbf&#13;&#10;104xiQAeBRuWaR1dhKolYr1sw5MIKc5g3d+bgbzNQ3/zdaG2wwJRLRWPgKxjXPUyO8uZwLMA0ing&#13;&#10;sD3uIjDx6k/rqzFNNVMcPLNIYkHtovnunbvDaey25PYaYUHFXCcsCkEsS7wpdFFYss7OsvzdK5gV&#13;&#10;RuX6S/yvRCtkBaOQDyLocZEsDu4yaCqIEQaFL/r5O4MlfrVP7nEFtPhV+1BDidcwMufVqGrQKBiS&#13;&#10;No6tcpUpNCvdHl3wGAI0BS6sozTt059+jjMKYaQVYVbrwnZcYyIt3NVX6C+Ms95EEtsm1E9bHC7y&#13;&#10;nVyfVZhDGfY7J5MK6FZZ7CwteIsAiyp2nYdnHOPZ3WBRdXT4vf/mN4ZvfJNbcR7czVGOTVSStZdB&#13;&#10;1Cw8c800N+p4XEVNiqVldvERoty8vTn85699e/jv/s0f08YIDLjGlCYgTmlQuYir4aP6r3jTNQ6l&#13;&#10;Hd99Sv8n2TnV1o275raV/V5B1ap1Bf8uJo4iKLBNN7BTEQ0bjlbcuPbh8PWv/RVHDB5x3Ohzw+//&#13;&#10;L//z8LPrN4e/+s9fG772N389/PDd94iLNhIqNh7jcTJd43AJYBXC7aKloQBOWrbPrKGp4EJc3JXG&#13;&#10;AwIb2ufocgk1F/dqMbZDfDKPDRkkVaFzJ2nWWDqVn2exhodjvTzKn+8K3ITjxDOEBNDz3XsI2zgy&#13;&#10;cYxrbfcw6LrABomKwOfRHLjCURrVyE+euAAMaFwRb+0kQsxdR1MFkGfKBgjx96DXJwcbTPo2hktv&#13;&#10;fD5ttoFwQNzKixbpi1c4jvM+mkF30Aa7cuUC+IYPoA14DCGBsAsjwGcxKg/OmJCFo3RR/Fp8eIxS&#13;&#10;Tty3cbjQI9jKkpZjH+BnCRp2vJA37sBvdljA/+l//L+GP/iDrw5vvfkGqQ/gA/cwzvgemgsI+eAl&#13;&#10;LtDlCXe4Qnpx4fXh5GUMLcNvH9E/z505T50X0XJ6QN5q6vAHcBU0qungkTVtmvzZn//58DEC7j/5&#13;&#10;kz9Bkw2bBmyEnYQvnEaT6Bn2OjTKffnyFfDI9jELJ7VvQFoMSCskPnIE2mMO4OIpGwPQavqqT/9Z&#13;&#10;T/suddb1XAnE8U83p/d86jP2gf42v6kzvIUm5vKMnfFoV+DPaBg6kUfdvHmbuj4LXchXTnOEbgWV&#13;&#10;JGlhmY57+dXPYPD1GDxzJTjbo5xzF19Nv7oFTuXzCiovXTyPxuQNtJEQPkMD2mq4e+t66F6+fcsj&#13;&#10;b2cvQMt0wgPHEMdgNISePkHAdQ5NF65jjkYUWjvXPoYPqOnIkUSOQXl80PFR7YB2wZkfI38qTIFD&#13;&#10;GVqcPkFscFX4MRy6gg796WwPeaQ/54bCJy+duuYz7Wce0nXn0f6Hn4lHXJs1bSFEvFuLatFKEdim&#13;&#10;HmNGVZcKMD3IgoYZU9G62oKuNFy9snCVzAhDY27ZH/3oOOOpxoU18MuoQP0xms5tUBtc9W5fKBws&#13;&#10;MPYfH87Rtm4uWP9n8LOn+zBd+utyVjwC6rxcP+HwR375W0+7dzlx61vBO6fPebox4q/06GIq95dl&#13;&#10;QWhHTBT7Fzh3zkm/VFu+tJIYO8FJCWyrah6V3PVYGMZaL1w6izaVdKemEVoj8Ncn4O3oKkc215mH&#13;&#10;rN4Ybt/UeDvjCf+kGzVRiq4QCjJ+x3bZJhqy8O4n4H4JgeIrl89BN+ITPoCwJMCKNHAb9Npahyro&#13;&#10;Z+gj9TGqcQ9FmoR13I7js/3GaHm0X8ebhv2X8J7+8CmAdr2tZ79Po+vvr8Yexhj6ffsZzzSNG/1j&#13;&#10;YB9qyhEa+Lh+hjsvEhZ5JalGRabCuVrZ59H69Ia2EydK89m5xlPmQLIYN0+zFh3HRfMs10+/qp+N&#13;&#10;AbPHPG7RR9dR0shaY+SDzk11cLg8w4eMhPt5OEykX+DP4bWvsCxNAZzn0YRrBUeiH+tq5/GMq5Me&#13;&#10;QQ7CuaZNqaOqwk6CZNYl6HBCQUWDMDOYI6zLlZHb8SklEw3VYXVOCA2TEaYhSOs/42bCYW7k60Sx&#13;&#10;FqbV0EKeRSYvVjjqqbOBxInaKI0bEW/6eaMU4/Fb3Ju/vwyGwKeLH++2V66XC0ElqMLgtJbr5EBc&#13;&#10;dP4VA5jIuPPVr8oRB0WsAJjBUoIXbQVLlZ08RrgIIbwGQPMTB6pKu+jT6Wda26s7j7l0fj0oWlzD&#13;&#10;JKEl3PT6j/VowpnC3e/C3678TFv5tP8nuOUYYFkW5MTE+ljhwFBfiSVdVI75rEkXXo0f3oB5LpQS&#13;&#10;J6GnCWAph+SVRgHLvM1tI13DnrikneKhwydZ4gX++VuLu24LJ/pMmEZG4a6ki4qxajyqc5dHlWn9&#13;&#10;ZDKZa5sr9C0s6fShARct7Gjrx4TtMRO3wMEkS7o8ym6jgsQIacCLC28X/8EZ/mpa+DPPpkfxYPs3&#13;&#10;Xoj8qc60U+dX2pin8Fof81Nj4mt//bVoaRjfct3B1S7Gs23qwaJPI4tPUFFWmCG9HuGMrAOx3y7+&#13;&#10;bb/WMJHuxGF2d4FBeKudYPC8S+sxGkpZGpY8QGsg7Q9OcqyG9DdvYrATjQ6FCdbbhY88wXbZZVLs&#13;&#10;zqKLQAcIeY1l2bDWJz8WamqSuGj0eML+UzUZTuXmGAUkLlJMd4p37aps8s+JmpoxhRuPeXA8Ar7m&#13;&#10;QKMNFbU7XOj6O/XkVOp1DnsX1u3EYxacmB9IewKTvEz4xKHHBBSI+m5cYbU+1k3hi87rgG9jcFd4&#13;&#10;FCh5LEJNkeNonYijFRYTagiKY90jhEe3tm+ygFLg5JEAJlePsOsCjO60rqwibOKqYLUbhEPnsSdx&#13;&#10;Y9nC6XGCs2f22eG/Cg5K28eJlXSqsModieEibcTqzVs43Ll2d1ayWl7WOCK9gLZyB9h+4C65aV2I&#13;&#10;LfT44BhBYJ2Ptv3VWED7AHrX8KkGyGxzB5wcUyRskZ/aAfdpf4WNHgmRJoVdeyY6F7fHs1PuTtlx&#13;&#10;YMFGDvh6uguMTkYRML3F7TmLiyc5zvIjFkjcnoPWguFej68AAEAASURBVHJ3xzzpyH4YGx/sdnu8&#13;&#10;BXkODj4En7l+8/7w9W9+b/iX/+r3oD/6A/jRWOlpJv9EJn3xhH3yidkOUkrnWeiAoBhMJZ79Wvsp&#13;&#10;4sQxxZ/HHJYRHrCC4F2DwGoYrbLgR50dXOxgABZkRPtC1errH3+EUdovDvc5vnKRBeR/+Hf//fCv&#13;&#10;/vCrw9/8/bcQ7Hx9+OGPfkr+0DjtoeBITQt3jxZZ2O3sPY7QSzzaQcJjFuooxmPqI8wKN6RXxz7b&#13;&#10;VG0N+5r1dPNCzR6FRJlQWTfq9Eyaoj2Mr3BO7YQSkoFB4mRXiTZSYGRedzhe4pEq9rWgY7Sp0K44&#13;&#10;haDo42sfEkc1cegUWx1qil26cInbNKRR1/nggjaTPyjYvYuh1F3gPIvA1ducjtEnPKLk/EP6Obl2&#13;&#10;Jloa2wgwmGVAm9QbmjvCQpdsQrseB8mHPDCw0+bQNFVI/9SeCpVjsgn9Zx6jsNvdW+iFhLafAmCW&#13;&#10;etSbeQ649qiHx0WKdxxBS2Er9K1Q0mMmb7zxZvqGvEeBSOzV0L/sm056PQpiXDUpnKcpwPOITzTi&#13;&#10;OEJ2inrtIkjw+NwP/uEfhsfwL9WqPX6oEFBB8hOEbNSAX9VzHS2zBTSPHn740XD+4oVotXkc8Nk+&#13;&#10;7Q+NS8MRdFP+U+jf/iWeM96O+XzaWPOJ8YV2t/8fdsX/QTmB0ovI12ZFjkVBI+KAYuF/6xlj5Anh&#13;&#10;dfBuebP8Wzq0bsvYJdkCb0dPnh/OckPIOfKUX9o3FapqANdS9rwhC/6nfSdvZ9mFNqRrBeDCsIbW&#13;&#10;ncLqa9duB//2FzcpTiFQPIsmn0estuElp7nC+DjHFnO8QRw5Z6HN61ihVbHPMx46RwB/0oc8IMff&#13;&#10;5H3S2OgyBtrHjOq8kTqJE/Fuv/VZc+KaRyuYdoxSwApqZ67wCXUT33d/FBtYUgY11HU837utpsKv&#13;&#10;SmTo6OgEmb/kUywaoxo06S0rfvBfxgF5pfSS47j0CQX5GslOvrTnMt8Kvw524M3cWnYE3D+jb2lQ&#13;&#10;3zmNt7vZ5z2OfwBO79y+iZDlzPDa1YvATja4ppcSlBAPoBJUwBGDL//zE8bgAo/gwTj++GM6YQ19&#13;&#10;++wgg1/gKp8XBIxegaHfU0bHrQ/5X+KEx9hGtJXzV+hd/iEnkddtI2TCONWAggibBMAljmV88D/7&#13;&#10;p0LDRewVybO0seMKWEPFyxwj23Mw44zl5uY+wkPGf66wU4MtdAhtMIgEqBLscfMUcyCKZ2MBHg++&#13;&#10;FzgWqvBKXKlJWGsZ5+EmK1ym3ZNL+QXZhs5wPQt87qVpr/E4ffre4c8l+if86PJeluW0Xh3Xfttu&#13;&#10;3g/a55d7dp6Hy/G71jPzZ9Fnfdsv/HW8LrXzq2/WHiP+1dbyBj/zrM131y3g1/aHBs07QhT4m3yk&#13;&#10;eAz0J32O9fXpa45aOxEjb3nLHPY5XizfL+cLxjvsOo3wlKs4zvuqTOkSv0nSxvXzpXTOc9/mXelD&#13;&#10;9mF56YiHLlfwdf3dT7hVdUiqWhHy1z/17aTcQVnARYZAOZmWVWQ6wC6PnYfum90S49uhZVwpJIye&#13;&#10;CFbMR5ADgGP+Au2E09sKSMgkmPN07DLSW+mMJBrTOzBIAE4YFcNk50Z+YEwnj0E8+aSD44lzomdb&#13;&#10;OxFbYHFmeiXo2QECggxaxLN8B5pGShLzRwKw3k7g3SFNBQwckUt1MvkxnQuZxLfACbIjPGLAMjyT&#13;&#10;XMOpuwbWRIqDHSmpP3A5+PlvzL+JxXyfh60GR+tC1LgY4uUtOBpxYJqo5PHtv+Coold+NqiV8CEh&#13;&#10;ggclik14RrV92gmHbgrf1GbM8zDKb6kP9c3PaqNKOY1jvV0gGS6TTf7gW9pISdRNYpYEJlDkPaCb&#13;&#10;dsS1aa3DrDxJJ7Tj0zDbsiYWXV5gGXFtvTLRs37+8B9RWzAHzqbappUaMJLO8mh4F1CmPdx2qZuQ&#13;&#10;m691ogx/ESwWBRgUJw3nTKq04Aycp+zBHVWum2DRWLRo3Q+0JE9GMUjnZJw6asshTI/dZhcnEQJU&#13;&#10;1oGt6LBrJxS6/q6v/lv9vuJIF9PJWPoiOHZB7OLnw48+Gq59dC07k6Z/wuRTDRE5RRax0iDFRHDA&#13;&#10;BNx+F7tHwCzcdWXyQo69eNRDpzDNIzI6d7ZjM4QFgQte6+W3k2KFLaqZuzhwkeDC33ZwoaVwwDpX&#13;&#10;OzGou6CEN6jOrc0OtS2cXPeRHzUuFBI4yXCRv3uS2yLQiHAnXadNlWNM6Mxzl+MXCg7UFFnaQkOF&#13;&#10;cr3dxjD7jkd4FCS5oHiC0dZNhAXeHmO5W0e9ArYGNWE1f3cfXfBq82NlZ2XYOLWRybn0o/FKtUZs&#13;&#10;EyfaOgUI5udNQE7UFUYY7o1AGpA1nvnpbCO1Pjw2oxMf4iz4BVaFPGfZXdZfnPpzkerVx958lPjU&#13;&#10;wTQKWhQcnTnHAgwBgwt1NW2WWVje51iENK72zSoLsYe0F+CjtVLHb7S/cAatAHmVsEhXav8dYUEC&#13;&#10;E0RwwKQ5ixtpUr5FmP/MRF5BP3Nx6+r0hMISdhQVSsnP+Z/6y4SpBu1QV+XCfVnEnGGRiao+8Od8&#13;&#10;O7R7nDJZJ3I0hwkfu3D2THnaIjtni9ThKHSytX0v9iB++7feGf7fr30PnorAaliFnTEm8SbflufL&#13;&#10;tVxYSsvmoyHIfa7uvYE2x320gS5eQtACbSlQk/adyFon214632VXPx2EWqeP8tyFtsSC/H2Vumr3&#13;&#10;x2uy7fQbXFus5gGxsZOCH3B4A5N94Qy4XvOmA44abSPQev3NtzlacTFClbsI1RyPbAOsCA1/8sd/&#13;&#10;OPzxv/gXw//6v/3vwze/+wPwdA5Y3F2i7th2eLKFIUz7Kotkj3EpNLHv6x4jiFBQ4kQmdjUA1uNH&#13;&#10;Cm9sdOkAmVVweun8Od5pQ+YGsS1A+tLEI5FxoFPru+cYQDQNmmq0svoxArHjHDGC11x95So1hg/u&#13;&#10;YYOChdLR5XPYOaFtOXbiZD/2f1hgbXHFs/mr6aX9Hhez7vivHD893H6AptGlV6C55eHHP30PYRKG&#13;&#10;qhE0apxW7YI2GqmA7Z/95j8bXv/Ma8DHcUfiL9KXa4LJZg14si3SXtImtCN+pNEF6rEKnlc4qsUy&#13;&#10;OziwH2fSR9gy/NlpgFcua8R2DWEP3Zd+szJ8+cu/xXGOi+Hl4lUNrMsIK8Sb+Xu+/CLCnsxdxBsL&#13;&#10;HAVBZzB+uwnvvLjGzT90AI2yOrbuYRg3tMONPB9+eG346IMP4WG0G/OtO7fuIADGzhELegXYNm2u&#13;&#10;zAXq0rzTwDaCFPie9jhW4Y0KKrx+l4ZgkfT/EfemTXod2Z3fRe2oKgDEvhEkwaX3Tc2WPJLcy2g8&#13;&#10;ETPSyDMv5sXY4wiHw1/C4Vf+Pg6H39hjO0KjGUmtblGtbjWbYpNscMFK7EsBKNRe8O/3Pzef51ax&#13;&#10;gGb3eEngqXtvridPnjyZefLkSfulPLzaO8fUQIt19Z/tJxHXGJjX/psHSXc7kvWORAPXtB/60ZDy&#13;&#10;tCPkTqjCOfBLH7l58xaaXdA3MB2GVg9xm9B+eEk0yhgLs4i0dYRpQkOujLHg0n6o4eR92HGZXTgC&#13;&#10;YPBX2tOjHodnEfQdRChoK0JDB0wH3qSFTWhs6TECOgQp6yw8n7Coj8mcCRaioMcjDfaUOrOPdg99&#13;&#10;cgvhI70qQoDtLeFXUOXtJQjl4B8bSlzpb7llKShgTkY/UrAnb3HhQoXJFYiIJ+3pL+8I6oDb+hS+&#13;&#10;wb/lV0jebA9pI+3TIzt+pjFPcdPn1dqntR0ZABrwEc884086k+icNbXmM8+a18HD9U3+4oRYxJdv&#13;&#10;Vv+hfghAVtGuVOh37DDS9SnGWupGg3BOH152+DT2ZsDvY+x5oT3iWGH8HEUEHkmQ3OjzjzhGerOb&#13;&#10;2uao6IsnQxczCiAZ6+1s2pLaBx4LRmHKzCqQO54UrlKV/Mn0C9yLF/9bjkmcQzq+1NXXeD7Dhfaf&#13;&#10;EaZ38k/4MI/CIbNIIvizTdx81baYcxpsDTHm377zgPnFSjQ4H6B9NzHJUeani93dJY6YIRhRYyet&#13;&#10;BLK3GIc8Pnz/3g3gR3gm/5Q/kNc+7HItL3EE8dodjioyf4Ae1xmbbVvHHWlvSrp0DQQCNrFb5FXe&#13;&#10;rmG2nefA36RBJjPhZ6YTL6EFkFW0D7Lw9xpzUCehkJWb7jWPCQrEB3Gaa+/i0HbJdwvun1n0At8I&#13;&#10;z/oT2UdL3/L7bZ5Fw63QvXNo5WR+0pfb4Gl+LWX6Vvv4Nc9WdsurldO+K9z5UQku6ih4CUrEgLyh&#13;&#10;ldfSmEetTWw/09IO9Dn7qXNi10wel7Ztm51IXoqOgFe+r6bi7dt3ImR/ATo7++LLjHHSR20iWXZr&#13;&#10;xio3rUdqno2hpIX2RkCDtT2NRRMPHO2R776xByHD13GrVXyqEVfrRHqX/KUyGiVrOG4efg/hyFgX&#13;&#10;8kpu4yJapJZ5y8CnE293NVVXd+K0T2ZNwS4cnBA2qZNhLgjNKwgUWQU78assAdIas53HhlE6pcCl&#13;&#10;Gs3FJzGNY3zi1ECQIWjUKMLUXOVqViRMuU5QiJ9yHCT6zkcCmZ73khu1BmOJSHhaLpVrwd/82rPC&#13;&#10;ivjIyxalCkMnQbrgqMGJOLCpxCNSBCzUCQj4Wwy5BzlZNBgsu/1ahQ0zrq7Fq6/62/x8Ct8ofR+/&#13;&#10;0vcZ4Gd4c8O4+hVRVWjL16+djKpv34qWv5YrrnVmX3jN56i8nWWNYZCGWxNUmYOwPj/jJOPKMnna&#13;&#10;ns1VnRzUpJVyQ/ibn8/AkacTdVsD1wNQ+ejR47rHVT2qbWxDKHNUL+PuZlT66QJjVCirI47aAlzZ&#13;&#10;b2QoqRp/Q+uO0DgfIS8ncpYHbWVnjS9BrTCFeywQmTi76NPfnSUXtNbDNP5sG38Z5BpqqxiL2uGE&#13;&#10;r8EoPEN8mAfZpU4KFX/0ox9lF1SeYdlql7hodtH+dEZc0b/o3+58WtV5FujuiCrUUQNjebJ2qhVS&#13;&#10;WI6CDct2B0UNhwgmWAy4OFhlIePCtxkltV5qXiicEI8zj9gJYbHn8Ro1ORSGuMu47wCTAGBQ9Vy3&#13;&#10;iIFLF2oainNhlcko/i4CFbbs2+cOdQnB3IFUuKDRWcsTxiescCxXOHXNpkm+aTQNuio4kv7dObvH&#13;&#10;gv0+x1jkd7aNi7x1+KgCFAUICl5M64JeWvFoj8Y29fO2HXGgIMR4sWdBmhvXmSBSJ7VK1IRxR1F8&#13;&#10;qlGR3XR2k92F8+y9+NZYl4tCBR4u3uVR0oLxxbNCDDVn5PPuIN3lWJCCnpMnPI9PHiycmlbL/MZ8&#13;&#10;btNRcCWM4sS0aTNupFBzRt7tAk+43SlUcDS6xQg43BHXBpZluajL1bQsNLVHUpMteTi/5ORRHARe&#13;&#10;LARLGFILF2lGuiNB3zZMMEnjDkc0lhjYFVrhlQnmieOHQ5/TU9yQg4bJNGr0tCiL/jK6aX97ilYG&#13;&#10;3YgJgleubndvvHE6go+/+/sPGQQxmDmlloj/qaFFSwJ8hxfw12HRenms6sqVq0wssGXCFa+2q3AY&#13;&#10;GXCLx/Ii/vzpabeUxpqzfRSoKRxyoWY8/TTIurjITjZtsrF+D40TFrbQp7d4zDCuqoG1gZbMfRbK&#13;&#10;p9EYuX3jGkbajiJYe0SdwTG0/5QjPN6wc5ajJ3/1o4csGNE2WgcXCuDIy7Lm4SnSg/SyxvXg0gPV&#13;&#10;zjEr+5VuLUJOag9cNaKpXcVilTmBC9Uj7Li74Pd4irwD71psk7Zx7mgZ8W3fcJdT9Xtp3sJcVKqF&#13;&#10;oUHoB3duYJsFWx0ICBSeTc+hJUE7euxCjdYZjBkqjLxx+zbXWd/oXj1/nsWT+WFnh8P3W0z8Pr7w&#13;&#10;Ufe//dm/737xzjuxJaSAUFsKR7gpRrx4dM6NmZ/83U8CH6MDjcKYaltBz9IVoq7whw0bG3wscNTF&#13;&#10;G3vUIIr2DDT0T3/wg+4fvfltvtGmIj9VA3LLlRM2vhU0voDGjxNXbbI4H1KYJb/pMKwoXGofuAN/&#13;&#10;RHslxNdY8QH6q4vGLfJQyDQBztR4cOLqQucuQs5Z7BGswSueYONmZuZA97Of/qT7+5/9Ao2cS9St&#13;&#10;49rhc92f/wdt7fw+x29eZ9FOkQi572LP4Cl5TMMDtUmgDZUHHMmy31u+glr7p+0p74+QEPRIK1m8&#13;&#10;h4KlYumZn07a7l28xp/Ne/A0beXXxhyTS1fpNIRlQ4ZvF/AKTO0Lly5fgV4wkHsMIRoGWNVoisaa&#13;&#10;KcnAK6ylNd+FTTqzx9Kk4b+i3LFJP/nWNjeLaD9sP8e9InShnefmvWoaFkDeixw9m0Gb6wB49trV&#13;&#10;CRaPXDlEv+FY2Or9CA4XcuOIQrY69qmQzyOrCja1AguZ0n+5Pheh9yzHI+YRDKpVoauxlMIGuLNs&#13;&#10;aaXmwvJcguEVGc+pp/jyJ52KxXz3K46qt9kVr2l5yGuGYXKeveYw47zEX8URT3u5lt9eYQVj4Rz9&#13;&#10;pGoTBG7S+hEEmR12XyC47glHPSYR/r3xtW+X5hvj+NYWfQG7GhvYm7LNHWtcyHisZwE+dZSro0/S&#13;&#10;/ocQHst/FG66qId4qbhrASASaToZdzzS6Hjby2vODGbBcc2ZjKMca+zE7/jrWW/Pw0GB4fy/x9+o&#13;&#10;n5hbZW6zS3caDG8bv2qJXLnyaffuLy9097ldy1uhnqB5p4B+YgaewE03axxVkx4Y8qBLBCCM+ze5&#13;&#10;BvzatavEUyhd6SahyX1oCj5GyHLnzn3GIjeoMByOhlS0bxnX3QTcRgPFMUY7T8LmBrSYUjCiwNJ6&#13;&#10;ugGgfZlsZovfVMt6gElgbJvZwQnIcwyIa9VvbVK+FdTT6cArr9KP+fjc7frs0sbPw7/pPpt6Z26/&#13;&#10;Nj3lN1hsSV2N2iModmRofxu7cemtr7WwVu7uOg7rW+99X4cfi09/+o9gYu4y/Db/yrvv/2ri0r7+&#13;&#10;hEzeLX+p9UPNldVO9TsCGfjl3P4DuYb9+HGO5DCHdLx3DsfMLHMz19KhAShkRNtiutF3X8khJnqv&#13;&#10;Zz7E2xhHu1OO8dgy2B2j+fssvA196r3h7LMhY5+pEC3lRWAx9h9N1vZCtuqdTujdbbAzuH/J/gIT&#13;&#10;trKKH02O5CnYu0AXafHyj52tdRx33FzIOGBwRpdzcp55F/lpYBDmRHTsZGfJYuRlvCC1J5gmnEg0&#13;&#10;/HTG4X9ASI5SB19FRBVunS3Xerj4MKwh00l6ywfI8K/Fq3WxPPP2XSejk7llMEo58YZxJNKIAASt&#13;&#10;0lV4+2uZutYGI//mR3m6Bns++j/Nz7ROKJRdVKkVYRxe35nE2x59hxOgEoqQrkd74IHHKezxvfIo&#13;&#10;GFrZ43yr0+rf/Er45oK/1SmvgSsD1QARER7Y4uAq9a9ElcD0MAgpwPDdLnAOPIffBUMx6sA1wrF+&#13;&#10;LplwfXsPstjzVZh3u+rU43ZpZTcctPipk+lBrvitFOKs/KyWk1EXmJ51hxIjfFTzwkXDNn3FhEEZ&#13;&#10;mZq/eTqptv9YB5306y6pNBBhZO+f8qXXYZdKip1/GtztabosTIWYdwVqLkRv3ryR4zgKE5xke2OM&#13;&#10;8Txzr/CzNAaYs3CG2D5kn3DRu39qnj6CDQsm6XPL7NoTprbC3CoaC0yCPWYh3C4WXRQr0JhmF1kh&#13;&#10;RvLwG3+dsDXnRPgJtjsaD4gwl8HAuI82S8PCfNWecMKlM28X8woXtui3luFA0G6HcVBRXTs3lIBH&#13;&#10;d5OX1bhAiGK+wmp5mWT1dbQ+LjJcFEWzhjI94qMGiHjT2ee0O7HxcCPCjCkmI9opiXCGhanv4sJ8&#13;&#10;/GlrQVgPoTFhHR4LM4Kik6dOgfuTEWCIi9aX1TpRK+S452KAr9qwbreoduDK2kyEShgu37v/+F5g&#13;&#10;SjiTTBef2cHm6I9wC6P4eMrC2iM/2lxZXVyJHRdhlU7V9Dly7Cg1lA+yQKCO5qfAxoW/zfUUA4n6&#13;&#10;OVDnmBb4mkUrxTIUdhS3CJryR3w66XXx7k+hlgIUBTLJj1imLfVhtXbKrsr2FpNq6M1d3CceVekO&#13;&#10;p4t43bR5rlM/mpPytHtif3QBodCDox8I9ta3lgLnV7/2cvfhJ5e7B8s1EYl2iV1N0jO9/DOCYtPK&#13;&#10;H55iF2eju/TJte53v/MmZbgA1WCn7UCZ7FTXuMHEpadp8W8b+bMubaJg344WEoIDBRfrs94uxXEs&#13;&#10;xkzb2oWii91V7HtE2IDAYR8aafcxgPk//I//U/d7b36z+8Pf/93uK196o3uBYxjeVLOBgIim7Lag&#13;&#10;60NegwyvyC08K2imYKvFYwi2j22v4PMhhmGFy36iJodtIC06H3BeIBK0kTHJAlDmsomwRtggoBih&#13;&#10;zcKaSbUoS9+gTvp5JtnbaBwv3cUvrThwEFyMJ4Iki1Dy9ddfY3EE/VEHbVaAPOBGG4eitHFzEuGQ&#13;&#10;N+YcOniYfrQc+Je56tibYO7df9z99V+/3f313/ysO8yxnX/xx38cO0GnT57MsbIXWGgtwIOsm7dK&#13;&#10;vffee9Ha0KbKe++9z208FxHCXO8+QuCy5nEolm9qVVhfcaUgMxNMNGTkTK+//Eb3nW9+hwUywIW/&#13;&#10;I0ii74QAwYSbTGrtuluuZod04W1HD5bs+zMscq4j8MXQM1ox3sZy4tix7iDHEqy3eLqJRsWBg3Mx&#13;&#10;bLtEO7oIf4Tmz5WrV7vX3jhP3R0P2Clm7nUFTZqrn36K7aeTaHwd7t6nDvKjjz76BIGrR3gweotQ&#13;&#10;xrFQAdVjFmQHMRo8S1srqFYYdOGD9zC0e7E7efSb6XsuqNaog/3PhXzN2QADjzZu2G6/jQvt9AnN&#13;&#10;n9kMX/ZN/oLyNcYbba+sIzi6eu1ajil5FMbbhdQa9Ka2muz3Gs/kYL/MkQX7N31G3h3hCwUIs902&#13;&#10;CxvwpaDK/ug8Y40yUje0y+Qvk09nED6e6WlV7UPiowWwuIg9ocPa80NgCS27YN/AhoaGrYkAHuX7&#13;&#10;wEF6w5bpr2pkaddkFltZ4sxypAP5leOlGyGZ64RnVh2CBMhImA2T9ob41t9y8pMn+QqMxhF/EV4C&#13;&#10;T3wlXzslrtrNmA4XhRP9Gx/yveL0CfR4hjNPciC0fgEpOQcY+igLNWDfdgFue6C9M62wpAOf0/Cv&#13;&#10;RW6JYw5xxA0OtC+34CtP4BPhLRvc9MaxtFV4kYs5eZ7XnX7zG9/sTmGz6BAbJfbhLNQlln5+l/lL&#13;&#10;31/1Kyc8zOXtn/nxXSBj2Ni6gzP4luRnHWiez+WG9PuZBGRUC2gz241LyuOf5RTOZKGMF/BL+cUS&#13;&#10;fMmrz7cmOdKLNtMUghK5Kqb3wSO1Qq1PrTawwjv0ipB7k3FHAX5u1GOTZw3h/RG01uhFzJVW4QcK&#13;&#10;Zw/m2Ox9btLJJhJzDfG14Vmf9D20IO2C4GibsWVyks05cFk0Vesh350DOT+y/qFJ/BrdiVgX2Trb&#13;&#10;ZojKxE0IYaRpdDbCTvBRfEW/+vFXQuud9DbyH2beIrSnkUDuXlGGcLTow2cLd8xuLnTVPvpns7Wx&#13;&#10;U1DSIokTQSg6GPYvY7QyWuz2NL4/nbTgr61F2jrKMTVjaOYi4qvyS5VJ58ZE+AXvJegSFvmKEmNm&#13;&#10;QbSbFOSaXj6kY6TiD5sRbCZoN86n/ct8MtVJLPKgbOFTUM0XvsJqyf9/OcqXlpyH7HBjPOo9xPez&#13;&#10;oOXImQwDZJFn3wapbGuQlkl9FyE6SVVrY0RqAkMupV5fAoQUqL8Bu1zKqgiUbGPSaeQMxHcH2sYM&#13;&#10;o0iopQAfeTQJpVk2uUtVrP5aDxunMSnVNKt++A443Cgv8Gf9qo7tWcCah+qu4/CKa6h4bwTqd+KA&#13;&#10;RvnsbieDM9xBusohBhUw/yz6+8nj7nTiu7WBYe3dujcmFIEG8RqMLc5eeVnmqPw+wjC+OLFT6+cv&#13;&#10;OMogsTs38jEv/mmZO3GJbPy4lNM+xnCPfQZvfSLrJHwAaAJeq07UFM+dDNWoQxfGbDpc6IhGaPWs&#13;&#10;b2HUT+GC+Q5T7/Vu/GQ2DuzrmXwIFE/m9zy3F4NM2YFjnDJ0FJiqHxpSmjmWUSgx2B/ziiwmZEiq&#13;&#10;lSYCsKZeJJfhSu/uAOqcBNZOrTu05YyrazgaN1yFV0MkRjyM1+gtviQvuGCS9K99SKhFxV/+5V90&#13;&#10;H3/4IYzzKVofd3nCB4gow9VI5QFURS06x3BY2Lgoc6ErHkvCXQtw361DE5ZMs3j2mEGO1bDgVXhg&#13;&#10;ndQacWfbAUs/bQHo9FOTwfhqwG3NIySBqcsL1Eax/l6nKywKZ92Nf8Cka2aFnRNgV0hhvM15jaFx&#13;&#10;IwmCCAUi5itcTq4VWrjQVmvF6zzXN7AJwuTcBaROfMVGCQttNTk0vHaAXXt3zzy+ZHo1Lzxio1DH&#13;&#10;vD0W5IRIQYQ4V+tDoVO7gUbbL95Yo9DFG2qMKwyT6w5eaNOwcFSzw9uGrKOaLC6gXcjq1AA5uIFq&#13;&#10;M+WIPxd/lnOYhYXfahxIP7bJQ3b2FApZ12PsIgiTR42M78LZej/AmKsaIaNjTNCkQimFXacQ3Nxn&#13;&#10;d9uFtHzPhfHS3YcIcjxehJZJ1IpdCCCoAXZtzEh35h+toUcIRFAPnaAccf7UGSvOfKyPKsO2qQOy&#13;&#10;8EaAA17Eie1av+r30ocLAwUMEcB4ZIWJonX2l3zA4yY7mTnW5gS+H38sewqaeBojsBjZZC7xwqHj&#13;&#10;3Ve/+iq3zNyItgLUC/0zFqJSbl+ecIdNDia/J72qrk4s7mFI8taN292L51ATB84J6mQ7Dfuj9bfM&#13;&#10;1JU/6UP9hH4Vmgr+wVdoi8XsCgvs2WmEE6RZhLaesJhQe+MgdB3jpPS7h0ysVzFA+9Elrt39+GL3&#13;&#10;5//xL7pvfevr3R/90Q+6VzxmAtwTE+vdqbPHOZbxAgKu4908k+Sn7JIztU7/Eg5xK76kRwWyqodP&#13;&#10;Qh9qMmXggze5+DOe9K+gtPGraOpAH/P0WZ35aX/G+hTOwBO48zidR4A8kmC7KXBztaJtIvuQdL6x&#13;&#10;OtUtcbzpFle9TnNmf5Z8FIrZ/5wUHHnhRHf+5fMshDkq8RBNrvBJjvMhBF1m5/Txk63u7X/4Rffj&#13;&#10;v3mr+6//7X/Xfe/732fewqIWWnLxZlupnbOBoUSPaB06OI/dkLO5ZvcrX/lq96/+5Z8C43pu0Ll8&#13;&#10;5Xr3/q8+RkPl3e7ipUvdrTu30iYe2bMVDyC8mqYe8yxCIAfoClqFrj1mlOkI7S8u/HBB7C7wDPiU&#13;&#10;go4gmHA+JU5v37oDHEfJZ5H+xiIQPMg3YzgZbRX52AtcoxzbGrSNRzmka7WD1CxRs4z1ZHcffuLN&#13;&#10;PzLsk6fOdifPnOne/+hihCE3OMqiGvYixx3UBBRe6/mTv/sp11J/pZtgJ/9Xv7oQzZmHD9nNlvcD&#13;&#10;qfxIvtHa0uNzjabrSYfsB5kIBiWK38CZr67lSZEtu8Idedt+HsXxBi61BOVp2hgRB44npE6iwNgn&#13;&#10;r3eEHvSdNlZDkaG7zBVJYhuVdjL0STv6gzWkjzoGTyBkVmPPYxL7JlmUQrdeP04E+ugR4KtFi2Oe&#13;&#10;x8tnOVoivja5kW1bOxLgAgxSHxYejAnakpEnaltLIY+8teFQviCccIzgWl7oPKyFy2ca76CKiUOg&#13;&#10;r2MHKgubjtk1bivgKl/jtvj906A+j7aYq3l09V0zrvYxfuWs3w6Hd7Lp51B+tbbM3MdlGXgSZ9Ll&#13;&#10;CgLTR6tchasiw8IhQhl3sXO1As+fRRloE4FzLfZ4h6895qiZRsXVvhQflgVm8oOl4CjPhrT/ZWEP&#13;&#10;PdCOAG4gjnIbnii//A1zccjDPPT2D0KyWgAaYFv8ejdsk92x05r2/xS0O9Rv6LFfZ6XtKdaxTIHI&#13;&#10;NHXRJtTqFn2bMWiavrsOf77/EO1Ojt/sm8CwOXS1gXaZG2774JVnz3G71QkMzTNOKATM8UHmV/Lr&#13;&#10;hw8c7+eYlxzjOvPH3bvvv9edQIB8GrtkQIHRbgTTxHnCTVpXPr3Z3cYG1AZ8Tq2CQqXIr/Er42Fw&#13;&#10;WvPRzJVtX1xGR6KKSefuY95R2Gz9PZH5M/ru2yjjBeVY5iisRe6f+ksLQ7c7rjQY4edvyI/M07xs&#13;&#10;j8qzpwWIrei5Sm39pfGWISyVh/gQyMY7a13R4rX0FdcyyrW+076dgzcBReqUetUYLDyh1zCKlmL8&#13;&#10;FH75XwlM4C/OfaCWCEYQkogaapm5ogNC+gDzhXXmmjW/29cdor8eP34a2mGuRn45itXjQtKOkNEi&#13;&#10;d7XHCIpd/q1+7TmKt+fLrsR7xmmexA0Psr81R+2oZMYlYN/LCccQlpGGiYhpi0CR2EAR6SK2p9cw&#13;&#10;ZScveMY/k0JK2mbQcOLrrQRkhesBEBCA8lHMtsBqBG2+MhXVygTeCbALvW0YhRNLzzhafiNOCalp&#13;&#10;FaQi5hvgJECJtvKPX/vAy9cCpeKlTtTSeFU/n8bhT++U7DvYNWdcO5l1qzKtmkyi0mlPojnQFicu&#13;&#10;4/iWSeh8VnrKDJ78rnq0fIXD33CxmrRENI5h4m0I7+7wFpb4lkSa5vQblqW/4Rm8AlPFbCmqPgBJ&#13;&#10;dUaMIXAQz7zAS/ol7yZvjCJCJwZl8zFv66NrsIiRvMM8x7QGnhvdBWfCKh32uEwO4z+tHiO4xkFJ&#13;&#10;V3Vti6lxew6i9XkDZV/hxrAssuXf4ie/jKRFM/oHvhZh8Ay99ngXNcbz2VwYmihzEA8yBoFEso3d&#13;&#10;3fBar9Bjb7BL/9xvL+7zG8Pp5MtCxKthDo6NDv3W3/TlhuXtfu+RgXe1oCmqnQ2xjV1Ue+Tkww8/&#13;&#10;zICtoGKFxYm7zQpLbG6FBu7IaSST4rvVCQ3Rolo/4006Zaskggp2R2OPgkWCk2AXMDrhtQ7SXqOf&#13;&#10;1B9cRmuDBa8L6a1ZmTxqvSzMFBy4gPfngmHpQVnSd9GnpLkt7DwOoyabg0Xt6qXIEY4UZmRXn/yi&#13;&#10;ik4FFqiXE3KPjmxusVNPnu6qK0zQxogwOVHPpBQeMsUk2gmuMBs2zU6j77aTC6iJ/RMRmNg22jzx&#13;&#10;aV4+/Vln1e4VimiTSOGH1xFbJ8Pse2p5qC2jCrJHCZZQnzfs2NHjgVP8KYTQOKz+xlXl33cFQqrv&#13;&#10;y7+PYP3cG4aEV0OwtqewbixxSwoTKfGhYOYOi1bzO81tIh5pUiBhO1lvjx4tz3JUyWMbOI+EaUyR&#13;&#10;9QR4UzvGwbk3StmPJbaTTg0DbwqSb1h387QP8hg4Bzk/8eSZM7zUr/V/47b46Zd8zyH80l7UIu22&#13;&#10;xIJTOzPiilELusKeBDeJSJ9OAlV9jqN8+12MBlNXKgpul7rzr5zq3n73hjeOMkYpGFRYV7zTxbBO&#13;&#10;mKQpN2cmoU+1lq5evty9/vo5Jv9F805AxH9zra2ts86/4sEFgPRt+Cb9ymM2Cov091YnzxU77q4p&#13;&#10;7GNncZY2s38dANcuvg4fR/OIzG5dv9rdvPe4+7/+/K+6P//hj7t/+k++3/33/+1/E0HFEtqi8woe&#13;&#10;KcdrmWkCFihqw1AmWigPCXdXSSfd7wcvCjjkye5YTjlmA6uaTDPgz4kcxJB+pn0uaUV7GI7vZYPJ&#13;&#10;utEX+7pZ5xJieQTOnSsEh8wHtjgOomBwCjV8hagPmBNMsVBVA2wRrYony/cpk/7w6Vp37tyr0Oga&#13;&#10;R8ikU+cPVBr41HDTMOckx3au3Pik+5u33un+4Ls/6P7Fn/xJBKIaS5TTbLFDjfwBOliN4MBmUNPj&#13;&#10;NEeVHqLyfu0adj+og1OCU9xcde7cy93vfPvb3Z/+l39C/7nfvfXW33Z/9Zc/7K7QzqvQ/hzt9Nr5&#13;&#10;l7uXEUzJN21Q9QWdlHIlU+jVMTG7xjydiMqV1zaxy0Ib2N+8EUiDo1euXus+QbNFXiYNP6LvKkxR&#13;&#10;6+EBgkgX7h5BUcii8HNh4YVonMiHp9BimudYyAxzNBqKnean3d/+7O+7w59cARLx5NxLfLPogm4u&#13;&#10;X76aW2FOU8crvL/++hvQQB1vtH3DS2gbjzyoxaMQWH4hLfuz3VJf/u52bQ5YcXaH1nf1+91h4zmX&#13;&#10;IcZRQOEVwWqmXUPzRp6ucF3+Hx5GA6b/iHf7EXyMP+EpJM9YoUBNWlKF3HrFpgbjreHSJlmSRKEQ&#13;&#10;fAghYZuDmNUW+W9wM4SbBLahLEI7LmpIwcFJoyYEGiXYufLq4X3YmHBuq0HZXFWNBFZae4r2T2ki&#13;&#10;0zcoM3nRd5wDleYInIKyGn+LkA14AiFwiIu860UONcdozzF/kZ7DT3kp7RJg0jPus/iVXg1v5RrN&#13;&#10;+qe4vFeahpPmbzzhbXOfsvOhb7mU2UfO7rXIFA6earUtryKIR6HEPrkPXjaF5o23dHkTC7N/BNX0&#13;&#10;GeJ7GYSCWQ0lExNaLD5788ZNbod/0nk1sfhWmCQfsC3yoz0tiwwDkNirF95Ehz/bW0+TEU1weyyn&#13;&#10;jYy0GzdG3+2G/H13mJmmq+wIoFQL6hdI6VPQQXCMf+bQ0LK2e15AmLv2VGExxpzp3x6lufQptwzd&#13;&#10;1g4TvJc6qNGoXTG6J3ZgsD2EbZhHj91wcF7j9dhUjv+PD3k18ybzg3k0zaTRL2YccZNnPxpqzFyA&#13;&#10;C2H1QzdO2HRiU8X2zYKbPmR/jvCNMNeE2vcK/dJOjWbSr8kp8aiL+AOsOJu/6DhYx08klIsPERxT&#13;&#10;TWPcpK2AFo26VBpprxqv5Tl+jiLzUnklk6H3b/RefeOzebT5dsus6ta+fArroI7CPHDipa1Bmvdn&#13;&#10;85CMwTMEqjZJ5rX9U7gk+fAzMvBdems4Lvy1Y1TglPjOI9Qw8diotx0JkptIE9CR6fwW4sxhGZPt&#13;&#10;g+YpvoVeHmsE50zRsiVPacuyPut21n/vcH3HOLKv7MbJMHx3Hg1fll/tNM6r4oqP3ame/z1VlbHC&#13;&#10;40qNgeqR0SPGDqBzVzAqgjAgiXRbgBjwVSv02jrp1nxDv6Y17/jx2AXhDmZLXHdfnZQ7GLmQcTBK&#13;&#10;HL6VSFJQYNiRzlbZ5Sy/EFVIcQcwRgHJwl1B83rKYJ8BVWLCZbAnXXPj9MIwJhp5rdVwAatQx0lA&#13;&#10;SepbyiLQ4Kbv5MN6t3cH8Cqt/lr+OIz6QiG1iLN+VR9jtrplAtAX2dI1CPz21+Ae+vs+jj+mGOPq&#13;&#10;GhNPWXwXDH086kquiUcu6ZARYCEsqskQYSKH/6GpPlnKE6YQhR2deH1B1ZbmaeOAAyX55tFK6dvc&#13;&#10;z2F9fA9TztA6rFNLWfg0K6tWeVpOuYKpBqNWd2tXkNdbgdHHcTYNczIH+wgU0efEg1e/zFMybX3I&#13;&#10;bycMlX/VS3yGqZtauOrhV+JVHf2q+OahYEX6jRBCpoif9CIKW3qfOnfWUmHejeOCvjnx7+BWZbQU&#13;&#10;LdRn8ys8WU5zpkmbJlqV7UJeA6Aes5hxR5gYGki1XJvaRY47nzkm4cScPIZ5RgsE3uGxGG1nRL0f&#13;&#10;/uLRF+NNc0WoQhWPu+zHLoFnvV3U6bySU3w40d0gXxfyapK0MkxvH3Fn2ncX84k7MJxquAtAr+qc&#13;&#10;Q1Cgc+Lt7p5GYSeY3B7aPNTtZ6GShT64c7FqfXTRYCBf6UtnvZ14WI5PhRfyxVkmcMJVdlaeVH0Q&#13;&#10;stiuwubiMwtIcQUPVFDhxF9NE/mtcdJ3mPP5roBB/mhbWmf7gbtsLjrDVyhLXuzgpm2TBq9pFRQs&#13;&#10;oc6vlohHg9yxE6fW26NTCwsnIlCoGsnnrJ+2ZJ4woS1jty6AdQpx1DLYWoDvkz4CKfiqQpIl6ELn&#13;&#10;IlnbGvtJs5DdbsPXMMrIsRgGfHfMPcplm1uOOJV4rK84Eaf6yzMCi3UAXvHiQseBeoPFCd5xRO2f&#13;&#10;vlS7+6a/9OhE8QlHFg5QV4aaTDZUxTa5eNXWRQTHeGSSxtOjOQpX5MQa5XzllWPswt2G2tEqYnJo&#13;&#10;4uzyUkgWxfYx//HMGANwN7jCNQsE4HAXP/U0jpNM0wFDq6vA2lbyCQWjM7SRcaQn7WyIB48hPaQN&#13;&#10;I7RkIXt/6X4mKuahzQkFfeRAHb1BaKY7fBI8oV3jZOje3dsITv4yxz3++E/+effKeerPhOkJC5PF&#13;&#10;Q8BMW4pvr460DdSk8oiDedpH1TBRcKe8SYHopAamXfTTrtEEBfYIA4hLBtAXwlXazDrpUl/gdMKn&#13;&#10;gEp/y7HfaI9iVgGX+GCS7m1HHjszTWyocImLQjVtAa1gkHZhwaN8k2hwHYAHHeTq6psI/jDkjBHT&#13;&#10;5RV4H3389r0H3T2O5Fy4cIUF2RZaNm+Ghu4t3w5/mEcQoqDB1tOOiO1tP1fjRGHASezxeDTmypVL&#13;&#10;hNEn4A1P6G+85qlQ7TCLjd998+sIUzC8ihCDXpNjWC+//CLtAD5DJlKQGgf2961ugXaxXtZffM1B&#13;&#10;08w44Qf7EMiQDnr0at+jR7ha/E1u72GR5PG+/ewM3+HK423a7MyZs8DMXjxpFd6pqbCK5pqaRstc&#13;&#10;L63h0cCJ7ZY6GojmBWjRRsELCFk0dCvPCA+S9yE8dEGVI3VHuaKYAU27KidPnoiQ5NVXziNo4vpR&#13;&#10;+O9+tOS2yGcfvL/qUX3VcYBqPdcNaaFFbH6SielbfwjZyBPwA1v4108eqyaNAmK1SzTULZ263syi&#13;&#10;IXlIcwLT8CyMLvzlMVVG8ndhAE3aXyHi4MR+Jo0qqDYXUgQmgXuKhgNTFfAL7QOH+WdjQKE8/lvw&#13;&#10;BfuE/UoakgbcGPTbfimf0ebJ/gUEzhSZDULTEcf+krEQ+nCeKS4KN1W+cLsoE+eW6zOvfElHqRtA&#13;&#10;iD/fKx4xiU63Tt1qnGj5knCXq/JMUwtbstrTFZ4LRiOYf5UjbGKtufauv+XSDsyVJhHyPhU/1AfO&#13;&#10;gj95EO4JNtCfOCAksg41mLa4Ktx29wjbKvzK2ApZhc9brjReqeBQ4V8IJmWBAyJs05ZAmjQggSf5&#13;&#10;i0zhFJhw+L4CZggw0lyD3LfCtXHHvnzs6cSxruEyxbSY5tvKTiTh8ocza4kY5zhhPhpDF3Z50gn4&#13;&#10;kdeRb2BzRI2//RxPXOXYzNw8xyo3r3fXbrjh5OYJWogITKVhx+8txkm1R2ewt6MASm04x2eFj463&#13;&#10;D7gBL3Yn6QPOJxbhJR5bc95rubFRwvyp3cxkf4DKQrOMtIW9NL7HdqkLeVoj29Ta1PEd2jooJ+2A&#13;&#10;Nsfv+huhucqj2qvhv8eTUQpNLfKOZzYtbHfbUSBwoWdh+xxut+BjdxKr2gBwrNcVfdR7+p84IGIr&#13;&#10;P5H6P/o3195bvFBjD3OLY1jr0+3Z4hvHPHpq5l0e1lK2Z/EK8WLdtDMIZMG3NOZcqtYu4ArQiG2u&#13;&#10;mSOGN8JbnEN5S5tzZtPnWB2xks5kqVPxI9tR+CK0DAitsWxT3lPJBls9W9u35zB02GxtjTUM932I&#13;&#10;j3ofl9naahyv8JFv2mlPB/xVB+b+pcFR0VqDZZKGV777Bqt3gdG6O5NVkCaBWISdkcgZaApA/XtA&#13;&#10;aLRhPkOAbQi/TS9jbAQwQceUeXkN6QaTCuuRPNTg6DVOTJuyKFcQ00bm1sPLa1zy5C39TzihJlXR&#13;&#10;siPiwDhwpt2d3klTFrjU1YHU+pehWGvenO8ShXNDJ4HWy/faNZUqTGfe1sP6VjkSv/ir+IYJr3nB&#13;&#10;WvJs9So/4hqHEF3FrXf/DuEPvsZBhb/+e1zHqoNlVFrzdIFRxF5lVt18r3TCWvAatznLMx8nDO1I&#13;&#10;SQtrz6Qftg/JyZUBiYFTYQQupZn9OOvyD+7y2telelrBvStyRRv9Fa6hqwmguHYaWS4038NW9axa&#13;&#10;mnPij4ooOJ1AGi+g5lmFFNOsyC0fS0hcoliE75XvLsAKlNFf48LyaHN/hd8MVH0M8/BXA2v1N9sh&#13;&#10;TCzCCxeDZfQ1k7BMvBysgLuq0ef07IdjdqOlQEv+nhe24mQXKfPlSxe7mzduMICzICJInhKhJ/ZK&#13;&#10;nGopeHCXY2va76qzTNdFr0dp8o/Fnwu/uhIZuGkb22eF3SaPyGwvlpFaJ8cu2jQ6qYFVYSmbSthN&#13;&#10;4SYM7RccxPChthg80qKmiloV7pRYDweJrS2uBSZOhAX4yQs0rurRHp04m2FR4gLEiZnwS+sucGy7&#13;&#10;WtixuGOx7iJfQY/lGOZxFlWEfV/bv8o715eyoNCpFaI9FLVB3A2zHe7evpuJsfA5OXe2WRPZEg7s&#13;&#10;52aUFrZyuG7fcbDSzYMLy6EK2SlXS8Q6aZPghT6OdTC9rtleqfcnwdHJUydjcPYgxzB0tovCKQUf&#13;&#10;av3cV6hCfk6etFOicMUjT+4ua79FbRJxKQ49rmG7OD6Ia4U9Gjbcj2BE4UjRKoMOu//euvOlL305&#13;&#10;C3sXm9K3jD62N2i7R+yqSx/u6DuabE/LKIlDPGFrNOmiTrzRG+sf+HBgp8GojcQrP2M84dN4pnOg&#13;&#10;V0Djjtz0SQZ96rvGLrXt65EWtQqSB8llEWRJf3Ec4wfN7+O4yte/fr67fvMui2wEdqjYo3cBbaGB&#13;&#10;wrluRorwdHm+O3Pm5Zhz+/atGPldPLA/9OSiycwVlERoQC5VTrV9hIw9zQV3hFuHLJjRQMgCGZy4&#13;&#10;oNLYr3Z/7PtOeG2HuxwDchE84xgG4BqlVPvEhZvn2rfZ+f7p2+92v/zgw+6bv/Od7uVX36A+K4y5&#13;&#10;13OURbsQ0ox9UkGF1zdvkJcLkZkZ2oGxbgO8aefEBbZCFucF0TYCJmlCI7dbaDYo7LU+7oR5U440&#13;&#10;LtaMo3Pykx8N5Xjo5JyRln/AimF2z9Pbf2y7e1wbuowgx93QGeo9AQ0c5gjEKsd5jp5Bqwb4HiA8&#13;&#10;mpnjJiYYkjh4xOLqEWrl77x/gatxT3PzzdfRRLlDm4E/2lytF43g1rEchYHV353oxSg1/YqG7C78&#13;&#10;6leUeyQ0pbaFsjIXwdLO/tmJTu2jVzh2dYA+Yp9yl9ubhR4Bj3kG99BCzaN6fNA28gPpy75wm+Nr&#13;&#10;H350rfvOm9+hHR+iacJNRDPzHAu62X1yabn7vd99k/yPotXyoLtJG586fZb+j1Ff+rLHk1z8HD16&#13;&#10;rHufdv3gwsfdG1/4MotS7TWtcrzoXOzQTEygrYOQYVkhEfOqIxjKzC1W0ITGM1epj/3Mtlewev7V&#13;&#10;V2JIVQG1fdTrQ0vjjg4SMq65kf2rzZdsVyi6Hrv+1hhUYcXDaj6nfyWR4otOap7DyBFaobCwAr7R&#13;&#10;llEoqz0Z81Dz5jC83gWg/Fgaym43xTguCZst4DNwMk4VL4EWqU+EouTTeGriWBgO6iQvM6p3xwjx&#13;&#10;bA3cTbX9hVca9turXYVb7SarZCrH4FZX+6hHcerYDqGkozMEr8JiEv38mY/HMBr/MrdWh/Ye/qk/&#13;&#10;MFrXaKEY2Dvjj+L09ddPuHwUXD0clk4d8PR/fnikXw7nfIGZHFo+FmUZyTY1MMwlPvn4z8zS6332&#13;&#10;5YJXd7H5hO4Q2hNny40AY+IXHsEHdknp15V8Af7pZoHHnBQyBcc0Ezl2L774EppWR9GIehwcKAy0&#13;&#10;rwVGABO3ICmVEpwId4UwsAmvJbfvglEEJLyCCDe5I86vd8M5esYB0/ITLwVxy0Ng8AmxWBBl42W5&#13;&#10;sCA/88uYgnDo2LGj2QhRmiMP0zg9Io1ubmGSW6Iec/Tu7igPbyBdQ7B07fInGCC/Q9+Ax6LtpNBE&#13;&#10;fqdhZI9Iai+q5ir7urv3H2bj68gR7LPRj9TYW1g4yBxrpdNOUtF00YRzLaZi8CjtPsHraYtswtAP&#13;&#10;Z/gF51ZOV8RRTWA8KtbGAGnHuLZBtVmF+13t0mdBmuAfINKGwWWFDf+KO/Hf2tY05WzXgqeFDdMN&#13;&#10;3wv2sc+O+Mmi+J4x+iz7p2VYF9uvr3uoeZxXpZEWd/oNv9TiSD2saO/8br/MxfEXdwoczSy3lQWz&#13;&#10;wOSaF9fq69M6yUscc9zIks7kFx6xtcc5R047QFd4O+yl9Wynp2ptEi7/Unt1i/Ff4aTz/YLB+NU+&#13;&#10;VTHhtv4N/vbud/2qO7Zwnv4ftRXRnuEs71lCE+dUDevDNmt4GPtZbh8TRGRcwqdBI/cawckbGiYi&#13;&#10;eW9nponOM8gACAkwyAa5LdNWuINpkAgTU2rcU07KE9CK16pRT+lAf38ukJycuyCi//FdA5GTSZXx&#13;&#10;kkcPamuU2HKgkUFdQlIGeTXEtKdAZLEJASnU0D/aIWmYEmBIHDrzcBL6bFf5V+d2oBy7qkd9F66c&#13;&#10;CEl41Xmd4CuEEQYXXoV/JkwM/sbjP+X7G3f0wI4fGCTjwtuQEYxLr7dxnYchpq26+RR2y7G8GmQN&#13;&#10;L0J3krhXHgVflV95VL2Sh39I34Q/hjdnyChV3zbtu9UI7BQ8fSI7QlS+WiY7ngKOR+BvOe2I0OPS&#13;&#10;NuwbNcGW9uudu8BVVxhH6kUaiglt8Wou0XZKVtJC7xn/gqd1ZPNp6RJ91x/zIoc+Tj0b7lu2SS9X&#13;&#10;I2btHlkn4+rDH8tIvuQEk5O+lOQ7oZPGnDwqOdbeiPWQOTqo/Vpn1k7AKvNEh0LNgr5EBjBdIfjh&#13;&#10;D3+YSf0m/X/KhZi0jZZBAdUGQXFZCxIzkoeo0TGDOq2LdG2VqFHhLSnuomuEtGk9WP+Gw/a+xsJC&#13;&#10;I4SW1QQSplPQotaKeHIHXHVrNVTMX2GKAppZFgLa8FBLYmua/otGr/3JnxNoF17u6myyW6UWi4KD&#13;&#10;fZ7cABfevPOQhUbBg70WFjQuvl0sWicXUWrBaMvDb9vSCbyLCwUZ0cxg7WX5luVRCifbap5Y/gMW&#13;&#10;QQpJYqcEf8sxD/PyZzoXxV57fABcKWRSK8KbcoRDYcxhDN+JP+2OaINFJQhv1bmPQKMJPOz/DnIK&#13;&#10;N7x5w7zVFBKvyRNcanfDY0OquQtjcA++5dGHZzAMCT7WVSvP4qGMySlEcdHibTriwAmpBi0X2P29&#13;&#10;j60Ybca4C3iTK1xt6ynOp0cATz3Ek0Iuy3IiZ3mqtzcnzGqjRECPZxu7xI80GZ7GM3yevOwV0oF5&#13;&#10;aW/FmYHwAVTsNqwg3FrC0O4Mi9z1FY3gqdUEvTLauJtn+8CFkq9q4DHWiuxlcorbfNCo+dY3X+n+&#13;&#10;9q0PuifQ2AST/X0sQmMdvh861lEvd/Iyhfq0+d7n3Pc97NBolDJXh1oxYHKHMws725dydNbRCUp4&#13;&#10;gX0W+gKctJPaR+LXei1iqFMNDM+fr61zXAOcOvHx7LsGLxUWrNAvXYhHEE6NXFTP0H3VxohwC7+/&#13;&#10;5zrhCxc/TdsoYPKYhrzDK3Tdtd/i6URqkzZf5sYdcWO47aGGUYSL+DkJk5boxKmbdam+4oS6NKWE&#13;&#10;m2xqckLbySutq+2XtiRMjU18EJTRjrShQhjLWHF3lOc29VJYOYeBTelfzQpVgS+zKPC43JFjh6g7&#13;&#10;9I/AZgnh2wLGCW/eXcIw6M3uX/6rfx0h4uVLH3eLCEIOHzwWmrN8YRcGtfIckz0Wo70leaYaG9e5&#13;&#10;cefk8aO5jca4aqnGlhDvCgjlcfYrciG92rJccQ6PUxBHUOokscqb08aUpZOPzbATvMnGgYsb7So5&#13;&#10;R1AIaV85cfxkBMLXr3/afe97/zk8rxbs91nYTCFMWQbOY9ifocLhi/c4MqfGjIIz4d+HUM+xTG2X&#13;&#10;G+T36afY/MBQtwZxf/CD73Y/+P53gVetE64XvXkdm0N3u3lwfh0DsS46v/jlL6QOABrBCTXnu/im&#13;&#10;+LKf6RwvtukPT6E/p1Z99RK2159MUM1o6DLe4Md/SCN0QnHpIz4jbCC+Ghj3wNM9NI1e8EYwaRFa&#13;&#10;1R7NPhZ4wuqCwuzGIyTt0Jcl3NJ64/vRsKGdQ4fWg/Ty20zeaT9pwDTuthvmnMV+Er5IntbXvGxo&#13;&#10;eaK4EEkJN9D2lwgAyP5jPOuXc/68yPfs51P0Z8fv9KNATxzK9WcbimnLsR4e9YldCzPCGcc3ywys&#13;&#10;vZ8sqX3zikuseuUvyZJm7F/5jSLsemn5N5gMbnOeUVQB7OGvZzziF1j4jMAC3AZ54oC+/DiaiWe4&#13;&#10;6QrbQwikHYOmEdBKn6JPWJ+sgCd4gzYP1TpReKumz7mXXulOoXF1+9rlaKGFBluLgzM1zbOIJKO0&#13;&#10;zw48jOssfNaR0gpe//rJn7aYqxD8nuMazqXzNmc03bNcK7fFyVhnmaSX/0ZoCBzyJs8Pqv0BpZK3&#13;&#10;c1bmBtDrrJtQ8FOPN9XICL0xj7l0+RLGmi9BO/I35xOMV9Cc9lAOoPm5ynxJ+ormCXTtOKIg3kU/&#13;&#10;2SIwJw7XZt/BaPbqOvQpT5NHwmeurN9mfHezrsY75zoei56hfeyX8sLUzTTg3jE2/JMGarzfcSEn&#13;&#10;F8IPiNH3neAQuGz35hRw0+IZnwxPnBbIs/pcrSFamHVrbSetpn0lkOe4ooHPRih/1zsQJTTUyjNm&#13;&#10;6weSi/XWWec2X2nShzekAABAAElEQVR5+izBKTnQviOXioqn3od43vwW3kKdzafVAwCS1uTml6et&#13;&#10;nvLkE8WXDct4Q/yMc3Qm+4Hah3675tniHRkyP2nAo5ZurDjHJx/4kv3FuGp3PnzEnJc4R46qeV1C&#13;&#10;MQ3nu2Ee/tmDXo9B3XbwgxbJ8L499Ao/KDzaZr+Js57jFJVna//d+SRuj+sWNk7bfIoD+GVYfyRn&#13;&#10;7DmOtvPNzCVwJxIKNKL2SGFBsIRLAz2mw7n70DqAjdec6S2l2Ll/CzQXIQ4UTe3QxZ4LhtIsYccO&#13;&#10;RujEgaJDMKaqAVPiLyJplfSZTtHnPUYIJQPrEHEKS3QSloNeucppKCxpwhUJqPmbtqm4m6flVP0q&#13;&#10;lyY0COH04WF8Ka/gKNhqgtjiN+KWeBxQi5DtOKYJSaVmzb8Heke9hnC0+prWgdijU06abceCm/qL&#13;&#10;f8JaPaxjwVb12l1Gg7X5D5+tPP08VuPNAY3grb841O2IB+6q3v1kgHQODDp3IydRyW6dXybR6kez&#13;&#10;iZC4oh+ZbRmw8rsCi7lYnmW0OloHmU/LC8rivSbJIlicCKsTl4Zr47a6VKlFO8Tsy6JE4kTDxrGM&#13;&#10;d117OtnaxuiBg2boIqGG8+Nfy0XGuQnzckARXfaY9Dvfgc0FpH1wFkatYcnAS4DlFN4w+oi2hPm0&#13;&#10;sl3AV52cZBVunSiKpxZHcMx/txO+wlvVRbyJByc6wnX16qUYfF1B3XuVHfspjtB45l5NBxmrCyoX&#13;&#10;kRMTtciagHfoMuEzH37a67A/KSTwKMz61Ho392Qumgsu+B2oY9gVmBU4uKBXa8JJqfC7+yxOZNzz&#13;&#10;sywgYfLbDOzieYuJhLToTp5CA+0/uAiSpixTzQkFIi5Y/HZx4656bJEwUcsNMCziFbQIm0ZanWS0&#13;&#10;4xMKdTwa4eQ9GjIsMrye151weWTDr0IDtTEWEQp55OY4ixvrrv0QnfWLpgpaabPbXJHJJMQriT3y&#13;&#10;4rtOuxuLXPfnQlX8uTDTzoiw5ngCwhpx4oLStnHBdGv5Fur83lRTTnxqgPbMmTOxl5KrQYmrcEND&#13;&#10;sTfQFFJNv9GJi0BxPouGiAIuYVYDRXxaxjJtraCqGbz1ViFIBjg1Qol2E/ArsJNe3IlQ40aa0JaJ&#13;&#10;Bl7nWPyb35o3vpBuCi0NtU/U7PGmnWmu7k1/odzm/FaLyT5tXvYtE1uuf+03zU6G9jM2oD93yYxn&#13;&#10;e6nK7eT61u2lbvXOanf22LHu2AsePajdEsAF9hC+nCFCM+0+ZMLKcmVrC62J7bXutdeOUI9vdH/x&#13;&#10;H95BEMICcx56hke5+y5sTloBPuPLHOVusnv/yUfahPgCcLpdKsSOK2oaFC1LL40/ZDIMnRZ/rLHN&#13;&#10;SaXtO4fQzKfHRzbQiPGYjs5jaYcOOYmZjtaU9dbIbQR7aI8EH5vu0HLzBJoPXrep4G3/Av0aGna8&#13;&#10;c7Lr4tFdXNW448D/PTQN5LERjFKeNCsNKECz/8if1+FPGml1kb7JogboCfMKazSMrBv5yHe2FYjw&#13;&#10;Lh07wVQDwoXRDO2eyTWo0Y/Rn/VpHedR6Lgsn0Bw8ZQJ/8MHt7pZJnk5KgQd2T7z8/Wb5hrz+0uP&#13;&#10;u8cIBA5B/1v75rt33v1b8pvovop2yQMWZZKUPwUe2xzTqbGP8/zgyT6mXRD7p3wh8xryF1de03t6&#13;&#10;/mSM2JZQqZ/A0vcZOjLfs53kMQobVGOvW8LAEeHSofMfN9YRgyX+NMISNccewkdPHENTZO5q+IqL&#13;&#10;/6NHuB6XI0rzLF6OcauFgkWddCOu7iNkNa38VrqwbOnqxRfPZIFzEsPN06S/hrDFG6h+//e/A8/+&#13;&#10;MTf+vAsfON298spZ+jE3DUnt9JV5eMG+CCCmuje//TvkcxaNtQPgZSlaLkehm1McCSi1fGl47JxL&#13;&#10;SAfKJ0WubS7PeJ7LWAW8jVe2uPJtXdS5k4fIdbxQ828bja07OZakdpM89/iJ430bwg8sl7RZWPQg&#13;&#10;inud/MG6klloT/qzTdqPZs58VhxKu1lcGdt5AWlLWOiRqr4dSZ8NBNuUyb63Pdmo0nkbY4XG9MYr&#13;&#10;midt4DBPAatwYkQIYL8Sb8JUC8cat9tizDCTB2f9WObcWTtM5i8PEc6UG9zZDpTCH3+Zx7kw6Z39&#13;&#10;V2d+lSf5513fHnG8pc/qkzzrOzH4bhtcLcz6Cj8Vr3LFz6jIgsfwCD0Is+8APEduOFrKzWJTHA2b&#13;&#10;R2vLYySPOE43Cb/zVqr98h3mlvIpofZoHFijGI/gydvpV9Sn5pzwJPrgFAJtBSv+EycxBh1Yqu2s&#13;&#10;jrDF8Hcwa1+wfY1UcAddzkHh7ebyuR1RGwbb83lpxXFzBZdjXdGrc1LhjM0KYClhm8IDBXgeW4IX&#13;&#10;UZo05YJYG2kKRPZzPPG1V88wL7HttXkFPTG3fsTmzxqbCApc9od/ufj1mCC3sLFgdlxyzbDFbWf2&#13;&#10;/zWOoe3nJi8X0h5rtWJukl/65ANmrFyNjaFsjxuquSANOy45L5IX6lwT6C/fUuvQtaJ9MeMIY2TS&#13;&#10;wN+y6Zc+wJyAp/QqXhp9NhqWzk1T+VRcwyp8vJbJ3Nh2IJ8WlnkE/Mo+qp983vxbuPAWL5Uuqr2F&#13;&#10;wXB/9nGFSRmv+U6/LubS17H4dPoTiBqlI9/2XtmO62WZbZ1juuSZsbV4VJUh76g1YvEXWp920q/S&#13;&#10;UCdotH1blmOGG20zzuUYR31PP+DbRpyin2UOjPDdG9E2oZ/YHoIH2/6pI+0kFryV7AXnlNCkY5Cu&#13;&#10;6FN8FPzxfOafwiUxPxNDmP+fdGmnQYYFn3hybVjtYHArdxh/hD/Cm3/VdpDh816DFIjciYUEKoLt&#13;&#10;lE1y6sBXiNuZiwULXFwbtfrvBlSeRLBhIlwggSp3qo/ZsPmfTIqxM6SRp51NYpOB7e1avq3Ce8d6&#13;&#10;tm8Tkti4Fm97trzMW+dTBt3eFagYJ2X3cQyzXjICw/YKL3+JD2IlPyfKMooWVxiCiAGhGfa5XKJZ&#13;&#10;B3BmPcwj9RnXwXwUFHjTw14ug+yugObXYG84UQ3NdxlUcy2sfe989rA9p27V3uB5MNCrCWD7F5Ox&#13;&#10;zGqHgqeYdCtXVO2Fr8bMZY5gPRAkLgCOoQc31Gc4mO0M7fNOgr3x18oObOQd/KT9TDQsqceMg57t&#13;&#10;lWejp0b/NfB5tVtpJ1Ua6y/jl0FqiT/HIthdzoSo1lT9wNOX8ZnHTjgKd/pVnbKocCIBLhyENHS4&#13;&#10;yUTd9wi4OIYjDNKvQgRp2C5gn3Cx7o621xzrXPC3IxzavFC7QfVONUSMZz28SaaOBHBlLxm546Fg&#13;&#10;ZQ6hqnEVXGhfZMqJonWHgbsb7SBqe23NsahmkZBJLlfBPl5/nEWQ+a5Or2Tn/Qnn/I1X9jWAHZjl&#13;&#10;Y5YnDAo4XIgo9NDJ59zJ9yiKcDohsC4H+J7k2zbLjjiCoGlhJH6u4QUf8rdWL+nAIxLSnRN+YVYD&#13;&#10;IwZkEa4Ef5xLFvYYdUWQo3OhrMFXVfWF0TwVGHn8xaMsGhg1b22nqGUTQ5EcEdAp3LBPKvQ23wcc&#13;&#10;EXLQFSad8d0VP8wtPkeOHQk85qX2z75ltCQ443ybf2o56O8RKQ3nKrhRMPOIY1Hhc7SDO/2Pbj7s&#13;&#10;bq3eivV9ZXXSyBTtpBBNwZRwiC+FUVB7BCYevbBtrdfQWVd/Ost2wuVnfvpBo9JAxavvEb0S7o7k&#13;&#10;JFd6ZsxioqARxnffvdBNMin4L77/DSbnR7JY9ipccSeewifhh1VGLXbIhokHK8Knjzl+wSLtH3+7&#13;&#10;+9EPfxXDuTNMOLw1Q9jUaLLvKgiIsIvrWS9cuNj94XcRCO5n0belJlMJRFq9rFvB74BOGPXRNbpp&#13;&#10;E8rY9EGA9eChZ9c9RoOQgrbd2lYDA1s/4FDaVJX6KQuL+S1ubOHdm3XMS0HhfY+LQTMemZmCvrfw&#13;&#10;U9BnX7VYDWe6+JMmXDx4lbDn5RWuKaRQoKGmgzfbPEVoJ436s/+nnS2bdA4BHmuzrtbN+UIwK48A&#13;&#10;RgVD0q9tKm3LY+1/29z2QMS8i4Oqu9cXszOKoVYFqQcPcAzj0Ass1pj8IyDcR7tsPn3SXb97lUkg&#13;&#10;8Uh/A02pDz78Zffuexe686++lpufFID4m+ImGzCen2XKL1e4gtow3TT90Mmo/dPF6MsvvZSjgE8w&#13;&#10;zuzGziw4MNyFtcIN6xshShZoHE3Eb3MLIChC8ZG8w+On8oRQMrRle9gXtcPw+OG97gnC3mtXrsaQ&#13;&#10;9u995xvQjsdmvNHqUOzUSBMKaeU/r732RhaJHsHzZp2FhRmOGt0OrbtoktcucRxokVvKllnwqFH1&#13;&#10;9W9wvfQf/GcIsRawk3KWfBaBc180VBSY5Cpn8KBdl5dfOhcecRibMC7c33nn7e7Vl1/qzpw8Rh0U&#13;&#10;CgZN4z92lN/S2f6jftDy0Q+cejzbybnHL+wX3ih0naM44k2+6yZB2ViQZ1Q/lcaa841W+IyzDraF&#13;&#10;Y0XfIoGhBD+VPuM+vLnGYR526/xIZyrT5me5LlZ8usAp/xTKnKXq5nPAo6jL3pA1UAd1oAxxNHS7&#13;&#10;v4dhvhdO6+l7fnbIPhthSh4tW4ob+e3OrP9ucyDxspdr6au+FcN3o+eHVyWt+Y0CMb9deDuWuiHx&#13;&#10;D9DZNYxUZwOfPnL91s3uC1/8Mje3vNgdhEY9+mebK9yXZ9gn3Ey6jsHXc6eOh39bsu3huAgFdcgB&#13;&#10;Uld362251FsasTFthwDHO69wID6tH998GcVn0ZT+/ppryGvfgyfRDDX2c2KNEuyOM8RhaBSY7AOO&#13;&#10;J/bH3DbWp25QQXYpz7ReHc9qgngdApMXu1fPn4gwY3bOTbWJ7qNfXUCrlWPB4FiePouGsEfFaArK&#13;&#10;YBxkTuZ8e5oTA47r3gK1irbapat30URbYS6G/TJwpA2hx0s3GYfEdeHT8t08EK/2B/lcHV+rsc25&#13;&#10;mgIq40nW2WgHWnFsXNcWhvm07HGbVIVtP+dOCs9Grqdxvx1vFKYaLxuV+Pmeb9ewDbZ+ruraTNfi&#13;&#10;WLbph66FtXjyfLFd/jW+WVe/nb8153fVqW2S17PZMTPesD9ZdrRV8fddV35Ft+bXvjNW0mdaPIKM&#13;&#10;7Z84w537OF4uOHdm7ubcIMasIXbtcdkWzrluoQE7yZgHKWT+EsyKH2hATU/z1h5aeDFjvrxYvmh/&#13;&#10;0hVcvjVq9H0v99nwBr+xHe8+lxb8Xlnv8jNf4dL5Lv8t+AqHCdj1p+KRjn9D97k1TCxQ5gMVZuJS&#13;&#10;FvMVVEDI1N1fDT7VoFX5cWESg19jnwIjFSFv0WfHcHHiTrEtY360Rd4twPPIUW21gXoiioS6J46G&#13;&#10;lMq5kOO7eesqTXXWQlrz9ylpFGKhrzjjVycqZl/5V24SYXVkYRnDI8zG68Hj2STdCj9qwdRgH8Lb&#13;&#10;/CrPnR1PYJJnQdXDVvVoYT5bHs97N6w5J2+6lk6Yx+8Nay12PYcwl8+YGP02vYzBjtTyL/8eqZUo&#13;&#10;8VIW7Vv4Gpenv2kzra6Rqk+VnIg/+OxfG27NS/sie7kKGzPXYV1avbNI6dtwrzyk4zZhMLzSVceC&#13;&#10;fEOr2VXJawHa8jZ+YO+rWvCYhyGtjcd4KD8Fk/j1vHcLIUho147hz/pSpUz6oEkNr7rQUcLv7RUu&#13;&#10;htvNBikk5RR9te/xU3hb+eZt9uzwuMhlYGq7bY4zLgK1b/Hzn/88A539doaFk0dFbDLYHRMYNQA0&#13;&#10;JopGDLuCahu46Ik2CE8ZtEc67EtqeSgo0S6Jx1PEjYt4b+BZwzCZGiVqiPg+haBDZxppLQMGi1Mn&#13;&#10;uTlK0w8e4j0LS7i/xwUfM4DtY/GiQMD8Tau6qAtABQAuBq2H2g3C666t72pNKGBxUe/A68TMSZo/&#13;&#10;tSR0wuDRAFUXPQrjt+U/YeHqAsrJiPzLm2NmWIwtUZ407hWdSvwPrNWxl1bvggljlhCVO/mP93Ht&#13;&#10;H206g/BHJ1wuJCxTYY1t5LELNTgOLN5DRf1w6hb7INRTOy7m6RnmCEWA3WMqSwg41CZQ2HHgAMcY&#13;&#10;aAPbSCGLKrUu4tRymeI6V8sQfn/HT6L+jxNvwmg7z0+zM0GeG7RpO7akVol0eABcenTjMLvTanlY&#13;&#10;T+N4Baj07U6Yx0jUIhDvwqiwo1gUNAlR5R9P+0t4DFRmPl7XygNn3+xp20j8+KKbVDzrJT1nYpbJ&#13;&#10;H/Y4tvd3v7xwg8neg+4f/e6XA88mO5raIlEwsrEFzaHBAbclHXCzAo/2nH0O3G91D7uXzx3pDv2z&#13;&#10;N7uf/eyD7pOLTvIR7k1AK+z4bWFYT+AUDGkQ9eHDJ+yM3+9OnznW8xHHltbn+noJr2OFY612DsB7&#13;&#10;c9bbyY5CRGlSzaf1x0xc2PmTnlbpHxE+olWmDa0p9NoVlHhsZ55rOqWZBYRn4ty+sQq/0EDsFN8K&#13;&#10;PxQMattCweT2KtMgJkv2Y+2UxIAwx7PkNWpiCbXHuJw8zdNftPsjjQlTh8q2u6GQPnuOa0kv/uUF&#13;&#10;JAibsS4629A+Ig9vO6ips/yHKFm8ArflFJ+Hh4CTaWBVQKjA9uzxc+kb97nS/Ck3QUxCj4sIqJZu&#13;&#10;3u3+jz/7j92vLtyEDvZ33/vB1+jnc91d7KA4oZbG5W2KcNv5ffuuZar55q6rc4CKJ21xMwt9x1tZ&#13;&#10;DiOg2GTH24VL6JF0Tuo9TuQixU2DbdqgWCpjBPHsTxBX6hwNzMkSsMxwPbTxzBvCQRDyWvrKChoy&#13;&#10;bgi4kDnEAjHag8AwQ/28Hv3arXvkWwLhx8sPu1dePpM+rsDq6JHj3GJ1CmEPO/IseF577WX6O/wB&#13;&#10;I7kvnuX65Vf+WQRO8ti7aJfdu3uL353uJBpXnqjcgu+pOXUPIemr589xOwm8EA27o0cPQ7sKzO10&#13;&#10;Y9q1Lfdy0rdt/Lld3x9qnDMVeMRvCz4Vo5/wF+01KaxV4Hz06JFoGRo/YyUwCZpl2ieG/cvc2nfC&#13;&#10;zdf2pm6mt40cuyqecenn4sK2pc6mLa1na+7Y0xYqLnDckXfHWjjaHNAn6Xo85d1MKWXoGn4Mb+/D&#13;&#10;8PZueHPPi2ec1K9/trjWr7kxLM1n/ByWM/att5ZX2VdoONuZ7zCNeBVqQa+qj+O6fthaB5OM9eLT&#13;&#10;Du8Y8ot3ftH9L//r/8zYhOAXHua4/M//+E9ZoB+I/Q5YY3cUYckrCPQOctzzcs8jlxhPFXY7pjk2&#13;&#10;OlZ7e5jHDDQi4Hgwsc2GEvY+QBC/Hp+NPoURdltBfRhpxhBbM/397fQ1RDfCHVHaXHHvmMZ+VkiV&#13;&#10;nTbk1fFgH4QoLVo3+75aa9MIO+WRFU/+VHSXcY5KqP0nrtYw0jw3zQ1mVHsOe2AHF9k8gG/cP8jc&#13;&#10;genUHDg+ckRBuHMOhbwcN14GhxtgjfaLZiw8aHVNA9zMvRS+3nGzTrpXw4VxAsQJn9qkucGRuik0&#13;&#10;FMXCFe1reSP5+920OEOHJqQNxYZjVDDT8xfr5utuetXfsqvupE+biIskzx/7v+H6DbpOvu3phhtg&#13;&#10;v1BYN2o7UrfNlyofJO5y8XeOAq50jm+6Nl47FwGa+PnH8by5gsmwMdzDssMxhKuvTGAlruNSjSNV&#13;&#10;lvEy/4Xn6Iye8Yenac0zYy5hzrscQx3vbGOrvsl8xqO7GkrWqZW8xtxBQZw8nvOVEc7TWsyhFZ7B&#13;&#10;3+hfOTpNOx1He1FXa54SAlmnIa4T4Tl/9mrXIS6ek3RH0PPSGNZwuSMRH6N01YwJbn7t2dIwev/m&#13;&#10;zkZxkj90AmPDKfHXZZcIAAYwVPT0Hgll7FIR/LMYlXCZqUoI7eiNNBfipXNgPHxEg3Ys8zeunnnu&#13;&#10;zDrI2I0oGYCuIcPGjZYKdVDq5gLASWELN66DoPW20zdnHCdTFVYFS4gZeOksxq/3ItwGR8u3fZuP&#13;&#10;tXD+aPoM2hCy3y1OK7OeYxj2Du9jhWrHcVseYRJ8NDj0r/ddyMO/YBOucVgr0zTtvZ5Vlu/+ql3I&#13;&#10;G5x51lvXwnxv6X22gWXk38ctuPQtVzgdl6vKoJDtyxnOwrM4N53Vb0zMAURXcOaV95oA+yWTS7ub&#13;&#10;jvZQOpw6mMkut1to0oKHdW5+Pkdl9llZ7hib7sAKGzQ3TDR4t18pMLFe7r4Ia4EljTkFsK72hcKL&#13;&#10;EmSFAjVYeBSibHqk3e1/fekF1+76jSELCP2n+Ysf8WpfVMr8848/wgjiBRbvLKhiwwEmrLDJPuxO&#13;&#10;EXCracEYy4Kjbs5x4aGau8KJCtegJNeYwoxdaAmTdkccXJzwqJXSJj8e0VhmZ1fwHTg0ButC3ThO&#13;&#10;+t11MX8FCNo3cUF+APX9hQ1um4Evufhzd9o6KOxQ2q5w48Cm1+eipkiddApL5G9N68K66MLfoDft&#13;&#10;mkw8KVVTYVjCzoDwSosrCEgU+ii40fbSE4Q/LkhzrIUF2AMW5gtop8wDr/lpq8DjLAoTxMtj6uDu&#13;&#10;mWEQRuAQVzq1Qw4c4PYPhBku7jyv77dwqgHiTpq7w7HBcmSS86VHoxUTuymkd7BUoOOiqfULj+To&#13;&#10;xKOaO7pNFnnycReBCj+W7nN0BRx7JEe/CJDchei/AyvppEs1DJzMrc6vsODjyAp1K+OIGtY9mDQK&#13;&#10;ddRU8daY119/PQKJEgBBv/xTCGNeToayEKW9bTM1f7RRE0EhuCntMtAECUtz4kuuw1tcxnuFBrSN&#13;&#10;fKMGdXk2uyssVDfZYdt4yvvUfPfJlVvskv2E4wrfyIR8Gi2AlVUMdYIzr521j0qbTo6cUDvpIBMK&#13;&#10;pt9tPuoOLc50//h7X+1ePL3YvfWTd8HxMjBxN+ZTbPqwu6kQYxYVczU8Ll+8zG7fOfCIYULaw/4k&#13;&#10;UaeumdQU7/FbV/3dPg44+KlOqxaS+N+PgHJuDhsZTH4XF8kfgZf0kcUdJSNvgVZUU0e4hvBKDYot&#13;&#10;js3Jb/25Q+sxHjG3wgLZeB7bkFY2mDjZ/sbLjVELBY/jrrTqMRLjeaQlR7IA0CMz0tvGhPMAcc2O&#13;&#10;JDhTuGG/tG2kl6fg1/7uu3iVN9nGulqcOoYQF/zYd0uzwLkBE3z7N4EK+B48WkWj4l734qmXumNH&#13;&#10;0HqY4BjNBnZHHnMUBtrjGH93DyHVGrdJeDPAHXbQbt26HRsoBw5xFEm+JG1Bb+JBnNv/FFy4IFH4&#13;&#10;7K1Iqv9bH2GSD2ow9j631BxHC8uGaZpMhjt2NH6Z+kAw1lE8WkfjxIHr8HRwsD0pvT+lzxxkajrF&#13;&#10;7Tq/Q3+Bd3HluP3gvfc/ROh5GEHHmcCmANhba/YfPIKGyVp3lqM1a2vLWVhqw8h6OJfREHaubodO&#13;&#10;T6AV8t677+Q4zccfXhDs7tu/801oYgV7RbcQtMInoYFF6rwJLzlGPto1OHrkPPSrduBk961vfA17&#13;&#10;Kqhjc9MSmOjrU+3W12rPR2tb8TB09tuMS0NP3seCCD4cH6EB514aaNYW0KfYknFjTePTHpNSoGca&#13;&#10;20hWsJumrGsr2Xfj+WvwCF/BKN0Z02fNSY0vTfpstOLT3fKKhz95uUhMHNqx1i+VD5EoirgNAF78&#13;&#10;LO8xDEN4GlwmarD5HPmTV6YNZKJf+F8KGBWCf/VX86jwilslCxIwA6uCvbgephbuc0eZfI/zbOVW&#13;&#10;GYFrj/QtL/MZzedb/Vk0Z0wCWc6h1SKCaCOYVSh38sRRjoB9Spyn3bHDB9HmO92dOc3xMouk7zBR&#13;&#10;QIOBxTsaWI+WuN0F3qZdI+cCCsCEyU2eLXjY5BZ5847aGoADaFiuuHVeQybycvzAVNJJHpKBcI+c&#13;&#10;36TVX9SazSA00XbEF0zbbJTB7pddIbszS3QLg3c4dgfAEmY8ZjzOPBJAREdgqrf0g4JRWAWScRPB&#13;&#10;7sr6I1CmtgDCe64rn2EMX1vhprFl7B1x5OnRElp5LpTpQB7PdN7oT/cA/j3FOLm+Dp4muX6e69H2&#13;&#10;PWXOxqeaXV5pPjO5wfzsUZlmoL+KSzVMhNPxM5q79OEctaSrynMV5BeKCxfBv+0RB+zxth/qQdwK&#13;&#10;qFATOsBZWfufuPY1f4wCLwC+sbPRq01aXtJfpTNveG2fj/Ho8uGh5hchEPmn3xfAZIQ/v7ZGatdn&#13;&#10;KwzS9WCN8p+oSiRM2AwnR76rVubdXI2R9gvXJTX3EM7yN22VYdLy58WJUJ+v+RjFtIbnxzhh/JZW&#13;&#10;cMiJmI4VpYnjES/Zgbd+zShYYdzg6pX0wSmF+6SYpj+qbeIGl21bYJuPv4LHftVAbP4J3PVHuCrV&#13;&#10;zoDACBnsNTbsjPnbfO1V4ufL53MJTKw8XDXI1w6GzNdJhERkxfwp1bLyTd1+7+JtUJyduHd1fjPt&#13;&#10;KHZsuwz6olHijZTYjkVj2TKmbGXKtXIcI74JaNkGltGHQfyET2f6ECqeQB7/ylPtGYnHesGe6DEy&#13;&#10;cqFzMN5i18DOkfQ2NPmM8uu/K2zYINX5W9wk4I/l6GcZ5ilsdtAQUJ9vi6tfCL/Vk4CKV3Uxnt+f&#13;&#10;dc3Pp/VojKhiDssquMf5tbwiROg7+u46VBrz3Vm+/sXMq14tr/If4qYPATxhyY5y4Gwpdj6r/DHe&#13;&#10;DVWVzLpVx636KnTS7cZJpU/Q6E/FqTromfEl7eEEaSes6QfGge5+Gzeqf2uWPq9x01neILAvJO1E&#13;&#10;kZKFi3InA7qCva8zzC0CxJ5WXBA3ibZqlTLeTJr67NtEwR6V/HfRXF90hAwuepx42IkcYFyAqTnx&#13;&#10;1ltvdbdZfCgwWZv2RhTtUGC0kPKgAHaBNxBceNVtaV5Yf+HS7kSuzGVxt7Hf864ca1lD04N2i2bF&#13;&#10;Gru+DMJqq2wusLijrJKKO5kiLov7JtBqcLqz5+A+w8RInqHdFo2gWmcXamqnOJkSJ40OLGNqyyM1&#13;&#10;xQZdvAqzC0vvS/VYg9oVTzI5AXbia9NB2yIrMytpCydnCnLE0RxW4mvxW1BNUR8X9S6Uqu0dwBCC&#13;&#10;UH/7s4OS/V+npo0GSVfMD2HN0uRSDMC60y9PddFjXPMxreWJSxdVCnSOcoRGgVAzgGs9FYAoiPAK&#13;&#10;YQdjr0+2ra2T9PACRxk8KqTQqOXpIvHh7Qc5snGIcI9u5LpVyvV64uMnTgRGcacwSsHKfXZ779y+&#13;&#10;HYGK+UfLhHLdoVcI5VEmF/qNbj224zGODz/8kAXbtyNEgPNmUe7MKDv/4MB8nARIqy5Y2q9YRPXN&#13;&#10;EmTYpvaP8ivs85d05hWtRDq257tVoVUgP8UC1QkjulPdMtoQ2xxZ+fT24+7f/dlb3R/+4be6s6eo&#13;&#10;+7YCKHDuREQYHAsAaVvhLAtw+9s0u3UcfLAFaZ/H3RdefQEbFL/Xvf3OZX4XWcBjhHVmkV7G7rgg&#13;&#10;gZ8rl69E+OVkq/U9YVcYI2uxXfXXSfdb/DJOMCalE/LX9tVOSW6lQTDg2RMXkAoXVZ+1HznGKfxb&#13;&#10;QTtI7RYFXY7Ztre0vraPfkrcNRbMHp/axm7A/vmD6TOBh7RbK+CQnKR9/2m4F2znn7yoCfPS7ixY&#13;&#10;LMOJvWFP0aQATCvNLnAdX5M3A0Kcw738J/MI+oXtaj7igWUM7/Bg4DNeBEvQRjYURBICl2iKAZNa&#13;&#10;Jp9cvthtnXuRulAuEKt9tnT5WvdwbaK7+5B2ROtncnKO22cudleuftq9dOY4AlOuDoefqCXmrnR4&#13;&#10;IvxNYbCCXgUEGlD0md02oQU+2+T0qdM5EuJ1wwkDSPu24dKp7xvMGexXGXbxd9ZhuLt0tqPvT2kH&#13;&#10;hbPezKRQSdwtI2y7eu1KN3VzqvvaV9+IJt+P/+bHtO8MavC3um987Rvpl++//0tol2Ny8KO7aIfc&#13;&#10;uXOz+6M/+l5u4lJoevz4ie6DDz6AdrbQaDrJ9+FoiKyjJbKfBZNaMuvwFW8tcsT0CM4+7KWcOHa0&#13;&#10;u4d9kGtXryI8mYvQZXGBq9cRLikg8j1GJ8mXaqQe0ov4+3XOOhu3LeCN7/tQYLYjnx6npZWoPZ71&#13;&#10;7tadO/A5r1s+icAPTbqhMCvw9PMBCSp4LqhEvS5tkLYoeOu7wsZ/i5cYNlzI1Dek2ueV/Po8x3Uw&#13;&#10;bf1sdQm7yq72j5AiiKPe6dOFkxZH/Ox0O78bPMG5JfXxm79lyxfN2zyD6z5Oi7t3nS214B6Wb76O&#13;&#10;YUPX8nHR2FxrR7+TP2l8iqo8RzjzpdJ5zE0+5vF745Ai8wtvfPq3/9W/QRhynz6I5hn855Xzr3QH&#13;&#10;GFMUPHvr1w20xP7h7Z91Vy59TAFbHM1D4A8NPmZ8mVagx7vGTtWGzxig1pdCeNYqE8DteBlWguA8&#13;&#10;hrflOeE7gNc7obeKVQ9hts345m34M+S3c7tTjpCU7BQy0MACQHnOI0ozQAEyzCVYhEVm3upRI2pF&#13;&#10;f6fu4TFqwyLwpg+5aeA8YXaWMQttktyqQ7opbrU5fPQAgmkE5Otqs5FWelXzINMi5m7w403mas4F&#13;&#10;JhCW7J9DSxSG4W1a+2mLAwemMYR9rFtGSe7hI7QwMf76CC3UrGtoVzVrvYFMO5faE3PeYz3ko46h&#13;&#10;joMjt4vOChsVbhvsdI5D0k3Q0wcZVzw12huksbENJUqjX2k7MfhTa70KM2eIhg/mBsTJ2BzY9LP/&#13;&#10;iyPj+quNvtb/Wt4GJnfiWIZr56Ez+2jgGC91a0/iU66t6djhexXkg5wsGBc+kjyJmaPwlmKJ/AtS&#13;&#10;Kn/jumZxLIrQvpKnTZI/Y6lauiZRQKJQUe3UuVnm42zEoGpIXDCyQD+lLRfojwpMxI81LFw3nFua&#13;&#10;cFAm4cL4/4Ub0sbw/bNl72yDz4Y/3+dzCUzMQiBEeFNvdpdUV7t8hRQ7iLs0MiIRXMTSA0h6Eavv&#13;&#10;2BkmUdD7aAgipGE9a5W4fK9lZ0G5VtqnBi87mYQzcMJng4d+8B8RrZ69GyFyBJJh4/BhPOMWIVQc&#13;&#10;J6za9nDy0Rbk4/BKaRoX/dapCUFanLbIbvnq76/yLXU1GZuuDbwuRlwcFh4NSPDoT8uj5dkC/P51&#13;&#10;7llxRjD09Tef5ue7Zf46V3nbRs+O2yBscLS6+Gx+rZxhPhWvQsxdxlU01SYlfZgMh7DWVi0vn8P8&#13;&#10;C1W2tXUzTT/JJV5jgDKZ9j7Mx/cGm5T9W7vU+bOpW46Wbw9wkST9KYAIHjLAt/qESgQoiwAXhTpp&#13;&#10;yD7phNP+K+PXVV3tM31LtMISOia1ePPH8izbEBfAN7g94Uc/+nF2rDXAp8FBNSnkBwoQXKhbdpv8&#13;&#10;utPpIspB291Rw1y0u/DPooKcFWyo+aEWSO2ec5SGurqomWf304WITkGA+TyZf5KjCe6om5d8x6M7&#13;&#10;HlVQcGBeHoXQueBqz1LZ1dI3MDHxVr1b3AqTePJmClWALcNjQwpFXNSp0WG/bs66ZrefXU8Xpto1&#13;&#10;if0HorjLfpDdYuumAdxD2B9Qi8T0hziWYh2W9y3H9ofxhFvbHS6e5CFOTpqxV+G8z854jsaAL9tM&#13;&#10;zRaaJPmM4GEWM8G1byV84egP9VdQpIFLnWq1ap3oNECr9oeL87W7a1G9VwtCIYWLra2nLqIXEWwd&#13;&#10;YJG1FmOz4tk2ekCdFJI0p0aJGgenTp2K1k6jKdvW+NKfBmVdqCtUkjZU77x67VrqYXnM0YCHI1Hg&#13;&#10;TZqRLyYf8OU5Z7/TxqEBJ7z22SY4YiLATlUN/n37EG76CB+cQEK3TtBihd/+BL14xMYbRvaxu6K9&#13;&#10;DG+6ebD8oPv3f/Gz7s1vvdF94Y3T7LjfpezH0BNHojhUO8P12GHx5OeRhH3A5i6nml/8CY0fYEH5&#13;&#10;nTe5hvXU4e4nP/+I21nucEvQkQi9nFzd5Dw+ycEF7UO/cZFMD0sdMx/qYRf+9R4PxffsiE58yvCr&#13;&#10;NCTOtFi/zCL4Ke0X7SbqKc0p6Ds8dZg609Ycw3nMjU5OULUbpHHWFdJsbmKcGQEa01oEjA8RwGgU&#13;&#10;l5uOOKI1yXWUao94ra8TdOtoH1Ebax4tII97eTQkxmFZeLf2kheoBsycmPKYlIMgNQF0tq2T5cwl&#13;&#10;qF9jm079a0injjj7kXxObScogfayPUtgG6EJuNfmgRnIH+49uNt98Utf4EreWwhFLnSH2KHegsY/&#13;&#10;ucrNTNoB0sgh7sixE7kW2IlqaeKgWYPARH4hD1BY4o7pHAsBhWsZzwHMozXCbL3UiENS2d3CXoI/&#13;&#10;jatG+wn+psZpzuVDjI5N8iT5FtTKP2kTPt7vqsaoKfVwUQNFQ09qsXhNuoKaSW6n4ggVOF9kPnSE&#13;&#10;q1KvXeNWG9pmCbtD8q2b3HJz5NRLoZ87d29nd1ehpG11j6vNj584xdG5E4HpMDv0tu13//AP0FrB&#13;&#10;Nsm5s9EkmaN9bbevffXL3dUrV7tfvf9BdwxB6erySnfp4ifdV770Rers1dkaAUbLjDwyV3NhVU0l&#13;&#10;WtOueXnWn7T1IEEfT7oO3QzS1VxJnJXzKe4V1lvn2whn1S5Sk0ahV/UN56KOjzXmVHHm3TKusi1r&#13;&#10;XJ6GE5vGZs33hpVyzM+uOLTi2MUjTshKu4QuH35U9ZenWJ7RMl6yELSsXBku3UOCo/JrKOuLa0DW&#13;&#10;U0gbpnbPK1pMAQGKlCfd1kKIUP4X/ioXxwhh4Y9J9nSBicq1tvA7afaM/es9Wx2jWRwo904jLwi/&#13;&#10;J464cSNG+wmWLZ2dhyY30YpwEWeeXs6woo0ftDbvo8V58fLl7pOPL0Cr3BCFoO8YwjP77ApaqJMI&#13;&#10;BO1XbvTY7+Cu4AaeT/8CWxlvZE78pzx5g+OMeFJ06DwwiEw7R2ibGCQTxYRJG7wmZx7/ac6MnuGc&#13;&#10;dxhseZYt3xJO2ErgLmGD9StaDL1Sz9RHzgB9emQPLgRuPXJMP2FMnuDYoiS4iXHX46ePdkc4vuix&#13;&#10;C/GkHSPTlw0Ovp0zIkDZYG4xPXuQsQM7SUtvh186Fmona5FjflNsDkx5BMD/wP0QQW7mjCTXX/hL&#13;&#10;MCYOHQeKJwo7QXs4QlqAeRI/7dLHTHrbCTck7/QZvW3cANMyMWa5PhkfUofw2Jcqnuudyo9C5Snp&#13;&#10;14Vj+ZDlijzpwvmcRlHjZ17Jg/Dk6d96H38Pyyq6J5HB5fqK6BWq5SVYEnkjV2sb89Yeli5zpEHZ&#13;&#10;hskTdE0QpMaIx6E81r+tnTWUEKT2Ldvb+lAEUSJU3MJQ/OYUxzrZEJhnw2dKAZz1Jcv9jF/L9MMp&#13;&#10;7OCU6+sfEMd47AOf8xjjJpFMTxnNpb1HBNB8n/1s7bcr1z0TVHtVW7QICngsvuXT/IfPzyUwCUPp&#13;&#10;62GmMhwn+JkkgmAnBCLehZDq8foLkICn0rZEGq8yKWAlrgo3Ytq6j+9ul+XoskCE6T1l8iafq8k0&#13;&#10;MDB5VbBgNGkpLM9Mqoik9U/KH3199kWCL4ZZYQ6gBV99i7ye7nb4785piGTT06/C4FM+edjR7Igy&#13;&#10;MN+NX2n0s4yqr/nqr185GSTMjn8tTvI0XKTjWhn19dnv5u/TvFs+7bvCJXrD66tgq/dn/W1xhvk1&#13;&#10;WGwndzms67ZSy4GzCNM2wfIQpgz8RKB1k2Jn3jIrvSs/263IROZbjGwnTMVMkhF/Wtj4u/Kxzi6s&#13;&#10;mmtNYR101KQF9fgbfeYlMJKH+Te4d8Z4zldwQ/5VXRqvvfiEbvwn3fApFFpoV5OilVn4ptQeVkvS&#13;&#10;voEq9DoHUOO7SNVV/Lz2f8Z013wbBH7bDxU2uCvDF9+16/2LX7zd3b2DVgECiQ1UMacoD4V8CzBW&#13;&#10;BH3uClkHy1TTRPxon8QFsoZJ3QXWz0X144fYLTlov5mIv37rkyVYUQBiHmoT6d+OzrhYUyhQfQt7&#13;&#10;JAhaFALMILyYXkNgwREQbWSM0gOPt+TIo+rGnDr6ooDH9l+f1z6M/a14i+/mrfBE9UPV8n33WIOL&#13;&#10;j0WMJs5slME5bT+o3u8icv8GGjJM3BSQrM9qHWFMX7alwopZFl3yAoUY7r7LT8XHYerpMRs1XayP&#13;&#10;QgfhUAjizowLVt8jmAa3plGgoV0RF1Eef3my8SQCFuukgEKVdeEWDwqiLNd20E6I7xqadZde4ZQ3&#13;&#10;kAiTmgr2RTVYFDSU5k3hx5uCbt+5E6GDsGr8UmcZi5wnt90V8rhzb7tp3NVbfORp88fr6ltpSS0g&#13;&#10;b8SJ8TcHcBiat5y4ILZsQKNcFt8szqJpSN3DK+0J6fhFu5ZhO9l3RjzFDkMwQWCJvH3n6X/ju7hx&#13;&#10;8rDOJHACwdjKBhoFPMFw93j1UffTtz+MZs43v/YKwgEEK3Y+bsZxVw3JRNJrbE4ItGuigbJZ0kOx&#13;&#10;pPc2mbnupZc5zvHCV8jrk+7ji3fBy6HcUKRQ4/333+u+/vUvi7a0r22sEzZ/jfaG31WfqpR0EePA&#13;&#10;0JgCCOlBLSsNwM6ueKTGCatHxeRr+9KmnIuENygkgxaOuduopk3X3WYR+hDtqwjqEGS5ML537w7C&#13;&#10;O+3sKAzVIDOTLHDqcanqg1yBS5iaTwravH1H4WToWi7I4l9DgS5mdPYN69R+VS9BqzFROvTn5C5y&#13;&#10;WfApLWdhQpVdLBuW/kjdrVcTKGpweOnh/djamJ1FiDR/uDtz7ny3tLLRXf3JR/R1jfeplTbLcZLT&#13;&#10;4VULixwFpC7Cb38WLuOoOTuDsMKFVx3lol2YUFqei68a07QJw01XaHBoZFItB+sur51wRonWls2p&#13;&#10;cKyEJdYzpCf55V17BGoAiHOFMPZ1m2qCnUI4GjxAg7Zo2NEnPTr42vnXEGp8k+M33NpD/xK2V155&#13;&#10;qTt47GxuDZmbq7ZU4HsMGyRe3e2m1vlXz2c8mN8PbdKuly5e7B5lYTmFAdd/iPBE3rN8F9tEHGE8&#13;&#10;hqaag80B2uv1869GM0nNvMUD5MdNGwssjLx1w/HAq52taypbNbN21NvOMnAio0eA40mb20kDQzf6&#13;&#10;1p+OrGaTOJWPKdz0uOMdBbWEi/PwRjJwYayQq/pHgqElF42VD0AOoKsSHS8FS3xJ1wHR+LiiUYUf&#13;&#10;CurgCPQrBcmMZOEvaUNzpJ7SZ9Ikj6LvePR/KGX0uWO3NUUZ3xg1f5FCHDubG7+Vj/gZ59ZiUTv8&#13;&#10;EwYspmnfLUbwatoe1oZnv1tbtLCWxufQz3qa7+dxphvhBYiFueDemd4vN6gUhnrrijRtS1mOxwFv&#13;&#10;symzusz4AHPV6LLHDX/60593H3x8EX6NhiB9bh0bPy8cRFMMQbYCkWWEwmqYTCII1qC1dKCwT3tT&#13;&#10;2/ZhGblToSnbvyBzvKl2kp8Xjg1LMNF95rhV4O3rBvAJx+//TVdt5fxPWIveFJpk4xq4pfFoKsI7&#13;&#10;G97ly7Ih7bZ4dTCHK7h9C3zeWQK7zCvgcY555njpyv3uOF3+4RPmNuA9htTRpJcvRbOO+jt2OrZJ&#13;&#10;XRv70H59jMFw7GZteRwGJ/aiucm8YRGepY2o/azh5mbudndv36Ety5h/Itu+ZJjp6giB5Cxt8X+E&#13;&#10;1J7W0h/695a+nsYdvVV6vZKnGfluv/Alf+JX/n1CvKPdmGBwCt7i5F8kNK8SUJkXIfzxX4FjYvyk&#13;&#10;D+YdpjRMvzz5tk4FDx/9t88Wz8jVrma001meacV58VPKAL6WJyRA0a4j+3TMAerVv8IG7H3QUxsQ&#13;&#10;J5+z9GjEoGFrNRUwG2o/NJ3jm1pZGytsEk1BK1MI0w6gecgNn6bdJi8OhXFUE5s49DmXK/ZXURd4&#13;&#10;Aaholuif19k+AZ4/vhe4ye/zZDHE8Th+n0mPlbH/f9pbjTLJozVzD3uD2gKtDD8JRQS5eFAN0saK&#13;&#10;RJMBhSEFdavakXWAsZdlbklSG7wWdIUMs4sL5VXFMhFOAVqm14ghEmUKs2P5ngkuBaodbYdz4uTC&#13;&#10;hibnV7CHiVTG+duAHqGuUZdJrEhfx1psExuvGmgtoy3Ahb9yyGDPeyNaC/E9C1rytI7b7Ma5ozZs&#13;&#10;RP1lyrqqp/UpBtcmF8b3dhzn/eVaOX7ZK3n0FSFk9DGExZi7XWCHCD0zDrAJHsJW8fuMk68FFZxj&#13;&#10;WCrW8O8wj5RBYPPLJIBs3EmzSOmgwdniJK8UVeXpHyjqc1jUjnfzBkuV3Iwd7GQEDIy2n/mUEb5d&#13;&#10;AiYDSZlyejyIV49eFUxjBqlqe2ITr4VZYLIgjzH+jdUvmgQe2MJ0k79h5Rp2iZA8YpS2wCGCLxJk&#13;&#10;0YcpjF9pDBMv9XMyAeEwL3DintpkQl4Te2I5SQRIaTeTzJ7m7DsyW5318Wecqk+8n/OHsiU/6iYs&#13;&#10;0rFHPH78Y1TEmaQ6uXdH2fLckdCooQu5g2omsPjKcRf6WhNEGtd+JAyl4umiYitCAIUBLmA8SqMg&#13;&#10;RDsk3gSzNU847y7wFd4YZp20WaKTthQAKBRy1z0LL/LMzhv1jOEzJmRz2JPYj1X3JfKMMVR3BgjX&#13;&#10;0JmaIgdY7JtWga+LEhccauo0S+nmLYxPZig3bSz9gEfoTyOUHkdQECScapi4AC+jlKodgxsmId5u&#13;&#10;44LTibpaGQpr5lic2B4u3FyY5SjL09JY0caERlBdEHvUSe0e8zY+wKb+CqMUouhcyGgnYwmtEndf&#13;&#10;X3rp5cRdZmIpjtRYE4e3bt2KvREXm9KBC1LhtY7+PI4k3txNF9d3rt7pnkwtR+NEwY24VVBz7Phs&#13;&#10;d2bxbAQkGRfAozRy+/at7ho7TKdPn46gKTZr4HmWfxJNlBkMBpuPO+Mn2PWXmtsuib3biUR+tgfv&#13;&#10;NQbYNtAjtL+FXRH7iBM1278tEopHyw6IS7i7ZQmH5lofUABkH3ZHWhpe9+gIC1YNWipAmWfn5CGa&#13;&#10;Ju+8fy0Cqa9/5SVsS3CsBqGORycY/gQXekNwyYC0Dq3NehwLWIVtnhtwVjafIBhjYYe68vf+4Cvd&#13;&#10;2dP3MGT4SffowXXCF7vrV690X/rCq/boTMqcKIg3xw7hc/pin7Ig6+nCObwP5DiRdXGfm5joC/Ms&#13;&#10;jtc8UiM9gCv7n8epvD5Z2yL2E38uLL1icz+L63Nnz3bnXz7HhPZ699pLp6C5he5//3f/J7RZhnfd&#13;&#10;CfT2Gllr7K9As8LncTKPiIlXBV4uJKVFBbS5VQecKIzU9ogGhN2Zn4R+XGSHzxG3xgdgBVnyAenL&#13;&#10;p/Dbh2m61Nrx3DExYyaoKD5Gv6bNo0GzsoTmxZHu02uXYr/gVx+8333pi1/rvvCFLyGoOth9ePn9&#13;&#10;7vKl68xV2IDp5ywaQNWQ6sGXjtGfsDeEkCDaMJQlTqV5hZ22YxbrwGu95QkKSbTR4yLaNvDcvppT&#13;&#10;d9H+OnGKySO8bw34FaZan+Zsv+akRZ3zQp19UZs68sdJdvT0VuPnETfbPEGI+RoCD/mk2mtqEmnD&#13;&#10;R5tJOTYEL5Bm73PLxblzpyLosg0uXrwJDU3HRtDFTy51Z8+egS912YV/8cVzES5I+9KJQqPihRyx&#13;&#10;QzgqL5QPXrt0OZp1hxA6i5cSTlQfUoPFfhckpRaSnf1yWNM+4BkP4ya2eAquag5XC5iiiyQNvYin&#13;&#10;TY5/3omw+zgCoSPgXm08J/zOA6VtMiJPxyjyJn81ANVKKGd7FHzCGnrDy7atxULVQV5TGr6yV3gI&#13;&#10;+PaX1oSEszggTrRGINTcNMGz8qySXHTYf9NfKTLVS+lC11yPLwIVNuZnnLz75EMi6Z/WrOAv2Bv+&#13;&#10;zDHv4t4x2sIov8JrgTUutZXe8hWW5mdS28ByyrdCmk/5Vp0qTsGT6KPXgGywiS1GBpIJREVpuQ1z&#13;&#10;kBadD0cATcWFN8JbxnznV2qu7of3/v3b73Z//dZP4bfYEHqIdia06XGbKY7aWaB9iA7CXIE+svkY&#13;&#10;zUpsRIGSLeKHDtxRd4pEGfY7wRJnggr3AUAF9fR3gJNqqv71zmc8hFsaqA7capHQ/BHv4vFzuc8R&#13;&#10;rdpEWhRC6Jo0jnHaNJFvWN6IwCg0sDGn1aafkd1UWqeuKwrp330v4+0C/Vt8aBjbzQz79wJ9ybxz&#13;&#10;Pb1liAfKcTwQTzOM945HubkUWO49eASv9kiOWrxuKLE5wLimpq385BQ868Gppe7ihx92nyr4UouU&#13;&#10;jIIx6Yw+5ZwjuLKAuEJI/hIndetDho/Cr2P+2Hd3XL93+7XYmTvxYT61HrPNCo2VZvxtHHmE/vID&#13;&#10;xyBd5rs9/JVP9TXD/G7l+96+fbbwvPAn67/yrrAR1VWMSlJ1sanHrnAmTK0+jnFSa8pkngQkie4c&#13;&#10;9v/m7U2f9DquPL1bC6qAwr4RIAjukkhRTS3d6m71TKvHn+wIhx3h8Af/n45w2BH2eGI83fZoaVFL&#13;&#10;UxQpkgAJAiRIEPtaQC1+nt+5p95bLwsS1dM9Cbx178315MmTJ0+ePJmp3xP6hXOP0I2K7nApMyVe&#13;&#10;CkKWQT5/iKywxdi4eJhxFmXl1hOsvIirbLqBJe4SMp71t2wbIX06dJjiUvfwIvt+tXiVUcFz77sq&#13;&#10;tRPj67506uB4kqj9J147r7ZNt0V5jm00zsHkcbq98liOSQ89Jei1xyQaUXmlmfiGYCig9vhREEjI&#13;&#10;HnA6qyvZjz3hms6EyjaThgcwOYawCEq2gatZEsUWq1sCWUqOlEaacp4Z4P5dV2M0Uz7IPmoZpXEf&#13;&#10;cViR1yTC4fBxECStjc8AOjulXQQ4uBEG83XQ2akGeQZBXRjPQi51srEB3ZWeDJSka0LHx6pHODNf&#13;&#10;hbRa4arOYzydsDfy7VgymfbrvJzgpe4hoCp/qmQxn95CYT3sAMrK9k34Co4VUeCJAD02diaiwBei&#13;&#10;JUbDkLpaf1wmF7w7EGnl4SBkPH8ySTu/8evZHbAGKwVC6yGcus63J77m1f7CYJElfJQALMylfOr0&#13;&#10;iV1p+CuEhkhj3eE9Bb98+DviV1h9l4bKr+goeAKGTKrILPFMLby2a4i+GLRh4s48VOaFToibssJk&#13;&#10;ZowzAhD5WVY1V9F8YhNXf/OzH4yo2ZFrKo54SQZjeOE7tEQC8RnBPwKCDE7YC34yh8bHNiKBAru0&#13;&#10;KUxSAKXTyygX2s8eQpRzDvB1FgJtgGBgXq5WevaFk3snciohqn/YF6rd/I5l2KQdA0xaxBqQET9A&#13;&#10;At6yTrGdbOOLFz8a3v/gQ5QBXF+LhKQAvcSKzWNPWBxx5BkV3W7SqgdFpQ/tqwFHSwRvT3F10361&#13;&#10;Sh93dcNJlk8nvA8ec3MOE0WVJfIYD4PV0sFJmKbpTni0TrAertobT8XECqslHq4qvFqUiAcPV80E&#13;&#10;CDpwS4HWGK5KqpxwMidNaCVio6nI0PXEx/pLC4pWrt7YL8SNk1AnhzeZwFjXY9CWio1bmMNrRWJ8&#13;&#10;JzuxOnHiilAv7G4J0nkbiav3tpf+mtHrtNSwTymUawVhPk4QncypzHDy4qTGeE4YteTw1hKdtHmN&#13;&#10;VR3xZ57Z0kS8J7ceD7eecIgpzq09xhN+r2T2LIDbwsxkqfoJfBY86edk2fKs110GTsv0LBOfOvmI&#13;&#10;ljxa7dy8Vdt0uo+4leke5tFa0Cyc5mwb8rDPuRp/69ad4SqWDZ9c/ng4y407GaJQ9ihwL9IuC1iV&#13;&#10;2IU1P/Zq+ScM1Cqj7e/eBGXbOv4oEDoOrACjfpn80lYqbx67akK7KCC4J9cBfxFFi3upve7Vdt+H&#13;&#10;UoO1x0w8txakH5T+tO/SEjcGcU7Jux9eow4Phu+/+eLw/DlvReH8Gtp8FaWDQusjeJZnO6StgN1x&#13;&#10;zj6zjz77GPpdoU+uInR8+8XDw7PHvzP8/Be/Z4J/jVtaPktfVdGmICmNLrFio/m5ihjp2jrYn9Mb&#13;&#10;oQc4EuEKzm4vqu0jh8ClW8Uec+6P28cOubIHPXm2yTG2LFifo8dUcnBWBX1wG+ujhxzw9+yJ14cz&#13;&#10;RxF2h8PAy5aZE88M/8v//D8N//lnb7GF6LrMPLzjPpP2I9Cu7Zb+DE/aQml0h8nIPiwxNjjj5OAa&#13;&#10;SjfDaYMnNNo6/EA+uwmdocmgn3H+zSFWg4Fh6dAR2hg4+HnbCAkzTmlNkjLs57SVPEG8WH37gDxG&#13;&#10;enaLEK/QrVuMuBED4XwFGeM8h55+8fnnLKjA8w5gcXLrAQqDW6yEwSvpi8sqgg4sgxP4zoM78AOu&#13;&#10;0txy4uCBdtIIExAsblyNW4BO5FLKPSptsgKun20AfH3lsC3xDH3nwsWLw0H6QGgRutI6S95i3laQ&#13;&#10;XHjqIAy/+HT1c9EVutCMYwkvWtFS7UNMPI7Sv5WdtP46yuHJ8i750TLXeqrokNZzODSjwj5weYpb&#13;&#10;sC5evEH7Psn75yhEVQJ/541vhrZUcjnuePaHtCZPevf9D4bX33iTgzW/5Dyjo6Et+YhlnWTZ+ezS&#13;&#10;qViuXf+IqyaRYfbDq48eQTGnNEIdVG74kvEwdap6SidVb+tZPKz8/CZ+hPlgIhhJXNI4tvQ5PPJE&#13;&#10;ZTzFPWPe46Bqz0k6SN0938KJ3Tb4VdmxXJGKPqEZneOzfUu+7vbtgrHgk7eKA+sgEW1zxQAAQABJ&#13;&#10;REFUKNKa4Trx6lhjuqLJmhxZI3mPDEr5kt5P5Jn8Z1DTsJWqcmlryvIcpMpeOcM+zJgdOQAelz5Q&#13;&#10;NLIyTsCk+mCQuHAS4Keu8BFXu9MHSS/PE+YomMycuPqpJFLRSaXgcSXvGEZEwuSfZBlgSn7x1Tzt&#13;&#10;j+ZlGaUMIh4uclfeLLvKL/94hhf5Zr2CH9/J1GLqT9G7yFIaI4eAY7iyg//IOKG5hn0Bix5oxon3&#13;&#10;PhTBvh84xIGiR44Pb/7l3w3f/P6P4QEHOez5AWP8Xc7Bem/48IPfwwMoE36TrSFR8JEvt7Z5Y9bq&#13;&#10;2lGUudWfvBFE2X6bcQAAAlPNF6QRxxhlYuUycKVyHpyKO+Ua254oGVurffW3ojPXdDTzmXsT3xMv&#13;&#10;MaKrv76Jr6JXv8SNPIdSq/1ILH8R3+FTbo0jTAuQLcYrrUS2kTMWF7RQdXshW6jh07dvI19gRfbk&#13;&#10;0eJwDesAyCntJC16JfxNrIOV6UMLab+SiQ2XbuxiRXuSj63ILUUnvUWPucSKVrFYfNEGKrC0aLVC&#13;&#10;z3PO0zNcR37hwnF400W2Pt+Kwnl1lfGSCMo+LlSYr/Us3Ff9XTxxYSj1DBpCKYUnYQ4MpiMQtwtn&#13;&#10;47f+5m0e8+Eps+ORR/q99B+eUXOw4EZcQAf+0zkmx0EH8snOv+pQQenftqPMRbz1P+uJS27kWx98&#13;&#10;je/9TJzRT1kl56iRNv0Hf8uVvzlGmb/1i4NMLNsV6gXoYSyO/AknXs8xk4x8zJEa0YbC5YIdCyrw&#13;&#10;VC2TSMSY6IyD8/m0JILOPBh2k+2tmefKq8CFBzVHnWx+wkpR9mvzs38pswR3wLTLJY7xOpxXUUIa&#13;&#10;stpx6X/jd1kATQKNlXqQzKy+4oqWbJv59reMmsMJI4kTRzoBd+QTvodf7ZYRT+V2LEwixIyeSZBk&#13;&#10;Ha2eFtqNr1AWBMVUB0QRxVOCHaS8RUI0yLx1Apcnqc0h+Yw1tDLJR3KgYCdLTp48hMY9VoYpNBe5&#13;&#10;UBGaJ8RpTiZI3lXAWAxFWYP6ShzL0Acv85s5yzbe7FdEq78pCMkI45sE0OX5Xa7im7ewjp2JoBAp&#13;&#10;aQxvgjbPZkoO0mEGYzmdX8Fn2fXrOPpLqDoVScmftApaPVAZtgM35QbP5kP1qg1m9TL/xkU/Td/O&#13;&#10;tK0s0a/qIZ5mzrKEw7znqjHWTf8Zvs2jnbVrN33XbxZrVp+Om3DK1KV8Ynd8O5c4Sn5jnEQ0Lr8q&#13;&#10;P2/t/dRn52kE3xtG85Bk6rt9O5ZP3VfL0KdwVDkLa0NunvSWXTic5Wxh1Bem6LkNKg59N7V8zjf/&#13;&#10;2a/aSWNq7y3PvKUhBwJdGJBMjcSBwTxxqVcS5HMHFoV+D5B8yKTRCYEDmVcJf/zxJxn8FHA97NVu&#13;&#10;ojJj80EJhO5/rDr6XTS6n/QLDK5HuD3ElWoPbXT7nU7LEyfSmeSTj9fwKhh4rocWGTUQwPQZRH13&#13;&#10;gPPw2CUmQg7o7VQUPEFY6MNPY3lC3bW40Gn5Ii60BrEsppaUrQCCcgOBSz+3uQizljQ6lS+uyPhP&#13;&#10;heFNzhAIHsU8eCzBypi1bUirDHF2CGWEzom6K7+LCCvSp9tinKDtf+wVfrXlR5h6IqYiycHLbRJa&#13;&#10;ZAiLK0HWW4VJO9PKY+0H2W7DxFY/D+RV2eG1mypTXLVXSdNboHJ468lTmTSIT/Eun1MRoFLDMrVI&#13;&#10;uc5NNgfB01GuKPYMCpUvKuBUdqm8ES8qqqyvShhvvxE/rlQLj1sJhE2YtdK5sXGT1fBb+HlGC7eZ&#13;&#10;QFOfco7Jw+98p6wAgF1qtN1dFXNC7UT5Cbj3CkLTkd34BPd5r8muCbVqUMCIdQk0rxJFBVeU0xEC&#13;&#10;yHzsDxIs82RwSkIVK6r54Rm0EK3sOQ1MkLcRthEaPrx0DXguQiPfZMuCWxKwIKAPPVGZDx7svetc&#13;&#10;f+mYuARNb7Aa6nixrOCCQPmYW3RWeZ48eoCri18f3l77ePj8s4+xIrg+HOFavpucRxNlIZNaTiEG&#13;&#10;d67+VL91TLHemeyMk/YlpF0VWioic9YPMNwFGSqL1p3wQktuyVCJtbKfbVDQ4nJWEFE8sE3lzLMn&#13;&#10;OPT0zHCELRZLm/uDXzRBWJycRwG0Mfyv/9v/DtzLO7Tm5HUf/MRtX49RgLgC5SFzh1DirR7RvJst&#13;&#10;QbSZ9OC47z+FreVFJr0oTmPqzdCl5YQ0voDl4SbKL5GoEOhYKMwqJJzI2gczibU1Rn7e/EkatN29&#13;&#10;LUXaOIoyboVjedZRzJ3Dcuk+N2ZsUseHWyvD2799N3QDmgLDq6++jGLxPqbEtDdlWyaozYSkLMAK&#13;&#10;1ymAFrA/F81RoGRCmoZDGOxr8kTp/CrKmpdefgmYUJbgp8Io4zW0ZZrkRiLpxomXdBY//rjtTG9X&#13;&#10;aj1k7y6WJNdQeEj/L74IzCorue7x40uXAYlJMHhSiefV4e+/+34OoNX0XXpQmfg5fVK8qEBWMXzp&#13;&#10;k0+iWHrttW9h5fQ2FjivRXFyE6XlDX4uVgFslEpHgT1WNtCri1e/+vVvhp/+7GfDD//qr1I/kAUt&#13;&#10;usUSRS9KoeBqUr9UavJH/E2d/AC0gofCpYjVzzFKPmfbi9dSKhNR+oC2Pvv0qq3B1ad185ZxVGRH&#13;&#10;OI8MV6WIX/H9tJ9ldXuYwnJtnfxIZx+qtOocVLiUckj8CF8IBt4ReiW887Ketreo8NdKduFMLUwb&#13;&#10;OdbCiGBWPhJecpz5C4+u0yR9YG5fwvjOD6hti0KxdTZr5dAxX54q7hzbCCpnJJxwW5Zxq74znFXE&#13;&#10;+hur1bE8YiZ/oRvBTL6FwYrfsmgVk1okwLeGQdjz4VNHQLyA05l5W8w6Dl7AQurkqdPDuRfhvec4&#13;&#10;ZBy+wRR9OM+ZRHcY37SMc9Xz3h23fmA5hgXpioydfueVqU8YN1ZR9K1x5k0QRRGqQzdBvmc3FCxC&#13;&#10;VvRX8wHHA+CgbSbUUYAKK2HSXSzaqahDy9d1f0LUWZbiBRdaA+6mCWH33Zlzto5QX5W7TtRjeYNi&#13;&#10;KYfcksa+6jXMLmTJb55kzEOegt/YF62niuPQJfkqT1perHYoviaXjDvkRetnPDrNYbGHsrWRRaoV&#13;&#10;aREcqnQhvvxN+nrxRawzOV/mGL/fYuFy+fJVYCwa99Y95Vf5uNWwD5lG+dV/8gLHOYARrB0XGrcv&#13;&#10;4VmYGXGzE2P2EpyNn2lr3vs5i/XV9MbxN00/jT993yu/Dk/79Mfc07z3SrtXme2Xp+gTJ8CnzLKT&#13;&#10;h/5htyLTwhprJTfpM+9U3NuXtznXJPI7bZOxC97m2VUqSgikHOSwdcZLrLlWabcVlF4byI5Fd2Yg&#13;&#10;DzP3wpvPWO7pF/9uqYrj35kbwyScpzizmIXO3qa+T0n6Ndqw8pPqfQsYDiRUqObAs/KUzL6WM0kY&#13;&#10;7KiFPMRKUVmWmNyGJxwCqAPgvDFA058yBSomNKtyNfAMCHNQyDUfhSZXfe2g23TAEAV+ClnWRv9c&#13;&#10;g+a7BMdzlrM57e2K4KoD9CBuXtXKPPdwMwVIdU6j7BAn7yl/7FSdZ8fp74K/BlYHVAcvmYPuaZ1p&#13;&#10;WkbFrHJtPKoc3HbZHT7/3f4+LVNXOJjVodMIh++2WRFIogc+/SO8WvDo9PP3dVy3n3nr/PbXeexV&#13;&#10;173yLUFgppCaxjEvaUD8OrEIbHOCWsfvcv2elt3vEYoT9tWyUo6EPpc2Hn/gT8FX6QJbZZAUYrF+&#13;&#10;0Phk25SehScGE4TU1B+6EY9l8VH4t+1kmu3M3xV1V/67Tgp3TkR06Ve2nf+/Rhvap528h1Z598yJ&#13;&#10;n3Bjg3kvjgL65hICP/3XCb3wOfnospz8yiecuFteJhRMnjURdwVx6jI4ApiCv9YOlq0lg+eSWJ4r&#13;&#10;Jt6S4w07wqMixcmcSgP5hma27nU27hMsVdTEe6aC39ZbvDkYqOTQcsKDU7VacQuQfMs8nfw9RgFk&#13;&#10;2lyVCoCuYhe2mXgRrsWYdfVaVJ3KEXmdlhZUMvC4GtwHY28Ao4enWr/9lO8Wm8BEXOH2nBXhySGs&#13;&#10;CDZaLNwGN96yIz5VdNxC0aAi4yAKpu0HmsTe5FYADmdEoVHnkaDQ0goFnDi5NV9Xi1Wc6J/VBYxQ&#13;&#10;bAMVHsKsEklFx/4NblTB/8aXN9J2Hkqr8qF5mLfreK6J23SaZnzeYbJ1bwmzZ4VTJma2s8onrWu8&#13;&#10;gWdxmf3n4EVcSn9a7nhArIou8Sz95IpXBltvAAHkHeFJIeoRbZjzdxy8CdTqAu4BxosPCoO/Wglx&#13;&#10;DBHmEiL15zXlO/5s0bdUbOmaF7n1ZYV2FL4lYMi2RfMnrbcwYO/IeTBaxDw3XLpyHfy8Pfz4b74z&#13;&#10;vPLiCWI9IifOaIEytHSyXMurvBUeUC7iQQtDV0RlIrCBQuo024++z4Gyv3v3IywgPhqOnTlOHtSN&#13;&#10;dqOrhAYbdvNsZ1vIByI/Iui7sqdSNIoT+oVOPu1E8z7thOYGukDxh6JtG0HZVcQjnD+h0vJvfvTX&#13;&#10;3GpwmttYsEgAryewTsCEIAf7fuPlF4dvf+sbw//7k58RxrjFBGUJy4zb9hXwqwLVbW1uHdLCQYsw&#13;&#10;r+/2jAn7a92cpMJSwYv+TV9ze5vK0bQldBClFuXmTBCQI0+QF6ggyETTvpoxS74mT9HiRGs5FGAI&#13;&#10;cPbhA/A4+2dwQB/3oMfTp8+Ab4TDfQeGTy5+hmITqynCXKW2b7/yCmdyuLrKlqlNlFqyTfEnHfhz&#13;&#10;whqMh3akg6C1/tgWfFfbGKvGMZWFx+kvH3MA5TGebqELD6Tewlyrd8k1aTtd8iIXFUjiRn+3SzEK&#13;&#10;RP45x1Y2z2yw3cWzW2lOn+HqYPqXPFALm2XazK1uniP04YUP4ZtL8NkNJiWfmV340UsvvYQC5kHq&#13;&#10;qcm8v1PQoNZIP/7x37FKjPUK+JSnfXrlMsqwu9AJ15yzKr0OHlSmCos8SxxKE4BEH3d8EYczJDXd&#13;&#10;FsJmf9M3lF2Iaxz7l/CJFV+jKOCFLli4g65dVVUZL2w3sA7UCuZZFGL+PABcJbCyinTn2KhL3uTq&#13;&#10;s97dNldjjPnYLvr7dCJILPKHTyg30P6Gyac6rfzMX0kXNSk1n9SDPIRf6wTjGyfPfAeahBMZf+JK&#13;&#10;P5Wg4o2wSCNUA5m2yo8ChbjiWph8lpvVafSgTGGqCQ6ERiZOVi1EuPgjmvmcNJEhBlMm8fnfuIvn&#13;&#10;Hn+KrxWtG+w3VdxxwVVluePnS+pLWa2sqTnArig7H5UHsEsj/iN//cS1NzmppHOc22al+wnnazyC&#13;&#10;t8D16d+3oe3bUZK6uLGt0ppzk7ZtM3jk3XsL2SoqjsFUVR18WW8t5p38l+JO+qEFSefEMBGFQQit&#13;&#10;r2/ErfEwvob8i7in5zaGSE+UlD7CW9qVp4o8eTGjQOBy25FK6I0NG5XFbCq5uKB8VOcyLR85gPLi&#13;&#10;TBaSMl5Tz+AdfAbhJIuiAnqTZqQlw7V2zJjGe/FHoCEtXWZ49sxRFglU3Psbw0lrcmlXlEtfyhPf&#13;&#10;/OY34WtryGcfYW1yKVfBL3PDnIrv4pHV900bmrF95AP2Hf4FVsJ2nrYd//z/h1zRoc24Rx7Uaeo6&#13;&#10;rn6W4/c03TRuvzc882k7PLgbP6Zxpnl3GfNPk5m/efjrsuafXVY9oWWQaNV6/jott/OMH5GCY/qK&#13;&#10;Tvmi6NwFGWQL+aL8h/wiYxPtAIfM+9Pq3TK+6lJw+tVXw2Y+ll/tOvP7r/smnJMK7FGZ6dgmbPKn&#13;&#10;XQoTiTVukk97+bShOo432cjM7VxmnFUjBv9MLsbCE1/GHFcdSlaXFiBddUAZnF7VMKbRZL4mXWr3&#13;&#10;i3HSZEUwloefP6QLnITtc7dL+A60pvGn4GRhswpW0t0ZyBiLOZrn7rAupfKvrybIEEGAqfz9lgnp&#13;&#10;jO+3zwzSvCvoTztUx6lcwY8CQeAtn1R50nG6XEP73Tz87fil3uXXihP7wLTchiuJ+NPpZXrdUedh&#13;&#10;M6/0JerB/5QfgYqyTdNhDU+nt6wur/263Kc9O9702XHHqs7q3wGT5xQ3VI7/CjCzdplEjT81CA5m&#13;&#10;cIbQdtJM4/+xd+lXuJviqg6VStmmYOvQ+jaOTkGqhZ2iXScPNfmsOkjJlb+DToZ9EthurnI2vhQ8&#13;&#10;NMVOfQhP/iNdNG4Koq/+VXnhIZBunVHI+t07vxs++eQyk/wTmYy7Oim4TnZW0T6rtHCSYoWlXxUH&#13;&#10;XYblemXm1hqHRXILi5NsDxSkOWJBodm8wk2sItxLyYRf3tJCo31BhYD1S93Iv2+6OPCY1QoyUhGg&#13;&#10;c+VdZ7jOlUnTqCzw6bYZLTAUiMWPt3E4eVnFhFfGyFCBEDDb+qHQJg5URunMw2+ftR8aBYoCPgK3&#13;&#10;rgZ9+3opclzNcmJofJ1pVC54kKym8/YZD6s1TyedwQF8sCYq1FtlEYOU8TTT96wUD+A0D61wxKO8&#13;&#10;xrqoBNnQooT3Lznf4Pxzz+eWDSdeWog4+G2hjHZyoNLDNOLUc1AWt0pI9waK3nbjZMoBVIWJ22xS&#13;&#10;Z4QmV6oUih5hyeBZKM8Co1uQhFXYVNp52KsKKA8QVeFhY3vegEoi6eMhEzcn+avg49EG20awsHCU&#13;&#10;cQKdszL4ss70jPhLg9KDdbUthFv6csK7IW7Jvyc6OdAs/LP6u1cmCnvyMx7p9jsxvE+9yb8Ulgqa&#13;&#10;tBuluYK4vG9/rG1WVp5hVfLh8B/+46+Guz94hS06L0GL4BELS1fmhEmYzV+YnPC7pSLWkYRF4YOS&#13;&#10;YX39FluUDg/f/943yV/rH846QehUKVnnl0hbM2VViIU/TTdRNlCnXHtPWU6YDx3kamnayL6hlYs3&#13;&#10;yx3gqWWTZ+hQDSYcD4dHWGxuu80NIVhhWxoUlqNH6BNMRjY22D728C43qJzjUFonyFy5zHY+J+mg&#13;&#10;CzjLnD2HAnOjhYdw2jTS4iEm1NKXfMf2UHklDTraCsc+lGjWofFvv3AyK22BqvQT6VELVSez8hNS&#13;&#10;Uq7bcOyHKiCczCi8OT4vIIgfG65c+mh45aXzWOysD59+dnV47vkXh7uc3fK7935PPV1JphyyUpHq&#13;&#10;9rxHwhRBXP6kkqT4i/nJa+y/S7w78YxVD3B4LpAcwclsjRoBI3VxHNGCSp536dInUZjI15ZV+KYK&#13;&#10;IF/aHWl4TBk/Q5xs9Hgkb19Eceg2Km84+s8/+0cODn55+HMsSf6/n/wUpcG14ZVXv5lzgd761a+j&#13;&#10;fJPW5GnKY0ew7LJOKlTcruYk/MvrN4b3P/yQuKe5qetYLKA+53yh0yjMPv3ss+DlBpZkJ7k9y4Uq&#13;&#10;b+BRmWmbOHY52fn2G2+gsHkufcxxxjaxbbT8UCgn2ogLn9Ywf3haQxy49N+OM5I4Jq8MWrxHMYG3&#13;&#10;dGPeePDkyuSbtzkDgXNoqI88SVrSMk1aqTGuyu7+0WWkPSlHXqRLn7dSlKlyX1ryU6WUzvQq9/X3&#13;&#10;XbwWP5VPAI/wajFGXK9GlRulnnSMKhsf3ptXGY8k9aNM4SlnPMsjDLqqc+tKzmuYzc+feYmiSlrp&#13;&#10;K6wmkSkfOIXEukR54xd0J3y2n/XwS/zyN3TYsCyQqNrPpzySVCmvYRVds3fh77r2mBy6HqMY1nUw&#13;&#10;ri7w5ilQlJ9/Qif0Ve/almSwvUsrI/gfE3/52blnz8E7Vob33n1v+BJaWEdZog7M7Wze5vX51c+G&#13;&#10;q599gqLvNj2U3KGLZfkx/foRh19fvXp0ePY0JmiM7wfoo+JJmWSTrT8W1zxFaIRHGKOspS0z4bTt&#13;&#10;UU5XfUVyVTb1BNr/UjePL/MrHOct/dl2tF+r8KdV087yDa2HBNmKrGPt+AiZaYPFjy227XnW0gZy&#13;&#10;wL5DTnzJE6u6Q4dQqLAAII9xPAp9iDXyJ9PKixJmzl6L9ZkOb8dYrZ3dMimvWjtIe257HTs8XD4J&#13;&#10;OBmfwZH8mq/g2/y1On3jjW+jrD0LzznO+PJeFKHy21YS2t/kp8bXojQOgrTWUzfDT/mKw6/jprju&#13;&#10;PPrZedjO9jv9ferfYdMyOt3Ub6/3adpO088O62+f03fzm5bvu+FTP7+7Lya+bS0fwp9GCd3Mw7VT&#13;&#10;Lq3rQiFMQc5gaTt5S1taGNr3vD0pi1zIOwcY513c0upXKyX5S6HfNjAP6+DAJxzCmtddf1L+7ibd&#13;&#10;Ff5f70NYLS09n3rm1b+Fv7xN/kCTuxQmHTRfx1S8A8enJubu55IRuxopsmV0Cr9OHGzEKcK6scOA&#13;&#10;7ZymoCCFlFgFkB4yDZEqfDgwyiCcBClMbjNgWqPkmXZpjO/uTuZXjshja4mUQsy0ZvVe/vPhUB3O&#13;&#10;jiwjCIHCAMzb8ttV/aZ5FnxJO6GUpOdbhqBTWNTNp++8+2mc+Q48Dcv7DJzkNw3PIGndR7hnYdXx&#13;&#10;zL9dw9jf02ena/hb8ZIG2YlYeNgrH/gOdd+JuOdLldFtUng2ry7bpyjtbzPxPQOI8fiW/pagFyeE&#13;&#10;07Q7cYFDXGRsCEMnROB06fgpoL75u6ssvgu6neCv/ZJ8dtVlhzS/kse0TAOth07/1An4a+sGNR77&#13;&#10;keEySAebGlzrxphaPSmrjpjCB0+Vz5itSf+gs7+6vcLynVD//d//A8wSYTOrNuCcvulgrvDlhDhm&#13;&#10;4TBa47v66pYZGajfKjE0LZc/OBnW2b/cwqeJt6tITrhzlS+HGaoYcD+1t7KoPPHWD83fVTy4FUR8&#13;&#10;ZBJOPvecGNKmClkt5LmyLUPfQJDwaV8SPvHkyqnOVWrzUXFxBKsIlTaN6zr0VfP6ohHxkLhMhD18&#13;&#10;0fycfDrx3GIy7lYFFca372AN4kBD03kArMKLQpoKGt0hLC1Md4v6iAsn/uJjHXNZrUzMV8FjH2lU&#13;&#10;ngRf66cC10G0+8J3/NjxTM6cTAq7hzcKn/XUwsPJq6tDHqzqCrbWL+Ij1iooi3w3TKsP94sfOXIM&#13;&#10;k91SKqnscIJpOVqhuNXCrTt3uX3AK4rdpuOVp1omaDZt+U7aFDCub1zPqp6TYdOLG9vG8g8ePBWr&#13;&#10;HBXFTuw3sZa59uWXOTRzlesK3cqiZYL80bHAPg0ayMc+IC/gyf9MChUYqbumx+JLKxHpzJikSBs7&#13;&#10;MfaGHcBIv4/yChgV9oTNyR/oItBVXicU8h2f5lKTc8/QYh8ZAvYiNzO4Jez48LO3PuQ2hgdcHfwt&#13;&#10;JsscvLkOTbNa5k0iCpP2SydqWg05Rko9j/FfoV1UZmndcJh9+Y8QFre5eWd56cBwHwWENCNc0pg/&#13;&#10;3xU8hd86lhNu2ZU3E9Q4K1+W1y+h/PE2miXa3cnvMoJsLJ3w20YZIq6cH/7jz38+HD/0dxz0xwok&#13;&#10;fo6vd5lwaFWzAJwPuWniLNcJ3qfCntdzmwMWnbA6Ad+PKa4Hw3nS/gOsNayTSkoXObSoqXOvSojK&#13;&#10;GA4sxmklRQRieEVNTMELygXTOFm1n6ksSfsHD7aVbVITxxbEwufwPwrNXuJ5DaXA2eeej9L10y84&#13;&#10;v4e91vfvo8yBXrRS8BrNb6FoaGXmmjcFgU/LWuJ8Fdmoeaus3QKPuZGPiYTO8SWWRzZCKDLe+Cmr&#13;&#10;8GPMsQ+e4freix99xDkq1zgI+SRlaTWE8sg0+W89Kq1tO+YSSitFSU0WhME95G5VPIgiLDf5qJgi&#13;&#10;rXiXvxSO6zaxjz+6lIn3W796a3j+heeHI1xfrqm7Z5S8wFkfjolur1t7xA1e8BiVJhsKuqzEnzt/&#13;&#10;LrT6yssvZwLlWThat2mZ5LaGUyeOD5c5sPHyJ5eZbB2CZg9wIDJKY/h9HzxevdTaVP1mdRurmCDx&#13;&#10;NI6zfEtHI1JC3zVBoccBl/X0IGG3lN3nauNrtKdPz1mSv7nVctcklzS2Rf0mZY6vs35DuZN+ZR6W&#13;&#10;FSUgT2HQVbtCb9BH90HDpElIJM4tIzameWRiSHppUucZON3Olaf9OSEJt97SWmiZiGl7eISu4WuF&#13;&#10;oN+Z1PK0f4fPQR/CSOw89ffbdoacqUhy8g/+xOJcCceEfeQRZRdTo4AD0TfMlahpMkl3/lRZO5+C&#13;&#10;H9d90XC9+mlgpSl6yHvjxnobHoRUebWlAAiCE+GFX4YHeP4Y11+/9BLnXF3OtrDLbMu6/wD61zqM&#13;&#10;eogPr/t2m902WwXdsryB/GD77FuhfzxYGK58imXFc2fZeoIchFwiP9hiq6VKELIYZQVwEf7q2C89&#13;&#10;BcjghxZKnfMUcwkETtrZf1VXa/3Pc38svXi2HIqDT9lm/OJnQwMVftLmPcajxyhLnnA7kFaBuXxC&#13;&#10;JQtjzBIHwG4toDxZwvJwi6ubqWvOgiRf+dTYgkXLfEl3jrG8EqNcnvjbdMuMPS6irWPNtqjMpIIK&#13;&#10;XMrrSqFadC19OUYpr8XKBzo/eerE8P0//3740Lu/exerts84Y6/Ou7PM2pJXC2PWXYsfUV4wTnFs&#13;&#10;I+mqDYR53onb/iXmGKf7WfrX2O/br9vD5zTP6XvHmZY3jT+N23xlvvzmLyp+dabvfPuZgLk/nbfp&#13;&#10;debffhVVuOkb0K3PKVYaYxWv/rYyeJH+oAyPKJS2kgfr5B12X60ZtZrNeaKMjVn0JyxyNe2fbiJD&#13;&#10;lWhGZ7qvuhEiHzbsv4Kb4m/6/nWKsl/PdAjVLqZrHH9FYaLwMO/0sn4mEgDfXT10cuHk1IMpGzAn&#13;&#10;PLoISJNBssMVhUWUDEB8lYaazkneMakmd4VNTe03GLglCAUbnR0o4PFHWEL/8Qj2E2evP13Zap/U&#13;&#10;ZCcaWZJZMolfx8VzF+I6QdfD7xo0amCtbxmF/pWfeYWpjwK6/vop4Pre37O0CsiVvvOYPrtzzGB0&#13;&#10;oJnB3vn4NE5+vodwd1PvNA/jt9O/y9RvCuNOnhN8dZy9YJvlM8PHzK9KnC+vfGd/p+Vn8Jj2wkyg&#13;&#10;rFcNHsYV/3UuQbcPwZgwYbG4U68WFOZh6VIN343VDvnjTyfr0zbJ5D2jiXQ3czZbl1HwzNoneCaq&#13;&#10;+YSyxzYm67SlZ2106uDHzkRuDlamkebsPwr0pnEFR8YcWkSw0s3X3TL3crarE3bDP/ro4+HnTLY8&#13;&#10;58LVZQe4JwjmTvRyewQT/6wakpG35aQeyZeVfJUnMFgVFa42PLivAmMJhQBncqD82MYSxAmwkzcn&#13;&#10;+AoJaQf6jsK2P+Obp3G0wND19p9cDcwk2qcD9H3OWzAfBwSVE8Z3K4/4ceXFibxKgMQBX064Vzko&#13;&#10;V6sSJ7paC1iWvMf8TJdbesCf1ilZDXeSx4TPK3RtKFdgVEw5CdR5LovlKMwq1MSMnL6voO12mcfi&#13;&#10;zjqTRmWKyox9972RQuXE3SiRxPXjRVeLNpiwHI7iwbxtP61RxKtKlIVTHDqL8CKOhU3llrzYSauT&#13;&#10;9JxnQB5afDgguMLsDTFaKHiIpO3gT+WI9SwlDRNpDtaTBjzDRPpJm0C4sYQBnhUUYDrLNJ6rv27T&#13;&#10;2D6O0oCJsooZrWCkCxUxW0e2gi8PInYCa72vsIJ85szzpCMPRmzLyEQAmm46jQhAnRVsXf1woq91&#13;&#10;gsoXKhQ829dsA4UzlUWOI052xTdJA2MmSrQFidKXJE/HJNtaJ2tDBOXbMYoP6qSp9n2UWQcod9+y&#13;&#10;5qgD55rcZHX6t8P33vzG8MqrLyBAsj2Juqyu0gcVNoAplgnwqG3Kx7gEGn4MzbkMx8LCOtcsL7AP&#13;&#10;GAsTD0tV6HTVUCsPcd/O+ot3KL2eCLhbCDe2s2OwW62sp31H4XRj2QM9tf6om5zupS1HRQrZ5OwP&#13;&#10;4PGMmEOLbsViS5l9k7QPoBf75ykO6rt95+Rw5fMb0BTKh0dYTIBrr/7MzTjgVrxI9LaVVlBa9ziZ&#13;&#10;X970umL60BNWcaG7J/Qr8xe/ylP2IycqPqUX86jJHv2DdsnKJ/5GM56HvNpmtrt1VSElTmzC/VwT&#13;&#10;/Mo3Xht++dbPh++++QbwbXArERP+h9y+xGo0mEs+Yk9rlHtsB3Oyb58Xf8nHMo1AXCdrGdMhhaYH&#13;&#10;Q/QLqHmXpxatmD7tw7cKQfHgFoKzbGFZty+zNahlmjKPrvimKWfbWtb4FWHEyc5W+ucb33kDJRz5&#13;&#10;opx8/fXXsLA4Obz6yqtEXhj+m7/7u+BQS5IzZ0+jpDmBEpWtV+Thwb/eTPHySy/FQuS1b30rCk55&#13;&#10;5fnnuDEH2G5yS5WT9TtutaJhtHJzC5NnC3ng7H4I9iQWHdKYff8EypNjPJ1oeU2rt3DUpNG2tB2f&#13;&#10;7oQpCxVU1IOSpWdxEGUByZQBhSG5yONpC/muB0OrDPM8q2PUTbxIC6a371dbmZf5206N193vQmZa&#13;&#10;f8YxD/m733Qn0FmTb3mHZ2vp5Jvt5OHGFybfpV1poJQlNCD5UGJkWmlcvFDLbA2xrIbLZ4Zq2ls6&#13;&#10;99t8pvTkFEf/hrdhqPKkDcPLV7oRnk6f/qUVQsLdogFcwpJ6ac0kVMBH26YNVAqTyPiWWYfGj5l3&#13;&#10;weOzyqiyE3cEQlwohgFEYhrWTq8ofNvDZ+JVHf1MG0oPtj/0GOWvnQI8yA9qLLyPFcnVKN4fPPS8&#13;&#10;tBqX7cPi3cbXKsyyvVHHIhY4jNpr4I+saYnCDXobKHpZKV9Biby9AY2hMHQ7rkpemh+84CcuKFf6&#13;&#10;80zH2bzAOs3qxUfctK7t9895BgckrLG1aKLz9ml9yvJKOIGE8U1ZD46adsyiTeiM/gGdRjmBomGJ&#13;&#10;eZlXMsOOh/1YmuxfZlED/lzliaSSjfwWl6FnvGvCaP7SuCNvyZU8SCINbiKyiXfGNcZGf4s5PqFg&#13;&#10;DQ6kA3BYdCOfE3K8KEde4vXtR+Azb//Tb2Ox7M1fyquOj/amuvWK+FZ+dIWL2Xf7/3Oe5pu6pT7V&#13;&#10;FxvnhnVZ888uq+P0t0/jdj3bf/7bOP7s3+bhr93T8uxw0+mMZ/qGv8MTlkbyTVltlvfuOMCKh9Tu&#13;&#10;uaP2HWVrqAe6ck5PWhrBRRfn8dKa5kPaV2y6oMSPhkwa0wlHzTXAG/+SO0n2qo9wWI8ZbFUn/f8l&#13;&#10;XOPoj+U1jbcXlnoeN4MTFICnksyAOYn2SGl19A5TBHEySA9xi+CBYK8GUIbjSrCIVlBzFcDOb8IG&#13;&#10;TEQmj7EmGXTw63gyds1gRb6rjwpud+/XrQ6NYEJJbXeS0KiA8Cg5xQXK8X32SIWNTBoZQ8NTtYp3&#13;&#10;/hSzMi/LMC6PuDEtQSQf/4xBfuJZwlDVtfO3XJm/T+FUIydRUb346T+N2+/m7HvFncVp//l4O2CO&#13;&#10;6Yw37zqvLtOnrp8df/rd7z79WYepn3D408/8gZo44q5cwzkWFc/26+c0fqfzaXjH8bthCK3wbSft&#13;&#10;tgRTpjDaDnwliFUd9e/8yJbYxieund4ndNp5xWP803WtT+Km8acxvv679QwMgARFkND6FbwFeeWV&#13;&#10;Oo/+nXvhV5grne3gBFuYHZB0dmQn/A5mCp8KbDI7m8M8W0Cc1imDovBM2iyZ7fFH5qwlxy/fegsh&#13;&#10;9ibllyXZPtpB5YKV8Sq/JSuF0zJsmdtwFh+xUrrEoWwKIoR5rogM2Qmh+S0d0IqCVZ+Hi8PhFcza&#13;&#10;EdqjGKHfZLuJk14ObyzlDy2nAMWkyTZzQm195DktfLplRb8ScOtMDc/3UDC662GQCBOWHwUKk0ot&#13;&#10;MR4yQTAvFSpRsgCPabwGT0WQtOa2hvAZ8rYemeyTpxPBCIz40TuC9xXMFRXwrZfX+jpJER6VRKZ1&#13;&#10;0uetMXHk50SlBD+VzCWku11CeNzy4mTywe173HxzDSGilADePLNOeNqWdnd13nfxalv5LhxLB5ao&#13;&#10;y93hGqve7a/iRV6tc4JnmqYBrVs80PY2k81sK2ASLvxPUGSoXFFhY71Ujohn6+82nS+vc90nym3P&#13;&#10;nVFZIn7WuLVlP9t/NOlXmWYZTX8qYbRuOcxBfIpjV69+njHDM0tUcHieh4sWRePQKO0j3Yu7rIKj&#13;&#10;+NrPRDpWKuOKq8oJacG+oIVAtnlSR8sFhfjVCr31Fxc7P+JnLYX0PQFUwUGrsQgJLjFlVqg4sB+h&#13;&#10;QGGUIXNpH4cPYvb8wce32P7x+2ER2j333Akm4pyXsYE1Djhz2vckN9OAQ6QPLa28klHceyaH/Gdl&#13;&#10;FSXDo3scoraWyUxk9PAjugwwllVG9anGXRqOP4AdnKicWEPRJ625LUsa8QYpYfZWk1xrDdzHob8t&#13;&#10;zgGT/zzi8LYPPvxo+MH3vsONOfcS//QzJ7EYQlHClrn9wOpqrVsujBtBAdyDjVgUqSy7jxXKydze&#13;&#10;Ai3QNg85J0MLAbLHSX8oK5nMP7irNVNtY5Mvhw6h80yQMx6WTOEQYj+W5ns137bzJ41m5RKYnERl&#13;&#10;vOVdi4vjJ05hXfLCcOUzrqd+5pnh4OFjKLPeG65cvTGsHuRGHg6IdPvXGnTr+Rxr+1Us9WS4+JL8&#13;&#10;UZh1wjd19iXd/FM/48qL7N9W/BhWX66GexaQt5TVTWEqj8G7DRbXz/qqvmRe4g4lGH1unVuhxKnp&#13;&#10;3OZzCEuaq2yf+clPfxoa90yRFc4pkAiee/YMCtP9KLlOsH3hbPqalmLff/O72aq3n770/nvvDS+/&#13;&#10;/HL6olZ+3jSjwsRDgT3I9zucaeIB056P5AT12XNYnqBwBYgoml54HssVJjcqIV0c20df8driTcah&#13;&#10;dFSqIn6k0cZTv/ezalt/p7QcmTC8HPlB4om1xSIK43s5t8S2cTtllK3gW1y7nUKlaZSxGQtn7WMJ&#13;&#10;DYNPaae/59u24zrBNE4t9RXPkBcLZ5Rr0Ess8ij7MfzDNlvkXT4jzbZSBMgonFyphjxLmqYJk7f5&#13;&#10;+wvNEKGtlrT20V8YrP8i+Fe2ts+orGoYO735JX9ecmCjefLTU1FYU3nlMcvWEtQ6eGPKOjw8imbw&#13;&#10;trpNGcBXedZ4kSzGPqB/t1E/A4ilkF+7nXjWcfTscMN09T2mMd7Ev99N3XgScMeE3A6HHGGASpBc&#13;&#10;qQ39KYe50BEk8Nd0xt0H3ViKFhMZA1BaP9l0YaeuU892TNpqEcu47S0s/8CBsmPJxvAD8q2t8uBF&#13;&#10;eOA7Nf74LY745apeYEt1rF9eeP7zXcogeeOvc2o8Coc0o0Wv7W1daXkswBg/5GOEOW7YniJjy4Us&#13;&#10;KHnFc+UYC7RwXF7i4H62fcKU+EZhBK9ZRtmsUy7K2ArdNc2nXSMfWz/KhA/E+eR/6J8gF5503Y7C&#13;&#10;Ktw1XjO15N0kLWOUrO1cyMWfteEbr7zEOWxHhvfff394553fDZ9/gZzSCybkKw9svEg2jZN+pvA/&#13;&#10;0Aa741Vs/za8/Ww/4/tL/cf3WapZuvbruNP0vuvfvKbz6jTTMtvvjz3Nz7bptH7ruvz+Lj//BlnB&#13;&#10;TMdpPM5TbGROaMjJuTKu4xCkHhoxLApueQX9ZnGZXR5Yby5obUIf3JYWR1gsVdflWY7wdrkJnPwJ&#13;&#10;3T8tcBLvj712+Y2bafy9/HaFy2sal5OA0J0MFLcTLqPBzZay/NqrAsTTu4S5+hDITHxgvk7UXMV1&#13;&#10;UuIebLfkaGL1h5wV6Yp2oWFIIpifDVUrhWrRak90OqOdmIZN+rGjBLZ0amDc+delVyVLoaEgZFqy&#13;&#10;8A+1EgbDTGclqVWeCTYGL5ZriK4buWkkcPRHYtSfyrc6XwljMg3yHp3pSsngJKlhrHpJu+3X8fvZ&#13;&#10;6abKi2lYv+88Kce6mK7r0Hifwl7hxKAue/lbXruO69M6COvUr/Pv+H5r7tWu487H6/C9nsZtpj1L&#13;&#10;Z7uUM8+UE2GrBIAo5BpsOQCcPjQ2trsp/a4DVevdofpPdqEbUlFW11J0WeLUNdz9bJj7aQZppkmi&#13;&#10;4GqkL9PVD6GAAaeUJZZo3cfBfaRT4ynoqUBRoHOAc6JofrPyJgU99bX6okz0Dlsx3kJhYt6uanpr&#13;&#10;jAOhZdeAWKbpMphonWWy/OtrKi2iGDJbbDAfVSnhKuEqedtHsp2EiVpWzZ3Ew0sUUv3nNhvhti+q&#13;&#10;PFHZIhwOzJrX120QmHG7xSCWNZ6D4EnefKOQ2EB42M9tIH0mRwRkaNd6ZZIpDAiXun2P2DrDJEKY&#13;&#10;tFZxy45bhLIChp8wmecmE2ktUnpSKzxun5HkVDKIf7cPCdsSk9ooMIDXrQ3iSx6nUvhYzvIoocjV&#13;&#10;TZUSwn3n0J20mQeKaqbqT4sVV4c9d8SzRIRD+G5wTom4FRcO1Cp+nHgqeCtsbm3ezqGtXiF8FJN9&#13;&#10;lSFOzJyICItnGKgoEceGeVuOuD2DYmfhGHjmUE/h96wG43t9a25EoaxHbCURpsfrKDCYjHka/tId&#13;&#10;+DfxnKhqnWNcfyrXtHzxxh9p0m1AJ04eB16uhGbckP5BI/AyCacvSgPSiPh05cmJ3kGVAzxd6abH&#13;&#10;BN/2ghLW7BuMRwrQ0EzamRiOfU7CVZSlL1C28VRGVS6Uq7CnjEc8LUtimq2iw0lQKFklIMojaAXS&#13;&#10;B7ecB3PomeE61+v++//nV8MPOMj1jTdeQDHiljn22m94AKEKLFdtUJ6AB29zyLWE1FG++QSLkw3w&#13;&#10;t3qAPNn6o7DoAb3CXeOOfVuKIunYd4WlvkuIB1mZCHkj0921/elXLmK46r+CUkmLKcceFRTXvrw5&#13;&#10;HGLF9QYm7FqIaXG1H5P9F8+fzSF8tpFbrITzBFs3fvveBeqLFRjKlps52LVWlTyP5zjKEmnEMyA2&#13;&#10;Ud6pJDsE/dsfPC/FLWEHoPvPsXSwzxTMtK3gUyfr46q9zklor+A7psizwu/Bm+9uJ0j/pzzxoil4&#13;&#10;lGMMqWZx/vzLHHr6++H2vUfDC68+O1z4+P8Gj55p5Arq41hr7KdPPeawZHlzrWKLVzmUMEkgxbHt&#13;&#10;P1Emj8N1TagK/8KqExZdCcXSCh/wQXmXyqQLbM15889QRoEXlTMeQml/tymrNYuXm48Kigip5OG3&#13;&#10;ebqa7ARIBWG2PtKWtsc+6v6Ifi9PNV+VHqUQfsxZLh9zUOsKdX0Gq7BbUWaKu2tc3f3qiy/CV7gS&#13;&#10;mJ+KdJUmXkv/kG0uT05zeCPnRKzs5+wS8lcJ6XXx62y3Oowi72c//fnwt//mRxwCRfn06QFlH0CG&#13;&#10;vqTNVhg3Tqb0Ko70169+jlNVR8OkH53tIV34y21k1Ncbt7R4eYb6eKitYenjJFFxoxWc+K4rVxuv&#13;&#10;yS5l+WaZ9ndd8Arc7SIIwye2oA95Q7VlpWmYLS8KdZ6hN/kKOFA2XdhfLRkFNO2lKxrWSk4FiPzF&#13;&#10;SXiVqKxhGeYdOVIcUil5vvKzfsrYUa5BpJbnL/giCxWYSce7dARm68eHcSzrMTxknTEiW2YJ9in9&#13;&#10;66QnD3w+BI84RPtroefMSBpLGeRhtiqwur30b9fvbX1ArLSHNDZ1O/HGtMkr/Sy5U9eRZsZE00mx&#13;&#10;cU1v0rqhBhkA/FiWyr0H9CcVBtSWehWPJAVAwwPpD+a9gbLR9pGHy/NEVvoXPAsM8w/eqJUa21aE&#13;&#10;SHwThfhkY9lKbnqYLz9xXmOE9ZQp6G8U8yp4bTfd+Nj5MJev7cbyres0XfGGgiX1AlBvG1MRdJv+&#13;&#10;fwhlqQr+PlfIjrJ2YHs4Bt9WfjkIna5idej1wqkaAC2g6DsIDUijm5u0PxWwK4pL6xvaCw7sn0Jj&#13;&#10;CE/rLKLIW1i2MM1znJf3LaGMr7NjiAuqHIOzTRb6kFcVX+MsDBYVlAyd9iwyPp09cwo5aT+yyLHh&#13;&#10;rV/8kvOWLia/fcgbyjyOJ01hto9438s13XVY2oe48/5pYwkM53v3+443n87vDpvP229xOHXz8E2/&#13;&#10;u+zOb68w8+rwzrfj+ew8pn7yqVmaqptpO07n089ZPs6vlVGkeYfAShse5Hg2KiadF/nz0N4Vfoso&#13;&#10;27ZMRxzHafPjvyVKQSkmYyrvT4OhYfnXes7w8ZQSAFOQA99ID9OY0jlGU0Xvk4CSZCYeTY4ztM8a&#13;&#10;UMSKYAVP9yw72DsgKRzVJN4JGuwMvynAaWTLKKzysCNSQgqxRF8khhKUzNe9u/pl8FFIZUBIp04e&#13;&#10;NSAJiy7Z8GfMvvxAguU6KJuvg5NOQbydcIirpzWq/rNw8pIwQaL5WWqnk6lVnSpny620wlmDkt/i&#13;&#10;L6tnY7iCwtT5bbimnxW/YO54qY8MC9c4rRizXLrcZuKGmF7/eddwTv2to3BWW9e7wp5xdT6F0Txt&#13;&#10;c+N7YFh9z9J2ecYX90sI5lO/Lic4Jc48LMb1p78/uX3juPzqu9M5WIZ+iCuKTJFkAs1XDYS2/wwP&#13;&#10;MnUFgNDBDlsuepjiNfkmn9mflJusiTniNnCO7wY109C/Bg3KYqTQkkqTf/FidMNbELHdGsISmGgL&#13;&#10;wqU402byzOTLSRVbCpNOoSV1IV5Njpg8I+zG2oQ00mdNSIuG077EjdAooHs498vqXLF2Yv7OxYvD&#13;&#10;exyk6LkBTrZiYQZD3UIZ4eGXtRKn8MVBq2GqCPfEc8LmFgEHFhUPTuyF9w7m8Uc08Ya2PDRSt7LJ&#13;&#10;9aisdKpIsM6ulKssGWAFTZN+ezvNAvuTpY9MqrkaWGVJrq9lYlS0y1W+5KOSxDM0FGwNN70DuUof&#13;&#10;J+Keb7K+XtcI2x4q0A4w6TF+DiqNYuFktiGpEPF8paZjJ0e+ZyKOoqHb0fMDVMBI21pcGEclgVs2&#13;&#10;LEP85LBb6uh2mn3Ablpx4XkQxhe+RSxwNPW/Rz5apRzBAiCKF4XD8SeehNUr4VRemNbJqzTtu07h&#13;&#10;SkW2K+BakXguiRMtlTO2y83rZcln+VqJWC/bU8WNdRY287h7rw53U6FkeTrL0FJH5wDrtiCFKOnN&#13;&#10;Mgy/y2TbA/o2j6gkOZrzCFQkud3imcMoHa5zfTM0UYfyje1KJ3ZyJx4cX5xYrPG+Bq5KMCseLGy2&#13;&#10;twoInyqCxLGCf/oNvFpFkzgiagRt66yCxDFlGcHMCap1WCe9/TCHrqrkJa3X7YFJwSM/eI54B0+K&#13;&#10;0fcZB5cWDg6bHBr7i998BP632KLzAnkxTlDvLQ429iYGBZBt2sPrYGm4wCFPclLwGOXCqkqTFa+B&#13;&#10;hbdCN26PEX5/PULI02py0jzDPl/4t89rYeJ5DJ5Z4uGfS9RHBYYTKIVb29H04skNb59+/uXws3/8&#13;&#10;1fDD734bZdY9bi+6njNxPOD1+IkzKEhoH2iAVh3ux2oIGGkPt2V4iK/jqJNJx3qtZjzjwrbIFjD6&#13;&#10;+TIHQO9ncnaAG2nc5iEd+Kt+TB2AXfybRgupWrmv1fbpdoikIU4UD5Qjd3SxpiZB5IHXAm149Nhp&#13;&#10;bqr5ZNj+7XvDhUtXsACy+eiD4PK5554jnXIJcgu3xKiYKoVYrZDJ322bKouoxqZM27jGXmmCDHHT&#13;&#10;euhXsoCrpo7znoN0dLhw8WIOWz2J6bllpp3G/DNeklXRYAmpZm2dLaEmeXxTRyc157AgecwZTq9w&#13;&#10;Pef/+D/89/TZ2hqnBcKBs/YdrPGI990/+3Z4xGFuMLKfy6PXVqEjztU5ytWfbiP023NnDtIm28C1&#13;&#10;QR+8QdtvDRdYwddqbR0rndPDQehoHV7lOSrfffPPaFss5Ww/adYJkn0fYO1nWw5YEieu+mHh1Hdx&#13;&#10;JY5SZ+qjayVJ3uMHJVF33ZZKeHhCDnrFokZ+JP+z/5uXfJYH7Qrt8xJlCFtUhCnQjWUlL+K0E5Zu&#13;&#10;v2ozMV3OMjIJJ23RZsW1fXTC7jhs+fKQymukD/LNuEe48YRDuOxn0jRAhd/IC83Pn0paDzZWESb+&#13;&#10;hFsrE5Umps8iAU/5nfxLzJb8FnD4U3CKB2GX/sLnLJNySmFi+aU4EQ6VJlEMkN8BaOAUyrej8AMV&#13;&#10;quaTchwvqIP9auoab+1XbVpfhvktkPPxOr7wEi3lyNB2MA/cRVHENAJfwV3ylDfLo21bt/gdyDXa&#13;&#10;D6BpFSXypRzeDP3U5M77yuSnykfyCmgUfCxsr2fcETatS7eRUyAylIUwH8LTv6XB8Z1GnMEaSKvf&#13;&#10;Sx/Wo36COtab9ps60FBVMcoY0M9pvKe+J4MqZScdsEt/1UbyjWrPa19cHa5/8fmwIt1lkCDeCnIF&#13;&#10;Vr1LCw9QdjJermK5y5n3WphsocBfxDKLGolp4qDQoA1qvoHiHvzo5K1up7a6BI/1ARroQ+XFEriX&#13;&#10;R0l7/tJuwU/NgbLwIPDAJVuwtMjPvKu0YwTYeVr+EsAfQ65ZO/ityH1HWWT58MLF4Tpnm3m4qDmk&#13;&#10;r9NGwpg+Jj5GGMJHocHQIbGnboc+8ZzSZ8fVr/31sw+387vD2m/6fFrY0/xNO82z340/ffdbHhOe&#13;&#10;+RQYjN+/jt/fDaNN8DQ3hdF3+W9ZXyujFK9L24of8LzF/E5jgiW2mO7jDLNt5DwPGN6HtaZyZg4j&#13;&#10;Fm7GwCyuj6y352sk3uVqrlNelj8XvCtuf0xhbr/Gm9++i7epS974T53D1U6ZI353xyB8rl9P05fG&#13;&#10;4SspiDLxExhKqUYiSDbhQOGKhgQs09qSeePvYKHJvgRt99BNKxaP8q2/VpS8ZUI2koKCQq8rbTWA&#13;&#10;SUBF2IlGlubnP8NrYkBWBIqvCKfmnDjhhfb1IMn0liPj3mlM4+7pGgFVtigg8fir92mDFFOYdTjD&#13;&#10;9CsLDBtyFib8EpZxumOYYzv9dcE7z2k54mLqNLrZy3Wjh4D3ijD6dVlPiyJ8xilcF06C/0JIkllG&#13;&#10;w6rHfLh+03KmcQ3Tzfzm6jfiwjiF4xLIxKdpchUWTFhn0+o6ybRMgwou61PxDbdG+a6qJc5uCMxx&#13;&#10;5roMfZJ/RhXyHGGYxQTCEUeWVmVXzqYr2KpP8VFwTBOP74oYnomwjXYk9afeO1tyiKOAs49BR7Kw&#13;&#10;H4GdlOtE08HLcjQ1rQGxBi+zDmx7VbQQMpZe8Kmk+QXWJQ5iKgw88NKDKx8yCDvgPURB4EDredqx&#13;&#10;BmDSFuuHKD0LT94Ak2t8EYS0GlBJ4hYa4crVtlseWOYWAPN0IObAVCbmj/fV9iNXmLSakB7dHnKH&#13;&#10;szO0OlDQ1ApDZUQmGXxbZ/GSCWIEKIUuzydBEMVCQSWLTksVt744YCioHmHS5zYGLSFU7jgJdRLU&#13;&#10;A4GCmpNP0znhz1knCDCe26Ew72TA8zpusfJjXPuMliBN29ZBGFWeaALv4XY5pJMJc84WAW6VFcKv&#13;&#10;8OskN/yVMlWAuYVG/GsB4kqwB7+a9zrpPadGZYVl3t7PjQHAkgkzq1EekGsdFEDFg/m77cZVHPm4&#13;&#10;/NbJgEKUZz2o+LAM85KmvIVHE3m/tSKxfWwzXa4Ppk08L0UcqiCDAqvtoAsPzhVG0+oOMwFygncd&#13;&#10;qxivc5bnb2J18hCrh5MnTwGHk2ash10JZUVcPEpLPlcy1pAJEwwjjd1rxC+0Jz2AX8CJICivVAGg&#13;&#10;UOUEIuMIyV2Vts7iaG1NKx2skFAKSB+POUOk4K3xiNLBgQKDAiCTNujetlZK9eaXZcxUn6Bwu31v&#13;&#10;Y/jl2x9Rj4fD3/7oO+CVOnMjAZdSI8Q7eSoFs1tlHLtUim+jbPQwVlcHF7mWMUJK4jmJK55qWwUh&#13;&#10;8IGu74xfkYZ4teoNPOBehaD9XoWqtOjZJl7lLC0chn48R8U2UVC++MmnwxuvfWO4S/uuoLi7xeGu&#13;&#10;p0+fyxaQC//pp2nzIyeeQWHCLUb0WWkltD+o4HhCf75HO6HUokxNd53kSNsPOKTT1WzxaHsU4D3e&#13;&#10;lZBtXHEh3eVsCOCxv+rkYUljX44Pf8KfxaH5yfv1My/6HBNtTYZPPfPs8Ju33x2ufnGTKPKWAeXP&#13;&#10;UbarnKSP3meRp856UXCXl+zLSqmTg4JNnEinwhGjf8qR/kFxnG2R9uBL/363nuLbiYRb7JzkffDh&#13;&#10;Bej3u7SJyp2KK/7GilRaJvsqHEwfXk35zlKkM+unFcA7WI781V/9NVZgt9nv/5vhVQ6vffnll7NF&#13;&#10;r5SJRcdux/H8lDV47jVuwfHcExVp0i6shJ83ad0J7Usz8kxd3eSktf7B4Tw3DB2hz7kV7SY0+8EH&#13;&#10;H0TR8uYbr2VyrWWHfUfliW2mxdV0gm09ZjiyDvJZW5DKgC+dfGjmqL/+eBlXmUUrDbchqYx7/vx5&#13;&#10;+ub+4NB85a+2hTizD9hO+MA/4AfQ/I4sZVwRiEt/G+Hqci2zfu1j+cJbaSyr+ZUx9G15kVh8VZvh&#13;&#10;ie4IvkJ8nRNwYfCnMz+vZM8E3nDgdbxzjEOHDx+RJ6ksqf5OrapexNleURmDslFeM+YleBYln5CG&#13;&#10;7UNUn4wZ48lbOKRBLUvW4WdRmkiXxHOq7BaqJ49ZKQ5P5QYM+Tg8IvWhX8lzbAOfuqbvfMSj3goX&#13;&#10;xDUO5fosrFSdTde0YIoRrfEzcmSoeFqe9FAzBfOx3eS27YT91KlTGQtVpJm3CxI6D+KWFqPM4yDS&#13;&#10;DZJtonTeoF7ixDNM5IGeuaNS3Jvh7KdRTkI/woNyQq0AAEAASURBVCj+U18FaZLQglZ8rLuwdc2E&#13;&#10;zt/s4esM0gqdfk/fjftVN+ZnwOR1Gq/xGDoBNPlEK3E9FP9eZC9py+1y0ARbbrZAxDJnbWl9gvEG&#13;&#10;Q1XRmf3XPhSrDfED9BmvAVS+alnyd+UAUBAcuMUpbqRrt75aaWlHZbrKfZUo0qQHDNs/0h+ARTpZ&#13;&#10;ZuFB5bQVLHzwN3nL52gv6Z8yXST7xjdfZVGIw+dPnczZJp+xVXedxR+3f6g0VQZw7O2+6VOY/c07&#13;&#10;6aR/hvneruP7tK8a1n7TuPP+HWeaV+f5tKdpjP8vkZdlmN88HFO/ChMfTcPzkFX66ndjfsS1le3J&#13;&#10;8tVZ/ZQtGTxcAIoOjfGQVnShYwsrJRWJzQvSqDYs4bM8xnaZoX4HmFkZO15/8st8HtZ93s/vxtfu&#13;&#10;AgookgDxHP3IU0fX8+j+XnYVS9fP6YSwQgqpQFIFU45xFNhztbAdI1y7gHUQ8Koi8F7MfAQmlekM&#13;&#10;555WKkICce1sdiBXQu1iLcTsNISN0jD7yjtJdtpLPrBTfQPjFLzGgGComGMj+KtI7XRj3kISBlDF&#13;&#10;hMGn3JGZjKXsfgiUHVK8mI+E6LPwaNnWLade78BZORi3yqj0ezf4GHcywJXP7r8Ka/MKjd0xxnxG&#13;&#10;uIRPNy1Tv4J1hpeO0/F9ysCaiSWT8U8rbSruSEe2yIiTimZHnuF70orTrHbhz4DdELXPjFlIQ+2q&#13;&#10;DS1HQbLqGVZBFMPKp2PP2kofYfd0cogzOaYufM9yn+FM3FWfq7pO+t84mJjhrJx+q7wKdhUBfivw&#13;&#10;8odynSSigGMi4EQ98KSz2r6UAO5jhcXAZd2cGLeLkMaEdtr5U98RBx2vnpRlwWOYg6vbcTy/JJMc&#13;&#10;lQMyURiGgstBljA8T0OLMJUMTJ+gFVfSEEzAQ9I4KAKjdVEB4CDtQaO5sYG8PAvD2xkUllWCNOzi&#13;&#10;0QFcJ+NWoZLtMZTjNhAFSgdazxtxoqoCRryomNDKQj7kJN5JmQoOB2ed5agokceIz0W214hvxW/L&#13;&#10;FObmYwqiD8wL/BmmhYcT0AdM8PswSyf+4lZlRgSwwF0rMC08W67KFvmmkw7zKuGnDmnVzF5hxkM1&#13;&#10;H1HWbUzS/bYMrVFc1RevCnz2MS1MzENBRQWUFKdiQRx5Y43nh3ilslf+Bh8oQLT4EP+pI7hQGHmG&#13;&#10;w1+1HHA7hq4nGgpjxlsDdzpPTdeyxG1GJ5iALt0uqvZsAet4fZPbcTi4TTzkCmUEVdtIhdCJ4yfT&#13;&#10;5lr72OeFWQXP3Yccwkk9NDG+desGq+TfJRzio1wnSoZJCz6lQ8k9ysMcfGgHqjFHWtYJh+3vT8VL&#13;&#10;TNJp655E2K7ywxrwSYt59uFDTOyxBFFi2EYZIg1JH082gcN3BFFQLmWkPZQXnYSFH9InVUausvKi&#13;&#10;mO/ZMr9773PyWhz+/HsvcQDpCfrqdRYWWJXzTAjqruGK3F3lz2NxlUkMysMlDj+mXhBk6tJ/Qj+0&#13;&#10;t3Vo/uqTzIIXheBcAQietE7SKsgwaRKAwyvuQwM3PKgYPNv+h6GLA9zAosD6k3/kdpVnnxl++MO/&#13;&#10;4CyQc1HK/e6994f3L3ycVdxV4JafSFPSpXlJN7aFVg7SJ5VH0QTOoBUP79OyI4o4lWe0ZfM6cWar&#13;&#10;5ccf20HLDutmm+miOPDpP9JGkHcM1W/MSp7uTzSoLPH0fgW4/ZxZcusOB8XTWhvikvqfhFa1Prtx&#13;&#10;5/pwlNmDFi/SU41J9HVgziSNzIQhePZpWzkmCJcF48SD9N0Ty3iOf6Rp6d74WttcuXKFwwyvDOfO&#13;&#10;nUWJwda9sVkNT1xYUdpRREpUOCd1vmk5aw1NdxRroTv0TSfdP/7bvwXnZY2WLWfAsjYqJMXDQazQ&#13;&#10;DqAY82aZQ2Sr0tWhQaux5158HgucS0xGTnPbE1sU6ceHoeujp7kO+TK3j6DkesSBmqe5xcLtOL/4&#13;&#10;6T8Mb377W8M7v35r+Ju//AH0CmT+BydOkqTbUvrhKY4mzk9RZtwRdel3FaXGRN8ztolj/m1g9SOv&#13;&#10;za1ZKFO1PjzFxKmUDdK+PBqao+3kEfJC3ZS/htbiK0izcvTqMNu3+lLDLJ3N4ptf9a/y6/csxJFE&#13;&#10;GiB6nuZrfK0xpWx5WsY++oK8xjJ7zHEc89u2l2fq7A8OSSrYpEfpUEWIZRrPvmp5NclVEQO9ksDy&#13;&#10;dT5bgWg7yyNJRjkla0ZRJ1/jV+MSYwT91YOfhdu8lGaEaydP4TCz0bWCq5Uoes/3icateTRWjdf+&#13;&#10;vuuSbqek8vNvygYG36SF+ls5iU8PKFfha58M/wa/gZEk1lmXcSep7aPAb5s4VpJehVrGTesMvwxe&#13;&#10;RXxwTlzycQuPuA5j21UL4aifcCVyEArOoEOHq3a+GkM38S6Pyd+S79ujUtgCnbZDfEYpCNxpI3HE&#13;&#10;r2QErfa4cQ+LsgUUEpB1+PXmFnKQNBSrJWiFQ243N5C54DGxLYRAPObAsVHcQl3kKd2UPCH/hcGN&#13;&#10;aCAU9Ep/ofPQBTTI2L6BMio32JCDZXuYq8oUaXhbnmxCXHqGeHXUI6x5qnSbNlSZQjvIC1zEeBbF&#13;&#10;r+OY5yn97p3fDe9/cCEyDKNnFCaNB3mL/UQc6PQv+qrv/jvv1zTZ+XS89u9v0039pu/TOP2+V3iH&#13;&#10;TZ97xWsYDfM9uOZ9Pu78d+er/zSMT8kflz8VFo+O53Ns4zFO4hrHHw0qWonBXxeJGKdp8zWCVBg4&#13;&#10;ZnvwsnScNiRW+o4l4tf14TPvU9imYYb/Kc58vk76veKQMlWs8qptqx+OBPQ1AQlVk9WebuovEA2w&#13;&#10;2iknK96woL+MzKdMy0HUgbriO7hNc9kbgeabvMnXPaw20ioTIZmRDLQOY+JDSpi4lDlm77sNbHFd&#13;&#10;orHtVNGCC59xwnwqxhZCsYQzS1GZC4sw6BqpgZGODTDxy9knEl3iVn71nlQ7/mqzFd51gMLPyaPa&#13;&#10;2XIRIke42m+v5zRvB06/e/CehU1TNhZEW9VlGuq7+DDMn++6fu80PoPDufBp/CTkj/Ec0LSqmbrO&#13;&#10;a1peh3/Vb0ZntoFp66fwKm1MnYOiAkSlIeLYaqapeFGOODiOzrysqcGpg204CRtfE1adv3xSBxJ2&#13;&#10;OsMYRlKO7y0cVrl+d66726HrC1VCB1NYHLzsLzKhoo/AlzaCeUG31kLBTQVItswQZhyFAYtL/MRh&#13;&#10;oo1QVuc42CdLQWATGidCGPV2kJrVvmvuczfMn3GLySeXL1O2K9fgWiyQ3i0A5ufkyBVoV6v8Vrng&#13;&#10;QZ9OPAM3bZQJP7zh0DFM4unjKg9cMfBgSc9SWOOnJUQdSniQtE9ydkK20VCOMLta5ARcAcj6uXqn&#13;&#10;tUkUC1jUaM6tc7uIChYPKNW5tcdvDyq8t3CPG0+4oQYYbU2VN4aHdwGnkx4VIm4nUkh0EHcSqKBl&#13;&#10;/TdWOIQVZck6CgyVJ7mfXoGC1dY1rCLEje2XMzeYmIoPBRMnbVtbB7PtwXQbR715hAMpsRKx3k6y&#13;&#10;VKao6HBiKvXIG9yr7yTVSagKCL+/xNLHiarbdFQKXb92PfnbDl7BbH7Lx5mQU2cFdlc0XZkpgRpT&#13;&#10;f1aTt0+4Gs7kUcsatoNoQeK1wbE2AV7Nn91Gc/IkE04EmEMbblNiIgxOtYJRMPI8EpUwClsqfDx3&#13;&#10;wLp6Voo37qhQO4A5tTdc6O5hFaRlicoxnbcLSbsH2KJk2UePcpgqZagk0TJCmrZtdQq/WUW1L9vf&#13;&#10;oFH7WE02pGL7jX2jVqBcmRUWJ/G++1NILAWe40zxKWxjODiTwzovfobAqVKMyQS0LV4WGeNsz+XS&#13;&#10;1DAhsl8g2KnAceUskDHxd8xCcF9e9jDYjeGf3vkkK/o/+svXWbE/iYXGDfqZ1z17C5SrnfQLawCt&#13;&#10;LSy6NQLrqWVW/CnXShtX132Vl9CU9KqQah10JTDK66BT8nYLmjQUK5MFbiGiHxT+5AHQAvUXH9KS&#13;&#10;pWglplj0T+9+MHzy2eehRfP5lJU9g9xWpOJzE6XRPi1pULis085RaMLn3dK14ZYl4kmXHsIq/7e9&#13;&#10;jaNVR8OZiQ5wCzNgpA3lS7aLTydmVBO4hMz6juM1Y4lQNi5CA7R/KV+cECBI0/edUN3gMOEr3KZB&#13;&#10;an7wUprl3LnnQgdOIvxpASIvAczwJ0eU4mvgBTqu/ItHyh/th3u5KE2gB+HySgHbIP2A9tUyTCue&#13;&#10;Cxc/ov+cQOlxBFzDD6lrpA1lEtPh8hdgLDcIGH0jY9EHTrK3X4UJDQkP2xyus8ouf1lb4xBW2vHw&#13;&#10;1pGcP3P+uedRmAzDR5euhH89h7XIzS+/SNpDhw+Cl0+H3/zmN8Nf/+jfcIsQOAff773/IbLb4vDR&#13;&#10;x5eYpHA+EfXX0uuFc2fYCvQseOFq4VMn4O1MuLKdwX6DlYkYhheK/Iz5flP/+O3Uajfmur6p807d&#13;&#10;Kx9pTLp366RXM4vHU+AtfRAYlJnS53fKqLzn8xSWTNjI3xiG58m77eN3p5EG8AXyegqXcfzNvxvV&#13;&#10;9pGebKO8mxftFnN1865kVYbREtXyCo51LLuET3+d/dD+qJWfRdpP5SvydfONYoh4i5wTIcxVN+UN&#13;&#10;yqLtxL14sl95EK/PkkGqDl2PlCkQ1NXx8jjnVnnrkWzVsUOeVFYDpKMSpiM3QUy5U0VJPMc/wSVw&#13;&#10;d7gwi+yuX8dtfPe3eLdVhNf48h/rotyjR+q3kwt8C9pQoS8/sW0foagzjrzdsuEcdGBht0/xTv58&#13;&#10;JWv7UMtJFEiYNFB91ZILtqJdv4sahKV+qQ1lyJaTN3A2XhOWUkxZznSpUnvMPQu+Oc/Jp2nn8dfB&#13;&#10;NU8RDs6iunZtuHjx4nD2NJY3nEm2imJtiXMlVlwUYdzeB8AqsLc3kHXQNKxgfeP5kimffgunwk/Z&#13;&#10;CAsC8Fl4CPahBetoW+iEhm/ozVTKu8baZIzLmSWMj7UAI12OShXaBnD4rjEM9OVwUMdNcec/qJnm&#13;&#10;QNaC/t3ian9Ku1OO4Wc5W+kQzEzr1UOMMe/Dp24iWwiONJ/xgvTNb5IWvOzlZu311dCutyFpO+DT&#13;&#10;Bc7Je/slcPzT8afPaXi/dxnmKbz2R3+6aVh/N7zzz/m4Hd9nx21YbCPbulFieMcxrNMmT9sn/b3w&#13;&#10;Zz+2GxnLNLFAdNGIsU7FyRJ09YR+lJaicVWej7F57m6DKTyWqSs4Kp5ldL0SOPcnPGX0K6gr/TTN&#13;&#10;095NZlmGV7+b9V28d8qdpjfNtEy/a5zwrRyGwLiGZvScPqYoiCkmANjgdggP39MFKBkgThMuBScz&#13;&#10;tRO5IijgAX5EqPELcZW2TOSaScFCISyZpPFKuKE8B2iExfjZqCPzIkqcTxeVwiDLq/7K8MbvhqPL&#13;&#10;biZksPnqOiwf/NFbBFufENMk3iyuEUZAjEkChXf9WkNvnczH+9ErXXUgO39WVYn9p7iUQYYSwwyO&#13;&#10;WT3Ma4pnv403rWe/GzbvpnmmLOC3ThmgwYHPVox03IpX5bTfFIZ+N6zLbr8p/oSl0ksnvusjkxHH&#13;&#10;PmXc+Oc3wbvfjm4TZz4Ni947sU2888F7FVKZGhSGQwTq2owZ79BjyiWohIUxE7nMCFfXzSz7vZ/m&#13;&#10;4btkpPgkmVQnFW6ZXPUD/hrT6Cl/G/x3Hk4yfTeFigoHHG/h0OU9tFY4tu4OTlpUdPpETCWqBF+f&#13;&#10;5pw8XrlyOUoQlQurK5w5AsN0YpubbJiUaS2i4mCJcCfjVkqlyPZ2TVofMxGVzu8yYdaM3OtHc10u&#13;&#10;igGVFU5MhE0hyFVrFR/ymEycmaA7sbcMD0xVUaICQAsEy9c/20mY4GrxlkkLEzsx1xZwToTJBQUK&#13;&#10;JvHhSUy4gv1aGRcGrwKOIEw6twtpUeGArtDuhGqbgUEFh7CsUUdx4ZkiPhXk3KaiAllcKqhJMypz&#13;&#10;dN4e4gTPttCCwXoafohJT3DIREql0WGEBCdalq2g6P5906g8GDiczTQqQVRGSecKvI9QorjtR+fk&#13;&#10;U8sQLT0UuBVxVOy49ccaP0C5sbFxIoKI+Fa5cv06ypZxcnuDrUSWp8JjDfx6w4oCkUodz/gwvjAI&#13;&#10;m0qpWzduRTnjoaCt+BUO66RSaJnJV5QWTBbtlg9J7/kpLGOPyi36N/5HjhyiLl7DyqQBSX4/7WT/&#13;&#10;syz7h7QgvHW4He/URoFfZ3sbrwc6y0uZCIIFkwoNZ+hkZNvzZn4qc6A4vh4Nr7z8zPDmay8P/+f/&#13;&#10;8R84P+FLllEY1xZRzDFZcTXaMhz7NrldwdU8R5SMbUJCeK/KPaGNnzAIHVk7OVy6ohXSr4d/9+Pv&#13;&#10;DyePn2WFhkN8t9n+BUlkNY3+uo3C/jFm4lvc5uDYJj91DGtnvah4ypM3OFHWy+fCpu/QBvvULV/L&#13;&#10;A/uHSlKtrjwnIQcMoyCQl9iengWkNVgddA3s4lQaXVodrt3kJqYbtDfpNfk+wWGbSKmZ/D+E5rQA&#13;&#10;0ll3r611wsdrFF2OxVooeOaFVk1uJbG/b0CfOhU8/jyDhiIrLfWNJY8KE8KSM+1TkzYqCb5zoKdP&#13;&#10;acCE/Gw728QJv3TgJF93AsXeDbYIXb9xA3wwkUTjo3LVM0ViHUacKMISv9qvrJmKZwqDeavUsN8H&#13;&#10;L6SxP0ydPN/+3oKUMMj6VcCp1Ag9ojw7SF/+4osvhk9R4Kg8lI79eYW0Civp2fr5VAmWcxUCo5iw&#13;&#10;nh5sqzUe8Vc8c+aL4TKK60VvYkJ4PXLE7YtsZeP9l798m6uMXx4uf/ZlbpyQR97nYNxPr14fPrt6&#13;&#10;ZfiLv/hzbsPgoNRHlLtgPwZWVpUvffJ5LDnEEcDAm5Zy05CKt3PclPPay+eHU8dQbjJB2uB8nmxj&#13;&#10;g6c4/tgW8jlpgNzSr2i94GsOZanjFIe+V72r7ranuVz78noU1c+dfy5bilT+OXbZ76sU09mDKc+y&#13;&#10;ceajs530s22q3xTNMFTFGa/j9tM8672eppu2t2HTbzMS1PwCs9V3nK2ymgcKUd55dlnGST1H5DjW&#13;&#10;yDvkpdZpi+1hXGMFdksJbHrHSUsQLnmalmvyS2lQ+jOu+WvxZv7Wx+z71/zD8Uue4cq9OK16Vn8Q&#13;&#10;DvmHuLOu+TXSxrzMWTj+mAsPno8mYIGtcJR8jEOd0/+iGLUtpXoCLDv/9RM2cMJYpuLeM9ysr30s&#13;&#10;WzPAQKyxMjmnD5EOH55aCrpVr8YHPsm3gEibEtZu1j7SIngEt24hcQXdvINDKxC6S0bgyv5bfbdy&#13;&#10;7dye/my6fXqMCqEKo6s3200Y5fW2uwsE8k1vpnMMPLyfeVgOZGasZwtozt8iqRYlRM/B68eOHo/s&#13;&#10;Ih6DJBDsQoa4Kt5LkfLe/EinAoq04tExKWXzrVLPOD2eOplW/vEsskWUMlrp2P88NLwv67ANhQPP&#13;&#10;4E1G4djgOJStacguWiy7tVtcOl/ySAcXVV57/fWMKZ579s4773KLzhfDJnxImaSbsNvPEv4Ut1e6&#13;&#10;9us+77P9zLv99dsrrOP2s+Exbv/0m4Z3ntO48+9dXvv3s/Oc5uG78fmfX33PYO+0edpU0LptAynY&#13;&#10;VOXsm/yrthR2ZA3GNK/gdpjTwkQa8cDoWP7KlBzD8uxMxrz+Cx/2Sclnrzqa9RSXXdQ0bvqtyBjj&#13;&#10;7gob/UJ4iQEKxrhPi7+zJccIoesx4fxjWpCMcRETTYWj9pfpmt4OKKPvibX5GKdAHnP1YyyMoFS6&#13;&#10;w41rh3AilIYnaps1Jg0Rg0TSVeUkEPOwzfljhrggMnnnMwOCb8UAK7y2w+hbaYpqatDRt52EYH5m&#13;&#10;bXroJd9OStS88dVRv/KUudQAVZ3GNO3E0V6uiKAGFMuSOZhH+VeK4HTSuP3tk4iBaBrfVPPf7dc4&#13;&#10;qZzrb+fnl+8K0VWPmYbUsPk8U/6cf+dl3L3KMp+pswq2iN1WB6vNM54GjBrwOr/EzloMrBl+w9Sw&#13;&#10;JI/ghAHYtjMPneVQREohfOTsFWTnp9wWzDLoVpKAYZrOZqc8Giv7q5MDdTUH89WlHYuZFQ7KXxjt&#13;&#10;HcZLqxnfwTnlW7V6r/KlCWFyUlhWJuaiMOWAEwaXvslKKooGGZon55ND+qT9KJMtV6TCFAXMMmaw&#13;&#10;lE/9FTbTXLhwgSs52YKCIL7+yNVmBm2uKXTS4iQkVhbQ5xpnU3ijQRQinN2wzCTfd4WyKEIQQIRV&#13;&#10;Cwr9XZXOBJrinLR74KuD8n4meVo3aOVh/ipnVPi4j1UXOsJfRau0EmdbAoMMXPiWDqLAYALnezsV&#13;&#10;Aaa17g4AfaaAih6vRLZdjK+Vi+3huStO/reOkAa4nSjKm8T95sYYJg5Ip6vzGLDmYYuQfsLuWQn6&#13;&#10;P+HgNS0ycksMiohYqKAU1kJDPGihoRBj3tKcJtyapZqPEz6FFi1KFBTdYqOizBVDz8dQUeN5K7H0&#13;&#10;YVK64sSZejiZFJ/epFOC+aytLUPFkOfEHOMQQIUp20hLHFd1Tp08ndVOzzNx1dN283yKm0xIVRx5&#13;&#10;ronbeMSVCpM6wBf8QXe25fbKdixKTKPCyHZSUPL7MEqhU8+cAmPPhpajRKN9n6DYOspVwwr4Tgbt&#13;&#10;3+Jd8kRsS302I33ZTjU5dfJYfaL6hu0rz/WnEkwlknVysiI9SzPeZLOwiMUReTzm6t8n7Hv/wQ/f&#13;&#10;HFawyvi//v1/Gr68dY9TOpjYkwbVTMnK4EurB8eYLa6X1KjEryWv1rHLAofm7kZ2FRQIh0uf3hz+&#13;&#10;4Sf/NPzlX7w+nDnFuSEsJGzTXqEXaRD68IrLJ0+wLmFSimxMRSXo6o9FQ3AHaKzHU7mFllJiRCWY&#13;&#10;calNJrMuMjip1cKkt7JpZVKKbSYR0JRX/UrDWnzt48rvR+vctsTkfgv683BcFT6bwOChbubupF6U&#13;&#10;P6a/ShOa5gZC2vQmtzXd8ywilD9abli+kxnbbh+JPONMaxrHDnGvstH2UYEaE3hwan0Nsz558mrt&#13;&#10;dya+1s844tja8m5948aH7W+5Fz+6iDIAxTAm5x5eZ/+xTGndn9YzluG7Ch/PXbNyIakxT+UXf+ET&#13;&#10;xJOnpPwqcfffACX94Q0s8jnpaxElmJPTI6yQajFxnP51jgNahVwlg+UrLfk0nWWV1UDVMwSXTFGM&#13;&#10;YK3y6dUvsPyAF8I/vVXrIbzX7TfbS/AM+r6KU0UJ6U8FqFsYtJLznBLPPVIBcoZVW9vKPphzpuAP&#13;&#10;ruLa78+dPQvPQMlGGwvLbQ5pFttazL30wnnqBFywOA8GXBxxaJUFXtzralI1tmF8ql7VtqMHD/PX&#13;&#10;+fDn5M+Dl698emW4fPlKlMTyWa0XiZFfTP+JXGcrVHrz0NlHgj/C6wlUYz8Svz3WG2b7+OsxuXIq&#13;&#10;vi8s4sXVdBe1dB3P9867n/rphL/ptuN3WeYvDDvhtLV4Mtz2EjYV8rlGWFoc43tGmWm8sUoFu9vh&#13;&#10;YllKXwq+5WVjPtneaWbkFUfe0rM81DT2C/tfWa9U/0wdiKwsEMGkUuav5QZevqqMat8EWiHcTrjv&#13;&#10;oQFwnxD+7LyMHoJmn/W5R3AnM+Es3La0XHlu4eiFl16MMnhx0blF9UuJ0lTJO/W3cNKCD2/Ish9F&#13;&#10;JtI3CC8aSRzy1gsszUDYeUtmwD2rqzgrqhjzsNB/dVdtESUIbel4tiTQOLccf/LJJZaBvEJ4CwXj&#13;&#10;sRwIvY9+LN1o7etW2BfPcy4RYQfYgrcGHTl2i799kcXEj/UXjzorbJ3HH+Nd3o2Bn663o3rQp/Sj&#13;&#10;Qtc4AwfKmpbRgm9xr2zGXIlxzXmWOHcMG1lmtvSpMLmLPFDbp1lUg+5VnihrPEZh7MUi58+fh08d&#13;&#10;ikzy1lu/hE98mnDpWnlFeWjqbKc/xRVt7k5jHk3j07z2ytt4ncc0TecxDdcvPInnlG9Ny5i+71We&#13;&#10;4dNyOv9O57fpuvz23/0tzI5AKlvhFWlA27jwkHKlgbFvJC4yhwsRysqe20aqjKe1YFHEUWXX+6xc&#13;&#10;4fWr/Udc+7kb7Z1k17Ph7ueuwPHjD4U1PvZKp5/hYSC8N//WPzjwZc7VEuic5/xnAMLTDC0ghfDU&#13;&#10;NFvX3yLA64WdECmwurd66nYBkZGsMOYEcEFhbhz87AyuDkcJQzkZ5BzoaFA7bnAtUYyZ8zoy0WKe&#13;&#10;ehfMakdrQO3nDvzEEVc7A9r4HeZhhqMzXerHt3l2Pr6XsqRj7n6WMsQOUgqTwEOB0/TT/IzvYDrv&#13;&#10;WhDRXzgqnxGmCZwdHponngdctYnlfJ57fTd8e4Xt5Wd8nSshDfcUt51fP6d5zOqxu76dZ+GbMMro&#13;&#10;uKYv/1mbNQW0v8/UH9Ay4DqgjkUknykQY37mYZoIB2O4NZsJgg4BDigM4MIzl4ef0lDhYGRW+AFK&#13;&#10;nAN2d8SG0wD9HIAzuORpgkrPS+hcfDipysF1Ca0h2/IUfO1d5hmmZVxoNX0Jv9r7bU6URRs54Ulb&#13;&#10;QGOujihMTOGpmLO/hlE055fcGd5++20GNs7pADG3mUz2QZ7m5ySXqJTHVg0GNtNZ5/RhJvEeButZ&#13;&#10;IbrNNVa9mVg92sfZJ8tuQWEiPvaPPvBVywQHfK1R3L7gAa3Cf5fzIbS4cMLh+QxOgIMbBleVKyoE&#13;&#10;FC63VrVwq7NLhC8381DXOv1dhk9rAtPK6npWz1XGrJHfKgoQJ1e5KhjBWQErE08EApUTnoEiflMP&#13;&#10;hWpxymDtgK3Cw3rX6sjjXJvc1zW6hSF1RGjNqgrKjprMcN4LChmFAy01tBJRyaF1iTcIucrt5DRW&#13;&#10;KtTDbStR3lB/4VFAUoFivK1jW9keoWVB2hhY6oBYzjRhwqxiQCWOZXjYa+iEdNk6RXhbtziRtsw2&#13;&#10;gfZgV7fRWDfhctuOws2xY0zCmNS46mfetm8OoKTtVIiohFFhJ53e4Lri/bTPaW7fOM6tIYlHvS1L&#13;&#10;eG+yUpatOVwHeQNlzAmsWRScwGYm+Co77BeuWEVBNq7sOTZIoJoPtzJBerH+jj01OarVV+N5KJ7w&#13;&#10;EEwa09W44ITj7p1b9Mc7w/nn1ob/7r/93vDrty8MP/unj4eVg8/CG6jHhnGZYEcAZ9IiLwAn0h+6&#13;&#10;k2y/kjGIG282WcdvETjXDp0aLl76Enr+BedAvD48e/og/QIzfMp8gqJiiXZc0CIThcljzxeBdnPI&#13;&#10;CSUIZ+Cl9pQSeOt2IIumHvhLbzonR648OmFWWZXrj8nPA2zF2R3OL3m0+gChkxtu4AOaOrsqCBNA&#13;&#10;QQLdo2DZUvGDEsnJd27Bon/cpR2btzvpVil3b8sDi711inODUE444ZMWYtVAH434CvBL9HOd235U&#13;&#10;kLUyJVYltBPQh4dZD9tMVzybF3ArbEtMXOUjOvmz45lKK+kR5AcHTi6jwIMP/f7936evLVAX4ZLW&#13;&#10;oqBVSUXbJ92Iy1rtD5IzsczEinylpdqjTSsDV/V4ASi+1rxcmOQR0lErn8MDKMeJd87uoX/cvXcn&#13;&#10;K6PHsUaz/bQusT1VbJle/PrdrvtvYKX8VaytVIy+9PJLw/YlDnVFyfGtb7+EYujxsEbf9JrYv/nR&#13;&#10;D7EAWxjOnD4x/PAH30vfevzo7nD6hLdPMIG6dwuFzPrw2jdeYoK/NTx79hR0sTL823/7o+Eq2/tO&#13;&#10;0jdd7VdwXoE2j3HWyzLWUPZtraxACnyoJlry2VZcSJ82RdrGF1y3ZfPKeE7+VLh4kMZpUwRvLZI/&#13;&#10;/+LL9Fm3jKhsMr2820m/Y5qNbXzHLsOm+XeZXb4Kr24LkgQm49h2yivCnbgjXAnDz8Nu4+/YyBhh&#13;&#10;jYoyfZn1yU6fyEbKr+hRP9PYQ+VBgU0yI30ceEp5hKeN8fSZ3+TduDWuj/0bpSSQ0++oG2HSqzma&#13;&#10;V8Ev30PhyXikgl4Y/Yk/44qvHJ4NnxBgw9zGgndwIg1Ki4K5I/tA2+26HvVNmb6MVfI18Jiedm1n&#13;&#10;mmkd9Z+hofhvx/UJmKlLZWw+8CfHXfjT2bNncmD4LZS0fQ5J0kaWISF8IZnzWkpa61l5iK/8EoU2&#13;&#10;RuCzz1r51Mtw28BYqbPPwpl5pA4NuLmSNtYx5iGHMPN/puukQrqXa1qTfkLLRJKnu3h0+wYWbFcY&#13;&#10;8zh8//ixU+HvG8CkZehjtzRzppMyg2WYj7QhuuSN4mAVWvBAVTOu6o3PUYi2PezbwSMRXLwwLpiB&#13;&#10;N9BzwV/kV8ajjM2Jqp/yE7i1ZGQyH+JsIbybtISvsPV4FUvdIyh15CkbjPNu93Mh7QHjyH3q4BY9&#13;&#10;ZZ2zKHQdY1Q8//a37wy///0HuXJcRePUdVu2n+0272dY0+Q0nu/TuL7767jT92m6aZq98pim7zzt&#13;&#10;i/rbJvPpO+9+dvqnPYNcEBz8kmfH6/T9nPnbSIWDjKd82s7mM6VB47vY5gIkLY9Bogf7liHDyn6s&#13;&#10;oBlHlOFK6dp0U3k3rqQp8/bJ3xlsiTYtzfDdrvnIDO5uH9N9NW2XuTuXr/eVuZ9jMcA2n56WO80F&#13;&#10;sp8CUF+FwIpWKKi/ItWM/CcmNO/ruodhMhi5ouqhlAoqqfQs6aye7TdCksrybt4KVGqvWvATolqV&#13;&#10;IT8O2Uvlgi8byUYoRPoO/bEqZsXNuOpiaxk2/Rk6/fa96lYDSJih5eKtwNZl+JSIjG/ndvDWb28X&#13;&#10;IBPUTK80rZWgFCrkB7DCPXXBscI4mU9/xvF76vzST/y3i5+DwWTw6jBhn+bReDC88LD7aVz9FTSm&#13;&#10;6Tp+C9SBYcIIpnE7j4Zh/jmNuyvMEaIoLDAU8wYehS3beeSXu+AG7T3gm9f0Pcx9LMAy+0cvGX3r&#13;&#10;Mc1PvBov7SVBAJLfvhqP1zg72khxO3lVvOqIO5686K9Ldmr4GXCoTtIblsncGI+visgzsIwJnSgb&#13;&#10;V+FQBuzkSdpUqDK9K77VNtbNSUCtmqbsDPTQXrIW7qc7B65PuX1B5YaHfnoVoYNaVtZJljNExvrY&#13;&#10;56PMsO+junZrjYoQLdGcRGfbCldU6ieM9i2tGXL2AkKyFg/GVXGw8kgLCs4mQAmjQkJc+7Pelm+f&#13;&#10;UhhccOLGthT5RlY8+HYCrnCoc9XcFW2d1h1uLVGJ4HW/lq9ZqSunCpnSl/m7kiPdLK4rNHNNL0oP&#13;&#10;f+LOMjzTRCFe3OtiCZPBxa0AxaNsk+TPoMJaSMq1jbz9S9jEufWTCFRMlAUIB9aCAy1tLEuBQee5&#13;&#10;H7mGl0lLLFKI48qyKzTiPGUSX6VQ+C7lOJhZjgooJ2/i1MPivF5UgUmLkANMtpYfM+FFGeO5EysP&#13;&#10;ORzz5o1MmC1XK5LbwJLDfcnDK2tzuwh5eX6FbSM84sy2cRL44EuUXUyoj7K3WlcDKqvf1Hs/t9EI&#13;&#10;l4KbFkPW0eshH9+4OawzQb969TNWtF9IXe1LUXzRRg7O6cfwW4pJWba3ZeohLShEm6fuwQOuuwUH&#13;&#10;wQ1h4toybbPgh2Q1OXDV2ttUPNCWc0YWuUp19dHwV3/xMsqLFa4K/oR+5XYiLIvk+9DsJtto7D5e&#13;&#10;6Q34hJW5PHYFCKAo+yhbpRybuVAo0A6rR4fPr98e/uPf/3rwTJPXXz3D7Tm3aCsygO+o2PRGi02E&#13;&#10;XqDEH7qlHakx8GoVokm2tZLjGYSCVDhYwdvEjJ/g1EXrIn9aZ0l30rMTNhWAKuyCC8bm+7QNI0v4&#13;&#10;hWfT2D5yALeZrXJloLhUsbaySo3u1y0aWj7tWwZH0II3ZEn3rhwe9LpZaMFzf2IZBc7NEw/ojpVH&#13;&#10;ylVJoIKmzq2B1um7OQcDJNrPVHZYv/Alqzk6v8tvfPpNWPlXJDEiT5EOvFnl8ieXs5/fbS9aHrnH&#13;&#10;n2bLoYFHvEqXZLJ6x7Jt+MIGq6KrTh6cBMg7CfRmkeKts0m5ZTo5UHEdeuMZ2sPf1V/D7J/ZPsBk&#13;&#10;w2ha9Xgdr/ztKttpTp86lfNIPNvICCUbddwayCzHfHfKAx7ftYzZzxkFbquSjrW+eMCilJYYi7TD&#13;&#10;a994BaXcOpaA72f/v/zuAH316NETtK+KPA64pv8dO3YisHno70PSe13xPbbIncH65Rbnv6j8XoEH&#13;&#10;PrnPGUsPuYb41RdyYLG0J11Iiyqa7EfWUR4XPknL9CSgLbnGZgz8XSef+RlIvcgyfNttSyq9j7E1&#13;&#10;aD91i4IaWCzPnxNg215n+n72u7Tuu7gynrD6HuEXj0w2CRe2lG8zJhfj+qZ8U3XS236zRB9rl3KI&#13;&#10;ZtxKDw5GONI/iWiZ5qGL2MIzMFjJiYsMI/8QVmCzr6qYkh4st3A60gBhxIS23C4qfNSL9slEFdyL&#13;&#10;FzMRluZt0m7Vpfwsw/o5Vsp7LY8UkSUcoxtnqeMIZ9dReWLmGmMjXpMrNFAFJB+Rn20z4nRsj8aT&#13;&#10;+dR7ANrB4/hV6YkT/AS3XV7h9hiWUh7gfOnjT8yq8CRuVZjTVouUGXkHkMW/vxE0Ylde+tlO1Z76&#13;&#10;zdpT3IIN2oEM+M9bwqUoYWyc8IrTR9fP+vqjf2dV+qNRO4LtoxPuyBRRYiJ7QBOOs8tYKNK0hGM1&#13;&#10;iHLaw1eVrbQmzPYr+JALNZ5pcvsut+fB75SxvMXsIFuC19bGg7mpi/UXaQ2mRad/Q2u283YOcOBJ&#13;&#10;+2QMxC8yJ/x/gQXa4DnEzwgzwlGNUDmas00bfQzvsTx0PGMM2UIuc/xyHHEcv48y+PIVbstiLFpm&#13;&#10;q67n7rz+7dfhYcf/f+LurGmz5LgP+9P7Oj29zL4Cs2CGkEmCBAVIEaRERZCSHGFeyXb4E8oO3Vth&#13;&#10;XTFkWRtAACRAkAQwg9nXXqaX6X3z/5d58n1Ov9MzQ0aQdnU/7zmnlqysrKyqrKysqlo4++lf/DRy&#13;&#10;URY6YA234pkiVX33W/PJvHvujrf7ex1H2NB/DeNh77txmDgD33M3PHX6t3GDw+7npJ08fA8e67wm&#13;&#10;3cSfOOWf+pj6TqcXDtA3kDvSz6jDyAfGtf0ZP4yrraxz7lIWfpZFl+qXFuBrXNY4dPCSEx5oth6U&#13;&#10;/k7PVVUnHUA7JSg4g8PD8tidbdMg9ZxGpA/G5+s+azdiOc9ud6Vha66aTwPROcMSY/qlUWikBjd7&#13;&#10;BW8tjRkkGmGC/DRwnbo9zktzqgqtIur8l8LWAJBeinmQQe1O8tofwU+j35crsZJ5hBimzJkcpvFU&#13;&#10;412ohjhDoMI7wKdjPECqXRFzGEXpdD49wCmPlDpcsImTnaoJ3o188ckgtTT6GlDnHcRxhcV8lLAD&#13;&#10;fml387SKrZKnsWgzwqvillSNjw6yBSne/PxG0K80FZCwCID2l4ExtBn4Fa/qrPNQRmGT39CE/7iJ&#13;&#10;4znphYmrEXGNS8Oa7wpYwsSdPNAZrMlLWj9u/OZ9lAUTXpFCr8FPMnH8uPruSClXCyw+C25xXQfK&#13;&#10;reoVf4T3WlCKwFImicISIMISz7PKGB7UkKYs1TkkTeEZOFWWxEX3cYW7el28tJ2pF3Dk3d+JI+cq&#13;&#10;S8PCf1yRZ4EpvPrWaOgJPre0r0TotBW78ZFnTOp7JdaoH7qx0EhiwlgpVzLQtiAkv5S/6n3aQGVd&#13;&#10;ZZKWRvnsp2ejBLlW1mSuUDycyTXTbmem4AWKTQKusw+UzRkaymAibSsI5UL5R6nBjbLDYM55WlEE&#13;&#10;y0DuXA84U6qoc1s+mF5S+Bgs6zyPpLPNA3yrHtrk/sS3Glv1kXIpM0GaIqKsTAiHgWf13ITCpMlk&#13;&#10;y/YGigyTirLGSJm11RHCKSMIGuLUAaMpozxY0nEE5sIxg4lrcPGR7Q5obKuKjlha25WqPJl83joW&#13;&#10;65asujsbBJ3lZcKlfNrKtVihwJ9io856ycTydibVpSyJ4onVhzNc1N1nOVvCZINpPTpfvPRZWZOg&#13;&#10;ja07n+aKUdYutR0jcZzXQqn1RM6oqANmc93oOPhRbF26fanOXYADfnfYLAXLE1GqsPxBk7n+GD0d&#13;&#10;2Fo8ljqhXNEOxbE9q/ZNL+1H3VEGuUIZ/ZwBo/19fjnlyYrTZ5+dL4EJfSno0IVpLxqHeMXv086C&#13;&#10;WcIpSXKAbxT0lB61bSE0YOmhMRcvJB6rCjyqLAf2Z0IRBcy9g1GwRQl06/LxKNhCw6tXNk+cjkJq&#13;&#10;X8av0Oef/uY3NqejEPpvf/7m5urtnHFzO8LcfWapzjZJ/aasaWyB2YrL2uebu/cOBtdSbmX8Cvel&#13;&#10;3UUgPHBqczGT0//7v/xVyn1v8+1Xnky5g0eEXY5wcueu9uFgyFhK7WMZEf5Mm8KjxlpldXBrnXeR&#13;&#10;MtoGx4Vd06Zy0F/4jwkzxZctFSboV9JOXQPN4gafmbyP9Q0lHRqikW1U6v5gJuUOBzx00pk0d2OJ&#13;&#10;8HTRUjem//g8B++pQ7Lx/lgoUPhpU5cuXS8rFTzNOSRWG9iTM4ySba0O49drVy/XKj7Y5IJRXOiH&#13;&#10;WI5w+2MpobxBrMZ9ftX/hR5wlF/hTepOPEqMveFvByE66wKvsH45kbI+9dipzf3a7uQg4dA0SVhY&#13;&#10;pIipOgrWtNbQLWRIm3eGjP5Q5uK5fQjt+xudHnTxFxZv/F69dmh0IPjhVPMu173bHvOrN97Itppz&#13;&#10;6QMeyVbB7PlPfd8PjWyTgDvII7BNLuidktXk4nj49HxofyIKmHOf5UDqrMAejyJMez8bJeOexLV9&#13;&#10;jAWXLTuKcDB4BLPNp+fPbj4JbTKDib9J0rEoza7UVsgP3ssWprTfc4EhP2fPnPv0k81Tr72Sxanw&#13;&#10;TfqGfaEbHpQXJaRn0yKY5r/+jmu/fKFJXNAp+opkEqSvotClwNYnkPP2hvZ44r1sx5HMWS/Oxduf&#13;&#10;j1JOJD9SIop2Ng27Mlj+OCtr8DDuGBeVZaz6RskBn+7PIN19CZxtc/I0efNs3qwSVFngTtlsjFE2&#13;&#10;v5KFE6XL3M8q95J3jfforw4rj5E1kyiI1Nkvsggqwus8oHziNRZ1Jo5lLZJ2y3qvJpLhsco7eER1&#13;&#10;stMWSAEBUko+4zt8qwzJW5lKqR+yUWSUQiEU1W9hLCv+S/XlkzQxnxI0biNvFrriJB0652+XP8ym&#13;&#10;DP7hhaJJvseB6atoBubyrU0n9kRbYHT4YAEWnlH/rOBeeP75zV9korwn9AFPX3Cfid/knb5W0VLy&#13;&#10;8slnQJl7RBbQV8stjRzvaes8pj49qw55BnbRKs8qW2jZtAOgHRjyH4zH/wtPefCszL8QGu8KXQV0&#13;&#10;nuOxg9ciTOozKZxr21Z499rN9Dk52fXp57LdOLQiR+kDj8eK83B+tnvafqybc/bZvSwWXQuPXE95&#13;&#10;r125GqtKB+r2WZRomv9x4ZVSloV2yGE8T3xhTSP1SVEcoEpQdakc3fYSNX5JG340V4QTOoKlf8Wj&#13;&#10;cDQe3w+Pg6mN3cxWQwtYZYmyP5aDUeCnQZRS1W4FCuNvvPhc+rDDpTz7yU9+krPC3q8xDW7aDJkV&#13;&#10;/1MOVt11gQoHeEzbKHxSr5z8a2yBeJywcfoMbsrtXfh8S7eOL5wTzl9+4yaNb/4TZ8LnKU9wx006&#13;&#10;8MZ/8oSy+IOncOX0nLy3cfH4tnwUtbduqlTlTT0lMF7p7/v9QJRYMRWtRY1b6WePhCcuZxHPllfz&#13;&#10;ALK7MdJY1nC7jWFV3/hhcJ+yeHZQ/c37ltYTpxYT5uMLz26nUybB+A8vjes8G65+qfD5YjYdfVXX&#13;&#10;PKqfGkAPeba0UAEK0IVYxzPQ9YRR56sT1kgyIKfTItQ6JXd/GBXS+5ywnFVADaLMrDBwGkhNDgO6&#13;&#10;cmhK9nvg0OQzM9StadhWKUtRkHglNFSLHeG0O5PZoqCsGIOJ8lQM8JLUrxhvWyZxENpzy3jNcFO5&#13;&#10;0nsfp6PsdO1TFbUNTtjE9NwGSCePya87jcZ36kiYAb3x2QJCY35cbW0KTTC3uNMwhIlT9bOUid/a&#13;&#10;Nfx0dpHepAVjnLSTBz9xB1ffwsZvwjVAfiWAx1P5poyTxpMTb546+XV+EzZ5DB7tn3RL3tI3fQrU&#13;&#10;A/guPvEz8G4bS/tv8/e9rZXES3yu8gxNrI5yxddLvo2rTmdLL3EqzRYYry3NUl3d2LYRfIcNynmv&#13;&#10;fqnSLLDy3jTNd7As+HCI/8QfBYp69k6wqYFmoa803cG2Emcva5VAKyuGxLdNQcc3Crs61TrtovJK&#13;&#10;TlMXSfRQN1sytHdwKS8MbuDfzgROehOug8lj+NOtWSwAHgkfs8yw5WOu/WU1cSVbTvaebtqaYOtH&#13;&#10;Gp9ksR0nGp+UL4FloWGyZrW1VrETaouASbKJ4sFMZm0LoNSx1QO+lJMlmFcf0YMNWq3LbJAlVPIj&#13;&#10;zOu3rNKhPz+TX5N775UuuJTwH407c3eKCI41TSlwktZEX3n89J0UH1YJKU3AqO0qGYC0HfXB6sS7&#13;&#10;+PqJOiQybZXlRyupDpWCRBz4Tzz51rkTBKHkC29bbyiIbKGxgkg5os6Oh1a225SiKXSCAzg3Mimi&#13;&#10;KKLkpsyifJCeNYh6ts2JcsxES/lst7x2s89dgY+DZFkeKdcccguuSZE8WPWwVGk+bFqxyMHD8lBP&#13;&#10;6osFCsUMYbCEwtSJA0y175BwoX23F+NCb4eicCCIpW7Cm1Y/iqYRurq+rPq2cGYCbGJb9a3OM6lm&#13;&#10;mQR3ViNuC+Fcl3o4rH43N9u88vyj2Qr2xOYHf/7rTPRzzkuEh/tZydvHcirXN6YnTK7ttO2aOIcf&#13;&#10;CJJ1vk/oVtc3ZrJ6aP+J3GBwcfOLX368OZPbgF548mSExQgfxr30M/ow5404VBmt2gS2BU2Tv+n3&#13;&#10;Q/KqNybl+g7tGg2qXYzy0picukMLdWg7l3ow6TAB0z6dz0OpwaEVYRo8k6zeQtcCF/ofDb9ctE2s&#13;&#10;2kb3+eqr2l54mjUbK5TruaWBmXRtkwlh9qUvoqg6EUWKeqX0sUBTiyh5csYS/FI8o3BqcmkH8K9J&#13;&#10;8BLHRBO9tRHWR9036sO7bbtp6l4Ofr0b+h214FLg0LctV+/kTCVtHb/Uvu3UmcmqcOXea1tSXNMa&#13;&#10;Ts0TeSt/f4w2fY5KPgIHb4pXQ0UkM7RUl5Qi99LuCfq2Kn567lwpT9Bjn0WfJFeve6IQDIhk2vWg&#13;&#10;7N33VLdXbcpOLdv0/uIvf745ez4H8Wa13RkmcHcjFiXntdDjF2/8avPPf/+fl+LontW/ojEl6uX0&#13;&#10;M7ZM5nyg1POBkuNMUmyniyIpPO9WwmeefnJz8vjhbOeL5UoOFWZ23+1I3wfJrePPdR0tfV2+ecN/&#13;&#10;rGnJfxRrN6KodYOUcRbN1BkFYCmBc40xBR/FLpxNtB6c8DQe+A99OPmrp47XbUJYyYx51nkIaecV&#13;&#10;rkYSV56ceOoMKIpGbUie+g/SdSnTqqYTIf/159JOmcHwXmVX8Uv71H667GCY2Ea2WASAkoGTRrpK&#13;&#10;Wzg03SjU+ZlaKd0ePBJcjKflH1jwx6dc448rO5+BWYH54zspqp0DqA7AY53WIMDVf0QZlL5pHEtL&#13;&#10;k24TjHbwAq/bKpoV7Hzv4FB0XOgqUcoV6BVvAVKF6v5RSOMnDKxgtBNN+Sg1d1zelbu2iabf0naM&#13;&#10;F2QLuCbrOH8m/yCuUpNmxy1eFWeh+YR1MRtXyYqOgaUEC8iVzMa/40z6ejaQB7yGXjy19PX3AxG/&#13;&#10;8LGUYwWzxpT0g8OzYuCrsjrK83bq61rOlfvk7Lls0T3eC0opP1nj2pNZeMEL6XtVfG/TDo3Dz8rK&#13;&#10;2lafbIzvUoejEk8zuVfaJmRAy8ErtVV9dJNZuZAa/zahOl58ShbBO7WQkDTamPpz01pZaxb/RSmd&#13;&#10;TpqfLPBz87ktO33pB7614F6YLHzn5jFyj8W465FZ3n3v3aKPxTvjiTTDn9qkPgBcOHS76vZUsCEJ&#13;&#10;+uo572CM2+0337vD5/thz0kzz93wB2c0njiefhM2z/FTrok7Yfw43+MmTn9v4R0Jzci4jBREl3cp&#13;&#10;x6J0vJax4kbOd7uTc96OpX++m44BP1qQ0m5vHyX/y2vy8Vzoybfy7+/O9+/v7+6yrb8nl2l3wqAy&#13;&#10;868grcILa2Fr2swCiXbzMNcSwsNCVn4qwB7WjBpNhAUYhmtidafQnXFMQMPEkOjG1RlDtpCBfFKV&#13;&#10;b+JUvAgr9g3bJ66zJrBjbhV5Pw1KHAWYxjqo7S7s+MOjWWbbECbMcwhEUDUobWPndUVA+T2sIsDg&#13;&#10;powDr337b1dSV4Z3AhnnHT2tJE76Puk7HZmOZ4lj8ICbdIODdOKsYVWCh/yZwVbQvMsPrMF34Hrq&#13;&#10;WHb7S4sGk873Os7AmqfwcWs/aXbD8D2w12HS+57n8lrfYPagjVfyS6ON1xLWPNhfD/7d4TfeoeG0&#13;&#10;b/B2u4KLVwlCD3HyH+ddBzJwBu8BW9/zkURdFmXrfKWz3cDXDtzAFG8H1tKorGaMmTA+2Alf4A8O&#13;&#10;8FaXlAUmFCZHnU+vPKG5cMl2w5hyrZ8ffvRR2mEGuWiV5WtSzSk3B56fFQNXxN3P1Zbgmwz42UO7&#13;&#10;nnib6DAHP55JjYm6My9oqvfc6q0v4sJXPt4JwCa7Vjk5wgL4ky8lyu1sK/GPAsWE/vjdHPYYmPI+&#13;&#10;eDCHUqYPQWerlxQJ4BNorV6hO0H9bibCFLfo51DQfZnIUArJV7nlxywUTW0jKEUGhXHKbVVQnRGs&#13;&#10;HcJqmwnLO3EoAUxUKSq4/VFQmKQrc60IKl8GJlsCKIuVjeKBMGNSeuv2kTK9d1I8SxblJ6BQGlHE&#13;&#10;wA8+foQdeMJbelYEaOCsFCfl24bkTJpSYoROLHvQ4mJuQ3HNssNj4YBGtvE4B4VVAjgtXIQOiU9Y&#13;&#10;s+2pLFRSTxQPlCOPJf6+x3M1aSZH4uPBw7ezlcuKdrYC4SOTdLyjXinKHCrLyoeAdCn70/lL63kg&#13;&#10;1gYl8Jk4LG1G61kPZjcCryY8iVOr1/Cr+hATjzevqGeTOMITGhUPhI7HT53YnLuVLUGRKQ8ePhka&#13;&#10;ZqKdif7tCAmUEq+98kTwvrP58599nHRRPGSSEVlts/dQeKYmV90WmKgG5ViYJCz51LkWUVS3UBqe&#13;&#10;Cz/ti9Lk03NXNz/56dubG68+uXn5lWcy2GWyG+uWI8cJtG01YuuT7T+3wiuESyNmOLZoz3/bf7Ty&#13;&#10;gFC7J0ofZcIHFHDqUftGK/7GgNr21SNvKUUo+6p9LWOtSXKlQe8lHQunUjyG7zg8RzmDr6QlbB+M&#13;&#10;1Q4F0c0o65JxBPSsRmXSnb1HOSj2sc2jsSS6Fp5n6WNFSv2y6CjFSt4J1bYx8R++qUN9tfnCvftY&#13;&#10;OBVeqdoS0qOwCgWqD4Eb65rj2bdvC8wzzz5T/KXvUOfyun+PQJ1JRuqwlCOBja8CNm4ZW1L22paT&#13;&#10;8sz4S+kpirwnnpRmbOHWwEXntL3A0z9UPPRLHPV3Itf6fvThx7kO/Ozm6SezTUi7TVwKslqlFnct&#13;&#10;tCx5JUpwCF1TP/ozNxFBgTLs86wOu92G6bt6oMRxy4zJJAuSO2nbQLop6fEnnogVWqys0v89kkOV&#13;&#10;KTlZohw9lqukY9F3ONux9GHq+qOPP948GqXJicMWbfR73UcGpYUGqsTgwWd579cqdysWup9AgTuh&#13;&#10;Ddf8mPJkzNbPKheFj/wc8F+HVqcPUf/NryPBdR7iU7rPpEccbdq/el/6vlr4yHsvOrUCQz1KX/WS&#13;&#10;NFoTevtXY1UmWZ7C/fQP037u5GYh+WBFNAIHjhUPHeL04/jKZM3KfNEn/pWfYmxFhko/uMxil/w4&#13;&#10;8fmpXwrGcQVnPvLssncdgKUt1DPveEGbnzSe4vfCZdLKiiVG/DnPknXy6Z1UVZRZysbPb/LMq4iJ&#13;&#10;hbd7TG5IjZe4AZA4oO886h2MCl6epfBMPLCSQbUjcap/xzexgDFv4MedPnW6Jv14gKt+3DO/ilHI&#13;&#10;pUdIfN+VVnq/Jc48Q7Caa7CA4Nd4N13gs3MdsdBCOu0anhO33+rv+s9M0sZv9/f4/22f+BgMdUy3&#13;&#10;hTbqGk1qsToVymLy/PkLLdOE/1jjUx7jR+WjSMDvZCA0c8iyeqbMLxmkZMSlfLXtVTlDVeVu1izY&#13;&#10;6qi2JQoNnKJZ4MAn4OPCS1HKSRdKVhwy4O1YVeqHbPkjiwVY0dzrPYr84JxuJos2rJ+TLpDqNrrA&#13;&#10;Yd2i+vWjyaZkLNtEns615/qz42SyNM6PchjsKL61V+2x8QusABiaDd7DU57i+Y2fknyZG5hfFj7+&#13;&#10;A/PLvtd5rWEOPtINTvweFn8dLr6ycQNvDWv8B9bAw/3k4DBY9Wt3Q7v7kcdsaf343OXN5WwxZgX5&#13;&#10;rdNPlBWjRXc8w6q1Fz4WuqlLPLrgWnlXRUJI7lvns9glz/X7NsbytvDU7vQPxuv8p8wTNt+FR+p2&#13;&#10;XNFs+ShDEPy6OG2EH/dlipOvVZhMxp4qBOMprgGGwFudXunGUScNNE2RmbR4OlQdfyEBmQXxNZF0&#13;&#10;AAS3Omgtaep4cPyLAABAAElEQVRe7sAmcBroKAgcrlomkbleryokORU+w+z5fpgTR/xx8ioCxqPp&#13;&#10;oqF0JYujoUmT/zuuy9ufa1j93g1tIkvfLLD1nzIvEIouyrWGNelbSYLxtzhPPHQY000DNje4TR4T&#13;&#10;V9gWllVX9fVgnrtps04r/bh1Hqre3uzJT9g63cBc+4Hje34TZ+BP+Pp7/b4bVsdXT/gQH8Chn+Wx&#13;&#10;64/0lefKf/DXEOe94C2rzBNV2ipjPKpud/JsBlnzzqRZPyv9mpl2Aid92lTxnAB+cFWuB4UuIFrZ&#13;&#10;2PjCSfvj4DWrefynjZpsUwRIh98IGTq6KW+nxWdbXuM3Tjy/997LPtJMhKLCSFBbLFipuHHdHsZe&#13;&#10;xZbG4E3wOhRcKQlqwI5S5FgmCxQfVrQ9awKTSRNcTZ4Jz3CjILFdZOrLqikzelTpLRbB1IAQnFip&#13;&#10;yJuZv0MqnXGi3A4Gq60LVs7uZSKefA7czZ74COZHcv3q4SgBrKqhud9RK9LBw48VBksIqyD3bb0I&#13;&#10;3WxnKGXOMhCxhEBvEy4KF/SRt2t8Cao1iUwYwX4mT7b/WL0E7/qe3v4ifrQviZczQrKFhsKCYsJ2&#13;&#10;JBYfl6M4sF3lyL02ldU/qk80tc1G5+XAV4K1rTJuUSBMcrYFESBsb9rktmHftsY8mvzgy2KIQuNC&#13;&#10;tr+cuGfydDVbYS5EWDlWONSNOZea/9CUkubmpT4XZrbwlNIldD915lTK3Ftn0E2efueTD1pePZBJ&#13;&#10;cgQi5USHk8kPrk8++VThgubOQsHLlEjvxzTfgb+ncuYFYY9iBr0JhAFZvGBrlklhWQIlXU2Al8lK&#13;&#10;WfaEBia8JQikrzJZNhlHf7ynfcnPD51MXil7zrsZ5/aZ2jZx8/PzEdxMfrIqlnTf/Z2Xg1MsTf7s&#13;&#10;zbZeyKFn1wh6FGGZVBr12gIMe6b9RkIvhZm8sq+8DiPO3H5fTpeH71vvfha+yeQvSr5vvpyJ/R1b&#13;&#10;pYKbybdypoxMnuGn1HiprxW3ZtGTwBQo8HoySwGlrpSVlRWLBlt20OhKFGSfp47RP0myWmRlNnRJ&#13;&#10;WzWOUH6gjZ9xohRaoU3dyBCY0l3PWSbCq36z0qudt7KESW8WN0JX7ZCC8E7igavt3rp+Z/P0Mzmw&#13;&#10;L+3OuSiuT74XxY5VYnRyHpK2lyqucnYNo2WURwmTp3Dlr54qEUsRFRpVr5XJAKsnfOLA19/8H/5R&#13;&#10;ynutDof83ve/X2cLXcwZHW6EQAsO/dSB+plxNCNjQrqfJL+w8JmzIPamQiglglI5/RFXdRK8TJD7&#13;&#10;jB11nz5ziWeSpjIPRoP2aLbmXcyWmg/D3088fmbz3DNPx0oJzKUgC9AR2MDh0Ei/eugw2h/fvPLq&#13;&#10;q+lHHX6Ys0nCe+QvMtb5tN9TCX/9N/5RlFOnQjP9w7Fca/zJ5nC21phg7E1f8UgOzb4UPD6KEvxb&#13;&#10;x17JIcufbQ5ldXrP3ivFI089mdt1Qi/jxI2cXHz0RF/TjreqOIGrjoZfFLVwDR2UtdDG/8t7y3bh&#13;&#10;oUXppiws4cDTRijjz2W70BNPPlHl6BXwBE29J566Uk/SsDjzxH9o0/kl3+BBPrqfuLWtrfJXk+Gl&#13;&#10;lBsPjYWIsbIsTURNPO2WA1efIK42wZWlF97Dd+EbZW1FXccXx3hSY2t4X9puk4vMIW34Y+glPue7&#13;&#10;y9Fh2m3hOLRJHLiIN2WvslZJC0ThUvyWOpF2fkWNVEfnqYgtJ5WVyTDxAkecxOyvvJPT9TiTtnOa&#13;&#10;b3QSvx3+Rz+uwORZ9Ilf80QFxXN57nps89a2we16FH8nlyVtWQGlf3kmk2SLHsZ//VelS5yS65Nv&#13;&#10;pdtJvPNS+MxECBqFX55idFm7PkDwb+qmeCK0bfzEb5hTXrD+v3TwxhfahHc/fQZFnvbkTCMyny36&#13;&#10;pVQK3+LdRAsvdzuCb6VPWdKsqvxdhi6dsnkbPgpTiFTx+mDXRSaOH7gzSTaRpgAeuUi+xt3b2eqs&#13;&#10;nzEunc71x0kdeGmZoWtaVdIb4+HM0iVBUZJRvtcRDCkTvoUT/sYjFPZpirUw8Owzz1afZiviD37w&#13;&#10;g82bb7yZBaGcvZTxhpLfWSjqUHml18526Bag/IRz/Neu+bP9h0cmrXjr8HW6eRe+G6YwfpP2YXEm&#13;&#10;zcSZ9r877TrelGHyXj8n3tpvYKUUJUtaiJ0teyzM9uTq+lTE5tzl65s75z7bnMrW1uvhnwOZQ7ai&#13;&#10;P9vGb+UWy/Tr6oQbfKd886zAh/yRqlvTFwNrHKz6WHhcxAerZ5Wo4/BY5zm0/bLyi7/Nx1fS1/jW&#13;&#10;71/292sVJhKqEMxVe1DTqRuEOAL84TCmFRANC5LY2nkAVvlq5WNhxEJ8RaEqXOJWwerZWsS9meTs&#13;&#10;3WMvdu4OT+O4nZP+CTutcY+ZVvDQmFPFSQW3PCOlgOc3ZfYufw2X852Pyq+SSiacMNExBCdeD4Lw&#13;&#10;KtgV9sU/wrmCm+f2u7x3/hBeuk1qoF3r0hj0J83k47uvgOzko5xA+4lbpsNLfXxVgx8EpJu047d+&#13;&#10;DoyHxeOn7uHb7/1dprMBMmHChw5r2Ot00u+Osy6XdOI8zH2Z/8PifpXfTv5LNuCOFYN0akec+fFT&#13;&#10;T2tHABme4t+4db2u34URKoYfQTew41vFzOvyLSYnbjyzjGDgJnhDsycI8SGw5fAAYYQ35syJtfAU&#13;&#10;vxaadLDeTeZqZSGxyhw+gwbhTtl6f6qWysnFL3936B8cl2/WAcEivwismVju0XEGNkUHR2AHs1f/&#13;&#10;WG/k/JIINKeygsmU1rYSWzrg4t3WD8UshUrKAReKCG28TW77Rhqw4cO/FBDhQ/2BSbFzNJTPRJSV&#13;&#10;inMx1OPhQ32Dx/XrJoi9CmUibnW5zkmRPv76JsqNnvS0UCHvMkmGXFzTs5U5tV0hNL0SXJWVQkM5&#13;&#10;5IGm8HE9X00ElwofWlJ2UPQopzzA5WpCFksO54+YbB49mjMiAscNOm7WMGE0wDvvg0DEokTay5nQ&#13;&#10;DE/gA852CEICOCwMHMbqRiHxKWAoPSiYWsl0NOeefJYzH85VPcCp+toIPBQH0sGdwIVO3vGAsw5O&#13;&#10;JqyuDY41CH8WEc5hcQAt6xGH9oJh4vxZrhxmIVhWJKE7frLKVNecBldKF/jqEynknEFh0vPpp2fL&#13;&#10;GgYfUZLjPf7aBu6nLDFBN6nr8pncGh+YaTc99PsmQmCoL/51WGopJLa8TqiSgxvaKBWcqQD/q5dv&#13;&#10;ZYzLKsrtKL4OuuFp7+abL8Tcef8rm//233+5uXQ1CpVYJAUFidNny0e9RjGd8jgQ9UB4nuKDM2nC&#13;&#10;VrZGslJxWOtH569vrv3wjSwU7N288koOur17NRYEOXsjiq2aAARNZ5twcLfVFevI01kdBnt9Ct4W&#13;&#10;X74ETeVVN6yMtIlrWbzAo2iC1tLh2737rBAt+IVWJokmIXuPxmIpz/0Hum4oMvGubRUUdPp+6euc&#13;&#10;MnCXfgD/9y1ZsbIJHSlmEPeJM7mKOLx051ZugUpXqkr74pUoXClEqz8NjSIcz0+dK6O6US6T0CkX&#13;&#10;oUa964NSmJTtbhQRH5YS8NNPP83WsUc2T8ai4lH8H55wEwTnSmftZiYct0OH4ZE6SyR5pBEn34aP&#13;&#10;uvpq+RaONQ70t34XbiFzCfTOVWPBbqKC1tolQZ9CSDxnuzjQ9IMcnv2rN95Me3t0c/JgrvSlyAmO&#13;&#10;VrPTuyXm4mQeZwxQBvXIfZK2sWd/ttccPLJ5PDdH/MXP/jI0DS998vHmhW++tHnrrXeikHlyczpK&#13;&#10;1HfefbeuGHYd6zvvfZADlT/dPPHEU3WeibZj21VdRx6rsKcy8WABVofKZluV64b33cs5T1FUppSV&#13;&#10;dz/VkVkN7zxTOOULgfrdI/XTdSXEQk3aYtqXKPoFvIpPbcV5770c0hse0EdQTE//iCbGMQ4vz/aD&#13;&#10;olW++U2YdzBH8aGPKN5JhVT/LuNCuOsM76hP3nDts/F6AVB/h+hugcPrxn552npKUS0vMo/+ZH9Z&#13;&#10;4DRuLHPwVSLUUx+FBvzU7d2yPpNn6jnpueKr5E8ZYAx1lTd+KyVY/K5fb5mv5D18oAyK3U027aIV&#13;&#10;OOCMMgfcoU3BT5jv/E95up/yjiLCAfS3AfdDG2m+r4BKuyMDJbL6V4bOp/mhKdvx/65/C78kGnkn&#13;&#10;EBvBIMpqqiwa1FNo+UTOA3K1+UcffrTZdzhtLrg6tLsWbRcLzgIUGP51ubRZWHk2b1bZl3dwlVd4&#13;&#10;ssnPM31DfIv7EWzlmp7Kv/JcXnsM6I/qw5u45dH0+mKar/NRt9Lqg4GbrbcUvupB/+xQ1325Il65&#13;&#10;qm5iDYxva/xOHG3NAbH4WrtXh5ov+aLwUpilPI2yv+PX7W1NO/MmtEHXsuiSb41VXScCgm5wuLn5&#13;&#10;m7/5q82f/umf1vjyP/7rf735ZvojViYOiXUzztXLn1W/eSh4HYl1YNecPqP7Vv2oMnWbpeBoPr4T&#13;&#10;q5V7GVeO59r13/6t364zTX72s59tfvDDP4sS9lzJL1s+TV9eMLpvHzoN7YsfqjzdXvivy7uGM3HF&#13;&#10;Qbtq4wszTB17iuepvxk34fM9z4f585Pv2q3jzTv4E2/ymrA1ruCM/8Cs+W/qsKq+yhDqp6/G+/uj&#13;&#10;NFE2Y/Xh41F05TyZfTlnLkBS16kcbW+F38Be2GibVzPUZPmQ5zrCF98LrSXV5OFzd9l2A/668HX8&#13;&#10;3YoSbffL3DJKTzG/LFojCOFBpAbdCOJlHZKBEEPb220VgXAmXNxhtvB9rcTt5FSUgFga2VLpOkj3&#13;&#10;cB+KufOpmNc6WOZ+hEgdWeXrmX9hw1RINJipMAPkVzlpZbUzqEIkTqrppIsJFnxmEjKVsy4zHKpM&#13;&#10;OpyKD6+GNmHoUEJFsCycYbttM+UnrYHQcw1/3gcWyOOErZ046/jrsHmfcN/r9wlv/Ppr4E2YpzTq&#13;&#10;RlgJ3ctgPWGTfmCvYXgnoFP6CH9YnN15reGqrzU86cetBya0Tk4VtI0xMdXPF/kjsnkJx2n6y0Si&#13;&#10;ByXf3OBb9ajy1Hf815Cqniv2/FnnPjEDcfGe8sC0oUEhPIJBC/rA2X5aZaZ1L2m8UENPirbQJu2r&#13;&#10;MWraNoymmTKLR8HAWQUwgM5qAJTUzZZXu8zidj15a2eluiwr8klJ4tYVZw0dicCibVs5sMeU0sLh&#13;&#10;sAZkliLHYuZtoLbVYn/ODuBnYl9CToji9o6D17K6ne0HrCcM/JQgJvvXckAmXI/GOkI5bmRijVYm&#13;&#10;gYSjErKTxkTKdhETCvmUEiKTaTxrMuj8DtZuJuZoAl8rLbaQYAs//RTcDAKlAKnJdQvFKCDPz7M6&#13;&#10;jlYl2Ab2KEv0FTVgpkZtoyDscoSbKkusKTj4KIdJgaeyuUUGrVhT2LZRB6AmDP2rPKEF2CwE4EbR&#13;&#10;c/nu5ViGfFawCfD62fNnz++Ys6O3b+koA86dP5cDVT9PP2lyfzdKiU/L4mMmvZqUrT4sUNry5Hre&#13;&#10;H6ltMuc+zTWf6ddt77CVx/XIt6K0Ycq/54n006EpYV+ZTRhYyrBcsYpde2KD750DmZidOlYTaXUq&#13;&#10;rjZVSpLgb1uB+MX+QQYPfJDJ7/PPvxCioZz+Z+FpdFRfobk6ayVAPFIGCinCH96YPiMtq+qbcKbu&#13;&#10;ZsuHOsMH2oP2g/dM9K9dPVvWLfjTqfw1KUrasHryzBbTKLde/qaJ+Hc2/89//fnmw7M5CDb1eCsW&#13;&#10;E/sP5HyYpLsf6aLGv0y69+4zDgQ3jS0KlD5tXnlMzF31eHBzMcq8//xff5YJ2f3Ns7kd6G6uL1ZG&#13;&#10;Sg3WUYMr/ukr4lNOCCW1UTAMEH7Kt/BMyvCOsql7ljzqkjuWlUeWOybu6ENZRUFyI/VbdRVaUEAY&#13;&#10;T2sFL+2KYOoGmfvHs5Ut6Tn1Q6kDBiUVGimeei1LnfQNzLzB/vzKZ9nacbRu0rmeQ0rvRXG3Jzfv&#13;&#10;OAg1mt/klTKmnRw9QnGgc+t6Rq9SOpC4Ax2/CMe/lS8CxR9++lQWExfOZytK+PGzXEt9Kbe9vPzS&#13;&#10;y/WNDiygKP/gOYo1ypLq4+NrQq9vocxKBtWvKmdN0pMnK5+KC0BBkX+PveYIJjCBljhVrKRPLB/5&#13;&#10;Ub6wlDJ+OHfkSA5s/YyFxydnq/3j5Tl3U50rX+Ui7fKOrndczZx2og6vXr+0OR2lyOdvv7P5aRQm&#13;&#10;33jxhVioXdo89fzdzbmUXzKTiL/5q59vHns8239SJy+/8urm9GNPxpLjyc1bv35r88RjZ8oyzo1Y&#13;&#10;potPPfVMKWopLNDbROtQJjRlnRH62NOuDMKqbEtdNbYJgrR6yW8UJmSrcGXo2tZ7+BRNKSUpIN57&#13;&#10;//3iPQpX/QheVceUV0MD3/o4MLUr+eONsugI/zUuFb14BJ+QBylkYIVHhrfqWQg3TkXeYruUL3no&#13;&#10;+ylu5clCzVlOxhdnNx2KdSInHqduZiwYP/16KcaDAwUhx0+WoUp9w6Hxqc9M9ru/8qXtsWSi2B+n&#13;&#10;fBO/+CH5ym9viCuM3/CJ7/lJz1//0eNWFKKhH5zx+kqMS8yFV8HqL8l33OCM9uniqg7QVV765gBU&#13;&#10;wB08qi0l9eDVzLED7gsvO/Hk36ASJy+LQxdKYbeKUfo8++wzm5/97KdNh+AkP7G77+/6CdXiw3fg&#13;&#10;bNvTAnbnUeUbWTy+4OyUOXlP/U6CHXzHY/UsGiFSHLy+Ku4q2Ve+dp32GDa8EMA1BlKU9KUdPdaU&#13;&#10;NWvGKQuwDnA2x7BYRg6yHfBC+gdKE1sXyxo3Yc2ZUFD/oVdglyshWX0v5chzJ//UP4c28jTxvnNn&#13;&#10;qYdSnIT3AuZiFmZ+8pMfbX74wx9Uu3rrzTc23/vHv7f53d/9TuLf2nz4/nubb3/r1VjWHgss47qt&#13;&#10;zM3H2MoYUXgFlrxtL8JzeS28KA335aB1Yd/4xjfKipb13Z/92Y9y9fAvC0fjfMkGidNjfsMSuFO2&#13;&#10;itnfO2Vc/PQH3MSdOp1vz3mfsHnu5p2BUwDzZ+LNc+B8VTxxuEnjOTiM/5Rh4kwa4ZOHMDWt7mxb&#13;&#10;ZsHahwPH+jODEpkRb+1lyX3idPq2yBlpG/pWB/Wjqf5NeyHPzqL/5OHJDQ799WV/F55bcWNSPhB5&#13;&#10;XQYBU471+9av007eu9OuAa+VJeSJr3OosMSZ54NJADSYC9X5qgyMoHGZuNQ3plqSQ67v1M4qQeLq&#13;&#10;ZStt0muD6nvQmg4GnhoHhDVwh8fWloJU1u2YlYsng1ppSt4AiLsnuMFk4MFcG9NY1w6ufvw19Sak&#13;&#10;TkZZwhy7mFCZOs/tIPkwosMbrGbQGaBkbqWpG7fwgYWpoO8J3vzWuO5+b9idD1hV/Dy7DFOW3anQ&#13;&#10;rJUyBMJxU4Z1vt6rPgOT8w32wJ80Bkl+8+05cQf+PCfOlHMNT5yBrWzzPmm/7LvzwwdbB+OF7crT&#13;&#10;t/Rrv23sjtulzPsqcQ264YXyyp8594NPlcUgWDwY+MW/zdN4EL8VHWS0AJ/yd+eO77Z1IFpIV67A&#13;&#10;DrKB1Q5fovXQKXTWjCoyQS0DV9Iwf+y2FR5OXLSsyXgYRP7doZlcJSwDJyHYgCGMkK/VwL/Gt874&#13;&#10;oX+rbIlncgQnuFs5txJvD+mRTDjBuXsw1hhRRoCrz7Atx6r9UYliuVdXBpdpfm+7gYvbNA5Fk63O&#13;&#10;/ExwHJ6671ZunsnWjrplJhkSmpXPFhxmgPKwhcX5JZUuk4Kdg2DT+RM6bR/hanIdfAmz4s72gaJV&#13;&#10;vvG+LT+UFhRUJv9H0q+xXDFYim+ixRUeaJsJIQHeYbYBUXSnWDGxNAnSX8LN3nzKmHHKwAKE9Ygt&#13;&#10;NcrLYuNYYPpGaxM/Z448GqGGEx9unjN4gwM/pu6UP8riZh1XQNeNQKkrB6uiuS1Dj9zOivH13ICT&#13;&#10;ONJaQb58zyGesURiEZJyooPbbtCcKwuC+J1OvrbeOGOgrEui9MFbF+9dzOTNgaksMW7WYbN1oGzq&#13;&#10;2PkneMGkX11QZjkQlKVKuDlM1CbCF2OFgm62GzCrxcesBVjUmGxa5dWGerzRq+rbEymu+9RWftSW&#13;&#10;F3TPQrw6LsVZJlbaSQmuclVP+rA0JgP+vZykeT1xD4VPbqY89/wCIxAKBssRY5G2At/Dh9Ju7l7I&#13;&#10;ZPPRzR/+s29vfvCjNzdvv5/bfrISzLqCVSSliQaCP8yEHXrqTBuTXng43C6xi2eMnfvSmVzJuRR/&#13;&#10;9qO/jsnrns3r3z6+eTTh8i0BJO0eT4zzziohuRVNnDGBHsosTL0YN3u1Ho9GCMokA38I6zj8owzR&#13;&#10;1kIP/OrgUE6dH7gXfrgWRVkUKPei1NR3SKf9aCc3s40OfxKS1K/6pFSzfSGnyYQPbEeLYjRwjyT9&#13;&#10;EfxlwpMKCAUr3+NpFyyZKHBcKd55h5cD32RYfaNXWSYksEbvfPfWrB5va1tW8qAQ/ThbO/DM6fQJ&#13;&#10;lB3akjLvjRCvz0BwlrDoWteJhwf27EFjQmJ4If+qbaF3mEaf4Vd9feqUoB4QC50LoaTvb+WiJbHY&#13;&#10;cy/vlED39d+JxuLETUc3o2h2YPCx4yfqfLe3331/89gTj28efSSKs/QtDoh1LWoKWunQu96Tqfq1&#13;&#10;XVnf8od/+IdRikQ58uzzmdQ7zPDg5sUXnt/88o03Nt/85sub733vn2yeeeaZKheausq5ti+Ex9+P&#13;&#10;guKFF16s/uzTTJ5cKf5OlC6nsoXpmcCb7b4UzbbpHThqC2V4ZuFB5eHwWmGZp/fxx6UlfMavSKIM&#13;&#10;CdVOwe5UXUBWdB9/ku1CUbZT0OFNdaGfNdGrlIGjv8VnHD4rungPbPXrN5MgccSXGKzqH5J34RhY&#13;&#10;BaFwAqc+Kx9bm5T57oGkTT3jA3WPjyj6pe9V+ZaLanKgjuOPT1k8csVv8YcDGIOjMHHHPfC+UK8U&#13;&#10;ScGZvFzbKxIZHIrHsl7DG3HrtOWx+jNhnmQFP+1GegcPU+irj8JfNRQRAAjfFvwHcWwa6m9GYRi6&#13;&#10;ERY0isBRJCCm/ylI8ej8E77w8/TX8mkcpx7B4SflF12lr3n5lF159mU75xM1ZlFK7Yliu2BW+0y8&#13;&#10;AEP3znMJS6p2nd9C8vJqfgoOWCz9NVw6twWvZr3Kg3/JYHXGRyVosLv/JuJOjgs9Op/dEf/23z0u&#13;&#10;BcVABgsedQZi+j9jinHuWsbie8ttJUrBos05Eyw/WJiyasNnrG/DZhkXWFLFejKN1b/GGvIafH/B&#13;&#10;0DhUSuVqU6nv1CtZ0pZpOwlK0bGMV/jMTYU1diXtG2/8KhYfP4ws8+jmD37/D2rx5//6D/8hCo0f&#13;&#10;RqmbxaIokb/7ne9szuTGPqODpo7vsE7Lm0t9atcpffMknk67TNmHN7VDdGHV/L3vfy9bf06XRSSl&#13;&#10;iW05xhRpx1UeBTPlXOpowjwfVl/D1xPevPxg3HWceR9YE3/Se3LjX2Ne0XjaR4fP34E3aSbdbvx3&#13;&#10;f6/Te5cPJ3010dC6+H5h2hkP9Q+2ShlDTuT8uwMZQ/Sp6U6Kv/VVxofUSvGEcbOUJ6mXilC5/N3+&#13;&#10;PBx3vNn4PoyWE7Z9dvyk4LWqy/FvWBW46w+ZY9tf7QpcPlcKk4dHKFOwpSNiHk9gQ2hCF2HHYWR1&#13;&#10;eGIaoMZ2N8xpRdfeZpWiHhSUaWLVSdLmc8cVrAx81UHGtwQ5q1CJRONVZ5skjeKqMM/qQPKi8c4q&#13;&#10;+g7A5aUYIryxtH+pKwTDFF7gyyYDAtcdf73u/AG/Bp4AEXfd6Bp+N1QJaoBmQ4P74qyEeNe4YT8W&#13;&#10;JeBwE28YuH3B6QbzZcwBDtcHOm2VNdNJTTpxvDu7pMOUvzugzlvZ5lsH3GUpGteASyAoqle513AH&#13;&#10;d3lwvsUteibPcdKgWQmj8VzD8K4stQK3wJCOP3j1K/oH7lJm4WtHMxqK73gR1HbnsROYFzBht20U&#13;&#10;BuHFPy/zjhfRrDqPdACNU3c0A68HmYalofnXipGm6ZSjFFZBLFFqEoAe3jUi+JjQyM/72klvQDAI&#13;&#10;coSFe3sIZyaRVned/+GwUGcVuCWjBxT5aZsjiFL+EJUIYoTL6hTyDQ//duc738rn3eoE5YeJBsHx&#13;&#10;ZvK0yp2usybXJofq10QNvUyc9p6wkkzwbRPjOYOEEGoAM1FjAk5wPv5IeC842jvP7N+7PMllVkOk&#13;&#10;YemwNxMvJCphFNzkR9Ae5YVT4ddtyfc4cZ11MJNGwpbzGKyMX4oFBjoTLA5ktaImglFomGzp30x2&#13;&#10;0UF91KGvoZuJYgnUKeOEeVJiEKCV0Yolv1rNzyRAn0hwMYFhqSM956yP5onme9IPRQurHoLJYzmd&#13;&#10;HN4mgcrH0sTZKlZmKUTKciBKDmW8eSOWBaGZcG0GD/u2DQb+bsqxLcY7xQo6swriCFOUK9KqZ2XF&#13;&#10;Syx+1ItJNSsReMOXNYlzGcSzWqX+8YmJQ68aZ2tLnZeSK2ejFKEIOhdLAIod1jRgHr/zSCnGCHNW&#13;&#10;P1kpfZJtFbY4mRyXRVG1AYM7jtQmw3n4L/7RqzefhVe0/R2XuCbHIViEJVvXWsjsFav0ielCc99C&#13;&#10;ypIVutCI4irz/JxFc2Xz1KM5J+Zytnuk3dtytCcHoN0OHe7VFcAmSFHWRYj4J99/PbR6a/OXv3g3&#13;&#10;4Uyi0z5zsKurgq3GBIW8p98PnlxZTYTu2sWtmBMTDlkOHDp4Ioqna5u/+Okvs1f46c1zL34zE+2M&#13;&#10;ndVfdFkBS7NIvS19h7apVIFX/8pfWPe3cLEFzlhq0v554F/L4W2sN9Wt7TLX9mT7VMpnG5nbntDz&#13;&#10;yuXeIqB9UBTeu6Zfz4p7lCQBXe2QUlG9XM81yM6foZjDD3UwcJQtpaCs/sCByFFyhi/SXKKw2Jfb&#13;&#10;co5snsp2mTPZy27rEYFL/qxbSpiP8oMgfiVthKVKty3jRxU+NOs+WHuoc4RCl08+/iRt7Eq2l+Ss&#13;&#10;ndTn4489UQJzarwEOPBvH8ihqXfdFEYucWtYJqL63NSLdmAcuXlT3VAkWVkzKYiVSei1L/0OGmT9&#13;&#10;o5gMvUsm6s9SejlANkWuvutOYFF47w/tD+2N0kHdhH7Xb1zZnDz9WK5lvJY+50rO7/gkyqTnc+1x&#13;&#10;lIMIJF54UR2GoP1MHvpst5zp490O8fO//mUp2Y7l8Fb9gS1s77zz3uZYVgHPZ/vem7/+9eabzz9X&#13;&#10;/em5HAJ7LXX91NPPpn12f/jSyy/lAN4r6ftieZL3YzG3fuKxx2ssIARTFtdT3xc+IorNYhZ+Lpd8&#13;&#10;a/KYD+MLN+2vyFRcWdJG1YGtPraGkRUvpo2//e57Vd/Hwj8mdoRysSlXlb9MxdEhDq3bmmkrt8EL&#13;&#10;byj/9J3S1bieZGQ67YNMwr9ks4KnHzDe95gP/pSjx/weQ/GX7YvaDzdWWMYG+dY15sak0KtolDEC&#13;&#10;T3XcKEhTZ/IVhj57a5K90C6RwCgXXJUB7eRZ8SM3GuP4c0UPpVnwH795tn/DlKb7yU4nCZ6u2+XI&#13;&#10;GcEFLfW1XNOw5ZvyqBbRaUmZ+FEctJHPVjbsOPmb/OZdgoYpfuHvuwHvPJfPnfIkyo6THyBh9eQd&#13;&#10;2SR5mnNQyN68lUWa8LCxQp9yudptInZlhpCdV8lSya1oseC9k4GXouPyTJsrpPmXG2waj6qmiZ/w&#13;&#10;ng+EHlN/0ijgJIM3v5Wb+ll5fe3rA/ATe76r/kIPME/GMvVoxtC7sdzDh/prTlvVJ+9Pn2orqP5Y&#13;&#10;32h8xlfkEf03fkWj6VN3CrIUQB7yY2F8LwcfC5d+6rYU1mkDFknM9dqCU35ZKM/gBS5rWFui/+RP&#13;&#10;/mTzJ//Tn1T//MrLL2/+3b/7PzY/jwXc//xv/k2siE/EosHYGdwjw6biu7zqP9Rk0aAdKiPnYaxK&#13;&#10;z1NyrnyqDRoTMm6J+/rrr5WC+cmnntz8+Mc/3nyaQ8A5bQwtlb3Kknffylr8mjieXfZtmDjzK0DL&#13;&#10;H36TjpdvTnq/cePvObAnTLnA8BQ2zwn3HFie8z4wHxZvd5jv+a3TmwtUfqFzuqjUQfq3ym8LVf2T&#13;&#10;1cgtaGbxzviovVlUkZ61u9KmBNX/sIbl5LmlQnnt+iO3ptmugJ3PLssSZwVXBGhMi5t4XT4B25xV&#13;&#10;RSgnxSSSsFz3Obwnj+U5EXY9ewl6l+f6czTqKtVAygwqLXGHsQywVtGOZF8tTT0EehW3zRt12JAp&#13;&#10;ISMwdOgKldf4dSdcA10qC+OL61e3XGQgvZx4OtDby8F/CaxyqyxkULydwuZdwysYQpOP6CYOGn+9&#13;&#10;Z6IXNs+vO3tK80QEpfHPO03ZuBFSh9H4o4XVcc9uhJhdiHRBeOXkS4Ca9DrdUZ6s8ZZk4qySl598&#13;&#10;JpzwiEmZJxLodBIETvk3DijS7+CDSeBr2N3AvTde/VT2UcTwL1oUnuqny9swxW+Yg2vDagWD9zWu&#13;&#10;u+OAMWWesIHrW4OU9+ThfcI9S1GWp7g9eI+6RG0KaPgd3rgHmJAFUr8bl5NL5SMvfNc8IhyseVKo&#13;&#10;dBowxR38GyahvHL2WXhNHNl2mgTkXX71HbpKUnAWRUrlVnhuYVUKwvcCt4GYuMXPSeJJW9sNCOcB&#13;&#10;aBCZeqadNygeilCcjKCWiZ5zH3oPue/2hksPUPAZugnrVClDdYj9ZfXUuFw8nxh1MCflqAlWJiJW&#13;&#10;QU2Miz8zCWBmbWuAjhhsk291rO0atPQJ2rkVSHxtxUKfaNLEOWfkUgZ4Ez2WD4Q9A7ByHLgkvUne&#13;&#10;5SqLvofVh1t33LxS57cEFoXU/pw3UR17CkZJcuB0rD8iRCj78dCKAEaolP/ddDj4QR3pn7QzKydw&#13;&#10;rW4hdIeH+jQBky9lFEsSK/QGcDhRyChzKaqi4OJuRMi7cOF8JiFR9GTboTM6xDUoEQpNjpyPQli/&#13;&#10;eSJngpjoRqFhhQbNtXXx0NGZJdoaulBQMB3nlNe3sj2alQF9HVqYuJ8+dSYVyjonJrDJ6623396c&#13;&#10;zcGQJwJf/ZtAe1LWPPFEzP5DS2VQX3VWTBQK6sZBs2VNlPyF235lIFVmT4MrixSHybJaqSuOA5ci&#13;&#10;j7M1iwKI1Yz8lCuIFf3f++D9OnvhzJnHQk+387CMMJHpMUeZ9fHyNR4ZX9Rt1Vmg1KQmbYQlFuV9&#13;&#10;jnxPW5Fr8zABzydeLkuk69lydCNKjFtR1H2evjST+X0xVbl793p4NDS3VUO/HsbUj5fm4v6NKAA2&#13;&#10;m+/+biacsRL46c/f2ly6cjG45MT+bLlxRZ+DQGs8S2q8Xf1r6tvYSGHIQgzkO9He3M8Bxbev3tn8&#13;&#10;l//+o81Lr72a7Rq2cllhD676+5S1hJl0j+hFiKx+uhiyV+LRQxhaqG9KIBNRfKvot8Kb0mhvFGN7&#13;&#10;rqc9pn26narbjkNYozyJQqWUhOo2sIT54Wvt4fD+VlSa6N5KWZzfoZ5Nbu5GcYQvCb6H0oYoiUzy&#13;&#10;Txw5sDl9Ijz12MlYVdgq1AdBw5VCw/h/OHn3ry0bKE1M0Anm+9Keb6aP0J/djMIQPeFDyWpvPqsz&#13;&#10;+bL0sZW3ZY6Q0Di/0AQf1YQntS8thUwk+OpHg3pMj20ZyRkWSeOgV4q9+6dy9XPea1ElcdA4fyo9&#13;&#10;bjKxd5aAMw9uyycy0OG6PWmTM3yubN586+3N2++8m+c7tW2Ghcfrr71W5X33vfdzJtDxzeMn0yem&#13;&#10;ntXpwZSzKit/9ZN43uRWXsX3iadORxlGEQm/l15+OULtkfDjd3NDzqUyuf/Ob3+neOF8FMIUzy+9&#13;&#10;9HL1zyxi9vsFru1KAZA+3VlDzqXKVpl338mV2o9vnnvyTPU9R6JAdBtCtblqOcElaaRDD3UIt6LT&#13;&#10;8h3wwVkrw7d4PDxUz3t1g9En6XNsUVKOsobKqnQrM42vTWcw4TiWLwO/x6u2vkgGlW89k133LvDj&#13;&#10;kzoNbuCtXeG+eHgn683NaeKPMzHEe/z0y8qqX56yTjx92qSDo3eTNjxW9Al8/n7rtMVLAeIJPjj6&#13;&#10;Wd/yzUtNeMFpuUhZI5uFuJ5og2dQeuDK2ztXZcu3ePpJ9NXn3U1/tqVl87Pvds3bIUopcdSjBVJO&#13;&#10;bXbfZ1KOTomb/NVHAAqtMvP32fXP10i5OGVqSOXfvvGJ/9Bo6FI4JVNWhsovG7+nMglmTXo/bR/s&#13;&#10;CkuGuVCt8LLAag6CFvDTdxc/xK8UfgsgfuzjuMqb6Jk02tzg4FkKr4q3lGuHVpW0IewUEEZ/vy4o&#13;&#10;bGkT3CwEGJd+4/XX09dl3DZGLJkOf1i0Uf7HM4arH+WGNqvG6ChrIUiZ+0yqVqxMaSyI4CGWe7W4&#13;&#10;k/ws9qAFfwtB0p2IwpaFrTGUVRg56WaUN3VuU2BT1Dsn7bfTD/3+H/yzyAwny/rw9//gn0dOOJ6t&#13;&#10;Oj/Z/OG/+KPNIydPl4InGRTO+MP2EMcn3U5++m3FG37CTbUVJzRQNrsDjLPTBuBpgv9itiraeuQ8&#13;&#10;q//0n/5TlMpZ2Ig8IC6e8S5ujdFLna7bD/+JX7wYHMTn5tv7Os3DwsXhL82E8+PmG4x5H9jrNMr2&#13;&#10;sHAwJr73cZNW2ODnya3hGNfRmiNfeGV9i6nt3jCvsDB7KeP7qVOxMM7irMVLlo0W/a5kS7XFF/0i&#13;&#10;ZYm2Av4aXzX3VW6h6E4UJO4yTbp57kSpl47TqXlIV4gv+W3pIr1Az4Y1eYjTY8AWjqjbtEkSNzTz&#13;&#10;/rUKE50PAJOoCB/KmiwRYKxs2u9kULQaAScrPTp9nX2GwiZgBTXCMub0/2X6059dLHmF/IQkh8LZ&#13;&#10;18mMWmWYKGX0rnhgFyFSQIUe/BZQ9YB3EUVcNFl+8UaVbZwahPItfJerTkinW/mlgYTaQ49hwokT&#13;&#10;TJK6gcCn43VjmG/g+c9zjff4V2D+TJjnvJvYj6vBKprWQKziTJwJb3jy2qafsHoGVMFewgvfvJeS&#13;&#10;LCaKGKudhrd997YUYQevCe2wbfnW/t7XOBrQ0BUdx7+enXyh0w4SqzgGfUovEZfIuzOq7y8P24G6&#13;&#10;1NNYBPEvzetO/aEdvCeDnZfCZ77Qzj91MnG39ZlYCyoTNh6TbgfTGv18DeTJ15OAl78pO3wbhrhb&#13;&#10;oWzgo6kVck/Cn0GCYMahcdOuebQ8V3+KD2SfeCwITOhLARAvnSMLiMOZGMv/alZMDeKud4WzfeDi&#13;&#10;6FCn/CxS9mRLQylKMvE34YeXgY0igJXIoRuuyY1lStr99X3Xe4UE7qGrdl90SjkoKZTF5ObezSgn&#13;&#10;slpKOYRn72UPLAWDiR6nnFdYq+holm/WLgQIE0kKFniYRFO+HIrAqg0XL4QvKSyOJO6kqcl48HGl&#13;&#10;LloSJJTZio6Vd/BMACkcKGZqe8StZdti4OlLKTdNdA6Gfjfu9eHY4moHtYUmSoqj9505EWVJlBMm&#13;&#10;o4QRdKF8MEFULj8TRgoq9LBSjha26Uw9E2DQl4B7w5aYHCZL4RIj80pzIxYjly7vj0nsY1mZfzzh&#13;&#10;V4rOFB4HH8kZG1kh+vTqJ0VbcN10QiHjqtgncx6Cvt8qMcWY+rhx4UbhaCygqEE35eAIuSe02dCP&#13;&#10;9RMFj4m7bUSlRM4Ygk+tmDPXPx6FCqXMgVzxXIJRlITFT8oeGBwFoe0S6kC7MDnInwSAlUla8rmf&#13;&#10;W5LEs2faGOLK20mvL3UgMZqwCrHyf+DAU0afEqbTBcokflmdCwvBkyImPWS+w2fpe19/7Zm0jcOb&#13;&#10;P/vxLzZnL1xMU8yZLJvUfyawboTpcYMAmHwTAsfCJzx9sITB4LvXyvrdnMVxJWU/FwVWtlCFP/E6&#13;&#10;4TQUqPrOnyDhvcsfcGmCGQ8XfqiJTIKKB9O2KBGOhNd6mxec2upkrgSWXJjxE2+rt737FosudEzO&#13;&#10;FCzw9V6H2YYPHSScSiwro6qTRJ2+hhLsTsIJzMejKDkTM+nHowCiMDmdq4adYUIQsz8aPdRTKjHP&#13;&#10;kCHPA+FVk/fbt/s8FO2TsgQ9HABJsMPTcHZ2x2exVIODSQJlxdHQ3YTVGT+Z/gRo6i/xKZEJwPo9&#13;&#10;yqxoovKmPtraKoQNPn7pG+KvDZFx7ubwX5ZDFGY19ldYcFYXcfv3OQC5V/E/jxUPK6q3YvHxox//&#13;&#10;JFtl3ixexnOfhKdfeeWTzfe/973K5+zZD2v72ekTr5TCVh+lTOicxln9Et4h51CMm5TcjsLtRBSk&#13;&#10;rt88YTtgJlAOgtV//OqNNzYvPP980VK7s6rsmuHPcgPXlas3oiw5XpYRl3KuwO3Uj/NpSvmSG59O&#13;&#10;s1ZLO2UR9kTM40/FAgwNbK1DBxY42hjsanzLc8rvVR0V3vlb/J6IPQ6mntPGboWOxowPYw304Ucf&#13;&#10;L31gWzepV/Uz/VTxU9EBZMWpXJf38tnBAd8LVaf1DA3F92taaitwazj8gGuYwVsd8oiDZ6q/nPD6&#13;&#10;zlfBS7vHd+MoN+St3J6tQOjk46/epv4auwVW4dB5Gnds+YOHuMZR6b17+unb53vwLtnHknBcKUTz&#13;&#10;VLaaGKeelFncksnDBxT++p0qYmAqc9Or03mv/PhWMDoufdfSv0wZk7hgezYcdGk5Ahwu4AH0Frz4&#13;&#10;eJvQDioaL3imFA2z0nT8/isN2SVyS3id0hf/n4ii8cKFsxWli5N4ya6UHamnUjS7nUwflgjNn43j&#13;&#10;QB8ZwXfzanBY8m/cOmYvniqLX9y2GP39D/xX3bdCoOWp4RGLU84eO1L9c/O9+hVXefHIsdy6pzfz&#13;&#10;w7/dT9kC7bDiKAEjqxlrOQric+fOldXvR9niSO4gx9jyS7E57ZnsUv1i+nfji1v13ITmBiNbMPVV&#13;&#10;+gwKCnzwR3/0R5unc0YSS1Zp9cN/EKWJ7YMUP1fTZ5YVS+I2r3Q9eS9lXfpW498O/asCmsfxbJe1&#13;&#10;5Vu0mvaiPzmdbb7fzxadxyPf/Of//F9y9s3PUp5YlSZd07TbqMW77udCqdAODDxQ40xgfp0Dr3lm&#13;&#10;4ZEk8L124qyd8IkjbMIf5rdON+8Tb/09MMbPc52P8nBTPhjqN5YusuQv46WFAOMdeel6bu+7eGHf&#13;&#10;5t2MlyczLhgbjp3JNfU5xJ3yTJ7rPKqmlrJOWGX60D96hQfptI32oH+V7UGviiqroUVnu6XzyP2J&#13;&#10;UXE6ZEt3/tqM59aFHiuYW/9++3qFSVITphbITSAIZHSximWwtsqiEe2JwBKOq326rpMc1SdBmJBH&#13;&#10;QN25xztwUydx+ZP/OqYpOPRNLA7l0FfWJb7xnwZhmBitPr8mJPhbpu0KxOgNM6EFQyMcYTmB5Wog&#13;&#10;hEiY48tcD1AdCpcdtFE2Tn5eawUyQnQP0ttBT7kLz4r95X8aTsPcwt2mHWXJ0EmeGvj4ryFPHMKu&#13;&#10;8IG9xkO9zIC79vc+v4aj1Fs3fjMwr9NOLHEoRHRM3v0a15UAUx1c013YGk7nsaXvwJ2OO+B26D5h&#13;&#10;u5/iDDU9wW9B6sGYg1/n2TRd47J+n5Roz9WjcOlvHs0HPYhNPKGVzxKt8krcnUZNabeEVVzfFY57&#13;&#10;uS2dnOx/y6QlKQbnaqPJDDx5ovvhDGCpyUpd1kjp4L7MTRkH3sSrK2CTT9Eu9WkyZrWKGT+EmSej&#13;&#10;KQsW20NMqnPUY1kHUCTULwK8lQIddU0AspprEgFHW0Tw583rUTBkUo0P9B1ucDCxu3HEuRtZDc3K&#13;&#10;N0fQ0d9QIMSupfzgLA34Ju617SHflDb27LKuuJPJov6DUsHElyOoOjjNNiOmvsp4M5ORoYH2wbml&#13;&#10;h59yay9F6/gTIqv95DwA7pFMSky+KYZco2zLgi00HNhW7+VtokLJsPfz9E/Zb8tKxA1CtrlIzzqD&#13;&#10;pp/ljnxnFZSyhABjcCeAXMqE0USHtYytUG4JkY+DXFmEMEVlTQLexZjrm7SxVqHopoSi6ObQbf+R&#13;&#10;KHuS9/XA/eiTj3q7RVabKE3Qz0SYRQLn3BNKL/S0FYPiQ12ipQma24pOxlLD2GAi6+yTM6fPbK6n&#13;&#10;jG75MaErISU4uwXoRgS3M489VvVNaXQ+VjjPXH+u6Iz71f9SFVU+kxn9QFpYQrWLrHCEzf0OhM/2&#13;&#10;0tyn8dR1hWkPhMy9qQZlJkyzLoA72jozZ0/i30/iS6GvG9/cGnT+k0zEpYu1icn/njwJFoSIoJOR&#13;&#10;JbycbSkQ++aLp0PTb29++pdvZ0KYw3GjKLl7m3LsWOAFvSRMtcS1gKa9sBDbl22s92ORQkDRLqwY&#13;&#10;v/vO+zEpfjU4O/z8SNWNSWWS1Ng3CqIATRlZ0nQdKsvdvO8JnFaYHNk8EoH5kUwuWLXgC5Yjtmgp&#13;&#10;O95iYcBEW9ri/SjdKFAccoxXHc5JMGepM2foiKtN397fB8ZSfBmPHS6KL+/aLpg4lCK1oh2aH0z4&#13;&#10;gZRh6sho7B3t7uZAXG2i8A9e2hhLk9sR0vem0vakriibJLC61XRkAfJ5KQzPR0GBOMCZID0SCxYm&#13;&#10;wnhaHoZ1faLDx1nQkFPgCZDvqVPWTKVkC74ULrcS53poYTJ/OG2xVv2ThzZC0C8eI8znMMorOQj3&#13;&#10;vfff3fxVtsv81V//YsN6BF7aBSHVSu3JWHv93ne/m2dM0LNt6/rVKBA+eD+3CJ3cPPvMk4GcCk6e&#13;&#10;+kL8YYslP7igT1lLpUzPPv3k5uz5i6k7K8NRXodO+8MnT4Xn9JeHis6xUojVG75/6ZsvpRyhY/zP&#13;&#10;nImFWQ4wvp2J52Ox/LmcLZEHcgvUzShTWb5dzCTJ2GILjXLfv0/B1HJMkIlD5R7HPdWZ+tJLlrVw&#13;&#10;XqZdVdzQuOo18a5F4fqR7VNR+h7LGUrgj7WMvqP6UpWb38BopUMra+Q+Dhb41S8ZVJp6xh8uFVaR&#13;&#10;O44o8PBsXtvGq2jLn1GSVJey+A0uk58nWJywwmGJO/78lEc9zpbOokPqD++1RWXKJTwMWIrewNCu&#13;&#10;jH8DZ3jONxWup19KtVNGYxRFCVkr/+OE9fivzsFH63Q3lR/aBUTRqXpPDSRptBHtRdnJHVXuwK0z&#13;&#10;01Y4NW7KHf5MvMEpKQumZwXkL/jgNrUar44lo05bSisxIJ1fPQSKAj4oQazG3fTdzk9y8OtnGZcS&#13;&#10;O7yc/ib9U3rmtKvKsfpJcm9yr7QtM2pP3bZGhpw6LfpXfckv8RAgcf3gw9U2Mf1rEan9/mH/LlQL&#13;&#10;AmjcvOaQ7KNZ3Hgsiys5ZyhK6xQ5PNOLIvoa/OOpbAdyPlx64eCeRey0v8uX+hB8csT5HAh/Odvj&#13;&#10;yio2fIme+izbbG1H/Ff/6l9v/vH3fq/6DGOGNmoctlVWHwrGm2++GcXwjzb//t//nyU/vfrqy73F&#13;&#10;LjLHU7nF64/++I9zPlLG8eBPxrly5VpkgcgqkcvgnGxDb0otlqbNJz0PDH+F1sqmRqcuKk6RxZ9u&#13;&#10;C82Pze/Krd9HKz/frGBefjnWdSmD850cCEshxKFV8bk2tdCZv7JyE1Yfu/5MvtJx89wVbedzHT5p&#13;&#10;J1DYOnztvzvuhI3/Oh2/9ffE9eQ/adb+CUDJChcn/9MPKFOP4d6uXLoU3jlfZ4698uqrmxee/Ua2&#13;&#10;wn4aWfRmpQNvYE8+QKivceAE5INOnAd9vvBV5Um5drvyj6c6aocf1uVs/tBNNf9scVwS7DwGljKU&#13;&#10;8vor6Pi1CpMhRGUbKmB+6MsEEZiz8/DeHVEXwmpOazWLVEXQOukfoFX5C1ZSg7clcL7TOB00U4NB&#13;&#10;8jR4ViedDs2kqfJXK3H9d8GpPsangivvirfynnJ1vsECkTp6/R1c5NkNdYV0YixZV1wwOM+9EaB8&#13;&#10;3s8KgLMm1niKUwJReoIUYSdscBE+7wPT97wLN+DPCmPntzUhFK5Dn4meb04a+Q1sg08NLkvnP/7i&#13;&#10;rt99y6P9tuVveDMJEKvTibfGde2/xmF3nInnyQmvf5QGgcnNE23HlV9NjNpHzFVweVZdTJvaHTiA&#13;&#10;lufgX/lXHe6KsOuz8Wz67uAXJPCLfLucD/IVEBO38e9VmC11J5MtsuBU2fIE15YQg1qNhEs0ZKpX&#13;&#10;ERLbJMbgyslHe/SrDqF4pIK+9E/jnltUIuB77203fR1v7WuMUG0yLB9Om6xV3OAmvznDyHkeDn+l&#13;&#10;ROBv64rBm+mnwa0E+zxNvClMtDcDlgm1fbFW6ilLTPwpQO49ksFW2aJ0oLioE7sz8Snlim0H4XUW&#13;&#10;DNJQVlild9sDKxT4KYv2Q6AiuJoouRL3RrZmVBnqHJKIGbE80JbErwE0TwqAKa8yU+rUCmHiGegp&#13;&#10;LkzaWGMYjLmq4zwJzuDUimrKZjD3s4pDscLaplbuE9ftQKxTTGhNtChAfFNUgHvcylFoCT/WObYi&#13;&#10;zOBuWw2cS3AIXeWXzwrX7tUDOlAeEKilI3zZSmOyfCkTmn2xbJGPyRg6gkfhYRuNSSC6V/r4X4lV&#13;&#10;hvR1201wr+0b4X8KIFtvWK0oJ+HuZqwXTN6vnndLUfBP/syEwVc/+ynBQv+LGaBZzBxOekwtrh9c&#13;&#10;xfUrAbkGZEJi/MRJeffGkolVohicdMqCnyQzCfGtP+oJme0ZEbiTxq0xV1N3RyOsJVkpSvbtFy98&#13;&#10;k3oN5IxpVp/wBP8oEgL3+o3zm8fPHN18/x+/nr3Z72/+5pcfF686UJKyKb1+TVwoB5Jx6qvxosTM&#13;&#10;FDx4pT9OnGSTq2c/qrzrSuUoVJSVoKpPKWGSQJ/+rCY1wdEqNVf0rDfWHm3pVBagoavyouedtD2W&#13;&#10;VNqy9qd+h5/xDb6obVJXXSVOyM7qX+rNgYLHY/VUipLQykqhuqA0o4yzAkypQdnYdeksENsXWIFc&#13;&#10;3Dwe65Kj2W1yK0qA/TnXg3KK0wbR2WRP+dQHXMGwraZljfR9iV43lwRvSpjrqaM5qLbaZoDgSdYl&#13;&#10;rhMGS3rK0xL+Alc7SCVWu6h84kdxRr5AUKbdYOutWY7duMF8O0inbYVlAjM8FOWaSYi2jGfOnv9s&#13;&#10;88Zb72/+6m9+VcqSjz8+GwXgxdrKhgFNml37e/LRXH35m7+1+Vd//EeheYT4KLIfi/LiwoVPN79+&#13;&#10;6630I4dj8nyyygvfUsIWAxL8zSqafx0geyH0/PPcPMHMXXnefffdzdFHTob+zdO5iCht/Ez1Fw4/&#13;&#10;PJ8J0Jtvxxw9hUCTA3vvbj7+8IMcuHhi8/Of55adl75VN19po/pKCthSMIZcFFT6YPXhpz40SO/j&#13;&#10;9JmceoO7iTmasm7wlMJ5Ch/EsuRCrIEORqbruN2/wKnGpNRHy3WgdZujBO72qw11nr4bqvIuvC/F&#13;&#10;gluQq/Rg7h55O06CF6c8sJ/yCa/3KNc43/iKnzqBN+cb/2svVVdLXPGVl6s04vHLj5O+x7bukxJQ&#13;&#10;pu/8xcGXB+DNf3mW1VfeF41H+QurtHniMa7rZnkvnmbRiV9T56lbruAGlcJGH1J4LTiGlmmNgR++&#13;&#10;TYO7n/LaOrp1jdcOnLSZwoNsBWCTbBt9eQvEL/h9MUGXt4oFh6RASTVoDqEd9jYMZx3d2rz66iux&#13;&#10;hPiswNy+kTE8CxrO8rgVxd9V5y2lXKyiqn8NTTu/RqN4NBnhNXSvZ/UNoV3KbXud/noKVGXspP8/&#13;&#10;/G2+UU+Fa/DWZxuLKVLhRvmQ0hRurBFrETtyA968nXNfzp/7OH3ZjYypF+sWMRZwzgqzCOQMuStX&#13;&#10;ozBPcpae+k38fir9xne/+7tlDTfzBDhou1iG3PTCCwc3v/Ebv5HtgC9t/u3//m+jiPhBDt/+MGeu&#13;&#10;ndn8y3/5x5vv/s7vVj9p4ds23jtJq4/h9AswrjE5dVBbTPPd7UDbaT6WpzFEXPWp7qZetD8ODcSj&#13;&#10;iPQcP7C0TfHk83LwdJYbq5wf/ehHOZD2jaKLsM5nCw8M6fh/Vf0Lnzwr411/1unX72AO3l+Vfhe4&#13;&#10;Bz4n/QOeyweYA9ezxsiEkQl9Dy9VdCRdXrS3vo2Ph7I3tc1jORa4ZB/y1fks1r3w4jcii0c5l7i7&#13;&#10;XeOgj+i63B3+Zd+D94T77vr33EG2yoEGZL9281x4Qv+UgMajYYg38DpNx533v81z3SM+NP40mBpc&#13;&#10;woQ0rZiYoHgnDfLokey3Dr103BpcfeSvjk2jvX8wFVSUbyapQiRcYcFJiZOuCwKBYQSCHQFBlLTh&#13;&#10;EibhwJQ39c4yuSpDnkUEecRVoys424GeP7icuLudgVelCykLlFLHd9wStJZ0YNSvADwIR77M0SYf&#13;&#10;QmCwqQodP3krcz+r6A1pwanoIVWYYI2n9JNWgglrZsE0PeBOPgV0+UPYrgnFAmMdtvt94PKf99Ko&#13;&#10;K8oXXOpiB+YXaStsyjHlGpgDSpye0EnfZYxXuRJ4dHhFxy0+27RbWi81Vw1kaLCASTkmxRdhTIg0&#13;&#10;k278dj/hrhwTr+H2d+M8NEjKJdMpy8BaYoiguPWYsPaYGGghxHe/z2e3MxYdtpSp3QAAQABJREFU&#13;&#10;pPjgXbzSUHri1ZWl3k3CrYgTN3WW2iSnTXPKsrtOxt9TmImw2FYefWtv6tVZIiYDBkH5OtAUrkdu&#13;&#10;2wrgAFaT1xZ0Jw+TNgoSeLAkcEBiHTyaiRwLFZN2jtlk33ziANjPKw8TapMUsLrD1y+0AgQOFBy5&#13;&#10;G2dz71gO62T5FgXDndzco4wmOCZ2t7LF45EoR/i5RcfNLQbVQ9m2YS+uSWod9JlwFizKJF617QiP&#13;&#10;deZDwjg0pEC5dseqDZhp//taEXApAsnhm7lpJwL/lUw+1cWx2N04E+RmtPKUO5RGlAnylF4eBn0T&#13;&#10;bHSoMlEE3eutPb4dQrv3kX2FB4WZFVoWI1bVpXVFcR3amrJybp5xhgyh4EDOCbCn9/RjrCFyQGvo&#13;&#10;71R5wgzBifk9pxzWeihhTmdSZwLNWWVSHmW4FOGLcgdP4cNr1x1oy2qmz0IxyUZPdBaPMHYu8Fgf&#13;&#10;uGVFud1eQhF090RbGFSdxO/IzaNlGqy8+Lf6jhJimx/Vv3zbdV86fpQ1LC6senNlyl1vOFgbb4WR&#13;&#10;95u5JeV6lAbKBCcWBSwrbiWvg8E1h3MkwyiVsi9nbyaZDnN1var+ytYUZ8CwZrl180osKPDm57Ho&#13;&#10;OJaJ8YuJv9n84pefhjaXYmkRuu7B11F6BL+6SSV1zPRVS2V5RWDEs7dv7y2Fou1tzJu1sxEMFSmt&#13;&#10;NSmWPkjbz1dJu/1W9NY/UGgcPnxnZ4+5vlQ5L4fulI1MaU2MCVL4kKXF7dCDVZS6ezT1iF/QjxLB&#13;&#10;CiwlZE0uQkNtCb9RiGnPlC+2i7AsqfYS+uW1BGtn9Ny8dSbfzgxa2o46LDnCWN7jt3KaHMJJPWkz&#13;&#10;B3MwQbX37J32NDYrn7M2bsI/4Cjx9Ct307YpHcQTrhx79mRrTiYLsjVGeJaCKHlWf8iCJAoMMClP&#13;&#10;6qDmtOuD6BJ419VDFH8mUax9pP/07IXN+1E4vPHrX0dREmuS9z/KVdifhAZpu1FgEMhffP61mIGf&#13;&#10;jin6k3XA7QvPPb/5xjdezDYaWwlyhlGq/+BBZczVm2lLttW4FYvyoPqA5K8ctvjpD/Bn8W948liU&#13;&#10;KyaGe/Svaddnz57dnIyy5Oz5S9XOr1++sHnmqcdqpfjd9z7YHMiWG5ZrRe+UWx/KaowcZ+LlIGhK&#13;&#10;Ef01E/Yz2Q52LFvMKEQthpmIylt9cNUUw4wEa1ZSRZQQBg31YeVCw9rekKftONdSBx/Guo1ymgIc&#13;&#10;z89B0V3fcuC6ndZbyj+874kn0EQc/VNUwv2tUnZcT/6LsIlTPDN4V9qdiF94Gd6cZ+eV3JJu/AYf&#13;&#10;5fTDS+ST+4u8KByGrbxYsgitwFj/hIDpV1aLntpY6ptiXJ86+YNJFg7BmzzyIPzGSxx54WU/8cAs&#13;&#10;q+nkMX1oW4UuslTCjV3SZShvfPMtfU9K+ZGt0i/lnzOZwCx8FhT0RfhHrYULFCfh9Vnvf9c/YCeH&#13;&#10;LlfyKqRSyyWXp/8B3CIRhYC8n3/u2c3bb79VixX3w19u5bwfazjK+9tns/J9LeNpaFFXmOMWBS2g&#13;&#10;kHzQTT2kkBWlFNz6L+WKX5U9SVqZN7g9COMf+gt92kK3+UJ7haw2YYFG8dQ1S059KMsRiurz2ZJH&#13;&#10;QXLu3NmSs8gMLFPJcmQZCvVbd/pMK5TRB5KjKJo++fTjKlbLl/rr3KYWWcYiBnnCeEJ2euH5Fzbf&#13;&#10;evVbm1+/8avguLfOZEMz80NpjSEWeihotP1b6QtKNou8Z0vwwchQ2pDxr+dyrYir2+mCVCi+9AP5&#13;&#10;WNrd1Fm1t2I8LNJ1O2H4WTi6GLssFD2em8n+6T/9J7Wd+D/+x/9YW3TqUP7gqv2J78eBo43Pd3ku&#13;&#10;/pOX57xPmok3/p5g7XaD58Cf+OMvPr+1/xrG+M9T2OQzz3XYOq13ZRNeW2KlLc/8reYWnENO1wtX&#13;&#10;nxBZWNujQD+c8fBqbvazFTadVy16kYW+zlXtfJEMDyQbfLu9boMKT9W/pN/G29JnG7vfps3X/DVe&#13;&#10;XVb9zFe7B/ruVdTJ82sVJihXlZispiLA6T2RVpn6sMFuHFbBCJhLB5t4NXEKwyCYTEsIXBihBsHA&#13;&#10;HQJNYTpeJkAR7K3w9IoFa41Uss6esJAKHz4s/JaPyQeOhW+A8lvDFjauCBl8xPKOUQCesnYj5tkO&#13;&#10;DgUrVzpyvscNHuDIcb6Fb/Pp2N1QuuNrn+3fUTDwQS+uYdZryq8DHSVJchIn6HjKcwZMsatDVS51&#13;&#10;Yn/T4qqsRfut3zrM+8TxLs/BxXe75o0q7vgsH1v6beGvyzC0mXgDcZ78p1GPn6f66C0vW9/Owd/Q&#13;&#10;AbnyWnnl+WXwt6n7DftM3MYToK1TrKKHiHHzXvVfvIB/2h+Pwp1rmKFTfS08trCMsN15bWMmQe1T&#13;&#10;xmedWnwTWZUtL4N7rS/Ev6y51HGzZeU7V2pKZwAxyH1dh9D4LuVIJs6qMAm4zkrkeK4ijbCrbCbN&#13;&#10;zPEpRZloEpjhaUWB0kEHWwNjBiBm/eIS1g2OJlom7Htz4GWVIR0xmMpg9diBY+Wfdl7xEkaBYtuN&#13;&#10;swmcp6L91PaUrLCgoW8WJSxVlOFmfqxc+DsXwYCYMbmsbgzOJlSc8wxM7lnjEFRvRUlS5vnVa6T9&#13;&#10;pZ3BE8wWMvu8EPTUpuRnG1LXR9dT3b6S+EV3+MUawaSSoshKryuTTYw+ywo1vFx56rwRJrEsZliY&#13;&#10;sAKw5caqtrxGAHDwljbg2+TXBBXuJsC1nSd0Ru+yIIiCxSGYFDtWpLg6MDIKGTR8IumvHL6yOXf2&#13;&#10;fE2qTuUAtlMpiHoyyQYXz6hrJrtwZT3j9Ht52L/MRHpPbhhxJottTdIVTVK/E982HatSzHLxpHpE&#13;&#10;G5OD+/cfKSUB/I/tDY9EWLNqrp7twQYDX4k/btu2xmdpZ8GdgHZXfaX+vM9YRJDEJ9oXi6O96Qur&#13;&#10;L8/Ebx+rwND181yn+3HOEXntudM5xDOKhwgKthoQFjNDrXjpRPM/Y1GteGWVzFlPUai4sufOvaub&#13;&#10;Y4f3bH7vd16tifx//8Ff5+C60HJvFhWiNDE5Ug5X+eJLt8BRMtRZBjl0Vjnd2nQpFjbHjz9TZbB9&#13;&#10;Q6MOhxeP7TFZSho//QyqsDwxcBmT8WjRNvVNMcfqQltE66PJl+BI+FcH+N2B7XuzfYjll0ns7Zup&#13;&#10;twiYnPZL2DysDQUeRejdKBfxaPE0y6yk45wB41wjq5C3Upe6xBM5DJhVWylU8sTzdzMBM5nR1psO&#13;&#10;3XYLSP50v9rjHpjqzTYjyinnbpiAl4VaBHDt+9atrC6nDePDp7OPvrYqBnZd4Rz6aMZDd32Usn2e&#13;&#10;w+q0xUNHcpB0+qPklnhp36lGt9G4fYLcQREYA7v0B7c377z7frZc/Wzzkx//JMqSN0vZezoKh2ee&#13;&#10;fX7znd/6nc3LL72a/J/ZPBlzeRYl+8MPtjOUpUsmKsp+M7Q9mnNd7t5lOZtzRdLOXfXtxpwn3B6U&#13;&#10;bTJ4oBaaUrGZdqTWowAOzvjlXuqKdcrv/vZvpUy5RSxt+Fuvvbb5NDx75szjRbsjseJh0WeCZWJz&#13;&#10;Kgc9P/bks9W/Pvf8M5vLn326+fa3f6P4040VJxJ+IHIWJaZx5XRwd0aEvg2N2tgidRSahrEKv/wp&#13;&#10;HqtnaKeN1qQesfFmotX5UHg92ybff++dUoKqTxMpfEVuZPmgv6hf6gZ4sp3f5FFtFq9rA8uz0JBP&#13;&#10;3PC7d62hxuMlDCLb9GA0euJyiV3lkH/n2P7rv9PvDBzf3j3n3Te3/p44xjt1N3HmqV/yz8RQHyAt&#13;&#10;Ogr308dNXM+CEThTAxPPc8YH5/KAU7jkD3gsDqYPVD1b1+VAP7DLJal654quBTt9aPoX3vA1yrey&#13;&#10;pPGsyOXbb9JxHqVca+8dvDpsi8gaX2HkTKHy8p9TJDjgC8ofCwfa1dVMvtNgo5ROWZUzBxRTet+M&#13;&#10;/ABfbd044DdyY+cHOXWyTBqDrPDqB/xF+5QJL5UyDAJJMrjCifM9ddQ+f/9/4VC3Ita41vWrvoyX&#13;&#10;5VIGi07qWT//8ccfV1s7fzZbbqJA0vfWwfhp22Q3h9D3GEl+MG5kMSTKk5NRlhoPOBZmFLHycKkH&#13;&#10;ntAHHT1KmWebc66Ui7vx+c30XR8WD4Nx4dzZGiPUUckngBf+zc/OoEFbfSFHLqHI7blkFDbp60s5&#13;&#10;n7pFcP21OeDuPmHGf3wi/rQBMLmpE/HIb+jCicti9vXXX68FIFt0fvjDH9ZZUsYpstHIWZPH7jov&#13;&#10;QKs/8vJbx5v8RZv3CZ/nhM33GgY/P36TfrIc//me8IEz/gNj+gbfU6aB69v4p32op7CIt/pzv+Y0&#13;&#10;FMM9/3apAxvbq1nMdJC5xRftG9z0cJVtS10LDD7aT4XkdXnufgz+49/tsPsffsIn7e64wneXm19j&#13;&#10;ALm8kQHiBkZ9/B3+TJ7z/BqFSTPCRPZswndl6pCZxtfqQwg88daVQwA+nBWvBCrdg6gqkwYlrIpU&#13;&#10;3VQaUa+uHA5zCzchq0El+fWhdw1KPsI5HWSZgBas8iqQIA/eEzRoSC+s8W7C1nvB3YXrAvKrHg2n&#13;&#10;8+t4Jqo6C18Gps7jq2B8XZjBb+B0+TvFDHTb8nwdpG14MVVwHOYS0gqSjtMwDfwa0N+OLtKAYe84&#13;&#10;N+n4w/tv48T9KlehCyjvXusJ/irtDpyvyFb04YfJ86vQ3F0G6XfygURcx1k+2mvlxx9C83swnt6I&#13;&#10;djcJul4oSqqH6qIZNEc4aRhLBsvDYOPAxsFJx2nloISjIMt/z1I3D6bcfonDCuDMmTOb9zMoM7O3&#13;&#10;ej0dr4mdvahMPg9klV18E2z5sBi5m0EcHgZqE7ZN5BtndxyK0N8HiWXSnAn04Rz4amBzMGCdM3En&#13;&#10;Co0oCjh5oaObDFie1Ipx/ORlUu2wMhPaI6GV1RPKiltHs7oeWCbu16MNP37PrSMsDjLYR5gyYeQ6&#13;&#10;L6e+pw8i2EZokpf3G7naldDmuy1IeuIcypVVBliULS3IE05TzggVBDuWEYQ6/dcIB8onDeGco5TY&#13;&#10;uZ0hAgLBubbypI+7kTIRbC5dppSKEBirDmbH9hejX+GUOASi24+w7nCbUPaZ5oYd9ELbzy5cyETv&#13;&#10;Rm1lsgJv9Y1woq78KEBMnkvQyTkiDljVn9fhkJlMm1ATmOSFxjduflQWK1P3FLG2ZNjKwQponPDC&#13;&#10;NVsTnGNS+/AXvqBIO/H4iVLsjJBe8YPntc+u79CfkuxiVjBefPEbpWjB33C7t9/A3O0F3fGW7VVw&#13;&#10;nB+4lE0myXhEn8aPEKj7RYOkyHjSdc2k++rl6+GtwN57JJPPa5vffO3VzaGjpzafX/xgczTCFqXC&#13;&#10;/fBwqrB4I5CjwMODS33meT8HDh/KmSW3c64Jzv3268+GDw5ufvijX2Sb06VMyMLThx5JPcNLMRIr&#13;&#10;bRrssvBIuzHptNWEgunFF14IzrklKPmg0QgShjuCCWUqv57YBFRgms6YVONRVDoY3FkGnXgk22mi&#13;&#10;kDNGPJrbbfAeFEyo+YnrAOW6LjVh++6wGuMbOEt/X+N4BFztB29oI1anxMMDmSEnfrejsk4IbEpP&#13;&#10;K3xFf+0l8UtADlzjohVN9aOewIFT/dRp8tVWCLl3PRMPv97MYXPXw2+siVhA1Ba40K4mDFkdVc8O&#13;&#10;jeUo1vGCSQ8ZZW/ooewKHJCFC/resv0mT0qGWr1POpLIrUwOPvjg49q68uMf/7jO33n+xRc3/8v/&#13;&#10;+r9tXn711Q2rkdPRqBDq7yau9EEs8KKwCE/cS5u6E0WY7T5WyPfYohvIh2K9c+BGFBrpT1kpuAns&#13;&#10;3ffej//BKGhy7lHoSzF3d1/OU6GECt3hqF2ThV7+5osph8WpzebJHNJ6P4cGHzr8SCxGToc2n8Wy&#13;&#10;5bHclnOx+T2KuguxIHs6kwPCsfNU7t6O1VcmluBdTh9DCKakPJ32eirKEhPNkCvWBeG95FF9XPCu&#13;&#10;/jB0rXEHDVNvxnV1p66qvRXdBeaXFCZzn2TyRTY7esSkrrdLlsVS4kjrt+OWNoufx4E7ruMOp7Tv&#13;&#10;8I+velfBiyucwKzf+MIMvmnzxtWHOPlIMw6fTlvgJwxfV7yElUu22ir6TNp12eZ9DXu3H2UZuPhC&#13;&#10;mPeGNfhscZKnOPrGiVvbG5K/+sDT2k/J2OkXqkbSgSh3KVlTpzPmiaN8+k0/5RgHdrVTrWJIW7QJ&#13;&#10;fnkmeMcVHxRtH8RTGcAZN/SRC9gAC05O3b/lg3fRHS8KXGDgW3x0OYp8W5hYhLn9qcaz4zmv61IU&#13;&#10;rdVHxfJEH6mfWnAv/ONH6eO2QXh0/qHLwg6F2w6qyh4kl++iQ9JwU4b6+Hv8U/Re8gC2eCr49jOW&#13;&#10;HrEguRzZC2+cy1kkH7z/QeSeXoSw3cbihP7OQhflJwvUOfMO3czZjAOPR0n77AvP1414LFHH6Vsp&#13;&#10;bylknTXHObPk5s0LkSsuRcHwUckezh/7OOeBfPLJx5vbsYIjj8HJ2I1o4b6iu6qLRynd3aqC5w4G&#13;&#10;DwoaQcUX6qPqV1RKlObdfRlH1B8lT7fX8EkqUQ04JHwBXW0gXh22tFX0whPKzKmvni+6Uv3lbB96&#13;&#10;rOjgFh3nsVCaTDzlWLeBClj+TP2s63/eh8fnuU43sCe973mf+F/2nLjz3J0f/91u4niCO7C38aY9&#13;&#10;J0wTDL26/aaPj8SCxhmm80x4atNNcO9/8GH1TbczlrFCjXfFUw+mJ+qo8tvpKARs42zzfvCt6jZe&#13;&#10;NbY8GPSVX+pp7bqbgHm3691lHlpIsw4bWq1h7X4Xpzlpd8iu7wIWTBq5HhwJ/1ZprewwEaOhR6OF&#13;&#10;lVMBHZ+io00WE6LiaiKYAi0VmNAlt+WtKN/aQBM+8XoAAj+dmpE8uRmA62aKpWLS3Ao+YAMRQdaD&#13;&#10;11RGdb478ZYMk36bsok5yhjs84ATNa7Kk/dmEuVdKirlbJcy5VWdiiseppyKGuXHKBOWRDuPtWJk&#13;&#10;3gWOkNIRuzFUHS0pd79LK9/d/jVQLGnWj4k3T+m9U3407lO+ThUyl/+Ua9LN88vKJ1zapM6vy1Ew&#13;&#10;qtGtaS68Ior8UPdloYPDQxMtnl8VBz7NB7Pq1Yk6TeeKc8ON9bfjfxEbFNPtVM+0Ria0lUZ4U7Vp&#13;&#10;XXGJDjS9CWj4OqP8TFZqwpKwrCgWj8W/IcAl2QRmDxQNWdvVZksAWWhZnVQJUJ0n4UW6dv08GYXJ&#13;&#10;iZyxYbXx8OHHasJuQv9otn84NNCkaA5FpSwxQWahYVuBvevoZEsGoc6ky0BOWy1vZu4mG1bCKRSs&#13;&#10;YCuMSQLFQE1ugoyJXZ2lEbznQEvnX5QLvqwWWKBUmTNpcbUdZyWaUkK5maWzXqktAhEuTE6cyUAZ&#13;&#10;0Ku/Ea5CozrrIcIldyOWEwZn5cHDNQHMpIzCRS9kf3hmivF3k1Cb4+MV9UGoszpz+zCrkkx2omgC&#13;&#10;S1pnlhAC5AfmydCSMkgZHaZL0Llz0e04UVAFT7Qz2XHGQPFdeMaklHJIuHJcijKFguPojZwbEuHm&#13;&#10;Qm7D0D9TjhAEnH2AxrZYlZVIrFnqhpvgwpkEg62fuBl4fTiug73TB4ejKHDQ+GS28XCsWdCbpQqF&#13;&#10;iVP19ausJW6lfi9HSXAiJ6o7A8dKMqWWurOFgqB0NqtRl/fn1p5Mtk3UWemcupMJWyZ98mL14nyX&#13;&#10;+26jCVyTUU+0hWcLNMai1IC6MTFIWJ2hwgIkCgkTBhP0GgPCO3jOhJPVAj915Rya/VH23c3NOrdj&#13;&#10;PfHzv3mvznd4OYfWqaNbNyP85VDZUlDEumNfzuDYUweVZvU9ecLFzw1LzjTZQ7ALTnezXfX5Z2Np&#13;&#10;cOD1zY//4lcRbLMqlwnorVhz7NmTmyv2ZxKsPQYvigP8Zapw5/b9nDHx8ebW668Fbvv3mJlw/XD6&#13;&#10;GX0DoVN5SjFU/YSuJaEm6nnaUsaqqBQBqTdtEy84rwdNHJSoPmrbXnBmMQS+CZb2jFeVn0KHAL4J&#13;&#10;+iciVJfFF36M37Q7lk5hz/BfrisOTQ+TC1iaLJYVZSWSuktgYFKWJP/gyKnH4Tvf1X50efEPEuGd&#13;&#10;1Gu63l6U7HpXDrQn8DqY1WrX008+VfxiFXMmjZRp2r4635vtPffC49q6iQBLh2u5oYFAXeWudh1+&#13;&#10;Cq+ypjkXheMvf/GLzS/++q+rH/293+s9/Q6cZElFUHSrDBuQm7l9SnHuBycWtgfreiXjJbxNXlrZ&#13;&#10;xuIkFZj+xHYuwvyBauvO7PkwK8MmLc4tco2v7QT6BvXAksaZbrbiSCPtp2kfx0/urcnJhzn35sCh&#13;&#10;Y3WGwMkT6UOyzeja1Vy5nO12xx9taz59wqOxaAHzYPpbfZK+cX/6jxPpq5559um+ASETTmXQdx7K&#13;&#10;0r0xv8qmcuJUIw91pq5KLsmkSttTuBaaCdosrjbZsvRBKXwPLZZO+hdnttTNLaUUAG7ghR/QMT9P&#13;&#10;sLV5cLmWnYSHZ0SIw9/j2qvbSfkVucHe5pESTPR6a7bUJpWzYXaESryUsXm0FUTJb2foSbqiT/gy&#13;&#10;PL2G0fTZDRP9Oq/KI9lRHEHQgkLB0A+gJ8Tij671vmCN5trFwCn66xESX7umMJR3XZoQPp4+YE8s&#13;&#10;uxRYEcVtWqHvUtrQscc4sjf4PXkyUeo4oWMSdb/ZiQqvhWT4dIGUB3z6qxQTPvI/EPxZXNMmvXNw&#13;&#10;otTQl7eM2vESnpj6QGXSpvdli9399NOUwGVVmXHncBrZgcgNtjruTd9sK6Pxn8Jk+GrGABlPWYoQ&#13;&#10;vnkWco2PccpBuR3CLziItBTIt3rSN2qTRYMFCkh/Xw5c+MvH2KefJM/dyrhCIUFp4da88xfORUlq&#13;&#10;jLTglDPP0jeRl/DF6YzVp09lPE2fqK86ESXJc889V30OWM88++zmmeeeL8tP/NJ9sbLdy41t5zfv&#13;&#10;5OwjeX3w4YdRHH+QQ6o/LDmFDHc9fWfxeArssPkL6S/3RxaVtq+E/395u88/vY7jTvQHgziIBAGS&#13;&#10;YM6SKMlWXGkt+a7XL7y7nxv2v7XvvU7ytS3LVLKklRUoZoIJRCbSIMzc37fq9DxnQJAS5fU28Mw5&#13;&#10;p0N1dXV1dXV1yvgwKzfVLXkvze30PehKTyijcGo4nFIymjw3cUV+S4NR6hy50Jv8xJPqpia75roY&#13;&#10;tAYPX6KVfMb4boSTweBzZEjVbdJY1fetb32rDoP93ve+l3NYfljnu6CffkNZ/q2u+aOhoNfSjTDP&#13;&#10;8V40ncu39B/h0i/jLOGNsOE34imz38h/wOr6Vgfc4HmUx+4tA9BKupp8TT26Cc5KI0Z8+mnLiYYN&#13;&#10;Lopp071lk398dhZbZjtc1/dcrkWIfNVllWPhv3wdZWm/zkjzle0yDIxPgiM9HuIq3qIOfHPg3cNg&#13;&#10;0uTrUgZZpS2kMVsIEkYqBg0zOWPEbIlly05iNyhA9ptRCMwyY95aUh4YGgZH6JZgBBNh46eDhlPB&#13;&#10;rViQzqAj8DR8iqQZFbNSewPT1hICWjEUpvb+pjK9F2MEt66oCLTEQQgNQGNr3BOP8pJQ0OWFPrY7&#13;&#10;bLlukEdclRe+SafRNfxueKMjwDCiL9MQEP3dDaE7NXCklV/wT4Z+ZqaH6zSdd5W74rUQEmcJc8SF&#13;&#10;t/ehQKALuI2DjreZtuN3pa9gdc4Vhq8VZHboZ4ZuG+6Mr2BhvdpEfD95ClnB0BjhsXS+l3lIO/AL&#13;&#10;tQsGoQcNwpGfMx4Y5NQBJ311VilXzT6KJ5ukkV29zoIuWFWaT/sHngWrnp1vDWjSc7bwj9CfFQTL&#13;&#10;JYdglabLtApf5o1SjWE/KUMpWeHeByE2TwOtnNqH8hMArZGiaTqfJOw9nvLRNhIn/FzL68NPcIvO&#13;&#10;Xcp1dTRRHixRt+JA/tLUgAvRSJb4KXPROPxe3vF3gPHhDCiddbE/wrFwSvRaAZYOyKyuwYUBn9UG&#13;&#10;Otnd2dpgdozhYf3OwVptgGb24RsUMyRQcp3lUXWVP2atDdgMnO1x1U7UXR3oGmWBso0H3KgjT0vZ&#13;&#10;0ZIBQEd4+LCrXJtnlOtwjADKY0CweyODwgzeDPBR9HbOWDGAt+qFPNAplzwKzzCMWBkzFDcz//Dl&#13;&#10;PK3G4AYPywfNGCCGH6NGrWLBn3tzeGTRvNNUmYIzvr2ROjH4MWBXJgaTutEmMGuL0K2UMTxw9Oh9&#13;&#10;5T86cIdaUhjlaZvTiShElG6wGJ7gRPkWRlk+EtoYAJOl4DJGqY/9MUYok1UwDkM7H4MHBczqH9uD&#13;&#10;LOW9EQMMnI4dP5b82kAwDB7OfzGjZJYcnma2KJLOSEHTw7kJg1LGGAQvM2JWOVjZYvl/zYRlEC++&#13;&#10;8tSe57QFtDh44FCd7UA2MKiBX7wZ2vMb/EoO1Qo2vNqNL7xVjVA1pT20LE/ywOiDQ9UHWV5KNBmV&#13;&#10;drNHHe+OcWtzf86cuTb933/94vTZJ49Pn33qgenYwfvS9LKMOXJmM6sIttR3+iJ7uSkG5dJmyMpI&#13;&#10;2vAsXMJ3QXMjjfDxR49mi9Xnpxe//6vpjbcuhv7Z7nMr/UNWmuzaiiEmcblwZhi62/Hbb59OnBio&#13;&#10;AiRFS3+XtpmbBAK8ZB+jiLhJhBShDUUlsiPl1R6ql0mbpPgz5NTWuAw6PswAw41A+FtbxFPotic0&#13;&#10;V3e9VSz72/fmUOHQRltwgxRFtrbBpE1Lw1mFYGuT/sFKjJtZDWO1h/pxzbJBzs0gr+7wpvYorW9I&#13;&#10;0yO8+1WN5VkrNIKHuIx9jLQlRzIjSj7eTHu+dTHtJvx9srYKxnCRuC+//ErRxTJysocR7r5j4cPA&#13;&#10;wPv7gsdGVlUIg5c0ygsVPMLoZ19/JE7JxX/5yU+mH+dgwH0p93/+k/9USvXzzz0TWjFE0W8uR/7G&#13;&#10;qBHErTSadnc5S5bkm2xmFNRPJbDqUP2gzVpwWU+d3M4ByAejdN44EDqFzldj0D0dQ5mbth46eSKx&#13;&#10;I+Mj+7GIs3/wky1czmsgPw6HJozZx6/dmU7mlp5DOfgVLe/PtoQ6dyo8cvRYBlmlk61N9+Vcms3g&#13;&#10;dDhnzq3nRqz9+V27nZWBkQngXn8rMjhXOW9tOiciq0AM4FOnfagkkqWwpaeRoqmr1AcvhnsdVOlH&#13;&#10;8deeepJsd201OpdZ6FiSSqarX+2ZXN2bM1x25RyflKr4QfsuQ174DtXIcXD5ybvz7zzR0RkpzUuJ&#13;&#10;LL6846f7yms534PHhl4B6UqPN8UKjSWId/146X/wtZChawgnb8DDx4VPwpd5SGCVWMVJmOdYWUhH&#13;&#10;GDLMO/2ujZ1WHPW2GfxK7nKoEgAlA8gBrvLql23a1EHGyBiOqcMZU+9WNFlpth64trIlAPeJlOKm&#13;&#10;DF5Tl5l2rH412ZSspkcTn/Ipeao8eVeOqg/J8p3/3vITgdTLs/8LSNymnXyU2VeCy8EDPLQEI1K1&#13;&#10;YJeRAiLbTv37L75tQfKVCcPJWox7x/OtPZPNabcJH4Nm5VeOHjvEPzCLL/CNspCNkRHCAz2/cFzi&#13;&#10;y10e4yay5hN+cAjd0p7JCDh1OpB7PLCN9qd4gUvnmr9z2eXFNZ1bJxbWvNPGdeeSvPrqa2WwfuLR&#13;&#10;x+vsJoZfafTp2iIjrP75Svp0t2D1+UzhwWBuMopRgGPUvnSx+Vo6/TLjxysvv1yrzt6JsYRBhL8x&#13;&#10;nW2Hj2f14/4DjDKpixgztPk6DD3QbfP5MKvK3jx9unQRfU9NFilT/jEG24qDfsqFR9SbQ6vFEE4m&#13;&#10;O+SbPNUOiyZZUbnmevfZSdP+zTNd563DDuPIoOl4is/4wvXkwlatnjYxYxW1n9UmyiwNfzThfBcv&#13;&#10;5zneHVCPF0sPia6MHsLkM56VeP7Db7jCff74pHc61KrfHKl3PkdeA47v8eM36NFyB882f3W6QVN1&#13;&#10;mLD8rzaQOOKThbUdPuN7/Y46sgWWcWyPMpf8RNek1z6UPXXme8jLyi9/VqXn065wyKtn/gzvemoJ&#13;&#10;dFVulK0+Fn/wEbedkoz4lE4fU/nP6Zbvy3z538NgcnduowG3fzfcFvbQHAc8VmiIBfM6VC5L4Sns&#13;&#10;GlNorMT+hFHzQ9T8I5BKaM1l9IAUugnTqAk2AtMsl5lStxPIY7tQgbXcigM2HEtoFyxQ21UnML8T&#13;&#10;oBijhaamrIL7W0UvCaX78j1+EIBf0SJwKKD5Xw6TrVwzrm/xucKtGBE9Vm7kDTZmawZclDNRB06r&#13;&#10;uMIjtBSmwhOnesP6SvzRGGbkKlb+VPSd+Y+gSlllXaWBS2RY0adpsArrdACC59m4tH//ReNuQDO9&#13;&#10;F0w96rFpDu6KZjXLONeLeMvypykV8KAavNRB14/sC8eEbsef6dPY/P5/5TUcfAqn4bF4bocVbhCC&#13;&#10;Y/CfyQbXFvjxmMkl3PEE5QguHUT+UWu4hPZ7FKLijXQsCl58Hno2bi0++FHUWIX5A2tJo/aToLjt&#13;&#10;jAKz+Z4wtALE4IaAvR0jjEEbxfy5Z56Z/vV//Kz8dbA6T0YHwFuoZuVH2vqBxGUMofgxLrieEr8f&#13;&#10;2HTQn5nr3ndrEGQgA0dEMWtdM6nJ/1IG1IwwwgzYLmd1yqEMZnRezjbReVBKwSslIAWSp/RmTwn8&#13;&#10;Omcl6XXUBk+ulBPuFhizuIwU8BL/hmXxgbWzMynSVruupePVHpXL+S0xBs1GEPxltY190waAvZrF&#13;&#10;2SqZoWdsDK0pLQZqnDp2K8yHez+sZbVmeSkcV9au1IoOKzsMBm/e6kPVVBWFA36MPruP9dWgVgUw&#13;&#10;mDjk7agZpdD7cmgtXh3ymm9bgpTzaAws/I/lvBE311gZ5HwB571YyWKw6PrY9957N6s+zk4PnXqw&#13;&#10;VoWgD8OUg2X9DHwM7BgclONittyAaxXJGECoszLUxChzzYFuoT2HTq6cvpUVSUez5QCtq76Tr3Ix&#13;&#10;qtiGYlsD3nGmgiuRrQaq2XzxA8OAq1YLqO98t8yQgZYSmVl+oVraOxzvpEFReMgfHa9BrD3YG1ZC&#13;&#10;hbcLVsqwlzEpRp0DMdRYifHh2SvTr35zZnrt5TenF557ePrCZ58O7Fuhs4F3ztA5aPWTOoZDlbDL&#13;&#10;lO+glnzd1JDVOcH35q0LGawenP74W5+fDv3k1emVV88F16ykqnNWwuea0UwjirrfO7myrwaKMYqY&#13;&#10;IND6K58oJ5Qa9GNoX0t493P6nJV8rDMwUmbtgiGTQYwxZNe5FkDwZjig7DGWWH2FXp1PFMUYLw2+&#13;&#10;8Nm+0Knza8NiGS/THhjK0NREhnB1b8UJQ0StDAut9+XQZ3zUdCpCJY9uB52fsrd/9achxBgIk/3q&#13;&#10;s5aFBzfX0Vqt8Mqrr4WXbsbQ9mDxlH77kRyuime6HIERcly9kkOJMzA6kNkwbehozuY4lNUTymt1&#13;&#10;hhVwBogMYHjzSLYtaRM/+tGPp1d+89L02KOPTv/9v/9f02effy48ne19MfZlLFArhxjFXH1s8B+L&#13;&#10;QfDserkTAwNpjS/jmbL3zHDxJ16ZS0vW0o0OrYdWSeB2JunMzDoA9lS22ezPLLnZdQNo9UCm2TYH&#13;&#10;iq2R6pbxkSHy1Vd+M5188OHa/nLghc8mrrx75drb736Q8wjez9XFD8dIlxVr4bcrkbfXNrbSpi/G&#13;&#10;8JQVadnKdy3GtI0Mgo4++lAGJo3pnsAo40fxhnLNZQsOirhZRjv6Vz5CA0bt61dj8I58ubGR7UyZ&#13;&#10;BbdNcj3bClWzPmM9q0tCmuAY/s2zeR9XtNNV4w15DUUWH+jzRK5+M1EbJakTt5J2n1qReMcNHvO+&#13;&#10;itlvATmHa3PySxlmh5998kdHbgWrgY9vvM2NJ1nIkY3gjG/hBTcwySNuwNA3F3fEUNXghCfvfICD&#13;&#10;X+DH/iYNGnADJhzl03jnGZQYnfE3Bw6spO1y5pk46guMULfykE9/z7IkePoeeIK1fEdVPOqpSNow&#13;&#10;1KoOxU0e2n+5JlO/b/8d5eAx3hf5pczNieqBIS88kXIyMJlI0H/T/bUR7cMqSasbxamyBuqaQXfh&#13;&#10;12UGo2mZfiHywSrY0s2VU1jgwUT/VHnno8rFV8H8wFUeaSp2eX2qPzvpiM7watgNSAbJbgxC5zB1&#13;&#10;ZDWI1RHPPvvM9OxTT0U+ZHVjyqzvwi/g2MZrVRnZ5pDnd7J15tVXX62VqIwpq9X7VgZer76W/BHX&#13;&#10;tj0rTNFS/eGrks+hMd3nw2z/ZTw5H51AG6X7OJ9MH3A4ctRW7b/8y78KLh3fSsAnHn1sevCBPB9/&#13;&#10;LLI5EzORf+HkMrzXVpgQXx5WKIMNbrW9wT4hjXINfnSu1fY74s2O37a+NddVpUuFVRnm9sxgwpmk&#13;&#10;I1+fiBHIViXnYI0DYXvSv9vIDH77gSacSTd6hMZZ48AZl4HrSHD39/D3FHa3Uw6/kY9w38PdK829&#13;&#10;8hhwhI0fGCO9J57RlvB0tef4lcyt/BOZbE8590Svc5MhmNLRhwsO2DNi+DXNrfxhu8J4jrDjUS2s&#13;&#10;fQAYQBZx4HEv1/hLz80J7x31I8lrfDTDbTg7oyzpvDMk/dbdHp/0DbgGpHFqDL7NQFalhNr5LEeA&#13;&#10;aXiUVQfnjcJ1KOHazEYp2oplsSoggcpgFclwTuQluPA9wejMACsL9WZAlCBLQ6uZmMTxXVKvYLXw&#13;&#10;bpzCfMFb9RUxJC7piMLdCHuA08K/4erYNNpZ6am0YMIvjdXfKIdwbphw7+8E7XBFn0SEgncMKl+u&#13;&#10;4RGM453/jOccRwc74gkb6fiNm3lGHp78uyMDd+QD/ujABvyGNeB5jvSloOQbrIbdxi1lGGEjrnSJ&#13;&#10;WX/Ro3HEKw1/PFe4NEzxWhgPPLrsYOm4hDe8Ah1cZvqmAXfADGc7z3gnT8HcgAbP/p4D6uvj/4wy&#13;&#10;V5rKk3Kn8oZgGPiNUkNnzqNoj/4jd1BG+e7KM/C0BA3Yc2CnnNvCN3B9A1F55N1yezONM9N0XsLB&#13;&#10;mPO3gsrZFoPvdUQGifKQn2fhOOMNdrftDCpjLGHd3xWjjTJ/KYcM/sM//kMtz9Q5MFxcT/1QNuSq&#13;&#10;oz6w3kv9beEAmwFlbwYqUV2iuEXZCeNY5VIrPZL/gaRhVNEBw9sKFg5uBjo6KwdRUmrAh2t9p42B&#13;&#10;xTmXg7MSRSdpBl08hlZGFYYZ5cITnDBxpadgwUUnz4DgjAFnlewm8OMMrM0gGKRw8ER3+VBE8Cc5&#13;&#10;yNpunz5ZIM82UjZ+za9dMRQABhttn9HBLIxZEbPoty5nRijy8lYU590Z0Sivm3ZqNiaduTS2NXGM&#13;&#10;P9oMoxXnHTzGlkGXOmcicGPqKFi27KCj8pu9qb3DKbeVKOrGIbwGOa6R5dymU3QLfmjI0EKWX842&#13;&#10;IatOGGrwQCKV/Le1h0xHU+lqmXlAXUh823UqfvoEq4cMmBwuenLtRA2scX6ShHa7si86t+mc/aBo&#13;&#10;eSZKl73RDz5wInTOgCJMVQPclJexQD6MC96rfQRvtYwe9ZJ3nfwmpTp1g6fqmXdlYYBncHPgqxGG&#13;&#10;LQL7cyDn5u2sdMpZI1uJ8+GVrelf/iXLkK+uTV/+ynMxQgX0lq0MUcpjUFBeeaDryLfazZ3Ocy0D&#13;&#10;60ykZ2VNzp7JAah/9I1nE38zp/O/ETqYLUxbWzMjGFwzY+Ow2rXdOVfiyrXp/RivnnziVMJcH97G&#13;&#10;iuqX0j8SBzWQVebQYfSn6r/wCD5ogm8YNig2VnAxVtn2ZdWnujbgx7O2ptSgKrRjEFUfeB+/uyUJ&#13;&#10;HAYl8ClWV9Iuw7hpE1lFmjj8wZSPlUeMLQ5artUXwVF41THZXPUWud0SKH9HX5C+XZ8sXD0Gf3TN&#13;&#10;//D61RgFXkv9HEyejHYxmOSwUmEG949/6StlUHnnvXeKpur22hXnAF1L3CvJP1ciXgqfpwKV4wtf&#13;&#10;/MNcA/3A9NOf/bx4wraUG7lZ43v/9E/T66+8HOPWt6b/+l/+LKuzHFrriuEoSjEOrKWMVjSRcVbT&#13;&#10;kBdlOJ7rAb6prPw4uIcv8kut5LvlkNk6zixrZpOyqikGmxhvdHcXs+ru/TPnpg8evjA9/vCp5J06&#13;&#10;CP2RBR5eWsYwhsdgle1b+PZW2tZ6cLqYAQx5RRZpM1YBqRcTQzdDi717c1hmVipZNdL9awZXgXEy&#13;&#10;g88LWXnyWLY17U0/h2fxf2qh+KL6pypboZ76bRnZhpVVvxEpHPmSNCn7mfCvQ6zJSLQKZ9eqFWdL&#13;&#10;MfgY+GFkfIcn0IsbbQkcafHOoOOu0gkqWv2pLrl0vm5/2kXBCbhRCw2724lcKisv3ktQdB113c0B&#13;&#10;CevvirbjT/lXPu09bsjRj2h7cJZJyYU8rcDZLkPCpacPwUtuaHkzv/bvso68DRjRiWFTe9eN9aRK&#13;&#10;l65gVIGcicUwnDaUH/i2dtWEo7zCN7a8DNmA7nKvOggO+kQrUbRtgrb6rWRRuVS+c2sdPJCnvIWP&#13;&#10;cUBaeL7k4S/O0bL7PY8GlgCwlzREP/yFZgWzMg3swOFvZZlt+HrUms1OO5T+WLZ6oqs1H1a46Qvc&#13;&#10;bOVGptv4JPDUiX6cnCfzIaG/6P4jUcAP7a2WbgNJ8kgB4I9fAyFgNAYV3jKrw2Zct0tYSCcOt3xv&#13;&#10;n+XfUbdLv/Gu/MNVHcg7Dg4jiCw+eeJkTWx98YtfyISWbcz60E7LAEA3UG4HSuNHZ8MxBjgD7fTb&#13;&#10;2VoT44k+uQ7op6+FDmgJti23TzzxZPEOeW7Lr3A6xOUYSsA7nlWtZKkt2b/6xS9z/tKbhafJk+PH&#13;&#10;jifuxvSjH/44ONyqM1ZsC3ok8uyb3/gPtU2IzDJ5poz0jqZY8E85t2VL3leyocAXaaueUr/blAre&#13;&#10;o+xFq5BsjDc0mKBe+CNg9Z8zqJGGQX7ocg888MD0jW98I2c55fD70OGHP/xB63byS3rjF090widp&#13;&#10;MZVXGRuKQxs4eo0fui4d/5H38Oc3nDDf1VbjOeAsw8e754C3fHrnRj7juzxn/xE28rPFW3tI9inT&#13;&#10;3C7ETSnJnjJwa4epF3F3x695I7wXOne9wbv7hlWe2zU1sp+fcEx++VVc1Z/fKl1H48cN/+63Vt/b&#13;&#10;jPBx2STtKKsqkl7U6pcH8GWcRV55XeWb8sLhUxlMAJC5yqzZrTQeQrmW4oaIlJxaohQiXM6gwmnt&#13;&#10;Dxyk2BCSKgLzENUhEw24UAf1btelt4ScgmCFibgpa5E4f/I5hBmSc9I0U9dn3pvIg5IdDg/x/CMW&#13;&#10;SzDpVIp4GkBX4qBl446RBhzlyExz0tcsXQQwZb/pQnBbltSNpGAXnpQKwljehJOn724YI34J61U2&#13;&#10;ibf46CQ7/jZOypkSFX797lteyj/wHuUedOo8B3xE8V7EqTyWDX0FQwF6FqIifcyfJlXDG2Tr/D+a&#13;&#10;gD88B2+IIT8kDNtUY2wYcMuvUJ7fKzKvLsfH5TEHL4sn5Se6hjXTD/9uxx55dwMadBfsvXmuI6/e&#13;&#10;pRGW9lGV38qP+FFxSiEu1uhkhW63JbRuHq2iA5OKNdAugwkCFWYJCAkqvyBefJd2w2gRAPmWrA/D&#13;&#10;rHjihvfEhwM+E26gi6cN1IcBkXB84803Kh8DLJ2uLME0sB+ruywpN9iyqqMHTYGfVLbi7DnUYsYS&#13;&#10;ftszGAl0uFY36HwM4o9FaTczfSQdvkGClQo6Z/LEEm6wykA5twmD/jrcM+3PuRkOEzOIV6YrUf4I&#13;&#10;xGvXMljPgM6PUB8GFfEpiePcDvuhSxAnzagzA45kP93O9axmUOB2I9t71m47h8Kse+rwRmhcK3J6&#13;&#10;64jtMurLzGyVLQMFgx6dDOUNbCtlauVLyc3gFpqAbcuHNiBepEjyTv4Z5HPKei0Ki3p1WOPNyJ8L&#13;&#10;OfBOR834cDOD20uZgbfdhjGnzxTpcHX6wdms1ojBRR2jy8Wcb+LwXArRzf1Z1VOwgp9/UfA5cRmk&#13;&#10;bMW5eTg8EVz6NqCt6dShU3VDjsGZATXlFV/L18wWejvjwnXFBupHgoND3raifNXBfPHbDB2cuzKM&#13;&#10;WjpaA3DLf20zskXiYrYJ6Vtuha/AF8fgr1kA70YaxT9FKlf8nDef3Rb7yUPfUY2kWlcS5kkh3lam&#13;&#10;wxOtoNlyE5h39mfbVLZF7do3/fxX700fZnD81a8+m7I6iDy0C4RUVa2KgUetpGwKVh2Sk4z/BtoH&#13;&#10;Mg65fu18blbZN337my9MD+VAve//4NfT9VwjvHvf/eH3nAPD4JWy7so+fCt+nGnx5NOPFM8bMDuz&#13;&#10;R5cJxxKOilMB8cx/5eX0S97xBnqoY0a+w5nlVxf4Vp9NgZauzk6YCajOb8VAo13gPekZ30oupD61&#13;&#10;yzI2ZYB+J/hY/r17NpjEDFVxb6Su1sOH2mzPvjnDo/l6DNAK0fkPtM10a9v42yCx664HUspjCTql&#13;&#10;/2hWIhk0WZWknaHH7eT3QAYQCnP+fAwZycvs41YOGN0d2lcfmue+fRl4RtZcj0z43nf/YfriH3wl&#13;&#10;hsGj07lLfe7KP3737+tqzP/9v/636X/79reyModxJgbe4LYV43G1ncgBgzc0NEBlMOMP3/6pB527&#13;&#10;fj1tOGHKjLxoWXWXUPQYacgGxpMrGdysx6h2LfR+7Y23qg2g4c20A6ZkMr/olzony+wjv3M9E1LB&#13;&#10;7XjOJjAgAf+YVWMxcF7NFaBgW+X3+c9/NredPRB6tM5y5NgDWdXCGHOoViAdiFHFGTDga0912HCI&#13;&#10;i7/hXQNXpULw/O+2VMVMHvFIHVZPlDo0C2lb27tZJZWGEPmUAV2csyUcxsvouY5vkggcZQEUjdAS&#13;&#10;D8iv32d5DP5MZ7DgeLfTFcIVXVeu4Rb85FFBgoNz1VMQkO/drpVyAd0v3h3+277hOpzyLXEa763v&#13;&#10;pJyZnOCKzkk32p3vpgtYaT/BW1olbzml345/PPQxBsrqgWPE0zbN4lc+Mz5oC2b9z7v2iQ74Ak2j&#13;&#10;KWz3g3gXDsWzSVL11KhWHvKas+tvf8WrR9fDeB8Rhs6hbTQTJcdEko+VXss6VnzZFQ6BWmligGag&#13;&#10;EU+bsRL12rVMLKBL6HAtRk9na9AbpCebZEDG8xv4Fl7pS/K/6GOgiL76Xc92KUO+B02iLsQVRvNz&#13;&#10;ROQ33sW5t2va3zvs43ylKdrk2auIMlBN+R973CqNrBiN3qJPxBMmmN7P1d1vnT6dfvNiyUx9KX2D&#13;&#10;rNf/m6TBDw50/fKXvlxba5wZZtWr1YHDWZnKqXs0povUKor4wceNOfCwou9nP/3Z9Od//ufTr196&#13;&#10;qc6mc5isFRtvB4+zH+SmnqxUqZVqkWOuWSePtUN9PbIdoBtk4q0ordLSs5KtVYeLNi3f0Xbg5r14&#13;&#10;A9+uKg2GgredeBV326fbvLTczfBStReTe8U3m7l57DPVL7qG+Lvf/cc+1Db9H12Es/Vd3ObF7mMZ&#13;&#10;JTt9w13iKs34LlzuKotwTpgf/obfsswjrGOu/g54fEaZVqE7/cRtudN8P+JZuEDm1ram0LImOhKX&#13;&#10;SzHL9e2c/Y501bdFznDIH4zzBuce4zTudDP+DUvcu12HN806bPm+jD37R3a3fJ7DZpqNmPeigbBt&#13;&#10;OgUVKMHoXnHxfEnJwntnHPl+aoPJQMxThgwaGtVWFHBEhwnkHC43rN6IOGSkTrw64OpoMXtQmAvg&#13;&#10;WQjnCZSGbKltWldZuTTazSwx6T4ac0VUJB4nT24wm1oEA4NUSBgaDlyh2dHzlXgaZpQqeIIzggjp&#13;&#10;FK/95CV2npaN+5KXX8/iSz9zV8UDpdPkJfFWuLH2Qxz9qgwixFXec+bCOv/uFKVvYdOColOA2coF&#13;&#10;3q2ywn+mxfIpnvSd5yhhQ4FDl72fAxdP8TlpNZ7GqdOPsIrwkT/SdRnRWLpl3qv3gS+YK7wUISkK&#13;&#10;aucTWqnuohlYia08c5qREm/Vu3AQZ1oUbxa03+1PpRU18BoLr9WUCsCA21HwTQvTUYbCb867EoBC&#13;&#10;O7jb8eKf/zAHV354fOm0G12+6NqIA7Q2czNHWtNInnTwoHiEbxOPBbhnWRgz++BOgq6AJNyhZU3P&#13;&#10;thorg9kXN97Axu90Zg/+7u/+tmakx2yDgzzdxa4Td2iqgYNtKIwWe/f1AaRwNFAziHY7BsMHg4YZ&#13;&#10;z1qCGei2YMi/DAhZVup6WvtrGVX2JJ4O6Pa+XEebQUDNoqfwZmgPxNjSByGGVimrWWMDdDO/OjHb&#13;&#10;UQz6bsXAIR0DjngG/By8KRqMCwZrwtDJ4N3MjDqoA8byZCzhPzoaYfA1wKv9uRkgqGszenV2gHae&#13;&#10;QR25uJ0mfEopYByxRQaejCQMC1aMgH84Si96ORBWuW8kTi5WiV9vn4Evh14MJLiyBqTxt5WAQ1uO&#13;&#10;QUd5GDPgaWltGZuqXDE0RVmx/Uq6a4HnmuDir+RrKW6dY5IBPIMJAw1ZyjBjRVBtJcjMu0G07QC2&#13;&#10;FMHJigQGkl1JYyWD8jGgqUsDVWeVWAXDsAB3+N1IvTgc1pYRxgKKu7IfztYJM38fJqz2+ed9V2Dw&#13;&#10;M+DSBvAzHuPHFa3zXWFpB7WaJLwON7+ScQntb+lDy0Sufir0qu1/8bP0mwEjO26MzGLUSN2Hd3/x&#13;&#10;6zM1qP2Pf/RCBrM5GDOwrJgCRBe7OwdkKtedwNqVWfw6cyQgXAN8O/Q/HiV0I6uRbmW1yTNP5CrX&#13;&#10;tS9OP/35G9M7759N2bKnPGeoaHvXw7e3c2bJ6Xcy4Awv6ypu61fitysrTarvgGdyxcfaPGEhXpUz&#13;&#10;NEQLP3kzmFCYGUYclsqgNU0nasbQKpPjuxmnbJ/prV8MlSlAtSd1dPV2n3XCeMA4ygipXwZf3eJz&#13;&#10;Yc6nQUM3IVV4YOBr/WOt+Ep8biVDU4i4kDau+UF5gn2lgQPYZkk/OHt+evrpZ6aLWYFE0T569Hht&#13;&#10;9/JO1lnhdSLXYrq+Vp0eibHjM8+dqrxsNVHHqfHKLKyQW1vOTS9+77vT0fsfqIHCX/7N30zvvHV6&#13;&#10;+ta3vz19/etfC49bVRO5EF7U7tCHgXp36tVhrPQaM981yKwC4LHWHdSB8nDCS0cov5QnuOHDapup&#13;&#10;Fye+pVoiq6wUyWq6IG/Vytvvvlc33jz91OMFF8z9ocXuGEfIp9vad+i2Nzx3JG3lM5/pbUP3ZbDS&#13;&#10;ZwxZfegK9fU6vNYhmLdyhoszZWrgEzl/5mxWPUUW/eBffjK98epvpv/wtS9Nx+6LQQ0v5Z9BEcNd&#13;&#10;tbHirQAMvl0+r0GAv1/+KZf+5FZk3+l33q/tPuvhJYMnaRh/bDOijDu0tnS4JhNSFZ20ffQSv6gY&#13;&#10;2BRxvE7uDr4unBJHXEh8Ut+uXjo88ZMGHDxW9aUAs+MPVqJUWBVOyXhsu9V7xxe3/fQhHH/tgGGR&#13;&#10;3ONGmeojf6p8hUvHZ6gyaONvcFpYBW84+hWFEzbSIY44tSIkFNL3ju0DVh61sYQci9EyuIzygzMc&#13;&#10;WJoenmwDVML8D79XPuohZSJdi2bkXNFoQOjnEqeql4HcIq/tfCENd3CSOfgDJukJlwrPS1pT4ZcY&#13;&#10;OzJUe/JkLFjPtqP3b7wXHsvB4WlDd3KznbMUXQ3e9YFmkZ8ZN5iU0QfyKJoSmPnffCAXOc40zpst&#13;&#10;lb4jBCp/K1gCtNPGB94J/Xd39Jnmg+Z3Yw+TNG9nsuHdnLVxMzrVuXk1l4kPE1rksa2NpT+FD62Y&#13;&#10;OJntMC+88EJg9aTNZz7zmempp5+u/pzcpXtUmRKOb/EsuY2PrS44dLBXj4IJhjDyBi6u5/1Rznz6&#13;&#10;H7l23RlqtucwzjsLBI/pZwzG9f/vZoULgw2ZVH1U/LuddD3DW11xRGutKsq7PMsvtYLPGMngi3dV&#13;&#10;zXBqUkxhXD/FnessPAdW1WfChxGEvlLtNPFM5n3uhc9NDz704PTEk49Pf/EXf5Gb0n4ReRgeCg/Q&#13;&#10;B+rMtTytZgRbmwd35Kts3DbeiTTC+I/3ET78+I+0/Lhl3PHeIZ/8d8Qdz2XskS/aCydjq/2lHdB9&#13;&#10;9QKckOrnwgMtf8Mbc/00PHK124X0Tf3UQAR8j4fj+SkcXAZukn3c+6cA+ZGoYN5Nk+FHVi7zlHiJ&#13;&#10;06c2mAA2KhQgipj90ZvZB7u3lOEUMoLpemYmk1P/QkZkE9+vO+EgxneWOgPhUbrUQVmRDcZuhRlr&#13;&#10;xrWY1cxVKi14YHDWS24UCpwqsDqT/8KNTo0Xi2BYII2NotMdaPnDMS9gUxBteRmuBVdXaIIKp+r5&#13;&#10;KbOKkry5bisNkzDiRlh91J/GbeDYz4azirNKN4wly3KKp8GDzX/8+FP4OAMHaSmWw30UF7QSXxzl&#13;&#10;Q5PGb8S9O/3AY8QDe8S9+1mCKKCbPOpN45Oi62gJY/YtWAVn4J343cF2/RZ6JGXh3alGvgOe71Wp&#13;&#10;O87v87fhgtTQOm80D5/Mdd5hXQd4Fx37N2wcSX0AAEAASURBVB5NTyFLVw10jjvwrmfRK/iX8FLm&#13;&#10;5jtGDfSkwFvymLn8oqu2BE84Se9nhQnl3LJrdWpbSS2ny8GsPfMVTKI4DLoxptSMYcoZ3xrY//3f&#13;&#10;/3/T6dPvFK+vRZmn3O3JoGjPngyynFERvPbFaMAowSDgR5Gj3BO6hCk8r0fJp9S5iszWlOFqu0jK&#13;&#10;WKfeZ5mmsumEp0SpJel5LyMLY0wMDK4hNhui4zYYNDizLdBA41AG7YwZth2YGa/6D03MSOsEGFa4&#13;&#10;OtAweDEagFGKZUoMPod2t7PKgGOw2BceZLilBPhWPvBcwQvfXTcSP98GpDWAi5FhdKqlyKYOwKT8&#13;&#10;cDUrFBjyLaNWGoPyKIslomiinIwTtsc4B8W2G7NFzvsQDhcGjFo1kLI4Z+S+LIfV2V+9mj3eCStD&#13;&#10;RGBTov0Ynhg6rq5fqSf8Xb1chpoYwa7kzBDXE/uGvwPcGLXIezQeSoUyD6Xq/PlzUYj6piFGk26j&#13;&#10;R5NXDuSMI78ZkxiXLoYjrCqxWmUfJTf0VzYK/v2H7q+VKsUjwdHZWKdPvxWa5gyY8NyQSWVASduI&#13;&#10;2C6ayq/4t5tm1Yc6gGM/BXTb636rZeEqTpTpeUVFK4NWXeSwtyjeu7JNxpJURvq92a7z7geXpr/9&#13;&#10;zr9MX/nSc9Nnnn047YOhKrcQ3TbYTfxst9kVw7tbdHZtRcFM2/A7GP67gSdCiz3hgxu3Psye7uNV&#13;&#10;xh/95DfT62/lhqG042BSYoTsdhUr5V8vdbsOPVSKLmT3V+Nbm08+CavQ/GnFpvlXWBkgw7fodDPt&#13;&#10;iByoG3Ni0Kil1jGSOWyUEx/vJXJ4JmflpN1qT1Yv4R1GR3zI4YcwfgwjDHJuQcrKkhgGtfmbUbTX&#13;&#10;YtDltDFwFa7rpRXiKizf5AVnssWqHPVArlOeGfPKiBM6XIqO4cB37UY7Nxu/kbTivPDQ88k7RtYY&#13;&#10;br74uc9NTz35RC37Js+uO08n/GYrjwN7nwtd//67L2b288b00usvTy+99Jvpa1/58vTtb32rV0sV&#13;&#10;qlaHNF0pgjWoTF4ldyInyjiQ/MuAl/BRviFzfCtT+3cZ8Ry50asI9LGhTf7sSVm1kesZ6Fgmj+df&#13;&#10;e/OtWsV18mQOcw2dKet7KOcqObzdyigZtlHnAryV64/RU1pbdByA62A+xpX1HMJ7IOeTuPHiYFax&#13;&#10;uJ3s5q2LiXtn+n/+378KvBs52PYbtSrudgadjCWMsmU0Cs6FaHGXQa2hZZKgRYLc3CPerhgayZhz&#13;&#10;F87ljJjzkSHhhfBPopUcQyeGqP2BXavYQlQyBqmrD0xEcnHQz3PQzpMMKMU979IIr77XMzqOb26Z&#13;&#10;bnxXXPgnYcdTAh++22iQykr+LUs6jvy1IXC7j0zW5YT7FX7kEAaZXcmY8G/1CxIkbEf8xBvf1U5T&#13;&#10;LoNPBpM6kDhtB73JO27QoNsNv+RddEqbCnolQ2MwwZfgoRNecs4HWVnb2BN/SVvozqWaaVolLJyX&#13;&#10;8lTe8l26gU/J+QAa32rFO/4YTh4OmR2uwmuCIj5oGFlJVnCSgVlOpcxw0Ips2RX+4Qzg90YHssLE&#13;&#10;aoY0i8Aw4eNmJ2dTKWvSR+6C7B2Naqua+s0P36nvokPyR8+exKxkCUtK+WZrIQer1HZw0hc0TyhL&#13;&#10;tcU5XLx/D9f07bFE0S9t7WwMJLaLuLlmw8peBuu0QzqQVb90FOePWZVni83XvvrVrKj7Yq0ms+rE&#13;&#10;jyw4kxUpD+U2uP37MsGdizoG/xgur2RU6Jj2tRG64wVx4HEjPFf45PvRRx8pg8yXvvSltP/ztRXv&#13;&#10;/vtPxJj73rQReVaTM6lDvPnWaX36tcBp/fTRxx4vPZNxfDhtgVPX8vDjxvtyLKQeha7aS+pHVc1p&#13;&#10;KuH8p9JHpo/JI99VptC0gKTcxlP6OX3W/THCf+3rX5/uP3Fi+s7ffmf67j99N5NClyocXxqTosc2&#13;&#10;j864gslv4DCeA5fl93gXf6QZNC64i/bn+3d1A674I914Lv1q8nLGdW/qYNAWQfwz7oDPSGP8oM0y&#13;&#10;erc8NsYkt9swW/lWWdK/pc9u97vjPSf4xEdNlGvjs1uWa/h90nPQZvQ74oLhJ2wJz/f2Lzx7D4PJ&#13;&#10;ChGABgBAEG40mmY0ynCWmKdR1ACswju9Pff23bZAjN/MnKFivQe9/Itsyt9uDvlIHklQ4fI1gEB0&#13;&#10;3sNV5fV02nbBxOWqoApIEsaNgnpfgPDZriRe8tdenNcQB9RWBGWjoUEN5a7hbxMzEeClYeGnSkf4&#13;&#10;zshiIO/juzNsnDqf7VJvx8OsMC2BPycY7+AojziMINxoWHPUbTjiDUPJaAAzz1fUe+HU8NWv24Aa&#13;&#10;4og38lsZltoqOQTDyP/u58Cd/6BjbWcqUsukmXGkG/nxbzee6iS+KTuuUb6KG79luQac5bPidVad&#13;&#10;bhl4j/dVjh3YOM0EiVfxFG5KRGFDgRyghG+jPzzrCfKMSD07sMviXZk6aQmq+DTNup0k4w6v+rdk&#13;&#10;0bLAWP91YlEgsA56j+wJs9prHyF4NfFsQ6n2SMhnm0FDRf8W+D2T0bxOiO6PwePtdG7f//73SwHf&#13;&#10;iJ988MLGzcuF75AeVoPsvuVg0l7hYdBuUIU/bKuzled6jArahEHRNQNr/JwVJcOwYSWDQwylIZQZ&#13;&#10;Xhw+ZsBdA7AoPbb9HJk7EHtgHSiIVhvJtzrldLAGbLWKJhjqoIUbAMqv/uVJkeD4MfqMc1UMAIN5&#13;&#10;KZlmcs2wiuMsgOF8i0cRPbC/t80YgG6kLJQ0ziC0ZpEjOxg65HF9q1fk7L9qdUquOabk5gBa8Gwt&#13;&#10;MgtDmVNvZsyVh8GEwyMGUmaE3Sijg2IsORGlxOoByg1ZYCZJmS/svZBBuoNfsxIi/tLBwYGw8qtD&#13;&#10;cAOTwonux2OEsaf5WGC+897bBe/I8RzaO4w3gYV3GarOnT03nUsdUPJd/+s6YUqabTmMNHVQXJQO&#13;&#10;cZXF7STywKtuRnL1sfq0isVseM+G7q+88OvFcxdqSTHF5c033iieOJly4sm6zaXqP3IQo6cs44em&#13;&#10;yuZMGfUvD4Pv5qcewHgfnaS4WqNtBolV9aUN7D8Q4ZSrKy9fPFOrNqz4cB7H7l0HS/Hec31zevEH&#13;&#10;L8fQs5kzRu7PahNneAV+DCb6srXcmKJb2ZU6qfNy4kthX9+3Pl2/mWUrGSQ4r+fWnYuV9ptffz6G&#13;&#10;rbenl199f7qaAb1tEhspi/3h7793NrN32dIaJX0r7bQGmCm3slv9oE62nTx3+lTbpnwyypnpd4Bu&#13;&#10;eqUyqjFagnPYaiCyJLwKTw6drNDiykAQfG+vOQT2YH5pOwYjoa+bYvQXZiD3pK+u2brgATZDAMNn&#13;&#10;yUtyW13NrvFcfQ+pN4wl5JgzYtyUcObM2cz0nQpfZxsa+RD5wxCozsr4ELlmdQt8Hc56XwYKX/jc&#13;&#10;Z+tQ1iupSltSNnLjVK+cyOA9tzcxLhjcf3jm3PTzf/359Nyzz5axhNGRAe9EtuqkcCmb0RiDb4zT&#13;&#10;kQG18i7lwIsG/WZJ0UpbL7k/ypey3/3dQXQCHVn+B7ewQtpI2nYGkXC/lkEP5lH2i5ktfvW119M+&#13;&#10;nq8VM+hpax6a1jaqDJKsMDTIZihyE8aJEw8GvgMYD+cQ57eDg5vSovwHP0bNG7n22XXPynjlw2sx&#13;&#10;NGU1Werzat4ZtQ09yA+H18JJenRTXzXxo81E99J9p9hFH/JZ+anHtg2+9/4HkQtWGpIZ9JWsoomx&#13;&#10;FL0N4osntJP4Vxuc+QI/DZ2paaVpd18/aFltV8bxr7Y860FL3gpTb6cDZ0fYAFzP5r/KA54prLbB&#13;&#10;beuP8Zc3FBuHDq9Iiz9joN9xV2WDY1NrpF8kkk9gl34WgqI1d3eZO98RlrJXnJmP0g71n1Y8AYCm&#13;&#10;+teauEi9wAsP60+33UxndQi2bP3kq20NV/KVvzgDuTne3d/SFo2Kfk1/6Vau3ys/csxqvMItbYcs&#13;&#10;CY5lnCrygtU1gfN4uYHF7VLhwsZTPxm5duLkA5E5tuv2TD8jrVVn2lYNuhMP3MErcOxf/L0EvpUk&#13;&#10;yUEmxFo77zg6ZRCrfgkk332JRsb/r3Da96C3+vV+Oas4T58+Xdf82j6Nh6zgsoVEn6q/fyi3iPk9&#13;&#10;9fTTdfuLVZ/a8HpknLOFfvDD70+nHnp4+tM//dPpyKOPlJ7FOL6Dl0MH7ZLTD+jv9en6/oFL82vL&#13;&#10;maeeerK2C53JVpyD2QL6ZM5C0afciN5GPplYx6uMJvqKp59+qmSZQ9eHHqp8PUag36YOhh2l0YBK&#13;&#10;1QIDS8mQfJfhtKRSPlI5YKgtDn4cv0pY7x3GvyYUE0c4nhoOz1hFcjw6lBv/nNvyyCOPTt/5znem&#13;&#10;N6KXVB54OfTgTLzf7Ube/Cv/uyPkexnHu9+AKfoyfHx/HCzhyzDvA6awpRth5D3dabhu95m+Sd0H&#13;&#10;2AwvcKJLbeXClTKOpG04v5BhCe/d1l7hrm0kjfZcRslPbCMfHzhwGzj9W5530+9esJZxlu/i+oaP&#13;&#10;H7fikPr87X8GgOoMRuXOwGprSoiF8SzHtU8+Oc1AZdqvhUAIXYweGO08u4IxdmKXMBzIEoryrn86&#13;&#10;zbh7MZYGwIkrvPBMxuDwu9vBgTDuBqbiOy2hLY30w/nmyrIoBWaJQNNm5DUH59k4+G6B161+lAWM&#13;&#10;gQv44106aXyLCz7l0Xcpb0nXFm5kRZ+GO9KDy420/fXRvwP+MkSadl3mtKNt17QgHJQXLmgLF7it&#13;&#10;6COBMoi3dB2naS9dl3EZo9934tUw8NQQ4h1rCTvvwPK6q2qHV9EmYfgJ71TmDejj/w5YldX4kLSh&#13;&#10;SDhoXmRL/eCbbRImfEXPj89GiI6XkJJeTnKY/1f7wErCEivhwhI3dKdSGKwoVWoscBKmLvIbuOnc&#13;&#10;FKEP/MwABy8HGF5Vj/41r8qf4cUgJyu6oqCA8d3vfrdmKt2asRYF/UoOXzSbrK0wKDgx2/7g/fsM&#13;&#10;GLWXbm8EKUPJ1StXS0Gum1My+L+eny0n1TEHPqOK5e7aoAEd46MOtmc3nH6fFTEU8nmlw5jVYPxx&#13;&#10;Da8tH9dSFis+KI62G8DnQBkwMpjIu5UhlHrOYF4d8UcLZdiV20/WcpYEmqozHUhiVBunfDFc8PO8&#13;&#10;Fjy8X85KDPRBL+cXUSQoI2Ca+WZ84Kx+K5gxPnmisa1DzlKp7Snll73XMZAwoFS9Jg66uXkH70tn&#13;&#10;gMaIYuDrcD6rQNCCQYT78OqHBZdi7CeM0ozOZml6cNxbJwy6fA8cpS++yNNWKwYTZTODN+jBoCN/&#13;&#10;ZbycA+XWYqi6L0oZx5CDJlaviA+XutEnfgZJZ868V4NZh8ENvkRLcY+fOF4zNhgeDsLJSzfm2Lpk&#13;&#10;UGrb1KkofpYZU47rUNLwX8v2bjFh6sDTPzQMcsmMfHXugVk3rAUuWlQ+VddgZNY69BwGltqbnZUI&#13;&#10;qi/n4sWlflPnATFdyyBw357DWe3osNjN6Qc/fj20ziB670M1CN29J+3xTmbOqi1KSanPV64QNgOP&#13;&#10;RxiH0lJyToXrtXPOxLVzuQY2+8n/4MmUbdf00mvvTVdzOKfe43xuNrkaWu9eezj5RFEJEgwEYbf8&#13;&#10;4DTPviXuoCuaVqtOXH6j/ii4jF+WS8Ojbk4KhgySBhZWGpVhJLRAH7c9GTwx9jH+3Vy/ke0wl4pn&#13;&#10;TJC4fpu/PKxMsfpoK0Yj8Q28yRwK/Pr+lXrR+IxZqeCpDvQTkVvwDOLFu9WnBIJl2ZcyMHDQM/6y&#13;&#10;JQxgW7fUvb6PccBWKLKHwVEZn8vKkkO5EepWZgKdlWFA4aahtZxhcjUzsAbv9BPK8Lu5xcWM4R//&#13;&#10;8Z/kMML7g7XbRRgUsg0tNDBxspVzZ/Kn+PLWLX1y9tAEZxqDZ/f72vaC5oHPyZs/twx3Dg/XiiWj&#13;&#10;bcqTa6YP5UBkZbl5M+lTDx+c/WB65NKpKgfe6bMWosyaVk88Bp4jG2t1JhF963YMKLaxbcagxDBJ&#13;&#10;bqCdVWtXr14KxlbRZSCd53vvnslV1z8I3S4k/1xBHFmyN/WwGT5nLGeQV8T8r0FS91G4S1nQHE/q&#13;&#10;u8jEtKH0Jxdj5HNwM6OaAXNvH+hznhjNrTKhn+Hv4tXUHzhV//Hjyr9kgR6u6cYf/fDmaNNJyHuH&#13;&#10;a5j3gJe08L87r0CtOmDYVNLGo/U+72SK/IbrcPXceA5/uHVY4+kd3cuwFpzxOb9RBjzu8GDfCIwP&#13;&#10;thIfPgMO2GMwN/LxDJhuN4krvfbsqa/Hi2RD9Uvh+UErdOM3ylvw8l11itZJV31P3jlwuFEO74Vr&#13;&#10;eQroMDVQMHiBv10l8ppdeKWYyGfeBy2G32g/Usij8pGk4KGH8jR+qgldZSOeNrsvhmi423anP6c/&#13;&#10;0CP0X613aodkc8pWPBMcigMBiV+hVxDzmjpp6PXmlS5rlUwNAJNkh1uWbUfA/7yPpg95332bcqMN&#13;&#10;ma5dm6h4OOcXnYpR+cTJE3UgrAkR2/GsTuXUv0mNtbXmZTL1F7/8VW3f+cIXvlAHnFrRSU/aE5ld&#13;&#10;NE4+0vlxxjwmcOSvHY16Rz842uZL5pw9d750MxM7aOYgVQbbK9ELzp49E30yW1Aj/xzmbvXLwfQf&#13;&#10;ZAW9xArMKi96p57JlTHuUWXFG4VN/uCP+uU99YoHOHXob3/NPuLxzXMJwzcZbUUtmaqsdFdxyjit&#13;&#10;/4gfPeHRGEv+7M/+rFab/PVf/dX0y1/+Mv2nftyqyhiHhzEhacH14wb96uMef+Q14npf/qT1zY04&#13;&#10;9wCx7bWMM97RcwlnwBr5Fn7BtQytobl0trBVO1gRsfzxRWqh9ZDUjW/F3MYxoaUHM3Sl3Qx/9bHT&#13;&#10;LQDvDPidvkZd/06Rf0ukQacVrqsEwob/eK40mlW8HW8iDqACEAmRPf0IJx1jnYcQptWQCCfWwZpt&#13;&#10;zLf0LFaeJfwCp5QFgtq/hO2ZCSy9c03koYHujwJz4zJGMqPUjbcGVlHaNDS/gR9c7yYmHPlr5KMs&#13;&#10;Iz5rZ3c0iZOGU8wjLgtZcKuy5BszcQU/eHBz+wwvqPxVg8Qwrcz1TBTatGFhxSRLPOBSdIlAIOzz&#13;&#10;Gbp2tcDdYXUGhxz/EuCEf1zhm6f0YMJ5+EvL6TQbPqHbNKiA7T9wl74bp7icpY2jU5cuuSU/nXLD&#13;&#10;7fNkWsgMPqiEO/7AyWqX9gSny9hKFhTlWw00YTrHMgIVDo0HRczNE1xbQoNr/hnItDCAW9JWjPlP&#13;&#10;vPi2X/6OwHgCrYxLfljSpYwMMw2adgMwoDOAGbY8dtaBelEHc84pD9d5oq+BAAGcupzrSkwshI8h&#13;&#10;XbiEz7Uh0Fh2AYgIz02k4YXM2DvcwsDRoZiHHjgVJT+zvmFIt2xoOwY0FGNLc8fgADCD9XIpR7Wz&#13;&#10;4Fc3UwQv9WAbjfox4H3v3benF1/8fukUOmdN7+A6RU87oaA5BNRBr5n5Tydz/vz56YHM+Og00W1s&#13;&#10;WxkGTMYMV5wqX22bCW4G7fKzdUhnbeaUoYWBRTxnokhvFQWDwr6btgJlkBpDTeZLKw/5GOCBQ2FK&#13;&#10;/1V1UgaOtBvHl10N/QyoNmJAMHgli8zsuqpUZ3d7vdOP1SBoZHBqwE5eOaeFTMDneEc+fftE6iew&#13;&#10;DDqd42QFB9px8K+4ZEnSoCEjhtU4+2+1QcVsD8WmbsBJ9Qtj8KitDjMMHbcZJQYh57uYeT6bVR7q&#13;&#10;l0FH+IeXYjAJzRlazLY74I0x5cMYGxxQduaDDyrt2q7743e5ZpisUIHf9Rg/HBh7H/YLD1R5YxxR&#13;&#10;fkYs55hYZq/uDJblazuHujPQRr9q/+EBz7Xra5m5TvzbfX2wQysdHLt5pFeVHL7dPKC+61DilJOB&#13;&#10;54PUtXp2UxDacdq41SnFM6lYBjQGGqtI8CBZVDROmtE3OOtEq7MNrQYs+ChyHn3qmbRkskZ4ZyN9&#13;&#10;Snj/YAwJa7ttK4qsjIwLtilXlh0nzR0HjkdT720H1czSxmLMSSY/+PEbWXFzafqj//j5OkD05sbZ&#13;&#10;4KVFx1BnQJ/0a6GL7Vq2hFixdCcrUQ7kFNiNm5ndT3vbvJUrHnMzzpf/8Inw/tr085dOT5tXc4Bq&#13;&#10;Di/8ILcEff7znwvuMS6mbQRgwWQwNIPvYFzKvxwpKDUgzHMtyGmTkTiJ34qvurRiE89oS1ZrURL1&#13;&#10;gerCNdWMEvgPre5kyx2YeN82nlRCGa/UhXOJnF3DKFL5pJ3czGAdbPLvQPXbuYp3I4bA8Ao5jf+L&#13;&#10;PwJTnelTjTf8qToshbVXW2mfJDrjrG00hXfad8m1tJE6oDA0sMIjUYJfjDcxRTn49OSDJ6c74Rl8&#13;&#10;Y4/9NW3heM5AYgBYc77BZm5vupR29OH08ssvlzHuwRMnm4bJl8H4Sgb94Y7gaKCWPg5NbNELzzdv&#13;&#10;GhDPRpEIxpSgyqivG31wSpb38GfKbn/70CnyUrwnnJG7uTV8lTNsrHayCvBW6Eof0e+/8uqr0wNW&#13;&#10;jo0zBEIndY+39T3kpWkvy+K1add66k8ctmqln3OMzDorlyVTRw8fnd546/3pBy++OF3KrTq7t25M&#13;&#10;zzz3+PRA/PembRRekW8pSvNT6spKGG1KedSZaLbW7NuyLQoewTv9kdVAjJOubzYIIU/IRge+yl89&#13;&#10;5389pQlxQrnwTsqiTSd6y11B+k7ySD8ZZNQ9HoSAdox/wEPzhgtwoV985k284bQNTv2JP1zJ9MAU&#13;&#10;PPr+lhfqtWUMOqu/rvvGf7zveAas7/EDW66MYGAMPOlVytV4dHz4MAqLZyJBf9K66WrAI7560ecw&#13;&#10;WEY1qjLCVxiaMEzpUzg84kylas/Bq87iSX2pG3oBHMCiawycpfNek5+BiXe3nbzn8ERKnrbCoDF6&#13;&#10;BrfiErF9t6syrj4rP8Gt6yVFaFH4ha/j2XIhSeUaLNMfGHxFL2H8ixxmmK0BasJPRt+wKpFRXf9P&#13;&#10;1miX8qxJg6iNaEPelWwPvvKiO5lIId+USHwSp2gQH37eQ5jUR9AiB9Rhymp7JsxWZVwUTtKPccoL&#13;&#10;xqd1VRfJwrPGEqHH8RiEv/q1rwW/zdo28kDOJ6Ez4Tc6lLzwTg3+U7/8lbvOmgot9AVf/9rXi1fe&#13;&#10;evPNbHW8WCtXT2TrCUNTrUjMk2wZfCp/tMSfZLk+o/uKzdL9XFWM/oqIdPQ0W1nQ9mjk8NPPPh2d&#13;&#10;8p264vx6Vro9//yz06lHHisDuKvpg3DJFhMDSRQyhZ/IkLkJ63+rHSaDGmsmTh2ELl74w7ZV4STV&#13;&#10;OE+weG8m+HgfdTC+rW4xrmi+gXxvFZIMKgU79a49mmj45je/GWPPg9Pf/d3fTX/z138TQ9DV0CF9&#13;&#10;RWiOVnDw5LzLxw/9/LjhN57Db5mO3/ge6fhxd8MFh1PH6mY46ciAkc+AJx4nbtVpvp0Jw3BKj5Ku&#13;&#10;xul5lgwK/6ADHcEYoQ259CjnXLW+ViteA4PeWGlVRcmBrsuWv13+UFbgdmh9LP4sy7vjXZ9xlyO7&#13;&#10;RvmXQTvSzXQXLq62Xv3P7K+M2+fmzLQUFwzx0Xu8d68v9GPdQHI8u3JEB0SHSADXLLYOFRIpWAsm&#13;&#10;W3JC/I/AHrAKSgjnO3A98gMDY6sYlVwW4ipkdzz2JbewmwlQ8ZcwO0MF3XYp+JKw8PKPciaPwjuR&#13;&#10;V3FmZOI3wsASXr+kzVs8EFVIM7JneKjSqJQxmzTSCee6EjSu7vihOvLxLAV9UVmdqv+ucFz6rtLv&#13;&#10;9O0vMAf8u8OH/8CxDT7d8PtQo27wwbqSEsDKpgze/bglHN+UmWLMvBPiicG76Je/9VTP8u20d9dh&#13;&#10;88SWM2Iqi5nQgNDc0H+GyatCgcjL9ruAe7hBQ/kOvEXzjreG4a2+RwXP4QbAww3cV/GCgOD6dUNb&#13;&#10;oDij2+mL3mCK7k/y1nYGPmhz82YGLxFCaQyZhQq9swddx/TqT386Xd06MP1xBlt3QhyDWANmy6Ht&#13;&#10;HbdnlfJkKXcpPYFVglL5ZvwLZ1kGvsHPRvaWmi02uPjpz342vfLKK4XSAdfOJo99mRXfs1f6DGQz&#13;&#10;EDFYvx2cCC2rKcCzcsKMjK0xlDpOuEE8h98pMIStNjjaKJy0QxZ7iv5mOtFbh26V8ueQ16EI2U5j&#13;&#10;ACXdrQxgahBPuQx+buFxbWUP4tLBp6OznYbBzWqANYOmOLMlDHFmw9GIsKzZ9NBw1zqlLXFTRnxA&#13;&#10;2TUrzYhh1qMGa8EVPmZRzFTDgQxk4K3Z7ihk+EcYupBj6EEBGAYVxhK36jCiMLRQkq2+4ZSt9h9H&#13;&#10;0UBTV/FShqWhtDFa1IAk7TGkrXpFTzTUAXJwkWYjg0n5D3lSvJRwtBafImrFjRnq2loVfK/kYE/L&#13;&#10;dt2scuHShVK0GLkoPsdzYBsjiquI7ZOWr8PmGMoYsvBgXZEcPnTNIAVMh8TAQuFgFDkfgw8YnNUu&#13;&#10;tWol+TKgHMxBfhkLxxhzKDPfe7L0+O3pD//gD0sh1ubTJSfPdPThvVCq2k7LIg3IgCv8GJrhM8YV&#13;&#10;hiblLF7PswabKa8ZN8qEgcNu/Lo/xpKYSm6nvVm5QN5YwbU350CEodM2+ec9hoLKo64Avm969Y1L&#13;&#10;we1/TF/58nPT448+GIMLg05uF8pAxYDbFcRTVp9Q6Oq8rJKJlIqWe3eyomRzK4byPZvTs08/kAON&#13;&#10;900v/jgHzGVlypuvvTRt/qdvF11KMdFOw894q66gThmTuMqXPyU/lNOPK2UH7QePJo62lwgxsl0u&#13;&#10;mVGDgcBwBpHBNVqR54M/Dqce8B9jjzA/bcZApRTn7Ot3Dg7DHOPl3hgMLXM343hbXonPScepG6Lc&#13;&#10;c+QFXTTXDvunXmOolD7466OvZlUX4w280LUGyvqj0JVxCu+cirHE4bWu1dwd/C6HFxmFDqYyr21k&#13;&#10;5U62pe3N9bmuUX4/KyzOvH9++m//x/+ZckR2Je89kaXoyzjlbI6SE2lvWzmPpuRN2pZ2tJYyC0tV&#13;&#10;zuWql5rdr0Iu/vRhgN0PjHopSii0UgaIs1Jc53sgK7LqmtCU10oBfQJD9Esvvzx9MwMkqz6iLZQ8&#13;&#10;JYtSuOCwq9rfK2+8OX0hMn9/zirhdyPbv7TpUDm4p35T5rfefDvt62gdYKi9nsgKr698/rmsynk4&#13;&#10;NxtFTiY2HGvVbGiCf3yThyl2lbUGYwwM1Q5m3kseb76dg14zu7wndJc/OaQ8zi0xwC09MWVV58Wd&#13;&#10;gV0uuIHp7J/iA1TJy6BVR+q/5Zf4FTFeg6f4e19+j3RLOCPeCBtP/sCqD67h9Hv7eR/fFeWef5Z5&#13;&#10;jQj8SpdIpW+/CywmIGO6D8ymklQn/UpAl6X6yAj4Shc43MBT+xm6qzaB5qO9i4c/GfvGgIhf6QHq&#13;&#10;tMINmrou6KgzOqKV67Ls9B0UGE8Riw/LIzjji2Vgg9rxF9xRTwKW/X99C9ewCk7H1fcyGtsaqS8j&#13;&#10;I8gAfYQ+xYpEK2047VN7qpVaMUCR8WS9fOSLplYSFg6QTdlLFmHHu3AXpwfY4uX//FtF3EmfQuB/&#13;&#10;8h/9GLekmTI/9thjJbPgpy/UnsWhG2prjB3kM3oXf4R2yk6veO6552JgfbTCGNG4CzGe2m5L9ksr&#13;&#10;LjdgoB9eAm/o/PzwI+M0+pO9x+87XreZ0RcYXvQDzmZ6//0zdeWzPpl8cUD869naYmsH4o762Zf+&#13;&#10;Y4wnlId+xOEJvLYnZyV5xwP4n2zZyECeQaMmAEKLFLXg9WS1CWNyLLUWWq3o2TSFC1f9SmRe07nb&#13;&#10;n/rmxqQAeEcO75mefvqZ0kFPnnxw+ud//l7k6ptZJexcltaBu+00zIbw8X/lO+IvYy3re+nvfYTd&#13;&#10;K92IK2yEj/hoPBw/3+Jshy/4f6TVNqoP0xlpl3EjrPgq/TTZsxkae3Z72c4lL8s24n2RyYj2b3gO&#13;&#10;3H9XEAP33yX+vWD/FoNJF25FhGXhZWnmNEpuBlIrRMTpeGO5YFfTSNswBzOqh0IslRc2LaIbcJmN&#13;&#10;12gpQqNzMHjXQFOF3QmlYcg3sbv8I4v+ipBtSxprucrkBhEGvlImuzBPwyBwzRLWjHKlk6qZT1qN&#13;&#10;z7f3nt0o9a/wKFxmJqxUwW35XOaNpuKPn3gd3n7LhtT+8m08peEHZziMwVBFyJ9lPvxG/BG+87nC&#13;&#10;UZ7Sdvq7iJlEQ6hJD3/fQ7jxG/l6Chv0RwY4JIZoea+Ht0pT936nvrmO13HBCTU6fgYo9bK9V1D8&#13;&#10;j+JYQD7uT6IXZMlmHNBw4C0Z7+pAEwc/rly/B6UFkFXo8q3izBmoH45SMsqtjPh71a585xdcxPEr&#13;&#10;+qFhlB7bCwy2zHJeu5ozJC7cmt4/c2l6Kde5/f0//6gPRS7+TWeXcwY++9nP1mzr4cw6UA4wOKFn&#13;&#10;ZkWdwKixSkZ5UYcl/CLwxbHf/ac/+UmtSGGAuXGdlTodbjqr3emgxO0DHrMiJMYCykn+Rznu6z4d&#13;&#10;HqWTuX3FgNPqlDaqVCenA81AyH52A0+rVDgGCnvrxa0Z73TAFKWNnI2ymSg1+xaaVqeZjs0AfM/W&#13;&#10;3hqQW+2BfvA6kAG5mecgnMFw2j1cM1Di1DN61HaVwDcbAx5c5Ivu8lbvxROJj/4OvTSwZjgZB8eK&#13;&#10;Lw9KhBUut7Ldx0y8mS4HqlHselkwnLvt7t0MLaJUlIEpeOhg8Rrjix8lA40YV9SJFSU18EweynAk&#13;&#10;hhUrZTyV31kO8jOgtQzXjwHkSJ5HE8agwd08spE0xxIvs/7Ocwiv2H7D0HNtbx/iaUUKWXsgs8G2&#13;&#10;HCkDWsDF06wUBRXtGMedGbG+2efUXEz8PRmcwossciZMlT/8cOTUkVqOqx5GHcHx2vVLVTcG6cPB&#13;&#10;h9KFKa1wWw8vv/766yljzpaJoRAPtGKE9pHTqS/0wUccRao6+NCUIQC/7kuYgSO+H/1RtwEzduH7&#13;&#10;wNE/1AGfgXfndoxmgWM70ZUrGaBrt9py2kmqu+CaqQ8JkiZnd+06Or3+5uUYin45ffXLz0zPPXN/&#13;&#10;4Fr9cTGrwXIGT/KIqpn2m/4iPFQKavEZRY9RJasWUr9uz9m959D01GPHA/Oz089++dp04VwOyLua&#13;&#10;LRMZ5CsiGuIPfZmVZMrh9oGx8q6IsPgjvvJRKhk58DsjFH/1yeiifYJ5+2rkQxRPvOwmqjELzQjC&#13;&#10;OadMujrPR6cdB/aHV3KeUeiCb8BitLyWMzHCMiUr1Pl2/aDBLA9Hm2hlltzrSRZKcGqv6pHyj5ZJ&#13;&#10;1DN5kQeMpdIaEFZ7hmuUNqvBHE5d/Bc+Fs9AyfXAOajFMpRqF1atXTz/4fTay69PD2YG9Ct/+KUs&#13;&#10;I/8g8stq0xQkgszKPN8OQoS7rikSrPLczPk2cC2ZlrA74QX4lo5RVNn5Z8h4uKIfIUPOh3Rlh0Pe&#13;&#10;9KLxSxmSdPNOthhkcOg3tg6+na1Dp0+9PT3y4IPFP5V3DIfh3Iz3Il+CH3qQ3a4ZZmhiAHb1+JEj&#13;&#10;95WBaHfxaoyhUezhv5FtYfuynUn+Tz39ROR1G/fcvGPgSy7eCl9w2lStMkk+6o/xPAu4yqmf8xcu&#13;&#10;1W08Qaf4SjnzGt7ug14ZtLyPupZwTl68V+VJHvJB76GL5bMcaIwBtzWCpGwcsJ0IckLW0DR4h8yh&#13;&#10;ZeqsfNu/3uNfMj3+q2fKFiNFfc+ZjTz5NayCXtDkMdyAUaHDv1EZUerJa8RVTjCUpYwbMpBPKqH1&#13;&#10;yk7aeTew0V933vzQCc/kh48Kz+atap+hc/GZmMlLer+WGZEHRb+Wxdp9EEj+xcGNk7ormN1nKZpv&#13;&#10;baDdigZ4261i+v5yc9yCmfhiwqHg5V39el+6bgv4zcToANR5htukqvJEbKW80YMyeUY2gW7lUpJF&#13;&#10;P7mSVXqRCYlPflUWKZtbmYpixVNN+8JFooIcDJUheaywKqwLPjiNLj8O/vMbwvwvcsrNGdyrS3KW&#13;&#10;YcJqtL4xy1bqGIPjz6l/7RLtGS3QGM3GgP5YturQDfg/mHNPGL+HPLMyVxuk1zA2mVTSX+t770RX&#13;&#10;s3LHdcJkc/kFBmO+d7Slf5kIcl2xCaXrObesbkoM7mCTq8rx7nvv1Yo4fb6JoObZHk9WHYEVGe59&#13;&#10;yIfaGpWy2YpE16kVy5G/8G8+68kB7/Qpz2EgGeFNn65E/Nu8VGSrvMRjgMqj3DASeepb6CLK6ry4&#13;&#10;ulEt9P3n7/3z9Mtf/CLxO7+lzIc/mB/nhA93r3iN9yfHGekH3XyPfKVHW88Bfykf4Iz5d+IBQNKl&#13;&#10;kyKnRjpwS4aFH9fWohNHbhXcNNt6gvU7u0+OC94Sp98Z7L0iKvvSv4u8028R/kl5Rwz9NrfMyvvq&#13;&#10;G2AKNEVc4TDpZhpXqFdANW4E7gqKH+9ikA7HWBHX2wg0ohFmCU47DDNnZiKKnth1INzc4XTqZkSN&#13;&#10;SB7yH4wwAIInbqt8wxd6K+YRoc97hccMObACstzHV5q4jbslYPaUc12G4a/T9bsrTynj12Edtww0&#13;&#10;6ezMtI0GN/Bc4sBv5OOdQFjCWb5XxPnPSLf0u/t95IeeaAEW5aT61e3IgzYGo91g1LMOX9yduHa5&#13;&#10;O2mX0/tSOZBm0FG2pQSYbSr6d5rGvStE8dGOa38fTZPyXP6Z4/GCV9VYPb03b5TfHN7xOu4q6Qr+&#13;&#10;yi+0Uff5P+g6cFyWjd9KqQG98VzVUWjrdg3T2XOYNH6WJhLS6kLJa7l7+GMj++hZ5xkdrmWV8gev&#13;&#10;vlKKt6WFBpW7j6cNRvEgzCipOlIdI6eDNWDr77lcRegMUDOQcD2fq1Lfe+/d6Y3X30jndyh1n20e&#13;&#10;MQZYkbG1FYU8gxH41VLGCM4a1GeglbNSa4baDIZVGGYpdCw6Pc7ToNyM/9pNSlkUnHScOmSDmKtb&#13;&#10;WUafQbda0Y4ZUooOGZnu3uPg0FhNUncMB/hNJ6wcBu+7s+ffIbDKMA5otf0InYeBYy0GN/SwMoKx&#13;&#10;oXDK4KQMKFkZsbm/+YvxBFzbd3YFf0aQPbt79spWnI21G8krq2gCX+eJzvK2mqXL1LPrdehhio5P&#13;&#10;lGN0vOrtUgwMBrCcsjAUkaPXQlvx0MGqmpGm6jMKD4PKjVznzNWNQflGYzigC7kRigRfW4Qil1MX&#13;&#10;YDFCMPYwQDt3xoCQskHBkg9/54ngwSMZXDpMl6EIvSz/HbN3ylHtKE8zUsWfob98LZ3GqxQZPMdV&#13;&#10;foGd6LWixACQgQTd1DlDxvHsYz6RvejaibrDJ5RnZ0tw/O17fvzxx1oJDD1tqyhakzvBUQZ1MLWM&#13;&#10;cFA9W3GsZb0bjTeFp5aopoupAX5g307c2+GNzRjX3Ai0kcNNw35Fu7W1nNeSAai6NSCv7TlR0Oy1&#13;&#10;lhOjRW0DW79/upp6/d6Lv5jOn3tg+vKXn45SlxscNmKISJuhfHAO8yxZmTLUQc0lP1NfGaxu1exy&#13;&#10;VgSknT360NHg8PT0i9+czlkmb0+PPvlctXEDCIqwvqJWR4WWZpFBN7um3aBL2L7yLL4JfRjq8Mh9&#13;&#10;R+/LnvfcupIy10Ht2kfoTUGu7U7h/VvXoiBbTZKBibN91OnWdfIotM6oqQ3kaR+RCb1VJVu30tbp&#13;&#10;AAUndVvGtBxeq61ZCg9G4Tb3D72UuhUyyNdgLriIozp9M5zgOzoFnrNCApyjR3PWRvgW7xn2pLRV&#13;&#10;HvF/lqsfz55z4GCMgoGrnPj84V//pvCjaF+5ci0zm29Ov/nNK9M3vvlHocmRHK77TnidcSmDksgj&#13;&#10;Z4lko1Z+LRMM9LgezI9+KDRB+9ApJqjCzbJmLZ6SyVV7TNoh7z3jiUMr3B95Orjb4aq2udwhA3KY&#13;&#10;NOOV9sdA6OabX/z6pQyS7pvW057Q3fXcaR0pa2RtDHu1miC4G9wUvsnLgJgcYKxzs9mB9A/23T/x&#13;&#10;xOO5QjjtPCvJfvLzn07/5c++PR0KXW9cuVgDzjrELzjZSgZTvADv1FBkcerDihhaVYp5NZ3Q6Rh0&#13;&#10;rBKDayIlf1sjnQXE4BpDcOqr6JtApOzSz399x7P4TKD8gm/Fi1xRSuH8mr8ri6r3rpcVNcUDHCyS&#13;&#10;kCu/pNUEDfqXdUE2hzsr3nbcynHbK+l7oA1OwVoFFazF5z1f5VdGTbhxeTaf9woeCJNLyjnarrYq&#13;&#10;ehl4I3c4cMrNvIW/8SOogzbaZhn8i1bkYmSL+lL+Of1oa+SQ8oCANnAc8XqQ2fnNyaCZjGYUZk9e&#13;&#10;HSAoddbB/TbyK/2uYzFIFhhhCsAFhzJ0AR7/qtMEMVoPpx0EwTLwMvm0XcDW3r0ZuB5Le8OKoWte&#13;&#10;0E4ujKiMh2P7zuCvqkN1WvA7T/nCsDGSeXAKTFvkKqQm6VLC+KFV//FSHwPNT3zio9/HjXTqpPlm&#13;&#10;T2Sg9tznebkRC/qOLhhnjIhX550ljjqteg6d0XEzegA+QQ8TICaD0E084dJyzQvtz8AhPn4bq1mc&#13;&#10;u4Y/9cVkDiMKB4/qc5OflR+HD1sZO68yjSygG9I/8CWdhHyWZuRnRe71pLNKEI+SX1YW2j79YSZx&#13;&#10;vOtHh0x++MFT0+OPPV7GGeXShuBrosLTAbLD4AS/kg1VFbarOHuuZXf1y6GBPlO5xAOLY3jX3+h3&#13;&#10;0FUa/S2jlZuB6FhvvPF6nUXXOoYtPuHZuLtlRnku/izDR115Djfe7xW2TLuMP/ylGen4+Q144o/v&#13;&#10;9iOD6RBzW0hcZaGTRZxvu9KDsmoWDdRhwZhD1Qn58vFOe1m6u7+XYb+ddjtj3/urS5OwZVbB8+Oc&#13;&#10;8iyd76Xf72AwWSZfETlNqgIwBithoG5HVAEU3VKoM1NSS/5m5hNpkLRSzCXSmQExwsTTObMelmLi&#13;&#10;AtXAJGfL2p0Kq2cVCHM3g0o33MBoMMko+CAC/24Ucm3BIu2Iz0/4SLcTu5GLdJVKyvxGruD4gaFs&#13;&#10;K/8020oMdoeJ18KptBBQqlyY2E/5wF655ffyfRWjYXxc2DKed/Hk2QKFgrvKb+AyaAEn4bX6J7hx&#13;&#10;BHvkW5WjFICUJ1VU+Atf4uFdnBbOoxE3fSovSsJsROh0Oxt74yNPgAu6P/HoB8/xKm7DmIWHKOp0&#13;&#10;W6UaaVZPaZKoPMbf+qwMO96IU7AX/o3EinaDjtKLJt8+5yD1na8qS/HDin8JHoK7FPRkp1NCEgPM&#13;&#10;GxnUOdPigzO5ivRgBj/xX8sgmMJDIfGTuxlHypP2WTSIv/bIwKhiCMGKGQ2gFPBCmRDcnSvrflhb&#13;&#10;MmzTuZ1B9+41RoocwJnBuu1xzsnQkV2eB7VuP0EH+fRAuwWp/M1k2JqzP8YYBpOUuHjMYJ7TWXvX&#13;&#10;Eds6w3BA6LoqT/kZBvCbGVP8Yvl/lnNUJyWvghEDjH3MBrZWmxhg1A06gSO9wZ5OrZaopw72ZkDY&#13;&#10;ZzPAOwfa5myDWr2WTvBWBszKYaDHGYhQCMyOWPFy4HYOvQz8WgERWuo0zLAYaNmCY0/2/vUMTjIQ&#13;&#10;PZQtLfytwKnOJOVg4GA0CWqBdaCWctpOxRhy4Gau+0y4Q2HRk9HITA46O+DR7I7tMs4m4awYoEgo&#13;&#10;q5uAdl/N7HLKyaCz70ArHGbP0c/qHzzlUEhlOxwlQFu3JYaywA2lAVz04hhANrItgFGHQeHQfGiv&#13;&#10;Q2C14WM5zNXeZ/HHeQk3YuC6cuXDOgD28FYOSk0erhPeWI+BJDMz6hvvKbO80O1yroy1laf4Pvig&#13;&#10;SVil6vyDDIIdHkdptKKGsY5xrNox2gZWrUpMOdE1FVi4q0cOLbVDYZQC5bTlIclUcPRf3wYbGdhl&#13;&#10;YHk7xpP18K3VVHeyysAKDrc5OLejDB1pU6FcBpRZ8ZJZzjvhp80tuO2afvXqOwm5Ob3wwqko86Gd&#13;&#10;6xoLw3B+6F0yL2g5yHVPruG1GiDFqvbLWJ6lEOGB69Pjp+4vpexGVpTt2noi+TJ6kJnpshUrZwiB&#13;&#10;5dXAvsrtLWVW7hSrQnSS6l/7NZOH9peyIkA7r/OREstKLEYuYXBUB3iDM2Pr3CRw4cbhL/HQdT3G&#13;&#10;iTIyJkN7062cIzfIB9tl8Jpf9dXqITzDSTtw9sRLe0LDFDJ5JTzZU2gd6qi+DMgZjWsVVAyA19IO&#13;&#10;lLON9uLaihi+ykqKD3L7i75KG333zIXpN6++kTJmQBDlj4L+8muvV40899zzVQ4rfGxd3BN6kslW&#13;&#10;ROzdk9unsgXGqo3RJ5ahKrjAJ+y0jT9DiTimTHabfQleyqeiljy4Xe4ydvhKNSae66jxyO5MFFgB&#13;&#10;dCBK+UbKWNcgR6ZZ7XHh8sXpjdOnp+eeeCIwIxcxDfhRXk/kjJbnn32mzrLaG/6lC53IuSy9GieH&#13;&#10;vqYNfxgjba0OTNmO57rMkw+emG6+d2N68tknp/2H16czFz6YcrROtgyGL0L7DYOOGECU1aBa2bMI&#13;&#10;pnhdhC0rozIsvRDZdD4GfLc4iZ+Yha9bdhhLDuCF4F9bE9Ekv0GTIoBSqPBy2qlyNT3FG7RHU7UD&#13;&#10;RCnleCR+I+UMoB6VLjiqA3yrJrx37XbMeCOfkPaY/w6+lM/SgenX9dohvu929/ITp8At4mvL+maD&#13;&#10;OmHKuYSPJr613cId/mkbSsy/wvIkA8AZvzH4lSda7k+lqruGlYqd4cJIWivouFC2no3peJ+9Krzr&#13;&#10;qehTslQ7Dh7w8xZctmEU8WZaec//yiX54d3CfwW63pru6ijRK33qLu/0mTrXigkEj6FBYBBP+o5T&#13;&#10;px7KNrYMwtPnHj9+LFll1Wr6z9JpgtOpUyezkoGR1VmL2nUG1dV4k089AzftsVaIBUl9dRBIzvCH&#13;&#10;TMqYn+7Ce30LnenWJRMxb8nv38OhhzocNBp5+GaoHrw0wtXreKfz1ER20uM1A31hcC2DW56M/kXT&#13;&#10;6F5WXAizrcfKbzwkvfd9ed/KxFJtNY6fa4zJhuqHkqbyDZ26r0hvEd3HNjNyF3+CaUcCQwk+5GeL&#13;&#10;Lqc/QXD5ra8z3MyHJgeulaZuqXn44T7HymHllyIPybQzZ96vCb6HTz2cbUaP1UG3yqfv4EwEdHmb&#13;&#10;7/ih5dimtd020ucNupShMvkyIBXtIoPpZXQ5sofOZ6utFW/Oh3I7kevaGY3AGPTvvHCxojWPjCca&#13;&#10;a/PL+PxGeCWa/wy/8eQ94i79+A85Ipwb+Yz4w2+ZrlBLdLJb/80JX8YpeGRHTMz0bvpU61QdX5qS&#13;&#10;y15mhw+Gn6aW5HG/fxvRXld9xchl5xM2Vdald7Ic/kvv3+f9UxtMlplAHnNYvlwVlc6VI3wMziyX&#13;&#10;LpdKUNgVadvb37BIfSBsVVh95k8klKWK1WmnwBrm7aowInGmQNI2I5BmO91gEM9qwHku/Tr2iik0&#13;&#10;UJ0T0hLMbYC5F8Y6Il0vF+HdXNA1Un6E22h8XXkj3wqGexwBpfTpEvJrPJbxCm/lDd6DeTGolTYc&#13;&#10;f6471J0NTdgIr0i/5c/IY8Ab31VnmVHlZNdtfi55aEDJ5fhraGQeHJWncajg+rMNM5FHQ+PHzY9K&#13;&#10;I+3S6agM0hOr+Go78kzHZXxtXc2IPaB0Dg2x8oOfDnemkXDv4peAGMiM70o607OAEXQEQQLyPepm&#13;&#10;lEX0rttKONfPDHvuZKXpWcjAKkCNQx38ipj5X9tcggtjCQ/8qLOrwUra2XoG5JcycLkZHPbnQMAy&#13;&#10;QEmYb8YHcR00qVOqMxkCt5RflTTTTh41CIvCYKmk5qtT/fnPf16DcEs3rVwwD7evDFjaZJYl5trJ&#13;&#10;UCSKTA5lzMCWAYDlfVeau7wpODcTxsCgrASsAYxDPHVAOkkdfTyntaS3dNMA2LkPZj20P0ZYafbO&#13;&#10;skWbs1UAPO2Lq9m00M8Aj7GEE6aTZtQQfn13n6MCtnoT784NB6C50cPAJ4aA2w6PdCNOBid5atMO&#13;&#10;MaxOPDDRNr41AMtkSOEgLx0nBcMsFp426EQfODL8WMXgSud0u6wRrSgknQGEQSYlTrkMiMzOqgt5&#13;&#10;G6DjJzL0RgwVyqK+GZ4YLhisDm3mgNQYPeow23lQJz7+qDMlEnY52zwY1yjRVrRsBL6BJ9hXM7hF&#13;&#10;t7PnzwWj3IoTpRM8Z5Yw0ohzq5Ss4BDFiGHGYCwFrHobS1ldV3g7RiQrfczAMIKQ+wwBeIEfeqA7&#13;&#10;w5JvPzOBVg+i065dySP1YRWR2ak2MJnpyZaMvfdncGyVTFY/qJ/UaR36luGpdltKWeo8ZAscBgX8&#13;&#10;QTlswxf6Fq7hTfyvbVJ89FQU6LHlBo1sM9u7NzNmYaWaLU9RayYvJpDNrPxgWKAob6ZcWYkexrBn&#13;&#10;PKuoQhe47DuQQ0Y3Lkz/+qvTMWBl1c79z6eek2+25jAerGVgnM4reUahS3tjSGDo8ow+WmWxm2x/&#13;&#10;2OXmtUu53jZnBtnOk/bWy/bTlhKX6KmZ0+SpDjnl5NRb0SKx9Gl35tmyeAcXq4xyzgxjV2jlJqb1&#13;&#10;HNCZiFVfJijAUwe7c04HmOrOihFthRLq3eoqxjHwtFUrb27e6CXc9qAfjIIr7cb1NsbV+SvJH27D&#13;&#10;eVXPjXUPjLZiMN0V5C22KeUokeQfopeM0a7JM7D9tkK0NiZnFVKuo3aA9bHjJ6crN94rGDfDc85U&#13;&#10;sd3KNsM9KRODyjvvvV96xaOPP9aD7sipNLyUhUwxS4l2PRCl7DdNQ1dtM7xVCqOVRkngXBsDD6sw&#13;&#10;qnwKFr/Rx+FJRfD0ou78lImfNNq/rmEYTO6kjswWG1jcSBms+MCzp3N10wMxdhzLwa74Hrwa8Ib+&#13;&#10;d/B06HP12uUykLiS+b7jMchqh6lTBksrTsjHtcgpctUqk4cefijPbJs7F6Nr8ttM/Wqf4BlsFQ+l&#13;&#10;3PJhhPebdqf1hE9vpswXY7x1+xBjjJV72hfDt7YytuLgd3ySQqv0evq73QeHBsjWrqgzPuqp3aJP&#13;&#10;0a5oiHZImKc62BF7/oinPqrSxMsTreVT+mNe1AY4wvzxvXRVn7NH8eEy8BPeO5+dWG3DirdcfFdd&#13;&#10;BIHql9Ku+eGF2pYmXvHHSqfuQne7WUIf/Oq5xBMPK19RIrArzxCSrlZxE16E7SjbaUf/OuB5Dvy9&#13;&#10;h7shJ1Vcw91Bu0KuSlkwfZZ+Hxyk29aP8i1dozjX1TZcUeE5Z5W4pavwCA+zS2qv6+FjRsPHH3ly&#13;&#10;euTRh5MTXr9QA+pD4ccHYxg8FIFaslvNp/xkPalZq7SKsWQSj7iSK/noIqRseEjY+HVIPDqsse76&#13;&#10;lH7ptsu59Pw937UBro0fLfMZIMijUT/dv6V8ZGPopf/VD9ZNgOo6rnlsluvpp1UJmLVaoNp8j9l2&#13;&#10;WXka/ltTR3l2PZB5jB6MHZENu8lN9cO/60qZa4voTM86GDzyjNwWD2/RD8CULznGn0GVn/5Ne4AX&#13;&#10;XKu/ywHs4tSkUhQwt/88uvVI9ednz5yZXn3llZy393L1a5/73AuRmwdqYsVqUvkxstNr0QrN+pa3&#13;&#10;bAuPriK88Q9P4KvkiVdLpucpHTf6BZNWwyhZNJ71DOUEp1a6Jr666PY3EyJ+woeT1m/pN8KWT+Hi&#13;&#10;cSPu+OY33gfuvsf7CPfNjfSe432kV5He5aQOB6pWlJQRZdYzrA5tWIGXOq92Xfwmj8azItzjj/aa&#13;&#10;VPklngw6s3vEbC84rvD7aLQRNsry0RgznDxG3BHn7u9lXt1uu5wdf1VX/zaDiQoPsawCGRkORGov&#13;&#10;XJhmfA9EPStuUasZSB9qhryJSVjl3XcoXLMWaUhoa6Z4HAALTvt2VN8YYxBPvgMnYdzwW72Xd/40&#13;&#10;A4201SXUAFH4EAQwkJfvCBAf8WrmagG1KmsTWNpSMLbVwmZcDbddw/beuHY4RZ7Q4AzWvK+ME/dm&#13;&#10;omXZpBvfd9NA2L3cCvdVKOW5/ZVWmTqsadB4qKZtmlRn3GVn2FmVc6RjHGq3E6647V+wNMCicPKI&#13;&#10;fzFw8mlGhgS+m2lXfDMDrZDgo15mr4Grz5SmBqT8vHMFJ6+Ut2oi6rdCPvpHiqZB8KV0FI8NAdKp&#13;&#10;VnSc4YPnl2jSCvcrgTzjIG/fg6O9Dzie+M1eVQdB3s7NHvaFxjv44tTATD3ppEpQzoSsAWCEuI4Q&#13;&#10;PMukb2am2KxplWMunrzN4txMR8Uocv7s2ZydcLY6WoPvmHbybjAcw0AUah3jgVvZ459/FGyDUe0S&#13;&#10;zA0dblZ/MKJ4WpK5nsGZFROcgbgwaRoHUMLjcAwedaBrBjgoKS8K0uFY8A1QQu7qgGyx0cnuy7J1&#13;&#10;g8hS7lN2nR86lxHFSfoZxIIurc6O04Z0bGaj0RV/GrQZGMDV+4E9yd+MU2BxYNTgPvAMBBg6EF8+&#13;&#10;OmIrWtBd59hyUKoVLwjjj27r2RJAHhzKgKeMRpnRpzwYlFiJU+dKpIMuxSAKi7LhT+kNThmoKEHq&#13;&#10;2wCkBrAKgseCAABAAElEQVTZGlFlSR1d32pjShmy1UvionVfm9nysfkp7SowGI1cx2jWp4xcGSxR&#13;&#10;JsQxILbCxfahpmP402Ap+LhNBU+WYjErBuJTUGylcYCoQ+jg4RYeYYcPHQn9U19ZxWH1Qd1qkLBe&#13;&#10;Ms0YlUF5BvdjMO4gXDyNBmDikza4WLKbLQjxoAwGkaI9nDli04ADz6N148hYYftJH+p5O/nXIGxu&#13;&#10;l+TrWg78DIdkEJjVTKEbnBkXNm4YmBqkpyVklQe22MwAtdpc8ty/1wyZgXgUsRzgumfPfcFra/rl&#13;&#10;r99PfR6cnnnyRM74yo1EMbnduoUmBpyBlfjqswxk1Pf8X089u1Fo8LKZrtzzmjZukJ62H4PW3hh1&#13;&#10;FN7tF9ptK8n4tN2gA/71PpQ2dPTblzKJzJhpW5SVVspaq8ACu7ZxJFw5d8W/Dly+GRmQ27H47U+c&#13;&#10;G3vxDNWBHAyd8WRWvNTKodBKvqUUJ1y7rboI/qNPk784flZXcJXfeEaoMY7qA/yku37VDUm2mdkm&#13;&#10;mP4zgLUbRj0HvLKpX8q153uzymT/ASt7DPzTd8aIoE4d+LonssXWsXNZyXQoZ/gcSHvcm87C4b5m&#13;&#10;pFMZhUfjFhySn/bH2IevyErbVOqcFyO28EvFTSDjTYqYPmFWwLs3UbR2ChhXfUGecAdPnpZu9Dle&#13;&#10;yp32ngOAGUzwwZ7Ipj3ZUqW+bPuC+5EYuaRFna34p4XneudDMXamrYZuB3KbmRuGLmcmFg9bBWLF&#13;&#10;m61TlxPnkFtzIscYOx/OuSibiXsgMliNjrrSh5J7vtFwM0bNO+Fb/Yp64H85W4EuZGWYM7bwEF4g&#13;&#10;U3fFMLWHwSSrVawIIMfBS+m7D1bsonvHbzKkLImBnsNV3xS6oRnZ3TCIoNAyNCfX8ddIV/QcieWR&#13;&#10;X9E7+S+dNle4pN8qWPkK2cuPP5gN1fPebuAJ/tI174C/cvzgrr8ufPELusZf+6w8qxkoa+uSLZ8a&#13;&#10;Bmh+ZD5ebRJ1XGm5JT5V5sILT7YusQpPfkHGiqAy0OM/bi7GKl57NH4dpaIFbsFXlsIqSee086Mi&#13;&#10;F875I1b/5xMXAhT9qxBSNI5oM9IXjYIXDpeWnGMhsYoQ35HFDMxk8JH0m0fSn5584HgmWVo+34kB&#13;&#10;/0q2lx3KyhJGR+fySEMXKP7Milkw9fPNr0FjzrzKJAyuMoeFMsfPtrmdgynhKU9XyByGHupwpisw&#13;&#10;/wZHTnC7otMMXpMffFKDZZQc4IUPXaTkfuLoc/WTviss+kAAVXvVBxngb2ZbONpw8sMXeLPPuAn9&#13;&#10;pRkuhCmdIvJ/V/qFXamPAR+N8QKdk9tnq2lIRE+TFxzING0OLgmp8Rxa3cmSQu1ZnJIXYMS/DDkB&#13;&#10;ou9XPsa6sbrH+IQ++Mgjj5SO8OuXfl1xTp48GdmdskUuwZUeUEacwCHnbWPit5Uz8OBbdZxmYQUt&#13;&#10;pxxWJ7p1kpMvg5s2WZMcMbq37qF84nU68dSNHz9lGU4YN+KM72X44KPhN553+4/vAUs8fsvfSCvO&#13;&#10;8sd/fA/ZUP1y0quXAVu8hqeeupz8yOFlHDJ/8PqQv0Om8h+tYPihtcZV5JCfjvseDo7ceHqXL74n&#13;&#10;P5Y4jHcp7oZG7t7tB9ZwjXunnLMMbKGdxyp/nmk3I+HHP5dodCG24wYbACm9OmYMQqABXddDoUyc&#13;&#10;vyuCldfsO78TRIlVM+ypHDCliU83vggglbYZoQl6Mb9cEk/KmqEZoPh0iavhzd47HgQagshHXD8w&#13;&#10;tiwJDthq+ClHdWhzvCacNLLNn0oHLAYKW0C4/jRhfXGtJI4GJRkG67wHrIYtLmWryy8e/20lM7DQ&#13;&#10;V1qyRlsU7ruQllncR/0KsQ7cEd5encdg6xENXLguy9J5ie/HdTlaKHhnJGm/VZ53dx4tVJcwwOl8&#13;&#10;wRWeDPIfXMqqwTju4FZw6/Nj/uzAOrBaAep84De+gSslJIJ3lKlyqfKBMiN2Vz6wqSgfi89MhxQB&#13;&#10;7ltmI/MP/v5SDvwACdWq3ikELXzCBzox7SjZGzjczABsfwYCl2N4uBqDg87jVm7zWNudffapOsKZ&#13;&#10;8qAd2i/qpgTlYVjogQ2YMZjUWSTpeJOrcsONAuZ97H99J1e/OXVe/s4Yscx+rLYC0+GBTml3K4Yl&#13;&#10;7LYVMKyw3Gv74vjVQDA4OUHdYIxh1cy2a9hqVUG+nf3BWcHg3XaVQxkQWSIrjvYnnZlKAzX7Ka08&#13;&#10;oQRoHwwWzkmwOoRy72eAp44NzM2G2wYUhLY7f/F350wSZ7nAUweurDUomPGXvgYG2QaINilRGUqs&#13;&#10;OtCBrx1Ui1mFEEMDAxRlgwEAX4lbPBZYYMANnmjdCqrVMw5Q7SuF1cn+A1uZNT6a5zh8dms6nrMm&#13;&#10;rFAx8LS6pLekBF5oxUhz7L4sP4Z/0tgXfF/OAsE3BtUGeGb5b+S8FfSCx3oGVGh24GqfEWJ7Rgo3&#13;&#10;rd/IlorAqC0aW8456DNnlM91xbVSJnEpHmhhsGQVkNU0bkqy4kV92HZjq9D1dUaQlDed2qAxXKb7&#13;&#10;w4NRYNC6lKKkuZzZcKtIHBbLlQEr4XhAfTunRhkdQOs6ZdthyEOzXC0fpOm2Uvup5zpNkiqrtKmO&#13;&#10;VgZTVsaCzdt4C5xsqkndlJxN2DCmHciS4+v7c3BuWuiRDCivXTpTbcjsfSmV4ceWL5VJtdlNRo34&#13;&#10;56qbhKVT3XssRsIL0z99719TX89PX/qD55Jn6iXGl6YN/rNUOspcrXVJWw+4W7mady3KPWWsjIF5&#13;&#10;NyDeSNtwO1YKnTBL+MP7wZmBKhG7TwxdOLzHVT+JNsFIWfGeGUNnlzirCN/VqrD4FU8HFyDQEVxt&#13;&#10;sDbNxT7IKR8llCHzwC3GzCji4TNKKbwplIx6+gBKZV4ys8sItaqjUqhSBtWCiCY/YFu6gTaXANKe&#13;&#10;IVoEckpUq48cLgtf7abaV+LgBW1Q3215NOPe+qEYXtO+yCVbvAwI9hi4h28Ztc6duzi9/vqb05/8&#13;&#10;yX/ONrds98ntOT0SBy+5B26tLEv5yNMcGVXlLD4LTci4wXPijn4qTStwgnXYoAaENS6ZdQNBVaYq&#13;&#10;dpW5iYA2ytouVVqDOG2xzv7I7Pn+XKWOFxiaGSHfj0H7vrT9E/8/bXf+tEdy3Ae+3xPX4J6LM5zh&#13;&#10;PTopkTosWYe9YcWGV2H/s/ub1+twOLzhFSlKK4nizeEx5JzA4AZeAO+F/X4yu56n8Q6GGkpUAc/b&#13;&#10;3dVVWVlZmVlZWUdfuRTe4tDubTyXLp7Ptp2sxNrpz0dz1tmSY+WHFSYOKbwTvf4ozvYrWaXyW7/5&#13;&#10;G6H/frbyfK54bDdlmj09lUFOHTJekINP2sThr9q4vuYTx8hmZpgfRm593vzDfE2L7af/SMULb/po&#13;&#10;rC7B43gHnKJX4FbPk2e82UozcakjWcyfQY7mizzJWzwKBnpVmk5XW0yTBm91e+AYv05WOiDP6/IT&#13;&#10;X29Xqeqdp4pf/Wl4YH5cWJfXOI60Sj+ZS/nogHe8p6sLt9RH3To07niqV5n0iip9igB+o6M+aIr/&#13;&#10;+l3nbzy6rhgSFicx6ZRqO/AVI0/95rKArV/SFbwBSXx3fwW62mzOD84ob2AF35J7r8LgdT/TFPxu&#13;&#10;znBCFCD5V5bQcJtn6kBk5VohVm87XVhmupJtOG986fPTC/l6G5mR/UGcJb7QZGubA+A5UjhV9Hm1&#13;&#10;LS39Id6r+ld5jRdtUwOyxgAW+ae/imOg6vw0PRuXrvGgg6zL+wL1L/gz2qjbZxC+26blKuWFl6p/&#13;&#10;Dn+NwTtCmVwRyKdJCjpEXeQDF0y8Jw++FEoOc/Wu4IdWoUr3I5HP7Sg48SZx6EL6JBq/6N5bbxrH&#13;&#10;4vOZUThLSk/n2SevwUNZga6pJsh9raZmI8z4lJ4NnnCteiWhK5uq6REbN/0V+LYg3o398cEHH8SW&#13;&#10;zJlw0XsX81U/fUFNHEUPccigCbj0lQmwXtESnZ4uS9+KHibwpuz8bkdLtj+Gdspgvwq+JDlW3+GZ&#13;&#10;omE5MtkmbM2WaTjOrF5Xz0LTf20r15gn9GiZbNpXwvqj/t02ZB68soECC7gBs8fOnQukVcFVXvgX&#13;&#10;xRfIgInO7A7bjWfUql36vvs6/TwOt4pU/s18Vvs4K7rEFYwQTr9JX40A2x7vd32lXYXCefX0r3sz&#13;&#10;FwuLBQZrOqxK9/apFCfSjHdp11WeZ940a6dZ6m0X3Pc1m6CYKO3zF/J1hES3odFMwkWAsXmQNrOk&#13;&#10;CmMSKBqylGSDCWSMA05eGUbOAvkkXs/TSW/Ag9E5SzLkKGY5zigRA4SLAz8QUph2HQ3dDNgVWlW1&#13;&#10;mEWh45cyFToTiiCqbeEibepFsPpwKFCaaZtJBkUwsHjv1wwJRjMy+B0at1ZSpYgS0cZWY4gZG5bt&#13;&#10;TPGMUuozE/a7xgfcbYY05o1wdsfZiqTzd51GHgYLbD2PsBKyKrPjxbUgewbP99YZMXCmZNfpwFnX&#13;&#10;r+OBbyXZgw/5CNIIA89l2et3yu4ndNJpCSAz3Hu1SpfTdU59Qnad3sBrVT8AJHVNEF+/+V6n7U0l&#13;&#10;kSDBYGIVAlj66rznyMIpyqr4QUUTKKUqIS+dc1Ex7ufyup6d1n095123aTi90soGSn4qlOTNk24D&#13;&#10;Kz/toCQeb8v/ORe0c7KH921ziFRENsyYMAPORLk77IwjZDcHL1L+1a7hZau+DFqxMoPNQLpmb1KS&#13;&#10;upGzb+fgRHLM6CWzPXsQWY4zQ9AZeVdyjS+CyJkYJrbv3Mu5FTs7l9LBWJqdwUxwMQMAZx0xx0F6&#13;&#10;ncKdg8S5IwYyBkQ+aUc/3M8gWV5bQAyQtuJwMYDjaDGAgZvOquUV5SL/wdOMso5MR6kTpZ84C5Rv&#13;&#10;YFdGvNUNgane8tfKjeCo7qWXcuWU6c6QauwlrWBZigiOFt1PWxzGGbM9GyRBt1ZmcBIbkNbsfdKo&#13;&#10;Wy1tT/1qhninz1mBHxrZ5mC/NX4/CE0P7tvK0vTRmRdeYGaQ2luUIlvBL3PFBdt7Dg3bOtAWXHxm&#13;&#10;BUgfwtkzLM4w4AhhLJzNgFP65+IM4IyyvcdMs7MdGASH+ZqOgyS1u3NJvL/6/NVoXg64dkwNgwYv&#13;&#10;OOPhXM6xqPrlXAnlK++l7C23p9cAu7ZfhW43b92YHt+6OZ0/PF+zOfKbia4BYAxehof2cZBwDZLD&#13;&#10;AzeS54PsU/blnqvZblHyFd410y9EulO2rQI11A7NdO5thOFt7+mJWlk1Gwbi8InyaqaoIOX0/bNW&#13;&#10;8WxMl2KY37p1d7qY81publ1PzdO++fTvlFUo2mojM5THOcy1eC/xZtefhB+UVHgkzc6pS7G4dqdv&#13;&#10;/MNPpg9v35/+8A9+MweMvhTnR/g8fGiwGukumbUfugz1FHSUEfpmnJJgM1V9pvuAk+xs6B/+U5Z3&#13;&#10;nDfkuqlAGaT0/Fr/cHYyPG1z62XJT/JMhVtlo089vdvyfzYyQyCtQCBvjERtyHi0RWor5wMph7NM&#13;&#10;3fw4IwWH95acl1xlxUz462G24VhefS6rOXbTtni0zgGZdRYH+NA56BVzvtqMYebTvqV3I2vk7SC8&#13;&#10;x1F8J9vE0Mhnrsv5mHqSfDhy1NLftdUsavxuHCt0jfODDJIcckp+pfdFDzgypH/ti1/Iar3QNvzL&#13;&#10;caa/BS9NV3Qjf+rd/Vb38+XgSRmuh1lxAedaxVIGDadUMlsZE/T04UENaVdtAtbo08VXyI1yuNrs&#13;&#10;fuXicgjw7qnI+fGp6VzwPYyePJUVMo/D9zdv3pmuXb8ZXZevXJ250NvDUmbYInzFWZWDqvPbjF7Y&#13;&#10;j5NvO3aUFVoXI1P0qPaz9//5DDRTxdA0K4byOfmdbCELw4XHwospnyO+JpFcwxeH+12/WB+16ur2&#13;&#10;3fvTe++9X30QXWZlTa0mSR2bz/qzpjWLH1uKPYUwzZ+Rx8gsOvWzwRL57fd4ZjimtC/6jEB3J1mQ&#13;&#10;6rS2lu2T/2pjrZz+AODEVw8a+ipjGQbpNY4mGzhpn2SKrmu+VVDJZdr7WYGcfAR2kmrj6tbnTNLA&#13;&#10;ST9V+qFssiYJ3QRPgzp9cjyh0Wf0lz4ebyQdvghNBh3A05axUlJCdE36HGn1DehG5m2h4rTSX9rm&#13;&#10;5moVN70Bh3LWmiwJLsXnICFbYKMPnOqcpzx7Qgc0Va9qG+kCD80GDYwFHOCKbk0x92kqFUgop4hr&#13;&#10;P1aatHTAatOUiP7ypi3rF7x7wCZvXiVdbU3OAx3vU+eXc37Pr//al6pueFC+s9Flt9Q7soQG8DQY&#13;&#10;b2eBsQRQwT22pdpypIbSKQAOcA+CwadoGhkvnAKLLYpWVR8qBd7/yqFp0dR0n0JXJWrDiotMDEdU&#13;&#10;T/yG11J/zI0XR/2d/VX4Fx1Tl+RDkw28F76Qzvsap6WU6usSR7bwAgll4+Al6ZVvsgUd0Rmd6GL8&#13;&#10;wbZi/+ANDhvOeval7cjy4XE41pk0ycnO1feYIMKf3rEPsAq8xNWKyzzrt+GpD8cf8qrHa6++li1Y&#13;&#10;L03vvPvu9O4772fV0cOca/JKbBurEtN3plxtzPlRzpCUwXanix4HPjuCbaW8/E9Au1yS7vAofXDq&#13;&#10;CAfnp9TW5/R/bK633/552UY1cZAySkelHK3V8gFWoIUW4HmDl5SjnlZ/D7lLiyhWyRLmvckTMhHa&#13;&#10;lx5KG4WWZFUBO4FTbQJwylYm54k4eiyx1V54Vv3VOxGBD2bKrXLwURIqMunqPn/8K72cew6m6sdD&#13;&#10;JyuHCkbuXQX4yae+pUcDDC+oWwcv5zsJhfnSDw3j5D24y1AO82XE4l7KuYiKHXkbt5YDdIAxupMd&#13;&#10;9VVHV0G8MJ4HjPFsVPBPhAAaOM9AK0OiCSmhorCLcfOs06eYvduPAaLAatyPlAJBgJvQ3TyaLw1G&#13;&#10;oyVeCuejhLuqUtURJU6lwa0OJkzRqfNiQa4qV9SJoOJLJm4lWmyTIkdFO1NXF3796+d+1/CLPYu4&#13;&#10;8BfEDzykb0L3u0F06Zqp3I08fT+eh2E1YhtvFBEGTv2k2gP2wFXDUypLfObUT13kW+ZR7nBKoA1F&#13;&#10;NWAvMzbcxt37k/hKO+o4rsv8437AeeoZvcPWw6E1yh/XVdrq+Z6mH3iVbibVqJsWGC1TnYvnStsG&#13;&#10;HpiDuvJ3WetcSzwHHvW22ltu8MMP1Rb9VJHznyor9wV7jqvyABFyrVlIHVxFrLBJG9g+kfMDoqB1&#13;&#10;RrJEL5VRa3bhSZa1U/yPMsD58PoHdWAlx8PVl16YjakCmDTShS9SP/Lah0xSEj1QMSj9/ve+X52P&#13;&#10;Wf69DNa2t9NNxngYg2XbIWBmtkLHuh3jTBjKx4BGB/kky8J1TGZLV86KvLOl5XQGUzoVjhSHmaJJ&#13;&#10;yU/xkcFwn4eAZjpX37i3nUfYTPl1AGn40gnvBrycSc4o0AnRHQb5VrX4ylbrCA6f4JkJ782jnlU4&#13;&#10;zGCiD8rViUZnMaxmZ21FRJnKCweOkqDUOijPOslyeqTDLgdJBhmCDmnX7HaW0B+mvWrVjQFP8len&#13;&#10;XNuV+vCw3azOQKvbd+8kXQyKwCKzVlWQ23v3HaS9Uc+nDk+VIwk+nEwGdwyL2vaUAV8NLtMOZqBt&#13;&#10;sTgXOjKoOTEYz6fQKLzDEfQog0NOCWXpKIZx4sqYHoaTlTecLHgOfpvnQtt7R7U/nENGcFK+9jGA&#13;&#10;NuC27QZPnI+jgVFza9Y/tjvhW7NRtgEJVlqY/akZwAyKOQJqK03a0gAPDRgwH2ZG3Zd7GE+Pz7UD&#13;&#10;/nTS40HvS5Y9RCDK+Ek5JR/FU23ch8GK30qv5aU2BZ/hQQ5GJ/k4bRVpKCMOR55N/X25RKfPHgzF&#13;&#10;cp92zkpEPUbN6iUd5wf+R4uNvAsKcU4xPrN1Ium+/+YH0718TeTP/uR3p8v53PPhUT7FG6dLMmXc&#13;&#10;hw/Dn/mc8U62gwWpahcFbW7mS1PhmYPQjMOnVgvEcVADGcYT3lR+roJ6CeSpjbbIX+JGX8CAOZ12&#13;&#10;PRP528u2qdJFScupqC3wVW+3Cm3jILVlqBwl4QsEJzP1RajQiTOU44yBziFWW/7CX1UWh1CIgA6c&#13;&#10;cHRH0RsRE7pPaTw9w3qJu76ELmQQW4H05EFaI890BxrjbcEgSB3A41D17v6DeyW3nBecFsyj0pHb&#13;&#10;6DXlkMBr02df/0wdmnorqyP29/PVqcAoms386h7+ymxjqgcpnjsevvSmOmqnPCRPEakw88fzCE+/&#13;&#10;A7/SB4j78YOzf7Z7jjNAOKOdEVQ2Eb5KXe/EWXEvjqBzcXL6dDa8zqbtnjuXLTf5yhHD/mpWlByk&#13;&#10;vaxSs7VOPo5Mjm4r3EKdyFXkD3/Hhionce4MYLTVVlblhBkLFwN9h+DSIVE21Rddv3ajnHJg9cCF&#13;&#10;LFnB1DqRc9tPIBtB3d1MFe37NIXm131JfdTJb4SifZ7hhl41aMiVE3EZKk/iK78Xi2ZY3K6yVFus&#13;&#10;ntblVdaCs3r5C2+WuFbe/AFtxFc52peBLFAkuUWbYe+in/otqt0UCx5lQxdNmi/XFQMvv4IFbMOt&#13;&#10;Gd/ISefrPHAYfN30mXVHsrAJqn36AsMKwxYMSxbLlls69/pOdh3ZE8ADv7dLJIHKrwKgHdxBUXpc&#13;&#10;UQ6p8dKLeo9PwJvhgi1mzlc0ynu0w99WvNZZTcYb4Qc6G+/5ig6dpg6lmwEMzvB0W4OnuocVGfd+&#13;&#10;RnyOt4on1Eu2yIJKSVp/clNE8TzncfsrDm07t55zr8766eKb3MPFszDs7CajOqq3fmitv6rd0bPo&#13;&#10;kPaLbHuv3682DK3QRbuWM2VFH/DzrmiUwfdKtuMQSV68K3/lSZ/qPTtQnrwoeYWjiRB2jL575cxP&#13;&#10;/ODLcgQmPZkYB25ry6pLYCmDnQVnTeFsJ5MA2tfP5BLdx0a89sG1srteeeVTNSmkTuqpLGgdB4em&#13;&#10;Tbdf8UPesSnbOcCJ07YxW+rGjZvT9dgjvbX8cfU5169fz1fW3q+D+cuRE7qSQX2jtoFvFeYphcIZ&#13;&#10;v8BBEFdpZhaqFLOwVXzaw7Vea8YhiAU7MKKP9XEFN+nK8RLaxXce2NpZ/iqo8OJMwTuFS/KSwYwE&#13;&#10;mp70U94H+dC/uF6BRbNHWR0LnjO7TPI9OX6h4HjfP+VpkyAZHKm3lSzlFk1ax+ShsXXT5eU6cKq6&#13;&#10;qm8hnfgCVEn/2X8GLACGreS+5QWiHZbpxHhetc+c5hM4TOaUH3PBcKPTpLRGQABfz2jmHIwy3i6v&#13;&#10;GinInSBiiWYaCHxMmyFHzZCOSiyVg7KiwgvoeO+hGr9i13+aUVppii0jpRDAlBpKbA8qZzbMM3ZE&#13;&#10;vFaqRdikk609uhGOme7gtxCC06HxWDfMwMu1YI2Ez7h6P35ejzztoGj6BN2n4JyEOfKPcp9RzCp/&#13;&#10;51XfZ9NPvA5IMJAX0kQVwP9FZUgE/rPSLB0uFAB+sJWl22ONyzK/Zm98u/zl35Fu+X5ZbsUHeA0S&#13;&#10;tWUyE+j8bxwp5K7mU2WAMWC6jvtl2e5HWcv3T9837cRJO8odcLqcpMkLQl4yEDnAozolY4+D8KOV&#13;&#10;WOpQq0Hi3LCtpbz0ZhfTYRlkDFnhXab4tR+jHM1rbyaDOMbFW995a3r33XeqUztzKisRMqCvz7KF&#13;&#10;PraCuOcwEZRD7h7sZ0UERXsvnzuOw8VKhY2NXo2yeQZjBNfks6qBYW2rBcNdnc6n3IuZ6TRja9Bm&#13;&#10;uaZ0ZtV1PhyxziLZy8GsSwOcTjGQ394xcMqssTp7jhOhB3X5Io4tB1mOC0fpHZzqCzfo7Z2tRhwB&#13;&#10;5NZslY4crZ33YeWHTnMMlpLFq3TIrTcYB5xBrpwP29kL6wsq/UnlDB5D50fJY9DK6eDKecKxcOjA&#13;&#10;xIQaiKb+dfJ64GhfzoTh6IGjLVG34zw4H0fEg7OpU+jiizlotXc2zpEMEm9k0OdLJQaFtsTciQMG&#13;&#10;7+ycyldqcuDrnWxlKWMv7/dCA3nUhY6SVhq0Vr7ZeAes4i+rTAQdvzZXV7MrPsuKHsUbYUL13g6d&#13;&#10;L8QRYIYTnwhwMGsKp73dHC46O8YUrmwH/Tpo9nEcIWYKtwIDDjdv3yw8LmXLARoLnF3KfeH5eqz2&#13;&#10;xLvatTpAtE6dSAfkSmx1tOICkz5v2SNnaUMVyEs4qjvjAE3MVPNCGvxzUPRnUTeD0+3ImNnKDDSz&#13;&#10;NLXUX/jKNh1lhGW6PauswMwgFm6PDxgJ4ek4kz788MH03/7bN6Y/+sM3ptdfuxxaRg7Tq21Z3hpZ&#13;&#10;PHMqq3RyRlFEuQa15DZsOD1JuocP72WLkBn5NvDK6Rm6G8jSldFIXb/USz39hrNP/f3UFT05qtxb&#13;&#10;PWSbEwNKH0ae6RCOK+3DGdS/yHwG3GM2Dy+bXXOtM4ySV+DY0CZnzqRdI+fHOR+ljd9eYUKe4AE2&#13;&#10;PTv6kBpgwbnomLYJ3cisvsXquL2c6fI4hNBuZ7NqhE7jgHO2mRVeeLKdpllVFvgcAJs55PFRnIeb&#13;&#10;tkgFjnMM8KYvRH33O9+Z3vjiF6dL2fLm/IPvf//tgl0DzJThsFSGdzmmg5N2DKCCBX5QnWlMNkLn&#13;&#10;rTY+8SFt1/Qvksx/AqSCa+v5OWJ1oT9DlWTuqCzMqXZKccGjf8q1QozjkE744Nr1OvzwtPZE0/w7&#13;&#10;k3q++8GN6FBb2shvz6raYnnzw5vT5z772aL7g6wE3M95OufyNQp9gvagP89mVUtuKzijiQjRh/tB&#13;&#10;AoYGQdphL+eW3MwhsoxnK8i0CZnQtrVqjxMlbVdO6ADEbypXMjjTrwQn9/Um7e2KhmWop2DP8nXe&#13;&#10;vm+9mwFCcEjDdGbiPYeCn3uvhJG3n37x35EWnUunzMmXOPxiCJ/s7YBXjoIZ0dS6aFOyERqSI3UZ&#13;&#10;OIFc/IU+EJxD34dSyYNgqEaetRt+7pVVVSGMWfDEA1ErchA5D1Y3FY/P+Yv4iePb0QeW0yE0R3cO&#13;&#10;XvpRGX2YfMpeBDgvUFy8Wd+u6kXo58TanRJQT/oMy3jduHTeoskKTNsvVizY0vkwExDH0UlW6Omb&#13;&#10;2PV4kgOQA1EdhvMkNal3K1DzTdFTmSfCwHdcva57dUW7f8VggL8O3Y/B0690VIrHLxXKOdL6uPRW&#13;&#10;Ik3KIOJYUQHv4QgxGNXP4LuDw96uIo4zQ7uD4dPyZPqJEXgC0QKDjqznpDmKvRC2KP0ujzakv/fz&#13;&#10;FQDPvQ2m+6HqjwOKblcH78sGp2PSYMof9pW2qwn4lNXldfrijRRo0kobm9hzNTFnmyI78o0vfXF6&#13;&#10;880fxr65M12PQtVSHPtt0wb/ZACTY6QO0o/t9Th9DZrqT0xcWZHt0GzlsM1u3sxW9fC+r7H5dD08&#13;&#10;b17/cLoex0yqEhyCb+qBniYZ0al4auZnrIK91k4AmchPyywdrrXJWd6sZJl2TM0TH7oF716RlTQh&#13;&#10;DguYxGgAfvs+xL5lNKkLBjlCR2WlepW++BcsBQUw2OJcC1yuacV6n2ZIvY9jfz0/ffZzn5l+9tZP&#13;&#10;4qw/k/6zt8cmR+VFg18UwECjZXiav/tN49G0e5Z8NU2XUD7+fpnWPdjLuJFzxJ1Mgz+X4ZdymBTQ&#13;&#10;USACBxLDpw0nTDIP4HNlzBmkIAgk87IYRZ4BpwhTz6Ox0mAFFYpduVqSGSJboigfgTvMfYqtwEwp&#13;&#10;+P24/ut9fgw714Jc3KB8sCjTrn7hk7gVril7hcYKYgO0JFB++AlADuMdHEI4GsXzMAylrXLcVAAD&#13;&#10;zQjC00zU+GHemWmS5ihLxSl8ARw/bUnexvNJOsCr5LFyrf+s4TYcb07mBROtKb7BNNKM34AmHWLV&#13;&#10;IHzmLXkav/ZSL9MOnEfcStknomHlJniD2jA65cAZvWuAju6hSzXF3BZSltINTqM+4+pdYQpA4dyX&#13;&#10;cpLIl/jhMOn7juu26LYGY8Bb4dqYejWHLls6aTq9+uR+JMmdd4XPzMiW3VVvNKdpnmja6+ycGeJa&#13;&#10;+eQtlLJ/PQOcvQwgHj3OgD0dgkGRdjMAUrbl0sG68lmOzpmSF3mmVMN7aauaKU+n98MfOml8r9JQ&#13;&#10;/A4j3Mlgr5Tc6W57y/kNump1SQxo6cmRVSBWP3C8wJEBfjElO+fC0n7pdUAcEw4/xVPwazrFuZP1&#13;&#10;4fA/m5/8Z4/OZlB9PsZOHCKp+3C6eEfGzHbWeSYGSDEUDIh0mMLRYYyAyBQD3xkuBlhWoezGoVQd&#13;&#10;dOhYA7LoEYdZOvfDCh60e5KZ6EHngpUZDLTgGNmJ/FkRA4aBmvQGY2Xkd4MkbeCFzmMWnP5SR7hy&#13;&#10;BhWtg78DMnXETnznTHA2w4N8FljbcSqdysq6cgclvzNLdMLVXrnaOuFZHXYzu+JsDl82ETiW4CQw&#13;&#10;fGz/MNgV0MHKIKtB3PsxGJpffPHIF3lyUG8+/8vZVF/dSLveunlruhiHiDpLj/bO9/jU2U+lzX2F&#13;&#10;J06x4GnlkPa+lc8Qo5eVBQyP7YOcexIHyUUHbe73p4T1GRv5DO+jJ3v5wsmN6Ur42aGvB3GOcFg9&#13;&#10;d/hceOFsys2XmgLLSpPXX3s9HXiMhDiSDFbxNZqMAQ46tx4a+ofBmHIiWAdZqRFuKyOHUaTO2o0B&#13;&#10;IqCnW4ey1gG0tWrkcHr+arYuHT/KEt/3Yj6kzTPTHgaNUcVwyuw/Xgq+6AwGnR71lR9njJUB0aGJ&#13;&#10;UAqH4v/4n38//ds//s3pM69ly06sGPnPBs6D0H57O7gGNgPHlq+jyF9qlIH+zenFOEathtjJZ3ad&#13;&#10;X9RbtqRNYcV76Q/CD3hTP7bWE+i01lvksOQnfI0G+IHsWJ1E1k4FVvF/aIavGLbkWxvjNStyrBrB&#13;&#10;G1Z/kkuDeFukrHioLTN5Rw7SCuH9GOP0TsojFwbY2mi0U5CPwwl1EF/61glBMs7Gs3EM3IpzxNeL&#13;&#10;dnMA9Pmq6rq/7fpaTZdKB884PAKvVkk8yYA/dCf/2lndfv7W96b3slz7P/z7/y2fqPxUVuNdm955&#13;&#10;553ppazE6zoHr5RbK3ngG17AKxiDcYzMVrXUlonc0zEboWHzXds/TXdVwYPq+XTfXo2x+qPeVfOC&#13;&#10;wZYJlKwYjN6NOB9Fl0ZLVplk/WF0Ob3iXKh33n2vBgZf/NznQqrIRGTHJ3wfPYz85dDuc+cvZ1Cc&#13;&#10;c6OiA8g0va8d6KP8jxP2Qn2ONT1B4Vir4wKfrAie8TF75zi0Ux9bhe5mdcsH17MyJ7C2OWVSRyyI&#13;&#10;BvI4N8LMPn2Az9Teu2LR3K/p032YZy+f4ldxIQ3agSGUwy1wdvKu4oIcOdE+5N+vYFXqpisee1Zo&#13;&#10;fFJGwjqPp+4nyZD4Jd4fn0e+Z4cBw9uCSQ+kDkUXfFFy0Pzh/Ubq6n3P5DZ9lpDB61/wVv/ga2Bb&#13;&#10;+iVVdc/RTs9xJCRRyUXhMQNa0qnKijwfps8jM+VkCF7aE+lgZuVZUCq8Srd4lzTdrumD4BG8BPDW&#13;&#10;YdB3HVOApAvwcdgj/SZ72Tu5aRsM9OAeRNSx8KxaJTppmkaqlronnb51PzqIM2czK/xqUFl8TW5b&#13;&#10;11Rc8APfmACNA7J5qezv1ttVMTiSbXjWP8/uRxh1g+OyzuP9J78O2n1cjip3pi9HR7XlXCaZMGiW&#13;&#10;RpuUrkqlhtywT9gbZculgI6fbQlyE/o9fhyahx6lF6Kbi5/St6n34/SBfUh+tGo+x6gcfYZy0JGN&#13;&#10;Vysxkl5o/jAuaR0ClgA2WYU7HOp9+jeBLFSd0uSlY2OTaWP8Rx7oHZMXfnSfPqQnymLfpHx5yx4C&#13;&#10;LGk5zNk94H7mM69Pb//8Z2WT3AwOZx+eia1l1axVm2371Krc2DjsZQfe+xIfulpJqUz2Q9kKKcfk&#13;&#10;1osvv5wtys/nC3hX6wDtn7/1s8gOmxs9Q7Wgrw9RAbijbSgCuwR8Qzq7zXKpGHVIhqRS6Wapiks0&#13;&#10;eulnaqwzw/HOSqrqB2eGndm54adtSp5m+JLUVjO0rLIiFymIbOnP15wduPUeDuH/Ko9+pQ+PU+/L&#13;&#10;07/7sz+Z3vnc6zlXLisMQ5869zMp1QR/+FWlEvOsANYIpWeKpzuu6qVufqHls8LAzzv3Vd4zEi7T&#13;&#10;LdOO+GW+wa8nwUiL/iOP97+Uw2QUXIBJQEf0kqgYTkITLBXOv8cxmBVG8XCdjYIrrohcWYq+Ba3+&#13;&#10;PE0oHa+gcSnnVvieB7Gkn3GplP2u/i4aJ4itUhEAYWPADo7F6Ykr3AJOOZTCCOo1iIyZeNelpXSW&#13;&#10;AfFHPUd8gyFAT9cNEwquxaCL8sTr8AniyEdA0n6rMAwC70eageNI1O/6yf3J9yPdMr4Ev+rWZQ88&#13;&#10;rTBQprTL8hqvptWIX1+7jk2zrv+sT6vogdNIP2M6w0fnpo33T6dR3rp9Rj0IWvFbIp5O36lXghhU&#13;&#10;tO94Bgl2o274rWNymcOSRiPuZBnipRtwlulw4IBR+aq9123S75pGBFUY/OSdDjNmUdGEPglJEheF&#13;&#10;GgWtg5CW4S+tn5m/7azQEKTV4egYPKBrGROz8eDztM6KKHiBqeOoAxyL/6IoAgcMWzWUwXHiHjyH&#13;&#10;PSqPvDvPQpzBOHw4S3jnrVJguJdhnwE7x0l1bOngnI/Cy28gb3CvY0KfmmXPYNS9jt9grAaqZlXz&#13;&#10;jwNCnJUMnAwcMfjMIM5gx+oUM+Y7270qps7vCM6DIPL6Pd7MNpnIs0GVeijPQYub6RB8McUKlFOJ&#13;&#10;F6rd6q4NtsI1nNNnvKR+cQ6Y1UZrBgCnB8fIlHH27pOmE7r1QI7DyzalOBGC//EZnW5mxEOHcWjr&#13;&#10;hXz606od9Ka3MswuJwKHQ6/E8YWdfl9fUUl9z2eJcg9w+zwYTh5OLts7DGouxHHBEPCMD8ahq/v7&#13;&#10;7XDiqICjlYMPMwByNg2YZZiEvpxa8KGb1c2qkoc7mYmJEeQzxsdHt+tMG7M5BtEcPuqAt8CCt1UK&#13;&#10;vtDDYLHSwSeLT6U86dXzVJwv8LLixmDvvXwKlqHmyy5wq9n9PEdDdZ8Qumh7ZbTDIHoHz4e3Sk/m&#13;&#10;Ma+lqjbua9owbaV78gWEMQMpoy8rZIg5vf6ZF6ev/Pbnp//6X/5LzmC5U0vRLWbczTkjdEc7LiKb&#13;&#10;AW6ArDvQN9XXW6q0nCUR/M+czmHG4eHYeNPX/vp7042bL09f/o3XpvNn4vB8cDN1vxDa3S6aWlJO&#13;&#10;ZshcTMbIUs6WOQgPR1bVjX5bDRTzrDx8o8/quq91JXrgaTTlCBK0Y32+O7ywEZy0E56TFl8yKMtB&#13;&#10;a9IjeChvKzOQ5IrDRdr61HAMy704cfBUOVJrwJ7PdD/OXvCk4xTEY/2Z6tZV3QZpmPxHd7DNmJGr&#13;&#10;iFkZ1pvhK5+Pdg7Jh3G+Xb3yQni8z9lJZcrBM/pd/OvLQurGWWuwjt54hA4jtZw0e3HkXf/geg6J&#13;&#10;vBwHyUtp3+3pR2++mS1xd6cvfOnzafs+zwYt0YoDCD9BFK/RldLAme7Vq/kZFKDbZuivLDN5o6+r&#13;&#10;OqlXftKMoD0S6X/lqb/FP2wJvNSDBzPjHDSutjaSeSsDlOk8q2s59+nlF1+olTLA72Qm1dkkh0EC&#13;&#10;Dx3kehy4ZB1f2qJ4OYfD3rt9vVaOOGNGWfSVOrI1zHHWICb3JU/hOU5YKxcMkKwsuRPHeDn3Alvb&#13;&#10;0wPOImp9mj4ncfrWNohpajo1kkoG53u8qi3xgVD8i4dnPkajggFOfnOy4nv0JLdMUH0Imoz3Da3/&#13;&#10;Lu2SEV+0z8O4DgS6zfKiAAXwCYjK/CThZLrCHb5z3fCdPg6NMADdpD3VwCdc0alxa76BR/Hh/K7h&#13;&#10;dx+lfiiq7VJCdIYZ/XbmltMQ7ZJPUCNh1EIZo5zNyDlW91yOk7Q5/HbiLHuYNtf+zuoxuNpCazDz&#13;&#10;04bSu4pb1z3vA0tpiV4F76tMgjOHft/YqWffdaZVmyS2BoR5iY5NJw8tV/ArSZU5P0VzIopX3tCB&#13;&#10;o0xX8ahWcplya0VAvRgIj+vIheapUcrseo734zrSffLrml4fn0cadXYdK0O0Q9z65TyAN/n2jkz4&#13;&#10;miInx06cmSZO1PMoq+DYT+61qyuYQvcZsRvnZ6sM6dKBm35IWjwqr3j3rmwefT87B0/T23Rk82Xw&#13;&#10;jp1YZeQ9KjkjijMaj6N79WVpK7iXLZ54diiHxdhmoxx6SdPaQgPGWvc37eFReixp93KOGjmQQfz9&#13;&#10;2BsfZtvM+/mYgaC/BgNvqlvbat0vcg6z+9DHymsHh7PLyrau9I9zZs6l9EU5Iy59m0OyWSDNfM1T&#13;&#10;DqYPlxcTFnblAJplpjAYcheODb5WtAraIcUW3j20bn2Qhgm01oUtpClOtpRS+i/5qrxVmgbiPCAy&#13;&#10;jX7qM1J1S8Csdb/UI0iLLoWXeoFcVUn+PO7nrCsrs50b9PzzF9PHDvfBqNMS2ih7QH/21YTRyAXP&#13;&#10;8eutfaFL6j9C49dPy/vx/uS16n4y8hM8V74ZlyF7I9uo8Xj+pa6l0KJALAV1QKhGN6RTaZ9exLCM&#13;&#10;j5NhWRFNJMhbbFBXTZV/4YhT8R6Lrw497zoZJUiBjdzNFJWrrC7qE6HbWGwCwEv8siHBG3m9VxLc&#13;&#10;k3e0YtIXw63K6nQS9zLClBLhbwUwd/hRMB2HAaSnkLsjXONcqDzzzzJN47xmmqGMBmOdBDDyos+s&#13;&#10;A08mqWfpRtpl/cQtYRtEDAUl40g78o5rH0j0dFHSngwj/Xg3rifTjXJOxv/i57m88I3mKth62oRR&#13;&#10;7sg/MKPsJZZWmzXK8viNVCPXx18L3zlPlStpa77OFHAFcQGyblOg9GUq42nGUyVsXh146SR7FgiO&#13;&#10;3skxdybJPzpC9VQPV8LenVzLl47QXnXv/BjhR8cG0VlaePPG9NZP36rOlpI6ymdCHeBom4LBrVkc&#13;&#10;zgoOETO6liSaGeZd9+UZ/O1LL5wSBuspoQbZZEkHruPRkfWKl3lLTypqJZplj1aqMOh12HfTyXFE&#13;&#10;jMMl72dW8/CM7RLh6Urf20LMeEsnf+35z8oSnRsHh7objKEF2hls2MrSbZz4pDPAKgdNlPZu8prF&#13;&#10;poc2Q6ctvZKzKkIbtOqVBLMcBm/OIW3zGP8kmGWH3+mkHaHbrg8K4yyCBxrUKpv9nL8SY9TA0yw+&#13;&#10;OTNrL49OHe7K9Q7eaGhgos7wVg/OoONHVgK0U0y5DHI0MDjfDc0NPPtzrz3gix+inR0GtI97iart&#13;&#10;CTVITFtzllzOqhcwzOhb3WPbjvpfunS5DEblMBzlYTQ4P6LwDj5wFjhbzocfrDQRmhapY/I4t8Uq&#13;&#10;EbxDn2ln8bYe4aWbORiW/tqyaiN4XMv2g3ffe6fSMOwMkqw0GZRWpvtapYXzwnPlOMyA0QoP/A1e&#13;&#10;UhRfKIsMlZGSvAbH+OoJgymADDLk4aSI22/64le/MO3+5z+f/uqvvj79IFs4Tp3J3qC0k1V/5XAF&#13;&#10;K9Db6GaohOcywLASYSf3p3Pmi9U7O5wsT85kxcj+9K1vv50yn0y//+XPhkZX8lWdnGWTzw9vbvTZ&#13;&#10;M75IEgpnYJtBYbbtPMh2kvNX4kxSn2wNOohTgu7ydSf1V5dB+6CyCkUb70O3YRRrWzz0OG1gBplM&#13;&#10;1/kWScdQpVf0bdrcwJxCKtkln3tH4Z98XSblcqxo1zNxbG2FZzlJrRByxko5F4KfM3X8huEx2gr9&#13;&#10;tMFRHJs+pSvgeWUJQaV40JYt4crlKyWr7RDmqIjxnLwNLzIbeLYOqVs5N/BPeI+95dC/m1kl9dZP&#13;&#10;f1qfoLyY1VHf+PrXp/fff296KZ/VVQdwSm6CMwxqABIa4BnIhKVKxygHfXryJuimgM3oSjAEfGZA&#13;&#10;V/nyF68KW4kbusfzSD/SKZ/tUTkDywy4cyKcYYIkyqtVOoFnO5LzgG6kTu+899706VderhVfYdnp&#13;&#10;lZdfzEHJ92v1SFJO96PDr1x5vnR3DUyCn1Vfu5sZDGz72ln4J/hwhLVxmqfoT21TejyDcfd0840c&#13;&#10;OPtBzi55HEeUZeng0UnlBIjxbICq7cvRoY4qmqBu/TRics1/sX54txyAoXe150yL0S6uaOcdPiJX&#13;&#10;lS4w5NPNpoUqLrdPBbTrwVj38fKtaf9U0jl+jesoX6rl/dO51k9gj7CUR/GFZ3BUD3yGbo1LckQf&#13;&#10;uZe74rpLaX4hE/VmQJ6vie6WSx809ymPQv92Xg0ZYLsZcKFB28LadNS/8WCxJ4Tf6E1xnKYcj9Vv&#13;&#10;74YXbccIH1juTzdCST0CsdoOej34bf3aANWm260aO09osgza5XCWdzBQoHHrdHRrDWDzmKQJEuGR&#13;&#10;CONsW8HFbdk5oQj9KI5upMPl8zzgVt4apTQm6CPRQEMRVU4xaBoieQX5Sz7ndhr0CvRO8Ev+1c6f&#13;&#10;JNCjJsn0WYJ8aN2Ojejaue+EKBxNktWZkpVPHHlMWdpLHdRVnRNKpgLXqo1aURG54lgZ/QR5ltaz&#13;&#10;fMqmz0x6CTNp6r6qEyIGu+Bm0i7tDV74SZupx0b0lkyqErTK2fIgNpA+p507ffA2fI6Ch7zaCyy2&#13;&#10;Ux7K2WHbTTs9Wv7hfiefSzdRB99aCRv7zP29xNu2LPTXx3w1LJMuWR2p/mwQP4UUTyvHfdm2kZX8&#13;&#10;s/1EHIewA+nhC3+O2traFgbTl+PX6jfwZzFS0wOvNK36b4AVLZunOqU6PinnSUpU5zk/6Szap0A8&#13;&#10;qg2Kd5LGtcorsM1Pg6tKJ1ajqHmXX7SsexlSBnhzOVUhKeWZ8ZdeX+r5MH09mp3NmUEX43R/7jln&#13;&#10;7OHJwjDXEZJfZRLQLonqvv7MMlsFz7E1/prvR90Kh8SVbTW/W17G+2XcP3WPhh8XBm8/633JyExH&#13;&#10;5f6LHCYKgAYDyqxVOLQ8dowGwHnwCNiCZNX4g1FG/uV7cSOIr2X5YdDNSBnBJQT5H+bqWbPaz4W9&#13;&#10;qpEpP7lbIQwijav9ZzyAbTwHRnCkYAmjDqWYqLoBYv9RrE42lOdmCsoH43QQ38LXdBj4nMw/0i+v&#13;&#10;A9en47qzW8Y1rDUTjHziRzm87CMYmIx6L+OkHVt9Rrx0aDxgLuPFdRt0OZ6XZS7zUNat8J7uVKTp&#13;&#10;MtY4VZsGl2WQjuGYS+Cs3yzLWMcu79b1LraYFdYCxCqxuqyBK0veVjBuPavfssxB3wFk+a7j4N1w&#13;&#10;xnNfYTB4tWGW0gI/ZXrrx7CocnFXwency79wgLv3zrowsD2Te8889A76M6ARun2i3GMct/Or8+rs&#13;&#10;KaUz6RCuG5S+83Z1qlYklCLcuJfOMYP6dCyw4xTgYKgv1pjBTbmW9FshYaVB4TwTmUPFSgTOgdPO&#13;&#10;cZA+OFrpYNBv1tnKAwPqjQe8+W3k1cx1nCDkcqxCeZByx1K+ml1NB6mTk1/n6qBHg2711Mka4Mtv&#13;&#10;ALAdGnBWOH/ACpKqRwZwwwBBq1rFkA5WkMeyZp0E/Y7GjJOjnV41gm/9q1mP0FrdhZ3AZ7Q5xyTc&#13;&#10;HTj9ZR44HR32thwd9YPMgOwetBOBI6q3hcRIgQd9mcEIXOHgzAXlo7nybI1RX7MiHCJ3c5bAQWBy&#13;&#10;nEwZV3JEWAVQRnGMxXvZLkNn9r5dB8XGaZN8xSOBw3kG56pjyrRtieOb7kIfNNSO40wXjhdbr25n&#13;&#10;L++97XtxqDxX+JoVsv2GrrbPVT3ls2fYIM8hYbfMVMZpVWnTHuhyJQ6Yi1m5wliypcV5L8o9vnGc&#13;&#10;wdnNwIkxlx8e+yBf5PB54cuXrlQb1SAuPABH9Q3RK5ThnjZqc76lSn0Zi+qlrq5lwCVHtFlw4dyI&#13;&#10;NOAps0ppUiuETucsjP1HN9NmH8RIOJr+zR98IV/OOT19/wfvx2EWuh1yWuWLQoHJ8OcQ0R9pk3BN&#13;&#10;2SAHBp95h/dTlfQ1cZpMWW0TlL/93femvXsPp69+9Us5U+Pl8OHNtA1Y2ZOdCYeADW7hlXz15F4+&#13;&#10;kXv+wouBm4pmu4lPvVoOWxoldSttE5oKLe+tn9VXrB/ZqDNKUk/Oz/oiVTKejrzjOVs2GJXotR25&#13;&#10;dDYP3kOL/Wyf4jS9l7ZEc+3IwXE2uqNm7cgsectgayeVs1z30SMOo5zBkvbGB7USIDgWlvqX0EA7&#13;&#10;wbHbM/UJbNVQH/ja4vU4M1uWUnP4lv6KbI5+wZcJWh/lk+rho8tZQcIJdP/eXvHQvbscsVv1JQOz&#13;&#10;YwaCb/7g+5Gho+kv/uI/QCAGtT3okdPE4TeGsbKLV0ILy5jpieKmIFZ6Ls6y/dSNsyDNWzqbrG1x&#13;&#10;0lX/Sd9Wq6QmoT9FPwf5A6TqqKbK7n4g6HiHQuEjdDDo2E6cVSbk2Nk3DHYTFOhqO9v582ejC+3H&#13;&#10;z+HAVm3lS0FWmWzmK2k/+Vnk5l7OEMpnhun1zcvZNpU2wvdBM3rH15r0NwYykb3wq3rvRvnhRY1k&#13;&#10;SxS413MOiq/jHKRsY2j4wFZ+hvU4K8JXkgy2DFi7v0mNQiRpT4bSM8rFpyqcgD7LX7VL6M+WpJ/B&#13;&#10;sdS9HDqVI/CTt37z87iwPDibwAtJ6zrKQWf1FtZx/dx/vey8nqvd+kX9XeYZ9+M6kuGJEdSONPqR&#13;&#10;BW3OLsM/qAO+d+V0CrL0VJfPNSE0fdwNJ5O63XUeUZzMZG/wrrbVV/VA05UN2c6ahpv34SnOEcDb&#13;&#10;fu48tZopgyOy79Pb56L3z2cixIG+ZSaH1vrj1rU9OTK/QKRVW8CznCziupCqAbxS0Qp4pBGovx1Z&#13;&#10;tZUg+RZ5ZUIH2yatdkYPfOOK3w6DUwS3ZBcvggw+3lSkvEI7DnKTiEFR76sOmShBp2LFjlSlVagx&#13;&#10;35xP3sWrVZpf5Q0H8ZKnhj1N9rStfqfHRfk6GWdJ9BE+GnLVV31JOy+0PV1Wugp/pRJlA8WhrxyO&#13;&#10;UWWgK1tDAI+DvXgu+kgoZ2loy25BBbTAxxxqlT4rNHzBpeSafGvHIpYD6U2kx9GXMssmSbwtwFbI&#13;&#10;GYs4y4stxD45iDMQ7uCw05zBdt8279gh4tXPZARnCSdKRhSFv/qxEfGFbYLScPLHQOo+Jof/b8cW&#13;&#10;xR9oos313X1vsmaeUKN3s6KyaBN4tn2z8cQ1LdMXRieTYzpO3zcmuwI0/40LUWeExM1MVF1C7rGZ&#13;&#10;FN1HND97h1wmYeplmgo/V2zg4tWSqujr9FRJknxVXmie9qsiCsYoD6wCkD9Jm/t6LoHu9lvFVb5Z&#13;&#10;n4aOvUotVktW1viM98WLz4UOmWAMbdClZLtAK6CwngtaFTjHi17G0c0t03hGcPUDt75iNSNd/ccc&#13;&#10;Xwl/iT8reL8g/0gzwHoWqn7qOOPxz3KYNPAG7d4S3d0IKmIQqjqOIczDAGM8D2XcOZqkIUulLyVF&#13;&#10;0c3hJOJmpO2x3vD958Audiqa6wDNUKXjD9NHbczERvSZtbrOSTcLbvLx4hVDBz+zWzXwSdnimkYn&#13;&#10;cUn6BfFKaUcIsEkTMzHBYRBUNWpQNZe9jB/3A560rZy7zGV8v5uBeJhDl4kAymzm8mrkhctwjoib&#13;&#10;23nO/dELpSMMp4k8fnTpgOn9wN29cPK5Yzt+mW/Ej+vyHTppw4b1tCCN9N4Hk/EYnFa3i5tl5Cxs&#13;&#10;y7qX9lAfrdb1UuYyVzAvePCrd3k57kddx7OEnWYJIfnncvo63rmO+zlfl1R/lettl9Hpqs3mhqvB&#13;&#10;b76CM5S5jmojs9BwKfqlTAMEX7/Q9oJVHg7VHCsmDHC2jtswQk+rJrS7ARfjwSqBH//oR3WlmKwG&#13;&#10;wVsMczMY7pW7t9WzvXD1z8GROlsybnBeTtP7melN5wTGXrZp6KiskCBfBvPkmSHm/APbL2y74bne&#13;&#10;2jyfrSI5AHaug/r5Co4O1b2BvU47X3Mt5widwMlJ9r0XSt+kU3QIWHqvdMJx5GSgNjrLMrCDu85Y&#13;&#10;54kuR4c7tYLGgFYQ71OjjMmalaMX4J7y0Xt0lJubDhzrjhU9GKR13kPyJUcthwdPx8sRoPNm4NQ5&#13;&#10;EfNqF86Rg5xNoRxOGY4dq06sztgIfIed0nm1TDXnVjjsUTmn4uW3p9hKHLpVJ26rirMlOKa2Hmb2&#13;&#10;Mv98YlU7aA86QRv1jHC2LWTwaeaFs5vjiYPmZs4+GFtt0PJuHDBwNiD2KdLabhUcbaOp9gmel69e&#13;&#10;Vs0YJtnWoZ5pFwfTmsVGFwOwOykXv3GQqD9nindWNaBpTvUtY8gZOLr+2r4VQ4lu1LdcvXq14m5k&#13;&#10;FZTPBjqcTcB3JQ+t7gsmVqDL6le6I3JZOrGNrqGrx+Gi+IQMlmFeyiH1TVuVsXU6Z0KErk9yzsru&#13;&#10;js/lPpj+8PffmJ6/8vz09W+8WcZcqpGyMuMUcwZNPOcmeLWMwecgq7h8zYGhFJsuq50upj7Z1rB1&#13;&#10;bvrpO3fzBZ1vTb/z5c9Pr75yIbiGp7bT7qE/eFW10PBxDn41y7MR2eE4b4dmggAAQABJREFUqMOY&#13;&#10;g3cpDzVQMDFQ/hya/qlb3jEs8VLJStIxqkoOMgBFY85Qz9K6MjIZ354NwgTtRU7IMZmwNFn9ONEM&#13;&#10;AK0OIo++EMXxsZF0Zr/xUh6qraBXbaBt4qhi5FsRlmIKffgZ4Dh/6Fz4idOf3r6grFTOz3YhZ7w8&#13;&#10;fmyf+eF0IY47FS99GHzuxLF2PzjhcStffMnghz/8QdXlSpZUv/rqq/lSzmvlHPKpazJEDsCo1RKp&#13;&#10;N+Obc0X9xRuoc1RyhhSiYzICAeYgbf+SI9nUk/yftH9G+tVVEQkFKfDQgJFK7z6h93LGxJnoYpza&#13;&#10;K0JQwQG1+7WlyLai4VBx5UDhyDt78fJ072FWbl16PjwX2SwLfcq5PFfy2eempa078OSYwR/0CyuL&#13;&#10;7LGNNPDB3qPpepy113J2ySbHZpwznIsCObMaSrkGJ+in/fxDi+K3pKMrwR8h6ihh5suU33RWnJxs&#13;&#10;qB68SIV3zRqb2YZX2XtBDYhylko0hwFn9ZybgUuKCdwuY7z3tvOsce3nNf5piVU9Rj5p4Losb3kv&#13;&#10;3XgmK0lcWdFaffKyK5DoQZdBq6JB6bAx2FrTbZQ/4KOHiRGf1abb9bWugJOHQU+Hc8MHP6Jt3ae9&#13;&#10;PPcZQg25ZCj5asVm2nTr1mZWjj6XrVwXs2opX9NKHra+6qgCMXCtRkNpZeLbivQO9fByeGyuRjm9&#13;&#10;CkDzT9VlvIT5nFe8ZDUId59fTXqG91um1nRR5ycGzKkbHmyHXU/C4MeV02RuB7CFLqpxrE85K0VB&#13;&#10;M+huE21NX3mRuvmb5+Kr3P8qw7Lu4Fb7zTjrQ2tbdZzVENSnG/TTr81XJkF6VRt7haPYu95WYzKk&#13;&#10;Vw2ZBDPZpTa9vdVkD5sBPVr26+tZuYcPPRAS1liLvSfg4QOHmodPe7VLaafiLRQyecDRm96zhK5s&#13;&#10;rdyy+8r2jBzUypfAd0A35wmY9+IMcS6acrquvUvBve21Q37G6sbm8UKpcNWS7L6Bo/pcyIrCoFm2&#13;&#10;IBuSjSKY1HqSA9rJg3ZF69JfoR1+Ys/WZE76KPhsokPSjjaBLz7AQ+JrZXP6MvYcHSos23PwGpKg&#13;&#10;EfoXF+W5nSWhZ/AVmrcCh54N3zXXJU+lTT9QuWMf4EN5ikfyEtwkYt+ADlKV5lWFLje1T0r3sVPA&#13;&#10;9PNPvy0+8OTMbYGm57WTj0I83DufVYsXs23cBw16G/dav68K6sxV5ok/JUfiUt/C++n3aLak29Nv&#13;&#10;/3lP6iO4rmEvcT35rssZ+fop/raTEePF6tqtvHp00wU2Ahi4BbGZdBAA3N4L10IHX/k0kB9mM+gp&#13;&#10;4emmabgNtsojjOMgRxGryoY5wSp4AUxoSgmHP7pDeJo4cBRGR6GhemVKMwPc/MQjoVv1GPDlB7dw&#13;&#10;Tbl12E3iCMVxDFx4DTrCBXPJK30LI9hdft/NtKgyGrehqDqdjpJS6nfuBy5dlhj4YOxudO9HgIPg&#13;&#10;fYeZRvXcQi++6JaDBYWRFpzGXYfb5VaCOc0oDx6DruN9d2KeWqk0zmjRSnikc1W3Qacl7ss0I7+2&#13;&#10;qn26cx2X6Zf31anNAEY8+msHoegCRn5NIUoTPdZtM/Itr6N9R9xo6y5qKYCDD8ThKXXvVMUHeRg0&#13;&#10;Cvlyr/36it/G8tTiNWjmHTkhBwbwZvvCfaXMt+JE2Qzv6fAc3Eq5U+oGswbiXW4PPBRCRgXGGbks&#13;&#10;54N2EZd872cGn7PE/n94HaUz9LUFda1P5aYDOReD1cDYSgMdbNEO3unMBM4GMMwECBtxntzNkkjw&#13;&#10;zGAb4F9OPeDp6wtgCLaU+PFgW3XhXmcPZ3TTKXjmkIg7JldfhLCqLVtyAguO0o1VJgZRghUueLTO&#13;&#10;GcmMvfbwXXuheaIPyDUINPCuporscChZgVBtFdg1WxFcDJiUZXan9Fd0Qs3QBR6nhtkWM/eCDt7q&#13;&#10;Eass4OZgV9ezGejZqgI3jcTYcE6JgE5bF2wfyuG9SXt4ps9y4fhSLscG3uCY4AQyExgVXkYqXkGf&#13;&#10;ndCEg4Ozpbzyqc+gPwcDOHhAuWN1izgDRM6lza2scomRZYWStrDNSjtcv3s9Dpe7ZYyUAzslWzFi&#13;&#10;O49gL7O2kBZtOEnMEOFPQXl42Oeq0bdWKKQ16R3OnnJybeSAT3yFXyKzjAiDcod/GgTfun2r6gJe&#13;&#10;6e+kqzZK5dE21UjoAWo9Syey6tuzbnhAFOOGpdB5kj84cY64ansrTZyrchicH+UMkUtnI2NbOQNo&#13;&#10;79r0+itXpjN//rvT1//2e9PPPwjOO/lc6xSnVZbl2jteX/cq2HgpdUndD46yIiMOAuWT861sq7HA&#13;&#10;81Fm69++llUUf/9mlNAb08svOG8ishoHZ83Opg4civtxDvhCj9m5Y06E8Gs5UcO0pYdTkZJbMk3/&#13;&#10;V3zaOW1hsNm9VZ7z3iDTShMOSXlG0A7O2iE/B/naRDsmHKrY2+kM0Dn1Ll10dpB987bcPCgYdTik&#13;&#10;riTw8L7ZaHy7d48jjzOG809J3VajXDxKj9QgL++r38UX4SUHtL7+2qfLWfaNv/5aDmp9uXBLjevq&#13;&#10;fCRf0dGXjK8/WTLNwXOQuDPZ4rVzend69/1r2eZ1q2bL/+Iv/qLO/XCAs9Ve9MEOngu/nWbMp9wa&#13;&#10;XAV/dO2ZSsYwnuz+ngwWgau6eEh7pG3zrI69oqH7PHDrfTNaUiCR/gcxus1cpZG37KcAAqucF2mv&#13;&#10;3fAgvgH34Y7VOtGFwZ/u0bb3soLkbNqIU4U8mDW9ngNtX9zNGTA55+TDW/fqLKlHe/emr/zWF6df&#13;&#10;+/yrKSe6KvKp+ZVNduWDGydWrU6Mjoa21So386Wde3FC4TsyDXt0jipOn2B2mGOHTm9HB/wGjfAg&#13;&#10;uPIoTz3VEG3dugqDJ4oWicNfgufRF8BzBOk9l6zPNs94J8+A5ypN4zTTP+9LFue+ogY5KbMcUpCc&#13;&#10;20Te8Ruwn3VV3gjL9Es8RppaKZP2lI6swg1H5KbqWvEBVnKBjgg2w/duOFj0WUeZjaerTmcFkTTq&#13;&#10;NGy50pGBW+RWJ//1YTOM48gpXVz0kze4DHzQqh1fT+qrZbfTjz+f1VucJi/ks634zOAyOQK2YUOx&#13;&#10;iqkC0YN+H5pHe0ARjk2rvu84ur7SVqJkrUFV077SiSJLsS2dHxgzKDo0zh+lkN/gwgrBf1W/pNU/&#13;&#10;qkNyFr7d59NveUd/hlZgl9xJl/vRn1gZoBpjhYs0LbVdr1Ubz3VJ0mcG6X6ZAJ/OM+dLfnEtV9lO&#13;&#10;F2f2WGlXchonwqk4qofNoy3RcT+/jchG66z+ogxUayVO+vpHWWVLfo/y1T55BHwF3SO2CzomQ+m6&#13;&#10;tDV7wz2Hh5UnzjNCz3IwVDsERtpMGz1I3z/Z4hzlYMILXx/lHcvoxof5EmBWDOrH6BgTNfoLDnvn&#13;&#10;2KkbmYY3XSgN2XQ/aOMK95Kb4AYPslCfdw+HBImqD70kSM9h3E7Xg3L8g8vOwb814c8hnTLZVuDq&#13;&#10;3+hX9GJbHx/lLLdMSOEddpa0+Ee5gjYjM7gjlBRTcZyHK3kMHoILnDAefg7DVvqkzFN4PI9sA6ty&#13;&#10;DqQJb55JfQ9j2+/mnqvrKG0RzZdDsAMndoFVV85dS+vH1rJqsEoq3taucE1BRccogflt4y0e/o2X&#13;&#10;Ogz886Z4Q11lSR1TvjZ9mH4fP4QMCWRo5lePFfpZu413ff/0+/F08jra+mS851/07lnpxa3lcI0n&#13;&#10;Wa92mDOt06zTL99Ltr1MNOd76tKEX0c1gLk5Qgz526ObWbkwzyHCa+7cl0CGwcZM4KphAo4xkMxB&#13;&#10;WEMKhE2TtHJTmWLgMLrZ87372feepAR1yzkJlY4shuX12vXceS1XhRdc+zfKqNatsqTPyzKQc3Hb&#13;&#10;8cmHYweheEYFnj8wS6FWjDzJn3p0/qZFp+lGGeXPySu/+wHbvfQj9Gfa4NydqfihDLqsk63RsEaZ&#13;&#10;BHPgN+hKiBXBqOx067YDf4mj98rrpcTKbqOlYTXtOs3o3MQN2oL28WHg1Usp1+nAExq3NS2KqHN8&#13;&#10;KZYQuemWOuq9ToRR3xPRpeA6ziCx68D7Lqhf8QHeCx4DftEkb/r5aRrJt047YIhdh+Ho6nTdlsWn&#13;&#10;lWRJ/9FeKTvvDGAFSoosFB51P9d3bn5wGc8MKltYwu6Zgc7S8wxQzj93ITKyX18VoajG3lBGKWXv&#13;&#10;N+qprYnOXj7Z+kH2whsobqUDRadHkbOHGYzUjGIGVmb/KUh5OU3IvJUscBnODdtTPHe9s2ogS8QF&#13;&#10;dLY6wooUjgI46ByrfoFn4MMZwNFDGTsoMhsjso81A804cDyfzddJGOrllJiNXEb06FzL6ZJBg2er&#13;&#10;VgzArAYRlAOHOjg1g1f1PDqdg8WSvjr+pGFc7QQ+xwFakZuAqrQGiaPjPsj36Luj5hiypLQH6E5Y&#13;&#10;135m7jluOBtsb3F2ik8d726b7e4OvJwzoZMgTj3gh44GsRcy6KsZmcTpZK5mRrjaLs8Gz+ez9YXh&#13;&#10;UoO0GHYOVH30OF8JyEBafj/12EzjWhUCvnNeLuW7RZwxl/LFm/spC74+6yyN8p1dwgmFfnhLunJy&#13;&#10;pJ1vZcDJ4HD4Zp950s4XbW3VyP3D+7VlhsGh7jpUfYA2ey75DzJAh4ctHGTBShoHsjm4F82kZ/Rd&#13;&#10;vfr89MILLxS+Zv2bflnBlNUyBoH6EmdXzF85LJo1JcmvfoWQtCFD55QDJnWDJxqW8ZAUJQMcD8mc&#13;&#10;VktvkLRpC0bo5kb6rODnDJijGKNW7rwUp9aOQrM9Zmvj/vRivp7zZ3/ym9Nf/c13pnfez1YoOiWv&#13;&#10;tYOVFXBqx1UcJUGs0FIK/VpqJymC6lG2vWxuZ2B759H0v/76W9O/zQqWFy5nRVZwOMp2E84NbfMo&#13;&#10;n+/2fJBVYadPPTftcUpky5DBF34UlKl+2lV93df5LHlT7xJf9Y9hhdc588i0A2DJGLmwzQpFyPeQ&#13;&#10;X7AZspwj6NIGs5VfZLuXwzM64cn5aGUGh6aDbzlmfBb4UeTY73TOdkErrYQA9JwDfmFfRn+rwJKd&#13;&#10;73/vO4Xn+Refj6F9Y/rJj98MXzPWH02vxZFSK5qSN9WcXs6XbtCB7sN/2vLah9djg5yZvvPd72R7&#13;&#10;zt70x3/w5awOymAveD06yGGGHKVBhC3COTXaaPRVcDL4KjPYy5SDkt0n0+voHL2a3wa9kjTkFe2L&#13;&#10;/qGH/k77j+fihSpIf4YP03aIEcO39UpgKUeDiQa7cEybRZ7tIa9PH2/GsRx5ehh+5Ax6PitnersO&#13;&#10;edqMk+RB2uzx9GFWjd2849Bgg0081Y4Rg4kn6TsUxEmg7cwGq4OiyY1VJImebmSFji88Cf1p4eZn&#13;&#10;aZ31RJ6Hw6QGUFW/pkHXMRWoakYP66wSiQ+rT0oByvYsIAUauo6ALs6AQUP8OkLROQ91Bbfu67L6&#13;&#10;U3I+P+mXqx+GVIJye2CeMqPv3ds+l5t6X3CTpNusB6JedDu1PlnC904ecbbVqJNf/ZvjQW5d3o4f&#13;&#10;+r97/87bJc9lFppiZp6SF871jPe6HgFdMIpqKbcHOeqUNgztpILTuCZB2bNg0XzKB6POQ0qMhJpQ&#13;&#10;Ho5FMqB/sw3CCpOHWXHkXAdbvPSz2sskRts4c52rImQF/6LFwLteFF5Bq/qZmhAKDIVWXfKn/lWW&#13;&#10;3HnWNhUbeGGmkovwOf3jrJ+aLIiuKUdKcOZg8OutK322F71T9UIPZUEANPKfvorTZpSPonMVEKJo&#13;&#10;MXhFmso5t3HjN0f2q1/JXxgOu5bcpvvSNKWbj52vlvJNRJTNkpfqIR0HhHh6ir7s0HJ6kNWLtWo0&#13;&#10;7SadPllAT5XX7xd/Bh5Y5E3bamf84IB98eijPPEmiehddKFzbt/Mp3bTD1rxc/u2rWJxRkQPHoQX&#13;&#10;TKKwpQzwxyRNIVA40D+zk2OO5LjQ8uotlMz2beFcfF28qpm6H1xfO5c0bNPaIh5bDowLsW1s9d2P&#13;&#10;A4ptRK/pD5WnPdWLLaAfYUeilXfuayIqtoP6c9Szc3orY3Rs+Er5g+/xapIF/8hR0Gmu0q6JkzY8&#13;&#10;LG4jE6CVKvbcZnidg4lcsemsBjrKZMzhUZxP8QpuBqfd08lncjPO7O2UR+bVPlUL/q0jy85QUEon&#13;&#10;40pv5w16Klfaeh184J176YJTIOWW3YwnYrsG5OWsEH711VfnFYZkZfA8XJNj9Tzik3cVBzYRb90v&#13;&#10;r/K8V6zyhQFzdS19vI6vRPlzMr34ZZz8XUbD7Xdd2eL1GdBINz+uLgPW4LcBq7lzlewX3wDS1ZMO&#13;&#10;0fuvjpvR04UYkIW6UT6YjsDpROsTUdoAXwjJXIP4AjJXCkwEzq87tiiHKMHdGNX3E4d2pSDBhUnK&#13;&#10;IKibeVG4JU3j4Joi8mvigEfBFOhVo2CKMt66+Mar4K4jEGod1kwihbLAJDgd+j0ii2tc1rlPPi8b&#13;&#10;a7zr8uZOJgpPUAcdBmEQVsXlfuAnv/jjecUI+iGy9y1EcAOn8e60DJDGc+1Q6frKtx74j0ZTepfZ&#13;&#10;+I56N479tv8OvDxRIF12w4abQaQw6lQPiz+dv/EP9HqjTPF+7us5YCiek2FZ/ninT1DvbpvGuRVc&#13;&#10;w9KWXa81DUbeju+6ixs4gKW9m64j9Ug36K89m1c6X5dTOCYjepjB7HeRnRTf8Jpnay95SVvoJd1c&#13;&#10;PiXtSxq2KNQBk6eIcxwVMW4ctAiemSewxmCxZyfwJ6M4f9L52ZrhM5XnLblPp9Ce95wwns6AcQ6m&#13;&#10;e5+N1XFUR5x8HHwG5z0755DXDPSjpZXrqyq2Vqi3rTfHR3cy0OvOz1kZOoH6bGc65nGuBzi2jehU&#13;&#10;6wyMwF9t+wm/KLuW+CfvaA/bBxw22duI5pPbM6gb8qeD1z70kDziy8CLzrKcNZHlnEBTA4BhXuQx&#13;&#10;pElHlXqinTKkFdKSRRdLOm0xAtdg8ziDXB3+bg0ezb60MaJTfjDnNVMDh0d7+SRzHEWiGS1odj8O&#13;&#10;JYEzpJ1HOcsieCvfyiGGBseOOnPiWKKO/tqBYdTOpNA1HRy9aKZIh0s/d4fOSWT1jk48HW2cVN4N&#13;&#10;uthy8VycJwaizYttCHPIWC0Aj9NxIDzZjYMjxrOVROq9Hzo9CL/dObg7vfjSi2V4cGycSlkMEzJm&#13;&#10;j/0jKwJSnrZ3foZ9x76Ew6lyJuXSxbVCIA6bjQwC4cBZwfFu3/KPfvyTeXmxWW9nTZjpbrmhH9vA&#13;&#10;MDOqfnSOVm1ZKqHKfVCp+g7+kcYWk60dsurHWZQVWKnv2bPns6IkA3+DYUtPA27zSQaZR+HROIjO&#13;&#10;P3dp+sv/+EfTX/31d6bvfvftGC+nQ7+rwdFgkGxFt+a8kcE1DK2S3rwazlHD2GP7qfMJ4vsZiPz3&#13;&#10;//G30x//4W9kFUtW7mRQbCXMpvaLcecrOucutZPSWVw10I1SIzcCeSr9kDoVP6S9DIrUkf51Pscw&#13;&#10;dm1NFY9PrBzRrxYfh274dic8KGzns9s1OxfjrN7HWIOTPIw0aTnZ6FZtXrQMz9nu+qR4MrwSgxQN&#13;&#10;4esH2+3gb3CqnTho6RSOlr39vcQ502d/+r2vfmX65j9+K9tnXk85ZjdPFX/85Mc/ijyEL+Q507z5&#13;&#10;QVaj2KajgWv1TfTip5NvP7B9aScsN33pS19Ku8bAL0duEA7Sli5vhRbFFxqYtyJXvFQ8ovHADNZl&#13;&#10;PCWPNiyHdcr36d6twDAbOGVf/sjX4j6v3Ii9Qt6aH7XFbBt0ouKrYhJlhm/QIokaj9CnZsxTLn1t&#13;&#10;q9Tp09m2l89zy2621mowDg2rek5dupgtN1eDSuQszrjXXn11ev6FOMDYUXGUvfJiDlbOeTBHD+8G&#13;&#10;7swbaSuhdTccWp8p4GFk9PqNm6F3nN+RE7oKDeGi+1CvdpyYBTejP9etIKpDc3895g/+REd8iR/d&#13;&#10;D56VpvryRRY6pwZtgb0Zfno850dLeelH90Oe0X9VZoqvwU3ipO083QcoS9zgee27RFXanpjBBzi2&#13;&#10;01a8d4sywWrY4Sn3/izq0IOURAUPP2m9r74ovF7JF+/G+37RsFp3VEznz22lm6/uiwbB1ZevwG7n&#13;&#10;b/d3q3Ibu9Rd+Q3P38I5/AAxsPifOBEfR6YlKxvlMAc4Z3uiNJwl57P6jzMcP5Bdg0u8sC5L0h6Y&#13;&#10;tQ1YpRR8tF8FMrdCptOs3o0b+qqQ1t5kUCCHaZeUWfXFC2mncsAEHr5pnkzfnvuij1zyLwgAN/mj&#13;&#10;/qOLezVUmqPrEYjy4Y9VvVK4JtSGv/oAcMqcAdMFA2846gvZQZwUUjVv9uefU6nW57ExyJZxl/6d&#13;&#10;vQBGOfHQK7DJMZqQL84sNNEmtfK0KtdO8o2N2Aul+6Lzy+ndW2TYMZwFfej7XvX/9PxeJkHu3Ppw&#13;&#10;Oope2tEuKexizh3bYqdwLKQMtI9EVpk7mVDCI0LLrvi5/mkQ9dMWQtWB0pnv6yZU0F+gTYfmP41T&#13;&#10;bRpYrn5sSjDYUSYGfC3w/r3o29Cg9UzoFfoK6Oa+eSm8M2+LJ8tNnt5GDGe6UH/IoS2s+Ev7VIQq&#13;&#10;5q6aFt/nxlk5/VbFqi3hnN4eZQKDHHo6nC6e3Q1N72SVaya/UviT40w+3Ls97QbvU5lIZDs4sP5x&#13;&#10;VoWj7FHsDqtYHdpMPjrk2ogX7EjEHB9cKr7pptxGFFq5z/+tbFvaCC5szpvpSy9ky+dzOcutdQ47&#13;&#10;C6iRrx5WMLz5uCD/CCfvW/dCbZ1mpH3WtXCdX6zuoVREX+YI3dF7hjuuyxTL+/F+wPxkDpNBixWk&#13;&#10;wqSe8AGldDadsKAAdC6BSkfOi0d4eYHNLhA+hYNQVwDyi7yKKGECA9PVSpGkJDQMlJoBDgPwgvoM&#13;&#10;aIpNniaAMjsgcDf+qGSVo8xVImm6ISiLYFSdtjhgUnrjtsqzTt9ljL/wVOdmykHc8da16bFCrl6N&#13;&#10;dCevazxnGkUIWmG28b9O37SjIxg5OrOR157vkW501IMeM4/Ue3Ik3VC4YKxkq/CmuArdFTzpl2mU&#13;&#10;WcZdJ/vI30GXUcbAS8J+10K7jD8JZN1m/WY8N+6pN/5J+CiMQfNuy87d9W2jliJoY2LAGmlOwlPm&#13;&#10;gO867qUb+HReZY5y+93Hp22DbUY/MAtag8nfsHtxo/j6rd7kJkUot+QiciClL03UzGk6Mhs8dCI6&#13;&#10;J0vlhUEnM9K1aioyVbNHkUhL329mVuC5LGEHXEd6LobQZgZDd+7cKw/8UZwce0c5CyMGFFgpvvZN&#13;&#10;OyQMLuXkODzXA7zQdZSnk6qtMdEBZrJ58smXQ74M9m3lqINg0znpxBnAg6Y6MXDRcDcyZkBW53nE&#13;&#10;wJfGrKkT0q0Skc8suUG8wfWjRxn4pv4cHQ6Y5aypA1NDT4fEKlMw2PdefZRTn0SOgWEwjlZmQcbh&#13;&#10;ycqsmYc4CdThOB3lqcAxiy6v8pw/YrYdF+AztKwO20yB2ZkYQNLtZ+DNeSUf54NBaG0RyLO6qJeZ&#13;&#10;8vNxVjgB3hkiDtxkbDCYHIZpZkR+dCkHRvAeq33o36LHXDfOGKt1rKphIKinZ3UvOlgam7rqZDf3&#13;&#10;zdTHORXan9s5W3XgxOG8YmyYZdnP7Pz92/fz2ck4t7IShCwZdjEyzmZQL4CHDzh54HnrDicIfWWw&#13;&#10;H8cbYzz5fA66HS/NW1Wn0F55m1v3Vwd53orThZPJ6gUziowZfU/DbANprBSINASDNpbGtslqCwN1&#13;&#10;je1tcPKzumk3qzVq4B5j4yiGj5nJJ/ms7aOzF2Jw3ggfcDxltUlWWZzW3lmJtZ/PJx/mLJnf/8oX&#13;&#10;pgvh7b/75o8zeHUiv4N/bffKAHIjjjQmUBlaQxel3OhufEDewsbhlThFUp8nWV77P//fb05f/fIX&#13;&#10;MsD/dLYwbWfbSVaXJN3dtPnpC2n/tHtOZQ3UqkT1XfQweVnWrY3h8GXqqCxphk52bwtWfc479PSF&#13;&#10;Gc4pg5+H4SPpwCqZ1Eb42oqU0E+blcxGXrWvcpB7O4aVz8selIGeOgW9R+GPu1mdVgfj0WUlGVpn&#13;&#10;/iUOLp5q8iNlcuoY4L+UVSPP/eTc9Jd/+R+n/+u//t9Vjy998YuF03e+/Y/tZIv8MeToq+2tfMEg&#13;&#10;Vw7L7Wz9upizZv6f//VXRbeLl7anz3z2czWj+CRfHWKamuVsHsET+EGf13Sq1Vt5K17fqJ1carjh&#13;&#10;McHKkiBftkltVU08WpD7+BxypYMH7Q1gUQTPdd8aiAotWFVQyiiiJTP9Ujo08KUPskUjA1Jfztk3&#13;&#10;0EjwBaCHabfr1z+cXnr+BeArvcHsu9fvxLDNdrb3rkcWsyIon7B+uLc5PTwb3R+4pyKXPkMKB3LE&#13;&#10;uCabBSRXzvIP4yxxRor2GoMsfBFWrV8d1hj5aT3X/ULLVfPPkDFXtopfOe7QLbRSpndF3C5ZFYqG&#13;&#10;yvGu5WTIS17OYbwfz67iCsAcOcr3WOXkOuDNSerSsNwm/yq4h4MIupxM6xPawaTOwihjdRV3Aox3&#13;&#10;eAJy+IMMya9cPLLs96Rtm6kKlukptApXUZW3B/idJ/RPP6MN4cpxaDWBdHi38Wt6Kx9Qtq9SiuYO&#13;&#10;H4w9jd+Un2x5m/TBTyrPnPC2W+KNase0Jyf80XHONwkcK5ecaUM3g9EHh6r4ui6Nx/pZx/Ekn74F&#13;&#10;37sOwS84gsGuIQ9glCzMOM8J61J1THq6XlA/PF10BirRVZ+C32mkq4FZ1TkPczRYfiFgSmwd3S/F&#13;&#10;o1uHRlWmgfN4M96j2bqsp9/+oqeG12WVlq/E1a45z4hjolZLBxftQncfRx+UfopM6YM30k6u6Gnw&#13;&#10;P/jNJAs9K+A/202kIRMmXHpCrLfg3M3h+ewM7cxeMJl1987tskv0FXeyani/7IxMLAVl/Tk9lZmc&#13;&#10;6VRWY146f64cabbV5nSdlNhOvKRMP9J6TU2RaLT7oH0s88K5ZbXpOEg50qiDdpG3+XmOqTYiB/in&#13;&#10;2xIvtI7arDPW9Efsz0vZZsYRRBeZaLQSZZwDxFaVh+NxfJkLPH0f2XKe2u/93h9MX//a16a3fvbT&#13;&#10;csh0PZQZ+6ScEtERqSRHhLzZPx8k1T12IIbLahA0KKdVnsXZxmO8zHWS3nTay6fcL2YS63Qa+Mgq&#13;&#10;r3y775X0ZxczGbWfryTeuHV3uruXVcybWV0Ye63OtYnMmpwwIV79fmSoAp7JD+QgEZ5Z64/m8U42&#13;&#10;/jZt6SgfQ8iKxfQzjx/l3LvtF4vuTV92SyAGZ7ZGVXgAWF3JgZ9i1zxdEb+CP/As+j4TFpyeDtKP&#13;&#10;PK7LcBJO17Fx/4jDZCh6Tl/BpZJ2+opb/zGTZTZXB9pGsRmmCkHCwEXnglkZIAz1gUwTNgo4DaEE&#13;&#10;TFL/MJWYpMfwjGOz6AIFABkDmS0DxeRJksDsnzTLyq2f14KzbMwuakE4HcNcvnQICfcy6EY8wvg/&#13;&#10;E7wdDWvijPJPNgJcRli+k3504Dq5ZfCuDZiOHfm6fSm5jq8Od63HEz86lq73Eqb7dR27Hstn98vn&#13;&#10;kXfEjXqL/6SML2/j3NDgJzSeHXfy78jjOtK7705E/WbcmztPZF+3R2obvmMIJm9+8C+j1vNc10HX&#13;&#10;PCZ149Z/T4DNozzLoO2WNFm+E38yvfcjrq9KAtNVI7ofzxRp2rngPN2WQb/qVAav3ElDkb/4wovT&#13;&#10;yy9/qpwUiS6HSRsOLZ+1HDIKC8zYPBnwb00//elPy3Fxv/iJ3OkkzBpZIXAh/V8GVltZYZFgWb6Z&#13;&#10;JDLYzoXMOGS2w+B6dyeOijgt4LK5ly9cZIDvIEgDf+91UHA83GkHh0EOGpzJ4NkqlDrXI2U8Sucv&#13;&#10;rc5K2wkOsWVUlqGQQb5tI3SDsLHh6z1mcUOj/GzjoIc4aOkfRoKOo/ae6vwzwBLAsxLHwF5d4cKg&#13;&#10;F9zjNZ2l+tRhtblnCPZXhLINKnCl44zRAWeOPfosA79yhNieYGbXrIWZ8dAxHbO24ESy8uVRaMqB&#13;&#10;wclxbC964NvGAya+oi91pOU8SZ0d3vZ4v1fy+UKGetWBrimHM8VZLWChwb0MUuVDQ/uV7+QAV7QE&#13;&#10;2wDzTgwfq7wMgsU7/NLKn1H2/RhLVrWgqfo7E8WS7BtZ4u9LNdrcgPt06rF7cXe6+vzVWjViKT89&#13;&#10;7XyTBzczkPvwWjnKzHIx9KwmMbNju49PM9vWxZFmS9WNOERu53BJX05CQ+UbpHE0vfRSviITGjjL&#13;&#10;5NSLad/MltPL7QxJW2qrtA25SBXTH8G72zF/q385ziwRneX9CNIw8rei1zdj5HESxrSK3cchl68x&#13;&#10;ZfD9+H6cKFkpspnDXW3TMdDeTlq43wmdydDv/HacG+d2p2/87Q9qkHnm3POpr1VYdHpwmWXriW09&#13;&#10;KcuKnyMH/qZ90upJl+W9D8OHmS2y2uVvvvmj6e6DR9Ov//pnp0s5YG3avxfnQ5xMyV7nkARxukr/&#13;&#10;2XRoPTTq5Tra0nsDvepnkh9PnAq90Uvbeu9abZoyGNTdVwdGCLq137pj97jPLbFNi2FJDzjwFb9d&#13;&#10;yFZAW5Dq8L60l61XR2nDjOBKNjj3ygEZnvb1hHAppRUetErO4LENu5LjpCm7Ikmszvqbb/xNVtfc&#13;&#10;q73nAVhb0uzbt6rsbPSCmdSD4MKZaBWcr7pspB2du/Dtb38nvPRkeuXTL9YXnNCFw+Hx4zjjyjxt&#13;&#10;oxK/0MH4Az2aj9g1SRU80Qc9B+9IYyBR21aqcdkJGXTgNfF4LHQe8tN81wNs/Y/Qe+7rtv6Ar1Ur&#13;&#10;M3vIbeEVHi2dHJCRVe1XuCQ1x7DDEG2Z9OlkM/0cRq1Lb9dWzQdxEF/JwOBMnJ7kxoB2N3JqJRUj&#13;&#10;F83D+VkRFOzn8jhMrSq8FXkj59u72RKZNq+ymduRt920t/Lozh4oR/4Cu2gVPtO+PXvd9MvfoiWe&#13;&#10;tULMDy3QN5q76oQQ8gvqqP4GMgZyyzhp/Fb975yemLWNUMlX9Bt5XQu/wObIHfq+y9Ro49ftDZWR&#13;&#10;vtM0Xu5HPJgnQ7Vl0nQ7hSYBC9d6Tp1cBTXFR2ANOojvfO66/Cp7kafqGBCVL3QU5EEvv8qfZ+Xm&#13;&#10;0UuT2kmfh8qXNlSHqm/bGV50OQM/OjFOovShdF7pj6QxEKPPlYN+5w7OVr9XeVOULQFdfjvF0rL1&#13;&#10;DMeTQT0KbnAa5+MVgsG33sG5cEQpAd2j6/BrRXU6dSz7ObRoh1FsmPA1u887/S5ZHnSpa57bwTLX&#13;&#10;O/A6HsbgN2zlKKrKQ9DCR55wW/D/uADWvyQU/AAYdCWrWhq9Sm7i+DXhoT/fypcGTWRUPdU1P/n0&#13;&#10;n37Ss4W6DWO7RKb8TKzUIeu50iEcIeId3H47qzzvRO/W1uPYdey4cT5dTaxos1Cm9GPooL34hE9F&#13;&#10;Bzhva8pKCJNHDom2+sJxDUkd3MKjRdHgiNLhsSWtqr4h+ODlJQ1Pphv1XMaXbAQuWoz40luBeepU&#13;&#10;VumdDR3Ct5wgbDl0U2f0sW2U/tQvF27Ru2CgG7hWnmpz/fBvffl3p6985Y/C+zuZFEifmTgs0XyC&#13;&#10;/u5Di9Ck6lT0ahskvW2lp0ex1HEmTHoyreWURs5ayNAqW8nTz20G18PYcS9mtcm/+e03pv/jz39n&#13;&#10;ej5niR3sH0/vxDH+zR++M/3Nd38y/eR6bPAA3Myhu2hNxqsvwkdld4jND2/mtxnHFUSCauNYd2uK&#13;&#10;t4zHTklaW3LYedrTKuTmq8ApmVjn+ehd0lQIHauv7KfB1/PLf9YF741gJeYoacR9kuvgkWelPfnu&#13;&#10;6RH6s3IkDkoI9qyAKZ1zwItZKZKOcWb5rI7WclHMhvCDaQYcxljBBVtPN9ddOrAIOaPUoKI+n5X4&#13;&#10;NhADrxJrAKqzg8qtfx07lM6cpN6P+2EMrYlCGQcJHL4KweVE3bEcyaik8SSeDIV/8iyvJ9OM5ypv&#13;&#10;PCyuyhzvRvnruCbUqFt1LKR1ESgI6qyDNpnrNsfoSLxvZ0TnHeXMSVble4bLwGeU6/lknpF3ee10&#13;&#10;FGooNxsNy/fuB+wR77npS67RYrxxhftTEWmO8dzv2vAbcZ23l64PHIZR0O8aXvOPGGV+krqN3CPt&#13;&#10;kiYjblz7nRwDr3EV13ir56jLSZrUjKOkCWCGQpGrtDODJhkN6nVkgsEJmTNYd5aFYMUBh4l4xZEv&#13;&#10;A8N3sx3HIJdjxAs8UQOBumYJeDoVM0rOAHFmihmlGvwaNKWzs0oEPhwPdy0N1+FsZsY6KwQ4LTYy&#13;&#10;8NUhCQZizjNh0Bs8yysMx4R7Z4DAm/NgP04RsHn9BSsd/HzCltNEyOtySKAB/ipnSgZUQu2/jW5y&#13;&#10;eDQHC+NAvdHKntUooHKg+FScAaT8dXhh8hiIOHUfXAY7PDJ/Vh0tGdDBVq+Xcszy9NaNeXUCfky+&#13;&#10;wwNOlp6VAPv0k9NV7yMOqbQH50nRIYPLGoRE18EVnbSTbTIrZ3ToUZ9Zz2DQoNZA06DRCpfa9ohO&#13;&#10;DJT8Hu5aOp3ZhjiOvNe+PcDr+uCxXj6dOYy0mwFSGTwGUsFzfDUIfw2nEmcRJ7hDWBmjVr84g6QG&#13;&#10;z6mPmRoGl3doLB+64GwOOKud6CV8tJF6OxBYWQbHOlKG2ePQmUPFwHf/dJa5po37LJPTWQn1Xh38&#13;&#10;yiGI9voc+4fpMrzCEHOgGX4gYyUjaYNIehlPjIQUV+/g0Q40TnGOMQPlDJCtoMig4rFZ8wyofLnp&#13;&#10;Jx/8OKsurH4Jv8UBYklskk337twM/c+HN+6mvgfZOnIpTpMvT1/7xncjU9cC93yVF44qQ5e0P6GH&#13;&#10;M3KxJaZ4M+2zX/KLb2xpi8ykbbZ3L0/f/dE7070YxF/+8q/lrJkL6QPxOr3litettFIfz32Dntp2&#13;&#10;6A58xJHg2UytVJZmW8FxNvLAEaaNz8Zppc0YQkBx6HDAcapxWHW4Hz5xRlDODkpaPMixZWUavMZh&#13;&#10;0+WwTHtbni2QCw4+zkR6aTd8a4bR1t0yZFMXq620o7Jq5VDyM8hefPHF6Z133sle+Fs5x+ZBDoF9&#13;&#10;PY4ly8JzWO7b78YxN8+QBtdz4Ss8dybOyedy+O61nL1hQAHfV1/9dOQqTpzwWgCX0+bwMYdbbIlU&#13;&#10;GP3GD+9USFzZLTGuW2fOxA4ty+gMDWzHyUFwZYfUduLUEbzjbM/hoGuYdK1ftx2bRVo6ZLSb8hKV&#13;&#10;MPod+j1PdHXKGDjZRoNfbc3ZjzxdikOboyPEnX7285/XwORU6nkm8vNcnFaH2WJmW9KVK5cyILoV&#13;&#10;mUev8Do5KRkhm3EcxOgNVrV1Gk3YbXfzCWEOQRNW9GXbReHNpDcAoj/yv/CpQZCB0kyiQUK8iFbF&#13;&#10;f+o8/yu5D1GWBrTajzAMYTzpJ/9onxWsJljxu3zVP47yZ0DS1ru5fUfeJd3RXBjvRvo5a5XrHSeZ&#13;&#10;fHQZ/OE1wjLviHMVP8LAHy81z+mHrZ5e80Gln4m4zEuGw4QNb/WeXGvLUmrFo11GwM5pRtnFPyva&#13;&#10;wKl/Eb2qvnZU3sjWV3wchyZbMgnqffRkWj25bRPN1o/w3qKKBfcoukV+sq3/qXxrROp51E26wjWI&#13;&#10;kP/GW1mN4cj20foQi8aXXqkZ+egxh5UWX4ZW8pQDIWRu2Mi9IkLhUZUfhaRMemwZ+jlcWyTuvEtc&#13;&#10;0P9fOygPv9G1tWWm6h1dqc9O4VaRoad+kl42UcJeolMd1C5wdpjsMsnDyX0zX5yzctU5Yg+zfcZk&#13;&#10;iL67D8jv89lMtBjDKR98tqP2tvWvxm3B6VS2gaNYbymf5TS0j182/Vn0O9qnbVODpMoDhgu8sltz&#13;&#10;q15h4HUz5J1/VTGIzwEOg+7j6pW+ovgr7ytEj/X71t3u6RI84p6dBxPOoeLBtLfVk5wkJmT0T/qg&#13;&#10;02diC4R/tT8+w4/ya+7iu5RrFcmZs5eny1c+na8FfibOFu0RHowdoVolJzIm0IJD5tRZXyzow/kb&#13;&#10;Dq24IZNJZuTmi2bb1UfGzsunIY8f3JmuXDg9/e9/8FvTf/rz35tevoSw+uX0bZ96bXrj1353ev0L&#13;&#10;P53+z//+tenv33xrOkRqxE/5xftpk9JZqYDPbyuz+rSUiXR+6wBXWQuj0gHl4Ane+nx1pLOKfnM6&#13;&#10;7dU6u+tbAJ760+2wjCp6zvRZxv8y99XXDhrnCuY/FQbeI63ncS+v+/E83o08Hx3tf0xpzyIDIMMI&#13;&#10;NwAqJkinidFOx4Bl0GokhZdnLjNqy0+O8fLVkRsqmTaKqqvSNeRGjMp0pyVYvvxgTzSD+rDOaUgy&#13;&#10;ii+/Zuqu4KgUIDo34WTFK3L+MzrlZb5Or7aUBNzDdMVUrYBH/o4/0dGNl/N1lH0ieoWTeGVLp85D&#13;&#10;+VImmJyx6t1II/14dv9PBWRlWI6OaInPx8EZ8aPMQRvXQQ91H7jCoWmhLoNeH49Z50PTWSAXjLXM&#13;&#10;3+V23bXFOv2auQdu9bL+dLqRXlTVee4kn6q/d/k9LeRrxShtK5SB5wJRgBNG+c9K91RZGoI6DA1d&#13;&#10;hbqtO7xKQc111HnkvjqkSosGSRNZiY1bIdxeV0aUIfwIlte/ncHF3QwoPvvGG1V3gxf8ZKBmOS2F&#13;&#10;Bw8wGL4cHNeuXatBu47ACg6dq8HMQTrfU6cjg8mnfPJmYO5LJ+pcZ0+ks9FutXwx78wGOpS0zjOI&#13;&#10;/NfBlxlkMZx18Aa6jHE4bUx3agBuUHDmTGY8srzQ1hEOhu3HgZVlhowyqzS243iANyOVkwDPmVmB&#13;&#10;l05zOB2UY8BuoC3IU/ooBoQBkyXCrhwIwwkjjQGIa9UrdRLKuEq1xY9B45OddH0PGPo9O67uuxks&#13;&#10;czhwqrSBFl2R/IxF+tG5BH3uSG+hMZPACeKn7Q2cN7LlA95W4MDXYP70RpxKwYuBzqlxJnQqPZuy&#13;&#10;OaTlPx/ngsFKGdQp0/JXA806BDcDHV/gUSd1kOZSDoeUz6wh48tgUqd7dHixyrQyQD04rc5eyh71&#13;&#10;GGNwdNgnx4jVOcrTxvc27qU9sh0obYSmnGl7+SKKsqyCaHluXr6QA2W1UfM6R5YZmD6jxHYvOOIZ&#13;&#10;Ae4XcxaDNNoLXcBCt/fef3/6nd/9SgTCuDe0Sj76zbUHcD0jRP7AP8zKnWDS8pQ4vEYc1UGeJ+Ej&#13;&#10;+Xy69Sht4FyNcizEWAmZclZJDJYMyvdS70s5QHQvzpQ6qC1ygg+PchDbTgahx5sxLiNbL798dfrT&#13;&#10;P/31rDR5M2euXA8dcxYJA4ohxWBUJuTLeIwBEiNtmyPG1p3gu5FtLQZAT8oBNGVbRfaE//XfT1/9&#13;&#10;ypenS6Ghg5h3s7XiMIeWWg1jskI9BXWuPjXthc5kpfRQXrNT1ZfMr3mUI292Ou3GcZj2ccB68VvO&#13;&#10;+TgO/Gr7eXZZOdpBmxhIMeDxK+emZ+13JoeSao9ypoTHDkMTX/S6l5nKXsY/9FVoHdrbigZnPBn0&#13;&#10;Kk79OQ2/9vWvTW/+8MfTZz7/xaoHx8k3I8d0kxk0RhtefRz+4zRwZsqnPv1afXoZb3/3ez8ILeNM&#13;&#10;jVPhC5//fMvOQbYzJR/9qi51f2KGU53nc/NKA9MvBLqMc+9yH64umqMJPDZTdzKvJQzejlK34vWw&#13;&#10;dG6Ds5UEvdpW2YM/g0W/lDGhYKc854iATReiJxoVbzKREm9Fx4UseZdmbzdOtugsy+XtMaf7rgab&#13;&#10;s6Hh3/3jN6ebt7MFcTerznIGzisvcsAGmfQHJTspv5zlKd+5MmpmkISunE0c3c6JMeOqdsrz1R5O&#13;&#10;L7irF/zg6X3xW+7gCBYdivfkw99F21w916+Spp55XuWVP8H7MWCj07yXfwmjU67/SuMnr+A64FZ5&#13;&#10;i+deXQJv4Wn8O23HD3gNM7iGV5dxzUtdXoHKn1FWEjYfJI6OI1uuHbSt+9Zfc2RdGv46ht4qiqpb&#13;&#10;oot359cDL495nV/rRLBH3eekubQMyy8fPmaTC6FcX/FHQlKWcxWf0FdPSp80H6QZyia32kQb2cZn&#13;&#10;O1D1RYG7qid8Bty5XZo2dGBepjKcxwLcO2i/jod/0ULCRQCj5Mt7mJKZ4Fl9Z/Wf7vMLrzblOjP7&#13;&#10;gOgWzRSyCEVjOkF0ITMQgkOgeJV3lbeSJG6m4wLMr+RWGcu205Zwb5svfR+bIPUkewTMGUMmJ2zd&#13;&#10;tSqMrHGcuGdzmbziEHF2mFUlPTlmfGDlibPaWq4gr1z2DBzQU59ROj99Hh7YYj9F7x9zPocR0Jji&#13;&#10;IhdTxnhWI2kVdPeLBJQO1BLHpWNmEnHa5vmpeqbs0SrqrI29X/3ok/l5SejmUaV6r13IactZHfye&#13;&#10;djIpR4+cS/xYKQPGFnsp9WRTsaHLsR+eNrHTdjh7IdgH14CtenKwfOvb35/eeuvr0ze/9bOsrM4q&#13;&#10;qxzMupWtshis2iV39F/fj1qFZGkPfVzrzBj1QfM4OEm3m7ZkKdDRdc5Y+s7t44fTlRceTl957cL0&#13;&#10;h194aTpzmMmw2Mfa5Fq2zN9+fHu68KnXpy+88dvT67E5vvv2teCaVTup78N8XQ/fto5CndCc/VEy&#13;&#10;h07eqR99njKr30GVDmhtcsXEp38cSiHFKgxZ6IhRx3EV2zJ0kp8HgI+LH+8/yVXdynbKVYDzEq/l&#13;&#10;/SeBt0wPljDiPvpZYb1bQieTsBGoyFWs+BA9zxiJSFyMUVIGrgwJe+ls7V82qGE8YVbAat9v3tdg&#13;&#10;oRRwHlSwLnOjpUE9QxLTmxnejWFoQOfZT6PVsuzCI4mfESp/YM9VXuE8Ki++7meijDoPUEPwPCuz&#13;&#10;88EseCax94Og0gy47sXXu5keTRVvOox88oDteeQv5s1zLQ1edM4jr6v0FBSaLMNQ4Dq0pEo6SkMZ&#13;&#10;4LUCIcQYrDqPRWYwR52W94skwbEAV1TjvpaeLmuZuu/lWRoZKWaVfyZPnhtuw2+YTY/RcQTfVVVH&#13;&#10;XGp2ov4NueOr6qm7NOoMdter22bQe5QD/lCQjaNy4NLGxdPpu70HPO/G+4GDq/foL5RQ575qChe4&#13;&#10;1Rt/mijET5Z+8nY2NHOrqt0+6oEfM/vGQ514A/qddGCGv8qs5X3JyxhWpwwnFFJGu5mHDMnrMEez&#13;&#10;9teufVA86GspZhBsLwnHlIPlIF7zu/dvVmfy5I5OuLfDjNk1g4U6YTwrOhwiepQZeYNdjg8dlRUS&#13;&#10;OvGDvDMIN0A6mxUrF3LoltUeBl10gc7dzEfNEMf4JxPjjJLHj7rjRF8OHnCsgFBPMyOMiAe72YKS&#13;&#10;k9k5Y3R8Vmv4+ZRxyVfJQtJncGWWGT9s7W/XmRicAUGq4NjmgrY9OIrhF9z2osd2o79svTFbbnbf&#13;&#10;s2CJs3K8w+Nmf+krRooBvS1TOv0HWTL7MM6EMRuozvYE72ZVhmD2x5YYQdt5RuM6DyX1fBy6y3t0&#13;&#10;lFU+wRfOHBQ70bN0sM6T/sULyjY4Ww4yvNBOow0Yh+ee86WDrCxInR7u5JyXONc81+FucWB5ri8L&#13;&#10;BQ9bbPxuH2drT+ozZB1/7G314b77GczbhmWVggOEr159PnhkUJ18VvOo161sGzi+ncOCs3JQ2ztw&#13;&#10;2FeBLl28XFtzhgMe7g6A/SC8iU7a0IG/b7/982r30zkzCw1sJyAr9BujKZqt3odk4WGOes4hzhay&#13;&#10;TM/O+jAJ5Kszn1IfhoJ/LcMMFg4Zsp9UWS57/cbt6aXPv1Iy2MZZ4Ke5DDbKcMxWm63sB75/9704&#13;&#10;FJ+b/t2f/vZ05eLPpn/4hx+nQa2eyHJpe4yD40HKwkfoaKsFvXScVSusSj0f2XuU1Q8MtI2N0+HZ&#13;&#10;g+n/+7vvxVH0/xP3Zk17Jced38G7L1gbQC/oDd3cRJHiogmNx5bDvvHdOMLhG9/PxXwox3wD+2Yi&#13;&#10;5sKeCc9iR9gTFoeiRHaz2cOW2ELvjR1499W/3z9PPs/BC6DZlES5gOc959SSlZWVlZWVtf2Ag0xR&#13;&#10;qggHTGgCgqQtGafSGt4lTFmjkw62f39enyvf+lTOyCO2N1cgCcMzdDwQVKeC1EbHJeo/Th5axODq&#13;&#10;P9I7iJZH7KeUTfLWkm0TvlQBN0950nK6OsTB9zHXM4IV9UFJoYsGFm9W0Nl+VN5No95ge9AgdO8e&#13;&#10;V0pjcLnx6mu1vWfnYYwkObSUun35xevZ4iVcV1cAYXjA4OCLL76kHpc5A2dtuMrtOBpWLm9y4Clb&#13;&#10;rXLFJEqx7bz7X3Eog5PGUOQq5XP7SmQ8BDdeUTUUiH/6UXwtj/xkXGG4ishy68KX+OuMr4zQxaBF&#13;&#10;HoYIMS5A4FP4GUCVN3F4icEEJGIcsi2tIdv3+dl+vC52b38N4wjXXON34RIHLWIMvXv3S+TiAbOQ&#13;&#10;14c9lnBfwCC6Rz2vQWONpZZPg7S8DOHDlyrFriy5zwy09Lc+VODXNIYRzcGaK0zckqPhJgZtcJQ+&#13;&#10;aXXgWjxSuo3GNMudwRk8F/qkL5Y3S7an7PyZ1kX3p6H/SD/fo3MCT/oK03ilN0gmcWhdwvwbLzAj&#13;&#10;3hRWf3feZ58F0wqpcombvC5v6AJrfMrrwrOcpqg/CfQrYcYxjfF0QdVnvkZ4eJqPv+KJgte4mt4U&#13;&#10;LcfGpHl02YxS7z77RxogVv7ioP4AHjZcXOOQd7y0oeiXMsnHHQ9PjeRdBumhfh+BQlgMJqRb5X2Z&#13;&#10;1XiZMCAf67lwN4e5CxzClXvnWIHlINJyp5jzaM9IW3VuP5oyETe8g6Uz2xyVc/CtbS1L9UPson9o&#13;&#10;Yun0o1ylc/FNuUcqJeeCO8fFdPJEbWsyJrgWq00w/d1eqz6qDkwpPfyR1expHPnYVWEaPT7jRkNX&#13;&#10;Bj7AQOrWGVd+OGnh6k/7Ss/50uDpOWHqCraR6Tih6y75jITWwFVlq4kg67Xxsb3Ku7b1Q54O+GMI&#13;&#10;t67gDWlwytjC8+wwCYK7qzGhZfC27YzvyJcc3uW3/5Ap0a+JZ1xd+F46j/zmYF3X4fmY/BEvAkMf&#13;&#10;6y+QR1h+Cc8Jl5zng4yyzOo0hxe5fRG+VYY0HZz0kQ7qoRpOPOzeFcbqIoI+Im4uL7GUS2sYS349&#13;&#10;/Lt//zO2HWPA4IBtt98uHXnwMXIVWqivach3hbd46MwLqQU824RUKEOVvYf/otMTvs+WJnVlLMnD&#13;&#10;Bs/zmwvDW2yHWT/mIPjtg+GXH98ffvmbz4e/vsO2bM5MO3/t8+Ha6zc53YSt7RdeHu7CB1457m1K&#13;&#10;VhAcAGmKz5TljBwou6vQbT/irK6j7tkM3TxY+Lkq9coLV7id7nXoUYc+U5SZU+59tSu+nsZpWS1N&#13;&#10;vq6bxp3m2XUoHN+bf5oVpummeTVf+ZzG6fez/nBwMSrZmNX4xbveUcAafAM0YK4cRGDY6ao48aGw&#13;&#10;chCn4uOsnMucYp2iIlJBaZjV2dmozFWIsYiNQlxh7U8GlaliTVW5UeFkP7KEPkVoZ0+ciWHIXM8m&#13;&#10;g47wZL4wJHElmsxXV/wRQZ4wIi4Eg8DdAdmAajZFwPoDiV/8eU7rVgHTYQE2/ongJq6CqpXrgjaP&#13;&#10;ZYWYNgJiBKpfN6wonCMTz1OBUdLNfcoQUoXxnSwD1xhd6VNhqb9UImdf4xpG41TPeQM3UsMK7VPp&#13;&#10;lbZoYOdbDavKPoddseqvaeUBhXE6AJ7S4ElXHbkY6ip8rKyuNMLM72nXtU9qaKFLWfLeYZVq2tjK&#13;&#10;p4Rr0vDH+tY5OLYuhKMwFR8VBP38dt9sxa36nKer/MM35D+nn/6KS/DhtTvrXjIYctBZFMoKTHnX&#13;&#10;GlOJptO0flN3xcRt0DlgcMFikDjboSsSLLHKs621Ok0VTJfxM+CnE5A3P/jggwxi7RS8AUXFxutl&#13;&#10;PS8hSz7B0bM1xNozJZyd2NtbzcGprqCw/HbWzkw7yNFZZpd2OuBy+4znZJzb5ewBVkNo0NC5xDuy&#13;&#10;ggGPSpKGAQ0kaTN2cBDCQYG/5XHZvbMCDn49P2IfhcGyiI889xhFwm8H1Tp5TWOFA0JXcNghWG/u&#13;&#10;51ce6TQy2TlaF42Xs6oamehP4lxqaiV4bkMMMSyD9KA0XZY88lSBT8cDHcrYqUGXZesMKFZXN6Gj&#13;&#10;VnniAMMD7nSunMkMPXTzbJLMbNB4d0iziAL0mJkD69FVDA7qtjCgNA9ZR49YaqviLp38pRzgqnIj&#13;&#10;zXJVM/wpnd325LerVXaQ0ypRHp6rsrPrGQjQwaW5wskMFCuUXI4bmkHP+yhmGmw0fmkYcjmrRiHr&#13;&#10;+RHX/Xo+Tc67oX5VkKXBFc5M2GFb0A4GFK+rtO40GMlDu3uspkERkiauOpGH3BJy9dq14VOUQcsp&#13;&#10;H8hX++Di6gQHhcvUs7NoKsG2f40yHnZsZ85/+oQIv/CqZZNuwlHiRV+hfMKW7916I91tH86MGt8D&#13;&#10;WlFTiO8gzEGB8puVR+xRDmjeF5ipNzwd02gAAEAASURBVG4aJnwBGhlQanzwQLcNVkAeHrMNFSPA&#13;&#10;j7738nCekcNf/OyDYRtjweER/IsydY6zULqPkb1sW+fOuS3JVu7gGMUT/6NjFDCUE1rLcPfBzvDn&#13;&#10;f/kBs0g/HDYvut0VgxbtRMUgh4uODBu+D7KAsVzMeinfQzMGJF5BKB2lfegMr+xBY5Vun85Eauh0&#13;&#10;+55OOWq7caVa0c4BCTAYSNuWrA9XBOUQXuJqUFWxVx6crLK8eQ86Ygzahk9OUB7te5UrnhejkHMr&#13;&#10;Ew9ooJJDv0AdWZ4lZuo2z1/i8NZH3Ax0dVje4IA7FMDz4H8ehffmaze4AeYVMLRuMabBWxR4uPXZ&#13;&#10;F9me9+4H/ym4aEh8+RpXIdIWduCjqxvIKepCnsVuRVuhjSFfesXVAnvcNYLR4hXTKTOVM+sPpAkx&#13;&#10;+INxRzozA+hzieuS0+tRh/KmsuiEgkl746dfoC6WOFzYdua39HRcYJnLVR+i9cIwOwdpnVlYtvgc&#13;&#10;8+1ZO6ZZQob53IDOR1yRfnSBmX7y1Dh9++79Yf38neHlV9eG7/7BN4dfvf8+bfZujCSL0Pg8xuFD&#13;&#10;VtpYB8ow5d8KRupD2qll8ZBXDVReB+2NKxY3hiPSOttsfXkbmHqZBsesWIKfLJfO8keHq0KFxtJD&#13;&#10;uWRYBmOU39jKuE43Rk+bjbyUT/np0jaAr6HXOgs9O8H0CX3KKRcrrbQ0D3++h7ZEKv8KK7yq7ixG&#13;&#10;jJDEtf78lgg9iDwLx1BhRacwrgnGfFI2UNKglfOL9CeK5dN19HzwVTiNRiTiVt7wCOUWvvCsd96o&#13;&#10;K9oXbUoZp3HeMOMV7MLdclUu5uqvnPQzvu27BxcVUjgYNeHk4z8rvemWs0KILAwHX+LlKhNl2gpP&#13;&#10;DWylf+0hD5n8AFg0GPIThlgkX8ujQPCbMPHUJ0/agPpODJGEqR/pP/9ZV/ATOGjU45Fye6W2PAJ2&#13;&#10;MZjYNxiPP5V38hSOUYqeyXpGJ9ub0Q2TCDwte/6RCe829GytTMKKK7jQ64yf/l/lqn7mMZQF0iD5&#13;&#10;423dmL/yWfjehvWXP/95+kT77PucM3LIasA9JitMY3vy2fLd9sqH/1NfiQNMn9LIR6Hsu+1Kf8vO&#13;&#10;gz+ulvPVeMoityCqf8hniWf9k8YwYcagAF8iMZAVbO9ETqgbJTfav22yICY18cgmf+uPMMxLN+OR&#13;&#10;QrDgj++GKxuqHPC9bZ2w4MBzJj8ov8YLaefTtiKNr3NA9uesVpWuyjZlrgevb2I0se9127g6k9uD&#13;&#10;lWU5NwzdTKnlKpldVkPv7aM/oR+pc6rjZCULdHYr0v6BfUP1Lwu0fVdX6pzkUaYc5+BxV12jr1Lg&#13;&#10;9EW0HfaBgytpWfF66hlnmP/ZTDn8N3/81rCxjR7GpOCnD88N/+7nvxl+8fnucO/cNQ7lusjE2elw&#13;&#10;kW073s63fOF1bpC7i/GM2+FsXmzpiR5xrnSaDDqoazmN2gy/uROhHLWTOrKu4BAAWD+2KfVN9eR1&#13;&#10;+kvOeMbJAzYjW7c8Y0zh+CSU78jE+MWLP/N8uu70q7S8deUbc/Ju6rPfc/hWfeVpvKnrNIb3+zTc&#13;&#10;9+el7Xim82e80WDShSCKSM7ynhe+Es8CjNjwkqQOaVThhMAwhLOZCtDM1NDIsr+XFNWgR1IHPH98&#13;&#10;UrEpFB8yaFVB+blcXmuxwkPB2XSsTkSOKMbMi39EcyxkmnXVK14yQSmZTcBEFaatBJeGl+R+l5/+&#13;&#10;uinh/JaxGhfDpp14GuyZSgrEMYG4m95OOB1PhFpZeYWtU4DZOQm7XVVufbchxHjCUhg0jpVewWkJ&#13;&#10;7ZyrwqVtHE+h2Hh19fR9DrvKROOduKmAn+LV7/WsOpkk+x1fG0lpMC9743YWmHGki3w3d/N0c99i&#13;&#10;fBmk0xi/8qj6C4wRXuXXNDGt5RqZaZ7RE2/BA1zaVX0VjLzzCiSCFUz9Li9VnK4P08cSHAUAvkWA&#13;&#10;2hnJV25XK8uw/IEQZ1CyTMfkYDkHnI6dmUZLDSPphCmTyoerK4pfaDN0bN6QI99oiNCQ4Anb8pL8&#13;&#10;WYeyyn/gx7eDKE7ISJh+lsGtJs4c5/Ax3jUk6ZwJ0fBguRx82+7bOdjKuUQo5A7ivbZU675OA0sG&#13;&#10;0SjjOX+D8p13sEw5tpe2gOmqBw/GZMsOxhIVpvYTPwc+Dt6knV1UjHPSUPLixNv6jmFhxKmVY8PF&#13;&#10;17hVPn3Kz3wc8AnP9LZL6Sa9T6UxAyfp6QzL4Ql7fTEM2oHmjAW28WgQMp0/D7hdZAuHdPbQMcui&#13;&#10;nNRw4dkdKh/bix5KWbzmChDLpTyVd1xdY97tfO+VOuYrLA1WlkVDxx4KlSt4HLCsbHH+DHTTwOL5&#13;&#10;UCu7a5w1scXKiK0MgjWSbDE78cClvMByYOlZI65K0jnY1PixvcGNKtTvBtuzpIl86AHB1lNmt8DB&#13;&#10;/F3146BaPlHOWRbluAqnV/v1zIb8dkp8+eT+/QcMBKhH5SP08oBcjXabV7meOvLyGAMKd0ERxh/y&#13;&#10;ts7s/nnyVz+/DZfXNVw5sLBtLcJ7DtiZJ0aB0jAnj4ArMtJDKM1XOjkrpYK1wWqRdYxe2w8/BRf0&#13;&#10;GPxlrLoWnfwot07Y9i/HDsQp2wKzTW7F+s43X2KAujb85Tu/GT7nQDZv0LEluK3HobTypJakUw7l&#13;&#10;FwLa+lROa4g4xtjgwXErS9yWhNHkk4+/GF597Q2tfdCyB0XFV+FraBw+gwbSu/AqWeLqFsCG93mE&#13;&#10;pjGUsnLAQa88FOMoRHGl2SE3AWVPe2hqH1urAzIgIo5GS1cQaURz8KwiZv2Zi3Ws3JHGrsCR3zTU&#13;&#10;ESk/68Vy5SkvQ5QFVzpQZ1FAUV6vXX95+Pl7HwwPP7xFWbwW+JusZL08XLtyafjW229Sr/AXvCXu&#13;&#10;Jxe4TpdbC157620Itzb8y//tX1tEyr84vPnG61k5VduDnDHEcMgqE3kis6LQxaubNRa1Ew95MwM2&#13;&#10;3uWnyF6e8qSrJsJzLU9AMDxn2Qm3XPKRuq+8LS0se4wsYya2f/2InvjybRlc9R7pNL5qbHX8Btik&#13;&#10;kRkVtcceCog8VOFW/mmIVR576PMVDKUeLPvxRx+yCueF4R+xQgnraWSJSq/lETe3XjIkI3dXcZEW&#13;&#10;eaA8B+nIZetWg1tWo4CHupiDFfF3dUnxWNVn0Ui9CHkpnaBL/XwHZ2guf8fowdM2X3SzyPXe9PJb&#13;&#10;eI2nJS/aAoe0tlW/dZA678XzcmDBapjG6bi+6zrMaqj41nNCZmGVptpUEv2WP2ITEGfiWSb51KfO&#13;&#10;vHXSybf5d+NZ+Cd8jJsEvleRSaP+aL9THvYbxWdWnYPIACbeHCfzsS11foHZACeYPxlescqv8pIu&#13;&#10;glce+/R6bfsdJ006rfL7eMl+yknPNqhVeuOIl/zgu2VQvoY6CQP/YnaRTZmrnfCqEQPY8p0BqSNl&#13;&#10;CamjF4U3q/wRqeRf9SvPFl3V88N7wU6cLI/weFP4+spP+kdO8aExpnAo3p7lnVTGrbKNn1/rUWme&#13;&#10;TKef8lNnPYqKbdBz5Twg/aWXXkJ/WsskhwNojXHSQnllWvsxnbxxRB+h8+8cv+bzBOVPyaLyT/nH&#13;&#10;INvwODQaaQ4NRx5OlBgbrKJqcxItRhKMCuITYwVP02hkzcS4cSxUsCIFfNsu9TN+KGPMv42mehve&#13;&#10;5ei2RJSq965b4BlPXtAZr771q4kaYV7CGPIYo5N65AtXWJGnrBn9laNOIGyeR2/A30oQBgCECF68&#13;&#10;ww+u9LGuDDvBwOGEvgpC2iVGEVdbGqa8sm2oHx8gY/HMJQCtVx7SjyrcPbvE7TJocERhdS4Gk3NL&#13;&#10;6FyPrw0P7oALxvEvke1//v4nwyfHl4aTq5fpVze5Qec8kwasDpVfl18c1rj2d2HZG/4eUA50OYwm&#13;&#10;aEHAtp7UjMWZvEQ3DrrCN05gUBLoQFT/Ed9ITiCp192+7SH+nPmCHnTp4pXUNdGegNMf1t3cTd/b&#13;&#10;V/jmMnd+W7+Ow/ynnv77dM1L5uH79Fs/8Zk+0XL+9i7Ax9KuZwaKyoLYNo5UBqBlHOPJdIgbQwkj&#13;&#10;QIbjO/wxwphhAm31J6FVlQFRNw6fCg4PFVpYYACjQDAeDFnMXGkDEv96Wvnjr+uNsHJWkJXyZKMV&#13;&#10;5zTWkWAVR4zn6Uz/JFMUxNlf0lp+XTOC32crIfShcassHTOTpFMAWiRdp62v+u73Cp/jLizjKyyq&#13;&#10;s52HJV8+K/8qhwxZnc8U4vxdeP6e5yqsyvi8eFP8fa/8nwfx+f7PSve8PGdQ0gsXTduv0lS5GuYM&#13;&#10;TrdPklRY0dO0xmk+KLaob/1m6YlnOn9TP3zH7J+kZdVRCfbGxYgRGAoropvSX3g/bcsY4KU2YPnI&#13;&#10;34EKOWbAqnFyj4GEbcLBjAN3bj/NFhsHuwppOwZnIz9nRlZjhcJ8h46D0TWdM5Z44KpUOHNqe9bA&#13;&#10;QWkz8FDx09Jsp+1KlprFYaCj8YC8vXrV1QGyjWkciDhIybJRBuPivcIqFVc+1Oy1h5zWYFojiQPx&#13;&#10;pp2DMwd1/uyAe8WK73Y8bvXw4FSNJov7RUdXZbi6pQ+j1XCj0UWEHLDI78orZ+jsJFXePfjLtumh&#13;&#10;uRp0DFOatXMGLas8iGN8aZCrUol3jnILU3zcIiLNdQ6YNG5EBsAP1p8rG3KoKzAsgysrXAHjAOx4&#13;&#10;mdnfix6gqWGCMyrEk3BnQSxfDrPFwOIgVkXTwbtlDx1X60pgz2Vx9Ui2SbE1xvQq0g7iczUs4aY9&#13;&#10;WnFrFAfOYqDa46pRz4ly64xnzkjz3IRinvz0YxSaVSHL4OmJ8Nbpy694SKmDFmdVPKS3ztNwZsb6&#13;&#10;FI4zKvKKe56drXEA7SqWRWBqYJHnvQHFAd4S9FMB8aA6FUW3dnkmS+qEenFbxZef36bTvj289urr&#13;&#10;DMK36SeqbwkS0M10LfdU5ntWyToRT/ESF5V7B4Hi30ZpB/Tyek1IOljT2Oghx6x+2obnNQI62Ga7&#13;&#10;jDN3GhBUjjL7SV1F5iI/ViijSiNZUVe7w1s3X84qhvc/+HR451e3oAkHDq+/wKAUXiS/OmeKNOKD&#13;&#10;0eKEUbblsG/J6hHgLLOyxXq9zTYT24j8Ju+WKz7tNqPf9D00AZ5OmM3X0l6DqquFcusj4RfgP2mk&#13;&#10;8UR+05m0ZZxlPWbFlAcOm4eyQ77epc0vYxR0GXMMPtBVueM2pAMUSeltfA0xriRz64973Y1rPSi7&#13;&#10;bCcRZ3zZ3nL4L7Q/ZkvS1asvsBz4DeAVjqoP3gqjsezkhK1BrI7Ltdu0r1+9/5+H33x0K/XjRM4r&#13;&#10;r7wc+eVqpFuffAz/PYpCeRfDnCuY3r75dnDT+CV9Ug/qBOBm2cR7Sk9pIk2z4o8wkVameh6Ohov0&#13;&#10;3Xx7Ww4R0X8xzBBGbTJDSzkpg+kzuJO4Uwe4KOij7LGOehLHigAr2lWpbdjQcfAMcZcOXaWHnMMI&#13;&#10;Ks4aT/Y55+bmm28MP/7xj7JCKwZ4FCu3zMG+wZPMFFSpB8+heMAVlh72arFcNaaca4NFcAF25Jgy&#13;&#10;grI5kKv+wj5QXimdx7oMafIMotBoQkd5yqIbybKSbkpn4fTP/GOoJKayS2dYjE88TWufEvjmwT/I&#13;&#10;nTjG7brrp2nbzfJkkNLvQWlMZ1mrn53D67TPe3Y+Z8MdLGlY7/xtw8r9dvEn88ZD+pJrgucwm07i&#13;&#10;g5GC9IaZdgZ3BOi3+AdM09kwlWv8K53Ur/fKa06bhtlwC6ztdF4HDhorXslW+0AhuO3PfTlVZnXR&#13;&#10;Sq38CLzx2zytL41pXkvrWV4x/MCXgctTXSU8SFuP/EkdV73aVvis7WpkMeVVc0xe8MJIRp5F35rA&#13;&#10;CZNUnBRbpOblBy3CpA1P6cg/nX7xz9ffz5+u3zzNbwTrd/oB8rcN2Gd+4xvfoI98HIOJ26mlseXp&#13;&#10;9mWa1DtponsAy5Lp5vkoSepbGrV8N9/+Vf/D15g48oqBV+KP8Tos6TMxK1TppRzTSGjdjXSThgYA&#13;&#10;T56cwcG/8dJP2ahLGYQ1fvtMmmamMUzesY0K2zztzzuucOQJ4etnWJWwLgqw/ezs7LGq2nhOwrGS&#13;&#10;lkPM7TdcZaKQKjltndN+gREjB0qC/Zh98QKrQ4+OnBR0VS5lcR1CVqm65bQmMpc4d2xzgwkBhP8+&#13;&#10;W8HtXo4OWO3ohBZy93CHlSroCvsEHGJoYVqMfJHVGLJ36Ib/6tPbwwKGkddevMCtOGzLesBNhwvo&#13;&#10;3htMCF3gEH0MJodHbEdFPsa4zaTBsEhfjN52dMwKrMPHPD2AH8MJ+Hqw/cmpuj64hjbIJaqm9XBX&#13;&#10;FqrDOJlzjNFnhVUz19n6+vY3btLHMG2Kjm0+7gLJFjUwtlrGqpLsX8t1XXf9m8h6+ody03z7vZ9n&#13;&#10;eU2crNlnuzSSOeIFxO+x9Yyp9LdBuGRXp6JtJ+CAI4e0oii1FVniVDNtxjfFHJ6Nrp3EN8hzEVwC&#13;&#10;r1C0AZ/SMBRWKg0nKFVpeAbG0mmiIrg0t8Hle/RT4FmC/CpqPoTXzvI4ICq8mglI4X8Tdjqexq3P&#13;&#10;+jutaAVVE3zq3/k879lxFQI21Gc58+14dqrG1QUfwix3luI5axoFw3CRnzvjKv+7E6jCzcOzl5Q4&#13;&#10;fa99w+58O6bf6TwcZTzHFb7PDqywUgIKlu8V92xeUwiGpQyjZ96ptig3o1/iUEO0+ZR1mn763ji0&#13;&#10;n/U8zdvvaV5+90xgdTSlHJresLNumjZlS5wuMzyZOjybqr5jOPQVmtRJ8J0B6eURgqJQ0gatc3zp&#13;&#10;QJ0Jpt3RPlTUHZjLE6asVRlyw8LwJYOvT1hh4pLW1TVSYsCopZ3M3NJxpHPjyt59jCh2RBpHPONC&#13;&#10;52DKwZHGEQeUHgSbASpKtsvgD7g6WOOGA2BXKahweK2uRhMH871NZItl/cJ2BYSrHJQf0ksFwGst&#13;&#10;xVslzJUcWv2lb1YwsLww246ggXVl3hpfFPg5yAUc9c8qCmbqNThkxQ0D7xyIirwyvsvQGQODK2cp&#13;&#10;8K2xJGc3MAngYEF4sw7fzMFHBcUwncYd258Wd+krlTVaOFg0ulttCkbdNuPgYmWXw8Uob9IzMAW7&#13;&#10;0Cid79iefdfgsIL8C10xMGj4yeAE+ary5KoVaS+91o45sJNvB7B++8+VLN5oZPpVDCpeweo2FmWz&#13;&#10;tDmPMcJrn/c34BPgXWDFh+U/YBbj8sXT2QGx1p9KgmeKeGPG/fsP08mLv2ePOMvvqhWVjxjLNJgg&#13;&#10;dzygVrgaUzTWXOJ8m8P1MiApHzNLDI+69/rk9DGDaFbbMCKWPyyfvHaJ50MUF3nc+nIr0scffzz8&#13;&#10;4R9+L7yh2Lcs5i2v21BsY/rJ5eYhXZyNNk+VIp/ylfLVd/nJPK3AGEF4LqEQDAzUNViI/y7xPS/n&#13;&#10;MmV6RNls986ua4iqpdvKCPooDfhRyp1dggYYrLa2vmTAvzH84yvfhr+H4d33/mbY37lLfXLDDmKz&#13;&#10;5Dx8JVzSRrZQFPcgl2xlxol2JG/Vap/Cq/otyzvvD6yT9LOgYRktv7Ton358GC18IN2s36ZF0UVF&#13;&#10;twyXtluNXJ4zssqNK+Zl/BgV4SllizTU9bvlsF+2306XfsI8GX6pA9LXKh7KxnvS0v67Dq2EU2ju&#13;&#10;4cLG0yjp6iZ/yoMbL13HkHYl8Fwdssi2EvlHSXgeXt7dOxx++hc/G/76r/9muMCBxxqDvGnH22SO&#13;&#10;aHPKPeG+//N3Ut8XaSMeXKlxoFbJYSDTCASNql4g5MSJp1xGYAxPSz7H8nc0v0MRaOAqo3N8p175&#13;&#10;jg5DuTWu8MDN4ac++TT9WEWhS1aqtI4SvACEbACJlNsZ5XXavzypjCM3yniYq8M9qPmyRlh9CbeP&#13;&#10;iDEYuafhVmMd3JP247lTGqFcDWQ5rXedtIjhhEq1Xg2LzgfN1B/CU+ZQBUq5IoPGsviuimKwP/Hj&#13;&#10;gZMvC54w89OX94JJMcEhA2b4TP92vi9SjzBGvBI2D+5os6c46KYwpt+FY/Gx/h3f9+e5s7CeFW8a&#13;&#10;x3rt9ij8HshZL7SeJLeIncY4eR9xD44Q0v4mOh/+ymWJatFTfMLUGcK/0miss4SOcAx38FcUISFx&#13;&#10;hN1QfNeZt78ZHvglnnHHOInoO/Hk0xOuOc2EAvVWkzXqHnIqaWlnbm0I3FjLxMoyOJGh4bnCFjl3&#13;&#10;YdFlDcD0nMIFwheZuDE2UOAl8gGOKyHkEzEvdCgv/C18aWsYr4FTZeE9n6FUfeSv5W2/Kvv82wgB&#13;&#10;QtY+O1z/vy/XeYsqNB/BJle+bVfWt6s7lVFiYD+mTFVmqD96/ksCCBRCWEr6IEsF2G3TSFV30tP8&#13;&#10;5jwfj1nu9ZW/IgLcGANC0DHM9zGsfJo21qN1KP9VPmOK2UN87C9iaEYGzZy4ClNXlRrmkS5+txGx&#13;&#10;ebLKD+da16OMqLou3vC9ZYlxlemmNX+3i128eAmd4nEmba5eZbUzfqZxosWxkygYv2hWfFVGEYsO&#13;&#10;HHTdU2Uuq4rlWdVC9ebTRSZiXJXB7XqmdXuSZ5u5xff85jXElu0W/QFe9+a5R1tcgED/9hB9WH1n&#13;&#10;e48t2cDcJ94j2sV7H32JgYVzuIDz2b3j4dP7e8PdIw57Xd0ZXr7ChAdnnR2d0AeQ9wHxV7glzjNV&#13;&#10;ltHrh3PojUfoGvts4+ZGv3MYdlBuMJrAW9Ce7jdlttzqs/wnbyd76N85XF2J7SDKSQzHFlmFgk4U&#13;&#10;QdNMZ33lPS9P/CnaPeH1lR+/a/yngI3s1GwEokSZ8NgkgWXWmafv/ewoZ3F5tsEksCvxPLNppp25&#13;&#10;jFTKpx2zs5X7UPqQmSM7UgnsMnNnq1TaZVJTFpINrxCuAvV7oUv0zOg5ADEt8pZBjQMlFAQEqB2Q&#13;&#10;Vq4M7hX6Yyl9M/80FOJEqCqozdsfETsncfFXccCP+OYrHe10dEXEesZj9NM/HRf5pdMjXRqLACbO&#13;&#10;eE34zs/gSk+hcDVTW8Le5d5F1+pEDTfdFI70qtm1MW/idB4N1zS66pDHzoOSdzzDHPxFUesySJx2&#13;&#10;dr40QBtMw+qgCKqJsJ2Wax6n8pqm7ffCqWM+4wnNjDvBZoZ3w0h4V6QggqrCc+7pYLy/Qg4Bpn6A&#13;&#10;TcCUFo1Fx+/vjlPPwqtx6DgjqfM5fdej08/8zRg6i4p5BSWf4pNvy+2HvFkdlfsazdMOwyqyVDnd&#13;&#10;ng+Xu6qcOEC1nTlrfOXSZQwDDDypP5X6/KMTO2ZvZZQ2fL784nYOEJMeGj9WHCSebpHPQowTKjde&#13;&#10;Oacl3RUBGjts5w6IVG6sQy3yznroHHQ6qLZTF1fPvMgZI4xqHZg7eNbQ6YoB264z5sbToOABjyoE&#13;&#10;55gpFf8MvlHgNcx47oVtwhUxDqitU2nqKgeVNJUknYq+ZTPtCrfqzM5U4XAX42tw8WBLO8VVrOZZ&#13;&#10;+k8ZWMOSzsGVEbviAPwDOkHll+nsOLPKAbzsLKWPg0HLa6eirrvO4H5lpYwBrsZpeSLNqCnieb5K&#13;&#10;LYdfYrWCnWIMUuB9gJHCvcjipaHAGQfPgnDQKr00LtXNRXILS+8ZsCoHlzhPRfjS0To6ZMbBJfWu&#13;&#10;6pAOoQW4O7uvgqk8K0UT+QjNstIis/we/lWGtQqHJuDhSp2+Xtiyul3IDtbBkzhoJHHlkLNd4tyr&#13;&#10;eFxpZN6uVjiPUcA6VplxK4yKsT/PJdFZ5xpCiIRSwaqTC9zi4yCJsksLV+zof/funSon+H788UfU&#13;&#10;g4M8FSgbfclXW1T4Cd6yZVF1wFkGv+2sRDKe9LGtzOgDLqaxnM7Ia1yRBvY1K5RX+bgMHVza7L7k&#13;&#10;g2VkoYe6cavMETzk9bF1NlbNGkX+W+Pgt8KWkcMDtoyA4gnwT1GOfvyjN5jNWht++e6t4Ys7D8Dv&#13;&#10;InlrrHFrA+1zPOzNW1JUAp3BXfJGGOhpmXaZDXNfsYYz+TD786UAhY2xcHznkXK56ocA+jXaCfVm&#13;&#10;WY3rT4VVvrQu/Halj+HW/WMUN9uVq276INisEg3/E8c6ov41CPY2OtPaxjwoeWVNYynvLIPQGCl/&#13;&#10;uNXqTc8dIZ6GkFVkivVnO7QvEz/brgaAHQwf21uuVMIIRzu/ceP13MwkjTRcXWJWrWaX4SkHVGh5&#13;&#10;roZ+RNi//z//L2p64IaIR8NbN2/CRxp12qB/ykzZS8M2dedKiwe37w8fffTxcJN4Gk7Wga9s8t3y&#13;&#10;pF3Yh/A+dd7qouHFejaO4R3H9Loc8EsccZFnlNvCdQmTyrWHylrFnU/qkLTG8/wZnX4F23jmIzDk&#13;&#10;PwkJSh1pVD0duDkMWB4ELf8+5kyXPWQ3LX546dpV+AfjAvlmUErsFeArVxc4K0Ybn4byrS0PjvRA&#13;&#10;XA2IwCQDBw5Z4UceolQrStyWY7uUZyk/GdNiRCs4mU7cdNIiA3zKXXRFDyT/iqMOI4zS1aJvWSbg&#13;&#10;+S48638fGsr/5if+Or+bzvGY/GnYPqVdf0+iJE+/a+LDnNTdiFuvRV/4KmmRMz6n+fndbvo+9TNv&#13;&#10;0xhedei3sCyDM8HIWcpufdX2k6IDySo/0rWxXhj1qzDzEWaYa8zU8ORHnvaRff6E8ZSXZBQY6T/D&#13;&#10;P06ulF5unOqP7CPmZSs+q2/jGCT+yXvE060tVtYJjOtgymtLl2jvC/Rz9qVOcjqzrgOD5CNEZRII&#13;&#10;R+cWb+kg3Ax+C2TKI44Z6BKWeKSrsYRyG70DK7RbHIN30tuX2HdoUGVQyirADLSFSbmjJ+Y9KAX3&#13;&#10;erOeql0VYUfeMRCEkyfP0n2gtfiOIPpx9rv9rZtnu0oxS3cmmsnEqfGpd+gwAyZt4WPLNbrCswAl&#13;&#10;X16RHDPeTt0Rt3BKSKUc804/gRx0IkAv4ck+uuKBMaKlt+5x1o/t1k+4OLwnP8m/0r54RBnZeBat&#13;&#10;M8lnnY1w+inMWV5j5n63rK08C5blsK6bNtbxTKbw3uk6jd/Gtf9YZWx5gW9Xj7oN+Tw6qzJQ47G6&#13;&#10;rrSwbGAzh4kg1FjnVl7PyfOMLnUxF3V4FpnbV0jG6t6aJNvZ3R5uf8l5PhhMrl1xO9UGxhOuMd6V&#13;&#10;Bqvo3pc48+067YYz5JikecQEwOPt+8P2ozvD7sPbw+HDL4ZPH6F7nD4a7nKuGZU9HK++MFx+gcmD&#13;&#10;669wyCsrfZmUWMAwoo7BH6SLxkn7Jw6uVeLSPtyaLA6Li+iIhxwWrFHmyDNcBIksAvQquKm/7u1y&#13;&#10;8De3q9EsgV31/fDRw+GTzz4ZNujbb7IteGND2BigJKx/03H5yruf0NXXr+OMq+t20qulvk7aZ8Up&#13;&#10;aIb4JhL91O9v7yDRs0tUiM+znWfxdHw7Y5lLxWiHpdU6B2/OKgpHgZfZcIhShyhKmPqlHCaQ2CN1&#13;&#10;O9d+ajBR8NmArbvAs1mmYdBAjWijBFh3qHoJMloEz4bVFWleXUnE4r1xslPxuxtxdTLm2U5FU4jF&#13;&#10;EIouhf08j05b4SJRTlp0mO8qce1XdKrl4cb2+7e5MtbMY0mP7qAdJOmqsQsP/LU2P+EQAmrz7Vpb&#13;&#10;GL/FIDSE1paxncKmy9Hvz0PXeLpnGUiaPl3WokWV3fjZSzmm77x9dt7iVyJ9DE3DJj+esbpbh8ZP&#13;&#10;QYwsh5imnP5d5MpbpcF6NY8xkvGfKtzTvDOP3W+dS6VvnGeZjzgF/8CXf3HkGyNP8IDmCasOy/vs&#13;&#10;U7Yxi8JLpYp6JZ38dIiEc/WCV0w+ZBDu/naXx7ri5PSUmXIG1676sDO7d/delONl0h+i0DoISwfB&#13;&#10;09l+B8wnpw9o2yrKXFHGPwecbrFwhtlbsDxbQzx2UM4d+Nr+YkRoMvAUzpqrB+DPi1xH60oH6ewZ&#13;&#10;GfKrs8DO8nsDjDzsKeaeu6HgdmBm3ifs8ew6ar5pBUsYGmYdxDugt2zGdSuL5yzwEYPMDsaSHEJN&#13;&#10;fM/FyCAZnJVdzsx6A4/tZp1vB8riEvJnz+ecD8RdeaRhR1u9Tn7VkGQCB4AaFSyH18+5fUFjgwYY&#13;&#10;0yk//Mmd5pGrVeFZjbUOLDX89Cz+48eeFVFbYFy1sc+s/iF1sD/Oui/uarRxpYzGCAb48IDGFetF&#13;&#10;OmlMcRCrEUXFUvgPOZMknafbe4D5iI7Qes+2K1jMLTGm3aajr2umOTCWGQXrxPTS1sG5A1rli4YT&#13;&#10;VwRoMFHhMNz6iGEKI7o4udpwa0slReORhh1ohOHM82vcl20ab0/yGmNXE7i32EPt5A1XlcRoRp5Z&#13;&#10;tUS9iocKmkaTEwy3GRAjpiAhP2V2yWvrZRncHfirRIuTtFJN9L/14T7jMs5oyDMd9cIvZYTX7UMW&#13;&#10;mbHxtpqX2Rb0gAPVPLuDlgqdyFTliYFCdRG0xVF2QULog2HwgKW6OSxW2XIy3Hz9hWETfvjpX/x6&#13;&#10;+PCTe8Pq+evp06Svhhjb/wHGmcwOUp70NhhUGB6Ef22DK5zxQamBZ1lrUCYN/Zlv+lvgLFM/h9BL&#13;&#10;Z5j9WNopz5TZwTZ13m1K2hTfHAx7q/AO5Re+s7pACL8avspP44b9uUYpb8fRmbfONmnbPWV5MQUJ&#13;&#10;Hz3kIGMPv1sBrxM0D3nfBNQg8Glr1K/hVGnqMEui6bPcgut5N/Kx23geehMMSZeZfT52Zg/evfri&#13;&#10;DVaGrQ//8c/+j+FLDj0VW5Xxl66/CN00err8uK6TdBB3+crVpDu/zk1MHDTs9pxNdJYFcFZBFKa9&#13;&#10;heUInnxJP53f0iADbPsa6kDjNTFmcYynLKRINWgEFm+hg93puSxtrz6OrOLkJWmtU9SHNuTZddq0&#13;&#10;Ne9wKHRV93FA4lW/R0fe1oXijBFuw9ViyF1Xt6zFQE1boW4pOm0HOUka24PLv7G/5RYj6W2YZZ8P&#13;&#10;FsjLTChbBkXyFOmMIx3kIZ38Jq0s20imfPseOsgrocdIo4DkD+G+liGaN+A0PPuH5lnhx58/+sUI&#13;&#10;DLzQAnoIO8AqWuIm/ki/pqv4pM0SWMaSxOKPWMxd0Zw6NcHozEvnU39/rRdO452N03FDn0CoP97A&#13;&#10;0X6dvvNIGmlOHuGzMT/xrDjy3RmcxzpQ9p1DPiR8pFEGs/CccMdSJO9IMfx09VfOohLbPZEHZTZ/&#13;&#10;+pHAmYQZkn/Izxi54CPrrAby4lz6engc2NaX4TkM1zQjnkSsuuQp/uJkGsNj6KF9iH9Wp9lWlCH+&#13;&#10;2mAC7kkDz0YH9DlbstCFEoDlHUscgIaZH34hUP4k74SIPz+QJrjC9Dd6112+J0H5Hv88EWcS0Ppn&#13;&#10;2jv+nbyfRjVt07sH78U3RSMNBNKxDSXSrX4lh2fZWc+ENczwR+TNJDfoiNSr9NDO/l83NZpQc8Uh&#13;&#10;kQudlmdepanpqRb4zTbmT+Nxn1dkUy4Ziu5D3U+NPeYlBN0E8szPsFn5gFljMWW940Plp+2ieE0Z&#13;&#10;pTOvmU4dfGpyQiQ9s2+TtDp1Q/U+J+TN8OrVq0lnWNPfgPSHMZY44eeYjfbG8RBrHBiuYdI24lZ2&#13;&#10;Vx1ffeEa+seN6OKfffb5cOfOLXTPneG1GzeRy9wUiMHCw2ZP6d9Xlxjnoi9tnL86XNm/Tj/H5QsY&#13;&#10;Ux6tcYba3c+HT7cOhgfH2zkc//Ir3x7WLr04LGOAcRVKjFKU3ckodRr1okW2w7JmhIkfVlXS0Lcx&#13;&#10;oq+A16VLF4a1TVfTcO4JN84d7nODHRHWoI36qpN/a2us2OTQ9fv3HjJZxVZk/F+AHjdu3KDv9fw5&#13;&#10;tu5Ka8trheKsL+kkjaz/vM5q0Rhf3xWc3x6/eeSrYwYzopyNXXh3Xv2cwtIv7WT0fK7BZJroK99p&#13;&#10;6SqZLml1YGOFhUFRdJyd0Nm4kzGMWyj3X57gLEIhulIjQSBZZcm2ApVmGRt2IFxFxmVVRvRXwkRB&#13;&#10;Rqp0LubZLuDGj8DEQ1wcrpAgIMasOkmexrHCrfh2+ulSlkIUpoFZiRPZQVjKknilYCTB+GdKeL0a&#13;&#10;nu9nwzq843SHrzBonPRTKKCLzNwsfwobmMp4ppACR6WX/d7tlP9ZYUK96KwDm3u7aTmFdRbHxs34&#13;&#10;4qWg/F1d8rD+odlZ+MJ6yt8Gap0Uysmy8ZiVl2CjPJHWusRPN80n8cYyV3jh0XGk8Zz2czz1M87I&#13;&#10;EjO45tn4VFjFsc4qr8aLJOEvfe2ipPs0UsUndVnreXqNpt+6xs9Y5uOA8IBB8gLtxEHPA4wlu1jN&#13;&#10;VaBd+WUbdPbHwZZKnulv377DEwWYOHYWu6cc4AqcVQjsAMgrOtcYfGu9t03bubktxFllb5ZwQOlg&#13;&#10;ubaYeGYJuCKstxhkaSQ4t12HfsqjMeYotXEO1sVZo4u3jrhfdAGrt23Jgblna5zbKX5rY8vysntE&#13;&#10;2XpCvoZrENBZjhhYGECrqImTA3FXJmgUYeI1OCcyf5bdnsPPWXRp7vJDlyEKx186XjqOWvFlXcnT&#13;&#10;xdfZGqQMI55yzhUgfa5JZrvJPwMJ2yidp520HahlECcNEr57VojphWPZxfs8hiTPVXE7QDtpbdmk&#13;&#10;vcYSjQvOlmsgaRf+HDss/cJ70MmnBpwTBuwaSxx8aCA64oDgfepM45l17jYpDTTinZV8pHFG38Gu&#13;&#10;M/muEHIbiMYMy7hDp+tAWecVwq68cbtTOk/K4zYajRL37t+L4e6EmQ/z0UjjANzDWl1tIhfLk7n9&#13;&#10;hrpwRsdBkHt63RbjwbPmfYXtF9JJ52pC6fQQA4qzQa4GUe5quNK4kINxaQ/Glr90MYhgoLFeVTbl&#13;&#10;Q3keCgWubSEDe+KPKZGDJ5lxUumQ97f5PmLm5ktWhHz/O99l5QzGn+3PsoIrigow3Q+8yIwxEpUf&#13;&#10;9RUFvupDHpAXNeRoMFKReuWl88N/9Y+/Pyz/4sPhN39zFyMBq7NQUFzh5IKblVUNR/CygxPo4WF5&#13;&#10;4qICa32trl0CeEkNy9k06neV0PAyhDBMWktfV/mER6QpP3m4ZtrqDJ+cGUP7WLdukSVurdOZppYo&#13;&#10;13dmdaGj27jsVraRCbbN8xi/zMurJ3MYL3XmWUquwvHGKldGnSJvUgcjXpn15V2DYlZ1UZfy0517&#13;&#10;d1NfDt5feOFq0jj7p+HDfdV0bOCEAY+i3Hv0U7bgXBv+zb/9DxjYuOmHMrzInus/+v73OKeEKyLB&#13;&#10;U8ORxrjlBVfD0ibRT9YsI6srbt/5Et56k5JKK1dWjB2MvAIu/JcK/in68Uy7pO7jDQ6ha2L4Di/w&#13;&#10;X4Wyz12gSqjHktfSSOdgwuZkWAHyiUsnx1O4Y9z2ivLvloXRaUQ8DRzqFxly7mgRgxxl5HfISh3x&#13;&#10;O6cSDWPtQjd7m0V4SeDURhTuBxizHrIl0hUwrryJXLKt2MCIo+4k7r2yRLx7ENLlls8yCFYe8V9Z&#13;&#10;7LdyyFVDtjnzTHziml6Y/kNiVhoI3bxsPNunT3k36cAnvDz6jyRImoIONPEgTeKLfWR4x5w/iRbX&#13;&#10;8Ttknk6IYDxG7GeHd/znPRN/gkfH099f+sWxHA274/QzeY3x28+nmGl0UAI0Pj7zGyOmeKQNjXlq&#13;&#10;xE++xWyR49aBaaQpj7jZk6/As2pG2Kmr8EQCkU+1IsuExnHw5xlMJ8gZb9rbpv2swHtO2pi/Tp6y&#13;&#10;fcdYQt2og1oi8VSe6sTH9iVM+2JpBajEsdRj1RWccJD5C8UQfsDy9zy6moew5+Fj4WeQjWH6/OVp&#13;&#10;vy+XJpNK10mM+rd0Pc4xuZjr+llf9Tf0t75pR+oO9sFOMpV/lUMRUlKl6GfKLt+srBJJ148Ilf6I&#13;&#10;EKrwyV/rRbj+fI8LYXinn9NJd2uFGiNTvpBPHhJtfcpj/IEvKq04FT1d+aThdeofCgPF8VPBzjNp&#13;&#10;hGc9VPrm5ypb+xun+LzikQfGZN9Na5g/04pzJuPgwQvoJeoxxtFP/Jzwr0k9+/SiUfQtDZKWl7O5&#13;&#10;kJ4UDR2Claf2S6vckqfOYbgluYr+cuPVGxhOrmAAeTD84hfvDO+880tk8e7w+hvfpJ+/QHpWEaOq&#13;&#10;HnF+j4bsRfquTQ5514yzv8IKmPOXh88wpuzuMJFFH7t08frw4rUbGN25gdEf6TRipozwh6tFYBXa&#13;&#10;HTs+uMlnc/0Keidn2bEd6PCAySf7BFYjr7K9x61uhxjaj47QzzibbXGbCbnjrdoOzRlya+TvrZQr&#13;&#10;nK/namLLptGldTjrSVqFLuA7ckeoBcmbbLx8tbMOdc3PXxV7msc0XvtP/ebvzwud59txpeMUH/31&#13;&#10;05VpLa/9pwEXoPJtv44zfdo4VPBcou7saZpMZgQ3nV20s6Szs4GnXYwZS9piqepU026n0oMs6tPD&#13;&#10;zFACSOespQe8qdBEwCvkjUT+6RNBpBqfkPWc42kJqk5sJnOXChrD9DefIg55kMDtDDogZybYMMHK&#13;&#10;KKYVD2esSphWlio4XcyCVTl2JQiv/MVphEECG6sC0Qats6MwXnVmMqadrGkVAKY1/kgL4DRMC1hx&#13;&#10;VTztCAtXqTIXqeZgJ2Rk35VplGMsVzyUkBMaxu9r/DG/xkW66J6ntDwP3JRWHUeYRftCOWUPftDO&#13;&#10;MvDHz7E4VW4Ti48P/gljjhvxZRyYzzBdh1cc6WbyMcyi9Ld8B/2LtpWu3iuusJLMaNSRGMjjZZQy&#13;&#10;Pu9jfp1CfivsqVNnzuEjOygHXPQ99QOHfNsZCYTO4MQrzKCzbcxlvhoLxCUzigxoNX6Et/DTmGIu&#13;&#10;ZnXn7t28u0Twwd7DDMSi3MfAVsa0rHRAubZjy4oJBxgbB9nC45L0C2zH0f9IiW+ZzJdBifsnT0+4&#13;&#10;VtbVKKNBolc+iIudvltgvCVmeQVFn4F7z9YZ5jY+XZQrlW1oqKHFQVzSk49KlIMCrd8OuhzEye9Z&#13;&#10;nsm38axHlX+NBg7GNKC4+k1nO3OeXmOveB8gZyxndZzevuGMtwNs/cy32qVt1G0nB17TRh2puGrQ&#13;&#10;zRJUZRB1ovM8D/Ncpg4WkF3mIT7ile02wMteWeJeYKC5moFK3UJk3WsodsmoTjkqnTX06BzkWg7p&#13;&#10;YR25tcLwvq7XgbErN4qP7Yw9s2AjFb+3ynkUyOso7OBq/ahAiNcpna2ws7qHp3joWumwDK2ouErE&#13;&#10;enHrzdohnS/yQx6UPjnMjJVOV1AUhCHfaezx1iC3d1mO3JJDHpbh5OQxhhq3g4EiMKXpAfzhFi/P&#13;&#10;WmmaaYxxNYsHv77E2RSuVtGYo78aHUlTh0ABa2QndHOFiW3BpbLSQwNVykocpGMU98Slzcm73j4T&#13;&#10;YxPw9ln18dDlucz03Prww+Hf/oefDq+/chm8GMCfYuRx9QYKlIYQOyxXMkAifrZB/MBBBQzqhjaG&#13;&#10;DwtuqzlAibo4/PC7b8K3HkZ6N8qM1+lyzD1wlBneOldGDVd4HID3OWiqoerqdU/HZ6UJA+Q46u5Y&#13;&#10;4vEzpeVLfcCneuvsh60LDSm2EdurfKzhSaNT2hLKWgbM8h6352S7G/E0gJyu0EbA23rX1dY6rxR1&#13;&#10;/3bVo/Us7brf9GYEK8ZtRB6upxz0cFVlxxKKnt20GPs3A8DQrra7uIVH5Dez5FiDD7oE9U1Skrmq&#13;&#10;jFlsDFSucrnL0uU7v/qr4aNPPsNPXJaGV1+5kVt1TqlDRbcGX9u6Ww1Xlmubr3XlircjrpjcwhAl&#13;&#10;3wcPGCl6PnSUZ6Rh09E24E8XPgKecdov7+aH/wKGNo0QygHltXzis/Iwncq5fCNPCrEHCuZReoRw&#13;&#10;1Wtm+YObek/CoTuo0W4xzCqjKPcWRkdXGip7XT6yOsrMA8pv26SBDTsQMUuqyVSjt2VX/qrDVZnI&#13;&#10;kww1UrrlU0OJPKIsM050PcJSZuMR7sA3hg3yzoAYvOU34aY9UTbjS7n0XaRTBqkznqWfOOgaF+Ek&#13;&#10;r5E/qk6qLfd7nmlzSZqymkZ/ZbfPwCA4eBBmGyk3r2OihdYdv9MYr9O1Iaf9CsbTf40vnJSTvHxv&#13;&#10;Jw33ZOaJs07V64wmjaZ520Z0MxxGmpTeQICJ+M10LrxCZ4PgD3lPA4eDnoJLn+o5TNYR/Gffr07V&#13;&#10;eab8I7qdJ7mHFwGZeBl4ahijnDr5RR6TPsoCVyxFxlBO++aZ63rEwz5D1LuPMd/+Gd/yKb+Lp8i3&#13;&#10;igk12hhZNDum79KZ1jLKOw1n9hzbkd8dNy/TPxZlDLdYKRmg8+5HPKAV5QZc8pgmf9a7+TWNnhk+&#13;&#10;ehZW8xj2hWaS9HgrN9oJL+UiPPEIsL67bMazbqeu8eg4BaPbWsW035J2J+oyrIg0rtu7Oj9j61fj&#13;&#10;EDAGxeY5vIOD7SrHJYBb2jft3Mlux1HeMKNftXHLUPkWTPJpInSek3q0HXcZE98KoIi+t35mW9PF&#13;&#10;IEtaZVO+TTtJT6rwqRMmkXvi7Du8o/6tzFZnqbaLgSWIltxVhrolh1i0IcuA7DvGeILxgVYWWSm9&#13;&#10;5Bnb3I1XXhnevvlmJhVM9/77vx5+8+Evh1df/yb9j/miC7IiRFNMVTmylpvfNjcuYPC/hP5xmX7/&#13;&#10;MTK++ulT4h6xPecEI4irC61nt+0vsgV2EVxqNZSTdU7IUXrwuHzpJeQAZ87t3ceYiU7CatY1jCHr&#13;&#10;G5foK+4zaXWbg245U/ARuvIlt3wvsvX1Mv3EG4TdZUX6/eE3v/koess6q14uXGAHCeRXogMezHmX&#13;&#10;FyQ2rv3q69l/I7tGudA8LN2e5xq24clvjDj1f17ap/27rVQbaf42nvx01hl+xmDyLBQ64TSsQdnh&#13;&#10;1JWYztiocNmgLa7Xl7rEPYdMjgSQ0bv5itDcsCCVbYYSvhuM+REfeB4o6wyiDaAMBHT8MIFtJQMq&#13;&#10;DQvdAIFL0yFcpU1L31hxwBevVKjEMEuf9b8CCO9GzGtcDcplwLmAEI4JZfJj95oH8giPkISHCboz&#13;&#10;1kdMnnZnKyZ0Ie2UaTpOPwuK8KpBPulfoaaPscTWl8G9RSzMp1jI8JJhLELiNOMar/ApwVzfVSZh&#13;&#10;Fa30LRcha/2P+VRaaEfD66w7rIWbyqJuCq8UReveWakSrMLutJWbf+eIR8j4R18ZY3QNy/I1nZJX&#13;&#10;eGBOD8M63KSluJgIDFA0rE5/smnHazoJqsDN4XX+YuJgwnBxkI/M31/hOUkzxjGtYfk0LjTVSCKA&#13;&#10;glOtSDxiWCGmg94sjwdBDzJ1EK3S4mB0zRlIM8c5UHE7gwNBD+u003cJooqPbVdcTetKFAehW2yx&#13;&#10;82BRt0j01b8ZHDmw2DmJ4cSDVV3m7woI81ncWSKugzAG84HDIJn26woAccrWDga9rmSQD+ygvOHC&#13;&#10;Q1ctk8YSw8QtJ5Evu8WEASMdmOG+W4Z0aLRxZ40dRBpfhd5nd/CW2TQO0H1qKHCFiast5K/cuAWe&#13;&#10;yivP6bBzbENlp22+s72n/hz+QmfpcMBsrn4xOtDZOmvmdcw5r4N6cFCrjPR8EQcwGi7M29n2GE3A&#13;&#10;S2OOfhpaHMhKB/ldfDyf4OCAvAizDPpbDo0lyls7e2ealI2uFBJXV+6ssOTSLZLiqDHl/PmV4TIz&#13;&#10;BtmOAf2MKy2Mf8Hza6hP8RavS8y2aLxxQHzAbUZH68cs47wCbp6nwvYf4jqAesC2L9O77WsLWnrj&#13;&#10;yMPhQepUGspHF44ucsbNhfBwjDwadaQT7OjV0/K0ZfZ8F/OO4YtwFXmGZuGjSxzMZrm95i/bdXi6&#13;&#10;OsqBftoEbcOVFxomZHPPDilFsZSoU8pveuVhbmIglf2DvGqH7UAaCpPGW1drwH/MgRjb8hhbbxxo&#13;&#10;7uO/w7k4v/jVJ8NfffDh8IffeWW48TKH6KJsnHD6/DGH1pbMMC/bkgNTFTfP6NCYWPIyyg2Klasy&#13;&#10;dqGPB3L+kz/5NrzwHje73EH9Ig2TAho5DzCaKARU1Dx8e4GzTNze41k+rhbQiHF8aLk08JQxSN4I&#13;&#10;P8LTjNZDHwcbOmli+5MWGjKUZ/bP8YO/XAkkn8lL1kcMr5GpJassl1tx5C8Nc4fUsavYlpA9riyS&#13;&#10;fzV8WrhFwn1mCy5o2NaUPb3aQmVaXKVLXYtaAzYFLLkhD2wrri4Yhldefpn0lqUGV9aTe69VPN2n&#13;&#10;vS9/X7o2/OzdX7Oyib3Z8MLFi6soqTfgSYwlbucjf40o8uuqbQZwGiRtxxoWnfDZ2nqU5cpePSmN&#13;&#10;sn2IPF2N4QAg/RHpxdtfeIxvYcRPmY2/eaDJUv6S035LY+UVlcVBfPJt6RrGJ2K+K21eJ38Mf9oJ&#13;&#10;M/mQhz2FaV0hdsTWSGnrAYKeS7KGrPNwQ+MojzW82IakgSQVJ9udRjAHPT1olfCROcAVnrxgPyi6&#13;&#10;ZbyRzyijPDXW01iKogH+0qfaoWloX9CARFFH9O+BTJdOmlsmw5TDndan5fOpbDcf4xl/6gx3QFYG&#13;&#10;gcq76Gt8YTxpNImyPgIwnsWxydSArUrT8BuOT+tS13WQtPinPjrBJLy9GoZ4dxoNTD3AM551ELi8&#13;&#10;yz3SPg6k/Nf6TMpPmE/LLYzOP3JItqFtSS37AOvMONK881PG6izPMVsKZro78KZO+MGJvCjm+AMb&#13;&#10;P2ytwDTcLzCOAcT2unbOVXK18vUx2zuV8/ZpoAXODg2DYtKq42vYpoSB0uUxjzbQG/CEbieelEuZ&#13;&#10;Yvs0rmWRhqZxUJ40+Bs2N8yNfIlf8Bcu7xRhdFUSfOMv3X0fGSNx1P3C/yO+TXvhPMt1+DQsNCN+&#13;&#10;p+jnNI7lbbQKx2r3z4LX4VOjyhSfTtPxzMd3f9ZxPzt/+WjqDNf1U3jVVvAnzC3jyYNn9Ff85Lek&#13;&#10;Mq4l4cP+6axrmFP/bt+GxQBmHmPbMZ7yKc52S513mPHN3+/282k7EIHOSz+/xbn4xrZQkwr2j/YJ&#13;&#10;LfONU2VKUZOtW9/ccqvzVjJXvirzr7Gq5MSt8Mjee3cfRN90S3LpRLvD91j16Krvn/3lO8Otj349&#13;&#10;3HhNo739vvWgPDiPfFYPRAZiUJdHNXover4b5cwV3KzcFR86QILVX2i/9IO5nYoU4U0rh37Ilqnu&#13;&#10;VVvp2PK+cW1YZzWrK1GYvwI2OiAHwm4+vsyY/RNWFH/OmSv3uD2RQ2jPPxiuXrkU/c8zUg65btPn&#13;&#10;EhMOZh0ak59UsFb9hQd4fh0Xun6diMQR9ln3LL+zcb7q2/wb3+KHwr/9mlf6+4zBRNDFQE9m8ny0&#13;&#10;bFQKQWc32lpvJnbGmRGiQzCzzngKN36ESYk0TjuLZDXPz4p3xjfLpjkJ2gPePFX4dN0GCq4Kc4Ca&#13;&#10;h+9VaJUIXOBWjuITNwc9I5RB4uKvCWNcUXNJFm+ZwYkfCq3CvJQLyIcyZqcXsDTAdFZ2znl/drkL&#13;&#10;diPkV7kpnfo95bJs/JqGvuvqUZ1ZQahy+E5R4tLIJar/9RzL2LAqVv0NXAiVhoiXIE5pFVWmef7G&#13;&#10;br9qKmOnbgBO2A1/pgCM+Ks4pa6JpzBq1/H9No3OeFNY8Rz/lAIthv5MQ3z+tTIXpoi/uHSsRH3q&#13;&#10;T5fXgKK3uD1J1xnNg3LRQjRBEXqRUDQmVTpWkSAFyp/CUxyFJU5PuxGAGgV1FppEOVMpclm+wooM&#13;&#10;EZBwavjugMxd3MF9lRrwUV5qYC1sByh2KtkaN2bobE4cWdTMjiu42E7HoH4PpdnB9SkKsIJZPK0j&#13;&#10;jR4eLqpT6dagccjZIA6wcksLPJJBpzzPPwfiKu8u4XOJvwPbDIT5XuWqQQcqHvKq0xCkscABmsaR&#13;&#10;XO2KpdyzVtoRRBnJE8OCA0ONE57T4iBZGnnA665bRaDRymEtqzStcRzcqdBLCw+13MAQcMDhrBol&#13;&#10;PBR2fZNbZXY8c8NvD1qlk6JSxcdqa0Wi+NAOovhXHnVl2QoWfpX4Vv7t2DVkKBOifI80pKTQ21l1&#13;&#10;6cYBtRhPlJceYusWJ40LrsARZ7/twKW/B766xcltNDl8l/gascRHOmjUsBwxqoG7aXIgLDMjyuXi&#13;&#10;tVJclKWWyQGx9SjOJyfePHRGuYBnNHi5fcj6EG+VTeVerWgAHgMoecJZRMuqIeURA851rrZzW1HB&#13;&#10;LDiXWIXk9y6GDusi+UKz3I5DO+uzrsTVcrjNQ2XFlSQ6Zbr0uHPnTvoCDU23v/TmmRcCV9jHq7QL&#13;&#10;xqEa5sRHWNaVaQ2PHLSB0FZqtUm1QXsPB1Jki3/1La6OcbCswWQb48YS9Xn3HstUL784bD845LDW&#13;&#10;z9ny9u7wJ3/8neG7334jg0mVFYcnC8zYtJIFYPBWjtDY5aXkVfkuY9TxBohTVintH24PP/rBTQwO&#13;&#10;C8N7v74HD3rtMbNVmIxcMnsAHupG1p1tz/pPv4dHymZZycv6sby2QT7jDNevw6bf+slTx5RxZQUD&#13;&#10;JoNst07YVh3oWD/Gl5byWRlVXZqrURIlTVpTvjXhwCMH2640qRWhDvRcEWparyGWwHXjjQqp+FGn&#13;&#10;dspXiP1uAABAAElEQVTkl8Mf5U2lGnhLM2WR+6rlvxeucqsAfKOLgZDDZIkMPaEvCRbg0we07S++&#13;&#10;vIMsgRbwh2fpvPHa6xhWkGWkC33SdjUE1ABPnlZ+11Lj8Zpw8Kz+p8ot/soA+xXp6Lu/ds1fM4IT&#13;&#10;0DSmGKHLgmcoWEfiy0+5mzMlNMTjb11Vf9r9nt8UcHTCm7ri5amfMKr+Y6SOnNSAydZJDh5UUXeV&#13;&#10;rvztKrRDyu85TbZH+akOXq7l/SvwnnxhlhpFfQrbZ+TVyGP6yeeWqZ0oN30Mq/d+Vr9X5aq+zTop&#13;&#10;2AXDsKJH0cX0fvsMX5sBUTue/qb3W5d3nubd3x3eaRIw+aP/NI5GlNJPKi/5rJ10d6Bs/P4Z5vtv&#13;&#10;c62XGLd5xnfBAzHJuxxnYRXu5KMQgKf8tuwwOu9nYwuvnGWxHRbvVh0a2nqVsWwDtmPrVri1yqT5&#13;&#10;u+qYWAkzvkUt/P0SBTxSiMo1ZQKOZbId2e/a3whbY72yOekAZBtoI0bJauQX4MxDf53pmr6+B39g&#13;&#10;dxnjNcZrOnY6+Uv+7NJU3YpbyQMIGjyNT678GqqvfstbPBJW337p/PqHdpZ/So9p/s/zn8b5uu9F&#13;&#10;568XW/JYXzPajcaS8NVYhw3Jeqy67GfRu+u34/lM3HrJe8sKeanjy4ftgFhpzGOU1YZ3W2s+s+YC&#13;&#10;e8Ql+pw40wbkPZ3dknGKpvJu+fssP77V0dHFaTHRhbSbqK884nytU/RSjfWnbNM93PFg/u3h1i0N&#13;&#10;8AfDxUvnh1fI4M233h722HL73q8+GD799KPhtTc02qOH4HfKyssjttIc7KPjI8r26aOrXdinKnPB&#13;&#10;iUNmbU8+z5k5Bs/CnzEpt9m54tktvRpJZGv7dXovyiVNvBLY87pok1xlbNs/f/E8RpEXhvMPmfig&#13;&#10;7PfvfsJZdp4JSJ8FEuqrx+C/joXFc0wGDDlO4NiXSy8zkWa2sW4b/SzqffXfnnx+XixhJZvnRfgH&#13;&#10;8n/KYPLbGkszUuNnZxwrIrVVZ5YgCKkkxinjIMyZIDswi+uvGFGxZcVEMIUSVLpMOJJbAvWv980y&#13;&#10;uRYFR4UqFjTjyCXVP/JVTqZwiVTjmjKZFcHCTHa8+J4KFo/RPZEGvyzPGkVuGhJ+0wZkg1P5FSeV&#13;&#10;+jgipJPHSthxx1zH4GBQcX/LX3F/Vp20UtBwxbt+NnAbylyYiMSkiIlntin1iIp4OjtuVwQkGlfR&#13;&#10;ZLqMsvAoJWaKdikYUx9gB58SblP89ad1B8dWeKaCTygVxzfKMEVcL5zwjCPqySeSovzmNZmoGcwG&#13;&#10;TPeapiH+rN7HBJVnEUO8LJM0Ll6qSOZbykbRVjq1qzLO45FLgoIr7xWu10hw30J0XsBnRsOUd6xL&#13;&#10;0vnp8vYj2oZ7Qj3Ab3WZg0lRYlbWPHzp6rBx+Sozqw/K4AGTOuPqVcHyo4N3BzoOsBRuClkNIGSY&#13;&#10;G3SyioDBkaho9Izhc4lBsIKZfPfZvtGdjUJNo4KDJQf4DpZXOQvDjkCa2Va0tHdHZfu2jA5QpG+2&#13;&#10;1GB1d+XDJkK4D0OVKq4GW2L/Z696KGWd8mrgAL8FLOUaI1Tma6bAVEVDV21oLIlBgQ6ESMHpgEHX&#13;&#10;0oYrNBh4gWNO8GcZo8smhamh5twes1HgYlmysoOZLukkPVQ2D7gmsV0GeggbZZf0tHwOFF1yHFlG&#13;&#10;xOBHeZWJbj3RkFSHqUL7fTsZ8Z/zjUYfaafrdmC9OeO7uMi5Ldzwo7Fkl844sDkt00HklK9cxSKM&#13;&#10;hZ2qZ+vGgZN0Mv9snbEe+PY0eI1PGlsOXZ1AXrYH+VyYMX7AHwf73hBTg52shGEwr8y1HsVTQ5zK&#13;&#10;ix1pHcjqDAfxVxhAU79ZNeKAjcGsznTyuHmf269VRM66OOt/jtUybqsxP+njCiCdhgvPUfHAXJ34&#13;&#10;GUcjnQfBNkz9xDt7ulEerAt5pfol07klotpz7Zt3RpJ6sJ5YTSB/SF8VHleDOIPjthFX9Bxzc842&#13;&#10;eMDdnC8CrMWNYZ9bbTyb5Z33Pqasm8Nrr15BQblAZ4IRAL5xaawDCWHZF2oIASXwkHegEfjY7zl8&#13;&#10;pgKiYK2vbA5/xPaczz5/NNy+R9mYZfImlV2MEOvQR+OD5TmmXLfv3E4dqFxZ79LBunUAotjJYINX&#13;&#10;5Ze0sFvVcJAZfuionzSz3N5ocQ5+F0YPKKR1DBO0CY2d8tOiZaONRWEjn6yIQsn0LCOdRijL7Cqf&#13;&#10;Wnnp6jBwpg3opLcTHRpCHES5tVZYiysaKAsneRAiQaO61lwyiafyyj3TwpAniEIerEpi1c8RH/Lv&#13;&#10;PrCVgRp+PcvJ7TjKPSPPB6sgMjY9H+nvgCsfy9PKCw0zGhCktTJInpPGbpOwr69DdkEAZxrfxGcE&#13;&#10;O/swnU4+7LCGZZmsFOsp4USwbFRBnHDFufqa8gxtKnj21zozri43ppFGulhnMYjQdgx1VZOyzPKs&#13;&#10;0e6lS/oE9t+rDGuctoyRWWk3Dh5sQ87Ukw6//ICdbTnAEXfj9Iqt8A/lsmzyt7Pc018Ua+lo7ZKu&#13;&#10;cLfM9e5T1+XJB39CK55NT/2N63dg8F71U/TW31am/tKwOn715/oXTwpLZ5onf6Xj6Nc1m/d5V5B0&#13;&#10;jXM+xj+Vpj58F7fnOcPn9Wr5bYPVFqShqyR1c5hFK3zirwxRZikbhDNGDy/JT5a/nk1jU9a/yk36&#13;&#10;1qrNGNMBIAy3YlSe8BN6hHxY3+BL1pbbpiq0GCPDq5VH8bHtAjrLP/CK/aPG0qxgQccMLHA7h1y0&#13;&#10;fjXs61I/tgPfpQ1Py9D1Z7r8jDziaGnaFY7Sq2hu2vws1FgX6jDZzjYmqjTFT13XVa8W0HT8Qlvx&#13;&#10;4JcW1Tn+3Z+z8lRuASiNn3DQd+osk+WQdl3mafjv8h5YI119byfc4s2n+bfCRvkUDpC8Dpzlj0Je&#13;&#10;StkfCVMZR4cCHZHhDuAJs0qqXqv/6nzDW37IY+Nv+j7zS5S5HCB24k/hmLe/TuOz8j4b13LPyxm5&#13;&#10;Zjn4pQ8BtulktYZV4z10TvpYtIiU0byUpfce3BsuXLo4XGGiKHKcurKfQ4nnLLdttjDvDde53ebb&#13;&#10;3/ne8PFn97jNbTvpFrmKeA094JAt9o8e3yez0qePOZjbiVLlt7RUvi9hXDnPhMuqK/+QZxc5xPwi&#13;&#10;N2PevvOQVStf0AeKMtu7SRNjBH13FYC/GPBphug2eDHht7OrxETXRmccBm975FD6TVaG7XMgLH3p&#13;&#10;Y3QQzyATz08+/XK4dv36cPOtb2AIqrPhAlfo6CvSLvzB96Rp+vVcF/zGUNOedVL/H8I1X0/zsr6n&#13;&#10;OC1NP6YRn/VeDGdDqsYiD/XgRWZxW04RTPaqjDwoMYISQtigSBzQ5itp6mtC5JHKyWukncq38FEP&#13;&#10;aXMlXIODM8xRRkk/QdiwNPap5xgeuJ0vOPS3wS2XgNoxCmfLEkSNPwpO8pBR3WPvoNPZOLcgCUOh&#13;&#10;akcZHMen8HWd31m6n/2u2PXXsG747a+fsAqeT2ErIFQgEADz9t9JnvtM0QiNwkxCoCRuOpex8+nE&#13;&#10;Uzy7LB3m81l++je+vv+u7lkwu2pjMAPgPE6HmAs0gh6hzdgXdDz51HcVk/Kbpit8z+JpPC3RuoYz&#13;&#10;jWMZ+W9ovKUfKaZRnnpP/PwRDxWViiJ8FVZXVMlTCu6V1dNhk4EGFwYPy965vnY0/Ol/90+H//5/&#13;&#10;/J+Gn/z0p8P//C/+BUJsj/MNrnOS9tXhlVdeBcY48KNzXVxiEMPAxoGT/q4SyGoNBtEOFOwENjjP&#13;&#10;JKd+k79M7zYct+Y4K+pgKKsfoJmDZLfN6KexQcVNo4QDWbcJrXBYZM4bYFA0dZarlUgH02sMBqXb&#13;&#10;5tEmSjm387AtREVAfo8RhbaVlSLk4+Df7R/KHA0VptMYoTs+Uth724myAmURQe+7P/PUSGI6B/9t&#13;&#10;TDQPaezgX3hEhNYwCoNui6/cyoCAdNLMMyQWwUM/V5UcrWhQc4k7nYuHY1J3ixpQqANXwyzSqSkb&#13;&#10;NFoVjnUOiVsXQk/ov8l2GFeZOHj00NcYGhi46VymnPqjrjQ2OYh1abyDUMu+jLzV+HJ0OJkBpEw6&#13;&#10;eU/eziAVg4vxNSpZZ9LXOrD82RYF/A3q7uDALViP00mKhzAewxsatlYxoOyd7rOy4kHK6+GrGkg0&#13;&#10;kHkIqTR3m4YDtguEibvyUN5Yxkhl/p5RskvcSyzxlG62Ew1X5iWPOahSwdaJn6uJ5CmVhAzQbA/4&#13;&#10;aVDJKhAUceEcL1U9iK+iSz+VZlcNnUNJsX71E0cNGhAGuMz8uNQHvFQKdqG5/O92Ng1S5rvFzNAu&#13;&#10;WkUMcrDxAvkuu6WI0+W9/OXew53hP/7k3eEfHf3BcPOtF9NO91j94OFv0lZDwzpX8OksfwxxY0/V&#13;&#10;V346YFllafze4RZt78rwpxwE+5OffTDceUh7Aq/zG8ziuCwGY4uGHNurt8XIX71yS0UqSh74h32h&#13;&#10;U872Iq9WYLrOpYNyXtyE0yu2XNGjcTLn4Mhn/JwM0fDWirlGwtzIlG1irPSiaJ7t44BNPixl2HZD&#13;&#10;OwERskq7kRa1z9oZM+WB/TWB/M8zFKo/UbpJq2GFEVfqRJ6wncQwCa96q5T14+qWJdrA+uaF4cOP&#13;&#10;32fb4Fbo41k9ly+5/5vZMlaA2sZFxuG6deA2HigFHWijsFsGdrYr8tHYJ77yWcndsT1Bs+lAzPrU&#13;&#10;+Sx+M9z3KkfC07eMbXMMkK+VHZmZZ2RUso42zOoP4XR/Jnjzc/WLz+RdWVK3xHNmH+ff5I+feYq7&#13;&#10;K7a8Vp6KKKNV+J8FWJEXNYCw3QnONqBMV2/IOU34lSGHeMTQYNLGEekxdcpH8+vVTtamP/Hwl7IS&#13;&#10;J++jn+8uvYt+FuwLf+Gm/COdzn4n3STMfFNu8wMvc57RwjxwSaO/9Brp0/6m7/e81BeRK+3MT6Cj&#13;&#10;V8PzKTzd1C/v5R1/v8vvybidrtMWLQLuqT+zfILECG8SS9nlSm4PnDauNI8crEz427Q2rXUhznin&#13;&#10;fRZdIiOIV5OQwHBp5Fg3VYbiBeH7ZtGjVwHIdm/plK2R07RP30MyaGx7Dq/x7PKKgGQ2Xwd0K/Br&#13;&#10;nRGG3ISvw2eEj6RMuuAB1FZrxUE3g1mfT/yNPkxE8X6SjtNoAIpRRIDTH5+jP2Sz1GMiYfna36P3&#13;&#10;7+mR8kGLPMdyhL7QUNnxd3XSZUpDvzVcPcsZb0ZH3/nHA0fdKl3zzpf9MM64Usl0hX+8xz8Vp9tx&#13;&#10;hzR8+Ut+MpZ+3V47Xj/bf5ou+Zo3v3aFe389+azypgSFM23DtkBTIn/LIKzqQzLeBa79pnpftgGP&#13;&#10;sqTHEk4iffbJx7SVV+mHPGus9GKJ4aqMTz79YnjzzW+xUuPV4fvf3xt+/u6vkLMb0G2ZG2nY2psJ&#13;&#10;GQwiF9eHb//hm8O1a2yJYYvpBXTjDSZoPPttZdNVlNwqiL5uX331Oge1bw7Du7/cG/6X//VfDe++&#13;&#10;9xF9t4fxo9dYXAwuc55VZksbZah9HSuet9HlFojLJNraOjf70O8c7ntQ7W0mjB6Cek0i/ObWx/Sf&#13;&#10;J8MPf/hjVqRchAa1Cti+QjpJsXk+87eqbYLOuOaLpBz5ZhpF/6/txkwai6+dbhIx+Ey+m4fav7TT&#13;&#10;SYSv91oNx2ZSBKKTRVB6Famn+ceXRpIZLAdi/BTk3pUuTYPEWDgbWfiaihOeZJ+xKQEimlkNKjAK&#13;&#10;J/GrU2AmkNlKD0WMCnamcYiEwrrxi8JhHvgpqBXYnXdi8eFhRArrJo60CAhfgncxWPAfB84GiFcU&#13;&#10;MRQUAcg8DsBUQjLrZ/IJfoKbug4z3/l7pTGZfu0/TVfvlikU4NMZx1IEpvFMOy2TYT1onMb7u7zb&#13;&#10;8ELjM0DMd+rf38aHZVKX0yQVXj6mSycujEmklIdvharCOU8iFImLf6qCqT/rhrhNlXCYlVyRCSnI&#13;&#10;TaOiU9dDp6rMjQPacXai/p7nCs7TocLQ1UOkC4MI5GIy6GW4vFgH+TnodM/gyTlmkyjPeZBYOGUF&#13;&#10;AFbrCxev8Ls8/Bf/5E+HG6/fTD1fuXKFsxEucXUmexIZAK9x44btU5ycrXVFgvlLBmf5NUg4+PDg&#13;&#10;1vAx7TWHaBLJQUcGZrxnGwcDCzncAcXOAvvl+XbVgp2FKzQek5+dyAHbZNxD73JEV40Y7tYRjSS2&#13;&#10;XwfaumUMHVXnpez7brj1Lmy347ndYYGVI4tYzD1bQ7fB4F+DiqsAJJj0WgGWAz5daIe/RghheVq/&#13;&#10;cdwqlFlvwpbpmJQf6HfBQWOKA0dnmh0kOCDQOeCyvZg+gy9mFJguyLfGhGMMAgRRToxYwO3zVRyI&#13;&#10;Weas0CATvz07JLME4CVdPTdE/I+WmF3AeGRc5eUR4Q4S262y1agPcW2et27MWLgOwtzqZP7CsIy5&#13;&#10;9YYyHFEX+kmHKoPK7dzIYhqVL7chZfURmWZAah1zFbO8YN26UsWzEVQwNAJZT27/cSDr9pg1DgnV&#13;&#10;1TawMpLcZ4nqEUYB87A/EL40sNzyqW6dTl/aee3dHsrGo8XHob10dDBnXm7t8oBgVxFdYLtFt33T&#13;&#10;xbAGL1AF+ZW8sayWo1Yn0WyCg0qw8SyvuHvmhqsUdjjTRyNKbzVLeUm7xZkQGlkec/MKIh26YiWw&#13;&#10;jg6pR3jv0e6j4f/+s3eGL++/OvzwB99CaXkZnndZ7gE4X6F9baUfsC/Isl8kkbSwnfFnbP8eQuoZ&#13;&#10;Io+Ha9wG81/+yXcwxACTbUDnzm3CT67aqbI7U2u7cgWZznq1TlUc7Ws0lFju3EqSuqefpFyWt/J1&#13;&#10;u9l+jAsasORxIclDbqVSGdMoafkzk4VxRHhQL3GiyMLLSxhfzfM+Z4Z4EJ0HR9vu8Yp/D6I18rlN&#13;&#10;yhkyFcw63LR4LwYs8BI86jZ05gddKEGMcJbN8zXcgnQReaYhTiVNQ1xWtjLYd8DlVruPbt2CFhgi&#13;&#10;ofsFeOXmG69nBYk8hLkGecOgEtykQfcXyj950ragEU4aCNczTKSpv6mT37v96O+3Tr/ATfySRXYT&#13;&#10;UMwM+TmIRU+ABn4euQoOP/Exz5Ipo1FP/pgM2m1rwp46V896yGvkAEHBlTLwErlnX2JbOaX9bnG2&#13;&#10;k2iZh4NS+W4v7XAvbdn2ab2kHSHLLLHGPA0lbSzJczQCtvEkxeKPmIlf/9S58oM2jbthymOpFd0L&#13;&#10;/OSd4D0hccOwrIYZJ4Zb0quk66czXp78KR2v4hMwwiQe5ZTn5/lYI9LfOAWjJEFAPfOP+Y1ZPRFe&#13;&#10;/oVD42QEsSuKzKMnHDjTePPQZ78VjkIrvpJm+slvxXNFOzGIHFM/oB1kskwd1JQEmmelDeXjL4ZA&#13;&#10;Cw2MXwWEtslLetG2Uzdj/SROMAk80wa+Zcp7fScdPGjfVrol9Q3OytQD2tQ+PNblEi+3DntmiX28&#13;&#10;vGcb1EVOdh58dxrD5GuvWe7raS2Lzjj1m7+n7AojXPFc1UFSSNqUd/60NPqZB+DiEi1jAmhhv8Fv&#13;&#10;6gq3qc/f/7vlEB3ltO/ytVhY72V8fjLPxOkCPBn0O38FFqmUl3HFWsEj9DaMn/gZV/SedvKgMi1c&#13;&#10;V2WYxO+6CQzymeUZeCUDhKmczHOUG+bfbVv/8Aa8W3hUOsOrjp6GW2nKn7+Jp5+ucFJGWaDCu0pa&#13;&#10;3/Ejf43cSEt4F+MCk0kUctQfnVjianvk78HLe5wdh56DzF5DN71+nZWP3E6zw1adB3/1KVt99+nT&#13;&#10;Xud7kbND0I+59QbJGx781re+Ofyzf/4/cNubExPgJW78GAoPLg7RqYk6/BMVVeHvfHtt+O53/2D4&#13;&#10;8NaX6Er2O07kVcWUFJBGwIkRvfq706weRb7Yvjh3yPZbE43rrFxBJ129y0TXneH+451hncO/bt/m&#13;&#10;BkS25F+0+LhQhbSVS/nJFNNv38foY4T61s8wZcU0/izS7/jy9wHjq7KU3l/LFSNPi1xCN7MMFDZK&#13;&#10;R4waKFIIP/cRnzgLBNP4a8a1tmbvqcixiykJDy5NwkKrt/x4ZaFKWGZ2R+VPOJ6+nyQkc1AW8sOc&#13;&#10;tcy4hHCWQoeSxTIpBX8aD5/9btfhu0C78QWTEe8MwI3PsmvzcvnusdY5FLPEx08BkauXztRe0bDy&#13;&#10;DcwzfyrfM57AM103fkMbju9lHRVmKbD4EF7CxfB2SSM+Yyeif8EpJC1X/PzDCMGqSXRgCbtCE+Wp&#13;&#10;P9P8hNnlqIFLRW+cAwv6EW3E0zqZ10W9z/2m7CAOgW+k0SWvik7ZpFXFEfe86+f7pADCKGFLgJZW&#13;&#10;IzzDzXEeaSNAHKlBq5Wv5yQmnrg1DL6SNukjiOs7Cg2ebfTrWElLvPA34W7HcXCusFxbZGCKYDtG&#13;&#10;0dhgUL3DAOoSA62rL76UjjQDBxQV8XSw6bkd4uHPGxFcHWKca1evMdBxhtgtJcy0M3h0y41nU6wi&#13;&#10;EO2kHAQ5Y6wTJ3nbLQKuKPHKVwfxxl8HXlYYMHA13EHsEbPmPm3h+8DTUKOhxG0ZGlZ6AO/qCred&#13;&#10;HK5xMCPhDsztbFSkNslTnJ1J0/Bybo9VCaR34OytHeYZHgC/DNT5djWIM1UOIB0kyAjLpDllb6dX&#13;&#10;cLqS5SjXpNHJ8K1BStpoLHEFxz400EkjlQV5RcU9caDHCXs/j1npk3auskcZVfy8UtUDXB30ZZsM&#13;&#10;hg9xLV5zyT+DN2GRvyuBfGpQcbZfp9JpHsZZyBYAlVY6L+Cf40RzB58qzL1iwo4tdcLTAZ/ni6hI&#13;&#10;LWGgcLArzlkxgCx2MKzBS5x13gwS2Qps4eUaUfmVf0mHMcbBpquFPBxwg7Ip1y9KW2D4bb26ss6V&#13;&#10;ROZnH6CBzmuIHZQ/esQRsBwM64D94uWLOVdCnjKug1+VfK8btn5N6+qnPkh2E/ws0/4iA1riZdUK&#13;&#10;W3OEvQted+9wqwxwX7jMig/SOsjPklVo0YOI8AX01DCS8zIoG0XMAFH+1UCoUqFCv8V+zz3agTfk&#13;&#10;6G9dWa5d/Nyu40odz6I4f4F2h4bi6fSPGIxurnNd7cnB8Itf3uKq48fDj3/0LQ5Ju8Ig3yu7WQGx&#13;&#10;7MoZ+NU2RN21gpjuTtmEMSFtnj8ewsamKbZTDMN/+1//YPjzv/j18P5ff075MYyxKkLZbnuUxm5V&#13;&#10;euEFVhGQzrYwcHZKbkmB76Wj22HSN1Dg0IOyyDvWuYYSrzh0NVhmdqkTV3TYjuua0OO0T3nxwjLL&#13;&#10;ignnNfWwfqKB0cF0GStdXeRslHnsUcZ15I3pLFNuVKFu5LgTVnrEuEY+KkcaaE88FBechF3qlqmQ&#13;&#10;ebSfHdqHuMkPP/nJfxp+wCDfM4PkGeWOxrZNyrSoEYDUX3zxReSXNLjEQbrXrnHuifVJPhrNtmnT&#13;&#10;DvyDG/mrKoQ/qAONJtJqU7kF/NoyRxyZxRZhefKuKLF9trFR3Mc+YRInhTepPx1P+wuKmn7IOrCD&#13;&#10;NelqjDOlpwir5U0GjoRL187bZ+Koe7C3nAARgrerA3QVmvJCPcktOQssCTcvYbgST7kiD2kMkyb3&#13;&#10;UOpdYZYbGpBfwl6Bv5SBMbAgP7whR5rUpJXfDsyr/BqB7M97IO9THPu7cA8F8qfyV85RD/xs83Rp&#13;&#10;aROdxoiRf9SVbUUXZZoy6MQxccd8mjYJHP8YR9l01pWe0spC5ds0fRacp9MXPp3mqXA8ctg4z6ZF&#13;&#10;4VIxfdeZfgrj2XlbvxXXOo7uC32Fm29hVARkVm1JlGesL+vErDRuCcRym7d0lbe7Hgyz7jv/xJH/&#13;&#10;advzOEWn0p/sH8SpaahxvtKbR/VflZfqpLgqU5yACN7kLQDxtO6VI+adMAmDSw9kNFmb76ZZnpQh&#13;&#10;/F0BhWOjMsadlkV47Uxv2/IpZ4SnQhfxlU4CLVff7df+yZQIxfMd9/f9bGOF5fLX8sB23WVt3b1x&#13;&#10;mbab9nves2E8K9ywOf1tqBNihw3xgyzdp6V6J3QOT8RYjg7oBDP813zltcOBPcJJ/aR+Aeh/3o2r&#13;&#10;zqGTX3T6GSZu+jX+s/iET+PFf4Tr+/SXiPwRT4JwckZ9+0oWlK1WScnPRvFpeQ3zbLJDDAgrK8oq&#13;&#10;D1P16l9XZrBFmvCtLVdh70Sv3LywPrz9jbcxnryIweEx1wv/Z3RDJgQO5Ucm/Q+Qvxj2PbtkBb32&#13;&#10;hP7+o08+Hf71//7/DK+9dm24+eaLrFZBv0QPVl/cP3FrKjRAp9Vg4kHne3tsn9k6ZPLg4xzAb7+w&#13;&#10;uMi2HPC05kr34z24q8fRfqOfd7urvu0kN1wyyYaednoO/ZY+3bo/2L0zLKJXrKJrra5ywDh9a2hH&#13;&#10;Caz7dpaoXZO1x5PzkIphfUjMfna6/z+fzVPPwuFrG0yelVi/ZmAFp8uwVSbdy43elo7cztkZDJGQ&#13;&#10;0ej+SVWMO6FrCJYugOAQT9gyJpViJ+2Jw8Lgf1wUCgRuZjHw8aAdrZjORMjZMolXZJogSay5vDv4&#13;&#10;p1GNcApmVfyUUNUpVONLhsQ378LNSq6GqxJYZwhonRduCbbiAxm/MjJd/6b5BHZQGxFqj/EpnKKX&#13;&#10;nctcedK34fhsmpWwN/SrnfGT3qKkbMAgSTpGXtK5CMKWhjPs2RiafoyUmMQtpHmK8zysv81X/zS2&#13;&#10;xmOStuM1nDEocMUheEhqWv7ZONO4FqxpZKLuWNIJjTQbUe1keRY9n/Ca+ZeBpSkhVb7aTWGJa+VX&#13;&#10;6aW7pcljBCVuNqGOm8GxRh3Km5k++x1424HTMqdVU1Exmrilxu07ltnaUnlx4OHAJtfkEq+3z7WC&#13;&#10;Yh4O9j2B2wG5Spk3XhxmAE/njHDUudogvM17zzzbceewTgbUwtlw+Tt5eoiqd9qrdHkbjul6pYPb&#13;&#10;ZuzkTKvrTtAORiOJ2w2O2UJhHn4HPxQ6B9/ioJOeHvCqcfTo2BlTt26ccIVvGWeM4+DWlS3SSBjG&#13;&#10;0UDTvHC4yACK+A7EPV/CvGzDMaRg8IiSh8zKwAAaOiuuDNM1DAdidU4SSxpRXqwn42vQWhSn4xqg&#13;&#10;eNaDaU54ahyxzA4WMlCBRob7Lm82bL/bWU6/LYd0a+NS01GjgdseXSlTNOGcCPLp+tLoYVqdhq+m&#13;&#10;qbfvHNFZH3MejrMJrviwHIdcD6yRzdUiGp3kCfHdZHakYNY5CcpkjUMamcRBI5zh3uCys7jNftra&#13;&#10;dpPZQwZgF+EJB8CLj9wGRrcDnztD5uqU+1xXZ9lTfvhU45gGKI0sGsSEK97Wp8awB/dYtUIdOzi+&#13;&#10;yKBQDUBjEMjmrA6NbW51Ufb6q602rHQknrzQK0ukpW1tC4PNFoefbcOvzrZ40PUePOZhpBrTHJDs&#13;&#10;sbLm4qZloP5og4d7bFFbv8gNOmxbQSkB7PA3tx5gbHtn+GOMJi+/fBn6slLm2O1QDiRVXlLswI1A&#13;&#10;pVG7usXGrYHDcuxz5d8SBlEHrn/0vbe4UWVzePf9WyhUKEesznJbzg5K2BazPdeuXmXAYx+IqjUO&#13;&#10;bq3qkxwAV0qS9W6Zw4M8pbeKnG1KZWnZPptyekCofK+T1sVD0NztZbQ9VywtkDbbbY55p56WiGfb&#13;&#10;li+dyMh2MepWQyUmmyriCE85pRjbZcWOdSI+GdBpGMQf8hjTP+ELb0Ry1YoGu1++9x7XU78wvPwK&#13;&#10;q3dYcaKR5vMvPoucuQCfeQDwF19+AUxm4vj3rbe/gcGArUvbtD3gAQKDkLPwNUg3F/OTLuoPD6G5&#13;&#10;q+w0mFgH7jcXN2k540tw6/cYokQUpzahqwFlXhMveZDJrP8nnnwIVMJV9GuwaBvotip83QkZ+6qO&#13;&#10;03nGH0/bYzvDpHVNFMGTHCC8LJNRBtvPEXAso/DlL3FMFvyxft3CZI6eCST/KFNMl6cGi7HdObCN&#13;&#10;3JIgMzo0FnMapa1BzzbSTHEXRukSGn6VgcpL4dJXAVY85bv+CT0ydkIDcZjRivhQY44Eb6bVBRbP&#13;&#10;xrnoWnRTt9DN86m2Ybm6rhKBP5WuYLbf7/oMDcZEjd+ULnN4RVu/O16HWZ7CpXyq/UivMmbJU+G/&#13;&#10;Ub7NjSueE0YfN9I19QjN2wn3hIRVz1XfvlsfIynDMGJW7cGwqq/CsegvnBgA5S/rn6f6iKtKXMFq&#13;&#10;/6Au4gqNpGCw7K1xgQvf6ef4QX7PbWA8Kx9jPE2PeI5/xHdKm5a1lqHdrK4dtSVXc+wIo9/UKwnL&#13;&#10;v8rJO+G2nWleDf/3+YzOSmGaJ6R1ty/z/bviI0lS9FmFS+85j3TZpOuzXONVNK66Kr2+jLfSuXAs&#13;&#10;es7wBd40XvEg5Zzwp37qrAX7yXYruoVn4RW+lXf5NU7iW3w7lysFy2/4hvDgE57u9i+ecxd5GV5R&#13;&#10;zupfaatcyBoMJof7KBHI8xUmR3JBCWfPOQa2TTx+hO4GTqucz+dk5ANWZH7w6w/pm6DLwiYX4p2n&#13;&#10;T6TfOqcRAh2MQ/hPU46l4bPPvhj+1b/8N0zErQ4vXr/MRAArjgnLmVNMxsTRqWbChPJEN2QCaI8z&#13;&#10;SZaYUHVV6i7nfEGFRFXmUnDwGduh/Ex7tTPUR9qcYiyxbJ6fgulGAiJHFziT5cVhj0nGve3PZ7q4&#13;&#10;Or79PgBCG2tI6hXNeJm49D2CxS9knIYl37O+kwi/j1cZX2SewubpzOQRf9LntxhMAvEMhPLrvGKk&#13;&#10;SKfv/l8OFEMJ0yji0jkx8urBWEOpmDByMoc5DRUI0RSUOsRkCX6Tjm3WTs+KcflzOgqgO9Ok1poB&#13;&#10;jfCI7s/wJDMYH1ij+mjCps7Gn7zMViRMPL7mc/wu3/qbDsk4gZvcwJVZYxQP00QRsuMgvPCwYdkB&#13;&#10;FGMbp38NN/QQJgEtSCRb+Vf6aVzDzropjCz5HmlpB6UruEXMDH70tMGMsCxP4oJn6CJNcD4adjNM&#13;&#10;CpDQ3/6nhJkwxrwdmXyF6/JXnvJKpYtxo9ONuOUTsopvWaArwLK0E5713071yi/TBBVobhbuBbdu&#13;&#10;u6zW3/Nc49jh1udXumRYfCn8hpx3PuRc60H/4CpAPqzCxE5dyv91xkYG5OxVXkJIqXTuIZSXEaCe&#13;&#10;Z7DCEmzPtHB1RPAc+UArc1ZH8G09l3J1brh3797wq/ffz3J28fFWFA0Wrg6Rjzzkb4dBiwrXNtsk&#13;&#10;olyRbw1yUbZZBu+ZByrYDijt2FxNoeTMLBZlMF+VcQ/0TF2Bq7dXaCVXuDsj6jYSz4xYZuCZq4gx&#13;&#10;jJqHAzPrtmnu0/KLqwOEGrjVQM2BflYMLIIH+MRIy4BapzHEgb37SjPIo1wO5RwcaoQVXiz2xDvh&#13;&#10;ejVppLKnP//Bwdk2agM6ZtsSuNsJt/HNPBxAaQyI8RY8PedklVtbLH8MS9CpFB3LTDx5E5jCt1wZ&#13;&#10;cFImV+FIJ7ch6LKiBFr47YDVjtdVD5Yp3wAwrSsgLJtKpoNby6PMlC8868Pll+1c2eK5KmauoUVY&#13;&#10;rroRfwfRW1wffbohf7FSw9V7uJSd+onhirxOOUtHZx14LsIhOCgHVVY0MOik0ap7bQm3TNLCn9tu&#13;&#10;Hjzg6lfqx37BgfoWNHWbjrx2kZUnwtHQd56tFZAH5WI7Wwusm20Gtq66WjkCLvnIp9LRp/VuHFu6&#13;&#10;nC5+e9BAQ4krAR0kavxyEB4jGPRW2fA2FkIIJ70DWURVtr0A10Gb0l2lQqXHlV4aBrZZMeFKl9UV&#13;&#10;VltxSJtX9Dgg/5tPbuP/C1aafGN4/TVv8YGnNOaTvhxY8y7uUe7AVZzlN/kYEhAOLlv3MGReHL51&#13;&#10;86XE/9UHt7JKYo0VLTs7ezlbxl7Mw2m9NtzD37waW5rKh81vrt5xBY35yde2Za8/lDaejL/kKp6s&#13;&#10;qKJHhO7ykG3a1SEqU+KlDFlikO+qBHHUybfrtlN+8px1mxUc4kQa5YHphZkVG+gFwnVrjO3omMkM&#13;&#10;8VxSTkkP4IVE0MLBvQZM93Br0HSl0meffzasbrCKCXga33TKMPWeP/vJ/5sal0+XuVXorbffUIDi&#13;&#10;/j/i7rTbruU6D/MGcHDQX9zLRqQkWqIsqrEay5E+5EM+5M9kZIz8O4/8hSRDcWzZiShHpkyJpkxR&#13;&#10;5G2Bix4HwMn7vHPV3vscgLwkJTkF7LPWqmbW7GpW1VxVtcLztAvbAh7GOaAqthRvvIipHeJQDHfg&#13;&#10;ps9Ztu4Wh2HqSmR5Bxqg8FQejdqxetyrTpqAh+7Bi7rUXi354+Wsrkl+C6uDlPMn4JliCfNSpCvk&#13;&#10;oovFITnLn8BUhV/1PDecg2BI732uJ4FlG9zzOI2dt+RgYrQq0/pzfRyb4tyesW9D59SFHnxKHL5E&#13;&#10;Ia1aGDlO3PTNoS95ysvk78TLNf/Gfi99P/CH7PI0fVDy4iyZK4soF7wUHFK8dK3PyVs+b7ytfifP&#13;&#10;or2FQAwc7VtdbCBo8EG7uEMdvSsvVVl5JXU5n0gSLQ1Jl/voT/MvmUhy35DLRkIfS09pi5wjlxW6&#13;&#10;xQjAje4Vf7gOoCk/vNzTH1paXYrrEwVtKW6HjmUGl+FXE/NHWTJc+NBHtF5JX7XnVXUw+XLdqIlO&#13;&#10;4XHKBfXhXzmx8WKgV6Ib0dWvlHHgNfvIwbtYs/TPYdbX4tQFJK80yjvyXE6TcKrO1Uiy+rd4uz9w&#13;&#10;OXUVi5RhZ8A1J6SXb2K8Owvg1W6usUd73gUZ8CRvlAwRnsBF+0Z8LzK5KU88BN/UO5G5/IzhYl1f&#13;&#10;XKhtItnwxWrThb+S1f3q9KGNie9EGC+2wA71s+4r4h3Xxdt3JIUPW7+VSfmCva7NH15Pa8aVaQMH&#13;&#10;ePQv8RtPazPCQzrY3i/34vyWXhrf1LG6ITPxq81sHAxj9vJJ0tJ/V7ZdmQsh9R84ckgZexzsjf/3&#13;&#10;wlk3Q+8VHv7KHh3gHiAZFkQE1XN2/PZth23fjlPjS2nn13effvxpVzxaKXnnXhwjyf/9//JfMw75&#13;&#10;fmxxVm7s7qXfzcu9OLmvXs2ZaJGxNmMM/zL9+HnO13JAt+3Q51nN/OGHORfl77P9Nc/sLkzY9GnP&#13;&#10;6NJPR/Or2MasOaQ+Nr62P21QP51KQu+QoS9EN0ilP/S17SRPndmpw6qVq1fTByezLbiGjdfTdm/c&#13;&#10;cJitbcleKqpb7cEIoLIo10aSVeD14cC7SZy/k7blP07Y7pU6pL4bxr6YjF+QZZ/3wg089elLd94N&#13;&#10;BC0Znh3QuQBj/7Cl7xviARgAGvZJ3sg4ENGSdDyL2kZBYrhy/zJL7H0S1eDpPHmuxHNVZm8WoV7l&#13;&#10;toAgm7jlmJitCMTAeOYtegbS3buYDrwdYNBI8wr2GZQlF91m6HNJIKRhQhtwBxQahuatkcqxjM00&#13;&#10;WqVqnKIB0qtKYaKrcoUjOuUYbnXtstR6m33nGoTwI/+MAvRfDkCkfODi82rMDPwyJDr145Uj8rcx&#13;&#10;p04NAC7yormKLD738FkwlB+DkYFSOitlDHjakRTn+UMhStImy9LFfGVQ1fsk2htvQuCtgKtQOeda&#13;&#10;tjRm/iwcPC1lA+dyEDcd+qTgx9R3oANvwJtT27VqgcxSf+9cyXXwmVQyd7fi5EwcGeZf69wUqoPY&#13;&#10;3M+XEZKagoPqwmVdoxnRV3KZN+wFeeEPPC+EdigTM7SCMfKRE89rqGCPnpY3OBu90lHAF6HFCU3k&#13;&#10;m4vBg6GFN3EnjFUG16+y/N5KrtuZTJzlje0V/MyE5ixfdKGXBi10wmA3dnh3L2/qDY6cNWAwmaHk&#13;&#10;7tt//he7v/iL/9g31VaFPPZGPfW/8lWY4OUgRQOw2zlYShlbd+yHd9Cn1Rbd1pO3yT18M44Sz3Pm&#13;&#10;xNPWE8nWKWElA1xMgBA4uhUHT+KtStHJcZRYMt6DRKPbtld4tlKlA/30TrcdeJX8S+dMdK1wEa5c&#13;&#10;fVGnDAeDcgY0JoT19ofxr3NmAMfNrJzI4aXpxJz+zymwdKXyrk5kEJcJgjfAVjoUfoRCrpZckiub&#13;&#10;hQfi5H0d+aPD+RJkqLMzSazjNLIlEwMBb+PhrE76aGuK+5c5vFebd94KvM9yFWxB4tBwBb+OjsSj&#13;&#10;GixOE50iXvbtIX0ICvBSP6cauZ9nm4lVFSYgHEfnb2aLlrIcCafPDVtzbkScF89tf0rb53TBe2/z&#13;&#10;nWtx9eG1bOPg6PDVltvdLmOVTlewpK5HTx7t7kdePVcl+FlF4qwRb1U+y/YPn6zVfh89etjtJLaN&#13;&#10;dPVJcL6erTbs1Z3bd/t7FKfNS1u4cpAuJ42JsXrev/9BBwuYbGWLzsIbdXAmZNBR3LO1LM4Tjpxn&#13;&#10;Kf8idJjsk5kT6Mmwq04iL4eYckJ1kBK+1Z5Hnj07J+WvR38cbEYGdIv+k1WqTbtL+02eOvBzCLOe&#13;&#10;6Oadr+1+9MlHu//9//yPu3/5h7+x++3f+pXoJ6WAobc/2QLB6RK6TWYDJboQHQIz9jaXOnGuOwvs&#13;&#10;1dPd7eyP/oPf/lpWEJ3vvvO9v9t9El6+jqP0v/zt93e/+we/V54aI5kgR5V0YiP78POFjc1B1Jdw&#13;&#10;Hr3I2TDPn+w+y6efn+ZgWu3pNHznVDPw4QD86pe+Upt3PweZn4dOOHEkdOAduLdvzYGzdBE/2Yvp&#13;&#10;ozi4osfRVY6TrjyLHl/LfVpB9fB2TqQ7jcPJ9sEeZB2+Om+E05S9pX8cJddOMmCMrNluDjA4eAv+&#13;&#10;3e99L9f0fenfvvGNb+z+5R/9YfN856++s3sWZ8g3svqErnz9l7/R7TpWpEU84cFsRdplhQ4HIf01&#13;&#10;8dOH+ipAqs9AcHSV8+hZ8CMT8u/YIgc3H+jEzoxuQisdwJea6vCumdjsxNVGJUpqJweJX/2BPpw+&#13;&#10;avevYrOjmX2jeBoboat6E9im+ep8k603vsA3IdCShyIZC4SAGSvlSwmppHLLzCqOhtilONBeR64v&#13;&#10;e+BtMSxNz2MDzmJLn4avH376IIVSU/DJn+JDj/WL/aqT/oZ9lBzE6GySWr8K4VrZuCY2KBS2QXZS&#13;&#10;gyX7J38KhZgZ3HNiBGByBHImFtJsmdLf4nMsRJ6tXtOHtc/GiAQ9pDHkq8Szq119krhx6sKtyAWe&#13;&#10;e2XIWF+X5/R3RSMINQWN+a2DD+Gn9NSvb02+RODDmpzSGePWqYVkjcPgMuXIHRzwpUkozolo35Kr&#13;&#10;suS+aKWvUFUWPn44N3ByDYQJU9iYWHk2p1+JytvkFO5Wwmv62fyjb9LQgodxY7b+wmld7uZcQDa4&#13;&#10;KxtTjZo7pg3htiWiG4zmNjuMbsUkURVVVuDwZh/USTcrl+D4KjCM2aH3Iu2VvnISAgf/wTn6Gxtz&#13;&#10;PfnJ29jkSnTd2/Ur0YFxnqA1uORtuv4Bb8rhwIFbvx4YnRA42HE82YNPxjmd2ogb/ncsFLiMQlc4&#13;&#10;pTwyQnSJIm9bLMSZZ7hpWybFwPb5cv286rRlOMkEfoOCCaMBc+9v9YLebbxcKY1P7rlObOtG2wZL&#13;&#10;LF3BPyvA2NzyWBs4+i2Yxy9xwNWW5f+pYaUn/7RNfJgyZUPhgBBcq47rOrTlNU7BR1JlpXZoNa05&#13;&#10;4dXYJjDoP32o/aLnKQM/L8ToQ3ViQ3LG5YsBI3HlqvfBC27uyZBMayfyPA7vkcfiaR188G/dA7M4&#13;&#10;bDhPvshyz6LJwwZNKMHF92nGvlbNGkP5VC99fh4Hh57rLH3GjfRv1/OFm/fft23RSuk3PSDfS58P&#13;&#10;8hXL69fvZAtsxkvPo7c5j9D4MtofrsXupdpXOQPlJMbg1Zk5Fx314jAv9jJeiRlqP2l7jS5d3xyl&#13;&#10;DB/mZRSsiQz1UYvQYw445/C9fJGV15yibJn4/DPewMeZH6Vd1l6OrMZ2Ji6K7mVs21FGnP1QRJ5P&#13;&#10;b7zKeXUZ0wR/TYfcW2+uYBYP/JZI7zFyg4+vnpd84E2pJDdn6Fy6J0moHZrb/C2lb+XZJ7uZLFPP&#13;&#10;hYRLD8VpCix8PE39xWyPZ/sKhCX8DA6T5jv6g+VTuB2aBhIpMWjrrQyjldqmsaeRd4KfPAxyO9MI&#13;&#10;dXk+IwPcCkxIEto08lyKPGWuwL2ZTY4uR8tAAxwNT1Cmv+BA++A1KQBDRhCjskkRI+XwJEadq7Ek&#13;&#10;LfhO3Bg2eUt7mAe/wZvCNNdEbH+Pyza5fzY8GVutJL8RFgUew98aFspbmcHbw2DQu43mZsmfaQCD&#13;&#10;58QNVuAvJZw846RgdKwkmPq3Epdgcr4wTNA55suCN6Xmr3Q0r7QFdz2vvF/0POXIYOP9Kpgrii6w&#13;&#10;Zp92LI/hxeQs5mm3uZa2xObN5tC+IE0jX3itK9BHqrCv6afdDO5k2urK262dhS+BNyIJiCUb5gYe&#13;&#10;9DVxyTR56JQUHcV0mDPgMEHM+RPpjM4iu2xZjHpnmpaidN64Rnn3ueu/AMhVu5m3ziYlBmrf/vM/&#13;&#10;7wTFp0KtbLANxyT8s6wq4Viw7cWk4+Sl7Rp30iFkJUEG+rZvGJxYGcIJ8fjl40CfdmmyLTivwcRc&#13;&#10;+efPMwHKAN2WGPCt7LD8nSMADFq/POVwtA2ob75KQ8FVB22XIbfamvDEFqJ2kjUg4cNdn1jLfkuT&#13;&#10;zvCRE4ojxtkcT9LZ6ZxNeOUhJ84VzpuuYkk1J6nXhGEcO1PvsT5bemigZBLBy28bk87zxua0ccgi&#13;&#10;3Gx5cBaMYLWF1S2vMtlWp/ylLUKik8UjOMzZAxk0Bla/xpOJDRnCFc0CXJ1Hcu1aHAChf53FssuZ&#13;&#10;sbOiZT4nCqbDb3tAbMqaYOq8fJrXCiDwbZ0E+2U+H835chJauiIgOFkhyDFDHzlO8BIMK0jwZgZl&#13;&#10;ccD0TApnRATX2GNys5LlvegKZwv9gwuHjBUleOJQW8HbY3CtPCIjThVODz968SI6+CyrKJx34x7v&#13;&#10;5bdN6CunX+5hlfoP+mgwZuUE2bzMQMKqqKeBZ3DJif95HDVWkHg2wVkTLPmra2SSfNNm0m6C83km&#13;&#10;hw7VNIDUtjg3bqfu9/Km6JMceMbRwYGpvK+2oTMR1TmLTU5OP8j8/Nnu3/y7v+x5I7//u9/MYW5x&#13;&#10;tuVN1M0bkUm2/5gI6DO1/X4aN/yqnYpuOFfAyP/slZVCaDvb/dZvfj17ik92f/Gd7+Wzw093P/i7&#13;&#10;vw5uSYuRMkjaRh2VB774aVdWmHA22X7xINul5hDQcf7Z8mLF0cMsE9ZW68BjecJbgWNgnXFg+437&#13;&#10;Ondz3/Nwkm4SaUsdHnTCjReBQW+pLlvBAepMGk6VAEg7IH8DruRNXdWh6DQnH7vnapDCjjjs9zd/&#13;&#10;61uy9dydf/7r39z99Xf/8+5//df/evf1r/1S6eHQIqsvvX9/98tf/+rub/76r6oD40ib8QkZ0126&#13;&#10;RL/Reve9O7t7nLXRO44e7XfGMjNoXW8vcSNFNx2B8vCnNGMUko9COVA+RC1ylX9lAachV8579orT&#13;&#10;iX03wJd/70CnE2SbgB/SBXrc/jhAreDVBtC2PunJCfYquqMdspHOV7t+GvtEV8L/H/zwR3UMcTo6&#13;&#10;kBfvyE4d641r7yvD4LNoIL7UWfpDkyunCScMfKBKh4dGdMs/5Tuwdp8888OT0XlDNHGB3F8H8ikc&#13;&#10;dFphY8ENYPWAu1VS+EpPefn9ZMjNZmfzsA/w2TI1jt2begMyOiItNaWO1JW8qNKT4p3R63TQg2cB&#13;&#10;KLGNEz0XjyKYrNuVTlXXySgZ3INQB4UyeWh9qaMZmgbSRkfuhE4mp4Ytf+BpUwnlP5z7I4liMjzr&#13;&#10;fZ5bj/rwyzg5cs+/2sSMA65mbIQWfBaGV3tQgR3d2xRy5BqedaVg2lbgKOelAV1+GZvMLrvP/+o4&#13;&#10;mOVJAJUnKXMtZdgDX7GDs7bvjTr7eB67OxPo0X9lhyr4oXXJIzinrjpcIiWOz5QI3DiG2mYmfyLL&#13;&#10;XtxH94IXdkjpb9UgRlzxdQ08oSXDI+1j8akJP+FP6wAa8xIG/3nu/RYvbere58jzIeC7H751nBSe&#13;&#10;dUXZIUvvZqJ6KXJ7JLPyrM+gT11wXD9JQ3MzecrvgNOKnWvKBR+8pHF4ssLUk7LiUi9bep6ffmHo&#13;&#10;Sqnwca9jq6DsdICs3W91L5zar+x1Xp7kSP634ATe1LMAv30Fc/p9aQv3o1L0Cwbp4zjw4KNPZBE0&#13;&#10;EbYu//sS5smTlxkf5Ks1GeP04whpW8bRxmE3s63WWScvnjtnJP1bdLXYcUJnLI9XV2yjzdf+3sQj&#13;&#10;wpZz1sLE7412mXqvx3l/knFv+6XA17cer1pDj9/oJXrMCcaWvclYAK5+wbj8MobZc2njI3F1LhrZ&#13;&#10;gHUlZ2y95tjPCwdOlDc5MyUjooyJrGo1dl9jvYF9LItW1RqmnvWcqEN4Z+Qh+eIdOKEql46VLibu&#13;&#10;JdibwAV6SlzK+I7H47H+Ifmo9IankcEvHBgaTPWG7jSDolvxslXZ412rAoey2ZJj6S7BpSqCYXBC&#13;&#10;TvPsHQULjekoKaR0naetApaMK2sQ+PqV5cLKF0o7HoOMVK6CSi7izT0gg+Mx5+AsbTWydW3+hQZI&#13;&#10;W/3HzFRSYLiEgXW4NvLoz4K9rpLcwy+q3cGiuCpn4oloHEt4qPPSuMbZhIHvUhRlx0CNAVo4LQMG&#13;&#10;1ZVnrvIPJZevyixcpWmczmoIVvmBM3SXhtZ74GMbfmXwbn6ssgWUP2CsCeFxHLoruHADn+VbOMm3&#13;&#10;7hctF9OHthRpPsbDQMjS9VVu5V+0r7qPn4/vV/q76hYnbwchhLc9H8qP8W+PMsn7v/A4GOx99NHN&#13;&#10;omXkildWIKTG/OiEyUbeEtXtkLyrZGTorRpRGUx7u2uJvYAv3/nOX+6+/Rff7vYbb4Hx+klosH3i&#13;&#10;Rb7U8SaG+/O8iRbQYTJxJcsH1e3MCDK5f36/5U1Asvajb5VtrTm9F4dKBukmwV0FEb4/zioFE2CO&#13;&#10;z/X5bYM0cH2y9UlWJzjgEz9MmA0EODQM5k2aOW8sVRR8Gtckj15qJ3Ca53lz9zr7SWdSHLOeyawA&#13;&#10;xyVzZ4bYDkTH8HO1Y5N9tMJH/pYrr6P5yceu9ZOqL4bLWqq2iCarTByqCvfr4c3YKDbPyppM3PMD&#13;&#10;u6s7cgXv6dM5p+R6PgnsjBL04gH6tHlL5ZWBn9+a7HW7wvYG/vR0VsCsdiW/n059vb3hlOL0PM0E&#13;&#10;8ZqDxcJjK3U4u9yDvb7OgzdXbuegz3v3Ayf15mey64BXgSxMrtZKII4UOqN9mZwZtJ7czbGlT171&#13;&#10;XBKrWjjR8O3zTOxsuwEb7/DLQa5otYrlQd54zyqYHDgafSAfTiGOuvfzDw3kCXfbr2wd+ujjj3P2&#13;&#10;ZVZSpG7bbWyn+Dxfs3HlJOE0sB3Fdcl5bEv0Wv8R+josiWx7PlDqqF5lgBSDER6QPbnbbsTBcSXb&#13;&#10;Qz7LZMBE9GbwiBMmTrHsV5m2x8mRvlA4zaGwV66+t/vLv/z73aMHz3e//zu/sfvaV/Jp3HxVx2qw&#13;&#10;G7etXHlWOuVnB/QKzKzVU11tkdUlkUJo93nnB7tf/ZUP0uZu5DOE382ZHX8dnv3X3T/7Z98MDHoS&#13;&#10;u5C2bYBkAsJJaSuTdshBaoXPw3wSWhVfy7H7ZIgvL6z4SH68n69ljWOhq8nCn/t5qwZGB2nZ01y+&#13;&#10;hQ8m+hhkIPm0NohTL07NyIOOxIgkfT5LTEe8DUSftmElyvltz9MG07qqt3DPTGnwidxeR4ZWM335&#13;&#10;q/lMQPIYgP7B7/+L3b/47W9lyfPHux9nm86f/Ycf5I2bTzNnO2F+Dz7+aPf9v/luxwscEfDr+CG4&#13;&#10;fSVfcvpyvhz25Zz94uBYW3vuBr4tRZ/lXBzOXOOMbpsLrpwB1+LYoTsRT2gLXeEfM7/sSducyITL&#13;&#10;tnzl6fbkDJbkVdh1YG50h/8zIN/ygBUbIfTNefKDtUJUMrhNWzd4b86iMPboPDbEyw6VsT2+zmCL&#13;&#10;mZyP8pbz09DacqmD84jjjv7Tdffkt/+lTSw61hXu9ECVbGVtReLmPrHS0LqFhfsqf/mqbSNP2wRr&#13;&#10;la3dTQI7O3VyHuY+oOWZf8OXcKhySeMqXskweXJd9UGnsBPXEUbq69gApICRpq5ChFDqWWVdhUZv&#13;&#10;MOEnf/43X3Fq2lZP84+NfZ2CV6tHeS7PDvxRDvSpYWC18i0WfPwWFh7DpzUWW/UNrfIVF80pxcqz&#13;&#10;1M+BEMEHatphx3RySp/xOXq6xSXZao9SZtXX6oP/cVi8YfPUwTnCQb4cJnWe0IsgMXwKfnk2ydY/&#13;&#10;FZ3ccwTq88/Sp3OYaAt+dNG4pS/twhwmR50zRo2uQMczvdkQk+6FwPOOH6YNLbnQjQl7TrfcetoS&#13;&#10;j/JIyS/KMfy4mMMT2D8twEeO5pI3z8f1vVU+Weii0HIpA0ZXc4VXbOSy8Wzp5bD0pOU3nTnkKRZ9&#13;&#10;BLN5itLIWZQfpykeW6G3JsCX8Ww9bUTKjAxcI4rQN/DIuHHSI2MvIpcTUgAAQABJREFUIcCFBVs6&#13;&#10;7Vt9Iyf4TNzCx3XkLM8xLHmFlX+e5q98wuQ/wF7xk2v+ousnxaNk0W0sZ+xa2WSp1cs4ENikaHPH&#13;&#10;GA9zVglcbI89zdacr34t58B5QRT4+qFnz/LyML6FV+kXz/Pp3uFTcIh9jk8i+p+XOm8yrsi4wXg+&#13;&#10;oAMrq1ozHrt10xbZ6MDrp+mzkz+88Hli5/3BQRhay/nc49UIJ93X5MnqLeNpQVsVrqXiN1nFkpQ6&#13;&#10;ZMBoX5V8k0Wbtt0+L0juZDV0qD27nlXAWZFuxcp5+vfhHZniY8HmD/j7hxW55d0/vnWzeH2cAP67&#13;&#10;4o/z/FPdr3rb12m7CTFBP3+YoodyC7DBhgaxQt/epqJ2dluF0hj7EWryXga2FWagIoKkW344X3nw&#13;&#10;aIJE4AUXBU0rbL7mHeD6hH4lp8BHR8p0AkU8FJdR2qrLZRCBm7DwG9oOcfOmgTIe56c8Q9N0ZKmD&#13;&#10;YQiSe0U+aFPh+7P4Nso9dYgDYxrCqhesuZ/CU/cxyAVLujrxaMnCVbsamg44rTKuo/jTmGLn2lmB&#13;&#10;sWS36FvwB4/5e1z+Ip4rF35NWHWuZ9dV9yEuAroUNMjkbCwjLmjqS45ihituJrcY9R3XqXNdMlnx&#13;&#10;x3mGzoEv/m3c1HwIi95kDb+ngyi88K7no1RIg9lleBdgA4Ce6tHSDXJjlGZAS9ctlzVS4MTiMJEe&#13;&#10;qeWX+KBtYFKvs2ybzmg/cDPB9Tb3z/79v9/96Ec/mm0GWdbHmWm7iT2TrzKBYJBNHtRrm8bNpHtL&#13;&#10;6U31nThfbJmQx1sgBvxuvtTDMcNRwqHizbAl/xwmJjk6DIOi9/NlC4MrjgXnSd3KSdsPX34eox1e&#13;&#10;pUOga5bhWw1g5YP64GGydyOTMjbBKgcOmG5DybP6ORxsmRDW5N29pb5XOVwCQzAYlH990epNtqbY&#13;&#10;SmSAZ+WIYHKvE4yWdNKho5yDsLbJaAYpV1/MxJr88LNvxSq/1Bl6xXO8UFP0CPByX5zCV5PG05N8&#13;&#10;YSsHaHKkWLmjwzVwNOiUjyxtT+AMeJkl19PxZhIch5FBIZjsWVeOhHcm2dK0j0540vE9Ce030onT&#13;&#10;PasI0CMoh99kZpWHQFZs9u2cFWEwdnZm/6pzZ+zBjQ4EtkNYHRBry8zZDV+wMfHPeQmfzLka0h/k&#13;&#10;zAlysm0MTLqgfjpmkkoXKofkoaPk7DR5nTNHircXgm0Rd1P2VX6+CvM8+emklS+Pcg7H9/Mp2c9y&#13;&#10;ls7Tx8/yedt89cXXecJj+le5BQZZstkCWqK2hdHBc2h1wGrEFT74olScfanbG6UsMym/pb0888Wc&#13;&#10;rFrhfAgO2tl+QhG48hC/SeppdPrqVc6UOH3yNuZG4P3dD3MuzKucXJ/zSL756zmo9WoOUn31KCXn&#13;&#10;zRX+sbnnoc0qJAFf4d02EccMx1UksPvg3unuj//wn+/+7P/+f3dPPv9x8P/15Ju2g9a+8a8OTdt5&#13;&#10;Fr49Lo8y2IsM+wWZOCA4N3wSWH86bS66mZVJZzn49tmLfL0pOsihom1bpVK+h7ft/4Kn1Rv0aeJt&#13;&#10;A8nWuhBB92t3ooMZ1lUP0VO922RtIkWXxc3EzZswA8vYtWw3tIXI1qqbWQVFHzjs2LA3ifs8n8G9&#13;&#10;G7vyu9/61u5X4/j59OMPdz9K26Cvf5QtSn/8J3/StvHRRx/HefawOnQ/NslqCluN8LGHDkde9Ojz&#13;&#10;h3EQR251OIXDdESoDc+VbbgW/s5qoIo+4s8/OpC85DM0s7+JTJi/HuULH/LTT7kno+OgzZrHOYPn&#13;&#10;3FbL2I3EZBA9ZfFEHX4rrGf2ISyOnNKm0zew8aenqSHtTpzkWrLYAauV9IofffRRwJhUjoO6DpLI&#13;&#10;KqjVjnWiyn70l34nMCdu9Zv4o0/1sgc1raQ2HM9CYEPv57Z/0X45yIM3Kp9kNon+TJ+9ypR/cLSd&#13;&#10;wmSh1SRP9Cex0UkUwWpC+Rz8XNdPCpvX6z5n+p3GHP4sOGsSfiXtY9/WN3ix/tMOIv9uhx3kW9dA&#13;&#10;WpjME3mxx+wb2pYsta9FI9zOEbZhtOILIdF93vii/PDX+GSKrL5e/tEP7WuE4bnus8Chh9XwJE1Z&#13;&#10;vB54cIzZm7rSxg9huLTwVvfgN7JaK/zQ00+zR/fE1ZESIKiqrm4AF/5sRyqfH/q1/VT1OqvqXoW3&#13;&#10;2hee6aOuv077SD9WxysdSNk9zeQS/cA7sNGh/0Rf9Qu+wWLvLykedOPS3KEQoDOwlO9BtXA8DkkQ&#13;&#10;gw/LXhwnH9/L09/SOc/JoIbjsK9hS1jPqw52umgdFZJ2HDwvvbmcFmybFU2DQR4TVRrRs5WdZ/GI&#13;&#10;pwOjQ57fhjm1S2v+wsu9f1sc/hgrhlH9lHTHjam4vYM41fiTsMocnjebE9kuPhdeyi18G38EY8GZ&#13;&#10;6+jwgivuOKx6juPWvTTs7eq93HCWPMtW1luPfS2QU/1u0rWbaTs+MfzZg6y2jv7dz9ds7uaFwC1b&#13;&#10;yPP89GlW++lPX9K3rNiIrWfLrnanQZzcGXuktVYeMbd1oNzIypPrOSsu61KyQne+JEgHvKDRJrzQ&#13;&#10;4Uyn9xywq31V30sEnrKX6TeTTtdnjKmPNg7ShqwkTj+QcYi44ce0FXKnMX7mMTdvpr5sfX9z5jxD&#13;&#10;dmwcd7XNm9xHP1qiGBz+iDuE4e20C7E/Sa8OJdYdOBdhrZR/zCtbvOaYl53bv5DDZCGHcGJhxATL&#13;&#10;xt1bGo0u6foogyFiOA5j7Kb8cXzLrQhFtoZsgoCxJlcUWTNejWayT10q1EwmbVIqkMBSZ9Sk162N&#13;&#10;Toa9EMY4bJG9lMYajomdt0wlLnB0QxcDxYOdcj8pHKcZNHp7KUxdjE1azRZ0AG9DKmOSYwzCyrv4&#13;&#10;UXoTmaINy3EyPB8jIGEUf+qenOJmcAaXtKkZFIVvK6BvwVlxrqvu47h1f5x/0bjKrKv4gbFoH6qX&#13;&#10;QbyIZUpJVmZTbukLxgHmgafiRtvyN5lp5NQnZQI8xc3b1BUXzT2S5aJz1TXynrzi4Es/1dByuT8u&#13;&#10;PzmP/y7ptlCKbXzYpM4geZtIVnIykgx2pqo5/BX9c/5FUdzqBR2e8DCw6OSrRi6T5kxWPvvs004m&#13;&#10;bp3lk6xZ1dClfRlknGbVQU6r6NtjONt28uk2qWLw7XnmLHGmhO0UfYudyb5VDCbAdNnSwbNMgBlk&#13;&#10;k2V1e4tpgnUvExZvOG9l0oJPJtf3MiFTVycymcSZxEjrp4lDq0FYt5BkhYSJjnpsDeiyx+xP8iws&#13;&#10;HncSxv4kwJl+cDhI988KDisUVn6DOpMWnxwWJ3+6jhpM7cbgawUTeD8T6/J3kzFdUpd6nIcgcMCY&#13;&#10;aFgRwSFhQgc3W4RSTfGwaoZ8dWriBPW3A8xZNcftU33Hz6UnfLLCyCRLx8zOWiWi77Xqhm76WtD5&#13;&#10;ubNXLAedVSBoskXm88iyzonS/SY68Tgd45yXYguOAYJ0+KsD7Gs+ORdcTJatODnJM76yy10pZC99&#13;&#10;6rK1x+9+tknceeXT09kWsJxCSefwMFG3imTxkkPLqhNv+H1m2lalcRxlBUvKw/nV3Vl9ob4f/fij&#13;&#10;3Xf/5ntxtswqisKh9FswuTfYZifxq/IMz9Tj61Bgc/J7u+58jdmiFaNXJ3wGGuGnwcnLbEt7ns9Z&#13;&#10;O8fh/ffvdZL94mn6kpQ7z1LbvGiZNha7b+nq9Qx2rp1Ezm8c8KtNnOz+7kf5FHCcQmd5k/S1r2Ur&#13;&#10;yL04qcgs++p6VkRwrLMkppYqrAGQ7uRGdOn1q3wZKmlp9buv3L+7++Pf/9bu2aNP4rjKKfzXZqsT&#13;&#10;+XM0OEV/tr1xRD2qw4Sz9P79ezmPxjkz9lBbjWALmk/uWgWUTzRH9law3MuZNVZsahva6Kx8Ch0G&#13;&#10;ZxkY2sZ3JV9Y4lTR9rVXq3/wOloaXK2QCr9iW6RNW0NVyuNp2gJ9DGu7RSTIVGLsru1J8wY1Drtk&#13;&#10;IMNPPv2kZ3LcSV3OHfm1X/3V3Zey8uVFzmb6X/7n/6k2gCzTmFofnft+3oL94AcGejd2X/7SB23H&#13;&#10;tt6YcJN3Wnon3pZQPwgPorTVixkABp/Y4enrQhE7GryWfrmm+CGUtGnApXWjR4bmzVW8++HFxHvu&#13;&#10;svpc2csBM/mUlfckfBrbERslMqHjqa2O4xdI+JcipZHZCjtid2/m08yPcr29+yhfo9LG2WT2WH+H&#13;&#10;Xvn6Cw7zht91fmyYHzkKQ4N3jRm8Bzcjg47JwiS2a+Uh6+kbF9ZN6p/FAw+LLwN38rzFp4ku3mAq&#13;&#10;wxmgOvq0YFR2YGY8ZZwnsEW94lfoBLs34aZya8sZG942d4xu+CPIdxw8d0Cd5OHLpIO9cF84rfLr&#13;&#10;uU6T6L9y5Dq4DPTB7bimudcWOYcE7WbV47kTH8I7CvsxXFeZBqfwqjqTCZptRnXwl2/4UQlO295g&#13;&#10;s9ND8vCI3Vz4j9pNO8YqfdpZ+gZXP/KoIw27GS/8D3rKXw7owPOuzo3MUrr1ti/b6qRjJxm7sI0c&#13;&#10;BslduHzaQI80p/8xjtZHji57aZGXLOmv+wnuy5XnuTRBLsE4aWyu9hB+i+wfPDImTFz5k/jQIq9k&#13;&#10;vP5p4TLdg+/Ce0pu1ezBXH7eJ+Rm6Qher3u66OXV5boO5RbEuYaDTRoK6OzKmZu3xbQSey3PyOyC&#13;&#10;ToCxwQFsg7H4pkzPA0yZXiPIbgejExmML7xdD/fTzqtDssm7BXA9k0nbYeI9r/iV9/J1lXddacdx&#13;&#10;P+leXn29dmFlrnO2rmeF6bKhgZY+OGPXrNJ88CgfXci/s6wi0b9a1XEWL+DrN14CGUtGH8+dsZO4&#13;&#10;tH9jjtdWrEafbf3dZZUJuFaUPH2aLbSx11YH9gVc7LsXWqs9vs4YkQNFm1uhjv3yagnB9hu4qH/G&#13;&#10;LFGWrGax6jn9Xj5PDK9wtCDMjab4BlMbTrknwSevT9OWPs2Y4+u6y42Hh7oLYP8HoPzoQ8Ncfx6+&#13;&#10;70Htyy9YF1P+KZ5WX3YZttHkzxVGKQ9FMIDRxhhveQnm/JwQEpV/c7Bg3tC1c9iYHLqJJyrefMd/&#13;&#10;Ds3iEMs49CC5ZGeelkF234Ngt+tA3Bpv4sCCr3AZb3FVDDcNbxs+ZY4nzwu3JfQ25pT1rJoa1daX&#13;&#10;7pqBzf2qf6uklzb0lhlDfKGOxB93ipOX0r47HDsj3lXfwvVy2op3XfdqAK9nl8RAzPM7ZKRD2QYT&#13;&#10;zfQz/Dmuw/3iy3H96x5fV3610yOhnWvK5iZtPNfyemRL2PItGcmvjjEucTIol2K9Jhcj086V0d14&#13;&#10;cGx4lL8cwFt4STu+P85LZq3M39S5jHobod78UmjMEU+GLAXJJpfcDr9CT3C/Go90LOfu9LVJjU+h&#13;&#10;ziqTfiVJgeQZ3JI/z5bfNwTwaqMMvzbpzAcHddpW13MtMhG+k3ZsUsmBcuPGLFPnmDiNo8Z1yU7b&#13;&#10;tnrDKg2rJEyUfDnn8+0rHOpk4D/PG26TtH5iMCsTlDeQN3G3CsGA3Jtkzxwn5DiOBQOTbBnJpMeZ&#13;&#10;A7atCA5AszeUx7wBvORZjlv8V69y6uobjvAB7ToeTgD8kQcME8zqSfhmxYc3zt4sCzqgRW/fbkZ+&#13;&#10;yhRu6mGXOkCNjXqWbTavkqb9lKZOSsYGqM/WADgYkNURFGeBeA4JuNyNHM5uxCmRTpQTizPhZa74&#13;&#10;gnZl1Us2+MOB9OLFOKmd9bC2IJH5ckS8eG7iM06fDvjC2xnYzqohtFpe2bND4ujSrtXhyzxWiXRb&#13;&#10;1cOcuB7niXNo7tyOriWd4+tRtm1J5/DhCOA8wIv7790v72zBcXbKlZuzNeBxVgLRuX7JJ84PTibb&#13;&#10;IziVtPnTTNitQrG94rM4ZzhU8vW9OnroVOWFh+E5euH3IDg9fBCnQdpI+ZN27TBc+o0W21XIDQ9t&#13;&#10;nTKxxlsHs3G6wR0fb2TZa88l6UCUfeIY4hTwFRUTgTgOAvf+/feio5/uXkTWYJ5b0hp+O8/ERDRo&#13;&#10;1AmRqJZ3vsuVDJBunN7fPXj8cPd//Yfv7H7t1z7Y/fbv/EoOWb0Xp1IcETk8vE4IjvLgbHLQVS4F&#13;&#10;YmiVgU68MrTdKpTXzx/n7I30tZkgWPliGa8JkSX33vA+C98eZ1WWVTm+oMSucWzcq8PkXp1ET7PN&#13;&#10;TXt1CC8a2SbPp9FFMqX/V1OWLF6nTZroOUOGbnPooVXgFH1x3T7mmOXUf/U0vDZQDM+7zSPXfT+Z&#13;&#10;9qLv5qTBM7z3ds2hs+FiIGyTrd5Z3fGqztlPsoUkBO5+6Utf3n2SLTe/8Y1fDc9e7z54717aijdx&#13;&#10;1+PIul87tLYevo5uvOR0C5ocuFe02fQZ9mSbfI6jNO08h868Cr/Ub/JsxVjILn5g0bnpQ8gz+EW/&#13;&#10;iYW+CejwMz+vfU+e6WMmfeVBWyc2SRdcwPOE7z6zKrBtYUz5LR2eziTRZvR/2tdymOzrDRC2v/Ci&#13;&#10;PxzUXTbddhl80/6t6sFH+Hc7Veqiv/BiL8dBEptoUpPn5SiZCfnIEHy6NPUccNGml02RFmz2cMur&#13;&#10;/BEP39ZVns4YSU44KCOvsPKsMq0vaXItW0bXKoPWt9W43YORZjJBoZbsTeqAR36J067wxmRTaPVs&#13;&#10;Rh+GviZsfzrm2V5mjZ3cZK9skA9rDzR4Tjx5lW7E5edeW8JffBt+HWrZs+8Qtb+rIz2oLr6gS5+n&#13;&#10;LYK7wkrHxxULj1KZfCFxj1OyTFmJw9A8F9XJQzeC69A3so8KBAcOfe3BKtO0oU0Heh/6micgKzvX&#13;&#10;DTlwGrcITQLM3qSebluCcOJGfrMd+CTbGJxx0jNlCojt0C6tAlTH/FQBPqq13TpMrmSCKm77bWj0&#13;&#10;spwekUrxk6f4gbNl9FxPTWPgXvT2YJq+f/qCmw0oGBuZ+wIla/90uCn8ZC5eKYh3wrzkmXv2devi&#13;&#10;DwUpX8JqBoP1ILBpwsCMoEpi4NKXmNXGT/4NyIDa4g+4wGmN1edexuhk2gj9FsjJj3zPY49ySRg+&#13;&#10;V1JL/8Ru/HeVZ82LPIOxaK9eJ841hQBsOJQ/UD2wBjaYW859/i1if1k6IAJtXUGc8SKbej8O+vsf&#13;&#10;fCm8dp6fcaDxaHQ3SshuvsqqkSv5aMLDR84Ns505upe4NI3IK1oZp0pGocmbPjVOCuVsxaF9cX/V&#13;&#10;tnEkOe/kZU5MfpiVJfrhGzl/yjhKW0OCPikcqc31KWPtFm8W/dGGaX+brkz/O3hk+WLbwpWsLtFf&#13;&#10;BePS4KWsUM4Re+1k0moT4G9rTjQn1+s9W29of9eigdEd0MAcuJ5+UoD3ku3Kc/y8ZLjitNv/VmHV&#13;&#10;ver7mR0mvLuVwlaSYpUdBCUpBtmkRkPx1kPHhq7ZQz37yclbqGCn8ERc+tuOKXHKy1vYOaBOA0tM&#13;&#10;4PNoR6o9hTlxaZsF1/QoT+Gta9JUvLUhaSYsGXE110/6MzhMp77P8wWCWsxdyut6+V7DF0aJ341D&#13;&#10;DcG+0uGBxwVr3Q+OY+iOsu9v5RecFi8c47fSJn6YA554v+U8WHGrbAEVlonkvPVYcT/LdcGBmnpm&#13;&#10;MLoJ5x0Aik8kOhQceCD+AEvq4XmBkSdURxeX8OVZtEo71LtgKXt87/mnhZW3eKa+VacyEwfeqmeo&#13;&#10;UGblb778kUP8wRhoVZNPvLdCrvTewPtNJksary9N9ByF0p+IlJFPacHKABNxb/tzmkYnOOq+Y1+7&#13;&#10;L5Fkid3gvOsnW02c4avN9UyKDMZsqeBcMjjTng1GOiFNu+INL97wSr22LBiodBKQgdR5JnCcKQLj&#13;&#10;b5UDGOoE71HefgoONH1jKW4mLEv/i0PwKD2bDJXjAOFAkK9Oghx82gNSg6syr9PGTBBN2DlprFjo&#13;&#10;pDiTO9sLrmUbUie3gfUmHRsHCnvWiWqu4HMg1cYYVKcTWzYnY8GUd66SgyPjpKmDZA4OXXx0KKiz&#13;&#10;M+DHodQDUQPTpAJ/vWXpgaP59PCsGJqJ/JqEvgof5FlS9IaRPQVvVqOM82c+2Rudy6yQ00E6+nXk&#13;&#10;ziwxyYIT5wq7o65xQG17a6Mb6sGrhTsnkxUFZyfjGOHMqb7FhhSH5Jd3z6vUyUawqSvunm1ZeBCH&#13;&#10;yON8SQdeT7Kk1Yokn5XmOOIY43yzUokemHjT3TloNpPq8InsONLIAw/oJYe8A3bd+2JNdSsyI190&#13;&#10;w5FTxDObkKId7Hi27cGE9DTpVpjgxzUrI/IcklN9nBVpOGFhfoG/mefqVGTn0DOOLoFO0hlbYDhi&#13;&#10;XoYn3hjhlQmZBkhvPL/OIOpF2sp5tuoYmPz1Dx7sPvz88e5f/cG3dr/1z345p+xnKW9eMpgrvzZ5&#13;&#10;D9yb2RblE8x4p989yb7pyqEdcWSWzKNbOZj5lEPHFjafOs4vbexJ2pjDb1NdV2tppz4jbGsK3r16&#13;&#10;9XkGZA/65aM5EM4+66yAiaNKu3mWNtsVJMFDIHO61xA+G8wa8FlRZgsgHtEDWzjwuHY9/Jcv5FR+&#13;&#10;Bl8cLj2AV5+sXC4mQvoo9qET+tQDb6uSbL9T5jRy0if98O//bvfdrIB5HEebr0qdR2Z3cxjvk8f5&#13;&#10;glJ47YtOHHOPsi3MCMVBqL7a8Dp1v4kz9DxOZjizj3h7JQfnWnXGMUGW4gxIsRku3gBy/oDlObG9&#13;&#10;Z4/Z6uNPdg9z5i8ZrjYlpuOlwHRFhy2V85WW4Q3YVxkXSpCA/qSk1uFPSpTHdYxFz8pvaZ1uymkA&#13;&#10;bRI7fTidVn/tf84N+uEPf5wVZdMWvSlV0liNnFzZh3GajLNkOYfrMCHAwDKOAt9vxhSDUyfOqVt9&#13;&#10;xzS3jQT+MS9aT9oLPoifg2rdB6UEsMXLdwyrah8q6a54edDgN/dKJySNjVthwZVnlRPXNop7G8+C&#13;&#10;feVLpsewF5zKYp82NYcTSaZDx/37lAdDrBGS+z5Ht9BFxzj42RJ97NSnpo0JvVYBRDbAffgRuCm/&#13;&#10;nGbutUt1lbeBf7kuecSxX+QtL5y7mogsYtNnHDYwqg+JP8AZGjPkaL0RUv7jl1VG027XodrLYVLs&#13;&#10;Qw6+bv+HkLf+jhzpfx0iTU+ZwEWvVWbXXo2e6j85W/VrcOv5a7GxrSt0JbJ9Bab3a3QOxQ7cEB6o&#13;&#10;S0ZUhI6klCLKXQrMd6R44Z8sBxkcChT+4fGtO3iu0AnqVh+cV0rxX5kuXen9yH0S1nicg+o4LB2U&#13;&#10;LuzpmscLMGqDVr7AP6BId5VeV/cXQ/UovFt0ua62rBwaHVhaJ16KNl/yzNe4huKWiU4KSzfdi29+&#13;&#10;D+GOtBWO09a99OqX3IP4HgaeHceBdxxWmjj4H9JHGtKrIr2O3TvGh8OqK5hTEou7yjcrUzOkyqKN&#13;&#10;9CXaSA7G9+LjPP3OywwsjCksazQG2NQ1/Mo4MUI+N47XTuNM8RWzV3GYOKPk3p0vp180XtT/67sD&#13;&#10;n+hTFxyNOczDyN+zXyxo6dnzQNqm/+Ic/O069iBZyS3lmqbkppCJalyLxk5ez5a5N8HrJCtsrjp4&#13;&#10;JfXiUcu7fEGAm4DfeFD8LslFuvi3A9pmrPl22j9dTNtRZFpcg/fP7DCBksZbY4KgFC4DNsI988J5&#13;&#10;uycYQGMMbzpDx7DWSMnv38bo6bhapH9Wg+9D6gNHXJcJakCbsPEZA7vkmcbG6AvAukt1kXMr2cc1&#13;&#10;1UBFWfkKCzN00om4FAaXQ6OVPBCn/KXs73xcSrISLyvDUnTpX2R8FwzXwc2AlGEZnl+GPfkGY3jo&#13;&#10;WOVZS/sv43YM/7jsAS5GD9/mOo2skT/HH/WCueAOLWgaIMey6AAmNEo6xpduNfug1P2/I9PoZf71&#13;&#10;bbpONwaqS1o34KtuNQ28rdKp+sLf47wrAc7iozoR2CiNe76jRU/T01AO9Ay9C8a6rvzMWRVyQ2Vf&#13;&#10;R6KrEwxp/vmM3tXryZRBEY/0mEaT1THAM+CYugxoGoKrNtSBGudG/hkEx5TX6UF3OAwYeIdv6gi8&#13;&#10;zTfpNPDk+PClF46QTqyzr1JneDefgDWRvf3G50njMU8b11maMI1OG5BfjXPEmSRx1LzO2+lMcA1Q&#13;&#10;fZXnNG+lz645FHRWo3WFSgZg/VzxXk+zFDCTH/yshzsd8ef50gf++KHpcSaejNqbWzHk2efMIYFn&#13;&#10;HBpXXuazbJk8OpeEXVI3hw3dyMaaDlgdEKoNeXPv7bxzQeatcgXcNqP+ymgJbruKX0Fnig+zEs5E&#13;&#10;5TCgwUdvMeFmkAl324LEc7j0YNTIoHQkn2dyOsuhrlZZcCy8jgODE8Kzcks+YArqMzi3TaYDidSD&#13;&#10;Fs4P24jm7XmVtI5tePRQ1ThWnEmijdxMfSbLVl7A5ewsX9vp102mm0Cbg8zoC5nCwUqfNZGy6gSP&#13;&#10;i0/qnrMvIpvE4XPbRerhhFl51IVv6OAgmTNh8kY8qwLohAnp+3c+yCeFR5+LQ/B4ln3B9hXTD9tM&#13;&#10;DPLZESuXOPPonkmf7VOd9EZ3QlIdbHWYtE1Ig4s2nT7KwMNT9Jg+G7TQlXnLb0VMJvBZLUW/OFvO&#13;&#10;rmRVQOwLnl8JfPuSM36PrnBIjFzOeWDSJnwO9eQkK2nydiqKufs4jsL/49/+593nn73c/d5vfiN4&#13;&#10;X88nOLNdIm+SXuUcESu/yMSb9NPwoAYmrKWVtofo97ry4GUcgrfuRTci++jGU06GrA7CT/0cp9rN&#13;&#10;yJ+zpI7PaIkDmK0gIi9OLH20wNaawDks1lJgzhNtnvOwK22Cz3y+eN4gsgk3wj94dkUJR0l0gv5p&#13;&#10;GtqM+3FMZcAXMq5Eh9kak3uTK1+Fke7T9sYIHFhXrhiMZpVMeDBbuawwyyAtPP67H/797n5WzL2f&#13;&#10;1SWPczgwh8mjJ5/HkfLDtotli3wVyNdzXr4M79Ou6Qf+kCuc2LWQm7ZmcMoBMQelGoA7uNmEdhw/&#13;&#10;aAkxyazdsqvMPpu6Mc1Db6U3BL7gWV29z2VyJftRfrrW9MIeZ8SC0/aSusHoBESdwX9sO2jRvc3O&#13;&#10;aGMcSwKno8G8SRX5m8xypuH3yeZYDBXhNSfJ4NP2Evhkduw4gUOaVQNcp22ES8GXnQ9C+elzyqLt&#13;&#10;fpweLZQ/8i6aeg8O9MsQaSqYfosTAb3cp6sce7zCnidBnFMozGhPWDw3HoK36qsTurjhcypMX4lm&#13;&#10;fWfPqthkseC7HsaHg9NKW3UP3lvsRoO0dwV4LB3A7/ZL2c5mPOuZTFYof4NbcS+80Q3p1KSqgoSk&#13;&#10;Db3D+9WnV56xFa6Kz9hw+n6r5zjorod4jhJyxr/ei+tPA1XnjHHgrR7XOkjJzT98zk97hT+ZubKL&#13;&#10;nSgmTR58VLb0bEQuPq245ktasEs+lEwYGUZG0eurmWjKR59P0je+eGHCpr/NCtiMQxbO8qjfuTL9&#13;&#10;ZPhVfWbKJx6+1YCNd8XjLdmr/eKvOn4Qw8Cp8g6ei54N7XdeFq37xI3II7CT9FbEFh3cL4eOCy9H&#13;&#10;vvN5yi48hwsLHp5P25ui69k1ed5Rr3wL1rT/6TdYAmUGL0qc+NiqlVc549MmVBJwuNi+5JFftXOV&#13;&#10;Z8IxD1da63pLhpN/1TvXYTh8j+Es2MdX+S+XXXFr/gTG+rE+bMzrtGn9AL2E13l09ukzV5/3tdJ5&#13;&#10;+sZ0lshO3tCG9+ERe31yPf1S1pDaivwiL1iuZZxwPVttk5Q2oP934LrzSDbZAFJ+so1mutNmjdvQ&#13;&#10;WZzlUU30tfOo2mvPKcLh0rY5KxsbFzgThu/KVRbJW9sTG5HmFDLTX8eWTDNAjN+U2QC8dVk8HefU&#13;&#10;W8k/NWKVhQs8lgxX/E8t/I+c+DM7TBaSq34CGC6OghmAe/PnTbZ9WwaajNfLnr6fzjuKsZSscoyy&#13;&#10;rIHDguk6wg7odmiUw/wwnWM6mHY26aB9xo4hfJMBVLqGDn6SqUpCadcSS4rsG9MGVUSqPm8gMVoH&#13;&#10;4o0k/OZNTyraAoeCPDqJRffgbnJK0YbmlaYYvNtQgrCyi9Z1L4+OTJAPTSscw1n3oxiM2cCDt/IH&#13;&#10;uBoFCAdYBqGrvPgValjCgR5oOIX29KG1SxfTeBiEA+3h675xjpIe82Q5XRbX6sAgrAT5jsMBp0Oa&#13;&#10;PMe8ScpWZPiyYDQ2YMkO9JbJtXs2E7dCoBXC4s/opsYdYxF+r5xLRquc68JvcBpjc5y+cDmOc8/+&#13;&#10;FJ/QvWC4LvINbGE1/FdiOpQFb8qUOInDglghutQWAG9GLU8zCLKPkqHKxCVxGu/LTGq8QTXw4bVd&#13;&#10;+KAXfPsinQdCb7Up+yo//jAH/6Vt3M6qrRm4ZbVE2pdw987VLud3/yiHaMKlq8QyOaKDc9BjnC2Z&#13;&#10;hBmUWxlidYCO4nbe9OqAbwdvA3CDdRMS51JYAdGzEGIHZltDPilM9zK51U5Nal8+5eyIo+WmSVNW&#13;&#10;q8SpwOFhsq/9P8lEz1t1E+I53DQrOOJwqS0Kvgacvu4x+zVR4C11PuFKDoGXDUTZRjJfpzHZE2fi&#13;&#10;qG5t3RaPsKx8NbGyQgA+PUsjtHAsmFCaxKN34OetfHq1LqUPPPJyRgv87saZIHQbTuJfv3nYZxPE&#13;&#10;N6cGm5kcVNa74r06WzSIv56vgeGxe2nOjagTK+1cWZNdE1l85TzoxCgd7lm2zdzMhN1ks5PV0Pcs&#13;&#10;X67hwLAK8EUO7+IEo5fgemtXwoMd3rJNz1+MA8gWGfms6MEvK1BcyZyzw2oRA1lxt+MI4eR4nG0y&#13;&#10;DqJ9mjM7xN/JOTXvRQfIGzxbwAzWfa3jwcOH5Ssdexh9w9UPvvSlrjyxgsRE+V74/l7Ov/mkZ+98&#13;&#10;XvlyUnCePX/2uF8/ITfbR8jqvWzXaZ8ROtgNzrKx/VYkWVliopg4qzaCn0DPr2ZgYJWBdmMFEOea&#13;&#10;fsuE2iG3/UpPZPre8+hG9v6+fvVk9+z1nAuTFpp2mn+RzSbSwk2LD28ZikzcXbPCoRqWNzTP4+z4&#13;&#10;i//0o5yJ8mz3R3/4zfLGapXzbnvjFMuy2ZQ3MfEWig1g4+Fsgk8ujx492F27eS/8vta2YgL9LDrj&#13;&#10;jd6NHMR6PVerLqwsobemSi/OHuZsok97NshyWLLnnDC376SthkYTcDzmFOMwUaeVbNoT2T1JPfqL&#13;&#10;7A9qOz/Pnug6NYOjthqiK0u8FqpriVGW3tY2hlHGCLZzXesSnzhQ4jD5/ve/E9k+CT506m7LsqTO&#13;&#10;RnuZw3Q/5yiJbH12lA524JZ+nr7QkW4LVmfk6LcmdmCY2HEIoA8vOZiWc0E7tl2lNlGe8MTnjxnm&#13;&#10;UZOx82hJSnVKgr5o7H64G3qXTi0bwX63vD95WHnxIpUMPpGzeG3YlS7PeGHqkdfnJTmp8XRoCxb5&#13;&#10;alcdXoHrDAcOI05MFdWWRoecYfKjDz9s234ZGcKhL7cCizNO32Glh2udJZGLVUMzd976zzyX7vAs&#13;&#10;WVsn/qlbPJoX3fglaHOVe3iJF+gS1CFvD60OMvoMz9LpG1rJNDVFj3MD9gZTefnIzxjTdQb+I4Mk&#13;&#10;Fr58KVYewgFOsBJnJKGsT2KrlyOuDm6J6tsCG8t+CmTRCZP74C+0bNpXIaaNyjM82pxyG1/gK23p&#13;&#10;Q8elaEi6tPUjW8HzwMx9ZHp5kiGdnoxzcVZbsF/sBd3Vl6kL78b2wXXksc6FArM6lnxD28iE0PUx&#13;&#10;xwGd2il5w7lOktTf84/SfjzrL6VVL10pmf+lpbflVyIKWjyct0dZKxc3i174G4NaAQfHrpj0yeEU&#13;&#10;sjru/WyPuBbH/dWsNH9ja2NsKpidK0SvT6JEPeNtJD81qHcjDhx1VY4pB4PUjlG5c439LQ15Sjqx&#13;&#10;0wefq9eXsbFKgEMPhTU36MP2B/zSe6Rbx+k/7V7ZVd44Bo/1R+D5HYdxflyI2R4mbz9C0Ji081wr&#13;&#10;5hBV3FLPcSjsxm1lt/RVJ5xW0FbF9zwgyx9yL3VWAacfypjhRerRrtfKLvwkq/kNLDC1sUXvqsP1&#13;&#10;+Lf0I5Fj+1PXIe+mx8Fgxe3x3Ph1OX6lH1+bB/yI1UscfNem6OHiunEPO0Jv3uQ8kDo05Etf/7pf&#13;&#10;nyF3dsyL6tAYHXGY95vzvEyJLFEdNY09Sb+U1SjnOc/sdfWbrfExhpSPucYjdZB/mNtf9Ux0oYCU&#13;&#10;+LTdUN37g5zwA4yJR4e0wiyoKVf8AmPyyVsx5i8aJn/7k7QJMmJr3uSrPWz8hIHvfvJvertxS9zY&#13;&#10;ffq2tRU4qR6fMeooXIDR+i/Kc/A8KvAL3r6rbrwdXge98nzxb+YGP1NVx4AH2SEQYRRYA9BZmygZ&#13;&#10;eHGaYOzrKIJJlkBnCodgI+xNhhtL85y7Nr4jjBKTf2lIBnsIiVNdzUMH5o8jJjdqaFqNoKfEGQDT&#13;&#10;odWoRzAGUYFF4bcyxL3C0Dfl1/1cF9JqWkHJVXoJ9ZA69a28aF55D3E//e7t/GBSOlfg1iD6uK6V&#13;&#10;pr6pU+djYjNGatW5yqx8OlsBzMk/9WOvBpOUpvsjLoJ357HhMn30ImY+8jrkaaeUOHlFH8rUAixQ&#13;&#10;vQ4dyZe6yV/wd92D2ljpx6uMtrzKh2LFGhad8zR8PMZ/+AqvA77H98oVXwqV0Gy5PdAgbsqSzWXH&#13;&#10;jjKX86pz6CGri+VnYJz0FsSs3PBO1wkY3Taoj6yCcZPUPPjRjZE9VnAK3MpqAYPEyjiTRc4IDg+O&#13;&#10;Am/uT2IMb2TS20lFOgafHHU+gLNKDAisdPBGX8f3MHL1hYk1+F2ODPXr0O27lM9EjaPTpJnu3Y4O&#13;&#10;2h5g4m4Cf541jByX3mTDFx4+JdpBc/hYGtJR2VZkkE+fbiSvw0l1WF1ZER6cZOJkgmOy5AyFNUDH&#13;&#10;TzpKJjqLKNLQn2jLKCWzUww/PXnTWUIiE2bAP4N4E3AwOXOsWoBXt0DkLItxYuRNbvg45eh86iPX&#13;&#10;TQa2Bd3J27Ce7xC+vAxvydYA9iSHigoGGFrfjVfjlDAZVKfQs0Qik06O8owfVkQYqDqYEw/XAJ8z&#13;&#10;gAysRnmdt/W2o1jV41BWeW7kayh1BmTQiycGAdLpoQkjnH322OCQQwmfn8SJsyYnTc/2jUUbp43V&#13;&#10;F2OH8tY+KyTIz6G28nCSXMuk3YoGKwde3HCuRmxCBtq2gZANB05uKG8mcT4f7KtN8+lj9MtjcOLs&#13;&#10;DY3gLPgmaxI46h1Km2smipxU5MOBJb3OKrKTNwGtJpyJCW8zGfI1nOjktFl6okkdTQJThm6ay9CH&#13;&#10;X//1X8shrB/mENq/D88z0cpKl6uRodU/bXvhfScPAcT50e1YQSTDhfQ5+iNtMvXHMUAnMvXZffd7&#13;&#10;H2bf84PdH/93v5UzXW7uTm+/H9k55NW0PJ10dMDA/yzOmStptwZG9N5A69OPf7z74Cu/HIeZ80qs&#13;&#10;DntUOVyNHE+D9O18tYfucJrSlyfZIuV8E+cK+QKWOCq27L5JlBVAdOH6i9PdezmzhU5cfRJY4S0+&#13;&#10;aWN0nW7iIYe7FSImuw2ht2OCPJB/dTjtdiaEkXUcG5184Urk9DrniPgM9Hz6/erue9/7224Veu/9&#13;&#10;L8V+5C1b9BQHYySb56oyebbS47lyueekDFMikzlg2uHU+M3pkjlXeKc8biZb9Ihc4LBWwI3uDq50&#13;&#10;pPaATUgd9Ej1eCLQkfU79KmRazNHf2RO3UJ5BED+NyYg8HvKR6cTLz++dql2cJPPTzHjHv8aEqkP&#13;&#10;pl/9RT+kc/gEavnqDCnb3fAdbDz48OOPa9Nv3faWc2CRD9sNP/XMdehf4zk6wZZAZk2El267skWV&#13;&#10;40brQhItYKIRXG0dPmxCnT2ek1mcgKZ1zxb3S1mRI/0sHcnD7peJ+autdSySOONNYY0v1N36Gx2Z&#13;&#10;JG3xi0w5YC1Fh/tJVmtytqBBRva6fUTwKg/wJ7qgPLsp05ow6cv2daFjSAm+sBkcpAtoWPSxoeAJ&#13;&#10;rhOffFt58S1F1/Xx6mlM5JkEdIJLLsNFvBm5geV+6htIHVsYi9PNhIALTWNT+iJis4foor/lwVbH&#13;&#10;om/ox7NxmuhbjB362eDYXf1D7TkEE+jdENHHt/4svqzrIh5t7YO1M3OErSQdgr86aqsj/xdJf+rl&#13;&#10;SM5TMNfI0CV1Tv1t99EprXX0FwfRlufwRy6waw7o3qjQ4LxwT76JkIin2g17kkuf6daGYerF8wM9&#13;&#10;8vzjhyXbdT3Uh9JFxOV6R1/Ezhi6d71fOUcH52nuR4felX6oU2psFd6XV8PT/d/EzVxj41F4xe7S&#13;&#10;PTIeHg7O8gmjtyv/PB/Hr/TKb6uzBfd/DmUn6vLzPuOFm+pd4I3+raTUErnuV1ksHLWjKDhdxAtj&#13;&#10;EubD170a4mDnIJkXI7F5VUxO9GSiQtXrwM4zqr34uBp9v0YZ0xerr46/MOpqnCdetKRw0pRtDf2T&#13;&#10;XuDwsMVMHhmPg+cj3ajSTx6tAh4Nrf+ogkaif5J7/ELmHa6csmyFFbV1KCjWoofyF/UECftMW+at&#13;&#10;vQS+KtRzqEs7YwuEyTflG9G4rcIVcfG64Xwx0tPbCZfxfLvMxZhthHMx8ic9FenyBHWTa1VIgbx9&#13;&#10;ZIQNOCmHtxSE8jSDaaMERmsm0BszwhT/qhCuCZXngK5QCITBNMniuZOL0ZoOM8hMsRFc3sAIHbgE&#13;&#10;hQoT1yOs4h4h7wc9lDzC79s/hZJPQ170iDoOl+M9E3Dbz1jRfVl1Xc5/DGvdTx446xxH2WaSdVBw&#13;&#10;eRhrZE6d6t069sQqZzn5GvAu2ANP3mXMV3lv8UbsU39qD3+FQ16DsplEeItxXO8BV3A18BREL/QH&#13;&#10;SaAGr97Nn4vJjI36Voah0dPQM7zwvIxxs64/6gvPK+dNAdqAFWgI3ZVJClTmwwNJi+Z1P2zHQzKY&#13;&#10;9IXb0pWC3P6McYefModBz5LfggtGaakT50CP+rWVla9MGyQa50/L5Vpyt9iWK0wZQp/OioENLGdm&#13;&#10;FKMWyJ3/+S25cU7cjiPCJ11NRru1Jhk+f/Rk9/RNDvfMhIRh5xC5mpUF6u/AO2/2rQYgAwNMqw8e&#13;&#10;p4wDMzkbukIkvcWTTK45TLRRA0LnH9TBmXLe2pLF2XV7j+cNtcls5RNeyMfRSgfVc5KVCz43zLFg&#13;&#10;IGb1hAmbwfa1LK+Xr2clBYYvp+xmEUcPtjUJWqs55DGwM+kP2DptbGEwMFQffeE04FC9FbwF9fU7&#13;&#10;9IS3hfIw+FvuLv1GvqZi5QweGUi+CU862W95MpkvBOGXuryFwydI2OJwJQfn3ggtr7LF5g2HTeI5&#13;&#10;s6zYgLtVDHTM23wT6rUcfW1juZZO1Hktp7G16jdYtI0Gf4pT7q3mgRMyvGHEQye4C/gBL86KTvJD&#13;&#10;2/OsJOAgwdvnzweu1RvrEFkrAtaqF/LinPDsLYPAoWY1EBuko7O16ytf+Urf/sOpMovz48X1fJkn&#13;&#10;Z0usiYKDZJWrfsZxhw/SbuSwNLqE31bO0EuTdHCtYGG/3su5DIHct493MklMa5yVTHEOmJRxIJkg&#13;&#10;dVVi5A+vXMqj2soarDxzPlohED5U6vmzlr12m0Le9HD6PXqkD3J+Ss7IeJQvQ91J3JNkTp9jomsk&#13;&#10;yJnhBZsD1a5lIGIiez24LDui//LT+jk8XkUmZ7Ght26+1y06/9uffnv3J//qd3Zf/+X3W86nh099&#13;&#10;XraHrdHdcXr7hOHJSWiO/jx++OnuaQ5uffr4deSYbTlxxJkU+yzhrej57fCdvvtxZDmXhOPqs7yh&#13;&#10;te2GldHu8MdWMHmuP49Dos605UhKtgQ6Rk856Kat5mBFqz7i8NBOyFpgk64EB0+ddEdeVsW5DwW1&#13;&#10;HfpvErFNRqCTXeab+88++yzsDGxyCWs5cPWzHDL0ghMlLa3l1SkP/HMJr1JHfgYgnCVzLkrwyL0h&#13;&#10;6th592nTwdNvjSU4EOg02mp9TdxIK4DJUF1NUVfjxv7T7zpdQ+M+BOHy1Wga8s3vDwijh66zTN3d&#13;&#10;1DE2mx3JL7piQg8vOj20jsOEPTJWeJm2y27gnX6FbeccI2d2/UE+t+2T21cjgwggtoAtjVOyq67Y&#13;&#10;g83uBn7pKC2ZYOfZZFPd4M5ZI3Cc/kucn0lQqCn+I/5yqM+X/+BHdaT8Cy8SOAUFcAsnefCSU9yv&#13;&#10;2xDZqtjyfT3hadQnZZE0PL/WwfyCST54GF4FHjy1bzrCvijTVVCRF3HgYxArr8vj1EQnTLxToHIU&#13;&#10;T/8F8AYXvGDnN5q3wSv49OzaEZ2Lb+BM+dH511mZpS+ivbD3G/1zLz6w8YY+Be7aSgY+tAX30tZZ&#13;&#10;JOxe+dxU42c8DU6BxvFQPdenRgfIuKuiUn5qHB1f9OMXO9xPgcfecBzZusq2zSeERwdGfoGAFe8I&#13;&#10;olfSAbeJ8cxmtP7gN7BwAs3hO9yTFe75X920UlYrNsnEiKWfq+rhZWhCVuTYMxrUA2b49a4A9+KS&#13;&#10;PMr7U/7jdR6pA9xgveYp7gXpMx7t4/7P4ss+4ue8UQ8YSyeqC4EhrrBNeJtHO8LH4IdJ8kA4Yc/v&#13;&#10;kj1xTXjHn4UvlftJAbz54Yt2lrrwtmX8KYcmvrwcfi68Vjr4uHlc1brvtTBXzIDVSkZGcwVjT5+H&#13;&#10;re7e/ox/Fm/nelQfaJG98XX7LnoTJVEfJ6t2UduC9VX8Aw+qzc3LDiR/mHON036bo0JNTRwpVqdc&#13;&#10;yfYxeTSD0+tzRpvtrXtHTFhaTrV8uBC70/YPJcC2v9N6GzF/rJC8SNI+kW5tqjJxoSsI9f6gOyle&#13;&#10;JSxFkbZ5gDmhscGyfdM+yvoN+gamefYV5oaOjFqmnvCFLRK084PupW0v49bUQxouLNhNuvznXbSu&#13;&#10;uMroUoHVkC9F/6THn8thsoCoH9JzHQabKOlkTao0DIJoZxiDa0A9byMsY6Mgq5kEQjL2XwAuhg3E&#13;&#10;VVv5mgFfJikxnK9zSKOBkEHUDLoIYTMekQTjT/ENzMYID64E0lBjmUaehxqX5WFLxLmBloSjsDp0&#13;&#10;DUdQF70PdR6CfyYqHi8FSfBT72rQ6yrr6tBX3NBAKY+DOg9xqt3TumVbz66HcFQm8eqovJLluL4D&#13;&#10;bUOBZ4ZhwUIzx0mI3EC7yrsonivYwWyiNzTw3q2xRHHskyYvdmQtfvDxbEC66gFvwsJXFQXtT8rR&#13;&#10;fas3TKyR3pK51oCH74W9wViXRdfxs4FG8VMW7I2+yTv4lJYNV6tY5IPXlNv4m6wX2vhWiXYB5nQW&#13;&#10;8k7ZKa+zUWkr3krsKW0dnhqzz+JJJBrTFiKzToY3Y3Axb+oLbG/c12DrRT5bZgWHQen1TKZMQtXw&#13;&#10;2cMHneB6Q21isviiKudC+LRfz0LI1gjbI0zMrCrg/NC+2+5DnK0udaRkMvj0fL6skqFc6Tc5fp5t&#13;&#10;NWmhu+enWZWQ59XpvLyWSXkmx7ZMCCbmzrSgRXeC/zpHAb/6li4rJ7wdF+Aq2EJwlgmcb8ZbrSEv&#13;&#10;/eBg6EQ/tsgEhCx8LacrQoIze9S3ltLzzLZY/ivcyOTMm3ErQYThd9KST17tJUf4N80gTlD3elNn&#13;&#10;sl9HVOySN6YGmgbieIemN5kUCCY4AkdV5Rq9eZ3DX+t8TryOuW/mI4dubUpZvBZOg4dQelOPNwB0&#13;&#10;1hklnCdkPXq2238ytltMznO2BVkGF/Vcy2SR88KKEc4SK0TQAV+DTJMMA+xXG9/RKYztjyMpcjKg&#13;&#10;5ojCZzb7ZWBZpQJ/zpKH2YLzQWCpl2OMA8d5OO/lCy6cIY+y8gGP4EuvHmRiDxcrHbr94naWksdZ&#13;&#10;ZLWDfFY3OPzTlh+w6M98gWkmOPDXNOoIC65k5qdRwclAm+PcxECcNixdX8YecdTouzRRabMi5nU/&#13;&#10;L+xzgB/++L8GuD4ncovMTpzpEQ3nKASnA6XEqNIqkVfhpXpaR/jHPr7IJ4Nv3Li7e/Li8e5P/913&#13;&#10;dr/3u9/cfes3fiX0ZqvN2efhY9p6VMvWFTfBOiuzOGPGsfHRj3N+x8kHccCMg4iuc+zdyUqDW2nj&#13;&#10;660+Gl/EIfLZg8/qNKGXgn41jOwhvS+yNQquPQMl/OGgcG81mIn46JzJZFaUXInjFA9D/7UTbw+H&#13;&#10;t2SvTXqbi4/aD2fFOEzG+Vo2qCiMpavjdOKAm5VbVpzcDP/Bx38tK+oaWCbT0csAwEMyYa/QRlZk&#13;&#10;1n43+TgrbRnr6gB1JS1oYX/osKXA+S0zMQaLk62O2eAL/0GPjU69eUBXQyrtGCaKpb75gRock3m1&#13;&#10;NZZf2+hnU1N+xhsDu5nzZ9nZQCre6G1bTzs/yeon/IHH/NibKe/FlAAlca/jROOQti1OXjxhUz5L&#13;&#10;e9P+T/NZ4epc7iOSBH3DwDNoBYOe1FGSPGQlDi5oCFWlWTdUx4P40FrZYlAC+AM3fWrSPU6/PviX&#13;&#10;L8oErnuw3SvDudNVPqn3xcvPdtfTF9zNqkQ2iFzZYZLTX8xbWLYnPA2c1Q92tU+2ZsQN1LrV362K&#13;&#10;9KAOAm05bTQywxP6QA/oN9nDByUdA6Vs/ErVqzrhkoA+eWor1J5n/IKfuvUNoap5wqVpG4EhyDu0&#13;&#10;zjPHB/s1DnEyHn2TDw5+iqqvPE28dsrGTOpKS76OMeFNH6cuhfEGvP0vJYWFi6sC6mp/hf7KRX84&#13;&#10;zhE4aj/6nsZFTvSKrmnDyd5f20Pq/6LQHCoUtrYIDS/o1wRukvF27O849ca5x9b7GXdYncau0M3S&#13;&#10;OlDDjyh4YCvPoWIyb8wORzIvP7a8yh0CXswPbQ2Qq46CtSKlaD3+qd3TUbKHPh/nn7hf5O+So/rX&#13;&#10;RNaEufqWuK26trnL8GfcObGDqfvgHXIawpiBLwKkUjJpeJt6Kid8kLpdFx/ptBWQLZm0zr8Cip1m&#13;&#10;L40RjBvepK/y60qn6BnOaWe1Icov+JsOGW+s9lJ5rXqPcFjx8AdrwtCw7M4W2cuej0eRdZKUGUNf&#13;&#10;pIjI/EKE6zauXrgsGNoEe1V5pEkqXf52XM4GzfiBrTJ+6r/g2fFc4IKnbXMM+GeFyYz1jNVDS+q3&#13;&#10;HbRtXuffcNAnvGVjp+KJ3/Ow9NBH9nXRNRBWng1gMmXsWvgDA33HYa8/wc92KjDZUs4SDsuVv7Qf&#13;&#10;FVzx5LxC2996yBUutRu5l3+VmfujjHsYxqHKHKf9Q+4PgFbdXwRtRrxflOsd6asqgkc4QnTSJk7O&#13;&#10;MZmQgU4aTt+GbA2z8dWuCCDCXHDeUcVkDVzBYO0kg5+XzxjIZfxSfgPgumUtPn2g89X7g9AInAFo&#13;&#10;sUZvACIUTKMEA2cpaatvPaNsozRi1SkXCC27ITBwNtpWw0uuVZOywlKWedpwKsQyaEXvr+C2rsS4&#13;&#10;wudA2co2SnyBF5N7azwaajoRsNALRnAUdzEMZDQuWCt9+BDaN4MXSlbSXBUScinG27P7LWXSZdnS&#13;&#10;Fsx9wjtuLtAKUCLoXenY8uNIG+ZCgU3ZCtY4KrZFTN0LquvFe/kmDymj0XXytc6mT3xhJslgfcLA&#13;&#10;8tlLKrcC/VN2fqNrg45yfqN34LX+xFTKkVGvyTP5ETaDTisrJtfkyMM+gGFQdzerRYB/mYMUd3Eo&#13;&#10;GHcZ6Jl42vv/5MPZguFMgzdZ2WCyYdWIZ4Nik9VjgydOWYNa4e7J3TgmkieATeh7jkfKco50y0h0&#13;&#10;5UXp9lY3nU3OgXDAq/wmKSa7L4Lb6xx+RR/lUbdOSR6TJm/A8c1bbqsvTPg4Pfpp28B3ZgcnxOjE&#13;&#10;HAhqgsdp4C2sc0VsD+wEDTwD1pQrnNybrJg01EYE776Vq7h9lSaf/o2tE2zFMVEX8BaPpcmjE+Qo&#13;&#10;YNXFDbw4bgwgAgsdnDF+vgQDV4MDdLCTOmCDV7y/lk8GG4gbcKij57WEF/gDR5N3fDOAx3OOCXQa&#13;&#10;zHJ6wKVOmVw5sbqfPfjqmOFyJ86a9ZUaNttKla5k2XBy4CsHCVgvM0j1OV98f3P+YHfzTT5TG9lb&#13;&#10;/WMwzZbbFhUm7x49y3aPrFgRPv7o4+rPBx98UFhoKV/SLsDHx5BTusmWTqiPA2S1k365JTrCyXKW&#13;&#10;1QzOsMKDk9D8eSaEPeckh4CaTOAlxw368D5RjERUf9pc20kSU1XGQuFPBj7LqaLtGlzPgEVbjC0J&#13;&#10;32ytMfBA073o/Ne++pXdi6yw+c3f+NXdN77+3u5P//Tf5JyIT0PPlwN3dNLkAr84IFLYLubgpMMv&#13;&#10;JliD6Dr9bGt5/CwHI+dQ2AyDd//xL3+QLVAvd//y974Z3X4vTqa/jyNNe6VDac8ZhD1LOhqvZwXM&#13;&#10;Y87O93LuSA6Fq7MovL3h5zPNXmCEJ59niwrePozT6uOPPgwtOQckTADP9Th4piP0ilNBG9L20N8v&#13;&#10;6URm7UNC0/MXr7qqYdktbdMYoIdLwjVOlPYTm10kexzoRLBCCA65dnucCVK2Ob0Kz7///b/d/VpW&#13;&#10;Y12LszOjxsjIZDQsS15yvaJ95c+8SFkAAEAASURBVJl8wddOtFf1gb3aHdrR6KruTipZ0uSleEUr&#13;&#10;8cEyabMqyaCexviR0bKqhZO4pkhSKmXdqXPxc/FyP9jcIjyTGbs9sFJ/FXRgSWRj2aGroedVDvu7&#13;&#10;nuegOflTVnllOyBP/L3TfIo8tvpaHGRPs+KJ09ZXgmxvciYQpzS9Ya/X2Sz6MriyXfBmg8Bsu4w9&#13;&#10;wbvyOLVY2UEP8En7kB+OgdBfyyYfeMLglpvQql0loXDFs1lvMjjHMc+HOGVT/2bLrIjh6BHX8WT6&#13;&#10;qVm9nAlX8rBB2jx6xlEPXrInwKsr+nIVOIHZUvSg10RncIUPJ+TQRzZTIrDcb/Qog8byILTDiS6R&#13;&#10;oSDf6tPlGfutnafu/KmzNfnoZ21dyipDJvBf6TQgoEFM/cmz6ElesITF2/I/2dE5fdXCfPL5WzzI&#13;&#10;Kr/Bkc5JWbR5mLZC3+SZlxecJbGx6Ys8o8lLiHlBGSdK+hYrS9g3+Gp72q8WtAJYK6z74p54SUNH&#13;&#10;8kef+vY6ZbtCJFGcrNo7FtfJFb09TR/DQXIzLwDuZh7AKciJAoXH2ZpZyxD7gC+BVJzIxzwQ/o0L&#13;&#10;2KYG/uAyGCa6vKpIyd3z9ivD2r4DaKVttCnnJxTG0XXR3MR/xD9LlurrffiHtgPGw/dO4vf1Lizh&#13;&#10;uXRcvlVOxtEJlg5568f2CYVH5UeBeu19nuFhfTO5uceuhSe9wsPh5/C9NePlgC78n/Tnrfq2jMfx&#13;&#10;ojz7Lb5PehB5R5BHujYtTFuWl73S1gaWZ7/pr5qx+oM3UuiVduKl7SHkPhnAseJtqijFLTP5Bm6Z&#13;&#10;ktjyNl+fkbnnbcqZNmVRAPZ5+UHK6p2a/QUjV3YiCRspE9fU5I8l7M6EotTCeU65wD3wSlmCTdHJ&#13;&#10;UhgDaCI6L0y6bJMpW423LxBOfyqW1U3YbKLbfaiOauqHCvZyih4suyFuxR/f06UJeHCAsYf/3/hm&#13;&#10;eTZ+4WoRgailhB2gBZrOskoZATG8fvKM0JI/zKr8yoMxpJeRoEyUAvwuxY3RnPe+EVLKFV6kvdg4&#13;&#10;MEmXItCCuSfSlafKcVSR+OYcjThKmduVFoiFeSw0dbR86wJohLrqVmagg+X+Hx6mg1TV8O8y1MFv&#13;&#10;UXWob8rJPZ2jlBqDTQkH58nfRpR8yYGk8HopbUtVHpNz8JjWdIC7hxXYi1+D5ybzjRfySd/nD9D1&#13;&#10;/BZdq8LtKh3q1ZEtjr7ty+NPpLOHA5dVFlHvuF9xX3QdmopBso5hFgefy8GAGPuWvq/04T0a4qgC&#13;&#10;qihteF2A42GL3wq3/tKQOgPfRLu2ao2yNsOlFA+/SYLPuc5Kr7SgTuJOdrfv5g2xyW5gcUhqY7de&#13;&#10;zYoH2wUM8jgYXj/L5OmmNxrnOcMkX6XZ+DdfxBmHTJdvG2xncHMth03ef+9+sZVX3d2GEwaZ2Dtr&#13;&#10;ooNp+KVzUDcdu3GWN0dJd27K+fPRJyt6ekgkOoMr2k+z99yKEKtj5pnz5VnPV+kBkh0Yn/Xtono4&#13;&#10;FdgQDgcOhC6nzNVkwmqbGQRm4h5czzd7A3nP3r7azsARMZ/SJDO4GDQ6tJWW6SBDdzq3Hh6YSaNt&#13;&#10;EQb1y+Ab2Ot82EGwyJ+Gkg8e4H3rC/+6GiK4oc2AFO/YwXlbwFHAwTLyeJkl3SdxvHQVQHjAGaRN&#13;&#10;mCQI7r3hePbMVqpZIcJBxHkknjPL53/RwvlhcDznbmTymbrhJOChybCJF+fK7VuzSkSaFSqy2f6C&#13;&#10;N9eyUsQqE7LEmw5ag/8H79+vUwZPTBju3b21++TjT2aVU9qIeHpnNQO+cnTRFfe2IKn/7Mw2nue7&#13;&#10;J8FN+DSTK4Gz3vkz8Cxvwzv8K/4pD4YQkrfgJr84TWr6U7/8bW2h0ZcWBHA5D3tIbtoZB5O3Mh/f&#13;&#10;zcqLxw92/+P/8Me7q1kF8h/+n//UlRu7q7ciLwcaW7YenmdyF7BxAszkBR6DCfz0m4YbJgc5O0ie&#13;&#10;6PlpHCff+c4P4mzcZbXJN8Kz94O3rXP5THDgir+e19/apxdEOQ04Z+LEeXbz/eodp9SNmyYZ42BB&#13;&#10;urwckI/yBSxOE4edi2e9tGttoM6/2ArnGrknNwfGagNndS6OU6y8DP/xq7JM3le2FgRgt/KFRyZA&#13;&#10;Wkaab0Pf9uaudi9XsMc2Rn/pVH7annht4uN8PehGHDsffOWXxqnUsmkrEdYpO0NoJkmpE/76LHxm&#13;&#10;K9VRp0Ou2hwc8Xp+pB7MPAc39z796K4MASIB7spWn0rD6JM80yZEziSh+SNH8X7Vv/Cx8R3nzL1n&#13;&#10;PLt4PcQ1IfX23LUzDo3QtPMpycAMIxfsycd2hgcBXUdaiNEXsM9shs8xf/rpp8PP6KCyaOky6pTD&#13;&#10;b3Hld57hzH71mvuFsTwLX3zE12W7paGmg+HQZZWQ8uVlU4Je6G87zAQCXnRn8UB5ceeReVdxKBkY&#13;&#10;dOhe6mHTyNVqrZ65lHwaC6eJeuADZwGa+MWe6U+c42KFnTxWGQ1eXrzN59fZYWlZvBVMpy3hRR3L&#13;&#10;YjY84RPMi6d6mid2IIgWZp1RwUX7wRuyK5+SLihfHMMW+m4rpDgHzepb2VMYCGjAr7nPdYMBFzru&#13;&#10;Ea+36MKhx2VKYBTXptP1aZvwhRtJtR/RbtrqByZZmvjNGJ2TNM/BcTlFwNH/1mECdv7VMtIReLW+&#13;&#10;wb+IX/ojjzB/J9H9ig+mY5sTKWudnoFtZSiHEhtmRcnt/Lq6JDLljG37jS20AsKc9WpWuImzHZIj&#13;&#10;nJ3Xv6UHK+BimApWvYNJ/iYBPvuw8vC24FVw6TkWyaUPnvKF1iL4I9BrvABriyrgmcNcqKH5f5E/&#13;&#10;ZCnAwQoldU7MzwYNLg3VsUVDMQZ1qeFbwPbzqqMUdMODPnBSG3J6rkM6D+Sozcm3/6X+RCXf5JVf&#13;&#10;7b0e6/1RPe+63de94SCPuJ8W3pW+LwHHrfCSIZyCWXR98Jcsl3zauTZTeXDkp0GcWw2oL8+DPDOu&#13;&#10;5+xgK7S56CZqs5Rqz89kLNpsdxGQj12TJ2ngQMNd093P7XBuno/TytxGKzgyGlpEKpV/AY682o5B&#13;&#10;QM4tXb5DZS1bHMRPn7Oc6XjaMXHoHs4kA0VYIbcdK6zn7bp4CyweuoK1ZHR8r8gx/p6pCjn9/xFO&#13;&#10;Fn0jmF8MBR2EgDAHdhFElyKnM3yVQZ4Bp0E15lyLgcOQGso1mhqWgVA4x3/ANhBoZ+5Nk06JUQ+c&#13;&#10;fqpxK1L9bkGMp5waZxRe+tYYlx6o/yCEY4Ec17xh0w5mBH9ZRONYUIHf5dRjWCt9XdVJaYdvK6e4&#13;&#10;pQfwWwq00tf1OH4mUStlKR5Pr8b3dlhlwR/8l+xm4LFRnbQZEHdQviHVMgG5h4GvSNqU6CAD9YbH&#13;&#10;Gv1FEiVs9fY2fw4ZpsNTCC8BPgSwL3O4OVK8uTdy4bhIdy91DdIW3nRI2np2LW1bnOd2LsV/9OmA&#13;&#10;ydytspfjLz8bEGlbU190OcgWfm4GD/AnXZ5oxehsAHUwckR1yyWe0UMX8johzuDvOEg1YRk65uwR&#13;&#10;22j6NYe7WfL+LKtHsjXmLNtSTOxMjPsmLwPRTqozCM1pB7u71+51Iu8ARfXYIqNucLsNJ5P8z73F&#13;&#10;zDJ/k23Ldx1mejNnUMhDB7Vb2zwMEO2vv3prJmRWWHjjdsMZC3Eg1JFwmrJxLHAeGNxru+u8EbYD&#13;&#10;Lw1afI0r1NX5oQ4DbLx7k1U0r3Kg6T0rEQL7WQZcOm4DZkFb6SG0WRqKd2yQ1Qg9mXzZsMADM3O2&#13;&#10;uWayUWcGylMmSRmAhjZyzTL4biUI7DeZMNJfS7yvXLEF0Rvv1aZGvj1FPnzBY78UyOQ4Ky7QBf/Q&#13;&#10;CB/luqRdZQkOQLVywuRduJvVF2eZTHQyFxvqcFTbkZSHK54f123ixzl0nk9Cd8UAOWV7h879QX49&#13;&#10;HDZ5DOivZ6uUlTrLWQK3WQmkPUf20QOrFUxaTm9kEh9YzsIQP0u3OaSyYilvub0VNvlFKx2wBWel&#13;&#10;2dIV9lenTPIM6snVZEe4lUn7++/HARC+gOu8FzpppcPDbNuBI306iSyt+NEq+haZ7EzCwtuxS0tu&#13;&#10;wR3gyPnQ2U7bbjtJonh87tXZJgnaBztm1Yu6b936tfDpxe6DD3LuyLOPd5/96G92v/fPf2n3lfdv&#13;&#10;7/7829/dfedvfphq3/RLPQ8ex7kTB9S1rJSAZ8+DUn91jQ1K+4hOdYIcvNkJw4dnWdFx794Hu7/6&#13;&#10;qx9Uzv/qj761uxMH5ItnzvbIdqfzrIyCF55Hi8mXvjiL5034TQfu3M4b+MBkBwyutS+rQxz2akWC&#13;&#10;tkAfu50v9tsKDvpTJwFHS8qa3N2LwwSetr9ZyXXjdPQEb6xi8CbM5OZ1Pp9MHx0aaxLpyxZkh+u1&#13;&#10;a5GJMP1VdD2447szNRx8l5TwJ5PI8I6zEfdtX3oeXhBFVxYknoy1GU6TOn2SD5w1caVU2ml5Et6I&#13;&#10;R6d6yZFOaKfqfJ0zhfA8Jep8kKc2K7TDPY/VFzdoYHPoGX6oQ5g+dHSlCp04dV/pIFn6lFsTYWWq&#13;&#10;m73xJ+n0bl8H3MDImCcse/58VqaBok2vfMWPDUpdaHydT2CzqU/iKLESyxlE2ppVhFZZmHy2tuAD&#13;&#10;p3QGkdnwDVwwtFP8FeDUCX5kQFZ0tM6S4AU35/ywn/2bvBNGpuVbojYWNak6EHzbvlIefHFgylg+&#13;&#10;gZPC7PmsNkk9G2h8lsxp7kYbpdN0WRvlfLCtRxysyJos0Y22Bd8Kuvv3348j9nZsrfN4kiftZWSi&#13;&#10;MvTOSgqOWzygl/jIudPV0knHW7rurbDVkOpn86sblcs2rglIUNckCx7sc/HKKjB1lRfqRWB+ZCvI&#13;&#10;29sQ022DeLXpC50VlKXPS6/VJo4O5v/GL6WyAly/x90apa/84m3lIMI3Y/SutjEmCM3jILF1zWrI&#13;&#10;WWlyaAdwI6oDnkVm+zN4H9Lmrig2B7nII/QQ61x96Wa1P848zh3t1rlRVpQ4DL7n7qQc2oJkdD6r&#13;&#10;PMsTDRuX85grm2fsgEfhZmKjO/nr1/Rc8WPhlcfGiPUrb4fAlkFs2/ke76mrxY7+KN0UMhG/ZdM3&#13;&#10;Hrf/oyLvvB1dPCQtXtGVFY7vV9zPeh185B4bZ7bU8A6y9pP7yTHZQh/20Lvq3pY2uji2iy57ZlvW&#13;&#10;7zztkHkxXYglqM2VT3tY4Vg33K+weLCeXccmDE+kq+8434o7LvOu+3eQXVi0BY+EJROSnf4jc9C0&#13;&#10;+aE5EGrvp+3OmDB9cp0l1GDmo91KCFiUszpGL+hnPkGcJpfAxo2dE483Vzlkci3D5W09yr8LazBW&#13;&#10;yqQf60n5kRqVbs7o07RhNK5fk4AZXuKrfy2ijU7bBQt+fdGhTx2IG7vmSWRf4CVt2QpltkytQ39A&#13;&#10;lw545qF5FsSLc7V92a3GDdt/9Msa614G/A9eYYKBZzqKdCY6FIO1KnqMrLcir0L8cWeB0T2pOo3N&#13;&#10;/QqHu1F6HSXjZhB2lo69nfk2kKvxSYEWp0ObHWlntQE0ELLsNmJ9J2sp/XH9ih1w8ATowbCL+Ulh&#13;&#10;32i2DKtxeXT/Vj1HdF+GeZxXtmNYx2kTD2O/US6wxK/feh4l1xAnHzjtAJJhXVdeV2Hq3hjb58gt&#13;&#10;spCfchdUqjbwNGjQIMDH8QmpCxDWkTDeEeABzsLh2Piu7OBOI1sxc120rNjjGoZPw/e38gXeavTK&#13;&#10;Xk5f8IpLDNm7cDoug8SG0jj8XTDWdfIjNDEb40YGeTzSM6bMP7HK1AwVPjm4yW8DY7lv357otMij&#13;&#10;SVticsrrn4moibZOyyCPQ+J1Pm36JF/3MIk2yCbPDlIjWysP7mclQCefWQ5vxYjDYpWzJN8bPBOW&#13;&#10;R6/yCdg7tzKZflJHicnUy0zkbHNB22fnn9V5gn9Prj9JnXlLmC033vqhzSTOZO3kZCZzcCttm3w6&#13;&#10;qOwELBO/ru4w8czAPm+Db2WwKz84syIlDpfQSa4GzO9lcmmC65wSAy5G2WC2W5fCN/muRrbsFd2b&#13;&#10;rxGU0cFheI+D+OLw1Vdn+aJQntWf97mtozACyyCUfhrEebPfZZqhmSOhb4BTAp7O53iZN/w9+DU0&#13;&#10;kolVKnC7Xpxm0AAuGmdve6SIH8lDF/Bk6h1HlKWRvj5ku9TJC3KJcyeDS/Up5+r8FnSYDNd5EfkZ&#13;&#10;GHNgWP1gwExPOEgEXw0hZ/Y2ILAjb6sfNa32PDzlDFG3c118OvhJHGkGt9fR3QkM50nenoaWr371&#13;&#10;q6F7VrAMP3NQaRwkHDdWIeGbyRh8rSIh667oyWSG7tA3B8w+Cf84hjjJz+KgYxfu5vPBVto8yVdf&#13;&#10;LBE/CR9fBe61WzbAJKRRcArVBJUCctraUjOQ+fAJHtNi8tc4LQMT9Dc+V3XhC5y0GZNtX7K5lVfU&#13;&#10;j5883N0+ebn77//kWzns9v7uz/78P+8+/fxxVnm8R2rFpY7nDJTUODYyuAUV7ZaevIgukI98t2+m&#13;&#10;rue+RnVn96OPnuz+7Z/91e53fucbu/fvz5duruccsBd5EUFm3u6d5TyTLCjJp8EjQw6+rFa5k0+G&#13;&#10;c1qcp52NsyfbcbJ152HOL+mnZYOHnnHpCrw4RZ6Gl+jUNqsncWI5hwbf5N3rpTakv89qr+okPY7O&#13;&#10;aCNgCWPX2SR9BycWRz56U3fuBe3lRmzM80z43V8L/pyG1NFbOsvy8cuYYVZFzGqnpd91NiYdbiPb&#13;&#10;wyB9TZZrNwJn2i+48niOzlB7B+uGGyZsAtUYXQ3qWS5N19DY1PxZdYNTnqScuD29yen5OJikwFVw&#13;&#10;r9xxno5psCSV0zn1m8i+OZ+tbcrM3vGhL8iHL+NI4kQwTuJEZMe1lU+yusSk1+eaUQd/wL2xzxS/&#13;&#10;9vdUG47OmZzWhuQ+xG72jO2DxzhCDf/Jx097PcuV3SuZi341JK1v/DcejMwPdisZkks+40I2HN8J&#13;&#10;e+KWw+ZqdLz2OXTCQUPBX/rmyv5zuL++MXjQXTyDnyt7KegPODNUoC+0Iu37f/uD9As3u/LxTvqw&#13;&#10;5UziAME/PFEH234r7ai8r8MED+ny2G52ytjH+BZP0DR6Tr5DT9vG1lZCStr08Jwtr9Mw8GC6sSV3&#13;&#10;FwMea+NDzUrb9PQdheCwQnkcfpCRPp++VY9DmzRO6KcO3o7NtJqHHlmVwWHiiu0LR85RYaCP7rJb&#13;&#10;4MBm6fKqY/RteKAcG7yCcis/ftB3cYPb9LN4ayukVSU30ye4n3LqS421ffAI4OpGYzdGFqPRn4xP&#13;&#10;Q3WqHvksHLBp4bDi3nXV6jMyadAPk78fncg7xQtyOSJxCnzR360AiILHY/k1cvtTedHrIH58f5zn&#13;&#10;i+7XJLC2JrWhvyhgRkLH2m3QG29K79jpy7CHC/KRJY70z9zTszyD19AMI/OW8ydVLlrXddVx+XnF&#13;&#10;v+vKRsh/UZbl5FvZ2ZrSrK1ushzK38q6jyguVV72J4gbU7SNWGE8miGPlZ+zClBR+WLbuuqSzohK&#13;&#10;XH7B1EN503sOkOBCBItu7a7WvXEtffjjJbtBQ3X6EL2/kzRSbdRFvgwaTQ/skU8LDD7Vg8Fv4AXf&#13;&#10;5JtVM+FZ3lyYdyzHpu3Lqx9PtoT5e7guKHP1d9V5mNONrTzkuHi3teoBucAHxcF68q7oiyV/vqfR&#13;&#10;i61NlA/vLu9T5b9QWMUMNFCjQh2Jt586M4MbHeLVdDSWy2Out74zYRvF5eUOB/2PQQVxSI9o+m8Q&#13;&#10;C9w0iusnDvq7u/swxEhvZ5u7dI85kZ/SEW5wsTJCc9WRybk1kgUbq8scdapRvQbHU1n/BlQVRU1X&#13;&#10;8+WDpchHWXoLtkGdRsvYt+GEBB0upfI8Cnu4Kih+3qp5GiM8daJ/eAC2jl+QNgP3mqE0RHV6I7e9&#13;&#10;fSryYOocPRzqHryOyjcdDmSwNebWAsepa/Az8CCHDYGVmGvfPqZTdXp0/hZlAweNSVBm3akfHf3y&#13;&#10;RGLHWKuboWv24uJu4aMxbaBAL7DC3OO++BnuhQRs8tv69Hb4sOhAI7Do3vBFHcMbNJaH4UEbfSpI&#13;&#10;rujMIGXy4u3SwqloLKTyoPzAkLLCRnVBDBwwKoPAJR9hcChle/g6YEzDK3gkQYlcwZnBdlQtt1OH&#13;&#10;D7RfzfJTTwsX7aIhuMnnrTajbWuIz7GatN/PWRLX32QgeJaJUCbHL19m1UEm91aPaJs+O+ptzvOc&#13;&#10;h2ECy2EC35mcOaNo3lRyqlgR8GRDxzYaE+PmzcSNM+BRDpC1osOAlSOmB0fm7AuTMSsingUn7dgh&#13;&#10;jg779Lbw/6PtTpsuS7b6sJ8au6q7uvuOXGYkISEEEsJYskMew+HXDr/wp7HDH8yOsP3COOTwLBAY&#13;&#10;MEICXZDu7Xtvz0PN5f/vv/Z6zqmnqpsLSFl1nr13DivXlCsz187MLbATnuvkCD/u52dSznlhIIWf&#13;&#10;HA8mCDffzEDr6SxvNtn3uWFnLng7bkIPH/K11cSbwNwmbiaouDWDxcApJ3PGS+oY+Xj7GloPfTF5&#13;&#10;ENomIysTVgNqimrlhDNIZvvF6OYbqWjPsLC8+XbS0cOJY3WIgfwX4btzTMiHo8kE4FEG7Bwm6HOu&#13;&#10;g+07n9IJdLCrnCNJ9zUTbepJJuqC1QNwu3fDCr/gnjwG5XXiZKLwZpxM+3UdeMMFfnj5UQ5WxVfb&#13;&#10;k0yWnz9/M3yMvc3ydU4m8jCpslXD5LsrXtLYTNKsLEruTvaVcagr/aHre/4BWh5/Miti+iY4A3ST&#13;&#10;Qdtt3ugnUJ3/YstNzqwITA4Zq5oE+b01t53qW9/8diY096t3Vj74hPD7Tz46fe+9751+/hd+oTrq&#13;&#10;zf7NW970auf4ZoJtchLZtT1TWGmalmGJCUK2o4RfMxCKDU3+qzabdAP1+UqRrU1xVARH24Nsv/oi&#13;&#10;7eV2Dv29+ezDQP389Dd+4d20m18+/dbv/snp+z/K55Wjgyau3hy1TPnpzJnwSLsOOnhlqwnMnMvy&#13;&#10;RdpHJHh6oq0/u3H6l9/7qNt1fuXv/Nzpm1/PIb1PUtdN253S//lSWTaq3gnNb2Xi/yxw3gzs2y+y&#13;&#10;cir3D5/nM8I5r+TjfEnn02zH+SwOrtqaTMKeHysM6tw6JvPMkPY57TWreO5/mMmU7WvaHzpiZ/W3&#13;&#10;cM3KGc9Wmz0PDzkE8JoDt5NdxhmNiXOW04280ebYuZ3J8K04IkxyvQ128Kp+0PLeO3fn3AdFn2Qy&#13;&#10;92Ym9Sa3n3+alWzZjvXuW7YdxQEa2aalkWSqSH1aMF6GZybGa6/oqJUE2oKgb2YL4CcttQaf8CL6&#13;&#10;Qebw1UfVMZQrXejS/oM/KlEPGzJ21xhAmy/4qz+bph8pv5NC/wRpBo5+Jtt0de0LQNoxjjir53l4&#13;&#10;doPtS1yO8K1++DIWvhde7umMCa8tXQ/Sjv70e99PuzloNNHHfzSVvNix8AsAGjfOEg6TWV0Ct/ZB&#13;&#10;wYNyshO2ullZ0RdfKVunROL864TeqgUhZWZA3BbWOtBmhca2R/0S0OJ4VvR26lRCWTThV/XIc5JI&#13;&#10;WXnlQsjQHTx2kq0PMY/wRZwe+AmXBLjdSLvw5bVdZeIlAaeuZ857B6LDxZj1s/RHH3748dCf8nW0&#13;&#10;JZ/QqvHx+HlmszlY8KWfCY8NoVfs9ov8eqWbmWg8jhyV9Vb648efFDdk++LazXyhbib+9CKRKdNl&#13;&#10;+egJvzp2qlw6AAi/yGB4VpsVJrG17FL5GEHX1uWJdSivc2VLOR60W30iu8O++9rcF+k7d1UJvLQt&#13;&#10;bWn0PLwUE3zICDwO8uU/lNMcKsfqduqX9zLIswGMyjMRYPWLWs2fOlKW7M0f9N/jLHGuDpggaPHR&#13;&#10;y4xrHoduZ+IYSwbBsI09wTNjTrrLiqYQ+fiSZJAce5G4I49x+uAKwUGy9CRLUhqj2sVZPam0cg7Y&#13;&#10;2go0jw4nLWFJFbd8oNMz9p08+xdsYcvj/ZbZeGl0Rzwb1TFIS73657LO66lrh0pD6G5dpVErHEwW&#13;&#10;jy2rTr8rm5CEjZtrdIzdjnzMhdBenuYuVdSG7IserBsZDL1kTaYvw4PX8E38hstx+Ma5bt7Fe4tc&#13;&#10;lpVv6lAfmLVc+Xu2VxCfNEbyHIJi2wr4aTLhg/FC2raxnHFN7MbYHE6/WenduWwORI92B6b8AU5u&#13;&#10;eI22pOj3hufqG5zkXTlY1XVTHx89DZCrPPbgwlN/p9zZ8SDbwEnCl4apf2vJlcASWOINxSKgcCnE&#13;&#10;VWZsASMbatJHp/+RjgZoyCeofu+vXxUQchknS25Ujq/95TH4ux+kpE0R7e0onYgp41L7XiU78h2X&#13;&#10;wng5qk9X8F+T9uNGTW/w4+a+zIeYEFymBXvIaNRdEh7DTbFMqJ+aGGWQ3XMIWJgwBI0aCzYQQZ4K&#13;&#10;2d8KyVPg+VdDk6vBjYFTO/Awn8KutKsoB+OKTwBdyadKVHCqLvzKRB5VvyacGf6yQsqqrhro3E++&#13;&#10;GfAYkBzjoRq1DrhTweAzlKV0azvD7+NLcTrDDV8qYHgfP8ZImXM9cKwWF9dzXVP3wt7rTCrGkJSP&#13;&#10;QB+MKa3Hs7ipY0oyjhR23w73sK4kLYwj19E4Nh7vggf8XsP7xUXZNoZDdgPrjJfnxXFUaoAN2vAc&#13;&#10;mQy+Z57vMxzcd2Caogur9VywSQdnkrpvVauL3vbgRfSbR/lMyLmewjn+tJNMktSXeXM8V5/cHzK7&#13;&#10;gnjwO9HTWQ2NYOi8BXQaSBgE1tttcJ44b3ot+4O7N+Pv//CHnRSbuH+YpdoGCya9aHgnE96HfpmQ&#13;&#10;whX8OeRxTvD/NJ82Nbk3wJw6p62brHYrTdqh+rT7h655dmCnpfQmLvJou0InMRlQCuVfbAC4+Dnt&#13;&#10;2pvLvFXNgbC29xjQPc42HSvYnMnRwfQIuc6fL0L3rpywXcLEzuG2HC/sjQEix4Fgwg02p5CODr19&#13;&#10;ex188NdAdweFOzjAZm8fOwjmbMlbcINj+KLtRfrE2rU0fPjvoKZbUWILrf4wiL1128QzTqgAfJ5V&#13;&#10;OAL7QHZ9k5ZVIJF24XZAwZaZ1xx8YQd1MurAt4eZMHIqmCgId7Kaw7M0OBj82/NPLiYF+EE/eqYI&#13;&#10;3PEYHRoPPCJ/ePQrNPe9hc595ElHvsiqoAepl3PFQb4z+cq2iKbnrIvwjSPMihWrQUy044YK7pxY&#13;&#10;kUPkyMlg2w+HjRUwc2ZNVr/EwWIlBNzhg7c+sQdeV+REfrbdcET5HC8do89O5cePLx59HriP+vUd&#13;&#10;24Zsebnl075pKuRGDlYedRVG6he0nco6dZFNJzVhA2eVFsa2awN++pja8cRzPMHDxBHNZMNGcSa9&#13;&#10;nTN7ss4q3VHkk/Sf+s67WQX1d0//+H/7ndN7P/ggZR+k3nwG25kmmRxZUWFyApeACO35E5HjgWtt&#13;&#10;QQ5zrRqETsvV/+TP8vng0PgPf+NvZRXL108PP+MQDD3RWm6fL+Lo+k7y+RTt7cD19njajclQznzJ&#13;&#10;yhErD/DjILS0VY+DRHUt9kFaVx+ZSAZP7efpMRDkENEGTTjbBvJFkrbfDAitVqB/At6XT9FFMO4l&#13;&#10;DX/fjl340ff/9PTg/jhR2wYyKKQbUazq7RvB/ae/8xOZ6JxO3/5mDgoOQh/+6Aenn/yJb58+zdkr&#13;&#10;N7/+tdRtwBo5cEZFRzgVmc86dA4+cnKgBZ76SA4BvN6Ax/RgeSxz7WrGNOQq67RnfePRNqN3eahu&#13;&#10;gAN/24Im0CtpR1+a+37qdwcFyUSn4LNh9ax9BFwjfumyGBu52uLnihz4atPqMN6wxbJ8z2BHWzOm&#13;&#10;8rUzDsZkr91FOz2HW/63kpSs3DiPZjXF4KXu4lTY4xhhN6w0oq/dBp1ndlLoXzTlHujrASx4Lh/x&#13;&#10;a8bI6pn+jtNk6AvxpXlgQ9Y/k/LOGULj9nuWvOfpymY0Pro2/TRbOX27SUl1Vn7yJrv77MjQyS5Y&#13;&#10;zUSH4c/u6evGMTj6QM/8Hif+eWzqyGf0QXu1fWxljr5xWkRe4Zd07UCZ5k26sOOT2p/Qr3s8UpqO&#13;&#10;s8pgLN4dnG4aOE3r03C99gOflLmKDwz25LBV0nYson5w0LXwpPuBVTCxI/jVcQWYqUr5mfDOFb2R&#13;&#10;aOOJk7ybFZ+PezDL96J20CXTYStqn8PDwgo8zhJnYWnT99ggejBgMU4lxVP75hCpUyflZKlugdsh&#13;&#10;Br281E0IoM+kXgpZTVuFTgHkD1n2JepxL18omAxUtGHoH6dT5HHYB0k7hur9AG0JtnHtYyNe8wev&#13;&#10;IOK6/HtNtkZN3i9L/fPj97DS2rrU599qodKFHz35MjzalvGopQZn+kblrESI2CpT8qTD1Zvwdtph&#13;&#10;8oRnbNNlu1DX/uAg72V4HS6XfHhd+uviwCynq1ju1LVK1qfG7Z9zHckT+roSy1hMPxSC6ziMzt3s&#13;&#10;6o/wIHo5ziD0GbOFjuhaubwyPvQhnAmcSr3VwaNxxUfvTgPhtvgNvoub68u4X6a8/h49ygxEf7WH&#13;&#10;0YCt56oWuhE6147eqc2Mw5Wg0+4wRPrm/zJcXsV+cPiqcm1LR4aRweCyddTuX9ExtG49S/k+rwyV&#13;&#10;3fte8YKyHmHT9lla2+7Bs5lNbOpf4lrGH0hoFJwaGpO3dsIOTnnMNmikDjZ0bcvahGtXsOspz5XA&#13;&#10;DJingTmAkfUaQtuuisPLABCf6NeHldTrU69iBwYgI2CD5eIVhZnJ01XW3si/TN97ZCojbFwf+gcd&#13;&#10;Yxgo3vWw5cQ3HU3tRMa4TDwv5rx9WI/5q/Vch3x+7htOgyoDYsqPN+kwOUXUv/TIdw6IysAr/Kgc&#13;&#10;jwR5z2Xm3nMVTx7wzkBeurtuIBfWS5muPSydy6cOHpJncD4Lv/l0pmH1Oa8JWuSV+G0025HgxYYz&#13;&#10;PRtzyGJ65kYOHuf0vRuxv0rxdMyX/NwSg/uUezkumA9vEz305Ro9NBlBqV8nnYxZ/nvmePi//8k/&#13;&#10;yZs0n4t9cvo4b9BuRNZ3bliCm7eWmRTfzWRYO9RWyd6AxURHh2Z1mHZtsvYk5e9mBYe3WRwPDBb4&#13;&#10;dZIe7cIE15YZfAX73bffDcwxqibIJt19mxrkTGLeygRYGxePJnA9c2bciJceDG+EDW789m1xHRQG&#13;&#10;SvQp5XRi3jAJBvicPibDz7PsXh6TX9fao+TPbeCZMOSt3+N0UeSden1afCZ7M1hvmWTWce1EWWdI&#13;&#10;z9CP//bQm3jOYDsD624nGZl3CXy+h+qzmBxHBufo7iAicG6nnXFqOMiV3USf7S63H+Hz4z5bpWBi&#13;&#10;divPs2T8GORn9QGnHZvYwW/4bJWNcl2xctv+/jfisLD6BM15axcHtm00G5Q1AUanYAUJfnp+FF5Y&#13;&#10;WYDXd/E4g38HrtZRk+c6peKs2UG1g1HhsbrJiWWCV/kEhrqcHYAPzi0R78ex9XFWP9z5NCufogcO&#13;&#10;fqVj8tMn/EKXFSicPpbhf/j+h3ESBJfg3HN0ooe2WNzK6gV43jXBSXk2Cx7eVDaEx/hDDxxkWpt2&#13;&#10;2NPKM3JmDzoRyr23Q2TVAXz6NtvKHjywoiYOmay4+SKT/TfjuED3ncjwTgaLD599GqfhO6f/7D/5&#13;&#10;9dP/+o9/6/T9H34efU6/EeOj7lu3ZttUhiFBiU1yzVNEEI7kn8HMTF4ehz/GYW/cf/f0Uc6K+T/+&#13;&#10;7z84/dqv/o3Tz/7UTwTWp5lv5lyh0IJWJe+/lcNobYcK3o+yQoNjkMPKl1NMpKffHPuB92h2cCp5&#13;&#10;K8/+a/d3fKEmuvm1b3yt5fDOiiP6rm3Jb2hni5S2apWGFUMcbywPmyAP56S3vbejpx+8/6Oc/fK1&#13;&#10;06/+8t8K5c+ylemz0zs574iD5XFkxsHF8fMbv/7rp//+v/vvs23uxelv/c2/cfrhe+9lZc3XT0+y&#13;&#10;qujd/LxlM77QdrWZUh48rFixqk4bWz1me3bSjt5tt2SKF8pnCFxc9Z1h5pX+WmHGpnSik2zV1+Ak&#13;&#10;lP7QV4cRGSmaP9OHB0b4737s/PbrYM99OF94CwfssH9+lX9rKUy6xc62hSbf0/B23sKH/6EBLdq7&#13;&#10;lZTvf/BRHGTawpxbAr50k8lUWBkjE974Lo1dowfyCnDxImSdJRztbKq4jnmSZ/tL+afU+ap8tYN8&#13;&#10;1F8eby58Ok9U3dM5oX1xspUnZccZJ6WhF9BT98HSyqT1TTwypzWRdawDeP5EP8aGx85qiwGGr3TA&#13;&#10;Fy04W6zUYRf2c+7FI/noyNh8/ZgaBlfX6VfQc6ZJnmmN2Xp5tAcw6vxJGnuqr0BQJYJ+xL0mwEGb&#13;&#10;Ewo394MDXRtcwHKmDxtwGTZdXPHDhxSpDMMb+enROhNvxjHqXDM6pSxdbZtoeVyE4+i6FxXOapqt&#13;&#10;OlLO9C/fwCjvlFcxCOgBu5PL9MHREToID3mtXPEiQZtVd+NbBkdHtjPGIV94DlZXcJOpbEGqmwu2&#13;&#10;DotBET/09cBnbR6Gyd/s1VeuWpoUumLnRk/JvRxI/Bl+7UNj/vw/xSnZ4Lth447aG11cllf4dfwk&#13;&#10;uh/a0fJyuIT7csr5aesTs33e3qchDN9EhC9RPndX+L4EvyQMHQuzY+ngLR95CsU93Ow/dDR2/iy8&#13;&#10;vV4kpdzYz8u0y3twt91dxl/CeP394Hdg8PosRyw+X/KaTWQ3vITqAc5pKzpopJbc9g/6jDhK8JJd&#13;&#10;SNuM5uSHHxlPYNnBhKHRw0Vknr4sXKfz+vOXlfvz4y+l8nJufPbCqn1nvmLnJag2OEdrvFxu9eCr&#13;&#10;8KJz53C2Cee4s7514cPLVTQb+FvXZTn3W/dl+lflv15+ny/7uI37KzlMIMRQEnZuGwz4mTDMrdFL&#13;&#10;n2VA7k1QQ3i1BF1pTfJfD9uQd4ChjOWt7eBjVLXjMWQaVUpr3K8EeElf5k49npVpsRrEeZ7iBjLj&#13;&#10;KBgFH4HCRzlGQKdqkHXlXDjqxQ8/DQxtO5HQqKe2I+PFZYQq/wR54dz4jnLET/qkmSKE71pnCNjG&#13;&#10;PHDUP3A8w3fq3fuUPDJM2uadeGnkpgyULVlf/k9O+RYX3GcMwo8D38JunVOf2oXW1XhPw4ttA6M/&#13;&#10;4o98c3v1d/G9nr74S3fvbZGrTvZZJpKq2zzKXtXXPCa8Z543PXQv35XrWMvIMmHhrKnXKRjccfqp&#13;&#10;Z3Fo5tY05S7jl47La4or3DdoC/uyvq134J6hK1PsUw3jDW90m/h0gKL63HN8/O7v/JPTb/7mb87Z&#13;&#10;EJmE38nE5HEcH5/mjATLuA1DTFhnUB0HWCbrziNB31uZIIHTlQd5NpEVrPbAA+Uc+Mnp4S2xCZCV&#13;&#10;J48fZmJpYh3cDA7xGjyTZ86X5+lg0GZFgsmzZ44S9ZhoeWsPvm0+VjaYPE/7y6Qtk1QBjmBYzSLg&#13;&#10;qw7MVz3cW2p8O8v+98DXbocIn9B580kYlO0nu/KFs6QD4uAbkJE9OueNOUeIunUQMTuDdyYa6lDe&#13;&#10;Sgs2L48N3gjfuvlFt9vIA0erLGZJMb1MXYnbpePl/eEsMWhXvy0zL3I2Brn2rBDPgXXr5hs5hPOd&#13;&#10;8mmdN7ZNXdmA8MyE9fOUuxt80b71aR/sMSeSA1/hQP6cCZxNnsnLao9g12eOq4/iyMBLesUhwjkh&#13;&#10;wMfBLrZjCGB2Hzx5Z7LIkaMuoauRwrOuZMmkJDt4suXq+emTjz45PcsZJCaDdOppls9bhdAzdKKH&#13;&#10;ZP1mzhgwYeMwsVJCsI2KgwUP33nnnaTPqp2uOjSADo9re+P8gbcJvQmlCSK8xanTihFv5g3K2THb&#13;&#10;YkwYrFqxbY19164q//Bm3gg7mHdk3k+WZmvUi7cz0QpsOnIjqy68hXmUM37uZWXJP/r3fuX0//z2&#13;&#10;Pzv98z9+L8oT50+2lnpTT35P088Iw+/YxepLm1zqHl0LwOL3RVan3M8nZD+OfP73//P3T5/98l8/&#13;&#10;/fW/9p3S9KMPf3S6l7baT3E73yVf6emS9bRPB+Ja9cPR5XwXtDhQs/1XKsErW4vImgpzgnGu0Dt6&#13;&#10;1f5Wm8GfXH3J5k7yOmtGX/Fu6nXuCVOJr5wM3gx7I5/sdXiOA+/h6a/9ws+d/sN/9A9PP/OT3z79&#13;&#10;4//lf24978YhyjaYkN9I/24S9lPf+fbpv/1v/uvT//A//o+n+5nc/kf/6N+Po+TtflLUuSwPskqp&#13;&#10;S5pDywt2L+X79SLMTIC3LV22DsGJXLQltGoH2nYsZ1bOkOlM1ML80ugqaA9C9SX3l8/g77M87mWf&#13;&#10;a3QpOLnvAX4EmT5v+pZpD2Cy4BxJ8FMlHZi/ictdB4q51m7VHkVi0UHyCbBxeITXPbsnfJNGzh9n&#13;&#10;G6QJ9J2s5mogYxWkDCT3baitKD0rJqleeuDD4BzbGfrAo6fOKrFSyb34BsQmFOOL+0Ye8U0Pv4/k&#13;&#10;TcozXuAJHkl3H5nhSaOLbXGFNl4LcMNKecq/5o/MxDdH/rT8XERJm7pGz8WBTlflclX91iFWDngZ&#13;&#10;4nFUAJmI4Q9Z9Xku7aPS7oXi3utBh5riiNl47WdhRQszx7Jl6oBXCGDIP33GEdUL/Pw2fdOGtuCf&#13;&#10;9ii9K2Pab5A5no6eqoftYnO2LaBdPL7GHE+7DYMfpY/Xh3nBSQfk72qt5FknxjPKGce0FVSL762M&#13;&#10;FZ8nDjw/sKWlBixtSPRcwwn9rfTal9wPjuyHFwrzIkN9hVWYZ/6kWMrmt4I/Ggt4w6eBLU8AtM6+&#13;&#10;EAk89hxMwtAmzyFxkfsgq8z5Rx/mWZlDPkuMlMCkC8Je+5A/r5t0NV+R21xkNeUhNvVNXZtDvfur&#13;&#10;rCObv0rY+hYmWM/INPXoR40FMFhdZCOUb70bfMXKv+muN535FH5saJz48JDzoHamNI4cVlfO+WfO&#13;&#10;MbbhDEf6Zf3nZ3Bexg9O1/MO/DM8ol/ZNO+yfzJe/aUjHK/Lp9GvjBEybmifFZDdipTyxTlt/rYv&#13;&#10;2GUs+vxZbHXaPVUq/VfzyuAXHgzMVBV8+zt0anAPv66wuLw503AZ+xe9/3IevQpp8ImdjS6wI92q&#13;&#10;XpTxWf4DJwhfzVlz/1oCXsa/RY6sUuC1Qb19TsJEr6wnz5bd/Hu9hLFxrlfwLiO/5H5onsRI6irX&#13;&#10;X9phMoTkDVI6Z2Zx3GbHmyUDq1C49og3zsAcw/F29BsSryd5kSUMeWvkYpANbA1yAVm+zuDkUjaX&#13;&#10;RhCdk3dhitlQBU+6fyCs8HfLjbKCjlcA4zoczpPLdHAYo9Wb8gEvxF2UL/8Cc+NbwVFH0w4A7i1f&#13;&#10;uwyDA+OmPLyGR3O/tIxyTT2D/yWMidfBmQXGIITW7rULsG41wcY0fm9gLmmecjij4vyHX7KqYfLN&#13;&#10;U3GK8DY/Qcpz9Cu5k2/L9PaqnqsyE/3av4vTGvQ12sMTvDYY4BiZyaD8lvYK4PstDBTMgHbi5YH/&#13;&#10;XI9C4tIRkO2+ERsKJt/LOIMz8f6+nDbPW3egDita4VHpVdGpDzLVUXmKezqz6ASab0RGTzNZRefz&#13;&#10;yHGATdqjTEJ/8zf/l9N77/2wE1H7rB+8dev0/qMP+sa8b+jTOXJ6mJymCyg6eMq5YXWHwDHAiSGg&#13;&#10;xeCDM2O2esxk6+FxJokl/DdvftJPl3YlScrYHuDMEqsD1oHiLTXHgI6H08DnjU8z9uwAUF3qxaeu&#13;&#10;dnkSz3bKcxDozK1U8AZ8n60AOGWO4OsqPVvizkyuvbVGj3mGgWoNSt8oT7uGT+VDrslHZ4RLmZF5&#13;&#10;3wgmfhyKuDztnG0yCODoMZG2xNjk26CDowT+JusGqzEUdRw/Dt1W9dhKBVdSZ9d8SezJY23GKhln&#13;&#10;mGTSmXLP88lEzggBvN2K4+2czoszum+MA5cTCm6cBOtc6sAzdXvGd84m8sWzoXO2J4GtXnqFF85J&#13;&#10;QY88nh/l6zCPUpdl/AbpnaRxPOSZc4TTrFsUavh9NSn0JP/b77zdAYO6P80KglRTfeAIszqKnE3a&#13;&#10;6JUVTG894MwK3anXgH1wybaz9CN0qnQn3cTfmVnTiZvgj9wqx+DENluVZJJ5PysZBDCtLFHGqqmz&#13;&#10;3QjXjqbu7enzlIPn9jmfZzULuN7e079+NjrOwU8++uB0+k4Od81WoDsZLD6x2igrO+7cjdMi9DnA&#13;&#10;9d/5u7/QScDv/+GfpU/Uth6cPuPMybYbS8rZ3uksc9eRnElz4oMAW+MskltZIfZ5tiDdvxsZPn14&#13;&#10;+q3f+ePI8vnpl375p/Pp3Z/OyoJMlJP3ZldfcIRl4hM6OZkehn6ToPIFTwxg2Y7AZ6bWJrMx2qG+&#13;&#10;+slTMn2arXwfRX8DI5Nxh+6ygbZ03Xo2qxq0h27JygQd1pye46SMncjogvPpRuzSP/gHv3769//h&#13;&#10;v3v6Vr4u9EWcGV9kexC9dE6H/e/FJ8hwej56+tnpm+++ffqv/sv/4vRBDulkh/bgxxfB6c2uQstE&#13;&#10;Prr5KLLQXugoGB/mPB7Ot8fRXTIWh24/q3wYuOGDtjTtCR8MaAX3fgI5zxf6ZpDYPuLoT5ohf3Zy&#13;&#10;0HKhZ+2Gq8lTB+XVyy0xdbQfCXybQVSnzYKBlsFh8nPyzSqWyDbp2gNbYEL75JYtj7GHqcfzhzk/&#13;&#10;iDMc3esAmbHTAT8gxd/NHnSrte7kni4svWrcNkcuVv2Mw2TeqqJpcDvzaMsurcM5/KRNaAHfhMnz&#13;&#10;3C+c8ih56KAA1t5PjLimNN49KNrF5lOG5ODdnLko0jFZC+CptMG98qp9mjz4IUye3g4eh8zm5dik&#13;&#10;G+toj5Vd5LBlej0QqrxhkLp3BZP0cVQcmVINZ+84yPESBZO2MKG+QX3i/Yb/2knswsXYzOStTq7o&#13;&#10;1J3mQ9/IVhsgZwGM8irwxQuub0RncO7uHfZpHK1sBrxtx2pbKA4Q04bgPby9vFYe4AYcneg2KeVU&#13;&#10;lLBkDR2HngQOekc3zw4TtjdNqj/5bcXK/9Q9NHC6+FLYwIRLKmieyedZ24h7KhXLJT6TPuXCm7Av&#13;&#10;z8nkN0Aab9UKUP6UtpY3gT3imyBx5HGmTqEJhes2dVyGwlPfEVZv99l15bxxW2btmLEIeXxVoIfX&#13;&#10;nTevzR9chjOTeoV3Hvd+r9fLi5+0Q4/aZ748X6Bb8K+usce5Xy6KF/a68Kc97NNXX7fsXuW+vP+q&#13;&#10;0nCXt9dy4dXc5XkUZXnvjCE2Af+7vZWAtYXou3mT/qJnkTArEdHz5+n/wp40o5QzNsuDOpP8cr2J&#13;&#10;o8uR29CPN4dSXkOr6WcVupb64z++XP/ry8lDdr7SFYQ7VhubiG8wDI5XaCYibafm7LXgkhHeV3KX&#13;&#10;KXDMb/O/dq4x4lUn84Tqcx9VNu140/ba/OciG/2Xvl7pBiN0tGNW8i8chtEpdhAAcPeVRit08G0U&#13;&#10;iaNAeX8R5ZrBm8mJQvjFuL++YWCI3zCsdaWAvAYO3gA+fpTBepdBB1YHQWerNDDnecoW1IGr+4Ed&#13;&#10;9a3ApwM98uTSjvbqcSasBLnxYI5H8Vxn04+y3vLLox6GWYdzPWyDHlhjdDaOEYZiG09RBUucB7Am&#13;&#10;/07wwb4ctHme+o8ipReMc5C+9UnxpnTDNNjAYAPRCpfcDipT91VeaUls/c0wZZQQjy/qUT4EzbV8&#13;&#10;Z+zx/8ybl3WhJZS6wrMPBwT3S+PGL007oT3nWcQGVhtldO/l8tIQPIOhgXn+u3kXq14rj8mzdW++&#13;&#10;4ZZcL9ct9znPlJ2/53yXsef7TV+Yg0kHQeGhycFw2cSW4yQDnwyk/+SP//j0W7/92z0r4pNsgbil&#13;&#10;bWZSbYh5J5P7OZfizRzOmu0RqcwbasFEEp73H8WJkgktR4BVRA7c3ImF+8e3bWmYt7vOnLCCoOcK&#13;&#10;pEwnw2nvVi84ENXE7fkbGXypI7A/z8qEe3m+9SjbfrJVwOGncDep5mDwRlzemSyc5jDa+1nxkmDC&#13;&#10;ZmJuGwv94owxoXMgqkn1TvSbN500h4wVL3X0hAcOW/XW+8U920qc7xHHRP7pBPvFnHZaDP/YnZFv&#13;&#10;Vi1koCI8zQom4UUmpyZtd+4Mnt6MZYlLBpzjMIZ7O9rwro6M0P3FFwbaJpxz3oztI/Az+HPYJh7g&#13;&#10;MRrxrgOOHGrL+YBWE02DdvwzMXrLBDP0m0Q5c0TgyBLktyrPSiOOLBNZduVFzilxvopVPez1Fw/j&#13;&#10;pMizoE6rCzybMK++crZwPLwRHldv4nRR79PHWV0ReuuwSnm4wX9s9eO86f9stl3FDlqNAl5XMGUV&#13;&#10;Cn6+GafD2w+Ci6040RuDZueFPAkfPvW2nGxCp8GJibuDaa0mIEuTRLh2ZUnqRosJo+fnz8fZhge2&#13;&#10;gtmWktsILWP58MTKEqtx4KNejh1OJGegcLLJI7/tUmFZ5UyW4HFu+XHYPIzMOD4epU/ylaiuCOLI&#13;&#10;yoDpVlZOPc6htG/noNJf/eWfa+V/8M/+VWgJD+L4+CL8O93M9hwt0kAj7bKHPiaGnQpyxaF2Et+6&#13;&#10;JYZeBI84D3//n/3Z6fMnn59+9e/+UvTnjRyMHEdQdNpBtA5D7Nlh0QurTLRHIC8DWgTjAfyM6BrI&#13;&#10;AM/pnC8acbxol1/EEaQMXcML5+TgzYRMTEJ0B5PhJ0duVLorvn7jN/7+6e//2q9kkud8ms9Ob79L&#13;&#10;3vdOH3/wwenRW1n1EscdG6P9WYlFJs9SH0fcT37rG/1KUlpSt689ycCNg9jAFF+sBoOre6sqtMdP&#13;&#10;svqIbPVLfkcPFDqnb65O42347H7GK6EitGjzE8axIq75E4n25dneb5oyanpduMxzPX11iigm38Ao&#13;&#10;1qHpLLM5T4JDSSAjfZZzHO7GjnK+OrRUPN10ZTtmolwiIJj4+UIXZ5U0PzUujq5+xmf9pGzaqHt2&#13;&#10;SaCjBo09pDgwriZlAQIOvuDnjpeWT/jYDLkIW08fFEyiscaGSR94yT3p/Ts5ZgAdGQW314UFtfXQ&#13;&#10;j07a1HPQqM6bXUULftpAJkKLL94qs/yn5+73Kr+8G7avELe4O7DXqOKlfEf6xrkOr4bvyoqbn9Ln&#13;&#10;IG1D+5XDHml30771/+cxFXrbfwTeZQCHfZn2FkMFbrJUX3LDju64Fb23svJPu5r64WmcdKZreDUT&#13;&#10;K3i/hCdaKr/BvbQqq11e0TmwND0Ul+pUEAynPUYxwATJPKMyOKAWdMpI75g58SVm45KBXqlLQLc+&#13;&#10;KpqTlMg4/yZFnkrriIH1wppr8a3OB69iObhcAWgN82f5sLzY+i+yvOYWj4Yvr0msbMmX3C7l/Lq8&#13;&#10;4s627MtyTHzpym1Y04AP4uqQI5SLUDkcvHwdTZM+5aVXLgs4cIYfU9Hcb9xWoo+dtkcTXleHnBM/&#13;&#10;uG0eutV+8wB1/XlruCp/RdrI9zKdjgvbzvaqXyOjyiH9Ga9I24gXzzwkdDb9Po9h+1T2KS8MhiYr&#13;&#10;dc21wNBeUq/Cfc6linSFlIirsLyc1vH6PFeZ/w3eqJe4tRmhYwN9hshXgjjtMJRc15urRpI8I/5e&#13;&#10;tMKWmqKFu3pR8NGd19U1bXVwWjSaD5zydGNzPWBfxBx6eBnz6v1LeBzJt18X+WrRL48pkjUi40U3&#13;&#10;2C1TddhBlAJb0tklwVWw4F8hzJtZHmA4MIYoI4fh5zS2LhXOmzv/7uYcAIPbZ+kg9AsMh5OESUib&#13;&#10;HLiDq2fwFrbH4trk6Yj2uXlUn9D6B4GJOP6iwxsGQWPSoaDP295Ge2Nw0DV5RtC85GBuXDuMebz6&#13;&#10;K/kSh+GA8jN4vEpLRveTrtFqoEqvkV38ztcD5SPflj8QSiwY3rwpYSm9oEyXdx6F1TmdTGtqjXCQ&#13;&#10;fINTLOAWV5GD7xiv3ed2NmSUXP0H31TYsLQsjhN7Xu1zZDsuI7upW5Q618itXMWPPIcuzwJcFsdG&#13;&#10;bOPup2aHFsJd50vfFNV7nrh6kA1E0HDwILdb99C2fBy9nLpmMKa+wXVxKAZf+ic1tWtvhr7RUKsw&#13;&#10;MneolIOVQ1UGv3CaQZLBw+/93u/lDXgOSowxN5i+cSPnjXSySd6z5cUk+l62PXQFxMyzMzgax4DP&#13;&#10;uc7S9kwwM0ky8TTxtxyfCPGxX1/J5MfXZe7neykmtHRHvpvPM/HK28zT00M/Iwy0S6/zNJNF/OSU&#13;&#10;6ZaOxzNRNjFWHxncfT4HRJoQmPT7yOYs8c9KiTiF4OqMDg6UN+8/P32ctmllBwcOPVCfCZ7JoyXo&#13;&#10;2m2dJeFPv1jDcQKnTrJHXnjIKSqvpdPgWKkgPz3fN3tkrqzJvMFmJ/fBmQPSIa8cB9vRwFWwvQXf&#13;&#10;4FINqh0hM46COG3Cq56fEbkWf/axNmbsCXgm/yazVujgxxf5tPM6V2xrWdpnApuJc/LD557GkACu&#13;&#10;n+ANoLMpnB1S508cEA79tFLgSfJ0VUGu7Dpa74QOzhGrfm7GqWPiu4fGgvcsX0Fi84Q7mdT7AouZ&#13;&#10;n36MAABAAElEQVT6hTqGvrg58OOIEEzu6AyefPLJfDmIfnP6OHPDpO3rOb+CPt2IrDjkfFnHyqIP&#13;&#10;MuG28uPWrU9zzXkY73y9ciCjThS02cgDLDh2kBngYWknBd7K1panH0EbXeQ7tmrHRFKaspxZ5IdH&#13;&#10;nAeRemH0k61xVHyRQ4qdt2Oyz55qW76SwdbnPNjQ/XF0853Tr//6L8bB8sXp9/6/Pz19PW3OsP3z&#13;&#10;OKjU7a35HRO2lNWWHSBHRrbt4KctLg+zfakT1chCU30RvL+bw2Bv3P4Xp1/6279U582DwNJu2HJt&#13;&#10;SrtcZwmesB70Wp2CvnmX3NMtOoxen+N+HllytnGUrb5YSUSHn9VJMYO+J49yhsKDcVA4X0QdT7IK&#13;&#10;5p13v3b6z//z//T0C7/wM2k7WWF2N46/6MLTJ+Ngo8N6A18a2MmqFTj6WZ/afpyVLs40+Nrb+VpT&#13;&#10;8IrHpQfmWj1ltROZ0iLytlXnUeyA7UFdtRUHDBninWvAFS/vI3A5hfpugs3k/8Sb7b8vbXmyVW84&#13;&#10;99gAfKi8gqN75cj7Kl57TRoY9K16GPymfzzzHTZCHZgpb3CdS8rg6YxPpNcOSkgw3oGHupzXI2i/&#13;&#10;t+Ic/NzKp9S3zhJp8Fi80OE3jpLQruyBvzyC8n4cJLtiofrh7WKysGd+m1+ZTnyTOBDUJ11dwxt5&#13;&#10;qmshAU+OqkQ3PigmRF9pgjx5YgvEuVzWtXBa4gBEV/t8/GlZMsizssODzSF26O54JunbXofnU29z&#13;&#10;Ry/E4XlLhaZJHUp3XDJjsIJtXfBez4/658Xg4hG5HfgaI1/SBm9bfK+H2qzrkXle2UoC60m2LArl&#13;&#10;0XEdWZzrnHaP/mbtxKZ8z2MwDNpTP71g/8ka/ihXBi/6Y0Ab20vqHF1cnC5xSGLLBmTpRSdtqS6V&#13;&#10;F6MzeO23bfWsp6kr8JVSyxn23LddSYBTbC0S2qYOGgfDJMWOcH77Ws7gEF1MfSjp5C60qoNzRVy4&#13;&#10;FHzpVrBdnT4YB4fRG/nCt4Mfni7DpXwX78t095d5zmnF6upRHnow9Y7DhD0cLR9srzKDuQK+jPyK&#13;&#10;+4WtHvMZtPkioTHTPS/L2KZrQd7inurJ9nVBOt1k28lWHydrf7kXJ0jfsHH4/7owMnk1hc4Ke90c&#13;&#10;5+czkjg2HE5c2ZfrUX7L7RXP6XzlXbnTRf386HzL0/8CBe+wz9Eza5tsy6tSRnvZjEyXSn+0a+rs&#13;&#10;mD73ea4euW0owNxdRVzx+8jwV76s/P48QKW1KJIZmWqrIfVgwZZfHQdXWuFLRMqX8HfysAEpE5ja&#13;&#10;b+8PXl/B2EourpvvIqq3dZCqM6FVu4H/EefxMsB769mr9KVn82pXf6kVJgvAFTN12nDBTN5pA5kS&#13;&#10;k1jG1ADGGyqdfTsG5TI49bm1V8NZQUrI0fjdm7Ap0UaYyQKFHAt32bguYUYIKScsc5ch54Y3nGxd&#13;&#10;h1A3bwvmz6Zt2UuY4GyHIR2Iy/xTBg6Dx6aBvfDcCwP3mhZO0lU6I6m+g6yr1IE7jwP3zMfRFmn4&#13;&#10;BD4Y6jcgyFvaIM2wdHBgsJHETmiTEyzPlXNA7oBJ+daZPNeDMn41kslY6l3zG9wuSwz/zzhepr16&#13;&#10;f1k+VbQOg8wrA5YiU/fSv/Anfsu/DhfOnzkhfeqdQdXIt5+rw4sk0fOhbXj5KpZi5Fw5LQ4pr3Nl&#13;&#10;bA5+yAfKGoopN/wrBYhMkepYLEH3fONtfkDNACwwIse8B8pkeyaGn3z28el3fud3EN0ffO1Pfp63&#13;&#10;/D4h+FZWDPRMkcQ7FwM+HA/9KkYmJkLpT7pBu8NfBYMusPq54EyktP2d7Dj/xMRakG7S5tDO8jpl&#13;&#10;bKNxbyUFObz7zrshLA6Op3OArJUL8K0ehrYO2gLf7NDEjSOh9iQdmO0fPTwVTpnErfX2xrETYXxV&#13;&#10;V2yOlTOd7KRjtqJD3bc5fZKnX4mIPOElrDPkKcdF5Yy+5A8e9MyqlpnUGMSkfFe4ceKEt4HNkQC+&#13;&#10;7W034ui13eTprVkpgrZO/HO9a3sDK55q8fOtTMbRBn8rRcC4mYN572diTWduZpIpHyfJwzi+BAa8&#13;&#10;g5vYUnLRBkiuh7gmjRPlaSaWHCjSyJYcu4Un92j+LE4xThH2mH0uH9TtTXT+Pc3qGfXuChJ43gt+&#13;&#10;dAe98HTQ9waTWXGcVMvT3Zrkma7c5ZDJ7/lbOQ8kg9iuxAntn8XpYSXQO9GLbc9WD3CoWBGFXa6j&#13;&#10;8xnMh+en8MjEm1PmwQODEqtb4lxJp64+ugH/tp8gObJz/o6VKPCf9uyz9bltXoN1+YcX9Iv+GI1z&#13;&#10;fszeZfy2escb/htZlTJn0phcmAiRBVoVMbzK4Ol5tqCkkf/qL/98Yf3Rv3gvZbOy4s67cVpEE4Kr&#13;&#10;Mq3kwMMTPDgDDVrp/+QZ2qxs+eLhk9P38tnh2/f+1ennUtNP/uzPnz5//Fnirf7ijMx2t9AJFtuA&#13;&#10;F2ieH4rdsytWWB00J65fPYqOvJ0zYmx943yx6oh+KmsFRx0Wae9kauWCthEvTnXnl37pF0+/8e/+&#13;&#10;2unnf/6nQ3scLs78ytLlO3GacPK+++47p3/BCRJ5RVjR3/Ax9XKYGKzjGzkkoo4T4wr1aovoYl+0&#13;&#10;7bGDyRv5cPg9C55WenFecXKBAS5QN1Iuf0OPhxrhpuOJ8o3On6fBJeLIs8lmeB48R951tYxegJR0&#13;&#10;OtJf8NUeqzNNOwaVSV+4wSK4RxaNw3PyJZno5cF7veWmw1XYsYoVbdvOQ2zlaiWhSa12DVRlGTzQ&#13;&#10;pC3uZG5smLaRFSj5DdyFD5ciU5gzTsskIbjs9j8yBhO/jQEEsJUDu/Um/4bGJ63xB69b5qB386EV&#13;&#10;HFf2GoThyeCGZ9cDmMJey6dE4c3CuUyH+7T/S/y0A1p2CUcb1IY3wCs6g75ELUabKmZgD9zWHTle&#13;&#10;BnHsldg6A3IvbnG/xLf0J+0ySBeKa+4970/dArmsvWzE/rni/8jhqq4QApfiFXrB3l+AH21hJru3&#13;&#10;w9M70S82hF4Yx48Ox9aqp7ow5T0ubrWteS43wz/9r6Ce6lHq16f2kNfqZLbipI+fyRjc9Lljq5Qb&#13;&#10;ezxSwJFwsOMf10l3N+nk0vzHM8eIPoHNyqfu6gAuBHLNL0jNr5Dmjzp2UltH0sEj5YyLBNq6fNt2&#13;&#10;1oR/a39GH9FG3tXNv0BdtU9pa5cB/mR2FXLbuOTr2WvpM0wSS2dsvKtQOffu4s+RtnmkrKwbJz11&#13;&#10;FVbuXV+q+wLU627XDgabl/B4Xd7Xxw3ul/i9nO9MmzpIWBhez/3QbZw24wr9nhWf3frVlcfoa6no&#13;&#10;Ce1Ho1EZ/U+50M8a+Is346QEWyF5c6FX0csxPWg928Di3jyDq9z/tgOag2rQm7bL+SiccRl9aGT+&#13;&#10;yL+yXS7+uNjuarD2CeoA77jmcgQ8UY/H/tmE8vd6XVflF9hV7vPNdT28/lw7kex/ZYfJMsbEyT2j&#13;&#10;ZAD+0YuPhqgQBGFvuq7eBiTfIjDCiDSS6QrJpFOsy0BIBtY3MzjdN2KjSDqgcMKM82De6pcBoDdy&#13;&#10;4GLwhsF5GjOj4/ngfrN0cBQNOdczhQfONFb643nKj0JPhz3x7nUIrSv3qrhAofEaYusOLAORpX87&#13;&#10;v03zjHbp+2YEotJ3kD15l2cD67KhaaBCuZQ/JTkIvfGmQzWPQcKBQ73Xpc0AwsqFo3Eb7LXrP+N6&#13;&#10;xZOD/YtB6wqMy7D0XMZdvx+eTrnX5d/6lHOPou04rucf+qU39xWvF8aUlzaBvggGgMLyr5OlPMu/&#13;&#10;adfLtkD/vEzzpX70/oAt68ps4BrUTR01ltHLaTnDewaazNDrQl9cfWLVJIVT41YmsiYclrf/9u//&#13;&#10;9umf/tN/2naXmnp+xYt8UaN70+NsoJsMdr8mETgm6d5OcgDY7mFiZEWAQbdBs0n2s0xSPvrhR5mY&#13;&#10;ZuKUehwOaSINjgmy7Qg76eYsceiiNo9/8jlfRLmbmfC/mYn3W4UT2KnL9hBf2TAJnpUWcRwkvwAH&#13;&#10;K0m6VSKTuE/CKCm2dvRgRx15ljriCPtj+4/VDSZVJpo4idfOGZnVLfPWefhL3rPlQl3yoRXPDPpi&#13;&#10;uYLzdBAzUJyBpsFqcqQO55boECc4P8EbeFtqODeshjCRm9P/x5lQHoWn+Ia3nAK+8HGpU1aEGEDi&#13;&#10;AZzZv34x5nBO4AmbwAkCZ3wlQzhb9TPODLSxQcEtPDOp+uTTHOIaJ8Ly6dPPPjl9fmscKnQB/oWX&#13;&#10;Om25sV3q7Ry4aauTrVqd2OLRLat2fMp5tmeghdNCPk6hpcUXjtD47rvv1pHjM6j3ck4Jut7P+RR0&#13;&#10;bVc0KW/7lsmxFSRv5iwTfYlB9IOsgsF/uNX5Hh5/ktUE8bKEtmxVCt5wGMdP+prk44TAQ7Qvj+CF&#13;&#10;R/Kqp/uOjUyql2c7jmcdvEe3HmYFhc8r0/d+LSoTBw48q7MMxE1Y0fwsenfrDlmE71ZguInu3cm9&#13;&#10;npYj4ye+9bVsU/mlyPKN07/4kx+e/vWPfpC8vi7zZnCcLaeuae1B2wDrLD9inP4sN8mj3d+69Wa2&#13;&#10;rDw9/eE/++7pszhPfvav/43KiI7hrRU6nN/aQfdXH3TDWdqoxtmGyucMk08/jW5Fx7RptAn0S7um&#13;&#10;z7ZSWXniwGere+DqsLtvf+dbp7/zt//m6dd+7e/EsXY7uH2Qdp8VSbc5r2Ij6Gua073EqZzTg2PU&#13;&#10;WS78Lcbz7MWz1GGVFzlZVTT9ey4RjLEGfRdmktnb6OJ8yvyB7WZpl3uwqS/4sJNsXts0eefHFMOb&#13;&#10;nF21ldrZ4MC+9mWMSxBtX0Cn8q8rMpNfGWHHMu6109X9QBE1uhf7vfE70fW8/f6mrZ4OefqbwQ0c&#13;&#10;NJMrvXW2zI6J0N1tlMG1Motd2G1KKZ78kWFo5EjySWtBn65O9bV/CzPoBF2hF37sjgBfefCvk2z9&#13;&#10;JNwPGM2UP4WVOKxzL7jOvv7hoTq3Xmmbb/O6Di/0oynbcV3yeWyY8nM/dchnXFT5VSTJnKTCSR0z&#13;&#10;ljzXBZRfnZrDjgGXv9O/a8OhPZUaS+6YC0n0p/iHJxvwgWxKayGnqMxHMBZsWmhf27M8kGX0iGNl&#13;&#10;cNyyXW11wAG//I78hdYZIsTXKZ/+ZuOljeOBE3MItIqT7OqEyFUoD/KHDsIxiITWwZ28Uegw16fJ&#13;&#10;D+bgRWfOfNA2UuwqLJ1j+xbP5DrwVxhsLzvaf8W+wpWdpqecedpqolrnYBm+jEBbD961ztgM98pf&#13;&#10;1Xsgw4FNbs8jQziyx9O+Z9unecT6DkYWQ4J7AU+MG7CqsHM/euA5WNGNKfJv/e/it/2fCktVEFnW&#13;&#10;VzbBtRPNEHZpk+SHq7TFeTQgclx+oZcOyJc4fb+XA3f05/cyVjx4vOnL78qlpVqwMJSvruY6uA9s&#13;&#10;fS3BKbv6vEWL/z4c16njWuTxCK7wunJHlj/nMpzAwdZz5IYX2AP/jL/k0nJc3Zsntd0cTBVHX0qj&#13;&#10;S9LDuD63/w3KZMg245t2T5eEdHWKTdAxJUi3tRbbXg4TURhXGvByjj/v6VW+vVLJFYjamufpj2N7&#13;&#10;bt/OtvwQ6cVjerorfbrKnBvpQvkVAl8H+bp+tsDxRzmh5QPLdVlzZEnc3r0Mvf12C48ub65mPwot&#13;&#10;7VvP5vlxrte6ix+nyMt5VtkMNJyc7TCxGTTkOb2NcxN2cKaz72QhBlMYxK8ofxnw8dQ8mJ4fA9vV&#13;&#10;LFEkb3A16OcvMjDNvc+UmWjxaeuU5G+jjZEow8OsqW8Ai9M45i3W4LDMPl91lpNf3DB4IvJ4JbTp&#13;&#10;8I6B7YH3Xkw8dR49z0WhhMUHnjoPz3Ar/ANf+eB32YCn/iS07uXbXKfxXSrP4ot3BpjT0YOxCk0u&#13;&#10;3jpu/eocvo181C3v0uoeH/bZINIyu2pzLjPYQM8o6/J74Be6P0cYXBUvQfm79G25I+Mrl0t8L9+K&#13;&#10;XmYM6sFz+Hq9jq2n+hF+CBu3MAymlo6wqWEdKB7GJii7tG4X1KxXf/rmoaePk0fqMek7Blsj8+G5&#13;&#10;AvAsrvAmpzz4bCf+luZCjRy7sipyybO3tQ8zWTQQMjDU/pzn8Uf//I9OH330YTtO7VGdthBkBHR6&#13;&#10;o86XbAdIOV8/gIefye7dr71TmVsNYsLFkWFAbtLLOXAzZYRPPv64Eyv3Js0m3vefZ3IfZtk+Y1Lr&#13;&#10;iyfOoTCxQti9uzmsMAM7E2MrO6zGMLH3FZSu1EgeAS6dkMbhMQdrOcz13jhcAp/jxK+fmA1eHDEt&#13;&#10;Y8AVZ9F9k62AMgjDPrbJpM8gjQPgqKZty3kIpT22Ce5+owtjN4pQ+Fo9CzDXG5nZ0Y3kaNm382Ue&#13;&#10;gykT/w7O0+E9yTYNOuTZhBIdVtB4a4NedaL2USbiyVRZWzVjArmOZXiwD9ohJ4ftNjduZgLcFTNx&#13;&#10;oIRuee4985WeXONMwXc6dyv8ciCqLRCCLRacK/BhC8Zh4tBZA+5MgiMXcv4sTggrJ3y695PIzmog&#13;&#10;Npe8rFSxesUKAHHnzxWP3KTrSINV8TGg0PfjA8cHh49JGHpMujmmPszEb1etkI8A9oNMxPEIXX70&#13;&#10;Dw8//TSrKYIL51dlENiCcyvgczdfiNFOlUVH+yVySvMUtw7PhX3VzoNTONNBslUF8tEh8nBWx+fh&#13;&#10;o7N1KtPUSYb0XpxtonffyLa12Iln3ial3OMcyMpJRsrwd5hrfA+h4eMc3Prg9O/8/V88fT1t7Xd+&#13;&#10;/7un733/4+CZwUgcJ3fyyeGnIYkDwXlDEWaoA2MmSjh9owdMJf2GLWajg4+y5e6H+dTy97//w9M3&#13;&#10;c+7HrDA5VgwpQ9/CV7yjU54ZFtvTBJNhVZEL55NJ2IvPR6eccWQizYmFFpMv/Tj5ZQ1Z9clLi5/+&#13;&#10;qe+c/tP/+D84/dzPfifx0aeHn0QnDRjTHnE2o8KwOdfobhz1BpEOlnzjLh1kv4bnTOrKEJojt3Hw&#13;&#10;smMdbJVH7PCcZUOn6mwNHT3QNLw3QUxlabNp2zkHqBMxutGBO7hDtxVB+sINZEy2N97IwD7RM8hN&#13;&#10;3/fMxJEsJufrBn2VNV7330IMGuW359EHd6PX5Ds0rk5exj+PPIR9ieEe79l0Z/nIqw0JbDVHtBVf&#13;&#10;+MI5yfGkal8uEpfaK399i+fal8jlWc7VMZ7ibP4s7dhBn8jUFmeiPQ4TZfR06gUDPXgyfeOMLTqm&#13;&#10;kpL0Ovguukbl9ldb5DlgwFWfOHxtv5l+kD0Ge2qdepOl7dpV/YL7QMq/eW58yl89Ntfg21tl8m/g&#13;&#10;H/UHkW0Xm6e6Fzpc4VY8VVbaN5fHqXf0o4gNf/DrWt6lXxmlPF/LMvASaew4+WcsyA5aqTVx0d+0&#13;&#10;ZzgNpMFn4OXlQfpP9Glb2jPcVn9hqE7l5aFTZM2xsDDb78TOwZ/tkL9n4Oi3D7zYQff7DIPhRcqk&#13;&#10;EtsGZ7XfxIPNznP6wcun2OkgR0nHBImD40wSIyG8Tpjr0q0PmzojuYMXk09eaTeyvZrNz22cJgd+&#13;&#10;IQCNaMXHOrJs6Y8etL7QV9wPUCtTzhH/5BMqs97Nn+pqbpfvF0lXunwF66Bnny/znu/VICy9bMTQ&#13;&#10;7Drj0uHN4Ju0jEuWV18Nu4Cv/lzmdW/cCQ4bWL2I/NomA//SaQJA89M85ShH/svDNtFJcq1u4ju7&#13;&#10;K5/2EPlOeXHT9hpxwLy8L9xyfGOTX6EjwO2vEtBaegsGvwfa8PJSz16uRTr90R7ooD4izTLtVXtg&#13;&#10;G+cctCw+qWzMjXcb3zVIeVSpfhJPGUv8xEtjv+CnITXP8DwPI+szG0T9pcLwN0WveAroGXDbUh6b&#13;&#10;HNRWttAMlpVrcTv4WBlfwfpylPpyunDPdeHp4rP3dUgdGJ1zLtxXYyaljLyiYmQJiPzhJ56uoBfU&#13;&#10;l1wXn03+KztMFpAr5nrzxFOMITpaDeXpxdcWNj9EXkY6xNALFwStgmhcURiKowGKtgTKMuUnj2L0&#13;&#10;Mrrsvu7kG6fANuzAKt+GSSvIHYjBQ2OeSj0F/zCxy3Xn8ervtO/gAD95jgYvw9BwpuXHlMMV7B/3&#13;&#10;Bm/VhUY0lGakhWHizzrayMRD9hyUMWDFB5724m0gmQ5P4TGGBswmjTOh4wkV+k3xC8KUncfU0f95&#13;&#10;Dk9uZkIWLuZ35ofycBtD0Kep2+2XhNWNqQe8CQujE6WDvKGLMSLLV8PwZnQAzvg4gySG+9X8Ymqk&#13;&#10;MntQdng1OKj3y+p5FVLKp64Ny7PicyEbtAqTPkaYIWIj1VVeJL254EOOeXD1T1sjn5mczqoIk7jf&#13;&#10;//0/6CDpsxyyeOOxjiuTr9RFpm++GbjBwQRDXZ0c3Mgy/kwK6YGVBhwm6gbfJPgbX/9m8Xx0P2lZ&#13;&#10;GfLkww8yQM9ZEpmI+8qOiTfeOufD2RPw2RUlBuE6yceZxJt8ys+5aWBsAm6ia7KvfcOB48BkV9jn&#13;&#10;ftklX4XYVQ1WrHActFPPQH/zm8T5agfc/eDkyy6CvM5lwWvOn/mqy0woTBTF18YkL9tgwkv+lUEn&#13;&#10;rnSDQ6W9xRXMljPJznYD/K19YCxCXwcNj4aWGTzMAK8rQJLOUXEjnzmGv8m5FRZ4pU7BdhCDO3W4&#13;&#10;3gov8Yv8BQ6NlgnvOJDkE97IAZicTGh+p5Ort5o2Ni8TKNtc7uSQyNTFOcWZ8jjbb6zysZIALI4v&#13;&#10;9eB1eRkecPzaGokuzh8TeYNxAcomadKmjdGfnLcReXpjBSZduPHBR1l5k0M/84niR5EVZ9mbNx90&#13;&#10;+4fVDQbVHCxo+eBHH5QHzx+E/uihMyqcoWNlwze+8Y30LVl5FN2R12oPV07Exa/8x8pzUyyuyyd2&#13;&#10;dAMaK+tGmCx70zZfmDExwFr6UJsQeNpnrEl0Mp/WvhO7+YID5Yvq1q047p46cyS84ID5PA4NDoe3&#13;&#10;4ij48OMfpewbp1/8a988vXXv9ukPcqbJP//j73cA5tOOt27nM92B7+1SNDLYjC74IsQYXBMKLdeb&#13;&#10;4dnOknUEpx++91Emz5+cvn7whT7N+Tdjt6rLsRlCB92RJ5AzAD8cEaEZvrbWcVBxdmpTHHG2b5GB&#13;&#10;c4300Q855/LvWXTYJ5R/6qe/c/qZn/mJ6IvVRnQn3obUQW/pRlRNzW1DDvkFw+SFLJbvJbF2M3Gg&#13;&#10;i7DUOXqME5UXxwrqA3Rw1y7HXnfVUNruyDL8S3nWDu1k4eUK5+Y5Ho+T3jrJFExOicgzX6e67Oul&#13;&#10;XQ8bt/rU9JQ/TwrAw1O4pN4DxOK7g//Bl0TPtAxfyEt/qy9ik6at3Y9zhAPWIdC2pN27l/Oj8szm&#13;&#10;cuD2Db6+IXaY/NDBdiEOHwi+K/DCF3rCIcZucpbBjQPNjBNebED7o9BlQlWaE18n24EXurUHk+DS&#13;&#10;4rnUSNkQABehPEPwRbQ+4QaHwBFJvsMj9YYXzU9iSIGQuwme+5vUZIDB0b476WhU61Pl6s6Uhjdw&#13;&#10;Z3iX91ewjzrCzRQ75x0Y81c5+cnLC7M6Wi7gbl6l6aG8W5fr3nf8cJGmnLyX9apjf1t24dEV7X8n&#13;&#10;sWyGvLirbj/tb3XRVTvjAL7C4cjpeRzagRkcBg8vS+brYT5vvXGr0wFfm4zhyFc3GHVoRjfb9xyT&#13;&#10;61mBmf4z8ver/LX9a4FER5Rkn1//n+tWpNHEEziojAqNHcs46NZxaCc2WmXifDe/PEXd6XzKJI2N&#13;&#10;WKdNIw48lsbiQHaJ3zhZLu/7HHuz4TLt8n7TX72OvOTd/HvdvJ5LJVrRnNA2hI6E6/kb+SV/VubD&#13;&#10;34C7kOnC2jytN3W4nus46658l78yKkAmTls78+VL0PnS6L+qk+QSMPswtIgdnqGb/I1hhTN9fewf&#13;&#10;bWXbzWzlR0+sQsppC29kpWlXneZ9WJpU8zqCQhu4DGzQiKpSLIxzemBeyy9tZDC4nvP+5e7a5gkn&#13;&#10;TsWzRMD2pN2OrOTr2WBJ0rdpoyyJto7m69gMjtqYFjvhko8Z5pTdK8tN2+t0lIvHAeAvcJmXjqHh&#13;&#10;woaAvbgsqDrnE389wF/+eeF2Tp3e9/z8l7oDuN6wlNZpz2cF4YqRjMoMjHTK02AgM4q4jH2p4vJJ&#13;&#10;qfA0ClNCQ8D9DApMSJyg/yyfNTQ58y14SqUBOpVcJ3MjRngInjqmLveUkxJc1v9SzX2YdPAuGTnC&#13;&#10;qw2+KAK3CbXQuR2RDAnhi+fUJywdC38bj+eNG/Vq6ZYRv2V7kz/owFlNb8puyvm65TZGma1fnHT1&#13;&#10;4xfZCUgxqNI4pKlavqVw6sK7jbki7Sg/Dpk+FN4Y03N+tLxc/pIHm2+vg+PgtjBd11N7zveyEbrM&#13;&#10;u/DVizYrk8ZIMHiWfJsADY+Vw6cNU79ydPAcv+nVtS+verNdXOnf+XHwv+RlDNH00pWFP2tuKosW&#13;&#10;Jfn8S7GWpwv1amflRQYjEWZXBnz3u9+tY+OzRzkXIoOaZzl0Ed9sEcGTew7bzETzWcp/nLfzBsVW&#13;&#10;bXRilK0HH9/7pKtDVPk4E+evfeNrdXZ4e2kCbdD9Zj7VaoBu0OWNvxUEzZ/6fOMXPE4ZEy/w1Yvf&#13;&#10;nCWW4Qt4uOoEDmeAibpJOf5/Flx4mU262A+wOF04Cd5680HzO/tC/QIY3pD2DVb4YcI3kwAThZzH&#13;&#10;kvIGbStzcfgIN5P8De0g8mwS3glG9ecsq80HR1s1TAC9JQuYTjadN6Ecewh+78v75Emd+GhyYbm6&#13;&#10;NLwS4PVGJtsNh7K8yNvf3bKDBxxcAjjlWfjBUcFxYXJE3uj2tSBfpvH1oHYgwWMdFyZw7PT91M8B&#13;&#10;trb5Zj4B7HwR+v7g2Xw5RzreLB1vv+2MkbET8HDmCDw4U9BiK5LVS2RG7nWKBY9nd2dr16fBo1tu&#13;&#10;wg8kwrsD5iz3tMqpq3Cy8ocMPu7knJ3nMAofw1f8se2CbH70/vu10+ukw1PBoN/AHB0XfWZ1Sjq5&#13;&#10;+e29lXYMncFz0GtdXRGRewMgg2kvA+izrWvaktbZT24GCIeX1SV371vVZGKaCX4cUTbxe3kA36dZ&#13;&#10;1vrw808ymEr9GTE8fvj+6TvffHB68GtWm7x9+qe/9y9Pj5Pn2YuHoTdbzGqXgkDwzFS0g/2O9yGY&#13;&#10;/50QBi9UOB+FM+njD7MaJE5vvFsdHjsxtpgzGD5WQ42TFRirO2L70Zl/2qg27o2vdmQ1Ev2pAzSO&#13;&#10;BBNsTiry1e4eZTXVk+jc/Wy1uhm6TKJu5fr0WWQY/mNzB14aR8yoNkw2qbY4FD/koCuhq2bKXbjO&#13;&#10;SgfdvHNOb2cS3JUozXvux+XTX9OJHTOQPX3ER+278g6c5UcHc6lyezjxwMon/4bRlXm+1JmJx/2E&#13;&#10;Qb2w0Yv34IO5ZYpL5NQ320nrhGSLH/mi6U1XXlll0DYOHw4Jq4Tmk++f5QtGvn5GRg8OR2ftCrnR&#13;&#10;vcByrtS9e6OTViKiD0yHEZbe5LH18rO0T22o5x+hXz/UvGO30RSlzI+GsFMzuaU32+Ze4QcQqfDM&#13;&#10;A20uhXEcIhdhcJF/yjQp9x0/idThQSjhXM88NzK3bOf20vRt+uyLPM0IwHGT6xnWGdfNdv36OpxX&#13;&#10;tvI2HYGp8npeukkfvipcwnK/E5Etdzkelc4mVs8iCzqxobxMfdKmr4u8CSq2kdyql2m7W37zW2Wl&#13;&#10;Ts90xO8MF13Dy6Fi9PqtONen/NDsfsLYV/1MGRKmqJtNWYdJv3KXVPjoy8jPRGz58CL5r8Y5h9CW&#13;&#10;g4sD2PIPv4y3yXTaeqIDe/r3hzm37WEcuZpFv7AVg2ILIae4fF11Vr0c7Muj2q6zHZiUl/82X3Au&#13;&#10;f9Wd++vhKi0Vnfkzunc97/Xn0eGXYwsjbF4+ubIPzx1oGxuuPv+E1+HT+AMX+Gszl3gpn+irsvJc&#13;&#10;wcHblGh+MI56FidiehmvV+3m1u/61eFVXn51fqmrf5vzZRhweyXHNTrQYjyk/axTWLmWTRoVb3+T&#13;&#10;9C4MMO7RriL7dKtNl/d+PlJibM75flkn+P4ly0XwcPzIrx29ZCXPGcF9CZgsf4kAB7Cmn0sdV2Db&#13;&#10;ggKRVky9m1c1nLDarXGzLGuTStMBUz7PAh7WdPdp/mwZTwP7IrGRl+0kfP8LE7zlySp0HvVsLeXh&#13;&#10;tbhNu35lly7DvxGHSQdaRwcLGYZ2A8VgtAyou7S/nT8jNh3cwdfNflyH2RrpTmrBfDuDeQO0J9kL&#13;&#10;Hjn05835s2fZv04qoW29fRjFgzzMWeWcwRvFlrmGIPi106E8lDFBmSmf+g8E9yqNkknfgY8sjPSW&#13;&#10;XQHVMCevYKB63PZZeb8N+1xjl7xV4KTDTdh6o7KNw1cDSx3iwhlaF+JxDV4Gtur3G89uJjcxsLuC&#13;&#10;RB3eAqOBrHbLAd4vL65wiAJ13BTcprENz7TixQNsht7z8mqwGb5vJ7A0X8db/Matl/caVVeP6tqw&#13;&#10;9e8zY8ZYCQNv4C7d8ADfigH6RS+ingfe+DNyXngDnw4dk+uUHx4oM3LavK2T/h6TkEO1wqXFZerJ&#13;&#10;tKbGFn59C5kreTDYQjh4XIN7+FLeUI54hAnCyo4ncR6kUA2DLXB/+qd/dvrBD97rF0wMpG9lG8fn&#13;&#10;n+eLGVmR9fwGZ0Y6hNsOcbRC5O7p7dM7lb9JH+eINmbiqv3Z0vHRx/nSTngxK08edMKuw4Az3RJM&#13;&#10;qrz554X2dtqEy5YQ8ExyTaL3LIQ7OejSCgLwwTDB4TDwZttk2NVyc4N+emkQx8FiYo3+m1lpUj0N&#13;&#10;G/DJyiaHkAq2C3SFQmgYmRvQx3GR5xRKPaE5b7fgaFXJnSzJ3ck/vvupw4/TQZsxwLM9oitOgq+y&#13;&#10;JinFJbg+epTP33abQrYIVg5zpoYl8n1OmctA1+AA56f3hn9WhMCXPtlKVL54jq7N9orZigSecyXE&#13;&#10;m7gnY74klC02uTfJefE47TyDQLjtlhGH9n2WTq5fBcqqkEfZGmV1ji/AGCSTS8+sccbEi+AU/qp/&#13;&#10;V46QB/sNb1/UoadWhgjwls8kWL2WWG8nA0f64ZyZOReHczZbKIKDwAl344Oxteye1Uq2aXGafZjz&#13;&#10;TTgntFUDQTi+GRqteKKn4t2r4/0f/TBbxObMLGXnSyGcf3MAaO186FmeuirvWudGxNN2mRbEpqKD&#13;&#10;XYgmBMs852dFknNDPo9zLCLoxBI/7917kLq/OP1EHB4ZXvWtZFpX6atDwiqR5NdefPL4Zs7yuH2H&#13;&#10;LLLqKvU9TZt8+613Tn/zr30njqcHp//rn/zR6Qcfvh+dS5uM8+R5nGWWyT+D63QLbfo0iowtd6cz&#13;&#10;T5KPY+wHP3w/7XTOLQlriv/aYjwW+tY7+HD26NfquMuVbNDeg2JDGz3jLBNMqjlEta97T3I+iNVL&#13;&#10;cQqZAN1NntuRkdUzt6ODzlO6eSOOpcjdHvmgPiH1R6N7T/85XdgZq62ehwa83qwhqu2eM0cL6bbb&#13;&#10;cNhLkSz8aNAWpq/JKqvoH37TDe0/Tb12pWOI4FB55msyXg70BUHoI3+jub40aH3M6DhZ6LqgD5FN&#13;&#10;PH6nwJSD6xKW6B07DIdHNpdjhgI7/pA7OKUxcAZuogJ/78Ee+JFP6JntCrEbsas9zDb4fe973+uY&#13;&#10;6hv5ihRbDqYtdT/84Q+z5el+VgW+e/paxkxXDvXIbCcA06ajA+EZBzOnL91HR3EILu0TA5NktHnk&#13;&#10;mtA2FNdxCoknh05Uk4ifyOt4IvnbxlroaOtpEPjZn8IXQd3oDica63niPAY/2CRp4yOZqadw2MuR&#13;&#10;hdKiUjw3A+tKXkA14PHoHXhsPSfphqkXzG17cJv88rTKI3NxLq6jnKsv7dPBLiKTGVxBzksY4jbN&#13;&#10;vbA6cMWv6mFTmiZe+/fbOvGbvWGzOfGtCtsJmHz48Tz6v2MW+fWFuy1NnfDy6yfMc6NceoTRiaO+&#13;&#10;xjUf3RjZwmHC8A0MPKguRTh1+MXOGFuxO62LtJNv4OHvBLzoeDj6MjZMOxx9qGOAc4CiJeBo9S71&#13;&#10;g2nMkdZbvluZpx2zw2PbM26KU/lptunpM52n5IB2fLB4NIWHntwKK5PiAyfyG+N6xbPNY3XUZVi+&#13;&#10;bNzm83w9bfNcXuURXPe+cg6uIaZ2b1abH/nC483bug5dK4yk4ad0aXttBcef7SsWRpl2meG4ly6k&#13;&#10;tsqt9+qmXvmz5cm0co2AyYguNG9eOGz9C2vil3+jP2r4qqBdre0dLZB72teUdX/geuDcHMuXJOMF&#13;&#10;TaIj9KptNUXorNL4Pe1+8rrHJ/2o/ld9ddLnuuN9dXjB8vBJzljTb5XvdCf38kOJDNRQ9PzpTa5T&#13;&#10;p3JpFekbYeGXJw2lj/N8UaTpf5E/pTs0FODNdersfAp8tsWYe8ZwnO+20nYcnGzGP8pWz46KV6+O&#13;&#10;x5H9PhzX0YB5GHOB/8LQTzQjquQMv6pPB/1yXdbn+XoYWzt4RSXHBlzLNDqnvoOP19I9ysN2XoZ/&#13;&#10;Iw6TBTiKZeneDOTFI47iUcZ+ojFIaECevyrsoUoVGw4mmIAwhJkTBC5GzHUYHQZRyhi+UWhpo3Cu&#13;&#10;004Hzhp1Sj6CGeaoA5MuG/BlYzzfyzlh8mtAG3PEw+1KmfIwunAFG1/g0UaZ+8s6yVB628ahMH2+&#13;&#10;yIeHwvDyZaEOBvMX7coK+7ZAA1jeiO+9+vJWsMpZpqApHQ5jIVPCFW+SfsZneWdgNDId2FNm8w0O&#13;&#10;ZwVdnOS6vJ9SE1dDe3RMlzDlgeefF8CtJzQZp6NVbkqBt5P+63CU03lyoKAZq60y2dUf8s+qk+Hr&#13;&#10;9fJ9NkjDUz+KeqBrAH89cAi0Q881486UITOy8DC8mG+7B/+aFvqS+6TtANbgiD5zUHz3u/+yy+Yf&#13;&#10;PbHFxgQhEx8T3ZyBYQLjza+tD1D54sMP69hg6N96kDNKAuPtfMHC28sHb7xdVA2+DahspTHQNmn6&#13;&#10;OGeYeEttz7xzQaxWaFqW59vmdeNYMUEn8ADcyjMU4CnnimdOGM6SXZ3iM7WCL/fIR0ZwM7kyaYY3&#13;&#10;R4NVKpww3nbfvZ3tP5kwaEt4aTLsyyp4w+DdvBeb1JUemdLGUVS4KUcnMPhykNzK80ce8EzK2xkG&#13;&#10;bridSUVgsDMdFMRhwNnQ7S2Z6GfbBQeBFQlWScDTZMRqGAEvfF6dQXfvYNrHoZ+uCWTOQYRf6leH&#13;&#10;w0HZHRPBvtUPPY/fiKMnz3j26MnwlZOF4+JJeGFCZcuKAJ4JF3jqwR8dva1OcMQ/9fQzgsFNe7Fy&#13;&#10;R/js80/j+BrHlomYrRj0jJPk06zq6ZacbJV58Um+tpO31z5vfDplNUrqQeds9YK7Q4EfVmbvPHin&#13;&#10;8egnf4Hzxsomzq9PPv6kK56+9a2b+ZzwN1ImzoLQ7EyTe3ezOioy4Xz5IFvC8O/99z+ITjy8wo08&#13;&#10;waavs8IkMi4vR+/woa2oMsTzPEa0+OLexJz86J3VV2RCT9DgvJtPo+s+0W0Vxx1OrjjsWci7aSvO&#13;&#10;LbkXmeujnuYA1tvRT9XN20v2V1tsJUnrcD4qlUHXyecb75x+8lsPTv/xP/p7p9/63T86/dn3Pgwf&#13;&#10;TZT1pahKAcB0CrkVaW0JXWr7MvnI9pzPPg1++bFdPm2MuNIQmkJKZa0kGTnfopAiB2cNVB6BZ5UB&#13;&#10;+T19ls/3crBFNo/i7Hl4z8oX/Jg2pv11QGFlTQ4GdE6OtsRRYvJVvIp70G5bmwdOLjRxOvp0JWfj&#13;&#10;rFIIldpsEL2ZmUttNkrJKD/jRjLqxC7w2n7TZ2mTQm0dWuhAnm+HX/jjOu313G/JD+y0sxmcszPC&#13;&#10;xrUdynQRRn/gMQmlETEJ/l6lN+b8R74O5MgvobYweNkycRla9wHbPTmxMZy0num09vxp2qOzS779&#13;&#10;7W/1RRJeinuYrVA+t337k7SbbsWZbXKcz5zY3ZIUfo2zNStLYk9R0l/qZfPYGw6QcYIcuCZPu7Tw&#13;&#10;Xb8h9Jp7eKFnx0d0tXzpZEK5aef08Kgp6fRyanYBw3OvxebMY3XVXkRvyDbSbL4UuQjwis4kRnxh&#13;&#10;Sw/SYH51aMYDn8FFfjS1X6WvdCyyK6QD14G53NsaPF/QUho37XyFU/FKOlxl26xXaSANMddwY1PT&#13;&#10;10V1bsQxWfueNlcnSfpeTgn3dVwGRvux6Iy2VXrwsDxPG8wk6Hbkw74pc7C+9aqbE3Xx8VLy8mcs&#13;&#10;os+nB/MSEndmIjy6k36ezQscOCDFvStclFG29CuKuxIvwr4AXT40qcyatjo6Be2x++xY2xlY2toB&#13;&#10;bng7cqEnPtc+PD/yJS8Y1cGL+q/fVq8ClD2xHbU2M5kmfnIX14uCnjf9dWkXWV+5vV5OO2Azeg0B&#13;&#10;28fJNzZ2QPQ5cQf5r8DdCOm2aj3FjIRzOfKZdoyf04JlGL43c/5cp0f80UpeSisPttDF9XXll+Z0&#13;&#10;rhc5X3+7NuecOnTMs/vhwNSzNEqd+K3rIL/xdGrVUDr6r+O5fPJSHO/0eX0BGD2/TTcCv6u7Dhq6&#13;&#10;NbZOuRnjH9WnvuRMI7gyjUkoTl8muIO8xYfO/lXCvNwKjNQ3kJbn5Hx+8b3tzBhmeKOtvKwL8Fi8&#13;&#10;Fid6yta8Ekrf0Sde0tD+8cAkFTFJXvLXH3AIRR0rt1fgHhFQwxsYfhkrCyd5vgre8Odcy78Rh8kl&#13;&#10;kxjv+5lEMZAGT/UopoGbZNUgI+Ag/HV8XNTkmV8Ip7RHJ29p9DBjciYpDBnDXnvvGUPTsYM/htzV&#13;&#10;KNNbcfeM3QE3N6P8ST7wAnmMLsMur47izPYKK0LsBNqhs4Hl7czAeblxjUFd0R24pQAlShMLEi/T&#13;&#10;uXTDwf12PK1TZMLmmSsFn0GXPOI2wEvNE39MWJNuRQVlL8xk0oHQU79O3g4YYG29C9fzxrluno1T&#13;&#10;9+X9lhuc4DYwL+PX+G/nM3kXzg6sNnav01h1XMLisal7nUnxwBq8dN4G4/QgDPqSIC993clmP5mZ&#13;&#10;vOd6glcMyjkMPn1eCxFyl87lN93lBxHUMZNxb4S8lQ4t5CBTgrL+Hf+jM+JTxg/qzUseO4m5lYns&#13;&#10;p6fvv/de9dcyVHm6jeZ2vjiSSY3JyPNMxB4mnzpNjPZsCQ4JDpf7OTTS5MOnPz/OBPbdd7MdJ5NU&#13;&#10;bVrYr5qQm60Xtsho32Rh9YDJc99WJ50TwWQ0y1gyN8yXVgIH3Sbdgi0jVqeYeHUSl0mewZtgcCeA&#13;&#10;ZeK8vO+WnkwkTbSXv/KNA9QKEAfLnU2bPGjlyFlHbR1UlKAHwp31YHQk0XifH52cgUM6ujzXnqeD&#13;&#10;k6atqJODAr+e5qDUG8GZXbiVibMAXrcO5nrrZrabwKG20AHZca5Y5ZFnA886GjIxvXVsuekgNmkm&#13;&#10;rJwhOlawOB9ePLelIfjE7uC7dD8OHgNmDif6q36OljfiXPnChCrbdNAEf2lWTtjO8ygy0i58YUm9&#13;&#10;Dg52iKuzTdRvW1MdY5kkv7ifSXXkbGJ9M/J9fGfOoeEQ5yR6kjd3ziqBJ8eV86YM3q2AENRdh13w&#13;&#10;cIaLL37YDvC1bO15K/mTXJ3lSEOPtMXXqh8HCZs0+3KOgTcbrW6BTsZTUJtGf+5lkiisXF3nJ3bk&#13;&#10;qE1pQ/hlEsJhAo4VFGTjreQXXzzNBPXjOnS+85PfCT6Wq8dhkk/7fh79fxZ5PHj7JyLfz1J3nGpZ&#13;&#10;RUKLn8exog8K6F4NrBx02qYeQtmCh3E03chKpxtpl994563TP/z7fzMT2//39GfvfZDBWPrNGz63&#13;&#10;HcdMDktlc8bmXQw2yC797os4bDiprLbIY+pM+6mhOGiOrtB7qwqsLnmacrfbn3I6tLMo3VZ8aFtP&#13;&#10;83Wgj7NyRxsmJ183wlPb5Oo0y0HPJuHRypzF8k4dn84zeZGVMRFJZVNnRkDjV1pT6g8F4UEwarv/&#13;&#10;9OknhHPIx1VfyrbCn+03eE1JCQlpBZM/efTRfWOce+OCdvHJzwnIAaM9aQvsFv5oqwCTf2sIKLA3&#13;&#10;tJ7kcSX/2hP1XQtTZuJ7P6i9lCuSHXuRuiYZ9blT7Kiz/W3OYFvdBMD9wB9wXVkS3GfCGRjBj55y&#13;&#10;aBtfffOb38jKpLdzz1X54PTNb3yrcdpEV5aEh1YMfhZZ/eEf/n89N8hh3D2TKnm+SDtm3zhknuUT&#13;&#10;5EL5FVsiGPTDhxzgFlUu+rpdeo3vwwO29LhP2tK/46gCu/gzNAbpYU5hg9/HayyXt+OvMExSbV6u&#13;&#10;g9f0h8qR6oR5ugJ+xO5ly10+ux+crmLL0xkYNbU8GMoCWRVpW1f45qZRYczK83o9hVJettRW9JXX&#13;&#10;6sORgy47XDkiTV3R07RZ4xPOE3pBZ+WnH+xWrE+eZ1tOblIoz8kf8dRmzuRnnHA3M2avQ127yq+O&#13;&#10;0OTTxwhooVN1ciRu+kUrRrQX6WDCY3DZPkY5spv0aVvrLFkdlUiKKz06g0OXtKeGZPNritTS07PZ&#13;&#10;mnvy1yagIUxqPeRBaxRLqPMbHemjbb+EM3vaX9KPbM376h+8AOu4us9v24b8r5P56sNe5ftxA3iC&#13;&#10;srWFB4YTq77hvzT/NgyvkovcE7buHTNsviW48Mrf4bOXTv0C41XGM20Le2Fuln0+WsVG90oHFjv5&#13;&#10;lq6XMuVhYYgny7b765n6vBz4aomdi8q3Zc6x7soiyexLsgxuaUfRI/fX8fXcNma8kDyejcvuZmzk&#13;&#10;i3iB0nZQYIX/ct1VnzJ+ZPoiL2NnadMZPzA7WQ/TvowH6nkdr9H044Z5SRD8rlaYwFUYaVW/oEe/&#13;&#10;MiZYm6Gfn7FFsrbI6M113ZjnAnzpDz6Th8PuLwO6L0PtT+JGJpcpc7/xW+6yv5m0l+G9CuH1MQt3&#13;&#10;7eDmOs8qNubHvtIsAjcRyLLp4MVAGUDZt69Cg6ObGfB6M2dA22V/mTDMHvAxUksogYR/+b9KM0a0&#13;&#10;KhGlFHTeBuTOKMGGNqjU+byDjtSfzoDX1yCKYTTYIGQQDS4IX1Cn9FVESs94omHrJzc4MerLvBbO&#13;&#10;n+ZncJOmkc2kHEbnoFGw7RRjYA2vFtZeW6J5pvzwY/IqJ2ze1pfn5VkTjz/i5LtMc6+zcMUHgSEs&#13;&#10;WB1h8dMBHw6XC1hu0QnmGmW04E+dVuHN4rV1T96pb8vhYfFYYlp7AB1BPkkDYwZhkja7+Hmeq/ut&#13;&#10;130nrQcMz+cwsi6RiZw66NE4S1DiV73LHQO4+lHcmzp45bZ1XtYrrrQNyKSLeTWUZ3h9hDMvIht6&#13;&#10;nSRxJtwzsKdPjNMcQhoMo5ej/8mV++AZRX3hQMU4yizR86bYQMZqAtsYPshbd1snrF6YT8Pms5/3&#13;&#10;6HEGV2mP3WIS5URPmkoDHXiSyZbzTO7nwFfOBfpmtdibWb0B9tez9BtcWiVYXcJRYjWDvN4wc5i0&#13;&#10;XQW2dujQTO1WMPE12eLw+PyLnHORCbnzRzhYyQcsqzFM0vGCzTBRdy8w7vvsPAwTQ5Ny4dbjbCdK&#13;&#10;fkvLrbZ4FDvx2KQ9eHcgGB460Nh9t/GlrnHyjJ6bCB6qVng78COgTgzCO84FsoIPOPgln/uxTWNO&#13;&#10;OS4cmivs2SRw76qX2C7bV9iqu3EaPQ6fDN5MWG5lhcB+4nv1xFWcHx7TU2/7BRM6jgcBDurFP/Hk&#13;&#10;ZfWO8sLaOgNsDrS1JbZA0T3ByhN4S0cjO82eG1TC1+eFH2TbCL259ciKguzTjW6Apaz6Tc6EpybS&#13;&#10;yacv6KG/bHZwNKGnW58l/+ImP1tNj5xdc+cT52c4HPCNHkTJWceRx6HHuWKVB35zjH39/jfrvNFG&#13;&#10;nN/yxh19zwwi215zX30NH9QnDkvc03ltrSHl6es6S3w9ilNGOj20quT99/Mp19Bq69CjhwZJPuH8&#13;&#10;9um9f/WD0598973TW9mzzMHz+KEzgdjayChvldiJVDuwsnWmg/SkzRYI2yziLDPJj2/n0RfvxyVy&#13;&#10;+/QPfv0XT/f+4E9Of/jPv0d4XP2De/FnT1iGkav28iz2woTo8xzM2jdcGdDIod9b2aNlzoiZ5ff4&#13;&#10;wIpkihOcyoXSzEY4c8VgpROyPF/ZoLDLQLJOlzjC8NMBd2i0EoK+PEqbFWpTozt4bVKXLOGBMnMG&#13;&#10;Ej2TZwZtU7+/I5+R0cpndUVaJyy5EeewcY4Vq5PYU3zeg9vlpZu16y04z+xPZRuEFq56cXXaNvvL&#13;&#10;gciJmbFB4j3Li178ZDcDuTzqy5kDPjiCPPL6CYeWhY+Dtzgp9L4kHeVL01WeWPyjbb2IgNiapbPO&#13;&#10;wLStriaLk1G7MqHuVsHo7rfiSHn48PPaB3zBZ8En4dH1ve/nkOHw7UnS3k7cfCJ7nK3SteW+LEiZ&#13;&#10;tX+l35CHIIM1vo4dIf9QkfhYBlzpszh88IWglu34C7XpG2RXRlyu+FveJPV68EKnfKz+zNit1fmT&#13;&#10;AE7hX9Sb2yQ0+aU/K4+NLA55uIzfOHId/SHHkSncgW1zie6RhzA0r5S38hkjoq35kw/sDupzxZvz&#13;&#10;+BLUM99AwBc2qtCSDBfO+FCbeOkzPjXuht9MxKZ93oy8xbXR0fPAcS6SfqKTuiTKT9Z3OM1jT2VP&#13;&#10;hsGRPI6faPw580J9ZweK9OJW/OKQyXWDfJN380dnUlGihy43Qq5KzVga6SM8ONBdj9G4Q0eUwYfA&#13;&#10;rMPG8+Snm2h8nr5UPQuntYVgDic5rQx4fsO4aXiinacjLEwZQKxDpzXlzxGqo0mUPmHq3afXXdEP&#13;&#10;D9e/aFAGDy6DuDpzgy9HNhlOHx7dSp8ER5PtPdC8nErVZ14Ef7gk32JPF8ngqTadsibGtncL0kb2&#13;&#10;xs5jR8S1T7giKTglr5EEuyi0jrbdab/kCw4Yq/fFSd1HKB65Zx/oNbn/+OEM51zmepxnmjP8UD+d&#13;&#10;I398Vt06CeGyPCvP0Zy88ug/tH22EY7dxnp3bJ8ztvzbsXXL1i7iAy4MToWdslOHuo/445qM5VUq&#13;&#10;cZtAh3rp00W2efa3BAycc+QmvBzjKdNef/ODewuLyN3UqT2NUzF2LlFeQHl5LB5d0+eeaWrh4w+6&#13;&#10;qgOXkRdpYLDtAp1FWx16GJqw/Bc3FE38yqSZvuTPyrC0pZ4zZSlwsOfL4FzifHmvqi91mAxqV7Bf&#13;&#10;RYs1CgddKLdJHAWHmkPGYpHa8KTlJsqVlNzrpG9FSk9ybaPndCEeHUEy+I1RCuDcj4JEmTOg9AUH&#13;&#10;b251wA8zIVA5RVdv6859v68eo8Hz7YR4HmlKXcGk3DJA/AzexsOsIrj6zKKBh3wcQQKcPPu514kF&#13;&#10;/Q4qGIAa2+Tb9BoseUNCFSB4kZh0wdX34UdJMChxR7yM0vtZ2cQO7NDQuKSCqbzGHVzaYAMLAMuW&#13;&#10;IpHGL854eyMrKSg9XD23vsDoffFKfJ5TMHFn45zHRI2cVEB2VigIOqptx/BRn5/gWYCbcdo5vlUU&#13;&#10;pvTJrtNrq20+dZT+A+YYpIENzhjuge956wLv5bB0TIOMliYZHJ3vyHeMFzwm74H28FpD1tBCQN9O&#13;&#10;An5RHwymscNXHVsfTul4Ed4ibSA6H2981cHImJRY6QNOuBq+RmfTLkyiDIZdb8QpUj63jyKv5Mb0&#13;&#10;1GcA5CsUb3AM5AskHSQEPys+/vW//l6yZdBrtUDqdYjqp5/kYNJMRp89jR5k28u9HNZqovL1b9w/&#13;&#10;fZKvlXhbX74Hft9eprYPco6ECTl992afw0Anof2+nQmVgzvvBlflOFIM1n21xQDs7bRV8ukkNvne&#13;&#10;POozke4ZIJlc3Y6Tw7YFqxq0/1MmkxwDz3O6o0kq540tARwqBgRw4WSxNQ8jOUusXFCP7QE6cF96&#13;&#10;8HaNTDhLtGc2g6xe+LxpbcToq4mm9vksKwKe+pYrgTWsTKediVLeZLBvyIOrf53shTe2q8Q4tU22&#13;&#10;XWbFDJxMOEw8ypd8ZnU+nZjPNUdGtsfpfLriIDT4Ms1OatjF1e2pk6xn9QeHiBUhdRyHBzpwcnye&#13;&#10;r7Q8iiOizom0zQ8DwyqQDui/llUM4ZWVQH1jHfltu3GFp1UobIQzK9Spnd3O2TfOqkBDV/OEZofb&#13;&#10;KkMHxNWBFlrlp7dWHkjvW/7A5QARb4CEZs4S5TSXd26+c3rzgZVPOSg87cHXPTh0Ob2cRTJwshUk&#13;&#10;uHOUff1rcdilfjTZqnIvDgpOnPfz1Z1P88a9q5eiGs6p0dZIk95oY2CFqUTZQFfIqisrEmOxWZ9T&#13;&#10;7rAUUyZpZGHC/0ZWaFnC/uSJg3QzIH1UyJH/k9P/9D//n6ef+6lvnv7e3/nFqMK3syIrh9FmMMt+&#13;&#10;MdocndokDMiMU0OdbIUVKTei80+f5ADPdDk3s2rxeeT8K3/7Z1PfG6c/iNPk+fNxzj19mhKhnR52&#13;&#10;1Uboqv1In0duT/OVns8+/TCOnHFcyTM2E9lx8mU73tPg1f3HBQmgjAAAQABJREFU0vIbteeMnQGM&#13;&#10;VWdYRVfwkqwf3c0hyw6uvRv5Rd/cawN3w5fnWZmATs42ExF1BlhoOgbY2ljaCWpv5qDFF6GXDeMw&#13;&#10;2dVXeF9EcgbAjfCLM6ptKYi0j9dFpAz7DQ4EyW5elszYQn+aQuU3tte65lGfqP9kpasGIRjP3Pen&#13;&#10;5pSlI9GK6ifn2fRLhMRegNuaixd4DU02vpjn9tPwSwAzmPVezPT3yRs9ELZOV/DnevR1Wy5wQ3Zx&#13;&#10;cN3tfQ/wmrzYzfwne3by+9/7/um9rDB8I064d9I2yNyKNnbvZ3/mZ8YJmdVj7733gzoBnYmyY57Z&#13;&#10;tumtu4n5eeVCaVoeHHhhBnyHI8PrS/zxUmqzXPBDHza/6IYc8795lRnODW9SPKwfW7j1VMYlWZua&#13;&#10;+tv/6tejDwMAFGnBK7QMnn3sn+vP9GzayNYuG1jBlCI1jH4sjY2iW8FZEM9+uoI35QaHyXLOt2XQ&#13;&#10;O+ObqZ+doPt+HNDkawIMJuc1HDNCbd+/W1VepN+6Ext3J2nVXngc+BSPxHbcEW7DA8z2W6HvZiY+&#13;&#10;VplhW8cLwf926AVPYA/YcbyAw4xzpGhLo5dgokMoD4Pi8di4vpGWpkxxxBPwcklGTm9y9KvjMWnl&#13;&#10;i1xHfG4bxh6M/jyzSjrlw7nCHoAm2bCLZqWPmfRUFDhzFgP+aWcZuztHKuODGzeNPcg52cAL78fR&#13;&#10;kHrYMPEDIniFiv7AYD+Cc2q7DMOnl+Mu0/8i9/gAHr7pQ/UbXlayv8bJ5IO/XhTpk/SR7AP5pmjT&#13;&#10;9MfGbc44Kj2hpXqRDMaWXgzMODbDr/R96jJmVzf7Lxjz3woeYNIT1IEhr3keKxdJhveZ9+kLpPtn&#13;&#10;XpIxlq+9KWuF9DrwjVnKy/IXbFDPQbNb+S9+59TX3W35vQ4Nm/NKLpFvEJ7g6pEc4QbfIxxJiR+a&#13;&#10;8Xvu8zIqbRKPzS9tbweQVj5Nn8EZSX9sg1/8gWx7SS79vfZta7wxQBWsCJFZdNq/1BnTUj4W2fA6&#13;&#10;zE4M2gZHNQrq2DA8vKDvSC/vUx6Nl0FdA9PfMiI3k8ez1DoUI9MbnItJc1By5Ut+qXvKJeeF/Ban&#13;&#10;1d/rsl0c0DvzW7S8jLc8bMKUvcR0Sy/dyqp+2sqmzlUceoJlZXwt9Siz+G6q5+s4b9xLDpNFYQu6&#13;&#10;ihuULmMPAhNlYBFONg/k3GloFT4lTB4Ny0C+g5A2MoZN55JEf1Je41fbiCO3A7EN05NO3PIY34NX&#13;&#10;S1p7B9IdkMaQOPyyjTFGAEg/MmxD0AEFfMVrkAjfJNb5kgSNf75tz1KksuSHM6eLNOor/zKxA0JI&#13;&#10;JfN1ZjdWxfLnYTp1j57O4fJ5YWzc5XONUoptHAju/TbtEvTmW1io9puhGxw0SuHAB+9ZSB2Q2Cjx&#13;&#10;lh1YU1cNZNLHM6y8+KFr63RVdp93AtjcMl+FA4MiPjhNEl4H8kXW8/2Zfwt/ynzVX4AG5iWP9r76&#13;&#10;ymiFlsF78oLY2jToGMUbjEP4tPyW/mXhSu9LAyhn/nVA0PgZVBnEkozQAZCbPKIZPjqnToZ1lAfS&#13;&#10;1WH5EjqsiewMEvoJ2OisFSbvZw+7ztN5IPfeyEqHkHU3b4G1ny+yNFs7uc3gp54HmbC+ka/dmICb&#13;&#10;iH79dmbXibcNw2dEvbkk+8/icLG6wBvqTxJvFYc3EQ6DtHIDsOpIBvA6jB4AmzoM9JwW7ssr91O/&#13;&#10;Ms7e8MUNKwhMqA3UveH8NGdkmOCCbZtQv2iTKweMT8+q20RZOfh6K/84e7h9rUcejhJvxk0COCnC&#13;&#10;tFzHYYF/bMyLHGrag6OzysNBeHiCD+0Ehq2hI1LRQSoTZjABc3ieQXGGBukMBc6etqsAsNrkcerX&#13;&#10;sXJAcBT5qXfTHtYuOhSTg2tspcmKfOjZrUjaIycd3JX389UdKxtMkPCojg+TVTqU35wzk7ceGSiy&#13;&#10;rcpKm8GUyadzSz7PYb/kbBJlW8aTyOGtyCNL9uOI0q58qtTgzPkIAnll3U+cLc5CidPm2TiDHmfV&#13;&#10;YHlaPRrZr+NT2q6ioT8CnmwwCeeUNlj+xje+XqeYz6PSpQxfi/eHH2UrSJxfDg42MTbhtsLENjG6&#13;&#10;9Tj4hC3tcK1gpO/o49AhZ3LQiq1qFNoSCdq9giSX53WYOFqkTkf8TLJ2nBFB83L06Hdu+apC8Eip&#13;&#10;8MOns8du3rlr1dVbp9/93e+e3v/Bx6e/9yu/ePr2Nx4krwNiM9hIKvrxlV7Rzekdgn/0L3/zC75d&#13;&#10;NaaFz2D0VmzyL/z8N7tK8/f+8M9OD5/GUXMzq7oeZYXN/bcDz+SeoyVOwZRRD5k+Cm/u5KWFL8iN&#13;&#10;/Qg/8pUsg7unade198l9M9t8qvwpJ7BPG+gk/vScEvYi+HNsZc1W2l+cVbkHR7t8HieObXWcboIB&#13;&#10;bnqngNZ61AOzsYP4vv1EdS0wdlXPpX2Vh2xc8x93Osh0P306eU2/DG2yIJs0z9R87qvV3d9FXJEM&#13;&#10;HuQLvltBeZODxgUOPfj/WfsTX8+O7D7wfMlcmWSRrE0ly5YXCZbdstDdM6P/f4ABBhigMd32tKGG&#13;&#10;F40lebrVglRVXJJk7jnfz/fc8373vXxkUSVH5u/deyNOnC1ObOdGxF1cYzOJCzE0mil5xW9a75Oy&#13;&#10;ZQuqoKDR8Vz45r6G6zgdO6CDnN7JGOAiMLE5WBxaSVce6pB66mBvNqoM1Cdt1c9+9tNmfx1nOlzs&#13;&#10;4Nm3X109+olVY4+v/tHv/i5u2qfZfkfXK4c+3iRr6/PyPVwPJ1MuSjexCsA1fHVSd+hkxj5nbQQo&#13;&#10;adrVEKbw5jFovsYn7RQGd3BooBPwiNpQPMMGpnY3KQUGd+h9r7fj9/mua2k1/02c6/AgH+lupsKU&#13;&#10;mBPduQ3cEXemJa74jjQ0PZPMld0Lnue36UlLukOW9YfKrM7PAMV6akP3old1UT15xZ4SfF1SPauN&#13;&#10;gcznzZVzV0im39B3yMO22L8VTJfzAyKDsr4W2A0cRa1o+5un+WtrLNFGZ1qF0QOtLZraXYA25ly/&#13;&#10;0aMjOQUab1vgnp7Cq/6QgaDfuhl5W5ebQRs2cHUeB8YqdFg4jOTRDrQsU89mviiSvnMNAJ6rL3wQ&#13;&#10;5hRA3ow5Jf6Wt0tjr9DQkXLaOlmdR2YsGo99nlXFvnTlRdP0UdM2fpT+/ceffZr2wYrQLGFsPY+e&#13;&#10;ohNjgJkLhYAyYhdHXUZPP9UVzYgkwKswa6OBJ7ez9dpW5Z5qQNIXvQ6PXs74VZsdR3MYAKhNDOrk&#13;&#10;uiscdeOupDvjBhlaGy73w/fyKJ7TYsu1jOM/8SMXfv2LfNVZcDaBnOlno+dplDhK0u+EoLE3DazT&#13;&#10;xMvDfiGndA69JB3M9S+6UIxvvcw7bDyJpTEv95RL0kUeYWQaGS/yberNq/STOm4m5knNIiXZijHX&#13;&#10;llsh1dXEBwE7eZux1OP0O62fR77FDc+B4QaN7+Ov9n0hdiPfPtzGeq4TC/NDrsVDQDdHaJ3fh1tX&#13;&#10;dKq7yD190ABcj2JPeJpym9Fb+LQxdwZEDJw0Yoylk7rEWYpvwChowDMCTeM9b6c1Utsol9EUXY00&#13;&#10;hrIFtoo3MEDaIMLgMCYPOjjhksK0DjM4FATnsmuyaKrJCMdCaiZ5mLByVVnhewoIzPzm+YBtOh6D&#13;&#10;H6NHkHc6iI1AbAYFYlYW19v5DqamsOBpI3auLkvPoHqKb/Fh4T37E4dmfnQ19FbmVhUspcKicXQg&#13;&#10;jbnwOXliQDGeOqiq3wBFWWie5Vh5XMWf0w60Ny6T/r58k5dTTXlNELdh6VycVxccneywixO8fOfn&#13;&#10;S/6mFO0l7kJHnnYIPi0ceRfHuRLJvHnbsKSBNUA12dywg4CF23h1QR7OkZZfymFgwkMLk47JNm99&#13;&#10;lKJ0fIzd561xGjKiirPqwr5AE1Cw3i7OgMj5A+qK5YPe8s/KEasVbN/gpEgP0sM1OR+9rXTIq3uT&#13;&#10;Oks/dQgvsvTfKo937+YTwg5/7XaR0NYJO+/A6pmnH85Bnia69KCzhQPvdNcVD+FVGHlGV1bBeHst&#13;&#10;7uPIzS4NCGc1WgaHmahZZbC6VT84CzhYegAqx4IJafiB482bvC1NIz+TxGhRfUrZeG5ZBibMtePE&#13;&#10;i86+A3r1Jmmcpg/zM+AwMQ+ylhedehv3IG9wvAX0rAF+Y1Ia/XIi9Q1W8Dm3xH3xhy+HlH6gc40e&#13;&#10;rJCxQogODU6fx5lieadJTeUO/DeZ0HBqmBT2jXz4xbbQQVCuVvC8ySoT7Y4tB5xSeCKjvJxhbIMu&#13;&#10;DIaVuaBcODW0z+S10kVH/3kOA2Ybgnb6q9iCLVec3tpdDgp6ltfAC98ddGfSBvezDOLIgH7PMIm8&#13;&#10;60D9LI48WwNMumtfKY8vg//rZ992RQvHB145pujAOQ3Pns2Xibwxe/tRzhTJ4NDXm7ztwcs3sbsv&#13;&#10;s1Lqk09y3k6cFPTzOCMRNMkl7LUP+xz+xDetcBm2pC4axXQwHl12dVU7jNhD3kwK7IQuvM+lynfv&#13;&#10;9HmfXv3VX32ZT/v+2dWf/Jt/evUHf/A7wWU1SPq+4HaGCyedOq8OTL12P23AvUxetNHFn8NMryLH&#13;&#10;k2x7+pd/+PMeqvrv89nhZ/ks8ZMeMPssdpMJTQbEcUd1oqCevkx9fZaDPz/+8WdqfxjNACeVPhYe&#13;&#10;PmKbqb/df+xFR/6HeluWS09AllmR9EGcJoIvIrElji66dobMh3FSOjj47WtOF04pq4SsVohTqO1V&#13;&#10;JHHVjAWh++o5UVZ0Za5S+9iVJOwAI7bb9pyl5qGrKZuOB9L+doB71NctN9dZVRYUaXvYt8E+p6K2&#13;&#10;NUVcO2SLfuAF93tNbPmeybs05T9aWbjN10zHH3HStUM3wpC4piENREkeeD0UZ9joZBcPeKWrKANe&#13;&#10;K5u0fepgtw1HB9qPZOwKOo5tTu+ffPaT2P8X3T75k5/8s9afr1On0LMVkmPlH/2j3736yU9/2jIy&#13;&#10;4PcW1MpdevJMLSPPsZw/uidX9RDmR/7R2TXvkSlcH2nhPfouUbKmSPO3/zyk2Fp+QXsN3/JNxIw/&#13;&#10;wMt+0JjH67/lI0n42N/CXq4H+UO3w/OFnueFvUZ862bTwaqr8zy2s6CLtxYCZ/41LrKliNoOex67&#13;&#10;kLY5h5elQSlNYqcB0X77SefE6jiSLLKfcCzCJMXWp50Ge3tcAk8nBmFAv++z3xunnpqsyfdYfamz&#13;&#10;BB/s+WLXddLXvkdGcpERbY78qe8jH3wXRkeOoxkIHbLHCKoMVOa52mt9C87wZ17OHtZOXIszMG7p&#13;&#10;pW+m87yyGfuTq78QQsf2m841Mi6Rr2gCsy+qrKJSPuLxIsg/4XIFw5THFgg4fUr5P6DPl+oHHXo6&#13;&#10;ruf0H3Ivr3DhZ+49t/840jk7v8gKy1/GYWIskRLJb9paojz/+nCQ5+GnqftpTaC9xrvjKIdB136S&#13;&#10;zIY4zbQLb3zsgI5Cr7Z1yNROIw55zic0Y60ZJ2nA2fw4d+Rf/l2HcsmXljhth1A7n6Qbfyf/Oecm&#13;&#10;347zfDtuyyzccWpEJjCzqoHtTf1eHs68XlMJj/Luqt/qKPmMCSawp+DJw6vAeVFzLytRrcbQ7hor&#13;&#10;sd/SPhmadVFsVJ04LLO2PDgn7lyvYsLld3nMw7Vu7xD7gub6bvTssTiSv2UavGUhcsL5fUGd9DJS&#13;&#10;gKP/mnlwzHRl7H7xDNzwvnG1oyGaqJs0z3a/9/KtLi5xB+FFmqu24GbY56NtkHjAVPbcE/v7QnUV&#13;&#10;s1nrzUcOL+F8f4l9/05juUY2BuQ5JhOD1AiZwPRt6fhHqtw5bT/L54Nu6WB6OpSh4TlN9TXBFWqF&#13;&#10;/DADbQN68bHLkGP8DngjNQO8TK4VSl7QBUilJPAREjmDsDQqcITnDozbKAxcK29oGMxpnAWGTbnz&#13;&#10;PJ0a6C3IA3tgrikdUVF1o4a/lV1i+cJfaPldggyXCrE4C3cB6p24wT95Fo88N+CTXArlZZA0HVx1&#13;&#10;rsoHJkCLw3NpJ8/oyM00QrDtJB/c94VrXm7IODnKwyH6yrm4Jt+F4TNfUN2EV9gjg/z4nTBxnm+W&#13;&#10;lfiDsLsTb+XpwGWCWVuKsejIhYVlf2zornANE/22074FhPc2whkIu45zBO755W//4ZtzkOK3o1y5&#13;&#10;2aL6BtbbepMaE4enmYjaLmPimf/d6vAqeB7lkMonn1nJkTffoW8SbPn911nZkccZPGTCq+5+GKen&#13;&#10;Seunjz/thBhfHKG+jjIdolUUxzLRZJ5tO7Ml5EHeYj175vOwmcimQxcM6hwaeh1yvqBJ+garCzho&#13;&#10;6KJfv4lzxVkdHD7kJpuJtzJEy0qKXX46k3bLh3VOWVVxIN0zPB4Hp4kFJ0aKs28EOB76dpy+jeST&#13;&#10;T6fG2myNouMZNHibnrMp4qj11l25otftTdH/B8mrDeNwMlFTViaOeel79SoyW/Hw4GF4zcCSA8AE&#13;&#10;qIO8EFJmBixvno0R4X3ftuL1gxwSK1hB8CL8PHjgTJZxrnz4JCsL8hWTnjUTHPSDt25XiaPDvR8+&#13;&#10;u+oinTlHEceKlRqd2AS31T8cWdrWlZktdNtPVtBYVWL1HYdR3z4afOZwUbju9eyKGXRoKw2Qlu5+&#13;&#10;6pluZtsU2axIetEDZX21Y0IcSLGzL3OgKmcY3jjMlDk7sKpGm++ZI+bbbDnh0Pkmhv06V6t8OPfo&#13;&#10;a86rCVwdiJzi0XXKaOsLeu7319p/6Em500nrWyYPUaiYjP+8AMhZM8Gp/DkPPs6n9fADT7KnDG19&#13;&#10;y9eB4jh4EH6fxaH4//5f/vPVl9km9Ed/9HtXn+Xsn2+//rx8f5iDU9uepM7Sc0Oq9704NqxeUqfb&#13;&#10;ImcLzr3Y+Ls4NtnFv/j9n/crQf/uf/3zq19yZqVe6ivfBU7fCyYCx6ZS7/MJ8bQI/J/h20oiS4fH&#13;&#10;UeLLKXvoMEoxeUppueGFTtQxziDbj/Akv5VKbU9Sn7+JDujfp0m/yP2Hj2fC1pUzh06q40pSLV/b&#13;&#10;xbTDY5ucfXWmhioniUEkvaoffmypDi+MxQZ9Wrn2FR3lRmyDOPnG8Tx1gd0pT/jX1gHvoAp/YNSb&#13;&#10;ToA0ASecowllO21CCeVPaeUa1O+FsQfttpC/t2CkC81bxR9gh1wyRPraILiFl0tbpP69zUC8y8NT&#13;&#10;/6yme/Hy26u/+su/TNv+MAe+5tySOBLfpJ6oA+qs9v1Xv/xlbfizbGmbt5acqllpxklCb6FPD3QY&#13;&#10;SqMXTsMjYLuy3RKInFtOksAYG5KjIbalqASqnXI1hoqUfolseUoEd2RrBo8IJ5LNXOsCjcINYmlC&#13;&#10;aSd+tb9xrtc0Drgt58W5MK7ncE7feHHyu6Jc3Efipp1h3V/o3xTQknb/ItE4ICIS/XmuPpJ3ccq5&#13;&#10;eFwPqOhRnzZjm6ZHrya/mJPXT5BWfSedTe/LC/WLHZDFylDQ/sKJj3l7nufEw6XOoN0xcuOCO/Hw&#13;&#10;Tz0b3pLU0MlR72Lb5ftIOC7sY3mEV4PEaaK+U8LaiHjWCf56TK7PO+S7iXWfppyQZW+jt6FXfpFb&#13;&#10;/Zzu5S7fnVfkgY11NognIdfgc/musLT2+l1w4oeX95FtvKvfyqDMlLuy4Sj54ouvUs9n1EMeW73B&#13;&#10;NCTfs7yIuLr6VfrVj64+Tv/f8abEk+6U2upaO8r+eq1ljD7Kj3ynUP3BE/iOo/hM8iwKvrbDB53R&#13;&#10;NUqBraGPfb4v+YnAP/B2eDnsdkhfY1y9nssR/Blsaqg6OqHpkcs4e0MeK7P+0JauV1n17AzCl9li&#13;&#10;62uaF0OBZX+TZxCj6DdUqEvdq77067F8NO4MzfJdie/nGJw341uuwVMOhoVrgOu08IGvXdnoy2fa&#13;&#10;i5lTJWfzTebSCIZFBcd74Y6o2zCr642/E88mHlf19tIOhYcTXwu6eKbvCCN38RdgcH7TL07uGelI&#13;&#10;XGy/4Tod4gWoSPNob10blnBIqYK9zxDDbX/ct1lKrBKZNJiwzGCloPmz6p3nylBZ+qeNw5McbvY0&#13;&#10;gwT43zrcNUkG6k8epeCSTUdRDx9j08YlcgpvBHe/HexMvPAgI5oG2JMJ3h6SFQSTZ3jbyQxoJXFO&#13;&#10;m6iB05kM3UKe/hwyJv0MvwBbQK6YOhcWfI3PFZ8LO3QGn2ziF5aukdLWwxiu+newj8ZNKM7BZFTo&#13;&#10;W9ZcNYLNFUTwGpi3IRQpvbzOvb/Dzzy7399tuM0h/fvSFu5yvcAPrYORSqhx0sAI4smWDji3U7HF&#13;&#10;X+6H9sDf5qO6G/AjD1wartCPzuAb/9xFf3AMT6eMx+1l4HDREVtsmR0srx6Ko449KxfwPzJK77a2&#13;&#10;xJEPD+xc5/k8zglvghb20+xf/yZvx00yDZ5fvwrsh1ZK2AKTbTqpgyaqdX6kPpnUdsKWCZb6qdw1&#13;&#10;FCbSvp0gj+/KCxwDVgjwsoOpk5SDJmdkPM6XYvqJ4eAIN3VKyNOtIelk8Kfue2PKoUIAg3crUxwA&#13;&#10;WwdQ5NThc0yQefViFYPQ1SLB47kNZO45d0ykLbN9mMlEV1SEP+0Sx4MtS+3Qk1/djnShPW/mqb9v&#13;&#10;ACA/BW9WTBo5HdQ5+kWP89d5IM5UsbWIjq/rS2hHKZEjdOMAsH1ht9bAMQ4uNjhfCdFWWKFCB9Lp&#13;&#10;500O5xOc8QDuxYPsC06Zu1df2aZ6eC86MvDtjo4Dj+0w4yh4W8dEtzjlU8qCjsQb+OEjb+HjbLC9&#13;&#10;5d6rnD+RA1et0nFmySPyhB4Hj2X+9+8/L1+cQvv5Z/guK3texGZGT+LpOWiKcxw/WZ0QpwPZK08m&#13;&#10;7R/EeWaFwuPoEF2OEo46K0ocQkmGHZRwhH0T29jDbuGgc02X8v5RPlWcVrE2IE0fwK7Z/f2c5SBO&#13;&#10;oDf3W0fE6UuUgZ+6Rg6/PCQ15Z0+hY2rgbaoKUsrOZTvc4NSOo2O3sWW3t3P+SqRjd5Si67+P//b&#13;&#10;X149S5/3r/7oH2cFwNPw9DKOhugqk96PnubsIfaKSvJ2pRxHnTYrDoouY44DBmzWXFy9ynaK3/vZ&#13;&#10;Z1dP//S/v/q3//4/Xf31//mrOE0+uXpJprDh7RYH4IMHT/KJZVss2FFMI3bCkdOVJRnEWWItqOsc&#13;&#10;5bNIEY78tJP5V/0k/ak6H/umvjriYi+v89lqdDawoR4Exxl42K/81TMaMp8C29uobnXKc/vVwIDc&#13;&#10;MpLPr8/hy+RSvWrcUR7u0VI+4zwmf/hI2SwvW6fOZd6yjn1Z7fPaNig4opelvbDTZ0yd3DiiyI9b&#13;&#10;ced4/FyHpN14PhI2T1EkzvP2DZUHCugTv7y7V3d6vlPKybjKYbe+KvXBg0+v/vKv/vLqz/63P7v6&#13;&#10;xc9/J1txfpazS7JCLzr5P//2bzNZsiLp8dUf/uEfxqzyBqt2PXW0Y6EM6OgLHyZgHKGVjWG6IxMe&#13;&#10;Y0fnIJ6+Gmo3I8voZmTfdFDu53eUoefw6Dd6WiQHytAc3HqR435ijmj6ucRPXximD5YW9Fw+G/dD&#13;&#10;ri2X8KgMhBV1eL2Jgcwr6zllcYg787E49N2p3pqQ2hSYazgE81OO4or/SF+e0sPUYT9tGHAT6XE6&#13;&#10;elu4ZaSuh8KwVly5LW4vILQ52qXnfSnQPvJJbDvg2sPa4FFHh79gqk7G/i9lcJTFFonGJOF1VyDE&#13;&#10;Hq4LRr1Gnlx4GlvZYlMXmNryHqDmlD8UG9/8bCL528+GH/nlgTcqq230PJLAaV8iTeL0BekvA6fM&#13;&#10;SiPjAJxes517IckNeNnt0sU/0VD0t2o9on+ry3WZX+Mmx+Un+lxXNs3Lki85S/JiyVkT2oipT+S3&#13;&#10;8i+6SF9F/GcZX3GqfJItrsoMnKCv7Cq2CjxlKn55AtsyCT/XOrrmLXC1hbHP0k6bGsLVH5TFExxr&#13;&#10;O3DzCg4usIv1gC3AD/kj73cHOhLQdT/yHlSPtHPuhdu46jgP6h272SBe/w9ff3luCxU67C29RV+u&#13;&#10;5KMzXUXp63ex0s1eXhjOTuqrdmPRhtXb4ClMu2uyDEyyRiYNR6Ka+fv1MHjnb8ui2aITUXAEoXs/&#13;&#10;6G5j2zxkVe/bt+pD3owuk+29sHnaLibfPm+ZvJfhiLgrvXkJfQtmcW78zevC75WYcz9qO/He6NPz&#13;&#10;TUSVeeZpk//GCpNbsD/oESM3mM9zD6hiOozIBDwVV2fszXY9n+IDZ1DT1vE7KWWg0EZuJlAKrAdA&#13;&#10;ZlBk2aoBc99MpXEw0Veo+IHX/u0eMBe4UdZ0foxi+MXfhTCY/I8NjWLmmZHMgLp5CnORF4z4wbd4&#13;&#10;57pxQ1ul3XidxN7Tz/B3YqXpQ38q+tIoruChh6UNeGkE65G3l+O+QuV++KSzYEie0M2VEgf/ZWKx&#13;&#10;9MC1/AZTZXA7st1shApy+nPBsfDD5+Q9AV7juxlHJrqZTlXaNirwDM7LdhzpZK9wHm4Esgqjp0k6&#13;&#10;8zEV4lKxiwmRBNsNzmE6j2ksVw9n/DfKRecfPJffGdPcLx9tkA6DbMfegprBz+ggNjSFd41k5fHW&#13;&#10;+9ucqSAYPPkyzXNLtTNw5iggw5scqPq8b4WzDzED6AyFMon7ccvXygAOF/hMYgXLCdkZB423+hrK&#13;&#10;pzmnAb8m0Zwiebh6HNy2yHSSWfofdJLVfcV5/vDth3FoPslWgZm0k+3jTMQ84wseB85aueJ8DPVd&#13;&#10;UJ8NdLwlFeiHc1QjbODPYeBZXUfLpNrqiycPZquQvHB8yCGg049s4GZrzeVzmdV/cPo3XUfJZZDE&#13;&#10;uWQSmDevnYBnMp+391te3rqPM2AOJEULLCfQOhW1cVtGzvQQHj+ZOtpVbilPtVCwnYWTQniQfMKu&#13;&#10;rJAXL86kmdVIzhqZQz3J3ZUxkQH/s8VlPl2sDOFwFogVElbksCF0bGmpHeTeAEBYJ8mrHPDFiWGV&#13;&#10;Eht4mPR7H6bcs3LG2QarD84ifL39eupXt1LRexxi+KSvbOgInfliDh0r9644CR8zaLjKUuGfXT0J&#13;&#10;n8524TTpaqnk/zYOsy/fWf1kG5NPG+czx0l3rsmn2Zed3qErZDhx5is2v4pNzNaCGRzns9W2PwXX&#13;&#10;Dqzb5yjv/ATPNMfJ0SXE0Qdb7llZKQZlyfHi89odfCadzb4KXjKyKcvSH4aHqw/i0MtzNND69/Sj&#13;&#10;n139xV/lDWBWTv3JH//B1T/7/V+krJ7nYNZnV8+DE12aU+pdWZLZ01H0TfOCE5uvcv7IwwyS3rz8&#13;&#10;6uqzfC76T/+HP7r69w//w9V//eu/S1lYGZTtMKFbidLvffP1nBfWwR4nXwaoHAKcKuxROdTWvNCI&#13;&#10;w6DNikEtZ7DuOjBsZV9qfBxnGlm7zetYFaUM+mY6+Z7EgULHdXwk7zg0o7zc1/57OzZdJhs/Ti18&#13;&#10;7NtQEIWPrNerRaeYwiNc01dqC/IQ6AnOhen23jjdehZQcCp/PO1vy7vyn8ofP1ML1Z7BOTDBffQb&#13;&#10;13QOeejLJBTO/S2Mq7ilU17PibfuwfltWD4Xr/olnZ0pNwcjP/r5z2qLn+RMqZhtPhH8ydVf/MVf&#13;&#10;xVH2rNul6NM2HY6SX/zO71z9PD9t9Oc5xDsfKGo5mWxxJi9/rSN4qTFM+4sn7e05nHnd+PLqoeV2&#13;&#10;0WFlC8+9JtpVu8dO0K29KMtD79Ub+tMMVo9LY+nqC7HUX8pg+Ydj7WPoDr2ydciwOBbnf8trJwff&#13;&#10;WY4XXs78tKzD25b16prG1yI2beP2mSzEoiqff9W+0YWvcrHba1lllN5yiK6jsw1oGN+9zMsUWyI5&#13;&#10;5F6kHX7zcRqBIH+a/kYZfdCXN+il/ORPHPyDSv8sbfDW4SKmujjiTno5l5HzL0Kov+GFXbCRsQ1X&#13;&#10;WadeTllrJ8Fqj9Bkt+dQezAh17YFt3kH/27HULEdXuGO4Uzsg/xaT4GGGb3h+oJ1YNImHbxKQVv8&#13;&#10;Of8lxw+/WzybY3HutWV66BbMwmsPL2lTJ7oFieNbHUpo+986mfu0kT2ryBgqL4FOKAvrT23YzV2J&#13;&#10;iT7LOo5Vtpt81cOkt0S1v0cbbByF5/kNajoW1t7dS38/3BX3PtT3xSzP5+vqba9NC6nV7cFe0Zav&#13;&#10;E2/yaF/rXGaf0bdQ+1K9MhbIwtD2qRZJ1X+UWqpIfBiF861vJk5WxpYzaIIl/wOYx3syu6+1o3BX&#13;&#10;GNp3pXxfHDsveRdlU2B/38dX+UVHNuMyY0ChCwrKXx+v/3RMB6/G4YR/9b+AbPOHB7wNf+XnezLO&#13;&#10;mBLuwb/t8sjxPk3xU6/vRorN/YG4XmFyFzj0q0bXuwKCJdrGLc6KKNSnJDXgG1Rge2W9JWRsqzyN&#13;&#10;5+IVV6GOTMWZOF7TyTMTWl/3ICDeLoKMA2G4pSpY83tfP8VeWilQfrxaQnEVY9PVj+HlwHvISPnn&#13;&#10;JYArRzPd+nOW5QI30uJ7wjS6hb1EHrQnDdwl/817+fykb/Y+Hw1mEg86o4ol204rsjdPysCXhQYP&#13;&#10;HRtoXvAuAul3BfGTd7Dj5TbsbZiFX7hxCJBNc/vdYfN9N8TfLwXd2zTLy4kPDeR2ylMOFx7nObad&#13;&#10;zoh6VFYDkNXBpL/Pk/j9rQ5aJhmYXMsIX/4pIzzUnv1VDGmoptFTPzTGBhoa8dcdJJtAP8sEDy6r&#13;&#10;QR4/ySqIB2/zuc9s6chEj6Pi3qs4KrIK5eVzX9fI+QuBbQebSV/PrMjg2yDdKhJbDMDAZ9vMOEey&#13;&#10;vcKkSkOfwbhJUvlIBwLOMxk5S6xauLIqNJediL/79l2dn7tF5El6GQ4HKzrAPH+ZFSO2pQSXOGcj&#13;&#10;dPITnqx0sGKFnCYUVjqo7g7x4lDteSzfGkxlMmcim8A5YFIsdAWC++itZZR8eNZeuOrkTfK9YdeO&#13;&#10;cTYoh3s5TyLvrjtxvBf+fpSJZDJ0ZYs37eSvoyf2wJEx2zjG2WFFhBoSitEZZw+ciUkezir5dEby&#13;&#10;bUeOl3UgKQu8mBBilV6Fl4+DP7JoczkjlI1DIIcPZZuVHTrxlD25uyooV6tz0MHC9damJ+N08rUZ&#13;&#10;5ff0zdOuQnGoHF7Kb2j6yg/8ZDZpdmAseA4SX3uydaW8hR+rhFpWGSjgEz0OL6sL8OyNF4eZLVa/&#13;&#10;TjxnCx5t0fr8i0zwQvezTz9LuTrvZGzgk09+lLNKYrt5s6ZvoWf0f/35r9tXaMOGVxqfAA9bcqVA&#13;&#10;V7++Rc3VQW0cJlF4y78DclkPFHVoZWBj20lXK0UQ9siB89g2G/+Cx7DH9ORBzhn56usvrj768LOr&#13;&#10;v/vll1f/9t/9Vbagvbn6g3/+i5TzR7Hvz5PmDInUk9RnS3hnIJVLvRbsW70Ouxnk389E6PWrbIfJ&#13;&#10;6pGP8injP/nj30u9enf153/1qziWrHjJliB+rwy0Xr6wJNjb49RJq1Ny/yKrWV5lK9WrTI7YQb9m&#13;&#10;ky667YhsR59BJ+yCfXBQ+YqTevgkMrK/TrSrt9x/kK0+0f1r3egRqt/c0w3agrIQ7zrtXHSfPPNm&#13;&#10;07ahOWB27HFgwe9v8qUg/C+OKZSUZMPGobk4JcjfNiPxdRANODQNJoO7qgJtAa65Sf78W5tx9bsE&#13;&#10;/BF8sV1S9u4a10acrpvWcjjw1pkXGBhnwhG+k6ZdI8fjx5xWWYEVp4ngQE0Or0fZEvVv/uSPWzbi&#13;&#10;p52YlWR1AgYHZ8rTfFnHtjVBe6Lsrvk46bUA+bP8eN7ycxXkw9uNgW/b00nLraYtNqBNnMldncTJ&#13;&#10;R9dssIck5hlK8i0vyZKISznMxGHwHuTLg/gLPwfd4DuHu/g+p/9D7i+0b9JcnEubXNeybWKuLecI&#13;&#10;BG5/m7zPZ/2KS5d21KqBrH0nXr/AMS6UXu1ZBVcHjgnywab2cQ7zVK5xpST/q7S7X+WFJufwi7Tp&#13;&#10;z9Nuc7ppo5+k/Lp91Lgw90EZGimkPJssy79hxlSXuCmOITx6SF62kShtT9sD45z8Yyd1piWRjUx7&#13;&#10;MLCFlmcQLrnCdBVEYi58bFszYHiqoy79h/lqIMtDTK79x+J0DQudFWigcL04zzDFQOaDl00T/5vC&#13;&#10;GRbu8/PtvEtbvPv9bVu16dXhwXjLM4eT+5dSLso36YedvUW3dYBlzIZ9P7rYAN825cuXOGUj9P6W&#13;&#10;/kvpQDZQSiqBrfgNETE3wrktPcNc7pev79fRGeld/Em/4Jx7z/sjJ0rEWjnPON0bW9/PWAcsh2Ad&#13;&#10;JrGlS6A3/V3Sc2YenU490Jf28QAdmdBB7zZfgKp3ZXkEehq4matMn3ORY8tp4e+6Lp27YMfncdH1&#13;&#10;UXo30YQH/RGonh+YZ2eyjVOENJdgPLb0LrFzJ/4uHm7D3f28Oh2bvhvmEnu2r+2nyhfF/4CwfGpf&#13;&#10;N8g/M4iNueMKfQ3quN4GMSFTviZZzkV4FAJ1mGTwOYbGvQuLge3FyHTYq+kyd5TZKJtyUDKgHwG7&#13;&#10;fDdxH6bT19nuCcdo95eBYpffHwzKN1XhYlyDcwCke543yA6AZKxD0xLpSd8CHv6X4eHxgmcbMDGb&#13;&#10;tvlvP9NmecPfEGwecOcfOM83BhJD8sg//M6bVK8FJ7H0ou+l3wk8vlqKMyHfTridXir6wUahIFIp&#13;&#10;6aOVPfl0SP01bgbBMAql17sf9uc2/OiAw+GmYS4cHoefbTCG7m+iNvLTkQp2KOeUaenuVVLzrM1R&#13;&#10;yqlMpG85423503gOfylXhniIIR38VriFXzpobeMyXlEpeFiHywxk8K4MIV64zWtQST5Oxa4eSCPu&#13;&#10;vAoTfasRfGrVW6IHH2bZfOI/jOPkq5x/YFL+JhNoW1hM9u5nywr+HqVT+CArCQST+uoj5fLwviWf&#13;&#10;H+Qtf5wnwfk4Tggd8zff5ODJDK7UIRNok2dbRBw66m1VJ+KPlF+2zOTsChOvwkZnng2QNMSVJ/qw&#13;&#10;5cWnfnnpbRPxFpdDBcyLewPv4FEOFZMCtu8Zbw8S92GWErsfu6XLo0xbXtFg8PQcCluRYr/aEMAt&#13;&#10;t0qdIg9NkwyfOraCwooHqzHojHNIh0m35I5g1T15faVnDtiNrjPIfPQuqzEy+BRst6GDrpAJzxF8&#13;&#10;Ot3gu5948jvI0dWKHoe+ziA3jonAcrZsMImlQ7KQlQ7waKIYivm8MP7mzA/46M/k3/3j13FexRFk&#13;&#10;6xQHhfwh3wmr9EexJYc/2t7k+cHLHKT7Lqs84nyzMoc9s5mvnn2ZdOJnEBa92NolfB1Hii0pJtt0&#13;&#10;2LNl0uY7t+R+zrUJe5GPs2j6AXps2bKF2ITtA5+//qJfwimB4CxfJolxQLANcnLMcKh9Fb4sR376&#13;&#10;kU8mz+ejwasT+iO66WrHyCmYHCsHcnN8wEUutsCZw/lmoGe7Q+txZgbzJi2ZE9czVjJJZXtZsKVq&#13;&#10;1h7kV48eZuL67fM4fdLkoH3vwUdxYjln5cdXv/rVs6t/++wv8pb/2dUf/3f/NOdN/E4cZb9uf2ld&#13;&#10;fut4lq9zAr5LHbqXdsCcsWUcnt/krJKeEZL9/a9f5nDPfAXnj/7wH+UFxYdX/+k//3X08G3yRKZ0&#13;&#10;6W9jP7VFn/CNM4UzSdn17exRbnNA+gxuRmeZrBxvy9AU8KTOfpWDnV8891l0W//yKe+Uces0O4q9&#13;&#10;vPn4SVarjWNSvg7Kj3oNTlfhem4/jRv2zBN4y19g1K+WQzKVj6O7CYrqm86LM4/iJu/kFz/6GqfB&#13;&#10;4FF0l76VXYELmvJJxjNfiNCHPB10tQwu7b20UnZJmOe597e4a4OD55JyubudR0rptT5W0pEjOgzC&#13;&#10;ZnT4tD7YwdO+0NR6nSTtlZVAVtK9y8qn8h48Vo3ByfnYuGiLrji8BO0X/azs4vAOH5vvFi39mfjE&#13;&#10;Ced2ss+HnpTZAVmdJkdosp+0Z0lp2boPnB9+GqeiJL3bw2Q4gnRDRmPEoXzRszRhr8vbfHkD5Qlk&#13;&#10;ERZuYv/hfxfvGfeW+V3YF36vZ34ad5Jb/uJyPe7piU0bs4njrOhQKWrwFppTa2x+6pe2L1lS1kl7&#13;&#10;u47jA+9FxcEUXGnk2MQHnPBpr/Dm06jP0t9xQmvHOec+ygsJDmttJRTs6lBv8ujTpx8ZGYfIaD9w&#13;&#10;9a7EFipnYpM8OhiIGduE98S3LgcA7NqJbBEpROGdPLkJjrEj98KmjE6lDx1ttTjjmY4/sn1f28xm&#13;&#10;9V9la1Dc/RfLB5AruhumrPD1w8LiWejbzxsPb+XYiONaeuFB/6kuKvdt44BYaZRZ2MheRWsHU8ZJ&#13;&#10;s5XUiyTbKSv7eI5at/FB3zuOhaAOtaOQW8ci9pnf5bF1XOElj1KofSYfHXeOh7HroF0YfSnjtq/X&#13;&#10;aeeb69Js5F26WDwAJn3yrI4WG7mEM/ze73Vh77rCNy94bLvVpg0+7au0+Tc56xCOtu9n/mhLnLGc&#13;&#10;FV+x7gBk/JNQ/noXkOPqcuM+uvFvdHoBUj4CHJMBdRH+XML3yXVOG2fJ5mNz75FsXTQmUZ4UYJUp&#13;&#10;+sY8yk/RlwHXEx87t1ns5yt7+sAKmoap7+f0u+4r8xC7K/k3xuGV7NX/YYP7fI67jWjLWzz43+gw&#13;&#10;uY3g9vO5cfN201sDbzU3YMYAKtq9NjZM4NnKhmkND+go5LCJwxAotSVyVOirvFn8tOYH74s06gpy&#13;&#10;zy4orTQm+vceRJXcWyzSBA2eQbqGGua39nCC95SBK1PYMMbF2DWsU1FmPyhD0d1cBuFgDdJNXjVk&#13;&#10;nvEGt45AwAOjn7d/Cm/ihs7l3sBoKtg0iu1IojP58aliosGAZ0B/yNBOhIxwTWfAxlQrcZbsjR6C&#13;&#10;Jc/kkjr4PG++4FdJ0MskJRIEvhrK4F/HOmVZ2hnA42X1Ozjwjx46Y6SbruwXfuRe2NHvwk3+acSL&#13;&#10;LH9GpgucMtx9m/L5jVxg3VfIzX59PdO4cR8I/OFo4894Nm7xuvopHzrRObehSPlpFAwWVl7XYL3G&#13;&#10;O2/LPYemQUtsko15HjoZ+CjPZCM3nfXNMP6UfWpBJOzP6q2j5WqZqX8+40t85yQ8yLkDDpX8KJPn&#13;&#10;t3mjz2nwTd4gmXSGw7z5ft0DwV5mfy/aHAXO7aBbqw04QJ0xwWFgBQcHgDfr3sq/zcoVzhIy2P5Q&#13;&#10;B4PVDOHJ13QeZ9WC8OVXX9ZW37zJ8v7EO//DxN85K2hauUKXLx9lIP/8QQ4y+yI6mfKkE+eGjJ4z&#13;&#10;8MmbbStlTPrfvI6bIBOFb+O80Q48yYGcDsL8NvBWcdAbvT57ZpWMyZGTzOmbU1Q75Dd2ogzoVjk+&#13;&#10;zmoPjhA8Ot/DgbWg1jlg0sipAp/6I+Dj6YfTkdKdWJPCfct7/7439bYvWS3yQVaJ5Es4cfTQI4cM&#13;&#10;vQvPn099suLkxbs4G5KuPpqc9gs7uaezOqkyobXtxgSoNhZZfMa4dpmJlGCARA8+H23ryzgH4tjO&#13;&#10;ga8900R7mAGlQ33xZruR/Pt1HVf00aFj6tJGGXzVUZ6BgcEYm3j1woDOahPbcII3+q095x4PrzLA&#13;&#10;pmNOoVkinMNdj4nerEZ5cfVpVo8kU1eW4L9bwKJHK5WskvrVsZLkyzhYXjznyJqvOrETb0jn7Bfl&#13;&#10;arCTT1GHFwF9g3vlgic8KvMHKeOHeTb4tNrjZezcgCeMNj99yKsfc7pM5TnwmVg+Cf+d9KmT0Uut&#13;&#10;IfWNbclhi5yzWV6+/Prqz/9LVoR8++bqD//Fz69+//d/EgfjV9lq83XSMyB5nbY9/BrLmkvilZMj&#13;&#10;FIPX1aqTYr96Fx0/SN/1R//8d+N0eXj1H/7j/5E6ljOAsiXtbWzidRwoJPXFLGXVdi0y3u/21dRz&#13;&#10;cuuvY78tUPKE7uv2LZyRH3Qli8nSfiVHvRDYgjoksJM6StU1BZBAP6UXhKJSEtfxteOschHGMZmv&#13;&#10;CIVfeCov40pAX91yZb/CYB+aaOzP5I7W16nQVUPJJ6Sm1LbRnc+ILpYmFwdHGrJ4Xpot78S3Hh88&#13;&#10;oSeenCYDeL4dxG28qzzC7fvNJ7VpwVv8h1zoNG8A6tjrBCe4oxNt9mg1+tl6FceI+kZLdXjgLb/K&#13;&#10;n6vxiq1wI+PwtY7L6jjpyzfe3Puh3eejjTvDLO+FDd3k6v/2B4GXhYa6miR807MVZPjzI59cwtJb&#13;&#10;uUun+WHA7+hj6S/PzXz8WXyucgnVYa7yNT1pdHAOCyN+6UsvnuT7IaE4vgP2jGdpXeOMAtDcIF0b&#13;&#10;cqhy7D+Jjct16wKutF3j+GaP+sp1FKddC05j8fOEGo1dUZKWYHSSvmUcqfQT/Cmj9Db58JWXH3F2&#13;&#10;p15blfRh+lvjCg53jhP9vFV3D6rP1L20oWySCc7kZOoTmp1IMoYRK3SnPAg5KhMxcYm5UU4RKSGy&#13;&#10;xV7qQAuOraPk3bCOEW2NslYvNqBhHGQVzZOcacUG+6I3bTfHwKO2U9Of7svS4s5LoQ3bho79TduD&#13;&#10;eTYT9OV5Yfe6Nud58m3K91/PNuJ+7XVtfuP0o+ZDtqN+801egKVPvR/n17W+Q8ZHMbpqN/2PQ19N&#13;&#10;9D0bn+FJmwu/9sFqQiqtMyay04HyEL6LfzzpCx5mHANGHu2vIA2vjWdcKcd93r4CnHTxfjUSkdct&#13;&#10;Qx9u/FleNt8mLm7PaK/eFi5kGs5wR9SQy0NxH7yAh2P1vngg2bbTvXnezKEid/pkyOaZsSYqfXfY&#13;&#10;gbz4lJtxkf45khc+f1oWrkJ5PNrctn3qa8tibH7te/JfSzG6PvQ5mC5/R78j401nycCsfNXBwUOk&#13;&#10;y91BM3JqT+jEHODtGyva8H+ECxuNWDx7vaZfdANsTCWePYgG6yduf/vCByd0XbsMzO1QHHfEL1zp&#13;&#10;H7jJMLQ2da7L68YuL/v8D3aYLIE1Koj79q4WMmSkmWzZo27wuYxr+ExILm/VV/k3ldGJaKKiww6e&#13;&#10;6+nOEuY2DialSXO2FJL09S6N5ZCfgl5hey0JBTJGuWltIGOQGtC5nxRw6xzBFeMdJfZhZFkkx1X6&#13;&#10;/FS2dWaIq0ksFARJH3xJPPAeDQxBWkEGvHL5U8YlBS7/dIAFFSVLAyGZFwru8zfwzQNF/pEJO2OU&#13;&#10;A7n0Wj6JmvRLmniNKTrSXDuJzw05CgkG7vy2wWq+xhXkGs5Nov3151bA9/thBk6XeHQ27P3omV5V&#13;&#10;xk29XBfuEjN3d4DeBqm+RMIxulOxR48LTEe3YSZtYJVAS6E6iyLrbZVnOBgbO2xFFGWnPNFR5how&#13;&#10;44HmmCyJG54MajpBD65PPv10JqXp0L7IZyV1aj2XwoAnb+lf/Hom1lYtkMdKBo4Wzghv7H+UiWs7&#13;&#10;jHSAHCVglLM3/HXwpNHx1t1bKG8yMTifls3y4ExsH6XOm7x2BcTRiQZJcVqBEndHGmDnLfgE29eR&#13;&#10;aQYob3LKuG0fxo3o4aErMKLXp0eb4awQndbbpwaJ8+a7jhCdfnThDTta4sBZyaHdsCXBQawcJmE6&#13;&#10;mgx8VmUYiHagED5NkgTnZhggktdqCHxy9AgcB35sQFwdCFmhI8/DRyZ6Oc8k7V0nB1llY8DHHvHV&#13;&#10;enHo4X6cDg/ezCoZtKaOKV9L8POFntDlWDDpV/5W8IDRYWX+fPXiDcdQ5As+Z7jk0nbxZVZ9cEAI&#13;&#10;zUdXj9PR5TOw2mI4rOTRtlqx80HevHXrVOA5y6RbqWJgJXTbT1YuvToOkFWmXf0TPmsT4ZXDxz0n&#13;&#10;jDeSOnUyd1IXWnCO7HGoJ43zCc/4+/Szz7qV6FXwsMGncXxxAn0Tu1D2nDCcJbbp3P/aZ6s/rH5M&#13;&#10;tunJIcR4tDpm2lwOAW1R9HFfO5znyKrDr+x5Vt98qlWae/btTKy5cgJaLTIrYjgD1ZPHWdkhgGEv&#13;&#10;cKqf9zNhcUDrvZz/ok02YFJn8eLap/ATlFd/8V+da/JNf//mv/v9nH/i0OM4CNP3mIBw2iRncAR1&#13;&#10;24TEoZmfV+9sqauMAv/27fOrf/5PfpZJzoOr//if/n9Xf/eFL09lQPwqDsnoRef4NjbfrT+UweKj&#13;&#10;b+6OTpRy3YDlyhV5BHD68p/8+Cexqegu99KVofNqrFZ4+Sj2HhE7AaGT0hiMxZXbabMO3J4CQ69s&#13;&#10;T3n4ck9IHbTLhIci0VfNBGw0sfjBg6k9BacyxSOc6qLf4hzQoSu/PH6DS5uc8o9e9ZFs8Qy/NHwp&#13;&#10;avOC93UsCgI/PFzybX7XnbDib8Pel36icao9xbuBrEkMm6QBk5twG/1O+38/ddUKtq5qi7wclniE&#13;&#10;yzhq7LjidNl0aW56ZT7pOYnGARGgYL3v3eXP9mViRl+TtvedcCWKdEqImJ0MRTfyGh9og/1W76v7&#13;&#10;wUFK+SYv7C2PyDz9oPQJS9OTe/jXkeBaHElzTepkuvX3jKNw5P8tQun/PfKiJZzp91lcbYD+TmHA&#13;&#10;R85Ej0xz7Sd0q/F5VvekH1maZ9of47P0f3F+2FIjtGwO2Mkzdh0EpY8HdbMtUOSz2oRDWn+s//SG&#13;&#10;2ZfLtAWPrViI3jn86zw5bBQf7AL+OshSTtUXBpZJt8c9uCbl6g4P5S3PynF0nXh9qDIHkbTzCoZF&#13;&#10;G6qtl67sp+Pj4jRJhTvxcWbP+SkobTjfb1yuohf5Kfr2LR5Xjk27/bzxf5/r2svi2jrE9Ni8ranG&#13;&#10;QtK//OLLrvAkn3Z+6tG7Okp+9rOfZu40/TqnCbwdw0GUULvo3a0/Sd5zOqQsHwvFzsRpO97om7as&#13;&#10;j3508kz/qs/H122dXnCuove6VG5ewd/W9+hpZFmdnXNN3OQ7x/c+5CZnnoJbebM7N/ItvrbzkeHc&#13;&#10;ljV/dZhM04z2MvqspdZ8rvFPhvwVc45N/iOgfXna2FwDvu0dnlq+Jz0XMhkv+jzldXuQ1Md8X5jy&#13;&#10;HJuoaMlIHn1q+yj6V5kabnO68e9TuJQBRW2+ud7Z91TGhYPvfP8+/psxYC+8wC+msSPU6CkgW757&#13;&#10;hWfv6eKsz2lFQfzA0Mb9wkcbxi51TqONqQxHcqbA006kDBZNRAzu3nCW8Frnh5ntDI95PA4PDqQd&#13;&#10;wo50R/w0gN7QWq7+NmuiLSGuojtATYcc42kjaQAsb4PCGZxLYpUhfqw88AaJDMHAaTL2rwZ3w3TK&#13;&#10;wypcOq65bo65XvCD2TRYLpXvGieaB2Ou5/vhL4bbQfeZ1kw84DYhmewao+mkFndauqCI3o4IVxIT&#13;&#10;tRNEMki9weN17slXOQ3fj8wp36EJE95UpBng3ZR1ZF95rssUmkNe1Iej5RDGDfCTc95kij3jn85g&#13;&#10;YS9XuBduYJT/3eEMuzyd427nuguvOOrrNbrYhuSMb+5XxlN5p260D2GfbLalM3BTP2birbyEpTFP&#13;&#10;81c5UtFu6RBrMNMvuBxbczgvrP56lrMoPspE08qPT3IuxCevs80hgxxOTAMe8Q8fvet+d1szTECs&#13;&#10;/FC+nDDqubdWViII6oPBmoGLSTEcJq779tUy0POWEHmcveEN5JyD4viTTIyzrULdNblwmCkd/igr&#13;&#10;UZyRYVJv0v4mK1nI7009hT/MREG9MEmnX1v25lyMfKkk8OIM2hxSahId5up00P7QNVxtr0K3dkL9&#13;&#10;qc8GgVZSVIbo1nacex+NjessOBfqxAhOg0GOg77py8Rd8PnWt1llQY+cI9+Ez4dxUszEIXJ04qDt&#13;&#10;Co+R06fZ8AfX8sWRYE86BwD8QrcrRT/aP6s5rA6xrQlPdFZ52FP+Wenx4nl0kpmslStshA3scnwO&#13;&#10;mOoneZ8HTlq/BBRdm1hztHBCgKEvvD06+Kiug5cTiZ09iD08ikOoTpdDr2xF2RU2NN499PZq7Aef&#13;&#10;j4L7mt88C3TeffhxSqjz0rUtvpzU9KOcyWPg8kHOPfHlpvvpC55+9GEGhTlIOA4wNvw0aTuwhJ3O&#13;&#10;OwE92gZ2xnboTsCnKYJ6ZpuWN6uvQoOtv8wKlm/yBu+LL7/IZ4K/ygD1k8AnT2DhxCc7f5C3SI9y&#13;&#10;xsSDnM3Tsz+in04WgjliHLbm0N9PQvHDq19nO9H/+md/nfr1/OpP/8d/dfXko8dX33z5t8GlnSdj&#13;&#10;6lomCJyILEsToEX0yUg0vSF+ECeNw57fxUnzT//xZynDh1f//s/+/Opvfv1FPi/7VRwxnzWTzx2y&#13;&#10;tVh8sVTl6RfIkcjBl0hOH/glqP/O1tnVGg+yGpS8tkU5uE55OcvF56Efpt4YjKtvG9ovIwBdOY8M&#13;&#10;7JMyEtSH1tnYybdx+igDdIOqPLf8wxzojStMnjsYDRx8JoODd/qg4gzNh7Hle0lXv/B9nhAYcyQy&#13;&#10;XM1SffnFVa90e/yaj8xpI9vO5Z7NdCVLrtUjLLmBQ3AvrG304daflUN0HUflZYCWdvEE1fLOcUUx&#13;&#10;T7JKTJvpvvpOeZFNze9EtypPOQ66lPtMjuYtHWfRjJlq8/Qt71FstZGjfGRfWQ5UfVZM57Cr0egy&#13;&#10;OVqO+ECHQ45eqt/kmyJm3wDr/4EAAEAASURBVAudMswYzqqpORtu+DnjJ//tUErFF/zJvzZV3d0C&#13;&#10;Put6k8DdFb/pd13Pef6+eRffd+UT322Ao8IFv76ey6Eyhv9LCXOQe2lG36lT+dEzndOdMtV/KlZ1&#13;&#10;Y2qUkppQ3NcPrEpZTP6u0g4tL0+sToLvefpqKwK7akH/Hufdk9gmmve6vTeOidTtWW09juO1gZNA&#13;&#10;vWW32mbMLf9th5PqGR6GfJaWPEJawdr96kZ7A1/rS+prjGLyBUVqQASy3YhuYKO9ocl29I+sTOwG&#13;&#10;KvHDxzmgd46SDmLib9rvxp3z/zb3K2N1ZAzWMYR+JfKmL+YM0S5ZDWwlrq05xui2wuq2n6Qf+HEO&#13;&#10;SdcmftCVivQRLST/7bDyruzXeoj+ak+JuIapvhORvgH9HJMSWzzaLP1r+JgxOFrjAKbVM9lJH/0N&#13;&#10;LyheAlp38XlXnFzLm3t2dw6TNuV+joeraa4nG4gF9mnHiWN7Y9va1WRqGZCJqbIrf/uLimsnwdl/&#13;&#10;FZosZ8rv3+MDvXSxDe594ITFl7cizWOviTmuA+1vMvp/EJr0G6knCS/xt++qk0aO/vsCIjinHxrd&#13;&#10;qmFFdi1Ua8JtVKfn6Lf19xAuKcOnfD80yOv3fXkW5oxz4N/TR+q/FyXir+0Ahcgkbn/DZ9rQM8of&#13;&#10;et/BxcGvi07zgYYn9zpmS6h3UqVB5JE26NNw96CxKI2OLQseweU8EE4J5FmY+PGWgzXgnANl0092&#13;&#10;MjAezqS10S3Id/xReYOR7R3KaISmN8+W4jUYneV/0DVoJETgRAMlzyRNHKDa7BEbgMI2Pn9a2cCI&#13;&#10;lReihC2AGUxEH0fc7QLd5+Ejg5sQu90QFOHpzxa2xshQCk8ZVpUmOpqBkWEyLS9oua+cTRpml7cq&#13;&#10;ZrL0b2HbKI5xLV9LH5D7fc5tdbUyDSrYDzoAjjA6ZbDD/8a7Dj7x7uftyl04ll4Bv+PP8rJXYHuP&#13;&#10;zoa9vzTwY4+b/l1X+Sbv4NJBa2vxPcto1YzRH7ihneFvyk5o/hrjpoU/9af2Hv0YMObfq3SUOq23&#13;&#10;b7J8Nk4RTgMTns/y5h4tTgmToF9988sM+B92i0wPEA2ZH+XwV+FJBkYmzq/y1v9tOlcTfs4NP19c&#13;&#10;8ety65QJPr/J5PaTfLXDBFFaIjvI8QbD2RKP8naUE8AknBycJT5jW5tPmZt8WfFyP18OoQv8aJBt&#13;&#10;d+EIMTHwCU2rKgzSOF7blqRNgc+kt9tCMiE0wSc//l++HN3ZRsSJY+IrdCCXe7rjPOCkwfO8mTXJ&#13;&#10;ykQ/eThL4FfXumqjjXz004lKGs2MCjhu3uUbY84uAUsfJo2u+d82cCcOBg7TTuF5fhGh7aH20cTa&#13;&#10;eS/3j604PTPloaX3wZt/Vq2ESMsd368jt6/WaBOsPKFXdG1nogfOjE4kYnLaYg4Q+9HhsmrDagk2&#13;&#10;RM5upeJAyeBCuZgENz34yMWZUodObMDyb1uT2NabpwZur+OE+7rl++ZJJqcZoH3tS2hgIxeetPe2&#13;&#10;TNj+Qt/wcwKwDXoavY0M93NWDkefVSU9JDc8ditUADk5bFEah9Gjq09//FntxecwOXXYukMPv8rW&#13;&#10;r9/5nV90wG47zpOc22PSr2zhYF/wsBVvXdGPWhhH+M4EPHw7d+R5nC/9fPQ3+Xx0aHwRB0edE4Gf&#13;&#10;/mjqZpcfxzH9JJ8JfpxVOqmJsQ/1IGeOGD1G5tpZcCu7Vy9nSfT9Bzm4Myup/stf/l2cMi+v/vT/&#13;&#10;+q+zouvnV6+ff15btXrygfNKDv7YKHvXHrIZZaWefRSbtBz77etnVz/97PHVH/yLX1x9/fLZ1a9/&#13;&#10;/TdXP/3FT3KwDF5ibJGRU1OZ9pf+IAVR/hBUY/SpXRWUHkK5sTv6UZ5Pn37cz9WyjaC4evJyHCad&#13;&#10;kGc7Ues0XhPkAdM2itWd4qVr28Sp02yw8oC55i338x94wxnH9skS9FXkEadM21QmHv0N8qrLDqic&#13;&#10;OnnSYfTYnmRYL2+rI/jg2efSQa9EZBgiZF/5z7Doe17ePe/9XsvnidfNUxkbP/JVhpQDmu7VVytp&#13;&#10;O6k88HJCtd57TmFunqHlGX0Uhi9t0QxgJ27/nnlWNoI4tIXBA984A8Vt+tCacQ9dV9/JsDpa24Wr&#13;&#10;tJOmB5NvcQy+acPPvIi/HUpvhgLRx8i8MMvLPp+vQ+sc85vv5SGHsLgvfH9//oX/fqjgTZsHdmz8&#13;&#10;Ao32tZnE1lv+LcsLrH5OHxpjjy7Vh2nf6LwrlEbTpdHiDHqf615dGNdfhwMgyXUik/qeNjKfIH4R&#13;&#10;Oveez8uSL+991a2bH8eBaqXpj+K47mqz2KKxrnxhp7+LDsp4HRn0eQy5W0dXSLB+pF7Zm+vEY9M7&#13;&#10;oAZ3+e04XQzafATabA48P/jkRTtN6hGO+H3MFUxQNLg9h6YdEau/c7r7M8zttB/6DAdbcN0fvt0r&#13;&#10;Y1tunJ9lrKRP9WGN6xcO0Y0Vxx9nNWAdyG3ug89s3H1xjIDfJcNtOaputpi2Y/QYFQUFXANr7LrP&#13;&#10;YPQ56vLSkSbPOc793eE2X7efN9fS3+e9ir/8NnauiwvnlaU2NLax+Katv5mP/rVrYNrHTRMZoEMm&#13;&#10;FUlfHZlJfV2vKEbsqGLS4MgzdbR5P0hpW6PJ40muiwEWCyVOz3UN42bS6PgCfw3QOPHntOY4QPBC&#13;&#10;/qNBTWFXgqOO6S+Mj6vPyF/Z5axD4EBR3Be+J3boTV9zprd5DqjwdyffZ7CyD8dNPJtP3dfXTxg+&#13;&#10;Ov4KPLkm5oJw+08xi2Ov4m63wz/IYYL8srcEawRJwNy14R333iB6u4kYI5AuXycuYHCSoBy6oqMR&#13;&#10;KtekYLi3SZ8CHBruDXzXiBluD0TM2zkTM50IY2jBxAAH3eAtniS7+pdmI7D5da/6CSa005S22PHo&#13;&#10;bviZfJNwLUEfl0c46UojTTjtEmwEXptyNazeQiFDecJXfuIn7dBBUJmgGOjrAC1flmcLspygd4R5&#13;&#10;pmNSjOGLC9oOGL01kNYIjF2HQ04cb+E24+KgL43EGN04VdCBavKuTFCS5RzOaZd08l6gbsNQ3OKZ&#13;&#10;602ccspzITWN2GA0qdYbnghMQv/Kd5vePi/NE/hBB7/Kiy7QHt2c4fYeDvi2fGsE5Knq0Q5/3tYG&#13;&#10;V55m2eP1QHxwn/mAy/PAX7fQsYlMFqIW2wcqbXh6kkbNBPVlJjwGS7agmFT/8pf57GqeOTjfvvgm&#13;&#10;Ts1ss0kFtUIBnC9hmGDbEmEhh/DBvRwyGrsb1rzVTL3Ovxe+YtO30PbOzkRaJzJ7aN/0TT8eBJNe&#13;&#10;TpA3H+UNWCbV9hM7HJQDwmTMcl96MkEx+eXc6aqS8GT/p+07o0dnSuT8kjgApBsbvnntYMNsS4n8&#13;&#10;6gSHgEm37TLC68AaRFiJYLudFQq245hMd4IVeXrOQ+I4PDh6tTFWjViVoi3pRD94lJMVDFa9kEf4&#13;&#10;IIeZ4k2Az4oWMpgIdvCaeO3ho8Boqzh8laOJqWBryazSyZkmoa2cX9zPmyFvg8KDCaq3deNoztal&#13;&#10;6Oph9ioLdEgeba3JMz66KoeDIIMnNKz2c6XnriJxH90JnjlEtj11eKTVLfh8nfbmm/DSrU+RR7nj&#13;&#10;jWNMm291icEnXfctMQdbXlXXuRPcD3KQsEBf9KeOJlv05m2n1TVxqoSPh9G5Q2idS0Ivn+fsGmdi&#13;&#10;cER9kgG4lUjadc41K0e27tlKQ7+vX38Z58Dno8Pw2C/8BPe84bTfNo6GfEu1q5fY9uEswQ9HAp7U&#13;&#10;490qpVy/jfwcJnB5s0pHZFCm7dPCj7Ku0y34R9dZZROHiW1A336brVw5jDUEqjfnhAQ8cfaXz0BK&#13;&#10;e+C8kKyZuvrrv/3y6v/5//p3V/+X//Ff5qtB2W6R8uOcisW0X4sCYuhBFzx+bXcigAPlXr+2Gilv&#13;&#10;gfOp4lSunIvy0ytnEX2VVU5vUtcIaEtOoOt8bKHkj95h2tfYIfz0EH6mD50l9VY3Kee3+boOfbIN&#13;&#10;zlHBwOnblC1H7dMcKv3JR1Mn3r7NkOIYYIFjMxvanulb0Mo/b8a1AezJr7DJKwsZwTTPgUB6cvcH&#13;&#10;a5/pIb/tD8X1bZj0/Di0pNfGC6v3nbgk3xGWQugcuHMp/uWlfOIuBLSFVGm7QMdCaSjXRpanJTL5&#13;&#10;5mlwRQcxjKUjxb189N778K/ubrsG3k//O19RmvbJhFA9dAaF/ltbcKY3OgU79PG69Fxb9uLIcqS5&#13;&#10;XmSgF/ydJ29i6CH58nNtOTY2qI5nvNR5Et70MwN/s++fUoXvEshf2ES5ej4Hzy2t6Hz5X/imnfLL&#13;&#10;t2lnHHfdL63vgr8r/nbc0J82ni1j/S6YlftUZW6wJI+y7rjhkAEuctfeckXLKre2C0du8CxdgdP/&#13;&#10;22xLjJLyk9NI1VWgV9fosJcjvg9pdlJepY8HgMGnr7UF3vZDEr7ygiRtNkeKPoETt/IEozZaTZ7a&#13;&#10;fNhI6srownjCC5VJ7wpLfB38XPMUGrUleKKPYRM/vQ1/eHEPP1vjXM5jbFWbndrQl7NslwzaHc5T&#13;&#10;8P3Ri+ARrtO9W8+VZytPnrcs1Y9iOfja+OpK5oSNm6e/31945N/67H5/0UpfVrzLVlDy6s8dgj99&#13;&#10;nr7qXlef/DgvF5S92kJ/u8pmeTvzKk5b+V7coezGk5XKTs4myttxxOQ9dFoiwRcGR68b36fQmToi&#13;&#10;z116+q74og0fQ8vTTT3fxjXPQ3Ogf9hf+ehecI/elkXjahM38bKHjhc6/wB1hF3dE10dVpOEWk//&#13;&#10;gkKjNMXE6HacOHCHHRadfOi6XsLyeCM+OC/B/ZaB2NE/eCnXv9KWHioVL7xknNEvs9WWAplr54pH&#13;&#10;GQ50cxy3sP39wu3yJo/Qcj6h04ef27uzvDM3PdM99NS27xyvX5+yW73tdaG27Pf5BzlMAON1i2dI&#13;&#10;HBG5eFNEqzzQDzIgtc/RAHUrnv3nGPF20cC+AgVeJ9rvUgeHcNJH4acIJ63pwbEdOAUqSG8vR3HT&#13;&#10;8Ce2eV0Lc+K6Sj+eO5muUKSRZ+i47g9Hldnk9mhsBwdxZ+CwrbUGFU1Mle8gaeMOHwqJ90z2lpvr&#13;&#10;AeN8hfKaqyDeD0YXg1VvFy2nU4DFU8iBHTid8sFTceykenC1wT86y+k4mytlBBFaeOylDe7camQn&#13;&#10;bd7CH/pI3MCODAMh/8gxWObvyjLXS8rId+F/U1a/R+5c0DoYyz19bF4wtkV1gByQjb9cj8HZILvx&#13;&#10;d/BcZB5cI88CLp7zM152RYL4C8zyuNC39XHWjfsZ+M4EaPS5NuZQ4JGZw3HSag5FjX5wp8EYmwsP&#13;&#10;qXdvUg9exYmhOE36Ps5BpZ2I/vLvcgbBT/uW6EfZLvP6ODPiy7zFNyH/JisCPnrzcSe+VnXMFow3&#13;&#10;fWOhXll6P9vgpnfkELGH3iBEMHHypv51nAJ1WkQ/UgxgTfo4O6zS4Fx5+dC2PNsIciZF+NWJfpvt&#13;&#10;DrYKCeJ0EFZDcGgYrGlHTFw9c+xY3WFVAR11L//xXJuGJLLbnsRzTIfymfRm/t3AcWISlSoVGUIz&#13;&#10;E2Ofwn0Qft8GCE1bO8jpjY1VKlsu2h4d4Zyfkgl/aCl/h+J1olnbyCqOtklT//tlnMRrJzir7oUX&#13;&#10;OqvjyWQu8aWVFSWcVZ4rdyZMBkB0xHnRNjb8WlFDB+ymeo1+OSnobrfS+LywCZZB9OO2F3Gk5F45&#13;&#10;Ch9GeA60pzkE7tGDfPUoZbdbp7RPrx6/7CdIwZLrXpw67EDb8/y5pbaHs4ISE7yxspKHPXHeND26&#13;&#10;ZD8PXjmfZT7vbKWKw1GVKScc54nVTJ//+lfF47DXad/GtjhLfvrTn/YQW4fVcpjI5zyez+MkcYit&#13;&#10;s298rYlsP/7sxxmgX4/iIvPss/eWrZ/HjEOq/VLbCgPrKSv6fpMyZCvfhp9vYj8OFOf4cIAue8ML&#13;&#10;h9qs8hiH0avI0+2h0Qv9pma2O1A+HHaP7jvQlIMoZZyK2fOxtGEDmXrCiRGnT2zo11+9uvq//z/+&#13;&#10;56s//b/98dXv/95PY5xxNFUr04ZNOzNtuTHaOEozGTD5yIA5omYbUbanvHl+9ZOf/Ojqfg6WfZmD&#13;&#10;X9+ljFoX0vaz4xkgHW2qCpAy6qSFjWpY/I7A3m118vaSI0592ok8EM/0QiczWA7ekLiflxCVFaNB&#13;&#10;C65So9F8M3Fxr2y2zDseCD+z8lTWaTPlL46DN7rwk6/3bLSo8U62wd+6E/nJ9yY81ckVfdVpnHKZ&#13;&#10;JfqDC35hr2Qf58SxciXP088ML+iUh/C7fMCwvMq/uMCdwxlG3Qlk64U82r86qK/zpz62js9KKqtI&#13;&#10;XsWhDFab+i7tYDShGMNH6ORanRw6utCdMqcbw4AHCioBvtvOhs0vnWwTKp2YPg6M+9GDujTlGB7C&#13;&#10;25REcOPu4GX1gNfRAVT0dNF7kZ/+XOc5q/B8f4I938JPR+r2bxPOOjjnh3d52vt9njyrr7NMdPd+&#13;&#10;2PxVFh0EBI7264eMdAruOlSXeVLWYMmZsmyfzHbUxRN8Hf9RuDZozmtiv9G5MpL/IO5OYBsjBwZi&#13;&#10;l3U4XOqh2IM14B1XfJu20kHZHMOll/gnXpomb8fAAEMfXs/6W/dCnSWRsXDpG5RZaSQdTNum8M9O&#13;&#10;laQJGhhOjzY2iSNuskptnlliP/K8ccA0hQaHfvnFi8ieqNSeRMXZnba6vIQWPEAbJvvxgK5ynfG7&#13;&#10;bZvL45bh6nzl2us1gt/yZvGf8bGJ2nX46FdvcvXsxY+x6Y+P88BsD/4w/WZXc0Z/ylJdZwszCcHU&#13;&#10;2Ovyf5tN8Oe05WMnmnAqB+Xk/kE+c+5ctksbpn6vMl33HqXzfZ4Ct/ibeuS7HS9tA7uRvlfxxmh7&#13;&#10;PeNzf+GlINcsbLEfsQccfuj0kureHNaPkzyJHUfUcVC6sV/kzdWSdhmNxGbUWRHw1dDg9UuGqGLV&#13;&#10;NHyKn8D2lLkWu9snK14yTBP+nkxjqxd8i6fXzmUP3KlL4fJmsqcWC+SB6z36Xv6MY9a9HSVlPQDl&#13;&#10;9yxAM6Eh816HH6KfAzTUcg7nMjrrHszN5zInNjrQnt2UZXGydzSK9wYDkT563XAT98Rqa4RN+8EO&#13;&#10;k2bKn5sqiLDhpEiTAOm82cse9wwutyOeSaGDo/Km2QQlTLaiQZqgka61RKg2nBuX63QY07i7N6mw&#13;&#10;DH26QUap8dWpTGVgAmOxF1MNmvI2lf+owIwldNMVVJnzeU+QDKA5quAaeS1z4us5jBKvC1VByZVC&#13;&#10;cW1W1yAhyzTklAPnyIfWRITnAWhacQzxPsMxRhAeI7sBvTgGAPaah0AX5Y3BzHAj/mjem7fokzTc&#13;&#10;wssZY6XDyFB2SjcVpJEDi+5yjbm9L4+lL+b9cFumhZBPmOsY/OV5eLn5DHZ/k3dwM3hGfZN++Rqw&#13;&#10;g8YFJ1h6Hdr0iNKE1am0u+4XbvIO/wu3aefrwonD//AM90CpO2y5E2edT4IDBluvCkSI4Xcbheoh&#13;&#10;YqcZy+TC4HdWWXi7qPy+jQOik/JMZn6dVSVf5ewF7YLBlM8Mq3855QHRNPwOY/bmeM4RMIHloDAg&#13;&#10;qc3BediotzWdPMWR8PZtVqFkQm+FgMFXO+MwZpVEt7Hk3iQaH09eWbWRa2hXvnQ0cMLFoWLLjWAy&#13;&#10;u/qybcNA0DN+1btNU7/VW/Jw0rxJfvdCzwJJ2qwWyednE4cqh4OJIxz3M/l7lbdjnq0WCffhL5P4&#13;&#10;yFF8OoSktd0K7TopIouJ8AxMDSQzKUzdUZAmkXOg9bRKVi7sJ9Q5ZLyTt2IEjN+T6E5wDlNlShvK&#13;&#10;2QEPPoRtqPv1mdC1FWnlNxBt+YROjn29tlPtA6c0OGXIEUKnXRWSDn71y5nCYULW+crCvNFGcw70&#13;&#10;i504ByT4OWPqUDmeTd4MwDjXyDK83r/6ONu6OFeke8vFDrT1cHAIicPX63yp6EkmyQbWnunYG0HO&#13;&#10;J+HjOHHk48Cha/L7rLHJoa1K7GD7kc+usi87ZfmjfPlJv/D0QytQZpD/5AlbdzBsfkkbR8nUI3Zt&#13;&#10;gGllFGcFp8jLOEn69ais4Pkm9cFb0+eJRxcse1QdDQTx/EE6D46C+3GKPHzEmfR50qPH6PuDDLJ8&#13;&#10;jeadT3u6po+yLU0zBYcJe/uR3GtV41a6eh5Honb9f/qf/7/h48HVP/m9T1NGceC9+ipaUV9M2Nkc&#13;&#10;vq3OSWzKL9w0n/qkBrxxGHom4fdtC8rgVTuv/syAbtrJ6ii0fXkn6MqTduReVmuhMeWSsozTxz14&#13;&#10;W+lcP3r7tDqfrXTaiNfRc87UicNKWdEJnPKRLgw03+IR1TSyB4a+1ENlUr1SkJCruw52jjj05dlf&#13;&#10;0yO3ZA4rvG/YCcUMlvSZ+BleDqb6jK6gHCaMvGid8YFYunVM5BnfK480jETt16Fxi7X6mAe4zz9l&#13;&#10;1/LLVd3WF8iLt67ei91zMoN5l77BORItp+i+BxtH4R0QRoZYSYks/mtmlo/juuOs2+m3n+FZud1f&#13;&#10;gvuk5a9VwgKcM6aa+z4fcg8/GTclx47V4J34Zj/oBF/quNDzdCapcBMXWv4PySP15qU834z6ez2d&#13;&#10;y+2HZjzLKk+dEtf6Gh2eca0uK3/KdcPlLjH0EznFseOWQ+4XxthUfeOscrg6m9C3TbuUfi1tLAey&#13;&#10;eqWeebExtjZtSfXfElRew0FailKYcW8oHTws1ZRwAa95CV/rLMurmhxkrb1SVz6uk9oK0cM8mo+e&#13;&#10;/MCo4e3bQ7xtlCFJvBnlIHjJDLfQNtONhko9TxrdLS74muxP8buMfihM3+QZ9lllnfyn9qKZ++fg&#13;&#10;rUrOfZmfuLMglR/e5Km9HTQveP7b3ZXWCf/2X92CF7mYz8wp3H+QbdifXH2aM+o+/5UXEdOG9DDx&#13;&#10;4KijCdPX4WiLTjZ4nXTcrK3i40Y4PSqHhdvrBZai8kt55U/5dV24vV7gL3fS3qN7JC/56ueS5bCE&#13;&#10;oz06eK7doo+FzVh2tl6tZV8QLe2lv1n1LezJuIXzbJBe8t11x+7MFFng9NQLNcxgTV0Z5pZBMqRS&#13;&#10;xEuCB62iz/HiIxHhIZRT/4WqttGJT4L2Z4JcRyivwd3rxFWmIlygvZZaHi48GfMa04vj6LdyNRzl&#13;&#10;N/VwynGRFXPTiiJ3QuW8ph/cAWN6UeedgdwwFfd1vgEdeoc4hVuZcXg3wi3Ta2KH3Z/bqOu03NS2&#13;&#10;gntt4O/lMIGI+lYV7rwNUnE7iE8h2XZDsR/mID6a6OAiWvJG3ZtYb4+7jDyHJ24YIeapB01RDF0i&#13;&#10;lKAjoFBwfVOYidrL0GB+BTqEbmcQGN6/9gCJx2/1HOOugQVnBxsUHH6lI6PCa6CFLQiP0oUOYua2&#13;&#10;6WCmLR8I+UsLbH5TzEe+o+xa+Mm3OKFrQQ3ZFgq8fuU56ZwZ4a6d3jZKy5/8cBmAvB8mLqiuhXCv&#13;&#10;uuG0HXCSTGgEnSz9DW1x0wCCF9Zg3B/suq0u8bVhZfS8fN7Ii4cyNTkuWSvJjbTFAX7yDB15Kktw&#13;&#10;zeB1cIG50MLlmdNia77Jf4ad/Pt3pYGLnpbfvRbTDVqb8/3r5lmaC8GeOgCuLEODXW5gqx1sxEYX&#13;&#10;hzLRUM8gP/ynTvmk8P37qQ8ZUEvXmJsgW0nyUVaUfJ26Ytm8cw6cbWLCZ1nd63cziXyTt/rePM3A&#13;&#10;JWdMpI5aCfDyRfIFt/MbDMZMzrxxx8vLV9k6E/xs0wDN6hZ0nZ3RN855Nsn+KJNsCl+bMMkWOFdM&#13;&#10;xnxpw7Yh9sMpIX+X0yZdcKinSb3B2+u3D/PsQFkWOeX68SdZMZP2Bk8cMmibxIPxbPtLbf14zvT3&#13;&#10;6t3LlGmWFrJ3zoz9vGonuoET8NstEdmKsI4aHR6HCceLdA6HNAqRJYPS0OdsgVMQt22Je/yZ0MvX&#13;&#10;LYSB6fYXZebgiAQ6x/er0LCNpc6Ml3PuB31J64A4NODqKpMP43iOzBxPVqMI3ihxQj3r1pm8Vcvk&#13;&#10;alfEWC1TJ0hoCfecFXI4PXYFAXgBnHa0g7Pjiv+VC8w6qdyPs4QdWHWiUzV5TzsS2TcPPXQFSuxP&#13;&#10;sOXjbc70EE8ODiNfZqrDLnpIdO2KQ+Mr27qs2ojjxcqAVyn3sFN4fY2VPAbVnCmClQucZpwlddzB&#13;&#10;n7LY8mSv3jj6CoSzSl5HJ7YIOQeFs8tAaNtGtkF2snU1VXjmaMRzW311NOWPnw+yYuRBvrr0Olti&#13;&#10;Inl0MHoio3eknHvCw/DSOhcY08i4lSJvttGFr//pf/mPKb9/cvWv/+gfp07Exl9wkMQ+tPPB0+5O&#13;&#10;35WBlAFybkLbIEk7Ekdl9Poo9vIibUVhw1itrDaa/K1f0747B0Pevp0MhzvRox/ycpitY8zBvnRk&#13;&#10;WxP7m/52zodRLwze0Nn+YJxiGrKpU+13dZqtZtMuaI82zCAPBmlkGr5dN5Bxn6vT4PM8dWNahsJc&#13;&#10;y67myjODOphgxaNueWhOH4iGvEIpz23iGgVL8CRXBq3VWWjsGAJQ8x6weLrGdfC/fM915FQ3OsHN&#13;&#10;xNa2M/f6Bna6TjsrnIybvLVn+29jtx24mlz6ApKxTdA576k7jIfd/r3otxJhM7AXfSbnCfq7b1eW&#13;&#10;M0RzFl/++B/k4vyq35RND+aPnpbkHCSKF6Uy+artAEyZ0y2bpD/O+hmQD93AJ4wkE3P+e5brHH++&#13;&#10;H7yD5xy/9+f08730yreCHM+bb68XHkYTl+eFuHk9t41nHZ85pKfrtNKvRbdus25600bltvpqXYg9&#13;&#10;cb6zE05NLxndK3/1ti84tM/X4VQ/gmcmbymLlN2+aACqhOdXcrW9xgcvPtipdhattpv6LkQT6EJ/&#13;&#10;oglQ9Cb5vkpmDNdrbFuSgL80sJ2OTb4p9Zi4rOUBvY5ZW1/wNfKrP8NdrqU9WAePPk1bPG2jFPEz&#13;&#10;Dl/ZGkuzQ+c0vp6U5EHijnDbRu4A+XtF4e120Idoh5UNNtwbq7Xtjlxd+dDWzYuaeVHxQWzByyTj&#13;&#10;CCitstk5zU1RbtJDf1cNQan81hb1b0pifsMldW964+9U1E2Kk/Puv+jfpYMz9J0kTgDv5T/Ik7S3&#13;&#10;+XOHmpOa8j9sd66TY3lqnkNd0umjcZdhfHUMz/xOTO0tBg5++rXM5j2QJsn4sU86qwTdfQPHSeyc&#13;&#10;DaQSXPN5pOainKY/RhvPUxUuuKuX1pXNxd6H016bZ5hTX9RJYzbnHhnvdqVVkE6uxbHiXOhsCh0N&#13;&#10;H3Pd+O+7Lnxh8NrGY3IsvuPpQDN0b6ZFRRU+sh0ydYyS++tyeZ/dA1/kOfKKuIxWrpN/8w3c14o1&#13;&#10;4ErH1qXHKVzl+SSDJ1sCXmdpuC82zCcN8yWPvK17lgHpo2MfPxw6ewz5t6o+SlYxR9Dgj5KqpzSQ&#13;&#10;JgSfxXv6q//9v2ZU7I3wcGOwcC+DPAr4wKghBdwFURmAUFYPx0xj6y38DJIuyquu8kejXQVuA1nl&#13;&#10;UpjYi1kYTGrkq8gqXbZ5ViD2psuBnQ/yllHD3oF64nYpbKsX68//So7H5FWQxZu06qXEDQhNIEDi&#13;&#10;Jw3+0XAxYs/NW7pYqUTlYd4UJI+48FHO0El+EvWtXise2uEqnZT8XXKWVrWHRRX/6AH9kZ2E3x+W&#13;&#10;jwvfA7/P0kekkQvGzUMre3++TtmhbKCpgZp7l4WTNiEF3objjEvKhQ768uGpbxxyf8GT3HnWOAhn&#13;&#10;vunvdhxdTyN20YzOhi47sMbkEcCyS5Mm3LKRTsjSsfUtdidWIwd+pl2T/+A1E6zcpbwMdNh9GrQA&#13;&#10;OS/k63zZhp1zJnjz/+UXX3VyZyKKBRPnmTRlYJNJkINbn2WAIzjvQ7ByxGQJX97+u3deBX2Rydv+&#13;&#10;rjjJpIo9mHi/+yh2k/rcTwKn3qHP7tUXgyf6s3WEs8S5D6tPbQQ7xtf9nPFghQGnQB0eoSn+6aN8&#13;&#10;eSsOFatRfLaWg0DbYJLsihdOGudfGBg4eNPnkbudIuX3OudmzFkn0Usm1dokchgMvsnhmh92MGlr&#13;&#10;ybxJNwixEuNV2jCf4+VIehMHhXg64CTm+I2InZyTha5M+gWHsZmwW6nC+WF7CBjnujyO46oOkpSX&#13;&#10;57WvZswfcFZqeGPn2vbrsC0037ydt/mcBpwWeLaV6uOc+WFlSHWQcuiWnuB6+uZpJ/+c2i/V+9gA&#13;&#10;GHrsm+vowRdgdL5shFNjJjwpS46XOh8e5UDVr+JMsL1pVshIA4/ONylDq2Q4Z+DZiXYHck9T7t/m&#13;&#10;nBvnmUQfH9zL9pfohA0JHRznysm1dvJtnDkvwtfjrFzwNaBvv/26A3FfCfkkjsBv00498RWo9CVW&#13;&#10;NNna9fm3X6bfiQMweuVs4wjsV1LUk/BEJvbCUeI8Dltvnqc8lS3nmSXaCpcDQxvyIIeZPogdmqSS&#13;&#10;xyoZq2vexiaev3Y+SMo25fx17AkOg1KrlfJ9xdo9B8cHcSi2V0kdnbel6Y/EpN9Ky506HLuIffr0&#13;&#10;MdvuGSsPHl/9h//yN1efR99/8q//8dWnH38Y+7Tb7Fn0F4dLm4FMesLrO2eiaLfDcuuT/jTpj1LW&#13;&#10;z+PYeflt4JP4OvRfhOe3SWRv71JHtFUzIEv7Fh1O+6UtUiqXwbZ6oKyf52ydng8Uu2MHnLTqt7M0&#13;&#10;Xr38KPKx+/QjoYefaasibXhChwMKj1bd2GponLAH79bx+ST58q9tIjh5woy2QBuy7bKrn7guv48+&#13;&#10;8d7VGeGd/OriIUZhk1y58Qf//nqmTvTROhac2vW2RcoyMvgRZe7JpcwECfroXPwREyB8sTEBzsL1&#13;&#10;Sf86fH+Y+qIM9F/rqOwMLPk/SD2Sh85tqcSfcdNX/VrZJ+WveK1aCp1Xb42xtKUccOM01CaQAX40&#13;&#10;hz+8TZ+FHfEbVp+Nj/yez8HzwI+c57TiPuA5e9DAM2dPULW97IS4eie/3IOnE50A0S1bhgvPEaUQ&#13;&#10;9+PYFjfbUkcvHbcc7J35XN3DDgcEq29x21+7F1bmwuZ5dNSkpnneuF4PPuTbePfyb3nLfcmnntH5&#13;&#10;8HHu/xfHDW0GlsXuIaxErC7QpUihGUb4RCe4H37YfleTpH1wz2GxsmkPHQxqe10sonmseIRX2WzA&#13;&#10;6+glPKcy13bSF0xcbCBxyuz6WYYwwv7QEK/ttCrPSxtOmtcfpO8PP6sz8H7FpakMCnK3XqIZnnCU&#13;&#10;j4UlRLdwxq7cVw9W7+WwdTMN7ea9w/a7xV4W8qUB6AHA8GqUEvBAf9otqy1M/KK5pEwZ4T0CyxH2&#13;&#10;kpYxQeakETa2RE+5UhW2tu24lilxQnHM7X+zv9UpG0s/hW7LLLzqY6VNuzjjdE5vwdYoAX9Wnc54&#13;&#10;nbzajEhNJADkbZuQtON++ijxFxzShPYXLYvBXf2nHCC01Rk9qxthH9vT1s84laOm2ubxomv4Av9D&#13;&#10;whnurGP3TTv4088I4i9wYMSWupvrIG/lT9LSuOQbPMYpM0eNXtPealpaFr0f/ocH8Gx3dEnHiYm+&#13;&#10;kye2pl4UmuiTrddAlJ/Uoskfe2Wqytlqq1hj8cAlxCxr9+rDNufD+9S/Q7WV32rTyTd5z6RLnDDX&#13;&#10;zExtAI/T/k2GzUkvlSP1nB14Kaee6OvVYX0STn3RB+zIf2APGbyubvcqtXU6+b4rtIySWC0QLjf6&#13;&#10;dwGeC67GlLeWA9hbIdCFv+77Dp5bsW/B7iP6Zx5/K4cJZMtOqnCNjUAlnBuVo514ovYNB1PCqApp&#13;&#10;0E9qg6T7GZQKBj5CG6ne0c3EqbAmRPBazr37NctDBGKkKqnW3JPSKb1UIHp7q/RigN6KKWQw8ibr&#13;&#10;dRhc8ziFwJB1eir8BOBrnK79HWkLczyWDgk2nAtWbAs71xlULd7JcY2bbKeCdz/0B+v5fmIqVWGm&#13;&#10;IRy8pUX3qbwgtpOUXznthOWCY/IN/uEBGyMjHi78Tp6bf2/zeTP1rqfBfElZmnfJC3bhD44OHblc&#13;&#10;dKJysM3R9eCu5g8yi+dCa/UERwcrKB24j0zvXcCisWE7F8/S9nnwXAC3Ui+/4DhMmqc0x76u8VYW&#13;&#10;g4TwVjvPNXXizdEy2U6gIf8ih2bCoaH+/PNfZSn90+SZNz46SzAmd4IOgGPlwcNMZFNXPvnRpz2g&#13;&#10;1GGOnBUcJbbUOARWoBNnRfhcXTsRDW545Zjwll5dV7ef5VwUk26rRkw0TaI5BjQ8JtWcMhw1dGIr&#13;&#10;EEdGJ/0ZaJnMmpxZNQEXeOnygrfixeoJjhfOCRM421AeRi4ycwBwRgj00E+8GtC9ngk9fulDoHMd&#13;&#10;IseJFQomMbbqnCfu4KrP0AdrwHV2tigPgzKHhoJ7EvwmDPTDkWOQA/eD8Kt91AYiz5nCGkpLD5nQ&#13;&#10;VRbaOW1U8Hq2IoXcntHeLTdvXmc1Qp47OUqHTC9hoFsj4LJFoZ/6jWxaRcGBtPSBT2eSeKM9dsnp&#13;&#10;k/IIf3TeNi/2Rsds8nUm5cphz6KRX1n3Oc6DD15lwCQ9esevwXqE7qSvg8voQ4sLH3qv30TP6XDJ&#13;&#10;Qvd+ziL55a/+LsuJf5JP4sb58fnndej8JPrgKLM6ihPe9pu3T+NmeDQ2y57Z15f5Og5H2bxN9WZ1&#13;&#10;vqpEFmEHOXTGxvzUAys6OHUE9Smi9Ue+2n3KgiOEzOqDepaiiOP+SRyT2SqUCcqTp1ZWpVBjByb3&#13;&#10;H9xPWWR1EnyJDIx2SDsbHed+m6/U4Ogi/VLrkTJLPQvyr77+Kttcnlz9H3/zRc4Y+uLqX/3L3736&#13;&#10;vV98FAfDR3FMPqss3h6/zMqTwZV2RimHrw5cQqKre4Nbnejgmglg/BCwn55M1PRyiT7qhHqmj9yV&#13;&#10;DuqhflN97srN5OFsex4YK3/s8X7+KKtZYgfKVr9LV/iCq5OdNrUYmACusInvRCbR6os4efd3PbA5&#13;&#10;8hXv6b44SsOAXVt0JO5N8AVZIzfv4hZZPo4s7gVt3PxGn+CprbAH3yBLO8+VN6Q7rrimX1T9s3Q9&#13;&#10;zOc+x2ElHs/6YpNNgQ5e5QBMrDhDx+etv05brE2zPexHkVVfzbE3/AZXnttXpTw6mQ2+lmVw5rb2&#13;&#10;AF9f2KROy1cdHDRLOH/EDc6Nmes57hii3QCAG2FwyltbqJ9pXxPbI19h2gZpBYSlFV4ktoyGryAr&#13;&#10;LvjqEKv3i34OvskZOQ50xfab/pxlOMvpfsPCnOM27TdddwynLp0Dadnw4r6RlvgzrcIogwC5Xz7P&#13;&#10;MJf8o0U6kM5+1m61W2yCs7H3SeO40J5YoRSLKzznyky2hx6a2mqqvZRPS+OaJ+UrZsPwrN+6OOjC&#13;&#10;fB0mYI0JjNffhEf1Y0PtA6rYsflAsgTrwNAZvN12GFvSPwawtlW95ImW2M2a8OJuuiJtsZ51z94S&#13;&#10;nQyXIi+W0r1IFJjjAS7/xkIu5SL+rvBd8Vt+t9O/K/427oVbZ4l+a1d+7hjftXqMLjvHSrsh3NcP&#13;&#10;C2F56NNDFN8ynqT3/94t32241XmV3fp/0KgCT+2Mct+yH2XeRvXbPx9lQbYtltt6/j7khf0BPJl3&#13;&#10;MgS2w67p2DhJW9fsJT42gh47u9jOTQ7AV0XNOGkDq71O3zMIkzDlcKk1YFtLJtOtv6ODu8ruZtz5&#13;&#10;Cal9vmbniOgzgTX6/ud+HZ/rrKvYx7ihipAp+V38PEx5sLtGXP+59O1HpuuUu29uZb8TCI/s+y4b&#13;&#10;WHrFU7ip29ru5LgTn8jFtdff2mGyFAyyO8BPRBvUMGCQag97+QgvKlff5kZrCBcuY8np6C+Gtjhv&#13;&#10;XA9ZKEM+b2pN4l51oMvIbtb+gIXGBUPfaIbWFOAMIKR2GwvgO8I0Ukx1cM/zAk4ecqwSpYvd52vI&#13;&#10;E34QYAq78eGzutgMx/WMB7zCxs3qC9gNPHnePOInHFd5j0Gg+DETcg1enWsHWOFljO3IHTzybYB/&#13;&#10;1BoMQe03NJfeQg5v+4QfcHvd+L1+V/ymu15kusSe41b2oXPmeQb/l1yXu81P/+tAoh2BbMp+B0IT&#13;&#10;d5Fz6Yk/h5XzHHe+v52+zxpYg4gZIOrUTdxGjtu0Jp5c4Sc/necbb7TVw5SXAfbY1L184jWOjzR4&#13;&#10;H+SNrje5j1MOBjcmiH6+uGQi+fUz+W038AnemfhzcFhl8lHifOXlZa7s40kmrj7hitbDOD1M6jWq&#13;&#10;rfPdAjMS40fdg4/Dw6AOryZb3kAJD14cDo8MrASycqDs9hQymizIXz0knbPk2zhclM2DDAwc8Goy&#13;&#10;v+2AvBxBD88TMB1Y8gq+kOPN3yvlHv6Evu0yeMv9vegy7/I74d7VInqxB5weyXuVnYScKsrBG1CT&#13;&#10;nL4Jz/YIulRLOE8MbAQyWP0xMJwG4TV5BAPKblvKJFugQ22bwQ/5ZhXO2IFVODup9Va6DrY4CKwR&#13;&#10;5CiwYoKIz+MIYUfeUH+Y8ztWRs4SbefrlxlEpWneA2C9daQbZ06VB4NffATW9hTtg7Nnuh0j+n78&#13;&#10;yBkljzMAl2/sEC4Tax2pwLlBhvuRNdO5Oj7E0yd+DILxunUQfeX2TewVXmXu99GDj2pntpaBqdM8&#13;&#10;drdbEL/JqhJv1cjuKw0PDufIvPEcvbUuhBaNc3ZYMs5R0mvK6V3bOMzkl0Dup1md4vDyOrBytaJG&#13;&#10;veFINMl9mfIzYOeUspLoRfDEFNLnPbx69kVW6NRHE1tPuZi09PPCwU1f3sioL5yeuq6H0a94A2ID&#13;&#10;Es6fh1lNRZev3zy6+uLZt1f/+c//5urDR/80B+Dm/KF3Oasgb1jZ2q7uqG0rC6vOKgYbHptna5wm&#13;&#10;ntHtwCE87Bg2kbWlAFwHLApzYHFW+aT+08ub+ybqJkgmY3lDbbVL8LLHOlUqOAZGl3Cw07Vb9OVP&#13;&#10;y5CriS8dzpJx5eTZv2njLjjgWVvZqziB7mxN1B51oArH/uDKfTLraPtLzHW6ejI4hhbc+2tC/pzp&#13;&#10;KaMNclTvoeH/6qwDMDQTqusjTw/pxWPi8cqOyrN2JLo0KCd7kNYWvBnWhqy9bhvIAdWtbsGDt3Hy&#13;&#10;TV9dsmmroLkrrF6aFlHoS4BnZOlj/3g+y16YS/Idd1O21w4SPIQGG3e7+FHce0jONC7xW4aAQQnF&#13;&#10;Mrenv82zxTLiFP91thPs3t5N86KHc/rm+a7rhefNfxNSv8cEwC3e6yvQFtrkFa+fmOj34ZsQCwLX&#13;&#10;FQARko2xafYk3m+c0GNT4q2Mm0OvrcqclVj6wD0TD29+6qB2e3Q+yty0vUpkN+gIdZak3quz7Bnc&#13;&#10;q3ytS93S1uvzO0eI3U69lkv+vEwIzNpDr1Iq2zFHAJqgXSx/wV0aeGy48NHmu6zTBmw3bXp0s33H&#13;&#10;yFsZAgobPRJJ7kaIxIt+rHUTTlhnDtF2vDEBT97vCjMWez/1dp7V5/uQE6NdOeumZRX9qcLue1h/&#13;&#10;Khudv8i22ur20CUMzUs6QlbAwesvGX/bQI51+LqHf8t52rfo8Bby4eFW5PFYPm/pc/HeleOsx713&#13;&#10;3ftznqE7dtH06uIMcfMezHUfER1Zza1+nHkE0+dKOTZyweL55q+67vjgAjV3t8olBt3xwrUTZaBK&#13;&#10;71Z5VZYb6LQhGkW8HQ7mG+kelIrf8DxyiL/9LG5i95y/KR59TsYAk5y/U8ptG3K7qh1d5ZmhgprM&#13;&#10;XVHoefsy978pnPUO9vzsfnlov5sndeaHhDOe2/Dbpi3f/yCHiQKNFZ1oTIOmAhlAU2iKPXKMWvsl&#13;&#10;j04YMrjLoKtLvzuUPaE4bg/1tsBFTcOj8ZqOoW9MMhg3WfAWVAeAE8L3rZYWNEj0P4kJF8PDKHaI&#13;&#10;nHQ8Bfyegg1sYJ1KMXmnwqk4BrUGO2Mqg3MVe7sQflPRLV+ufuRVWCrsNpabhsbSGaqXv4vnsMsm&#13;&#10;wFOd5Eld80x/eML7dDAjhTIVr6LBNXROjUIQ02RS8/dmWNpib9/fxS+YKdfwcVJiohukn3+L44x7&#13;&#10;JJB/JFnatc08bB7x7uE+xy28+DPerWwLu1fwG8Cf492fcezzBeaiM3GdVJ5kDWeL+ppPcHiZRsCk&#13;&#10;YvhXr5pmxpy40eO9bL/5sqs6TERMVDhNTFQf2+6QCd7Dx5kQZ9JogF5HQzpYK0Zmid3Xx4RtzpNw&#13;&#10;Tgl5DMA4WLR5eDFI5ywxkXKgp2BS7RO2Vo15M2oC5SBI/Aq2Vnj7bhLAAWMSugc12m7WFRfFHedE&#13;&#10;Jql1TuQ5/2uf1WseDADl38/m0sHs1c5b/vBJbrgNEH0txrkKBoy2AQmcu3WuBBcdzhssKkzbkjgD&#13;&#10;Dk4e+sQDWMtNtWlkfxR5c2kwUXyR9gwOfH2TwSFYzgn8dpIZfOdg0mUFCl4NJrvKIhLiVYDbJJdj&#13;&#10;Bw7tGv13RY7KS97ox2qXB5xceEtZgrVFx4oeqzyUrfLRPnIUPM4EzLkrnAvwgTeRVvc72Y3etDXa&#13;&#10;O/xr1zg8nsahYptP2yLbSgKjXJ1HgwfhRzmL5nHKX/gw24Vsi3HGx9rtx7EL5SRoM9lBnXORHwxe&#13;&#10;djJq1Qp5ZnuRQ1utKHxcWmjPQbJxnGUL0ddZyfQmB+iyRU6Olm3wKzv04HwbueEvjeQXx6EWiPKj&#13;&#10;5OmYndi+8zgOK3bMHpOp7SbIrvRJuXQQA0f4pD82M/WC00n+wD56d/W33/zq6uc//0XyhYeswuCk&#13;&#10;UR/7VYPQUS5sykCCvVkyX1vKKhMTBGXmTBP8/u0vv7r6i//9l1dPP/5nVx8//XEcll9WH+17UiY7&#13;&#10;eaJb+/NH1bhm1ZwCuc//w3yC1wsMbUr0n3hbSOXdgCcOXPW/K7DCN94fPZnhgkmSNsAKE92jutiV&#13;&#10;KGlf3loGHAZmi0U6X04S9UU9jq6Uy7UtpBTUEWUxZRYewlvArmGveUrklqP8UHJ2Td829rywey2t&#13;&#10;PIClAM/aUb/axiFz8SF6hOYLzAZ3N2Dwsom54msD3GCFlXfShv9wWjvd9Dr3Uh87nmle45msNIlN&#13;&#10;WLnXbY2xu64GTHrUU7vhrCXZOg8XX6W9Zqecl3xUlaSMgxjBEdwr6427ye9CjRwhVFupfHAsjdyu&#13;&#10;vsZZcsjfeG3Zoffqnw2iH5r5G9LV0aiPbYwNzgq7jN1iY+zwrN/lCs+r571Kg3d/C7vXxQN+76ff&#13;&#10;XIhD1svj9d3QmHxnetcAd9ys7OCX5tIFLu6Go0M9Y1uHPW3bWNSr7+NhJqX/f97u/cuS5LgP++3p&#13;&#10;7nk/sEssAFJ8mSJF68iyfI5kWf//b/KxfrBNUXyAECgSzwV2sfN+dM/4+4mouFX3dk/vAgSdM7er&#13;&#10;KjMyMjIiMjIzKjMrNc1/SZOn+KvZpVXNOJidYeOcLdI/Dsa2W4Uuf8Zmumob1WiP+NTy6TE+G1C0&#13;&#10;xgAYVwjyitNH0l8OV7rsTbxDqJvmlVY6XX1E8g2PUI62FF1x5fANztabxIEtG7fIP6TaKqBFeumT&#13;&#10;2BASYsIDcSm08Mx4tq+BSagy6y5/ir/Ne/FNQGUfiIaXtgkFu3k+vmWfhI/BTfxcR47HeOZ5+h/w&#13;&#10;nObnqXs5psLvCb0SksPK6tkeR0ibtj7Xilt07eo9ujM+IAvtfQnH9HkmQ2MKjK/npc7q7nnykKF+&#13;&#10;4ZuEyTOww595doVP2Z3WeI/h4BF3jE/+indzDUmDh/4d4mj9l42eHgfVS3GHilNAQ8eag35WOTrI&#13;&#10;QnUVX7U5Rv+GsO27gc0LiqJDe7ghXMebzje0dP4+LiDj3NhkAU/qX66owwo/uTpn52s+jozk7DD8&#13;&#10;nWfX4fM27vi+yz2MFTfhOrxjOwbGdfCUvG7g0djFyfsbO0yuEhalLI4115yYj6hqtAjMj4E0COtD&#13;&#10;iYaEj12H4WmEaXiMQh04E/EY4BNWLyuMkWwNXUo5xKfTQAejLcBaRjo3a2OTsjJ9FUDHrca2n4/r&#13;&#10;fvwMm0BQ27TBK67iQwOBCNL8xM91m7Y1PoNzC1tINn8Gh6ug4YFn+1JCYqLmSztMdPGzI8A1N1zl&#13;&#10;6c5Vngw08TFxSfrGAY75DT2TeeiU3qHpnfQu/2sMxoK/qzp4BsPhdcpZr13HpcZ74GlkoyNbuuX1&#13;&#10;m7i+9nO1gWCZTmbK2SPe3BSeRRYntTmxaVlE1mXApTyCKza0jpTDa2GVCZbDOjkFfvSjH5dTwgTM&#13;&#10;totfPX1Rk+j3p/0ZXg4Tk1VOB5Nj53OYDL7PGQrtGOkVEM+ePq3zKZBrRcibfLLYAZoOd7R6QZgt&#13;&#10;JBdpn3DWhDzfpVEup4VVZgZWDuqcFQ0m8hwMvmAizSTf9onHtlpw1i1tgP2YoL2bxKvnZeg22YPf&#13;&#10;uUmutoDUV3CWgRdHhvM5TvIG3IBUPS98MQTu/PPmnw0qZ0hwsi81SF/KFm/LyH4lTA7xrK8JJb0G&#13;&#10;uFpL7n1h5zTbS/CtJpHliMqkORNdbcake1bsqHMPKvLGzBv6ODouz60S0CbJwFLbnizhL2fyxaXD&#13;&#10;dm2Z4kBiBzlhfLY926UyOGTbnKmhvvh7eiv7s1Mf0nH2Cjzods6IwdXb23ljnVUjxR+8DG5beZwL&#13;&#10;ZVtNb7lpZ1dPxkPbYp9GFqOLtraMwwQvwG1hR/85CNSb/a4BfGjucytsS+qD6Go7S3wvHAb3QieH&#13;&#10;i1AOCbyNU165nIE+qepcESsxOJkentwv54pVKG9SF23AKqUH96xsolv5bG3y4gMe1DacOFHQzlKM&#13;&#10;XXUQsrMl+rBCZ5XkkMToHKemSWsa4O6tX/qvVDdyCO20Kff3o4N3ItMPd2/tnjw63/3uZ78XOr8K&#13;&#10;vT8LHs6mpHMMpED9YTlnrMyKKSUDB/Nxnqkn56GJRoaWgXeobL42t7vY/Y8f/SqwH3Z/9qe/t/v0&#13;&#10;yZPExcmW7TnnvoYTx0cNW8o0q1VS2YrsgVbneka0qCSc1KdcAhNfin5UwN9t0F+YODlnhiylt4Mw&#13;&#10;y+xPtGuOurT76KRVNA/Df+34Q9ocudVZKWmnwrS7/X0xHlXpW9KG4CYjcH7C0OM6k45JZ5Mn9HL/&#13;&#10;Tb4klYNmAJZr06DMxg3v/KbMgkHLYke2KCZf0bDBiYOQqssEvMNnwVkR+McZ5yd0eYUxT+jovpku&#13;&#10;0Esyo8POgrKCTjwYdsIQ61SbD17WzIB+eFW0JHb6LqRVHpmWsJ0AyTfyn7oDG3xznbz7a6HrcthR&#13;&#10;cHg2Z6gcOwo6feE3ovIyq3mw5YVypwTy7LSNqKscMKOPA/3/zzUFqzeeHenoTeUPrKvfdpI1NnJg&#13;&#10;4Nne759T7rBmTUdM7FdwkmJtgV/o0l70U3SP3eJQNeGxlUu/yMbVxCc2rlWj5Tc2vPWtS6z3joW3&#13;&#10;n7X5sZlFC72mi4Eh99yUHB0Qz0aLar2Yvj1EL3SyE6N/oSAJS5ldNdWrsNfn5bl0ILYwLSL1TB72&#13;&#10;aUmztb/EpOCEVYcxUUp+ylexTbso4M0fsgkL96FyTiFL7Ip7D3bl5qBPXBV8D7fKs6MG5zZeHLug&#13;&#10;rZPNgXwWm+IlFftC5vqsbblT2L7dYPXXhG35XwN6kMy+bPNu7w8Ab3j4JnmGT6Mb8wzt9p68b8ZH&#13;&#10;stcHePBsm7/iEl8rp470AZZrRFzIi6alqFVbJaFvo2gFffhHHbeqCtfqKL9KfztQFuKWPrj7pIbt&#13;&#10;/NopmL5K6Wdlr3CeDFRqHBrdsgK65jjJii50DAXFp8LZufytMV+uW1YpZ8oyLvynhJGN6+AsmS16&#13;&#10;OHHKEH9TADv4Bo6t2+L4jR0mg7C5FUIYoGJWGmsatcGTUCSyPAuxbzNhwmDglTrcHljR+wCoAVTE&#13;&#10;z0F+zjARr7j5DVyRUDPLFsQqzs1gBa4Fb10Kz8qsZlARGLJT/lKv7UCtSAweAeSWqSO8VtLx8Dbs&#13;&#10;TMArY/5M5+M6Yc3fNEzdpTOEytr+pN8UtrSB85zhTa7KpwLyd/2r0ysgzURDHb6LVH6XNTR2bP89&#13;&#10;LmebNvcD0/nFDr6mS7rftk7zfJi3eTN4XSd9Gzf3nTZ5+irOmxd8ELZ1KrkkbnDOtQCXP9fFDd2H&#13;&#10;RnGbq8tZ6536U9VF/HAO3sKFF6Gv4gqu+VUYk+eyVk705FdH+pMf/6QmwfTEmQmPHuUckUzkre7q&#13;&#10;7S6ZTqfOj/M1EisQ7DGuz84GntPj1av+sojyHILs+i6HRdYZGSn0NAP5F89z+CT8MaBvsz3F+RP1&#13;&#10;BZ5Mohzs2dsjcsZCJvBWNAgGaCYCVJXRdZArw86ZYfLps6WeDa7w3hYRqwmE2hKQSaXB/2k+uart&#13;&#10;cqJwmDCCM7nnnLBSRgBrwIaHDHwd3jqD+wwuhFqRkDi4yrHKyObf7Xx1yAoQS1u9rTH7xFurY7wR&#13;&#10;n4A3JjQBLBrFm5gLNWmAe4HnJKhBKjuYcgxw2Yf8aWeP+wQ0Fc8j1w8f4hSIveTcAms7kwF8kYaE&#13;&#10;AABAAElEQVQrB9QMiJzvIc4qDHzy5SFl4SGnlIMjz+MoQQde4E+tbnjeDhI8EgwA3BuYcUi50hcy&#13;&#10;qbNQgu/16xx8a2AWWSrfahbpzvF4l8NFbampzzQHlpPBG3IDdIGjzPkp5MqmcDxYXcN5cBKbUniz&#13;&#10;Wkp96CZdeZ6DLp/5pPDd0BK9ck6JlU7f/vZntaLEpN1qEKsbvIl+le1aVp44nPbJ428tDqBeLcTR&#13;&#10;ywHQOt2Ddw4bfFIfK0tsB+IU9FzOsFwvrfyJjGwZUp94QOI40FhzDgynn7oZlHwnZ684qPbFl7s/&#13;&#10;/INPd59+8u92//k//5e0jVelEye3HsS5kFUk4XMQRu+zSigy1R78OHfI0Fkg46APEeGzonKw7bvX&#13;&#10;u7//h1+Ubvz5v/qDovPk1Fegsp0t56MIdLeNCYMmI4eJs0VSTp7wna5XyKoXByrGp1Ltw4qRCLLw&#13;&#10;91t9q2G673q1tOFuR7Ef8WfRUfpyJzbgznm+iheHHV6it9vcYlS7tIIve5ZnthE9gnagzeuRaiAm&#13;&#10;bRlA0rHJ4wq/OgiulsW/z1a4NM2j0JP5FLrGu89Pu9yv1kj+onVznQxT3jzPVb23AVzHsdt43vV3&#13;&#10;HVrBHD9PuZWw/KGfbF6dWRJd0wasNCJZq+g4Seimt8o98Y4efWD72QrlVxUL2wwar5ugT5lF+zIu&#13;&#10;m7jrryOtpKYM+dZsZKCfaJuHv/XG27Xi04/k2uOK8Ip8Sd9/9Hou/iijy5FPAeUEzN+FfVdI63yb&#13;&#10;6M5evNjEfqPbkSucV/DuMYTgCsfXJfZIN8QOD9xP+9iXlbgpi660DAe3HJ2OR8ehYxaepdxqG9X+&#13;&#10;ujH0M077Z4Jn+2363NgvZRqf15bPtDt6q+ySW3RpT7P65D/a9AlThqtQ9Aa7/rHuY0JMopw/IoDz&#13;&#10;QoTtLZyVJ38GPrB0IN1hyVizT1EA/KnQtlBZ/eziB1/Jio7FoTw2A1RNwtAYwNSq7ErVr5S25Ztu&#13;&#10;ZykrNCAA0p6UQLFvu+5LT5O36hhChhZpXxdGvuC295MPzuvCNl6+ecbTlQ60pP8Nv71wcWZJOfkj&#13;&#10;Q9uChUPYrsO2vOto2qazI1N2adJCLzlVfJ7JfLtyZOzeFs/H7uH4GA1T70mfumxxDW3h7jZ6fz84&#13;&#10;9hFfczPwU9bhteu8dVptaSujuHwauKm5KtuV3oWQgHQLleN6+NbtTmvnycBur5uKkVETUJFT5lxF&#13;&#10;ui/ajQ2W9thtr/F0epdZ/Vrgehxu3Nov+oz9us2oQRepaKH52O3Uc7LvA9xbWvYJuRn+b+O+yf0W&#13;&#10;X48jjnPhCeJC6UIjiAP5HWfJ894WLrDL6OkayG8chRACaDqKceH83QyMTah05kJYlMIdENnnFfCA&#13;&#10;t4dq6ShkvCEUIzXeKOTDfNVDKENc5caI1Bs5HuvmRtQAWRX2d7zPKZfRYVRHuICGcZ1j/YthgvT+&#13;&#10;5vaaNncjrLmKd88jLMhLiENPxWFb4hz6h+SiOgCu8mqUlW+jxVvhwQFuW+bEzVV5kw6XSaE6e9Ow&#13;&#10;H8CIEJLeA75FHqFEt5hmVThAIWVomk5mskOxDVPuxDWt/QRPpzfuYB2wXA/rpDyh8y+0VswaNzAD&#13;&#10;N8+HNHTejlvxeG5eVO7CLH8bg7Xspciq/9xXjmLAwqPc+0JT5f8IY6R1+hZL83XY4I1Qf/miByZb&#13;&#10;SB2YAahPLp7QnUiJ3EziPv/5z3c//elPa5BtUnCSwfVp3n7bPnGZfcUG4wbhVqMYSHMwWLEgOJvE&#13;&#10;6gQT7ieZsHKCcBB422+Sqr2YTKKdHjqJ3aTYSoOnmdQOr3/19Ktql6VL+eCOA15n24u3/y9ePs+2&#13;&#10;jQcF7/l5Dri0SuTsrFdB9EGgpqE5jyMTdF9Hkf/dGbrz1mqxH1ZYcM7MahfwthYJJydZVRA7geZy&#13;&#10;TIRnNYhKWm7r3oT4xAGLpW8GdEt7004jdltd3mdlyfl5+JLy61PKGYRwmFgBYKVA5+226i17KlWT&#13;&#10;Hfc1wY7DwWoIuG3DwT9nXjgnhQ3iLBpnR+tFnCEm8aGN/nEIcG5I44h5wbkRWeM1+0AuHH7sLOdG&#13;&#10;b4P01j9v/PPFHM4EDpj5ZDPecGaroLeMcNjOQge055q4BjeecnD4Msc+JI/nOnAytNHD5y+eJ1/4&#13;&#10;mLrQpRcO843dRzvcJtS2yqC/Due1AiewntGLJ+f5HALHVK2qif6p471lRcxXWeXESfTpp5/WRP/B&#13;&#10;gwfh4d3dw+ioCfqLlG8CSWfw4ll0Vv1+9asvd9/5zndCQ5w2cQLQV31F8TjtBA14bBUTeq0mIRv6&#13;&#10;7x4/5EET/l1e+grPy8J37/Hj9G1ZZZUJ7YM4ak4NJHKmyJ2zb+2epo2dn6WNvf3l7k//5Pd3j+7/&#13;&#10;h91f/uUPdv/4oy93X/7qqzgFs3UpuH3Z7eIyjow0eA6MOTjWQXLn2WpRbTftmsxNIm6dxSEUPfD2&#13;&#10;8B9+/MXui+D683/1R7s//Bef7S7f/CrjAHainQ500tKRVDG0ezMUHIthoTfqA+dlVkadpI34t51U&#13;&#10;k3f3A/LfyqfJ+9Pg9MWZO9POOUI5UW/lq0W1zSsF1sHHyV80a0eoCh/R1/l6kFaTw6Tp/w3wU2LV&#13;&#10;mZOuVmJEDmQ1uuIq1OquxMMrXdB+6O7QJc49+c09UF8cYJt78q7PNchP3kwEt3nlGdyF4Jo/Bb+U&#13;&#10;WVT4E3wLSZWjdK0iyAPOrsPUC897K0M7d+hnbalLu2P3OJ3njAkIaxtidKd012wvPCs6MwhUr6lv&#13;&#10;FR5aPhbQ/nX1m7zg9qjq7Ty8qUyhj+bk6pYclT+21ZhGWj0Hop2UjXVkWROx4gvmrWErCzakHNnF&#13;&#10;O3Btm0veaUNCjUPqbv0DstqB9KpDw64QSQ+B0ibd9WNhS5NB9z5P6Jm2Iq/7wTu4Bq+rH7kvqpn2&#13;&#10;lfzax1J2jec3pE784JprgYRcV2V6qccOgm89qBTUlU3j/Bd63Gdsocy0p/A1ktu3qxiztI/ue/Z1&#13;&#10;JsRAEQHZlTN5aY/GTSbpYMnc731s1j6kEOONTjMWxgPjfnxCQ5Cm/tp1rR6voqxETLtceKJs+qUM&#13;&#10;urDXn+J9MKZvTWJwdP2b2q5rHReQcnZxKgpwOFhTZdgNEz9BURFLwpJ7c++25TrpjUdchwJe7q9e&#13;&#10;9nxM0tyvdbsKPzED63ng1b/GGYkzpgDj56WOPuNuVhULVgcbu+nTrgtb3JM+ZRTOyPU6GG222l4y&#13;&#10;1co1xzEs1Zd/cMDpvnCFvm0QN2lb+C3MN7m/DvdxvsE/5R2k11ywpHsYvaF3yuioaVv6zrx0wqP8&#13;&#10;tgG8lpaU+qt9Dw3ggHMshQN5cqVDchzqUNGb2G04KmqblHvlLTiG/ly7bxs93WRZkPkSlPJHl0s2&#13;&#10;S79WNJaOu+v2yo5of9XuU9zQWfm15U2AS6g2nttJnvg9aIPtH39bN4dOu20h7g/5/bEyix+R1wT1&#13;&#10;/Sc7TKCDyJWxdmUAa2lzGvjbRCDRlyUuIwyDLm8zwW6rEZBNWFM0UJMdkz8VID4D5zKq4vLMWXKg&#13;&#10;qpSlLWDlaSdJK68VFfJ+yOCsBB849AtzHUKGYeJHAGO8B2auVxQhCTWISD0JKF3AgHbLWZ6qTI03&#13;&#10;GtUNTULoLw1LjLos9Lk34EMLOrZe3RV5301p8so3/C5+hb1Fb6VNTjxv2C5ziSc/+fNbyKgE0BW3&#13;&#10;rdeS5fiSrMHReJqelddkAO+2jvI3DVOLY4yHz2D9Jhw/r/GL8VhBw2m17jA0eNreL8lXLlPO9lq6&#13;&#10;umXUgmtDXnST/jUtLZduN82brkvpQogrzVnwVTnBJ49wq9fUx4DnrXQmW3/7/b/Z/fKXv6gJn4HM&#13;&#10;MytBMil98OBRfYLVVz/kfZYv6dAjWzVOz/osiD4z4n7htV3E2STOrvB5VnnonFUK3jp7NjAymTp9&#13;&#10;3ZN6K0y0q0srPKpN5XDMTKpmq4nJPyeCSXRPQuMAySoDKzQMdmoCvThETAyVAdYBs7ak9Bd3HABr&#13;&#10;Usk50dsFDODUxWDQVps+HFV7ih0KHs4Ob8fGHui1irepqav8NcFPfgMSDoraCx3e6xBrIJf61KDz&#13;&#10;pLdq3MqqmncpoJwDgbNf29tfgxgT9jv3eqDiWV3evYOzl9uDnVBt+V1wp1y84ejgAMFH/LeShMzr&#13;&#10;7XIm94LOuhwpuXLc4JFn53lMsI3ijnM/UpaBDb0yQBTE2zp1O1fOgbt33+4eP3lcMKPz0m13ma8B&#13;&#10;2bIjoPFDBp/OFeGgwFtOB28ewJ5laxCHgNUKNZiIDQvng7udQ+4FbUTdj4NDZn/15Rc5pyOHrgZv&#13;&#10;OXcCxLnBQWK1SulX4jjCCPl5VpOQbTm4YtPJD0/g4hjE25Zpy5pThNPLmStWKuqnDCxtH6s+JTi7&#13;&#10;nZFLDxA4BrWDmsDhZeKtlFHmvfMcrvwuZ6lcZAtFVpecn1ky/SzK8yxfnTrZ/a//y/+0+/ann+z+&#13;&#10;6q9/tPvZ5xyLcQ6ep51ZVRN++Nyv87zepg1bXm5yWduq0p7Vi476ws5JrUjJFqOzx/kE9Ivd33z/&#13;&#10;J6nf5e5P/uDbwRnZfoiz8IOvEFmhogmaQLAf6Rn1JSknQgnn4DMh8XPfctAG1Lv7HbY9OpufOlv5&#13;&#10;UiuXskJIe6/DhAN/GafcXU6nOHlcgyDYlzJSkjZc9ouRZQARlJjWydwmzIotzi2TK58JFfAYPeyO&#13;&#10;+4nz3HSKp1vBWLjRDr+i9Fd1mz9dZuvhmg5W2w+VReceeoMDnqZ5UvsqL/SudR841+ZtlzE5trQP&#13;&#10;fE86u17eDtNP2+F8CYfzsK99rhQ8xcfgnzZcdJHlUv99HQ+LHhL217KBLe593De7Wfi2AOu/0jiL&#13;&#10;z7VlzUSZPviFFzWZCIOM8EYMrcfBcw2NzbstJS3jqddcr8IlhSzIaRNabpuIo9uBn+tR8o2PQ0OV&#13;&#10;21oQ+LV8OP1KHaQc0Wa8M6HhItcA+zdhyihRiV6z9G3iCm2uyV0P40xo3rc+wq//sd1Q/1TtBYbE&#13;&#10;T3svuUSebM5J2vEZxKGx267btgtDxNhENGZxV+xD6yES9Qkc7XTa1scXHN/6qcCIC1XhS+OmK1Vm&#13;&#10;VToyDEzbo5TEuVl9Rrf7YU3pb3Q+xrB212ANPJUvBOBB2Uz1S5p4dLf5YBNSTsh1qH7XGwY2JpR5&#13;&#10;wRJcgEt22Jp/9VemIqKfJ67oETUEgsY/MaMA9dR/juM8D/wG7EocGHOmWUlWbS38Eu83L4P0kcLT&#13;&#10;r3q8scV50/2WhoP7ja5O/m113dNdQV2qfunXjutZAPlTsMk0Zcx10r/J9dfNcz2Pm8aWlFLnrutS&#13;&#10;MQtv6dQ+eZGzPhEdW1p6vBPQ2MUMWMKDLV73a5BPa4i21j/KfMizoce1dWRh8wYJnjecdtVENv3w&#13;&#10;H8CXHAOr7VyR6ZTVGMzpKhRu9AmJSxsIJalz6xZbYaxgleqELT8mbng3eBvfPvWf5WarkytN6PQL&#13;&#10;BQvfhrYtEc27tV1O/rl+1GEyAFtkh0LtFIpSA6CUPsqpQX/22Wf1BuXiRZZ0Z8mu7pNB9RWPIjp/&#13;&#10;MR+/O1/jq0qpUAl9FKlxM1DvsjT5Qd56U+RasnrhGiXNQIthvpM3tAyxN9/ga6lxBHv3rpP8Lb2+&#13;&#10;nTelT4O+RWdg2Yzs8tc6So9iZ7l5dUY1uEIWpg/NfT9xM8grwxsYnQv+SLd8eJRl5DVwytQITUhh&#13;&#10;nFU5FFJe14FVtqAuhTe8Vm5N/AI7tMwVbA3aUgbS2/ERWsI/zwY/6OqBnQgTM1TkZzCffBTQPvlg&#13;&#10;x4AqwzhbmZZvf5MAT9UjOGrAlWd11ohh2HfMiEmaIJ4Mq7Ed1Q1NLaump+mX9aqyN1yhLKQL+q7/&#13;&#10;Uo7UbXw50+otxMrTLe7BObLBbwOS4Xs/x4GQOm7zKcdEEO/B1A4neuJtx8Thaf6jJ0nR65WGRJes&#13;&#10;6K/2o3zbCUy8fvCD7+++yKdZvdW3WoCMDWBunfWb4fv5agpHCofIRfQ6Uwa1rnbp+stf/rIG7ya+&#13;&#10;z54/rZUf2pStF+yslR7VMQT2Uc5RMBm9yNkoJty+9uIN+Se/80nphfMOXoYfgvM1nMmh0t6oc9yM&#13;&#10;UZPu/JGa2IZmAzx87DMnumPiwIi2LWX7pKvVMByfeeOSyeaT0FJbMjKhM9C69+BerToQZzIvvMsX&#13;&#10;Phh9K9S8c4ef80Kr5EQ4Db30THtXxzqrAlzeuNkuYfmyz92SWX0iOVcw2vhl6EALR64l9Bw196xy&#13;&#10;Ud8MVk3MbXvioCDTWrkQeG+UrdS5/c7b+zg3sqLl1tveKjNbGstpENvmmVNLMFF/nnpqf5xJ3jDh&#13;&#10;A6cFWXGE0TvlcHKUg+p+6xwZmfDSSfGcMpwPeKEN2X7DmXIrdhUOW2Tuht8vs3rjYRxvcx5NbU8J&#13;&#10;LXNejbwO/rWthYPDaiBOj4fRC/x4EZkq7zzOltoGFwXnBFOeFRYCHtLb5+kjvvvwO7vPskrEKhLO&#13;&#10;DJ/xtQLBqobPP/+8VkR9lTNNXrx4Wmdr3PfJ4aw8rBVUqbetTHiBV2W/Qx9nn200nCWcPvTIYci1&#13;&#10;PD18ZGPbzqI1bz7TN7DFtq2Rgzf+9JpPAE7hqRVV7+KgeZXzROI8cdbM86dfRNa/t/uC8/Ls3u4P&#13;&#10;fj/tI+X+P3/x/d3nX76MDkUmdTZJlqyXlYsjKwfGckLeYnOD9yxvf7T7k9hjk5JbcZhkY0ZNrHcf&#13;&#10;HuTrOe92f/Hf/nH3PofK/lG2AHHYGIbRCXp1knpxJPhs+AdfforuMyoRQWjqrTbx+2XpAtnrK/XR&#13;&#10;bYfZB3nh8XlnsvWjDxxk96Pn3Y/0l4FOYrvwMtYs5Vu51pNn8i4bx2iFerrvufpFbSu8ZRdaX5a3&#13;&#10;pOG1rpkcakKVTOCFpkOLbTzaqbfkVgTBhb5qjwCSZ++8Dg72i/PYlc0MGYXPfdnA8ABt5YhLjCsZ&#13;&#10;h4NV16agy01y0eg6tp3NSmzxDZ3bNDLh7NAOpCmny1VynGVZGcdhzFbXGTuxBbbO4YEJMGddHZyc&#13;&#10;+7IZMYflJEp5Zxm4CnCqU/WVea7JXK7zDEaY+H7qvzNGqfTwavq2eXattpHyUFyO4dDmybggGXI1&#13;&#10;Yc6qN+0kv4Jf6Jn6liM1REpj/8l9ZNmTPn1o65o8/TKl4Vtm3Q+id2g0kSxbtjiE4Ra6zObNyKNx&#13;&#10;6jM7fuC26QMjbuBcxc+vCqjMrdN4wm4JVgDol+ku3nd91vLGYVJjBUxLwK+Y772ei5uy5Zeu7EQq&#13;&#10;qtPyDAZfOPONga3U/CpbEvX7+QNLpdOfSKhwlAMlbZhOwkkmXf/UEeuCv1401Fav1ClxsYqVoG01&#13;&#10;Xdpuj+dNozjJjO2tGOTsswr0ZX5WOVgpBSk9Hkea9l1lBgecNCmUVv+AbHSRo6v63UqfXfY29TUe&#13;&#10;MVGUg+6zb2i6lXuiDzeKH9qi/Gxir9ZNX7nUmZ6aD1STrfLoa2ym+uXZ6lXjDX23uovTt9L7HnOl&#13;&#10;vNg59qbHUAE/CsrehuNnadfFbfO4Hz3Aj37RvNiFlF26Ebrm5YOxwJ3wx3jKeEK/SWWKl4uubXEq&#13;&#10;X15t0b2yKi64jccFz/u0PMMnkMvQ5nlgar5FmknvttBtgMy8DEgu4Psw+fYRuREnHOOfeO1q7vfX&#13;&#10;ytF/jvOtuJSNtlXXK8dSKcXubVs1t+4ntFnltPxX3ZQX7zjiONwqFJ8P6Y+2ND/MNfMb+tTDS+/a&#13;&#10;Ahtl3K941CLwyosSylc8Cx8D23lz9S952MI1FNELTGje0LLStkKX0U4LCeKKLL6Qu3wpdmHLcu2x&#13;&#10;tDahbO39zu3UZVkt3bBNC15N3l7JleckNQ/rZi+/DTUVh4amY+x+0zZyHnjPV+NC+0a96H3PK1uX&#13;&#10;O2/TOHjK4ZuH5uvE9rM4OLb0fNRhsma9+Q6yaXAqUCqZOINMk6hfZsBVJMYY8b4ZSNebpMB0ws34&#13;&#10;4SymB0zj1nlURVQG4ihUddR5S3Mng+/HTzKozyDs5esXNRC3XNib0O9893v5msP9OjjQkm2KSCmL&#13;&#10;5pDSA4mVmeL9SnM2JCpbUOePbdGRXlCBaejVoEgb3NAP78RP6HIpzkojjIo2CK2OOMBDy+Cb/B+9&#13;&#10;BkFqlX8aIfa3MqARDvjhbLyBK2UBGz4tOjf1qfyVZxsj9jB0XeBVF2Ws8O7X9I4fmImHDcVrruZZ&#13;&#10;orBkH6pTGCKLV5vELWiiD1P2KEILOvu3xt581/VZMW7rN3WY62Dq5zVPxedRvIEjOtRvsWOdfMCr&#13;&#10;BVPi0Es+lvj/8H/89zq/4e4jMjOBzdda0onyZXvbzidzftvJ6pyH3hTfL8ciDCb1bzPIOU3bsQrs&#13;&#10;ZT5n2vw4qa0vYASDhFrVYKCVwhlOwWQW7TUpzqTSaoCzizgLPvhqSs5vKEeNQeT72iIkj0n3uzg0&#13;&#10;rGgwSBPgQZt64cccampwLTyIHfn0k0/r3qGI9IoD4E0mHef5DKu8Jjs5ISM4W89rIpI6HQd5BW1f&#13;&#10;XSqYENdSxR78Ovuk5JVxn/buYFH2a1Y/WAky+4WtbnFY7OmtDGaCTwd7mvNQBG/5rEgpoxUfji1Q&#13;&#10;NdDNoJIDiSNDUJYfh+/wmm4LeF2rTe5Z1cHRERmHd+8uM+l/mxUPkZ3grJDBY+DUA91XVcYcZHv+&#13;&#10;8ry2R4GvjiVlcEa8jnPtXhwY4vCNPt/xKduFV+KdHUOOxWuT64V3IXsfqs0mD7lKZ8M5SywbRtvp&#13;&#10;2xmwx0kTZwAHx2k6YFsP1Av8vXwxRl6TEeWSF5lbZcLBZnXIK9c4eB49it2P/X+abUOvXr+MHJqf&#13;&#10;CDI50B+Z1HOqcJg4R0f+OgA3OoVH6rh/c2LQGH2+uDDYaR3vTj9ySP1rMJJB+utsGbu8eB5ZXaRv&#13;&#10;yXkroe1+vibzIYNuvrrXL7MV59b93Xe+/Wj3f/zv/3r3X/7vv979+GdfYXom+g8yOMepXr1DGw3q&#13;&#10;qy1JP3PorNbNTrLd+rw4QlzjyNPG//rvfhzH0Mvdv/yX3628b15/VasxTcBZOjJ6k61nEJWOR80N&#13;&#10;tLOLKIVRx26z+FxyTPwizgC0kxT/OZ/qDJ3Ik37h75us4rl9/igDvcDFzghaEbuFRv3rLgfXuve/&#13;&#10;eJZKkn890wOyiTze5pDI0tnkJ2urpgQ094QuWdCYuNFt6RMnfgL0javbkjNy6A5Yg1/tyuSj6CiM&#13;&#10;nbPqn9u55mZJxaw1bJ9WWtR3oSdlTSj6ljqoh/o2HZxz2rmVdhyb/QlhE07PJoZC6a2VUJkEKYvu&#13;&#10;1Sq0qottgeoFcssBz18fykYhOgFN8B9jaVpXGOMtCktrORCNwdwbm81EBrT7SqsrvPkFZuXHUUky&#13;&#10;JWrlJ6qEhhMvHE4QKqrjl/SJUc42TP22cd/0fsq+Hl45Tdt16RwjQ8sWTzlOQvPw47q84vDxOGzj&#13;&#10;uo/J2Cr/MnLYgypL3zRth12Zr+SQ+1put5HKmT/YhseeORB89nwv1+Cse7IuecduxQ4Yf3P0cY68&#13;&#10;iv66lh4nrfW4pL/Qp01pH4krGdG7bvNVuJdFKX14ZqLNYRIy4kzOlTOoArrTRhY5N2+NncijdbRm&#13;&#10;aXkquFxbH6X7JT4XtqvHWfB5qZL2ibbiQNOCnv6nTYrrUDSujxP9W72OzlS/G7tVK3ZzFe+n+rb5&#13;&#10;DtxMUG3FnEAzvi6Q62q1Ah28UzX1xKuNWdujK2kuMhA5Y6qhZwC3z013EBZ8Xwdu4gZ+9GDSJ36e&#13;&#10;f3tXdKhx62OpVhRjW97cuw5Px8ZdRwe4Wt28Sax5ZvFrz90qEwherkH6wKyx613T2s8Dt80/kNu4&#13;&#10;gZu05aoSVdetfoPterIuSPYhCdeyH0ktnUmEelaVCi756mFtw0elHfB0m3Ys623adfellyl7Qj0f&#13;&#10;8KzrMOkfu45cj9O7XpFK6uOnDf7GDpMhtgrbMyhF4ld+Ji2W20pC9kkGwBwmBl4+Rzj5yaqUCNBH&#13;&#10;QsEmzQTegMPbQY1bh3353qGHp/nk4oPd3QzmeFXPsqLldSZQ7zPZae97v2k1abH0Fc06kvYcdvlt&#13;&#10;NA1IGd00h5RVdSuatkrXCjOkqt/UZeApVIWlTlVe4uqqQU7mXMVpKAyS+Mm6ARELMmlq3W8yxClX&#13;&#10;PByFJ881CFpol94wXU71JXKkjpYlWl1Tb9GKBqVrIA27pXLF33UNSGSxwC1VFXdTqM58gYVPmOvc&#13;&#10;z/P26n7qUPUp4JbBdOSiBLCdV56ekO3zJH3uG27obx6teT03bOMq1Ff+3JQ29MrkfnDP4GXy7icQ&#13;&#10;Ja8wNA2nYVO/knmMUhyBja/lMzgDHF31diF1zYTT1oQvsp3BRNxhmXe96c8k5nGuBjBvMtF0LsmH&#13;&#10;53ljmTfEnAkcmgZSj7Jiy8Tq+WnyZXBuwjblmFhwoKDBVg8rFjxPXWwFqW06GeCb5PvSCceAlR0m&#13;&#10;3Nrsu3c9meoJePh+N3WJrKYcE7IP7/q53uSncHzgIDBptQJA+X515kTav8mbNmpAZfvIy6zgUL6t&#13;&#10;EpwPDv6E11dSTLJ9nasmxGnoBhXwBl3hdD+WsNpudIdu4dGtODxMguurPclggFqTrwzivHWaUIfD&#13;&#10;7nxByOdmM6nJYLW+cBEaDZrhuHM38Lk/zSTS4PV9bCS+W31Qby8CW+eJKCc0VWtMm1cPPDcJRhN7&#13;&#10;6a2EeNuW8UW8JbkGuVbEcDrU2TGpB/tIziev6GJTjEfO/sBncOOc8VaonEHBSdZW4pC1VSvqhv+j&#13;&#10;E/QXDWev46DOqhDy8ow/JtMmfuiY1T9KNtnj9HawpfzseQ0Gk4982GSOG045ttwKEw4qvzd1po0t&#13;&#10;Xf1W1CeP2XROPue31MqpL9/Vqgj1wUt141CzssSXdKzSseJJnfzOUma1x5SrTTV7Uq/IFl3dR3R/&#13;&#10;YGJQ7S5t0psJjpvXccy/fP5l4OJIS/L7DLhfv+m3rTXY57qrVT6vczbQt3f/7t/+ccr7uzhNnqee&#13;&#10;kdPdrEqyzCz59FV4EqpCGyeodhg7Frxie7ClD4hDJv2A7vvZi4vd3/7wZzmr6GT3B/8ijsToa7WL&#13;&#10;OLJq1VrxNM638BcWEyCDuA9xuNRbsWoHzQN8mAFvgCuk1RUPxdenr0PS8+c+G5q27mVEeHj/Xvf1&#13;&#10;aA9XynZFQ/e8xLMJxWt8rg4k5KbPtiLudfQn3C7ak1j6qi92321f01H3xjUYW0bzlhUf/ZTW9kI7&#13;&#10;XkOXK0/TAX3jrxzR+QnKnFD3C5oF9STVtXVJf9O2epwi4uUdXas32GScMkt/oqNlm2uS6YDs1VmC&#13;&#10;3/DQcY4+es6O0Gts6TFGqInSNX+6vqUjG+rIZMI2bT9GmcRc1Rj0WvPmz8hMYskkEFWH4HbVnv3K&#13;&#10;EVVtJrqZ+Pw/CGCbFz1OwWL9nPjWOxm6rTX/O61leYCqHqo+4cVxqLxLJaotLLJsnCv08E0MGia4&#13;&#10;b5pWTmzTB+63cT2mCc6anKbolaKPlRS+VVLzFS7iFssZ4W0wHRJjPG7bHP7ra/p8nFiQ2E5V9zKg&#13;&#10;bE9sUVk5+ZO3V4Z0e8HLsvGxS+6lWUnyJk68eikRe89Bwk6WPkQ2o3499jzkJ55adUC+4MwbivqS&#13;&#10;V7clbUodlOVlgfEq53ZDBiYahP4r8mlkBVew6qeewVMfckj7+mALY/Irs9uuW/RwmnRcOXUqrrAU&#13;&#10;3OTBbzj/OcKxXnRZ3Tamrg2DzuGNFxS9LRZNxhAcTHg0Qbv01O2zbd+hjYwciv8BCuC+6oPg6JrS&#13;&#10;C5dofYU+T/75bcHZHP8m7MuZiM11m6Z+89uA/Ma3zb+hI1f6U/JeyikdCZ8W29Lwa3G/Di2145Wz&#13;&#10;b1NvmNQvGhidD0c2OoQqz5uoteD93aS65lcCnfoM0PJMQUeelTR5B265aoCtGIlI3jx/yIs/WetM&#13;&#10;xTjlOBetwK4XgvDiWf4Nem3mmHK8Gl1bSrrxMv1S2aPk3erBNqP4Y7lI/1j8Nu/x/XEeeLflbuX9&#13;&#10;GztMVuLwNpq1yAfPFVDLnPNWJD172MiwdfC1A4dPrkR2xbcNaQGtS3X4ljuFQRwwvvzxySef1MTw&#13;&#10;nbMbDNgy8Xv8+Mnu4s2LOrfBgZiv3mRyl0+h6hAMRH/2s5/uPv+ZLxvYq+6TjFmurbPwr4TqDWOX&#13;&#10;7LnDUN0GhjCr0Sd6QLaMlUdeuSpnDfAak3iNRic/dRenfk1Dw23/Du7CWVop71ixlbbCo9yCWcvD&#13;&#10;U3UthU20WtU+TiDJriOS1rTmL3ryAzmoamALfgmHZXR9J+26K/gaOg9LF6Au5zDHEUjJfAtRdAZo&#13;&#10;GhXDIk6+oWvFu2KbgWzl3yAEK5+6Fp1kscRtwPa3K+59VA/wi4I17vhum8/9PKPLZEgNOq6vmpOO&#13;&#10;umGTHPoMUCostBJTDQbTIZ5l6d6zbE/w5tfnPZ+9/KLkepHBjEmVSbAzCE5Pcs5CDua05PTVsz4A&#13;&#10;Fk7njwh44N7A9+JJtiKkraDx/FVWM2TwZdD16nX02KAlemiwY1LHAcERaVIt2AbxOhPI53FikJW3&#13;&#10;xaeZDDjgdd4QGXj1SojIk46G97MNxpJS7cJS9fpscCbp9BQMJ4V8nDdPc7iZ1WMm+M9zXkut/CDD&#13;&#10;/EzI1acm4eXAWEwd+ZrIBEZb5DjAj9KDPAtoZNMucr6IrTiclNqdSTkHwrz9rq0MEc77TPpMgO7F&#13;&#10;kTPB1j9OFHUT1O31KxNdb2YjlTdWIbRML6MEyrek1ieDu8xuWwa4ylP+reAQDE7hGz3yWWhy8ExG&#13;&#10;grbtrbTtRrbVmJiS0/m7rPyLjG2DgYNDwaSMkwUN8hl0vYt95PChD7XNJ7I0yCbbtymnt/3kbI/8&#13;&#10;uwyNaDIQJwsTdQ4PPOT8wGPPZY9SD2U7m0aopc3hhxUmt6KndA9dePHwfg6SjUNOWZwulpZ/68m3&#13;&#10;6t6KpW//zu9kRcmvaruQLzedZ7WNN53Pn+Yw2tTFChJfy+Es4TShz/fu3q/VJdJLN0OPdhRtqIF+&#13;&#10;rVa0eiJ48FOdBPSCo0/0zJv+V5evd8+ygvJlaKgtPHFWXLxPW8w2HU6Nt3Gc6GNOcq6IrvD1i1/k&#13;&#10;s8NPdv/pP/6b3Q9++IusDvnR7udffJktZE8itxye+jovAEpXrSKJ3LWLDKiijrkWGaWzSOIsRc/Z&#13;&#10;7ZyHkm1xf/W3/1B8+5M//l5eToTu1AH/OY7xrnQjcrJSSx0cexJJV3kw00W62dpaFqni4Lgd2nxy&#13;&#10;mT6TpbZYNiJlcKI8uNXbuuApHsXqwIDHAb0S5A9k0vvsBO3dCgU0wsv2OTemVkZFH4VqB7lHH7ig&#13;&#10;d5fysiInDLolf5jUeJTL/bIUnkxR/YqTPs4wGNiy0gU2IeVW/7rkU07Z6DzPoNbEr8iXOcGkEm3y&#13;&#10;Blu198YD19KeAjOTV3HFv9CHlt62kPYcXrIhJKANWgFlvMOZZJVJrw4QH7sRuBmHVLELveyZ+OZv&#13;&#10;kXftHzA3hcO6LjxMBvyg+6lknhqHdkBmpQ+5kn/LYNXZtazmZ/O8Y9E61OD98FtZZTtrpt1yEVek&#13;&#10;TwZULPaV7AdR81/5K+1Kk/84gL0uHlzJKvXZhgP4r5/ZhB/qscWw3g8u1+MwlB7T5nnS8Cv/i2f0&#13;&#10;i2P8dVYqmWzgcfXTS99BT+kT2VcbC5J2nESHk1fAQ+nKQBM9xFQy9dPH1Iqo2AF60A4Tupv4lGtb&#13;&#10;UDlKkt/KOXogVP2Cb+o5k2qyVgFgJWsyLPi6BJ4+pI0nus9aSh+Zvgme/E+eVD43zSN5577z+ztl&#13;&#10;dpq641/n45kaznebWMoPRPFgRVN34upXs+CjxN/i40ozGbGTXa+RA7kNLdXnhkFWZuKJ4KUZ3lt1&#13;&#10;ezs0m+ReZBXqNqivcdDIaNKmbP1PSp/oq1dl5YeO/K30whm85DI2cfABcL9yvJ87f2W/8mfqODCu&#13;&#10;2vQ8X8nwG0RUGfItvJsytqgKZl9uy6LsTdV9ybjPsPJDlLzbOu/B8IzAFhzwgaXsDmOVJDRn9+R1&#13;&#10;5D4lQMT00QCJ32A5BKzyQExhGlqFuSZvtVH2hD3os0lP3jsvLf/zMz6ItJciElGdx+SffnFBm8uU&#13;&#10;eWybV4jDu4E/jO2nPd153MKJ3z5fl3firoPd4gXneX7LLGKyr9frEK2p610ZuvBVw+Ut+xCG4ZkJ&#13;&#10;w71qxN2B26tFdN50Gxy7/yahl5jB34NVQmLIebJfZ2B9+f5urpkIZg/5a/s340Sxzx4RlvMTqPKc&#13;&#10;baJvtYSadG9n+bfl9g7Um/MgYkv3oRl0KIh94tHNTbxqwXUHBE6Y61ao7nUgPWDrAjqu834sX0NW&#13;&#10;av7A35UggyrONb/2lHf58Lor47MMvnpwYgC6NFbySqdraTmcsI5B3NKd6BtDD1pbgafeMgyOiXNt&#13;&#10;6lb+7OGK3kldi+s8He8eTnootMF2h/Iur/hRT2v5HlcaWs96WefK9yXLlYvy/I7xDr6pY0D29R0k&#13;&#10;k7efm8ZJO8yfeo0xDcA2DV4GNmtVS24v8lnXjKzjUPw0DgMT3nzZIxOm29na4NwNW3TIk0PgTa70&#13;&#10;Xx4DIXgts6/Bb3ho+Z2VXPTBoN3EuQZQKc6E11tPTg+rVKQbdBWdIckZIkI5I/IWHg6OhjoLJF9F&#13;&#10;MYn2NRRfTmEnOHRMkpWvHE4D4TTnedy//7AmvA7xhL/acyb3HDRlrOP2NlCEQ6DHunlvozgPxJ/l&#13;&#10;CzvqVw6SDO7wvvIabWZMqM4CGJMpwduZnlhlpUicB858MYmnX2eBV44VFA+ygkd4k0mxyej5ZU/w&#13;&#10;OCrU35YP8WANYIV3OaCTkwNfarVONN/qmNoeUisybEnoiVivqImj2KqK0FdLPHPFL8HqHs5fvMVX&#13;&#10;Aa7d7mHVxyoScrPXVLAlxpkkti8pH484t33C+P3786TnMNhsbXljop86cqZY6VE8S709u1fGWVZF&#13;&#10;kJcAl0Av8E3d6Rknxa1svzEZDNm1VQtc0SQiYTpPZ5o4lBtPXsS5hlarRG7bRhb7/eSTb+0epxgr&#13;&#10;hqwm0TeQmXOx6DBnyhmbFfo4SR5n+82jOBCdq0Kn6qBWOgEmRhEcB4XBv/NCav89R1Hxc3WYcBRZ&#13;&#10;tQXHWXjzNs/ltHqTzxjns8Fv3nLiPU8zfL/75RfZnhM9vpVtOM4deZ9Bq1UYL559uXvw6FvhW85c&#13;&#10;OXuw+7M//U76qdPdX3//x5VHGbfzNZxLeTIAwU8LT9Qv2rqYsdDMFuQUHk42d69T9q1sAbp4e7b7&#13;&#10;wd//PJp0uvu93/tueNOra05O8uWgyLYGseGlawSbBS2wpk0sMjD5mRC2VFCWNl4OlsiRPfCzQu1N&#13;&#10;+li6Z5urc2roUU1eFzxk+rFDyenxFIceujD641oD+ehaaQfdDXzRj/Y9cSEy/yst6WBLR5P/g45+&#13;&#10;ee76rf1PZ/e85IWz+LDa++FJIfmaP8o8/LU+O2MEFcd6zjFlUsnW9VfGsqUhbalsr7qnLhxInJ1W&#13;&#10;teFxrSorGiNd9KZ+0fyyB+xYTTwXOqctfQ3Zv1Zy1S85pp6Yt6hIteuaKEdPyI4TXSr++gnNz34o&#13;&#10;hwh1Tj22fF7vwzX486u61HaMVV6NE64FeXG5ivnoH7iuC+KVu6/XArTScl2urk/zvPXseqirsZwn&#13;&#10;E3q8lacbaBtY16JzG1H1Dv2xgewXh6svTnlJWM5vNi4wVh3eTp/S52c5L6e3ehpn6o84Ufikhg/0&#13;&#10;qu4XPa0VI3Q1OqsczhHOZHZBWv5H7hY6xV6lLlptjaO12fTN1a5zvw/qm19xIvGxZJW08rxlInIc&#13;&#10;JpcmkNp08nH8cCQ7i+WYJwdyrkotpZIxmyou1w8xrJ57rI1LHWbMnOpUgI+tQusB7jyra/4XDV2Z&#13;&#10;znPd3+O818F8LG7kAodfjc/C68FZbS7PVvnVCsXQpJ9yNpq+TX72VOg81Zvs8698X+oSuIlj/z8W&#13;&#10;pODbXAdu8rqy2a5bLPWcerj6CVOXwTFX8ZPm+s9h264rS1yVi/aFhrni5dyjh35wUO5DsZoGjR6r&#13;&#10;Y/d32/5wzdFl7JVwjyh1j0KObq7we4AaC0SNbw7F4+tyr9nUZ2Sxxq53Q4OY7qtzoy1Bm1/zQeoS&#13;&#10;UVdP6O+y6++WT8C/JtxE03FWsOrxm4Yp6xiH+EmD+6MOE4lbIraZpO0DvqWT7NAM04gx1qDWQP8i&#13;&#10;bxylMHre/JooIUyDMuy7KXQFWmTVYNKIa8l/jMKHN776cVkHVD6IAyQj1QwX0RLjnQGoyZBDoc7r&#13;&#10;0NmUkzJ72TNj0l+2IFThmNcfre8R7FC/5VUh3PwZhRthuM5vA7a/HVzV2STW88RtcchQ7WGB8bwN&#13;&#10;Ve5xxRaAWjof4nWQ21ADmuRJiYlGJ0fVCoFfgxIt6Lo5HKZPPeTZ3uNj8UT8krYvaJM29Pagu8tH&#13;&#10;E175wTk0NWkjoSBRq4XeIbvlIK3DpM/zdXUUN6HLm6eOb5zr/T51ydf5u4FPeZJWXM39yTfXTpev&#13;&#10;Y3T4Joq2JFiq4qDA16+f7x48/p0Muj/s7qateONkRUOs6+5+Jr6P81lUS+wu36d9hAloeRcYThBO&#13;&#10;AltZrAYwGdXe3mYbRH02NM+1xSNF27ZjW8N52p4tQ3V+RCZj9eYqwqutIcGtfZOJyZRPZd65k0lh&#13;&#10;VotwYtwpx02v2vC1HZMHg7Inoc+2CYek2mZksu48lJN8bsvbeoPC+kxu8OCHsuE3EUE/G1OT+dAD&#13;&#10;TtDv2w546rW650zo0Wo7jHqyVXCgy1aI0q1MKOWpLwOFd+VAWSbXzvCQz2qEk6zaYVNqxVrw4Bnd&#13;&#10;MhjlpEI7pxA+m8TXwDJ4yW7/pi0Ekp2vZdBlzoaizcQ2/+B7f9Y21pkl6v327uKQcIbJnZ7Uck5Y&#13;&#10;kQGX1QAvQu9X9ZlnZ6nESRYnC+eIoP6vMtl/8CifjU2AU5lWo6jbrXx2lqzaiePg2naecaZYkQMP&#13;&#10;RxVZq5sJN755JksDank83zkPfeHHnLnCwa1e1UfkjaHtO+xx2fXgrZUMtvOk/3j07SeVTu73szrE&#13;&#10;m/gPcZDYqkOHnR9jxZF28Pjh43LeqQvcdImTBP9drTiRpi1YCYMHVjtaQcPB+DwrWThNTAjEo1H/&#13;&#10;4rBf/dZ3cwgtvZfeMNoQB4fPTjs7BlycO+EjJ4ozSnwWm4PjTsq+zKrHW1mNEZSh/W220DwOjfd3&#13;&#10;//Uvf7j70U+/jA7FOZ1DYj8EpvrFDOzpSBCULpag8ge/S38MSPN7Ez7cufcofHu5+5ucafLydQ6C&#13;&#10;/cM/rPI5oKwygaQGsIHvuURw50Z7mf57a3XmHrtsszuJw0hb5iCrLV7Ba2DOefL4W49L9kG08Jcu&#13;&#10;NJ1onjbhXqh+vKx8HlIAJ4w6zY+M3Au9WgED+nlN6zjsaf50H0B3eyIkd9uw6b8KReCl44XQvAyx&#13;&#10;S4Bfnbuc2JMlvmnueGlrcL/SK35oL0QiAlJkhn/jLKlJZ5TGlhw6bTIa7pXeskUmsrY1si102aoS&#13;&#10;Os5BQpeK/lTIy25t76bJTZGwMEEbvS4UH5aE0glGcxOmTmwkK1VbimL/pt+dqzbTsPjYZdX5QHQ1&#13;&#10;z8WtXNExz5ti6rZF3TyFC+7iwSFJV2Q3eOQ5Al1lMkBHV7RMHSdJuROkBaRCw00Jh/xsPJPr6rXx&#13;&#10;cCSQdjQUH6A6RLPn3VUMYlZgbRedZ8FDZ/RJtm664mO9MGDPY385ZTmjq58m38hEW67VTLHDmAaz&#13;&#10;OsBJV/dnkSwOEna9ZJ90epdiAt+TSLmhzf8KXtJZNbinFkF7/YgdCI7hx5Jlf0FDIPKjJ+mT0Zr7&#13;&#10;t7d6m307B1Y5F54qadWbZGz8+/jgCp40pdhgqzHZgHbYhJiaoBbTEluYF3qH/rEBaNrXI7eTnsgr&#13;&#10;oXVljZ7nrt8av73b8kS92Qa8Gn65yi8N9eDxWRsR2MDz4t9iPxc+S6t8IRhn6R77OrQMba5pdcAr&#13;&#10;bOmZOFfSvM6eDD7XwVnwhVc7ao5t06QLU5brdekNtf4dXCOFb54ntOWf/MXXqs2K1x15Dx3g5mfu&#13;&#10;NKuDD3N42mv/PgmOoZOdTnM5CNVfpR0X7YEVKs8B1NEDuIWPRynXPIbfytQ4N6Hqk+cqt+KvanJq&#13;&#10;3TyIntA3sFX00qZcyoYlf+XOnxVfF7a2m36+6e8WFn3HuG7K+8+RNm1tcN/oMAE0gp4Mx9fqqMMk&#13;&#10;cLzmnhlxnWQt9dNRl1ENTOKs9vAm1FsJz3uDdYx489xlNPMsqfPGlqeZcr5961wFny/L4Jjxr84h&#13;&#10;WAOXHKEhgyaDY0ZDjnwLrb/Egeb8xJUercq0rfN6D7IbkWspySAoJM2DAwEHpaTCAX0eJp0gRDTW&#13;&#10;3CZIK2VcFMUzBdq2r2nEA18ZN38Kx9IwSvmSv8ofnAWr1MZanV04M2UvZJYRCUWBS9pCJRhvD1x1&#13;&#10;Xuh3f2PAoxsC2gpD8AymwXlzzoWvoaEMXpwAgka9Dc37xlz3S2KTlRKSFHUt2Ujawgwdc12yHlzA&#13;&#10;N66W3THsTc/SxggN0sIXHcboLWu7nOZ3v6myZL/fIn2IBfYJP2+CLZF+7ssieavu7frJqyyfjT44&#13;&#10;YNVXOHxRx/Lu+w97ZYSBlcnv5fNM8JKmrdm2w9npbf0Lk9HgVD56TeZngsNZciuDDh26N6QmAb00&#13;&#10;tFdqWGmg8yYfk2BXThcTAe2Hfn6aT64+yFvq55noO3T2Xuj2NswbfJNtKy0EdKFT3uJF5OwZPh2Y&#13;&#10;QWDxMnAcBpwdISllGmzk2Sgp1k4d/DMpEOSz5aXPeKA/WeUQmu3XtPoMjw3OfP2BzTGIbFlkdYey&#13;&#10;UndtiX3x9s0EXhlati0tD+PQqeX2RpZL8AaZ8wScs1c4LdBTtFQZwaNO+edtYdXrVWxdVgR5a9dO&#13;&#10;k3xnxYQq/PEm2u9hzqLBJxMuKz3wm06MjuFL1p/UFhefHHbuiIDXZM5hY1LGceKtt1BbSt44z8Rq&#13;&#10;vNQzn82FV6hnvPXPwD18UCcOFTYXn2q1SZwh0uuT7uFl5Q1/rB6B/+XLPsS1BsGLbEwM1fd7j763&#13;&#10;s8HFJ6o5Wgx0fbHn+bPQe/kwOuCrS3GG5Kszd7PSiWPEqik0OrPEMHutf597481bvdVf9NZqJ+3n&#13;&#10;WWRhgmBCUDJTt9QHrLZDX98lr7QwlrLkDW8cd7dSfhwWYf3u4n4cmOHxV09f7h7lSwypZWi+iLMn&#13;&#10;q0fy4uB9tou+fZeVkFkB4v3q73zyYPfv/7c/2j34/tnu+9mm8yJfgeu+sR1SEaj/VRYdRo9ycsls&#13;&#10;KG2o2mXO7IrT83acNx/Cn5/9JAfNnv5i97u//7tp01nhE573afZojmaWjQwe98kvwAuON4WsJh7v&#13;&#10;tAH85FgyKOeg4pgzaHzk7LC008of/aB/7gttru4ZVxd3dMWzQManmS3ez4o0+P26bWk9TdtMtpXb&#13;&#10;fT69a1ylL3EGnWZV160czls4w6OuX3gTXnSbCnzqVk7VhT50NZ1o67ZJn5VPtIUr9DTz85R8zZOV&#13;&#10;Z2CMRTqIJ6boW/FR24kNXZwbaq1+6DHptMKszy9ZD8HX7nxZqlaW5DqOE9fkSn20554olQMh+Kpd&#13;&#10;Jc4nXgXpAl0tG7vEi5s0918Xij8F1Ha6xQhZ9CZ8dfgkWwhOWX6CyT/ZFTNyNSb0jxxX2UpOWuJL&#13;&#10;G3KvHiOTQrT8ESfMVflLFQvHAnblMvAtszX/PE8GMpkwaa5DS/G5aChKF9CmafLddK2VJEcAQ1tF&#13;&#10;pyzlkY3r/CaL5wmdr2kbXa2vuwQk3Kt+DPf1pc4re5K2qf+47SDzhNE/fQsZfohdep9tp9Vvb5xw&#13;&#10;cICln1bbzWoSMsaKtj9kTt+t4i6pNM/IdC8zsGmPJWVY6WQIWdLdNs5pW/SiFbZX+aK6Ax2CV/vh&#13;&#10;+HmffqN2xizwAwUmRaakIqqvgyO2Aj+Nn/TVtlHGtC10B36bB9+Diz6XTaMmHMzKI6dor7lL1VXW&#13;&#10;bxCGL0DnfivfLYpJFzdyE+ce/cM3/bgweNC6d8DmnlMbvdsgLzy16nxJKNy5N1aqVWKBEYYO15HB&#13;&#10;lFUAR38mrfUTj6Zs/Nw85rZwHtEG3UGZSZ/nbZr768KUP2nbvBM3V21uK7rrYPFJYNcHNx003hNq&#13;&#10;Xhkk+N6huFTOt8aHbwnhn2fVrfiAwzA7LxqqeVXpC9w17Olifut/u+ylgQa7Z62o+xH1d9aheNvi&#13;&#10;2I5eAaNNFLFXKJr6S6i6y43n4cP0RXRxQsPP0wq7xqy8G1ls0+b+GM/E33Td5rnuXpwyv9ZhclMh&#13;&#10;0rCVipQ9ybUQJ06nb9/zDD4ohN/bZcCpYfJ+N3wLp7Els1dgS2Dcp/EVVP4YFNtnT1ldTTaUo4T3&#13;&#10;BucR7pzYM6dFW6LfjGgB1TJjt3uNXGjfPw8Fcx2aOv9W0AOxvS5QqYthgWIm/yL0xBU9ia+0CMSg&#13;&#10;QS0adDWK8IIpeIITkdD16bQt/j1Ag+VvdxL1Jkpmk8BlcEgOoiz/Dsa9vPBHWsdKCj2BLBpzD6ew&#13;&#10;qVY9H/8ZGud6QGeANUTYKn0xQnDs6+shYfJfV2DzrXHRqQk6ln6LMDGNd31qKakO/FvajuM+Vk8G&#13;&#10;dQZFkwd+uLb4ErPWoQGq3usAIR1Y6D0xU1/yu8Kp19bG4KvOsoxzZBWlF1fnKeQrE2eZHJ0bUGRg&#13;&#10;zRGiT3fuhro9f5YJchwpb14bxGf1Q7Y7iD/PgJ8DxCDEBFa4/yaHwmaCYtJdk8PEmQTU26ngfXvi&#13;&#10;MNc4YTK5NIF/dTsrBBLvHJE7+fxrO0T7IDhlmXB5g8+JkZ0iNSG/PF8G2+GfCSJniQmy1SxWiHzx&#13;&#10;Rc5hSV04T/DgxUtfIkn7SH1NfKyWMMGwHcOKNRM4550IdVhpYAzSOTS8faHzoyfqlrFOBgahIfXg&#13;&#10;MOHIdW8CNIN7cPTJkniBrE6dp1T3sTlBYxJnUkQuVjK8i0w4j2ZAY6XC/EyganVL+PA+tpHcTIbW&#13;&#10;LS9xKMVu3r1smUnPBpTgD17bREJjHdSasmrlQuwF3jpQdjogthDPZqVHbZlattFU/SJHtrBWySTv&#13;&#10;OI4MoLV3vH17uZ5Ho65ZN1HnxeDF5UVvyZnzaS7e9ZYcA2v6aLk0+T/LlhqhnOSR1bsM3C+X7TrP&#13;&#10;snVSXYSLy5yLY4uNrUvhL32rthN9fxGnyJdf/aoml/TBKg9n8UxbJZ8nnzzJ6oosRU+ZIzdbdjiD&#13;&#10;2Bb2V3u4SJ04Peg5eYzDBE4TBvS/fJlDbgPLFipjBpa1b76cO93nsITKJrt4a+Kgyzak1MXkJCfg&#13;&#10;aunBH7tw30qA8PhDHIBJs+KJDp5zMubAQfzC7wfhy5//6Xd3n+aT3H/5tz/a/ewXL+LwzBeA0hbK&#13;&#10;8R/HXZCmW6SHaQPVP4bXaeDcVGVnMhngPHGmyYtsxfu7H+brOZrb45xddJqtRMmJljy4iVzof9s8&#13;&#10;k63iafAZIAljl/DDKi71ZYPoFjlxnKJd+7KiBq+1kzThwoVeAd7+B+fE6ef0i+pvUL+sUkp7V3rR&#13;&#10;QnYJ1Qbhzq/6CsZAPvJJ3tKVIEavJJZSek9oGrbgsU16/hS/IE/wPKHpW/IknvyVW3aDrAK4ndhO&#13;&#10;PnBJ7lLTvuCvtoBnuVdGT/RsS7QFZ/mKCD3ULsJHdSvHZ5ygVgrYisO2KK8nSTSsB+jayJk8Skx6&#13;&#10;/UsZdb+UN/ZgaDx+nnjX4kHyr5zoVLKhGxPAoYXM1QenxVX+BajqnpTiYmiZAEaaUBjhyiNdmjCT&#13;&#10;E89g1zxDg2th3qdP3u218y2QGzwrvob2PHFT3jGe7fN6P/Wa65qy3vWYdMO+Nanuuk7dCrq+oodH&#13;&#10;rmObJyMZGsPBWTqZcQH66Q7e0X3tQF/7Il+5u/ysy2C32Spj46AoubGD7KJJM/3VzgsmeODyzCZy&#13;&#10;ivlVruDW5pQp1Fb2lBrwiuvoPCgkwd+ycQVe1AW69WBwLKBNV/B3/bsecAwc5+i0RXGllykY/uGZ&#13;&#10;+EmrfClXGh2rf7n3rL2lCaV9SUuekFwOR/0pL0zggyi/tV6FbxF3ldeVLRh0fl2o/F8HdE361K3q&#13;&#10;sdjAmWRrZRxS+pXqi5b82qcXZILxBEer8ukMXcFz+Pw6vvkGfitfzwKYgmVvGbol7O/2N51AT4de&#13;&#10;MVVWrsMDz8I818Py5ziOrITj+AX8n3QptVwwsHWlsNvITblVh4Xu4ad6ehnZGVdSOoaeecnWLyE/&#13;&#10;5LN0apLe98awZeXCpcCvscOHcPgjeLb0HFWG7IrebdZFUi05MwAAQABJREFUtqJKttv8K5xyawVb&#13;&#10;+i8nXgjdH0c2uceag5x5WNj1UUoLydEf5Yx+bJOu1HYiFPpPCMobnkKzfR6Zz1WacdRvHNAMmYaY&#13;&#10;YsuYW0aNQwbOD/MW23X2bpGViZyJkS0APiOZUVvZpyYi9xv2VkX0p8FXhy1mwFeDs5i/2iufJGNH&#13;&#10;isjTHgkuzO7JJLpq4Ie+VLYCo++2vMV97SI18ga5+rcTWtcGaMFXuK7mqBiGd6mP4lsRVgGNIHRQ&#13;&#10;DH93Lm0gmpZD5VGHyhOsBquMV8cR9DJwlha48TnVQHKhYVs/xlYHRMtNHnog3BPyruFRxaouylen&#13;&#10;0LjQMnztunXZAegwrMqTulWnHsI0NINGDdC94C3GFtf+vlKbd/u4VER59Rw6dIjl+FkqqKwOC3+W&#13;&#10;J5fBMVFqiT1bvZu0qRO0c7/N33HKoH89oO0l8IZBCYmXJkx+9xW16CaerPgXYEAJVVYQuYLpa/PP&#13;&#10;RGqCgc3biOQ8X9x4cvd09/xVvhLz9EUm2v323UTepNyKEDiefZUDUt+21buTwzDpkk7g9LbJQb+V&#13;&#10;MIkhG85JnbEzOWzPeJktBpWWwTxYVFjWW+cJpU6+HHKRQyhNWKszzwTOGSfub53YRoNX72vZMOeB&#13;&#10;MnTuT3NoLbuADoPCZ0+fZaDWZ5oox2oNMhrZWplxHtrwlROhJm7ZhjSddW2DCXVor8F9dOJttklM&#13;&#10;aHqiN8tR6OCs1lCGNEE+b6Kcn8F58fbUp4odPG3yFlqqLXTHwfHUb5QzMA39nDmXmWRzRnEmvb7w&#13;&#10;pR5fK4lDIvIqR0cGrfTkzdscrGrCH9z3Yj/Vd/TlQz7L3I7nOCKSDwNNmAo+9vDZ7nmdr+FgyBcv&#13;&#10;IofgIQ+h6hi6yAsNHx40PziWUkTZD9uh2GzOKbyvs1dSVw4yjhXbfDhkrIpRb+WzxQIYDhFvudQN&#13;&#10;jMG1LRy1siT1q9VLwTvOB/SRZX15KFu00Ii3s23MIMOksuv/fPdVHCbSXsUhmMLTWd+tVTv6EZPK&#13;&#10;WWXE6eackTvZtmO1zIs4P05SL1/WIY9yypkAhPZZDTWOEqtq6iyZCIPDTP3QW1t4ljagvj7/rPVy&#13;&#10;AhplO9yWHU1BsYhx3GtLZ7YK6d/wiCMhGlXGOI6tqFVcZLHNafNsaNrwZTlOdrtH9+/sHsYZ9PDe&#13;&#10;v9j9Rbbo/ONPf5SzB+JdTPt5FX7W1h/mOirMBju0WH4ywUMt8W10KzupdqeRN/r//kef7z55mW1Y&#13;&#10;HBKpR21RzSWKGzmlfI2RAqpC+tRqzxRjCfWccsjj7t1b5XwhF3bb9qnb0Q8OLCt88AS60rmU0X1a&#13;&#10;6locwqWmEd+q3cSRldaa1N7GpUi2gFNH+zeREaYtlMMmBZTeanfeFsd5yQmL9j7MvNM5yTq3yi1x&#13;&#10;7pIPG7TrqaurctULzZwU6iFU3xlEvsrkkF2wE+be6pReBZeaRhbih0fl5FnwmoDS4xQR3ocbxF8q&#13;&#10;0P14OV6T36q+29HB27EFeFrOzdCrPeEBGnOTejdHja+6lk3ZfuA/hC5X+jC2cWgfkKpu8Za0EoYB&#13;&#10;A5CrPKVnxYL8iRy1K3gb38K0ygNo85zbyhZa61qpiVRm/i2iLjlU/ZbyoEKKsU2kIFZU8bduNn9m&#13;&#10;LLSPCigKaJ2wrfP2nqz8tjDSJ35ge9wz1Bf48meNa31pfRp+z3Vo73JSH9XPvxq3GTNvgrKVW7Jc&#13;&#10;4vdx0TfUzsRVj0YOxk8cI14OsI2f//KXu+9977Mc3t6rF9lqq/HOTh+WDTSRs6KOw0Q5vnTzNvo5&#13;&#10;oVYZpF1YXVow6Kl207zMY2SvVvmjLSYjCbkWz3JTnAFYMP2MR+pNF6MOlYYHTGTRr4EmqK92WXYk&#13;&#10;9/2CT0o7H9lwY9Y9X+RJVm+9Sd19EvMn5QU5TatfovRZ+BbrCVt+sQsFm8iCI5+WSecqNCUr6QW1&#13;&#10;jPeqChXz9X9GrwYS7R8LbIc2r3HgGGazBejEE7IU3MMD1aqrzjFzVh09apn6QIa+MhH+19ifbk4Y&#13;&#10;Pnre3huv1Dwh8UU/LibfydImla8Pmrpgu3T9XsmVbAPTytFld6lolm/Bm5vCu1zRIVR9N3SCmTBl&#13;&#10;zvOvey1cFKWUJXjzv9t5aA7dgx/c/OgkWYzugjFuSs6gIRvoUil1S6W1j8Qm3Z1rh0AUS0o+mABO&#13;&#10;OdWoct9RzZ/Codgut2isMUWAwGP6QVh5dBANdhOqjpEdHOp30h7sPQRasEb9Rs/0SZeXr3bn4UMk&#13;&#10;ln/FtsqzkLy3W1qduAM9A3kkY1Eli0qS4zAU3tBXQR2GOQvY5D3M9c2eyK9rcQg/she7xX9oqQ/z&#13;&#10;fKOnRkb5xwA2gyiWRn2RgTSunmQQgPsG+3WAYxSy9Koq30yCa0voEGsfdw9qooAZbJjEWW6tA2fY&#13;&#10;5OnyDVjy9iPllSIuCjoigL/0DO8pQyUsAiil6/KHQdfR00yBwM+llW0LS0GqHuhjlBfQztMPeyVa&#13;&#10;Ert+bQwpp8Dg1VtBqrmUI77UMGhGiatOiR+Yuaogw2UA2h2VPMkYXOXEyhULyMHP4M9z8y43dd/0&#13;&#10;tlzQEUNS8YxKgRRuZR4HeSa2DE0A5gpWnqkrnPVroUg+CIN/6jafnaLs+KGzVZ7sTavrAYoqb2Ia&#13;&#10;zzx9s+vkGVrCzWRkWBl+P+XTwdQtfAY3k9c1T9dbiXh5GSOFS3VWgc4+/8Vsw9SreLWUI93k9Pz2&#13;&#10;vd2LL17uvvzyad7g54DOHJJ6Jwd8vs0nbGsglUniJYeYLTqPe8sGBxnHzrNnXwUmByH7XGsmmYqn&#13;&#10;lya0JotBXzSa/Nv6wnCafHNWGqAJBmKcDc62yAdTMoF6VF9hMXnWUdZBnHnLQQfpszMPDHbmCy0m&#13;&#10;Lz4BbpKNZ+yDND94azIfPplkWcmh08eHmtDHeFsdYgXAgwdncczE8cAZkQmFrUEm5c7GqI6sOrXU&#13;&#10;L4MQOlNLkrM9gqxObltmaA9wm0Mdl0GCN+ZWDXiD0xM58JngW0kQWVdcnAL9xqon+ejR5rzZEUws&#13;&#10;32cbi0m50+vV3eRdg1O21TScQ774MytkbBkpfgdAGQaGaObceJQJKmezVTS2QnAw0K368lGcEVb5&#13;&#10;yENm5GzFzqvX64oV9RSsDOLM4UgTOErw39dk7px3B2nLj+0/p6fOCrlbdKiXLyKUPHLvnJKLd719&#13;&#10;gHPFAascGZYC05Nq7+EVXfCMVnab/nDAkc04t/QP+4ly4NWZM+xe9LocO6mTA2t9LacdPJflmMMD&#13;&#10;S9A5Yx5Ezs7sePYsX42KHr+K44RDho7T63KYpGzyQMPb6Aia0GcsZCDAQabN4SOHIucW50o55VI3&#13;&#10;deIgMthu51Haq4m2iU+ub7INzjbRcDXpfa5WWYr8qQNJQ59WLtAtDp7zOBlvZX/+Z5/c3f2n//A/&#13;&#10;7/7ir364+5sf/CTnk2iEOWjWxCWOgGhltVN0qrfPa/v8XxmO/L1IXWrlSCDZIluDPjl7lHKyMuQ8&#13;&#10;/Ut0/l34rw1p684Yo8vFA3zIT70TtQ/qit9sGXm7Ps7yXI6C+jQ525B87FH1HcnrGU+LJ+paCGPn&#13;&#10;Im+dcJKrHvjsTCROGGWzBz2Zmjap7XF09KRGfqR94CzJocOCeuZv2Tt8GIeIOha+yZ8r+sa53XaV&#13;&#10;zfaDgx2GfQ31jPziZ4heAloFl9VZ37RyetTkRnlpU+ymyY92X47XtB92hT7Br012W4xTOve9sqT5&#13;&#10;M+UsxZbc5IsQykbBWTxfAODD+wnTD3k28cU/cSUHcbmfMqp/WTK2LJOWPIEunOycX69OUO4CDE8e&#13;&#10;lF388ixJXmXlSlfKFiywaFwW6y3AwLU5MmqaXIem05wpNbRDXTCbeoiTX/xMfrd8kC5IPw6FaylT&#13;&#10;2uBxL82z0H37PK98kzZ4WxY9FkiOokX2SQd7XZh01+PfFh4lVUbGDcZ9+im6aVSmDYVJoZOD+eXu&#13;&#10;pz/56e734zRBv/7cC0p9G1umjbNJL2Iz4SsHauwZ/usH2Qvo9F90QV9C16rfxMJFrsba6ocuTTvI&#13;&#10;8icXf/Jcqy/z1LGtH+ypNlJsTdkFnczVxlN+ZU3iyvfmIzrpg3yRQhcgd8oU32NdK7bYqtgL/Xm1&#13;&#10;69BW8IiVjU63kxUTOTNTocbLCR4SevVMaGRn/FNGyneNUge+UdXNb+nPVu/2KJtxe17s43ODlrZv&#13;&#10;o2e5qvfCQ/pPZ8mvbF6e9dvbNjb3w+stfvfa0pYu7VmYQ9OLaQsMuZBBjQ3SRxiHbUOVsdQH7Qd4&#13;&#10;8yyu+LvN9E+4/zpcysejKXfgt8/4C057KedN9KzGcBnHJeNCL6Wa4L51eDSk+iqxGJQAH7kY4ZiH&#13;&#10;BUvFB2Gpp2vB1d+JW0D2l22ZEzl4rqYVr0svwOS3tN/Jub2CraBBp75CjaljEKRpB/o0QwfqMPBV&#13;&#10;RnhSz66Vc7iwPOQyfBbT98PHhhl8/bTG1bb6elzhU0zClDT4Os+v83domuvH8vbo+WOp3zC+GBXY&#13;&#10;uuJg/hvkP8zkTRwG++yfajG69kIjzP11zJliK60YEtwRHqPo0YCt3mZm4PAhg0m4pqKuhJn3NwEk&#13;&#10;tFHexlpwlHQxehXbFrLpT3760jiDgtIchIWgg7h+GBo8uZez8OSqsWzTwQgBS6e3dg4d23/V3w9M&#13;&#10;4XGToKOsDkABS/VwpubbgdlSOPeufuAmb8flWR3jLKmCCkoK5C3ToUPTrviU0YOHbkzDS3EHIeDF&#13;&#10;y+hEpFLo09SqLoz44B0D7/m6UPGTFJzDR8bOtgrGbLzckza4Z8A18fAvbNwXtU3bRy43ePMxuoDI&#13;&#10;O2Tjf1kQF7qaNF/IKFaWHAH0o7vKG340giUt9Rx8Bbz8aZpHh5omg1da5vwCB729ztkIF/nM5vvI&#13;&#10;4XYmNu+y7cF2B/I5y+SYA+Xu+b3sRXyc9pOVKNmiw9lgAGW/8nkGRSbinh1Wqg4moVZOoJWjEy/s&#13;&#10;szdR0wlbRm7SrX3GlbJ7ki+VmFSBER7lAFd4Lt4+yNaJTKLzc6Dr40xYTa615fnErIk2R8HL8Eyn&#13;&#10;6zwTHm2TC+Vq8ybx7AfngvSiJzAcK3DVBCBccR7Huzhd6Bka8cpEpNw8qQubJA+HQm2TOeVc6ckz&#13;&#10;nB8Ce5ovDxiQcj4YfOFjD0DaWST+pcEZ+ODEw9PgsIJEPWpSHp7iMXvowEwTIgEfGnc7gmy74cSw&#13;&#10;9Ybz6H22LHGC9FJpK7JMqOM8CW9PcqbIwzimOMCUZTJbE2Lbo6pT8/Y6Kz1qK0x0I+dzcMz0GSZs&#13;&#10;8EVtYWre9Qqc+ppO6CydTH20SZ3kefj9IZ+Shp+zjFxLntlKow6c129OrLzplSwGyA6Ohbs+ZxyZ&#13;&#10;1gQvdSZvE8f39+L0Dr9slyMv+NBrII1nAvmcxwnHlls9o2z094QyDo3Q9/Srr+ptKnjbbN44x+P8&#13;&#10;7e5bOeyVjvjU8NNs67HKxLMtZGSsLC1HKGu41LeclokzgS0dCAi86Mf/2xxnJ1mpBUd+xauz8Mp6&#13;&#10;7swcgqYmJumVSlfY1AzHw0t1jH0FYIWJJh8rzI6j6V62TL3JqjAOBl+Rs1rl3/6bP892o892//Wv&#13;&#10;/373k8+fRjfSFuIc5QT09bJeIdI2RD3Q29bYk9D1o0MmUhFtORnEOxDwfZwndPlVeNYEBT4ygYce&#13;&#10;mhixrT1JzoRJX8uOB8avVghF5mxD86rl2GWjx8St5RumFT1V/aILbfnFYOLLwzgC6ZfwNufU3Evb&#13;&#10;ri885GSaWrllEhAU+km6YrDuuaxfkCp/wvZ+4uaK7sq/1GFgm9bGgbJgjP71YLYmHQWv7a/lwOlZ&#13;&#10;O5k+opysqXPZA3odQSuvHcRWYXHQ9ZYwjjb8VCd2iV5rb40PTg5bK1sih/CIHROs5pLXp5SdRaVP&#13;&#10;Lj0MLfKjSZ4JxzSLH2fJ3IfE4CmJFC7x7ShZ4pa0oiV1mjMOQn7lA4+O5s76txxmicUPlNa4I7DF&#13;&#10;0zwfchOW4AmsMHo2dcNHCu55wrYe+7hNfrhgGxwD47qNc7/FO3DXxcF5XfzkcQWjzgM78K5VD0DK&#13;&#10;RNyCD+yEgZ9n1zUOXuOs8DusKH3OE/WgM/ByeFhx/TTbIvVvF5e9bbJ06ko5Jzkk2ni8Vz8Wvqx6&#13;&#10;00tZMcWZfSf3F7myg3UwecpNMUVTv4zruqKHHqBNUD92OoQVL/LQfOnkkg3dLn7RZTxbYOvec3Ct&#13;&#10;de8VJ/BLZ5vqc+J4mR+9MsbxL5Ynzu/FKVPUYPUhj6edzPi1aGac/bA4Ad75de61fg3x2/27Uth4&#13;&#10;17r3M5qLnnCGrMyhvJzQFgbW+XNdJy+tY/tjF9Sp0slk4QN9mHvY3ftppx3ffO6SD/8WDaEFqrkP&#13;&#10;hj2OwSWX9OoLIpN5Bnsc5CkajxOueW76rklYor4pnlAXUvpXdYn+uA4tU7ca++UwdnrVAf1X67Ak&#13;&#10;fu0Flt55EV2rMHjnukQfXKQdl5nnQXEA2w9jI7WkfV1TB58urnyMeNKGn3OVe+7hoCu+PrvnS2Xu&#13;&#10;RtLyleMwtAxaXw9TUnR0QhiY4/Sbng/zrPyo+PXxJhT7NHka3z7qxpvfisNECTr/dUlq3pxlhOaL&#13;&#10;HDWZ1QTxNoNfimdyNx1HCWVpKO5HIHBiaqVX1hjHwpPGH6YYHEhncA1e29C35mjw/SZvUa9FB7us&#13;&#10;UpvgZSyUklDl9u32r/Rh5h52C7DcD9OHVtF1X+UyAtwEEwz2uuC65hYsHK7z81zG36C7mNf5W71z&#13;&#10;T4kDXw6IPMKog5KngjL8hFzFRjXqse7zZyYIyhz+cTyk6H29h9bGUNmTL3gB3RAKJunVUIuUDABl&#13;&#10;S5yBpPzkRo7DP+jk2z6LE5aa1E11xOiPTn24uEqH/NeF66JVZWj9eJ5DfIfw6M1gOiBkrOxJn7qo&#13;&#10;NJqP6zW8TYqcydcUFP1LkVOXwQmi4+iKRtVXhzs+zeTnXVYqmFjdz0oObTBuyXKAvMhb7ItsSTl5&#13;&#10;bILuyy3dPi2pP8uEuiammQCbGL3PZ29rkG5wb5uM+oW4l3lrhWYDeVsYtL97GZSYWFluLq0m4y+8&#13;&#10;+c+ZIpk4m6ia1L/JKhKTb2/6OXIYYA4O8jdR5giZL7SYpCai4uhs8XepJz3tN949AODgMRHJuo0s&#13;&#10;lenzSzQB9XEwIdo/ZDJSKwhM7pIfazlkhJpkLIMN+aqspF3a4pdQk+Ws6OAIwIOapNCZ/MPHu+9D&#13;&#10;p4PVEmoAF1zgTAQNZnx1yGTfMxpMdKWTDRo4AzgSOF8mqLM3RRdv4LCaxIS/Pw1re05N4uNYgM9k&#13;&#10;uN4G1mfT42QKLbW1J3B4hbeew4zCJY6s+vyZW5GTQ7NzbkzKqP3O6IxcbXmqSV3uOVwMvIXb4Yu8&#13;&#10;ZHCxOMXgQIt8p/mE8DyXjEMnp1vxLnIo+aVOlWZgl4ZTvOTwil7ROwG8UKtpUpYDbTnO6us4sRvl&#13;&#10;DKS3gce/B3HOW2bOkebzwyapX3z5ZZwmL9thUg6+0ibCSwiPwxvOgT4vgj6wzXSidYOzSl2tVDFx&#13;&#10;R7M6KhN9dMcEAqnldHaNTE2c4RFn4vIuP7p1UjLu+vYAUllxWKZ9kKHyxN+JY+ZdtnB977PHoemP&#13;&#10;48D5h5xr8jw853xpZ1Sk1LpbxpDtodXKbNpDaNFpJoXOVDUQoTs0sOUnaddWawomPdoJuGSLLBGb&#13;&#10;hNAieMvM0VWfik5+/TedqFVoqT+ZCnhicCU7W+Dna9baFHx1ZSW72OTotn0vZ9D4hHRtVcvsjN6V&#13;&#10;Iybp2hungl9nLAKrbtVWKx7uPVKkXAmjTxLQC34b1xnY8ublbCMGRyeVVXUKf+Ur/VXfZDTemEOy&#13;&#10;yV66fJU3/C8nHUdhym1e0b3Uq/Ss5bjHF57LPz/OOTbIr/gZOt5zmgXGRAhf0GCiuR0vqU/hkB7Y&#13;&#10;et7ce1bXCZvbRNGQPbdLt7rlNJS/yurxSYm2+j+EdM7GuhTbceBTl4OgnocFHyU33fgoDE/xsOoU&#13;&#10;VWInJ0y6K/qE6XfrPnEDM8+uw59tnHsymbS5ij8MaNxWomk+hPHU8Suefkbn1EDa/NC5vR98nb/L&#13;&#10;7PZEn/G1nWXSNUefP8eCOcRa/MDfSb/V/Vjw5DUxB6y61pvz2KDiX3Aar3HQ6e/bcRl7dxrkCexU&#13;&#10;2zD2rHlYV7zAjjy4cK4FML9FryVFKE2z+DhKZUzQf458XOm7rLbdDT+q3w4uaUI7EuEJHdqGSidY&#13;&#10;IeKLd7WOZomTo/gHpH602m3jWnnbcJMakIJv2qJ7e4lVym/3T5Pf9Cl2Xx/tre1HS2C1Y/qvksVS&#13;&#10;r+JN8o2My87gRwllbYdeDHSdWtemIvqSKVfc9t7zfhJe8lntizSh+bi5H7hEHeNqqPVv62nTs4Xd&#13;&#10;xq/QH78b+GOIpk1bOKRlD0+Vkqk1IjA6s4OwTe0EdDbeBXDRzaVrqsipSxaJDlCuwV0FdRn0rbDv&#13;&#10;47Zld3uY3CkwtwVYUSOTld5Oq1UZgd3r8izrixI13SFIMfCF4I7rUup+U0a9SEJjYPsXuIVEsFtq&#13;&#10;GwO0V/WDHk//2nZgoDflomcT4D8OW/rGth3DfNPnwnVU5uSdstVlHaVP6tdeDyuicapKDbj2eTHJ&#13;&#10;G+Lsn2TcspyS8mjoCjfxMvh98MDEZJp/MxcKhJXhS565x6/xPpto3cvJ+jrLntj1m1i46WMpT8o1&#13;&#10;QOwQYQ7ZmOJn8JBEtCvD3ZZp4jwbFEh2LzRso6iITdzxs6XhOqL6sk+QTIdgkN6dQfOpqegy4J+y&#13;&#10;4atJWMrHx/zNb22ceIR7JNDXBumagWVUA28wlasqDP2ltMtgQ90onB8jWzKt58QvDWapfvGhDMGS&#13;&#10;XoXkz9C9pV2aCV+HtV71Rj8DSP/O8/34CFvlIdkbY/ShB+8jrGJRP8fstygqTmrTP5Fiut4ATFpG&#13;&#10;dp3Sfxtvw006HRZmMt2QK8/meb0uZYb+6ah7+xi5Z4aSMDzXWcG/wqkY2hb9V6lClz/eWLuQ3ULo&#13;&#10;0OjaEytbAzIcCIw9y5Z037uVLSkZTGtf5HY/5yL4Uo6VI7U1Icvxa8tG+PkqWxiq7WSApIN0DoEV&#13;&#10;G+gzWbEaor+OE8+yt0yZgBcNoccqBzRwpvikscH8yxzK2isx+osqVrbYfuMAzmfPn9YbaSsE6L7J&#13;&#10;ePOm25yzJ/DGpFf5cCmrftEDE/DappLyhOeZBAvafzlM8vZf+2B8dRC245j8zbYY9/s35PQqPOPM&#13;&#10;uJXB36weMdEu413tzEDRV2FaZ+kr94lJ41l4MXqI/2O/rH45C80cGNoffmo9b+L0gNdWIbxwXos8&#13;&#10;Oh8TCJ8e7hVxmZjGg2+bSnnyg4PyK9tKDg4T/IPDvfYhoNFqn9t3HpWcbIvheOKcMsG1Tak+Ab2s&#13;&#10;wvFFIuFdPsnOTs4zPcKL0q+aoOVN9qXJfDsM8Fn6u4scRqoeeSYzjh8HwHIM9KTOF5teVBnoF+aA&#13;&#10;2KmPdG9BP3x4UHjIH9/onFUi40iVt1dIfVFnOrx89TwOqMusWnpSNsrBxepvu446OyS1ZBt9+DLO&#13;&#10;ks9//vO0o+hInslb+TXBipxqgqoPEBf7SMdNPqs9Lm2STvndjjOKvExQydLy9BRUMrACim6ZVNzN&#13;&#10;6pOTy7zRfWF1kYOJbQdj35wJw9EYmYcepNiTXy2vdCbxicR79uMynwe+dRI9yODme9/ONqyHf7b7&#13;&#10;P/+vv9j95BfPQmtWYUSud3JekT7UKsqyldUDbO01OxH7mnJrK9sdvQQeRPapw9tb7RBMQSVHZZd9&#13;&#10;2tuc6LBJF7xUMW3tzpnzY7IlLJMopsoKIATVYbTaTXCN7Qq6nizJnNB2Tq781LMwGBeY+OerXdHb&#13;&#10;Z189y6rUPvfMM6euA3LrcEa4E7ofY7H07fiVcpegDkLpcOqOL3ggjJzrYXkWt/1Nmis7ZPsC+iYU&#13;&#10;9UsZEyddfwGqHGUElMCBqGwysmKPk9MzXWE74WKX2Cpv8TmfbDccvYSD/SWT3s5jhZPzk7pfSULZ&#13;&#10;EQ7RqnXoUl/1EYx32KHal55n8epU+MHMgKhu6T35413lXp7zoE0sZckPrviLrtRDGZ6Hj7nZ04Af&#13;&#10;VeYio8mvhKKzCjuU3+AfmC1utI/dm7ri6ZTNnrkHV1xCe8rYllvPi+1UBps1+afsbZlFJ8AE8XOt&#13;&#10;+4WHHd1l4bpnvFxrRiZxjOmvF9sCj9gKZDD3E4WPi85vk4aebZn0gyOUfea81z/WqsrIh7Padj5O&#13;&#10;Ue0s/+vKAdK2Le3sjvMtzgt2DsEuJ0XRFf7lpdRJ6V07LtluqyatirIsXxtYx2TLeCZEqxNbhf9C&#13;&#10;XepWzdnWXKe9JJHzw69k2zmqz2NzR+7ylHxD71lW91WFwsly+ubz6sK0Ee2HHUUIFaziAoutKCBD&#13;&#10;OuzZ/ci3MkROzpqqvh6CjdyqkPwp+rtqE/XxKzh0bCDQsw1F0wJRvFruyYk++Q2NowdwnuWLa63x&#13;&#10;3SbLZomPjPVbnvNYYeVt7HMKhFva4JXevGh45Uya677cJQ/cZ8Eh3o9s+p6utY7BX3Hy7Clp/F3W&#13;&#10;UMe+t/6IH71pyJv/wj9h6PUsfp63MANb9V1oqjLZ5mZ+aEnfkfvSbwqUUOPerNydMdvqoBiMfVVW&#13;&#10;HQmyiZ5apoR023kqksWuKRvwpiNwh3TLtNYVPIfn1HMhc4/GHHRlzZSTEm3jpePLnrpIb0/F1F+c&#13;&#10;8dIHL0Xyr+oUntQLjAWpi6rI09jroShs+JWfQ9TWHm/rNuWCm/u5Tt7tteqsUQzleyMEahO/ybTF&#13;&#10;V3VGfAJcW1o2Wep28v0GDpNDVKPUrVThXkksBiyGz5spRtykmaI5dPIiDYrX26Brr6x7Y6Sxrfi7&#13;&#10;Ks28moDGslmyTYgG1xRPUJmpUD2HiZYcjQjL0kTfQQ9699Xf5abzrrhKEAsj4fv60Hlvzjclwzb3&#13;&#10;fW1htdCmrKaJcW+Yqd/w2bPOd8Y9k69ZsuIH1ziaR+1MmnR1b4U2wMOhKidxIEyoaznfglxa56Rc&#13;&#10;aUhZWfCxUHiS2BOjxiuucARJdbaLku7jIWtW7tEqp6PHkOaauKnBKHlQJ4wMK0uVJR7sem0DVM9J&#13;&#10;aN63UbWfv+lbG4/nG0PIaZChCPR6L/90IoUnAgsX9no+5R2WocymYatTdR85MeTVHlJM4+aUzAGM&#13;&#10;d/KWPW3seRwMr31q+yIHPt6xPz5nUThPIpPxp5mU+Mzgmyx9d6jqWdJsx8BnbVZHYBLsp7yHOSTO&#13;&#10;eUE6P0Gb9vz8dpb7BsejR4/jjMkALYP9maw7JLKXqafTzIRHMACrs1OyZciBsOptYKM853f0W6zz&#13;&#10;muRzqEhjO4RxutU2ASsrop917kXaufwG5hwenCpjd4pX4bPJzMiwBmOBH/5XWp6Emkgv11otoIw4&#13;&#10;hs7iNFCGCeP7971SwqTNuTBvwp86jLb0uNDsB2vKh9/qhzr3I4M3cRPwvL46dKfP0uCA8Amhk0xs&#13;&#10;qw6ZjNYEKRPH+/cf1KTJoPBOnCocLbbYuIItfj+Po8K/8I6ThBPBNpLq0O+0M+Q8ThxbaNTHwNpk&#13;&#10;v7Y10VfyiMw5BzhJchxNVilly1R4W+d1pGxOIe22bcWuHDHqY2Dmc+3S1fEsZ5oI2j6ZkI+yPHtj&#13;&#10;aZIiNP1WvLTDgW3nqDKpnFDbidCTlVAcQ7YrPYz+3Y/T5Cy0OmTYYanK5TDprTivwvcHcdQ9C213&#13;&#10;gz96HTHTMbqjTvTLpEKd0SWu5W7QRjfbSeJgYVvOyMev2muIqxaaMl0votsmLfqzmkTGjoSsNOE4&#13;&#10;QmrAwjnkbefIX67YAIaDgySTauVJfp899Gh6n0P6ot0ZWGXLThyY//Hf/+vd//vf/nu+fvPTpHOW&#13;&#10;vAi9lsmvNrhtctCUntG/OPTCU2UYOFk1hcbhPytaPA+/9ePkZBtRURd6m0pnHC0H7kZnDM7u3fNW&#13;&#10;ONfok61k4gS40aD3KCsXnB9zWNcMKwXgGz13Fgpnp89t21J1V1zunYNmgEY+eN+fQo4sE6eeypu2&#13;&#10;O+0cLe63z+ImdL7GyY7OM/jmnbz6P8PExqVGA9e60hODukfHwNGJZNYutSO6VHpBN/ITSs9Cd+lg&#13;&#10;+Kf+JqCDt9IDNxNF+SpvcLO/xWfp2k34sK2ne3JDK5m29e06JLpgHQBc9rz6IrGjl63PBbfE4QM8&#13;&#10;fms5XabnffyCospLfPMxdcWbpBXvgitJh6FgVxu9ltFgg2cybZ/d49lxGBw9GVjqnHLEb3/HuPb5&#13;&#10;iqbhySH2gZnYgB6ESScj25pS+ibd/fa5k0pOC482wN/oVgldVuuWfrvlSf6c1fkEe74g9+7dJ7t7&#13;&#10;6VNmVRO5WGkSCaYdpw0nl3NFTLBP4xD3MkSgEWwIXdQfWwnXE3H2XL+7rFgLvpmvDA+MTW/ls8We&#13;&#10;0Yge/RGeKW/PieiwmJqI5V7b0UcJtgY7q0jc/hcEbHm1l8WR0w6T0TtlBn/+sLtTEnm3zJsepvEy&#13;&#10;84TUODBNZ8PIy4qhcHA0vkSsYSow1zXlm919JF/xJ7TOdZB1ffppbD2YmROEW6E5zrPFNjo4umQb&#13;&#10;XIUsWYvTedb3ftjM6Gs8uaQrR5YgLnkpEV+6/KThTOSYLmCPF5/8l4a24XXxu5BVMlTFVejh+1io&#13;&#10;fDekfyyf+KG1cCzPN8G3joBY6UEfhYVji0fdmosA1lB1oeCpv7C/W+pekf4cP1fclJvrNKLCIH7S&#13;&#10;AMre+Pspz2mzAyFtyzLPvhLbCw3wu9vUFqe0YGk5S662ONgPr9pb6ca+RCWv9Iwdk2vonDyDSX4l&#13;&#10;Vs6idxlnJL7pn9pMjuPrR9L3fAMP5ircsb51XQ7xD91iq58tGrvfEPdrOExWxsh4HI4rq4Ovffox&#13;&#10;eO/r7IOlY4tS8fyavICpbTyF7GolC6chi4ab5BlAGFAYYLbxXSszNB0zZuKPr0oMP64EZU38dsDX&#13;&#10;zJRLkLHLnvLkuy40vjYkdbDqkRC2ebYCaxqU07+1nBmoFAWlaFWNKr/uljyNmeCFwe3q1zzVMXQa&#13;&#10;/AWbhqXe7g2uJl8hSRkMdGpej/5s6Zrn6nDKuDSYTnf4A7eOuWlY8YBES/MLTV324G9M/XdytQEb&#13;&#10;GqbuDbOlu3iZTNu4wQd/1X0xKBmCT9Ie/joaeKuUP46jwT3Xxrs2vEE66fjLoKCt6NvyNMBVR39q&#13;&#10;YNsyHDpScnV6F/YiJrMVDJdZQcKAOmfiXdqXM0cu32filzZYzoc7lvtn9UEG6M630P60xRdZkWKF&#13;&#10;im0XHAAmiMqxpQWtfiZWBkBWl9TkNzgfnOcLGRlAXd7OeSSZXJvUgrX9Rn7L7Dmh4PO22qGfAmdn&#13;&#10;OROSBw+cs2Ai4CBJb7jktdLCBJ/emIiXzqTNv80A7G54bjJlu4bJkjfdzk15k7M91F+cQ2NNxvxj&#13;&#10;a4K0BmG2Dwnz9q7fqvcAjQPpJK9dlIcGNFpBc5nzTcoZELWorROZqOCdAYkzR8DWFzBCqzze6J0t&#13;&#10;n03mMGKrTPxsvxHU2WTJxLWcknm2rejNLatP4ljK2+jXZzl/Jc4F55QIeEhXegAZ/rzLwDW02R4h&#13;&#10;Dx2olTD/H233wmVHbtwJ/rKKrCLZJPuhlmT1yJYl27JndmfO7Pf/DDu7Z4+9ttfWWJYtS2pJ3c3m&#13;&#10;u16c/y8i42bWZZHdrdaCvJWZQCAQEQgEgEgAGR5enUWnnmUlj20T0QX8o9GnhOsTuJFBlZsBVtFS&#13;&#10;MssEODLkSFGOfBw17sHg/8HyjB71PM/agMEuR4aBLicr+TpAVh2BnQNk5VU2vaFzVsFwTI1znVwE&#13;&#10;9iFI6t5AmZzLyRO6wPsU790M9B/nHBNf0DHZt4rKlp1kzEqI94vvq9dWwkCTyVW1I7RFZzLQtwpI&#13;&#10;udp7DyZM8NVXVieljTiMVDraHeJaBxFznIVHK0bIBW/q1irCi+i9NsMxeRkH0lW+CpWP1OzuRj99&#13;&#10;1vgyzpBqh7mmwOSlY9GH/GNRU/QSOC0MaIMrdXQ77fqDtI2/+as/LSfYf3z6RXwxWTlz4ctRbSPb&#13;&#10;ijefQZ38oQ++MP86tOpn6wDlyJ6Dx9BaHWn/5IuPyp0rGXDEXGTSdHr6fiB7wlK2IquBTiIXA24H&#13;&#10;4t6JPQFPv7rNtL0IwqxuUHwJP6hzXQY1Va0VL0+v8qLnHAcPs8rsOx9+qEZqhcltdAWm8XDqRFLh&#13;&#10;BSr1OnxP+cXE8md4elvapM9VNrBFa+GIDFN2SWb5IxW/fhVFvqQdGQuyl0M18a7OLPFyqCZ70ReB&#13;&#10;/tEx7cSbfvflrKr8ZAKXklJ+dI2ewSVfb1UKDUm7KDl0n41ucHIhjLyKl+TZhnLSJWLqhf6UYUf3&#13;&#10;krnlJZcxAjz4anxzLxWZqeWlLMus1VoVLzl5Fn4TT8YlZwALPpAgik4ZEsBMWdtn8hs9G1yu0wa3&#13;&#10;sFWOiISC7dv9X/gHZq77xNyUrK8NwFcawW/p3eY7xHUdbmG8a6iygX/jxyAchMFzE34y4cR+lRcl&#13;&#10;0sH2j3TzafasNtEP6Cfux8Fsu582pD+lQ+mhY2vTl6SP8hLi/rkVir6g87Sc8gEpR2Y5yaOnKSER&#13;&#10;HMOZiOX+8rxtWLWH0GJsGEJKJ3ByGtroVenwXLWDhc79hA3PUcWSR9Jac/oZP8SivJoDsAfBUTpR&#13;&#10;+MlWaf2TNqGdPWkXe7lEPpUeXFmdl+jII3wtfQ0+0B8C63//ca+Mlq1724oqagr6I1yn3orTBbm4&#13;&#10;td5b3+mn9stJVPJa6t398M6eGD9Zjb9wU3UzdhS57DnH0zi8tyxseRsa5LWVQjmRxAJOJpF3GQ8l&#13;&#10;EV9fc2OyULCLZSqbUbBJWqAWPH3Z580jXRo7JbXK3RKWuKGt09vWoWdg5yp9wl7OCEg7106ELjt9&#13;&#10;e/F3vbyxZaXfgYWjw+haj1uWyP1FHwtSvsbfePt+cADPfXAW7XWfqEVAww+ow1C6TGcryADnktFd&#13;&#10;6XYlpvyhEYw2MfnyGByda81fNWe8nLbBxuifhW4rPabcllWJ0vEMjbDcrPIS1YlzbcCv8zf5ishB&#13;&#10;njwHdrr536R/BdrSj5LZVwAuyd/AYfJuhAxfKXdoLaMTcAPiUTAD4DJ2aaTeNBMWwfYyZZXXSn5Y&#13;&#10;SjXSNPrLLAuk2gwAoRBJvzHsHBgvJUxCKTdjYhCTZ+UcBvm3sa3Ag2uF3lZq38s5Yb1v+kchJx0t&#13;&#10;K8way750/AwxwFWnM3wEGEgei6+emPeyxZFV84yPhc+Fo4FVHpimgXxKHEXGGt80kkXH6YwMoJsX&#13;&#10;E0Pia5y5zz/40OAqjzBxqf1K6zgwlRze+u2uJxPI0REG/hDPZBoa0VNGNnnFdZFtqFpGYyhXWQ9c&#13;&#10;XZuEytd0LhG5eD4MBsn4lHc6oIERtw1tPMZobgxQgKDu/HB1ObK3QSFDcYve0ulrMiWvLqnqt/B1&#13;&#10;hA5eu9Jhuhpw1zkRdzIRyyDas60W55nIvbCNIV9huZXJvbfuDzIxMbA1eXuY1SPqwrYHDg11YuUC&#13;&#10;h8PF85y/kXze4tfkzKqwTOTBvcrg63G+QjLbOerg1NTjyMuVs9SE26S/Vmqk/dsaYkvKaa4zObdq&#13;&#10;wAoBKzE4YzhPTvNFltKR4LnKL/9rUNPScJ/aQeNLk8rIIPcmJrar+OpI/BC1aqZOySe3TDosfa8B&#13;&#10;RhwiNXnJANy/qiNfDsnksFfG8Nj311mUh45yskRmDro8joNKnafIckw5L4O88fEik3pp9BXftkrB&#13;&#10;Jd2VXODT73C8GLJaeWNCTu5lD1O3l+FPR6he5LEVh8OKE+M0Z6bQG19yqa02mZw/C07OqdHVOXAX&#13;&#10;HF1WbxwTztu4E5xWcRhEvwwOb8Hpk20+dZbHeZxSzsIJPLo5NjiD4EILGvuXyVvo4YSht5wENfjl&#13;&#10;MInecXg5k+Qk8BdxqDnHhdPlpJxp90s/TODJ31tRKxXgaQdW8KnjyPL11XsVp477K0/tbApnFf/8&#13;&#10;2YtMCl70VpHUgToiF5+0rwF1eNBGfBWq3p7q+LNKR99E7uqrhgoZPARsP4HlMLHaobZWkeOi3+VE&#13;&#10;C06TXXrFKQdDDVwCx3l36/Jk96tf/273/MvHuz//4feyiiuOqVfPgiNvbePo8BWLK58Tjk4wbSfB&#13;&#10;xbGEALRexVFiUkPvbqWd3sr1y8+exUn4aPff/+tf7u784893v8gng48MeOKUsc2HIFND0VjtJTjy&#13;&#10;D//HHDuRq9Ultd0nUGtQ/tjRDMADr57VO1m4t0qlv4yUeoxOPMlBurfjWLXa64MPPkqdL5ONZIBZ&#13;&#10;v2ZAj481rGWiDY0dUlZ0RMYPP/hg99uzfAY57Yls+6138ARQWUFaPFbu4ChdLEyNq3Q9MOpp7ueq&#13;&#10;rC4Xik7vONibz7kOffIijH7IkxILt4nmyk2PdegV/QRLhr3tpq91H5r0o3DSazzLg0/PJqtkPjSA&#13;&#10;a9q1+1gpvyU/mGoboafyhDZh2j7RqoPB4VqyWmS2woIJrtRvrf4Nnj2OAMk3sNMm1SvYWk2VK9sb&#13;&#10;5AXnjxw1GV/ilNvld2rhXPCis/JXDUvvOpIHHVOP4vGD56FJnPt5nmsRsJRZMPmj3t4Vur5XfsGq&#13;&#10;Y2FbRkXc8KdZbX08TB7c4vc05n7iXasuc3U/v8EzcPO8xSGu6IsBAee+Pr2b+MIZeXFmvsjqsPoK&#13;&#10;Xq4v4iRO97g7it23jUL1mQi5Ypk+cZrcKX20lTGrINN36FsLv04vQq7xobtk0jfQYzS0ne021X+b&#13;&#10;xup3wUePlVNtJc9qp3XVbfhPogn55B2cdL/agDaTn3NR6sVIePTSAf3B6k/plK+Eccrj7ShbD8pp&#13;&#10;krKv8uKDDQzrxQ+62F92s1Akn6D26TqPb8l4aWN9H+gkuS/IziLbHz10GStaz8hqOuLwKKdV62oY&#13;&#10;Dzlpy+xEgOiA1aJsUqScujVm6Zc0EXHjKCc/p0nXP8FUGdrf0i+oA3U0jtaVmtypM/UV3MpzX/1p&#13;&#10;6rHv+0pEhXe5BqyCOGGuh/fK/UPC3mYvBaFlW8bgLJpSBvvegSaEntIGf7tPlMZG49EYsc76Sb+/&#13;&#10;DYqiv3tUm8SRBbvifh/QlX/Vp9DF3HcvsIcozWyqNnHBE+CDMHjnKtk9Gc5VnGrTVjqu+rbSkcm3&#13;&#10;ytxqJdnZBeOaerkUGXSDazgyVE1yd5+/5H8TnaLXeqDIwtIW3d5UR+KvhyVfIt+El7amX8/37qc3&#13;&#10;cd0M/zUcJsP5zQgm1hun1HwplcJ1ePWGLgPhMophhBGiEN5iM8SCA95Y0Sa4lWcUvN+ctmBUSi8n&#13;&#10;1ICXJcQZlHsLB2/hjoG8yASA0NTrhFHSuYrv+z9MuIO31WRwmeBGtbcNYgEUxzgL7g2CTPrIxY9f&#13;&#10;R2N8Y5CgQUmPQcql3r7rOAzm7e2WN02wDKFaAguuBhy5mUGrkqv0ACm/JiIFW7HIqvjOH+Na9dET&#13;&#10;YG1TWI1Kl0PTg2ofv+V7DFbn7L/b/I2vZdVl9v3gKBrrLdtCl/Lzm3TWoh1nuaN30sPPml5Rb/wB&#13;&#10;IzTd8jRO8ipdq7SWTwEuz3N/07XL7UG1dPUodPxC/4Y2nVl3xv2mnbH07PN1wpYH9/6tb7QbBhz8&#13;&#10;IbsGGN68O7PieQY2ZzlU9ThtzrkFOjJv/X1y1aGe9iLbuPrwYT4zGgN4N4ctCtrph3mrS7de3Mt2&#13;&#10;hpwjQEjzSVcwDnElL4Mo2ySchSKQ3RdffFH3PQC2DPhpTVqPj55Xp26LjRUoNblOTRrAHB/dLycD&#13;&#10;B8ngMbGvN96xCeToPAsTSW/tz+PUsBTYW368Xz7N/mxneaTjMtnmBLgM/wZzJyfR/XRw9TngdAZZ&#13;&#10;lNIDreApx24mfujGd8k2eMsJFWeI1QIcPOJNFGKgWi6vHYKas0gSZwLZzhMDFBP0PoiTHautQeGJ&#13;&#10;c8Dhudpa0Z+JvFVAZNorKjJRSht2UKnVIzpieMrRYJKbwcztO/2JZA5mDo7zlPsqX4HhjIHXD422&#13;&#10;6XASmLRzrjj4dWTKGWE1BIfa+ZGBbw+orKY5tgoiedSt7UFkgA6fpMSfCj8/OU9dx+EWGRqA0oEv&#13;&#10;4ywTxgkq/9VltmsECL4XcWJwlnCaFf7UvzTyc6YD59JF5Gx9I8cMvWFzjEHQXwNngzsDwuSztL72&#13;&#10;1meiTj5fxhFBB2xjsJKqD5U92r3/wftxnGQzUeRiKw1e1ANdMtBmN2ulS7WXfltSrTW4lONtfzml&#13;&#10;kkc9qid5Hke/nUHhnBPbIMi07FlkkWFoeI8OxiFzHptV51Udn+6evrjc/eu//GvaxtPd//43f5XV&#13;&#10;ODmI9iwHt2aliTLzkSrqktA2nq02eEIHm1BvcOs+Kpj6v38vZwwk/+md93b/21//WeR1tfv/fvZv&#13;&#10;MQD5fxTZp+xz7Tt1XaudCpvzjSynj73MF59s0Uul5l/sXX7uLL3X7sduocjzBI6WkxzMqK2gVZ1o&#13;&#10;o+rDZEV7vLiMHQkv3R+Fr7S9W+xcdK0dxfiSvRiu+mbD1Xs535L5e9/97u7Xv/xV2alj562o39Qb&#13;&#10;qfCXCPoV7TtoK5BZUFQAjwfX0pnl2qnrX7LwAzNh8ky+eV7Te3JSzoDopfxWXtIpuoaubgv9QkP/&#13;&#10;Tja1VSvEXuRH2mRUul0D0NZHg1HlCUOTZz+Tn6F3YPBYP5LJVoWWRbAvOCbv4Jt6HdwTX8TkAXyl&#13;&#10;LXKULows3JddJ/NioeVW+ppbNDbulj0y8DpjjykfH9tQ9KoDOHMd+t2XIyjAvQKveZs6k+43+OZ5&#13;&#10;cA8/4gXP8xuYm64DP9eB2dI1cftrzZyVcyC8xGzxDI7J53mbTkY30bidtA4O+Qa27peyLmPPycRb&#13;&#10;4KvcO39KEGel6ePHecFx1wouW1dzvlJ+PnMfSsp2qK/jjEHU59G93KdvYjusROUodd9063PUe2Bj&#13;&#10;CywZYMfQwrHCeaJd9Biw2yQbYD1KYkPPaluSqybixVvyw3EZWGetCF1eVqRmbFPPKUe5s2LyPLSe&#13;&#10;xWFDT9SB1axTLni8+5U901C0xXQyeCNz8foc/KhB5Vc+Soy2PLORQtHSt4WzbVFJr9K/zp/Bv4Wt&#13;&#10;Mqq8bWyXdz0mT6EHP8jwohn96Ku2Fhvk5cvgy+Miv+SJAe1xZqfjFv9g9bfGJ9q4lzAkQK0n4Bv+&#13;&#10;0otcBf14O7q7bRFg11XjrPEsepK3fkVx5x28rp3nzfiBUa4+ZQL4Cdt7cYeybT24bnO2eaWHgIqa&#13;&#10;vI0TzW1zsEtuwraNluwSjzb/6Eqhokh1v7TvRV7yL9MZtxU8l53MkzoVzAlhaLlU1I1/qt+smurk&#13;&#10;4qVu0do8eWx+mv6mq231yK5lBI78CkH+XMdBNuxFPq1X4y1jTrrgbLR2nKYPmqxyQ7TIdRNd8VPu&#13;&#10;Nr71eYthTd3Cu9+TuIAoawuz5rx+NzCH8OKVXDRfz7J/Osz7NRwm+7w33hCgQlPXLbiFd0plcGoy&#13;&#10;ZyCukZElIXsjXcQSwqKQQ/TEu1acTBHVKG4RQdkTX5PcGL8SZZ69vfU5UJTEdkahTcx4VrG5Nj4o&#13;&#10;Yw5XGqqMwvzGn6HrjYQlotpIcC3cV+w+z8ID9C14jbGNVWdvYVFA8fihxPUGPZnayHUeFONvgsbK&#13;&#10;oCjLvzU0zjKiidzTAgYdiWvnhcFo6i35S36V0nSCabzKlqfxq6pK2+PITcJaRj93HIPZfHVsG5UU&#13;&#10;V7yKa5m8LX+XWbgW2htP51vzKkeczhF1ja/3ZHYdLyoWoLVMcIOjJsZLPvHbMDATdxOv0lajtfIj&#13;&#10;7+S3zHqem8rGqD1oKzrzIrCiW9Dg1U7jWOVR8fVo0NIONNtcXl7kjQunQ95ky0kG99P+6q1gJtwG&#13;&#10;Fr60wWlggOVNe60syETcJBAuEyO4nH/x8P2HNZlnoJ11IRjMyt8Hq/YKhZrkpmINmDgwTGCb5na0&#13;&#10;cNbQURM5Wys4DqqthmdfxqiB2anVGbfyBjtf88kEcc4kqVUWKc8KlFopkQ5+Vq6R+b37PN+25yU+&#13;&#10;DiBfHXF/cidfoFkm7OrXrxwqJefY/xpYLh1IOgSyOs2WJW3PpNxgUtAGTfI5a85v2V5i0pbJIEdK&#13;&#10;yulVIJwXSweaOqv8mWxbgSBoq+BL/pw1Wb1D1s4b+SifYa7P++SvfAYid67i5Aj9JqOzjcngma0k&#13;&#10;X6tCOMOe5SwYMiE3+FxNaAX36nQOkvV8O9t4HKp5frcPx2Obe5VF8qduBJP/kFv8eOZIKQdN5DMH&#13;&#10;V6KrOs7wYkA957iAt1LmWerQ2wihzv6Ik4jeXJ1YNeMzv8HJqRT6OILqDWDqBY1nVqBEvsqkQ3Sl&#13;&#10;CAqux188Tn9yLzrTX+xxSHAdEhpj/14cJY8eZRtOaPoicCYIH3zwnarX+awzvSn9TTljOw0mNSUD&#13;&#10;fQ6R9yIfMqcfArlyDqCtDjvNs/bKaVCjoNBIJ9S1eLLjuLhz8mD3/OzW7p//5dM4eM52f/1XP9r9&#13;&#10;+EffD9zTtNHHqd/Y8jhPLs7l67bNCaz+8K1+DWTVy3E+Z+jModu5nl88y4D2zu5HP/w4sOe7f//l&#13;&#10;53FiRr/txM+ZJiHGe6HwxGGx/NK/gKWvsSbRX7bSCgj4uzy84vEwmGBoz9GIavNWHFktpE8Hj1YT&#13;&#10;JHLVdkJIySyp11CVPSCcil/TyNEqh48++qjyPcl5Rvc+/rh05Dj6qS13iO5H9mxZl21CR1fJv/vB&#13;&#10;KiPA6qHrYrW0W5iB02dU3RVd1Kzhu9+C501nBlqGejjr7Wp4h4d8TebYM3rjTXdhRB+aciUrukZe&#13;&#10;aGQHye2QvsKTNqDN4RM+NqAmh2SvzNDCrqHbT32LhGvlpeUzzz3WWGCqycOSX/I2vsZV+JZxifv6&#13;&#10;pV0WX0s9wNUrjFr+yuUNdIFzy1Olia4gzU3obLOzp3nonGvDX/87aXOd1CnPldxJn0gmbOHdX6dp&#13;&#10;oPr6rrQt5OjKxH2dfA3ThA18OQ73A5XBdv06sFs+UiXF5+CEghPeSg20HedAULpkm6izA5+kz3mU&#13;&#10;1XcP0r/px+ow6oJlE8kkVZjfrThJOS58Sl2dw6G+5dEG6bh7dpqN4qTRFsq2hCb6rX45GV3pfCJD&#13;&#10;k5Xm8NBb+sMBs+hoIHvcpnz5ehJZc4S0r2rTwQUfZ+SXDq5P39zyCC1lK1qh0hqqvelb/Lx0gLNW&#13;&#10;nYd+inqcQ98vOJnRmXbJGY6uWr0SXqqoRZNGo5oqfX2yBWBbF2ImDP3b9O29dM/zW+EHw3oFgy7B&#13;&#10;vfqY4NyZkkviBpe6Etd9WMuWfSrJNQOBbXxWk6rX46oDMi7Gyh4sd21XpsBch1ZR7mvbD9nmJ+jP&#13;&#10;3PuhiV6g2H3FAwrygfcoSC8b1o9v/D2Enzw3xR9mhnsb6JQVmj5L/a4yyb1eTJGRFwHhiXwnkKpD&#13;&#10;zwd98ZjEvhaTydP2PTeVH47iVcsteXdd6J2jdW8EbbkhlqTQPnZTzFKlb+Q7jLhJTt1OG0vLiJxg&#13;&#10;TF3ln77Z1h365NeQSY08tgHu/E9Y5Hxd3FvQ4n2IVsZNoeS3yOmm9G8St+V7e6/oau9voXULO/Ss&#13;&#10;M/BvQsEGVuOdBiPaYHeq0LJzb+0EA9mTNBzGyBLBelOVvPXWpiVdcF1pdbv8ibJQ1gwGGWhMML7e&#13;&#10;nNf3xrPCpJbWRWOL76TXvwjDlQGeiq6lvcEKh2qi5FtZ3Vx1W1rcD1TnHENWKRs+5rmFPobRAE3K&#13;&#10;9cB4eYtWjbN0clHMAM9gWo6RJfiS003IAqfMkWOXL3fHwTc8j9EsGPIbgWxoRFM1neBUtZaTQwBE&#13;&#10;fiTIN+V0HAOyNqhOwxP45g1F2wBmxQGfsshkqF2h6+TnhZ/Jp/3OWSIrZNOGfqH/diqaZ7DZMf2X&#13;&#10;cZwwMpznuQ6d9UxmS2ha5un6dfREmQYJN4XOLw2lTa2362S5Olzchy+1EgG1nNOuAnM3nxY2cXLo&#13;&#10;q+0pDmWsMz/iOLDqpD7pmwGGCe95DpU8ft4HsJoEPX/5fOdrJTUBiAy0V28adLomuPXmPUt8Tegv&#13;&#10;7/aqCuXVZ4cXG2Dy7YBIb/U5POR58cIkobdnoLX516ZNAPrAUh32+XFPkH1tRWfmfA6DOZMQdWL7&#13;&#10;j4mrTuvR+5kYLwMgZcwnf02kTlLus2dPahCn/jhrrDSYwF7Br6MwYaTL7AKZiL/Inmyh9eN1tgvd&#13;&#10;r3uHpVpxIL5tnMFcbFvqwFv48+gpXTUpQnNZmOAjPzqPXytIRqfUHSeKt3/n57GJcQLAh2f4yRmM&#13;&#10;1Sddz/mSke1QcSiQIch5HBsAAEAASURBVJnAxXkiKI9O4Kkner0C5/j2o3rzZrJVE7bI61aW3HCW&#13;&#10;WIlyGt2QT7AiRGDP4XZ4rDD8ckAZHEsjP88Dq75rpU10mwNNvXjbqWMtuQS+30p2/kKcP6UHi16k&#13;&#10;S45MelJYdRR5mNB3XeWsnaxkwfd08lb62GZ255Ts8mY1MjYBfxI9fvky+vvnveKHznAE9ptPbcZA&#13;&#10;f9GzlAEfep0xg6cH+bqTPAbZHDblKEkeuiMvQ5j/Va902nLlGkAksuo1tkg7PLuMIy91+OlnOUPg&#13;&#10;b38Wx8nT3U//8pPI/f20t893d1L2iTbLSULvMzBxnoByyZneMBVwq13beI599SEf0b5/99bupz/5&#13;&#10;YZ3b8stffxE4Dk16lklOdOeM3GtiQN7qoOshWPo+cWSLJ2nonlA8Lg91wGNk0dvNTIB8zSjnGKVN&#13;&#10;cy4J+nCTq9LTPA8m/W7Zp/0ry8WmkWEF7ZADIcud8++j73xn96t///cc+ppzU+hOybwMe91XX5Q4&#13;&#10;usFKcjRUe15oBz8wcz98efbzPD/P+kN6k9tKR9bAideWyhEUrtSBNoQvca5wGXCzZdqeiWQ5TCJf&#13;&#10;eGwfmH5GW5k88hWuhZ4p11VQNjzomgBfnVOkD07ddr12/Q3f8Arbq3t5BZfkjPymlkTSr1zymyt8&#13;&#10;7PKExhd+Qpf23DJqGxRG9vgGjk2pQ0+3DCzIhjalzf2evsDMPXDpnue3oNjDTDy4+gcejvo30Ot1&#13;&#10;i3t7v0LcfAd2aJ3ryLylttJ6M4aO7bytw4MniBv3XAMqjZ5PGNjrNLdsLpb6uHLeQPjuFcndbtg2&#13;&#10;KzU5St7LywVfnGLnLnIQuHq/ExvTuLvmtWX9kOtl2jQdU+elx9EHLz1qlUbwsi8vGcIq1V+y7/Zg&#13;&#10;Hrgdu9J15YAe+w032wZ/haQL2sjAe6ZH2qG5Q4WkX53Fhqd9GKewe3CPXoIJWwm9wu7oKHY8ebXT&#13;&#10;6lfDmy/shIWUExvC8VqqDkf3rdUmFvGjBa6WvfvwQnzF+gKkuE24Xk9gC3gPsX3e3sO9Dc1X22wF&#13;&#10;Vrus/qLtSxgv8KI7chE4sQRyvClUPSzk6BMjxKIPjvnp8wtuQ47na4EMSvfaTlzno3kWh46rCKz6&#13;&#10;seAYnrbYwL3LcTHlHpYx8V91le8N+pdMxWfSbwzhz3xzyh3at3zjY3LfVIY4/+iaULjI8m1lFlTD&#13;&#10;bWW0RN9wUfpQMZRswSZtG5cc+/rcljKwrtp/v4AzDpiXSGu+6/jmqdIX3oqyfTnN01AL/iZqB8/2&#13;&#10;usW5jX/b/dfRpbflnXhlHurNt3aYdPtejMmiEApUEAEbENWgKaJBgMPn2uPbE6QhbnsdQsX1/SLo&#13;&#10;4ITrKHi/993v1ZvwnHZVA4t+E5OGn4ELu+qwuFGDrbLD2XUJl3uNfTEsmzzgWgkHS9NQsWtUQb3r&#13;&#10;T5d1HQI9Sh0040Qgm3nbNDna6IHswXO9mHS69aJqcA1/2+sozJQBH1kehmvKSxZF8AqnfJ2goMHv&#13;&#10;cSRjdxrJk+RQUTCk3jKtx6Kt6ZqSGHp4Wp7bTnXo75z+Nq434xcyk66ThGtPl1yLHm47EdhuwiP+&#13;&#10;MBjgCmPgDtMPn1tHm//DtJLfUkdbuYAj1T4rJnkjk4rYI4gkw1iGqImhn2TRA/s9yHJT7Smd6HFW&#13;&#10;Jbz//qPyeJs0etvvDJOeGN/PBDjNfdYGvszAJ44EqwNMHnUAvlZjEopm23jEmRg9i/NFGVYE+L6u&#13;&#10;gVIdPpiBh1UR3sz7tXOg6XYgaJ1xkQGWAdFMxg3GTiMP20gcdFodT7jk6FAGnm1vsGLAQKbOVomx&#13;&#10;rklsyidDB74+zdXSWs4ZW0WsZDBhqaWqKVPgLMEfem0ROY7dULcGfJnPliOhALO3mW5wTpkkHGWb&#13;&#10;Aj02GXvxwpvsrOiITOA22LMHHD4OYVuGXOvw1dB/cdkDs5o4Rf71RjmDM04dcLZs4JHz0+oaDqpE&#13;&#10;1GoCq33gV66AH44UAQ8nD5YDNlMv6mmrz+izNQbPJw6MzQSco+t5tkU5QBZuMBxRnCyeU2wFKxkM&#13;&#10;SDln4NRuhFlV5BldD3LwqBUtnDr4qm0rOTfH2Se+cqIu8MRxpt5sEzsOTeTmPBDBRPAqA3arPQS8&#13;&#10;cp7DJdhKQyZWChmo1mqiPJMZGeDr4XtZ+RRHA507PXGwbFbrZFUL3ALeIqKig9OHPUB/T3zRAI8V&#13;&#10;OdGBlCtNObMCBQ56RhfAjkzcw+WNf9uGFBIkcIExgG/77Uwdjrms2kp7qzewTy52//iz/4jj4cXu&#13;&#10;v/z0z7IF7nsh5FW20OUT2exhtvGwob2suh0B6PCG5zw8s5PkVLxEZbwZfO/ew91//umPUubx7ne/&#13;&#10;z5k0GSjbDlMTB20BgqWOy5ao2/xmOb321pMs/Lb9cgVbWXP1UqIOaY6+ApFnvnLVzrmeNKuLEF/0&#13;&#10;07OqgMLSfwZ/EwT/QljuSt/z+JOf/Hj3y1/8IrYnn5mO04SjqvqTqofoTdHIIdn10LOilj2ah+4p&#13;&#10;dnhxnTYFRn0L7ovW3NOdyT/XAlrgxLHG40CZfOqj8Cf/OEtqpR1ZJK80P7pcOkgP8+uymw7lDFzj&#13;&#10;WnVveN6XE13H/2XwgU1O2et+6C5ak74N4qoMDSP3DryM1qW+rjvLBtfQoyz3dKrbQ/Oj/qa8rkvl&#13;&#10;NS2dti197pumprvzFw4yWkCuYQmdej4T5qYhtjm6Nfy5TvuUHY7heo9vySt96O3yxbwZBubNlOsy&#13;&#10;vin9q+IadygrIpvCkFdh6B0cQ+Nchy7P+1+Ajc0OdTemArGVSl994vzLJ09iMx3smlV96ReMy/VB&#13;&#10;5Ake3Ha80y912ILEZ7x5K/pN59QIG1dnn0Qn5CkHYfSSrnIcqhPtDW4vbSqEHHRPf4efPj8ntq27&#13;&#10;mzTnpV2GoGlfa333OLS25AR/r3xshy+cLadivItLWVYCoKUdHq0r+qKQHP77Cz/10ifjkNNTL2Vp&#13;&#10;W9OpXRylDfssPFr1B7DXmLegPP1xwtTtYKuyQuTEd/ld77XKLuOb0vvUSR9T0DTnb8lBPyE034O1&#13;&#10;r3AbT5Z65I4DafRJnRlzCSVJQKOgiQM3NG2AEtdyE9f1UKn7P0XrCnIjDGD0tr3bZ62bm3AOxDV6&#13;&#10;JvKGK7iWYyfOuNPTFv/2foxS513gIr/W8ZbTFBUNmdvWk0VuoyUb9vdwfTMQa/TwNNc15V13U/5c&#13;&#10;b4ZtGVyHaZ7RUbW+ZKTzbvMn7VyftXWYkF+By1W8bnBubxdFG16mfjcgS3nr5VodrNFdfxs5b5KW&#13;&#10;25Hl27HDPbRMOdvnidvi3sZl2jCFbEG+3j2ySlb+LGgUPg2IgOvtbwyhN+AaZLZClbfa22JhiK2H&#13;&#10;5bniFp6H2P01xl9RHCYGuFcX/YlSnYKBqUHAUtOFWz6TJDRpkNCKa9opxajyoiDJDv/1MDFNlPzF&#13;&#10;dwFN2pojyXu+8NwyGblcx9F8GQhERkExsEVjELVDYTVw0tvjGX5j1IWbDmRqvEsj1yMWw32pTPkj&#13;&#10;ijFz15JZyx8YHdTkep3eouhbZFZy6N654qsITLhZQnd4ZLzKaQZ/cDWdncGz0HF9Ty6Tt+MN4Mbo&#13;&#10;92Duej75t+nNWWGLPMcZUgXlj8nGNm57PzCu4g0OmoZOYTSmUyq5rEqxz9pRwyf5jr4BCVWL0ODt&#13;&#10;yVLrCXrFNXz4rHqoyNznGrEoM+a72gFEz18+293NQMiSeQPcOtcjsF/GeXIap4jJpTbDW0eH0Hae&#13;&#10;zrUOi6t6jD8kz7aZPMsZJSZfx5m82PrByTA8OuPCqpTzHOYJft5okBEniOCeQ0aoN1YZeNX97diA&#13;&#10;DExMqOHjTMGjQ0vP8pWbMN0T4axmeZkvnNT5LBnoCcVP2pPTU3Ra8tfWjejwOEasFmFbnF9SnX9g&#13;&#10;bpvMJWAx0i390C47zrLjXjkjTUmcRAIrUfUSmqya8KbuKE4aqxVGD0wo986A2CCODPI7j1OCYwLO&#13;&#10;s1dxUsTRwClgwulgPZ+Ote3HgBIub445idzLxwFUvGQ7hNUvtRUhgxs8mZCZoJZcq777rA3Ptttw&#13;&#10;LllhJHhLaSUBp4hBMseOM2Xg55gy8BQn0GX1MfXrzb/6Rc84vDimOWJ28W+c3Mn5J5xpyZPKKPvO&#13;&#10;weP8E1U2skOXvoDDw0A7Ai4dlW5QeztbkKzwoOP3s8Lj9es+E0a500nrR/qMmx6IGySr8xl0P3ny&#13;&#10;OLQ8jzPlQemMOhXkTzEVauCWB+U4DFUb8FMf70Vm6nEms/QDvEm7Hx5ZScjgu2A3c4OnmlQmlZxp&#13;&#10;DZtdb+6i1+znyeIM+cLKl3/+9e7xly92f/6n39/95Mc/iA6kHb16GjycVqVxKTd1wS6lrtvGp52X&#13;&#10;oy1xZB0TcpqDZF+9eLL7KIc4/+d8Pefvr/5t94v/+Dx9gYlBHGOh4SxlV2MPTTTfD+/4gq8mH+kz&#13;&#10;p54CUG2KDLpfkKcH1XdzTor4V3lBYUtU9wuVXH84avFOTiG9ZARv1OIgNB0TyRw+z5c8HuVcJSvH&#13;&#10;vvPxx7vfffZZ6jEO03zhq7cWdAWSO7rYiz44t9unOlAW+vz0OTPhmnY+PKJn7Bg8Xc+R82IP0CUd&#13;&#10;vEBdc+xT2Y6yH0mbSRwY9YEmesxh5r7ik+ZatCQPutp52ltytC26tw3yokObK70LPs9VZ7lKx2si&#13;&#10;Iun8U78LP3uaSrz+THtuejwXT7U1NHWUDoTvnJ2eSaD0doq0Ts995fVnCeRWS/fJKQR43k/y8lzz&#13;&#10;zpBWPV2TMjkPrk3TgIzc53nKK7rnIVdwE+YeL+DqJ3EFKdCBq6Tkn2cyfVuAa+C2MOKGpr6X2mVP&#13;&#10;wTflA3MYhuaBH7yFsdrvYY55bgbVe2qtFLT0P8+Nq7dkloMg6b4k9kVeiNzPGSbOu9IX3HdGU/qU&#13;&#10;XskyurSMT6IXRqS1ejy6J3AozJdltH+yU9ZxVkiy1RzHZQsjt5Er/YWxPmXNWVGyz3OULlDpQzh4&#13;&#10;m2YvDIWGaf7KjlZl6puiy1ldNS96qj2ov1LgKVPdBv/EB19vocgZbqHrOG1L2d6Y3zrKV9pCu/75&#13;&#10;9YPwF5l020qmNPaWI4o6aCt/aIBrW7dvx0OPus3qA7Z5yHLkihYvX07SD8Bd7Th1cpkV91bd4M94&#13;&#10;tXjYtAVtdRvgL4eT+lzsqDwcZiXDLfByL09pMkGDzW/sT9m7RQcnrmzYQou86iGUFbbhr+hMzFA3&#13;&#10;E+saXwf/PN9Azj6qx/1IGiz7pBtvtmXP/QCirn75Ay86qq9PHYClUzXeij4lqQJrGOjqclEwzVcy&#13;&#10;+s2BcVjy1dxkLEEG2qrBTVhQ7uWxSfqj37bsu8QiJ5x7qpe5XtLmyVxAW6zxWtLIwDjHv9xWaBnm&#13;&#10;Aa8dde3vyHiumJ96vwb4lofKdxPia/ANoK++WWekD5JcET+P1/Dc/BAL8e1Cy0oD74Yz2DCn0ZbX&#13;&#10;NkIvxS/iDOjaQwyGcpfeSPuKQLiaqjfilugbdDjGruLxHVxtJMiBIe2G0xXUgxdFeO6yV5obpglI&#13;&#10;NxA8fV/S3JMmcip5HzmA77w2jZ13W1ZhDD01EF4wVCeYuLlWC0zTGZqBEdfguVkxGpmBRLGSP0Px&#13;&#10;XEGk5pJeyEp+ec1eDR3/UsYYgMWDgVYjTPpSH1W3ABLgnjzqw8R26JcutGErqhYe2pBIU4afMPzO&#13;&#10;c8eBWTqCkkkbsIGfKxTgJsA1BpWObIPnbWc45YJRtufJs6XFQEM9NLUrRvATNrfVgNOXVKgOrvKG&#13;&#10;31x14vnTyJZrlR2JVhlJqgFy5Wkc0ZriqQbiGWy8ePI8b7Dzxv/u/Wp3dzN5tLTWBN5E+9n50zzn&#13;&#10;zX1gHRpsMGXyX19CieG35cSz9OeZTJuUo4EskY0v9WkVw/DoDIr6HG+kcJTP2a4rInoS4i20lSlw&#13;&#10;1KTCxD2DpMsTE4w+w6QMcc5fqa1CgTdIs/XE2QnwP3j4oMpzjx518crqmThyOCHQqzODB13q+cos&#13;&#10;JwG8QZk93MpPar1VmcGHNnYaO0U+8NTKhkymq7PPgMry5fML5wxk+1LoMWkXODCUaXIjKPs4XyGw&#13;&#10;NcHhtni00sJEv/Z5Bw5/7gt36Kq3WLFhHEFW4/iqUOWtSV/eDN4+S31k+bRJe/Lb7qR8b/QaR+o8&#13;&#10;Z4I4w+UktDq0zZklDx4+Khmh2TNeU4tFE8cEOng8OKN8tYgTh9zEO5PEob5nWTlCP6wYoT8cLLXd&#13;&#10;JQfAen54+TD8Z1VSDoCll8pih54/f1q4yOQ4ecAq28oWTqdZ6ULWyqwVK6kDuJSPR7C1TSP1cB4d&#13;&#10;EeiPgA4wNXDMdi8Nhk6qP3VNju8/epSBY6yOQXPKUL6y1L86k8vWFyt+rJ7gKOFIrDpES/KVYyiy&#13;&#10;pmPKNICEnyPSxISjSaBPbKh/R1lJdPEydZOyfO2lB+3RVW8wowfvPchXZbLE9defPs+2oX/fPX76&#13;&#10;Mp8K/kGdKXBx6VBlnx2mi+Eq7bzwB1fxGJr2NKREjqLj48js5eMc5nhv9xc//iQ0v959+vtnIcpU&#13;&#10;x4A5MpC/cDS+ZK1nosEnebjibftboOuiTcNn9Y9zfgo+RJ5mlQ/dJA/8ljTS9vqzuF1h5C7+bUG6&#13;&#10;85DUjQHYJ598svu//sf/WXpYW1CjV/gQ1jabh9CrTRiUTjwY+IovDC7P+NJeBGnsg+d+GVHRxTtS&#13;&#10;wQpzVd+cM2w9u1Q6kmvlDyz5KZ+jqHFHE4JofuKMgYoGdOSnhGhk0aGPAiu4crpxvAxP9HrkJ2/x&#13;&#10;EXA6Zv873ROnDpTheXCp+6Fj4qYqaryx9IOdg660bOYZPr96hitIuu8lE/F4WdJzxZV/ADs2T+CC&#13;&#10;dw0t3+K54Pp5TV/v5N1PwFP+tteWX7qfIgX0Fb8exCdUOXXXf8CT18QPng3Itdu3pU/ZpFI4k2tp&#13;&#10;Wtfyeygal9gp913xbytzzYM33KqzqePoRPHWOlZ1k2cO/BpXZJWaL+Z88fhJrzhN3855TddumVzT&#13;&#10;0cLYeN2ie+gtZ0nKOs4bT3FHaReXF+RP93oyZaUffdc/uQYwesyYGZcHu3lA2nMy5VrJaVONY7ar&#13;&#10;IWJk2zS0vYGvzk5J36pPsZV1+xLHPbujTQ/N41Ck63ppsrq4DC36HvX2Kr/YXGe3vH/xKB8caw1j&#13;&#10;byzirvz74W4iRtFy12WI+7Zh5N24hvbB6nnqgRN10tkH9+plrqGq5Z7M+uPJR3Yl78R3KWtLKnuS&#13;&#10;+CuOqBkjBa9Q+etu/TP0rDEji8CPoV7ytq1IfURXKl+IQEvJdVNPW1xD8zau+rBtxMG9PF8FIwsa&#13;&#10;RgKe5fNvy9O+/KVaSm8B5zmQgdVf9jhycER6waX9wAUv+LZXfasOQXfo8rp8eJMt/9XJts/Ko7To&#13;&#10;dNn0LQKdnkx/QGgZvD0j/oWSTHg1X7A1T7/nZ6yl3wFVsEhJGJ76af1bMt7SviQ1Ha3bK3Tf7evg&#13;&#10;MOFrP79NH8IVws2vEqocj4u+T5zr28K3dphArMCuwvydwkOUt3u9n7KlWo0z6fWm0KBA46nOtBnY&#13;&#10;4xocN1ANB2OBWYMEA4qrDFSLhuTzBthA1UCHbYaK0k8lNCWNuAVVEkwEHO1JNz2kEtt6LtiVzIKH&#13;&#10;ZY93odmz3zYMbaFmG72/H3ipYBkVBiDk1/Okt8eZzNoAQSBtqf89bKUvJGhb+0YPX+KlR0h7apRl&#13;&#10;lUr6ruK5aKgmscAqyHOy2Ys4Qa0fsNq0gUZXyigjumaprM3P1FkbCXjEd741A1lcDwyLvGi7ntJ4&#13;&#10;r8fNU+G+NuSalPBUOtjPJZs1qfjZPO5vpywyQEfIr1D3RLXQNvjqcYD2WG64WbbmTH611PUjs9/K&#13;&#10;NNyRRH6cBQbzcXRkUPQiZwTdzSGppyfvZzLd5w2cpZ08dUhaOt2rOFXqDXvycFpMm7I80xdyDChM&#13;&#10;CE0ibdPgoLC9x/YGK0h8vcUKEV+nOTrOthJviNIBapdWMtQAKfuGwdrOcnUHjfnqTnCYfNahspmM&#13;&#10;OlvE2xBbOYSnWfngMFpBvXOQOAT07FWMdjopKwjmrImCiSg4CcAq38CNTanOS+ddYzaDNgO5GHqT&#13;&#10;w9S10/Qv87nBDJ1aP4PMhO0OnfWJ4ZBw726cL+kYBPyzNXW4bNagqPt+m8x5lG0vGcA5d8IWljv5&#13;&#10;GolJu21Q5IpXAzyh8pFRHE5WaXAmncSZZHIOnzdn9XnZwKrLO3fuxTH8oCZlOiu87x02y6CUjGs7&#13;&#10;UOpXORw0zluBx2CUM+zKp5Afxh5nm4utVD2A2dVneslvnBcOO0Uj3TOYNugS6JlyXh7l62ahm86I&#13;&#10;42zpCWM7g8A6IJe9uQxvrOmTOFh8kYkDyeSa06kG36kn/NMz6WiyMsh2DBNoK0QMtvtrRA5cbQcc&#13;&#10;Z92XPncdXVXftgIZbDs0lNw/yCG6z/KVns8/+6IGgN1XGKhlsBzatCB63vWZr79ExzmO1BWe/PQp&#13;&#10;nDJ0VZsxASD/bidxLkW3ZjAYqnqYE8Roehk9C5LaGkcB8XUcXi4S9zTOlNPI4dbRw92Xz893//Sz&#13;&#10;3+w+/+LT3f/x3/4iKyY/yBfecuCxr+gYWGbwWrRG986jtykwuqtpaUnR18iOcy7D3LSTx7sPH32v&#13;&#10;DpbdHf969x+/+Sw0cwCqv7apVmp0y2rbpI+8jEzRN7ywLSODZKx45/O8fBH7wrFn8hV8HIH8RRxc&#13;&#10;J5ELGVqhw3nY+qMv0Q8HH2L3wUN+Ipd+RLtjZ7SJk5Txg0/+ZPd3f3tSny+mR/diG8gjt6EtNGvH&#13;&#10;suuj4Q/G6i/Dz/QVVYfB60o/6fc2DI+uQZL/kzeIK8w1fESGeEKD+6al6wCoNGFw0rf6VWXFdqRo&#13;&#10;MOM0AVusp+y65k+RkT9Fb67Dj+cqT6Zwqnx4MM3uCzjb04TOkCMfO1h2MXGehaZ1fS6nfaVEhlNu&#13;&#10;8LqXo/CQD3xWJLGfwSuAEcqyp4z8r3YvriWyykXcYSha5OsBSeUdnIewntFwyI84eJovtDRd83wT&#13;&#10;nj80Dk7lCXO9Cdc3LRv8/G7C92ZcwyMFHU1SbIN6yYM2UzqAzmUr3+0c/HqrvqjE/j6vlSZehnBI&#13;&#10;nmTsbOyHBpMBuhQjI3cVXate3aU62ZAApv3RwfQp6V+AB03Z9zuhga10Rlb1abEv+y3HrVGFV/bW&#13;&#10;WU7LtOOgdV0dmM1Ha1IxWrzCzVGizzDO0MSEw/rwHCol5G/sfmyhN/gczNpQx7INsYjZQutcF/Ra&#13;&#10;RUl2e5zL/TxfL0ei30IEoLeE6/m2QNu87qduO16dkIu61TZ6HNPtscYBiZu+G2zB6SsS2H5ynsl9&#13;&#10;09AMqcYhux1Y3bbAgGcz30azcgTpBdOPe/hJB0MXA5ZrxluknodKpz7uAR2Ewpk4efH8Lpsga5Vx&#13;&#10;gOPrPiqr/uU6YcrfPpcTLj2tLWOVJ/VR8t7kG/j1unKXWi069bNrSS2DVQiBT0OI5NO08uOUgKLK&#13;&#10;iMBWdGsR3/Juy+vU28oSSkPHEuFFjjEhMriGJv5tJEhfcW65DiuLDr0r7zaNDij364pg1Rk5puzJ&#13;&#10;Pdcugf4Ib+PnMP6P4jBpASyNPVU+3BGwN6QapcEUQTNeLzO5mA79mmCLcA0+TCwDql5iTFm7UdfA&#13;&#10;zeA5SuUgSwde+bwYY6oMS5EpWex5GXSGc0TGoNRgi5ASWRVRAqMAbWjA9jQhN8JqlRfZByJlgCth&#13;&#10;u8lv0atFGboSKt5tcFfZufYALHEVGERlh9bQQRbQdZj45SnpYMJCSGJ+POt5NnmHiGQpfFUR8jds&#13;&#10;vUHCT5GnrKW0JZ+nhfKipXKWfBpfWnEbqD0QGsMbwE2YZFEaf2M1fZoUBifGY5F5wdV9mAG1yKIe&#13;&#10;Nn/IhxwXkuq+hL/kkU8AZ7LluX/Xyyqggz/ybEM9B50BuuB58JlAD3yVGTjZh7stqsaTlEpsCHlM&#13;&#10;1oWe4Cd52cjLadeDDFIdndCBrWW2+UjtRbb2Fntzc5rzSx5Y3p/O7uyF8ytyTsVJ3tZnMGClQMZF&#13;&#10;NeGORHK4a9IyQTFRsaJhvmjiDXbradpWeNRZt2fZpKGdJ7tsk5kJksm4AZU3Ew7LNIjhJNWJ17Lf&#13;&#10;OE0un1mp0I4JHbEwbz/q7RMuicWf6IDJeA3MYyekk3X9gpPRri8AWL0hS5bRooEzRyDrcbjA44tB&#13;&#10;tuOwFfPFmtJHA7x04kdZztrbKBSfOkkZ2oSB1PlFVkyE3tOTrjP4x/lEU5SFVwMtg5ea+MchcZlJ&#13;&#10;n1ADQTCR/XnsX69gyKG4+cfuGJhYhWmrDhosaTYYRCu7Qu/adjqnJSt0YifUBfsh1GqDwJKRiSsc&#13;&#10;zp3hbFDmfmWHPOEVf33gXeRo0p5n+Dh58KLebeUa3JwzVgahg/zvRFc4jJwhcjvbqnytptpvnByN&#13;&#10;e+E7eGuQFpxo7BU7rbvsM32JcKocf8j48lZs91WvUKlP0ibdIYOvOJDUber4Vuqk6jF4rch5HfiT&#13;&#10;+zmQOIPn73//+7tbj27VPv1ywFnNkrJe5nwQNBZ/+ZKMsg0knbli1ZGfSYN9/Xcjt3EcVIebao94&#13;&#10;C3+KDB0chS0P+HqgipW1t+gBPzvB4WRyrbUlnSxSBzqfVFPkmYlveDqPo/F3nz3e/dP//HU+9f1R&#13;&#10;zhh4sHv1PCvEsoXnls9oJ7/zS8rmRSbVf+a55WqrV7YkRV/5A549+SxL7D/Yff/jR7vPfv/7fPXg&#13;&#10;1u75q+d1jox8TH0P2Ohz9y3VJ0ceeBidw5v2V31L4GqFRSx8SC0nUqivA9ele9uEfdvp6IbDa2tS&#13;&#10;xUaHXl+p056qxCah6KjK1xEnkJFVTTTCSpb3fMEjK8qeZWLHeXs7dcbG0cGiO8Kt1SjJzmHGCVf1&#13;&#10;i+6Uq22yE65+FZO0MNLOhsSFuKrbMBo+I4umkIAqrSkrwEofG1R2a5EJvGxkOTqDx5ZgeqModI6D&#13;&#10;BErb9spZGXrRRkYcotX3w1f5SEpWzxxiwRcnBfrgQFPVY66lf5EbDtUdGKGuYAtHYat4f+TpAjqq&#13;&#10;+9G0s8hl0t2XDBc+9nmqrhrfviw4QxWamobCUno0BS1kFaTU5mKu8Gkf5L/Qt1yrXGAJM2EUN/Wb&#13;&#10;QioeLYVlCsLjJsgjvzA4Xec3oJM2z3Od+OFZvLj980Yu0nrw3fXpWVhx9HO3KzZePbVOd8qbf9n8&#13;&#10;t4eSWpWJx1vRlZJnZFEyyyN7GQJii2JPOHZrCHYrW2xf5BDYZ3FyZototkNeppxjdU+O+YWD5jGP&#13;&#10;a91qQnRUOYmP0SmxR/fFZZjRgV7nYGrPl9F15ddYIhEL+oIbuZQDY5Ep+e3HhImTQZll93GQNmaV&#13;&#10;zIv0lcb94p0RlW43cGOzljGils/259/Y85EPOqzoPYu9Oj25HxvvLLfz2ODYjvQd8wJt9GvhLBRM&#13;&#10;aL2bp2Bbb3M3vF2LfNvDMs+piUnwlEN8sY0tL2OBcBF54DE3NZbh/BenrkdmVtwZCxnjiC+nCZmi&#13;&#10;PNehH142ULCFp/VZnm7LiU05KWuBKcAb/ij31q0eS6g7ds2K5tLr5H0d23QVXpz3dpU+vg70N+4K&#13;&#10;Jeql5dZU3SSzbk83FPwNo9Dj09au1Io+mEORZ20NE5lQz9LoUqJK5nlm/91Pe6STdFr/hw19e6Jy&#13;&#10;XQhb2u3YCdeq16UeAll0iNdsY8E7b/Jz3rfegqqWuCD9thc6NG1kcCm3lGEicg1BFVrHjT9upd1Z&#13;&#10;hbU/2D158Kt/Wk3gwvyS3eVtdarHGdkYK65lVsH1Z/LOdVL2z/tyWpMmfa7UVyUqp/Kov6UeByYJ&#13;&#10;pfPD8h53ANz77fMvmf4IDpMQhLi0vzJMOigVLzIEvnd6P3Sn0SBWfJLPI6QXGSQlsuFkkA+RRVj/&#13;&#10;XaogYMrwlitLofN5xXoTamKS31VwnKcsH7d4HcWtnEuFUsQqU+3GgIZ7/7sELaKg0eA+CaERXJ3u&#13;&#10;vgh3aJgKBlqsFa5uSNCUEQhwDzCxk84iCaVY5KOIQKUKmp8gKljiCq6pHFDCaiyGvq68pkMclJ1W&#13;&#10;8pEJza5LAFvGS+UENiW7JC8lRU0Hk5PCho7cDc9L8v6iihZGgkNnlKAOl2j5GBv09L+BBtAhSQnk&#13;&#10;psyUVXLu+0MZdHrz2Ly4z0AyQp1nMF1/7uBr+H7qv1PWNu7w/prckghPvYFzDU/bAB9ZTlmuhEb/&#13;&#10;3Xus+lHHC59oNODjvFidSMpRmNIJl0ETwWga+GfFhEE93U06nYKDzNCkPZBFfCV5q5N2kTf1L/PV&#13;&#10;EA4Kb8bPMpl9nUnhabaK3MvWjKu8lQZ/mgnO7ddZTp/Z29lFr5BA06xuMDHwed+MH3rSnMF7rUQI&#13;&#10;bXdC02nemJ9aYRJenINxK06Fu4mrNoCuTLRNds5Oe+vOSSbbcJZunPebWhOqWi6cMkzavd0x6b99&#13;&#10;J18ASV7OAgFNzvbgULD9ppwvoUM8g00+BjwmtML2izisyWzHURZ+DdDKsRo+yNpzvbVNXjZq6stE&#13;&#10;rOAjS5NyB41yFoAnf6s4OGs4SziHrkxwYteeZkUFOl9mz7gVI9oBPL4oQi5q2TYZq2ccnqmi0VGO&#13;&#10;D0tbEqwO8HUW8jDRwiNZK+9+tiJaAYEfB3+il/NCm6uDeqM3JpR18KSOjhMoZcDn0NY5bDfg+VJC&#13;&#10;y2zaXW3Rqq+2xHlymn3u0R0yvMjV4XieBasvHLw7B8aJc8gvPtSxq7NE0OYcDgOmenuXOrcth8Pt&#13;&#10;fibGtlypQ4NUun18O7oTR0idnYPuCOt2HBk1OE/668gDLs9keSdyNMHmTNcmyfBZtgSFhDiMnge3&#13;&#10;s1vikIocyvZFDib2yV5bZE5St7am3T0JzrRBg6iQm1VaWUmTfFbDPE89oo0DSdvrAaqONlWXNnP1&#13;&#10;KhnCQ7VRTTfyupuJiJVZjAK9AKxMeqZda+3VjjNUuto92P3i377M1p+/3f33//bT3Sd/8snu6eNP&#13;&#10;U/6zOEA4VjL5SLkcQfQu6hc6OSIiqzT8y1dpm2mDF/G+XeWTwx9/cBKnyb3dL371adpknIlp33SD&#13;&#10;4wpzEUVw9VvXsaNWgfby9u6z6EO3CdqbtOiTcukd2+HsGDppNWeEHL2MHDlmAx1JVj3UFsPQ29wy&#13;&#10;cWSEc3ImmhJWaMNPZJi+21od9fvdH3x/9/d/9//u3v/ow91RCKYvRWvJLTxEpvdiH8TVZILeFW6i&#13;&#10;Dr0UQL+UdKuBqt6026SNLa82FzhkwKOu2i4vThQyQH9VXxwc7FxZOHaYnegXNVZeXCw/WFJw4STD&#13;&#10;/K98t2uSkPg8VxlWxAItGXR/oQ/20qde/ISuGYOgs2UYesIDedlCweECF56UI2iry21Qw9vtUdr0&#13;&#10;GaCK/gW6x0eJbYJAVr7ChgcyhNv98oNPKMqS3o7B8BQeBk+zNrRLazuHjsZdKBp3bsmz8IuW2XNu&#13;&#10;J85VOVWv4oFNHedpT37im7Auz6NAFkOD64SW71LOJn7s2ORFtzFoB3wJaG5yB784k0Zl1Hi4KQvs&#13;&#10;5JEPf37RidRfp0mfX8uiIBe6R79BKGN+RNVx0U59bJK0NP0F2yrV18rcx3qU7cTFlzmM++GL9Lux&#13;&#10;vT4hbHLN3mrx9J5Em7bwAalQZTVvFROF9kKGDORgM4ioHDB5vopd2bY3MiJH+gf3yIzeoN0KPRZE&#13;&#10;e+3y2B4r0bP6MP2Xr/+9jKPgLPbrMsSy6kFSfUrpdPLVapJk5uhv/JEH+lInddZfyuKkJw/pinp5&#13;&#10;lu3KL852349j6SIOhBq/ohX+8BHgXDgo4ORklJftJmmS8FNOXytbxXyDPzUG7HYQYVY5zmup9pK0&#13;&#10;4a9kGLReUt1JnVkpfJHDw+vlhpcKsSFDx1zxoS8uTQtfZdRcNvSLHngrU/srbSLBXQ/gbpFB6rfa&#13;&#10;RWCSpXSgPrYRmXKkvI7j7HV066oUK+WHn9fxvJPairjb0PUS/vhPJTf1HdrpW4WFDPWtb1uqoJKq&#13;&#10;eSa9IJOO5uqDtLFFt8qBEoB6jt6G6a6vxpD7IIhsSu5k4iaItURjHHSUvtMrq5m1s+jpvq1XuXQg&#13;&#10;eShq2kz1SQvxteKFbqJOmx39q/T5gwMFwyPOc3IUrPuM6ZJQtCK2fpOeR/SkvZxm3BRTUQGZeKit&#13;&#10;t7nvdiLJ3Ua+DX7tr3KKmhtpbdAtH8X7AlvxS50NUu1CkGacJ5RzKnSjp+oaW3VfNx4qwE0mWxsl&#13;&#10;YVv+9l7aH8FhAo1QtVF3zVhzZukfhdRca6IeBs/SqL1BYtS2LFDKeW5sGGaIe5JjQOytrvDKhEbN&#13;&#10;xXB10fL6Rfnyz6C6FCGwlL+M/oKct7Hl2eWJboVRapecm33YxoDrjvC6YAsYIiQVcrddIdWRpS67&#13;&#10;tNACZkmrjmlf0lffKEKoovwJPWREp7q9NbVopErSvK1s5YiBkxklZTRaucV1J9F1VGgLrv+0bOBf&#13;&#10;FFKGRlQ8KkN+NJSBX5P3d2CaahkbT9O9oS04hI4H36HzzpMylsITtYWd+MPrmvPdd3DJe8j/TbnK&#13;&#10;2NG9JQyNk5986j7IeiIeXQ9+v6qb4WFlJWmNTFJTIaLzJFclzgBrb/MDXJ1VPjn6Ml/EuXPyUSaS&#13;&#10;7WDgPLDtwZdbTjLBQDPnhbehWV5RBqbeCmdw5WwJk9mLnF3x4sIbqCdVxSbeJkhWSHir4WwRKzeo&#13;&#10;+O2c7WEiBxDuGsCjh2HP4OfYKoDkM3k22ebsuJvJDucBOYyxk44+hkv6gwe9zcL2jtfZZyyMUZPP&#13;&#10;JBhNvU3DMt0cjJoB1UUOcCsHQib71QQD6y10hFA4UiF11T7LkaATSpzBZaRcsM4GUG9oVZbgWl+d&#13;&#10;iYPCxMmkrhwt+MnEmHNnHAO2cejczi7QR3bZrhN6a7VIBMU5wKECp3Kcn+GtGVtoYGswViH+ZE6O&#13;&#10;xzkjxAoSeXb5iutseeFIOc6EWv16w28VyaOc3SGwl3BdHPVqhJextU9ziK9w/ioT3uAV1K0w54q4&#13;&#10;L50JveqPy4pTBm2n2VaFrxpYlHwMtHuQru1btUKWypXXF3LA2+5S9R76x2nGeUJuPXDNhD86Qi7H&#13;&#10;ocvk3UqO0vNUF8eFN/TebtSgIXKz0kc5HIopMjRn21d02nYe8nG2hvqnF/SmZJ32Qy850Bws+zBO&#13;&#10;OHqoXvQpqppjgGPOFit56Zi3sQ/z6pENh6d0Jbpek/zojIE4nJoU7VLvj07AGxgEaWTxujbEJzGP&#13;&#10;GSrlxsSAfrENSU83/OnvXuz+x//9T7vP/vS7ux/+4MPd+x9+snv82a/D3zIADnL95+gNxnupeTvb&#13;&#10;etyQ80TSt/3J9z/IhOJy9/N//03sQbbYJQ5tyhemfyIz9VmT+E4q/OiihreDVB2jVfAlKzLzxY1a&#13;&#10;wRSkl1e2/8V5qr+tvnexoZAkoJdtUB/0pGSQC2sGd9tRD2SbAxgz6P/JX/5k988/+1l0P87HOH+0&#13;&#10;iTrbp5hM5lBkcDRNZfpjVz9lGnQu7Co4efC0poupfOKiI4J8Aj0pvkMfG6XutXf65l6oMtCVn7FF&#13;&#10;/yJPY5rgAUcmVnvR++lf+7rQo1wTsMhHO3YGBIeJCSNSui9daarVKZwmMfj7t31JBqvMKbtpa70v&#13;&#10;YvOnxxvkTT6dJ38rpd+y9tMeXr1X/ZBZZLW0o216YV1gxMMrD0x1n7sZyHc8GGVuQoMv+Tp9YKr8&#13;&#10;pNPX0VG51a0y9oVs0L3rdvg5hLkpfugFW/QU3V1v+G4aW0aH+KSNHm7x9Dhg+IcLnmajcQx+cuv7&#13;&#10;oq0SO9/knjKbjm7fpc9qWjtJfhj0f7aF3nrNaZJDyNPOyE6//fnjL3YP4nS+G2ewMXI5caODAr0v&#13;&#10;CpJQNCA0ilCOUOnqPdd6cy/zYtnqcNe0TRNnOjNyANI8LTJDX37svWYgcMJ2qJLrWTvXXz3NNku/&#13;&#10;57HPr9KfW7kQBAFvWHKYHxzIneuMSate0j6bjrZT84LlSQ6eZvvv5hyTYOrM1/6K28STYwrZyyap&#13;&#10;2/trWb/hQ9dpWcjiqe3BjLHTziMnMPMCA381zotc0KAvrZdpGUs1jLzqs2XUetJEdVnuW47uqq3t&#13;&#10;RdvWXx4/Vl4Z2uT0YfKUaDihIpYSjf6toCtHlb3Kb8oiz7kvLH/wn5H91PVNiFZeV0oKDs3haZs+&#13;&#10;+SsOv+RXMGxhy3HyNuybfMiL+5tDCxiEPlvfSXA1xsmT8sTmxv9cPUzoh4Gd2Ldf9TOFbQOSukq/&#13;&#10;RNevoS6IEkju8NkcWDFbXXxTVbIgjzrsZ8FQz5V/MB6WuSn+a95u66TkP+WjLvJN11myuabTOqx9&#13;&#10;IL+b63ZA3pZ+U/wfxWGyr9yhINdRtO989J0a3NpP6YR9kzuTLnvhGXNEvStMem3FicPEYMbA1s9b&#13;&#10;5Xr7qAslpBIgRaBnjbeYXoS8lrNJSx4wAw9mSCL2Ef2Wyi1sQVD06jTWcicnQwVHDVILGUxlunJ1&#13;&#10;97bQJRtQgkITpSDXvXJUI6AMm7QNuj1cAHoQ2ImlaImDs+ppk6fkBWGCtC2vNz035AbBV9weljfg&#13;&#10;NeFeZHgTzDZu6qfk+E0JmALfcj3k8SawgUltREbqp42KybrVVCPDkd04muCaOnGtCUTietJws2k1&#13;&#10;8C5nn8ybYHAsoMEE3sT77HE+IXuRg13vZmJ4NxPK2/cy6euBwKsMxDkVHj00QLFMl+Yd1WoO522U&#13;&#10;UzIrDkwgnRNx+V4+BfxeJiuZUPGg+53lPJKXz+MIyKSmvjyTibyv6ZjQhutyENSBsO+lUnIgpwGI&#13;&#10;ZYvgyczzNigTH+RkEMABopw63CxLS5/FaSMO7md5I2YSSx7mP8qR70XgbbdxZot49uBBHDDeTNV5&#13;&#10;Kimwzm1JPLh5A+WQM8tXrdq4dVdDyOAyDhCBrTFB8pbFm5vzo0xEqx5ypkpk4AQ5K0xehmZfuwFr&#13;&#10;S9IckuuMB1/+oKdWY5hcOqcF/7XqJAneEBnUyNNOng9SF+/F6eWTuHEKL23Q1Qoa8vPzhRsTJoEO&#13;&#10;cdSIP8tg2FvCcgBYTZBAtuWoCe34sDrFUn8DUPaI/X0Vh07JMjAOe5VWTp/gfHGnD21lW5UhPM2X&#13;&#10;Xlof2Nw+Z8YADS302CoXk0R6Uza6nC9t58shFyfNKwP6BCtMOKJy6ko9D4/1kD+KrJUkeuouvpJM&#13;&#10;9LMRqsE+e51VJnGwhX74bOP5KH2OVUroQav+yVkxZPHgwYPdw/xM/DkByV/dOhSY3nHQWFFEJlYG&#13;&#10;GfSrXxOIVHc9q1e0cuBzOHJIYKlh2ynzMl+sUjYHSVsImQIUB4k3vTUMDV3qyKotA5Pf/CaHwT7+&#13;&#10;eer45e7HP/o4A9+HkeOT4sM5L+epY29Gtbd6Q6r1R48j6Vy7DZHnew/v7v7k6Ls5M+Xl7tPPnoRO&#13;&#10;7Y5zxPaxrA5J/+tsodrKhYdFtl3HG0HLFVmzU1ZcnR3F0ZazSmoClrhxeDq/xDYnByjSCfIpW0jH&#13;&#10;IlvtV/n+huL87VD3Sx2Rn4ke56Jzaf7iJ3+5+8XPf1F81qBB7thWOov3vWMB0gR1fU1/lvHAMu1r&#13;&#10;oM3fLax6E5r/2JAwwLboM60W6B/HSWwIPQ9u9sqPjq/3rS/ytnNF/uRbaFSGND8BLjoy+dvWNh8F&#13;&#10;kD/KlN+vB+3dFvq+3/7NhCoQk21PfzlgU86UO3zjobjGT37CXMHOfTsIgzmHaMeVE3oX+CVfpFOw&#13;&#10;4IevPRHLzRbfmraUsZS9xl+/extO5am30cHrudanm8re4tzer7nWu5HDxGyft/eTPv37PM91+vp5&#13;&#10;dq38iy5s493fRPfEJ/EaONhaQWFFAp0tJ12cewGrLYp5duh0Th+KPWVzvGTIuCD28rPPPo9jtB3e&#13;&#10;HMc9lufsSD1Ht7v+6UeXqS27M1QbGpETrdyHfTtRt0k8lFNpG+ISDGH1gxNaHaJrKftlbDl77gs/&#13;&#10;HNfu62uYdDeAVW7sC/zbH7r8BLTM8xJV8ZM+DpPnGV/U4euxZXCliMYh0zZj5b7+B67hcXt/Herm&#13;&#10;p0P4wTP86NeKnrKr7YTSP4lTN6X/sX0zrqkzypLmpYU+fmxbxLDIZLUFKFpMX+FrViO75Kv+qdJj&#13;&#10;JRb+xy7KV2OC/TbysR2RQ5tSIAeh6yOQiS8NOEj/9o9jE1dM7PV1goYK169LBRmXnCMV9rps/ghu&#13;&#10;LWx/17o1Je2jv/Km6751F47Ckyu519ampR5uQtR5b0q5Oa5pPEwbmue6phvTGte9zotZjVbz9cvo&#13;&#10;cwX6/+EOX1ta3Ysbfg/TvykJxjdbfPJvn7dlS/vWDpMRreuIro1ZV7i3iRqtgv14lMvTnjgDUaGE&#13;&#10;UHfLfQQygbIYEDCqjId7b88MfN/L79lnzaAyetDUz0VP4mqYFnTNeGKLjlz8K8HnnoFY4rvotfyA&#13;&#10;FWNi3G5DSsxjV17h32QbOI04o42UZaCTHCxxQoq7Fpo+8avxxU91YEWnht8GYD84XCQ+ea8hfMfD&#13;&#10;oRG5GbQ7JHSOck45ZFQDgwMeBs/Aee78nXKIZ8sriJncuJe2TR9ZSJvQBvK6QZwywLjf0jL5vs51&#13;&#10;8m7xDc7Jj3216bp1ikwe15vwbHlZYa/zQb5WO5BJDwxTCmEuoSbw5WCKMc2kx+cCd6+/TKefCe/V&#13;&#10;05po3s1KkzqIMhMn5wRYLfDqNAOQTOLtL+UQMOmrFQGW3MUcOMxV+zSJ88UcjgfBfa0iyP3pZbZU&#13;&#10;ZMLp0Mjnt57XG42adL6OoyWDMc6AbAKpbScm97eeNd1P8sY4ja1kYmLFYTHOIHL48vHjSjNpUu7j&#13;&#10;zx+XM4gNMJnV/n0umJHz5sTnYE02jnMWiUlbfz1lccCENzhLT4uD/kOEa3tfhnkmrplAksfURw20&#13;&#10;Yhe8VRdn240VGRwlZKkdv8hqkrunLUPYyQeNtq+cnYTeDFqshBBHD63kMKlXPt6tErG1xoGqtumA&#13;&#10;IUczGRN5aZFe8QtXd9r0OitFkn8+4WsVRzuIrMbIACurQbxx0snVSo6yjdnO47yS0E2e6sXE9FkG&#13;&#10;0OobfrZaIKNa5ZEbsiZD9UUO80Wkqb96DpzBpjLL4RMZse145CxygOvAe7636LRDgE3ale/MmDr0&#13;&#10;NzjYeK2BA6dWLsSppWzyD6Xh0SQzelZOGY6T8JL695lmS13vpvw6UyK6qO3UGSX3stIpW5J8vtYK&#13;&#10;JtvA0BgLEf7igOMQyICcns3PwEjQXuER6FtPTtIvWQ2Qvug4tFlxwtF0Epx30sd98WVWe+W6/8pP&#13;&#10;yqnVJFabGIBlybJZxlGcH8996chhwdEfDs6//4df7n772892f/PXP9x9+EGcJudPcmhs2qFlztoY&#13;&#10;GrLUmXMkNZN/qZviw0qoHtCp+x/+8AfZ+hqHTsq5ylLzVELVA76sEvM8ofuZfm6bybJ1WyFfjjYO&#13;&#10;S1v9OEw4ndQJx4Vl4eyUN2UcQD0BSqHRC2cKcSilsMLXf9oeuFcW+RI1POjgvPrxj3+8+/TXv4sD&#13;&#10;Lo5HTuiU5V/VWVCpD2VFGUo/137yTZuvjOZpQ8Jyi4cJ7v2uIrDaj582gZd+2bAO1MifDNHgV3kq&#13;&#10;L0xdlvLmJcVadpc15Xhi/+ATl6xvhO7jyEkSOeMvepj6qJjIS3zlz510fZE2NAGODpAMHx0ztHia&#13;&#10;+8Hlqo1Veyx5k0/DVe6aNTeeyd9PXQcjd3hGBoO74EPrtefAed7GrdjXu226+8G9Qqx3W9g19u13&#13;&#10;4A/zVBlEuJSlvIpbrm/DtqVr2w/Jq3bqvJ8l8w1Vv+er6AlA4aMmrQxNz6ZwcPlfLa0tAn1oe+Wl&#13;&#10;iJckd/MiRd9xFHv1Im3ZttDHj/sFwcOcHVT93oI/mhzdbIdpFRM9UrZfiqn2OKR0TBNT9C500Z2C&#13;&#10;R1hC3S/M1n3wT3qvrmzZvsrYwjjFy4Jn6TMdZG9lSXylsFSeafNiJmzpFwc3m+Faz22W8lyP0W3O&#13;&#10;7ryETb9TZykdZStpbLTk5mMBbPDlb3NfElj4upb8LR+28htU4tDJ3rC5nr0E0d5NXDmRcxubY3tm&#13;&#10;vyTAZPEd2OYo2AITLal4OEYuytne65uKjuAwXpj0gTGGWeOWelVK4jut29ECla5GqY2zVzlV7sLx&#13;&#10;x/jTdK00Fe0bxIe8TtLb4ifdldznCr55IbuMZeOkLMYK4s0/I683U9aYGusvj0P3u/OR5Bp6PjFO&#13;&#10;x5bBO4naZy0rlMrruuro5Ndf63OrjrveOFOrHeVFlbbe1R+4gJMH2Ka9anlfwuENmK0tPEyfZ3Dv&#13;&#10;ksF1CaSOoqPOWdsGdE2Aa2Q7ca7FY8RwmD5lH+b5Vg6TqRpXDbnColz9kMlVDLUlp1IZcYdSRs1i&#13;&#10;oLrRD2EDf3gd4RqggNUBqMKPP/54959++J92n/7iHysLxvbMdT1Wpe/jQA3BSadkLU75VoGBZx/2&#13;&#10;+Dy8JTTuxvIWkH20Cg3mlYak4Kf3dhepe9ibbrpRRIaITZD3Gm83ZUqcQdsWbs4vgWfbYcuujPyt&#13;&#10;30310o3Em+uW9U0w8Exouc7TekXPlv6mr+U8fNZsIlmkVV2FrKZvxUOjtmHwbuP+kPuiR90smbe0&#13;&#10;Dj4wtHquEz/XwrE8uP8qWU0+18mrJuRjqHKTp+4w2QEdZGo3Db7foT7IZNcXOC6z1eZZDvSpFVy3&#13;&#10;X5SxZ+xqJUPyeEN7eZHtcBl81ITVJC8Tc5NTKxSO7vdbb/49Tgm01PaMTMBMom3LiWelJk3nx2f1&#13;&#10;CddTZedtfa32Cj1WWzBEdQZIcHo2wK8VZZQoOE2m0WgFAdth8llvpSN1EyH8Ob/Bdgd4BRPfcjBk&#13;&#10;MHU7512YuBk8cEo8fOTElV7RYeJuRYoVJQ5BnYAXb37JlIPgNLSQDSfM5fIZYg6AdlKlfpOfI2Cc&#13;&#10;YcrBp+At3q2k4dOkv+os+PFsi4xgRQMHlE+gO+MDjJ/ybR3ZBcwXbqzasLrFvU6YrfAFmpJ7nA22&#13;&#10;rDh7xHYgK3bUOW8/h4mDTHulQJxXGfxynHCSOIPm4pyjwgqV3oJTqz4yya5VDXEqzKFw9VWf1FGd&#13;&#10;xZK68PUjZ0QI6LWKxeoU9eRnAOH56GWvfnLGBLng6+I023dKV/rLN2c5+NcKFDSXjApr8AaPydi0&#13;&#10;Mvccf/tOLnR7zvbykgf7X4cKh++rfPFB3VxG/peXt7MV6f1awfN+nExn0SlODDpw93UOKo4j8H7O&#13;&#10;FOFQoSOcRPjk+ArBsXYm/eCd++KLMMsXGEIfuYbSopiDRsBjySRy7wE+3QytZBOarEZ49OjB7ve/&#13;&#10;/Tz6ztFXjZXCBM7kINcyW+X62b3KFh77vF+nbm0zTesJ3HG26OTrPJc/3/3FX3x/98n3H6UO40wM&#13;&#10;DSf5cpI3w6+zVUc91OqtalKLXkR/TIg4arSd733v48gv7S0Okuk7q+1HJ2prXvgJQymzA/5mgi2p&#13;&#10;6jS4+swM+tpfhKJjD7IC7eR+v+Ukk0gh9ZFl4WRmMJkL55IAV5fTzxWZP2jyeWcrNNs2aSPa5enu&#13;&#10;O9/5OHL8fdpObFzEzBHL9o3zDg7OBrIXioaFl62u4eFt6Vu4ye8qD7tLxvXLMywmgHRxylVc94ct&#13;&#10;q4HXdt0LcI0c0JosJQ9XecshEd2ptBSib4aXhhRNgStHCB0LPFwlhwAxjeLAg3Xfzpx29qGh+dF3&#13;&#10;NFxKD8bwGDz+0VuhygqOuRY9nuXLr6RIDssPnlTfgr9Sl7zryo/BNXVQBSkr+Ab/Pm5T9sDLvw2e&#13;&#10;uyZartIqLjRNmOe5Trzr4N3GTfzAu879pKWURWzoWXk9xLN9rkH8Af2DT9rQYn7i3nXSJ610KMXR&#13;&#10;ETQhg/7vQ54bFz1oGA76rb5pY84eei/Okvu5nr3KeCI2Ig0qNvg8Z4PkpUf6Vnbfdkd6UrTQjxoT&#13;&#10;tsTR9NpYJKHuU7ZzLIoocaXZUtcwfAQUwD7Ucz0lV+iudhUbrD14m251yYs4S/RjL3N10Cs1LduE&#13;&#10;jiBYx4qNlqyU53e97XW88pmjJNcPDWyW1XECR3mfgyAFsfkVoe6vhxmHX4/95k+ja3IW7X3TdX2I&#13;&#10;LoQ3jZxgceqmLmyzsk2q23wE5IXLImjnZx2n71UG3cB7h5Gfp2KwYGryKCZ1IGy0rGxSgBZdow/k&#13;&#10;HNjSj1zhjiq0uLoO2GzxZFV6UImw7glZ7ru8PPxBAe7BUOVssExftol65+1hfsCHcdUOE6/dsbJT&#13;&#10;fnPl75a/N/MHYB/kNYJ33ZbTepHxQiqt+oPhUCVWxUSmVaHdHiHUJtaAhmsRa9K1u4F7swVZAABA&#13;&#10;AElEQVRxXehOpRUtS70p31iiz2bCMfuYvijxtWWH/BfYKbPb5nU5XCv2azysOFfgkn3QhsIqE8no&#13;&#10;+EOD9j5UtszfjetbOUyGSAX6bYtSuANqvInu7TS9rPwyb8ouM2jst6P2DK4TGvhKIG6WwNjrAFy1&#13;&#10;yGoA3urFWHz04YcDVunKr44iN1U+hUplCiWM5YrQVk4VXpH7cle45EmZco9C72lbFGQk3fFrR54s&#13;&#10;HYJ8DApYlTx5mqzFkIBG0xicJfs0dvinMa004Em+TqvOecm3vci35l063QCAPwx7PjZJZRSqoIZm&#13;&#10;S/c0HCK44VlW8PM7BBHP+LsOnWDITd4JN+VX1+IPw3U81/Eewr7reYt5cE558/yu/DPRHti5yoM/&#13;&#10;Pg8rriYcykC8jhCL5TQZwFzh0i40+NsntqHcy6Qmc3CTtEy4zrPSpJbRZ2LOsWDLjkM/lWdrxFEm&#13;&#10;ki+zPL9wpGP1dp/jhGPleQYpTly3WoGDxETFgCZIa4KmXRtkM1R+o0vtWOlPjA6vlo0qV0cP1sTL&#13;&#10;gaK25dleYuLtbb+387at0HkODNtXTLx7hQfHRVZMcEBkQHfrViaMwQXe5N/qAM4Gn7D1JpxjReBc&#13;&#10;6UltHgJvIm01g7yvTWQTbt/zpZQ4bbIqw8T/cNDgcFbhVT6pqyzpnCVos73GINNgRDCJQre34ugV&#13;&#10;6DbHhAHp6UUva7SSgPzE4Rc9BqlW1sxA72nO4+AoujzJIDKD2qPwLs3ksuXSDiorVmwLupXzSjiH&#13;&#10;Su7advTLGzryV7ee0WpCyznVtiXbnMJfDZDiMDFwLUdVeKQH6PIpafypI84acXDWAbw1OOM8a2cL&#13;&#10;eQx9HFEvo2OcbvSK/qJttga55zR7HeeHekyNZJLffQHnCxrPw1c5tsLXUXRW+beXMmvSGr1UjpUz&#13;&#10;Vo3Q18+vvogD6suqh/vO3MihsI8ePgofD9JG4ixJHMcXQ1yD44jKcu/eitTnl3B6oY+DpmSeyS+H&#13;&#10;g3sO6HboRZ5xgjifJEOayNdWnGy7il47T4YsXscJp61E68JnqUP9qepJfTiDSz2wY2EtdRh8geVy&#13;&#10;MAT83RdxbP7zr9JudrvvfsehunF2pv88oq9F42rbejJcw7ca2LAtvvb0IP3vrfBbnwIl5SKk7SYd&#13;&#10;bD2Qr0M/V3MpGYC3SuR1tomRCR2n2zOolt76nwIjSzLqyVrKCLx+G7994CLYtmdXIhPaoV/qWfCQ&#13;&#10;1Besojsff+d7u9/86rfJb2VZO5qqvBRFj9NDpC44Ebr9DS1ocD/B/fYnfmDxI+Btgnt00Vm4PG/T&#13;&#10;J69ya4KXqzi2tLbvpN3WSlo4UrejNyk1RbCZLk2fekNDbzFqO1AT1qVM9YE0Oiae3vsiypXDE4Mj&#13;&#10;U95qs2jfD64LddPcekFPog8LnXiRt9Q2V/fzg0fY8lvaCDz50V55GypwZNSTsooqHsGQSWgsZpOy&#13;&#10;dHNb5wy+4ZqyVrxLGYjehEoPPDqmP9zm34Beu30bzJR7DTgPIx/51N0aCLZlJ81vGwrfJr61cgux&#13;&#10;3oOd8us+Sa491ux2ob/Up5qVjZ6XPBMvTaCnaDqKTASxNaZgVzKR1u/WasbgMQbgNLmbPjgGKm3y&#13;&#10;cvdlttSyd0/T5/tKGic/ZzI6VHaNK5eyYHfYJ5rqUGLlKbfqScmrPIa3RJacKiV/Sm5BPbJjH6Xh&#13;&#10;B49nsfPn0W+rStjlp7YAx5HCVqZ0VC1/W/4ls6WOtm117pXPHg09SC1yF1r1TfqQgKTPYQtaH7U7&#13;&#10;tth0qmlV8kI/eTSSitv+Kf4WeY3uz5hiC/e2+6Iz+UteARo5zTyCnRBqrITv9J9nzp9LvP5H3Zzb&#13;&#10;Uppx292TUN/gMAWUbW57UkiWP8qq8sITOaC32nTGUtN8gdKFyg8oodo4vNEj9QdHxFaisYIV7EXs&#13;&#10;QFXaUmstt4IEDc0fHKZOi/YFC3lN/CHiqUel7ilY6nHkvM0jrvG1rT3EKys8hWvDyuAq+AX/Fu/2&#13;&#10;vmSqrUZu2lwsYiXDwVbux6uJ198dV4VEn5c62OLq+yEktKc9qY93heZppNFld1zjaV6M+Yzfmld/&#13;&#10;Wx8n31pml9V4ptyRW/cfLdNJ+zrXkWddU1SV5hqCxg7CM+3tECdZvS2N/Ie+a+XAt9T/Ft+3dpgU&#13;&#10;IYuTSwGYqetCiI6tBst5s+ngGIfEgKnPcS6TiiJsybetYfECpnrAV4/1R0fA0FUowfWg5VbKu8pk&#13;&#10;CF3t/V7zNL4S95Lt7Z3f5Ko8yk/D75ydp9JDXlOYFDcr6smezr2dLkHxlqDC1qS5X1hPgsQuZQ+1&#13;&#10;wJfCpFFQGjLaBnSPIkz8yn/j87zy1VCdj1HteoLboE87NThsHK2sYOa58oXWKTPZKm2eh4a5Tj7P&#13;&#10;lXfBdQgPz4RDuC5/Ut+8ThlzPcS9zTEwU8Y27W33k+dt6eKVyeiN80QcnhKd31dYs8DqdHoADbbr&#13;&#10;WLlwMEC1QiP64bPCR5nYXF46L+NRTWKdl5CRUQYCzq1Yzj9IR2Z7zZ28aTKps6LEVgFtyQoGDof6&#13;&#10;nKuv5+TNk5UO2moN3ILtabbV+LQv2r3ddqaJcDv4DcxMQueMA22w5RnaQzBniS/scBRwBqDfuR3g&#13;&#10;hZF9fRkmdHim1+k2wnoOAw19dYYBvPULrXEKkG3tr0ycMsBYSo+nctSkrKkH5YCfOlGGVRnVwcc+&#13;&#10;xSVTk/RxeJSTBA3Jg17nJpm4CybztTol20k4RaTfKQdHVkZEtgJYEwPbccRxdtRWnDgFrOJAB4cI&#13;&#10;BwXDzmFhdUQ4rA6TE6hWo4QGfDlzRJs0WWdXrd7hMLCcGG6BznA4WBHEmdETMpPenDGSgfHzHAJr&#13;&#10;S+Pr1+/tnSl4mdUuBpHqx/kxPl2rHOWhi7wtgrgdB03RGZ7JUOdsiwjayGqte3RHPuFTHRmIoVd9&#13;&#10;zJk25ZSpfG2zOK4MkkcfHBx8dMs2qKy2ie7VNq+0hTM6cXxSDipOrA8+eL/q4IsvvmCJ6iBh55vg&#13;&#10;1ZeEyKryhwZ1Ra852+aQV+eXOOhVmsG7LSicQwJaBLJVN5xxaTlxHph7OE8nzsuAnOWcrn/52b/u&#13;&#10;Ps/ZIXeOs1UqnzMGN203GlEDH8uSu7eEM7Y17SYR4bEdDFZYaLeffflq93d//8vdX//0h/n6zYPQ&#13;&#10;/GXreL7sc/aKMy822DafvBWyouo1h0ru7wTpxXEmHlnKfnQUh0l47hU02Z6XtnoeunzdBWnVB0SW&#13;&#10;2rRxWJpRBXZBPeFdnaJPm3KgL7vDGWYyQiZ07bVzdCAIID3o+muc4sBJxjeSy/7BjY4QYoJdPOcw&#13;&#10;yrN8teJff/5vmcjloMcHWXkVG4EuOP0Lp7FVnLChN3U1odL3ZaNFOX11L32ucy//8Fm8RF/b4bHm&#13;&#10;mzJKN5Y2Lf84JHBVnJUc2XxOl+4Pp/wpY19u5Y+uFb52viCv+tzkB+9XE76wSCfVne1fiY4U/dj4&#13;&#10;Lk+EN7rqUxnb8krfEjdlu/rhZ+JGLvIJpevqvXgTg578rUoEQzfET+gyB94EdGiwrWrKG/xT7sgW&#13;&#10;lklzP+nbeLBsyTZN+tvCwLlucW/vJ+/ETR7xyhM/aQP7rqv806YGbvLPVXzdXxdggy8yPRzT0Ysg&#13;&#10;3vMuf9vZzjZ1qX1ViJzUHv3Sv+hvrLiLRzJGKysEU69w+AKNCffjL7MFNm30/fcflWO58Ke8cF9l&#13;&#10;jgydZyNNG+yz+2b8uSqDdAG+ABfdRVYISq7KDx+aOQFmld/L2FIrSzhKnuUsJ6bByBsVxp/0OM0z&#13;&#10;PytFoV2dZ8oKyxX0/0NDxzQt8jRpwRU95uCv+Ulo4Xxq5woa8Wjc5j4/N8VA8zU60ri6hInz1PBL&#13;&#10;fOVNbu3mGwby6dA6pZ6QUQ7kyAJx5IdX23r1ryLP02+/8nXEo3zNLn35NsDpV7TnzzU5iWS3gle8&#13;&#10;VejDVzntyCl2WlofFh261Gniy3mWgqQ1zqaZtU5UftNuyWF+5PrNQ+O/Od/Qe3NqxypdyXPdwhZv&#13;&#10;4Uc4xDWyK8XYZnKvfqe6DtK+Tt1HakVPU7XIdKHjAN0bj00nbr5+qPoY8NIl9dYRa/1pc9G3jA+r&#13;&#10;bannVLg+6PY0tsqySnMrs8N62qbB81Vh4Av7O9ib8SZ8h2UeljHp9FV9srPi9mW9pe7h+dYOk0Ni&#13;&#10;PG/5MvhlrJ/lbXa69SipDjqD1RjpetuAuKmlg7zwMIwG/4LBgE7D4EweeCs+ceWBLka7UW6Zn/uC&#13;&#10;LaPbwoG/hCcfMhaD1sLrykRrG88qqoRa6fLmp8OAf6s74hPpTxvORHiUr8qr5E7HR2Mq6OAMvs5Z&#13;&#10;5ea2eF6hxHQAV4Or5bkmlyloy++StL90GmxyC+SVCeCmDjp+/qI5HUnqjYxLwXRMB/D1PCgn69e4&#13;&#10;9qCsaS45Bm91fEg8CFOma//QcX3Ad5DlWz0WPV+BAR0z+QY6PLjfxk/aGImSackwMk2dHW6PAj9B&#13;&#10;+lEZl+741LO2UDIIkLet904yIUwH+bsvnmVCeS8TupxXkcH0USbpJrKXL3rp+qvzrvuTOEx8Kvg0&#13;&#10;qz0YG2/hZ3J4mVUfJqdWdGij5bBJnY+jAF1wWnliCwunBMeCCbdJtIkU2nza1UTbvZUanBBXd7NF&#13;&#10;JG/hTZKkC7YIPItzhlPBxNcKAGn1NiXwBZNyLq7iqAn98LALnBQ1cErZNak3uV0a4jJGiWxTJyaj&#13;&#10;adszkdfOywESGgwmrbjh2KzBXQq7d5ztGpG5bSS3Y1DDQNMe+PoaT+QtjV06Ps7AM3SMs6JWqySv&#13;&#10;oC1bbVL1GxgTcPpxlTc/3gJx7jjvBC62jL5c3vbJ4NuZGMcBEsfW65cp01tkDoTQYktErXAIvZ7h&#13;&#10;44QiX7K2D13gZLG6wOR2Vslsz5Nilw26DKI5cuAi7znw9fbtfCXGoCt0WtVjFcuLnLXBYcIxdpaz&#13;&#10;cNRXyS7ydX6MFTImdN5SqsfZqjQ2A/x0UJwenqv91CDPKnGOh9bx2jaSZ84befwEdaee1Pvt8M6x&#13;&#10;Y5WMwRwdoDfkM5+qrtUlWVkyDiY4pBt44s+ngw3W6Z/64RAjh1qxlJUqDpBFowG4OsJ7vdVNnMm9&#13;&#10;quZ08dne8zO2+2j3D//wT3EkojdvYl3yFlDfx4EZjas6q4Nil4EsWuqNXkBojkmCI0vu3X0UfXtW&#13;&#10;h7f+P3/7P3f/5a9/tPuzP/0o/Dq4q505F3k5ALeS0ai8CwezmVTHSFjB+UI7VXL4ZCuspnFuDvhz&#13;&#10;Z5tsQrUXTAUjPjmrOFp6ZQ859Jeh1K96QPvYPE6frr0UHxycSKXvwWU81p+vNwkxChB68ltvSaOD&#13;&#10;n3/+2e53Obvls8++yOqzXvmk2pV/mjYTZCHLz61+WV02phRWGLd/1Jvya+K53E+6+KZxzde6uK4O&#13;&#10;GVi6N/Dt3Gh7gZCJ7+LXfiwJkz1X92xO0+7Rvby9QmXN1/JvViEAU+XkLzo49S6sDoig9crl1FL/&#13;&#10;S7sgm/rl0uXCETmnroqPJXnkttK/8lI5izYD4+6figwY3eh8KjRtU07Lr8cLyvKbOpjrxMkOl/i3&#13;&#10;heb9eqo4/dGRz3B+wzAlbXO+i4ZxhpEduIKNcJtk15bZIRmlm+RUY90uDezYtuG58a25u4x+rgl3&#13;&#10;CO7+t3W88i1MgBX0HVp/HaWAsOgBAtmTJFUd0FltncPap2jL3MZ5HOrjSE3+xVluWyRbNts7zqM3&#13;&#10;ZVOqoC54eFZ+tUBkpMxgAlVhTxt6NgHJlZZoVzm6zPQ7af/aeX3KPU5en3N/GVpYt5Jb8YS15q1l&#13;&#10;mBFO+PELWDkoFUdn1Zkw9Ha+8BpakaX9iLOapnBFV1uPu57LKRkcyq8MpLWYmuYh8XJg6oagPW6d&#13;&#10;Jp5vCkPfTWlwF22LbD2rS3G1yifP+imhVgUtzhL1aYz07Mmz3WmdSYffLh/vTXLojhDg7HrER/o0&#13;&#10;z5EF2r1IIntlOv9uziurr9ZFl+qFTPC33FAB9yKkftz8VX5+NTG/WWYb4HfetkwaZO7xNHUxcVsk&#13;&#10;qyy3sQuON6P2MZMPTr+SV9m25qHLDF+b+q16Tz+pbX5VCcahXI91NIPKUdfBteWhypC0Cf2oDZH3&#13;&#10;lLMBOLxF7gGOQ5CuxwEa/qJvQT8vQhqmc44u4WHD/htoR26T0DKbp/V6CLem9N1NLFTfnuQ6vySi&#13;&#10;GNxvtr+k6VyFYbGfOqpk3/nfRce3dpggjMCELmi5z7MJluXVDHUvIU6kBhnDbHBqsFXGDixmwggc&#13;&#10;wjC+2IqKk48x0KB1E76GIZNGLZ+GzVAYHKe5F5x4GGuAkjIYwDhIA1+k5HmphjIUI9Ay041X3gyw&#13;&#10;y2iHTx7pMihaKMx17ctC+kJ7D9QWjEVDcaaBLICex7AXZTQTRQtucO67w07nkgHp5J3OvA0Ur3Lz&#13;&#10;WDf1B/YqcR81efeyXVIMbJO7nvpMCYN6lHRQxuiamMpfdJHt9TL2uJfMM0DCg/t5Bjf87XF2cfVX&#13;&#10;+RNaXNfLkXf42V7h3dMQBDelTV51OoMb9NEfV+nu6eY1XAf4hj4TsAnhcBXcROZqMgyfAdCUWxOj&#13;&#10;wJuETDl93TCfvCYuLY+uIxXTOq8AE6W8vc/v1FkcOZ8kjSBy9iWbOzm7IW0k8M9zwBteX73Mktc4&#13;&#10;LLwdMPnmuPAZVo4O5zww8iZUJtq2MNjmcD/bGkzKBfKprXZJsx1EsO1O+3ImiqNjBatX5nPEVjVU&#13;&#10;e6/BmIlaDrrMBFUgF5NUE12TcdtKOCKkaxNwl4OkBgORRWzJnEtCBhwVOvbSrfAHnzfPAvtyHscD&#13;&#10;uVd9Rs9NHa1UYbfO8klUV18MUS8cRGiQbvXMnHNRq0LiMLhz0o7b8+fO2sgXYsK/QUNP/ONciQOE&#13;&#10;rj7ICornufHGZ48HrykLrLzPInuOJQ6GPisj3uvIRX403buXMzfi/KjP7Yb+oi2wBsLqhGMDrRwH&#13;&#10;u122ocQxY3WCs1BM5DlkXgSPwInDWVLbalK28Mj2rNhSsre817MtWujpbVJ9ACxY+b0tN8km03u3&#13;&#10;4mRb2hnbWJ1+2ku9/c5ztYeIin4J2pP6mbNUTuKM4XCjFxwe5ShKPs4l25XoqUE7R446zrelyynC&#13;&#10;MdccxXFR54v0oPQs9f0qKzFO4miy5aa+zJZ+hwPQ6iWHA5MTHQi11XGizedxHSpo65IDfMlTyzMp&#13;&#10;fRJnCUfTJ5/Y088Z02eDaItsYa1uWHhnOz0f3Up9h+/f/e5xVmK9zIGt30s+q5xiw/OJbR1PIKMI&#13;&#10;WU2QtdLO88qws2womXFwpPKTp7faPX0e54wzT15ny1Kq7e//6ZfVTj/55P1aRXJ2nnOHQi99ioWo&#13;&#10;OlEfPgdcTkJ2Iv9szcnCl3IumJRoi6nQOGUiizIs8rZdcu5KxJTnOLCSzzLvLNAJP7bs+aJT240P&#13;&#10;sh3WF7Lu3b0dWTkvp/sMCgxn26e0h9BnJY86KD0IbvrLZln19jIrSX776e93v/70092XOSiXPmp/&#13;&#10;p6f3c592fOssjpQvUq+Z2ER6Zoa2CKlLjq2IMFcODNaitWP0LUWnLBJqGanHug998jedmXxE3nOv&#13;&#10;/Qn0EJ5SiDzTezoJDh5XAYwsQEtXc89G0mtB/NCgXcsnp6v+HF76tKDr9DzDW20j2Isf3KlX+ZJH&#13;&#10;fZW9SLxrclT9sjHKF9BZ9AWX+72TBHTiihb05LeXTeXsuLqFB8Vo12EVPU1Hp4vz6zB8eFKGMH3q&#13;&#10;0CNuS4/nCQbAQz+6CLf6zdA/8qfvDubED1hwJhyTr3AtA5aR+dACloyKavkWGqusZPQMD/oKb55d&#13;&#10;5x6vk3dolkc6elwFVziGps6P7x5Ldp/esGis8UHK7bEAHW9dg4sjUqnKYb+CvO8DQ/tep1/r1RfG&#13;&#10;MN2Ora4OBXs6OD5STNI5Z/tMgsvLbM9BQtoj3Cbfzv4qe8kO0aP/Rdy9cNuVG3diP3w/mmx2t9SS&#13;&#10;ZSszGc2yPZ5ksrJWksmXn3yFrCQT22ONn5JtvVvNNy/JS+b/+9fGOfvevmy1JM8KyHP33kChUCgU&#13;&#10;CoXaALay8k/+0pI6lUeBVxf2uK/pnCygglFjsiYM79zTHQI5ViP9+00OqdJ/6dqn0f9Wl7w2fsGp&#13;&#10;T8sTuo179PniJxryf34qFnyTlmu1Yos6tgF4crQmfuuLePRuv5SnDVLGtJ86zv1UAX6/CXBpj4Fd&#13;&#10;saFgk7kVo11/Uxi5OMkY+OLdeOWZLAj0AR5Y5UenWinqq2fsBHHJ6H9fOLGZvJhqe8ZGqgMtdHdr&#13;&#10;RegqrZwX6uXSio58SiO7bDIvQlbdyahwdu4re3mBEPuGg+XGo0eH2+EjOLwR0NFfWrq6MGNbi5Bc&#13;&#10;p0nBfus/C//KiFeVq422FU++yv/URZ7L+cAhpVUPDunq7LraZOFy1QZ9OZd0q3nB0d9sKFUvP9Ov&#13;&#10;4Du1+/BW/9kH+NvGiXS9HpstJWz6LbfkPjzyIm7RXdrSb1Y+c2vpIXrbSVHGJv1U0jhsZsxrbfdp&#13;&#10;7aDJs5EGLzo9Glv6VZ6gJ8KpasZjdr2zEV9lhfDohuooxZX3GyLPCdpkvQReNIt337Ku4PMeDuxv&#13;&#10;E+o4ie2ydMzKW5xHpgwDFg17ZuGvsGhY14VnXX9vhwlBOQnIoNXIfjrYvJ1kfBCKEcj03k6Kqgg0&#13;&#10;1Abfa6CO7ZobX93QFDr8UhwU+Xq7rJrgVdD9TP5jHYrrn5SZa5szrc8T32jlbv8IZyES1381XBNX&#13;&#10;BJN/ck05yoJP8txNKqMtVdnCdOSlxFesa/NvgBq4/Auy1dh4hYSSMZQnbTC0IZt3IpaRtse/7pf3&#13;&#10;LdxrlJUk5VPKHF2unZLGGt8F7XAxTNtdjFOPyzHzrAxpp/KvhvtQ7J4/YD5UzuRfLQFuCLqcf3As&#13;&#10;fl2s25LLpSzVXX7ttvBNOcGfm5V7lbFg1vOCvXzdOxX3aZd5PfjI0SppD326l+pX5ZY+knlZv6jx&#13;&#10;4HHeICfe5PXl63dZZfBgPqmaCYe3OW/OX3SibnVIJ7QRMpOos7zVeXl7VgCY1N+6lS0bwWMCI1zP&#13;&#10;p4rRxLiwpcebZ8ZGTkfJ54edb2GIGhm2aoEDRp0ZKfPpXasHco5H3ujkpv25iOWJsir/DMJ5Y+GQ&#13;&#10;U04QYZwVJtFx7DisM4rbYOFZ3U2qGaqcBCa8t25thnXiGNV0kC+njKNqeGqyfitbOTgCpPcMjXQw&#13;&#10;zzmXv3R3G0wpGANE3+zKidA4ExQrAMb5o2xbV96cxSCJk8qnh8HjlbMz0Ix3118aAKcv6hs1/MM3&#13;&#10;dKPjfQ6yFdCKd2dZBaQdDXzLYSWPrSUcXfiGlr7tD77X4ctsuQktGdTvZ9m1N4acC9XDod3Etqsz&#13;&#10;QqeAv2jjvMlJJDkYNdu50n7at/HhiUNsHZSaKkUeMvlNurRu+0n5HDHLAEWTc2fUj3yY/LY9kw/N&#13;&#10;dJ3n6+dW5ZgszltCtHBKgDehZvh3OXBwOOdkyTv8jEHGNj6RL8HYgKbvfP6dOI+e58sPXzZNPTrh&#13;&#10;SjmV/zh9lrFp3/6LLP3mNOHsMyGDQ7r+IayJvsonKSF8D5zy/PoiICMP3W/y//RpPn8Z2s7jjLt3&#13;&#10;79bhSVZ8WYXoHzWr/p3MGIhMQEUy8YPb2HOtRtfEeb6e/vAm/dgE/uWrJ4e/+bufBPfbw/f+4LPy&#13;&#10;631kzQSIDPY8gHwhwflDnDNwxqwL/uknHDAvXubMAjxNXCdfarSrW6rUoK7lV/D7pPHtfPUJnBcG&#13;&#10;y6F5J1v/ONgfP35SJ+u9bBPinOm5HalTmqp8uXUrzrfwAI/Q9TTOly+fPIlj6VeHL+Jc8rUtkyNy&#13;&#10;eTeOFQFsVz4li1U9tk3dyrZDdSFX+gdjvVpQn2q/0kD0d/6mAp4EV5BTz9Hv7oXL10LXHmhyx2CZ&#13;&#10;ySnY0VXaZ3D6i1fGi9Y7MlxHR54bb+IafC2bwyy4yDZ8laFEzBXOoRjtK+xuWycG+q2stOOgG9rp&#13;&#10;TjbK6BWyBI+0/G+e4t3uJ8+p3vuyApJA6ra6pfB5akJYnLqE9suhddsTugNY5e2iNronZuU9XhON&#13;&#10;N20/OE+sOKIASz58RW7h39djZekVE/y2IG4mi6J38SlL2y482tO9tlphwa+quq643LW/kUk6/vQl&#13;&#10;kJX7a67IWERvYKUz9yf8p/zswlWnOh8Ilaj82MV1iuS+E7y8OKH/1IXD6130g4meOZpJ9oMYDje3&#13;&#10;FwHVrVEAHMb3c2Vnawt6hG7smNX6BRd8+aesfVj8K49BBL510P/zjFQvPtkH+vfrOEysLvHywbkl&#13;&#10;nCfngYV/9DYZTp/KmGB8WPiVOfdqPfU/XaUNi8CsPEMLHk2c+L4MCH/em2ckz8Cq24Q+73TLFl04&#13;&#10;+Bbuxq8uuIC+4bX82cNuVeLcYdvQ6zOPmHHOyyTjX5qnttc4UWIjpV21k5Wp9MRLqyZ9Ljk6vM6v&#13;&#10;lMEWop88c+a3cTfh05Z0kRdmT6KfBbq+2zBjt9nOWh1gDA5ctNjxpdhdDuaM3YtO+qj8qTpKhSq0&#13;&#10;GiVINz6Hff9igWyuntr51NYnflMBIWWRVFDtudp0T577/hBd+gezR/p3tr8n7igDMAtlwNxe+RfW&#13;&#10;Ca3DyrbFfUXGQoU+aTsMWxAx1f+bg0+2r87JF1GLQ4umKaz13chYdZ/i9d04vALW7V7pN7YiRxuM&#13;&#10;jh6g4989repyEdcR7MLNpeoe005cOUZhdGp/qc8leZXzlX4EuQaqfF+JcYf8m93+RofJV4j4GryF&#13;&#10;pXW2oCLebFpi734MplQ4DW2S8DqTgYU/7G3dhiWDgOBfj7F8hNlwM5RH4c6ZCe+1KAHCmNwTqAlz&#13;&#10;nfxDV3VfIIVR6rlWnpS8hYL6I2YMn2mUUQLrLYHU7uEMXYWOcCma4TSCfMRYXPt6uB/sTcr90D30&#13;&#10;JU40GIPHHs0k9e8MJOHRxpeVx3XoRcd0FoIPz0mPEGiQE1YZa0IX5rR8qRRjQ2g5GWYT9Zv+Dh2/&#13;&#10;CWrRO3D7PHiwfwaxj5OGdnGnMPwf2IkFt+q2eCFlcDPuM7mL8S+844DIwALucjjJVvK2zH25J9pM&#13;&#10;gL8uDLkxRiorAzm4x0D5YJ1T3Go27WeAavuE5odWEWQy+/ZdunXsGG+MzmOQfJRVGt4s2IZz197D&#13;&#10;vKUw6br3Jg6IwPMan529yCqUrCLIoMmR0hUFGZSfZ/LZcnhvY3AZhBk+r/L24lneCFvtoR+ZxICz&#13;&#10;BcCAzWtjIk3ROsQRL/Effe3jVfZZnRJny6qrbFY6cDpMHwq+rH7hPDGJdV6IYALViUsGdoej2rbh&#13;&#10;jCN6gWMno34HebDnmUxa+RGboaF83zoB/aKd5xDQDAoxCu7cHQOTQcEZ4Q0LpwMjDx7bGhhc6szR&#13;&#10;on6cDlaaWPVx7e21wzMT7tCsXzqfJN6OGhsOcHWwHmPn/Dxna2SVDocIB8uSF3Xw7PyQm3njxtnB&#13;&#10;ieDAWmUyiPEEv9+8jbsqh7JKJ/++ioOfqy8wBjm/rPThKBEctFu9Gto4P7yt5lQQ8JTR9OYtg2pW&#13;&#10;8nm+YUVJ0rRvD3XNaiNt9iZfxFFH8gWnODjQJ4C34kN7ogPtDN+HqbfVCwL5dRhhV6dERtaecv3R&#13;&#10;vVUjeMsYnIkoh4pJaeqcyYAyOPXwQ1v1YN8YhF3SnWcyxwhnlFsRNW9RZ/uX577NZKRHZpbzRT04&#13;&#10;KO6nnStb+LLVHz/In+sahyjyZA9MxD7tFejYT28P3/9Xnx5++PyXbe9r1x+Fj+FLVoxYzZIu0X54&#13;&#10;+dVsJzXljD/6HD1sS1ve7Nz9KH377PB3f/+L6PGbhz/4/FHG0nR0jqgg5AjE/5txLDjUOOSnfein&#13;&#10;1C9nEp3njJHR5WRh4kfHuadH6bvRk9QSObIU+0YcP3ij73Q1WXiNLp9xNh5wfHC4fpQOTNyLLW0E&#13;&#10;XhuS7S/zifCf//TnOSfhWR0s+MkeuBEnqjNWGPj6Ivr9lE1WjIva91l00p18ESloU/dxAoGbwRvt&#13;&#10;SkXz0E1GxKUa4Y3+CnbGXPHgGr/p+MIGThyZdF1h0VPakpGeXvBTKj4nX+ROXjpddvcIACMPngrU&#13;&#10;j4k4J5GrCWxpUttkXL+2x6Y7YYGfroLHSiBOPfXoG9vmNeYMbfAJxZv7Vid/OJpWGvrydKRxaJg8&#13;&#10;Ipd9BA+apJ9om/uFC8w+LHhlXAUjvRNi7V0aUillBElbaaO/EYkjL/C4CvInonF7+yct1/TiyN1V&#13;&#10;ZQNo3bb69HkrrzIlIqFlzO3x74qLSBe3a+48FGalV3Z3vD4iAL2Lb/fc8u5h4JmanOi4qi7o1ff1&#13;&#10;H2MkmJkMxwbIPTrYNYroFtesbosEpt8Z39K/TJ710cptVn1lrGi7qFMErc7J5EDPGqNc8RzO8kvT&#13;&#10;9Z8ihw+5a3WcqRRJgaHtTOZNtjllrOyj15Z+rrNE51D3/NQDf+hwNKHR/eipooe2tCy5Hv5P2UFR&#13;&#10;+L0Mlq9JMLa3Tlu9vVEP6oQl1/IOHbAlufRP9dRn0k/1DUxo3z8PLQX92j/GztXX3B+Durf+Ezdb&#13;&#10;Ko1zGcdi+9y7d+fwIF9NUw7nNh1n3Lyd9r4dG89KQ+0nny/O0UHX8lxnVwVv7AEsx1Pbjdk67BPP&#13;&#10;Xoxdi71WXm0TfzzqC5rsgeCk9/Uic7nzjAWLd+TxemwSY8Popk3nYKT6ue6qeazvdjN28LTr5bSr&#13;&#10;nlc7aW+o/QRtsYpZV4mqrj1XkH/fbuIXjjB3YNGd/2S3TlRtph+POlqoLlzbpmOyXohfD5WPY0Er&#13;&#10;9sNXOm14cyJ+1XHRv+ix2liogyuR+s2HQvPiy8YHzz6XrBQvcDim58WacWc/rsI5faR1uaKARdc+&#13;&#10;fd2fanFFxkSVjpQtFBaN+/4hXqNfEaYvpnGSfEFfXAF7OWrRfDne89c6TL4u42VkC3YpDZOKdt5M&#13;&#10;Khi8go655MckjcEO/hrLLsFf/NmzgLJjzAomADocobEMsVsIokgNuTz7jNgqn4B3UpP4dpDmxvg0&#13;&#10;7rrvADxCxPhjzINoOBJQihpVpdvBacOgs0QhqNMaSKZtYaHYB5W/w5sj9j5raL95s7bVCQUU95b3&#13;&#10;yNNBHEyTByYdIKKrho1vRXt/8Y8y2onqFQLd3BvQhi9R6nEi+XQHsHRsGqYCmuSJS+IidsP4TS6r&#13;&#10;XmCL7wOZoD5W/RIMHCc8FxXe4Bw+rvyu8E3axUFXh1oD8cCf6r8UzanTncqiwPb9Fz3wk4dVL3Fr&#13;&#10;MB96T7hVaWRnWvFSFY+PK1/xp5W04AqlKyPAeRwYXYofRenNPGeFpf+v8obBRP5tJsFzuGocCJkM&#13;&#10;HjKhslLhYc4ueRKMPTQ0A+T1zHgMsAZFYfpG+BUB0WdfZuJrApzPM/TeJM3yTCssDLbK6FsKg2gm&#13;&#10;48L1TB57wGyMunf52sYK5VX699QvcLkXZ+Bn3Im/ecu5GPN5wQVn6T7nCd5xZNxIXTmE7qYd1wGy&#13;&#10;nB9o53CA00Q6ZmX1AgcOY3GWw8f504k173km6DEerYi5m/rey5eHIkXNr56duOUTwA4Stc3QihNv&#13;&#10;Xay+MOn3TkZZr7OU1WSQk8Cbs0QezuNcMEG3goYRQ5dxLLUOqSfHQOuuzmc+3zxfaLENJruHq9c4&#13;&#10;icuTGntT1kk3zpd7bMGCR13Qx6ANyg50buhIk3S41N+SXfK5Vk1wXGg37Y1eb5tM0nJkRr5ClANH&#13;&#10;U/Z6Q+eTy8r3LDCc0Kd8vLcFhyF/PbK3JiLLETaGfuiMLHqDpdzyJHTL0yWnad8aymmrbk2Kw4qM&#13;&#10;cBApk8Gmjg7GDbnl95dfPm7e53GkWUFipRBjsmfkZF+8t3Pu0ab+IbP8WXQrT596n20wJgWMdk7E&#13;&#10;iYvBJA/jMxknT/Kn7oyos0xgX2Yi8CarS2wl+cEPvpv2Pjv83//nn+cgcgcTfxo+ZEVP+L+cQO3N&#13;&#10;F1UCMzPyOrqarHBwHnKA7MtXL+KMup6tZIfD3//DL0JbPhv8WRyWQWglSbdj2a6S+mr/85QZ7gdb&#13;&#10;jOB6DE2Ugio/Xy9wtdZkgusQMjoF7+dZXu1M5gWTMG8n19j8ZbbMaE8/k3qys3D5TPPPf/bLw09/&#13;&#10;+rPD4y+fRDbCX+naEb6sAmNY0yHk1Hjo6sfYI0scCuT07XnaJDRxaCd6a7jRt+ArU8nDwYS2mnOB&#13;&#10;g2PAA7SyJYP4Fdw3T+hXv5XGhtE/OnFMHlftPiHX3Mu3ULkaE2YSr4yl32bckLW/Ipjxn64Yhxwn&#13;&#10;QsoPklX+yN1MhOCm57RLncA3I4txhHZyviqSa9svV/CLVldU+4tPK/RZGqJ2oc9FcIpE02AZnp5S&#13;&#10;Nh6D3wXwfks24Fxll9fhGyuqE5hd+YuWlrePD+6Fb+Hqsu+tnJaXli4ViSueXf5F2qJSjeUR1lWe&#13;&#10;9RO/X9WwYMQLnltGH/InebWdOk3Q9mO7el7tsiVueRc1JxpW+rpywLVL7WnbipjyyWC2adZhAo++&#13;&#10;a8VBVkBGt3abdZyqdJSv6K0xx3X64pzlkTPAq3un/saI6JWUsyi8bhKV+plA+WFd6womz8KRHxvx&#13;&#10;80xujMEONJ9zUoyLHCa24ZB/9QMDab/A4zn9Tr3Uf+nilnGkKHREX6MjNS5tq43ocQHuFdeI/Elv&#13;&#10;7e0xPuXo56cgT7RHEIOZmk1qaTwBhjZaZsJaSbaeXUcX7mO+ev91MOphFeO0yVCiTOOjlZYO6rUK&#13;&#10;stuoNlpsUb0Vvomjt/NKhiCXj/B48aVS5l+c3q/ijH6aF2NephiH6fCHDx9mkjwvPpSneZsv5OON&#13;&#10;okwp2EpsNeebVFiaTpdqD7wxTtKZMwEP0FcZ8C8U07ba5PBKlMO+Scr9Hl7SUR4IVBgkbu9Y8TyO&#13;&#10;/ukHedzaxd3FmtU5dYEWOEc37Tkwq2ijjzcxQoM5bCEvyR6aSlfwksORzPyNPsfqsPgrYdI25KsQ&#13;&#10;WKBqWDfBc4xMXNtMPxiJZ39Z1Yg+datdkYqgYt8HjljReMSnvFXOgjhd9/wQC1LcytH07eEyLPgP&#13;&#10;hn3GDwDVAbPh/joaV/axgNbT7vpNMgMvnIYKcStPm5IGjM5iZPF2UrzsL/u0KTkd3lvDYx7CEZg9&#13;&#10;Q9yDk3clLHhG/KfZR333brYD5GA8p/6/slFbZw7+Dy+JhGyCoe1dHQmngUNBpWMjpINcO35SQuPF&#13;&#10;kJrSHBFweSpauSFQlPLwRnniRiG3QwSfNNj6kweUfCljFM08Xy5xOrDYqQd4AbsHm+tXg3rU0ZSk&#13;&#10;yTL5Fj/nOjjlDintgOi9nDbYEx+iY/9+47DKupzhq3wdCDR8XagSLi+v0BS7jMq9XMbisYFSOR2Y&#13;&#10;ongMMGvSBEXbf8O16DnxRPpXcTOwTcqFlvsb6gFu2m/wbQ0keuO99JGNRm5/lG3y9t6kNGJ4J5Pu&#13;&#10;c1sOcujjzY9uHT55dO/wOLScZ2C0aoTCO8vgxoDqRDfS1/6VNuZgefjxw8COk+OjrFTgDDBx73aN&#13;&#10;DJ4cIgyxDtiM7vDeIGoVBaeDiRUDUzD4rreB4HtuQuI5OAQToNVX0eD8CgO1oG2ePHnae/C2S1ha&#13;&#10;arKwVuR0W1CcGyYwH2XQn0l/nLNrtUXydUJfxkbP5Po+Xw2ps2RNyrVL+PPWgJN/3rCstucU6lJX&#13;&#10;20fCn7cxABa/8civW0swPsEknxd+yRE+CSboHBAvQ898Kti2mFld4XBXEwhteP168m4y8y7biqzw&#13;&#10;sHqlh2PraAlWiYB9fu1ZaWEMvn0TOjk0Igu34oxCl8k8x4bVHe7v35+v83DWLHm1MiWkheZsvwkf&#13;&#10;yRxeajPtZeLqnBXnRawVNvP2ccrTLuojMLw5lDhMtCleWyVjBSE5O7vjPm+vIkvOogipdb6BOX8z&#13;&#10;K5Sev3gWWAN/9HfyOJCVQwRPiy9yXV0XtsY8K46QHBrIiVVEc+Dr43whx0HGnAnKeZylxVY/OOMF&#13;&#10;/eTU1aR75NPEfd6warsaK6GBkXcrK2VOemMMgDXhEz99mxMwch0qTAjGCWcVypMYo+8O/+E//OvD&#13;&#10;+3zZ5sd///Ossvj54fa9z3sQ32sOlKzUeZcVI+rRPwhO0Nc37Txp1fWJS/9o++VLTl8+eX74r3/7&#13;&#10;42zX+fTwr/7o2+GjrUDZbpetZm9yL//1jLs3MmBw+uhjPhGuPZRH3qFd8qBc96tv483dOvWc2cXI&#13;&#10;Tr8NvnUOTc8PC2599XGcVOQd7ttozL/qq7TBr371y8Nf/uVfZVXJ4+gT56F8HOdgVqJE1ugOsgMH&#13;&#10;3peG/MFjMufHceStHv3wOk5hTiE6u6s4msHbYg5Q8fAND2NlwFTc6rV+aj5snvabt6HDbXVfP23L&#13;&#10;2FS2K5qKedim5ITRyZUFRm7SOAThkKZelZGUORMyxua0r/617qe1h65FG3rxZww6dhIJgzPtmvri&#13;&#10;Qz+bnv4uSWppHAR5Skj7XIgLb/aTs/IkOF0LnuvcJeu62eqbS4M6bXfbM9gBLs+OGQeqZSQOHYJn&#13;&#10;siEseV7PjWvK1X8W/nVte9vCFnzrVwZt2YfmRXkiA6dtlA5+BfjWT1xp1DgJy2nYh92fff4Vra3w&#13;&#10;l56a2q6Ur78ead+BtY5kLnSWtl3a/laa8asu04wztUe3wsnHzdBUh0kycTzmG+MRoHIg95GhOKx9&#13;&#10;4lsb3M2zlXvVYeljhd/abXHRuHQtDtrpJ4kN/obU+6p61JmX4jho9SXnFln9N18mi80QGcfqynkQ&#13;&#10;qU/+9oqPO4nUcxtf6je+OD9Fndse8ja/PsapGlkt7qB0zaVjCPx0V37LTpd/6aCAfSXoY/0FLliO&#13;&#10;6UuuRWj70nFMXfXZRfyOt2hjY7ha1Xvr9Yz5Vkye5ac9jJVeOtCF59e3yW3anP6v0y30+aKbwNGB&#13;&#10;5/QSPcs+dO0LjvDQaiW2HDtidMapXeSvI4v9krG4TuTcGTNHHMrpPIP0pzcejmH0Gbh/2dB+MwV/&#13;&#10;LWIlA/sKZSqgm1TattTwY+RydGx1qvx+AYfngzW5IgEu0SvpeCW7fltwt+RplT/PJ5j0nuCJ/Lef&#13;&#10;ij+lLTxznfgTvi31KwxorUqG/qaW2pV91VXTN6e/WqGm4qcx7kTrxXKvfpr6XE2rPtqtjcm6DedF&#13;&#10;Mn33KwQ3Tb3osP34tko+1fnq8hac64Ldx+3vP+gw2QN97T0aNjpWozYilVZ4zzzYPJX4D9SyY8Y0&#13;&#10;46tZxefmMitKfARhFJ+3MDHaAujTwdWywcVQs6z6eiYXTduUJOatPfCiRskpYRtNko6aE80pn+YW&#13;&#10;4tlp2YEpvYnWSdyDv2A0IFwBadlrs7eHHFEfuL+V1h5Y1E0k5MmzGgdF7pWGAr+Bm/sOCBttcK9J&#13;&#10;vDqutwWyXAyonQA32KNyj1JgiJbnRXiCwxP4F22n68Ac87hJWOnz0IihHZ2NnD+Lz+DXvZR1v6Er&#13;&#10;cEm6BDdY5u+pzFMdpVzGvc8z6epswD/RrizBgMPgFyQzxsB9COfCEYDm8WfRdUw7pnzNjewpD0Un&#13;&#10;TAO/2vlrcncA7Sc6k/te+hl54DR5E6PEAaxWYfnijcmxJdwOA31xwx5Yq7vCj9TbRLaTjkyI1Gfe&#13;&#10;9M9ZI1ZZOD/DOSUmxfrbVVsq4PGVE0v2rWAxoSbR3nQzsmxjKC8je8uwYFZahUEurYLhMJk3rNrC&#13;&#10;IZpjmHC6Wjnit9qEgwe+7sMNg7wZ8ZbjVc4RWeeudGlp2pFDaQX5O6kJ7jt5Wz+HzNrGMAMCOHLA&#13;&#10;WeIgOmV3RU5OawFzODyqEWGi7os9T8NPfBH0MdtR8O9eVo/0zXTe1PTrKuHNvEW3JNnWiTnhXh0Y&#13;&#10;K+hinAhWxXBkWLny9gGeZ0KYyScec75Y/YNvHC/49f51cMQRYEDRrpwN8OX/MXCWqEcdJGmTe2kn&#13;&#10;ZZN7qzTw+kXulWMFjatPGL/tWSM5ZPWasrK1KDxQv9fVy96Ix4EW/r7PKiABDZ04RJi1v6Acdebs&#13;&#10;eZvDT6+XRltEGLUZ7l9nKXiMPmE5xJ49i6Mp9Xv3/kENPvVl+Dm/ofjCB+Gtr7wEf0PqwGnzyaef&#13;&#10;Hb4TWvUqk3nyDZ+zRciEPd06HDkcPqnH5owjctHlZMAbuqULp0xbqcYhNQXmL/lK+eDI8MvXcTLl&#13;&#10;n1UtZ3Hkf5zDe//4B39w+Nff/fzwF3/xD4e//fGvYmRFJu48qsyWzFJ6xBgejiwZDawguJmvX+kj&#13;&#10;t8Lr93GG4i/ZeBEn0z//9JfpN4fDd7/1ca5xRr17FUfevRq/tqmpn9VWjCoTcC8ptJntTGcmUMoO&#13;&#10;jDoI2m+NR2nJyGS2y+RsknXgJ74M6EzE7kYe3rzJJ5TrtAt/QidjivPLeSa263wZZ8mdnGPyUc7z&#13;&#10;oX99ujxsKx3wKxsNM74nIW2wRk4robQVY969FSZ4vSZsjoJhzD2IfpowQl+cyaiNjcVdEaRio1Ka&#13;&#10;f4w9dOjX0xfgFfCbk6jtnXt1hlMfX7wK0cEzzprqrrSL/PSL+ggD61792DAmjvNTBrz7sMpgKCpL&#13;&#10;G6QSigru4E9/732uIbkyoW5wwj04NxqTpwcJp4Alx/uy9vfHOu0i5WlAwo7OvbzswI+3cF2s/8gY&#13;&#10;APxZqxHQrTLqI09/gclj78GXLgAJF+q2PTunSmh52joCQU8Mjib1z+rrhd3gC4OJW1g0uy49JEm5&#13;&#10;4tavNK1Ml66d+EN5QnuEGJtv4+kWu+q9gC7j9qzcPZznRBx5Y9JmPJlVmeFx5NnE13hyI4JERvE6&#13;&#10;6xPT98KbiM6tvr3EgaAKSS23NJNTKzO3M6LwUnkJdMN5+Dt9jx6Jzsy/0pby9zSCl0+fTlInQK+C&#13;&#10;82XOeZrVJRmnYqd441Z7PrBbMW07efuDJ3RH9BOGqUe4xOEpepTtugIdJ+BLHcZJd2XnDP1TL/ec&#13;&#10;Bsoy1ruucpQ8P5g2Hi0FMlEb/Pag+F3zdhxU+d8y7PmInCX3C03PRrOCGD/SeC9ji3ghZYy0HcfL&#13;&#10;Li+U2VBwqTN9YnUwPXEnL0icFPU2aV6KaA9jy91HY7uwW7qdO7CcY1QNz8DILz6IH+eNLRvvope7&#13;&#10;imSrfHkYeGWXRko6vJQfIdOfEvXfIEyZ3wyx1hW+0kJh+sJTHVyZCOnbdbUHe6yjZRBsSYPwyr8X&#13;&#10;Zakg8l0BG041fkRn5TtBos2/4S0EWw1c9oTg/+551ak5msWf3lyiQ5/lFJWWtkub3WD7phPiB31C&#13;&#10;7krf1sbDmxONnv2OY4hCrwjk8ishaHCWHhLonQk74O12+LCl/g59bUN8bO/1/KHr7+Uw2ZFfRp6Y&#13;&#10;FH5q1FSYIbW+atG2Sd3trzKBMlEQyo4gwzzK/6rQyZ1GSGNVUNN4cJvYvEzjdRTQQBu+tHe2i8/z&#13;&#10;4BvmX4X7FKfwMYo0mMa+GcVAGbzLnj2dYwRjciiL8DjsSEm8rZYYj9ZUodxfkgj1ayloFpK3MjdP&#13;&#10;kxgAceAE5QjiloAQXBCuqyMc5eqYE6KWVtit5A1+8hlQCOSU5yp+HCbTbbdyEz8dYFCBm+dFHQJP&#13;&#10;NOfpQlg0XojMwzJG5DzRf4IamRoaTrGe0Zlci0n7xO1eurDazLN8a4BdnXkGTYbAGMCTa2Ddr7qu&#13;&#10;+MvXE/5TW6z6rjR53C+a+rwhYsytJlvw67qBHC97o0sZfZuQ/mTPoUHSW4abWWnwLJPCl/nSx704&#13;&#10;Eu/mZ0UBJ+VbRaWeyjSp4VxwGjrjyoTa9hfba2Z1g0PZZkvL9ZcmQXnrHsVpxYmgrOVMMeE+u31W&#13;&#10;hwFj7e29WQUARnjzNs6cDDDONIJHgEf/0Q7S4OhWoqQZtBkG90K3LQb6efPm/lX4yHEwn0fNioHk&#13;&#10;Pa5gOZ9P98Lfw17TJ9eqFjjJtImLvby34wiyisaWBV+l4SBgBMKL/69jhHDSrDYjq5wLgnwmok/C&#13;&#10;Y04Lxor2cEAqpwX+eeYscW5JV88Ep3aAm7ND3X2qF4/hsIqFgdmtLaHRG0KG6717Y+Rp3zRAcTII&#13;&#10;397OAaxxrKhPjeVcBfTimbdE+NKJSeKV+yIrde7fn68frYNtOUe0PadGPzW8OaM4v8jKPSs2whcT&#13;&#10;SMb4OIPmC0b4cz/wz1+E1ltx0qXNfM74WTx0zlTBo66kkbftr+w5aT5T3baxcy7qWAsPtDl613k1&#13;&#10;JsNTp6kbPe8LUN5W6q+cKqlW5VYnen43Tq6sZLj/yYOU/+7wi1/8qvzhnMcj/KWp0SIw+btiIWX3&#13;&#10;nJh0EE6VN+G7LWvaUDqZrbMgPBZnMGeIMiwan/539uZVv65jJZDP8L4Lrkh3fq8P3/7W/cP/9r/+&#13;&#10;8eHRp788/Ne/+9XhcbZ2Pfj4W4dXbyM3/mk0YVPXy/a+GxlA+82MZYyUntES+rHlB//2Tw6/+uVP&#13;&#10;Dn/1w789XP/THxz+8LufZTsYB0P0WLpounburaDhiHQOSfJ1TIz82RfUIkfnt+z8WQbi1JFjzyqf&#13;&#10;OEzTzvqFvjpOD2nGxWtdmUY+ruXLP9ouRQbOOTIM9PkKhbfcU7nRsZ28pE/XQYOni4Be8aNujpbB&#13;&#10;WIsopz7pM+fDIO1XHRn63sWpF29MnmfytCZxaFJJNA17Iy+hR5BXHeVxP3ld4U//gTc0oH/yTBp+&#13;&#10;NMiTG/BomYMZOZjwYXCAG/iM08kHpy8jrbMa+iY/+Bf8uqKr9OYPHY0Xt7RhGp2eqE2RIsh/84R5&#13;&#10;zoWbST55nvF78Mx965P4PB3LE6cSeL/4L4+wXbb75Mm/poDfJxZi/qBlylw4FtbhEyjpCw6dNZc2&#13;&#10;dq20ABxh1v0+zyqy+WuXkZ/gCmvIFeIXiRvqqeOKDALxY/eAvUivslZ50mojBe1VYeX9bdMuwy86&#13;&#10;L8cX/8bGq8qa9hyHgRWkZJXO7RkS7Q94H92WPhZJzrgQOUm3MNa+zxjR+T8bN6LQ1aLJz9lLh+Fv&#13;&#10;NGble9EXkStvyKEx2ZldwmXa8A+XDUnLQTirS2zzpL/D106qyfHWbmklsr4CnHU+NgITNkbkruj7&#13;&#10;fNJf4Kdc9MAzfbM2etOUNToCXO9z7QrTVGxtQ25dVoWVmmL39XO/4hq/kbVgXCs/qeOiJ2i+Uagt&#13;&#10;uIOcsshg9EbGJNtD39C7KQNv1NHLD9tn2B1WmC5biGNEANWvJhoDOgke54kDd5/HPkD+vbzYGad3&#13;&#10;yooMKHfsEmeTBIdGKqY+Nr26KWwuL7Rd6BIWH8hd2yFtcS1nd/U5/XTCqY9tEcfLaYJ8jPpGN6vc&#13;&#10;y8Afir8Kjp5bYUlb7eUt0r2XzfqKECk6sYVQrkwb/L/kZeqhgBONX4t/OklBFg9mJUrGvJCt3SIZ&#13;&#10;xdahQBMnmO9mQNGieZjx/HbsQ/L2Nh0aDyjuU19Fz/TDvbxPmdK+yhRpqxbr2rL92YUrZWGHTn/Z&#13;&#10;+wxWPYtij3jD2X6Zslf5l/vbrugrb38vh8kQFUZtVZ8GwHDKcDqGQd4byURWeRjU30djqwuDa4U+&#13;&#10;y6MlE1bFCfDcTwercZp8d2/cOzzM8t77meg8Dhp7/R3shwZvrSLWudfY6bTBN7xbnXWLKONPqcod&#13;&#10;yEBH2JqnwjGG8Wqc2cYTukLr9evexK9Ok4Gn3lQ484tRWqOkFGSgCnEVAEQyXfDEXZ+HP2IMMi1d&#13;&#10;YtJG6eS+Ab/3Yfijb5TeJqUcHbl4USIFX1fOdQWiY2w8B9Hy3EC4MIJXzopa8Yn+DaF1POL5KrCB&#13;&#10;QLJBTRkLlGC736pwzDiddOif+6EdwL6zHjPsbkaOJmIP655cMbANose9eqHN84cCfAyPy6HlbCza&#13;&#10;l7ngVtyqq3j32nxNWBas6/Ql/DAATYq6eza5e5fB6F0mK94GWIJ7L06KVy+tNsjnu/OW4fDeG+ap&#13;&#10;n0NVvdHhx+te10zArQARbFdwyCuDyeGhnACe8eZVJsPeoHMUlEcZmK0KeJfvEppsO8TTm+O32Vd/&#13;&#10;LZOaeRM6gznnxp0Ycwwsb8YN6g4MdW7HKntdOVgo6jdvM9GO3rCt5MW7rDZgyKU+jAIOhd7HKcSI&#13;&#10;MNALJoZ75wAlz54DU76lY51fjwEYo+N1FH7PYYjh9z4TW7S8D59afuBsyelKkPDiVejvOUzRMw4B&#13;&#10;5ST6+FF0T1bvaC8H2ToXw/Ybb2asTGmDhiZ1xx884/BRH+FNHB4cD2juKrxtcs6BxRCxasUXb77M&#13;&#10;115evbp35JtzT1Z938c5w9kh0CvoVQYevM25MRwRtjKgcckcmWibhi50zhYHE7JMzGM8qbf28UlC&#13;&#10;7as8W2faT1MH/VRdlKe/cAjJcyOrRG7ksGF89EnqriEVOQAAQABJREFUO+QuoXXUDsHJkH+Q1St0&#13;&#10;cg34yAQ5s/oF7XgLp7LIPGfRxzljh5PD6iXOcg4db/27nTPybzL/p3/27/LZ22eH//rDv8lWri9j&#13;&#10;MGZ7V2BtC3O+iZ7FaMcXxs6NOA1Gv+hxE/BnJqfewnKsxDkWXo4a3d7e03+hfXzgo8u7Ui99y5eQ&#13;&#10;7n3kUFf6gDEep2HotwLjaVaFvDl7kjn9w8P/8GffP3znu985/F9//uPDT3/58zg24iDSr+1f3VYo&#13;&#10;toDQA1PlB772iXwF6nYO2X3IORCZTd19hvNNZop//ff/FJ4dDp9/K/3biqd8ijndrTitwEz21hl9&#13;&#10;4BoonXVfTmyGROvAmepg4Tjlcu4Kh1bPNEieyl+ueOasmP/u+/86eBjw+h8+2vZ3t/1UG1RmlEuf&#13;&#10;pmD6h6OXAdb+mrwNxqLAeBLVSX6euiIm5fnUaM+sTNzgDP2RDW24YWgd6Z55wZIEdKbdBfTWQNoa&#13;&#10;3XOSE89pAhbU1MtdZSI0oYOkkBlxwuXxgxFJH+/jW17LmLrTYWSsV7qoz97g6ldfHUeCrLo4XCqN&#13;&#10;JsG2WbGbSm/oQJvfCqv8Vfa64r3yZlgfBsinXBzf82/hmmvqvItwP7m31I0nq9wdaG9X+es6ts7w&#13;&#10;ljOqrc3GCmI4KheRD0EeobiZiqNS+izucpkX6ArOvTEM1wX4VZHtuspadK5nzhL3WPyh7Tkl8oo/&#13;&#10;Y59ckbCLwnlw0wL+krQJiwa82Qf6R1RJDx/otjf6+CajQVia8ZI9ME6HYN54gA+5jdxsWINQW3CI&#13;&#10;voqedRYKHThw6WsURgvMnyq/4SU9QH4WX/dXfUEmWemNs9jnVjL4cVyLF4w/7ALzAjKKriAcPZvb&#13;&#10;4UuuW53kEYtHU4ZaC/g2/9aT6+TbKhrA0zO5TnnVS9ErSauzLbEXwn42tuFbJcI1ZV/I8RV+XEzd&#13;&#10;PV3OvCsabmGcoFFz4c38YgelfbzkwnuOWnYOdl+PbWbAkv4q+v/2zRzYmvGH/aOtOYT0eS+qje3G&#13;&#10;YGP3x/kyHgcYR0nH37QXHi9bCh0a5mhvp6zyamtjyfuJLcqXnlk8OlXVXdopQO52Vc7T7x7Kr8jN&#13;&#10;bxO+ruzWYWuDUhmCL8C37VPeFl/9n8LTlTVBxzm06AUTijG3Oxp3OBd2LyPArP6xZd4u8u7yl6Lt&#13;&#10;+QJxwE8lT549QOSeo3kDUfaiX11XvPv2kfSTOeYifaZK44RLn1+/jcg+L/ldcR++nnAtGPgWP1bc&#13;&#10;b7p2bn5sL9AX8S7OLe6Rv8vhMs2l4wLOzDEuA11G8puelVtmx+iYSdzGQAKlE6bl7zs8MZ3b8uJF&#13;&#10;8KsYtTyYx8lpJA2BJG4U4eDRYI3fcqJfOiX88MGjKA1KmxEREenkYVO8nrt8N8Zm0FIGOn0yD51h&#13;&#10;aPfQJj53+edNt9omfyZQYu2H5mPH/J4TEDxvUw9Ln98E5noU0rUYhgYsmft1AjkyWWDkETx75VvH&#13;&#10;GDk5+S/nDGRyEjwGIQOZwaMT2NDFmAjLkFjD/lpgxsES/KU7YrQ5Mjq4oDsdrEZ8aOzAi3+pRw+g&#13;&#10;Srr6GExbdYNbylQvsHDgZTtF+Y7ePPmFv8uIIyNLeFyrxKFO2KcFUeFWPHZO28GLhsGzcM0zaHhS&#13;&#10;x3RydIrfB88zMA990vBo6Kfc0SQv2uGZsAabhdNgoGwGPYNb3cEsOhgJwqLP/aJlXw9lDW8MMmm/&#13;&#10;0p2yvVFI+5WO1Iczpfl21Rl8I9smgj2FeqOB0TI0j1x4W6kxa6h14A6iNuloOmgr+0m7lUngY+d8&#13;&#10;WCIZh8LHD76VrQ4miVkCm0lND38LPkvbH2aybxvFI6sdUrY0Kyc4AtBnsoFXft4Mmyy1TuQiM5Ye&#13;&#10;wpqzIZwp8HFo4MToxDz1+fhRvtxxbZaHcoLI9yLbIUy61zaaHmS6va1WR+3DOYOnBnjbazy/uzkT&#13;&#10;A6s4vGWXvs6i8PlbXdMqDG15587wJOjiCcpqgugahoPVbZwPdEEdt0lm6DEW9C2H3SrfigyT01tZ&#13;&#10;fbG2IXm2wqXnL5gwBp+w3i6YsK5P8FrN8ckns81CWfr/0+3TfNfj+OBI4czgcOKYMvFXHzxWhsNa&#13;&#10;O8G+rW+ufpItKCbUoVXZHAjeHpEbsOrF2BlZPGSrVLavpF2t7uGkUVa3NATfozgenkYO1LkrVVoT&#13;&#10;bRfn2P3rcfg8qxF1y5kigbcChgMo1ESf3aqB5u0kB8jz4GCwocdA2v3oedbe2vPXOQTU1i/hTRwo&#13;&#10;6Gz7JY0R5s2mPsih4zPTa7sWeH0mUuu2q3GsTjl7EkeOLUWRRZOA+LWmb4V/3pz96Z/8aRwxDw4/&#13;&#10;+tGP6yT59ZdftI0Y6c5O8TJoVrpEVlIuXYMP+V9+4RlnxfU4HtU3n5iJ0yfOm8STQ2/1Rq/QHUnn&#13;&#10;bEtdyYzzuc7yRuZNV2XdOXz/+//d4e9eZon0r784vE3czRRyJzR3m0rOGHn3/uXh88/vH/73//iH&#13;&#10;hx/mE8E//Nufpo1sifJ1qKy+Ci6fuHybfns7MoQcb3Wuk83I1ccf3zl89u1Hh8fPnh1eRHZf5HyW&#13;&#10;Q8ajp2fnh78Kvjepx3c++ziwMZzTP9+HB5G0nm/09EX6EPmI86oT1/ChY8amP/GDgpkJOceIFVBx&#13;&#10;kmac++STjzrhfpXyrmfM0c7kzpSXfiJTtvl0kpY0Y6Lx/WW+gtHDebOt5w6ZpyCTRyv7Hw2piuFB&#13;&#10;MEX/GQ/VF5+NWzfzFQjjKadP/nd8JJ/GUm1o9LpuaUECRwkdalzt2J+0bg0MvD7T0LEvd9GZYNS5&#13;&#10;553lCq2greeLI+QQDNkoc459DRx9Qv59pc9BlcZhKBZs+3Ge0UAO8YTeAQObmrsqz89Ygacdf3DG&#13;&#10;c+SL/cCp5ryHZ8+jO9KG+MxWOnsVW0M7BC8cyly/9rWtUgt3ijumo7O8DBHoQBccQuM3KkNF221k&#13;&#10;ZphEbuCU8zSupg23/NLW/fEaWtwvB4+x5xjQUHxTNj74FZ5cRGalL7yuaGyeXNVF20dwwh8SP+lw&#13;&#10;CIXLVZ9dwZBa2kKH9AUj3b0XB8qAw4Ry4RreDIz8X8lbfOoB/+BYuMmSMLbe8K4vF4I/rYfq2m8y&#13;&#10;q5O2VUYdgG2g8DBpbYWNfo7/86ysNLbjrWmzvns/402myF1lCjt2O9frer6wdTPjImPlLJ0KtjpM&#13;&#10;os85NMrHUkmWAoam/EMLOup4Cz59dtkJSwZKazKppx+9Sw8YI16nDYfuSFT6oTZCZ2o0wqec1BmM&#13;&#10;eoTcjefu/BIQFIi2RW5djf/TTmPfadeZ0MsTnGE5uwpuq9W6MiZJxiC66130/Ud3sg01zptOCENb&#13;&#10;gKcouKKH1Uu92Vs+e7wRnOsplPbSd4r7TXdqI8DYeVTLHT6QC324K0dSdpJaL2Ppk2xzVLGbWU0p&#13;&#10;r0An0PuBCq1ZTZq2vB1nt9WOXuRmypI8k0aXenn14OFH5V/7S+r9OrbJi4zlyvACA4/KQ0xMi+lZ&#13;&#10;7JGMINV/r52bFfwazblhoz2QFl4GX89AKb/I/MhaeRtsm3C1XTx+k7D60ZWwoeFoz+e+4xjatjDt&#13;&#10;E9rwOHEz53D1tMVv9+RZuhWurp7xgi621anzKHxYFYYgaFZbFB8a8sM5E/qy0H3K2ChIOpmSVebI&#13;&#10;J+hc/QMFI/gehAxpwRJPRpsubl8qICUmtf01eRHRoJ+te7ra/Txr/+r3nPOnZH0yNd/qnq3cmR+A&#13;&#10;1K8c/jyHbQ/W4ePQOTGKGdzFmUi6TJ9uXbaxQ77K3cq0Xd9tTNW3B88kdNzAO9Udsofm7f4oG+HN&#13;&#10;VHMSlF34PE75W4YANe1S+fvHI84t8vdfYbLDPsYQYk4/Amei1EEhS2e73CeMqtGfSVQVfCs0lRhF&#13;&#10;e2L+GpBaTCSO4DIiwL1OhU3y+tbG54fT1Lyp8aFU+XFWCMM8QjQCU34n0oBYZZuGZMyAu55DsQhF&#13;&#10;GyUYecB1FA6SGyZfEc7YdJmofZS31FEeVkCnQMrUEn5vb19XEc/yWYbk/fu388nFrHqJEXx468DB&#13;&#10;nOeAmgymdXggMkHjESB9oQ0VgjTwdIfhz0AOh9134B1iV9L0o2TS6fBPWA3fAQ2n2uGkSNdBJpsY&#13;&#10;AfwS1tJwoQxpy2Aa+P3f5i3GfeyJhoVX6qJrXVeOfZkrbZ9PW10VFuy6gkH6Hp7srACnukjf4598&#13;&#10;w/k9rpXveI08IIXyaf6d8rqcb4//eL/xdbXy4FXulH0sZ3dTQ7OiPEyoIZN2ZEgzRHwx522cFmT5&#13;&#10;VhQdOUOfLRg+e3rzRbaxZSLojYM9r1ZV2Dbi+d75rICwbQP9DgdzqKqJXJmUOKsI1labtT1n1ZVB&#13;&#10;xeDyFqPnH6S/Wn1iAO7b5xhN60BQX4OBx6T+ZVY72M5ByZukOnPizm1nWMRgSJ82sSe7yj7P1zIY&#13;&#10;xe9yzQg+MqSOYMGl/xkk0IyWNWDoow6LtXzVwGfy762aPo5eCrqHjSbvjazQ4MigX+7n7AUrCEx6&#13;&#10;tBsDUHj16mZXgTyKPJnocViAxws8s8WnTrPgpUM4BjgtejBp2oW3iXOoDqptYF8Tuwfhv6Dt6Kje&#13;&#10;p350nYklxwk6TNrUS/l11OSMELwmI5wR9A/dq504bMaIpT9HvuTtqpTwliNsi2491RU9zmqZt1Sh&#13;&#10;5U10XujAL1c8Wc9HnMlj+xe6K6sh/lkm+D2EMMan1SRWHnCO4T0HUvFFH7++FUdQDH98gQ+clVBo&#13;&#10;oR/1U0YkI7bOmzgn/tN/+j8Of/AH363eNtD/+osvItdZzbPt864TZtOD+GgMYeRRA9pcOXVw15jE&#13;&#10;76wGuj17xBmrmMLI7ifeYyyYdM2hsZGvHC7I6Gk7pe85OPnb3/7W4ecvfp46zOGr5eN29ggvnwMJ&#13;&#10;Hz64e/izP/nO4f6De4e//C8/6RadTspMfqJRQkL620xIIsiH7/3Rdw7f+96nh5/96sdprzjjnscY&#13;&#10;De8iqqELH7PaJP3+7//x5zX6v/vZgzhxsmonMs5hqY6cQK/jWDHm4gEVU8Ns1AjWNIBd4zD5Urcv&#13;&#10;vvh1nFIPQ1c+8fv06eHzrJIhfyYcJmZg7BoafGT0cPDFImNsx7gwGw85IfGXYTtbUpbunfFP2ekQ&#13;&#10;Gx0cIA4Tdj7RTDzT9JGDlINBlU/580uc+oyMRG4DWOdaYNYYmAzlg/YQlOWejKJthdUHOxGIPE37&#13;&#10;nTQ0+tcWHPXQv2rf5L70B5E8zZf6K249u9LFwVq6tEX5od5bPvQWT4VAXbUVHUCPVPHXBgmC6g7w&#13;&#10;69dygv806S3aq/9gwxTbdLcXRWEBMKZPdQC86jOTzx2SLW3BrOsynF39m/j83bKq75rULh6uvK7i&#13;&#10;9j9xQnkVPqFHOOb9amWa/pv+LDwL13o+4t2VsY/b4x3eiLlE0x7oeH/kRvmi/wgtN3UytqvjFnms&#13;&#10;p2flS+fDJUfLka9cWEzsHty3qtE5YuOkkAdu4wUnmy9u2SZmfDL2GQ/JztRt8GukTmzadilHf8tv&#13;&#10;2jJtkPLbDlsbgVdzNDhbi37vStgAwtttltGV8tjG0YldYNt30Zf7Zs5l8Gj7ZbMFh86eH/zGzmPP&#13;&#10;JAPJjyD/miWPolY/hRHtMtNd0RShg54dnVT+FEb+AO3CUXYh/D3Dwr3kC7raKdQahnpWn4TRl+iT&#13;&#10;aG5jFWfmPdEtM9YnPlU6T33e4F/qh0Ir8m5lTK9u2miedp7Vmpy9Nzt3ma+72R7MMWl8MiHuGTiB&#13;&#10;GTrIYnCH39oLn9hpnOHO2ELXyEzojR1qEkOOmmc1Zmvz3/bP4t3XldL6tG3DpfAY3Ut+yXbDxvvV&#13;&#10;BgvfxWdyqeraCcf91t/eHv+M+A7kMTI3I2Irv5QTnjI1MVKPWFPg4nOj91kb8U3+DMZijuhMifmr&#13;&#10;6rlwdOGLura9E1c9v6FWvn7bfkMmEy7ypTGNX3+W/vcs/9RB/8vzImcBX3Hd4y84ooUP5v1qwsoy&#13;&#10;GfN3Gu/4+E1uTlbCN4G+AgYR+wqXmZeEzSc3hWG0yYjBP6ZjOhSDfRjYqN2faTBKYuEcYc7gGIXi&#13;&#10;DdwbE4YY3YKBQ2CM1Chzmm8Ggr5pokB1hNI191XWgXca70S3JpGX0JN46hjMWyNKcN+MgjqL0+Qd&#13;&#10;j27eBD6OEffmPAcmZluQ/Zg86E+fWY4/b4KtXqEU79z0hYocRBinycf3bx4e5E31Ndt24mlhdKUQ&#13;&#10;RLTnzKGQUzqi3Llq+sWD7akUojLcGKEpsAwjhK2BuCRXLlQSrgi6DiFuxbuuUD7Jpvx9wgbQTlSa&#13;&#10;Nr4lb2EXgu16Oe+i/xJY20vcomelg195Fi5VcK9dhA4gW4ZF1/Z4pF+ey2HqyMgy8E/q5fyrzJUX&#13;&#10;fXvYFf/7XxfzEeI+7bcKgnzngPE4PHF3CuANhHfvPMgZIllV8CafEs42lhv3vGnOgJf+9zaTp7N8&#13;&#10;kaMrBzLZfvGcwwTsbHHpxDsDsNUfJrKLHyZltljcDM/f3c9EK8a7T9Gh425gbbHQH4euTBjjNBin&#13;&#10;w+yldgDZtReMPs7N2b7hqzfglWP1igkKndDVGpngo9EyU+cm3LGFJ+msn55zUaerySKnTyZs6Zu2&#13;&#10;CjEABfWxckHXsiRV+vvU0yoHRpstIHTCnaTZbqI/iXsZfszbMJ/Vs7Ig57HEqWFrCrrsE8YbeZ9m&#13;&#10;wiiYzFvxwtFjxQXnj+0l3szctWrkTc7rCC519ZaZ04KjR2BocAo8zpYbgUyDxXerXpQtnx9njXB+&#13;&#10;PnHS6E3OBk4uW2s4UPpmNRXvp4KDzxYpRpA3Sbejh+CGiyNFHVeZa+WP/mTlgNUpykWPbSmuAv2r&#13;&#10;PdY9R4RzTvrWPLhLa9K9xVRWDa7QRx+3QZKxE+C0lzY7z9svk/nl/IH3RtrJcmHLwleQHnQNjD9v&#13;&#10;/znZyLxJtxVDDL2ulLqdw3lTJqfctz/6zvAw9VpBXaS7khFXKybwTj18vYWRcDd44J56JE/0Pl0q&#13;&#10;Tr6uWAzSTmCTwPjuNpksH/zk0YPDiwe2zSQ9Vsj10BcBqCEKiS0z1/IVg3uRm3/z/c8P9+8+OPw/&#13;&#10;f/43h19+8Yvw95PodBPw6Lfgf5tDZD96ePfwR9//TvJntcvbrCK79dHhW5897GeThy90fqCzQubp&#13;&#10;05eHH737Wb6O8/bwWeiwIuRGZNLv9evn0Zmpb8YlxnRGs40tmLsxeItZFyt8TFb0yTdWrEQG6kjM&#13;&#10;eMhguhZH0CefWVU2usmYawrjrcXPf/7L9sU0VcrWp60GS18IDv11tSmcYX1UHf1nXDGRimEeAAfH&#13;&#10;drUZniWZAd43mXVSxVg3Boa+sfGCpDiGFvIcC2NVpVft6Tf1VV5gwzt6TTxds8YXqeyAgUmOpKek&#13;&#10;lmVsJ++z3c7kIvLkX8HhH3jZ5etky7X9MmXkvmcnJEPTAz8lbfCBa3n0V9DJZ3L0+izyEw5r8UVP&#13;&#10;C5M/uEw6V1niwYh3vRwal7SvC4NrcIODS45eP4AXHNyrTDgWT1ccmAZkQbgjb+Xd073KW9c9nv39&#13;&#10;ID39lSbPbxOuwrePu4oG+MWf4EaOL5d7EWbyXIZZzydcp3bc58dXNaOD6CU/QT4/4x1dQeeXBekn&#13;&#10;9F1S2/+sEHmRFwyvc/UCAbyxR1sth+nbZNQ/yJVGovt63RosXTWB02N0afVqgcj82PfoMrlnytRO&#13;&#10;xye4QiNHRS7t+8pUo4pCYCt78Ct6/hxtDc9LdE48ETM0IgHJ0sa5OXqvTjkwy67aeFVnfsaAvFaP&#13;&#10;fkZdYJRbYpQ/YfG26hYA4j8QwCr/qlCbKTrkKhi6ZU38L6Zb4bg59GO7vO5ZMLGBQsz7rCwGO7KQ&#13;&#10;LbRkYrOzjJnsQBXi5KZ31tlgT59YdYrXdK4z6qw29vLMC9/wI2mqUHujPA0NVgplzpLa9aXF7ThM&#13;&#10;lv5UVzJgjKV//fqi4cNsuoo9v3Vc+8LGa3wQ8P4kG4Nypc3TV/9e5vegag8Iwtix4evI/CafBdDG&#13;&#10;fhcDEUNJRW2fvNF5EdrTzHUrMxu/eh/43459Oo2O2tIhTtiP9RMz0doR5MgPeW5MrotkfdTYLYgr&#13;&#10;TX26+s/X8Xj4O/kut83V2H732Itt+bvhWXVddfq9HSZ7MoYB0zC9T6KrCYnQwjV+Ops3T90rGaO3&#13;&#10;8VuDrUaaxm42OfMbkWFMMZRVwP75j/rWK0Z0lL23nfUkx/jxhQJv6LJGefIGntLP/4Y8ViHX6GNE&#13;&#10;SkgkJU9hlv7CRPSiON44WM4EM8uxH//62eFZlNV5DO27+WrDq5T9/HkmAOlM127kXIPbo+XheBWc&#13;&#10;z5/aS//i8Hk+83rt05xHEIViad97ntyUbUjqvw40lGhoqwVp4Bq61EtNhhegkZuY/Mbjm1txTdnB&#13;&#10;Rdivh64OPmBl9EuQfwRhItz37cIkN23aZov4mksVFgJawADCt8/vfso7IVrp6yp9GVfi9vHzTAGP&#13;&#10;jDH+Z3Df1+WEexT1qiMY+SgS/B0cfdj+wL+n7/LzHhau9dZj5ekA0YnT4Fnx67rPv+6RZEV5qj1t&#13;&#10;noRVrrirQtM3aZAOv4lo5ksd8KzCyIvkOi7QyRjwdpmccBCauJvow+8Tq1Z3cDJoQ1/esAJD4BAw&#13;&#10;cFs1MdsqbKvxNlkfTD+J2Jiwe7bFxEDpazqdqCSfr+ncNvHfBM75KZ7BwusLPibgL7Mq69XrV3Ng&#13;&#10;bNIEA66vtQhvshLlZt6qy2fbkYmDyTiDgIloNQMe1CGRenAASOMAoSvw65BFISZPBrxuQ0k9hNup&#13;&#10;60dZzeHtHMful5uz4lkMibepT1du3MsKkpRh8rhW3nCMcAx9lE/H0iHyO3PEP3x4dSuT2xgW7m2N&#13;&#10;sc2HU8o2nnnzMqsrzs6ybDp1AYehlgSrz9N8VpkRM/JtQpc6pI62GDkHhQGa7wZlSW3OrIje4HyC&#13;&#10;e++csC0GTXDgDyeFySW+lsY4JpwRIg2POHy0NQOrecJvB756Y6S9V5u5LvnXhnhKf6LBSiV8uZHV&#13;&#10;N9pLnbu9IXm8FXMorgC/esxSzzhX5O2KkJkAgOlhsYFjZPcNauh8F55ylrTOkRGfm34S5znHjvNM&#13;&#10;Hn/5JE6iV3HkhY/Ry3joEFj9nlySq9l7P7qFIUmGe5h46vG2hxjGKRB8eOV8GVcTYnxyyCndzDkS&#13;&#10;dGkTq4vc68S2SPjEY85uSXtTNZw4+ly37nFUJ44TwKHDdpDeTdnfyxadh//xzw5/ne05f/XDf46B&#13;&#10;FWdE+kwdhFbgxNHxzz/9x64wuZ4tcba+3Irue55VO+wgsNpAgQ4g/zKy+48500i4l/ZhINurjzDO&#13;&#10;IbzUL1wNBuo1utE44F7O6ePSepBx6m8VkPDZZ59FftImmQhxGHz++beTa/oBHtg6hSc/+ocfZcXN&#13;&#10;t+Pc+RxlKR6daZOU6+tGnTxBmPj15RTlK9tKOSvmXjwH700lmTSxC905q4m8Nn/i3CuTTNsCtSZ3&#13;&#10;XZkW+CX/S1+3yOAjC9qRfuqqIXwIvtUf6MMyw1V5wa8eaztSnSRhmfL900XLwcAr04/+cNV/jlty&#13;&#10;ko4WTjZh+K+s5E+c59Xf9Hc6gdtn+pFJaOQnwGnRhuGFCc78tujSBZewygC7nhHrObVunD99Ln3o&#13;&#10;iPxGN83cMm2X9JGzAV+452nKWPfrusr17H5K3/6m7OGxcpOefqW/LhpXHldtelyWLmIXFvy6Shr7&#13;&#10;CZ/VY+q3T1/Zm74etuuimbx2C17iVxwQfN4/b9mOl6bteHpMwOnSMvU/xZ/wo7Qg+YM3qxx0+hkd&#13;&#10;jR+VrwLS7emLkRFxaBMm37TnyttVxcHB2QuHr9b4Uo0rZ8k4oHMNnmiK4uFElh//8z9jg35Mj6SM&#13;&#10;pk3/w6ubXlImDiDSln6BahyvU4fkLK3dxpZ+oJ6yNVNZM/nTNVsffUWZ6ABWIUp50hddpTFxfUEa&#13;&#10;EPSUTrRu9BpDj3jKOw7wod/n7qXRPbkZh4oKt8SWmnskht8ISBQel9ymzPPADDyatMk+iFth+Odp&#13;&#10;w39KSh03HKG5ECkXrq7WSXtVlwWXM8x6rz4cVNFfZNZK/rfZlmOVHd0mKNp2R/ymi95ltTueGGfu&#13;&#10;5StmHDV9iZUxazltKkehz7jB3sYvtuZHOa/r7t37wUUv+u3lZNpZXeGp8kr5cO0ZNnqlpP2L/Cn+&#13;&#10;S5gux+35v9jtCq5pIZHsNB+hLF9BDPTSK6vJxAMZAVb4OP20up54Km9wAL0YWnqi8Cryl4zyFKc4&#13;&#10;971uuY4INhrxN6E6PGnV0sb6aut1LUihgnCuU8BKuHAdmpWtNrkmlcOksh853AaE0/h9Ifei/0jo&#13;&#10;pVSPQ/MVCceo1R6X2+8I8A1vWlL5Mhk+hO9y/Hq+3H9ndvINC/9dwHRmkwzs6+AISR7cM2gWYZdx&#13;&#10;VwkApaA0UgIDaeGh3G5l2fXHH+ftVpTG+XnevkTpM1Ayjc4zI6vZWkaNqGQmJ8qMSVIaRuVFicQI&#13;&#10;81aLcTyfY1RWEGRbAyPa5PtV3tJ/kT3Zr+KEuRYFk+8tHn4ZR4jlsnaKK9DXdN5EWcmrsXroVvZv&#13;&#10;v3374vDFU2/ozg/f/jgKyv7AGN8OrWbkgb1hb3zK10VGzya9VZhOM7VBy9SBkZkSx9hM3ukMSSs2&#13;&#10;OCsu7XTTgRgj0k/hMv/Lm+JN7nauE6y7Fbfp84uJuyd4lN7rFXgWqHaCc/3Ez/3WeMUBz6nsRePC&#13;&#10;4briFn3reaWJh2P44HoxrPLlE+a5d32euBMNx8jdzcKxogxe4oSFd6XNdUujg46tstp3QZaL6+Er&#13;&#10;V3inr3BCGkjz9ZpMSl9nu8rZK1s3fKki0plJO2PK2R9WFzjf4eOP8yY8E+pOpDPoOWOoX/jIdhST&#13;&#10;Tk4VwUoMb3ntiaVAvNnwWV3GNGeMSYwVGuDcW5VxHlrAal/BYLveWpiUCz1XxZuM/O7kYAorWfRr&#13;&#10;kzDNwNGAdqsFBCsPOHg4Iq5f45CYA19N6E1eOEgEE/8nfVOW+oSeLknNwGI7jgHcdgp9w+TWRNtE&#13;&#10;ZFZroMU2pZnUMxZ7rkJ4NWc5xHEaZ4ZJw5289VfPh48etoxzBlfo6DLVtPuzTOQfP36Ssh4cznPA&#13;&#10;rdUkNchSMfRxLBggOW+s4pHmh17OKZM5b/s4h7r6JzitcBHA0XVky8oVDrKbNz+u40d7C8tJDZdJ&#13;&#10;vxUUT55ok3HigLFNhsDYhsUQ65ujB3HKpP7o9YyOG9q8RtqaWKZdQ6fyGWPKIOu3eOwIYAJHcB1E&#13;&#10;Mca0IWeJlTpkhFyQB9uWONAEq2FMzMmz81nQywHk2Wocxvy9PKeAysZ6I8oxAZ+VKmRGIHPNE7qM&#13;&#10;B3fzlSHbQrwx82atDpPQadKvDvhZXoZ0xpIqkGv9xZeUdE3pQs9/Cl7naqi3tJ63EV5pO5NZkcBN&#13;&#10;St6ENmdU3crh4OdvZ4WG1VMhOn0tZ5pkHLp9834M1vPD//inf1RD/We/eH74xa9+fXjPCNVX44D6&#13;&#10;4otfHf7wjz6Loepzwk8P3/70e51I68vXrnF2Ki8vEjL+3Lxx9/Akjoa//rsfH/74T/5YR+uvGjn1&#13;&#10;w591Hk8rdfyDgfhrzAX3roe6GmPvhHcCmXS2Dd744oJ6PsqZSM2TQWHpOWU9zkqsf/7JF4cf/OBd&#13;&#10;Pvv7oFt38K8TpMiLM2PIgTKXE4djKSSW/7fCozf34jxKnPbX369FnqpXkj8qS8PkOXo2t0bO1U5G&#13;&#10;zvO0T22GCAbZQBuD19UqS/2YU6Yy1knGTEqCqvUywZQfzuUkIStd5ZJxuhMw5abwcK2y0De1wV8Z&#13;&#10;DP0rqLMJgkOCrWJKQ/UZx5XPPpmytrKhUykNewxrnFRTE7f8Szo7AA6EcNweeaBxEvo3f1qWv+63&#13;&#10;Z3qwCanrxTBl4bVqsIuE9o/B2HKWfm/5SXfd/5bNt9LhSIkNinRfujYeJHPTwKvHSp8c87fxW91W&#13;&#10;/OU6r/iFZz1/k+vCtWh2xYOFy+c2Fwx8K/5q3MOPE/yq/Ql6xayrSh/ldOMHaDjWz7O2x71ZLeh+&#13;&#10;dJk0cHQ32vTNOesu/Sz3fbmYMa+f+Y1N64Xf0WFCd+YH9+Q9lQuvcVJfsGVj6j39o/og+fSPNlr+&#13;&#10;SNe/6XIvI+hedayzVhlJ7xibslzDVUX0ypkycjHlLx1NbqV4bn/v/eQbJ8nFe3QFsHI7tvWkQ64H&#13;&#10;1fkeXMaaMEljEvbcJlPu8RFlgj6a7pUnwjD1k75CYeXfgvpdDitu8qmxshR1gt3jLP0bEvHsAQfM&#13;&#10;A1/blAtvzhF9xhHS1e35UuLYPeNA06b6YudBGQvL+9TkbsY3K0psb+Ws5ahh15Ep4xc4Rw14hi/K&#13;&#10;K+ehfZJVhZ9l/GLrkS16buhH7+iM0aVT+mUuDPSJc19Nvypmz5er0r8ubp+3ejX1uorna54I10pH&#13;&#10;p/x4vvRdm13EJrPghYlpjjydargvv7ja8s2SlyeB7GAWedB/SHbkD/q5wjrhiOcUFaA85H84nrlv&#13;&#10;OJ4+HkTNMPhEjR2+8ARxQUaHAA+tmlF8a5GHEKA8/YouAaJKbGIw5cER4cWb1rH8uRh/elq82Vfk&#13;&#10;lOpu8f9i7Dd/aglB7/ohXJfjLz8f+b0VO1bQN6fhSkiFHBlUJqFyMSRf/PNlhHTS86yo8JleEiKZ&#13;&#10;slqdC+LBodWmsUfRj2KagglUMgaE0r2RZb++VMFY1/pyOifgeg2oaYjFALjLuIx8hIdwjfc8gllh&#13;&#10;ooQDASihB89FCd2IQsmUJtA3D7/Om/BnL1OWt8sv8+YognoevDfz9j4WZAziKOBo1Heto8XCeeMY&#13;&#10;I/pOBoobce44uO7J83x1wJvXHGZnlcnN9N4e/h4hv568cpWM4EAPw1y4sRR07tuImyCADTdAEOH+&#13;&#10;xKh3B53Ut10wtNZQTTk1YvAjPCsuGRLW/eLZxM7fq+LKzw1In+2z9h/WH7PLu3CLdL/w7QeElaEo&#13;&#10;dHq8mAoe88s3v4gBK2YLC/+6Lvwr/apryLginCLRsWBGcU15ytg/KwstYMl5FVgw13jI9UjLaOoL&#13;&#10;ZR7LSNrg1f7aUauVoxv8jq4aShNtspCCMshlghCQ4xuFNMjDh1mSnwkOB0MP6AxtttPI7u2/NwQh&#13;&#10;rn3GKgsrA0yk1mT77GzUg7cO116NQc+o75tek/f4FV5nyb9B3NtnhgXY509zyGkGWVt+7mTS0tUa&#13;&#10;uVoabILtEFfhnklnjLVncdqY7N0LDB6At22n50cEznkmJiecJVZfjKPB3lxnqWTLSPTInEExPIKL&#13;&#10;M1YAb+WJxuGo0OcMKGjlJHBK/FkmdpwtJoNg6BiOFCvYnm1OKHxh/D1Gu0ZLILucOjTL+3u+ljNb&#13;&#10;ldQBf5XDsfAyde4nWSMjzpGxiuf8AUeH1QvJmwbhNGK0xSSK48PkMhPj8BQujqW3r2aSjkbhaXgm&#13;&#10;kK2eJVHDdD5ljD+cHgyc1w6AjZF7N9sI79/LnuPIi5UYnERdwRLaOIN6hghjK3U/u/G6X52BHw4T&#13;&#10;y6dxkJk0rcNmrVxZfZfO9eWiV3F+3L1rz3rKSZ7757brpO4cbXnWhvhuRRO6HQh7PV/XIZ+ea6jn&#13;&#10;6h/cDHPGPSP9zp18TSdt8zb860qftI9VU0+ypQmMQdxqGytWXr7MQcehgRzBafWBflnnjzZL2yhv&#13;&#10;0a9dPQvGHEGbMoq7/aN9W8ykgSFjxqCIbPhoqTPn3BiYHV9Sb/1EO36R/FZW6NHQ4yFe3NGunEFx&#13;&#10;pj9Km3/x+Onhf/r3Pzj85Q9/HB4+Prw4Yxhz3Dhbh9Mwq4OyIuhXv/hZVl54O2gCUu2O5MinZbN0&#13;&#10;ZsaiGLIv4mj80T/97PDZdz4PRwMXHjCCtYnl+NUVkb2ld4YHF3V1V6BlW9enn37Wt0xvvnDA87O8&#13;&#10;BMmKqTpRzuvESc1S7uggzg8vDtD3i3z22L2ted/+1qeHzz79JHjSBpF9P9Me5eIpXjtvAT0mjPoM&#13;&#10;Gm/nhYOzV7yIuEG/NqSs8P968qWV2pbVAaGj8Yk1HnaiEFxTt9EP6NT2y5mSATu8ocOTN+0hp3QT&#13;&#10;jxXQBF5boAkOE0DjUycmIz4phwzNWOvaiSi8rWOK0d8hHVLqZCv/g09YvNDX1Kf6PfH0BEffjetx&#13;&#10;Kla2OH29KSZn0WebTK4xvWNPyizuYh7c2+3QkIfl0DjGJ88+7PGUNrzMvxnvtkokQ+scOoRp/7lv&#13;&#10;xNf8YTfsA3qF0o1XoUfd0SllpRdo9wfcPmgXfU2QJt+6TuxFfojbl7lgVtx6/tB1X/6+rMtlTn60&#13;&#10;+p34d7o7lbCv0cK5ysETP32ancdZCybNMzzKVdtpJyu573vBl2Ac44DVt6wueZFDg8+iCzigwdJr&#13;&#10;I09p5fJv7JJF1Y0YGef5PLmyV92Uqyw812d6TZx4X+7jfKa7nXVE781LiFkVapwwye9KrNCslTVl&#13;&#10;HSip3qxSIf/qFSqKk26Z/uJvbZIQa6WDsoX238K6n/7ehPxZk0TPyr2dcUTf0iRkuzJZNIlozFwL&#13;&#10;ACg0omW1xa4ZC98K5O5DoXOY4gGREqF0t8npupemS61xET/pbi+1tBNe0X0QdBVagJOjPKKbr2fc&#13;&#10;BIsl5EKofRo9qj/hG/0Ov/FbG7GHrt+fw9VZfw7qZWcJZ3GuyfPo008Pj+JE9wLtLGPWkhdj/JI5&#13;&#10;tAp7XovDX2bw5X5f4Cv+LJ4sfFeANGp0xKQe2yWP9OLY6psOSNzCVdx5xgv5yVpp1A5hmvQ65ZLW&#13;&#10;2oSHXqrv8StRVadNc5OxZGN1r+77HH0edM0LXhDfdujTRlfnAYFtyTM2bsnHS3X8JnTFfUyB0/iV&#13;&#10;XtHOm/zqlMfWJ/cNCGnYCMm9dmq9SmPg8tyXQ/pVxmVHX+CN9n0feVGH8m9VZsO4Lpd5tOIX7z1/&#13;&#10;CGbB/ktcryrjqriryroKbnrCVdDfMG4xjmAa5BkdGqj3YSoGP8xSfG+V+/aT4FRUHLQ4e9OHMEpo&#13;&#10;hK1CXiOWsvAW7yTs13u469ZYKefRJ59Itl6kVwaG/Xyd1MWQfhujkcL0lpWxRYBMFMibTnuNEJGf&#13;&#10;4KoSDg3BUBfE28BfT75X2Tf8y7zxe5mVJW+z4uTseWiKx+1GDP7uDTSIBA/l781cBSvK25tHnsO3&#13;&#10;KY/A2vZgIHj+Om+Zz2rmjYKXryTFLRN+ZUipsOa2/KPwUlqMw/HspTolWRNdkzEhGKZOoT9FNLRf&#13;&#10;JH17DG0cSytN7CiIUXgpM4jRbsJFAa+gfdo2RRgUgbkcGgduyDgm7/NezrcEcl2lUwY1draypK2J&#13;&#10;jXvRYHAAv7WtMGlDZyO2uH2ZU44yFgT+8oib6JziBm6eZzKlXYcfQ+MJ1vMJfu5TQogchIuujhJt&#13;&#10;iV3hG5pj/k12FnbtPnRteYw0iSj+lTfX9r0Y+Ax5E5nD+ycx1DP5z9kIJmyvcgDs20ygehZEkJos&#13;&#10;GXDvZ1I5J93HcReD4WYGR+eGONyxA0MEyUTeF1zU8+4bk+77TTPp68qOpL95mzbL9dhOR4nL5DA4&#13;&#10;n29L+Q3Mfc7KFfj0h8f53KpPwh55kPqAn5UQmUzHqNM+H32UlRzpz2TTGxEDHOdGDQdnCwWm/Tr5&#13;&#10;r+dsIfSQZ79VFyzTxzlH0GoirtxOzEILJ4CvrXBK9HO5MRQ8m/it7QicAc4AeZbP1XIM+bwwI0b/&#13;&#10;VidvZxhg2sj5Hrb80GEOTjUo2SbTrU4pl1NjHEtTp1uZFHN+wHMteTkG7r3/KPWdSSQ6tJN09W8I&#13;&#10;Hjx6la8kWB2jrhzRtjiBU/btOEvwgSNMvW19sbomAJ0E00n6nAla31amneTjfNBGZ8GtPtIF+kKo&#13;&#10;I4KSSsD7Gr+RC4fHaj9n1jzX/lltI1iRcSvbq5wB08lt8q5zYLQLY74OltA2XwcaA55D7n2cc2h3&#13;&#10;gHB1eFZfMPbw41blOdsi036V57S9utO76qMt6WVjkXKkCa6cMgKnh8++K5+BiL7q8tY88Jt+Z2Bz&#13;&#10;jOBP62tMiPy9Tv/yVRdxDlEMqjoH6xyBw7gXHNoQbpMGeIyTZPAsTrSH93KQ+PnLw7/97z/PS4Yb&#13;&#10;h//85399eJ5VYu8y5vmCzs9+/uXh3/zg88M//egnh58+/+Lwi589jn2WQ1lDf0hoe7xr/+aw4JC5&#13;&#10;f/j1k2wHPfvJ4TZZTHs++/Wv47BzGHHqn6ajptC673/Yg95Zah0HaF4U6H/4Rx7A0ovJ1VVqD3Je&#13;&#10;i/uO28msL1ih9DK/V5mQPc84z/n5LM7Gp/ns86OsyrLSTT9+EEcRWdZGdzqxsoqIbs+WszMro65n&#13;&#10;29iD9r/HT+YQ2ZdJ6xiRimtD+upR8Jn0DF/jMI2szRiG99p7dLOy1EPdR0frl2yCzWZI+1ZOUj35&#13;&#10;rOBCj58y6dg63soL/UEa2OkXeKN/+HWik3IHt3E49+lrfnglpzLWrxFNC0y71dDcAvIHXXRLEKSe&#13;&#10;nHxwzKHEs1UsskJ+tY1GTVBzqNCAtuGF5ElP5YEl5Bnw3B3hOGQImPoFSdMXvQtX82z4L98vGNdj&#13;&#10;mQHaxx9p3Ug4poWgfoEI3cnT/Ivu7Xnh3eN2X1I32AWzrmhs2Oq7Hl3BXIaDT9wK+2fx+nyapmHB&#13;&#10;7a8LfsUBbP87oZzM+btg9CF8126JbHvCsxwI4PxwxqTYqs/aReVh0oKLXBtvOagf3Uu/DU4OPA5m&#13;&#10;TpRXydPtOLFTK6vkqU28yWRs16N4bBTSkyGi9vEiemhhSyYmZbR/5X7RaMWoLS9W1jmEvqsHM1aV&#13;&#10;xhSIHnrbOOTX7SL6T+7fR5cjSd1aPzXe6q58/ZlOrw2Uq7Ibv7uXDg7/BPlXfxDXuUF0h0acA2XL&#13;&#10;xML6Y9wG3zE+VC8bF/dX2x6BUbvZfsq5Ogwd0pAEbtG2rpM2esJYcwrBGTrfZ85hBrHq+97qzuiu&#13;&#10;DgYBTmuknUJ3/ikN7/Cg7cNBfMMKfDbQ2Ggc8rfiSHM+WoCD18sOenFopDAf5os63/r2t3N92NWz&#13;&#10;j3Oo93zKGEnzIm3saXb50Na5RTVQyrwi7Ot7RfLvFaXO5OJDoXKQOq42dEV3VyVvtjaetTnLh/Az&#13;&#10;sr/aH9623SaT4ULne/okHrb9c0t2ZrSUoZlkbVj1L85pqMTLS47zC56BIffBnzj/0irND/dIfJtW&#13;&#10;zsb7MwsBXIOGPmlkZKp5kz9yIL8gtbcaXHoeypc8dcwzplQYEpGAFnKZ4fDKsPCuRHz8cEssqH/Z&#13;&#10;675ffQhz22hLbH1Dp7Du+zQsavxYwL393f8QSp7Lo3DuCuC57nIeExfxFCouh7B+Zmw1TJ51Nl+2&#13;&#10;qICF0hGUZElnFJYhAo16qazDGL3JTuulg+ctVAaPG+iJwaSJVqODbadO2ng9gyX/YxaOIERiwfbt&#13;&#10;jbqkTF8eeBV8Xz7LtobAeWf96sxgEeUQbysnxp2708EMmmOFoQ4ee0Eth8+EPLTVSArOtxHSlzGC&#13;&#10;n+WTqUkoTbzuPMI+3/guA0m0Yb+0UwmLkBoyvIuLCopDJeWEzhG/6UR1hKTUCRgzdyipkkQPpSsf&#13;&#10;/ocXHYzyzAjEVzQLBheDp1DnV9tB1kkXv+573drhtAd90qUtYVz3+ys8wh7Gc3H2OvfSqyjQnDpI&#13;&#10;147IIW8Lp7wriNvHu98HOPfpK23BreuibaVfvkI7g/XUddEayqqkLPsuLsq3YV2n3tJWWQv3Ooys&#13;&#10;y6wvaJhT3sm3YRSd7oEX+tr9+3ey1eFuPu2aN8HZcrFWSty7ZzKR8lJ3E2rn/TzOORmvclipya3t&#13;&#10;El3qaZBM+zOsGMvOmSAv9spev83ZkMl7ivQ1EM4BK1NMiO/GieD8EqskDMT37r3uG38TjrOPcrZQ&#13;&#10;BiJOUxNejoC+Qc1kKC+g0s+mfzOkyKXyDMQ9fOx6Jl6ZGHOMmSSY4NrKMV/ema06+jx7p4NZ5BmB&#13;&#10;d9AZOm7dikEWY0Cdb7zx5iTOykzU9LmugMkEhGFp9cuv4gThVHB+iKtJn6WqJprqix5no+Cp1Sl1&#13;&#10;tMS5Y6Lfs1zCXw4PTirOAfBW+TBayazDYAWrZ9YKEM/VS+HT8+S1GqPnaQSePuRg6UGt3v6k7t7W&#13;&#10;rSDd6hH9lf8Dr9cXiLQBOdlvpWGYMohsK4ok1FnCIQQOHnpRe3erSQqxEsXE9mXai97wrHyObjRb&#13;&#10;CcNpRQ4Ehif50Dbv8rWeOck/jrXQItQ5kDL8WwNqDfXowb4lTf/WlqU5jWg/OqfIq36adhwMnCfC&#13;&#10;vdAMR8+x6cAd2aEPKE2O7vI7tEWm7L91MLcwffTU/9cERKq8y/mF5qAvzSwkdFqVMwfSxgEZmrsd&#13;&#10;Kc5vq0t8yeVNnCZWEVbXhwzOIPrhdtoNC6wm4YRp/6XLQ5vzvIhsP1eZMaMO8Oj/7/9hDn+98ceH&#13;&#10;//cvfpR+mrN64oh6mVUlXz5+mees6OoKI445Tq6MDTGg4abmr8WJYhXnWWSe7nydFTecDIjAPzQZ&#13;&#10;gmccLFv6B11L5xkX8JADlq74Ml8e4mjT3ibl+uNZDqS9ffuT6o46rsMvYwlHS52yuQ/GOlnU0VeD&#13;&#10;6JjZ1vPy8HE+w83JRa7R1O1S4QnHx4P0v4cP79e5Ymwlu69e5UtImXS176X/fZnPRz9PX/3ud74T&#13;&#10;uLzxjGOnKzrSD7QZtTsOj6njantG8TLoQ2DbtitvwqMZC8Enc9LARR11ksdwbD5JkTXjER7lMbI4&#13;&#10;7Y5WuPR5cmBlycRR5hlrg7MhSOWrLARGuXjOIay8aQfAK8PICT55i2/OU50fGjq89Dl19lJkh5ds&#13;&#10;KLm9jkAr1LP7C0FLTaLyV7rawU8na01h0Xwh+xUPS5Yk7e8X6FVx0uBXnjDljlytchflhSu/Bhb8&#13;&#10;gnGfh5Yr7kNlFW77s2Bc/eRb4QLeRO7TwGhrcr8PC8fC53oMud3H7+8XzB5+f39M1zb50U1kjD7x&#13;&#10;SU4r6Dpe6n/pq5yVo+fGViWfHL/6lHhjLl2qun7L3upz+tESQdSLo0pXVcCK8ye3YUTSU+ZkSjtG&#13;&#10;59CZz3Nl03QMyxhkbGifj3xedJjoP2yZmQf0k+7wBzkerLY83ktqPH01zpNEtV/qm+BrXRgbSve0&#13;&#10;rYfaC8k7+iBjWOC7QiA8WS017T49qHWCw78N4LIcKPuqthJ/VVj513XlvfissPlhBb6Zixx5kCT3&#13;&#10;vh4axrVN+wIj9UAz2bBtBsy1KA58Ya/URogswDm/mReQCe1aWyNjHr55Mf1pfrbUcrh/mc8ac7qx&#13;&#10;K1t22hHNx4k5nJ5z/f8zqMflULo0YH7qLSxe4s3xeVPWdNBwPymYsQtFY3BLcC/Ztfor8YUWv8tz&#13;&#10;+XbaeoOgbP1aZni64d0zUl+dFHgDocAV6KDQ3Tp2YFgIBgB8829ZRs9WogdAXfxXRhceRK+FJ+DW&#13;&#10;fAtufIroXBngF458vgKqdQ7cnvQrwBq12uZy+mX75XL6Vc8t96qExClHWHS7Xi5jLN2C/e5/pqA2&#13;&#10;7VaoBhtjicLEXErcfd+ApCgdmgFKcQ+BU/4itocXpvFMINsAQS+NUnRlGHmD+zBLw7yxe/3Ssuzs&#13;&#10;jw9cJ4ZpzRvX8wsTyoeUd57VJgY2YuaHxjpYGNjp8CRFcpfPJhMD9HGUw69zaOutu4+6veF5lgbf&#13;&#10;zhcU7C3nlaU8Pvnk08O3suzZAXt9A5kBQznOeTh7lS8TZNBZe9+n82V1Tb6mYzAzWRwnBj7lTXXO&#13;&#10;j/CG83Y+W2z/u6VQt1Ln19nOdDsH+d3LDNOkj4v//fsZCJfQpzrpqfklTKdqLfM0gol3I8yj2CqI&#13;&#10;oXOUBJ4Y7CAZ4Sn89tzI3Z+2k56V/P4JpWNuew//6jwtiwDm1/gdXnH74HHBrXjP80PbxC7l5mkM&#13;&#10;zqk8OIPgwrHK67LLhXC7ghEWrKvfwk1G9mGVvQxrxsq6l2/dg5usiFXGRvSGbJU3fBE5isldhrSN&#13;&#10;p+qz2sOAZNCfgV9Dz70yQ0MKjBj3TY6Jh5Uiz2K0+4StPgKn8x5MxgVti8ZcWkLfCHOexBrq13My&#13;&#10;Seob/K3PmhCilWPPhMekOzOlGkdWeeg/y5liYmx7St/4ph1syeMg4Hi4+cZhrelDcVBwKPTcjLAH&#13;&#10;LQ4QhdskbVYG+KQpZ0byxWHTr/yE31agzMRvdIH6mzgy/O7EELC01GT1bibvZ74qoa75rbY0yX4f&#13;&#10;OJ/uNbm3koKjgMNGcEYD2vRfk3ZB3dWJI8WZTL6Kw7HEAHyRiekKnChW0qHFOS6CMgQOI8aktlFH&#13;&#10;PCE/tiYY2G9m+4VgeSy+vEn/RovVMiG+afjcVSxxXJBxOHq4bGjvQaX5IpHAILIapkutU8br8PG4&#13;&#10;jedOVjSkDEzHb7xdoXIfkZMfT+pwUMZtW2GymiOOrBf5WovzSTi+0JLTo1L2fI1BOlK1J34550VY&#13;&#10;7Unu5znykomx8owFnC2Nj4OshjS9lzKAkydtWtg4osiq9pDI+STgocO1hXs594Ie86YID9r2McDl&#13;&#10;r0MkunPuxzlYiqKjz+KUeBHn38OHjyK7qXNXy8znpt/k7ZsJv3HH7+zNHPJ99sKEJM6JvK3t5CPG&#13;&#10;qbEL3SbNzqe6fSt1DC733hV2ZUn4G9BqBnoTXX4Z2cLj0Jmv4Xzr07uH/+V//neHv/gv/3D4p3/+&#13;&#10;VYzULw/P/vJJZJtOIDMjL+Y0LTAyZ5vqOcdL3jhWl2/O9/eRRf2fc0+pdBMnEhlKz0jcKYgT0Em2&#13;&#10;TCxWO5J7jhPn5lg94q2xN8hC2zao4F4OJ44lY0B6YPWKsc25IXUwJk1Z2oKc4tubaz5VbAvOy6yA&#13;&#10;mwOkje900dOs6PKZZH2TU/L2rThK/u0PujIFD/f6Fz10x3H8ybNy9FfCqU6qPb0b9ARyJQ4ucpjH&#13;&#10;6sh1/gEHwk06NExfMlh8KUubLxrcswH8GF14wiJqehJxpCH38Ij3K86koh0fGhdAtOBR1Eto92bP&#13;&#10;RHmznVKWugj43josxZ64I96ohmUA0plqT+8UPtcJKnGRL4u+DaAXvFzx8Avred27rrKnjKnnSh+7&#13;&#10;ZWyOhWPBg8GDDXX15Mq3YFYe8Stu0dDnLX7RutLAC5efJ/biX3nh+lBZQ+Nqt4t5F037/OPIOPGL&#13;&#10;FOi/lZHc7MtZ2NC5yhG3x+e551YExthwK0bAmiR2RUf6ppcHZOd99BD7lP5ie9OPYXHCJotuE4aG&#13;&#10;UkZCIg6n+ondl4+2FVqr8Kp9Tv9Qr+gfWzc6zqfPGWP71Zo70Yu5h2v0weic5AqN4xyHh3MnFQoc&#13;&#10;OWkJzbOX31U+Uog9mhZdeCFfZSDZ4cRL4640/XN0VWrZuMl/whmErcfGg+RXzuLBKmfB/7bXff7L&#13;&#10;9+jclzVlTgnOpEP7Sm8sJZOgvfAH/NTvIr3FE7jzTIijTFL/8DdZ38gTdr/OypFXkY9PM69x5AFb&#13;&#10;ZR0O/0VWKHqhxGktGLNuxUby8uBaXh6zifD6mwZ1Rs/XhZW+58/XwV+FUwmDJ43nPj/8bQgN5EK+&#13;&#10;kYuhaZWnPtMWcx2dMFnhBJf/wT/6yuIBz1NK5Cn8HZq2mKQZf/qSKpQMLHhwnBMpJ3NP17dpkGW/&#13;&#10;cqTsWQWn+e2FsNXpWH7yCJGEdI6UMJehZ8vY9ucFTdBXbuXF6Pu0Z/mVArWpfmu+Ggp0kMJOvdE0&#13;&#10;fMRDNNPri58FvOKPvOq7eHQFyDEKHfBdDviynJ6X09Zzy9nl9TxykJITH44fn1ceV2l+y65YaSdL&#13;&#10;ecX8ltdV+GS7olIh0ESKQSuUkWE6Y87e9zpGEr8IBON+jL1pm0X0MuS8hRF4ph/ks763slw5L/oy&#13;&#10;AIyn3TaYm32LTeg0Cy9rOvLGnPeRGgNUlUliNXff9EVnh0V5tnTRFoY4S77MPvLr+YxwzlHIMQIR&#13;&#10;uhhzm1CaLHz6yWd9kx6prnI3uTtPPnvWP8nS46cp6/xNJnh5ew17DZ0IGDO1n2rMWupUN2ijACPc&#13;&#10;zjv4KAb7tbwpyEzpkK82xkA7HB7EQMyM6nD++mloywSlEznNjUcRcHXbBJVA8xCOUA4/8XRg/Z3Q&#13;&#10;tlP47xGKY8tfTP7A6doCJ3EPt4G3ndf9/rqHda9DquMKe5InvSU3WZ1XvffXiV8Y5loyt84uZuFa&#13;&#10;1w6yu3IHZpTDYNgp3UTsy5v0E68X/OUrGRRCdtlGXuf5Yt6llCYV7NChDt4gkA0ITLa+9dknh589&#13;&#10;/VXe0j7MFzMed4VGXG7JmolnJhwcGRyYDKlnkSNv9LuP91XexG9f1zDoCmSNIeEQU4GRbg80p4eA&#13;&#10;V5bsCx1IcrUipCHiJMIAAEAASURBVA7S0GJCbnC9di998a1zfiZfM+QPZ0sH3dCjT5pkWg1iKug8&#13;&#10;AVthHKT55jyOlhh4M6BQcpGJ9A/b7BiKVn1cy2TLFg08ZRheC50NYS6nQCcdwXWeA3Hpg9dxAFC4&#13;&#10;a9WGVSQUviWn0x6hJzS8evk4ZdEes9XAFiX47OO151dZAl7QQZw5dJvzSuTTz9XTG50NsPnRvWTM&#13;&#10;BPR4n8m6+sw5IaOi8RE+eDkX0N/tOfdH4ZtUcsi8uzvbUDiDrAbgXFjXrp5DX2SBo3d07OjGOcgz&#13;&#10;PA5eqxk4ItSHs8eKEm1+9zyT1DhO3DMgbr9OeblySoBlpL2Jw9d2H28Q9Qf8labdlv7u14wyANve&#13;&#10;NQcE2zaU1SCRgeuvol/TjsYLdOOfSYY6L71vu05XPoTGN2/Ep2UCJ4++QHaVbXL/JAfvmvR71v7q&#13;&#10;7HkmC0Mbmc7Uuu32JOeefPzxJ00ni/j8NsajCfyLlzEUc41G72oWvFV/7V28JiDl2bQBOVRmJ9vb&#13;&#10;4E7Ga6BHlmrL4BuK231H16Hf87X3cerFQffv/92/An34x5/8MrKWPp7Ph7/LihIKtv0gOMlm5S/1&#13;&#10;x4P5moUxZcaW1KIropQPuTKXjE/7jL5ZOmwEdfo7WIEMc1woFxx5nU9Ym+DQLumTJvmB6Ha99EWw&#13;&#10;+je+SOeEum2ZfZ79yIwxES7XcQZmRVPIkaZtrNpSJys8OK5eRSdMPz8/fPfzzyJHeesZB2nhEZK8&#13;&#10;JoWtS+7h1ntdIcbLhuiQuRtekDM0sTe0G3h0oIvslk758wPXGWEQuaWOV53KY/H56U+MUJPAtmvj&#13;&#10;jGdBnKD9TmVNXBO2P+0zCkhudWofi9yjxX2/XpBUNPcN8y7zu0yI4K7NFfjyO23QsF3mQbl+yvlA&#13;&#10;+EDSqseRJ7vsyhN/hNmltcSk6V8LTrL7hi0fY10/Eb8nYcF1IpM67nG0vhtw23wwnnBvz/vLwreu&#13;&#10;K+3y81Xx6mfScTmIR9/lMC8rvgoP7nJ563ldtXMYWn2DIzPZnxePxq5rjMUE5AD9OCsIP8qEl8x3&#13;&#10;RQl9ll/5FgBUSCv5noNDE5BnKVYzrbJbnybqu1Ov8lq+IFAeGNfmidy3/pn0neX+WewE7cHmf5uX&#13;&#10;ndLuxDFe3iW/MUx9+qIl8HCwJSDM45EOdJH9XvdCgeRNStDRp+DwslIobbnC22pMrJR5TiHmDtKb&#13;&#10;e1Cc5G+jqWUkbV9GUV36s9IvRV/5uIcd+nY0l6fTLsYZP7zrlqvoxeq9tunwTAHwhdWty/rS05Sx&#13;&#10;wWRsi4YtLRur2jZvcjaj8jm0jamfPPqkMFYGPs6qkqOtxymQdPbO7bzYYMuUb2RwQ+jaWuDjV9qp&#13;&#10;aP+b/WnZGvmK0NikDW2R18Cg/XJYMo54+MiuMcK9KuozODhZk78eQs/GlZGhy3jlbchl0sjxNh5C&#13;&#10;ZlUH2vKD5Qi/Jy95h+pB9bV/FXeaOl0A1WfbsVKuchatixWNSw5bZXtgs3pv/1Aw8/JyoDSLQ/uH&#13;&#10;wsK/0vdlrrjL16/DB3bxp3XZMitHvKqv+8tlb6C7On+V7uKAJ1VEh/r+3g6TVfDlKwKR4OotpTfT&#13;&#10;vfcGRFqEqkZrOnoeUsHBsCe7hodG1fOzskKn5E2f5eYxRjJp+ygDgq9rqNAs3wuuwMNXJuVqy4Eg&#13;&#10;vlzsU6mL6YsbGB/FzcuWMryq90WcJ1kF8jLXd5kEvHgVoGyZYfZwwzJk7npjH2F6GgMOXX/4h9/r&#13;&#10;6pQf/egfD2cx1k2CHj7IlgYdKPU0+XRArL2kZ5mI2DPvbVEuwZPJlLezBqx8NeH8xr3DJ59/9/DZ&#13;&#10;59/JapSnh1/88z/mUM987vJaJob+vfMJ5SyH44FUqdQNnqna6mgTUT64TdVcktq/E78yNefxzxLm&#13;&#10;I85jysbX3fPX3baMACx8rh8KC3alr+e5hodXEbOAd9d9GR8qbuFy3cN7XmnyrrQVp5hFxkXYbaD9&#13;&#10;UIE7+i7eLv6f+KLMVcYpdnKRc2nH9MAqkrFxFiNCXkvU//Pf/PRwJ06KB1nd8WI7mJXR0W0LuXE4&#13;&#10;q7fUjBMDgXM5nLfBrfkgxswLePOvb/6TD95OZtLX9Ft9Dy4TbWdSUCb6F4dIHSaRfY6YrnIAmzyv&#13;&#10;QofVHVZh3M1k275rkyGT9y71T/97+swb9FnhwZg2ORJMPuv9tvIguG+9dWjt3fKhg3Ym1F01EVgO&#13;&#10;ip4YH2dHB70w64Z6Guz8C62MRxNesCbqs7IlK1xioH32rW/NCo/QbDuM80qcx8Fg4MyxkoMzw2qT&#13;&#10;m5nU2mpjNYSVEoyYezFQD1nsgGYyYqLJ2XF2I46G/4+4e2vSJEnOw/x1V1efZ2ZnZncxC4DYBSCA&#13;&#10;pAiJ0j8gbyTxn0oXuteNYILMSDNIpIkEJBKkSAALAovdOfXMdE8fq6r1Pq9n1JdV0z275AKm6P4q&#13;&#10;M+Pg4e7h4eHhERmZPH3lJLxqO6MrMM+jE3wVBb52vPQcmZSFr9dowOVAAm8dssrR4xmPtY3daGDL&#13;&#10;qx7wle1uH/ilbewyoFef1+EaAyDx4GlToa9+hAfahSFrZdCOnu7KQUtea0K7gGa0aS8DFgfKeo3m&#13;&#10;9gvOFM4jE9znpeniIgcOp019fckrYIJ24JCBq/b1+gcaur08OlX71AmyOQSVwW943wzODjGGZ/tF&#13;&#10;6DYxxTMOuzo7wluBgfkidbv60cWClVb1kWVyTDZ/FNjLqfIqfAjSwcPBtXa2BH74gJd0urEltaf/&#13;&#10;xUETefa5XK+VMjjVj6b8z/0Yop0wbP1Q/d3Gn6GFodSQLdP6vFdzODmdwfV+jNYf/ejDwLxx+LMf&#13;&#10;fxxnWxz6HbbiGKmCGDlJqTxHhgoh4wGTK3xNLKUfY/dp8JnxltzARcB7v33AI8n0SohtG1gMyClG&#13;&#10;6UuzK8QY+KYVxX4FJsCanvrAwrP8KV/Vpe5VL1w4RfURuzdOTuaz122/tA84JgmcVeLu51Ww9+Lc&#13;&#10;fJx++TQH0DrnxPkm2rSvwcZx9jIrKOpYdK66yog9ods9x4K8AlasSS0nzTyPA+WSZ2W8sWPKKau/&#13;&#10;cxDqe/2UdJhOrsimuMpoWkNebTRtt2HUSkwECQO4/TuOwjzoa+qmZ+EKL7ZK6dqQhotQ+KnDU3m9&#13;&#10;XStmOzrlTY7L/OqU/3oYvlyNP/Jz6rtexvObYIkP1v3n/nqYuiJywV8oLeHrpS24K7DohNmezjHk&#13;&#10;6dKBsSty5Xafvsd1H3/9/nq+eV5yc5VHVyr7T3xA76p7Xa+DEF9dFj1Iv9DBt+JMFm9iR76cL9Qd&#13;&#10;Ji+fdrwlVeSH/qzOSZ9ku47cTQ1kFUV+kY7wduJJLZheB6tOkYdySzxWq7fOj9xrA5nbXxJvTHqW&#13;&#10;hRP1GBOMvcbSu3e28TPjKxV/ml0wytCL4Bkn8Fg1+n4XBYsvzATI6DdwmPFRrLKCsm2jDYbowsof&#13;&#10;MrYcRGyIwmqxwEwaR13LDqhLeB4X/HVt4rU/0lr+WvzbHwN5K5Pam221CzilL3hrvyjK6prXWVF9&#13;&#10;bczA7vC76iMl2w4bjFBcWD4/PfdDu8i93sP373j1Joe6WjSyE9ZrN19kx0kPqg//O5frolTaIjyL&#13;&#10;ag6TZqcjeGTwCs1YKQE/m8Gf///C29rrCs5X0AvW6SP46zdvBMgwbWvh27QR3NVmq/iCOX1E+SWz&#13;&#10;K0dgmA+nWfA+IJJHv7W0MLrefNMuktUjg8L0rTJzwfm26zczLrxWKW2WrtO6l6ysNLhbzOpu4C2y&#13;&#10;ECunM/bRFz8vLH2+8sHBv9rnK3K7lpeY8QuE1Z42PFyGtNcmdeXVynOZfu3m29LXgp8ixvS/NYeJ&#13;&#10;CobwMdxHMVn5iuOEbpK+jCmS6Hnr2BTt5VkOZeqI4mI6ZjPwu6pqkhdDThqlWTi5Ovi153bkvkIW&#13;&#10;BVzlnQyMfHURlPG+plyQOs9hkQaarGVFmWeC9zJ5TjKxi3U6UJI/k5bznCNyN9vnTRB9MYCSehgD&#13;&#10;7q9/+tPDF9myZvXz/fc+yuTj+eGdB3cOn3/6sxrmmd5UkdnubSLImOqhsWjML+NAJoN5TSGd5SSn&#13;&#10;mn/nux8d/vF/909iyH91+IP/9X85PPvyk+AYwY5jxRd5Xr62LS4GZtkX4c2/FQZiYpbgpWNe8ndl&#13;&#10;yrWdOHmWkSGpg13ipmMdYUoDb5VZoKf1JAbeXGSdui8TG3XEZx6/8bxFX16OdV3FQ4bBZavnssTx&#13;&#10;Zmi/hsAx+fJu1eHqtwL6LvmXyH3nXvH7/Mq9LX7BfNMVDAMc5USEDWsNDICtTbXJkv+VjNvqI9fd&#13;&#10;am63UiZ0H3zwficyT+O0O41ToQNsCpnkvXid3SGR7TpKopgZLcp7ZcKE2+TEqzP6CE48zBkcnCAm&#13;&#10;vyaBXoODJ+eDe0aMTwo7kd3Bbi9uZIKTQ2AZ+Is38JYv09NOSBlMi83zCsvsBFH3Wq3XNzvxSF3w&#13;&#10;wh9bGO0uAJvTlJNgVvlnxwBHzZ3wjCLmIBkHQngI32g6AxGc0XEanDoZ33SQV/Ns9TeBfpgvkbxM&#13;&#10;OmeDOIOFHRMcJ2CZ4Jt84hka/QwqyjpQ1s4JPFUPRxBnUaa+5Zl3zBm3a5dGv+ITOvAH3nP+x92s&#13;&#10;Co7zyzvDfe0mn529WzrSj6NwznJoW1/pCWyr9nTSyUl2smWCX3xe5pWSpK1zU8qvOBp8LUcIeR38&#13;&#10;8XBWqGa7dF//aY75YzfIyYs4wsJ/cC/lO88CuNqq8NNO0g0yryIHL17M++vaWJCGzxw8gvaQhhd9&#13;&#10;9SlXBxQK8AaHkR2CD+fhZZhUpxhH0a3wsNu1kxcN5LWTgDzbFQTXynXaQWB4rp/t6VbrybW+wGnj&#13;&#10;7JfHOfOHltHu8uBLPyGq/hzG6oUa52owIp/BOSyY8160VfBLnWSdLj+Jjr+ZL6O9zid/03N6f3YR&#13;&#10;2uKM9yUYX8BJtuGXfh7rXJuUf2Ck7tdxVBgfXr388vD+u3G8//p3D5999kW+WJRdj6nvzp0YtOFf&#13;&#10;y3Uoh334agdHlwLgE9rBzw2n1z7MBDt1qW/7rfTKb/q4laXiRB+EPq/NGSMFz3XiLWNrqi/flesO&#13;&#10;ovAK329AJCPr2UkM/NRVnUIfhY/dJUGm0xb0F8facrZERNpfZoeJXR7pV2H8rQx6tvRzNhpLjcOL&#13;&#10;Bn2pdQY/OK4fPmgz/YzMJmnyiUSPBtmulZ2tLN2zYDRdwdBg/EfV1IvPRtjQFlr7Cx7lnfj8yIXg&#13;&#10;6k7cWsRZ8OWn6xnmM5nRr7Pyri3yqy4Kb2fFb3iD1hTbwnGcKMzWN3+WHSnvtP0UmbLBBV27AJcJ&#13;&#10;E389Xdoxz8iDuJVvnyZe4Cy5DOHTwvEyLjfKrZ/4BW+fZ92/qY43lXlTvlK3tfHPg/eLpq98rqtO&#13;&#10;+K978aV54/W30SavcL18ZSk8avxkiTzEutz4SV67Myd9xKtrt+KEiD+yTkuyZRcHe4G0Rr0Hjn4w&#13;&#10;fYEsBVBbqc7SInBpkVRmwUCP33mEqvft3+7HlgnU+Qe4/HnSJ7z2KOhf+vars9N8HS+v2UUy5LEw&#13;&#10;GvFOGLjNtyG4dq/VaRIngfzBtvU3i3OctmcQ2r8kJF9QnV/jpaXv+BMkumuD7lE4+UNBy+RPYciG&#13;&#10;xtVuA0vmv4UAeFkG7wnqxYcVzKHkuRleQZr6uhVnSJqtoTtQMp8Big00B0IPvuIEbQgum4UtyBnO&#13;&#10;SfL9LLZ9mAUj4XEO43/06IuOMWN/tWEyfo+95guF8MDnfRh8J+/VlH2u//T71Qb/6SWP7bfKFi8s&#13;&#10;vobgamP5Vn2uY5SH1x0Ljmny4b/5Ov26wOHJscXkmjLkax+8sianOrSfPmlnoGfzw/nccOyslCse&#13;&#10;18rvYV3eQ0gguNeDNPErz7pqyBV4ChumfL9EKV/wCWbNyTYrwclHlq7LgOLwxc83hdISWNfDxF+P&#13;&#10;vfpMz61gXBT2cdM3tnq3vPDYw97fX0/bP4MPtvzi0/N+ubB428F4B6oIpQJKl/Gjwy+Fzvix4tSV&#13;&#10;PROF5Mv/hCMjatBsjTjEjdKTSwOZKPVQxxjP97L9XJ5pyrRjGncUshVYB+khNvGXbRexZMxEUCs7&#13;&#10;ya9ssuWvdyizcp73b3xj/FUIe5GJ6FkIvchqK6VNeB1yyXB0toOVbt8q//zzR6ExK2Eg5/or3/tu&#13;&#10;thDnU8TZFm54uv+dfBkgq+MNqdPGl2c5MNDEZ3iUVfNM6F5FiffQyuDivAQG/d377wbOozhzc6Ck&#13;&#10;DnYzry3E+MZL/0bJm5SWEhKUuy0gHHGlVx50Dq24hp+L973DL5neEqY9tsTkBbntn0IdpBKx6sZP&#13;&#10;Oa6USf5vfz7WPqgrP/UtUqb8qmXDZbuQJ2Fdt+grMFbauq48qxz4NR72Cdv9wt1V+f3zyr6Hu+5X&#13;&#10;vpVnXVf6eu61gol36PjmoLTygilPJ9yRB07DdyNDznF4nMHwRj7bamJx8z7nQiYryWtS7dBi7yV6&#13;&#10;1aZfjYkR9TSvnXEM2FVip4FJqOBLOXZN2AZvYkyJkHkHvnK4PLufwx8jww/zqko+AtzzTboS0Ulv&#13;&#10;dkcER891ypjM5JUYO1pumVRmEscRYseLdIdfxvfQHR3q7nZAA3ryo82ARY+Y/Iz+yOqaiW9w7ar/&#13;&#10;7eSJznHYqwm5SUemu+3nOOW1Dfx2roodKeOkmZ0mz57lC1gm8JnQm1CvfmknCUeDeIFckHOOEI4T&#13;&#10;9dI3XuFYQR0m/fov/NQzB8lmIh7cDUIcNhwmgpV/fJpXnZzXED6GN8sJ0NcBOE+y46UOkvCRMwXd&#13;&#10;2kXAFxNYdZcO7Xw+Ozk4EfoVmnvBhZMjMjW7UpwlM6t4nDuT5nXBOH5CN+cUXWkC5xUv5WbiOV/d&#13;&#10;sRPjTvigXciNgZQBRu97bcnZI/jeTxYmjsPE7g+778SvPhHSW5YThDGPH/7NDg46mVMsE+zIJdh4&#13;&#10;XsdM6B/Dns7PeBP5jdAXbleDGMSBuV7R4KyaZ46mmcxzJHj1iyHocDuy+pJshKcXvrIWw/Q0n9J8&#13;&#10;kAOV38lXkb6MPv/qq5SPsWN3QyqMzJt8jJHIEP/a12HicD+Lw+TiZr5UFXi3bsXBkTpe5zPCd/LV&#13;&#10;Cl+yEsoDCpRs66B+QuQkDAidGcPyeP/u6eGHcZr8+C8/yat2Tzs26Zt1tiTH7EAKNpFFE+IULewa&#13;&#10;N8aINJ5/5xnL3MObHK82UKVAvjt+Jg+em2DZCUlW4cdpqQxY8k6edNp82oWTycRev1uOJzCLZ2Sw&#13;&#10;AFKWTOkXNbaSdwzRwFN/6uA8mbYaB4uJNgeRfgT3VJHJoE+Vzq6l9kkEJyg79PWxuHJ2IxlfJm3o&#13;&#10;LhsuGT752Q8aoflzV07lAc3o9yzRvzq2EtlJSsrUUaIfhj4r957R4wcmrg2cGTuqTwtubBaLH3hC&#13;&#10;J1bXBTZ0+guf9H+fFmZ7gHOe1xzrQE19cKMjiZKaINrxWNW7AL5JZ/HYxXu+GibPnpf7+31e8X6V&#13;&#10;nVytxl0PzbNFrrrK613ePXx5CnNLX2VWvDT366fuBvKE+C2scut5XWFYuzTXBWtf/8q3v670lX8P&#13;&#10;e92vPG8qt48bu2sfc/UenAVrXff9Vdzs3PS1yVCT/+FI9Xo6WPR1zg7LeGdnXPmR/EL1a3Scs47S&#13;&#10;tVPHTKrpEZNrzvEKT/tK5Kylpqx7sqU/kWlyLgB9xHe1Cf5mTA9W6+w0pV+m38cT3gnhqzPnoEVO&#13;&#10;k6vX4NDPFgeHgbfg0rN6j4pcYZGn5Bel7YNur3AkCUpILM9y57r64lzJV6Amno292q/F8sezf2C4&#13;&#10;Hx2j5ul7naNsPL1edg/D/Wq/Ff+LXId+emDpR6XQieDgFYLpCKtBxdV4kYDjr31NNHnsHqUz6ZOh&#13;&#10;deyM1VacJD0LcttRIr5OkoxXPYstjSKOvnG1A9DbAuSO3qfjy5c0qR3v6hTk/ZsM6ANzXa/D1rba&#13;&#10;6Xq4HiNXMUxCi1wvsD0PP6fOiSI7I+sgcHTMh06khj/krDSTj2MQNePJMS4Fi6m0m+l7xso6MEuj&#13;&#10;Z2O6cS52UP4Jx8Xa6xTt4F6/bT++Hpnna/HTZsGpfXXjs2LBRx+6Y9EsOM6bGomLLBjv8IFd+iY+&#13;&#10;4p+w2ms9rzac5z2nmv3n/llwLq/bzpL1DIAWmF1wR3D79BUrbloiZdp2K+V4Rad8tR/CjV/aYXIE&#13;&#10;jX0qzp/c7BHQYdc5Ac1fBOKIyOTEpGeMmTE2pS/iNOQMqGljFhLyKi8zMCtvJdmXHs42mAy2tXLW&#13;&#10;93yjUBkUDImYMFU+AwO2mOEX2BEIRsSLGLmPM7H8Ml9meH6Wek7z0wQRJgo9VlAN6h5++OWTTCpy&#13;&#10;kF6Uku3cBqlbEfIbuca7cvir//jn+cLDV6k/hmEmhBWWgOiENTAvouhumpAENqfP3RyceDvXz7/6&#13;&#10;OsXzFYDPPjn80//9f6sgU1AE+v28onP+dc6lyNcSXp9lB0sGvou8qjPDWphTpTnCPE3hLxFafM19&#13;&#10;8jQWI/zCO2EN4OX/1oZLAX6jkykT3radt/KF0boGnufVlut+Lxcrbp9HXEotlHIP0yOc6+X3adfh&#13;&#10;lN8bHQVyCWdgTvrgusq6GgBqSG10Xa9z5V0wr8O5nv9N+Vbc0GpQmgGNLrsCH5vzb8GEOYznWRmK&#13;&#10;3EqNFfa8npB7E1LbKp9+6iRzX1lxSCMjO7IWms4yAfOqhfb2FRbhaeT/cQ45vW2ATfyzvGpDTnqG&#13;&#10;SGSeHNzGm0wczzPpXca8shwLd+Og4dToikUmybZz2vkFT44QExsTaYPw7Ts5sNnKVwZeAznngV1Z&#13;&#10;ystvMsVBw3lgx4UBJAmJNzkLDtm7a+J9M+etLIMNLK+bWCmBjzM4UqQTbDiixbkPYMOHA0RdXlf5&#13;&#10;8quvImW+yBJnSfj1KAfl0hnOKDFxrvMnNM3uFIMZxwZjMzsoQs9yerSdAqevpcQgFKyymyzePckq&#13;&#10;Wuictn3Q156c31GHR3CnI9Ei3cTXgbPgdrIa/aG97PbwSp73pm7HEYKH64s2aMEnz2BorzpWAss9&#13;&#10;J4fdGussKa++JFvbgLwrS6d5PYmz4iw4cZbgKzrv3PDK1jhmbmf3ikn5mrye5dmuhvVaFT6sM0hO&#13;&#10;ng8cO3VWOL+wU8nXecbAo9t9jWgm9pOrh8eS+/zjECFv5FX/wF9y8dIukAyYdVRF8DmP56DDyHlo&#13;&#10;iAhU3rRRx4rAGf4uw8fk2qsgXh2zk+V1XqF8NzVmIhCZJ3a3fRkqr8K8994HMQ4DNzg9fswpFAOC&#13;&#10;POaHD8aScXpxDqSNspPCJ4H/9Md/ffj++3EkRq68rnPvwXuBnbpMYrRTNHcPNk/5CWOY9qsGqE8e&#13;&#10;0L0aZAT89V99P2jC/7PDV0/yWeW8vpmRYQwXiiB005kjZ7lNwGerVcqviXIa8NLokZe+W6E8iiwy&#13;&#10;iDktjJ2CV6B82e70VnaKhV9k1+cnyR79JZey85uvdnQyT3bjPFyBDlKmEwHlAt+8Rz3K1jkWaAw0&#13;&#10;z3ZVOAfGeM4RTJdxpMKNPDyNE2o5K5dxqs+qY5wnhvfBcXCduoLthrsWH9wHR/GjYyf/yN6kbTnQ&#13;&#10;kFs4z0QKj92Tw/DNVZomGfaprYXRBK6Q1i5unVjqUwhCe/JII8+lP32EA3DeJ9cnky/91s4rzsNT&#13;&#10;fTayWFzyah/ZHJ6Sy5Gttk9rTQ2pf2JHVvY4uT+GSdcP3xQWHSttP26uuF/0umBduWq3oKOPwGv9&#13;&#10;9nnci0e70GfXPn37n9K6tcX1nPs6mi8Z1lXeVe/UnS6vTRI87/M18g1/2sZvqzt0r23mezwWGHFd&#13;&#10;EIhceH2SvovYJMyOwaisnMX0Tvqq103H0b8va4KWrwi0CP0A31UPPdpXEiPH7asbJ+c+UAK79bux&#13;&#10;AJhLaY6gD93THuJpFXnHJpePBuU0yYTbgdmRXV8W87t71ys67Ih5BWB2skW3af/ACIq5LiparSoa&#13;&#10;jA1Lgw5uUbHa4Zi9/XDfJ6XJq38YK0d+BmLHpugc6YBIqxNXJY3Sm1ftA+cXafMdOr3d8/0IbcEb&#13;&#10;vso49A81xUnm0EcPLLudq2ThpK0Ku/qkVSkQGbXz1gJU7MHIhkUd8Py8Oss+Y/PVvoo+os/useMy&#13;&#10;f1EfXW3Xg/akn4pL4jGlNqz+usFb/CgeO14tbP5zr3ue7WG8PX5Jxpa77Xe8vyIkK1q7J7jM7eiX&#13;&#10;3kch5Sn8IDtemcnY1vZQ4tiPPK2weOGZPpuWNDZoJ/1v5Lv3sWXEh9nTgRaQn3NtW/ycPG9N3hDi&#13;&#10;pAlWzVZ4aU/y8ovDRs9baykcvJi2enu+XyQFjGW37PGj1fyEVdcvAu96ngVf3x++0K5/Q8HgTBD2&#13;&#10;ARGMGgynCJcx4yCpG5m8zGGC814jg0H+kbsjoHbQdsIYVhgdAb1IRbcz4Xmajn33flb+srIt3vvL&#13;&#10;a4VVq6l7BDvl2JEZVF5nwgc6XNSFsd4Td3ij+K8zkXj05MXhifMW4jE9y3vVDmLNaVppnAhTZMnu&#13;&#10;klR2eBXlchZtbqu+Cc2rDDB347z5bj6X+CTbu7/47GcV+vezs4TwP88kNBZfcIRbjJsoOB3lbl7D&#13;&#10;efjB9w4fZTtcMA1dL7Jy7Z3sV4d/m9d6Pvju97Ki+eXhZz/9yeHieRwroeFOOunN/Prp2pjMoKGZ&#13;&#10;2YpPFZiNn2GNpAZXlHcrmHsGq/yYsYXhs7St0ErIVdoK7uvh3iIqtIUF/iiOff5Vbl33acd75Wra&#13;&#10;Jxs4K/c3r5WXHd5yHOHA/5i4v5dn5VvXVVbnGKcbQ3YmEfs8C4vLuPLwzfWsvK5Q+SYt3ySuRkm+&#13;&#10;iGR0Hz5cpYOQVuEWXto8gOHSAX6rkDH0nayE/yQOE2d52LJ+I69wmBTbsWDinnOMY6Dc6wn2JuLK&#13;&#10;LAMMPAaTZjBxdFaA1XhfxzC59ZlXk2P3r9I/nj6bMy1uneZg5Ay6yoMlzI6J6H1yFpou+Za04p24&#13;&#10;tRtB/pXuakKm/EX6mMnovLoxcNN964TlxJAPboJ25hxo3tTZttz0hz7vFRCTc84KkwrlOElu5FwS&#13;&#10;RhMHwazaOUA2uwCS364bE3jl8W4Fh6zSCSc3n9WZMV/OCY36cPp6026lH9vpk3/kyc44tHGi3Irj&#13;&#10;oE6K6B78FM9QobeETiB13gSvjFzUybE9B2fGTp3RMXw4pB2AS34YUCZX+CBo34vgwHHbXSbl5ZwT&#13;&#10;kg0y0cNztgUekwMGE56eX2SHScp2J0Zg3TnzqoqzJDJRD5/K6/SXfiY5x/S+Cn1deUrZk9CmL5kw&#13;&#10;o90OIvltwXbui3fTF352yDgXhizhHT7Z9QSfO4HFkcZp43UOMDzb2ZTbGoxopCvVdR6ZxDevbJDh&#13;&#10;Lz6fLcXamhMCjxnIcBMMhPqZg+tO4sB2XggnjK3M9/J+/Tv5bOKtnGF1JzuWzs5fHD7/4lHk/Uni&#13;&#10;Is92d6Suizjcc1u9HuwL8+TUgbZnh3/2f/zR4Yc/+DAHt/4ozvTzw5dxgj+8F8eN+oMTi+jCeJA0&#13;&#10;nBIlKaQF18hMhuio+2TLXQhmm330K3b63Dz82V98cngSmTjLJ5xPuo03paIcjHkhEwR/ahifpc3Q&#13;&#10;nWIN+BAglRWw8LVxST1eVRw0M65N+sC1C6irj5FJOsDrAJdtHTju7RS7c3dk+knOvLmRsxSYYik6&#13;&#10;bRXdM/pg4FudpJ/IxOAGPXiRh7wmuMnIu1kJxXt9xFfvzs6cXRSdE1mRn8h7PRCMIx34EN4FNzxZ&#13;&#10;vPHcqMRNWpKTj/yRt0nfnoODsuGSTIVtQoannWBmAghux/XIz6RJn7qVXOVcwV7ji7rG+Sj+yH/3&#13;&#10;HD9+gzcZTrnIduWPXisw/NCw4UnhhsbARL+2UoZeWDLfIvKFX4OfmGO9i2/KuV/XyTV/xe3j9/dy&#13;&#10;eN4HcMq5Yd9lerlTXCb/SNyULMwNlns5Fm5yNO5aPeKbZ4u/jof0fWjeILFgeV738u3L7+uW5pmu&#13;&#10;+ZsOq849HqsOur2OgPKT7RqHb3QfB/hJJsHIJld30/ec82PX24t0CnEWCwT3ke7I1YwTq8w4ftns&#13;&#10;6d+xQTmSOUgrO6mPLLUVy9tpr1vRxcOH6K/wgr0wDU0eI3dRaGyTcVimDdN3E1G+4txz411eE36Z&#13;&#10;6+04YR9kPL53Nwsmd/Js7InuNSbVdoncTz8hewM/lbY6ugTcZQflNvcjc3J4Jv/5Hzo4ESfNjglp&#13;&#10;nMPtHz3nA5eOYTkkCi+ZS/4xuXfSvi1IX+26z7firpvaA2/rE9Ftq3x1hbYcL1LHWz2Djlx4gm/s&#13;&#10;pEvNvTieejZUxjT8Kw8zRtBVXRDLvOlVdrpzCOEqVk5bZhyPHidbnNfgVydrwvDRnMmrsZxyiw6y&#13;&#10;BZf1vKf1l71fPLgOR/ywf/i1T1/yIG7P032e6/dwV844Om09bTvl516fwATzyr6NG7rxpAEa+RXf&#13;&#10;3FY2O4jrdccgPSI9c9HyVto2LtgikfuR7inTOoPVvp0n5T/n78Jk6IlWKJA11uOBtqQyqi+0a+La&#13;&#10;b8rv6QdoGLzQe40BG1ry+AngLtnI7WX8lvUbl32564ngrDFtwZR/xmjt8/Y+13xF4O04LPjyLtp+&#13;&#10;aYcJti+Wa+CG1RZ5QJAO5SDDGjQlIo0TQ9X2au+DU8QmchqknZKoojfisgAO0oGXCE3LGHuS95bR&#13;&#10;7BRwwWcSfYoXyxoQ2gKewUxajFPOHfD6LmAgUhyM0X6lJhMah2S+CqyLCIkv4oDXFfxoNcY6JfQs&#13;&#10;rzJ4v5wT5HnudQoTqossa3756NOsQn4ZJ4rVfVvoZ3KDP1aN0VYjKzj0qyUxHk0aR4F9nVcjHh++&#13;&#10;zJb807vOi3h1ePLok8N/+PGP+4nYP7l4efjou985/M6P/s7hgwdR9rGgQ0FWK5nbx5aoQV5vYRmZ&#13;&#10;lEnrQJNenqqHBzW0R7BmEBIfmjd6jhCHpVf+4mP4S2ELYFYGUxZ/L8Mk9/FKvDJ+ybvLcqUs+Vmd&#13;&#10;wXXhDZiOrD4BjPVbz6ucZ/cjf2M0XMdjldnD2JeXvsK+bPlauuF2pBlae5rcSx0atnyJXHUoO/nR&#13;&#10;QWhd0x9o1AT9Yikmz8UzJVquk77kK3M4RnxeeCb29/PqyZOvM1mygp78t05n1fbUboEUsUPKIGzi&#13;&#10;bnumr7NwBNjKqU4T8fZLA3IAM4C6QyrtwpBnrFm9h5vDLjkKwNW3bmYi4xBXNDJ4hDU5X892Ugho&#13;&#10;FudA0U5o1RMcrJ510pA+B87t4MZRACevu5QPG99NADgWOE1fxODzGkj52/oHB5N/k691cOmXX33R&#13;&#10;ibov5PRLOjEwV5tY7X1im0LC09xzBgkMDo6NW3FCmVifnj7sThLlOAzscoGXwEj1WUUdBf8ccMvI&#13;&#10;FThZ+zWatDXZ5NzRb7XHWvmRp682hM/PszMBfMYQQwe/ODbUhRecLoJDcekpbWXHCLqe35qDVfsq&#13;&#10;UnQQ5wQDSdl1TggZiOk0bRg469UsdZlpnwYGufDqitcy8Bv+HHJ23JyAG/7jTdsltKCXbDCu4Gu3&#13;&#10;B9bQ99qcMaZ9DdQmvhxKaEcjWvG08snpQ+biHOgrZCnjLKgXoQO9F0+zAhjdSIcyEI03JpDP43AW&#13;&#10;8H5wil4PHD/Bij1ZsuUUjeN8j+M7vLwfZ8nNtPFFdLAdFU9z+PZXOfi3n3VNv8wGxBrzT576Sg6x&#13;&#10;H2PmWei/mwPC4wbLLpOLw//9J39x+DRnj/w3v/f38tWK78VBYtzicIRLgOgw+VWPhjlk4UYM95ux&#13;&#10;xDhT8IeeeZkdhSYwd/Nqyq/92gcZoy4Of/mzR4cnz8Lv0Bqu5l/kCCbpi4GyyRPDR/+MbBn8Issp&#13;&#10;0Av+Ll4EQMMYvWnv9BO84czaUirvPmmZ6P7sJOq27Dh5z0MLAxtrOQRP01ddz7Kb5vw8sMhr6Klj&#13;&#10;LHRyTPVzWMFzwkzW9A8TLE45u0nux8HpSzgmf37S6liMfAirv7pHy2mcL8vwW+nHsY1exeMxCOde&#13;&#10;LnBYFvgS3muNLQ/ZwBPy2jbC16CuLFoZkZ1g5Op+TcbAkgezOx6LENSfS3+pw46+/C+vuwBB74dG&#13;&#10;q8DoJc90g59+4byCteKFpx0vAGgY2jwaP05SFxxQZlfJCugJqmJXVK7H9KYUd3BCJLnZpZfnorbi&#13;&#10;Q6dSCaln3yYrjR5QBG8FIMvjLX/zbXU2w/ZHnv48u+9lq2PLT06/ERK3p+4b6W+IWHVNew8vZYPb&#13;&#10;JR1hHEfeer4CJhWCISyM1lXcsquanoROlLcMdtGsfwFeeZht/lN/4aIfXUmvs24acXBRdwDr3rPT&#13;&#10;Tt+z8yjOh9oRkYf0qTocI7j6Vp1vkbFxvpsOGMPisLibM6ii83xeVrsZ57vzK7C2KpFQncLu5SCF&#13;&#10;83n6jr6Q24Qgkqv7xSu7ZuRfQX81B+DwfvFybODinL5NN7NHgKrk6J9h2FrIA6XVADZVuSu+rTOR&#13;&#10;kdzWjQZ1mSO0r2bcVKb9KP2pfTjA0EaWJn54XX2M54GVS35qDtxkRsuirZHX/qw816KvPC7ZHTiB&#13;&#10;B+mNR+pS/+jk6AK6KHG5FP/XeQ2SvprdOEf8Elu8loMJp8D3qw0R+tlC+K46wEb79aF91Bi9ZOx1&#13;&#10;xlmfC+mZS8lCn51EFjjMePGNr8LSm4uWYN/4aae57xEJjf22P1PimGPKHp/n7mquoW+1D5pXUPr4&#13;&#10;tGLfFpn4VV2uqxyawF7iO4vOyeD/9kuWAm2/dttwCSFZF0e2KqpbN9sk2cBXD3nN38LlIJ2QSjbE&#13;&#10;Voz4istkuJSb9fjWawqBVtBwj3lOVtUtThqZIx3tdvKITChuMuV/LKmWEb/40wQRG669fcMfct2x&#13;&#10;ZZe26F9RC6YruBsKK7n8unzIzWr7yT84SV/xK++q5xfJN2VGvn95h8nGXOQIrojqNRyGWB0mMZ76&#13;&#10;7ls6alfw0hjPY2w/zcoXr3PdEm2sNEGBKbsGdZPFacAaF8H9PAba2XlWOjPh//DDvHce5c/B8SwK&#13;&#10;wDuSmS5Et5p8bEqznEa0+ADT+hGa9PvcZ2DJ9XkM0Ocp+3UGihyXmIElK2R5RsNJjNuKuknh1zmT&#13;&#10;JGUMSo+znZ8hY6LgnVFfKXj82CTMRCu0RKkw3l7nkFg9jXd7tgl7LSDbD2OYW/37/LNP4xB51MnI&#13;&#10;V3m9Bw22wD97/Pnhk08+O3yZldLnmUyYED7NJC9L34f/+u/9Zrb226eSXTb5ys5ZJh9s0K6Sxy+A&#13;&#10;Vzr3WslF82u7FyrsUW1V+HiSQnih5fAptL2+yQhPCACsGmNLRxZJcbjiSG+2v4XUMupoVrla7ygb&#13;&#10;pS6FtBAmXXzxuoSk3g32Vl4WUUXfn4ZRMB7Jywo6e2LWYzr/ZlhuMddhLxy15QoLz5V3xa+8K73V&#13;&#10;bPiImwF36vZs0KIYmh/+l2i5SXpwbVphoGv7ZYAKM1vt8D23ys+l1Wozcg7t7irI1zzuZwL58H5k&#13;&#10;N8LNoXYvBw+bmDoY8dUzkxcT9chejJKnObDV6ztoMjHFN5Mck34VuXpt5SSr+w58FPDIazQcD/rt&#13;&#10;zZcMrmyjzc+k91kcoaeR0yrcyLsJpsktajlU1PXk8LhyavJtwG/9uZoskRyGiLYWOG28ZuPZ9X5W&#13;&#10;q29l8s7I6zkmwYdj5as4ZwSweg0MDlLP2qDnaWif0GinCfx9qccrdba1m4yg1fZ+DpSeH5R+zHDg&#13;&#10;NOD4gBeHkQnbSQ7XZUQK/RJN9AGcOJzalIk3medkMJFnbNQBliJ2wDBIOY3PwmOODw4Lr5rov3Z2&#13;&#10;wNvuljqw7mS1JzQwIDkVOB/sEOKAsANIGTpH2nnOHmEcwgG/eohvVoju5V8dK8FPf+AQ0tYGSkFd&#13;&#10;ZAO/lYWvlXuBjPY1nJSDl0ETL/AQLQLabmZnyUkOoFXeLhDtIsDteWA5mwXePawz5RzyyiFAJ3Lc&#13;&#10;cL7pC/iBx+u1jNevh9buAopx7hWgWUGjh7PjJK+JdLIJj8gRZ8Od7BDx6pX2riwy+rbguTyOrN0J&#13;&#10;DWfZ+Wcy8U5kK1KTsnZNBKd8XeLwOjx99XVfUxud4rC8OHqiv+1ONMF4GVr6qk3u70bWAyJf5Qkf&#13;&#10;vNedL8v86Y8/z1jxx4d/+A9++/CDX3k38OI0y1jCqeM1Ku1ARuwI6wQ5Sa95ZORIvldxOsQlUcPm&#13;&#10;/MIurvPDb/xG+m14/R9+/NOMpWmj0wcdX+iMcU6EJ/lH588BcjPOhrDiN5Pu6R/atDoo9bmSH/1c&#13;&#10;nxEmbfqksw/QffbqWRyu2dodp2F3gmXn0El3ZXpd7VadT77S4TW9s5xbhLevIp/aFv/I8Mkrumbk&#13;&#10;TT12dEZMW/+ttJ/VZXqF88Z4O7KS84XCe6/8efXvSc5emjbOrq20q6CvkClXZTpZSttwQKBV4FBY&#13;&#10;dLs2Hmu2/lA9DhaZ928bX2ZyxTaJnIZPLyKnUTOavM8MXJO+8tG1ZdEkx+DGJlq4kUN9ke0AfQ6p&#13;&#10;cQ6F3q4Kz1hNL9Il0Gj/NjyoN/XZTaXvukeePjBBndPGSRycgjNZHwMZEDqTDh5YAwO9TWmZ6uRL&#13;&#10;mCBiVDI0z7EOPIVTJLlpYMmjrpnoDV7VH0loyaTry+V/+KBMcch9bkrrhlzjYSV96aTkuoyXJqhf&#13;&#10;PBDXQ2EjLr+Oxau+IXjwSCE8plPaL5OHjAmX+DW/8X2LD41oQCf6XDvZyT1CS78yzdfqC3+Agitu&#13;&#10;IYwPRveBif+A1I5IllpnwcfrEWQNk/EjSCM+fWUcixzGaDxLnZyZN6M3yN4Djv7YjHCne+iL9Uu1&#13;&#10;2eGRw6rTX411vnrF8T0LnBwb9OjY5GFOMWN74EuUVuCgKOmpk24k500Tmyw98yv1GhvbBiln4v4q&#13;&#10;ZwY+T2F850ThqOVPbj8JjHEg7uQIoiG2CyzYk5BUXCpOG8ewe+rJpTvTEkG3zdlfnCXR1akfj2wX&#13;&#10;cFZFHcuhQZvPq1HuQ0fpCs3Jq88sR6h2W23neikjkGreEBI6Vx7RK8grfvXZwRvKKbOFpTuwWF+h&#13;&#10;kcjlKd1UfoMxZbwapk0FOt78A0PIpPnIRfTi0k/GcDnlUz9cvCpq68PUb9w3lpu3hS9dYMV3nPeK&#13;&#10;JtnLPSa2PfIARgr1NTqJ4Abf3romvfW034SOtIUwdjDYw4/jZFpZcSVUViCQ5K6d3JwOzIapqjWS&#13;&#10;pRXQs7IEqUarg7OHDOkn9MZIz8g3vJWZsoMXPkK9u68C/tV5+lHi2BxDHgiRr5w1ZZy+kTFxdMmM&#13;&#10;PfBsX5UWeVUB0Vt8IodIHao3mqaVpk00dMoI8F36hky0wzQl5dOGzbPlnacWWjl6XXZeUUgm8nIz&#13;&#10;u8/YojSN14/RwR5aTXAjcrBaYAPWy2qDJbrtI1v9MkhfeY7te4Sw0lbMvg+gUzo6FldWvv31kk5I&#13;&#10;XPa9ybHgN0+AlIodfnJd5tnqW8/SfimHySViAeR+iAhRIPtbbPpQAUH8YgCRYmTZ2qsz9pTvjZnT&#13;&#10;MSjc9AWGTxpQuQpVFPKsYDLoeKFvZbX4cY3t21a+Mhg8i7I9ycqg9zh7EJ5rOiUlqetiPHwJPo+z&#13;&#10;WIe3vsi2VgdjPmd9mjxEidrq6jPAlKYVdEi0e2cboYVXhgrD1wqeCUK8LsElE6vQTtneiGEye7Yo&#13;&#10;Ysoh5eMVNrG6nYkDbz/v/ZPHjOC85mN1PINUulCMywweEdo7d24evpddJWcZPX72ySeH51mV/+nH&#13;&#10;Hx9++NEHhw/uPuz5KBdZXaUo1YFPS7kEgyiCNwnZCJ82KjfCk2BcHDTb9Izelffu5Fih7agMLZMg&#13;&#10;fS9Y+9zim3UTTM+XeRfQAFh1LNwLt2VHbsAY+ZFzwoI1oI/xK31ddfitxIq6cl34GBQF9UxdV7Jd&#13;&#10;4r3yr1R5vxG3Je4VA5lbYZUZGqL60JrE/ja+ULTykROzJfLjjJwaI7nile3stxnAkbfTCL2J23vv&#13;&#10;vtt+dZ5J/p27D6L08t5/JpYMmsxZMplI2ciuc0v6OlrqtvvDBOXs5gyotnEKrSP19+s0GYjPcv6E&#13;&#10;HV49pyKHttmJYOeCPmzguZ3+amKfgmPMBWfGj9c5TMBM4jvhDQ6zMjWDmkEWTEaqA0f7NZvA9Llj&#13;&#10;oYZCJhf6lYmDCZG4bisNbIO2+g1Ga6KHnjUJL774kL6Np3C0awScr+0Uiy7yVaD2W7jHmWGy1q99&#13;&#10;MO4SOrikCTkSlPXJXfpEUJ7T4+Je+m7w42ixu8NhuAwT/BPQ77yV7mg5ycQxxiYeCmfRH/SiPvl1&#13;&#10;dq45WPdlJ5QG9hiNdXbE85/27s6K13cPD9N2dzghMmG6QWeFniePfa43Rm50kbroKRM/Bl4n6MGn&#13;&#10;XzyJvpzJ7utu4Z4t1SEwNL2XrwXV4E7P1BYP0iYcTHjn2bkzPinstSgONH1nvsTimRNoaEGX/Dej&#13;&#10;9xi9+IXnugJjRTn6WbvZsTPyPgfEcoiZQL66OTtbPMsvD+exegs7cdqtq5WRf3Jl8s5wTNbLvqmP&#13;&#10;mVTLazLq1R0wX2dLMg0knUw9De/zHlN2+z1Ku7Ef096hnSPgeb5wY8Jp4m8F9jz5jAHpeQSjdIWB&#13;&#10;zXsjRpPPGR9uPTx8+uj54Q//+f9z+Ad//0eH3/xhXr+MPj979SSyOl9non/vcHyn/fHGD501znV/&#13;&#10;3SS0zCeH5xWkH3z0fp3rf/aXH6e948jPJ3npCGXpDG1g3KN3tP2NyBrjONyqvNRIRrkCu+CZ4aTv&#13;&#10;6APuV7/xuinnq9eAODLg65PAp1lgSLOG55Ht7LA5iZzrc2QZT598/XWdUwz9dd6GevBSG2kT+s7P&#13;&#10;odLqfJBDeMWTF7zlULXy3PN7EifvCmDpiYsW5Uy28HBg4wGebiU2Hpd0cXBIYh2Wkde+CsBClK+D&#13;&#10;6pTrlv7gRtdUxsPfGtzJV2dK4uGw8FCpOvBB3XWOpP8thwm5p97V7eoZvvSgKwTQiQdjb8TuSDyU&#13;&#10;8b15U5COgWd5UufLwDjJCnpxgUPqkH+ug4P8g2syJEgTjrydZ+PYSmuG/PGsrCJTOnRfiZ+yEbeR&#13;&#10;wfBNUA6dzAfl10/aul/Xym7y4PHCCQ3ShStjaiMGz+K2tf/CswXypyXVuyK2q3wrqGPVd738Mc8x&#13;&#10;P3w8Lbz7nAo6PiRhD7ulkh98csCJQa9N2Qhp0qbc9J3arpHFtnH6T2GnLz97kjO0ovPB0V9mcTK6&#13;&#10;OWMbOePI5Yy4G/gc564+PGA+neo6MRq8yMTInS9MdizOszOcyDhnpQmiRbun2VHXHV7BozxCdwgq&#13;&#10;Ny/5jXczMYRr+4euuuWV21hjUiddwBMyjhY0OaOKTT3O0tk11h3eoSHVJL9y9DX5cVfwrbc6ELz0&#13;&#10;TbAg2El/YDdvyyihP8T5Hlzxz/0Ipd4aoQ0PfK3MPEK64wBCVcodA/z3ciJltfW6tr12siXPJd2J&#13;&#10;rzyI3IXCZdOkXvd4g4/GcTq0+kHB9Mv26fbrLHxEJxtXl5OFw7i6J1ntBDUNZkvAja1wDPrU2FD4&#13;&#10;Ip3dvHRfF0wiOEGn9DoCwULxyHBsndg38Fi/KR/olQ21DJ3la+Y3/mMxeiZoD7zbdJ6G2gJ51M5g&#13;&#10;TnrBTt/f5Vs87Zi5CufKNgSWGscX/AG97d27Y2YwBnftaodnxriM9egyHn74wQeHTz7+JItAsxMy&#13;&#10;KCX/9gsYTlK8iXLOa3Lph0lb7QM22/GUbg9CaKEHAZjdZNolPEwZ7BGqVaIojdukDw1DfeCqOJn7&#13;&#10;xo9YBRPaZuH3kYPgJH0Bba4UzdirpvItzYDzYC85wLNb0RfssmDV/mRyu/iz+N1SwWU9r+vUWqCX&#13;&#10;ZTxJh8/gOenX/+71ujRlhrqN7i3uejnPCz/3LYdPu7Dw2+eTvOJXVukr3v3MAlbqL3UF+JtI1UgL&#13;&#10;161aChBaSDGSKQOILMQNDBqJwQtXgr464Kyg5DnxjCbi8OjR55nkPDj89n/xW4dP//ovqlTSBVPW&#13;&#10;LwNsWqWY5RlsQJeROCsHwSmCUEdFPNwvYzh3m3SM2VcvsrKnkap8BpfzwDzNM8AU/kUmoIQLTS+i&#13;&#10;VBnQznhgBHKKmCQQtVeBZ8cHpweFexKDkrGvdpOM11lBFDqwpHOK5ywp3Ex8nmUJK5TPhPLGwwyM&#13;&#10;rw9f5XPD59/LuRJxqFCEtl0SwPIsHaydpU3iz8b3SqmallDlGoWF12pYQtpnvHOzhdVu63naLHkS&#13;&#10;cT1t5blyVUf4tMSk+G0ZVLPU6b7Mgtv0/FmycjXP8Wnhu78uGMdcxztp+/Qqtq0euYbGPaZHWlsH&#13;&#10;+ZB8ZNMlcDgv+RPZerZ8ipCbKrxwfl9PcWjcgJo0+WfgFCtOPhWDS1FWdmwvTZ/SJxg5Z2lbk0gr&#13;&#10;EQ5mfZ0dAGep1w4pr2t4tYKCfpWVKLs95nwIE+6c00BJph5nlIAtzUDj/A/nBKxJY1Btn4KX9DsZ&#13;&#10;VE2u0GiwpgMYhfC9cC5G4ugDAy3Hifh3nEMUOh5nImYQs2NDsDMGn6xudLIcXF/kC1GcFeq3Q6vt&#13;&#10;kLxdKTM5CNO7qpxynTDic/RIXxsJfnjFmaFeV8GAaAeJOM4YDgw0zOQTJXF0pL86e0OeVzFKfKWm&#13;&#10;ztHwyKsz+Odzv4YCOz3u5D3s6iz018gbw4CDys6H4pl7BgNe11ECVmh17ghF2E/yZuOMemaCn3xJ&#13;&#10;x6uYKG2fOoLiVHn1MsJ11yTWF1jsuJhdGF4/go+2oXP7BaQM6Nr/dniVKju5ZhB5TaTOtfD1DqdX&#13;&#10;gklad86k/bXZrbxe4TUMjp9XecULAA4x7fAyvxoXqcvg4uwq9Xa1MGUFxhp4dhpy6EgvEvnC0cvs&#13;&#10;OOBYwnuTbPLnzBl58OnOnQxaG6/w62YcKYdsAuFkVpdDhENN60nvS3x28kT+tWcnGwzf4BGw4aG+&#13;&#10;M7oTf/C7q0bRu0+zi+J1zizxZSSfb7wduGH54Vl2FHpd8zT09ys37YL6X3DNRIMToa+aJC9qO76F&#13;&#10;XmNNv5ITA/Vf/qs/PXz8yaOca/Ib+Vzw9zJefNG24sysw0qfNg5WV+SPNoruZ3jN4a00JdxDaWT5&#13;&#10;13/1o9B04/AXf/VJnWynOT/FYehP4sw6yaHl8jGurT6RudE7G4tyqf5IZa5kW3AvaFOGul0iggPW&#13;&#10;GeTool++/OLx4Q/+4J9mTIxDLU7THiaYtuLo+/wzX41Lv4nc2NnEgWPCNjrP5IgDKq+dpi7wODDp&#13;&#10;CRO877z3XvPVqZA4/KhzIjvkbt7IuUXBoYZ6HMRkA94bysXTn+qeRC76wMJSv+uBbLALOEnQp+yq&#13;&#10;Gw/wTTA+qtfka+FtvCWrsoibnNv9lj+X8nKM/cscNZbBnx/+j14vHpyL2i2BLdNXDe3Cyr9Fw3I2&#13;&#10;9dW7RV/g4Uf1VHgJ37F1BrepKzIRuOph45CJFQ/X0uEmYdIY955Wze4nLX9Lu/SpYeDJC44Ah4aN&#13;&#10;1gJD25Y+iSvL8ENZ/HbVZ8FY8OSU1t3CuT/yMHUOmMty5APWg5vMkwEsbf5tYcFd9a7r9TKdnMI1&#13;&#10;CSsPmVmyfj3//lkebYV/aGSnLhhkfslEwDc0b/LNBDo6o4tB7NHIZGRG6A6RtL2dfK8Tn66f9mZz&#13;&#10;xmmSw6szyqQOuz/0GzwevLW1Z2xRD9tVX9An0Gg31Z07eTUwzmOOCM5DTo2RsYx3azI1NRxuZVwy&#13;&#10;hurfrirKbZ/rLNvaFJ87ec1V/eCZkH4V2PQM/d3dEfhjd1nwwS+/5kdAAhz91EU+8E/dUl2hQAAq&#13;&#10;E1tdJqzGafooDRYg+TWba2Qx6crRwn3uhYw2kz/FAe9wGS0rwO162KevNLi+SVbwYQWwyJQxvDQE&#13;&#10;L3OROtNyr53oMW3M3igP00aCfq5eNtKtnCMGlmfjDbzHptD24c32hZ3Gpz1xjw13nZJwIG0ydtXr&#13;&#10;c3pdTWQJnPl1zA3O2ECehCP9Qw/+CoPT0uXoXrRzGk45cFKq+fvnktW5kSf/qqubT455bjsA0phk&#13;&#10;zb2inROKxI8kj6bYYIER+qTRE2wxMm9XI5vkq3wtr7Tof/KGd3UqZaFGz0liyxavlG995QvKYi+o&#13;&#10;N4navndwkClB3MTO84wb7mXYyUqYPmnDqzpVwAF81b/xcZ+vkML32hmBoS/uA7r88Klz7e1+2mhy&#13;&#10;auNjW07cei6/9wBzfz3u+rPs4vwWT66BuPJY/JL3baHpGxffVNcq9zY4Cxd0CqpaluUq+zd0PQqA&#13;&#10;SjXU/isJKtF5KIg6VHa1KjmCNXcUW4UncMDiNU+hODNeHD779NPDH//Rv8p74Q9J0PCqAABAAElE&#13;&#10;QVQO/8M/+e8P/+wPfv/w6V/8+8P79z443IhBPgbxwBmGjRBYqQdD/0mTRwFp+DmPwYpNxDEToNSR&#13;&#10;1FFNlHCeE2cl8ZygpbwJGIfJeQxsTC9b4ZYbk0avQ7jPHCpfGIjCjjENrtDzVtIZrep/nRU7A5j3&#13;&#10;5hns4gySlA3D7KfZVZJ11hz++v1uc376xGosx84ou6i48obUU2DotoPA6unrOooSh9fBrfKjYweH&#13;&#10;tEz+rnv8wKurYdpPWfxPWv4EVEPTUr7RV4tdeapA1qsw1Uu8XpPnDeyVstNux6jBY2RB7Eqfq/al&#13;&#10;JwbSSjuWvnq3YK1Y5dZvxa08K97VwLvCcG+epMk/eY80volWxCpLnNsPMDf3fY0qkXXqpb1mEDVg&#13;&#10;aNdRpFttNbZrGEQOnLNwHiejHVHycoKdRp6y3hD5yipUCtumy7NtohvhyMSUAcUxwBia12wMtIJ+&#13;&#10;N6+IzKoG4TYpNcA6O6iThEw+vQZjMjVfs8krajnnwQS+h6gF37WCUWPFLqzkxSPwXW3PPcnWe88c&#13;&#10;FdLR/ixfV+G0sctiaDeZzkQh+HsGzwRLXjsQ7NJ4+Yp+iIMoho9dOJQ9+K52WRnwlLWzQ6BL0M1p&#13;&#10;woOODw56NdHUhoKDqeka9OGHw/QE23nxzq4LgyQnkPM89Ft0WXkR7Pjw+gE8zzPZZFy6fx4jcE26&#13;&#10;bMlXhiFkNb/lAuch2GQy8M+/tpsmNASf5aSRxojEi/PoOyhzdlh9f7XtiHGWB0cTJ4ZQPRZavA70&#13;&#10;+OacHwOnOj+iezhTeg7MxYPyyg4Sn05mIJiwff30SR079Pbzm3nHPQ6F7uKjQ4On13MYrNIhhG+3&#13;&#10;s8tCvfBQl0kz3K3CaE/5POPBOEXmNbA8hg477EwcNx0XGkzAOVqEHiAeEOpbK4gM767iR6ZMKhjC&#13;&#10;HIQrTyqKtjX+cHLPdmx426VDxl688AWy8CzOlpd5JecW3eWsH/TF/jw9zWfkfTI48ozMYFEa2uOj&#13;&#10;4ydS78493JKDbNpteC9fQvOp+b/66ePg9ePD7/2Xv3F4kLOqXuX1FsYL+vsZYfRGlw9fgDF1SX+K&#13;&#10;/IJIhjhQrKB6peg3fu1XerbJf/yrj+NID6zg5tDaVxmfLiKD44BJgZRtfwiefXUz5b8tmChxYFTW&#13;&#10;Qiyj/L04M/AVKj/5yceH/+l//J+3NrpRR4dxxiocHB9ml9J8iWt2WOlrPs9sB5x2YNxXFnY6ta/l&#13;&#10;JM0rN9rsZurs2WTJQ47av4ITXXTv3jYRyISAvOC1UPsiPKSbKldJ78STrCXjMuRd/eMcqYMk/B9n&#13;&#10;SXRS0i7lDusSpp8ODvqjPqvO1p0/e1tF3vmN7l6LQAXUNgR/6giqaXu6DJ8GB5Mc5fGn8ku28n8m&#13;&#10;OWjIfXginYOUDiodgYNPgus4GwaXZG5+Zcr34J/b3gO++Ovqd0l/rRsSSCZdheG2v2DU6M7Dgrdw&#13;&#10;X9fSEZpcxYHvfh+uPEtLnqllcklfecCYurc4cDdg0gT6HurK7PHYsl1eVv7LiO1GudHpU170Pi9d&#13;&#10;J32Fhd/Ks+pc6devR1pGRlLdJa7LSVRHQgqSLePujfBQIAdL3rRTOyR5jEyYnp1F9u2S7qJD9Nmd&#13;&#10;yMfdjBO3s8WeA67tl7yDq7ij3LQCOVInHMkmndqvrATOWT5PT98624ns9ZWaPF/kjCkhpaIfoyOD&#13;&#10;4/Ak/c94nPZsannmefTPWmVHs6ZTZtLSxwLX2X+ufmd3U8/mXN3zXjm/OlZTd/mXCDTg0wpHOV1y&#13;&#10;HF4GN7Y3nkINL0p7KGnZ1S7BC6jV5NpLGDyG9olZ9W0ZJvKtf9/kLJF5vVpjMQa/hUh77RTd8HXG&#13;&#10;dbyCK70OMfnQTiboAzzHE7YlB6sfGUEXR1RtA84A7xUWXTxLmbaVGvXBkQNPYJqYo5mcaRN2SNu5&#13;&#10;LEC7RaKMv5kvqd/B6OrztTOV4F9xzhNcFg3VyxjcIF9o2+7bJluKC96DscJlm0mAM35sobglvvBK&#13;&#10;17TrtPGQ3T6U/Aum64prebDok2BkAaj0Zb6I9mwlKc90TTY0HZ4huHwL4bkh5+FbGTx40U3GcGHV&#13;&#10;OU/zF2mD9/BssJyyl/kC+3UWazYwl3DI+IpbebXpPs7Yuujv0RWpkD6DtXEI7elGtUkn36QNy/Xw&#13;&#10;6+GbMXLsaXO/f96X2Me/HbISw4Nvy7/KL7laz79ImZXXFQ+WHwGsvwWHySKGYM1AptIH2bZd50e+&#13;&#10;jnMrwsSdp1M/yxkKlKGJgq1PepKmQFhFM3kYBe2c4ZVUjoqQEYPwzuFRzv74/JOPI8eU81m3hxtg&#13;&#10;vshK4LsxzGq8R1B44evhBjT7lwo/UmU3SbpF06poweFtjiJ34rxtUs768FqN1UPvl73UQZKPQjdJ&#13;&#10;IIYMVLtTqmicm0CI49S4mUlWVFoZranhYSDJC/GBnQlQDHS7Uk4Du68fMdSjtBmLjMtzDg/by7MV&#13;&#10;/0aM16ePv875Cu8d7uaTqt5JPbWiquMFj6BanuP3WQxlTiD49Bcaw9zcw31ETvZRMsmTfysQDGEJ&#13;&#10;l5TJm6JY0dSrf1aZFbvKruf99dvS9vnc7+Eqp7POoDv4TQc/4ppmiawcn/d1Dayhc2DN/b4Oda4y&#13;&#10;4vf3ZFD9K17aKECljmGgzrP7xa+WI23giiw9G+dzr4US2TZxBZ+4zn1vLuueOG2bO5WkcN8xzOdf&#13;&#10;TdBvZBXWYcMXGRzfyW6Tp3nP/3G+tGRlX3h9FmP8roE3BpRdJvdzb0KXibFXNvC4zpTI4BoMrfw/&#13;&#10;z7lBI2tDFblnxFkNOo+891BjI0WCfmrCbYJrYOVwMfDz0K90DpGb2UFlUmWi7jwCK0oGTued2Pr7&#13;&#10;4H5K55mxZmXJTg9GASds22fmzqE7To3svOr5EHEUkfvqnHot0+31kfzjcOiKkm2TCSaxjAA7vt7J&#13;&#10;OS3StJVdI3SUST9H6rldBE+sNDj0NPDzT8A3+gtd4mfwGcfM6LzRFfSYAy/BF+Brgt5yoa3OhRgw&#13;&#10;BlyvF3Le3I7jw2s42kCbOGeE44cTgHOjuEV/oguP5LEDA/75s03+MgELjoLXeKSZmJePgWWbaQeG&#13;&#10;l9FHMYDJT7dcn92v84hTRECv13zw/OTlSKv2FVp35IDjAc0mbyaT8tcJHcWxDoitXOezyPjI2cLw&#13;&#10;wDc7fDifpVvJAauvOKVNKS1407c9KyVjyN37jBZ0cVDNu/PGAM+Ms3mlTJvrg5GLxNUwrejO+EPn&#13;&#10;y8tZd8fKa3QyvY5WavrWidVMdeTA2hwkfP9hvqITdBh59+JwjDRF/YYX0bVhfY3McWLqx7M7g5a4&#13;&#10;c+9h3vC5ODx6nLNPotNP8pmqH//ky8MXX/zx4b/9h38353A51yTOwc1NbzxTj3EO9vCurhuFkKhA&#13;&#10;jRJx2DfHjgn19z7IGUOvPzz8+Y9/cnj05RdxKMZB57yR8JJRS+fg3XypwsRi5Lx8DXwB7/fP5ILT&#13;&#10;ZBneHBDSybIJ1FdfPenZW3b36C+cfM/jcCKzf/fv/m7aNY42X2BIPz65P45RX6byyt3UGFLAy5j3&#13;&#10;JGd3ab879xjx8zqQPlvHQRpj6X04CZ7h68whMDrupdzCf+WXZ4Xe55neEjh1BGWE6uXQVR4FQ/1/&#13;&#10;ElIm5dDd3xY/cjK4aS917n+rbrgZP/CxPNXHI1drpRwv7cDJ/+QZmkkuLMeG2fRM2sJnxdv+wbmy&#13;&#10;2jF+6Fn1uVa2NzwXDAAXHUosvrnOBHXS93DWvT7YgaZ9Ed8IVPh+2ZLJgY/5z6LATPZFJ/lbXfov&#13;&#10;eOrW79bZA+6F1Xbui+fGz4XDPn2fvzB3MFaaq3A9HZx9nDzi1nXdy7Pum/gtf+Tb/74l62WSMcpr&#13;&#10;1Kse5cmIZ2H1O890AN1KJiWzc4235D+Sc8QTzuGwH0epM8TscO5YS7+9Nk4aE0JvzMHWFRw6md76&#13;&#10;Fn0+Mrv1j+ACotcZT6ITL07Z5dl5mB1eL57nF1hRM5W5OkrST9ild7vDZNqaDPqRy0WfcWyNt2gX&#13;&#10;X7ko9XiQX+DYIWU8cN8JalLsctSnJsyV7vVbToNxMBdKZbJcSTr+4b3Q+lI3HaSeOuHBTZ6Fa/EV&#13;&#10;lbjyP/n9G9kP1KYl8UogD1MGbdfDonfFrzyLN+L1HXiRA2OquZN5kvYZh0Aw0KdQp81Sz9KL4LBL&#13;&#10;6O9j2HBOlHRtfEtbhZaz8/lanvhyJiijceks+C2nRDAryNaV8mRN2+TPRrM2y1genAIhccOLsiHw&#13;&#10;87+h5ZSip5KobmlpooTQsuUD17/GFkhikvE6V+XQruIXf6fub+ZUt/FlhTqRggf9rgzaIKON58wt&#13;&#10;V7aWnbNZLIvT5PErZ1jiY5yIsWUusmA5r7nEHkjb+XJVACCl4yW20ZHaqf82WhYO6oVTKdvGpksW&#13;&#10;rEy7a/Umtifwp1+nclLe/ld9+K5gZaftOrzGX4uRXo+dvoJONaQidUX/iB/8xPutIHa155Yj9bS+&#13;&#10;pIC9wgZxe9zDEHVsY2P1UU42oheQa9dCSRXFIvW2LUHb6l14KLbi9iBWnGtpzFWZvwWHSVFo3SqD&#13;&#10;uIrubwdGStBJL/IKCmOaMc47La/Gr8GSPAj144XTSITbavGrvJ/+squaEdykvfPgnaxy/VW2OH98&#13;&#10;ePrlk8OzLx8fPnzn7uHdTKaUhQEnhW3Uet9FFHzGjMZHQirUFOTLTBS6WhQc0ifymksqT9gzljvQ&#13;&#10;ql+Nj23QOudh3Hq1A5CqXAxE6UA3ImwcLLfyo2QdJOVqm+SzdMoXmSDa+VG6M/i8fp7BJAbjWXCI&#13;&#10;aRnHTK55v/2jX/21KJ4crhg+fe+7Hx4eZOXwxeNPs4r3biYUcNomCRsecK7SDxrBNlSUYMSUphEG&#13;&#10;HCXS68+RVtkmT7PPn4ksP5bi2qV+6+3AUtsb4H5ryauJYcslXmB6XmHfTt/AfWXKVb6V7lpebXzZ&#13;&#10;Zevtyvdtea6XWc871FZUmU2SVyjcPkxuz9pKy3yzTnmOZRWrshRLkeQfpaCvUOp3HnzQ63kGV69/&#13;&#10;OMfCAMa95/WDSFnLW31ar0d0p0EOJ1Y3Z4mzOyhRDhXvMfbw1w7YnDDv1HhjZN+7cJhoXgMw+KR+&#13;&#10;jj/nW9i2q2/c6cR/VpLh7dUexplBqK8EtUwGmkw8vVIhjRFgdwSjcH0y2ATP7hW7PJ49i1MwDgOG&#13;&#10;Qw2pQ5Q648KokWAy0v6f+tG1+MnYQG/IrnEEB5O5F8/nPVV40081xuKoYaDO+77RVd3dMYPnvL+a&#13;&#10;nTCJu32bY8WkMDsZgruJOmeOiV5fE8qVkbde/znPKhw64BcSRn9YmUi5gTevG4B3cTFnvnAMWLxB&#13;&#10;+0V2fxg4GEM3XgSftCfHyfkLuyxmZws9xEE1RvDoGDto8J5ca1/t+RK84OF1CoED7dXLOG1S/t72&#13;&#10;9TG7b7QBvqFT4GSaydr0QxPm/YqO8ni+JqTkUzpDdjlR5mwZdHBuZTdJ8KUfZydKjPzIsVecONK8&#13;&#10;5sK4Jmfgajd0wNd1dgiN0mb0ystwuZNPtsNFO+g9N0KL9u2qWMqRr9fOIEmAh/5Ddl7blhw4Pt3u&#13;&#10;i1Nem7ztLKDwDS2MzOlvyZuWsRrHgX07u0+CXXFneHFUvTobh/xJ+0EOFS6dHDTfSX/Jp4f/8I8O&#13;&#10;v/lbPzj8zm/9espGX8f5cjNOotdpfyHkBh+TpM1ICN5rECcznDw34vwzdn7/w4cZpn718Kd//peH&#13;&#10;z7Nl+KxO88he8hkN8Eqfzk3v8XIFaftn8doI/5bB8XXOIZGPERXMcu+cg2mTWzl/5UkWQEz+vcbF&#13;&#10;OQgeWZ824gDE/7wGkrH8dtoEj/QNV441+k999JIVcm2gPz1su3My2q01OLdMeETO6ZkuxEA6QX1+&#13;&#10;Sw7Fyd+xP3yE1zKWF82rDLr6Gzb1SVrH7rQzveteQqptPSZp8uDTguMq0M9kDi695p5ucE/Xo6er&#13;&#10;9+HbOE6Sljjl5XFI4xjfd/qqk7JY4Ee3yceG4oBkP6BTED91RpatUaXAGjNmIgh/9swRZ/erreUH&#13;&#10;Q5njtIIMih+6pAvDwyB0JYycloHik7xsLPkX/IGg5QdnwMH1Q8u6nzquVNCHhYOHBZcs4N0+TfqC&#13;&#10;ta5vg7lgua5wmTd0XOJ6neQt88+Dj6fjLFrQ57rKras2Jj9zzaQ25UJWAv2DP1ufNk4lU0QoYXTl&#13;&#10;RV/HYxOkQMpxQjtzy4GNdjXacSpMf4ptGlhLRm+mX9+06KdieQrDXWQq9/T6zThpT098VS/99WXG&#13;&#10;z3x2nn6f3zgfOIPGgaLfQCN1Z/xrX8p4brfneRZREx3Im8xf8nSe11dxjDej9zc8k6+vrsKqsKc/&#13;&#10;ku2Bn6u+DvdhYOogz2jGU/CHf+4tVMK158UFZosEsGvHtm1ygoa+xo4dgfe2oJyweDhPV//u08C9&#13;&#10;HsShp3ogfXNeUQ4VwVPZOnZDkPHRgpkdPsiVn55N7XWYrFeq2Ibkxk4PbW3ME8gY3UGHlD/kqb1e&#13;&#10;fydwHAn6pNwDH5wbWbi9kckSWqtHFG5eTvqM54pmh2lxDS6VtQApD8ugbUzDx8Le5kOJhj/7S9Bf&#13;&#10;/NuHtB6VchmkixMuebnPkLTGIwLv/HZ5KwvhMUQmLfmrD8eBQhexD+R7Nx8F+Prrd2M3Oicu40/S&#13;&#10;tAEROYnNph/qY5Gu4tSd45mrGSdWUAd8oAOfFYrj7nnF/7zrvHY3ueA47fb2Uq0Wovm/6mSvRKuk&#13;&#10;0Iwj6Z6VH+OEaW3zJccgvWDD3W8f5plMlJd4vdE0MAKi8rMvs+4XrB2vJPUxaWXYynu8Lrit5lh0&#13;&#10;w1mxXeRW7E1xR4iaBS6jf8X/XIcJgIvQPSD3qv8macdcRSbldZJl6Bowe+AjAUvhrvZGUQnyV56S&#13;&#10;n5ipwYSoAwvGR/yqAuIAefzFF4ev8rMdEIzPPvs8Ey5GcozjGKbeJ7/I1w0KJoqdEumXXjCAIgny&#13;&#10;y/hnRfnqjm37yhuMCI3DNC84JFLktXeIo6R0AH/zFAUTY0WjtxIUUEIxulOHf9LsIqmX+FZg5rlf&#13;&#10;F6iDIwIdQ7qOleS3Pf0syqedlgGe8qcxdjl63v/ge/1yj5Xl3/zh3zlcvHhy+OL5o8M7mQCdFL4t&#13;&#10;5wYkuAVXnb4wCbmYBOy8EkZ42rG0sY6zKcYxmK4Kl7bJ/7aR1hkT6htAW0Pb/Updx4clS9+W55j7&#13;&#10;eKfufVhwVtz+ed3/onWsfK41DALUPTj766J/1em60vdxb7qHvvYRFn7apBxstD8jSWAKY8gcyzUy&#13;&#10;f1Z5Q0lP4Y8MjNwoFxmILAX1DoZPI7Ne+TIwfuc77yU5hy/m+UX7XIyEOAtMbgzEPeciHUX9VovV&#13;&#10;4zBZZ5ZwmMwgPCvOJkzwe2qlNCvtzixQ6UtGUMq8m11QnKFWtG1xt3uDXK7zQfQzE3in71tlNXl/&#13;&#10;GmOOISM/h0UQqUFlV8QynDlJ7Hcw6W4fC72d1JkQR4btkJE+r6LEgEifArO7ZvKJVwMwZwH4DAaB&#13;&#10;oQSeQeFxHK6jk87qRPCKy+zYGL7Y8WAFGN/gxEFhhYwzBx6u5zkIt47P1NvDb1MHo62TodB6OwaG&#13;&#10;M1uep03srOAMMQlaK2Nwwju7cR7m35PtQFp5Z9COoRP8uzOo/TaDdGCs152Ub/3B0UT/Fb0TmTg9&#13;&#10;zS6G0KqdTaDpJW3N6dAzVXKvzbWfL3R1d0fyaCuOJPy2hVc72/lSp0LaFBx00m/4C6ZXLdCDH8p4&#13;&#10;Xn2LLOK99qdTrZwJF5ERAb/BYJQKDBF8hjeHl/bkvEIjXNBevPGx92PcWXm9fboZ+OQ6EwD1Mh5f&#13;&#10;x5hRxms12p8jSVvTbWAwSOU5zWqqoLvA1xcijGU3o89ndVSfC+wY/bYpO8sjyGeyH9wiT8YLzpqz&#13;&#10;7C5xaKyvuplohOo+v8whvzdv3j/82Z9/nH54fvjRD/NqTRwMr/K1K8qcQ7xwagxzfAx/w9pq68ym&#13;&#10;x3gOFlxCVro+zE6TF6++d3iZsfazRzl/CJ+CB3o7Qc7TTLqPE+hEXQn470emOebwenirDsb4hkf4&#13;&#10;hKd2dXnXmazdTh8Uxwi/E2ctEbWTSp+Rx/hCDoN5ZQy/OPbApLtmnORsmvNM4D3ylUYITzuuZvwV&#13;&#10;rz+Mbgi7jHtbWPiDWbqTRkfSmZWtlF1prvt7+VeQVzABM3FRR2GncUwgSktohkON+i3/Hob7BV/7&#13;&#10;4WMXgTRtbBnysBwmJmuTlrZJXQv3RduS363bj6ziY/oFfve1yZQTSkXq7op0rvoJOopn+lJp2fKi&#13;&#10;afFyjVNr/FnXwgycRVv52B6zKpNDl5w85VPgYom4qWNwCxuIZOP28OQRXItfy09cE3Z/Vt5Vn6R1&#13;&#10;v67yrHwr/XrcArnPJ27/DF4gQbnBdUmJieM+rwyr/mbe/Vm8lL7kbpyZx0yXaRvuy7HXdokxKl3t&#13;&#10;7Ff6xdjSw5xhFBmQbmJs98eSIdC1L8fas+fpZ+kL0S7NCyeyY60h0KpH3Nn9R7cbV6sTg08nsakG&#13;&#10;LjOe5dyo7FalU+kIDrw6S6N78YUDgnPUWOCX/5dte+7rIoF92X8Ds86OrZ/BWUAP/k4fmr4apVfn&#13;&#10;iekdnNVVp0Hyww3dru3zKT+T+9Cpf5Xeab3avylDp/Rz52ELXqSgGxztb/5ufEpcuKxUfsew8BTj&#13;&#10;fp6P6b/IXds4GUFW3tlE2h89o1MH7ocffre79L54NF/WLG83hxLcOURu3MgOzYxpsyt3Fqy0DTvM&#13;&#10;GG/cx2+6V3myQ0dwluG3+mEy143H1RfTHsZIB/OSEXiTQ/gKjhUwFrzODsOTLFpYBMDXW5lTFXby&#13;&#10;cGrivx2mxvSyfDQ04ze2RGpPfcOLgs0frT1tN3+1MV5RKK7JIaKlGjV/YiM3RGdr65nvyJsySVAL&#13;&#10;XJQnkwNncAPLIkp3Lodf7D324wfvfydvSMSWjq127it2XrsNGjcOzgK0UMOe2ILq8fgSL/Ul/2UG&#13;&#10;uO8eWszzhnefv/mn+iT4ku86cxaINxQbHo3+BaksM38MHmFL6YYw/pbHuTdfnXOOcGjKAr1w1Rrf&#13;&#10;Fi7ztU2u5py0QRQUd9N2b4Y5aVdhrKd9Wvm6Jezj1bee13WVf9tVPnLhqvzPdZgAtIAv4vfAj+Qe&#13;&#10;Y/eIiaXo+s7XpVDrDIzRbBPMgYRrlUQ9JoAV5vCMd7hbZ3ONRPRd8pfZfvzkyy/jLHkUAc4KVOJ9&#13;&#10;4UYWBraPHTgAjwC0bxetAItRkhSZKrdV4AaENJOOMHTANUxJ1pcMxJwQTkTIcVea09lPDEKpzOoX&#13;&#10;IX0VI5hCI2BdXY6CCoh0Htvt877+ZnBDw2GbFJSBJc2Q8ialOill4VBGg7JfDKAMWzdjBH351eNM&#13;&#10;mDJxytc7/v7v/Pbh/t2bh08/fXR4717eJb+fSU0mARSXAwPDusCyNTyGYXDgkQ/kab/SLx0vknH0&#13;&#10;S5RdeJI6PcoyAjJlZF3hMj7wyhTs3IUlI4Gwi536jmnHpOsy0hT1pTgIvQ1B18sqty8rff8MjnaH&#13;&#10;+/BjruKXQpz7I2zl8WzFe17316+rPnlaL95/S5C/78ANyGPOEFkaQ61tsyQI3dM5yZKWO4bBSYmr&#13;&#10;uOlS/XzbpjBHDm/mc91xRGSSenr6MK+nOYfiyeE8z16Nm90N5Pt2J5484Sbo5KWGRgwc23fh/iJp&#13;&#10;XrswWJNzK8wGSK+R6KccIHezylT+BbXzTIoW/+TT9zlLGFRrdaROzcCrnCbdAbAmlRS3gdPkqJ7u&#13;&#10;POtrvlxlV9a8JpLXD6LE7UKwiwPMU6/8ZKJovm2nhMl1+Y6e4MAga4jMgoEGusKXBEzW9Xl9WZ+d&#13;&#10;15HmM4r0kom5r8ngWY0MuObzqaeZMHtlBh76rQkL2IL6fCK326GDvzzwMcgycuVVj4F7vXYj/Vbe&#13;&#10;LXcornqcFYIX+O5LB3Xo3ElfT5nuuEi+i9sDuw6NtMe5XSO5MlrsVFEXI8auPOWt5j27+ayHRfc1&#13;&#10;oDg9mi/6CD5kh5HsfJAerJopLR3WnX2hQXvTXfDSdsUl7T+Ttewq4CwK7TW6Ir/OAjEZ4CzRxox4&#13;&#10;cMllJ+zBLYxJ/vCDHG1OLDgLt/Ipa/KDR9r/ccYK5YX0mvxlbHPC+RKE19CmT3JonGUg6FcdQjc8&#13;&#10;yR/jYiacdulwIGm/cQzqA11ZTHvdyf1ZDno9uRkZj/GojgfZyahveiUKfl6DwQvdUdlO6KMYO+EP&#13;&#10;TWSK8yRNsE08rJTP2DOGS+hIWU78jlWp409//NM4DZ8efvd3fnh4Nw61izOfBI2ckOHU7ceJXv6E&#13;&#10;JnrYBNg4uuTJTqMb2RXz/e9/EMfF/cM//5f/Oq99pv9o3+CDB3jXxYKdgiF/+9D2TRzZb1/KPeeJ&#13;&#10;tvTDR21TuU0f6gpb8kgDihw8yJk9Dt29n356P7tzIhIt01dQwzNj982MsWRhPvmdyVVeCwP3NK/0&#13;&#10;eG1AH5Xm4F6O3xQKDTHuAkwd8vpxesH5aAgPnJVn0TBOODDYICYVuab8omfBE6+9wRTWuD3GZdoi&#13;&#10;8eSCHUEOpO95uL9ffFUnWtFlEjO2BvpDbyYN7ROhba1wk/Lj2RDgDz5owoTiGODkgX5y1svtOGvb&#13;&#10;Z4MfHNDVg5e3PMU/OOvj4Pipo7u62FMpc2OjGd6LjsUn1+u/ylTwJtdMC3X4zCYBlxefBPcCmPTt&#13;&#10;JezGTvyKc/XTHut+ld+y93IdF3m12SuTl9Snb4rb5/O8wpJz9aw80tz/IqGwAm7BXFdl8WXJX2En&#13;&#10;bsF1XXK34pRdce61nWvlK/KtnfGN7EUU6gir3EEVvsFDec6NRRebFLX6mlcG6ER559XwGYvUo296&#13;&#10;9Tz/+/Nxg7Xbov0k3hTVLPoWzsZXYfUfdZ/eirPkzmho+hUuctXmTn7yIZDn2t55FlU7OPFoYous&#13;&#10;IG3xo/Q0b2jYeNGvT+qLdADQw4qWKRapX150W+mXvuxicBdN+o3E4pHF137hUnqQX/zEAwHuU06F&#13;&#10;QK+UPk7dKTu6ftFHp7w5/+LJlD7CQBPYdpEqCw+7hf/RP/5Hh9/7vf+qn7p/lIXjxzmC4KvMFT77&#13;&#10;7JPDF3kd81lsNl966yJO2p1twh7Rz9v3ww/2HNtpFj/IGZtm7CF1DY0cNYmLjLQRMS/40Pdk6dXX&#13;&#10;sZnokcCmtzhB2JKffPzTHCUQ50icBr4UY15iltEFl/JrdvFqZ4szHHH4XIec+9ThvjolekWdLnQm&#13;&#10;fqwf+2Jxnl0iGAOwGQ2r/xkzVhuNbI1eqR+l8AI71wGw6f7YMy0TxPDGV0jx1A5R7WBsei87TbxK&#13;&#10;2nbq8XPKZjyIvXI7cz/zxbRakDE2pZ/YuZV6xoaKLWVH9SCXPjl0pdL8T75Qpt/owEe5GRT9JTMz&#13;&#10;hhkDm/OYuLsbGZyIsR3goge44t+SZXKu39FDeB3b8XmOfkibrjkuxrbO4IRbdNH1sHAVD8bI0vSz&#13;&#10;fVrH6nbYoQ88vWOcuUpPmPLqkzrtGw71fg+vEdsf8au9RblfcW8rsy9//X7BeqvD5DrQVeA6oGEb&#13;&#10;5AchJMub/0EwDYLISKUVaYO6LxowYAlMO5qOF2NIfRXuKFyNgI8aJlITDg5znsf45SzhVX3xPGcf&#13;&#10;JLoCn0wmTD6ta7UmILM6qLPxzsJjhKDAIhA1FpOv7E+DXvgCTR62tovScN4C40S5UBDjmfhSGgSN&#13;&#10;RzQERUFkkpmvUryKMiMYJmvv5zOIDJDPc7YK+g0omV8FNsFBV8STEFHwqZDD5LUDO+OhRI8DZXkm&#13;&#10;bZ38zne/d/jd3/2o+P7oN349X0P4/uHf/8kfHc6fPjp8lM9J3s/q6Y28j+rwwpivgT2CXyENE9oR&#13;&#10;tYG2aNebATiiG4RCWSp0vxRN20vmDVZu2n57WaiRm052PSyBvB5PsRTk9YQ8L5m6hJ+Mal+wVjwY&#13;&#10;aCodbbQjMHlXOmXKoBAWjLlvlNj8jh135VHPup/8I8uDO1me55XmKiz85unNf5UV9nlXfeLL7fQF&#13;&#10;cW/Ls8+vjABuDac+UXBjcMcr150JhwcmHyaR2TLLMfL86Qy64aWVhX6pJTLciXMmrD1nJHhwbHKQ&#13;&#10;mOD61aDOwGHAJjYcnOp2vohB0xlE8DNpfpbdIs/yRZ17hwcZvL+s02AOfITk/Tj/8lWnbcLNKbB2&#13;&#10;CawVNpNmu6jsQMvLAIfHGYgMyvczyKN1TdhumGEmWPHvKBu8nZ1g8s/pIfQg0iA8xtcodUbd80xI&#13;&#10;X+Q1FvSuYJA3Abudr4vgzTLwO6htfepxjBED1J3qhCnJMdAvs+BVDI1l4Er1ikiGx/KqO9GKC+dH&#13;&#10;dkrcyE6DTNa7nTPPHAUkv/0x8jvnPb1THE2sUm15bLeGiTEYXU1LW3VFL0Yp48LKh3bgGLGLQ1/V&#13;&#10;nuKKUyezmWDnFSs02t2zdrI0Q/440HfpA5NvskAPr0FMul10cFU3OdB+7vUXbVT4aWfnoZx1Aj8r&#13;&#10;nuqDI/wu8qqNw2Tp0jshUHk4neJxJth0b2U6fNLOz/LMQFmvDtFbW0+PQzkymX+MGito0aCdPD5g&#13;&#10;qOWJ7DBSbsWjpr3IhJ0OrjNGzeRjeuo4hehthiI9STY6UQnuRC9H9SREo6YtjCXn0cFnzgoJrTVC&#13;&#10;UqiTpWm48sr4USOwRaNvQMhYQHNb6c1okBXhB4effPxV2uDf5NPDv3341V/JJ4OzmxBsZ2HheUaQ&#13;&#10;8Cn9LcYYx1miaOusCmbyEzynv0Y/JL+2p37QaMURv9BBTwqLg3v9svRVM+SPNiDXJkLGafBN4JTx&#13;&#10;znc/372NJZwyzmfRB995eD8VxNBMe7zIl4y8UoOZZMQOGnh0HNVyQVI9KGFgwkycc04cYCxoK/oo&#13;&#10;BSuzj3OQNbzuZmeb8VZ6J0UyB8RaEQcHro3GjARxb4qXJi8cG5RNkT7jWZ7HMTQ8UB/Q9MKqY8Fw&#13;&#10;RZN64Kn4OEpGT9A5ntNkudLdM76ta/kbuCl+iZO+Y0ct/tSGyB26x1kUoVRX2ilopR/akfWiu/a0&#13;&#10;GRzaD4ITbtQJnLzFL3HD/6kryVNn6mcoL9pc5V9hxYtjhzUdzVuGdfWIh9rcdcFZsNa4LX7BdIXz&#13;&#10;yquNlV14Krvyt3447HC7juP+edWxYHxbudWG4XQOT04/Cn0C3Yrfyg5tVu1H3xfnjR8L51WHtE4+&#13;&#10;lAUnzyvIs/K5cvKimx4y6aE1bsQWZTOKe5FxsU7bDcAsDpisWaSYVy9NgOkdeESBpP8aQ6L34jfh&#13;&#10;gLXDzqIBePCn56P6wufIUpwkaa1qqFjnlVFI2zECv2Uvuiff2iv/0/dmFxnavM7oyvlSPrkGX30m&#13;&#10;EBIXWGVBAAQO+B6V8SvsjC9kGvzuVgkMY8lFnADsg3GYcAgMI+CsHHmHmH/o8dxxhV5PkEeAl3HW&#13;&#10;mIqf52fmDdPOizYIiCtvUk5J9Bfn3k+d4AkL9lCj3SZ+/UWbcMwH1bTTRvekhuboiKX74Kkvw/Pj&#13;&#10;n/3s8NPMD+zM/fCDDw8/+MEPSiO4ZMYrw+6f2k0cPeCT7l5dtmvVuPzxzz6prfUs4/ejzKc6nucM&#13;&#10;rS5KRUa6gBC5WPJfm6DjoD4444G0V6/Gsb1ogSN5exp70xj0Orr/PDaXxYL+Sxnca9uWx+Fb2sa8&#13;&#10;7egcwXvSgT9zn8KlrzK22WtwSsnKm89dm/zbDUkHyqcsmYan8aA4pi6LLpXF8Ef/KM7BW034vRxv&#13;&#10;dP3YpuT49uGv//qnsXGfdNzzkYVb2Sn8MAsKH7z/fm3Pu1mg+OzTL8JXu41DfxxGt/MLaelrkStn&#13;&#10;jfWsh7Rp5N55QJxYGZwr3/D1j6wHzfaTIp0/5CToDt82WSKPeHTk08q9+HZ83t/VaZKIgokMp6cV&#13;&#10;/j6P9oFDnSVtg0kdWyp1piPAaS+/+/Lu28bJs4LnfeAHWKlD36LmmK8wtkK9D1JL7+xhLTz2daz7&#13;&#10;dd3nf1PcPn3dg2vccq08rYpWBlfAxO+Brrh9PveTb65zP1oLI/CqSiX343lmOEwjK0sidF6TJBMc&#13;&#10;70ArVw8cYQgei6kUncnXbIFKB4yBLbe8FG4NQSt4iY3sRwQieulAmzZOfAzw5IuukVjY3c0SZ8wY&#13;&#10;rjofS3g6dCKDU7ZexdA7L86IYdzM4MIZcTfbrigndOuYBPj9D75TYXry5Mt8LjJKnZGdrYfpOhG+&#13;&#10;rALlwFkD70zKbDnOgJFa1WsHivhXMTxfXDw/fPLJZ4f380WCd7Id/snjR4c//r9+fPjZf/wPh4e3&#13;&#10;Lg7ffe9hOiPlmQliR4rgXoHcnCKcRAO40OHuGa7tCY04dpTq/miM8nzjuyIhKUE+VyAa0fvKh0zf&#13;&#10;Elpf63p7psmzpWvP1jWDh9iVjrxL/JqQP99S/8JZ1usBTLAWbOnX7z3v467D2JdZeO3zk8nrdSwY&#13;&#10;jc+D65sDJgzT9zCv5E+yHGOIZsKQfy0VvA0c5OJZHIundx7WkVeHYz5FTQ5vZNJKAYBnUDC5Oo/R&#13;&#10;YABuXOTcZMUkyeq53Rx1Kpi0bKEHI6dfGmA6EGdAplA7iUzf0V8d9HnrhUn/68vdKRyPHCZrAo0+&#13;&#10;ZTxbYRdMpihyE1sD3A3vOeeTyFZDBAO6czToE0ZeV0ASX2eoa/qdoN7Lk+DzrN7llbdtVH+OKqkD&#13;&#10;I6bg4d3wgPEEDp1ldwwnChztTHmR13qEGg35vLG6vQqznD4GozpA6K/wwjkgkaJObtf5IQyenmNE&#13;&#10;92U1ZvBJOyYevpxZruo0YDUuOMADboI4utH7s3Bdh+ZmL0p0ypzJIZ/XdrJfrnSYtMo7r2hwONm5&#13;&#10;kXaK84JRsRzZjGdOq5PylR7Nc3WgQTTPwUtehobnCJOqglMveRy5nbh5dz5I1WAzybx583lp09b0&#13;&#10;Jt3P2cDgPwvP0T2OoFfbZ2yj02O8oBme6sVTO1XUzRjnFNeWHCaVuTTTrRweynlzqbNTl0n3zUwo&#13;&#10;7ArCW+MPHU6uYN3BeLsyTu3eqnGVOo1B5Ts9lL7mmZzNrpKRi7AsefRLumP4kaqCt/ZNfAar1lPF&#13;&#10;JaOvO438ObPqNE6T52m/f/1v/qxG2G/96KOMXWQsO7uCQ8dTbW9HYfEEIzITnvsiwUlWmrj3GWmP&#13;&#10;Pv18diMVIRjBS9nB621/0ShohzUhM3lbr+bAg0FqwoVGfcDrrMZhfPF3JnmLd3hlsjkwwVbH6Ecw&#13;&#10;GOYM3Fba8uqWx3kIJjt3jZ3yJc872W3JCcnhZjLQSVDKa09B2cpzyrtfsFwF47T09VvxrvAQLwy/&#13;&#10;F65phdBZ8zJwRw5C7abjW+Dan4EXJ1D7A9kFn60wDpJZ0EhrpbHED17BN/d21pZHq67wFD76bzYd&#13;&#10;zYH0SVM/mbc6rt+7mmApK2gHEjcTzdldAA6Zl2fZLTPBOPJN2nDhKMfDJxI0sgT+VDN89aAPm/Ql&#13;&#10;U3Pt+YPGVH0llMbQIKx2WLiv6yogfeVZca4D46oBL5/6pL2pzCq34Ky6ruddz0tWqhMCm8MLjSPX&#13;&#10;oxNXXjDXveu6X3XucZJ2HX9xSw7Vq618lWvVPf1m6J7JA5lOG2zyrx599V4XFOJQq34UO23nmROW&#13;&#10;vF3Y1RgdF5OysjQTTP034wHcyCFCKbaWZ2EvmSAHwbXxeDHtiDGXdJOF6LgZM6LH89n6ZZMP7Usg&#13;&#10;yBCbTzsG4sY3/CVP5GhWxeWrIk0cvRj7WkzGEOWE4pvyR6fM1HHZxs21+Df9DCzl7ZCdfKkH2Vvd&#13;&#10;jQNmQ19VqaIhUXNFa8LQdbxvodB2vDZb883d1LNheZmvcEK3dqq+DY7w+Pzzzw+///u/f/jDP/w/&#13;&#10;4/i8H334Xl6Bfhg77V4XxyxOO2POZP6dh+/k/t3Dr3z0Ue85CNBp0aXnucUGsEu3u1Ky2PVJvsj5&#13;&#10;L/7FPz/8u3/3byvb8LPgQg47Z6kcjL6yAD4OipEHY8TaAcoZbAezsxfJF9ZECobmPNAu6Bu+Sw/f&#13;&#10;o9uIUO3ZXtFLLsk+W4sMDNNnLI4bM+0VdXf4NDx5lkPZ9ZtZ7LO7mr2U169DI/tVfG2oLJax7ehG&#13;&#10;NhA8Vv+ukzJjTts9Y8zte6E9Vfboh/DHeKPP1eY9G/vFIgy9Rx5mt07GzdBylh2it7JTUtvR8caO&#13;&#10;ZUMYoNF2I8ZB66/sB8ASqiUYu6t8E1IwAY5hTRibPrlkf+s/zfBtf1pOhoE1Fz05KKRH6dXu2LXo&#13;&#10;a8gAX51x2c8n2t/2j+Nj7+Ar/k1pkyHl9OuNLpi8NX9ZA7sj7ascWKsO8OS5ZJXEXyJcwtVYacFb&#13;&#10;FJKwKl8ZxLlf8Z7fFOQprB0hE5EuEazXp6l4vHWgS3ih3eBvey6jVac4TaPXEA9ACtvArwl54l7k&#13;&#10;/nlWEv1ed2VNp0uDboKyIbHVCW8GkYmHFedUFmcKgvud6goDasQxwlJHshAO732e5gTwk+DV0/eT&#13;&#10;w6GVlL4BxPbxrrimg5jU9Z3I4Gcbt0GL8ezgyvffe+fws3gZO5lh9IXGOT3ZKppXGBzSlrMhAluZ&#13;&#10;dqR0ouwk1d6h8axb7P7fP/m3wUdbZCr01WeHH3704eF3fvd3D/dz8OtFygcr1JUGq2EOltWiw2fA&#13;&#10;tqCRpqGatm/nY5apvGnJC8ZSBKlgYHagUOOEb8KZcisdjG/mWalvvypjkiSAMQbdkFDFmThhR+Ei&#13;&#10;r/Hf9mfh5Cqs67pfz+vaTG/5Iw9c9zROHFwnvmlHlhVS09yVgMUz1xlIctf7ZgmcY5j7Mdz9HcD4&#13;&#10;056cvCbPD/S3DFonOXXLTgYDgwF0jNbXWXF4UQeAwfLFXV9GGQOazGtzhpPBw094kEM/12BF/h0I&#13;&#10;64AwwSsQXdGKsrKbxQHPBiArn0IdCOGTuk1g10FjdYQkrisCHehuHR6ePIwjJE6Gja8m/Lagzvkq&#13;&#10;DqPNezehsbssoj9MqKxo4yfng3STeOX19cPrnO6agIWMMTtL1C/Ps5wfsSYXaFKHAa+HT8prd0N+&#13;&#10;aLnTr3oEZvDVb9Fmt4ddMuC2n6/XO+zoSIVwqCG39R1OnbXixtC4fTv9N18zWgOS8wcYgOhwJedr&#13;&#10;JdNrMRwpNYQd+po6OY3go1x35ZhIcT6cxAlC5yTNuTAOymNsj8xFt8ZYwIM6x9JmnhlexgLw4GmX&#13;&#10;C6cFGqQ7wwQMgdFBnk5eWJWcd6EZVYwKerttkPa0I+bW6b3ysYZv5ApNyk5bxIDJKhT5sOsn04Lq&#13;&#10;WbzsTpzoYEaOsutT1tpNWfJK9zJIyJFdLwwg71Qz7J69sqp1yOpPjMjAJ5+rC4InD1yssD2OE/G7&#13;&#10;OUx70Xca+l8H/1RTmkp0O6r+vBnwMeCcp9M2Sj2RjNY3zjAGVfKlvDGhRsHmSGim8PRmVoo57OPi&#13;&#10;ONxMO55ld2Q4zfZJWVuwXx3+/Z/9pDL2a7/23Xx6O87LryOfDLDk9Olrh6EGVELgBC9Gp/bqRDE0&#13;&#10;PO7qYnZvJr9wkXR5PaJNXmF/ra7a4sQvuWnG/PHMIGdwdtIYeMavRdfKtwxnvKZTOF5udteVrMEh&#13;&#10;QfX6luv6GSPpMn2CrKtHYAj38+Hhp/fJlbO6/CI73KozC+c41iyalF31uV6urpHzlKkxm6ugzOAT&#13;&#10;OHk2SUNX2zR00xUcZGwV7d5r8iz4C8a6gqf9h7ZpF/3DbzlNVKTOmaiOfqkNFLjqKP+2uk109evS&#13;&#10;EZ6p30HzZFlfg3MnlfAkfAnnsTPwvnBy1fbwiuFXOBymZFc/w/OOI+hr+WROwN8V4IQ70RSFQz+t&#13;&#10;dHjpm6tPqAwte/4sOOu6b6f9fWEVh8F3n6bsHiZcpfut9lvwr18XnH35lWfVuWCt+OHFPK1yJnW4&#13;&#10;0/pyLc3Bo4c/R34j1cVRfr8Fs/WPQDRu1bG/yl85S3dtX9ZZw3PF6LFUnfZOXdF1xnrnjZ3FeX8a&#13;&#10;x3b1b9qSU/F+DvT++km+PEUH1VfGJqZr9FftRL+RjdgMWXzT9iOHI48n0WEjm8ZCPOeEKCaR6xlj&#13;&#10;4T2SprXb4sVz0SudfJVvmxhxrq7gK5WT9yhjzbtloNfReoGArQbOP/rfa690gMk3vBxmu0L5nJSw&#13;&#10;cpNleCOb7MZ2x5Pg4YxB8XXI5J5N885ru9pCTdvOJfmUA6w45OIuDTK4ovwYFv7HdGnaD40DY/BL&#13;&#10;+wbGwFXP4iTYA98URZ8ytq5FIO1uocQXBe0C9YU08JRhE7Ax2C3mW8Z5CzUP40D5TnZC2Fn2ME6U&#13;&#10;d/NZ9+9kMdar/u8m7f0P3j/86L0fHX47tsLPPv748Fc/ydgT3pK/yllsrNZRnRm9Vj1mwTf2UdqG&#13;&#10;/tk85uFxbI1QalHI2TpJSBL86ibZiBv6yJtw5FV4mvxtN0B2QT/0Ktnqj/K9zG6Ox4+fdEf/zz7+&#13;&#10;pO1kp4ny+I2n7IJ799jDsTcyntRxknu2rTlf9XGejTdsBbpTmkVAY92nn+YrrAH46Sef9kuTIzHO&#13;&#10;5eJ0jC2VvC9P8oXHbRcPBxG7mpzezi7X1hPHiLkZ/VC7tO11VW4WqZW31Hckf/KN/MxOmF0iEWnY&#13;&#10;y48Iz0s3T463/cXJVYd2il2ZIyL0ldPwB0/A0nPaTqFh2djkecn7uqpl5DGynbzCPq0R+SNP/uxJ&#13;&#10;mXIrw3ZVFnb4MVhOwoLp2h8l0DzDu8KfrE3fP6/7BWPL9q0XeeOLWOyevAAtIPv7t0FaFbtO/uQM&#13;&#10;cwXCOBOSbMMN0xnXYK98yPJuMsG6wooQ/to7k6U/f1LGmSFWhF0ZG6/TGZRLf+5W5LIz92quoUM5&#13;&#10;5fl1X+fBZr8MZKGXAqJkeNfF6cyn+ULH7cT75NPd25lovHA4Ykz4bC27lw5B6KtUgw68uvLYzwfD&#13;&#10;byaZD/KetvfOXyX+/ffyKdfH+XRmJj8XzhCI8vC+4K0ckHm7RuB0nk72AnAcOWPwZiZQRfo6r+l8&#13;&#10;/dgnI1M2k6C/84Pv/n/M3Xm7HclxJvaLHQ10o1cuErVwNB6PPfPPfP8PYj/WeCyJEsWlyV6A7kYD&#13;&#10;uAD8/t6oOPfgNkBStB7bCZxbVblERkRGRkZGZWZd/Oe/+5vsjcuEEV5RRpZn4wHvbTBpoIDfbNUj&#13;&#10;IZdRIjPx0SHwZdsbgJD/g9A2K/+SNx2A7ylV/ECAFVx5+AGQRGzbvy1NnPR28siNjraTWTBrmEAu&#13;&#10;v8pP8w+kkaelfuFM2p/z98SPs8LX69ik6Zr7dEX/0HLgVLSv+PxD+JOmjkA4AfthvkniuMP8qhGK&#13;&#10;LPJrYDP4mkx9n6V/vOqcF8+f+4wuo+pFD2Y1STbZdzJ9LIzudbXKyd7M7nNNG8yXKGIQBabJgmdv&#13;&#10;6YU6UzIod8KUpaucCu/nvAUTZqtR4MDhAff3MoganD569FEGCh732TLiTcgqUobPHij6Ml/bUc6z&#13;&#10;JaXP0le70uEYVBktG0yqLTElw+6V84bZAbEZFutwwE8TCDg9DD8qT5ErdN6Lw9EBsctj7WgFDgOD&#13;&#10;ESmYpDkPxSTVVhB6wwG391LnjRucK9neYcISmJ3IHzR+8+28wQHDlgV5wKEP4TQOC3z7IHWBY+UZ&#13;&#10;R2qM2dvZfhE6TIJehD7OEDjC+U5g9J4OjD5i4O7WonVKqVNbcTCAQf/4XC8jxhshTkiTXnRqSxMw&#13;&#10;OPWAV0u9U5YRU10dnswbmXA0hoE2Uyf40l/6PHteTa5uD5jy22ol4UVWFvmKwdRFWiOjodMATK7G&#13;&#10;WJkBWb0vL2c5LVmSBl9nh9iqpay6GfvzVsmyV7xhmMXBF57pOdoUPd/l3CeBAewtDjmcifsYcwwX&#13;&#10;8vjk2yc9r+fHNz4rX+g3jhB89uvEKPDQxsCWjm91mIWPZAU/ObgmTn9MxS2DZpKVOuMgETKS9doO&#13;&#10;DF6eGHiv4ilnuL1IO2VnefvQV0++uvgf//Drjjs//clHedv1qHqfDcrRXsM0eFmZqP/f8GWf8AKf&#13;&#10;vg1vvs4Bxu0zlbvUFMQMi4MemsagPBB644KHHSvRmx9eiEPrBun9dGTSwdZmGxinnbSnMuW9Jbf1&#13;&#10;ZOHok9qseOe+BhkYKSee4U8mvEhglNbhkrNZjHUMU05L+NBRe1V37xP/trD51A13P7wSLzTuuN/2&#13;&#10;xyz4j7NEX6dv5jd8uarpHM7gUTEI/uMU6pvi4Mt+MWHz3Dei5cOM2GQrbCjvtJ0JoT5KT17kEMfq&#13;&#10;+ZTTipVPeVOm7RLc8YPOmfpj62i7NI90ehw/paF7+YB6z8OLgZ3KShgJ3nsRyh5S2zavQDWn+KSj&#13;&#10;CQFHebZIsGqObXvXDeC9LZQ2cpXQOsF5S96FtbAXFj69LWz+c1gbJ//5vefWnXYQr73CpN7jHX7V&#13;&#10;fpMxwXPLJz9BVZZMbVgnlpG0cHNt+xx09XyNxF3hYIvI8ECfeBkZMGk2gcX3ykra09em7qZuepkz&#13;&#10;mn5Vrzq2f+ShdWkP8iCe1cjhdjO6GAp4VjlIWWOA+5FP/XB04e18hQXOnTAnX18gpvBVi1+1bSqY&#13;&#10;ltd26JIrN+6Pp4M/Iic2xDdVHdgoc/teHmxrcOg2e+a7nFtoGwb2oLXF1HOGy6w6PeKSVnlPumt5&#13;&#10;05qCSepIL+l1tvhMG5R3ME1Zbdc6iifE9ncAectFOfVsuJrAjjyJzxT0SB66wd0yU56OGj2tPfRf&#13;&#10;NgMnCNkYpzn9mfL5z27ye5xGNlZpH2XIixWZVjqQJYfGO+i92x4f3O9KzocP4mSL7fUvv/xl8oyN&#13;&#10;x14or4Jm60gl8LFNtqtvDUY5P+xO7CGSjhrzo5GdjA/0TfR3kQuO0BwHEdmcMXvgDx+MSUs/EV0e&#13;&#10;im/7ZZ5mBJoy4Utk15cDrWiR31gYQQkegRM8lSNLVp/Y5n1eV1+0HP0kiZV1MkNXmu/BVbC9OpDa&#13;&#10;3/YloXiw8Kcrbe7FDshxEc8yL7sVe3Ekysq/bB3N882c63NgVVnj25t+BNK7wvBE6vLEPY1wpVXE&#13;&#10;vD2g/Txol+thxFM9p9bD9DynffxLhulf5J/L5E0g4kYuriCf43oV+2Y58Uc15e2283VY8oHXvqOM&#13;&#10;Z5EHHoXR5/lzxbGzyOP2bbB/mOuHMVP/4H9aYXI92wI/J36JOs+r0ZFgMtG8BNaPeKQNxFE2JgWn&#13;&#10;SVc6keahEHnpHBxZpRXqT/Ul0QDFKKQA+ta1BjIPm0ZKt0k9yRKBHS+hvDpVUtNZOGfi4dzOyque&#13;&#10;eJ3qVjxonBJ384P7y3gALjOBZIzbfnMvoO0Hh+PT7560YzPiefArrEgM7nCAy52ceZKek8mqwSve&#13;&#10;RYcmZuL2lz/6KEvdbmSlyDc1eDiBTBjwkQp5EAX2LAgZAHnQXfvWNOB8GeiVA3fi2X/08PbFT370&#13;&#10;ST47+dcXn8QRcyOd0LklPLi6T0hu59MUXf7W2OkChH3aKJEJ8Eaz3yhw9+KTUOL62HZo+6GwbTx5&#13;&#10;JvdA2HKnNpuib/xdOdqrxM0vzm+ftyB83xZf1JNprwtr84Kz9wvrXdfN+650cP6U0Fxl58HHFDop&#13;&#10;FcImBK9mSebiN7HDYwmtqznmtulvKqLlUY2IgwOFnkYiK5R8XBJRzAUYoymTz8haJ/yZRHI02qpw&#13;&#10;s995i1F9TCwNmB/krcPIEoPcJCgThMjzvQzIziSxTNUASg54zgWHh1pdYQDZ8yscgEzutZ+BclY5&#13;&#10;GGqCU3Dk3OBYwANvxUyaGWScl/30d3CU9n3iup0nhpH83337ugd+mjgz6jqRiE64f59emRUw8xnf&#13;&#10;eTsNP87O9kn0BB9vUky0wdcHGbomYTUMMjia7HL+VC6Sn+Fvm4iJCrwZT1YjvJeVF3CQD6+60oJh&#13;&#10;6RdcnSvB+XBpu1x4IJ8f48YKFgavyaS3HnjO6KUD7+XTewJnyZw9Af6sqOm2meDxIsuyHQLlzces&#13;&#10;4giOiYcbB8ZFxmn03csAzXn1KssV7h1OoX0z3XNeUi9cv7/1fbdBWSm3jiJ6lhPm1m2rjma1i3bH&#13;&#10;g2nvceAwYuUtn+Ed+smGcUCbCj1jIzq1PA1efRuWSf2tyzHiyAhjQxuQBfng0efk56x5L4bd89BH&#13;&#10;vsUzAL97HWdQDCe0cppwKt26kVU3WRlI//ct7CFbq/uMCfKTM1dvxBwWa/JdvXvUYSUP+dp2y02I&#13;&#10;mzGlch086M2ee8Vysw00bfjCNsu0sbL+Wc1hBYmJTAoERmLjkAJL99108C3v7YHf0emcJRwEPYz2&#13;&#10;VlZxpX3/8Z9+W9n967/+cbKnX8WRnlEsfKZr0Gyk0rdUhf+3L373+68vPs+WnABOWvpAxhd0VxFB&#13;&#10;gF733AjXCeJOtCfKfftIeC8whMXhu9pbZ3iNzZBf9AAAQABJREFURluP0ExWrAbxRq2Ga676Qg3e&#13;&#10;lE22/Oaf+gYPqE6fGgONk9Bbrhj9IVQf4SQx7pn4W4E0joGhA8zF7Rxmoouvq/4Edid7oWOM+uAR&#13;&#10;nIS5mhjqZ0gauhj4dUqELs4Sb7zRmdvS3czX/gC5v9aXeq2MYQNxltRpEj3kGU6MW22nSvVX1nId&#13;&#10;nMjf4NMJXXjZSVDivHDaL2GUsUe+4enAA9/E6tZNK1uvdBK+4sHyX6voZ3Bwv+StnVBcgmd7QzJF&#13;&#10;UnpfPuTJs7qEbYNuKXRG3MFTMDbP3I8+3/wtnD9DN14cOvvQKdI37TzvwnXd9PN7edVxPW7xuuLB&#13;&#10;Qp0ravGp+eCeX3VR+PZ+nOh9E51xkL4l98YUek04p0m94AjupYEz59iM/KVE4qfNTngm7zjRJi2F&#13;&#10;oxczcU7jGD/I0d2Htt/kUOXg9F4cJmDqI32RV1xCd2Suqw/hl3rVZWa7erdtnDxkVfv4wXffyns5&#13;&#10;aQwhrxyflenU45So9judP7gJJ15WRqaqRE7aQWp5kBhXfWro1j7Tn0tfZIae1tf0OTrxOysrsqqM&#13;&#10;w+R59C07Ht+DxlSRvMtfVYIrWbsJpzZZfBp79QeNndAfbZWC1bHgTABn2u+q1J9+N3AOJoBU3a38&#13;&#10;8GchdcxNlDFz5UkaXcypYYw2LwIPaV1ZFn7hBRqtEmgIDOcn4h99jRfffWfMfH7x9euvLl5/HjkM&#13;&#10;H42ZH+criuwSL9usTgRfe5MxLxzYLvD1sslK4fux9e7eymrgbJW+nYMa2UIcbX0hF/vOaPY6/EOb&#13;&#10;v50jpv78h3Dt1uUlGsT3xUIetp20JdUxNNGTkTd5Q2NX3OSqzz2PXMCXEwZDXoWmF3l5Df/KR2S1&#13;&#10;dSaNbIMDJwFNJ5k5eOjlikBMwIVc+0b5Gh4f4y57IqCq241HXtgRnVd56a5/OQ/zRmxBq5+0KUBY&#13;&#10;Us0J+FsDzPwmwE0Ilgax3BkfrsquDJUO0fmd6DnABJWGPgYN12YNDs07yaXXn6PK2nXSWy7xbcOj&#13;&#10;b2iDt4Vpq7f1kXfnV8ZvnGnB7Q3Yg2MYuFieVQtm8IPw/D/leRPGWRElkv9d6dfj8bVbxoLT7Vb0&#13;&#10;Jqw+bfz1wufP8kw+7CxLK4wV0CKVxtWhQ5O3kE5DFjCF0Pj5eoPPeF4POyhpqu5nZ6AFljLdgx+l&#13;&#10;T/Bvp/dYEtWJ1NEecCTcXubNvuYk5D4syg+MdJ6k69C29FAtHA3cH5cxfO96+5z97y8i4I+/vbz4&#13;&#10;5vFXRe9B9gI62McgUqUQQ8DBWE6EZwRFowd6nBxZBqu//OSnn1z8x7/9i4t/+sU/X/ziF7+MosoK&#13;&#10;mXw54nbOPqHQXgcPb2Nu1PGSpc5BK6ZY8sz9g3S2n+QTkT//qx9d/OwvPo0iCwXPn+TsktCcvJeZ&#13;&#10;FN7K+QO+5OAQHvS084BZJTAdtG0U+k7yFmp0+esB346ukQ6ubY8caEvwV6mNnvyJSzlBPXvfiNOf&#13;&#10;pKfQyMpVfskzgBwKrOWnkLZljCizCm7y/xBv6QJ8B4c+9s+BWtOuYufubfjCf2lwfRvO53Dk2fo3&#13;&#10;/5bfsoPI0H2eduJjMuz9gdkbOKC4S0hzHYWyubVp+lf/pV9kQDNJzlyqfcLAevNJPguaN/56GCcE&#13;&#10;mWZn3M0S/56QHieBtw3vv7QHNm8cstUGjn4988LEMp55kzIOF1s84GAQdwAsBfpNHIJotQ/WEkZl&#13;&#10;HYT8TdINtNI4C77Kae7efpkIc1jo++s44DTlWDSpANPk3CGy6uEc6JvsA69xJARv5xpkIKwS1/gJ&#13;&#10;HAJCnSt0QMIYH+mjMfSs6jCw+7QyvQMPK0vI+4f5TJzVMTlWukaqSd+N9LmugkvfRgfjlePFIO0q&#13;&#10;MGA5LMgBnPARPHrQdiKrEDxb8m4rBScWRxRng4N5yfll6h0Hkwl/3hLW+BgjpFtj0sazCsXKkLRP&#13;&#10;YNODDocW4IaH3vLf/jC4xHDZ9qyBnXb3RimNk3zJk3bxdgQuL+NEc3ivCanPv5oc4hle+lrSg/eG&#13;&#10;Xu1lpQBabsVYn2dvYyJwCRw58CAr2kT7CeTBAM/hRB9rU0aaFULlZQwSsjV5s/oo9HVVSfiJHkuM&#13;&#10;GdV9qxVDUbh7x9k67xXvrhyJYYkWYmCSxUH18MG9tKdJTXStf0mjt31RB+7OzPn9F78rPOk91yF9&#13;&#10;w1sreKLz1DEDWD8MKcW9y8TDJ2W6uiT1zyQ2OgN/wpMMDSmQHzUMlLdxuYm6bxRY8KUDncBP+yrg&#13;&#10;tPxXceDfihPtMiskfY74H3/x28B/dfFXP/sk40++hJJxRD14S+4M6OPoQeutfAnJYX/RDenfrTP8&#13;&#10;QD8M1Cts/fM0f7WfAKb6yLmXHSZFfiaGgnhj7N22/eDRyVfSwLUCps5Q5YKnMXfGJG8VS3THrHSc&#13;&#10;5Gf0z9iljlmmTWbotnmpgk6OLXJJ7h0wK/G96Cu4+sHdT97roXJ55Luef2ku7yNnAvnVP8Bii3C6&#13;&#10;7g9e4vsvVzhewZg29byOkZlk5gVN+nknyAcvxS8urXQgpe7IWP6ox8Ge9A9+0xOwq9Omjr1xItKZ&#13;&#10;3hpP2vJy+KA5TXjg6yXSjUxs4FbeSkyAw9CJrkYdfMSHI0L5ZL9ZoZbnaPPEz1avgUXGhOFP8iuU&#13;&#10;3wFl+lT6Ax0u1MEYGPILxTP54Qivjmnhw/B32vg0+W2J4f2kT8Q6xsQtvCPr6bL5z+vdxC1DTr2G&#13;&#10;gMfCkofu5UywWtN2hie3v+kY0slZ6NBetkx8G31nbKFLOLW0n3Lb5osDudt7fWEnQ42L8Uzuh99h&#13;&#10;XPqJLd8v0p/1v0dWKUYWKmuhl2NMeztXK2owv/ST8nbkdGWXriLXtRcDXX8aPVQN0Xj117kfB6zV&#13;&#10;quS3Tr+szKZTyTJnr7EqCbWpp1mHHnxE784Hpr8cAkIDdpwYvQUvwbaN2hfBjVMebc/zc7Wy5Gl0&#13;&#10;oa9GGj+Q1W0eWXHd+5bngAE79RgnR9Nm4j4OIDi1zQ+BpEPVR6b0O3X61eEw5kPxAn/kYvrEjHiq&#13;&#10;Qc/IWTOe/dk2PYvqbevPnfS9P88jbn+cyPqAtuFAHtsn20Yy9uC7dse7/sAzHzn0C/jyCXSGeLL1&#13;&#10;JGPWOtA9e8n107/4yXHeyQcIbLkvv/+y50SlBdNhyZKVnHlx9PROvw7z8MGPcuDsRxevsqL5ZbbU&#13;&#10;mktZJWX1f/VX+KidbmQlqr6Ex10dfYiAJniZMdsLApZUkjtGnfhWPsB++FReKZTn0RvBKXIMLttO&#13;&#10;fzDuX6acl3AnZ4kiCV6oa2u7CKYOfRIy+vis3klyQ/GG0FlQZ500uVZewQrvOVR8IVBbeMFTWsL2&#13;&#10;m/l4x737XgBFf8QuJ05ao31OPSmvb6BrWgnrk3Cq1s2BUO4AGJm50p+ihdKj6Knsxl2Vb1Iq2iyF&#13;&#10;3vq0zlF3FfjkABMP90Vic7WOpOcKb/UNL4tG/6zsytQ2m9irDLlTRi2TDsf5TT90v2Hv93o9fp+v&#13;&#10;YIpZHBY318Vl465KLh7nMT+8V/72ApF8fr/Z3wZ80+T3IwAlN/cHF0BLC0TxNGL2XjJ8K5jtxKNU&#13;&#10;bQXwyVPhjbqq9CIh6pC/9TBCpi4CRjk7xIhARt7JfTsDwRYG3tTjvv+Cq4LewhFTjUYJ3U0R3w13&#13;&#10;1aEefZDJZgaBy3hhv3sWY//p4+RmQL2MkRalkpKUB/vhRjrpe3mjf1PnjcPkwf3bUT7vXXz0vuX4&#13;&#10;Ly7+Oo6TD/MW4POcoPybfBL4WwdbpuK+iY2z45a3sIchAr04bS9++smji7/60acXP/vs/Ysff+KQ&#13;&#10;u3y9Aj9T7mUmNjcyMbudt40djKq9kxBY0xlxJwKSvyXQ9QgUb9sG4Qk1usO3afvwOsmNw8Ojg07O&#13;&#10;H/4tf7X5nxDeaNvkX1nbAXvTg0GhebYkW0CzAKXNNzHv/nsdLc8L57wUeAtzcZJ+fn+e//r9lhV/&#13;&#10;fn8939vgldID0b0H4zxvaY58xjwI/Mh+8h/sOFVBfm3L2bKMa28inN793//p1xEoX3RKY2ayaRLw&#13;&#10;3BuaVzkDIRN+A5bDiU3KDagBkrzpU5kI3cmA/H7Oy3iaZ+eUqEc+hiLHhwlvD6PrQOQNUAb01HM3&#13;&#10;WzGedivIdxcPbj6I938cBOLg6K2RQcak1ZkFnYhkwmkVTB0m6fvzFiztEAbMxCwD0c3Z0gNPfOAs&#13;&#10;yU0Hdwai1SAcOvTB8hBsdXi2reXVg/T6CDn8P3z0Ybcv/TZ7dhm43S+d/urtyY14PO33/TpOnvI8&#13;&#10;CsbbO3grL47DRV3P8ylUb3y6ciWGnf6zzgv0ajc0WM0j4OE4gQInb2f6paIYpJxKYWWdRQZi+oqT&#13;&#10;GQy01pGS1SOcCdJNSt+7z5i0Om3OU5GXQ8r2xVfZ4sSBA1c8uxdHzsPomnuX9+oYY+wyguCNH/Bm&#13;&#10;oNHTDPziGbxsc+Fg4eigszzP0tXs9b09X0LQXs+zLHffSHoGd4N6BDTBZ3g6kmxlX9+IJr1GT9qA&#13;&#10;c9nbIjSbiPu0csuHPkYS3dDzZT5QR2QhePfT2eGL/Ay2h/mCCmMQ/5Uhd74WxcnxTfb2+2rTk1w/&#13;&#10;zF5ubzHJT53p6YygGkcYYgFQ2c9oU1nT12yFrGGt7qwcmc/Dw0NBuir99DA+0iLJNRMhZfOtxdCP&#13;&#10;9pEjfTNmnmpS57T7rWz90lc5nzjWv/3uq4tf/PNvU/by4pNPrAqLYzKOeeXUhZ/w9TWdJ+nfPjFZ&#13;&#10;IlI2yCZPHlUd3JI19OQaDDYovxNnceRIHLlxv1dpXS1q8hTZ4Ly4kQmLFZJ9u9d2pkOsgBknizYV&#13;&#10;tP15peBvhHHJJOV8cro64GX6NqTl8cMjhhUdJz/cMG/zt64873UnqHAyyaPHNq6Z8gcu5z8yA566&#13;&#10;9PfeH3WLQ4qAN8ft8Txx2pSt0glm6oSjuHWYMESHp8MbDVNnUPjX1Sy5zlt9Dr5pY33LCjdG+3yO&#13;&#10;Vd/VNsMH7PQCBh01vIOROPjiG/rbxwlCsMaDtZWmLUpCaSIvK1cTe8UjNAu9hk8Ea8ufrke6FhbU&#13;&#10;JW3TJ3b+vi3ujTqSTZ5Wi6AjkAHhHE/1KJtLw8Lx4H5/k/rmX3UsP8gIWd065JTer0P0gVP+xcU/&#13;&#10;/dMvOo6RD2eEcVJzLHCOu/8uunJkaGinM4xJ2h/6PVg1uoCsDG6DU+tSZ/LSo+RR2a7GTtvRH5/k&#13;&#10;3AnOmN///svgFVlNfnqOfjFGePmHjuES+vk0Aqv4s2YnTL9C+8h6AAy/o0CMmZzWxtd1+HGQ380b&#13;&#10;Ow6gO1mJeJkvpbzOto5uo0t9Q8vCvmovMVdyGZkMxsU5tFRGq5uGP3VER7dYUeX3LD+rSnzV51lw&#13;&#10;Op0DAYJ2STVkuzfqCS3oaJyKE8pf1+YdfmCKnHijXYyl6k4LhfpyavpleaNs6jr4U/gKviNoww3q&#13;&#10;vh6kb/zm3Wd5xRlnBboOf60YpXe/jc0mnXMOaOMEPSvOVRuRGavsO1amDb1gMM49C31WECcx5V5d&#13;&#10;fJBP4376yWd9wfXRRx/H/nh24RpqL37z63weOPlehS/6wuvIFllwJsh//S//a77k9uOL50+/ufj9&#13;&#10;r//l4vJ724DN+Yb/r9NmrzPP0ix4Zc1J6WuElU4ZM7DIToCDP3h7uk+97o0r6NM+xvZp2+kTdGjH&#13;&#10;9tA0/Mq4kNWnVtywOWbcu9JPhVeY5hbjUIpqNLRjR4IVjXFMZz5Gl3jBoszqr/K0zo9x/D/Lak/O&#13;&#10;Ep9qNt6yo+osUiYOk1JtdSd+B2bpTSx+wPdPCSmVbGyE9K3yZ5Sbfissv/pw7Y+0d9aT4vgNqWQ7&#13;&#10;cCNLh84IfvQUe2/Dwqtd8g78Jw/chs4tu9c38Z365W05DZag35a+Pk6cvzixV/neFZbmvf6xfO9K&#13;&#10;vx4/M9Ij9k1Crmd9+zMBGgYhYwjDfLychsZ8q0AsVzqM/1N9t7q/vm+qI1AaqgKeDpJ+0WCCYtJE&#13;&#10;UaVnBFIEOkYs+TOArGexZVsiHSoC3NoxPWUIsgBkB5DgnBYJ3oT2MFAZHolO9+sKjljjNWiefZ+9&#13;&#10;elnqnaEnytTBq1HoebuHtjsxVB6GJsuub8Z4vRdv5cMI1wcfZEJiNU08r3eikDJnufjgxx9f/PSz&#13;&#10;jy/+9tufxlD/9uLrvAH8LgdvBnDwsMfNgZk3e/jgh9k+8HE+y/ieyYvDuF7mTfvzrE4xqc0AedcA&#13;&#10;WgOVkkfZ8M0AVMaHX5kyZLVBroFBaMaT2cwKNGg7Ra6HOmGOyOsCR5DbufxJ+OMyE04dZeQvLvA5&#13;&#10;dfajcSQmSKeg+5bxqEO7neOx8nYe18Lhg3AeP/iNMAVscZ+88/dt+J+Xd/+2POcwzu83r3LncDZP&#13;&#10;4Z0e4Os3+G30XvGhA/4wvLkWvqt08kAWX0exd8Kf+E5icv0gB3tZ8WEQ43XX3gZbkypLWzn/ODke&#13;&#10;Z9JowqqPGozck8k51HIEhPNEXQYOjgRGutUBd+9f9s3EDFr5qlQMRV+GMVkywL2fSes6Cnj/rbhg&#13;&#10;+F9NkDkMBscu88yAs44ycOpkTf96fiMrHwyE+cc5YEm+4E0Ax0UNBHzQnzNJZGAIjLe99wzPJ4+z&#13;&#10;siE64vYn+TRj4HBYPMrqMTy1xcgkJOyKHsnbs+BjqaXT5m0L8Jldzo4P8mbPlhN4XKYvMmr1G9tU&#13;&#10;1OmqXj9GrhUzznrpyo/E4QseWfXz6MNHwT8OiRgYdcYEjnNHBO3PcdFDYA3e7+t/0QtxWlkS/l10&#13;&#10;oQkVY0q8vGSM3rSN8Ot83llctxSm3fGO0SFoT0Y9vTxfQQrfnjlRPro6eQXltB+jGT9uxWmFJzUm&#13;&#10;OBgCw0omqzzUy1njAFmHlqqXw+ZOZIIBzwln77VtNYylV5fjiCGXYwRxrM/gfCt8xVNODLy0euW9&#13;&#10;tB04tuCA+zRf21EH/Y4Oco7X+tRl+PpNzie5nfo49vAaHAfEeVP3Ta5ffflFcYZv35JG1OXjMGSI&#13;&#10;ta+Gp/k/3TQXcrE/kYyy83zydrIFKU4RzhH8jlzK28PvUi4e78AVH2MxSlgV9Ddj15DFUINLnTNJ&#13;&#10;u5ntFPrqr3/zZWX053/7s/Ag42mQeVUYyRS5jafv4suvP8/v68IxLgr+6jvRSn3+U/6gS9hVJe0f&#13;&#10;aYf333//VFye1qGe/G4amzNRk1dd+rI7AbhO6DLKSpdfeXH4jQPwJAviXOVr3uTjSFBMANHPBKeF&#13;&#10;cj+wgVVm7BJtAfbogdELYwNMPCiDw4Fz6vFMj6ifTPWa54mf9CIyZLW+VN8AP3W1PrJ0/PBIn/GT&#13;&#10;NvfDB3DHAWdFz0wY12liAm/SKuiD3vSnV2bJtz32we+MRwHTiTOc+yYU56nv1NebyhMpG9roFngs&#13;&#10;jRiJd6myNBeeP2cBrtsmrp41RK/JB5YS0sDevEC4b3rKBO1TEC8sDFe/aX/2wdDfTPkj/+btZC7A&#13;&#10;VlbkUe8G+c5xEL/1KXM9XNWdfPJGfhfG5m35wKXTH8fp2i19wenJN7aOflNd3k/DB48Po9u1kQAO&#13;&#10;+oXCCKM7Xh0yOPmGb+IxkolGXtHUsSibYF4lkhPhXlaJWsXHWaIt64RpY4yDDFvRgM616ZYXrmBK&#13;&#10;w0P1kQw6orjBMf9M9Jz3tCu7XkQ/3ckKkxcvZoVJ5TF2hBVyAWJmT7Wd2sA4WzsT0QnTw7Vf7lOE&#13;&#10;rKGbjOON374AsIrP2O6sEttvvs+WHFtwOE3Qi7ZcAit9NABvRtcO7gEa/Vveuk2Q14tQFb6yNTLB&#13;&#10;lJddE+pbrn0u6fpgUGqoCi9/FlCuxy2olZfJ+gf/XpchmeEq/jyc58MrNpY20p/JgRV95gdW/xrX&#13;&#10;Xr4kn7MSjq4AzovcdVI/iCNLPF7iBz3kC2sy+pjGC7wMQZdWZ6b9OUJ8WMOKI7sCuno05Z7lpRAd&#13;&#10;Ysy5lXHr/dgIP/vJpxc//9mPMvf56OKXmSP967/8Y+wxq6HAiz2QtsLrm8vM1FCdEDpQXRlMXG56&#13;&#10;X8ZSVWcsgbsV+LAsv49ymjIJlcu2c57RHDJTR5IIRmTAqpdznnZcSAZ14Ktnw7PRZ9tD/llxNfau&#13;&#10;Z78NbJ3tUyfYBy63nYsZWZ0QvMPqrAMMbtovbWDMTzCuh7RDjlNG0Db+hc943ZyhY7hlBoqmDXg2&#13;&#10;zrQU3Mg/fvViftFLbo4lpclQe0QZO/SKwxNfqlweaD/z7nHipiRchZab20S2nDbYF2Xn/Lu6P2hN&#13;&#10;MXF4ipZNb58ucgsX5KGWPAzViSmjzvIcbQUO/M/D9efztD92D94bDpM/VuCH6dOU4t11eVzwW8IZ&#13;&#10;fGTH3kOD/QcPPmBGdvjzJq8Dd6TVV3IISQ0eW1UQTNBJfjsXo8y5Inlzm20wVRAaOkL34kWM4hhp&#13;&#10;JiZgvHiazholz5NKh5sUmEBOSNng45wHedVTBZKGsuftZgTkriVaDL4UuG+v3qcf15vrKz2XqRtN&#13;&#10;z19+n4mnk6hvxDEST3twee+eXw4pfOCwzeCWrx54e2+SYCB6HSP9XpTNj+JM+clHvjjy03hmo6RS&#13;&#10;Z5eypSV0NluM0HojDpgbVp5UCQaf4F0DOQJQ50f6CjYZQCiJ+apD6onHM5wrfdFWM0jgev6bVFNA&#13;&#10;FAtx006UcPl9cOjdl5FKAjcyqI4rsd1yC+uUD77l9eSYeIpz2rkwBuAbeFSZEIOWL6Gtd7AYWPCX&#13;&#10;Llzlm7S3/T2yvpGEhwNjIC+8pUPmxfFtaW8AO/KKW3yUbXmRB7+kDazhfZ+PXo9XNWSONuzWLUgm&#13;&#10;iBemfxkg0ocO+H37H6ebPHhL7p2Cro9Ytv7FF7+PwZWtIpFpA+rdKqehzYTXao/v8ynrIJZ7A/EY&#13;&#10;YZyZ6pkVC3PexnupU9+6GXnNQt0xOgLPKhTOB2/2b92yQiAOxEzq34thV34Gtsn4fC3q4uLDj0wa&#13;&#10;520Ix4UwE6ehdbe8OBvDIaZ0iLNBdkUap41tGMMzy1Sda8IhM29BvJm4FZ74ZxJsss4I+CoTZzzv&#13;&#10;pDkrSD766KM6BTgJfvazv4pD5fHFb3/320yuc2hm2gM9Jo1o8IaXx90E/fLx6BVx3r7RYyZDzuFg&#13;&#10;zChrcq/PMXDxGJ1Nj4OjZ5ho7/BA4FigAxm+tscwkjgEOEv2c8tgguOzgc+eOwxzDl3dQ+Dwm/FJ&#13;&#10;TwnKW63BEfEkPOQ0EKqXQg8nkMGPc6wGa/L7DHoPeU36yireC+rfuBolR55cmiYP3TKGcvp5YFuq&#13;&#10;+jL8FjiMGGFoI494CZ4gHwcZpxU6yDJnGl7aHsWhl8x5ztay0Ghlim1NeI5+OHC6cQANPHLrK0Gz&#13;&#10;ImedJeSbPFfmUshKIzznSOoqBM79tCdKOIkYf0INiFzhdaCcuqPH6FTXO5G0wEiRbNNM/uS1RPlO&#13;&#10;+tvLjAnffPU49GY1S/Qwp5HBKL21b+zu5fOFz6O76+w340i59pla7AxgsvH64qvHzrDJ2QX5/PDf&#13;&#10;/NVPMwZxXmXljC064bXtO7/63e87/hGr+ew8/DI5wiCtE9i2oA7fM3iI3fr6xGHDwEPn4FFckiYO&#13;&#10;T1311ZEdK4sy/VBfaLuZcTEjcOifMRYn+uWh1D9GXmAGblAJHEbp0f7g5R4P6ghpfYGbcmSzHI3B&#13;&#10;2fGrCgiM0IG26B96AE5w1Y+6nSDPVnbAt46dtsrSHnxbbuQc6atb994zA1EwsfNcPjZq8EYIvD0Z&#13;&#10;y9HqWidJ8CNbftpAP6LztKXtLYNr6jjqmcOII3MZ1I3r5FyzdTm5POmn6Cfv+KFFFwb8tFfb+jJj&#13;&#10;Q54z4idHMEzdJr36LwOMI0u52lLksDwEDUuXrj5OvrndiOaXDYwikRT3yio9sMe+gsfyv+NK8rSd&#13;&#10;ywNOlOED4PIJ8hV27rXplovxVrrUs+2hzNoYcz90KO9Z/YL7pW3xE7/3M1E++IU4tOSnvbXpyOBV&#13;&#10;fs/rLDHudAyIblLGSkdXfWUd51ZD7/gmb+/De7IhLxqE3DbM5DZynSfyEu7WnuMwsBX7+6y4oMM6&#13;&#10;CUyhKTdtYIUguadn0V+OBC47Qd+OJFR/8lpc1XtUnPrKK2nuC5g8pl9pqxz82hSTLJOqyDFayLZx&#13;&#10;9pXzpVJu+B85O+57VTI3mkT7ue+Ws/JynCVWVolLddVn6PXr+XwKBB/c6D+Z0vemDdWZyhrcpExs&#13;&#10;drxN8eiRxOQev0xejWiVDel0TvrW3cwlWldoQA+ea5b2E/iWRRPXNjvwUKXnPzVs3oF34Bbkxfsh&#13;&#10;iw4jEe7hzA569MGDi0//6/+S7bV5YZBtvQ43p5+MkWwGLwPW+bRyzwaonMbRatUR1Wmu1rEmdF+y&#13;&#10;VWJHffbphxcfZmX899/ezkcr3u8nhnXHZ5GzsCWI5MVMvmn++mXOQHn8+cWv/+F/u3j15S8yr8s5&#13;&#10;Y5HzR1lF78wOq1/ap7MVxwh3shnCy0xUMpeZ9mpfTQXzMi90BzGHll/xAOE4Kn+KhhmzsgH+dMjo&#13;&#10;+q7eyATJy5S7OTJh55uVTeXL0xCQq0BWpo4+pp0Hn6QkAu9n7Otz4E6pKcceKJxEyi0/WMY/5cik&#13;&#10;eVznbRpP4Xxx5iJfOe3RCRq8Y0D6POamcX09Tt8ia3pqkvM3hdF41B4u1lYQ19WprXzqZn/AAV2T&#13;&#10;ftAHvUGgur+fMM7z68h+Kk7Wgd5VbMGf/svsIGkpn7ZAa/nEyZIgP/3R8SWy4Arn/Gk4LnMvOvis&#13;&#10;fG/a4S+aAvlbnHPdecwJWOLSLG+EpVGdoWKqTQWbTfoE17nfMuLJm7B1XuVv9Dv/rH5U/v+hw0Qd&#13;&#10;iyQylrEar7IwyLUxbXM8VpicEMeeLBHLRIPC8tRGyqCIWRBFFD4McckdBa0WtVEkOhGj2YDFEL5M&#13;&#10;OkVTdqYcpSycM2caskALCQxAa+DkhoHL4KVhb8eQvU+JhiCKicHHGdOl55Hs+zHOLYNV5sH9TEQz&#13;&#10;kPnscZfCpfzNA7hyVoVAONBzn4lDPqTZM1CytQZL0oVSb+hVRgcKHeMpTXyNPip+eUBYIT5cp5QM&#13;&#10;qkJX48xtHsaYKIFNPSXI2V/5K83jHwhlSdIXgqz4TGTP+bsgVjBX4CY+nbTygI6BtFfpm+Zeatvq&#13;&#10;yDfKctpT+nmQ7204nOf5Q/fnOLwr35+S53rZxekN/ELYcJ7MbTsO7cpTStqdUTtvVa/4ew6nRmXb&#13;&#10;N4XS/j0kMZ5+eRikH3/6yfA4z5wiViI4t4HDQj/blR8mqRwdcD2f7HuD5gyL2W5yq4MyfBhH8ONM&#13;&#10;saLA2/4aHBmY772arRwG6S6JTH6TZ7/JE0Mk+FjC6EAzhr/+alLfZb9xOhrwu0Ij9aBFupUG93Ke&#13;&#10;SEpjVAfLrjR7nf4XHjwM/t8/I+v6zUyw9BZBHJ7ei46g9Ey8HQIrcIrY2kJ33HgQPocueaw4MRl0&#13;&#10;7gpnDWcQA6SrBJJuZQuDyqqRhx9wqIxz487r+TSn5a9W0cjjAOlXOaC2eIQPT5966+ZLLtk2k3Zz&#13;&#10;er0VDlab1MGQwWsPfu3WmLve2ox8mEg61+BW2pHhyyD3xv/Vgxi04TlnhJ/25nTwNgR//OC/h7TW&#13;&#10;KZbycLh8kc8232V8p028xUvQBt9mhUZXowTXnA5TXkl7ds/E/mXOyXgcvTdODLTCRR1LW51GaQs8&#13;&#10;c0aJ9sUPkz7GHVmbATg6NbjfDc7O03GQmkAubQVyev+r9+Y0fJMEzpN+mSeyR0ZfZPBWt5+3sFbF&#13;&#10;2DamDdITEj9nq8CxfSY8L58jXw67My4pQ+lr++ra0pz+mTz4THY53rWhsiY5lTVbYvSJGBXw9pZT&#13;&#10;IKl0OEf3+5GPjGgXv/nlr/JlIY6YOHd8Rjhjgn6rfgfQWiX0PHztG8A4TfCKiu9EN3J/K1vrDPmM&#13;&#10;388/d5D4v178/G8+iwxmBU8c7Prlt2nD337xVfb6ZyIGrpkCLd2xIe2Y/zT2vyWM3M7nhJWzZF1d&#13;&#10;PsHdJeFBs/oqfcfHt+ie/G+fZ5TLi69+ZMNvA3lBp1VdMCufw4MwoTjPZDo6MbpCOX1+YRRm2mKD&#13;&#10;+LZJyk4wJug39Oxct6z0tqW+HBwVOS8Lr04sk9D74OQqz2A6NfS+9bm7ilMn55u2pW8Y1N2mE917&#13;&#10;HYepd+wlYziad3J6qjMAwaq8pk+Q0bFzUi54kWv8AMuzVQiN91ZTXORs6hneVB6CI1zOgzzCwLka&#13;&#10;o09xmy7PMRndNNc3woFLJ9zFIX0n9bHOdlxz3Tq3LJzIjICukBM8Z9yXl1NJQP9OmhqRP4O3sXD0&#13;&#10;GL6LW94svedtoOziIe/mER8OuAyM4GWVQvl78Jx+1h/1ievyrf3ZjEPDtNHCepGvoRWHwLdNy726&#13;&#10;Y7yprZfBceomD+kkUroqAFzO0XEsbhvCnTNstk2SF1sQ1e/z0sWb/Zw60FuHRa7qEyIyDdpo6ubs&#13;&#10;cxC6/nPUQXemM608u1eejdd6Ai9imL6b+JSBr2BCVF6EDqS0/uTVTv1Ft3LezzY0DmA2dPKR28BQ&#13;&#10;xoQtf8snbd+xWN3BYdr4Sre8zsRc2LaHBYmga8iSfoYfQaTOzTm8c+wKqyNTbfsgGtSFEnS6dnKX&#13;&#10;O7j0kru3hVObJtH9efiBnIXYtn8y7dXYE4r6zH6yPfezTz7JePggOj/be1MGX9BBV5EFusxZL1Zk&#13;&#10;iuu4nGdnWuFnvywXethfXubcjr3G0fD5b38Vp0g+nfvbf+12vyePv8xWr3xON2Org7Y5TLSfr4B6&#13;&#10;seyzsy+fxWHzmPMkzEqj34mzghwUj+DdrS3tq2hASXgQhFeW6KB9sVLnQWlN20AUH/A8fBveDb9D&#13;&#10;ceko/9KWdaal/+EB8VA/3ajMtPXwrwALsVgcvNNfRrYqWUcbzUW/ELZvKpL8kbVAD6SMZ57TRl79&#13;&#10;Z1N2ofdsrY7SGcOq6+lkdIdfL1JL+HTLVp06YpLnwLkkV0RCNR3QulI9NCQGqXEM0Yvuc0mNQaI0&#13;&#10;wBktIzuJT9BfyhcY6yPpb/in3PAq7VhiW3H79XAHHLYu/cpFMG3i5Q87UjNCSV2Dh9qKzdzAq3CP&#13;&#10;xz/nMiQc9PwQALmHtXbbMLQfeMENkgl73Xzvipv4bffh33kZ9/8ODpNBaFi+yO3TVXW8Ud50Gwjb&#13;&#10;GDodIyky440xw9ey9/IanZLSwPhuIFKOk+JFGvBGvJx9a5lOcjdGNS/77bxp08DeEtepEYP/Rb3I&#13;&#10;EQ7g/MndCEKYUgNtBKyKs5lS19HQHQhyj+d38lY8CVXooBHEDuiRlpwNW/gZm+I8yUASYWfgTp5D&#13;&#10;2cYw1nmV1dF4GqOHmqcMKH6DQIUQqql4OzOb0Nd+BieCIINgsp1wevZwFaYzzPMK9sZV7tORWzR0&#13;&#10;qj2QAzsYnozQHwIWszxyf0BoJQvbwwhpoBZZSmPashmPdHHCDIS9PZ5hszDmCnZ5c0X8G3n6kD/y&#13;&#10;bd6Nu7oOlfs8+E5d4gbnTb26vit+yl/le9ddyx94F7fw2aCwnxEU1zdIB496zxg0ETlkjaIyuJDV&#13;&#10;NczKjzwLNQhjaPeaybx8n336aQbNrJpKfbbROITuu6xqep0Ja3HK9hItKOz5GN6C9U17Jt1gcXxY&#13;&#10;nSDdW3mB8fY0fdYE1Zafb4K/L0NZPuvtuWXC3uYbkDlF9Emfb7XnuytAUoey0l/GkWAS5HA8OHFM&#13;&#10;bBN7M1ceh3b190yKI84AAJaJ/MvLKPIYiS+/i8EQvtmaBMeojBhjeaOWibrwIBNvdXAAPYyj41l0&#13;&#10;zqefftZVDl9ke8b339+8+O1vflOj4qMPP6rhySl079FsE/oyeQwg4hyOyph8lFU8HEb4DZ8P3qd/&#13;&#10;Ikupn7FiouJLMPdezxd4bO8R2uNCl3bVxso7wHWcpDMMmPxbnaPdraah8xgtYOMHGODbhvLqG58Q&#13;&#10;ztvNtBme+ZU/92KQZ4KlDdDer8BUzmYVSOPybDvQHl4K3q3Us4e4+twvvnLU7PJMcoG3XWYa3Olq&#13;&#10;BizZoYe1NUP4RrZS1WGSiTzc8ULgTFE3uK4MOQa3YOVP2zFt6vR9faWOoNBwmc/zrTMIjfCmt8gq&#13;&#10;XsCDbMHPKo4P4vgS1CGPMKtHoq/vZ/89+Y48dKXDwTdw12iDEyNDWdvZtBNYgTi4WxFpApLJIxc4&#13;&#10;XMr/XHlLOD/ez3lYn3706OLX/5p93uGL8Cr13uhe6Rh2kZfSXtjqYqTFmLRCMfKmvVVpInQjK02w&#13;&#10;6cl32eYV+Xr27JuL//jzv754/8MPiscXX/4qe9G9IUslkZfMOA5888wQa3/fOHKSqHcEdJIBk/Sh&#13;&#10;OQZD+h9e7HjMYSLNpCIsyH36c/7JY5zQjqp4pX8G8XGIhOa8wWXsmiwK2zaM/K2r5cKTwj5k41b6&#13;&#10;mrwzxgZ++oZ+Vp4fxLjAb75YkLqiX6z4mDzhQNLhiad11OSZzHoGD4/oYPIquFYOkmHrgRs8PQto&#13;&#10;7UrR8Nw4zd7peSln6ed9U5nWETkwcbWihK7Wp/b8BhOPk7ylmq7OSltYHcb58ipv+uXdUHzyUFo7&#13;&#10;dgxuYLA51DP4p22M8aFXDr/clh48EMgccdEPSmOueHB6Tp6Aa1uYoGybtfDxp/WGfuXdC8uvI0sn&#13;&#10;3u6Vxw91yON5YXqe37Thlp185GNi6FFxG/Z+r+IX7pQdnaDODeL3R860ibblKNGmC0uae3JWvgQJ&#13;&#10;siv+ZB+FBltW5Fv61XP+XPspsigObrkkoP3gl8eEsCbMDv9j8xnbRl5MkFM2OCjXyZz682MrG2vo&#13;&#10;8q2PrjM+W4G9Mm1MWb65p3vQ1BVSS+Mhz+rIbcchDhNybhxqX4vjyBWaOwlGD4dHEKvccIZoY7R0&#13;&#10;Mh/dzQFOhhefWVl1HMCN7mQOV3Kn8pHFykVgiMVr+CfniY48lGbXDepU8a4SDGrF1cohW5S3fcA2&#13;&#10;fnj2lS9wpy1Sd4cPgEaOYIC318O048S/Lf1t+VPJKVrdyuFvV4DmahU93fR1tlp+/dUXOYNsVjQZ&#13;&#10;25f/D7P9Zs9SWxxc6REvnPDSKhovzbrVKbq9W14z9j7N1+LS6S9++c+/qDw7nP5G5MRWK6t0BLMN&#13;&#10;8tYVypnwiL0fu/LyOX6FG9EDVsneisOJDZg1MYnLFLPMn1YMZdNm4EW+4DQrLaL3T6zU5tOG48hK&#13;&#10;Xws0yQ6UnbZK32sceKPfOaZ7gGzbJLnzElu4Ym17W2KOig4e9wVJZb0NfNamyVfS5R/Zw4VkrTwX&#13;&#10;3yR5sclWN977CiWex/IJLtHPkXlllGcLeGkerZLHyLz7jO8XzqJMfthVXsgpcHn70Gvu6V19TxsN&#13;&#10;vOQPWA6aOoUTK+gPSpPz7o0rBGOw/AFQIR7dUrk+mNN+kbKqmD8wZrvOtnLRaxPNOKaOMkfSDwOB&#13;&#10;EI48hdvHqzJtpmZ6958/WEeKdTx6d/Hi+DYYb49b2y4swMfwenTLVQX/Dg6TKwZcgVXhKMkKQLil&#13;&#10;czzMG0RMalykbRS1fYqWqsfoCYBBdAZPwlHCKiRhTgRJZ1lilafsCJuJ1vvvP7r4PhOHF5eZqEVJ&#13;&#10;3MvBVIwEBukQvuKXitKQY4hmwHVf5Ak2UU9+WVKWkEWnNqKfbE2dNRoZCZHJbPkL/Ci0ZMoUJB2C&#13;&#10;YKdcrgwOENFsMNpP/orovtPEVzFLi/FIXHVCIt/yuYeXFJ1UGtrz/4+G8rh1a/ir7OLP0zZl4uSd&#13;&#10;zHAuTjrZEbbcGbjid5UDrVcwplieo3hPHA68zaOuub9SAsqc6jlDfPE6UPnBZdO3rOvyFkevh823&#13;&#10;8Vt+n69fr6dfL389/z7LN2XJRaVBI5ZvqwRn0G90aTcIVs4DZAywMc7AOv+pA+yJi1xGQb+OXHqr&#13;&#10;yzBymOXDnIWjb93KNos6K/KW+susmjAJeUYh5N/3z+YsDwNvFj2lz2Q1Rr7QYXmtr4w4+dsk8/tM&#13;&#10;ME3cH2V1BmVi8ASTYWbCcTeOGm+1OvnMAH//Rt6Ih+Yq5jTx9PfIcuox+budA08ZXFapbHCex65y&#13;&#10;6NvZOGsc+MlwsBIDvfp0dHlonDfDDAkTUasWBA4TYosvrgZdhsGz6BmrOG7FYcPIfRanhy0hnERW&#13;&#10;n6CTQcIB+/D9wMsZRJwQn36WL5MY+C8+Kb7fPvk2NExbWIXx3XezXQj/GDICvWF1hGet/Tj41fmU&#13;&#10;yTm9I3hDb7Lus84mMF/f+TqGhgNybRfx6b9sVfxgts2E8Iv7WTES10dXalgRBG9B2TqnMsG2ioPu&#13;&#10;ww8OlzowUvbOw5zWHnyshsEXDpTdpiRf5ayyM+fMFHD+wFkbk1XtrU2sfhljx57nB0lPeW2a8utc&#13;&#10;w1/t6kwbAywcOU7e5xRPkJeBoxyc0cvQthrEQax4BJZtWQ5o3a072lFYBxC43vKaFO/kQPuZHNzN&#13;&#10;ypxj6Bj6gsfoBEYPB/wskV8+4otAxiqzx/3K7fTjSR9nXvhTp1jaOv9q3KdpvUNnEPUzwrm/n+04&#13;&#10;/9N//A8Xn//6Vzkk8peRRYaS1QLOEsoKmSyTvh/Puy8XdJmrfhlUyK5BhNp4HQeDyUfbyYGwkemM&#13;&#10;dPky1dOL//3v/+Hib37+VxcPspz66ye2wqVcHAsvYugaO2DE+HEFd+lIROPm+va/6NT31Vs9kvYi&#13;&#10;e4I21r8v01bhrEGu7dZDfDNR63lAIWJWj0y96l4+g7G4zPhM99BJ45gJkak3o2rsS5LOIaasn4ks&#13;&#10;HabPoSmQ/GkaXBl6ZEzeGsSl3Th6xYNOdE+DGT1t8u0Xbh3xJnLVxcF7w+K/uKABHvPpXoayCc6V&#13;&#10;fElru4VXroIyfu2f6qujMdfUb0Lsd1Zl85rockAnV3g/+NLz6CgteHeFZuuB49ZZQzdyRDeVhtZx&#13;&#10;VWDpChvSroGfn5V0pGjxZRN1O1Wgn/KfI9paz9sVnlPHXrUBWVy8xIN13ucOMO3H7vFl6hv+bbp+&#13;&#10;vHAXn6u0CkYfN+2qrh/SLaN8+7v+fA6jQI/8+ggHgIm/e3TpxxsWv/NnsNCbS2XtkAoQ53/Tr2Sg&#13;&#10;dcOtfIuM9RrZPHgHjkAfykv/PX0655EZO42RZAUfN8jnt1vW4F45Jsv5mfDp+2CPXRv4pS31R9+u&#13;&#10;jIOhHWSEDz0vVG565RCM7Kb+jk259gtxHCbR/fry9EVtcsCozBxtkbg++pP/Y0vLmnSMc7WCO1eh&#13;&#10;eqKz2ZFbMPHaZLuiFxippX0sO3YblNWG8LCFE550SME0h4zzWxkKkIP/w3PZrrd1i77jT/MeOA/s&#13;&#10;KT/wByYdt/2C7fLlV7+/+C72h1WryqzDhB1xP5ORjr9x0rHJuhot9g2b7UHS+tLl4BM5SPfvmNIz&#13;&#10;OSIfHM9sLS+vv4nDw6oUXxP0i/BkLLatxBznReZbD6sHHnuhlHnWzdgiviL6l3/9Nxf3syX07//P&#13;&#10;/xH7KnOw2BmHaA6vSIW5fBpCc6blDu7k+ejjy2myVtvYLEpkwvD3KJPGoTc5mcGif8nCvdp3V+PM&#13;&#10;VZsol3r8jf12gKzcyFMnQ9IqyyfMpq6VrSS3TvnZyeoT5sByeNDh6m509QA+V/7YBNn2/vJGnFwZ&#13;&#10;H8q3DGxdaJo+U9lMvd0ui+YK99C88DCi90jNP7oUbH0brxLR9NHTYEoPbUFix8NkChR6ffAa2NNX&#13;&#10;Ail8DA6JVL2XRF5WybN2awDmeeAOlX/8LxyuB7ri/4twjst1OjyvLQK3abfBU9pY3H821gCFk0bp&#13;&#10;E+0kxW8bYyZMGH4vnZaQMYoIlS4v9M2ZDAlDQG97zyCzvHRSN36UNc/6ncjstznV+de/yWcX06kj&#13;&#10;R1Hk6aQ6G6XSRjkhF5ipg5AlXwUpN+lzb4TmST7RhDiman6ZDERwDBSWklc4kwGkVJXUeTMGT+Uj&#13;&#10;fvHMRmANYIVuiCNovPBBmoHZ8pPaLPkzjZmE+S+mcRlaJR7pk7uNuwWP6xvCcDB46AzAhJZZxp+V&#13;&#10;EX9Kz+3kEzed48ha2q7uB6d9Pr8uvDfwOeo4z7f300zquobcZjhdF0+8x5Kh65T8J9wsbn9C1jey&#13;&#10;bF3/1vJTrq1fuWFOwJocGtxJCJg1NpLQLx0ccYuAdNsGTCrBM+C5rtFpMmsSdhl4DBYG0keffNi3&#13;&#10;8c8uMwGPc+BGjID793NgWBweJqmUgVUDJqkOMxUMqrbDcGSMg0cf0JfS11I/I4LjwqRZ/a4Ga3tP&#13;&#10;GVgPsz1EvB+c3380z2vYOsjVBJVhxij58FgB0D6VjmRCbeWHibrJubz26nIA7CG0Jm6UuDrE70Rq&#13;&#10;Dz41EX3VJVyjA2Y/d86ziPPDBNeZI3DjcHnw2TgQbOnhULBizQ9NHLne5sr7+OvHba+HWRLrWTpn&#13;&#10;wS9/+S911Dh7yBYVk3aOAIYXJy5eWQWBXj/bZ+xvf5KvmGhvzgiHx97J1iJGiNUqdAYae6Bt8to2&#13;&#10;g9YNHAJ1mOTthDc6PaQ1h7XiP5xexYHzLJ8m96lgE6yZyNuiEcdYeIAfN3PmUsjovXMw0NRtQ9HL&#13;&#10;2pn+wgc47+fgX+aQ1soBJ3U+J/YyX9shJ92SdTvGQpb3akeOGM4SZffAWPAN4pxSYJO9yljaHF7y&#13;&#10;OheGPJM/tJOZcR59n/Tohac5WNHS4owh8MATjiIrSZwjxVgkM/g1Y4ytQM7HGll09dtJAx7qJyYK&#13;&#10;G6QLxfe49zzlxiDyLOCfsY9DwNtIb5oYR0KXz7pJ+q1s9bmVt8N/+7c/vXj06OHFP/zjP2cJ9JfZ&#13;&#10;njNvoPNCruOi6rxxIrvGCLzom5+QTlcYZWwHzVP+52VA7ox1n8dAfXXzVx1fP//d14n37i0/TiTL&#13;&#10;y5NvSoV+YE509SERfzigXfvg2/mkwkqfT/Oljsu0AT4K85lIZ9FwwtF5aBrZX54u/+UXJ4xhMvfi&#13;&#10;Gp/HMV6lq38cJPgiHZxu2zrab/HsiqrIlDCrAtQTGHRm4jrGpF0MNafJXWgEr+3c+1lhoh8Li6d7&#13;&#10;eRbHjd9nuJFV/CJX5HHOMBmnCQRaR+C6zi94RHDog3GUHPFwDuLaTD4T3/lUN70fmcMnCKXswgJj&#13;&#10;cTm/ypZMc0khaSmVZxAKZdKaJ2m5SqWLli+bCx+NYSsT5HKcIAXxxh/1bHu3zsDFo23DE96BKX2D&#13;&#10;eOW2/cW7P8+jHaf8TNDl2XITf/BcQsLW6X7hqGPxE38eBgY52XoGJ2XXiQim8pz1e86VPnKD/ks+&#13;&#10;8iPPeVB+6neVMu3Su9At7lT3ZDhl0U/we9OVaQAz9Ri/we65IBlDbdM1EZb/eui5OslrJZRxlgOE&#13;&#10;7q/jJLA4TYZn4VeKc1T46lOdJZELPEiGyu3YbYgJzWQZX1PnrB6Zs8+M987ysqoEr+RT3nX72QlH&#13;&#10;dCcZ3OXX1CGHPjH9RXkMK33K6Ne249A9wB/ll3ywlneu+p360cIZDz90Gn8dgIqn6Fj+jZ6CmDZF&#13;&#10;77SV67Spu39rAG+gXeFmpVV4HB0SjOelbNpH37O9Kj0ouFs5YKQIf2MjffOYvSPGuDBjMKeJ8Z6d&#13;&#10;MfZbbJzYLncz5t/JVfvSUfdie1xmJWk+T1Ha2YVk+uuvn6S9vkttCfF0cJg4w+RhbCwvt7wYuJny&#13;&#10;4Xq2RsVZyPaJwvJRATz6/vmT8oWu6JaO5KtujJx6ocDhceuYkGvHtnWpQkWeXRqG13OfyNShTbcN&#13;&#10;lauuyHUcA0k84C1Ph8NjZ7uvMwHfk2/DyFst8kSpYxBYGNeflT1yABQcjDvp8xAPjmj2w5+YNF3d&#13;&#10;9eJFVvPk+e692KEmrP0DCvqj4/rp98Ahx1ArE0bnaodZDaJg5Ns/Mp7+OM6T0R/OFRpnydEHkn1o&#13;&#10;CDj44B/neevXl4xzdHVWNUbPqjPZCnP115SbviCtGB+sGx4UpTf+LL/eiPz/+GHpgMbej171PPpm&#13;&#10;eJUxCWFnxF1Zin8uEYW4hQ/u7eNxVTkG14gKQt2j3bR2w5PRQzGlvzcwdCjdiNB4u9PhKLWX6eSX&#13;&#10;l4ERQfEm+X6WRD/NBOL/+Pt/yWQkX5n58GEmaTH00+jGlir8UhwcAnNE198VIHdTKRxrmIsJnhRE&#13;&#10;dOcIfxwiFI5DYdliGRaKX/50nzqka8AA0hBaqrQDHyKHQOp/YFuFUqdRs+toU65/oXQKhDiwKEKg&#13;&#10;Wn7rcH0j86nU224Ih995wONpn6Tpn8FDHrj7p77zOpQ+hzBG25Q5h3t+X17WxBphPE+be7x2N5AH&#13;&#10;R3X/kLbzOKnyNs51gF37C+ZVynX69xmO22nO67gG7M98HBwN8uckwYp8zoA8tGiPvrFNvEEPfhwC&#13;&#10;2Le0yiNM2tA2coGP6RmRFc4F53AIfQuR5dtffPlVDJOLbEf5IGUZQAzQvDVIW3+Tct2uEU+1Nwy2&#13;&#10;AojvKofUfzeTehPZy5cZXNMH4WCA8qZfv5yVIrczMB9f5TERzaCozwjPc+4FWenb6Vzruc7k2qdu&#13;&#10;+1njGCoMNM4SX3Z5kjcX9umaJNgCw9jqionKq7qzND38YSB2JUMMgnUmwd3Apb5nx8S7BkQMjpzM&#13;&#10;WQPBRFy/cpAaR4pT5w3kru9lxQfjEe0m4WjUBpcOX82ZLpa0khH1cj7ZvnM/k8df/+pXwTeGYJjs&#13;&#10;3JPBZ5Yoi3OmCIcSvihfnuW+DpQYFkInIX3bkBU6x8oPHfNVjCTLaDmIujUmjordenL37sfBJY6N&#13;&#10;V3HihP+Fk7ZxqOqrvGU0CHIOcZJxJuDj5cv7fYZjt02kDm+X9Pl9q17HWdraMl5GJX7A/WlgM8I5&#13;&#10;2rx1eJ6VHPhp5YQJ6PM78zWhIpI/9C5cyZz7bv/xpjw8QKMAJ84yMr3G84M4fx4nrSue0g4bmify&#13;&#10;4lwUW3uEyxfjpOoXb/I55Tr7Uldl9JBPYwra4M6QJx+X8qTdGQz9DHBwmjCGARzphers0C2s0ezN&#13;&#10;HN3in37sEE9yE1sk6j7y4m1cBotv48D6h//rv7e+v/2bn0b241jMipJ/+WX2iCfP3TvOF4ozIM6y&#13;&#10;WCs5ByttkwNgLdWlEgejQ4fkCf0SxH8fHtx//8Ns0Xlx8fsYt4+/cS4OXZaWDE7FH99h2j8HtMJI&#13;&#10;5B8JJn9kUh+fPj8TJfH61F/+5V8E//TD6AoG/Kxui+7Jas/v0m+1pU80biAf+vKtjOHeyuFr9Vjk&#13;&#10;6EbP8ooOS4D3ooi3eM4h1bfa2otuPMBK39CVa0nbM2aGVxwSxzjHUAzsjlv6lX9JK56JDxpJ12fn&#13;&#10;rbe8Ajjl5dmzuP5kSPy0yMgC3sChK08PQrb81sepp191ewV5CV/88Mc5HYPz6PqpIryL3HailLYk&#13;&#10;z906sXgc9cjr1m/xHwnIX+P6kc+h2OqYsW/kfMYieE38ef4CLKnJ2/ThCflwZgS4Z03R56V56xzc&#13;&#10;5Js2c4WDIO+r40DI4dG8HJA2eK6TafJP3OIwY6W8GzZ9n694MTH73DYM7nvd/K7krS8MgieZ0D5L&#13;&#10;E/iCciadruRIHnRpH8G9n/QN8yLt4OPRw6UVJ7IU2eygL07C0ZbGLP9c1bU4k7etQxwcbHO10qS6&#13;&#10;LvUvvcGkuHGU+JDAOEzGwWcL0eK+DhPVs2FN/KyKRMbSIi8EdQt9B051PKTeOkKsJqkjwiqXWWXC&#13;&#10;KTF0aNe0acCTOzALr/gZq0v2qa6hdelgFyWL+iGUQFYVQic41dvJox1OtLs/azc4WWViLnGR7aP6&#13;&#10;npcfxrZH2eZI4yvbtlafXh5eoFfwDK+FP7Fv/7t5lnctd2Rt3AI94uTXdmwUdU57TP23M1bccQxB&#13;&#10;x6CD1pQrK1LuMi8Kusoo4z1e0N/KK8f26kcrtHVkwAsLBOnH8zIrLx0ynlvdmXl4VkhanRIZjq70&#13;&#10;8jiviyIL2brEKZJx80V0l7Z4/urLi+fRA7/74ouUnw8IjH5nZ6ZPBDn6f3QvXDO3iw5qPzn0krjy&#13;&#10;Itf2kY4PJNbzOExPbEpze7FC1r00uR27w5iHXltaCyc8mfzhW2C4R0kk5ODyMO1Ubx83bdp1281V&#13;&#10;Owjyj97TGyefOZzVITczru08Ur+pozd03k7as+fwNbZYNR27J4e3B1TgEijyC/fQGclLiwzymSuq&#13;&#10;A6yI60GX9spqb1/CTPugGb9qd8bO4+zSp+5p79iKcGWvjM6gcyMj6aP5G4ChKdXjYczM9smbeZkz&#13;&#10;vIQT3CYU19wOLxKfiOXP5pF/+XQV9//+nTb6IW5v4rHprucyIBfKBfFzzZysd/8uf4Jc4GCUDjH3&#13;&#10;mJ77NI64vumNYu9BcWngE1OTRlFRSmnXEkn4QJm9xUuMSaTzCUaAbMfphOXjz+KlTOURNMJouV/f&#13;&#10;uGdCVkdF6tqqmssAAEAASURBVNf4bcg60gj51EOoDIiugkmkUAqCF4XRkkm/E5xGjBkzcaaE1irp&#13;&#10;loUvoSZw06n6mDzJFDqmM1vNMp2NkmJw6yCpIYZCly4freQyDX7AAqxx8jNOGTRoSGT+aPBt/Ml3&#13;&#10;AJKsPyR9G166sPn7hj6deQf4q5LN1bxv+/Nmvh/mWJyKY+mEcH7vKLj4LJ5D/7RLMRlAreh0CxxG&#13;&#10;JChPcVM3E5FWTNyRfMp3JM7ljb+T/42os4et5yzqj96e8DxyktxStHjnahCBYweXiJ+35RwN+oB+&#13;&#10;IWgj/YjCExaX7UNLY7iQgdGqjHz+M28NTDq/evL7bkNxhsfl8zljxAoOb4g5U6yIeP6BrRez5cWS&#13;&#10;eisXvDWepeLKXOasoRwAG+WLp7sKwGGd91/cv3iaiZpAhuBsgmzlAfz0LWXh3IlI+uhjn3wNnuR4&#13;&#10;zjx5UtjSv81ql07W8xaDw8KhrK6+DONcDDzlGLB6Ydo3uiWG3J18AtxqDasqHBJpWeHLGBy87yaR&#13;&#10;jFpOWzqDEwYvDfo+L0s/KWdQ4fzgcOEo+eTjWUljtYi+bqUJ+vDu888/7+T7448/Lh3w+eBmzpLI&#13;&#10;P44Ig5hrnQm2ieSeM8rAZBDVNt78CLhndQZ64OaqfM+PSLu/ymGyzv/g9FDW5BGPrAzCZ0G7gSFw&#13;&#10;5nDICHejq8TbXqSswPHiQF/1tB3STtrMgaoPQifeeMu2gSNIXQ5Speect4LHwu3U66wLy0KfmWAk&#13;&#10;nhPIJJpO60qZpJtYo6mHfAcngfNEm8FBmmAFzTpSrEixf/t+vkrW7QgnvuRsgG/TX8MbOht+PvFs&#13;&#10;hQ25rV5OmzLI0M6RZ1KB3hdxrpBHcrb16pPajV63D1rYNnDdMP1udDADhYNjD3q1kkSg4sLVpEUT&#13;&#10;5W0RvnkDiDrbiz6IM+G//bf/kj52O6tNfh1800a33ku9WSFWHwwNFlgMmRiaAVRcBjpFoQ2j1wIx&#13;&#10;7Lu4FR4xUI2LN2NEh8D225A/E18Vpy0CJDcb8tzgeh5/RItNfob2GoaM930mlyaT+GxF17wcYPym&#13;&#10;/rTJezkA8FlWfr7KlxKE5eHqrRDRfxs/KDB2Qxtdl7qbl1ck9/qnn/aayWkgBHXtW+eISvIMV+Vm&#13;&#10;fBwa/aWDtm7P5GbqlpdeHT0FSB4bJ37LuG/Y4TgPTQtcAczik/pNQOE0DpORlZkATxn52r4hGp5g&#13;&#10;F4dc60BJnL4ktN4UUBdDv30k6erbyYa0xbOF+mdwN4YcKKZ0aJPW/HSi0Si8aP4m9AmvpMBxz7Jo&#13;&#10;vgiqenqffqKvyBtKMxmY1Qg94DBQBqeh7xy37ePbPtpgZWDKwPcKo0Vt0oaXY5Hlr+4XXsi/ZeXf&#13;&#10;Otyf1+35HPbey4NP4C6szUsuEl3Z0ybS9QF1uHcu2JSf5y0nTn/cyfrCdT2FKIrid0RJk4ynRSct&#13;&#10;oH9tmeZtYbgO38T56RO21sgLNxM2es/4rD+xMQT46CPCTKLZGum3iTNZXh1d+aLfNgQvfbyrBAID&#13;&#10;XqXtSK+0pG7OPw6RZ3GeG8u78iZ6w7i9zsHtS/pEHXOtRxtM32WP6+dwOA9oC6mlF83n8ly6JVZq&#13;&#10;8cB96EyfWv21tA+c2AyxKTJ/PerFl2ytythlIjtnMx21h3/tJRS7HhQ82DXTHtM+c3/kf8tFne8K&#13;&#10;Y//r09OWVgfgpzDnY6SvQjSh45n2i6PC4dA3+sUTVKMj+jF6B676hdjyKe014MTHwZGxcuQqY91l&#13;&#10;bLAX5CH9OGVfZpv0gwejY+/n/LTuCGi/lwXtHB+RJ5PtxHMOOHRXBU9jW774fZwmaftHjz7C+kSP&#13;&#10;DJEbYftQzILKOb74oIYVytuX5Tvn1kl3Vj4GHhlCGwfFd1lJK5B5c0y4oFM5bF8bWUfOCNk4edSx&#13;&#10;ekh5CWAOpo0J+tOn4OlHRqOdo/OywpMjQwWBZAWkr0fR0V6Mqpu81cmjv8AlkG/djdOb0yR2w4zv&#13;&#10;2rpVl72dp8ZWZX9aqQN2M7AFGuTWV+ap59YFtpWWHODFM+nulfYRlJuxh/qyFgahT57lNbw6/8u1&#13;&#10;K24jT87nM9beik5hc27/gcjIzeIyOCxMT8uPSfn//9+2dVh6i5MqNJfXJQQt4XT4ch7GMjyP+bfe&#13;&#10;a79roU2q8tSOgTvJqwGd+DI4qYTafimGGIO7wpuDerqXrMISEY9y6GfKArTCAG6FIZ0jQvLo059k&#13;&#10;68GnUSxz+FaGgcNQOYxeHevAL7JTLlTGGzn4yXBq6BPeHD8HIykwygk3U5jZIa2kF1hJRW1rGgGS&#13;&#10;VYeiZNDkmv8G+DSCZY06DLUvvugofbofwW4KsIHRrtzO2GqgMuUU3t8k0Q0jAPssC96/2f6TB/yU&#13;&#10;Z5ue8KDtqpTOAEy2qzySjrJv5kr08uWNBDRtHYvwNYTeyP/Dh3O47ivkocu9lgH1EJ3TVY3NJ8eR&#13;&#10;9zrk6/HgrVF0Pe+f9zw4Lr5gwLP4ug9fyJT0nu2QB86/JiS9+Cl0Fk70J46itce92xWizp3XYSWI&#13;&#10;c0z+6V9/3Wb6II6Cx19mtUYciq/yNvdxvhAj3P2QQ+JuJjnH2QQZvDgkTFBNygs7E3UcZsjAyRtx&#13;&#10;KxecUyBYeSEYdHn8Tb6f39kD52Z7yPK4Kx1MVjO47YqTXUrctyBZLXH7eX5WiaSvm5DhiQNQb960&#13;&#10;VeUy22ryFZT0f87RHRApfpNzE2aTZ0FcGHPxfXjJ6bKe/y5TfS8TTm9RaijFIfRV9uom0CVgC5ad&#13;&#10;2gbC2HvkgLPAuhWDw/YZE2E4otdhsZxQn3yc804SZxWPrTIOl32SrTqzlD6HdcYZYjCi+9pG4Tm9&#13;&#10;yLn14ccfFh/GJUcOvdn91GkHfNdG+MGg5FDAB0YvR4lzXxja3u5xMkdgWiYLxZMnZ9Gknspe8uCd&#13;&#10;wBjCP84VDhTGjB5Ux1zSPL/MhPd1XsF524QHATshfOWoYJQbUF/cipMi/zqZzZWTY/DM14siQ2Tb&#13;&#10;4KsdB9cxNuBO99dIZrChObhok9u3spom7UhX9tyZ4KRPooeT6PJu2i5l4KGOp6/yaexcu50r6c6c&#13;&#10;styXTHK0b5822Re0ibYeg2D6WHmEyOPH6BdWdrc/wqOyngnC+ElimNOF4S+t7s2nJcppjBoZl1nG&#13;&#10;bNy4Edm5fPxFeHl58Z/+55+n7rsXf//3v8h7nkwecnhx3jkxudSYOhl4vR186OTEq2P0XXRU6PSG&#13;&#10;zyfvYbpv+4ybY9wljzJH0B3QMvRs7LuvZNsbSfS2ryaruNYfPJxtQN60qTj7x41xt245ByCOsPDd&#13;&#10;OKJdGZAGpvIYKSe84Dc4NS33YCWjTINrYKLHBF57SdLP2w6ewU6c5w29DxzyTDb9E+eZrcHoHsNx&#13;&#10;1Gyf5U/VU/3AGloTl/xNSAXkee6nT6CN7upb+05ex4Gw+OjzENTnimjuXYGcX3DJvT5WJ7WHysFc&#13;&#10;asCmjjvhQeY0PcOA/C388kvWQTygp/x8LSR1HbD7Bb7gsjSNQTg4XdV43hYBlXpxwuSWjhHwyrNw&#13;&#10;s58PRU/yHm3Wh/zBXzpiQ/kfGHRLHY6b4BrQg9fUcZ7UZMKrd+QKb3nP69uy53FTbvqL+POftGl/&#13;&#10;cnD0qYM+acLCcgVf0NaeS1vaettgD0CWtnTuvavwxrXwJh5kP/xtm0z0gVcSCFyrl4COc9mcyW4w&#13;&#10;LBSOEytFfCLX1gA//Q++xj8/tBh3vEAgs9qCg09bQVUt+/JQxQ61XlqmHwel8MF5oEQVKXuexGzn&#13;&#10;8IKAw8TVmEzfB2ggK7f4+2LfOa/kENQvSHtnSCa6bXi6V7ndTynbEukLAd6j64tIdJM5Q/oSHZWg&#13;&#10;LudJOfuJjpswgPzF37HX35Q7+VY2tn037vxZnCDvD+MPhJO+NJOFeZk27QUn5cZWCpy0pxde4rTt&#13;&#10;OWy6cp/bXm3U1JHrriqhm++G/3hiHAxxHU/xxQsGW3cce6DecUAEYpYg0CGXOSeSrUlmzN/AxZ22&#13;&#10;c1bqmJttnwK4NIWel7EjaqPK3/4ckAfu8O1LuhGU2DVLkzyHXoZC7qfM1Ac/NFhxY/twx+yc8WRy&#13;&#10;PyG0FdShb3M/MjvONHm2/Y4C5WkZEjzxd9MXV06Tm/0S1JToypKM93U+YGUcD2S7Orr8ZSdJz0G+&#13;&#10;cSxxdHyfaxGrM8RKq+i18mToTqWJI6v0nXoGF44x/QdPZxugF2BZGRVZ8EnnUCPz0B8YzuKLGdj+&#13;&#10;bPzkaMPD0qWGZKfjvZR6nkkyu16F2pZ+mP4zL8dOsA++tCJ1HTza68b/oSuSBtM/lOvfP23bspCD&#13;&#10;wOqzrWnHuHl+E8PxKmzOP+O6IrlFNSSEOlFJpEkfpusIlg9VAMLcLs1Kp/YFCx0Ooyl5xrL9desh&#13;&#10;tDIjzVHhu5tOfJlDES1Vdkjj7fzu5U3Ww4eP0uA8fOk4NVIJQQQ6h+vcSKO7n+XTKUoISUjDCE0V&#13;&#10;09H5NSFD4G7KUdUdnFN/tzVkULFcb8uX1uRfxYCGDe2s8RRW2Gq8ROwDV54OWKmPwJ8ch1sQfvnH&#13;&#10;QOLgmc5BIercMKIkRnEqghI4zucXrxTxfEIqMI63nnXQyHv0RWW388NxDLrUzDGEDqSkzjFORvmU&#13;&#10;vKmweaoED9rAW7647q/x6A6t6qPkZ2mdAqkiA6lQg7d3i9cVL6fDDny4gY0fLXcYDuIX7cVDHAOU&#13;&#10;N9shT2QRD8W7N9ncvGBN+6QDhR/n+Lei44+ywg74Hs9hbDoR89v2M5D4Se8vDGZgRETiOEncwTOD&#13;&#10;1bSz8vh11h6t94ov6tUG8C47qkhTLrJlMm01yAeZ8Pdzp/GI61PeID3PWwL3M+GYrScm2g/yWV3b&#13;&#10;cgQDKAXcpanZKmEVwOLdLR2B/+RJVgJkYBw5iKzr+/kHH6spGFycLp5dPW97KzMyh9/pa2kfk2n9&#13;&#10;jGPDBL0nrocmDgh1MupyakZWMcQIM4HPuRlgmPQ/S93qtEVj28BghX8m5cLTvA3sp3aDu7cs9+7N&#13;&#10;p4XpJ0H7CMp/lcNfrSJxBkTPTgm/OqjECXIjuJgkkmOrRQT1mDSaEJmw9xO/tzhY4tTIqo33Pp3P&#13;&#10;AK5DAOw5rT5ncIQXH3+SVRtxwAiM1o8++qi0gYcvtilFSsIH54iMEcnRYRKLzspu5Amutu5wrnj7&#13;&#10;afsJBwEdi2eCduib+hhEdURlW5Rh1tkueFGHQiK0A8eZdqDP1ctRBPbq936qOfyywsMqH/jMCpwH&#13;&#10;NUSdcdOOAH5Wf7Rs+Pwsn9ir04POtjww8PHX15a6ZSZnspB/jjjtURkLDHS6J/s7uQBT28NX2hwC&#13;&#10;l7NkKDH5yGPaRBpZU1bfp6PFaaO0eurhoEh/I8UpU56m7u3f8orTv4SASQgMspc+VUd/yqIlfwKb&#13;&#10;5ZS3vGQ/X7eh7F+kvMNdv/728cWHgf3Tn3xy8VU+A/z5b79J/ky++FgCWP0GIDiGM8Ft9NKCX30d&#13;&#10;ibM40avHi5cxwKpj0pfuhCf9hHhwhksn+8kHjjC4z/27/uI7XUhm8WDvrTzyPDyNs8/nq6MfBHqH&#13;&#10;c4szisFoNVF1ROCA17YIvOlxq+vpyfAqQXpIbrt4Vg/+cowx4MCoPCSPrXN0GPnfcDNviqo/S2v0&#13;&#10;f/QZGMqE+jyDr03hGt4ldsaSaX8JcKCbr0LK5nHqDh/wNM/yzdv5GVPkX/zgQMdqG3gLbdfAhwM5&#13;&#10;q3MEHHGRGXHC8AKv4K71kye4Poh83yO3WbU0vFA2v5Qb2Zv6wahNkpTFR57KewYc9o26XclF86K7&#13;&#10;v5LWtsO3AGj7OztnpFrvGHuMPIOBV8x9/6ROP2NTxF6KLIytNwa+vNLnqx9jA6mndYEbOVAto33j&#13;&#10;XdExz9v3GPZD39AL1vGWMBFkVRlhYPf2dL9xC3dS35Q7ca0j+OoDAtyVpQvF7TM47l3Jo4kMHSNO&#13;&#10;aHrKLF4Lb+0YeXAvjVQ+Di+nHZXRzgHSXLkpvDqewwMOTTqsW+Pooui627eytTTj9oOMVU+Cjy9R&#13;&#10;sq2B6EqR9E34ca7AbVeo0F30oJpanWv+OdTTVVhatNPknX7GUdKztw5bh7O7ujhlRjKm7NhOA6v2&#13;&#10;EZgH7xY+cgXyv0G9fiNpAysZisO055SSwxi39gWatMPYYlGVh2yAEyidYN/MON7+kOfBdVb30mUm&#13;&#10;4G3zwPTChMMeb9omi1yu5zK10Ru3z65oEKQtnRPT6P7BI3oQj1eHoYG8SLNFl32nHw+44Q35Oefl&#13;&#10;aTII3sFj9Sp3PzSTYzhwopB1evZuZMYLH7aY+slfMEl6+kAmJa+jc+ldiWTJll0BPzg57kcWZ/vH&#13;&#10;2F14XFqT9voOO3j6dsskTmi7witly7PAvZO06uvwXdAuDg4emumljDWp1E6DW/rbvcOhlHKc9Wy0&#13;&#10;E687T0n/Cwxbby3MQa+wetk9HUJukmNe0gSG9pe3NATH4pe85lTw7Vwveu1UV/hghYh2CnaYmzxx&#13;&#10;ntzNBwCSdidfU1WzswVvZH6mLc192Y0XNwMvL/2dDaOttRn+30y76Atotm0xMSc8+iljtkN41vGi&#13;&#10;AhFeaqMEj36pOuNM8PcctCabvs4utx3UXD0rqoPP/QexH57+JnXTX2gOxnW8ul7Vgx5heeIeH1LF&#13;&#10;KZynidw5AOk/799bYPnseeVi0952vQ5/KJ2cm3YO8w0Ywd+L5neF6/hdWRrvKvFnx4epYTDGtVLO&#13;&#10;A0orBg3kCak0gumNKoN+OsIMMNqhTE/L6og97C73d+Mk8fbuVoz9+zHe38sb3A9zEOP9OE7upOi9&#13;&#10;LHPutoF2hjSIwm8JOoX6VEIx1VlYCZrMewvMjeSbZWfTuWAoHR3TSd6sYzuOTG3w5CccreyUVaV5&#13;&#10;yP+ta2qWK7xLG74pdlJTRgEw3L4jtAPrkQnq7wrueQyxCgfEke5+Qe31jTjlMehaONF4xJ8L5rWs&#13;&#10;KT9tuvGTNzSe4bBp/7brD/Ea6gbKVercvYnzVdzirhQF4Hnj2n4ijyB+Bvzh7TSG/Pu8Oedagyty&#13;&#10;23bQ0PkVGr66P2Cb/M5eUgexRtkTvMhHywEF/hUaBb7leyWjhRUDNsamQZZh8OFHWemQSasVFybk&#13;&#10;8cN3K8jTF9lSkTpm24VljUnLYKFfWvlg8svgZUhxnty7Eafne4EZY2G3kVDktqFwCJjgwaMT+AwO&#13;&#10;BsyuDAgMemAm6A4fs8Vl+pvJus8dm2xfvsjkPYMGWOp8mUHbyhI4MD4ZKmjiQDBIWSHzfSaGvmpj&#13;&#10;cPTtla4uKR7RMzEI4cMQuPViGMeoRKd4xmYPJA0N7z2cA9EMsPQFB8zjHMpq1YUyDD9lII7HnBY9&#13;&#10;OO3usT84OHM43cmrX/g/e2X/8Gw1+f4bh6zGkXBsH/rgUdojg5Jw48YXp8EDHY8fPw7t8ylIK4M+&#13;&#10;++xHxed3v/+8V46fG3GA6E/4+fRltj3FmeFLPBw3NSASz7nFgeDsDFuAGOfaEO8MVq7aGp8FjotX&#13;&#10;9yI3BszIijcNnVylTLdthSbhdgZ0K1vQuJNUe9oFq5k4kIa2rBbMWTdWEMl7mZO5y7cYeOpy5ol2&#13;&#10;AbsrXLJqKJytM8UWHUG6MibeHCHyOWPF1hNGhBn3ZeRGe80p7nEmpT7OHsvADf6Xlw7tnU8Ba481&#13;&#10;GPUtzgSTCOembB/tBDdpkSQYpP7cR3SmXx39OzjJf4pLPoaKsYfp8fKG1VvJ45c4n2RUL6OILKdr&#13;&#10;1OBk+H2bbTrvx2n3n//T3+W8ni8u/vmffh0a4yDLYXAhv8tpa1wETqZh6ZsmuDFqA+e2fuFlQtLI&#13;&#10;hbQXuWp3/d61jrW1WWn54A7S/HL5E0NlP3n3urTTT+RAn371agw2S69NxL74/Rfh72z5OuU/g7FV&#13;&#10;n8OEXn+bmGvLVm2OrmwbhbbquHz5qwbuYVArhtcz6QZMzOjZN+oRfY0PYzQfLGqZySP+im8FWJzC&#13;&#10;drlS1/xMPGvYtv4ZM7W3epVCBwPYbyZmkbK0pR+JU0/lKvfiyCvHXCd3cEhgs+ibdyMchmQwnXdV&#13;&#10;Z0uEbY07sOT1NnPolnnygz3j1+jr9EzNmLLzS+IVzqkzEleH/rZhZeqoe8fv8ihwhZ2gqUM74MmN&#13;&#10;OFamXcbIv2qLFukf8OGAq1vXPkNemfJyIltm4XiY8muPNbl/FtZVzNvvtONBwql+OZXXLrVdTS4P&#13;&#10;p/rWhy73cJl+x2k5Eyzl2o5Jx4fNt3h7Vt6zH14Lyo0uAnckTfzcj3G/sFwrN7Gv0yzR29HnGW9m&#13;&#10;pdPtrFx0gPl8JeWbrG5kZ6tTv6UrtaeS5BcPios2j1DARvrgN9c+E74Eded/6B061ylvbB2bPrh2&#13;&#10;dgZ3sJVyBSuIpo7inJqqGw9eiCRT/im3hs/A2BIDcyaVZEbfP+rIg4lec7ZefXT656zOkJI6gsN8&#13;&#10;OrhotR/qSybUnP7r1Bqc4QHvtE3gg47+VlJob/5pGrBD9JuJf/Rp8Nt6l19glgfoNPU/aANu76/X&#13;&#10;NzgGXugiupU3uKdM4R18KkqBV4dJxnJ2ivPWwFsZpV+UJJt0077kW4cJeOZU2LJyzyZxb1zHz76I&#13;&#10;YIMcfcTVhF/Z+VXj9N7KJP0GH8aBndqDj3xBrHL3si+psooitkDhJ7ex0EsXz4uHF8HgrMTReZjg&#13;&#10;xZlQmEnvRzmSWFsw6exI75zJWfOBkbo7qcrllUNv8TWy0T6ULUrqaTuknay0uZ0FALa3rN0nnd41&#13;&#10;j32WlxzOC8nt8CGrZLW+OdvoHDjAr9W3jrZ9cyEhCUlEmZDWwpqDnjzrZ5FsOoKt4DPabtmABJ6s&#13;&#10;p9VaxpjBttDeyZHftHUPhI09I721oDtAphnkhfFV6FMybixpHf5OnhmbBl8x5/NLeudchou3PIg6&#13;&#10;C57FlP6z+Ou38ql7r9fTd8y8Hv+u53+zw2QZVoBnTHkjXiOFcKrYScjDwHx1IRMiBvfjGKptoSZY&#13;&#10;osQzPUvCNVYH4KSBWcZgVn4UHIvz7nuZwOVzp/fjLOF5+9Chi5k0vMpnrxiYPr91mTeYry/5EwnP&#13;&#10;NO5A1CEpPR1RyNMhjVUIGiL16B/GhTZmslqhIGKU8tHtEhWZC42aDTOCXxkB3SSORPVCWidJfCZz&#13;&#10;+QePUYaJA0f+o2OOODS6f+SYXHNNlccNgTjLR5kmI7wEeIGlnrcJxznMKaHQlRg2nRBjxtbZLFvp&#13;&#10;Xk+lh46rx96twK7z5LwDXcv6Rx+3LDr/fQOAS+TQtXVtPeftJe5tPN28k04WZMyvbTCdV9rsM5RA&#13;&#10;czHYKLZxHkq3X3UDRVjFlbaoDXIiHryjbQOqMht4JpN4bqWCrNqPw+Ei34l/FQ1PGTsgU38z+X6S&#13;&#10;ug0eBpieP2JVQeI4DZQFixFh4l3Zhl8mo1YNgHXnu77PrxEGHr440JVRtmdh1EHibXRgvniZifcx&#13;&#10;Ya/yRVfwtxJFPSZ8DC+HmTps9FVWHoApr6/R3MnEuwPkIfyVz+DEUy+eYaftutc0g/UYemMoGtys&#13;&#10;RHFWiEm+FR10U7f5ZEKinE8F20LCWWJLDueNVScGUjQLeGfFxW73eJgVGu/nnJVXjy2VzeeSo6u+&#13;&#10;yfkxVm1Y9utcD7A/+vDjlrfa5YMPPgy+zof5ZhwXoe83n/+2joKvvvwyvJjVd5/96LPy4Vf/mq+h&#13;&#10;RIeq2+ofMNAj0K0MjFevcrZL4Gh4DhP61aeQORJMmPDiaQ77ZVRoE7yzEqBnibww8fVmMJPSyMvy&#13;&#10;mE5liMybo2zl4bgJ/DsOW83g67nOojvPwrvvDhnKVo7keZa26wqj57O6g8NLwAvOjpeZ+Apw90bv&#13;&#10;fvDpqpE4yTohD/+8kf72W6tkYhiR0dDxTZxfHDboE4cuRsnlw3Gq7YqunlWScUKAMxn/4ovfXfwu&#13;&#10;X5d5kHGETCW6AU75n1+MiPybZ310ynqWYeM9tvs2R1k+sAD0C019SZAJbQ+ii8PaRJJCeJYVP5dP&#13;&#10;v7r47ONPL/7uP/w0/fDi4pf/+nlWCEXOYhDfvf8wTpAYnzH2XoUnPR+kX2NLueiJIK6nhx7b5UxO&#13;&#10;QkdEwWRBXyFXxffALQid7v7UG7wR8Gz7K5j6i7OBODNNFLMCOmHGUmOkYOvd7bz5EpZf4O0kRVvs&#13;&#10;r5k233HdNFfl4WC1jqkl1upX6mbMTgtNn6wNgTcH7uewxaFoOQFunRaBUWM/ieJYCeoVwDbeer6d&#13;&#10;fmeiQNbQSWZNTvGm19zDqcZu8kKUfUEW4dn6XfEquKDJl82GtlzlyzMcWre6Uk+iGjg5bXtKTMt3&#13;&#10;Ap8BAW6dyCSXs9WK8MEU4wMiwAxVhY80T3AySZy0zTO0Kg6NufpLtjiiZyKizuURWnBLfxd3oj9x&#13;&#10;mw/Pli6wbnRp1NTpecPk11+m3V03nN+LA2/yX+XZ+C3jurD2ftPO8RFXPiD6CMqhjR4sIxK/OLiu&#13;&#10;rG2cZ1Ow5s+1b6cDr/w56DGGCjAWr4zyflf0hFeVVDg1++nPOY7kT7meJ1QWtLUSl7aK3FiRdCvj&#13;&#10;khVJ9ILxQPnKbdLIqlAHAxwOIq961NArPzy1L+CVncDp1VhtTI8etoqlzgaTav/kTzjxRx3ioKn/&#13;&#10;5CfHFQ3DA/1jyL6CMXBSNAWKRzLsCplAaD+BI923dIErbuwWfXboKA8jf9KU1S/wOd2h+sAqTU7t&#13;&#10;4X0xbL7aWrmbOYP4PxzUs2F5IG7va8dvBlfECWd8k7d9GKfEe67+ISMTls6FW/4UzPajgQnO5kED&#13;&#10;XLriO3xwPAKHiXaxQtFZbnOW3rT7VI1PlCQdHFzCMLpLAKvnquR+5d+Lur4MT/9Z+821h6KnHBz0&#13;&#10;AT/lV4d59tJj4vUjClA7TUCH9kmhlnNP7vQZMOHEhimKkUWw4NTVfXRe6wus1zl09Wjz1p97K3Hl&#13;&#10;99zmwLPoPeVtmXHtmJP7rkwKbpGkyhZ7deQt/S1jpHFBHltvOU3QILwHdu4vX+brixwWscl93cmZ&#13;&#10;e7a/BbHIsFW2oTk2e4AmTl/R33OXvLXxRKdu7TBOnpSdt//Jx0nLGaLNJ99sx8HrgdY2DKxZLYiH&#13;&#10;eVlb3jmjJquFsqJ6VlSFZqNWaFZSWDnqw/Fn5XlynKdc3U/fmefy+Fid4144v76tjpZJ3tax1wH3&#13;&#10;1r9gKLPXt2Y6SdbbUzf23+wwOXg15WE8NC4PF26uwzIDp0w6MAPH2yhBPPEn4jV4I4RHq5a4NE3T&#13;&#10;2/F15Ajb6xjllnx5W/swE40bESgKjrPE75vvvdHKBCud9OaNeEdTjw6n/mmk4HF0qIhm7pICQKVp&#13;&#10;8owKGoFCmrfkDBadYK5D1/xFpYYInPIh98mrYdrQiVNvGziwRnANUEq3i02+1j+4SAEqMl4jaetJ&#13;&#10;1FvDCtcmAtX6W14nYnBJRVNwCdGFPQhvsVxLwOn5BMMbUkjw0MZp5N/mnLr36VS0N9fxEgnmxrez&#13;&#10;v1nkDz6Vn8mh/DmcP1joSNwxyCOyD3Zf4fIGL4bj5/Up53nirlrkRMtRfsFs2ZSqzPQ5THRIlkAm&#13;&#10;xqBcOeEtz4qEeJt57tcQV04dU88YpOpY/MEafoijFKMg88/qARNIp6v/5Cc/7mTWCqwXz2YQMjk3&#13;&#10;MfWZ710R8uC9p11doO/oj+D5RKjJ79Jj36U3Bep8kvNPTNS//XYMLg4Gqx04LDlIrJKxpUcwye5h&#13;&#10;pclvgvUsnxV09snQls+Cp2zPPEl9Dm61isDEGB23L7NiI/WiC64p1HqtDuHwuXV7tp1wxBlsOaFs&#13;&#10;87MqzBWdynpTwHnTAypj/JmIW9ny6hn+ZoVG4iwffvRoPrFrhccH+coQXpHVrlwIXg47tZrDwIGm&#13;&#10;rs4wgOb50aMPw4NxvuCFwfKDbENsncHL+Rp1nDhwNHzlaOA8+T7bDDlefvyjH5UvtlD1M4BxZvz+&#13;&#10;d78Lz76vTmP09hCuwKLXDG5P86ldfATb4bOcNBxWN7PsE42CSQ6HA4fI6W1g5KPnlqS9GADLc229&#13;&#10;23rIJEeHOHKgvVcmtZf2EcdQ8UUGq25MisiQ5dkUzZPXOSQ39wwYeMLNYbMCZ5Dy8nP2SB+DNg7x&#13;&#10;vJW5efNF+berXJ7dc2gt4zfGC3jh36sctNYvHcEnsJ1Ngzdw2eAMGbA5BGc8yFkykV/0WTG1QZp8&#13;&#10;EbJc9d7p6xM3udwfsc3bFSCJU7blW1b5GXeUUmIO+s3kK/yEZzJffB1n2pe/+XW+JvPNxV/85V9e&#13;&#10;/Pzvfnrx4P07F//4j/+StDiojkNjM/IEiB+7yVUfyEN4bRDzhq4n3gcmB5RJtbNMOrYN2vkLa7QJ&#13;&#10;rld6rFF/4A/5EMiTezhUDlKHz3QLpT3toZ2tMimfcs3/3nsuj6TVeeSt9hiXBZA/eEbvCOV5yweG&#13;&#10;AYhBGPrQGfUSHhqPr34tpNxRVvn9Sdv71tHnwXmcGNEV+nDqSLEzLg2/pi3ThsEN3WwS9c+qknlz&#13;&#10;PW/0x2ky8TORXZlw5ZCpg4Lc6neJ6+QydOMro3+dN+qpDk5efcKzPOWBNgiWgx3a8gtsbQrXHe/a&#13;&#10;Rgcfmib9VCoxocdYNDwgrxNA8lPXtAdZgc/YQXLdjIE/+YbPHpbH24bylX4IJtwYr1rvN28fzv7g&#13;&#10;7evSO4Z+IDR1+TFtMbgna+mVQZ3ynAd1CBu/z3uVdn6/z+dxZAwU7dSVXZFZY4WXD2izIk+79GVE&#13;&#10;8slPT4sT1A2e8VAgZ5z624eS2Pi1E/tw7Y96AgiyrVNTj6xOWbDGQWCiGIfFC+dKcCx7eWDSGMeJ&#13;&#10;sfj1OE7ICpyUM1l2D3y5F5C1uROhnF/zpU3U4TmAKqeuJsO2rbIN0Gh8J8fGw8k7PDjBKszp4xiL&#13;&#10;V+VB4tuncyVZrArUkeVtDzwSuy9HYHI+Jq1NFe3QNkpyx6N19oyMjJysI6t5Km/Tzmglc9/ZGhra&#13;&#10;VIlfXeFwbG8vUmWW0j8Mi6+U5YH74fMfKChTQsunYtQKCwP9aDfGdmIaXrW/BCS85cOPDfusTJpj&#13;&#10;6lf+yLvwjIHkwLgkDW/ILzy6Cilx6pFmzNe2QtVyZFPeygxeHUi3P3jIrmd9R9B3yef2jdM1MNRF&#13;&#10;zjuu515Rz9pMGoeJcVRcZT/wZhXp2BVkzthTHbuwIvvkXz1Nyz1YhQ3P/G5lRQhHw8jD9Cs2Evzl&#13;&#10;ex58i1fivMRDe3V2yrDfgnXtJTIBljGSffJ/83anzZYcyZmYb+0LCksDZJM9nDGNhiaTqP//M8Zk&#13;&#10;po/6IGqGo17ZIBqoQu2L3uf19HPOvSigu9mkourczIzFw7eI8PCMiHT1ueXOW9t3RqPrwFD/2CfG&#13;&#10;7YevrQzm4IuTKo7UNy9ji2U16ltfyctqcKtNlbOlZ2yA8CR1QX/kmrvI5UNWN7/zdqVbgyXml1zq&#13;&#10;cojw3qdXpd7VaU4gzhFnvYXizA9ik+c8Knbl26x0cfQFZ8k4U5UZZxRZV7foQscddR1VXlwbeeMP&#13;&#10;/l8Gjl6hujhIF7fNR3bq2p+89LCBLMuJefzYX+XA2uv1PD8Wfz3X5dPZWryM/ch9yfzjbf0jJUfx&#13;&#10;Mb+TiXguKf+8ZZM9BnoUT+sbpiwzQmjqO7FEwwnxDM8HecNra867GJGUWae7ZTXie5kc8Fxj1DS6&#13;&#10;wCnTLtBDS+LU4OqRMyXdQo0RcPyku3irVEXNVXyTGi9NWQ8bC+4odXHI4ylJPmGVfp6qMOBOyblG&#13;&#10;H4siqOL9hF63qonq3+EBPuo8h6cB3DR4pO2UD7b7DD8OZQpEVB4YH8hOuQ5OaE+D3vrV88eCPOrY&#13;&#10;cO0+MvtY+BjcjdvyC/dPQKH4wmDKRkIUKv89L9yP4bFxN/MsDj+WvvGT7+ARBOiuXiphBv259j7p&#13;&#10;o2eLJzlMG9jOogUDYes3gAdkwyWO7nVgDBsD/JtMRH/xi18k37xRsqjqdiZUL9MhvjGQPDcgBc8c&#13;&#10;LG5LkK+2cABomz6v+zQK8yD5TNINZBwS3mxzqHBiQEJaEItxkY435aw0MLk2IZXfGwbbYDhFHj5k&#13;&#10;zMW4yozHpJnzlEOh55EYoOajLmm7aYOZ8Dofg7Nhz1X5Ig4J7RkfnmQrjzM3Xsb5cts2iJQHW+AI&#13;&#10;ADvmTmEZrnnu3x+rGcyRbQXC6RdZlWYgePZdnDYxkkw4GViC1RfvsmIBj2w54QiCj+BsDQ6WTw5n&#13;&#10;BpwsYZ1VEG97gCs+4aNzZAzun2RS70wQA68tOM73eBY+/XO23PgCkHq/z+SZ3DmDvMV/8yYOl8MR&#13;&#10;8atf/apOI04XcDhJDB5Wy+CxfC/vWF2H/jiBQot0X5rhvIHPw2y9sUJFfnpkcq1ePP/Q6xhEDA3G&#13;&#10;AX2yMkKYFVGZuPWtRSa8KcsxhD+cR92CFdxs57JFw+oPPDwKRy+nn/aMXwyFVzFI+onnPJMHB418&#13;&#10;y2ewrVypgy9475ahF6+cuhKDh4ESvUObYDUL/bJCZbcp4ZPgjRPeos3ydMF2H3XQqw1wy3/Npvxb&#13;&#10;ndv0adnJE/y33GwZTZGCCSWBKczn4PeNVuL7Zihvep+/vPr662+jLw5V/n1eCr2Lc/Ov016/iLPo&#13;&#10;6uof//uvr377u7x9ylkE9+9/6h1UjT5g+UmYaoyhOsVeautxJsXw6XPyRvL52+4OGRfBk5S9XiT9&#13;&#10;yC1+MDiXVtnE9fOg4YF7DOvkJ2lr5LpOXZO/+Vq3PMOjuUb3QstwTN8Y++DoA5WhpzXYo59WI8Gj&#13;&#10;Y3CqVb66m3z6U/nJeOqC6dQ916OOoju2Af3mvACTsT358jdw1SF+uCVt0jtpmSytm4ME3008egbV&#13;&#10;YY+ABb/SsLjpQ4OfejuRSHwQL43yL96GKtUtTcnRCRwn74euUJ0xzLYbOPqdGHjASdUNsDbd6L8D&#13;&#10;D3A7/hx54cNR3/ae6+IxEM50XMptDddT/UdmslS+OJ3gT/tSXlie3Lxv4kf+jE2j7Ax8C6ef4FxC&#13;&#10;k7rxN/Hf56HzIxX8SJRyYJbG0JUGXdw5BqTRvaZHh+jdhh1DlBNvbBq+ZBVgynRClavASSYsjn04&#13;&#10;nrduVzZodZVerM62TmdIOfsg7SI4aqt0rOdKZULSVRzK59dVq6l26aLL9F5aIrfq9ntWZaDDuL42&#13;&#10;tgzyr2NPPacJZO71rWCbuN++N3oENFsB3cuv1pdoX6coLsFDXeLxbDHptahd6CskEgo2+V2hfo3O&#13;&#10;wBLqDEi91dXgIN+l3hfXI13dxjiVc/5w5Bu36Yw5C/528ho4+qhdLd2K8mdp2mdX8IVNK62pZ69N&#13;&#10;vPgTKlMo6eknjIjyDQzX1AnH/g4HSXCvWZs446CwsJsvfJ1AxvBoDrkKD184S6ySXbjop191ECen&#13;&#10;ItLWGdM2Fx1S9k7wu5tD4ZuWcttO6XydKCnbF1kpD39OqHnOC7lD7/EXzuJrd6RubJv+Y3iwDhNw&#13;&#10;6R/euO8kPnBmhcmktW9L3OjitD8v+jqGqSd4tD3HRja2jPNTPN4F4eV7r7EnwY99AV63v+a57Rq+&#13;&#10;sYXYMfFTtJ0MjwIE3zE7PAI3xlVh7+eO78a2y56Iq6fffpOyXi5FBrGzbmVvbyiOvhkfAtvhugz3&#13;&#10;bvVJ+yDs2BDqqUxiK+GFuFsfsmLstj4omhpCyiW2G3rDq45b0RF6W53JcoX0Fnm2YjF5PnDSaO+p&#13;&#10;3xbiwLKi813urXyPeTE6VlmSV5mVMj8dRn8/ngfvNmy+tv8RRPuETd/rpgcdlP9lAc8D4ajuj8L6&#13;&#10;kx0mfzpmo+AfI6XLSU2wjmDRgrCdLAWjBEKvudXIwEKQt4f386b8Qd40K6tzS1Pt4DOeSQ0nMTHU&#13;&#10;GfAf0mELP2TGCtp17tWn6uo5pcp9dDLQZ/pKieVNrvwrRvnrml+Vt49VxOMul+QHp3nkk6IzcDP1&#13;&#10;Tmc3j5R8+rxmlLlheXJ6DpJgUbBVModmXtI5ZVLHqcNM/QbKtKdVuDV4YIK+uX6kzsBGRLEaIhaV&#13;&#10;n7wu3sUznYywg4y4Td+4BTbxra1Rm/eUPzig1fPGbdnlxz7vtbQVd3fnoPyWuYS1cXjkfn9Kbr1T&#13;&#10;dmANPiOTM0yDv/rGgF8cwNJpc1owggz0xFSDIZlqWEXBGbBnLky98rWJF1jiAr24YW86ug5UzTST&#13;&#10;nC+++LyOBZ59K1ge5rvvTz65f/Uy34F/acVWBgIGj0m2lSAGBPhYHfIgb6h4mDlSuiIktJiwOgzs&#13;&#10;9av56opJf88rMYtL6BLM1AWnGlVtv3BPO+WtjhF26/UM7t5o+PVk/tT5WVZ0cKp6Y8V7/3n20dIN&#13;&#10;8HX2tvgY9Azw0h3i6jOtHAYODmW8CfjogGlbhgwWyjB+br0cbvKYmyjD0RJK+ZzbYsDu54ZztVLj&#13;&#10;4f1nncCTAjz8rOLgjOihrjl0lmExq3CyUibODl+3wb/Hb55cvYhTgpzVx2C2ZceXcJyf4dPGnwdH&#13;&#10;8QYNS6V/++q33f7D0YAG+Mn71VdfdauJPo5u1SERuPjlbRNnwSw11f9FntnKRG9tueE84ECbwTOr&#13;&#10;/LLMdrcUzaGx4zBAW7cbJR1NG055IydGPvmvc8IqDo4JeDo3Cl84ZxhKHCUcM8rceTErQrytugz3&#13;&#10;IwMTfcYhmjlLTitXgg9dJjf6cTdvUDjpuhUk/MUf9XMcoZUTCm/QQB/oOyPwb/72PxQ/hi94ZAx/&#13;&#10;OtEVS0GII+xQ0/JzWtXoCoPqfbYGCdNDJlXb8xRYdHzGKDHyKZf2bGwKUH0tvNSNx3XCxdH2/fdZ&#13;&#10;ZfUy596EZwyyr//wdWh4efV3f/vzOE6+bDu5uvrV1T//PiuR8oWdD7eyBSagLd3tmRWx0BhfxSEO&#13;&#10;UHXtCp+2YwNk8YTrRYBe5DV47vUi/SO35IsGfK7+HU429z1IMmWktR3nXv41gvHMVkIq1e0sKaMt&#13;&#10;bwBjwxrbRe+IBPf0Rit5Z+LGcBt8zmXTj5OFXyIX502/eR0cyScYhnee5zpsC/Q+Q6/t3/X4daVp&#13;&#10;xkTtStumi+53ZQmcQdk66NZOMBuXukZv8GnqxgV6hdY630BQX+is8ZsynZxG52xlMW4I7J/BPc8Q&#13;&#10;FLdpuTZXojsxCK36mp3wjrE6ZVowf9CmTGNr11wfaxd2aQRfXam3cmxlY1/A1WTKBDmZCnPLfuyK&#13;&#10;xg2bPrpxHp83XbyffK7D7zPd8i2MTduyl2mXcQNHzAU/89Q6jmvHl60z9bZvS794r/LmkJ0tKWTY&#13;&#10;X+LfHPnBX9jGW3DpzcQn6UfCpsuPR8MndsX0LSQlTX8WVQzM8Cb1akv6PC8B6KV2cy5zriy5h4fB&#13;&#10;r1KCe3RAve1j04+7B1M9xSN1053aDalDX+unbxW2rHOojNPsTnIYh0kmZODlB/f+O+DDWdj26L70&#13;&#10;Nu9xL11CwmouWPBSB9gB3vbo2rjEF4mU0abk3fZoolpYR973eUuPE8btbsuJTE99WfrUD7GxoMkG&#13;&#10;82/D0LNPP7yqc/Ps/Vx/mHcoHNhD/+Qhv/JO34dO1+iQAPbCPz1f4pe85/jcwUdEmMnRQpdrox2O&#13;&#10;E3XJI1Ru1dXRq9YVnVp+61vAkn3xgJf7wunWO3kyRlQWg+tMgw7Hh8L51WkSnVKOjuERPU7nNzoY&#13;&#10;KKmuuGqPXpRJv5P7+4mXRl5TXjsDZ16UiOsvMMcWiA6zNVPPScaBP6jM1Yg+OMQ2Th302QhT+Glz&#13;&#10;5AOWeVVaTDKbz0ZnrPRIWeWx8lYcHsam8iext1PulpdLsTPf5RyUENI2xBl1P+dw5uzX5ArQrMZ8&#13;&#10;l5V578pDq0xwEV8DOCFDf+pJ23zPBs7qWl8Hwvv8E1bXrAjcumFKds2TVVPhcODnRWbsor6czDEa&#13;&#10;L3PGYT5DkDKFUjjtHwp3YEsBUx0fC5fxl/fyDl76q2nz+AgfugQ36X74LBT3QeZ0X52L7D4WPlbf&#13;&#10;x/I1roB+NPVawp/uMDmKXUPkgk/lGYLm5lolHhDM2PVGsiEN2Bs6jfHVK9sH5tAekxcg5Ccbb1Da&#13;&#10;1NKgH2TlyIOHlo1l6VIY2QEi5b2l9nb3xdNvwmCT02mE6oFvYU2tP/g7aTNphYtnHaLqqRTDTD2D&#13;&#10;DkwiUA+5+l8jB6IJa9xsJ1fMwTxwoHAn/hVGSwFT+H0SL2Ie8jdlEjVG+kRf/tUhUDDN61xwcqDl&#13;&#10;VF+iShvwwcc/ofQHuE4AFZPH3YQqckD3Takowkloud798I+0y3rl2OfWEXx3e8rN0jtobvzH6pk8&#13;&#10;64RA++CuzMfqnvjUicob+rB4yfOxIP2P5dlyC3vyLw/meoKDN5iwcHNtZ534DoZNQ8cMVJcdhnou&#13;&#10;+SFP4wZg7+kD/e2KirQvZ2p88cXPrn7zm98lPe0ihs29u5no+mpH8j0z2Y5DwsTnabafcDQK2qqV&#13;&#10;H1sH/DlROE8YQo8eZWtB2mOdB/mkrEO1ODusfjAAzyqIfMElE2FvtThZnLdhwng3zg0rHmyr8blb&#13;&#10;20W8/ffZY5Pol3eyzSYjgQn98DLaHfi2XnDcPMuZIlYN4MXTHJQKSX5Y/YID7wRlH6QvMAFn7JnY&#13;&#10;9yDY8GC+FpPVJAas4GKSL1gto77XL6xWyFeAsnXmu6wE6VkvYap21jNbMiA572Q/w2wg5ViqkZWD&#13;&#10;PE1c/+Xr3+cTwk/rYHE+08s4PvCPESp8mvOXujon9ybucDHp7wqX0OF8EisvOAlsV/km55k4u8Xb&#13;&#10;EI6Il2+cIWKSGkPnQSaS976o0cPZ9OLWfG3HGR+cARzVrmC+ff2g9O9hZ3jYgTN4dEKfFUZvM1rj&#13;&#10;H3rJtDzJZ56t2JjJoVV9Z1njOzgd6NLKwPZ2c7ahTJtDs6CP7EShMkkdKacvohucPupaHSe7dXbh&#13;&#10;g0NxOWySpStJlOMwEaxKcfit8sqQhbNDwDIIixfGkUFlHFDssNL5xB9ewv9WxhVZ6UpDHrbsXo0L&#13;&#10;+hwG0Lv3014m8/Zz0+ZTS2VqXLHctvATZ3XJ90+z1S0n7Fi59z5nxnij8/TZt2mnebOTlC+/+PLq&#13;&#10;H/6XOCfv/Prqm6ecmwyi4BT1YSBq45xlVijpI/DBgW5t/0GG4YMOBlhxZdFdC/hxdDbX4peGicQn&#13;&#10;8BnUgmf3M1m0bW+2Nd3JGy5xfROHhyzXBDzr7+h7xYHRX3TBdeL04xP2TWZY3Lec+IeGceRm5ZAB&#13;&#10;+Rj3wIZfr+nvUluBnOpNPoF8/Yw70tZgXuMa37YM1GdV1RhvcBwHzfTROwH9mLNkbAh0RwbBy8++&#13;&#10;cX2EOKtpTTS33i5dD36L99oT7dLhHZnPPvTIIf+mbOSfEn3bGPnCm4HgbJjTxDZ5sdb4bWXuGQ86&#13;&#10;i/6LSYLyCXASRj6Hlod9JEQm6sHhySN9bI+xd5JLeugdmcbi99YzOj74rZynbZiwCoVZm23gblzL&#13;&#10;NMf1P6sv12MHZ2W23OZznTrIUh81eNzMB568VA1qW74yPHSGjjh8nOOXrhvD9GWu2jadEmYrR3gR&#13;&#10;fPS975NH/g1gdrIXeNLhMvo5uEkX4KCdB1DTxU/eMw3qNR5zFHPy6xOmP56tFc432jpKszZX6AfP&#13;&#10;1NO6RsY0sTADl8PZPcnQDTJDox8aXfXLPgvfbTjJU2dLIHYre3Ax+RPQog0tX+k5mtXuxad6FrEP&#13;&#10;nRyObrT2lJVYXQ6vNiwvxh4P/oEBvhx4Upi5D/cK+tQOQgd6xM94MK3PRBNdupcHeZ3OxvBc/Q6c&#13;&#10;1p+yKdX7ogXK3CxaP3pdfGWYe1d82CL4k/v50zT51Ds9m8ySR4/xeleVGFcXj61nbY0T9KOiqSIw&#13;&#10;PEMgNBk/8W1hWEHFYcTeM+Ysj5WdPm74qw7tQv/gRcvynG6497NCwngsOCdFPYK6VH8n9cOZpIxb&#13;&#10;7+8eemacC1z91f383ONDbqszZOiFn1XGt5I3GZIKw+Ev5wZHXsfpjod60IHNRtD33rvnhd84aLQv&#13;&#10;deXSOuqwyQPtsRLqVrarhJLiqv3eypZh/fSd9O8ZvkenwgP2blqLmgpPP30rX8vzUtKqHV+h6aqO&#13;&#10;8OTBvRx8/33sssx/4Ylf6VGaLybr4JH28FabyAoQh8jL11/4gGvOPHn1ns3HBtUGYlcETv4Q3Mih&#13;&#10;sk5U/mG1r/h4yXgrZ4x57suX4PP6ta3V7CayyJcHH04fN6qiNnLo31zxWtwPw8gzqZUrOtI3JH/b&#13;&#10;0BEnzdi4YfO67m/16WYez/LA4Ga4hDM6NnVs/M38nrWftVk+lr5x5158Y37smjp/qsIWO9M+jwgi&#13;&#10;tF6jdGmUBo5tfCU4iDKw7XnXyN7ns1PYgBGz7GiAdnIRIUYf4pFjACSHlhMhe3P7Vb6U883vflnY&#13;&#10;DEqlKL+6/dOU5AX9REfSUn3CXjXqNPLRiChV9U2G4lMYIAVOleUkLQ3i9NC8U8fESbtML0A4hTdy&#13;&#10;nEvmIWg2b3BrypGoYTbR5QjyLS1g7acFJZfvuVpKBQ4xCHvdco1sVSpwoyx8e3vQaoCY+Gvlmnfy&#13;&#10;/djfSxw/lqcNu3BUeFT6kYzqHbzONH8kW6P+WJ1Tz/AXXKxeereOxYVObtxcD0amJnrw8XBJx2U9&#13;&#10;7hMukz0ectSZbF1ksTS3yJaB6JFvZaGM/FNWcjo7bSkDxhc5i8Nqi1/+8tdZXRJnRL7a0k/jpSNk&#13;&#10;YH1mu4i388+nAm/0BQeUcp5Iw5/d1uDZm8M5jHSWcRqYhBqSaeMmy/nWSs4ZmgNJ4cUw2a0lHehj&#13;&#10;0OyKE6fkmXjZziPYbsEQG7py3kQcD2hSN5yex5Hw4F0cLzHodHKP85Ubin0nXvQncZyqnxNoDUyD&#13;&#10;S4AlP4frnJVhMv4qA95u/WDMffLoSQYmhn54mcavH2CAGlyfZQsOh40B+nW+ggM2ZxE+PMn5I5y2&#13;&#10;L2Jg3b+f1SPZ7tMVLSlvhQgdsgXHihA0OVNDP3gnA2hpTn0MzHs5cHaDt/X2oHMwKaNujpjUfvWH&#13;&#10;P3wbnHzpBo6fFwdOlTqjDISB1e0vSZeHUcP4qZPJwJB/9pzv4AW+g1Fd9dH0xioNzqSX4atndNzL&#13;&#10;123c4+2r8BgPhBdxEpHXGm+2Y80S9Mgsh8KiMSQWvvycXvCjE+CRrYHxfd5s2BLmM8bkgm90ax0+&#13;&#10;jC5538RZhNfFO3LUDtHGKeYLRpzn4yS5ytkwOQA3db+N88ubphpF2R9ssktXht5zO2aEVW/aSNMP&#13;&#10;Bl/w1Ssw9A094pd+KXCRZ6/yeu7qnlzVp01+E6fPt/mMsFVJnFHeQ/WzyqnXCptvn2X70K9/e/U3&#13;&#10;P/ci4Kurf/hf/8vVf/unX1/9+p9zlk22j0UVI/MYZHG0cH6+SlsJ6+LAs/pq3nCfcBjkoXIOQ8bx&#13;&#10;XMzPablbOi8jxe2vYzSDLXHahysdy+Uk313KLe8ecNnyNC8ZoZWaTmPR1tXx8ALnpSPVBDY9pteZ&#13;&#10;hMU5yWZY/q8O9bnA2QejV2CDA0blmHrl89Of1EAOTsUvV/p2SUtbS+lDK0QYpC76NBOW83Xv1Tk6&#13;&#10;w9rIffK7o78M7Tr0igOmyZ08kf/qGVxUAu9OOJJG8bTXvtUHNbAAZviK90KjttVh0BemepMG3kx2&#13;&#10;0U1vz/QOL4Yn6tuA7hJ6RJSHoZUOF7/NmKtS6klCas+zShqSso46t4mjM3UWHPKhI8t7RRaHjRuU&#13;&#10;Rs82ba/y38Rl4zaP6808nvGA/NxvXmXda08CmcDXip8x3NEfB2H6U30q3tFD99IdOA2eHzkJ6JPm&#13;&#10;3BL5BH2jsp5n+6L2NHWrc/GBn/t9VnbayNkGmbhKy23zgiWow7gKOBkFUvVWvSe6j8zoFNQ19Fgx&#13;&#10;NfjKq52gxSSyWwVcM9HsSo2ky2M7Wlc8tK3m3hifn7TCzh/3/VVFhq/47ZyFaQPD87ELh/YtvboM&#13;&#10;1sIp3AP35Ze4S+eM8n7Lyz6HtzjivzZvMbp0srnVraxeMhxzkuC8MggbMDZ//vKALVBHSydsuY6z&#13;&#10;eOQp7jLIJ8DF2Hm318lDx5Y+efp8xHkWpBeG+nKv374WDvjkoI+yUnHqVAdEpy46qP7FdT6hC968&#13;&#10;oACTc0odAaCkd3MlVlz7isSWvoOXi9u7rNrtiuVs8/lgyUjyDYRASb10sNuj6Gbwef+A4yJjYOxC&#13;&#10;simH1NswOmss4MxBi/s6rWPH9cVDMDtv1R39Zh9jhX6Kfaf+Wynftlx8kBIZHLRkEUhsgtSlHAPB&#13;&#10;r66VtPHCMV8MbyQF2vvc4xWe+Eqflx5z0Ks65tw4/L0V++tO+nft8FHsxdTYNj0vQ9RBzvdiC9mG&#13;&#10;nXPkYgPBQd0pXByL+8GPwXnadBnVbT62mOeF4yPOEytGfQkzq3avnDGY1cl5t7CyAABAAElEQVSx&#13;&#10;ye6UnpEiHqeptoxycze4DPOJ/Hhu6jE25H7kfkR+5LI6IMn9ZbiEeUqRp3Vdr0+5zX/zegnz5n3b&#13;&#10;YBv4zZTz85/sMDkheS7bu0V10j250yleZtRQI8YYyX1DHcEghMLJTRH7NjFKaa865wlF0ZFJN7Fy&#13;&#10;QxmpA2fJLHFKA4pALW//z//5P1394//1f1boPfU9jUsDy3AXODGU8+8sg8DZ+gN3OpujUccQuRWP&#13;&#10;qM4XHQbWORm/j8U5d4dAptFXnyb5JOgaVwedrSv3GgGYQpUj9OlsVtEwyUCBKzVqAhhu4WbqTTa4&#13;&#10;hojbaaGWYjPARsmmA7+pZK1HvWfCa2ftZ7wsCSMH5VA7HaGrxpb6wjdx5JMmfjAI1MiArDIx+1i4&#13;&#10;qaTjDR1aBt+DB6ENT2q0xdNoW9HHaCgPgqd8cz+d3+A9sLbOa/APusXpiEqjTid1BVz1aQaled66&#13;&#10;0bsGL/rwYK7wG37BIymFA6/lo7gVqDrA1EkzONxLrbwP3QDAmAFVMEYv574HOyZz8T8ZnqkzsBZ2&#13;&#10;GJIBIHmCTr8gEZmq43X2PtqS8WkmGF9mhYni9+NYeJPPlr58+fzqeTzi3eJmkpkDNl/ffXP1WTrv&#13;&#10;lZUJ+3bAJhadYIcOKw94yj2/7aqN2zm0MitC4mixvUXQlunHraehN3SaHFY+QYwDggOE4cUB8OHD&#13;&#10;i64c0NFbXeZtQVeNBM6eQVHnSfTE+Rt44fBoE2HhXVapmPhaPaHNkYU3Xm/vaB/hZ+rpYBk+cgXt&#13;&#10;ao7RgRi22b7y9b98nUEp201i8DICOFX0U93bGhhWfdgygw9Wnfi8rYH0kzhKnmUbzjh+6HJ4Hcdt&#13;&#10;3zxmEFe/FSA+jduzXLJyxkqPcT7M+R6cCR3kQpfyJiRWW3AuwdtKH04ADhif+sN3uD59lsNUM7g5&#13;&#10;s6POizhQyo/wsc6XyImj4U4cOfCnYPSmKzJy//ZdvlSWQNfB5lCRb2krD205Sh8j3eG3D9+NQ6dv&#13;&#10;FUOHFUHvnkefwht76O+HP+9fMqSzSqKT2/ThgQ/PVH71ju4kj/NTrC56Ez2gSzVSD/rRUidV9IaT&#13;&#10;/El07JOsxrkbJxk+c4owIObQYPjPV53q4Inum6jQR04XB4Fbim7CwwHjbasDdJ2fw8mOz2m5WpgG&#13;&#10;53/1q/10u5UYQY2XQ4fRyMpFWyOvnu0U2gS6Sc/1HW3zwU0Z7fB52o5D1egLh97dhzHOLaNNu72d&#13;&#10;pbT5E2KCY6r4Jge+vn3/z1c/z+ewHz9+cvU//aevsn3rfhwnv7z6fZxldzjWskWJA8VZVU+szsHf&#13;&#10;1OGrcfQWXokoLoP1/A2WxfXH/iwNm44eE3Fy9EOz9k1md27nHKDQLMgnDps478hQaJnk0Ydu/92J&#13;&#10;VeSrqH7LuFYoUCwrM/mPjOtUzNWY6CBZfdKsIEub9BYukzFvgLVFNLdOfUBwgVflo4KEdUbMBC+8&#13;&#10;Soc4W5s4YmlBxgj9dO6XpqA4k0fXPPhpI/TQRFf7ol8P8nNfeyZ1l4y0tfwPTHXlPrEvY9S3bWQM&#13;&#10;Gj5P+8IIZQRyS08yD8XqGDePmJFDttwFJ+05Kp/ixmi4otNYh4YpYGzBDzT6Lc3lAxyToX3zAd/F&#13;&#10;M/64oqE2yaHjmw2vlKXnWx5MPPB8270touErWo0DztcYuhN/6FPruMBheb/1kGEnDwc9l+mFe9R3&#13;&#10;ScdlHvAvn/d+zxbaZ/WpS/7BKTQsLYlPZGXIhh2HQmQYmtBcmdLRCIAe6LfBcg4GnptgkNG80Jr2&#13;&#10;RHflS0rT9LNoKMNL/MhGv0nO6jEJ6iQ3V/qqrDqVoYdtM3mukxw+6VPwn97Ko33Iv7qGpmob+cgX&#13;&#10;nNi9ysO/sFOL1apo7KqSjC+dTNOl4MSu0c/KDx/XttvACtP6L9ENa7ewbY157RvCVRburJYCYtrC&#13;&#10;UaT4wJcO69JymdBr6oT7jV/bYeLQgkLtD661qfOsLb6J3joXog6d5LXNv4cNf/11RUA0xrQXGfvq&#13;&#10;pIy+vk5/fvd+8hU5bYO8pm8YO3LaDv0Rqlt4n7Bxrqtzrp79yAi3tDs0bT+k3+KA7gqHcApv374N&#13;&#10;3pHtAbrw909hRcbksKzaNO2oMj3wa3rqcjDpzHfMPQZvshmZZ+vqYzoTHCpT/WtoDk6dJ1R6+rnk&#13;&#10;SJ1eslTPyBiPE+ghvDpfSZ7RDBqXug5cpBX3rOy5w+6IvPBn+nJ1jX6pWxr83PuAgPNAbH1LQsuA&#13;&#10;0/aSGqzqfZfD0+N/UVvHijAwbTcvDDMPgMXdu7Nlp3JOmvrx/+ptMMz/9i1hNhnp74JodCA2VNs0&#13;&#10;+SVrtuC8SxzPW+efdCPPs4rFOJh2HwWuLeqNSwI70Rzr8XePr779zpfxEvDVNUr2IbiE0rxIGT5K&#13;&#10;wRN9ymy9s/ggVq2x7K2z+GzLG14hV9sWVt/EWBks1FZIPxIVj2xzlt8zeunlYBxJr/IFzThQnv7h&#13;&#10;t1cf3nyf1TN5kZmzVZwZisRyrfJwl+dUho/0t7wR4T6B/AQy2XC+P+e7zCP9nGdLzbVac4AaLp7h&#13;&#10;bp1whJFwhjVtbfJMGWltQxcgfqzeAsufOCkH8EbcvP4xADfzD0IDs0wMMqvsGpRGp07806QpEOHp&#13;&#10;hCn5LIHTiYKUjuQgvO45lVGoKpVmR4FmoPvbv80XBmIEv3vxtHkofJpPBivcINhDCOHQOjjELf06&#13;&#10;2TyGgdRyFEGa+6Vp8iQuMHRkwgikd623kfmzNEJwYDbzJrf81D11SVDTZRi+TR1q07norOFfueQ6&#13;&#10;nvjBRdkt476Ge/gwyxOPTivLwXQ2S3fL+JMwUtO404qqSTqLyVujCYuK5GAKh0s4A+X8d3gweS/z&#13;&#10;9Y2/+sLrhcFQvMwDyj5fwindpyp+CHvzLtxT1uNmYc7jUDxQzjknDz1bjhy56cMRdwl/484c3HLn&#13;&#10;hl/j61zFme4bdZxhnLFyp75zDP0b/ow85p6e0Sb46OR1fpwAtpHIR2Wdli/dpM1EwwRWxy34lJyt&#13;&#10;Jsp6028Fyr10nHNOyeQ16L7LRM9J2sL9B95yxznDEZCJsNDJduDC2eTCszZegyyDOY++AVLdyO+S&#13;&#10;yOTdNgUG55kVIR/SSZs4M0S7FSWTc32AvqR8z30nTOj1ti9lTPDvPh6aWufbyfM+6eoyqPvyispN&#13;&#10;tBlSz17my0HBTeCkcJgoA++zOAUcPvsv734fnBgpc24DA8PE+1kcCQYhvHqVgeXRgxhUjJoMXiZX&#13;&#10;+Pg6A7IzPsCf9urcjHnLOFsYss3GFw1SN1oevJmDVCuzSPTcXmbS2GWyyWsiDs+uHsmqFxqi/3wQ&#13;&#10;x5PQezK17SmGPn6RZeWfsuRjiyS9MbAVX06j8JZB25Uqgc+QgL+DcncbERnQqzoXUtfdGBmewdb3&#13;&#10;MuA5RbytqWGZPLZb3YnMK4PwTP0cJgwsjqDiFR6OYe0t7ZtOkme11GwL2VVKHF/wtMqnTr7ISjnO&#13;&#10;kmdxUD0MbM4GMrMiBmyTHXWzTJQjt3bjyatt0Xv5ohiF1Q4xz41LHkneMOOXdmWli7rxDi11kqQu&#13;&#10;jhlvnr31eRHnpAkHRyt+epP6MNtKW+61soFvTMqSXaOdVRQfUu67tKXXr36VlZNfXH0aR+ZfffV5&#13;&#10;2mdWaf2P31z9+vf/0hVgYUAmKw+iN4HDqAp+eFAjszDRcu418vBnB7QbLwTG+vDnDAbdk24imPYT&#13;&#10;yxQNeKX/sSVPgNOOUvhneNGGTvCguuHgJ9jS5WvbCVwFZ/weGckj7IRFPRix46DyA4fDZozsyjp/&#13;&#10;xIdd4dDkOUAV3v5JSg1+K1vQd83Zg4b81LF01LgGkxzyM5HwRtPbysW1+BTHIbral9uO7Rh3hPbn&#13;&#10;QWraw0wolO0veZTTxjuJD0/r4M0LpMIvHOPA6EOyTrmWdz/PZKcNKCMsHftMx6Zf3usZjvytyzX1&#13;&#10;COgXOlGn82lzSY09h67RC3m2rZ3qUShhny/x2LjJccZx82+668pi4+RZWFt+rzfzbhnxIZuEBus8&#13;&#10;o078OhPAaPlcO4lCYwr5yfM+Pw6Mt5nMbJlJD8wojbrw/n36o8KmSAmlIdeIs7CqoMmhLsi4Dqdl&#13;&#10;Gr0rHpOM1f0Zp9T/MOM90O0fWmRoOrdFtAbn5G07S2bPYJJR37JHx0ye58dWp8/sdls5lI3T0JhZ&#13;&#10;GAcs3o0g07P13B306n/rDAie8BpqBulDhYbWEpIMknKp7Z1beIOM9rkQVHDOY3l0JJnc9lk+hULT&#13;&#10;9I1oWuqnDPtYf34n4ybnD6d6ccmE8nVeqPTMq5QRx9mSUoWNJi9TtY9OsCGUoF741glgC8WB2+K3&#13;&#10;eYa4yd/2k3wHuYEx8bmcaE9FzTD9HyjnPPL5Cb0HIPnhAea1kDg6aNzdfnN0k/6an40eo4+dqE+1&#13;&#10;3XNecC394Xtq0ncKJ51pTOLAh0MCm8f9zMUaU5hNjA5Jm5e0B6xsfaF3+GUVzdQxaeaD+qv2IcGr&#13;&#10;W1syLt2OnQnf1bNNp6Oz4m3Kwws8ztz3Wf7hxdnd0HtLfaEd/S2bcvfzMxeqgzA2kPE82VrH8lZ5&#13;&#10;+fuZ5wgGbDhyLqDL5m7CvJO60KSNdYtSdTD2V16G0Q8rup/nZRyafQqcDIw1VpEKtZmjgL5KR1+D&#13;&#10;bPPKr49nS9Oh4TXZqDZ54BPZ4a/wwXkpCYbSrl6JI8QK1764h3emfu+zAjfmXvqOnJP3JB8MSFE7&#13;&#10;Fbykhz8lpPP6NXxozF4L/d/nTyUY9UPThEvNvrz/M+q/UeyyjYJCny7DXcL+/yOoWANdo6uTAMJO&#13;&#10;vA7YW1cBemuEQ/78L2nhk+f34g866hhJvK+BMMi///67KoCD9GTRySlFrOrqeSK5F8qLpAdcGQP2&#13;&#10;2ThQ4khs7h//o/yEaTB7D391ND3XNK0qcW5PAV9GSOfY0l3FHLzkKf+KZ4pGWZd++J7rP4EtHcp8&#13;&#10;LEx911OaF/yoAyoYazpTB8yRxzQUZcBMfAZEneTwS/wwYepE99YtXgOmZ/LnchhO7uSDz8AaOsXf&#13;&#10;DIuz6xn25Lp8dr8/qVtu4W3ewhmUD5yWgskpfY3uyzILR+4TiY2U/wCYZ2U861B1Ysun1nsUbP4L&#13;&#10;IPOsLIBgDbw+L2yNQEqf4TDtF66RWsvIr4MzYRG+/NmX7bxfx3Hhc7v3Y+DoRB3yZPUHQ9vk9HWX&#13;&#10;9nlTO7TomE0qTfq1rXup69NMmhkjHATOk+AQ8TUe+sCbn2GisNTr3JK+HQmc+/Ho98s04QUnAR0z&#13;&#10;eTcBtl8Wj7744ovo37QRzhIrC7qnNXGdFLTjH6PV4PAqq2g4SQxM3vib2H8a2vqmTS+f8PZNZJBt&#13;&#10;fmFYHPGWE8cAeDErP2xhMclnTIJHZs79ePzISpq7dQD1YNWURcuT+9myk0GzE/kOaod8Uva7rJbg&#13;&#10;MHr9JJP8V1kmma+fWOVwvyfIj2ffChp0labw0modjgzOJPy1uoOjog4obyfrRM55JXmL4qs8tgNp&#13;&#10;k5wyJt9ZexJc4zAYhalOcBY5/+X2S8ae1SvjLJBndZLs9uswyr/L6DhOVW8WHl29TB3GBfhZLSBw&#13;&#10;WNm+pSw43hpJczVhuBeHCSeUNHUyrh5mJcSbOxy0tgsFVmi07UToKoTInAOmY0HixjCRPyua4oDz&#13;&#10;qWIGNp6SEZlIm7c1+ZJTHAn0hj65+jKS1Tz6Ek4S58o400WaMuOoi9Mp/Ps8n3N+kE/2qVOYdmki&#13;&#10;t20rV+0vbWl4l/qjf8YwDpC3Wd3xPFuRfG0H/fQ5GUNLLarRp/R50wbHcNX2+ro5edNcaxilSCdN&#13;&#10;R1PPW6VxONyOEfMyvPrV7353dTuflv6P/+E/Xf3sy7+6+p//y6Orh6H7lzmT6LuubsohyZwz4Q8Y&#13;&#10;1WV9LVyOvqEE/hl/pm+ZAqszeEonXDmr9B9We9SIjIysLtPWLU9Wbx0/uZoUaiXzlnH6qkUF7B8G&#13;&#10;/ebKQPr0o8Yf7VzYfrljf3AqnPSLctd4xdzUWrmpPeXEc16sE8M9mxUKg8fCnrEIvu1HQude78cw&#13;&#10;7wQxuGw6Z7M2jC8g7NtF9Q1ekQOjOr+pK/UlrY4M+Bws6JvHUlAC82fwKg3Jn0KFp55wM7xoltI0&#13;&#10;k8NkidzL0sIkr+hlItg9XVly1GsSYTLXa/E6kBiQLTM8mYjRh+uyk1LcUlR6f4lTV2VgnIIq10nl&#13;&#10;5kE9o5fFs/fX61ZCAHvKzbO/l897v3iO00KuVtq8m7ZXbMS+LSv3T4UtJ//eV86lJ7B6DT1H+9c3&#13;&#10;d2xMH/HeKuDoDv03mUE32xd+dEdRffiH9PfgLE5d0p+8nltv2Ub3A6EyX/6NPtAj5yOBL2w5V/V9&#13;&#10;Gqe1smSiL+oLysh+z9VjR6KpLxaSD17CtJfREX0LGvSfHOC25IjTzrvSO1cw1LfOoaMJBuD0ffgH&#13;&#10;dOtLJVaM4dG2E7pYHh/163u1c3XhK+qGtr0eGZPW+ORfPk6+mVAmd9JTOjiWB6GhfWSK66MEMhJs&#13;&#10;KX6UVaMdN8NXNOIv+1efF9J7UKcVvQL6w1V37SPUu3SEM6pO2cEzUmsZeYTR/+lHBsfwXJ5JOK7a&#13;&#10;HL7Nzz1w2977TJeSa2geXqzjamqUNnROvaNb7pf3+E5+XkjVwUk+6dMWVyizD6z+Vwa+0HSf6oPT&#13;&#10;zBWKCBrgqaE1n/uR5bahJCTL8MF4ukF947Bgg9LpyYPdU+/Q0qKBT4cfJh/dZZ+BT2a2bdcZmed5&#13;&#10;GU++5dKJF2xeNp+tNF7KfQgM24HevJ2VX2Cpk5PQSuy+AMmLr9oobQeH3RD0rY5CLxmPpIJwygto&#13;&#10;1ybSzWKLj+UkzHj0PnB8xKROutRjlTQHyR9CAxl66eQlVvkSHpPJ7fQZ6kJX4Ry6yz8ZMhI1fTva&#13;&#10;NqSH6C04nDWu/cUuvhtHCmfO/WM7+O28zGGDPsr1blaQfv75o6Sxo73YmnauXrQUXngUaFvVH71e&#13;&#10;04Hkvvn8UwCat2TR4bPe3Czz58BcOFvGde9vwvX877DCZKoZ4ZzvDaQUp4Z6lIgBUZIjPN+6ttSd&#13;&#10;FXluaBFmWmNPE24LoW0HPMKqQo7gDAKff/ZFlCtv28ANHMvweJLvBb7lbA3KpdJ6FBNhkE3y+Zc4&#13;&#10;9VeZCl8pwnEl3P5tQ1sdafnjQbKs7SxlTcB88OZe/aNeHeAhk6Qt10wXfxQ7oXHEV6BpJCCa2ArX&#13;&#10;BaxDm7hO1k916wDGeNEBKOPrBXMNrJTpgUFTun/x4n1whLPQuvEwj+VRbvB7wtC5+GYsOYWJU0Ma&#13;&#10;bOMHnmeyq+FQMBr0wLvUH1FbH6Cj5OkYUvetdBAbznxenI5yyTB00o1zHatPW16pwezoUI68g8s5&#13;&#10;Vf5Bc+uRX+yUXhoaIyG/pQdPlWXAliaZCiz5Ftz5RmpDeZ872jN0us6goVg7f++atZUMAlReJ2dC&#13;&#10;4xwTB63WMOjokwluJpePs3rEgNWtHZlcO/T16XdPO/l582j2RN56pH0agDIBjfPEoHkvWwcEW2Fm&#13;&#10;MjoGhy0qAkPEF4DUC9c97NQBtOjgcDAgfPnlV5W/8yhMOqwQsxqlMgqec1bGbC26fy9L2sMz52PY&#13;&#10;skcnDYwGNCsZ3r3L5DsDDBgmA/oABtzbNzmbI3n7BY/gci/OH0bNvDl6G2fSz2rs2P7z8OH9Okzg&#13;&#10;x/nxNJNhbcXKEW+ZOHfQY+uSYPLP6aKsr71YraKul/kaj6/tWMXAodOBkHER2cf1MPjk4F0Hv3qz&#13;&#10;YLL5OLx7+l2lm+esSgksDiA0vM6J5bb0UBPtRXo/Ixs+f4gc8a6H2obmGhbVp1nFEiyLK4OX86E6&#13;&#10;FxrwjrMCrdoR4GPIjw5buWLbiriXt7OSJWX2E5BkOHqsjx0DdHSSzo1DSXmrbKwc6UqY4OgZ39dB&#13;&#10;whH38laWe4YvHCiMGKE4Rs/hqI/DV9uArHJRt36Mk41R9YjTI/0h+jnkSkNwfhdaOZboBIPq1Uv9&#13;&#10;uvMvxnnz+OEnxfVtZIgWOte61Z/eUB2MEvznAGJMWzkCd46r3/z213WcjANo+j4w8Akohh+IDw+c&#13;&#10;w+Q8Tf+jhlARmzHjVHDXTntuS2SJR23rofNVts/ZxkP2r8K3v3r6/dXP//YXV3/3d7+ITuBlHCV5&#13;&#10;Y1THiElB4JaMipOxyHga3JL4FwV6xZHXZcSBOQYpxyu+jhFfvNNuXRl3+iQ8NO5rF+0/suIET20d&#13;&#10;Wp0pYsE5WZoPKWSijxBKU65osUyZA6PdWHDCG/Jfw8docK9vzeZNoXi4d6VH2o6XM2SrDPuAjALW&#13;&#10;X3+mXnZHkIGnN6u9D53oULcJS9+4xlkirvJMcfhx4uAN3vvN5NK9sVbO4JNxV5tTY9trkDAeCMVi&#13;&#10;EOqzQiZ4GSn7jCfq9xPwAVRwKmuPA8RdZTFyca8+8AY3+K2uyUse++zakPyz+nNss1M6R2PSItnW&#13;&#10;Bxvl2/4yBlVWgYEXcFZOvYWryEGvfMJR26Q3JjoVeO0Lcp1J19AseXXHtTxMnOtumVUnHdq0hRMJ&#13;&#10;B58znKXnnA63kaO23vjAvsyn/tIRpDkJiQJErbqySd330JvypT28wgdh+82x3WwV3D5t5Lt6fFmf&#13;&#10;MRoeWBUWBi4dxsvLMnO/edUFhrH1QcZs9YIhaF/G7baxXPWR7idM+x1dznZNNkTw19/QZbaCdqP9&#13;&#10;1GEQPAR4q49jXGg7Cd7GB9X6wU0t+IUbPfdBH4jPwQkKuRTW8kHf3biWg7+nIwToyq19zD7TysAV&#13;&#10;8B3foKltTvuP3gauMpVHJAcOJ78XKN9lewS5gYF2fQcH9vuMFV52FN+khZzouT4kso7O+0c2E+B6&#13;&#10;5kv1PFGcp/rCyiJl2CmcBxxl/k08HsE/8StnBPglD/6VV3m8RvdBf+Wa/leaedDmGXyOuguJrPFk&#13;&#10;Xs7c/zBfYjOu6vvUJR0PR+emnzW24akvBsGxOA+5qsjz/OZe2x1amth08pmn3AXWyBQcv46dwaFt&#13;&#10;IDRuO2yd6p3sIOV+2ih5aRPmi/BX1hyxOpf6k+2iXPiXsvrCd9nSCo5wJ5+svxOnADhkfGq/4ATG&#13;&#10;rWx/cd0fgGy0dz7lm+07REZCbZspDzftoPzxDAbhwTuZvfi3TeeTnG3nPD5nr4Hp64/mROxfTkp2&#13;&#10;xYPYprkkf8bV/Bv9THYNJ88TAjc3FctFH6e1BWwCHOktHMKfxict7cIZKvJoA7UZc/8g42i3EcUm&#13;&#10;CVEpEepadPp3lUVaKVfgKki4vJ+Yf4u/lecFILwVoHMZLnH5sfvL/Np35XMRefl8CUOWP7rC5LLw&#13;&#10;BczT7U2ETwm5mbKTo4qdt5P20G9nhmTs1Zl4SyhQjuhxEvIn/9u5SxB3VOZCKZTTOAySJicmbF8n&#13;&#10;09vEK65B9HA8zzcQBU4oQ/Lg2SSTUp4OT03kdFzNKnd/BbVlqnyTvswt3bI2nG4G/X10DaDlL3yv&#13;&#10;h4mATzM2ceLU49+4FM+lJu88X8LDb/zvxCjJjNx2Ch3MdGbhVepByvBj69YhNblX9/VcJuPwaRJP&#13;&#10;3syDF6fnFi0BA+QQoDp0ZEPXuY7JNJ2me/nwpzgdZSceHiPfdg6Vy1E6+ZXx07Ep2wFOclChM5cY&#13;&#10;iSwViW9QNrd4Np2BzibclpyCZ3z2eYrt38E1T1U4eOTW4wIIEHG3uIOvKSWsDhwOYOpq5sQrLkdK&#13;&#10;n+5la550eMUxaYzxvIDMs4Ewk8HAcAjpGnIZQesU0EZ4tp1fcjuHn757l8llDKvCC9zqh7dJmZSJ&#13;&#10;M2k1cFlNYsUDT7gJGwNZp84hsUHXqkO3QoFDA5kGQW8BGFzkIjCgTdg5Iz7EIeJsBCspnM+hTsvN&#13;&#10;n+aLOM/zJv1hDrXk9LH9RMAabcAE7sknnxaPGmfRQThZaSGYEMMPf+DIQIWbjtKWGnUZhBhKnLn9&#13;&#10;Uk9g4ve9e3Nuyat81YSxhQaOCk4jsOi5/sdbgPc5U8J2JqsohOf5Us1rWzYCyCG1Qg2XlMdTq3Pg&#13;&#10;4s3FgwfZ9pOB6k3KWkXhPt/+aZDPOSecG/rOnnmSdvs9RwujLwOtTyIbYMnSqh04wM1EH69Hfg7J&#13;&#10;nMk53nDU+PrPq+xXdY6LlTfodyYKvvQNBiYk+DoNXtMBYc+UYUjhOScXnqOVc8g2pU8ex0ETuZJX&#13;&#10;dSdpb6y8yXNlErm/vD9OppUNw1TQlwvq5HhhpL7IWTd0ktycmeIcJlun9AN0Bs1WtDDkq2s51Phx&#13;&#10;9J4OWnWC9/5pQw5BfhBnionog5QpX4IP+H0jdIwp1NTKpYc5/+Tpd9+Ezlk2y6l4nyEfmoLdUSaG&#13;&#10;SHCll8UcYjUmgg9LKgaMJLgJxiZx2mWLJK7nRvTKoRfeRU4v8iLhXvTzmz9813Zrv/lnn39Zmb+N&#13;&#10;XnhjBWcdOO7RRwfN4U/bcnCEZ++T/q8J+CIsjG65ixzCgeLemtGberULTsbH0VV9vLKtH45hTmGg&#13;&#10;uYxKXMqU/v6ZOtySFJlpq6vDnbxE36zycPAtC3VURp+I+sAt7NH5tTO6moRRGHkzcOE0eOWaYsoq&#13;&#10;febTwIKysbJ9Z3BRr7f5rlbX+JxsHQTke5TX7xZe+Q7m9KWM0tojeS4+qbj/ksGYtDgosHwuPmVQ&#13;&#10;CkEpofRZ7r08DBwTWP2ovr5lI4qznl3QSERb143rQJ+/m6f1pWLjIXmMLTZ61i+OjLKfiq6tZHl6&#13;&#10;qGxd+Hzq7/EdvPwjK+0Ovnh2GUq3eLkOmvZ6mc/96sbEn52NYEhbWvZZPvc/Fm7WQwcFdEjbAIbH&#13;&#10;yjuRBekAogSYT1a0Du+akD/Kle70AycZKnPA3mtyNu8+uyo7+kXHhmczcSJ3OnGGA1/6nkFAL1Q9&#13;&#10;hkO7omQED3/mp/yhp/DLz6q1OmUzBnOUGIurZ4Fplck4TIKPiVnGM1T7wVG/PCuQ55n9JWhPaL6d&#13;&#10;s0Pi0k49zmOInKLD8N/+f2C1CC7MzfF32zT+qFFy+7/jXvr8ll/oGgdYt4cWF7Tj//Th+ikOAnjP&#13;&#10;tpNggFGp4ZvjgPXs+ci8IhOmfEFkDzm1WpQNboyo8zVM3LpXXqm6cPw9kXKyDeOQOV5ilJ7wZk3C&#13;&#10;KT8655582u+kf3W2XXUnIF278iC0yCe4bt9pO0r70NB4Sj/kbwIsTd2zcjNjRtLuBZY4//S5tVHe&#13;&#10;z4HGJyKwJ2PO1JhYhOZh60hqg+eJm5x1ZiRFXyG+7ao8mvy9DU2TG0y0jvOKfkS9EshejkmrUsfx&#13;&#10;cVn3tgvwT7/acJFXaPTlKi9oOCqkC+/jLLmbCjQtcXWuZdUJnV4dmfhZaaIN9qUFJ2L4VIdc2kfF&#13;&#10;EPSKZR6UF+61Az3mJEnnTLkXuTiTz3Z4zkE2jHPwlH767R9iTz2vjLVT+qZdevGgvzc/GQdMwQ9v&#13;&#10;Upf6R3+HjkmteFIGrYOPAukBkslLrMEry7EVik2YF1mhL6LI88DDc7ypTKOoyFLX0neCu/C34uN6&#13;&#10;zncj4Scetww0LueVl7Le4pvX8+X9pl9eNx1fN2zc6oPny3T5sgXvXGALXl4XyGXcn3PfRlHODqO9&#13;&#10;DT41B/FVhDSISMZAUiTTmLrtJhVdq7+aqLENBnWuaESZNVO+L/K2+L8HprdO73M4E2lq9CehHuV4&#13;&#10;5XrIVMDIsWHxomyM6fHEybP5JsfCUz/4wkLZ68Qkf/LIH6xDS7Qt+IljaBmYfjpMuvLnrIkD8yg4&#13;&#10;sH8IpfERbfPlTxtQOhXKMIYN2H4akHDogbx5Wr7PwKwDBSMpYKo/PJo8ck844RIBUe7K1Ju0g2a5&#13;&#10;Lu89F+ZH4jdt0gMvqF4qMjhw893xXWlzWWZxNJg1bxLJC3GonvQz7o0DIMH9ZZi6Rm7uT0Gn4d8p&#13;&#10;6nRzyuJmGvrUdc57yYstJ8/ez131JDKaz51eT7tWSR6UJhdYOWvBm33t2xdckA53E5r7OS/jTQYP&#13;&#10;nyqV7mc7BacBo4LewxOPTJxNfE2StCvBpJgzBjyTRJ/5BZcDhCHl2aqJbtfJZHydEt7Gk6FVIrZ2&#13;&#10;gG8r3h/+8E3ar1PpOWNMSnNoZyaG9aanfoHGG7Q4GawSgavAAcNZAJZgK8zz4KfDZ6gZFEdXvR3L&#13;&#10;QBe+6IMe35nzNpSxCqKrUkxqA4fh5NmqDw4IjqLnWeVhtQhngsA5azUAej58cEZM3hbG0VFjMfxr&#13;&#10;PwdWJo/wFtbhQWeUw0dfpzHBtH+1X4/JRAxPrXbhiHH+SPkZ3CyZZdDgAeeSydx8KcWBu6Hh4D/e&#13;&#10;4L9DTdGzvGFAW1oscOYwtjgn3r/Pdp+0IwHdNZJiAMBHWeXQgMaF1b43eVdPatTQpeCpL5bf77L+&#13;&#10;VpA/4KCfI4WsPVtt4sDXXfkCHj7sNh99CWOWrBkplpYqZ9UDvYEHLaFP8v4sn+XFp75lCl7yMz7k&#13;&#10;+SwrndoXRAftV6f/VjPmJvn0KbMtyCdov3/x7Oqf/umfrp7lrSM5ffHZ53EGOJCXwa8vTRtIfb0a&#13;&#10;V4aNRytm8I4hWx1MLJyFmYiNIe9A2lfRYy8NrDSxnZQO049UcfUqe4oZNoF+9Zvf/XacJ9kCdjdv&#13;&#10;gF71E4WhKn0R3d5+fOtpZX/hH/wBb/sKMmWQal90ZY1zPGWAStN+tYdXL2YPPKo7HuQGHftbfBfF&#13;&#10;2pSBU71JPnWuztFDDjdvxJ3Tc1t7ADf54efqc9DKCOrU99I1ZRncJk8mN8MfsOXcMRCs1VnqwGFD&#13;&#10;N8ZRwlniDfo6TkpncCFS8M5QwBxFGPzxb8Ze9fen7SRXy+aujvxBRuGG0p0MpSc0eC6NvQ7dXBAz&#13;&#10;2Ql9KUUGdMbKS3mHzthWB47zPPDbhuf2XN/x3Lontn8vy4mQrp3TAWmtt/GxnQ5cxaOxdo58fWqm&#13;&#10;lqkOYMBF6FNgp4LGXqYuDupe/FyHxxNHzhuKV2S35cTP/cD2vHDOaRPXl0oX6eqoTXPgJb9gbPCy&#13;&#10;qeGgBc7FS94L+pYvdP6wqMorZQsfv06/0aZ9DqByD2z83Im1sgIU1Kn9bHukp1oCvGkHdIZX0z6U&#13;&#10;m34ImsmDluPHWWJbZFeVZAzdqwm+e5PD5u0k7rJNwTTh4Mnwm0Lmf/vJ4Bhe3s7hnviQ5jYOk7yl&#13;&#10;n8/LDn1gCxyNYChbAhJXOkMMWoSdfPfh+KOMdrbXoQsPlRtnSZFKfvAGz9mWk96t9Pn6yG9+/aur&#13;&#10;3/3u93lhkW2I6c8+zapZYzwY+u3HOUOqY176AU4XK45SdfsaFIJ7yXMyECeP+pUZ+wSP4Bf6Q/vg&#13;&#10;PVf3cGRPGQM71hhbgchfZ1CsHBsl9uCPMnu/aeUbRNrXrU7MVZteBzEk2ZDG18efTH8CRnE7cAo3&#13;&#10;F2yvy8uVH9pCUWnsfer1D95+Ezf4AjC8KXOm35AfqurJ/67MG+bJXl7BU73OJEGbfnnDyP3gZ/LR&#13;&#10;X33E8hdkNuKMD4eTMXHK3cmHA7zwEzre3TPmG7NnrDZfJT95bP3lVEzRpKcAXANj+IGug4Zc9cXT&#13;&#10;ScsLF+eFPMrY9n3hffHF5013/pCXVW9io3CUWIWLF7Yef/fU6mZjT2jzL0CG1oOHhw5pa+U3dgvq&#13;&#10;56QMINt7NujHBNsLq0uBaxXlvRxIvy/D4FyawIRIIM/8sEWPP4hD49ThHm5/SVjU4VwGfwTYZR0/&#13;&#10;dr/FLtNXRpvmuv2K+8u8nv/iFSaA/LGAqT2cJwSbaOjIdSxvGHsKu4+xyBDesJ2gBhWxVADLuEqd&#13;&#10;5POrwkXYiPzqq68Ky2nWOsYe4mPflbxGmPyvccsrTqljzNZba6LUPl1nOvVRsr49AknR/CGwUZRp&#13;&#10;oG0MSV912CsaKCo96Zswz4BoRce9Z8a8eiZyqJqHy78LFQ+CZHk5ZQoyWQf2ZZlz3OScDmNrqDwO&#13;&#10;WqZDu152ny6V5azzIO4vtB+DUnkRVE84ZYAbvBb/hTrXj+G8ObbezeN5f5vnepq6znDPaecBp41A&#13;&#10;JjzPdRtFsTuIc18w+dMGf8MEhsMZ9txXJAeJm7Y4nq+L33TEjQ8O8h8onbNe3E0HcRHxE7fyIuNg&#13;&#10;Qzq2+YIKnB0aaYWCyak9i4/yNt7hmy/Syc/qBG8tMiHNHk3tw9t6uPXNQjvp3GcSKdgOcied94cP&#13;&#10;mZikQzVxnHManFli2wfnSg7dvMoAUMcFJ0hWIGRQh4P8Vii8unVsq4njxYC1b214z03ied0f5as+&#13;&#10;8FfOeRXbOZvoc6bU086Zk3pMMDnHbCFyfksHpeBr0m5pt32qfTOWAdOVJ59Tw0Booqnj/CafezX5&#13;&#10;UGf+tA1zeLy8a/WFcxry5jzbVLqNJYK37aZ5U499n4K0OrmCQM9oMWk/Bhjnhdx/nZNHYvQwumYC&#13;&#10;Z3sJw3T4xtmB9yaidFT7gh+Hwq4Q40R588RgnX4zhu0G/ScHDFo4C/CZkwWtJvu3YwA4MLZny2Sg&#13;&#10;7xkkZJj8+OkA2OIe2sStUwp8B+X6Wo8gj/7ZShsDrckFWXBu7N7nyjB1C5xpYHF2kMfbOOwcpEtH&#13;&#10;bdFZPe8WstDNsUEE3aoSuGHHwImBujgxUkzKX76Yzy2bQOOzt0L0hI5YYfM6/LNyypehxP8sX4yC&#13;&#10;zztOiOTvxIhOxih8HoPlRRxir5KX4y+9QPj5NHJ+VuP4i88/jeyysijy0A8/zCoW9DOY0WCSypAW&#13;&#10;6Fv7mIw7+m39iUC2cJuvmeRQ1OQ3NloV0je5kdnztBeH19LnjhiB8Sh6x9llIvP99/9SfUlBNVVW&#13;&#10;A129qStxswVkdLIV/wV/0EEf6Lorg02ccRn+9IYzQdsROMJszZKnq6CiYxwpnVDUoRGaE1f+HHgR&#13;&#10;cX/4k4kDHpFNLogq/6ZdJiLE4mNpjQ4J2Juo1qEe/PZsRQlDdiZ44ESq+YNfU3/vjronTt3zGxmC&#13;&#10;1xUluZpQoBVuDEs4acc1uEM//nDI+O29urd+eLc/gG9w6Koitof4/MDzcy+4h0uJOZ7RNv+soEud&#13;&#10;/imTdEvwowLBbWEN7IVbOyj6pP3aBiTf6qb6hK3bFa8EvA7opI2xTM/BnLRcc9+8EzXx+TtOsuAX&#13;&#10;HqChPD/KbT0L4/K598uDZNi6Cjh/wJHHFX8uy27evY6ct2R4FFzI77LMOXXupF2mu7+E03T1Jjse&#13;&#10;Cpu/LMifOtTSz9+KDnLs0wcrQMXfzkHkXvTRoZHvRfnwB58Xf7DdY5trddj9EQ9uYdDrpM8YnvEz&#13;&#10;/SVbWz/rB3/6u3jutTADY2AbbzhFrDocB2X7JeNm+OZXfc54J/+r13HEBJOXd2yNS1pwMK6451Do&#13;&#10;qtV0U+z94dbo5dj3aUM4yMuDluCHFjD0p+h8kP6C7slzk/+eK4fk3TCtYNo4fQQDvDp5AjuAAkff&#13;&#10;Y8uJPibXwEnOwn/0KAebG0syQSCr//sf/5+r//pf/4/ch3dWcOYlhH5YHtdPsvLVSkbbk63YtEqz&#13;&#10;fDa+tl8cRwobBu+lbToe4JMDSOFS/pQXeOJn8c5siWo7D7/R2xcR0Tlzix5bYAxJ/MpzeWHFwsbt&#13;&#10;dWXtWR9i7HIPp+pryhTH1A0r/biXEmw4tKEbXCNP5w5hKZhwBWfrGRxu9kGJJcrgTk4tljLCzJcO&#13;&#10;HW8MeB39Cr9yTTXV86S3zlzpy4bScej3pqNFkKa+t8eKEen0WKjOReenD5++Srp4bUF8V5CkTXS+&#13;&#10;GfpttZVep6IXHfeyZT3jDF51m0765eYNnMEFPHwKjxK3fYaXaGwlq15xQiuBMdjazs+++Cy2rXMC&#13;&#10;5wWXfkt7cJ6We8OfvIHaf5Uanua/Nk+I05cMDypURCewLcP43AVOV8fFzs8WX2O2QSQWfh0mVp/4&#13;&#10;Mi3PcKpqPSEBhBZfXqu2fJvEtJmlfeKV+EvC6FYqCQZ44O5PCYvfXreM59UPcZt+eb2uz7EvbkYs&#13;&#10;sH/99ToZKvcrmeHoeGenoyMw8mL8voiRxcBPZqhXmLciuBVCFV68DiUDvm04NVZzpaAaMc+cvYnv&#13;&#10;M/mo1qVS4PqpLsJtZ5Q47aTVBEb+mYhI6uE9MXq7rYESJrIGbeAYE6uH/hyhvCu+wIlXB9xiTMxj&#13;&#10;Yi8HPoJWcfJoyBQ2ZX4slG+tLlimnE7d3w49rSelj/o/BgMu8G7Z5KuH/8go7tLo2fLy1HmUslMu&#13;&#10;5YPnCUbrReN0QOJDSNKLVa6THzzLMv+UMHoweVtP9WLrGP5MPWQw8eDOoWHz9vtmPZtf/JYpznkG&#13;&#10;caBKnSD/pheTg2+bfnld2HvdtIWxz3MFDWwdE5ynk9ZQJ26em9h8rXge87eGauLBHvhDT7vW8GIU&#13;&#10;HQz3fhOUm8m/tyYPa/B/HwPgXZyUd7K8lKFwN4c++eSajtXEWwfHgbLbQgyOJsIm068fpSPNYMQw&#13;&#10;MFE3weQQMCg8eO1ciJwhcTgTTP5NbKUra/Jmws2QMkE2YRdvu8mdN3OQWAeNOEWcl2K1hEmtif7r&#13;&#10;+3GChE4GlFUxDO8P6bhtHamTJLBtUzFQoeOLTIg5L5K7BturfOa2vDskbuvJs7ydxx8rZ5yvIqif&#13;&#10;o8d36DlC5LOSRVkTb+n3YwAKNSjCC1uaDFpWyzx79WwG1Xcx8PKPoSPsAa+MEaG0ZyAEj2OAA4Yj&#13;&#10;xuqV2a4Uxw8jJc/epL97bDI/X5C5yo6YOk0DhwzAdE4HOjhIOIIEDhjOBm/IyAe+ZFIHQuhiqJFr&#13;&#10;DSSOkJTdQ1kL4PhjMO8qihhkVrvY8oMfjLdxsMy5OBxndIOjDWxyKMzw7919K4COrVCBg0bBChq4&#13;&#10;+ezyGpn338UYo5f0LTSp2+qkOsaC/92X8+Um8u0kNufAvLnLscMR/2T4Fd5ZfYPmV3kzQ3ciosR9&#13;&#10;H8fh4xgmn8Rx+LSGDmPwmfvkt63HqiR7dktrjF24ffXl51c/+zyfTw6u6ryXzwZ2y2dosLqHE8ik&#13;&#10;Rz3acy7lUSSVq3vtVZ6RP5omLjodvYkJUn2B752MN8+y0ui7rMDyxspZC85OYZyByzFJVx6k3bx/&#13;&#10;nmWzkQMDkt03dGbcSd95Ox2453+LAA5jcfqe1BU+GK+N4/CxCkjPX4My+Gz+6l3oFsSVvuT1EqP9&#13;&#10;b5hQA7JZRm+Nm9o5mnYiSUe3z3RPrzjKxnCcSWnrOI0Zw//ikzp8oQYuJibtB9QbGTTA72IgqBEW&#13;&#10;HIpv8HBtGwneZO/+REvua2t0BWX6pdQDz31L31UfwclkbR0SyobA9tLOMth/xV/aEeAplOdHnEt5&#13;&#10;n3ZRPFMaXPTh7YaWPXAHRt4zkeoGO3+NQ9L7vKV/eIVz8b6RtPHDMzaODOHxwdqlOYWLN7zwTyhd&#13;&#10;iYe38vssbeta+Pssz+bbNIb9pmMBo35gFhngrpVZGE3IH3nxdOHttfkiN1fkkIw0E9UyLRGepUtM&#13;&#10;1ga6K9CDjfNcuJH7bGGYvkIRxVtHKlG2jrTC1oeqeQCPDEEi8ylTHPO8dsXUfADNZfrzB+nP0Gjy&#13;&#10;Ns5MNIOtPLxWX1d3PbOnnRO2n0XWdva3ToiUDi7BMfgoUyfH7Vnpx6n7IM77B3k58CgrMPRjPdsk&#13;&#10;8mIXw5XekVn5KiIP5SeACejUrwydyZd0/YL8QsulL5nycCEv5aZdKLd4ddIbgMPRwKCHaftoUKi8&#13;&#10;z60+xVgz/RCZzETxd//8dcaG9Kn6LhOF9uXpmzlB2CnGz7wE8axv1j9xKtsKzS7qy5/YQ7MNN06X&#13;&#10;Y5Ls0+SPYhOxt8hl+rX0K8GDI6P4lc+4hUXyxMFTx3xeGuW5nxvO9cyTufe8MPFoX2SUn6FZnPtI&#13;&#10;LriPnWYM10bNCzi46RY50I1uPYleiK8OJR6MOj9yT67iz0FbnPY+V3I7/2as9IwywPI3AiIzDwNL&#13;&#10;mpBrolvfIf+hg+Mz+IYO9Z9yez5+bJ7RncENLtO2kh/9qc9VcM8+2bKex1GyY8huxRn4HeOik+8i&#13;&#10;d23Gy5oXL/MSJ3NZCwBmTBx7B9rzMsdLx+hR5kunvjJ9EFic8up8GbtQe2XDsUE+jzPFy6h/dgB8&#13;&#10;AEnzsq9f37vNcUPnjUHRZQJLwKv3OZNlQu4TT6N2VUnnXGlh0aDCLM+jd+zrlnWmSVhmDiBt7IqR&#13;&#10;CxymLZ15h/sHG486/20vcCJgV/Vom1PnyOJ6bcODiXP/sTxH6k8g3TqvA44T6d80hKiGvQbVIKSx&#13;&#10;7int3rKiuG8mo7yWPVvabgJEwRbJdnxRnjoyAjOiaeMEPqXbGHefdt8sx0tLqfC1b76jIGXbweii&#13;&#10;pezBIELfhiEtTT//xgh21WE18B5EreQQxkBwnw45SjpqOGk6gXlOGdrW/JfCOwu8TpoWG1jyLu3u&#13;&#10;dRjqmusIfOnGE0t8Qb4so9zHwtJ8M23o10AGVzzPEFQ+a7hgq38H23agNdC20wm1QR9Lx1M99zpR&#13;&#10;wcqBCXh43VgSf4mXBrmG7NIk3f3l8+A8/ABDB6hsWlDup17xl2HLX9IkfeHf5OPml0cZ4RIP94u7&#13;&#10;+4V7WW7uB5/yrbpylteWHxzUAIupL9DTZkYmlU1kPXikrsAJlJNeDP9LwfCi7ckZI8chZekAvQl5&#13;&#10;qG38wZ7IrPaIl/1W2qRVC4v/8xg5jH6T7Lv3XmSSnvNDshzwST6rO9ttIssMTs6EYFTQX04RK0ZM&#13;&#10;bjlDvGnxpZ03Ob8C3pwkOeP06smVFS7jJLh922d84yRI/f3aS95MCcrDpUt+Y2xJt2WIU4HDAJ/U&#13;&#10;0yX5GXAEDg7xnz35rG93xJlQzSDJoAiMD1aezBszDgi6sg4FZR9nO43BpGVj9GywRYXT5Pn3zlKZ&#13;&#10;FSC3n2sLw088ubqaz+pyXmibHEM68r4NSr6tR7wJs8klfpls3vlkHBC3PstkP4e/zkFf3qZlEsTZ&#13;&#10;kYO/3nN0ZcKM7k9zTgtnkgH9m2++aV9plQYef/LpJ+n7PqmjxSS+zthgR5bgWVnk6z8CA0M/C2Yd&#13;&#10;WhkQHTArn+CC5zVE0gdywnCivXs7Q4Vyts28z2oV/UUPu7VcNHhq91b7eOvC6fPuoW1HGfxDvz7E&#13;&#10;OPD8+bPWc+9VjM3IkUEpngOlq5Vuv+1WortxyL14MQeFwo0B8urOfEkNDPpx64k+csYCstWGGKX6&#13;&#10;Igd/Pnv2bdM5wATt4P/9H//t6tu0A/rNkW4VlTd1dU5Et5/EEIFLHcfpaNmA+piujol+oqOO96TR&#13;&#10;V2+KtMEx8PBvDK5p//rvMer1BKtn0k78ZrJEJtp0Fm3FqROHZMrQc/0Z/jSkPn0AZ0XLGp+mawq9&#13;&#10;0cvIiTwEk5e5VevENeFf8Udd8B16Zsk6PLRJWj/9VJxTwdcElj5+yJeh7mf5MgcjfXVYL3ktvovG&#13;&#10;wiw9mBh4M74y2o+JZeWr3c2beY4LoVS1zPSp5Od8F0b/vOHT5qfdmzDBGU/wqC80IiftbOQXSlI9&#13;&#10;mCOXoXfpdiaHtmuyYpLS8xkSN3iTi7bAFhgZzQRtJs1wIVvp4E0duY9sB6fh79SLsqHndIX0ESd/&#13;&#10;21ba+NQdvQse5VVtlC0b2K0pRB11wmEm3hk7Em0lyobilWcw3Y8uD36eN3QsOh42r0f5Pc8KuENf&#13;&#10;Sl9gBucNzZNnMLfOoDX3Rx+88Wh1P287B4LnS70Qu3VLu39/VpjRFXUNHSPTfZZvgzjP+xMvzg+/&#13;&#10;0Cs7ePSKnO+k7ybLrpg4QE1+PKVjKVvWlrDCpnOXsm77TD+inVM8E2VsGl0cOQ2vD5loacXp4FXu&#13;&#10;PbcvD9/QqR1amSV+86JneGCCdl0O0uippf6jG7MKw9g1K0rm7JJpQxyOeKpvmYnZllmb3bj6PKv9&#13;&#10;vHC4d5ezJU4DY0Dym/SV5lvjVMCf8jx4+0dbjZuDN/4dTiw6VIfkyGjlOfSmT9YWU558wGsbzn0n&#13;&#10;dGE/MVArdcP/jbT0Q+LnnJ3Rp/Y5IkOgCSKngHOvnjzJC5H0aWjtYfqB88Z5Dx+c6zbnpJHBN4Go&#13;&#10;/unHw/PQsraoOD/nUHEatY8KTCvtjb+fxImvX/Eiij3FQc7m+vSzT6v7tmMYU8BD3/3YSe+e+wJc&#13;&#10;8Ao+s4qEnl5vG577UiE2jbF5cds2vHoSaVb/vOxyBlu3vQbf0f3IJLTbLo3TGIf3VGna5eg4vYCb&#13;&#10;OqfctqmxYcPAZjAv80umwgUrt6Fv2k1xjh4L008nMUGellGPyhKKh0oFMOYu2bSfeSqNbK48X7Y/&#13;&#10;ZYXNd3l///7oHL1ll+CbryzKuzDMa+i9l1DsTc6k+xl/6Rl77eGrh2kLL2r7eKmgXDhWnNkARS9X&#13;&#10;9q0tMNqcrcHP8qIEc9+kj4Hh69exdz48uvqbn//HfJzgi9jj3wYuHbYifGRO/wsT3AP28uBNVnF7&#13;&#10;KaN+r2ZwK1Yqcqv/l31CwI3dHP7p5zqnTn9qDNdNvX0TGgKA7cPJ5h5cdu0ZziGbCmxk2MrUdyGX&#13;&#10;jfup6+bH996rHlzP+XcaV4rTyPxSnjdhLzzx7kcmN3P98eexPv54vj8jRyi4EUrIEa1DGiNwDuJj&#13;&#10;TGMzQ9BvCZu3B1GKg2GhsPk6KIV5Hz7MBI9CGijwsk6O3FPAdpBR6vs5pKmdROIZClRmMVSXzrVl&#13;&#10;RwxRsEllgLnXuNqwS9Oh7LlXRvn8nQagfJ+jeb22qjSidRoAcCh50jeLWGGdDO7PCjhKCa7fh0zi&#13;&#10;PvAu9y0Y18Zl0Ch/GH5KiS7rUVLe9M2pA+TwiVH+E6GOiqTL3saa+61vvOQ61zPPFlTrSV1dptvy&#13;&#10;oQ/fDxJmsjJ1D0+35PWrtJNjK0nbCC7LVHalZ3DbuhfSOL3oxvC4ZfEhPwq39Ijf+y3runGue78d&#13;&#10;8uJD45IKXHWp5Q+cXIbS83Xr1dHfPgydE02ANDAoGRljWOqT6VonZXpbE4LDsLYlx6Cpc7+VvcO+&#13;&#10;uGHim5aSgfqTyuH9I4aNlQ7TBk2E29nHyHiZTtq5I1ZHYAtHhcAJIijzNoNLB5FsIzDxvRUHJkco&#13;&#10;Y8akdAdAZ0worw8wYWaY8Mh3spwtPdKcE8Io5ZgxMTNAdUJSHts+EkdCcHkTp5AB/nGMjtsvEJ0J&#13;&#10;XVZBZKgqTQ6S9ZaMXOAAeUaEwSYIlkcmNBxDjJloQOs0sX5+Zyb6Vj+8e5ohwoQ0fQjnCb3dlSPq&#13;&#10;vB1Dh8wNrvX8oz+CtfVG3VbAjOGnfHiR8rfvZG9qjEuf8ZUHTr6awwDaQ2LB4rBAq+0wt/PJu3vZ&#13;&#10;NsUhYoVPHRGR8RqtYNiCY9tN68hgZll0dTftkDyUbbn0kZXN2+/jxIhzJjjhhfZqsGeQwRXdZMKo&#13;&#10;V496OZL6tZnQSS8YChs4ZuR/G30jsz3zZdrPnFlCBq+ziujVyxxslhUeZPj2TT6fHFlrD3hVJ0pg&#13;&#10;MOLgtoHzxlk677LV8sP7rOqJznOMPWeIncKHq29zYBqd0oer+3Vg//53v06dVt3MmzLx6Hocw5Uj&#13;&#10;X/swIc7/9H3jXDKJIZ+ZKKRzDCpgktMYoeCfDeS+OWqb1NePwakerdt127oB37acKOHoZlLUHU2I&#13;&#10;9zCGa/BiuEz/yUiZvkM78oZxVyh0IgJ6YMN788NZ6IuB3v3r/4AFvvGZnpNf34YG/RcORA6e9JPx&#13;&#10;V8dY8tBDW/9ePCfTjFVBB0qL1+B7TEKDNz4I4PtJF9SJz573p1+FAx3BY5PFxVF/6J5u01d58frU&#13;&#10;F5cv6FHpOLTUY8xhXO52YVf9ITo54+AArzC0eFD5jp/qCnzjCD68Tp3qJpfKJunaAVnWeYY2v9Rt&#13;&#10;RevSCYePhdKIN4FxChe8mFHllJKb4Rse7NiLleVd0tyD1Honazm/eDRfMmHTxoE+chscJm15Pld5&#13;&#10;VD1lwktvUBO1fF9YxQtu+bWu2BjFTzs7+hHx1YNcrQJrvkAr/1VzpDf+uFc9mD6RKajXb8uIGxrc&#13;&#10;Se/fwjrhdOrHRi7g7/jaQqc/8B/4g1tgh3ZSbZng2vhE9mssqQzPrNJo+y1nUib/VGnMHh0ZGpc3&#13;&#10;GKpPf6+9ZzynAni0tBHkjGeLLwSHt/TtlC+x8PE8urlyHF7RX+1sV2FN27FyM/0snFPn4lSnTvmA&#13;&#10;N9MXeCwNgcOuqB2QdmBC6WfSZSUFevQFnAfjhLalMe2C4uQHv6RoYuVTeVkZDF/WLhRPru1fM1Yo&#13;&#10;LQw1Uxa+2p8xzc840XIcS/oL+eVJW9U32WppvEivn4PfP4vN86y0g65PJreFH0C9DzVtS2QrzAqC&#13;&#10;kf3ExCYDPw99YZLxGByygQtHyYeMyV5C6T+1daC8+LVFw2Hjjz95ePW//8P/dvWLX/zN1c9+9mXk&#13;&#10;HadgbYj0b2SW3+qEOsGd/nlX4s1KWH2Znax8ngAAQABJREFUtJHBcMyzKPnV6aUL53ZX0pSmJOY6&#13;&#10;zuI4ew6eKxcuth8LiwtX9vZrhUk2o5NbBh9bvwrzq9SaRzmcPNLTZnAaT8lnf8lVOumquAnKpE8e&#13;&#10;cgY+yOrYHOoqz6e9tg1dwH7f7VDqGritL2bt1BH5Vifo96Rv/c0XuMa7sZPNO8eGslqbTeull5dm&#13;&#10;Xn7UJuJo4URMPryqvR3dZG96oaANOrfEWFNHGf2NrG0J5lBRJz6xU9hEyluxzYmxXywavAd/fPC8&#13;&#10;x0IY8XBu8/gCamPINT+2wsx582KImMRF3+RpHbkjnSmjb3K7sthr4i7C1rVR15+vl9k0171XrvfJ&#13;&#10;qu2MHXEu1zFY5OJ1VHShAo1pX2Fy+yPhsr4fydLofweHycerW4QsR+MlvZXPQBAoEvC9hmwURof8&#13;&#10;NsuBNCJKWoMPAwmwoJeZlEE6JdI5puNNBh3Tu9wkVxgcJWf5hp8z9z8zemANrnDrQbBwCU5+l86S&#13;&#10;3rf2Le96YJOyez/Q8gSRBEbtBtkIceCPEqgX7OkwJg2y4uUTDETyJLXPaBn4eW7dotVDsWcgFCNU&#13;&#10;ScKXyXbGZVLPf/GxHU+j8HXy7lX0OX3KrXEzT+e/OxjYNrF8OEoccOGYASt0LZ3X86nroPUM9qN3&#13;&#10;g9/1vNdxJkd8GX4vkK33Mn7kQvYMwHPDusx7rfyADR0bmzpy3z7oiFpc6GIAnzPmTtrw/Vr0Be2T&#13;&#10;TruF5QlYw/szXWgkMvFLR57amSvL621S2k72jvMG4vTIxL/G/XfvurqjDq4gr7O22uNdBlETbA5O&#13;&#10;bcugbkUKZ6StMAIaGEgmxZ88toc5xkmMrDmQdFZTcBaY4BqI372dr7xY8fA2WzUEDhQDSh0SGQRM&#13;&#10;yMH0pqUDcOg3aYE/4xGePh87KzyGL2iukZf6fT3GV1rsuaWLM2Cb7IEb50l4ZLILFgNlViY4d8Gn&#13;&#10;9cZZhFaBswQvOEfGARhnxvPUFSeCLTMGQ3DU75yEyiX3K4O+sQnPrAypMRie4g99txLDeSMcAN4s&#13;&#10;eUPvwE8OFMGWHVuSnr6xmiL0x3jiYNpg5YZBFt1wx1PyBZvTiOz0peAIbz8ZZ0idXulX9StLp9UW&#13;&#10;t25F1sFP4BBpnZF931K8GV7txBXNcEFn9Sp85pBzfz98ufqQyXLooHdWuejDpQkG+L6dcn+smLkb&#13;&#10;5wc9sTVm2kWcccGlcg2vUzzOOdvDopM1YAzWo/P9/HIODNQGXr3xSeoYgLlP9xM6sloqk2ATagYw&#13;&#10;XbPl5vHjeeuG34+7lWffVtLpNGL9YZf3a2sG6kw+YtjAbbYfhR+pg2FJroL2l79T3m2CKGXO4awb&#13;&#10;4govcF4Hxu7x9yIADd6E2lb8Ls8gaO22AukOZjKeSXme8Wjr2HuTkI1Tz18SwPHrxAxfjcm5enZu&#13;&#10;oy1EvrL0JFudfALZZInO3Y3ea/PaKfmv7qRIw+A6vHNPxq7yeZvvXpi06cc3HQ76JeOic3Q4N7AG&#13;&#10;n+q8iI7Iw5ht/PypwTVvBLafbBWlz0LSiLO0qZojno6jUz+B5tKdujYAq/2xM6b/yRLu8N5v8dm8&#13;&#10;vQYuXs7kK/1zyq19g7abMrvOg1myj6fOj2IjSk9LHtAmGnjgT5SE3tIV+jxx4ico13HuB/bC6Kdc&#13;&#10;i8953J96DhCFO2Ml+OwU6Wg707h5l459dl1aU+PIWGTw3XqbThAT3Wvvi/vwSh4/clGODFz1L1HD&#13;&#10;Ux3Kbd6F4fou9lknrQcccZAAY+gGf2Jv/j3hCcXkvwzSxPUanswqs+v8O+cPLX0YmoaPig9NA+MQ&#13;&#10;pnzkzK5MlDRVDW2NOOqcOG3BuGQcAFe+nbC7x6+2lwht281e5dPH1Z42VqSPrrzDH2WFOkky5gid&#13;&#10;LKYuTgPjbsf92hgZ+18d/XZoko8z+OExgfeVECa60Aka+vrFjonzF+5oJefSeiQ1ntJchBMvRedn&#13;&#10;vEATO0p/PW15KizM8s+bcmPKvDCZMRMeQ2PpTgeBJxjeGkOLCorPwY+R1Rlf+K1upvJpbcoHj0gi&#13;&#10;459tu3mhkon19xmbinDS4fjLX/4q8nl79dd//eXV3//931eHfHaWHTDyTB8T2qyeNKk32eYYWjlX&#13;&#10;f8Ovx3kJw5by0y6GBHpTKgJ3xmbnr5wcJklb2pdfVuR09U1wY3ewoWyBox/aPGgDE38wtRHhPf2f&#13;&#10;NPkkSScPeUIFZcXWPu81TwoF/shcqToFZmdZ+U6unNyVgfKgVi4quh5GDsbskZnUaQsj13nRMf3J&#13;&#10;6rfrrKAcWMtb8Wj1o+vi/bzcom947MpJwmnCvmWvWSXrpRDb1JiZ2ioTbcV5fY+eesEWXc8/X++b&#13;&#10;tde26T67ykcXC/fTHFiv/ki7z3QB3V6+DF7YJi76lrTimDYnbfLR28E/N5FjbN3k10d13pOipMPe&#13;&#10;tapWW5VeoyQ6C+eWP2DQ40YB9pEwuEzC8m1wgePgWpvrdH9dds11ParlfvzPmbabeX4cl5s5f/z5&#13;&#10;389hEgGG8w1F9CC6+/jSWVIwxlGZmEZh4sDY6qSPWI7WNUw+GHuSTIBp0TFk6YuOh9FCrhq2q87D&#13;&#10;zZa/ZAHYi94Ib9Sg+ZMRTA0P3mBVQXrj4Sy9GjuJoeCClMYV90ad/ii+sAbeJK2zYIQZYW+JKLjO&#13;&#10;zHAEx8FzvIDN0gawmRevszGX7iBl/FI++LQf2ezXrsOva1HF4kznZdp0SBtzrrcdUZC9ppT4fMJd&#13;&#10;52agOvgKVcQdQblDCo3p8zUaN+f169A2clJm69/r8G14eL3kPK3sNk0HWKYdEQvzEl7vg1tpvtSH&#13;&#10;vi07D+wjb4BizFU/L+WzNZ6rO+Ny5n3xP+haWpSc+zMDt714g1M+x6L2dmfzfpIOmUPjQ2Zh9+5l&#13;&#10;Mv4oupRO+1nOiADrRGfaokNFu8wwb/33HAuDsrYrn0MdZ9KctzKhy6RoJ/OcK+D5dSCJcVfDLIPJ&#13;&#10;u2wFYmThm/wz2R4aOCZMYBdfRgtPugmCwa7bgGKMmTSbUNVpEUcBOLbxMAzhZQCnRyacBnt4WGLL&#13;&#10;oODIyWPOTckbnSw3tDzWpP6zzz+rEdA3BaGHEWIlyZMYG+9S1uDhjTkcSld4YeJMvlaJqNubHrTf&#13;&#10;yjYSgeHo6ztoVqeVPHjX+rLi58WrWVmjDMeLQfF+HSsxfuJUMVF7lQHr+0xIGU7dE0sGwQPvGTdP&#13;&#10;8nsVPPEHMruaA27dNhNaGDbqnZUq88nitw8zKU8eK1oE5cnKnmu86yQxtHLeOOwX3c7OsFXF1bYf&#13;&#10;xhP671uBE/wsL+ZQE948mC1aDCv8Ur+6XNdwsfLl9osx4JzjIuBTDe4M8M9fx6mWPhx/0Kust2DR&#13;&#10;iMqqA3x0iUEGd3rwMufVvMibGG/m7AsPxKTHQZU+B4s+s3UphuGD4OnNCbrQ0boDA67t+yNvoYa2&#13;&#10;Piz/1DH4M2iHpxwTXT3RzvXcZlv4+KOMnz7Ab+4ncePR15D6vZ2atpzuMfLesL73NS4iwAgufSrD&#13;&#10;KPngDoPeB2cBfDydcLrZiD/rSm4nugO0k9Mwyzkq3kR/fuezrPqBy+gPWjc/OUz5kf86MdGinXY1&#13;&#10;aQaDrUO73XERjNGZ4Z00enHaIpF0eUzE0E5mjFW/TujyvNebBOsryqMkGGujZZ2MqK8OocDV3zCa&#13;&#10;5Rt5DRR8bT3BZfR0dFH92D98T7vT5+a5OHQpMxNzZKUeXwHBK/K7DOpiS+R/0vAGP533M32kNHzV&#13;&#10;xyv7Pv3rwFhdG3ilr/jAb8cLaXQ99kXKDqTL2q/fn3TuiF5c98WCtrFx5VHxBnV0cK/ybL4mSncj&#13;&#10;fiOOq3x07Ow8Gx0qT5Kn9B90bdtUdGVEZpd4XdaN78Jl3JYbjFYesLoud/mU93O/v6Vrr/grjGNr&#13;&#10;+thbPn0aughVOe3cqkVRN+sRs/jRHXk8D01SgRk8Gx/tvasfCUPJVHuglxzHJk47Lh8lC4eNXH2N&#13;&#10;/PSjC5PuP0rb4ATfuo0nA3sgVHfhNBLseKw+eHYszpg2LylmSwJcycx22TfG0ccjzyw3OfT8zMuu&#13;&#10;bD5NAIffw+dj8hyaYLu8cM+eL67ik3pqh7mXBl92gDYkYvvcoFQdG4iDkzf3xkftm52xQV+fpVNq&#13;&#10;yy8F+3OfO4+Jd4WroM1O3vz1Eu6I5xjS9wh9SZP7ke9kH31WZvqYlfPDnFf2JKtptUfnV7BVbeWp&#13;&#10;HpFh+7zzpF0/WydH5NkVgaG99m1rHn7pO9k29wN7X6yNbmsj+sPIB888pU21b+54LH34MHb98KEZ&#13;&#10;988RNbLDizKnfIi0Ry7Xxs7l27TP5gmty09gO+5jTHk9fdiH8JnON1qmyqU31ZG5o18pv2NtIp19&#13;&#10;cit2wpTdtpXrAWjHYWPR9pV4fxlvxQh5+d2OU/Heh2NFb+A/zoHAH7KVhly81GKfWlFtBS8b09cP&#13;&#10;v8s2G2fg/Pyv/6ovHGwXDgaRFyejEWleeMJdOydvsnTfcSfjC/jsWytX3EvDAysryVLctE000kP/&#13;&#10;ky5X0oVbsYe8JBqZxuaK3cg+trpo4E1KHpoHjzpHBuwnwuruj2VZ2DfTt1xl3zrPOS71gVB/DMa5&#13;&#10;xMfvyPGnsf9hub/YYWJAEHRKp7APeyWeI92Ar0Ni3JTwTDJjtuQNac5NSKdM8DW0Ik7Cju607H5m&#13;&#10;uP16GDiGIUWgKCmTjlcdjHcdnc4aI+cXhQ6oGWTHg0dlqvghYHHLmDOGWiLg1vqrVpQlhB7wVmCU&#13;&#10;zsB8sCDkA0CAw4m0rb5tAmc6laGFqo5BeOaLGsoiZdEcUADDebz23hgfxqMsNzqSlJhK+xdNOmRY&#13;&#10;j9G9jRw/Tvi3kqG19aeum0HepedaWgeDxKSRdTAIg/uG4OKsEp3LdQfLNQhYdQorq1PEcbO4etw8&#13;&#10;4vxMBk972W4WzLM8OrKfCtWJI8PCX4LJd8P5bmIqrep3eHzIi5wv8d17cNVTHSLUDQFa3q6+HGlT&#13;&#10;l78wUE6+g46jTSl3wrfp6D3XL00bEBhAn3/+RXWqnwZOvrt3H149+MybYNs7smwwHnCHh3rrb1LO&#13;&#10;CYG3aDApI1sTYL8eIhsniTNInmZCTy85OLz9UK88VgT07XLK8VR7k2/CreN++WK2WvTrLdnWY9It&#13;&#10;zfkHzw1OaVNwEKYNcoCOd177nje677vns1tgHo2OwxWt9gczEG37efY9p8HgLx0fDRrpZgoHruLh&#13;&#10;O9P2iX/+IpPvODwEK14a8pEY/Q5jqpP38IAjArz5MsistIBrl2KGp69CP57Y8uFKRs56ERyk+9lx&#13;&#10;0K23DLuFh/PEgbMGOlte9B22zRh0t35w7mWg5dCwkgUdcBgDN9tqkh+fyAYvrCKxLJpcrWbZCSmc&#13;&#10;BIaQgVj/GyQbt39mSa5emgGVNlU9j15lUP/gTUmf8XaMDfz0U+/28/uVJQYzp4v06knkRU88V98C&#13;&#10;S7y3M2hgBLzaPj58t3+XDB9kq6UVMrYO+bQ4x55loynSFmPZsobJwHRGDOMVVZ2Apy7t0QoNjkHB&#13;&#10;c3+pf7s2kN50tVnS8iYrLJ+2kL412WNAolNHDXJbKUj5JUaGwJr7yQPU9AGT3ol++KF0BNdJTvuJ&#13;&#10;ZCcWRkuhho+3wof0IimoNY4hdDeHN8sXiQRAbvxPhDj9vT5KKaH4HPeNON239on6yN/KBcCEvaeX&#13;&#10;wu3IH5mcdmjp26rAbReV+smx7S1tliy8BbtLDlhzVAsmmlEhDP6BAf/Ic9t/8x16tv2svMt/9yZ9&#13;&#10;xkq/2UrAgFRvYKV+oTWlPuXArK2RSJMLOmK7gFVYDuDzdk3fsTqj/OJnQqYv0560ObpUwxvPW18z&#13;&#10;pywepFzfpeZveMc+wYDif4whYA92aILf/OBUXhQmOlL0wDUpVx/Cd3CiEUfbh2N+ocnYVyM6+gP2&#13;&#10;4o4Jl/wgXXxxvQx4pL8VbqYVdzgeBRZfOrdh65O2YeM8F4c48Ns2kwdd5IB/+LR1jLwXQnCV98gP&#13;&#10;sU5WUm5x8KyssOP/1ivPpknHH/U33CBS/3mpm/JsHasTZLDxvTn+gEhu6/BR5x3r3A/+cJyIw8FL&#13;&#10;fBS/fHbvh47L38Th3Uy84UWnSIo+sqW9UOxBkok3Rq3MA664cQY4xwmvtR3y7sQ6/U4eiqtmo653&#13;&#10;+bLZyqQ8Y/fCK7CUmy2nM2ar33ZOztRn2U7Q7Wqpox91SNqH+8Ylsg5eOZjSCjHO623Xrsk1KOBv&#13;&#10;6oFzbmbcglsi0ExG+jh1+hy7X0QaeyFjfH/jxDEOVmb4j6jYq1aRcVjezkHenLadTAZaV2Ok/Tt8&#13;&#10;81XGQz3H9L0pq27/08DQX77DC9gTnnCd53N6MiTf5CHLSW9GWhAA5WfpmNWh4vzw3dWLhc+/+LTj&#13;&#10;NxrEG18FuOPBBHVNPzHXOH4z5nL+alt0euobhww7ycswDqVQEjymX/RMtp00F+LI2hgkH76n1eXf&#13;&#10;EZ/nyzB1nONKO/knk/JNh0v0IJfC8Xccu+AOrtpR7ZWC8md4uXW1f0ze5T+4G7Z9SBN/mq/uc2BV&#13;&#10;D49n+aZFLQS0neGtDKU2b3DnnLRt/E7K5r8CtWGzRrll5atzMnnYG+M8saL25dXXv/997VjN2Ncd&#13;&#10;wf/917/PSulsc83482nOs/nF3/1ddXf7kq/+Kl+DTTD3Bdt1HCbz8q79RF5csKfaZoNf20mfx8Ej&#13;&#10;XvuIluQaSUZ/3saW1EfcusXO92U+Z/hw3CiPd2Si3Sf/wZLhTQVTnG7+gZ+fcHk/+aRN65rnI/bI&#13;&#10;76lt8qisVd6oqrAPXNwT1dZ3XW5n2B+Ln9Trf+VbWJvyFzlMDjwLy/11WsQU+6nUbRTfpMDXFIT5&#13;&#10;ek1yRVt0rpQJg2okBBjxVDIFHObmH4Wv0mN0FEDjpxgp1oDAJXL2vh/eW51JCwYmrp46rAIv7oE+&#13;&#10;HUoagQDO4BLFU1+Fa1yayYM8QFEi4QzJExhTXoOUb0JyUYg4GnbSQjDNLT7B+SmCzm2FJmk6FtY0&#13;&#10;JQMz+IZ2V2GvW7e44cHAXQzFTzghlcfzPbrP+II79CkzCp5n/EyosZEvrQjtuA6cG3HxZ2Gcy18k&#13;&#10;3rhd+YnecqnwlAudS2vMgMbjD/oG93P6qVButkxzTgGxp3g040IN3tBnQPipsHWp9xIn8Zc0FOip&#13;&#10;voE5skxtp3g1aaBD5+AKG78Dj+04DuEYIOUDorgcejtlx2GiY7x/72EPEVND38RbiRGdvZf8/YLJ&#13;&#10;AR+vLRnUoXOgMHCsAtmtNm8ykWjHG5hvc56Gw7B4x2lHz3/I5ICxEwWuochAYXz8f7Td27omOW4e&#13;&#10;6NzvqqqrdyPZ7cdzMAf2Bcz9X8D48T14ZmzLlnukVu2yMrNyM9/7IfBHrFVZ3ZJlMfNfEUGCIACC&#13;&#10;IIkgGehx8JvtEZ+yx7yrFbLk0JuN9z/M4ABtJtWcNwZb6DLpNWk22BGs+qBjTz8aXGXZYk7gN2lW&#13;&#10;dg96jajgfPgu3biBTtqGtmJgyEYIOyhzr5OD36n+ysDbDh68ifDGxdkXyn30Nm0tHYctPwZ7i68D&#13;&#10;kZRP/s9yZsoXWUniYF3PHEsm/sp3wBfHi3ycI3jlKHAY7+N3cWp8ldUzeVZfdUiFrw2Wy6Knehm8&#13;&#10;6ga9P/44h9P1DVEcPrb2COSx5aqDvl2MgRzHz+vyrE44wdBjqwonlWD1yHd5+6G+2GJvFuU3YOYo&#13;&#10;gte2Gs4X8rECRp2QNdnuc/dWh1by5YyKEgRHtnPl2XYdeg6XpanSTa5NQPFpkFPdSRkG0u/y9YXX&#13;&#10;P9CFyPJjtiLVURrbGnrI8llgDCY4TSKl6FDwZsDwMm94TAAcALvbeT6kPH1NeQ99nB5jt6I8dKCD&#13;&#10;A+Qm3r/wphyOmURNfGiflSXa5i+HW2poudn6tufkgSzhU/j1hswgUT/xKI6yyt0ALDAGK1q/pj8D&#13;&#10;Yn1UsxbnbPu8lQRyEnvn/pp2S5roG+gvwMgdGpAaUfUno7p+mm1f9Je8OGa9fVT/PwWQDjPXXiZo&#13;&#10;K5MxOhJY9JFsBJsrnQt8eR/a4J5J+shbLF3woxfS0SSsjR2M4hCqPjfNM8CkuB6h+ezBCXzEP3QG&#13;&#10;P7T0iD75bKOtXbZKpVqaJru86FVHO7BXftNck0dZ6oU92W258qnJpXnkaqJJDpN/iJ17spzJ+uSZ&#13;&#10;OhjZFgc+g5+szmf0jZ6wbSa2dGX6ieGBDalMtsgQ7jaxLa+ypZPgxO8196vD4gs3IL2fOhk9do92&#13;&#10;k9drgGvxXeOv98rIwqlUY7Xkhhv/6Fzcey0/iYeXzFzpCKfZXywLnSr3F8K+jVY2CQ2PA+y+z5XP&#13;&#10;1tHoM0qHPnSNDK60wyV+6/1zdIrbMjbdde7nuvEti94dQlItZJBuzU1sX/rPowHQN+1znIuzgs/Y&#13;&#10;lsPD520/asdxJnQLaGzy8EFP50129T6yFZTfSVf05WP69dGz1EHS9EEqzIsPKzv16WqUvr5/ny2s&#13;&#10;6fPI4KN+JH2NctLibnXoefldPsET96Zpf+U1ke+TVj4S0Rem6Uv06xxH059kzBCcnS8ExgSxB7mW&#13;&#10;d+dAlKX+cZ4IZ4H2O6vXldIabNnitz7P8enmBzuhKNVZoScO/WcAsRF00QuBiTN5NoHtWW9eKkSe&#13;&#10;3TaTvlM/wZmrjTOh5FO7WZ2fuhdHTuwmGvWvnslm5SneZ5uV4SV2X0CiN0bDRFm/t6tyxtahNnTC&#13;&#10;GX0zhkwJxb/NaNrj8jS2W7n9YbxCccm/6JqyiIBcSKoP0grnz+Rtkvx5Hpi5b/ZbXnFwDe/zdPmL&#13;&#10;N0VcQmWROOVt0soHGLo9T9zi3WtWf0RujzjOD9vTjrpkD93yqZtxCs7LIWPq3Vrzr/76r/JVvG8f&#13;&#10;/P6vfvfgD3/4V/kSzh8f/M1//a8ZF72tg+z3v/tdz64xNvQysLhybRvWjtsuOUGmnDkj5XSK4MEY&#13;&#10;T77VEVcOFuOtVEKv7vXjtpN+zEvTd3mp9lXGT20HgVdP2JqKCW9u8+8WL+0S1i5fonq78rwfv89X&#13;&#10;2Yujoy1XWUfl7XXz7BVutTjXjZ3r2I6p4V/Kf83xORzS/1kOkxZwG4kMW9dC3VdAl0gNnzdTg1yH&#13;&#10;CSPsZ6B7G2AFr0bqs1kqJdXdwU0nKjFYVsYxXBpqRFkFspXA0vDv375OufNmpwKP0AONmvwIbZVZ&#13;&#10;JeRRWozVBgINxjwyBsNX4YJnBjEDCW4OpU3+OlHQNJUCQrEaSmkIofhoR1l6ct9iT+VrSfjZRlqS&#13;&#10;RwEYU3gajonz8tGyDjoHIFziIW8PVjkmeflfqLvX4Ttx8rpga2nJw8laEg4anFUifuUE48ApywBG&#13;&#10;zMp50+7BRy6F2rI8H6wyCAZCgqvGfj9cWb9Lx+AFf40/81fit8d0Ba13NbI470IMntb7kUsJOrmV&#13;&#10;0w1Zblb2VbuFP4RIFwTN51rGGIhEiq88CpVnUEPXyhTQ8oVeugerOM8MIMP65AVP9ex9fJ5Psfq6&#13;&#10;lPi3OffiVQYHVnY8/9Ly20w2M4m1HLBvlDLRh8MeTBNgA0glOMPkVQ6J1XFzcPhxqjCuJvOMN94N&#13;&#10;ynzO1aRYB2t7ig7bl3TyPfMbbgdkvfgwKzB6iCia05Fz3FgR4xN9HAQOGiVr21E8g7GyhQMW7JPk&#13;&#10;E7x1sSx4ZHCsDslD991mYMiGeDtuFYfzOtgQ+cfDHsdHOkFfoPlVvPvfx3kgzcQd71az2bv73fc6&#13;&#10;EU6OwGbAwRZx3nAKkd/z578unb5og1Z1wkFA1t9+823lxBFxO28kg1oDFw6lX+XQOStSvLn/Lp9A&#13;&#10;9lk5tHNqcMjIL++e/0LW2zYMpOD8Il/VEazceZbPO/Ysj9DFjnSvs8lr8lkNQwYP8/bz7ZucsaLz&#13;&#10;T50Lj+OoMNjFmzLI2/5bA7W1g85hIb+u4gmP9uyuTspj0MohzlmiTmYFS9pxcHLI9eyV8MKJoiwh&#13;&#10;i47Ln3v9xPPghcuWn+8cgJb6VYY4A4Sn0S06+OEDfYkzMHJ6GieTT1qa/IIdZ1X0I3k6Sc0VnKBe&#13;&#10;w0Lh0nLcFHf7H3qWnxUmBp+FPuQhr3aJ/4bjWhza74gYUN9kbj8Adtv/rLacAbg2OYQEoP1f5OAN&#13;&#10;cPonjmGWL+qbOwjyO2wIetmuvslNnHY3iADmLulHrvNZVKP3pkk/+6Mt05mx5aNnnjmtOtgKzXSI&#13;&#10;LH8Kzfrx9nFBbqLWoo/ypbmdSWpozD2ztj+CVKfs0Nr89v15FrdpnBru5zcTJCs9dmUJOc4b70rq&#13;&#10;4H/qmizQIdBh3HOKwImu3fJnHDJ9bmACt7BDQ/C3/FSBug2O7fcTnWdY0ddCSucRlYikyFt+POR3&#13;&#10;0CHtfgDb8g8ls2ULYraXnCGY+vUst7InNH4iCzPySh4yP/CC6f1mSuLAlbDWg+f7Qb46UKIfvY8M&#13;&#10;yYKSDl1nGffzek72I0w5HpTDySMJTjKnB37gxasXaULHAsf9Pp+0F6SwS//QOXmlLp6BvPt30zbv&#13;&#10;FV651WW0tALxoL7Vx4aRmbgZ96XtHEwsztGZ6Psh3/IbGOlbfh7W13G0ga1z5UwZN9ijaM/bftjz&#13;&#10;hYMf3frgOkxy1W9XjoGS1vOawh85P2X3kucpp7KXHWnPfRP9KH1q6AplSUtcrjMRb3RwKDFyjo4+&#13;&#10;evSquvr2beyTdidfZDJvx/UjIM838doim3/jKcYhWW48sEdJFFFdITvOEuVL8vOMb/3NGVJOs5Wy&#13;&#10;8IHGAOfGGMwZVQ9TLiB9KLvcsYqXuMEdzRs6ZCnv8MQG5jnCKW7oPW5gsVe2VssVdJgJ/EBfHXZr&#13;&#10;l5oWYLJgy0Zf0v8ecvHS2f3jbAEh5pXVwI1D27hZW5TWfue4Pnly2lL2LVrZ/tmnlp07tXpTXYwO&#13;&#10;JPPUI15zWx7CoLGgFZ0s6LZJ5T/OxMxVuUNP8uR5xxApIPfBkvRHDH+CRzADj97gb9GTXqD8GV4m&#13;&#10;vWeOKD06Bt/D1OPd9je5lgaKgfaV1eJEe3kKDjYVrs3jSh6ug3vSBgceB8s6pSbf4Fg8XYUL9/GJ&#13;&#10;X/owfIxdU+df/urLB3/4N/8623S+63jXWJvOGSsZB9axkaIqt1w7xuYMrx1aByj+rTrJ2D6/O2nB&#13;&#10;RY+M2+BtO0/eOlvIRcZIobYqcvTS7Ic4caxw8cJJ2JoY2II3/s/9WVj8ur97/XM5f542MgsVodc9&#13;&#10;ZuFE+V8K17LBNr9r6lvbXzqveD4XJ/2f5TBB7E2Q19JEthKmYfVwOsqdaBMPDZ4i1hiEZQOuD9n7&#13;&#10;ZcBcwSTvKNowB1UHnwb5qeh6hyO4qfiZ/D2MMf/Vr77uROHbv/+7W/kjUSUPpWM80Jdf/pD9GhQ0&#13;&#10;zbNG6X7ylM+kMSLC/FVEkUzckWZYdq1GXtQJYDMQzPMVLyVluCbfgX/LrTFPB3IMEItnFfzoSNAp&#13;&#10;3HDWcIxsUFJjUmbPTrQZ+ofSnU/uPA5foSUP8EZK+TEs00jFpfaSdhi/5Nk31N6orVymAQ6+R14b&#13;&#10;wdHy5r64EwF+6d/rTig6Ec9Er3tPye9mwCYfODKWb38p6DPhKtsr01ub6ETXhBuu+wJK8o3Gpbv1&#13;&#10;dRpbNAao+rl4yG5Lwi+0+QtbC9RxTgtBhw4DP1YHeOt+TDwCKU2YN9ye1THNypURxEI+68lZxtnB&#13;&#10;QFpe99vf2pKTeks7+SJOk9fZovE+joDX2f6hHXFKMM4mrrbaoNsk3cDBW3webuc+mJjO2w8e6WyT&#13;&#10;ifNkt3g8jUHuYashQr08S9kmxYz4mzdZDRCcBsRWbWhLVoJwkJhU64ANAsgEnXTeJBxdDnn1mb1n&#13;&#10;oVmnxjFqhUbm7sRc+l7n4FnOFXic5aFMnnyT3heZ6M+WDVv/fpiJeTJymJg8c7roPHbrjcmXsm1X&#13;&#10;8iUgeXVq1dPUEl33xszXgwQOJVtwrJzZCvp1tkCxc960cfDY7kSmzmnpio3IXDnfZA9r5XtM7OFj&#13;&#10;Dz99ymqJ6BH62EKOlodfPIzz5NdxQNnyY8l16jzpVgWRt+vH4EffOhrplGeHY6KFXB2+W77jXLY6&#13;&#10;hczQxPmDRhNPZ4x0y0vk4pwWdls6OINW+9vB0hn1ZVWM5y7XzjOZmhT2rJq+wcqnDTvg40S27SGO&#13;&#10;nMSzfcOzk+VnC5S2bkAtkLkgz8s4QWyTwhvb0y+lpZ5/yl7froiKo1zf8Pvf/7bOEgMEdYi/93Gm&#13;&#10;OLxXvnOQGj072pZ4spriZqBE/jtg0FTJuHnBRu/we37pZPS2xObP9hXa9wx0Ug8yHaEOkMiHPgdz&#13;&#10;65r9wdsM/lkMDhN/RwayA48VDNYEpj80GVh3QE4fwn/tWGmb9jG53U9fobwJxXLcf/5C/pwheMWL&#13;&#10;Qh2WSSe8LHj+is7M4G/wHvCB7Eqg2lT9R6gOHFzd5qJ9aeORMdzkSjdVwA4Mlb1jBFdw4p5kafra&#13;&#10;ahM/cWyINu/nni2sI+Yiu20LrbfSl3fa0UlOEj90PY9ecvT0jWDspkMp0YVz5XDE9Be8eUxdsbmJ&#13;&#10;S3nobpqyjzh5hNKTa8smy0QfScVboNIKfvgMcPUCI3RAObsKl+yKpHnohboNh7kmV/JxACUqOt8t&#13;&#10;szCkwNIzJLXdNi5gAh4nzN3KWNzycQD0ghehepX6M/hEBgcx/qMB1WUwZ/4pfJ9dOdPLS5I2nl5U&#13;&#10;H5KilP4OeWy5iZbB/8pnHodHbc0qFXL/XNh6YOv2fmQ40EvH/bxqYsad5BxdL+1kMLI4cueCT21B&#13;&#10;PcUxEDLiZw9cSa6uoFv/XPmhV0SucLnvL+muxtDaQOGDEX9WoG35nktBcQweEdpAt6ngM/QsnQGv&#13;&#10;buVM6cpo25fVJfTnp8f60tjx2HlhyykPKaNlJf59GKOX8B211Dp/r/4Tpx35Ak0u48TggEidsO+2&#13;&#10;UqKptAcBnaE7j4sPwi3lkEmhlcX2aw9xuptcBod7RapzbbKO/9gCfcm0hUPHAgsvzM2TccSXT7+q&#13;&#10;XMNNcMtjNceX7Z/ZYr08R5IxF/G2IqFrgGlwzrN6G51D49ZlbobPyDYaVPrBg5mrOPUaegkzeiWN&#13;&#10;XfSjc+0rEseGLu6OfbWV6uHIqfI9HKsrQ6Xoz9iN8h15kWMPTSWP3JOfNnCrD/QlUt9CkZaXxLSO&#13;&#10;S28lSQ/npRB9U87qWZnLn9bNoMF0f2Mj4A2V/iRMkjaWB5M+uNwe6Z3khkah5wGFltneps1MPPmv&#13;&#10;XJfmiD3Im8ufGz50zXMA0F4ypu1NyvzVjtWBsLjdazfDryfaPDK0Igt8Lh1H3egIhDGF8cwE19Rz&#13;&#10;6tTLLX15+wqCCHGcfmNvRqeM/X77u9/W+aEehdoF9ZTf3E+8NLQaUxgL6Rs5Q4z9Os7IvXbSdLYl&#13;&#10;+KpvkYEVJq9Cj/FbZZK44ZtsxukDv7D6MU8V497eZLUyO6/NWVw34Nxs27nG0b2ktM5OOU4dLj7w&#13;&#10;e3/FUdt6B9nPH644F8fPoSZma+2X0n8Wf+jXLT5s3O7Pm2EuHFSFqqthmh0xQO0b4igMQ/cxh/Jx&#13;&#10;2/jqhJOitU2D8x58mMHLzTMZZeBFlK6j+MjSx5QZwPcAP17XKCLlZTA3aNw8bgZBJt8UYtreGCPC&#13;&#10;Uhm2wXgL65GCBKooUmxxgkHvdJOLPTqNp+AWVthbAXRe2GftHH4DfXE6JiAU9lEGbMqojMgGC0Ew&#13;&#10;RiX5QhQ5ljJ5iyfpbmAJ/PByPCdWwyjO5oJuFB0uezdnIAVeRzB1hp52SLl6g0gYaEoTK62HcBKf&#13;&#10;dAkHVcqa8mU8w+IVM+Uf+FMeI8HBUlkQOhgCvxcW78p3knUkGbzHEARjaRZ/yvyAqnzu358ySo4k&#13;&#10;HmXnvnf5A09XM0kl70Fx43H5IhXyKo1Q0fMD1tLFm/ErhtTXQWA7pcTJN4OVyDryYBzVT4QTHQ8m&#13;&#10;g88inNpXE62fRLr6ikYEkXaRNvETmabtRKZR59DPOHr7+/DBb37/mwdPcu6Dr1p8+errTnSRaUUA&#13;&#10;JwI6DMasgnA+h7rSuZoQc7wIdaZkkv3NN2myJhk80JblR1m7SiWOhX4RJuV/mdUZM6g3Zn8fnPlk&#13;&#10;bviyJUMbfG6iHRrx/jiOjjlw7GkmzTlQNvx0aw2+AuScEh15OyC8pb05PMv2D8FBq3XkRAeVT8YG&#13;&#10;cRwE8liV8jjOEbaCA2idDZwczR960G9gpYPguH394zgKTPrQ6wDXOj9yJgaanv40h4VyDJCbciwt&#13;&#10;xpRVE7bq4Bst+BG+iAwcMMt5QmbPsqWJk4XTyARUp0weVvCY3ONFJ2eLT46IDf4sw005HCicSD4/&#13;&#10;DJ7zAU4dqC1D0bLSawKofPSBw58y0PYgLw6cIWMVi6086kJd/vTOxHHPb8B77GlwWxVIdgZGaNjD&#13;&#10;Z012WkepT+UqzyBV598OOOWhm5OLYwgsORowdPKXOntCh0pf2kJWNaE7bIeHOOMywNYOX8bpREfU&#13;&#10;TzQ7tjqDxNBvBQmnloG5FSbMB73TR6A91OWg49RD7dPUAxvzxGql1Ct6AtaA/g3i5CcXPLEAbdkB&#13;&#10;SVSf6OSZh50MXHAK2u5OwAxmlbNh7IUVYBnkHzryPnV9e3sa+LWnpT8Z0zpDR9o+JLlypPQBPcEt&#13;&#10;jW0Q6GII6T3KJ7jufW5PVu8/lN8rLL4eZ58//RGU9T718jiD+wcPX5SPOaxW3524pOPfsv5nqa93&#13;&#10;0W16/CIrfroaL6TRjWz6Lr6OxwMvTj2qRBMVosQbR6Y61V94Nshjf8D7cTzSyS4nDh724WPOxtCv&#13;&#10;dvKeuGRsfbbA/Nk26dk9/HRKjXrrzcmMFL+oY+iJzNMm1RF0nEZzbkl0NnHYySXxQxOd2d+WSQeN&#13;&#10;IdSCNHWLLvim/pKWZz8h0YGo1jWu5SQOjnl7HjojB+1DP8QBqf9hB/Qvrtq9MLTQD+VNOe6V3wna&#13;&#10;AaPspWfhyHjv4RKGzkgrE+YUCdOd0PFKErxFlh83B1vH/dAR4VeOVnGV4+IaGagT7YDc2DyEsYvs&#13;&#10;0OCcItFf+qIwWoi2MXxMXbVdBXTlOnU4slg4HEzbHVzTfoMvZR5NuoUVR/BbaWhy+8EZLClf/OBP&#13;&#10;rYUHXzAZuUYfg+BT9Kn1F3zqha4ApHvaV9tFSxg68VN5KNxtZNBrYM0jc35smk/0VX8YOXWls6KB&#13;&#10;J686QfinT7a7c7Tgl20cGG2UzrFRMUPV564S8/IidaFNWY3wNm3Ps7kofrpEPzRP/oP30jcTLuN1&#13;&#10;2xy1GfzOmUXjMEGbH51sfYUedr8vUIKTneTWYbvcQ+tRHfQh9wKnOBzV7yRUnikL3PvIQ5/B3qgP&#13;&#10;simS5hzZbF21DCukg2+czuyuiW7sWPqHUJ+ttOk75K3QI/tdaRF5UtlIcfQf2QFrtekX4mA5hsaJ&#13;&#10;H51qvSTHNUjzjyPKi7Gymj+qHT/atnuyr11XXgjqWCFpeDHvceWsHZ45PWbbxpbVsbYH8Okzp29D&#13;&#10;lygvh+Y8LOn69FRjcdGRaGmZ236LPJRTBrXx3o8sxI7uDkzbVNK5nFNFDfRJnRUuaWiY0Ny9lVZJ&#13;&#10;HTwu0JS78JHFQG/Ez65rJ5rvoBMzW2RtzEkA5brRD9mWh5621VzFLY+uNxsLPrILkvZVJquTZ+uc&#13;&#10;LZg+jE1QJ+3nVXCCvq9jiAO/rwI9BxMZbHj+YvoX/Yyy1YmgDqYdqC8c5m/S0SK/vlAFjHPkeKGQ&#13;&#10;dO116E/+jL16r7y8qDXUsgLd2CSaGVyJH+TVzan3Q5LhdcpUzEo3WRJWVvN0fR5ZLgxdG55GHgtP&#13;&#10;3v3dRXvDe+KXD9Dkv19Pi++Xyrimu7/m37T0Qv8T4S4/dxHcmBoBlpnEaTgq1LI3b14jm4bIokr2&#13;&#10;Lh3Q6wyQvbW2FIiitfJi8KpEKqEtjlANPAwEKKZPekYBYiQJiqHTCNyvUo1ANZIUFjRIfBhlpGsq&#13;&#10;neI+rrNE42eMYnByw0CBAS9g2/0aCHHCVug8BeZQGLxNoBjuKPcYuYmfDsu99GYzeky44ejTlH3c&#13;&#10;9rLprsoX3Pef61qnS/wNy9n+ms+f4tDLBtfyCwWK2/ke1l9H0DIPoCn5yH/Ddt4sbWK2cW9qB0No&#13;&#10;xcMU0qS7ebaEKWP5TZbmMzgG7ydtw95eca38F+a8XvJtpGLP6MbexU/SoYmBJP/DcK18ZFha3QPJ&#13;&#10;3/zuCh99nYigP6ktMsRbik8X14AeahEInbE2kNsEbWoUU3zg0yySu/k4S6LFubflIasJ8nv3JoPt&#13;&#10;OCgeZqBrMPN1JvC6JvS9zTkbr9/kjIjvZusFp4W0aSMm2t5+OLU72+qyosBbGDzqsH1hhQNljaXt&#13;&#10;LGSzDhWwgoEvA755tb3nL7IssW+Np4MZx2XkETgDN5Mxg4Fv46npxOinvP0xsIkcrMboElUOj3z5&#13;&#10;hjPWZJwThiNhOgRbizLwiUJ3i0ek4uR3ZVsB47DU1kPq8Ek/uzwrLThAvvvuh/JskP1NtsKQhW0x&#13;&#10;ggmKyT8ZcI7tPQctOm2dUYatJBwT4lpO4lofsVVWfsxAiI7EMRNaQmhXW3z37bddPWWJZt80fHj+&#13;&#10;4LvH39YhY6Br0MRhw6n19lmcEakcMofnY5wsDyMzDjAyVC/y6DCXXzyIt41FHaob5chTp0dk+uOH&#13;&#10;OLGDt5PQ0GU1Ec03ERXgGj1nKRyQm9VIGWj/GNjZhsMRMKtPOJ3gRl8+djMOk8Cx158MykOLzxgP&#13;&#10;vjhW6J+41B2H2J/+9Pe5P960pazHWVmin3j1JKui4qD5lE6+nxkODY8zwMWv5dXvMqkJybXptgcZ&#13;&#10;8xq4dFtJ8DjkbkNpywO8BpECGgRxm96I/PHcQWEjIqfAbFjYq90rPP4TvM3UFvyU4cc6bJvXrtkG&#13;&#10;g3hlC+0TE68cOkm/b3kziKrzDq+BQfXS0Mx3/qABxPB2TZo80qd8MhPXwbM2kucnaVvatrfXJijv&#13;&#10;svoLbXS5k8nAcGRZefTpEycoOzd2euQ4JVqtNp+GDCWHDKrHlZHVp16MJO0iV8/av7ZPtzkz6HHl&#13;&#10;F3lwtrhX/64bpk+c/lIfz7mDFi9Trr+uLEucASyr3PFG+GpdBd1MuCP7tK9gO37iz7rYMl1L1zHA&#13;&#10;zUOTKt1UKbpXJ2ZCMjIaeY8+LF4TXzrPLsKjjqsPoaF0tms5+VUGG6H82wQlcVO/8sbuQxI5CXKa&#13;&#10;5E7/cuJB4wa4Nj+4DeLP5wM+nRZn/WYnc6UMzUMHDOhsfpIEfLSPxe3aMVfiK6s8y7Nh70nB/UgD&#13;&#10;Gjo3UEMfGuen3sl1bcDwNPjlkE0cxyuap4zjPnHwyK/BemmlnXaLQkCUj175sRM1aRh6Un+Jb4K8&#13;&#10;TTzpWvpkmDKMc0dPmgclwQd/6yX15b1WHlqN4oOtebYuu0qiL5YCk4k0Z2Anc4GlH1Zioho/dJsj&#13;&#10;Wx3RGX1ry9NOMoN6/nAm59NmU07sbKus8px+pnYpecmDnB/FG2CCqL1xZnX1hz49bYozTHCtkyPj&#13;&#10;cvk/WJJDjmmHpF+eDjmSC97g0qeiM4+lo3QfbU17Ajv2JjwfYeWqfxr6j7o0bson6h+nX8cfZ5Gf&#13;&#10;MtjZh7be5N/UQ0QuHk4yP2hjc+4H5W3Ye7qAon2WrrUDbVzS2XJtRv/IPunLVl8r18g2gh345CtO&#13;&#10;+SIMOMYJMmXr4kqbcvPLQ/QldZqDwyvn6G/1uXSkbWjbzQo//hQwZbhv/5Mo99t9okm4bT9Sa6kL&#13;&#10;baP1V46nfPlbr/I3vlnv/EEnElr2kUJmiTieklf+/kaPtq8tj4FamuZZ7mI48k+7uuK/JYAkpyOU&#13;&#10;lpSzca5+a8uANS5yRR0Hkf5ucA+9eSyMNloHaa7GVZvXdVaKRg+OOjR+nJfCIwf8wPns2eDObcLQ&#13;&#10;+USbiM6gY8tKpZ7yOeTUdqfBoKc0Dg7OX31LV+zkZasx1MNcuTFTkajDQLIpb36nzW8qs3KUV8IO&#13;&#10;/uG/hkm7xuw92q+hcijSaRu3tGH8Dv7FeqKAa+qMzODeut5yyu8lXvp92FuZufmfc5hcMfwj72vI&#13;&#10;UxmulrhX0DjMz6oT8meoTeY+xEi3IiUfglFMmUmGZSoivN0TjbctjARjSilOwck9Abrk6kMVK65w&#13;&#10;BokxoeqNixKdwh0hw1UhJ6ur8oT5UoK4pXVTjvSfETENROrwMQ39ZHPyDx2hieb/mYDqYefk6Ypr&#13;&#10;7+c68hojAi8+P2/gy+ul3OFfY0X3dOKS1ePiaJ3t6KBpg+BnImja0LsNDl547pcLQ+VdJGg9DcAV&#13;&#10;9qonGw/f4odn7tWxp8F7zTexd/9u2YVLxqH6EPlNC4b2LeuK0/3QQ9Zw42Gx3C1r89+NRXeFk5uj&#13;&#10;QyqOmSSAhXYH3jCX5pRhMDZvRT9ku9qv6tDIlDwTyGx3yCuqDpby1t5XZdDGefD82byZMfHVqX37&#13;&#10;7Xc96R7sTMbG4WLC7GAqq0+qE8qrkbfNYCZYErZDwYOfZ3Bwoc0kGlxXU2TyY4uPNqyjcD6G7S4c&#13;&#10;ER8NttKm5dVWrUL7kIk5Z4TTvOu4Ch6rGfoJRIJJMKHaw2LZBW39Q5j19YDdjoIuTtcMbTPJy+qP&#13;&#10;PBswWXUCjvPAwAU9Jq8CGPLpao08c4BwAjmf5fHX08a/jT1DP2eK1TBkbGWGL9awg69eOWdpVsJY&#13;&#10;gUEenl+9msGrz8856M3Knm7TCf3fpT6ca7LB1iATU3Xew3TjOBC6Qi8yI5cfP+XTMXl7IHC+WLnB&#13;&#10;gilrBshWz3BifzxWu8z2oZ/ipPDFHrjJXfA8y5zHoW3FkKDO1Q99sa2BbMmeQ6UOm/Bm9QuHiXLf&#13;&#10;51yV7374rnRw1nhzLJ1OTXuJrMK381y+Dxy84bBlcarTR6e7+5xqxtgJkV/oN0GjOxzg6sSZPAbG&#13;&#10;i9PVwN11JjmpS2PD0MQu3mxZ0sH4SROaboBxyKKRlz/qdPJMO928ewXqXti2bpDatz9H2pbVPBc7&#13;&#10;4bnbO/F49Jdzqn7RaX2lc+zAlIOe3B2/LXN4ydNk/At/0UbWLb/2OXIg3/wE9JK7SZAYcDto0zY4&#13;&#10;V60QEU9++mj4ZC95gyX3g6+Pxx+8CPJdHePyK9cEy6S/P5OX0OFHjzvgT97tU1o3cKUcA1nOXXpK&#13;&#10;Ohwj7ML5Y1+GTuWgo7h7HX5bzpGmLj3ju/Yt8ULzHJO3rdcm5A+eQgwBNmrpHDmj6gybt3KILUrm&#13;&#10;DmrV4cjQAHnkJ/8GempSqYTSQjbhWPsVtNf7AS9bHlxbBwS18ZvHM5jV5U2fuOELDRuPfvdoEcCp&#13;&#10;lwOycYU9ygIH5grrvjiCh/3dtI0/xHnQtX3v5Fk6Nk/roBh+/mfL3RR5xU2ZKTvjxrTIjs86diyd&#13;&#10;Byd4TMaDutK7MjJGsliBjqL1/vhuy9ly97o8qw/tTebCxvgN7lxDT2s4eOs0TP12sqWghnmJiG70&#13;&#10;P30eO5jlJVH91gm7Cqer37xwnJzaezYTtO1oJyZ25DF6O3WpX32ozsp98hVmnNrwCibXbMVPj+fQ&#13;&#10;ydkmOXXc+ibT6DJ4Ocgqrau8rW7iv2/KySFZyQR6/fucYzT9aKskOLatgRubmDxply1vOo+WKd2W&#13;&#10;h2ePHRY+Ww1nXJBi6FqIj8a2TDzCj3L0nuFsPxu3utT6WqKOxMUBEx42rLxqtwKEh7G7M2ao7NkP&#13;&#10;bcq/5F1zQrfgk2fbGmIrz8TjpfjSZx8cHGUHZrImfsfi5bC8tvLklyt9kPL8oXdwT7foCV1gcm2h&#13;&#10;YgBXbVMWio/nxK18CnD5I/4qs+a7CGlkhPdT5js3mbTBfcWPJOEad3MIJX7zgdn7LUfchs1f3bpF&#13;&#10;Dru3x6Mw+f3kmRcHd8cZV3gwfYFzqJTnaQ/hkT0/HCJbPnGo44tY8uxFPwTGNMnP4ZWn3brEeSmo&#13;&#10;BdWgLqxI+pgzcZTR5I+xDXmZ8eFdFIJ8E0/OgzdRybrygaGIXC/xm77XFvpP/FP7CP29MHL6TMIF&#13;&#10;7q5eTB1scmlK9rUHi2/lCm7jrnn+RR0m2FE1CmaMBB2OQdTGd0uG9XsxOowYY4gZSoKZmL7kmrxF&#13;&#10;4CnpG+Oe0sJrMMYL269itDzaMAonLzqUK7SM5DFoTkLTKIWBlkMdk3RTiOY7MroX6hwIfKD6g2/C&#13;&#10;XuepvIcnNJbuwC2OI0MuR+uoQZ5yFx+aTnu81J8579zxxN0kM3iUdcNF4YPMs/jT0MsX3ND3suUk&#13;&#10;/pCNctDxKXtcsTqNinVVjuvBQ2N+/ucsa+D3eegZuuRa2ax8e02BI7sp74p9edt8d9NWl4afqTr3&#13;&#10;+P3LIdURyOlkm4M4LtlucYdMJS097q+ynzR/BbKf68AvPYvd89yfd5Fvooi68lYJoIoILN02iJuc&#13;&#10;7nWcPcAzOvRVJvN9M5zBTg/JzKClB3oe7c02HEF9WErvG/EGNk+8yc2k3Dfhvd3QRnfSy3jvuRNP&#13;&#10;3uQA1RwG5yyR7US0eRPWmaTMBNv2EwH58Poii3ZODpwC8PmG1sesppB/jZ5BPseBifmrbIux0kBw&#13;&#10;JkgnUOEDPSZnPSw2E++3b62U8WWVOFbiSNGZdrBltUmeey7Ii9gmMsg/OP28Idfu3nX7xzg58MR5&#13;&#10;8ilxHazhXeeVhmCQ9mUcG/BZScKJY4I3W5he9k08eaox22vc21rCccxRpMxXr9gitiwTt9jDH/OZ&#13;&#10;dbw78PVXX3/dcjiJyE+dqwfbGDlG3rzgZMg2ljx/St1Jt7qm22ZCN+eUunH6v0mSt/NwWW1jFQtc&#13;&#10;6qO6GDw7OXVODHsYyiof6f4J5AOXvDsJ7hakyLLlRxacMd2vG169KWSj/VY/OpgPrnWqWEViq4f8&#13;&#10;ow/vH/z7f//vHvybf/1/PvgP//E/Pvjbv/3b2p2nccYUhkMwNHRr1Xept2xPexn+8dbVUCkLzjBR&#13;&#10;PcEjXdzJfoopLeQM3zhQTntZRvNH2jWsbbrG/bn7yjUAyjEJEfrWt3IfmXLQabl0a2W8g13tYy0f&#13;&#10;2amT1kUYKm2u+bfl3Kc3JR9pU3eefznc5fUKh352Xp1zVugDHmabX2Xaug0Nqf/8qSzJc5wbQ28d&#13;&#10;JfQgNghH+OuApa/Ip6SpB3URnUv90lErn+jYBvnJqW+io9vaXyeIy2fY0xW2b6GP+nih9R23W/Ib&#13;&#10;NHZZNLrz3IHlkU5HrzJEZ/EHZ8+SiB1p2dGrsVHjBADn17qRdtxP4Ze/rc/UWfBtW9jyXK8/vMEn&#13;&#10;DiwnjxBJV/7rDJz6T0JwCqUh/Ew7PenagfTgM/Yhp6vu6MdP/ZLen0vg7oeWE/pcPxd23HfNu+WR&#13;&#10;T5loxqmjhVu8njdu8V/LWvkV1z+SPnkW75A9fF3xbll7HXhP6FFv0aHYkorHQEFKEqaNzCRGa5nx&#13;&#10;zcimOAo5z8pbOhp9+XPSMrg3qfGJUq8bTJDYVzKgF/pK7ROsQ7HpdnU6WcQxQU+sNImdfGiFSJ5r&#13;&#10;d2pXcvB3+hG4vLy0igou55AMTfPSYW2+9rs8uH7Mj+OEYMYXceiWuARUPwx9j/OG/EPanS/twdsf&#13;&#10;2RaKyR7ZGIOkgFs703+j7Zwn4HjwapN+yTr103ad/madu0fjKB/o4wQ6Xv613mKHij8I8AeP7UKu&#13;&#10;/ZF5XjR1mJ0/4h6y27k2BOfI6Hi+XD4fPxmDKZDLOaT5v49Jqd2MzOjt9l3dvgMmgFW/g291wGbS&#13;&#10;u2kbg8iqpki0FLnOvSsdLqLm0bed9RlbH7yehY0/HpoLnkltLKj5r20k35G1ieQ19kAOXLtObrCf&#13;&#10;k9GWeT9tn6WnJvPT2iZIm/i79TG0DH8Li7/74UpL7UoA7vKh7ue3tqQ4hpU7fCwd0t1fn8Vd+Vi6&#13;&#10;rzBnXzQvCX5p7FE87FqkmuZRelv/pTMR2vYh8WFmak5sy4s+sxP5k3ZLB70kyZVdaRtUn2XCn+O3&#13;&#10;9B+MJ/Z+WP7ux/9Tn9XStZT7ePt8AGzafXl73jTlk2UU8kbKNb0ySQoZbh5x5yjklu1/7U0ZTUGM&#13;&#10;+gyWfWI0S95izBpiDw1GeL9q8ANbRsLLHCYzYCpb5WpwrhuoSOOiJeRlmXC9/8FTY5sTuIURRvVB&#13;&#10;LVcIOh260d+Bk3CGjhlIhZpRlEuZ8G2HJe+sZhmHAUOVVCUC+2xAyzZEndtWCOAtf5w+B90awKC/&#13;&#10;4Rt+llZlKXN+jP/yJcOVEmm8w40/6uWkudHNAb/VMxPgHVrYpoc2XDYg6jRUR+SdC37g2rADCs/L&#13;&#10;g/JbnjIp8b0wMjnfhi3OW54LfllXtu637OHxLq3wfDbAd6SB2d/A0ojPh5H7XZxb/plDbjBzXR4M&#13;&#10;wCbgcyC8xp8AAEAASURBVNJq0sqbRsvozXXoOcCT7rnLw4GU9uh5ZOrtu0kpefStf8+AeJ2zK7Kl&#13;&#10;JG/zrQ549y4Dl7RNAyLB5MQ2D9tO0KbNWrLLcGiznBF+HBfSvJExgTNJBdPtPslnW414h3RaymtV&#13;&#10;he0SypQXPAeJt+T45OxAJzkYyDnX4mXyG5A5u8IhpB8/vpz0tBntozQl3YDu+6z+sPVI8NUXNsXX&#13;&#10;edhDEyQ8vM3WAPEm9uTy3naAyInNsI1nv9Ly3soFg9AMlspr0qxyMfF6ntUcgk/rdo93eHrzOttS&#13;&#10;Am8y4o3Zpy+z0uXTbFmY80GsJsl5K+QSXII64yzhPBHeHitD3HP6fPt9vqRzrN7g8MDry2xbIjM/&#13;&#10;8uFcUkfOGIGL7AUDJhNX8uS8UW9qlyPMJx3r0Ek9k/WsXsn5EpGxlTrsGkeM7UY+7UzO7Ck4TQJt&#13;&#10;83YyOpGT3w04DOKsUFEOGLCVV86W+SlpZF9HdmQozBJw+8RnEI4HNtwE1mctycmo3oon8nnxf7zo&#13;&#10;F4v+7u/++ODtj1bDZHtZcKnHruiJrpGJvbYvytcYy36JgQIEN/nt4IPNHV0bu7NtrxN5tERu16Cu&#13;&#10;0Pi5II0J/CW7Jc/mLWhwc5ooo3ml+1f8U0bjD7xMAfroo/gO8k1iwvvILbjSTvSPtvHN28XRL3Gw&#13;&#10;b5D/yob8S8PAbPme5E0dRZc4SltW5ZL+I3FHDxK6RjbS4XYW124hMumgR2N7yWHqBe/OIwuxtVc7&#13;&#10;LmiB+QOX+towE4ahoTJI2k85r6ltOG2D7fC78qKsyqovP6buDQjRtCtKxn6wD1aYWC02vNJv/G8d&#13;&#10;sRnuuw0g/HayFghyxz/dVfaWP+OK83n52Gv5Dy0kbFvk1NLoAN6Fucb+tk1NXZTe6ALa5EpWs6nW&#13;&#10;cIq/0YB3NK0c9744k2fHANotXq5hyp2J5PB0TZ0ywCyvUvHzuQCmDrHUlys6BHzI40dWi2/4Axv5&#13;&#10;H7BuOSaEpbUOr+AbWocm6Z6dQ1OnFtwHjk3bZ9elWZmLx9Vv4a7xdLXyDjJoo6GFTY5GyDP5hh9l&#13;&#10;thx6Djr1xINgi8LDg2d6xilILjhEE3q2/MWxuF2HxqQEbhRn+u8n2VrRvhT+bE3dl4Zwd2ygjPCm&#13;&#10;nPIVmbIrtrBbTfL8kxcPcdQHZsazvmKX/jR29eHb0Ul8lKZnBDCywpdYOFfPVqZDd7PceBInD1q6&#13;&#10;RUfbDd/dVtc6m/nAYVSP0eXUSVeOJz8cQ8uMGzxFMqooN2xHaIp82HlyukGnTM6FbbOVZfKRe1dk&#13;&#10;ZsVNbVHkwJ7barj2DRfdcpWy8bu68CFbFsiioWI57ifmxrfHoftI6AVlI7vKKvfhzp/A5nc0q9aX&#13;&#10;tPI98Ohr+0EPvnJtnmTS/pHkSu08VD6DujJIZOorf/2kRw9bcOLP/KmrQ5bw7+qCADaP+pZrA5qU&#13;&#10;Kww9dHuelXeLz83ytKmu9+Ouz3t/lcHeT96zHV/jOQI3TDy7sDHktvdzBbNzlCueub8LjKaF0deQ&#13;&#10;G4j2bQfaxm1FSjvi97J87fPi22cyFsBpMw+zJW7rfemcrw0N/5/oRdrUwpd/dKYf9G/aJjrwmb5s&#13;&#10;sCuhTtcejUCHMtfw7/sf86JPJeYHvnPywC4nQf0Xw/Q3Y8PvA8N5XwZXmJZ9RIxsz3Zwhfvcfek9&#13;&#10;5Ode2Kv7kYi7CZu2V7FkLWzcv4DDpGy1kP1DIDy5JTD33qzq2N4ZBKInHYm9onNytjgVk4QoYUgN&#13;&#10;Z0dl9ekzjCevt17wd+I2IPWuVyxRZGGYDlTgoSUMnUMIuCnYVp7rKletSqCqGwdu+ASoNIoznAZs&#13;&#10;40axD4U+Km7LWRjX+3Ge76C+Ah/31zzu8Tj0MJz4jOxKORnKNLK85mvsYWjLZa2oWBwP/MDkKXXT&#13;&#10;DlVq8FUmEv9MUO6QcvQA92DR0l8N7mAsH8ez+6k7eJbHybPxUF55usZP2r1C/8IjUa2xqtgOWZbh&#13;&#10;3uP95P5Ko/ulZa9b3PV57+9eD5xrfMkmmdNCKgO0tD4TOfW5mOcK1i+iS11FvxnPPJu4fJlPzf73&#13;&#10;n/744N3D+ZqMLSTeQHEUvHnmcM1y2nahHTm4UzAZpVMmxQoFZ5WHiXcHOulsTdK1l9lOk3YYWMb6&#13;&#10;cSbYyx9c7m3BMGnWAduuYT8np8jTOBkEDhurIwQTBvccMOTqlO/XP84qFw4REyU4beUQZnXJeQ4G&#13;&#10;W6MeDc44hwy2+2YrrMov1B6Z3B0Tes6Pj+kwnlgx8mC31XAO5Us4mTzC9Shvml7ksFR8/+nj32sl&#13;&#10;PWPFEl7OCzxwErx4Mbrg0FSHrApWRJChQS0HBL5s99m0uTpsz+D5QVaVfN8J8lfZnuILRsJeraDp&#13;&#10;xDDjtp04smvOIrFd530+/2ww2FUAcZT6bLFzU6woItMOXFNP5SnlSXsZu9ttTpHr+9BNvpzcgnwG&#13;&#10;vF/EKWIFioDOcYKrz6G7utDJcvJGDl0l8H6cauoTz++Dw6STrNDno8J1cifN9pO4nB78p//7Pz34&#13;&#10;4x//2BUzf/jDHx78l//8Xyo/dHC4xKrGQZOVM1nZ8/r1TJrLa/Q3Qu7Al46TCTquthqN2yHe19Ey&#13;&#10;lj/Xtixu24j7Okli0lxnMMMmXfuC0Xe44RE6yMz94jUg1T9sem4KJ48JflIgSRfpfmwegIEPXv+O&#13;&#10;PM14+TPxg++MZg0mfC7fFdVdmZhgTT6Tim5paXs5+pkkkWVqNYNvL0c4eWb1kTo2AINbXONPMkr/&#13;&#10;lRb3fguCDnKd+lLH2lBWV8U5SeeFlfHNsWSgn3xRkNoQzjhtX/t1hWtXmRhm9C38sZ1r+B4a6hxB&#13;&#10;zxRSebfA/FGXm46na7jys/3IyVAgQxvbJq38hT7/Ngw+z3QHD2zrHLRNr6cPnrf98oDp2/IDxZZf&#13;&#10;ug+klVFhD/luYjLf4CE6YEoDGR7hczCSxI/MBvD6vE4OTgzxm0b+7qvfB/5y27qeMhdn29m9ciqz&#13;&#10;wMIheIazTmtjwSNtJxULB9b9/gZPdCv65V64Xif/KQP1sTB0Ulv4aJUGR/lBS0o4cAS24JOnNiJ2&#13;&#10;X6sVw5a0/AMnvHBs+Z63vL3eyiiCgVhernm3L+Dsi2rlXcvYDi8mH+cgWP0vhwKZsYt1JsYBri9B&#13;&#10;/+ifr9lNO+aMn7JDH4QrKySQ+z7nWjORK3hOjgGZ+i6tiWP3brKJ/HzEAWih84fN8LQrIzxyXtQp&#13;&#10;DKjLKhI3Ofp3y0LB2GFCCmhliuSDpsgE7NoEMqgdyYuXD+xs7djQ0LPDEDaISmD7gOBsLFncqz+g&#13;&#10;Kw/3GzZu5Lixez3K6CP93Pihnx5OnQzu7Uf2CmedG+GxL8kyOJ+amHonLjGL1j26Ww9qLHOw0hfA&#13;&#10;wbVTQ3CjE65B3/TFJc/WAYqH7i1FDDnOc+sk8NqB4Hl5akTjpvyV1cajyW/j3d8PG3enPw3QxoPf&#13;&#10;8iaODV4+T2xbhpi5n/q44rkPg5eNm68pDX3TntoiZuxwoRv84jzzjmyWmqW3tu2QmzzG9dIWR5MS&#13;&#10;f+W9/e6BLuRRgMCnFg885U904tXRQWVpWiqKPzDLX/UosK3L5r3b78EpLF/z9PO/0pfnK+z9eHRs&#13;&#10;TS9Ni21g/3xZ5LY497r5e922fSfyfFga9/pzbTlh/yfujhpRA22Qg2IJ3YbzKm9KEcDJIcxQwZco&#13;&#10;8lUEb00TB4UJubx9iNhqNG7PzTrpcMRwee/lDe68wbs0sENBhg5vxhWQPClAHLzpKfI8tKxyjpAC&#13;&#10;+BeC/KtAQEvzJU87xid3G0f5K10nfuX5yT8eyzPPorvidl8UR+I2rqFn1WtxwE15Pq/gJ/3oaQ3k&#13;&#10;SjYnP3xL8otryHXLL12fQT0ynHzyLA2L5yz3QHlDPs8rj3k6/w7vRxO/l+eE+vzd5F35fB5mY5d+&#13;&#10;zzfJpLzFob3pMpp+j47KpCn4nrqFZWW2ebaMgV+eJs+ibFpJln7UQZ6DbQgrXmk6pHZtpXF0YRwm&#13;&#10;v/3Nbzow8AnWx3EG+GTvj59smZlVGuOwnMp1TsaHj68efOXw1ugNB4qJqUG+eytQ5uA3XOQg1LRp&#13;&#10;+seQ2//r2YQabzplE2xbTbR1zpQvk99XU6zIsFrCwaUMPD5nYjsDFzitTnnz6W0dByYLHC5v4uTp&#13;&#10;kuHQ2BUDIbufL0wZBrG2lViFIHCiwF2nKnrae+g8c8ZGHBZC3/bBEdo/PR8ZOPCuzg31nYq2ksVz&#13;&#10;tyTYthMHD/6cHYI/KzOU483cu7ffHPBZjRN5cR5xMIH31R8TSk6GrnbJhJ5zyyqZ77/7Ns6B2XLi&#13;&#10;SzhW/+wWKF8zMlE0CP4iW3j6Rvzxl3H4jBPDoNeKFgezcpK8Nyh98ENXasRAzgGzybsrU0wc5wya&#13;&#10;8JvJGFl/CC2cJmhVf12tskpIUPhNPoGzy5aAR+ED33Oo6/HloZTHudUv47TTmq038j17f35amb2G&#13;&#10;72Pq9HlwfPgQJ1VWkdBbNtAqk2+/+e7B7/+337c+fxMd/ru//1Nl5QR3dWw71Ps4Y5QnT7cBpf7f&#13;&#10;vuEETN3GMUTeO6AcnZyOFD2ehWt7bcS9P9f0zaPfoW/7fM2ycfLdfkcHvR05eAMsumhC0C2qExl6&#13;&#10;057lDXnaYCz5HRoHZ9rMgRNsBz6B3ailZ2nZ51+6LtzaZXiWb/S0BZffQ25Jl4fusIOmwJxmJFp+&#13;&#10;cjOTZgP+6EvOTHCg45Onp8y0Nji27C2PbCd+YNWfNHg41jp5Cv5Etf9nW3owY+W1/Z602MODZpOk&#13;&#10;Tg6jJ11VUgfobNGhBivjltOyQvch1/KT+0kbvvA9NM2VXD37XcN1kim+sgwNOya6n2eeTyfop0/j&#13;&#10;MF55pJTaeSsWwKIdTvgWF9ilT5niAZYWEQnGWJ7bqxw0a3tNC+xdLhrdP9cyFta1ZRzXa31u/MJI&#13;&#10;G32aPB3r0X/051/YuRPEy6Ot/bnANv+M50uG4r/xOeVJhtvvSicZz3OkoPzq0MCAVc62fQ5ebXfw&#13;&#10;V8wj5+SbOr7LEXuPjF3teyHxL94uDwcbpduEf3igM+zoh9jIH9rv6LP7BajSPGeXcZbr366HiX6I&#13;&#10;w4TjfOWgX9V3dhVp6MWvwDbA//HpvIz5GLkoY9rY1Cs4dHKEzARN46KfwVGzRrMCS7SuuXEvjjNj&#13;&#10;8jYi6SZ00xbQMOnomDqTK9QVDm0tL2lwLYyrwJkw9uisR3Trp2JQ4vzKi5p8Vvj98ZWtUDJ4YVNe&#13;&#10;/olxj0Zhr304/nwu7pqOa7kPbL2XPmSidXDvPEBaV+wdLy7IA93GBxPwqm0kb2RMrzxzKhdnYFve&#13;&#10;ATPykF9saMlVWWRXtoaQpETPSwrrXuwlMtDBm1R5Uh5+Z6w5ch+alot9knXqQczkGVmeEL98V/kn&#13;&#10;/8p+7dTimuvd9n8tbzFv3bjWUZaEhUNe7VLHTtJtbSvmzd7r4th8Q8vIuNCRiXa/6RNHmmcY/qdN&#13;&#10;aRQLu1eQ7sFtnCv6mtb+MWVql4E58W0500dodyq/4wR1FSroXbAH75TLkQqoOhQiyWH6FvKMDqUM&#13;&#10;cdtfFWGp+Mt/Ri9/Dofeyih8pJDSD0r8hvZVBkAkd8TflckJu3mu17VZi3OvYEgB5g138U7sFd79&#13;&#10;/2KHiUKmIlocavJI4L5KscrpQEDEtcPJgEUD9zM49jaQYXifZ4atlXQoRMVWfKscUQjKkxZtRZlJ&#13;&#10;krxlPHngdz9LydBFEXgVKVnuexL3KKz4SQczP/kNrv5c6NaA4Htob6OyaqgW1yj7Nf/AgJvYs9xE&#13;&#10;DIlX8OK8VtomimsD0BbCf2G86ahSXeQTtKsWiQ2+uw3z88os/5R0w30UzDAoY/iYhjtJGDqYOmBd&#13;&#10;Br88I9ONg8cA9FHr4MAzVdHcGspVNltmE48/cKzxGL4nwf0+L47Nt/Gepe2z6/B0xoEZHYi+YCDB&#13;&#10;mzJhnuf+KlNp1zJ10MsLXbqmgd0wBnfwbllL35kHbXdhmj9y029qCls/cHBG1PiHT1cHv5pgvn3r&#13;&#10;CxNZ0p84k3LB+RzfZiWD5fQm8c6VMBjUYfyQc0ZeBe7xG1trctBrt2VYvj4TFw6UGraj/mbLRraC&#13;&#10;vJ+BlbKfplx82O5ii47AHsiH1inzXb8A8yGw3uxYWWG1hxUu2tkPOb/DKhD2Y7d1cL4WV9oqp4Vz&#13;&#10;OobnlJnBhTNVeuhrnBscDR3gpkw0dEVJ2gP79O61r9iEjuczAJFuJYXtH+UnDiZ4OFts+REqQw05&#13;&#10;esgJNE6Z+XKOlSNWm/Sg2PDnXBQyFZx18sVXX9TxYqXE1jc+v/02Oh2Uz1+8ikMr22TipOKE4qyx&#13;&#10;vemHHIBKB9SjA3K7sif2xxkt79/5fO+sqHme8vqFg5THsYFmThR0oQPZ5KRuha9/9XUdVw5iFUpT&#13;&#10;CnLGzE5SdMzOULGFCe8cb99//7oH03KcSLOM2cBL/h8i+3VS/RS53T8gloN8nG6fypvBGkfeoyfR&#13;&#10;wdS/vD2YtwP3Nw/+x9/+jwd/9dd/NeVED+0YfP2aI2qc3eg2ESALfQHHFScgx6DVUfqGbc90sfqX&#13;&#10;67avrYfrs7h9vsnFjRB915ds+tqBxQPE/bbJfdsOfvGiZ2AuNit2lGUBRyY+l7uhsNFTZZG5fg8O&#13;&#10;uPtmMTT5AlyK/VlYOuH4eYgwEwZGuQOhfdKTkGFIN9OS2JX3OSDOuThPs2Jp+NP4c59/6KGvwVYk&#13;&#10;jU0bEaQNvVOGvI8ro6FJ+eU7ZdK7tuWWf8oZ/TM2IMfIz7+DpT1/R1ng1I9JoAljt94YI6Rdi+t5&#13;&#10;IFn5eotPHBst327DoedQ66vYh05Gw4Py8Oi6PK1cDQLR1wkIPtCS3+fkf4sL7s2/V/LjJKKn9Jjt&#13;&#10;5TyFTf30U6gpR6APZ75G3eToSZpfy1OZ6jJ5K+s8w9JDAQ/YXCp70i3xIpKnZWBGaNLZbzbqWk4i&#13;&#10;OHWdw6KsDXdo2chci5tu5+XS2ILDkRg7gGKT8pu8Uo5wfSanZK/sl0Ty6/gz9XClYe9nDLLQRTl0&#13;&#10;zG3qMCUfycryU7T87GElWXmGlpQxjpAAHHnALr/J3Px02konTcJncA9QgOV7y0HC2owbjsSVBiVr&#13;&#10;54BS9/SV8yMP1ZefsvXSQeNkUl2hh4f86P7rJ76E9jh2P2eb0fvwGX9/4+hv6yLI6RV62WJxbAwb&#13;&#10;/+Ej+qdOtSc44NsykCV4RtOE2PdYkeXFdfDPON5WpS3bytUkD/+hIYAde6mvqbupB4KWR+jkPbTW&#13;&#10;XqVc1RJr0zLITL6td45T5XsmI33px0d5WZCzVR5nzOOrX8YOffGQfpwdDMZQf+hR8iZ38l7HwKkS&#13;&#10;hQqE/mfD0Ew0tnBgYdqwKz05My/d4smz8oscymeKn1USxlaz+q4vObIFgwyNYSLl4g7m3ucPwXhs&#13;&#10;Wa3fRGorgv6DTlXPwAbOPAD/G9DaeMjQG37927DbwDyrM8F5OcqSEQ/qrrz0HsQZxI8cFnbSKoOU&#13;&#10;Tfpnr3jalnUUafMC+PvhLHNxz1VfMjSdtmLj4Bh5DM3qBJ7WAf5teQl/6n3hlGz8fA3ibjRVdKM/&#13;&#10;+tbmS/pJX9BFXp7XhsGlj5qXB3IFPuUXJnqchPxSV+onwQuxnXeQmbB0qweh9X+0ZR70ERk+pw/7&#13;&#10;WB0fGS/ty2MRfObPX0q/ZQkJyhlKbrFzE77zf3h0IxyXeZi/f66sTbteb3mDiyyu4f7zpm38v4DD&#13;&#10;JEVUCFPUCoJxZVgVbACrI/3wgwoeojXAH1/nE5gdhIyC1GsfCcGhEtsEkp9R8plBhm7Somz5x6i3&#13;&#10;g4hCOR1+hdQBvy1Bq1ihZfIdxtVDa2IbztA+jTvlB1/D0fDn4YDJgEwgdzROGZOGVz/5ez3K/9z9&#13;&#10;5NDArg198m/a3Su8R3mrReoeHQB7zR3CfiGg9X6YhjlvC3ays40WvM/S1YjUuBzlpy15bBvtmq3B&#13;&#10;Oh2AejhLWVzbPs+UuSMbwfkbAvib/Bszf4YWsh/DdUmqrBn4GvHSrLNU/0MvYyf/Dqa2PlYerksH&#13;&#10;vJ4NXFBWZ1topArY8hujejB5XCZFNeRfgGdipRMCD1Poy8P9spJQnsEsneIWXzsqPE8tB83wcsOX&#13;&#10;lDGQGUSlLTnfwiDHoXCvXs2nfbUHDggOiVlBYkvMiwfP8jZJG1WG7SgcDgy+ScN8zeZht+8YuHeA&#13;&#10;llUBP+b8DgeY4svqh9dpw4J6s+XFAN+Wi4cPfSEl21t+NIjLCoOUL80kul9JMWgJXl+GIWtnlszW&#13;&#10;mDkfxSdYX7yK3cjKh5cv8+ngR1npERnN4GDe9PUTvYmzIgWPBhcmzT5LayJu9cSTOCEQ683Zl9mS&#13;&#10;9PB5Vkxkku0LLU8iS58SnsNwHZY3zpHHT7ItJW0YDnRxmux5J68z0PIlnJfhhdOn7SfpHCHDxziK&#13;&#10;vvkm56HE4WFwI++uvhFHDzlA1qFg8Emm5G8r1etHP3blCH53IMJWfv/993X6qDN1ZIJmtc5zp5tn&#13;&#10;FYdtQA3h92OepXHqfPhgVcc5wBWHnvdv8JwJTjpZNBpYc/QwSU/emnikzlJHGvqzODXmzWMGadFv&#13;&#10;239Gn0fHlcsmo0nwJgycQLfphrp59jS0pfw6xsg/e+r1Df16QvJaRfQ4eibv20waf8hnnjlR2q4C&#13;&#10;z0Z9m9VQJsR08KtffVVnCce7cpw7Y4XPdSB/t10NPehCvzDts7eNu/9cPqMPOzieNjnwCzs2YfuG&#13;&#10;4Rt8pDB05b70XcqE1yos8eDwdpsMhLR+HSfFdAtAYCrh1MXYWf2G++RMGlGvrf0cX0Pt8HrSPzSZ&#13;&#10;TLTPan0NPQvvymn8KHXxKbSy0l/YphX5f/QJwuT11SZvp9g8E8PykLqqE6J1rZ9LnXdwNjYQjeg+&#13;&#10;ZRKGD960GenbN6KBk4NtUsYOyMlj889ELTILPX27rr78gqdxyef69Ele3rCZisv16hDBPtnQl6uz&#13;&#10;BB+lv/SiZkLrSz8RXNX7lFW5BC5RpQ3k0uge7j63rLM/2ImhtBtcCGJrWj+Ro/aJam25cH0TNzJU&#13;&#10;rrD59yoOLWHM36ZrW55aB+ucS3ooK4w/lX9sNjyjb3QsA+rAWenzKJMFzqrVuS3PFYyJGz3omO0o&#13;&#10;e9vh6M6MyUJR/uc+7XbakBjt+OAntMC3YegZObePPuS15U+/f+rWxk/+iUeHOuW4w6cw15FlxXDg&#13;&#10;nXzkNj8vAEqPJTKfC6kT/0xEar9TFtx+K78kNg2eLf+zqFJom2RrayDIaPBFTyu6kferrDT86asc&#13;&#10;CK5fii1s2+sYaPjjCBd8YtjLkn6IIY1Aqq24nOwPuxL8Uc63ytfGrKw8dLUZ88f4QtmfnraGyoM6&#13;&#10;WJsvrYeThsYJ5I1eNoXuj0zkWX1Hp1URlS9qQhO50VH8wbSrIq52q/ir/1N3Uycke/Q/R5uFY/WH&#13;&#10;3lmNSCc/hZdPkcX78PkwLxScUfaOQ1/VBQW54IdTgj35+CHepUYOZ/7CW1snIY6wLadI6DBZlfHc&#13;&#10;x/6MZo+tT26Ptzwjm1mtSu7GX/KuDWR/0E8GXoJcZWqcMn195FWcoxtTu9NWRlRihia4BDT6TcgV&#13;&#10;vbmws9fA9ialZCN98RQ88DAsnqENtNgz4AcM/oSFXwjPYIbPyev5feyNqzDXuZ/8U844FFbXVv8W&#13;&#10;85Z14tQ3hMvgGxsH79Kz1y3TM5rQfU1rngh2S/N8lVthQ97iKTVsZ2ydNP8oQTnIswB2aOtT4zY+&#13;&#10;iRgBlZwD56wSdKWHKs4dB8PTX4iTo3oRHtSq+OUDOhToY7h6pAmTPjgaEZh/TJDvLg44J2dxHvcL&#13;&#10;sziH+/krDiwTO9JZqInfvO3H7qrpDXBhbhHHzfB18nk//X6+fxmHyaVUBbbBJG4Kn/MEqkjTmlM5&#13;&#10;4TJw3ZecN4sChewn8RLfjhOeCveotDxX8hHkGKo8Jh9cVUDdPZgjXG4HMPFV0dSJYazGUu+aWEqT&#13;&#10;DDXuGlJbwJQnz/A0xjEma4vodctpBQfRNCqG7S7cZrrGp0uoQljaqdMhgysPm+d6NUizd1m5iiCL&#13;&#10;+3mUMXFowNdicHOXLmln+sDJe8UpfXMN/CC8/3muwqnbBkKcjvLMrZ5nMAxkyilw/4zxai2dkffu&#13;&#10;lq6V4+059XaNm/ipW3IVFhY97s/nkQG9zV1+8s09nob+EcLKYeD275GrFRLoXN2euM5cVxpBXIO0&#13;&#10;KQ8OKeS3Bn0gT0zzTIfoHF5cbSExYHrx8suuIuC0eJnVC+l26jR4fXyN5YNJaNoj5wX5vHjpoFWH&#13;&#10;vb5sh8xRYdBr4GoyYouDAdN60K0IMaiykuGNQ+JCsMHaOFfy9ZJsnXHiPKeAzv5Bzvboct/km8Fa&#13;&#10;eEv5DPWrTPQ5cNCPFvePM0ETrM6ojocDzg0Ta5N9qz+e//Qs9JuMZTKXrzk9fOhsDBOktKVcn8QB&#13;&#10;QS687iaf3sCZjD154VDXOYDUqoxuNeEoMmjKYISDZOQZh0vkwTHDAYCW9+9/TDnjgCFrg7mnOQ9G&#13;&#10;bzOffTUhM4nMapHIGOz7H0JvHAGVX+A//OTw3WyBiTxtZ3IOTGl4GgdMZGViZCXQqSvjfDaSM7Dy&#13;&#10;dqyOjMjn2bPv+uwclfk0ooM74zBI2TuxUncOZmVj1CcZ7hd0pH0KbLdNpi7wOfDZ9hKZcHRZxfLy&#13;&#10;i9lCxdbanmVVh/p8Hhl8cTjm1BeabUGqbkXWQrckRYeEnk/TQWsGh12dkvr6yFkXHsM3vkbn8fqh&#13;&#10;nyJWJ8p7ET1+/zROvpTx4VNW1ITP/YoIJ5nVUure5LqTucBt2zhlObZrn0vUvT+b5qrfct24q82Q&#13;&#10;beO11Wu4wpE7eYxOaas78NKa4Zcz8YGht7kJf6FTu84vGfJLvwdPJ7HR+Vy9URRKQ2CuZTZhUm80&#13;&#10;Sl9eoNyQYh888qcBbbY0pT9WfqLJkzNP/lBb3eQksU2O8y4NJPSYTFkpNTrPPnDcwtFVG6Gfc+iR&#13;&#10;iWTxDr1b6l6RsHRebZ90tmEmDmOfwaFPvEHm5Bt5oN/PW/jrDy+Lv6a+PKfM45rcxamdod2ExW9W&#13;&#10;TSxU9Cqyn0lp6iB8s5XqTtzKGF2Db/JxfoIVhvYjPmUpT5xA71Gkvm/PoUXYNq0dGr+cecbZtrIt&#13;&#10;8PXPIatTX1PCrc4Peg74qF8Ymjg6dm5lDp1LvyvngRUZCYvXNZQ0zmJSX1ERVuZL7xG74rjxsbDg&#13;&#10;cgxOw+aZp7u4rmkr94VzFQdm6FNvZDz0bTw9Gdhebn+k+5EpHXD15Tm5sTU4BxzWgT+ekz746Vtz&#13;&#10;TMLxt+38EgN2w+BJnhSiHNVU/AEIJ8ULlg46K4qesef/5ss/dJXfD3GsO0B8dRe+ruBMPJV6mb6+&#13;&#10;fXra4/Khz2BntWdtjC0evXfo+Dij31df0tElEzo+pM9lHx99mNokj8dZgSa4n4kzOYwd0TauzpJA&#13;&#10;Ja3gdTzQmxlTLp/yTh3Ip95mdcXaMXB+qaPApcTSNm1p2oP80dL0/1MQ58w/5Etxf//tNxP/PNuQ&#13;&#10;v/5dum9fWHsTntOHhPYP2aLzKM599LzL+CLmJXU//VkdOrXRaKc7KCCTwMTeeP5gTJ83/+SweizO&#13;&#10;tAPf/jfDcY924w4y9xJpJ97qCQ9Pk6bNK9uCEAjgZve6SjM22IodyoIW+jXzsFzpd54F+j93fSxu&#13;&#10;d9MnATvgyPO4H8j5a7wzECVieDjg0LlBXr+JmjqUpg1tuMLvPV1emPvlex6bil5lwbvYzuvo3VnO&#13;&#10;mTJ5kOsnDOxJ3xE7l6YPIHjyXzrP64Deno9iwYurHCiPkOLd9SlpN9LBBWb43dhc9/bI45EaFy4F&#13;&#10;kBPU1Ufoo5PaLxkp+1POLuKk3dC4Mq6siT0ei3Ps1OAfWg5aA7rPNz6Dv2Evx/OUu2WOXZ24BYRs&#13;&#10;8C2ukceUVVggAT9yTDnH31ueEE5moBa/KzoXZjNe4zZtrwvzS9d/cYdJO3let1Tme40jEx9vT59l&#13;&#10;IOXtMG+hwaBBu8ExTypYb59auWG4isC43Cr7Krq9H6NgIL0euRloRLGDw5DjWsmJqnKNWSMewjX8&#13;&#10;m/sKMA+tgqOIVEmFX4EXjsGZwS543r1Pjw0Ux0hSVLBb7pGlF+VvGJhQgEV4Lr+WJeFemPjIM/I7&#13;&#10;MgbiIPiAhecse+/LUcsAf8UPfgz+oJQ+RZ95Fl/M8uRVV62XaZRL5g1v6l4AX43P81lOdKIDa3I/&#13;&#10;4CKYx93fPphWvvMUPEmf/Bvz+Su4pXUhJh8j642cAU+1YpMTN7fgNu+UR1eGP50vUukKhvpVmjIm&#13;&#10;bxKSF8gwK0p5oUUnhcvStYZjDInylifX6n9wdJKZAVDxtiPO7RFIq3lGbI0dxxnnWQbpdtvhI79O&#13;&#10;YhLz65z/IHzICgQTSKsgrFKAx9YRToeXT2aLi0m7yazgrI3nObCUYwOsL6qYJHMokItOvAd5RhfI&#13;&#10;Z/ZGZ9L/OG8+8tleg/oN+JffRMrbUlterHzZA2Ztf+khoBl4tzM/BjbyV3aRJcfErsaA32SRrOiQ&#13;&#10;9g+noIw3GfTYGiSvM052pcOjfEnAlpnHx4TGAOzchpOVNVlyzCHyOttOUnktgy5ukLYrODhbOBU4&#13;&#10;i3z1Aj0GW1Zg0DXBgbEcPPLZTkQGAvmH4DqJrFbh7GH43+aeTL/PQNeqnH7JJ7g4lJ5kFQa5cyyx&#13;&#10;oQaNbKfBHecJudJtjqHuzU45lenL0Tty6iGswfc2BwD3zJI6jOZNtYGAt4qcLs5EseLDIbOebQ/a&#13;&#10;A2x/ej71b3UM+bJ3BpFzHkwGcm0jU2/UF61gnod+dUvP0TUrlDK55CxKHXGskVdaRUSTLWTpE9SV&#13;&#10;5zepA/2CN6gmZ19mgGvSq29Ap5/tPLYweEv9JIPcOqGOgWaFfvzZgQTahbanI23jphOePuQWd8AD&#13;&#10;3bgj28+erzhvA5noqng6xwHSfmdMB4xF5SyOtNQ+qS+xzd+8ym3zLt/NkD/MTpIjd9A1Qpt0XAf3&#13;&#10;rYx7fOwACTA8AseJ9r18ysIZIOCBgxVWn4P25pVz782bTM6S7+Urq7lSJ7E1b3IuzU4yOd6iLaET&#13;&#10;lZFDtva1vvJckoLjSXBfZYc2z/5phe7R5Koea2Pb70bPQl/jkg5vV2sdjpLnwV2HSfQMrd2GEl5Z&#13;&#10;DzTTSS9qWjeJNznkJBjn5sSPfQbLGWJSM6ulxBvv0HNh+rbUXehA08rddfnRLorvsC1hZ/g85A8P&#13;&#10;uZkweRvORlmNpVvdOiEDtmnp6sQ2ecQrd2UF1zoD1K+JlmKk+11Dn0O3f01pPz7yvsJvtoAGR96W&#13;&#10;Rm8fp10ubYuTfa7+boZNqOTzkPxrLzZJOfAkaa4KSVhape39XguQP03LlW2U5reycE9W6o4dKm3p&#13;&#10;Z0p/dElek2RXhd/HvfnVr0O0wZXv5N1QmJTTtpj0wTH0t73jO2VyGrSQI2PLPO633MXVSdQof/EF&#13;&#10;ffWcrqolcHixncQ4+tVvvn7wu9+mf00/4VwrLyRtweQAQbvPhX6fbZQc+cYIz53fMbUdXGzTbGG1&#13;&#10;SiSjgLaJpx+zGiX6Lix9aCZPvw9xlhCbPkQbZMOE4etow6GbLtQeuJev+ade8BXIwsirbQqVc4wG&#13;&#10;mQttr6FTgYVIRp9Ehds2F3LGjnY67TkP1WNCzHguuR6G7++zWvNv/tt/izMvdZ8VZ0/++HdZcfru&#13;&#10;wf/7//yn9kPshBVU6mm3ZCvzbcZLxgYKRwG6P+XMFnQxbuOkyJUTSR+VkJTaLzfu94/7yrFIAJHV&#13;&#10;tGFbV4WrvMkWfx33VHehIgWawJbNWKxj3SN+aB2YqY+8TMk4CN7KqqUkP/qbB87Rq5Y1DJbOAzR5&#13;&#10;I5fKNDFlyHXqYPDSh8jgaBviPhdffMcf6cLCLvzGSxv+W+t34KQJV9jSONG/+BeNw6N6voYp405M&#13;&#10;Yc+yr2nur3RrB4kpCFURTlnngfyOAGMlD3/+AZ+qmHZ9VMmC14lgPCtf67NtgZ2bgjp2CcKpa/zp&#13;&#10;K+npaEoiimt4F6/NpNzoe8exR99RW1lCaMPw1+1Hyj3w5W7ZLE4P1zoQWZtCN6Kb81xsEhDZsiuD&#13;&#10;llWQ/hkqz+frHRuCjeVB2vB797q0uCrflZ7PWGkwLswV//37cyZzP+V/0XMJC3Fj7AnGvtZMGvKT&#13;&#10;dmuIKc/gcSaxw2xMwhhNzOWHuVWiGorkqYBLK2U43pzGwFsevN408QY1V0UN5uSKMreu8ifKkiJC&#13;&#10;5zE4jHIJQ+NUWdPF5TcxQ2cV86b3Y4A0aD/574drhU6Fr0EBmx/jHF5TtUfl/xwHnOchY7fCEzuK&#13;&#10;J33DjYYbmgs/tC3xmsKS6tq2J61Bxr0/8CcKH3R78x3At8uVz6Vhr8rsD+ajHGm9b9UcDbsdw5R5&#13;&#10;y3sr4bzZtMW114XwPDCH1RpNavLQrwy8IOy8nvka3fRAls6CVizqasK29bIXgBkwKXNgBv3RYC9l&#13;&#10;KVdZdHTomMH3KfeVE52aQYgS5TvQlIDYLzV50DcrTExgvf11TgVHxzd/+iaT5AwMYhh9KcfEXnua&#13;&#10;pZ3zVsVqAY4OE+salhhhqzLa8aVO6hTxFiPlmcy/epVVBlmF8iKDCF+DMfE1UbG0laPAJPl1DDAe&#13;&#10;rTBwUKlVAFahkFHlfsigZ5Zke4gzMDgWnj7O2R25t02E08a2ja7wSHmcD8+zrcbE+svsx/7yy69a&#13;&#10;hgGjt2QGxJZN58jRyscf7dWZSpYisxEz4SGD8Jv4rpQIPqsovnrPmZPtNRlccog42DUCKy6OAwOh&#13;&#10;50/jTAq/aOIwEAcnXfCGyQTeAKbLfPPuypaXmeBFeKnvOlw6KIvDJys/vgoP0q2s6VeB4jTBi0A2&#13;&#10;tiSRqYmZeCs+BGU68wR/P8ZxYhJlJYuDbV1tSUI/egTbtDh2yJ6NZHvVBxmYmJGD548f50s5u5KF&#13;&#10;849OSBPq5D4c3sUV/pVtm5O6RQ87V50KXoFTxDMeyI18116b2NBNdV1Y+tmJhQGEpf+hL/z7HGYy&#13;&#10;5jOaVqREx7KUnOzZRa1A0zy345ztZtqZ1AnVvcv9yEM7jJ7kJ7j/pSDtiuM+3OYF03+u+eHlWsa8&#13;&#10;CT3KKoz7/I7yWZH3id/gdhy4gMauSaVr16Cs7ftclycwa6/uwh+TjUSqu51k64/pjGDC9TR6oA29&#13;&#10;SD2tw8KqKvfqCG8cs3Pe0OuUlUlSfsVwiBNtdOOnPg9v8olTrhgDHDjJTjDw+sgGYvvAI37vO0AO&#13;&#10;KA2o/iUNLs7G0hYdcR/McpWuqQ9tKLroxy6k3P0Sz231iFyheQddbMIQkr+lEX1jf7feA1B4FIGV&#13;&#10;LkjXTvqcuCP6dgUjzU+b6Kfho+eVBN0BEBbk6+qd4ELz4q+tDsjSca13eVEhTp3IQza+DuYljDwH&#13;&#10;lUkbnFe92jKC4hbQgaBuw7iMn9iKK12bVxmcJLmUDrndXwOYfUuKVriWnyuc+yte91e46/2mTdxw&#13;&#10;CW+IOFDKex872qaNzTUAmShqf2D9oNhyBisZg4Mr19543tQzthCXQpcX8TPBmDHHTFTO/PTzKKVl&#13;&#10;r/2TXz7OKweqc4p4dhi71VH6AyvwOON/+OH79hvK0l/V6Zz2PQ4msTMJMxHrW+q8TLjxmXLwyDFZ&#13;&#10;J0zKGL0bGzSuFTjwMXqGa/KeFXEzudfm0Me+rbiUQaYb3Gp7veavf/KA8xNv7t6jJHIvRnzbbtqG&#13;&#10;QD7rmNt82nr7ntTvj8YZ//DNg7/9H//fg7/5m/+cvtJn7DOWyUGwn9I2fno6LzQ+xc5Z2Yo+sp4f&#13;&#10;+5F2VBpPOmnNlF4SQhiHXMYIVCKhzs7isLWNw3F+cfVnPJPxhzGQlwmxASmo+ad+41CpXmE6MvAv&#13;&#10;+fH4MOMQK0we2UJPEknv5D3pG8DWVm7EgcvL6uWJjEiy5YJze3Az5TXiDgYPm99150GDa9L2/pYx&#13;&#10;N/fjPC+ea9rGXfPev9+89+P//DMN+qeFtbH3c6FRmCsZRmodl4gdR5g7OmqLLXrbV7V+po5nNV7u&#13;&#10;oQo+8r7iFc1kaUt3ZKK4Dbmno/L2rwwiPKVPXG1QzUiGh82oDrXuA3e7jr7sMxy1m64Hv+I+F/5S&#13;&#10;+jUPSjf0fsjdqDtXNiqlN25koK+609pu8Oi+0k4k/xS6IPpnO0yOfvHmZLxRd9yUFVznpxIEg+FZ&#13;&#10;Lj4KwGDMScscJvMDV2bkLZJTasv4VjABMQY6/F99/XXL+ZgldBSUMXyYiV1WbB8KWcyF6aCpDEwh&#13;&#10;wwvloyTg0DB03J4Tl+7ijhKWuUKff6byTprPlLnDw1aWK74F5fB6T3mTf+HE3aEthuuqHCfcqRgb&#13;&#10;N6Xe/XtHeS5J8vh3ph/CEFuBoBP9OEfwTC48/TwMD8vv0nPLfxjws6zhMRUXmaAhGA2cFXaEhcW7&#13;&#10;e7LTRtDyUGM/cJYPNEYvGDYTwpGXt07zdnDQjuwH/uCxxcagHM62LbsVHzVuuTJbVUQElcfQuJQu&#13;&#10;jIkGG2VfPyNYnpJ36Yd7+MOs+PxFUspZvuUZ+pbWGcRCVnybLj+5Na8vr1h2m4fw/vvf/74DJm+V&#13;&#10;yMyE1kGpj4/PB7/JORUCR4bVCc6lsHTXhDgSfPDTsznoE8ys5JqDPF9+yieGM5DoACL1hk4rEQzi&#13;&#10;C2s7TwZi2v9u+enXXjIRRgcngLfOzj8x8PIGrBOJpBnI+HVSHZzq1gBiV6L87ne/axkOILUaoqsy&#13;&#10;vrciJG/PsuXGpP4Dh0Xav33D3hYJ4ky0OYHQtIHTyAoNzodO3OtYyWqZyNA2FmeKcEaYKFnlgm6O&#13;&#10;ok/Ba5WJ1RocDla3WKVTx3Dq42m+KKAerOIx0TdgFdwbpHJcvA+RnB9WdxjkqZt37zPhfD3bGqyW&#13;&#10;kY8Mchs638a58kWdBUPvOKY+HAfXckzV5uat4iwNNtFNvXCMxGHBh4QeAc2tg6w0Yp8F9W41T+sz&#13;&#10;+cjFM33jdME/XfuQTxerL2mCuplVNj7DHGfd2/ncsDKf5Ss4grdmzjDhVIO/A/jU88vQpt2r8x2M&#13;&#10;0DWDxb5RjLzVs1VEHdySY2Dxx1FHxgbu3WeegYgJ/QzYpr1ok9ewfZK47fzB9Be7YYDeiZpGmbD5&#13;&#10;d/J0tb8FuPzB1y0cOCtL9upIu5VfI7INP+W0xcW2FMHRppJn85WLtjUAM+lA6/0A7WCbq/vPhSsf&#13;&#10;y5uxldWStSepR3a0WKJ/fYsVPqw++yJ6xsHGZpD9BI4QqzNiK9IW6mi5FG34l2qOVcHj9CWz3eM4&#13;&#10;fygHMG74lLp/EjrYCnaNUNhy9VpHysH31lv7g8TRGXFP5Q+stk9P0F5WyDPpspOrq4m9tjcOksQp&#13;&#10;LibXWGInfK1D9i2w9HTpRy9dEQaf3HM/cj8FsHq0ZatvcfJB4bp5xXfrYOjnRLSiKtKrfeU3GnuJ&#13;&#10;/nMgTjbawtXJUV0O0tGT4fsopJf9U9qO8smSLAT3gnS/1sdx34RJHfzJQjafC8WfhPZLkd7omYq9&#13;&#10;G+BXh+xwJ++HvDf/yri0HPTCcJXd3otfmpePQDauaSHiPt6+wk01lM8jf9tG+No2UpuR+qIF8NFH&#13;&#10;eAbX1CH8G8CjiSb0F1h3V15usBcdGD7AToC59Zk61i71d8DZXTfu+xGFNCM2sLSlLKtK9XkcFHD+&#13;&#10;8H1Weqbv1Keh/fGjFzc7SPZ4D1fhR12iMzp/kKH9jt3AL5tgXDV1vvzQnbkfOaJLALZtrPae3Ydv&#13;&#10;hNK+GlwnRKGbxMABwje9pvfKJWto11FxahK6lDt9yvYn4OmePPqU2p323eFXx5p2xE785tdfRz7f&#13;&#10;ZZXpmwdP89Lkqy+/jp2LrUs7fJ8XsipQ+WyeMUy3gcLXZy9GInx1Ezvoi23vOZMRlJI5KedFTh7F&#13;&#10;DGvuHjxk1zklslrFeKP9WsrR7+tna4fdJ09Xs+S+xJBR4liH/iOXFIfP6mOeRwYjF3i6Kh7AESrL&#13;&#10;PG/9bTz84g5st+hr33iLzE3LyxW9/gkbt1dxg9Pd3F/TxG2dud/Q9oi30LPwrns/NMI349n2YTfa&#13;&#10;L8wuwl4T3/rMw5BbfNW5O3DzsHSrzQ1n+cPr0jc2YipC3P5KZ+iO4haFYlOrNz60pcVPzsWf6137&#13;&#10;FT1O2yw9AVbvgufqSnSjPnBxSRM/L7xArczIcWi2CgWksult+zd5gP9CaNn30pIlQXmHMI/0lp/C&#13;&#10;7ufZ+DtoBkmjfqn86d9GfsV5OCRWHz5XjrjmS2PZ/vpOuX/m4Z/nMBk6B737cLVRyyDCp4MeQ+fz&#13;&#10;RDUCfSsV9cgywTWE9u13IhVD8yjbMlrFajJYyxjhh8kr7ki+Za6Afv31r/vW1XzA1gMdQxUtWEY4&#13;&#10;OjUDrVWQMZyW8Gkp9igKHSQeFSv/1p17Thi48FoqY+A2mCjOwDK8hddrg9/K+9z1jNtOAOYJ54qC&#13;&#10;0Fo6J+2+Mi78568jx8+n/TyWVJemppZFPOdm/rtEtpVAZexenjv52mg0yEOuSd97eMf46fQmXtqm&#13;&#10;ywKXA2A5QhS8afIK8xy69BQtQv4xlDe5SbrgVSadM5mDU922nMQv7Vd45Wx875O3nUCujFGQi+4V&#13;&#10;ruP2oG3Kll9SuVBeyroLR8cGwrVGMSAPs6VA2LouHrgK26TiPYByz9ClM48X2z+TmOTOxPTJA59k&#13;&#10;7cQyqxDMa946SyMOAltVnmdA8DL3BijLu4GBQQCqUW9QZpVEiO/WDzRY9THwvlhiKb7JRt4+J28P&#13;&#10;N81AYoMvvAjlLzOpb7JvWNg20j3DrZdsq+NcCQ4HRD+Lg+SryNi5Gl/HIcpBYauK+jNZszXo+wxs&#13;&#10;HHD7Q2j6h3/4hyw1/r44TMRNMkpjBggm2pwUXd0Q+G7DSbxVMkKdH8FhkOUzv3MOCdvhbXomh3FQ&#13;&#10;6HDevJl66cT/scHex/LLUfIpq16UZ9WLVSL4tX1kcdNVThrOC2e8ON9kAzlzTAi+LMQJpUxvBjeo&#13;&#10;IwNcDgN2iI0j+6+++qrbZuDk7HqRlSHoEUxsyXS0cM6IsXrl0w/TppxJ8TCv+cncwFfHy26zZepH&#13;&#10;PjLZsJMhONX1x3w1RSjf4efjk+n4OUTIXN1yPloJYsWBgf2jHOTLUUM+cc01v3hOHJ8WJnMr/nT8&#13;&#10;Pt38IoNY9w52/TIrmji93sXGy9+tLcGgvq2mSmTxcVp1YHg8VwaRvyB+JtVjVz8dA5cmSo9s4f7H&#13;&#10;hF+CnfgDw2Em4BS/P6mKuZZ1S4t9MSluOnuTOog23UgCZ6urVUvtb/IcxCc+zw1zrR2pzZ7YiECX&#13;&#10;miwnTiniyYdzwZTJFgV4bZ19+jL2IvXx/n228JmABcYqNcYNPRxnBvJffZXzgOJYfBHHH72iT2j0&#13;&#10;prZ1lucO6PFO35LHJMjkg67RK7rNZj3NuTZo54zrFqzQqCztSpc45I2uahPq1UrWbmELfSaNtuI4&#13;&#10;5LIOk/BGpt4Iu5LB0DS0NC2R4gyu0L2TTHH7zAmLbs/3Zbg8ovMa9ln63JvinEH8BvfaH7iR3aE7&#13;&#10;R44tY/sHcNf845RYbMPjjIOC74zuHf6gvea/gizdrkvTNX3vkW+MtDSJv+J0D0d/zXTy63HLadLl&#13;&#10;eXE0v/qKzCkqvTrTmmGzFpc0tqf5MrmoPUNkQUmeDuVZW4M3P/3Y1gq5j8yapX/Yx3O8M+MYCeK3&#13;&#10;eXYMqSFtmCJBRN/RPxHoOuk/gI48m3aQWz29oUtkaWt7QjcdLeIFqT2MiiY+k5/wwVnCIT9tQ7vQ&#13;&#10;JuKw12bTtk32wWqv6yjDQuucDl7abhDWHkegKTxAIR3c8lJ9DSXaD/q3nSCOA3IcDKzLmScNtvWz&#13;&#10;DOhrizMwnbwlYfGL99v6d9VTGf3NPZt2tM0wwfZrD/pPOvAxNKsCtorU8Rt07WtfZBXnX/3VX3f8&#13;&#10;8Td/898CM3Uca5BVoOmP4zj5Mv0yZwvdEtCFx58Sx07i24sV7cp4w5VsbfNj37wc8lKidRz8dE7+&#13;&#10;fs5Vv5YlKF4sL24vZKo7gVEknXwUG/dQf537yjiMoKf6XrmSRTA0fWQBX20VPJULrKE/zyvTlfFe&#13;&#10;C9DS5+76t/Sn8IVV74Jnfcjeu8J/DfefN+0avzRJg1Pd7f316v5uvjyn/OUriYEYOktbZTK0BvLM&#13;&#10;G/TaMVzq6Ypzypjy3QvzSV557oXIvXnRELo5Gj279xOQpOtVl+pkypI26YWDJ/0WmPKS581Pn/Ze&#13;&#10;3slf1MlEF472c8uj/JYcXLl2zDMy1S7yPy8nZI1et29L+4wMKJGqbNYD/V62/H3+x1yXzmve3qeA&#13;&#10;FFOe+D6u6Qq/PqvbxbNlRrKFWR3c+Kts3LN5VlIF+A7Ohf+l6z/PYXIPa4q/BfYTPWs0W3ERhUox&#13;&#10;iDcJktbD0TCeeVgPjvTGMAFcDUhqtZ2V2j0ElioPJv8aVXhCIEyDafjfvzEoGwGP0hzKcwwTRtAo&#13;&#10;jiJc8UwhzUtJt4JANk+QthF6zi+RQ4fCPLYSR0m3YTfh+APfz3/baAdIOUPf0L/5dYjtZPsp3iMN&#13;&#10;PYHfsPTus7QzbiRGqYbqgbrC7H3znGhbxolnytYp7eerlgYwfvM85R2SamEziFrDoHPcQjbP6MzS&#13;&#10;f1CYziPyZcgCvmVJS1HJMFD3/54D2Axmk1neeQunAz/qK5HgdmJ8H4dnsCZqPwuhnSRN7Abb0FcZ&#13;&#10;VCuSxrhnkFJIiia0bOWCHxmI8pvObiabAzx/l97ibv5NvZUcm6Zm55/UOu9ShgnIp8c5NyNOkV//&#13;&#10;+tdZavrfewDq7XyIOC0FjoQur88kyETWQaMOHDO4sT1F2K+h6Mi9maq1l7fOFKtDjklw2rbBwEyU&#13;&#10;w2P4NJFHv/rT+XdQlny7jcUnfU2Ivvziq/JCN9w/Ow5kzZSnW3vObQGcFFmZEbq/+eabBz8+zeFo&#13;&#10;Gehxlhj4PcwhdA565SiaSZg3lhlcpE5MtCxJflf7MhXDiWGFyKsc7Mo2cfy8fTMOoE7w04GY7KPf&#13;&#10;FiTyY6PgFNyb8OF5vjLzrHaMbAQdEAdCDi3JQNV2oZy7EXyWS4Pf806+j2NJGa9fz2oWDgwODz+0&#13;&#10;W0UjnSw5jPpGKzKwAgVO25cEgzQDNwPN5k0e+sjmKvNDtiAFUWjkmMpnivPZaDjZZsu4yZls9wBY&#13;&#10;OKXvp5zVIXwmzXV0PMnqE88ccnF+qwsysh2LjN4l3UHCdU4FD1rpFZuGRjK3xchAUtmcJZx/5EdX&#13;&#10;OEIrw9Av2O7x6xe/DlEGrSMPk2HblYKwMrI6haw26EuiFi2z/UoSaldDz/2wuno/3vPYsTPlWsbG&#13;&#10;bhy+uve97X1suzT0l/ekb+muyr1FHM/60iQ0fmym/s3saOD7pjH38LJJANkW2frnFAHRdPAjSX/l&#13;&#10;nBJxnwulM3XaENzkL9B1aV+krjkwPn7MyqfEsz6lIbR9yBtS9/RBf44vtA19F4KKcfiorDKx6Bas&#13;&#10;yMXz27ec2+PIfRV94eCFD26BfzwqUNvjreKuXFBHj7OUfhwkJkuhP+XvQIzO6v1nQhcZkIO6Svkm&#13;&#10;QnPVpucnrTzgQ10kSAsh1U/P4mt7EodG99eA5v0tjvJx4LvCup8xxIWuOLBJMAIa3dG+jWfJ6oID&#13;&#10;bnytjl/xnnDTZqSRFRxUB2fyQ0eH0Nd207ipX3nED9zIQpwwcfqwud+48lmIX/4DpuVF51ZDyPh+&#13;&#10;OZ4X793Sf457cUoZeQ5dXaFQrfWcxPI3956JQ2hZmNn73g3/V3wtJzrm2nDYGW1sg7ult/B5PlMX&#13;&#10;6rzqwzvmu5V/dxwyYxd1wh7AHPuWK71zYDv1FJCg9XXrTPSy9TmqW3u8K0E48cHuRF3ejivIw32U&#13;&#10;zU9Z2kv1JffTRkzeTvrwLS89nLYVeFlCa/U1eNgtz0KSSlcfPOMj/Y/+SlG2H82B7MPUyDt6EvzK&#13;&#10;SIb6bYKwDl79S6gsTfrWtv+UZbJUh0LGNcObksd+kEtXNGabbbftxtb89V//dZzAXqC8efCnP33b&#13;&#10;89684PsmL2mepl/jlCcvumB1uH7x6Yvpd9JDh5yp4ZmAOqR+V5rM2IwdUl8cVm2DZKJ9p+/78svp&#13;&#10;38nCTxloxis+hcpB/ecf+msbQ8dUTtpo4oCToeq5ybttPrKXkAB//t7obWT+DP5rWXO/6WiWd68b&#13;&#10;f80nbuWw6a7yfS6+cjjyXNM730jxrdmj3KF7sA4+Zc2zv2f7w98lIbxuuAN/PNynf2HvXE8UjTb+&#13;&#10;2ZehIiqXyvVOrhvPo/qjh2z6GSIXdXHBv/2W9rf1dEluWcqrvSif+mvznMQXAABAAElEQVSd49Bx&#13;&#10;4z2T8xtJ4KMHxhTaB9bR1J6ycpj6afxVdAehW09bB9e6OnmZu4W5H3//+Qp3K/LGwwkNzjhkZdEU&#13;&#10;9IdYvyseaddn9+SkvfxTghHzAX8V/T8ShaybbdHcy7odSj2nIZKADX55uKV9yuD4aQzMp3wO0VcS&#13;&#10;3rzNBC3/pDkQ9oaf+mjtGncqdhzaKTSjpTHSjLNDBDM4y6THJGB4S9UHlzdkzPKSi0w0ZRz2Twqt&#13;&#10;jCBZOeOnYghvG8JOwnRg9xUIrbdVLCrNMyNGSaf1FM2dyj0M2jT88F54+E/57IRB5mtevH9OeVrI&#13;&#10;X/gDz33672fRUd3n/wpDLCura7z7yjKJ6uFz5Wzc8t08Ke0mJyInjMh6lpKB+FxQ86GySuNetuTL&#13;&#10;c8son3Ak6qiTLfscHIwTQ/wa4A46yn10K3XXuix2f0iFzsJJ15R3JIobshsxSwZFDOzmkWHpaOLl&#13;&#10;zxk/SKNJLTLUTTn0qShnMMOTbEvJv/3f/+2D/+s//IcHX3z1dQ/O1J44GL4JQT5Va2JNBnWyBGfb&#13;&#10;TtqTZaHirbLgNOCY7OQ1bdmE2eoJgVyd7QGWc+XJ0y9S7hdNG+P2oE4QEZ6t/niaSbTwPA6Tfko3&#13;&#10;DpK+sU5c3yAHl/M3LGl9E/hnH7PyIs4X7d3KErLlcNjVJJoLp6k6YQec3fLtd9/GARGYDEL6eWF7&#13;&#10;fNmf5O1gJZnQY3K1fL56Pp9hdlDrmw/52lAGNN3iEzirJsTvoaiW1z6Ng4gjBJ753GQcMpHBblXp&#13;&#10;SoyU07fkgXuSgdPzT/NFGrwMvXN2CB2zmud1VrkYwL0hkwyqqn/RQfyh3xJrXz56HueIOoAH/XU2&#13;&#10;BP52kGzycAhxMM1b+nnjb9VQbUT0hj6D4ZBhn5XFVludJOy5FBwe9MxgV/sA10FcoehwBrqcTV3e&#13;&#10;HJgMTB06aLUMHI+zB17AYwd3eaXx/P2ck9L988krcHy8e0uJ4/CjT+HxbfqIFFf9bF/i/BhOqPDd&#13;&#10;+sxVGMfj1L/n6SNSJlozi1C2+78Uat8DB/Zmd+5lWjx7vSaj28SsqxIPZwO4yjz1V/tyzXDvnn7C&#13;&#10;YYgoLA10nMzxbMIw9A2NncSrT/2kvAeb7pdG+YVMHfJ3JkmNyJ9N81y8KWPv6Qd+tJkXqR8Ou6YF&#13;&#10;j73P/RpO9cJkh6PLFjP9LKfx3YAXfaVqqC09aHIPFm/0yCTvQZwm2ubLfFqcTv7/tP1rsy5Lch/2&#13;&#10;rX09+9zP3EBchCE5pBgECIYkRvCTGJ9R4W/BN5Zpv5Blh0lCIUImKQ4AAwRm5tzPvvv/+2fn8/Ra&#13;&#10;e50ZQLZr72d1d1VWVmZWVlZWdnU3+ekbc0cXP4feC5YI4Aiw9JhzjuA4g6d+jCw0N4u5wUOfLcr2&#13;&#10;ZxE5C8E5kt/0xeh4dZ4eHZyhibjRJanbfg4/8qfuXSlMvtzFv21MX2lTmQCOu/+j6+b+YooLML7V&#13;&#10;yFC7+ILjbkvwyZ+5avgHv6nyTO3CNXMwtD9St5qS+ktndePA2fZyLu1Y60X+LJxr5x1Tx3mAiy9c&#13;&#10;tB+Vkxm7oEwiR3XkVcb6HZd3GVycBx3qLq2Oe700WKDSk0nLFy6viI0hOxHU2bS4XMvf67Zl8Mxw&#13;&#10;iUk62jyOW/+CKyjBIK11Dxov5VvhOIJFBazbLnlMcGTGQxQdsvrSYHYsWfwbg2wxG4sduyPrs0S3&#13;&#10;+jLhYLYrO4LOzZPM3R1nIx86JoFv/wUBd/V1AgnGQefQ9NP2fW1TYPRT+y/tYs9Y1Za+dP1A3+YI&#13;&#10;O5qk9a/Qz0aUV31+2J2zLrARHYep134IUselcVac039wTZB/gq1tL7Dwy3dTbmhzgydiyB+PvPZu&#13;&#10;dDr1Vcp/9flXkVs+TpG5zePOdqixT25SGJ9j0zI/sgXFN3OnNnrTIv3j3BwKr8cFn0bOvuhXXtPD&#13;&#10;0agMh8glny5+k118PgHt8Vu/D3ITKxIqrHWEz6J7SSf5VZBKdUzKyFcqRnJpH7qapFh/sQfSXlNg&#13;&#10;NDZvkaR0bNlFvVveGwE90+7UASd1rGr3guMA/DUHOMAvrvvqlg54G00YJjVxrrf1RzBHGbGoB/hO&#13;&#10;Wpls9sjiPjpaErCRY8dProyz4o08Cbjj4EBKl5rSJ02HnOZ8aKHDt+mafKSqZQwpdz7rpdbOH7ow&#13;&#10;bWtz54LZSUWvpi/Y16mN1uhmq6dN+IJ36sXG0pvI1eZ7Y0ibfBCihmnqtfLlz226L9n3nvw62Jal&#13;&#10;gRUXBOjfOsvnFfH0j/IrTGvlz32UXmvu2dbb6990PAImkCPzb9fIGenqgLwzhurykbfG9lEWKRYd&#13;&#10;jKXt4xKjYYHh+UN3uDn0nJj51vZGjtNZJc1kGkc/dMac5I3Wierm35sYLHQQqDvKn3z2g5tf/tVf&#13;&#10;3nycBSKDNl/8yNbh9PjLbPf2KUPGzXWaCk4/BlzEm5OTSSL4LkYXoaFPmoExCtz2gmSFDqSdxzBl&#13;&#10;F4itx2AkRlXnF3dztJm7W3F4LArJnsKD2TrFFaQmEMbOZDcpi5U4ozM2Z7Dg49x/i8NAc77XeMJb&#13;&#10;h8qiS03Dfw0dd6SOfOoZXOquLFw7350EKB8OtT/8O6qD/sF5Vejb/IMxP5uUB2ZlufTChc9GSp2j&#13;&#10;ubwqQbNHKUymEWSS8sIc53AP/fCDQL8TuiiPzEcPUrOwlEk/gFOm/i4a0XembfiPjPzLC7YQ+yp3&#13;&#10;Vt8GtzvIEPgkXeuhKb/WoXTBb0ulfp3+OwppdYCSW/q2Te2id2SkPUDBGHlgqXCpSFb0RR99m3d4&#13;&#10;tE5Qa9ni2t0Qi89HkR2nyG6JXZjYNYIeARM7CQQiOFYW5gIEHAETvzHlyyn6VyCmYzq09Msq2cmy&#13;&#10;i2s0gYMfPXYQeCyDDtl1oB5dk8C8zcJIHXT0cZW0KaDiZaUcpv7y+EedqlSzO+VF7m6jAX0CBnaO&#13;&#10;PEwdzrBFlkALnLbH6ie7F2x7lfD/ySefdKH3Zd7t8vBBnMj8Ix/8o/GD3OURHPKojPp9d0l2UMAp&#13;&#10;6QeO1kcff1R4fLz3XuSXwBF7YqfHh4eM++nVyP9ZPqssILIOewMw+iLv56Az5EouZPby1YObr774&#13;&#10;qu+cMRGSnTtvow/5xG8CHG/efJQ2J2i1DlBfvBs4SX/ujh88d8dHynwdya4PgRO21+MwJshvH313&#13;&#10;fFHhuEMemj7//Fe1B3vXs+/HiXzANxiVuviwq4UDyZ6/yGd/BcXoEZ3kmKrPCeykHlrwI6hkB5Rt&#13;&#10;2viiX/r2wTNjKJ8uTv9W/tmKuJ+fZ689YvH61eObn/z4R+mZ9Jw2QlPHVmS1yXjuQMnfOsCXvmO/&#13;&#10;2QCj8t20+We7vFD6f8v1l+vbvxmrdDWaaPgxP5UBHPj2Q8riAgLnOEjmP3PS6G8KlHasq3eZq8I3&#13;&#10;5/5VeIQH/3XAAr700ekGUKL2+JXIn0wspiTjZuxI9CsnTyJ/n00VPNOXkmDJBCPyHqHc5GAL6Cn+&#13;&#10;BUv0VT8XHNsSLe54f5n3kfw4/fOXf/mXadxCfwIextQ+iom2x2y5vgDBhqU988WDhx7VFbCMXUjQ&#13;&#10;87NPPwnePC6Yx4DcPUWz/gm6ysH8/jQen8dwPGr7JHg9jkNGbFvvaue8L3hPK68zlvkl6Me3R5xe&#13;&#10;5HpkPPDzCVWym34jZzxvUHp0aObK0YXRqdE79PnxMeAYPdE37fdK9shP17ROeIBz50a0NyAcnrz7&#13;&#10;B4/sfr+mlNMujEMPmvGi/8mwwcHqTfC3nY6S2vGj2doY8Et3dS+FQ/vUQmd16kS7+vKl1bO15Zo8&#13;&#10;igpTPg9+FZhH6kvp7chl08oEDaOfg7sBXEBprovk8LltLg1nHM7h38dKVufB7g+/1Td05d+MReOR&#13;&#10;nzY2OBpVeHiE9clWvRmfEyjYduXDkdqb1ePSV3oJJgkPAR6ZR+fUq109hAbX8jl0YX38MEdg8I1f&#13;&#10;CZXgD5/Gp4AzV/UGQnzd8GFXRsdX9MGnbdH+8Ol82c78svSRkbL8Gd0JTa67WzA2An7jJ2CVl/Gi&#13;&#10;98kOW34TRCdDNuZB5p0jiBB+8MQ2OWqTbjuyMfCYl/nCL1JH0PLREbTHPzr88Kxe5ZNz9ogs0LaB&#13;&#10;lpVdULYOeO2aUxzhYFfejx/yIDbEZ+kNp0/ysvXnmX+8JP3N4+Fp/CgvWs97s8LPo4cfpTw27yaP&#13;&#10;v774JG0+6fwuOMxP4l+hp/0ZurXHdn755dedsx/l5gB7+zz9wz9k/zof+zpPaTMucsOHXU1XvIgv&#13;&#10;aa78+X/+89xoMsd/0KDJ44d5KX1oyqjtD0/RjpyH7si3iXyiW+3T2kdynyL68CC78QLSJH++DBXa&#13;&#10;c65f/ODVw/oST9I+WiJv08BNPXmut77+2LQ49toR3KbzubzFI3/xVLb4bPP6cugAM78rTqjh6C/4&#13;&#10;Ogckky3bdWlt52nMwgF3bWLXZjmn90UGYWzPknyIgOThIavCIT5Ju5vSYor1k3z95mRobd3AalNy&#13;&#10;cKb6kaV2M/uYcgFC55HXXUTl4eiz2NT2Y3Rox8ND61vjKJiXrpGNYCB7Gj7Tx3aZe6l6QAPJDsXH&#13;&#10;i52wLodr+TufKyuhKR+cy/voATI3bX3XkVb/4qP5w76iZDS39gZk8UaVwBmX206FODWaD3blemT3&#13;&#10;0PmLUI40/bVXt49nGs8l4ymdc/6/PG8HnnCUsVy304+ex6gJ0J1OL2ed4UTRso2fY8RSJFUgVYkR&#13;&#10;KymUXT2bREln9HJGI8Ac3O32o1TfPTcZFLR/CEHNGV9HZ9Swz4RNifO/7apwV2h40aaa+1uY7bxR&#13;&#10;TqWTKODCbN75Wr2/bQKrbuuHL8dp9++IY6R4q9lKODi3jXPhmd5L/j1N3oU783Y/3uXh0I9I9VyH&#13;&#10;lOHM//zGWNfQXOhEL4r8uRplOVPPgmQcn8UDdtoYvFNX/SDVu5Xp4Fo4+KTbtE2evzW4URwDEkxa&#13;&#10;DLbBf3WCxqDSr7ZpwDM+h51B//IIovQa3FVWuOaHTnrYRFdHLL0cI5xyPBoSgetjM8kx3v7D//bz&#13;&#10;m3/3J/8uE++HGRt5j0cWyN0tkDY+evZB6I9BDIEvXnybST6fIMxiWtDCz4L44cMXdcTKY+A8rmPR&#13;&#10;+jSOiPeHfHU8CtJ3daRt70eRnj1FU8ZOnKCX4aOPx+Rc4IHjso+2zG6KLMTi4JigSPK97BjzeAiH&#13;&#10;kCwFFN6zgyX/fD5xA1m+2tM7UDHsHBLOth0OaLWIbyA2bZKDRJ6Cju/lDrkx60WydMm5r8G4Y2Z3&#13;&#10;hr6160UhGMGFfccI/JykVy9n2y2cTz/KY0MJ5H4UvF66Kljy0Yf5FG/qofnl45GJnSp+AildqMWp&#13;&#10;4jBJgkp45lDpP/K0uPSeCuELO07mmeg4o/nH0YTLIlIdsL4O4zEbNEndpRJ+6OgEkqIgaVMiKzol&#13;&#10;WGJRpn8e55rzbUfH3A1LYCr9WbnGRkNLRnTmxctx1LvLJu8uefskhdEPdAhk0anvEogyRBsAyF3J&#13;&#10;fjY49HbHTibrb6MLnF/Oj5cVlq7wYruyNgXCn0QHdrdO9TT0fvHFFwm+f1RHgDM04y9NpW1BLGN6&#13;&#10;kon8OsbAbZK/6TwGN+9cvnmOMw6mzXP++RwMHTrfiTuX33e+faZsydSLgn8c4AyG/Gc/Mk5y7Bwb&#13;&#10;GWlH8bn+4Fc71dJp9GUT2GjLXvZol8jbPLNUByhl5rsJHF/rocl4zDCtDDj8+u3FC+/emUe68E1H&#13;&#10;9GX1OXOyhZHFA3vBRhprcFjgCeI+Tj/AG1RN+sJi2kLhdeob/xIcdOK7XAeicmAziif0C5TY6dUd&#13;&#10;JmlTO4vTCSngyQ4D8uQsWth1sReilZm35ZOZYEn+N+HJ+egEXDnPXzLnjGrr+9L2yx7PcOe8OV+c&#13;&#10;R8AyzqPx6Ke8i5Y0niVP/8G1W/qVEyEeVs/3iNpJgWkfzXFzMXSFHZ05KhTf0rnHLWubB77Nc1xc&#13;&#10;7xxPQFu2WXdxy1/8F1htHflb7+5xdFjdtQF3IcbewznBRzZiaJa3fbn0lIaL/N7FdV9Ob3ZlLvu7&#13;&#10;Jn0XgV9kXn0LGjTQSRytbylvZEFft6UJJjyI3rA9D/jacRbIwljBZwPqWTTvF8gusg0K+rB8T/7o&#13;&#10;42LfMtcdX9F7vILdMuudaiJkSTRV+4axOujYR1nAqhsOshPROM+46/ykb2aMDr/X/gGPDwH74ock&#13;&#10;qXqfo3K2yZzIBmmvfapSElrYLWPKfOvxWG29fYoYdibBDyeBe55PpdtZ+yQBj+++86WcBPFzQ8VR&#13;&#10;0P5ZHg3V7i9/8ase8SX4zyaox4fSN/pOYmMkAZOxGwLNbnjYNRLc8R18iefLL+IzRA7ep+bLPR/l&#13;&#10;xbP/6B/nPW5PPSI9H8+oPqTt2jh9kH/zDqHoSWUjJ0nbmq2+rJ1qidJbieykDUbcKnShuLy8W3/r&#13;&#10;bp3Vh72+e1z4M5w8P3l+zvGyI7k6h4gyPWNiaEKWOtvK4MCOaZ7Ye54/AsoTUB0e/L1LwwVL2jG/&#13;&#10;Sj0eciyyBeqxBbdy9kL1wX+MkWTUlx+0C9bjLZkc5UtbL48/R8+mW/0L/iOfHmvv4fEJbh02Y3H6&#13;&#10;fckfQQVL5y1yFCgxq4KArAjnIOuU0LN9RCZ3isurMbZ0q7rwzi/waaI+hsw76dqPCrZGjkfECu4z&#13;&#10;/kIBSz7fZftM/t209N+Xfzdvrx9jaNISs0Vz3I67nft3uypTIV7nwtforrvQcYa+tU2b00YG0ehu&#13;&#10;4w56g4OwqlA5abflzyjIXMMln3O8k4EFkc+OusPtm+gcbIbPs/DcvyDuIGvdVF6BzzVs78pBmQQW&#13;&#10;XTph4R3ln9M62MoYw6uMB2rrbL0tr+PLxz+lgZ2MUb4TzQet094YiSspt2m6j69TM4dcB7d8OEkX&#13;&#10;v2i4L6EfTI8HzPn8WgcMPbvKd3lfWYB1vm2dy5XNouBKx5Rf+2VlyBFXVlnFaGR6Lk55BiXdY2xr&#13;&#10;fOkC3OB7Hn5qTxzd/Zi7jMrVWdpa6fhTOZ14B4tNhot538k8OdNbPN2cDeXUcRYBrVda1NF31/6b&#13;&#10;66PBwjhPecgf+btejHKi4kfOmMfZ4fTv//2/v/nT//VPb378wx81cPA2k/8ukG3T9TK47QMLbO8e&#13;&#10;0LZFq+QlocaTSRRfFqu9c5OFvnw7NBpcCKzFjTsjxgpZG9dffPFlAwd2HMDpTs7TLK4fPJh3cnBo&#13;&#10;fCVGoMH4Ve/TvKm+70CIE+HFdM/ipAgE+CytsSXPXR1tGeP4YfztiLnJK1Y4QwIR7lyxDR4peBwH&#13;&#10;xIvZyLyPeHyVLwkFZl9QajFulwhZuFP3TQJBAjiCHoIHffFrytTXnqDBywRnyUAdfJAbnSFXtHhM&#13;&#10;Cc+rR4I7yjj16mlHu6neIIldOHB9/NEnkcUsLtWR7LjpAi+q090zCRwJNs0dqtkBY3eMAIJE5z1S&#13;&#10;1bbRFOeRnDl1eKojmPbYUTIlf8GPD6Nj6P7wg4/q6H34QV4QnL6bnSDzeWJ96Rrtj9OfeO3jUGlH&#13;&#10;/5F3g2LZ3SO5K7bJ4136WbDteXa0bBKIkR7F4WxQJrIUGDOm4bOjxnttvvlmdJ3e9g7jjqvAXW00&#13;&#10;TDMKOjRngBeXEjLesTfXO2Jc3Z/U2eR8ccBzP67Dhqbaubze24FoJvahZfCMfs4In/a0ow8tKMAI&#13;&#10;GniMVZ+VjlxHoYqxNWpCDjvCwTgWFEu7Y1/oFv2Y+me+rvZuaZ5jrJqAijbzzztF2DA7OTfV9uYS&#13;&#10;jLvTH+Y9RAKDxp9FvWRxhZcGOaLfnNfuKgnuvtg2fdgxlLLapYxfNs8uGEl/S+yUsevZdvo+wZd5&#13;&#10;5Heuw1tJix0iAn2UeqUttJgTLEg4zu5qczQtNhrUzTlYenxbBlq+rTvK4XTcMa7vtt7UONovPXNe&#13;&#10;W5E6i89W2q2jT8h2jlk0Zlx0F0+A6Qv5PI1c+jiB9kM3W9SFa1AWz2EDOim0laPxaXF0t+fXP+qB&#13;&#10;6u8E3vwzrUeVpXfKZao0/SWPPM7J9ej7yPBctufVx/AoOd/jjPjYhuDYgEgL86ft5zjQk7u0Lcyt&#13;&#10;YwDhAKOPNTOLflBjc890yN02LueHPFzDsfnLs8cyloY9Lkxxnepv/vk4uqdduEef6KxRFMprl8Fj&#13;&#10;2rWU4uZbsD/u7sNAJ68y7ziJ7Czm85uxOvPSBBmvO0Cm7bFd/BzzvpsR5iG049H7OAhur72k/sJ7&#13;&#10;YOYR35I1YytjZOVE90s4uaM/ut4v7W2fpL4dPbwlv+2L1Yer/EbfdnG/QYnqWea0rTdUDOzwnbky&#13;&#10;NyTslAzRpUsdj8mwB3wcAX0+ROcwuyeTLwj8NAEWfglevvtudqsLunjJtf5xk8NYdaPGI67d7dXx&#13;&#10;SW6zW4fdef3mef2FVy/ZVfIyH2fOjDxQqt6zzHVffvn5zZ/+aW7Q5GXodgT/zu/8bm4Mh+bstsVv&#13;&#10;7XGEqI8FyMgG3w1mH3PeyqUyJ3mw+rLndMx4UHf6l7zsmg5Yk7FxX9r+UHY+/02wyq99ONBL95bB&#13;&#10;t7+F3Tb0yeQZG9UQw7azPV6UkYs+bZ0yOnxeeDpOwN5N6qyuvlMWWQhGgrnWnXMor3m3a05XBK4k&#13;&#10;p807Il27qNZStMfFtNdgr316wGscUnTljH1jD+ShaevKcb7Ncw3g85gXjbDr6m66zeu1tLI9Lvd8&#13;&#10;+L/f9l1rztlZVudzBEbCpRs5pf1OP2nvLl29DhcP7/F3fl3bd8vuu87X9lYwe7wNdouBW0ULf+4C&#13;&#10;AJt/C3gUtlkzkDniGGOADMSY/t5hYmDaZphlsJxfMFY4QbKCNLhzaUBwFAobXBx/ne8RoBWoRZRW&#13;&#10;ZoE7OEqO09adu4+j0DPByzf8FsdtdZvayjZpv7QnY+tcymhtX9Z623lo26PRC3rruPjh3cFLZ9rq&#13;&#10;pe2R6d32byH6W17c5bHX2ru0NYjIUVKOluW7mccfdZZmFF9geLBXsV1wg199TNdf8s84756TxTVd&#13;&#10;LziTK6eh4drgWU7qjoNOhldM3I+WBUlxhWb03ZZDKhxyqGE6gh+LRb1NU7cYN6t4j2fNkjeND93q&#13;&#10;za8G1Pg44YKg8g9IoRwriEPGBx+Gtl0JFhE+Z/zLX/wi1/OW9oyOLjBgkLfjzjuA7I5wd9XuAIv8&#13;&#10;DUBw2N9/mcV/Fsgm8g2OzCNlMKGG42NbuM/q5XGMOAA6Ah47TB6+nx0lybMLAc0W4Bbo+LOA/uTj&#13;&#10;T/J+lE/6jPDLBCMswDldHid5kMXhBD99FSfP9cbZsVDn8PhkLZp0ou2sghoeTeLwCA4ISlRE6AuZ&#13;&#10;vm6R2SQ0ZrEeHA8f5F1K+eStx0DYkgZZkv8m71/Qdy9ejl1iWxq4ESSITREc8I6WRw9n9wae7Mzh&#13;&#10;/G0AQh4n0+SGJg6UheSzOFd754sTxg7Obp75tO83D+ZrL2/eJgicu17ezcSZ8hJVduPNEfQQ3Gmg&#13;&#10;KHRa6FX28sLbF3kZ7gT/OL4WowkhhjaBlk0CMh5nWucWTbm/Fmcjjt0DQaZxTPQVnbCAlTZYgh9J&#13;&#10;X8DBSfNVGzRq006P7gBK23CQJ5mQsbt0HuMic/pUWaffldeO530nz59/k8eDXE+9V3mPw9PIxNjQ&#13;&#10;1++/b1dSyiLj/C0trlN8pLHjO6ZlXsucXwC3wuWIjnNa2D0qA3P+neGdFxae26gKNi2zoembAwCu&#13;&#10;2WqeCgFYx5BOnRO8gie9mxTn8VG324/dGrht8G7bR6vaSdHjzksWL2z6OlhZlBojctLu8rAYG7ho&#13;&#10;8CqBwOiaRUUXQLGT9K/yyECjg89CI50w5/v60Tp5cDZoNs20DWPKDtOZF8NL9AJ+c7mtwvl+d8bM&#13;&#10;BM8E++AUMJF8rYBOdKdV8JhL0DE2enhmp+l/F53BbVHJ1lkgca5HnmO/0NkxE7h2xOXvXmk152mz&#13;&#10;7eR8j5XX6RrcKMDdOWRK/L1bx/X+pm6hkkcnRl84t2GmSNC7/UNvynpKLnmFOv0JX2yh8vkdeuz6&#13;&#10;wNV55rg+1ezp8rpHmdfzbXVwLm/Lz16Dd75HOM4w+vMM23J/jrRl5hw4ysfpeIUb/26vz8fWSx29&#13;&#10;Olpy5UPZr0t3y9FRf/Q4qnsX5t28Un2BW3q23l7rqy5ol8oQW9/54Fc55Vi4b2NHvSDZWDWU+QNs&#13;&#10;uXlycEf2Fp0Z9+Qsz1izK3dpNLbW/pC14FwG3JTn7zPthdeZc8Y+bTCrdqCQ/vDtJshrDFbW8OWm&#13;&#10;qXUN+2/uMo8rRQ+80790gJHY46Gf4XdllMLaFfXIv78wfZFdxnzHTHicxwDhCwKHCKbtpO7TzKm1&#13;&#10;BWmbX+IGiblV4MZ7S6jDD370g8xz79W2sU+ZPnPIYzyvc6MmN3PQOrIS2CPXlOfmVK6OOpl7k/fq&#13;&#10;Zb4wGJmYGxOiab89zaNSPkDwlR29+iuyNj/b3fn61bc3//nnP6+v9ju/+3s3//Jf/subH/3kJ73x&#13;&#10;oT32qwGmNFjbFTmwyfyGEtHgU3sizUcO+VddCGUSW8KG6v+V2xxTJ/gR6NhzFXK+8t88Mt4kb/Fs&#13;&#10;3t3jGX5xLczi3OPmO1rN0X26iTdzVOcM55Ep3SmnoUf9waEjmj10OU0ZnWl+6l6S7pJ/pCsfgTny&#13;&#10;l649Ap35AroTrhOO47Q6D+e1hSlZe+uqZflT8qJnd9cAWliZOW/dwkfuMyVUl1FzwXunQTrQcaa1&#13;&#10;NGR8mzfp3m+KN1zaPuR2lgP6pYWZq3f/tvygyfmSd+V15Ni/5/45cJ9lADsaLnoQvtu3p2ZrL2so&#13;&#10;T5k5vUvnfbyo8XgU63bl89X9FUnzgKryXC6O/GX7jGnOK5TUseiS+m4KyhBhMJreuTAGNcyn/Ipp&#13;&#10;zqqIqZ8uTWGu/IrIoEhehNG7ljk+jZHyLhR4N61AI9ZkLd0EBia4ahTGMGyd8xFcpsTaWTTvAn9h&#13;&#10;4D/LbNqbUrgzJfVCx12UeCvfOh70VYlynnarxCGTJJQS/R0dOjCknQAol1bmc/Xu9eYvLB7Rhtr7&#13;&#10;6sqXapRDTbrgophTQroUNzSYkHOS3i1BV3pHxuAXn4k2M2jhA8wqXgZ+BY7fTqdtPhfMJuMIQ/Cp&#13;&#10;m22nF8cRfGXQP4gJlIlq7qzMuz5uL0I6UKmWiTy6824qEZPttHpz4E/u8C9/zspToUNf8Epolvrl&#13;&#10;H9fVZ3Waq8TJr0kjo0i+dcp/GNXfKIHH0a+TfSbbrIcbNIDU5OL3fh7DsQAeXvMC1TwW0R0ZWTCj&#13;&#10;v3eED0fDgppz8+r9NwlqfNQxtsbH3WMLInx4FOS93BF5/jzP7mbhZPHC8aisg1MgY+/MgLfA3nec&#13;&#10;wGebMAfhwQvPMucln3FWBFu+TlDELgrX+tengxsMCn7vNfBYCtzo5oB8mG386PVuDklbff6ckJI4&#13;&#10;CkoeB2a+NONueB5D8vK28CxwxEY9yh1vzhEZq+pxnL6HJI4kO2OCseNFUMCC364RAQzI0eKxI8e2&#13;&#10;Lz9J0MDiH53ee9IU5OTSwFBwcn4sNgVf3LlSp7wHhqy1y3bDk/BEAzc+YcwB8W6Htpf68LyNDASO&#13;&#10;0OG9KWglF4Ef+oEP6cu8QFe9R48/ifOXcRUHS3qTPqntSn3OpH7h3MJnh4M6+2iNPtTv2x4ZGiML&#13;&#10;b4cBHOoJmhVXaIKDrthJ8qI6mevIE30UmVwtbuF98CDBMe2k7Flow7Of7aQeUfMODf0L53UkjX0v&#13;&#10;Q5c/dAHE6MQl+3QCx69LZCA57rnrtn2UuTb0UdA/hx1weU3RkVzANjblWgIXTui9PlcOTlDFDQf5&#13;&#10;7lp2+60+q00augbjFdf1bPjC3ti8gWcLHuUz2fIuvOPjkAMHtQ5V9H8CbPieRWKn36Pe7pyw+0uw&#13;&#10;8ml2OL0fXRAwYWMkfVaHnjzwlB+qzHOMZTQlYzIBzSxUHid4x5kX/GVTsSjYhpbuwAp9aFZGj+Au&#13;&#10;b6mjXw5uIyv2b/TYgu5FxqTxbneGQA3d3eDJSISs1eZ8zfyxchmc09edL7WTRrf8rA9B0DTlZwXQ&#13;&#10;yrR0gPRwrquOtsm+gVw8dzEYXo5FEPgLpuMc/+dkLiwcIUi5rjwq+0O/1M3vvnTma2GK7wS/+UVO&#13;&#10;cgcR8nseZ4GNSCNH2RC5cOd2Wyf9KFXvySFE33WCr21ObdeVxaWNwaGPLJbP8Ghxp7gJWTlpu0Zs&#13;&#10;2qvdT56FLxpblqPzM81nnHBt2RnuDLP56CGLGdPGgNq3k3ro2G4b2Y5M5KmDg5mjQnPOBY8FH77N&#13;&#10;zsFHaeNJ5rEGQgRD0t9kKBgyvvHwr51tfsf5BEuj99WRgTPGRpbpi+hhX4obcT3MZ3DxVVuc+QOc&#13;&#10;OUwevO5eG69PXKct9mtT28ZIkvraF0x4y1cLd364XLkNfHIiAO2sHz62KTbK+FAjbeV/kzoS3gsf&#13;&#10;fTDP84G+y1xCDeDyfhE7TwUaPIILx5PY3d3tog6b651KbJlArjnnVR5JBGN+FoRl996LjyUvVLR/&#13;&#10;3ntCr9jY/PIVo+f5yMWLzGnGt92XZOI9i28SgPEY6tzMm510/KDvvvnu5i+e/8XNX/y//6qP6fzz&#13;&#10;f/5HeZH/T/Metk97U6w3oEMvO1E7lgnxgfYPIaBD2uPIdeTkPZJvoisCW2v16BRBbi1nhxirE8UV&#13;&#10;3CvbSztHe+fyc9nC73HhHDdvj/I2wbF42PvZcRgujvFJd+yOmLqReeQ5O252bI0O3MLnIgz2sZSD&#13;&#10;OVDaeRt8EnyKjINNMyaOtlmmtltxBSRtp8LZVimXJxlptynR3uiscvXoI7mvHPDYuRpAknw095jr&#13;&#10;2tXgaDJ2jrYmY/4OjUfL2kBFZaf9GXs9xq+UCnkPnpYtL6dy+K9ldzm88lLaDtiFn5pXGK1XP1OA&#13;&#10;0nPaK+0tT2279nS02/u97pPBGc+2fTfv+66jW0vm/SDtjFswC79HpO85HOfzwTmMHMIHEXzdMn44&#13;&#10;tTF3Ucw47WH2uxhYjkwnyBipoS/iSqfsIF9MFIShoYTgJlo+n73sdfJs3eesP7BYiRIZUMPT0MYw&#13;&#10;Z6qZi3v+wrNCn/MB0qYB8zATUUCKV0mVNkd18KCONjJsL8peuk0IKQtIKmcwZ/Bf6xrcfgZcqIuh&#13;&#10;XH250qN9LWprjvNXPnm4uvbF5B0DJCWuT8VTtflXWRRGXtX2iusCfJzomU3OXW1d8pbWoezF5PTv&#13;&#10;0I7eEw7s4uGMt3IauMWt31rPHdKSPTI52bRprgQNfn3CCdhkp0EDI61/tHuiZfBfoI8+HFw1Xukg&#13;&#10;C7V0os4vPd3mnpzSGdAa4hKIfmLPnzI+/GxzxRp8G0gZsPAU3bjyXKjU15dtxN8mtHbcBHfhA2DS&#13;&#10;Np6eHZO/HRp2CHjb+/PvPu/2TndROITzRReP3eSRlYxDJHpHhz60swFOslujrb3HfZQjjnzGb3cX&#13;&#10;aCeBAOnVy2xFzU6Dfr3lqR0E7g7PArf9YDILb7toRitHAl4BEp8KNvH7fZnHebxT5P1nE3QQ3OAU&#13;&#10;kbmXw3FsujhP/wrajMOX4EHG/tdxgAQO7N5wx02qQxU+vXT3vdD4JO/eyH6OyJWjE95DV+GDl2MJ&#13;&#10;RlCm72Gx0yV4u7NDACKOjSSIYfcH/u2k6e6J0EluZPjiW880e6zFo04eSXp+8+HbCfKQi7oCCnb4&#13;&#10;uHP+MPySCbugvb609nn6PbRxhuGt05s+UV/g5lUcN4ncTbpo1I+CPh77qdzyCNSLB4JReawp7QlC&#13;&#10;sJNeTNfAT3ChTSAKHk61n+DP+2nrxXPvVuFUhpfI04KTnnSrdmizgFW+iaNn0etZcjsK7GbyvhRz&#13;&#10;AHnixZ1N4+JxdvnAJ0An6PFdxpav5ejbB9lxY9eLTzmyvxbTfm+i32ATOqi95AzTofwv70vHu8eO&#13;&#10;oGTvEcQxvt4FLs672R1ndzK1fV/SMzUzh60Bs7Cd53O9+M5HulObof5h3LRgDHEGI/Luznxz2NoU&#13;&#10;HVxc+bqeXdukFw1sRN5DmQCGx21ymRetoq2Bp8Wba+VoUdbFScrQWpuasegcTi9Y5GwLdElopdOP&#13;&#10;v5rdIWROdyW40CJvHMXBrW2MWJQYv2O7nualrx9PnZQJnAmkkEfQ1I45zm8WUurOgpO9mZ/AiACc&#13;&#10;BZ3FDbo3WGKhgR82RL6bMqGo9BUvUpuM65HF8LD2HDWT1L+dwGzO2vWBaVuFd61s4eZoDqWqAzd5&#13;&#10;9S3CU9s58Fp0OaU3UJS2owxcoAMfJcwcwv6SjzQ+TcpaRz9fExyblk7H5XvLbh/16/ABDvmDZxlb&#13;&#10;WVxxb/1tg95sG1N35r3NW7ilZWBGRvqQHm4Cc06XuuEY7wbSjsNeB7j6304v8WEAP4Nn2zxfw794&#13;&#10;77a1ZUv7tfyK70zi4F0Zjhyjce0/Olu9PliqBFO581ouSOnbzFMfvvEurHl8KUM6Ox0ETjKHozP/&#13;&#10;6IjUm5Qaz7Uc9lgaWkc/qjOtKX/K+AzaBLdzN5x2+PXdIZlfKVIX75Hvzsv69WXmzjRYjI/zLhVw&#13;&#10;dHPHI/6mP9kDcNGhUlfS+odPAaeEr7E9sSsZl9svyoYP44TOywmvxnWUUpD+TeagILh5U79nhNpH&#13;&#10;ZkKDl4zXfmUOei8/+V/lq3seYfK+JHOQl2KyXf2gROyVJJDi5tHL0FJbEzx2RKbR9p13nzxIOVm/&#13;&#10;iC16lV2sAtb1UTI+zXsP80jMtwmSoOHTz/KS2ZSbP1/lq33/9t/+m5s///M/u/mjf/7Pb/7wD//Z&#13;&#10;zW/l88doImt26Wk+qb7vW5sgF1uld6+y0e8j15Ic+dDf45eS1Q/jQpqyuVj5CrBsmv4CF/s+A759&#13;&#10;uvkXqxIZaBnMli0OR/XlC2TfTXBsHTo2CQ0zNtWdX/wBcwj7btyUiQMOdOD0qxemwidgtHijik17&#13;&#10;fVylPPJTD87oW6oFc/JaYWQLdtrPyTG+Nm+Ow9PgDj2pO/2i1LnRO+naPtwpW3ZzPuNx4FuGGL8S&#13;&#10;c9jNDIWQO2nXDIUZKAX8VjYikP3RCXZvbaDjzrH4utI0fMKxSfl96b78kVHgv6fO4LniWxzn9nfu&#13;&#10;OsNmFHcsnulYXuTxp3dNBXu77gyc823rTvbfbofJVr50agR/SefzS+a7J1WCyiaqGwMrSmuhAzf1&#13;&#10;8SJCn0dkfDguFJkgaygPmQ1z07Y+V7dOTRU3ahu83mXygbvLcca6m+MYkO7ERk6Bz0CNA2+R3G35&#13;&#10;aXv4endgykd3aQGXf9pb7tMtpeE+kVNmLFwMjoGWhf3KcDvdGA7W0BrgkpDJSXQvvGmnd3qDyOTm&#13;&#10;/32JHPL/UGRA4CMPbSZt/12Pwyvju+UXeo4601/vNrg47isvDoQcCezKrrRHljNWGeyh4QwLXvU5&#13;&#10;wrOSXqgrL5tzoUfnphFotYkWRmDlDb54M2lvMmiIoHQfL0cS+zC4LExKQfBc6Grdoal0pi39As4L&#13;&#10;umJ5cmbBMXxXRsnSt0zgctP21FlCeswV4QSxQxdGALSRvOFz5HdHdMUD5+rxwA5yi2LJwviHP/xB&#13;&#10;RWqC/uSjj7rt8+uv87WSjBWL9L4JPoGNLs47gWdRkUUxT9eLUBknZb2D++Jhv6JiV4NxYfeDhffT&#13;&#10;N/O4BmeIMyV98+28C+TrPEaDtvcSSFFmAf5x/kkvsqC2eLGwf/JogjYWORbPAiabVqeN9Sd5TtgW&#13;&#10;Y8kXaezCsEMDLg6Nz/ChW5twcKiyV6F2gLwmCJHnjGOLOF5weEeGhbw66LOrxRh+nveE+FKLHTAf&#13;&#10;vM3XcwJnl8aXz79OcMc7TnzSXIAoi6zQ/fT9fJkjMGRqQpKvveffRa+in17iJnjiZbpsnoQGzo4d&#13;&#10;H3bdcP52Z462BB7ohue8LSLLQ/p3gycNbpTHWThyBD3vLH2UIz4seMlYn6OrwYksKtDMURM8m7sW&#13;&#10;o3cpqC5ahHW8hAB9wA4+fpy+CY9kK88OL3x2Ak7AgwMpOPfq0Tjfyiya9f2jPFYjyDM6NV8vwseD&#13;&#10;lO2XhIysfuGB7dZe2vGIln7oBMgu5tddRMYmfQmd2je60oWlQV8afeTlXHI+6WyHjF/lW3aAyLnA&#13;&#10;T97iuUIMzMLdVw72FuY05RovQ9at0qI+0yzjLl71/DgB/WJKYBp0GITF4Q/MODunu9fnMnaMPekL&#13;&#10;lKMzgq76wPwp7bHzdsTmSzMaWf7ZGH3rbiu9o6+OxgRbyEa/zl3UgKRf5SWl/zi15gaw8/z8YX+P&#13;&#10;Gw6GShfCocUd3tarQYy9T51ZtExfQ4koopgFG9s2j96wNRY+rneB5k4wuFsyxm8FzC4PXm0U80kn&#13;&#10;tqwFx5+VhUs4B+/4BWOrzz2w5WR4lSM4eMpXZTLyGEcx9JhvyK2/GaOlD4kQof+gszSUlsCFHnNM&#13;&#10;hkv17zaNKkt7HJ2CZx1P/Tf8DOSv+ztweI3+lBbnV97xB+YsQ9f723JtbM2OVDyEjqWlOhN+k03D&#13;&#10;ik+dTfBsGpqspYaPtFYZDoxWBBYiHxVih2eWwf/0pal+cTiC3bR0u17aN89x6XA+HMF10JGsa53R&#13;&#10;9fKTP476DA2lzUkTHzUeH/66KMJNXrgs8J/jg9DP5vpan0U6X3h248ZeGjsHPqjINQSUnqssZLWk&#13;&#10;+NqqcZp/GyxZnlRH29a1oEW3xah/8i+L9/fYhWJTcvPew+zmiI7z/+k0q+AcPViVh1w4it/xNCZy&#13;&#10;OXNm8qjuYB54bUsj5wMX5zs3et7LXPs4O+HYAnb0fZ/udQMgfJChYL0bAmh5HPuwN3TZMl/j+ubr&#13;&#10;6EnyGzAKv91dGQLef/+T9olAr/nWThYL0Ql2WeMIsuRmRvwPL9Tno6FTUOZNHkWlz7MoN//NWuNN&#13;&#10;3stIB9hdbf71X//1zf/tf/wfEzj585s/+qM/uvnZP/rHly+QosO8bLeRR7L14O6a1p/0b/ypEHGk&#13;&#10;42msEV7EMzqq4gBcrreCouCZ/j5l5jQafTvjzlUsW2E23nLGsX1sB/B9ST9JS4++37R5ruvzpay6&#13;&#10;kfbo4tqwhXdU/dw+HHepv1We0m3H8dx+ZR7dwhe88GxdMlm85TFlA9WTd/6UDkQfqXXS2LStD692&#13;&#10;Z2Ecd7yyUw2GogQx+bN+HF9wqAv90S+yWvxmluVPLWmv7x6n9P6/8C384jhf31/r+3Ovklh60F7G&#13;&#10;ahuMDb7J8mEM39ff39/C7ZK7tP7GHSa3q7sa4t7N/805mJEwY3HjbdDOdZSuY7zryMQwyeegja5E&#13;&#10;TLmmaQSmM3uSi+LMpd0lDJYgyXsxTCwRxfBJRgbuccLrPps1FXNI0oZrStfT5r77Z8rHcVFjJv0c&#13;&#10;1T6U2bE/Rp0hPtJG6vd6celIqRQc5xcYD5YfCQ/+wQP/0Jy2Oa+MXum/5lOeQ8yFXfoW3687Vq4h&#13;&#10;yLH9wpwd/H1fvaWpcTN1I5SQHAz9k23OI1v4Fq86obgonUnlKzCuLgquU2J1lp+Fu9KUsu7uUDJJ&#13;&#10;XT99BBd5266+eDlS1Q1w+RcXuxVRs7IdTNXInm772eEVmCn1NyiSor+ZkBglBlLfjzN7F1/KIhiO&#13;&#10;ilQZBP52m0XYsoEhu6HPdWEr6IGTp/3+BXfKNhmBn0dl5i7tf/1f/+Ob38ozrz//s5/f/O7vZBtn&#13;&#10;Pu39RT5Xa0L30lTJTo0Pns47RZ7Y8XAswJXZrSCA0md5w4tHOJ5lIWT8Ci54fOTDD931z1vhjx0K&#13;&#10;zx/ZXmqHQZ4D5mxkYfUonxmlu7Owzh2V3GXpuAjNffwki+p9x0Z3GmQRLzCjfQEL2043dQykfcEI&#13;&#10;AQXBB7sbGtAQ9MnYf/Imtub97HRJXe8ckTgwFuD0zy4OuzceZeHmlaTsiBeiSn0hXI59oeyrjLlM&#13;&#10;MtrcnTI+cUrOX7/4mo/Vuna0gJMs5p9+kN0f6P9g3phv0c+B5RTZYSGwQ8n1Vb9GFB3ZYAY90RZ6&#13;&#10;OU2CHRzebx7l8Sk2Af228EYHv/nGozaji+RhJ4udHeh9HZnuLiG2166feTQnAWb2MskOGrygT5t2&#13;&#10;1bAnghx0t3fUgrPb02tnEqQS+I7TOM7dvCQW73UeQ6/HjIyHPq4U/jwqJQj83aNvq2tgO8nR3yQ8&#13;&#10;NUUedA/9aECvMm0/DB6PhOeJ8QbZu1BOvkCl0YDfGQwzIDpu5ORyz9vGO3/Y5KHjXHRfnbVBd8v2&#13;&#10;esvhOZ+f8Tpf+Lv55+vWx+/J+Nyt59q/28n1ySgchWCZEdvZ9U1EFzrGMRVwss2ZzM2XnKpxQCbY&#13;&#10;5l0iEr3T55qc3SQzVxjry68FAPulPfouuEXHHQVQvstLe59+HBy+1IGWWmT0usOVeub/XKV6dH5s&#13;&#10;hJcqskFP3hfwi15nfKFfYJHO0dFULA3mAXYlqPuzUHEndwIlE9DZAAr7vbTPXBYclUv+JK3sHfFd&#13;&#10;eeccr8tvAfPH9ZZ3XOR653swUwZua9w+Lv6F1aY6+BNMxbNrBFrEwaMftcHuu2M6/TZ0XppRxb8c&#13;&#10;jbnmY88vCZ4L7GYmf9sv3QfRy2Mr3vNnZHLoCKxtA/ajhcv1yPAeFJeskddBJAyhwUh17Hn4nvY0&#13;&#10;Eziyyf/xkSzKJi3Mcdk6DZAlY/t+yxy93NiiVmJ/6dEwcu1fOJe+u/hBf1+aOsvDUjjX6qBHEIS4&#13;&#10;ndPPBsbSeehAin4Zizcsa7/0hPnuPItOPI9+fPCBmxoeaUs7qYPnlZMjWiR1aUV9Jll+5Vk1cGOr&#13;&#10;2QbX1beMBfXW54Fn8Tm302RlO/Rlrg78wARPcMnXjjw6btwy4ca0+WXGbeb3jPtt0/xunJBL6T75&#13;&#10;KW0nQoJvadmjhrQ5afg1p7I13+ZLOALEn2Y+ZAc9lvNxbizxib7OjY1dUHZ8BoGbUc+e5hHjBDh2&#13;&#10;3tI2WZi7vJjcfOwGzscff1rbZ6cInwQF5tgXeSTHLtd+CSxt/vJXX9w8zHy+9FoPmac//uSjvlSf&#13;&#10;fDxC/PnnXxSGPf3Vr36Zsi8SuPn65hd5T90//NnPbv6r3/9p+t0jPgLE8SP1a9pEH9xWDjkZ2cs/&#13;&#10;fjncSuhXStc2LW2O8J3LnOu/azqfR5fhKvcLMX1Qu3XQpmQDYduWvPbrgXv5qE996U9Q17T0bY46&#13;&#10;nRNCA26U60vJ+ba1uOVXv5wcqbwGlsCirZm3jKVrWhwCY7OPa3APxFUWl/ZWVteiW/jo0fKtDp9V&#13;&#10;89rvWEg7mxauhZuZY8Ez9ruWOGRcP/YYx+ptKl2de9m+9BZWj/Yc7qblV/4Zz124v0351oHzPlxL&#13;&#10;pbJpd/pTMFYa2yUvtiPXZ9oKcPpT/Bc8p4Lj9L72FV1v3b5b5/9nOWUw3dZjFNSi5sNEcSf6PHd/&#13;&#10;c4uq7TFSaxR1EGdt756cCTLAamyT+TqLZorP+RH13WfyCQwuSv9ejI7tcmhgdHJydMoYBLiriEcj&#13;&#10;lMvEYQvfnusIA6F8BJhT0ucTQyijZPvx3BH26TZ3tDmfFDUDM/W0y4DBqxye/LkYB9ecVfXU6Tap&#13;&#10;kGfxFCoyRobm4gt9jsVx0mRwOyHAI53r9frCO/nOIkk96dxOM44856UvtFuQtO1ECPDdsv7Nn9CU&#13;&#10;/5c+G1qvBDpr3YU/jlReP+UtxOU7zQxvRz4wZecERjK5Sq5rrBHgGp/yols5bbvytSNNX6aPcz07&#13;&#10;kGzPhOxAHGnAZyGpfnlN0ehDeDcpHzA1Rjkv3uhBFwDpa31AN2vTg8S83qBJ8KDPhLT0p6SP42hL&#13;&#10;H1aXbk38+rtNHH+0d82ATw45vUm/PsztAl+2eZUx9SCPsvx2tmz+8R//8c1//9//H+McfFu9+uwH&#13;&#10;n918+fmXcQ6+a1BDYG4fqbHj4ZNHnySgMF8/efTd6L4FNb3mMEzgYIy253i7uEr76DSZ27Eg2GFM&#13;&#10;WrDbceFRlW/jKDyNI/LZZ5/1s7AeuRFk+TgBCHCcCu8geZoAhwAJPkZe+dxvnJeXCbxEzO1Tzn93&#13;&#10;OcQ502Yd5fD/3kd570cWarvg2/GivHe89Wv4MHnA7XGVF8l7leAPZwOuH+aLQvrWThXJFlfq9fiN&#13;&#10;Rw7Sbp2dfFbYv/QZuimdoJJFop0p2kXvy8hLwEcQSDCDDehjNIdTPnfXsrB8OROC941Idv/MHYAs&#13;&#10;NNM/CRe0XXe+2IjSfvTbt29yJywBGIvJ3CZr8EjA8NGXX5VegRTwb55M/429mseiBG/ez1dPyP3N&#13;&#10;29lqLVgiWIFvfaiP2TGOnHFi3NBh+i6RQa8pQH7snS/uNPDxII5oFqzGFBwe4WJLvDSXIyKQgz7t&#13;&#10;SeyWRNfsPnHHrDtY0kd1XCJ/j5rZSSPJ6wvuejW6MafwjF06itqncz5jlkzY5e9LqzvKnfttUle6&#13;&#10;C3PNmz5yPXd1nIWvtIc3ejS2euwqvaBzdGm3JK/NMt5eRbdEZ/v+khiUvpsg5KwM6fbbjH125dwv&#13;&#10;ZCAJLB0kjy6QTQPPY/s6z0UH+ghaLtg9W8/RoB848AKgP/nRZxcbCm/n1fbZyFteFyMh5L3sXMPj&#13;&#10;q+g/5/5JxpxxZ1ZjH9kJj1ZFUqk1fWHeN5/rX8f2z9sE+3JujM086t03ofWYx6YvbOsXVB377S4x&#13;&#10;2tnrCZhc31PSIC45Z/y0FyOilRm69IUddZFQCqaf8bE6oD3nYFcn9oh/aa+NhYVFL/q37xeP8oVx&#13;&#10;NI6V6VuwglCjHxlnwTeB1RM92jPZBH6oRXZolLfH9P/qU7LmPH4OuKVXW3jaa7S0/eQvrcqdT78X&#13;&#10;tH8Wz8BNfqqXr+Gt0gw9xY6sJvjL8+Er4T3VLnS1X8IHvGf6VJZXelIDb9UtNCd/6Jh6HVPVjaVn&#13;&#10;eACzcPDRPcGoBuWCb29YTTsTdEiF1gEvoV052s64nOur5W/lJs+CSP7WJxT5gwf+6Z/xgYNbm+FR&#13;&#10;/tyMStAg8CRFRxbeIudVLl4IWkbXjKtoXOcNfZGWa1s8/rt0oT9bEWZ8acV1/jdV7nichRTb5dwn&#13;&#10;icEV9gA9n7NFo2szRtA3gQe+wowB8MamQGbHba53Tl554FFiC3ask4W6ZCVPWlnL37LRNrDK2b+Z&#13;&#10;kx/mkRU8fJMbHPx4tsrNjl/88led+8Eaa8pqAxZBCqxhfCbdjRVjkj00P/YGQcr1F5o9isPnQRfd&#13;&#10;K03pb2NGQPpN8DcAnJtTj2IDPYYjAG1eNmfqG5bJvKF58uju+Mv5mwR1PqweeTznl7/85c3f/M3f&#13;&#10;9IuE//BnP0ug5ePKm50wX1T3grOfmY7uPXoYuxs+yQiN0gQrxjapt2nlebnOiRprL9kY9MrTzjyS&#13;&#10;U4itUnm7YPvab4UdPZC/YwNmMriVgmr68po7PrLxo51JSydadv5UcqVz4GpTD55Zuq13kUMEvliV&#13;&#10;zVAw+mYeN8YipfRz/LTItv2WuQiV0Ooz9f0Gd06S3rrz2kQnDxunE5K0ve271lbbTj9UppHr2IDA&#13;&#10;B3Z8gKljDIx/YW6wS4tfbOwbT5nD9M/hb3jEZnzE0JqnMuiqdqSZa2a8Gat9xUDKh8KClMbCY/RI&#13;&#10;UzsXsrppYGyL4uWp/C2vqXA0CeSSFvaSkZNrKzlLPX0rRRyXtP3rmFh3ZaPwkn/QuvjR63z5viDK&#13;&#10;ibzSeuJP+d8hYHIRxxnvbzzXSZd3MpygOUgTLZsJjpoRQe/+xMGRCKVGmQBOhJ82cIzykHolT5kI&#13;&#10;8VBaOFKvd1OST+jUfgTEAFE0LY2Azt0yedMbF/jUrYBbY+vMhXxKt0JGN2Uu/KEV+Nm8TGfTkSH4&#13;&#10;3GFb3/HNi3EgjubuPZzxA8CrtHwq/01pYcEVX2pvQtvSF2mlPIYueXMX9yqDaeY2L/fhOPfjlp+P&#13;&#10;S+0etwwN8tB3sNiiiBkRA5ZFxL7ArbDgp6Qw2l5eSGjL7h6jQWmH/qWtOBSLZXhMWz0hl0F+uw9k&#13;&#10;Imp0dyDyt40oOypdjiAG1+IfvENVxw8dyThq3aNth8qkRzjmesLBc01Q32bXB3zGDPg//uP/w82/&#13;&#10;+lf/6ua//Jdf3HyRz+k+fZIvtWQsDv5QHX6/yp0KO0FSI06AhcrQMi95TPAx8BYeXrJqAWf3BL2w&#13;&#10;I8GC27s4OBqMtsdU3IERPOAwfPRRHsLx0tgvUx4cn2RC/yAOxTzPjEZzz+ws6Asjc0fZYzaff/F5&#13;&#10;6cDDqzg8AovossCmi4IvcPt8rgnfYxt2qayjw/CbLCzm1VdH2TcvI5/8s/MEm4yrRaFAiGU7XN5c&#13;&#10;PwHePE8ch4qD8yI7Zzi7s2DJMY4cXjlPEocIrm9ef9Ngg+CFnSzPXvuc79xlt8/bu18ET/AlYOBR&#13;&#10;Ree9+5SAiTucAklo86JUdAq4eCzH4wpGSAAAQABJREFU8YOPvMk/u0VCrfoSGapPNgI17z2dL/sI&#13;&#10;cJEBXIIPthnbVcMmgcUb+/HqWQIcKecE6osXT7MbINd0QlBF0Me1F7IqV2cDSq2fvtGWQI2X/6rH&#13;&#10;+XPUZ75uhC6E0pMXDULRNTaTo+TRDc5sQPKP3SFP/UbPvG9FeqPvfda2PMW2pqzuRyqSofqru8cA&#13;&#10;bL35M3ZyxmoAbyX6fth6SJKueOYcfslR2V438/izdfZ4LnNOP+6W6Ruo4RPoizQitwmccdxRbd4U&#13;&#10;OHv12q6N0UHUsIWCGwIi5FVHLhiM7YOLwGs5sHNI6SS0POjXciKRFHK8zKPGjcDh2m1bwdEoyEyP&#13;&#10;BdTMdZI218m3SJBcw7N8PslYmp1OHGvEcNw8upXgmS9MmCPT5ixsvaB4A2KRROjy2JndJxhxvXZN&#13;&#10;G+2Do19wGJa6EOtijOxyffnlZB7FQQE5H8mJ3yEgzqPror3gdr06Nset/n1H8OQjQUOPpc6nBHqk&#13;&#10;6Xeyz4Ijv/pAW9gjfZsMR04x2e5PfcWd63Ik203yru2Ozm6/4Lc6oH7h0HaFcX6eP7ee9s7pXKe0&#13;&#10;hM8Fcb3nW2fwTJub5yh/cW1+58LkS3fbHdzGTBYIkfMhouIAP/hG5te62h35gXk3DW+avCxsAB3I&#13;&#10;h/Zrrb3eo5J17HseREbKuVwLK0H555+6cz39TI/LfsYb32TS9BG7p/+6zTUF9MIcbWeEG4kfxmY/&#13;&#10;wmtE8FDQO3rRd6/pkP2lnjYFioKtOqgN9LXdXujDGe/kaKxGW9/pD6DL58h7uJympr8FR/j7DNfy&#13;&#10;vfXcyLBLJhTVjq0s1NcBF+4vhMnHyrTjHM7LNbiUnYpBlF8vfIWff/M8MiO7p7Gx5mXvCzE3ztfY&#13;&#10;5rPC5pvPPv1Bd2ZaJL99m/d1hQc+gy5YkrR9aT+tGf9++oAM4ZwFrzntZV4A/16/Ekgu8E59nORG&#13;&#10;TebMLn5jf83T1i61q5E/GeFFIBt//9t/+k/x7/765i/+4s9v/ukf/MHNb//O7+RxpwTa03ADPcHx&#13;&#10;Mj4F385jkbFMpb83Xw4do0/mZnPqOW3fs93k23VAO4N8A3kRsGv6eq2Pn71e3ahNOWBGB67weNp0&#13;&#10;luPmkfPUAbe/ax7aOyaUFlX/HPKfGldtOdcbuKNSmytrYfAMz0Z7x4wj/SmNaeioPfXoQM+Sm3Ny&#13;&#10;DVWT06yUpk77Wm5ldMXwID7U6L61I35mrMGpf6YK+KOVMmpXcvQ3Y5w/UNwHXtPBBpNHAm2+eMhy&#13;&#10;bDxsxkaCKEG91EwLBS3OzZ+c////xcdIN/LiApRXIht70vkh+uvYeTsk9Sb3/w7Srnp1u/LfKmCy&#13;&#10;g2Q75TaK33x1YagMD7xPAjIY9k4wEJTI4OOAc2QsROzukMS2rjQkQ6e3xCmjRGhUkaM4zyR6P8mD&#13;&#10;463dQNGwXU8YHp9Q926n64OCXuqofTvB1TZp35GqaDU24yAwDBcjH7gNlGxHOBZP6u9gGxqH1g52&#13;&#10;dB6c7jBcGPWloWUURh4ln3w1V0oHXPidsoHvxelPaTskMnK98ncC6+m2v/mu79KmbPMWbo9n+M1z&#13;&#10;ZDsNBr9zmvYO+o+yw85eBg547S1tFl+VT+R/G1b/wXXm77hmIZLIcReXQdi81UGTouR6+il0r2Uh&#13;&#10;h6P8gt/10dTF6au84ihABn/pKdr5445f9Unl9H54gQQfBznNV6+ynFrXv7lj/DZb3S12LGbf/0EC&#13;&#10;FIH9j//xP/YOxKPcxfcSODsH3n82zrwdC7N4ziL2+ZddtNjNUXm2UQZVwCGjNdcWLu74WEA/e5Ng&#13;&#10;Qc4FP9xpEax4m0+AeocGGgQSXmZyNrlIvnDiZa9fZGcJp8Qnj9H5jU8FB8bWUgtyAQKf3PV2eJ+x&#13;&#10;ldgJzwN/8umndRK8nFSw4rIzJu2h6fXzedxl7hKOc4YWO2bYnt7FiozZHMkkUxvUyS/vXslOE3za&#13;&#10;Litpw0LxRfSJ/qCLY/NVdm8I6kgWswIY+yiKwAbHK4jqrNg18uWXX5ZXi806rhykBgjc3fNeltRP&#13;&#10;W9qwU6WP88SJFTBR/0V2f1hQ4sUuAFv0dzEm0HD9UtHIe16YOnI3Jnxm+Xq3K3ca076JRRBDkIQM&#13;&#10;HOnG3ukjCztFpKfRAQERcsS/tPh2PBg7R1d3Eh41HxlsXf1il6F+D6uDJ3ojsPLBhyNjdq/Bq/Tn&#13;&#10;h698Kpqueqlsgi7Rn+ffxbZ+PHdHesckcl5ca1cH8/1/14G7zih45JSAP4hyloyOg+Nc6aaxJXt1&#13;&#10;+7h1bufGvoTOX5daat44gkzo4dB/k0BVx2D6/Glk/+3DBNP8S59YZBiTfbFh+jSSqPNQ+tKnnZPu&#13;&#10;tKsszdxKdTjSN8rOj+rYXSRI10Bh2t5AiEAgWZt7J2+cuQf5VPfXX3/bYCM78MJXJBI4Zc8atEzD&#13;&#10;gkJ+drD4RcqEU32Cd4JnvpDk/T/Rk/gNYPx7nTzvQRMkN/ubNLBHthaXfvSOf2Hx2Gu4c12fozAW&#13;&#10;ZOwZIVTqOYbv/O38mSyy38Q2bX/vccsc78uTv3bP+ejEtNW/Gjj1Cxzg/epDhE7/jDGL2dqpg47O&#13;&#10;U5E9OOn72j/r4XK58MPfjLfNc5TafgC2/hn/5g3k/N28PW7ZuZ68lg/zC1LawZ1/F9gDavGC2fML&#13;&#10;gpxsXTpQn2yYO4Nc6k19RFwlsjiLR4miyH8dcHP7BDKzGEkROGnr9eKeP+Bqn05lW1cWLOdr+Pws&#13;&#10;3i+7S+hB2h9tmFFAS8fXHB3iMxgzxqHx4FHbl7Hbjz/IvGAndsDY5klkqI/ZTIwOH8vLk34KV6Zf&#13;&#10;xkjqojGqN7JN5frdd2Ss/pkXeKXlSZvX8Vfk9XVm7ghtoZveoauPFuV8aRpMx98LLzlJ2jZ3rG17&#13;&#10;GGDTHLW9cMrNPzt2zKfKWBPye5A77/LsbuNvkPPXeTE6+B/+4AcNFn+Tr+qxe59kZyyfws0mN1Tq&#13;&#10;F6WuGzTo8RgN3+CLPErDx/okj9jYKWdeFUclBXDaM8blfJRd+ALJYDw2/fEnn8RWJQiWG13aqj+U&#13;&#10;ih5VephgiXmf/0Ru6DJH/of/8P+6+YM//MObP0jg5Mc//nH9DXTE6jVo8jTvbwmj5W0eb0zAMfLX&#13;&#10;B24WBWt9npXlyq56R66BI5dUKM3Kd26b/Ku8A3BJi4dX4hz+zVsgedKWb/7d64WZ8qnjvGM2DTQn&#13;&#10;MoFuaUJv+58yH8k12sGf21Ysb7TMFe7nyiOqfQzfhzsO/F0n5JwYz/jgUE3NkNOkncW7/NODiOQo&#13;&#10;n2NULrYgFqdj2BhMzwTOOFrbNGPmGCuUyuo6eLy3SNphv3bIjZUw0vbhQEsDleHWcHFe+vBSqIPo&#13;&#10;Yvv1f0Z+Az/nA18e9UkEgKqFWx4W67nO5vU4rBz1Rr65KL6tY63kpv73pbP+rMz3uDi+r+6vDZgs&#13;&#10;kqn8/QQov9vQ7bqDwUBkdMF6LnAXQJf6KTPYOQbtoqMTKWA7sCJWko7If0KejkzHBsZnyCzW3Gl+&#13;&#10;/NgdY1vgYngJ9KBx6UpW8vLnHrbOvDhXp/UgOdLi4bw7j93NMTRFiXfC8gLaxWVRok0w0uLc8j0q&#13;&#10;23MwQ7ncdxO4GVxXJsZhvW18yOiMpwP6iBBzuDq5nnhr+0HZeif+w9kxwKa9nWjAl9biuCKSJ+1x&#13;&#10;OVj+9vo3Hc/wi0tef7PWfQfFrTp3OhkOMphjJsxDOo4oZlTpzGkaKP7BybBMc2B9+u0BwxLRSJ07&#13;&#10;tjwAsIwUWloYkp2UUoYjl/Pb/EtxaTyucgjdjE3xgw0tDv0zUPBU3wNk252dAip022ecJi8H+5sE&#13;&#10;I37yk9/pLowvQ7sXmxqL3bYZWIt9z9q6S+zLJO6wSHZeWMT0LkkY/cZiKM/4SgIrdh+QqfK+4LW8&#13;&#10;kfWDCSqkPgfFWPhlnrv1WAeHwmMW3ofST8gGl/HjnAOlXHqW57AFLiz+v32YF6ZGb21ftRDjAGpD&#13;&#10;3qs4DxwMycLcj63xeFKA8js6KuX6E60WY2+/TlQ+W3I9/mJ3ih0jr199lQkpC7XujvFMcl7OFvgP&#13;&#10;nnwU+2KysmXbzocEMSKXly/yno0sEuF1F912XEEczpLHXOQbM47+Obd9lr3z6eVXLzlHgj8Cxu4O&#13;&#10;2Apsm+4EQfDEhgrCkI1xq93ecYou7IKKQ//o4ce1jwIwAj3qGeva9kgV3BL+BW7QSjzoJa+1F4Ir&#13;&#10;hTNB55lsgW7940WdT6JPcEkcUrZQH3Ure84FishB8EUAiD7p65GPZ+vnXTndudKBE0c6AQLvZHn0&#13;&#10;3PspRlZDQSb8OAvvP32/8uhAy/XYrx3LxmYGR/goTRj6ngSOzlydvdGzsY1UZfR2q7s+p7vXW9b2&#13;&#10;j4urczYZW2dhSmrwsuFD9NW2LD5H9byLSyANTnPhD/Mo20//wT+4+R/+9b8+gp7RnYxjQaTHHml6&#13;&#10;kLGYPpDWGXlTI5W5NePybpoFxeaSJ0fYe2sSYKxu0KnZ2YIeu8yqOxmPb1/7aoOvSUzgRLmfnWvP&#13;&#10;MjalnSuMBfr4xS8/zwCcIEtODr7srEqwM3RzqLo7KWPLYuVBdOWryKmPGGa8eu/Rw+giuRkH6OVU&#13;&#10;+jSwFgV1BUKwOsHACTZYgKK1ZSlkf/XD6sP0P3syOlUf4+AHH8vbHrcvz2XONy3fZ/hzHWOp16ED&#13;&#10;zGU+D1HyObd1yGNbjdk+bhW5DZ0j18W3bQyOoWDLXDk/80p2ZL9J/fvS1Nvxchv+bp1t73rUG9c6&#13;&#10;8CvbltRH0+Jx9OsOJ30QeHy3zh36VraL03WW2LFF0YUgZSPJiTzcnZfGtxwa8N/2WrJ5Q8vSb24J&#13;&#10;lmGBMh28wKm9/tIW+K2zPNCdM93O0bXjccZycIPr4WxzcI6moWvamiAguqdOFqe9MZFLYzvAapGX&#13;&#10;z2V390bGBuSCihYS5GHchhLGPxXpuZsbuJx+Wj5Kq1xElJaDz+O8xOW8YsmRDcH7jMfRZfKmw2DQ&#13;&#10;ZiEDnfcn6avSkmtz99leki8Ii7bKH/7UvaahZWQ9du4unWQ29KReeZj6XayhM0EiNyE+zS7Xmy8f&#13;&#10;xAf5qug/FZgIfeOfCG58XDp9RQ7Oeex//AYBjjSSfPPWzP1u8uBL2/qgj+qnaWOXXrNxbB/fxDw/&#13;&#10;j7raSWCMk1fkGErYebsp6e57Tz9q/W8TCPk0wRY3Rr7KjReLXuVsM12YR2btesnNsHxpUKDl//p/&#13;&#10;+dc3f/bznzdo8tOf/v7Np7nRxKbyxfg2l50KaVWbO27gJdMGBiHMzw0j/VxZB3a6xPXIGs8eNQp0&#13;&#10;ClUZuyFf2j46X5/PzzABvtY56i/sUVACmldaDjqm9dLmsaDy4A65cWANc0/S0lA4NC7dHm93bixs&#13;&#10;ggU5tcHNnzFNbhLu+WDHxdTN5cwl9DrnqWcM8stAVi5HE20r5/LxNvZcm6NnxXvUqS5txtFfe9m6&#13;&#10;6quX9kpSzvO/iZ4tVx3D2lTe0vG9StsizPGoeql3Krr3tHzdU3LRoUN+SwfEI4tLzqm2wlxm3G5/&#13;&#10;rC2N0mUsjPxVWH/GWL8vLZ9b37XkeKb5fK78ewMmiwDQb0p3kZ7hzwQPzjF0DE2/lKPTopSz3Xju&#13;&#10;/vTFSDE0o2DDCLZNKhKcylzLZ6Cth2gCJf4gkVl3JV++TCb86ZQRhNrJSre7zv+/Vcdv/bNM9vxa&#13;&#10;NsKeFjgynPlrB1YvtB1eb6WDBnhqjELRBWfoNKzuS/KpdqOOdwAMwk0LB3ZphnL4H9lse+qUjg78&#13;&#10;mbAWz9a9PPKyDB0A6kngtmjrHCDvHLbO1nMsLaH1nAZnOIk48XOut5Piwt9t8wy7MOcj+K1D/umg&#13;&#10;0l8ewhKuDs6OauEPeYyvRXBoNVlk7RbmOVG3IzgX3EFYfaMSkPf6rqzOfOMTWCtc2tau/JQEn37m&#13;&#10;8PRSZmjwZyh2xnmiI2BM9N1tksmyC/4sSH+QOyVf5q7Hy0zUYMmzC91MyB7xsE3TeDTp28JrwUKH&#13;&#10;Z3GenQ4Zpy+zeN5HLux4sMgXXOmzvxbYadxjJZxP/SGwsjQJNqBN4IGjYWeINFtdBVYtEtmFcUaU&#13;&#10;dZKJgUSHnSoCBpwPOm5x/nWcCnKH2zZViys0PXsvO1Zy7jEGASJBJAldryww4zwc7769+eTJx92J&#13;&#10;8eDhBBcsBr/++svATsDh2bMPs+D/qP3jjpGdH9q006ROTyYvjyHhqw6/x8VC74cJMKCb/RN8ef30&#13;&#10;1c1XcdTwSGbuEOFV4oCR7+qwCVnQ4dmDPNYTma+s9Rm6lHfRGn7QsvlwcbAW1+vXHnexKPF4RAIk&#13;&#10;fYRq7rQJlrk24exOGfVToXR7Qawx6JqjJRBSBys8scN2wzyw6yH8wOV9JNp6WVhfIZpHdN5L+UcC&#13;&#10;JlClLp1tXx+628dOEjjRl8aUtgQDnkZuZMcJ93lhC2SOnza0aUEcyVbucN4dj+Xl+LNy3bwZT1jr&#13;&#10;ILrg3Osr3MlmYOBIZ3znc8VnHCb767wIF9kNklnAD846OUfQw/rG2JPo2k///k9u/rv/9r+J7F/d&#13;&#10;/A//p/9z7nx+kcBXPnkZXeQE5yH1kS1eaidu281p7df/vb2AGTu3wRN3OPt558hfQwJp9Mm4JXN6&#13;&#10;uDLgPPZdN88TrAmjZIEscMHaX21obd0s6B727nZ06JF3/fhCkv7WL/PyYfXUJju64ch+c5osdgRM&#13;&#10;BEY8jkCO5CooKM917WLsA52dBPd0ArsekotzaFV2JwXHpoXZ4+bvceWw147yFn6OoyPON9VuhA/J&#13;&#10;WF48zpPTa3m3cYFGm/F624msbnX5qS+1B/Z2Wlzb1pae6Zq8XRQMkoUHtzjAzZjC61Hr4HvKbo+j&#13;&#10;kcPkOWcn9Sl8xY+tnMuXts0tr4zYPuVpD/iADjybwXbAXdsYnegihzC+Jy3u+pvRz6Gx6Duv9fHk&#13;&#10;1J1eGiSlPW04skfa3QSfXRPK8OLwbiLD2PSQte1f6JWZlJomwpyljd5UCG3Oo9/eXeLf4zyGUTyR&#13;&#10;ia+NPMoc9DZzuTdmeywHJrs+d0cDHunMBpe66SRNlNZptPSs7vnySmEDw571F6zm09vJaB29WJqL&#13;&#10;7uAfj8tfwC4yQU9e5zV4weQn4OAYQlqn4752Q5b+mQAZ/Oge+eVixCb7kpRpw3ztPUhwm0/oyJvY&#13;&#10;CuWPc1MGHo+v1nfKfMeP4nPwi/gRygU2yNzNDQGXr3PTxo2bWTjPjg9kewSXrdRvfCaEadujjt7r&#13;&#10;xpG0q0TbdoisLTVPd84z/wUHiXqprN257L5gOnrYSW0a6wFMX+Tx4e9e3fzPf/Lvbv7qL//i5p/+&#13;&#10;039680/+yT+5+e3f/p08AvRxA99sJrtIdjRKEGZ24x03U1EbHkPU9RjIy6I3tEhoBtdfc5IXWlr3&#13;&#10;uD4f7ubv9R7hk3rtHA1J8rcMTdvuJe+oM3imTjwEIldyoYcebR3HaQ3M0WaO3hN0TSC2TvC0/tzA&#13;&#10;QMcgoFPT1GJ0LccYQJPLYo0vX11u6f4xrFshGUGZflRHn5qXnC/Nyo13aWD4PYFNP57TwA9dyFxG&#13;&#10;hy52IGMJDpWC3zTbAGvGU8fUUTZUrZSuNKp2Tm3vTrE8NJ7T8DI595WfYS9En4Ilys9BEjjadvJ3&#13;&#10;nXpuc9pb+gc7+d+mKi0deBbXQM7f7w2YnIHuP59mCPTvmhDJKNW5PpQIjjFe10itzrumUbYyaAIK&#13;&#10;DmmYmjIdb4Ky4POSG8pWhyh4vPhqVrVTB+ZOsOmAczPOV8j3CUybC98JImTAIy38ZWHY9qPgVfrB&#13;&#10;K5q8kxj47UTsuJ4OZPjXkSvq7/2jzk4UgIrPEDjyrw7hFUWkcfwzWG4v8AfHDDjyBCnBd07fJ6Mz&#13;&#10;GDm5Vnf5vMjuVt60se14YSEHe9vctmZS5UhwQuLURg+27Ezb3XPyj2TuZvd629hjOrPtNgCSOmQg&#13;&#10;DQ/kEomYWGrAFudhoAL6MP22/eHYtg9BcGkYo8ok7exdiOEBv9N/gWh72q3TGDwXmKjayHDoKGul&#13;&#10;88iHJNdblzNg0l3ZCUrYmvnVV56Dze6ILMg/yjtFPBqDRwt+L2DtIyZpyCJW2+jYx1jcIf7m27wb&#13;&#10;IxO/wKSgigWuBN7YfvqdO9De/2Gbfuq+iJOQG9/eMWKhzwGQLKo5ACZo8lLfLgPyZQ/U7bst8niP&#13;&#10;JAiyOz72UQ20ohE9tS0JJtgN8mGCJegC5/ggO1M2gW+fRlbu8nJiOD+cz69zZ4Zzot33Hg2P5TU4&#13;&#10;vs5nhL/8asa7ycpWXEdj3hv94fz2u3HmumOGrqQtCZ0Wd0+favN4l0Pv4AvkzD6K0dVMBMeiE16P&#13;&#10;vrQfD71nQyRbekt77vJrA4/6GQ/Gh0eG0PM8n4BG4zdxrvarD+Dbx8FjrHUxGV14HZwvH3r3yTiM&#13;&#10;8IFtkCvvXXoevGTM2WvQJmXtk1xrUx9yHscJj0P++FUdPzDSo+c+MR1HMnJ5GXlPAHAWwejH2wf5&#13;&#10;0YMulAW8oiuCT19//fzmi7TtsQ7ycXSXcB0Etq5B58NhQMtvSngLyvA4kK43kd3/3nTFyzYMHePc&#13;&#10;v2tvtTHtGtPXBaL26YM+fvJAEPK76ri+/K2M4U8//fjmn/yjf3TzX/7qr27+w3/8T+kzz+JnvMfh&#13;&#10;fZqvyDxPYMVXKi4LtO9hhg15mD/GnGTcukuIXn3tetO+/FV/+lpRZR7HT1+NvNZWTZDOSwUFyVas&#13;&#10;+OTU2WnUx/QSFHsbx994A8PihumcWNyOjWdv4Oc09st6gWngNu17xluta5BkgiYWAA2aNGAyNhec&#13;&#10;hQQfwbGLitra1ZOjnxI4MfNRjNX/s16QheuxzaM8zu/CgEM3HFL7U5/mt0md/ormOD9gI/yCgR+a&#13;&#10;0W1n2fTH4rvgOHAtbvyd25rzw+5FvlMPXXQysiF/nZBzB+fn+vBer2dON7eA/740+OAyN171qPlh&#13;&#10;b2laONd3f0uH/F1MON/8bbv1clEbEF0ROFn/R5kkcM4Gs6dsXG88J3/7GczS4lxy7de55Rgjm1+A&#13;&#10;/GnbRxvy2uMHvYtvad468u/aqMUDFZqMf0e/mQO0Bb8/GXPaTpkvTbG/l5QC4zcVb37x17/Iy9sf&#13;&#10;3fzoYzcS7R7kD8SO2vGQ+fntZeyOLR07BefIGM7Kz3XOG0gJfn2xwRE2auSUsZPxO/PY7HosjflT&#13;&#10;3uBKPePTYicjt7y5bhv6Dc+B97N43+BnGkjjY1/aRulD3TXtVxNX5jMupw/Tcmm8pa6hFR9sJ9iP&#13;&#10;PnrWQMcvswPOC1PtsBSI8M4u9PXdi7E7gielN027y2+nindNvY2tkw/+qwSx3eBwg6Y+UYIaFAPt&#13;&#10;fIN5HCc6GoH6+pexRL3YcDpqfhOQehIcblBZoHsfHDrBssVvXo8uC9Swj3bYSgHtrl529JPjUR5t&#13;&#10;/tt/82+6q/Uf/P2/f/OH/+yf3Xz6wx+GtjzekwB7+yD6wt5THW2+fZvHi0KDNs/jt43kD31IU+8m&#13;&#10;fRUith/eBVA8Nfd4H8wlD757kzYUzLG4jjEailtjmtn5aZB0bKUgU1dTdTpnZ17Qbq4dvQYYeO0E&#13;&#10;iD1OJ0zeibbhF5b88l+Rq6OZGavNHFxnewZOYmckdd6R39HW4lvabsGl/uU68P4Zn/oRbv1aBUmZ&#13;&#10;powzdKRWjxXfMR4rT/gQhKxt+HQ61EK5Z4AnoYOsJeUXuqb47/Z3O+lUa9cJldk0c28b99EGDdru&#13;&#10;yhns+uHrE22T43nv1d/6eJXaxbj+mroVlEFOYMeRI2HwrwAj15RlwMdp71bC4FMGfxmygJZ3+Smj&#13;&#10;CvqxlXumz+YOeaKvDHeuGZcx4rlOnQqk2FJFLQIKHBruJvWk+wIY6jFS35cYnsE9isLoSNsZzvuC&#13;&#10;Mo2Hnh56NvWwpf7KCPym4TxB5BjWTWClHkvWtHcuH5mS3UQrY3G3GAWXcyfbxvfSUIHdrrM0XNsh&#13;&#10;u0PmyyDcJ2FvnVuNny7ulm/d++j6PljoznToV0YEfH/HYONB6fLiTt8a662X+sivPqIdT8nj9HNk&#13;&#10;6ODSpa3VG+eTVgbt1Gmz8pB/QFROV/hgucCVnowFsEMHQzf63HabP4X6cXWMU2TCB8M4fPbpZ30s&#13;&#10;50HeEP9JPnVnG6o7InZ7eXzDYrsBAGMm8Lb5W6zawrm6DleDJ6Hnw76jxMvLRoCffPJpJ9ehVxAj&#13;&#10;AZLoPSNtzL+XAAk6LIIkOxBcV4Y5fhfmOB99WWTwe6+Gt9p7fwajru3dKcFR6c4RC6qcsycSR8NO&#13;&#10;EgttQQF8vM4OEo7Lyxc+cTq7QXyRq7JrrXGmn+bum50MJsSX33nfwvGYSnB5dEUSwPB+D3fRG7wI&#13;&#10;zfrCV4UePPgggRePtexdonmkiVzVsVD89lsTMXnlpbldTM7ii8MrgIQmzyNzUOyYgevlK3exyCU0&#13;&#10;5det+elnMiVbu0EEeAShH36QnR6HfPGvXyX86xfBDP1FxmyyR64EV3xNxEKYTdnPKdMXdb7M7pqp&#13;&#10;64W7uWOWO2x9XCOy2j7yAtkncCVgAj99ISN34+baHZA8rpVdI14IK3D2JnKxs+ZBXl4bdtu3DcKF&#13;&#10;LzJ4EjzkLtBHTx6TTXmedt7Pi0IjqIzHHMwth46g1W8W9KObFcKdP2CMMwhS9VaqbvCoWjx2eOCv&#13;&#10;YGA2b3XJtfO1FZpw/uvS4AGBiCFEnmADW6KPyNBL+txF9MLlb3MH03bxf/aHf9Bx/Od/8VeRU3YA&#13;&#10;PRi9FXDAlP7U/NvXYz9mxcN+WIxd7f/Sp91dAJWiXG/SN28ybuiv3VIc9edZPEj4rjOWc3dhXdsB&#13;&#10;46sAr15pK/YqfWXuMVZeRefYJvamDmixDB5Cpz/GA10mg4ig45rj5901XpTIZ6B/dpL4GdtdDFZW&#13;&#10;dFvgZBaIaB5bM4sKfN7lf+ZFiz+iG3tTeRxz9ywcZrw6b98Hzrnk2k+dTc4Ld2QsrMuqVusHvnqS&#13;&#10;NuUHh9R3LITuCCnjd/JakD9D31yR1TmwtfXPsHve9oOS7GAcegUXhvZZRVg8C0TxoY78RXAcye4a&#13;&#10;kBh6ziDD94y9S0CscrnNhzorI21NH5HDyGLltfwvPeqcEzgiehf78jjwaInnFL7ARv+DZ2SQ9o7z&#13;&#10;pcM1vJu/1yqzQ9pCr3TW4Wbkzzjy13J4N5G+H5jlSdmcR+5hZuloIDTtaGNuLgQuj9K8Cox+WhnV&#13;&#10;nseOf53dCmyvr0P+/Isvbr79m7+++f3f+snNj3/waXZG5iZA5sdnGbtfB8bLQPFFOhkhw+9B5NKr&#13;&#10;jXMCL62dWFs3MOQ7dmXoyjg7eNQ/5LXBvAkCTZ+H48RD4CUT8hQsmXN4tw+cr7zWJznnwVl+QqMd&#13;&#10;b8tbToA1Lf0C77PbdWQoEKJdds18O1/gcuMnc3Cqs1V4Yrcku1RLV2jex03H3syjxu+/Hz8n+MDH&#13;&#10;BJYec7ebBm7g9jHH+CtzEzB9kHnR/Mne2R37JP4R+83WS2yfRJ5PAvs4u1yrE6GL30Mn2d5I6+Z1&#13;&#10;fLavussF/V7C/TafIP5V4F/2U8Q/z1d1vBT2v/r937/5e7/12wnK5zGj2MuqaOY9/gI8+opmeDSw&#13;&#10;Plg1pVmde69STd6mo7/T5Pcmfbj9sHq2wJVpCZl+H6Km36/9GOSd2GZ8DVnTYOtHDTvvov9oSzvV&#13;&#10;P8fIGH/z279LwRzhufwOyDOtxXeiE6yk/2Sf531jvf+OKA3/rj58a1zbb3vJgwk31x+E/s9YVW1o&#13;&#10;c1YW65sZR1LrhwgkPTYHd9zZTTQ3rx5EV9CQaaD9aJ4Gm1mtN1l8AYsNuidOMbjbinav7R1Z7xzW&#13;&#10;dh8xrHfKN2Nx7fVvOlb+AVpb6fqM49ofQ+MZ38KVtpm+W7y03g2WKLyuts+Y7j3XIMlKd88n992/&#13;&#10;7xIJQ3/pGdHaWJ8weHXa3D2uE0WZkz0vrNl2ry3AXCpMfinelgjIgqWORoT3IlaqTlMMwYMY37eP&#13;&#10;grfooggHjivW6xmFvy+Ngg492zn0ZYU/5UPNwm4ZfPAasJ2Eq6nTyhlGzjpy4/BfDctAz1/4t55z&#13;&#10;yfUMyqGh5Sm6DrFrXWeXehcJDo070OE61114dbftMx7nm+7CDnywHbQGw4Lec6TB0wflKXyRWZ0U&#13;&#10;Ak+Sf59SL1236O6AyJ8ajZkIijfXdh+NDgZvJuxDgslrM/kD05Gf/jsHz4Tz3phc8JQJp0c1UhnO&#13;&#10;6RW03pb1rsOWVi2Vn+AZ+RyNq8fKHIjKb8UycHVEDjlqU0OdCPAVS/ckRlG+iVYg8qe5s/BpFsFf&#13;&#10;JRDifQIWO7/6PF+gCfwPfvDDLEiy5TTjEg3d2px8jhfHQVvunEicTvi6+E6zgiqCF/TbozgcC3dV&#13;&#10;QlDzLPbg9Hb2PnrCAQgfr5+BzaeC+1hK7m5ksvcyR86KhaHH69w9e5jPPfu6zsd5P5HdI+4wf5T3&#13;&#10;p3inycqtO0TSLrq1jz70ClZ050oCBf3EIllmosDD27ysC6wtt8q04T0c9MyjMhb7drxItr3uYt4Y&#13;&#10;FrgRUJI4QcrIUfsCQX1nR2TgGqwxLWAg6OGxG18VEhzShvzXgfPoEgdJIJW8unsneNEjn0zBfJdt&#13;&#10;tnaMcGD0jx07b16/3zKBorf5/Cqdtdi0uJbQLM9OGHfUuoMmsPNuDP2Ux2JyfU7yyEf/aXt3e3ik&#13;&#10;i7zRFJAmQSq7hVybdHbXDPm9jpwFbuDxc+eKY+jxEkcBOF9NEqihg5KX0NF34x5ejwMJkvGRKM+L&#13;&#10;l9nVEqdynWb8odevjl3Go3Qer66VX9N9dn7GFpgZi06mXsdFZL5lcMk749w612MJvtfaLcziSysa&#13;&#10;LU62hTNvTNm1Y7fWN9/k5X8ff3Lzg+wuYZFMIT/7h/8wDvDn2Rn2VQJbCV4EhT6r5T5oLcH5g9vS&#13;&#10;GpzTVOR3LG7qdCxg6pHr8sexIja65gXMT9L3n332aekUQIRLcGf61oJjdAw6cwndr5y0nxbtAH3z&#13;&#10;dnYiceA6XmM3+ky2tsKdnSjegTPBAIHVwcG+wGm8CaSqK1CzdqfvL4n+cRC970cgsHQFq/fj0BPj&#13;&#10;afRidAZtO7+wC23z0D2BiPOCcftszMiM0xXzfNljZFw4+nHItLIcgYwsCPQoNC73fMBnTukCJryo&#13;&#10;a87gD8yXilI3aWQyO1ksXpuX8bXI0LVzpMUomi7X4c9ia/lR1zmy2qEhyLwBhsykhR3/aPSjBYFF&#13;&#10;48pp4GZstF7K+6/8+jP0twxNCD1SeQ2u9lP6YvoqtObfvojwvnpw+IdeCR5zC5n18cfky9O/fg/Y&#13;&#10;68A/TL7Wl0fHjp/ATgpUZEUwtcs5N3xKM5zqpmzplu9c2gVuL+75c9KOe0qHB+OydlNbdAF98tTQ&#13;&#10;VqifRXray4se6b05z26DD9J/T0L6l3/9X27+5C/+7OajBCA/++yTmx//vZ/c/Cg/76XCW8comr0L&#13;&#10;paua5X14SXMa8ycpR6f6jO+jWqgxfuSjET5yqO4csnANO7rZNnQ3yBd6S8MBV5ngE9bmpV742LSy&#13;&#10;Lf6Mfam49SmaktDi5/LIav4QmNNkrl2y3lBPX33x3ZcNOv/4Rz/IToy8eD727kc/+lFx/eIXf1Pf&#13;&#10;xTwI3k9wYu0GG8QfmIDH25sffPbDlvkKnITu7q6MPrJzb/LFE3bmm2+/Lp738wJW71EbW5b3n2Ue&#13;&#10;DASBVk50VqKbHrXhX7jpw6dCA7oEWMpjaBOsmfeT5VHf3PBwc+bDvAvO+8e+/uqLzBef3/wi71D7&#13;&#10;2c9+lveb/OHNb/29vxebmjYz1xozfQx7hlJopQDpj8pzbKWx1n+VheJDZ87H1O+4QBU446gp57mG&#13;&#10;85y2bzcPjLw9yl8MhYls2KJiQpy24/dWh5JLF5t3ICwNARsy6OCkxbnHwT3zK/zQTpDvaAtNfmTi&#13;&#10;GDrZvvr15Qtnyg4Bggzc0pUKpVl7fkuHdpeGzTvLRB70QdXUsuNc+3YL+9e2s96lF+g3J76Nfq6N&#13;&#10;Y1OrT8hLPV4AufWHn5xW7opL3VE2zV7axvem8gcsGafsLb7nGOAT57UbcrR/H/QhSvyFm0KE4/zL&#13;&#10;dXae3Zcqn6PgfC5r6MzfGVah+Wj1dH23zuNpdjBWmaJJNcq3GqEQsBzSaFnOWznkb0PyK2nEDOYq&#13;&#10;kZpRXJ0nmq2Eg99t+WF0+ixGv47Qg3wLPZ/6zAKNUohqli6VDn7KRNqcu1VUA+446h3UcMdxj7Fx&#13;&#10;tzGVsziwiMuiMW0/yMLrtcVCnM/9HvuZ/rZVfqZdNAzvoUVHRj6jhGk11wbR3NnJ5NCFwEEv+lJO&#13;&#10;MUtvyN+k/iaLguINc2SGTVPKHA3SuYujdNNCXWkFlzqIPSV1JQZSMnip18Kh4xDZpfUan2OyA6+N&#13;&#10;c3vqbn3l3bET3GcYbVEXxmMHXvOqQz3zJ4nuLL7hr+2FDQ5CnZzIZ3UPe8vzlYbbPA/akdYtmYVR&#13;&#10;n80c/ty5G32O63Q8qaW/hubSdfTRtmOSqqO1E3eqozgbF6ZnyIVss0ij0Q8SLKlRRh66o58kmemu&#13;&#10;FfDhJZZhaMrhyvnqhrv4o1fq6Dtyyonxqcoaj8g0nMVJyiICBaWD/PLui5sszJ/nLexp53Um1QfP&#13;&#10;HudlkT+8+b3f/b2b//v/439Cbbec+qTv55lAHz36IpOkdxPMW+Et1h5lJ8p7ryYA+SILJY6Y3Qj0&#13;&#10;rTsU0k9evOrcj1zx8U3eFi9oiTkybOAi+CzUXfuyzTAxixgBBzirkz0+6AtlvSm+d9SSJ1jiuVvp&#13;&#10;eRY+giVePvk4k7uAjWRbLDo4Oh/m7ovAi75zR5uus0fv590ZFfubCUD0+eQ4NXYxqIc+d+obAHkx&#13;&#10;E6K7N5xvgY8GZNPWh9PzsVe5m5d2jWWLPwECgYpOpNEjL0a1q+TjODQeo6l8vo1MeifJi3nnE7z0&#13;&#10;i5yUfxBZkTWH89l70aeUWbTadfEs5+yOgAscnOWHXRjm6zHkeiR0wflhcMBpFwqn0CeSv3s+iwh0&#13;&#10;Cu4YFwIc7uij344iemAHjbrvhwfBEk4cWtr+YcMfkdkTMsv7JtL/D78b5xYuyeM8FnNebLvjyUt1&#13;&#10;4XJH74PU0x++rGRiTydUd+gEnl/m08QP0hYYi0U0v2jgzojLbob07Sbt0CN3T9CdrkxiZ1L56K/V&#13;&#10;yaElcuhAXQxzBM/uLL23S+dqyxynrRmrSktD2zxgcyDjLqjls48C+ENg6iu/OlidN1IeLyd9iI8E&#13;&#10;rNIfjs8yjt97Ly9K/vKXHb8ec/vZ3//pzf/yv/xpnPzPM2a9RyTcpg2seRl6+YkzZUHkfUXGgiBd&#13;&#10;lDrl+itWK+2PwxewgBp39IeZepjPAZP16LpPBdMRfTIyxobHb3LPNe0HVuNB4g5vx3TnRnJJH8Yp&#13;&#10;726m4H8R3XhNLqnpV/sZXMbxPv7jcSTvCbLIgGv1xPigh+Zdvy4egg/txuNu5Xd3/kV0iXz9owbG&#13;&#10;FZmjX/CmzmaEBb/8sfWzjZl+VH4p0K+1U4DoVf7WxzlwO7dg1U9wXPWAj3LUaV28uh5deZs+0vbo&#13;&#10;QPKCz8/YLkz+WMQYezpV3/m0+tAtABBcwZcq0X2LsdAQ2fBXmpcyY6K4krHnSEDX6mGPJu2k9Rec&#13;&#10;o01auLtjQz5aAjGjTBuuczSPwah0/Y+QFtryy1Fdv/bFIQM2W93BGTj051efIGXKK6+DJo8wXFLg&#13;&#10;6HjbKz4LhiuOhWsfp5xNBLs7m9G2/qo5SjvDP39Pf7h2o4T/45Ie0Hd85BpvB71w4aFjC96jDBBJ&#13;&#10;pWrycqZvA+xcIt95PK9XnSrtxitt8OSEj0CIxneYyAjO7sXY7ud5V9C33yWIGZ/3dezrxxm7/JEH&#13;&#10;GQdPXnx788s/+/LmP//pn9o6efNbP/3dm9/Li0B/lEf8evMhsijN6TM0lk86H14Re+krMgn93o2C&#13;&#10;P1SXjx4jlxzb7wc/uTzq9iQ1oxepZ4cMEV52f6kZnjI6Oz5gYk+Mc/N8/WHyVA+NB03woxcuCX6y&#13;&#10;Dej8coEvv44jftp0Xuc7NQXt7badnad2ybm5kWAHJc0PLjzZbeL3y1/8MjozATlq8Tw7UulQpsLO&#13;&#10;tdY3ZCNwxWYLhDx5MDtPvUPGGDXHwUu/+F69KRI+X8fu47c6CV/6V18I7rzMjQL6hRb+lBsNTzLX&#13;&#10;svt8lO0jcniWIMyrfC3wYQjUY/A8z+4j7z4xP3/+i7+++X9++fnNV9mF9N/8t//dze/+3u9nrv+w&#13;&#10;/HmHGv/clGwuIFyaztaMfrJXyZyinGuRnJLXvtiyHHVGAGqTDHwQritX8HNNDlN/rltwlDlvGfyH&#13;&#10;Xs3XnYwFQXR0AQ6c9pzS2wO2GQFoG7kwbPSBBBpv9I0uGK9QlG95216h5w/Wp3zqt07kFM2qjmmH&#13;&#10;Xz6lJat40Am3/iRHNr7toz/QdFvCi2aX/OVPacsKNX9GokcbodfLbh+JlCbZOVJbhdVBXR5DZpO6&#13;&#10;4zeR4dh9u6Vq+1yztTlq3/hr34e33hxUIWnH/p5PO1e5rfzma5+BOvq99YKDLfHfdWFDp/ak/hXI&#13;&#10;XUG0OgAw6L22o8621crv/Bmcm932j4tzvW174fZoFXdp4NLYKW+oDXgYfCeh9lb2XsxR9w8RhyKE&#13;&#10;MVUYEQ4VA2Xi74Rl8L8YQ2sBQYlsGTTApFTLLx3mxHlwlCm9DWR/ObFQczeO4dXTBoDa5N07DgWe&#13;&#10;iTAFTRXc4mz5yGUFN4IdHCrIn8E9BmLrb9nWK/ID3iCmbLFeF77UG9wF0ujR+rShPlnBB+5uskAx&#13;&#10;cZ7LK+2wLK/tpdJi7fGQ4RmX/Pvwgym+M/A952NgBvHyzhgZuOc0ZUuANs+lI/PNWdm4XpzfR+MZ&#13;&#10;puf+BLeIKw5WjxbnXOuHinwcn4Vb8lozhiEzhkmCU6b+OJIm3NTloMdyvjkm4EzrbTNTW/vlYYMi&#13;&#10;aCHhugElDNt+5euuEJLfwjRAfODwIAGtDNK3qVwaQMCzZM9WyjhJGbMPw6DgCYOnni+T/It/8S9u&#13;&#10;/uRP/m0nXnl05IMPM7FmQv8qb4J//FvjfOo/i33P1+LdAtcEtF+AUc849bhAAxbB5T0LDOnX33yV&#13;&#10;cT3BAZx/813eWxEK1bXQEZgwHt6LE4cJ7Ah+9AsuKbe75KO03edvc92dFxnXzJCghK2wnAXG3E4Q&#13;&#10;wR07GDzu4W32Fluu8UQ2dr/IMzGYqDgmku38GmczyOJ5tvmTn+CABZrggrtC7uIIiNgdYjx6nAQu&#13;&#10;jpMj51tiuyzWvvnqmwYzym8cU7LirLgL//hV+AysYAQ5vPda8Hh0axZykWvo8miQhAf8Cf58FNrb&#13;&#10;15GXF+R+UDqm5/GEFrKZxaQ7Clnk5k22bJVFxhsBkOCwKwAefeyHdzB+jxJGJzuLEztzlKsLvjzf&#13;&#10;zE4aDqGJ9eUrvGeMxBah4dEjwR40pE7a0v+pXLn9f2q70y1LkuM+8Dezcqmtq1c0QII4BEGQFEBK&#13;&#10;Q80MZ9F85nuMXk9nHmN0qGU4kngkQgNSbBBLL+it9srMymX+P7OweyOzqhsQBXnVzYjwxdzM3Nzc&#13;&#10;3NzDI7UV78Dl8LHDRFo5mFIH+gkyHqvTDgHjA8cK49HUy67DFPE6e+oKzskrwK8K5+/Itb4hhLxK&#13;&#10;Fz95mo/Nu8q0+jN6cxW1wF/HNMyut+PnfmCrT5+hH9FVvJAV/kVH6/Uqlzz1NSeJCeSUbtH+6LQT&#13;&#10;Sb94K185oLiSXDL9PM7OB3Ek/uAf/VG+PvUoX8F6lHbxGlccnpG30gdp1yOOivAUB8iOCRi0rLCn&#13;&#10;ssQy7q7ThLcm82U0pR18QeplnJWci9qw6eToczB05CH9jLz0CuVx6YZN5EPbcZKQrzt38SLtmwvd&#13;&#10;MbvUogXK2VATsKQxHOlpRprtweoif+UcST/FxJP0CbKM1vqZMICT/H4lQ2Qx9yXnRSEaW2bhWXJf&#13;&#10;spNKw1fltRnet8Hd/aLrj57AE+0a3ODTOJJsThhthz7o6VPkHpzE5lcJlcd9B/UL0w/lc4/+mhhW&#13;&#10;/gBMvW1DdB3GoUBOyUWqUjBFmk+hy2Sk8Jdj6lZRgueiR7487PKpM/IQWgL+WkDHjaglb2cDpzED&#13;&#10;L7QHX3qxRiboL3S7yidMvf3kuetv+o27PbGc9LkOrMa966v61Rk5TUz3uapDOgdLO4yCSNXT+fse&#13;&#10;3JL1wrt3G0C3tql381TVze3Egyt9+U3/lqm4kAzga//mGYp3utu9nA1vh0PRhT+SE/DBQuLIggla&#13;&#10;OxfsoDJ2kc3sOrzIIka0Y7p0OwtTxh7Dw/DvPDsYjtJns4dvcysZ7N87Dy/sMv3F3/7d5vOPP85X&#13;&#10;6O5u3sgO07ffez/nWrxdn7C1gzC9o8YtfbAn0HRun5dCPjjDOQhroaV2fFn4wG+voL5IvF084Ujh&#13;&#10;2bYqmqv/hUiLl57xo6UH30r60n7tcK0xIXElN8WbZo7xBf/hI+AVGd3mS5yxQ9uI63u8XupY+hd8&#13;&#10;OTDoWTZOMpe9R79FirITI2eRZGdGvwb5IrouO+xCl586wWv6jJe3y5ZCv3zmN/r32CH6r50gvavF&#13;&#10;2N5fI8Rr8nISHV+vHIff8AUcHIu+76RdnEl1chIbLTDeyNdywPVjc9UEORNLThj9pr7ql+uxuVDg&#13;&#10;FdcCz7xL52bT3rlzb/MoO4z//icfVP1ffvlw83vf+/7m3W+8n/G8d/ftBXZNFNOGrXOa/2fB/fiw&#13;&#10;z22bvoRWtHuGg2vYk7rTD1KsSoa/Sag26Rg58HDXdsoJc5U298p22k7/JWe6wvV50la3qHQpU8hU&#13;&#10;YRhFdkLTOrAv6W3OPCEsSiCbHebaT+J3GhF+yuuj4o2mvRtwKZv0QUMM2amwAFUVOtXZXPMcHJpr&#13;&#10;0LgW1o9ArJ9L5hMHJ23Cfr+VTN6woD8maKMgokK5q81u5TwbC9bS6nW9pIA9/NzWFeSqb0rPvTzw&#13;&#10;TfOXPIowNm7bLenrsIUXHOuctSVxYO3ygiz0tfic+4KrwgquRcTynKeF2eBNENVjP2idf1Inf+E8&#13;&#10;aS0AUzybLhag25ivuJFvXfEr2UrSxF5H+pV8kyXZTI407ODgaov6k/ocVras69gJCFL3QC6G5nkd&#13;&#10;t+Sq3BQob7kAJsOpy+gc6WQRhER/ZSi4C17u1wG8UsyBwViqrb5L3sk39MzzwJiGmvg2tBqRoREd&#13;&#10;FPjrwuA1aZ7bCOhJ+64eMBhvPZmYcgT05vb0V3AqxlzPp/OiafvbtsRg0ldt6TNcjARh8rsf3Nzf&#13;&#10;lJHraV2uco1CqTK7P+AqU3S9BpcyKmVPx608CzurI+cef8cz3TimzuRtwzW4J49TlqfprQRK43h4&#13;&#10;GUXCOIg2sfibszFCrxX6tNtpJgX1mbfsYrplJE/eI5OioOJRFxncq5JKabrEr8NNnkirPAtSnV8Z&#13;&#10;0DsUT/IMVEFLElpr4E6fOAs/Teb/+T//P/NZ4Xc3/+Jf/F+b5/l07v1s8X/yuOWFcfYoky4TdJNf&#13;&#10;k291cQxQoMaX46xoHxzYcRPDKRPmOkgvDiOoMDpj3hXf9Q+Dvv5H6duxUXmjue1Y4Ey4n10gdm+Y&#13;&#10;NJnQMQK8fvD0WZyeMT4EDhLOAv1aOzgszdZX+oFjw71XXEzwGWmMu6PjfE0mKyiMGvWqj1MHj/QN&#13;&#10;jg/Kvt8l7sPUGDvoZ4A4b8R9n0fS54qAc5m6GQr72U6LLzVIBye7J0z6hVtxmgi2/9crABEuu3g4&#13;&#10;F+5e9WeYwZr88jJcOHPL0RG4dk14ttoFV86T0xd9aCw4tQMp/Nd/bc0dealdQRXvFP4e0Bi6dShd&#13;&#10;6MIPzicOmao3uztOD3cH0GnTcs6EV1lHa5lLRrSadJqcmjz7/LHJLsfK8Io+M0HXPow+k2rt7dUh&#13;&#10;X9NhJMLFxF87wv1l2lq4FYOdcXHn3BeAmi6SDRdy9OxJnGLhx2FWS/HiJHVImx07YDQPIqA6868I&#13;&#10;8nYfejXj8LK72lfnUxKMgTPXdfzUQzdOkE/81DPx62vDtdmGM2CR2/Dd63Lf+q1v5XW0N0rOX57Z&#13;&#10;7WEH0PHmf/gnf1x9/V/+xb+Og9Irbb2LUr+wWikfuDUxjG5qx2obeGFxpwcJB1f70aPlHE474YWv&#13;&#10;ZJWBlTz6HqPd8zjG6AhtbNfTrThO9R1WI7kBq5w3+BBg0uT3NQpODzKkf3NSGkMY87QYx9vVMpnB&#13;&#10;H8U5JfUJ8nMSx4k+MrtJ6Gf9mpy5GvPoQOUoKFCH97VbQ/QSpAnqJp/45Tp6Rzl6LH8q0CP4WVcj&#13;&#10;wIJz76xTW3hdNXb+wcETdAqlXMEFA5+m3eW5GaYubeHnGXhwdvK1k1dwu87rkMSvg+exCwrmktgw&#13;&#10;q6J19sgGuRjsryVtHwrmwr9t5K+4aTy6X7iHSxnk0VvaQRA3+Yb/k7fTyHHGnexKMm6sw037p2nQ&#13;&#10;fnRhdNey+DRwqqlDAznHcPWE+OSkC1+lv2Kwi1wsuKofPsq6Dv7damhsXYWd9Ut5eUFAX8tFHN+R&#13;&#10;a3Js55VdGfqlMTNClxrYt+mHmZFexNAwbl1lIeJ2xgmvDdiBYNGnDsheZNQk2g6Nq+wUO0/fs8jw&#13;&#10;2S8+3vz46j+lnx5t7jvXLOPKN775Xl5Jeacm6xwItUAAx3y+Bo0H6cP0s3ayoGACarcM9ni11S7a&#13;&#10;2jUIy8SZGKHY2STwLz7ia/UT/GnetScq0cHXP/+lsMX0W2OBOPx00zKQHHnEZzI6fK/Jb+LCtuLn&#13;&#10;5K/2TD6OkEf5RO/j/N7jMMqrhl6r0f85oi3MeHXZAoFDYE047RqBtTPDPIPlHDjOCvLi+emyyEKn&#13;&#10;aW/56IP9/dad4uzOpdO7rXtMLr246AM0jP6xg1O73wtf1cFOUaddqWwAzp5Hjx6W3N85vFOvsOIx&#13;&#10;u4bDmm0hDxsATLiKv5dXm+2k+du//fHmo48/2fzdBz+pV7ftOLmTBSNjTb06G3q0rzZCx3HgvDzn&#13;&#10;FIpT3r8w2I6jEB96SWUY3rd91VRCyovo/qgRPS0ZlfVLQ3bbVont/cS5Vvlcqwss5Y1t6SldaP23&#13;&#10;YE4EGco9eVB+G91YTB2VYUlr+WrdI71kJ2nspZtBuvYULi620KtMk9bpyVZB3y34EFriJEjfsiPP&#13;&#10;g0MVes0f6TMNd69fTtA24sjNfi3Y6yv0a/qRjoELaRdOLSpiLY9g4JP4Jee19gBXqPpzLVmQMWV2&#13;&#10;vPQosvPp3/KVDhaf/1O+8uxaRVKj55rQUJb74Lx+7tiuS32D28R3aSUa51183+HT4FnlTdxWoZdZ&#13;&#10;VxHr29dXuM7hfo3u+v5mPkQgDqMaXR3fpwlf5pA6xhuD2aAwhkMRmzbHz0F7GDDXVUqY0wJCQTn7&#13;&#10;wEBIbi9y2J2GIdr9qkPiUk8bZfDc4d3MWglAwYwgEool23jodBb5/eAtDF5r3s09+oVpFPH1nGt3&#13;&#10;1Xrc/kFPD+bbqFduBoaEqXvuM2y8kr/SFm4q20qL+gt9/odO9e7SWiFQ1OsgvZTCwh8D1IQ1HsOz&#13;&#10;SdsycRuBBwt/czf0FB4ZLKoBt3n75hr8VZqy0ko56N1kB8zqBDJ2WyXbQl9uomG67dAME7xwXX65&#13;&#10;KQMk+bQSTVu++ijCvThK3L/MGRuGultx0h0e5UyNKKGrs7ySkh3qzmqIROcX/oGRSopXS0csWoBV&#13;&#10;H9wh8ZpwPb5aS4nA7VDp2zYQ2wqOQjSwaqtby7Z6h6M6LNLqhsmUyce8rsGhwjCyK6Ffc3HA57Oq&#13;&#10;BH62oB4eZuKWwRId7QSJIyA7VDjv3sxXY2onQO4NznZolHETCJwnTp6fwQQMjoYXzwM3OFoFNPky&#13;&#10;OJtAdTtttg4SSJQTJ8bMadIvMul/fv68eEZmb2WwnoOkvY4jb+PXao7B0F+EyWp0Bn9ddnjOMXR4&#13;&#10;5Ms/MSYYXJGfet84NHJsMDpcz1/GOZF/5SSIkwbf4WkHgHROnjqANs6aMWrLiRQDbz4XPM4KTgz1&#13;&#10;e/Z5YfccJc7rqNdbwsP+tG92+byMYYpGk0d0x+lQE9rFWON8ZmihuQ6AXXRTGW+h5yT0XL6IDOBJ&#13;&#10;flVncLKDA571OlUE9mA/q1mJ44Q6O+DgcHq/V6ie12B7OzpVWfRfXrahp6w+dhYDPZZk5cVbhiDn&#13;&#10;DF7T7SbTHC0MPDq6HC+hQzgM371iYIfSURx4Jp21YyWrHeTm6q5t9WTPwcQck4tTjkEZWrUJqRfI&#13;&#10;Al5223bc/O24zun+dWHX1zp9XeZm/nZCdF0j1/IoM+VaRlo33Sw/z1Nnl2GgNL2e1YEmfdWzicjA&#13;&#10;1qDml/UAAEAASURBVIeNl3aU3I/h/0//xz/ZPHr8cPOX//4/1A6WojQCWnhmkmJig7f6aECWgWUi&#13;&#10;kxrza92nj1jJTCo1UnW79WoLR5hc6oODfguer0xpV84SRj4nhldtkint2jtLyOI4zdzfic44fWZn&#13;&#10;iIN/z2Lg9ytbNf5HgOyQuEh/wFf8Ee+gVw44u1WM4aeRxTP9J3maZ/gmrl/xG97ro83LHhP7vvk5&#13;&#10;dkC4XDaByYT+TO5aF9AHMy7I0/IFtnpCYrWNPL3FvOuCd0hoPvqLpRiZUNG5tiFqgrwOPU7A8Wag&#13;&#10;H010tCco8ITHa7JWvPLSJ6xhruMn3VWe/tVTJck7OMLZ883yDbvrWtdTAPJH/i3s1fPAmTR8rLDU&#13;&#10;UXwMTlpg6i7qky4oNzDaxpp2HdsFrvRFt1sVWv6wr6Q1P0FNvtKdbXuRhdKhkvKbPq5d1WkYr7ql&#13;&#10;J8Co4gu34BsZKNkJju7JsGvZJKkL7MaBE6F3kkw9dJyxsxwLVbYXPPQr9XBYQ+oyuwpUVxZuxkBw&#13;&#10;7LExPpdTFO15Po8eHvycl1WvuESecMnn2o9T9iT92Rj/9NPPN19efLz56Y9/nH7auyYeODspX1Vx&#13;&#10;ZV/fsUgQnXMQe8E4bsdg0ZjajFV0hVejKBqvgOGLsYQdBQ+OlGJT/nQbJtJEKomeiTgeNA9RFLkM&#13;&#10;3mBa+easIA/g11X/y6Oxh1MJYV1n+BiayqkjHpwqs9l8GTunXl0Nfu+8826Ng/1VrzihYyed5PUV&#13;&#10;bcSBwh6go8xZzi68Wsyh3c5a533czZh/ntd8tTG5kVfbOpPNs3g2Ujn+7fwr3PEk42+cwOoxPntV&#13;&#10;RrmWi6vS63bRPs5OELpZPvrbOB82lQOFrYVntZiHQm0fHtHN5c5IXer3k2Znq3rlfyMOEzg9fZbz&#13;&#10;3uJwsWD2wQcfbH756aebH/6wzzZxvt1dix6pt+mAPwcZHjfM1kVprwwo1X76cdHY7R20VkE7dPvI&#13;&#10;W2GuyiSUPl3uPRe/3CyhyqWoa/f71g+Tvr5Wnolo8KkgcqADL9VLls9r9h23SpiySx6PN/Ex/pRg&#13;&#10;L3lH9sAcHdC47nRnk0ezqotcLr/cV08p2oLwgsqgvlRRlzWW2/I6zwKrHLgqyq8cjmCuAKhnIvQR&#13;&#10;fClZcZ8grzpa93ruHow+9VXIvfTRi+Kqj0WOB6c1v9yrq/Ry4ZoCCzxp6lzjCB4s1jDE9PNX5B7c&#13;&#10;ZEyYsiMrS2xflr+16KEZg4Mw1yU5fWkJQ7jrZJq4ySP+elyAbpF6lbwpN9eCu83fHd2nCQVpFAGl&#13;&#10;Pp166qoBdJlgXhOcBdZC2xZOK6tsFcPyUoxtTKWJejDJwBD9tWrQ7pzBomD0H4LbeQYP8SUeqRC+&#13;&#10;jJcaABYE5FuRV3mK5pSra8vfNn7SCn6q9jy/dZ3oCOSG0cjVX3l7dQ+eLbhTfrIVDxbYBPh1Ycqq&#13;&#10;46vygCsYCOWv8zfyXAIffq7D5K1rig38dZ65lzY/ce6VW8dN3tddF7ReSVr6euEncWCWgRNWMTma&#13;&#10;r0kcxZnEUmwla7zoBuzFOEVzBtsr7+nnXI/Y6DEIEpdVeBsWj7NV/e79N+Oh3c+A81lWzi82d/MO&#13;&#10;oYliLa1kUFFrwJQMadEWN/R33NCejEGp45dMojoEt2TvotorWI4p2/wOjviHpmQ0EJrIoOt5Bv3D&#13;&#10;rEjoHx9kFcEXVO7efZDXcLw+knedYwgZrMsQyaB3GNpNbL1Ow6lSk+JMoMG3c8BkupwEGXSthB8d&#13;&#10;X5fRwmfQDpZlsDDI0m84POwaOQ58+D3N6g4c5WE8OFjSaobdLO3w6hZjANzNbgzBDhJlpNttwGlQ&#13;&#10;5zMEhsn1ZT7va4vrZVaG9vee1+s6dp7hLbvJK0AMGI6Mx49SPz5hWgIHyb27vbvBBC0egprgc8Dg&#13;&#10;kVdytNfstmCAjBOitj/G8DGAWp3xuo1yc5bH+cveEbOXL/ZoH84HuwhsrbbbxsqAcxq8HmRyJtS5&#13;&#10;KWk3k+Yx/rTNi/PFeRQ4zh2p1zZi1Nh5oX5tYHeH3TzOJOGIsUOFUwc+eKgPlTMibXoYw+vq1ETM&#13;&#10;60NeY0rbBie62etcznY5jyOF4Xbv3hs1wXQGigCWPoIvnBg+V+2VJ21kBw0+0O1wKnqSZ3/51DNn&#13;&#10;yZOnT8ILzpS0S+AzEq1ecQQwDvcvMjFPHQd72T0YGC/iAKKvRlf0gG6C0m0jfttTlnaFZ8e7A6bx&#13;&#10;Xctqp/x6f+l/hieYrhMYu6/Tpeu65b35bOIG5oSCrZ+HFG2i/Tg7xXs9Zy9tS4Y4Zp89e5i+e7j5&#13;&#10;sz/705os/MVf/L+be2mDzDnKkLHtnHzrY+So9FJWm9bau9nUxg8crBjCkR5srcm5ZWdXfrk+98Wj&#13;&#10;pMtjUiFw3HGUketakU77M/Dh7Adf8nT/fhxj0Qun6aMcJj6DfBynpc55mPY/Ci2cp3G/lJxpTTA5&#13;&#10;C8nsWRwtp9mq7hwUsl76xaQgdUinVbUreain4HgQ/U0e4cshJ5QzSYH8GP31W/rdlONUoWdSrPLr&#13;&#10;oyXH0f3Nz8BKYjmJRjsHXssAzCf0/ciba626B+cJwyd4G1+9GgRnPKP/OIjwqCf5LcPgrGWpxjb4&#13;&#10;aHz4JF1Y56mI1/wZ3F6T9EoUeJPftepd6JeZ1q6Qy+R1HY5UmQV392iv9OQR+jnthb1pA6F0dNId&#13;&#10;wKe+FNBDKk1t5dSjA7TZAptunVCT63nIdepL1gojH869U776TOktHUn7B5klr/R18LyOIxv9mVxy&#13;&#10;z9nVixddZz41nz4z+ctBIn8knh4lS5wf5TCJrLcDJfJNJlJp6dLQXq/mREZMXLOKk5RAiHySl7NM&#13;&#10;8s/TX44zCzRuaBFOBzSdpO9mFAg9HPMOGOWEMan2pTRf0cnZZdkBgdi9nItyevF483nG5c82HxYP&#13;&#10;juie9NPDXOn6uxkP7HhwRpgdnV77u53r0njhM5rSV0MLxwg9b8zEizx2PaEthFS7p1ZNG1yyKh5a&#13;&#10;8PJcWiI9v0xe/Uu8AETzeHklJQefswvoDM3kdUFOmhexL8jLQeg7DU/YDNr0jTh9HID/JLsZjfH0&#13;&#10;LZ1GhxlbMZ3Nok76D9+81mS85zjRH+ksr/DQ/2+//VbpLfqNzKmjdU4ABVkLRvnQ0VY37sZGsC1O&#13;&#10;ec3RDtmDsrNGtujSZ9mFD7+mOuc+5sw46XjJxuHceZo446WABqy18KHP2LFkQQN8NKrb4hZa8Msn&#13;&#10;kf/y3/6bzS9+/rPNe9/4xuYP//APNt///h+UjXgY2TrM1wR751CghRb1YlDvCGWnRA4xXXylVXLx&#13;&#10;sHIuuOrfQpfPTeS+nsWlnsv0F7yasX3GVPn7vvMvAlRlhw/Lw7b+qQP9BdRfQi9scUw7lW6/gVdl&#13;&#10;gfn1oA2m/66vc48fFvIa3135LS4aZR3SR9Q/+Djzgx5r+pvWHfatC9VVrK6WxfaUSaOoQ98wZpS9&#13;&#10;moKl+yp/9a7UDP4wwZPxJu0YefDbYQxJT11X5Uy+0sXgSc0f16E9t68N0uHRbd94jJ1rJ5xAw4Ft&#13;&#10;zG2o1zGpTPUHPtd5OLxe4zH3c22YDWXaYgfzq+PzlcYeVCbzDuDEvP46+UbOXpermLgkuF8H5RnC&#13;&#10;E8ZINEDo1DyZwhBzE8/dYKixlwaLYLmnmErBia/GIQRhaqUnS4okupVybqaOpFR+146zsoQ/Yjqg&#13;&#10;F/wxlMFfl598/zXX4mXV0Y0/8NoZQbXv2gillT94FG3pEMFyW524+iXfBGVeF9bx6iy4q4w3nyXJ&#13;&#10;t/uJ2dXtSSdg4A28mDqJ7frFrcPrnqfOomHh7cRN2YE9z+vrtNWUmesuz+CzwwU8RkpM6KC6i9dp&#13;&#10;KZOr/IzxjpG7stX3MmdjOEgpWyv387m2N97IwHiQ7ZAZaD/65cebh59/snkz4+u933oriiE7AdL9&#13;&#10;qYCUrh8c91K+2bFrm6G5cE1i475upeb/0Lijyd3Q1fJZj4lloFF8ViVv33lQThMVv/XWWzX4PXn8&#13;&#10;vPqKAf9ZBn/eaPJdB2nmwFMrR6fZ9m8gxScDNbytbhloTbSPDjOAm9y+yKpDtf9VnBPP26kSuIyH&#13;&#10;J3GI7HZk9fvNHCJPn2dbZyZFFKgVXb9LhtZVVrVibOnHtUoSA8ng74DLy/sMpZYxA1YNKFG0cGKA&#13;&#10;Po7BAt/aPhuFW3nTj8F2kBv6zjP59t4wg83J8iZ/AueJSb5nPDDRP4sziXPJBD6VFTzOBs4FTgvh&#13;&#10;5XmMuqS9eNErWaeZ+Hs1RdzFBcOwt+oyXARtwiFhl4nJHgOVI8OKoDTOEvylA8qATV47neZLNM6S&#13;&#10;uPdGOxJenjlgtp3Crv36TRwTgXW615NYA48vkMG5HL2BJfQqHd5lh0rqsKp2Fro5VPAAv0/S/qfH&#13;&#10;ZzGo8tpMJh45nqX6+fBy/yw8KZlhAGYXSGipM14Sd7CchwJv8bUDJ+1wvwzx8NsKZerS1kZcMqJd&#13;&#10;0FyTvRj62pResbOEPr5zmzOo8cdf7bkO2psxSy5MVrpvrHPs7uUV5qrPzf3kelWHTEqXk98PHpOX&#13;&#10;MSdu95z0pa4kFAAyL452kK9/7ulQePdYVrfLKfDvZoWXE+5Fdn1Z0WQc+wIC3thG/zyy+uDNu5v/&#13;&#10;/X/9sxjuzzY/+s8/Th9+s1aT8ZMD6jQOUDtISucFT1+Kan3BuRU5Ts3kuwzSGFucBfV5z/CSLXcV&#13;&#10;J4X2tJ18cxFnovxpH6uc9Ih7eHHC4ol7eoNcM9DRZlfSXvLfuZst7+n/nCUckyZpdXZsyHfmj9VZ&#13;&#10;O5ScPwQOfWb3Sh1wGHxqEkU2Ii8mlnTNBHVrg9qBlCtZ0V8ZZ/RG7WiNHK3biXx1mZYrMPrARVxp&#13;&#10;Xb3bYZKY8DFELm2nDbUmdu7kCL1gTuh2br3e42W3fZW7ka9paFzgrq+oA57wD0np5zsZB7uM4gAz&#13;&#10;lKlFzZPjJi5rnNxLX1/r4TV/0LPmW9GXslP+ZpHJP/FTtspNZK7r8nPvOj/59RnGOafqOA+gPTDx&#13;&#10;VPBamfB1dUgfxxQZUk9PRLucsn4Nk5Hf/FFO3nluO3HhncQlzIo/2aTPq3+kH9JNwlZeUkc/izQG&#13;&#10;cC56nTzXuqffteYu6J99wLC4hRcZv8jMfs6WKFkJXHRFm+Y14ZZDtgDY5Ph2HOIv4wQ4p2PT8ytP&#13;&#10;+n45MtJHLm/1jlM7yGr3Y+RP4FQkf1wwezGOHn3y6eaz84+qL0gv3Zb0e3HupqF6F0ocpEfpw5kJ&#13;&#10;18+uE/zBUnSVTZ9rLUwlgv1Feu0muWXcDC1nocXcQNubK0hXtpwqoQd/6Qh9ZT/50Gr8UM/dOEzs&#13;&#10;oHkcR4JXed958GacLlkkCR7KWbhhM3CYCJqEE8E4rv3tGNk/0k7RKXijfeJw6VdW2j44zk5Qr6KS&#13;&#10;Bw6PGfenn8ONnkSxPOItELk2TGefcAgvr0GHh/IaE+36rJ0l0aHqpE+9JlR6PfgIk27Bh24EW0A/&#13;&#10;nckZYmfu0W2vBcX+CI8ssqjvjQfZ4Ze8OMopz+56/PjLvObzxeaTjz/c/PxnP9388Ac/2Hz3u9/d&#13;&#10;HGdXylEczmxj7Ve//KnRI3F4F5C/Mkz/mgLwEKrPLvfX+8gufV1H5Q/mXx/WCH3d/S5NX/q6AF91&#13;&#10;D96Tt/FpOqo/LnDW+eQZ+BNPDiYUXENz5ES6PrXV7Uumesan/t98S5qy+JO/A+4ajoWfPJmHKNx1&#13;&#10;9NzNLkl4gN1fAtKWw5OGJ02cWDG9mPC6ujpuym/x38Jr9IrWJU5ez1va1IGYJezuiuyKHfhrOJP/&#13;&#10;q67gb22yJVOPpf0weKzLt/ZLzK9b4eRbA/m6+y2bNQ7WLleEmQxZ5X0eYartXDF2TGqsaNsij5gt&#13;&#10;0gFUzNC44lOpq59QeHnOvY7Ow+0akyqNifk8bbyePdlKgRIKxZWl/BZQoAGZYNBqo8vTMsa5rbwp&#13;&#10;tg2Ny/Zxe7Pm18175SeuOwrcegAHgPFnMF+H5mHHrMsWT9YIrQvlfp3ew1DzTTZwtv/CH6G9tyZ2&#13;&#10;DhzsyXIl5M/UK48qu/N0OcapMHn6fvjVDGte7eqvAkuZKedq9V6QX1inea74Fc19q44d7FXyFg68&#13;&#10;+wcoOO0BLtJTtErnT3lnI58nkcWzoLJ/lNe8buUgw0yAD25bbc/nZxP3NAbHxz//cPPJLz/dPMsA&#13;&#10;dZTJzb07DIEMJqpAR4ygI8ZtnutvOZUSkXrayQCPUbyQymShBtHCZqF90juOzJJvyq55SkYpwORb&#13;&#10;YBmErfZaTTjJAC4YfBlTytghYguu91jJ1meff7bZe5rV4pQZmAZVK0f6alpli0s5N8Jg8EyAhGmj&#13;&#10;uSfDsxOrVsSrLR2Wmk/exXAw8b+MEWUCZjL9Vl7pYeA4fBZuJu3oK4MieqIcNbV63WeVkL1yZKRC&#13;&#10;Tod6xztGCZk1afcpWrsrGCmMiDKsikdp3xh6HCRwMZFjgJkwHh9bZbFjpHfT4ANngQmg82Cs3lhp&#13;&#10;yk2cTvcLt6In+HKChAnBOROtU3zp81nsdMHze5lkjnPj1mXv4mjewiHviOdXE8sYiKen7UxiqDKK&#13;&#10;4EN/ZU9JwcAXAdw2PCMPqZtjgmT4RG8uBQ8ez4M3QxI9VqSqfRfeMgoZenhQh9uGx+iwvZYBNztQ&#13;&#10;XlyeVFk7atRF3p5kwo735JjcMNLIhGdtyWhk9FtxdD5NOXXCd21KHEyGa0tzeOMcm/txBM3EWzui&#13;&#10;pc4wSf7znAvz/DKGcGCSS7tWxujAi3KUABrc0jUCX3+Y0Pyap5tX9OCJULzJrT72ujBy7rr+Td42&#13;&#10;8rruggmfCvpqx9MOeKE8/mxharT6dYlyAiyo+8RlTYSUCW70i8mNQwmJw8vIaJqsvvbwv8Vp8tFH&#13;&#10;n2QHRk9wTIzIj9FTfWxsNcGHHqE3jMPrFSf4mbRp52BbCGljr9aVDonT2CiL7yYndprdjYzp2wKZ&#13;&#10;0z5o08d6x4nJRk8K7V6C73kU7PPIzf170ZPJ134ICPa5ZtX/Y+CbTNUkMrhYHVYWLHrAK0OVL4SN&#13;&#10;HGBbTZ6Cvwki50e3rRVuY1Ub93DVn0aWXNGHp3RoOR+WtpK3+nDkca50NRqnT+a26uk2bb2tXs9w&#13;&#10;rPyBM89gCgUj+dSvfdWtXSaAgY+1CyYTFuMzD1dQq6A9yR74Qsle3e3+NE5r/Dpt4ifnPM9V/NwP&#13;&#10;3PXV/Ric8Pd88zflp451+Yl73RXPlJ32mTxTfiZV4uXzwz/t4V6+MY5xpuE1j5T1PHUMbM+cdGSJ&#13;&#10;jJVuj6yDV2c5LTyWf26rnvQhZYWTTMTp856QOxernTLyNa+0WNus4krfJIq+N8Yo657c53/LF3t2&#13;&#10;eQ5lVVefyZZyqdfuC7JLdl5ERzpvI1o4SGYnRfQyWFbvLYa8jN63w0IcDfAyHUr/8nPY5+3AgfOL&#13;&#10;0H+eRQE7K/TPcHlzmZ2IZNE5SkfB/Si6uupP2+vAnEQnOUT0LDScwANPMk44zLVxyFgU3s65Jnmo&#13;&#10;r2NysKDL862MGe//1m9tjoPri+gdB5E6c8T16fPH0W1ZxkobG/9SqMaE6jPoiW4xvhtDnLVSNAaH&#13;&#10;o9gybA08qPO2AoN9YBxmC4Wy8M8u9HakaG9Bm2oP7SaNLnsjZ5yIc8/OKGdUbD0LD+WoCt0WerQt&#13;&#10;h8eLjH/q0T7giZc+cm3s1O6eawxN3Y8f2bESh014YCfPw/DU84Mc/i0//MAU7PiDm5/4tmmiyzxz&#13;&#10;MqUc1oIvnVz7Yo5dDSeZdzm42/ivXX2C+PmzHtOvwsef//Qnm8+zIPjTn/xuHCc/3Hz7d76TndWc&#13;&#10;Q8aP9PXwzA5ruwLBvRUYZDdEloMTF2my1mbNU/WWzGs8UJI4/K78lblLJEPxy3UC/glVJvQU1OXK&#13;&#10;/hDk6NrqsWOSR9D3C8by3HH6eCUXPn3Xfyd+4ji9BIvErwva6WYYnMXj3ciB+Gqz8N/Vc41j6e/Q&#13;&#10;GRqGPwPXWK52P/B2gf6N3GqDhMqT9Gl7cbWbJZDLJgkv7FJLk2B01S9Ph0Vf8VQDGmhNR+tDeQav&#13;&#10;69emaeLoYGO1oDzapdV4lX7lHvTJ716Y534SUbELKp1Lnpv5PDeeDeNmekFJvRMm/eZ10rcOk4mY&#13;&#10;jPP8D7oWxV0yJGDtDgzc8ojnFK+JBoWnwaySMW7K4x2hKcZiwgpGOVGACIAkFZwBXoxJoxMIHZ6S&#13;&#10;SJMU/KFLB1GO8VQ3KTxp4Axz3Yun9PrTiEG4GjTx8En9QDi0yj16wBXcr8Ma/sTLK36d5r5htZBt&#13;&#10;867oFzf8lPdm+UovZBrPgTHXqQMN6+BZ2jY9fBII9H6+kqCuel7ip97CIcqx8+2MpEnXhu34quLL&#13;&#10;n1fpnPyucw/2KICpf9I91y/W4uRHMe5cC0VmxzXquU9c8zANWHCCdxXFhdBc2TOox2nx/EUGr5xL&#13;&#10;speB/iQT3PNs87x9/+3N7XtvZ7XicvPTDz/ZfP7w8eaLLx7WgMxYOQ0/XvqkX1hoxYbi3sv7ntSa&#13;&#10;Aw1r2xnjIPX40bWl9AqXKDGRCSma0PdNm2fxYBfCiyHf8c2PRRYThfcGTitbXT58T18zINty+tFH&#13;&#10;H+b91bcDz3b6s0yy3sw20rerLU1kOB+s5nASCGecK4HFcLQr4yoGAj5yfHJu4W+tOqst9yGxJm62&#13;&#10;+XJeer3m3v3sWEldAifErJSgiT5wNoKVIYrbro5wI4P2sxhHWRWKUaOsVzfQhF5wy5hN+3AsmNQx&#13;&#10;chkXdi2YWMuHl5QyI46OUV8ZN2kkg556T0+eZMtFaAhv1PMyeQzmHBX01ByuanWKUVA7ODJBZQiV&#13;&#10;AXTezhD1ObiUwwevui5OM5M8X/XoVZ92gvTE/yxnmBwd+RJP9zvlOB/3j/tQV20Jb+1ZDqXsdrEd&#13;&#10;2KsSZIcRCS+TZ44htNfAGPzv5yBdRlE7P/GrJ3oZOuueM4TzQYOZGHMW1RkvdFvONOHsQYOAH57b&#13;&#10;+IwRHbk2edjLyhs81G8SOUGcZ+einJ/EgPZqU57Vg/+1gyBtyRnVbRrdTa4i9gxdslUr/JEz21uP&#13;&#10;swsnrQmRcuQwhKt9g5frGDCjCshnYz4Y/frXheRfq4C6heHTzULTp8WPTgsJtFdNGJTblYVxHBqR&#13;&#10;S0buJYUUBWVMYyRrv/kajZ0fxs7iXfKqx+st9+/tb37vuzFsf/iDzV/+5V9lsM0W8zgDry4z6Qhf&#13;&#10;C35kSR8PEgn0RhtT2sa9SbnAScnZ2aHb9u233i55hjPataWJFbkD3yt2JiX6NP1HdmfVUxmGoIkG&#13;&#10;vXr7Tl7Lyytzz7Pd/4tb0aPn9zdv5BDb+9nab4t7t+9u4qhd9OVyqqVu/T/MC3rg9k4yPPZjA5Re&#13;&#10;SX1o8CwfHupL7ltueuxCo1FAmklQNWvYrz6Haq4n14V/dCd6wHO1/bpgFD7uWi4mTjRYlT+RU65o&#13;&#10;XODMfcEPAtpCnMnP0QJXXfU1LA6ThM7T7db3LU/gDwZz7fyNdxVe/oA5aev4uZc+eSbOteoIfmSv&#13;&#10;x3v4wLvH77mfMp4nrGGKX8Pf2Q498ZudPQGc3tE8N54Ju3JdL1g1aYvMr4N4ktwLCo27dDRMwPdp&#13;&#10;l+mreEp+yRddqd8osat3KR34NfDlAgZY8tsVZeyZNtUnTExHL9RXIhacOamNp87roU85L2rimbrx&#13;&#10;JKouOiP9IXpUk7XtQG6b3/qfXROe0yMib8Etz/WaZ3S112+OsnPiZXCoMS79BLw6QDl0cZyAu5/X&#13;&#10;e04yVkWqontaH5QTILRJI1hXoeE45QuvVJQt6+nvkZPco81B+A8yDt7L+Mpp4lBa9Z4lvWyG0HmV&#13;&#10;Me/UWJA6r4K7tsHDy9B7FP3/ImPDuXZO/+WI5Vg9CF9M7uuzxMlryKnxNEAsshiPT0+fhu8v49Tg&#13;&#10;vM3B4Tk/y/jFDgljNh/HmWxh1cGuxlR2Dh2mDnQak7QXWBZeBDTQDeSCbWTsxIhbeU1baIcY/cyR&#13;&#10;H1sr9HBqeKavyAuY4NVh1alPGrl8EfxGPlw5SjimOU4mkCV54U0GOXiUJ2t+1fbBDR5g1C6iOFPI&#13;&#10;DDusXncNv8gHGp5lsQM8XyStsSAV0XGcYI8ftp22l2evxnC+ffnpp5uPfvbzzU8/+GDzx3/yJ5s/&#13;&#10;+KM/3Lz/zW+VnYNfxuNyFqVCr7ThFfhkIi1Y9JMLNuc4K+jb6kcyJJQtroEIIVGokrmm3LWQ54pL&#13;&#10;vuRsGO6D7zov2NdLyt1hm29gy1v3uzxyJrrCur+7r4X+pK3jZRy4eCxt0ie+oS1/0YgW/3Id3SNV&#13;&#10;OXHg2O1ROqfw29VZOCz8HbhTHwdZzYNTBgkFY4EJbueTAvIu4GilJW9u+rdLfuVO3oKfFPdFzwK/&#13;&#10;69ACcuwCOYCflHaaddnRibIX3UmHwhRveOCox7Vh7+hpOLt88nRc3+3+Vp7raDXduyzX7mo0UdE/&#13;&#10;NKjwdeXTH4rAIkJj5nkG9WqMGDkUk4mbUEaPazo14952NmFbPqPc1CWO0eFKuMDGWDCqs6esQ6lK&#13;&#10;mcZQv4ixZLByOvUegztl/KODlW3G5iZh6qiH/IGzOA0mxy5/5yCs6hbgMqHyN8iU2cGe+IaTMiLS&#13;&#10;wQNlitYVHROq/hKO7lT4527CwHdtWiYFzjpKS8SkTx51tIJuXk78KO0yGjMoVXvBcwltUGsD3vjG&#13;&#10;m6JuY3T4uWQOmowbg+6vE4YWeQefuafkhwaDrU5W7b/wf/K5Cs2jXb3gKa+9hhyvhfA62IZWg3QS&#13;&#10;AjbPyRO5ucrW1hcODd7PDoB7b8XD/+4mJsfmv3z4y80nGTyeZoWGQePd4cN42w1odilcxXD2asdB&#13;&#10;4B5E0BgYee2zFJZ6hptDo8G1aIH1VubQF97VZGVHB9oolVqlQYuI1wSDpbZUB+M6DVT0M7x/93d/&#13;&#10;N/1v+fpL2o5j4UVWGEzETNQ5Ha6OOR+OM6ia3GQyHBj9zm622qZ/neSrLd6vNQj3xDj44kWCLbNW&#13;&#10;qvtwyKw8J48w7Uv2zmJInMV48wpJnWESOhkhJus+dcdJUa/ZyJc8dl/UZ3mD70U+XctBcDs8t4OF&#13;&#10;0VCOm3CjVpxSHzkVyiEQg4yDg6PDqy0CWgU7Mg4yaXuWSd7zOCK8amK1yM8kndF1i1Mk8d0eeaUk&#13;&#10;DhlGgF0snBzqdHic3Rj6gZUnTpf7mTAy4C7zysu8pmLyyMlA/70gw+FFtVXg+KqOsPfCJJSMW/1r&#13;&#10;fNXNkeJwvavsxjA5tdpvSy2jjHFtpw950Z7odr6I9verA2RThvxLK8dSnp9mC/JlPvUKbn1uNviQ&#13;&#10;L/j5sgk8rLjhtzZNUoW7OVhX0KYDyxkbtbU5BqG2sqtP+3JgCWTcLh+4DF2DD8NYWm+Bzuei4yir&#13;&#10;MmXAxvgLXc5RITvOwDEBpqO0y8tMLsDpSRIcd/1lbsOCCnghXfzEdUr/vV72VZ26zusevJuBQ2Dq&#13;&#10;8T43mHKJm5/VT+Fmec/4VGND0smPs13q0MV8wYGsC7ZX+2woPYPuiEedWWIF12tkR9kp9b/8z//T&#13;&#10;5uOPP918/tnD6KGWd3zUjpwsdvTo21Zo7fIhl7fyio62Kz1ZertXGfUHzla7wuZw59PnT/Lcu7cy&#13;&#10;nag+pU1qV1LGYbqEDqr2zhUftDsdh0f6qAmB+j/N500fPU7/S390noAVSjhZPWfogXvlFcfgnphq&#13;&#10;d4dU052awHb6kYly0ETG1FcLM4EFRmUM76YNyICA1lrNC6wUqnL6ZclCR4mufg53o9p+dhAaP/RL&#13;&#10;icZJ+UcHVtngqS3xIJmqerZLtXHwGTzmChcBTOWU8fqU8jVRzyq/yVwoKHz0BfUUaclLF0tAVrBa&#13;&#10;YIDiQUwH+qrxa9on3nVwGbilm8jjgrf0KTv3RWPK1gG66s9Pe+Frj2c7e0Ze6Q2/YQ28iYcHHVTw&#13;&#10;g33lXeEmHQ36iLTu+yyN6GRteCOMEY73cw+PNU1DtzjwBLSvaQxWSeuzhC5qAm41vdtzJr7aQpxx&#13;&#10;QZv56VeeKy3OiSlTZ3okLx6hgxNEmnM+6PN6XTXtBm8NyqbtMsYNv2C0jEFaNyCipzNptZORDR24&#13;&#10;bLNgE/mPMzWv0zn85fwkeEWOshZWdk6Iynicc4TSNy0CWvipw+uTzxiyF7l6ngNQ9/biNIpPMOhV&#13;&#10;XbEoSrbY1H7GRP2GXMLHzgRzAWPinbRLsKjXNoJS4Q63s3ypR789zThznmsQLvvJ6x52oLAJbmWe&#13;&#10;YBeFV3NOMxbT/2/mFcR7t+PUia7zBTmLNXfydTzthRb03rsdO+VZnD73MnafdXscZR6gTZ7m3LLS&#13;&#10;K8HpJG3JgXHP+SvRPY/yWq9FIzLMBmIzKVN2YujSTmyS0m3RXS1/duFkXA2u2rlsptBUOyiDN/kY&#13;&#10;2QuIam/wtTdneO+2wDsyHNsp+f1GVjhQ5G99mR022YVrp6izoC4vY0NlIYkeVZazFy5kqvphaGS7&#13;&#10;oeH42IcJyJTWsHv2zvJaEace/d/jKl1/nFd37mQ3dZ3RFttpPrf7RXYi/5t//a82f/2f/uPmBz/8&#13;&#10;4eYH2XHyrW//TojKAl1s4sPYlrczXnB+4V2dR1Ly0f26vzJVEts8IbgJZHr63ujJSsif6YcleCIx&#13;&#10;eUJu8anszgVW6Yzkcf2VIfkGvvxTRlwH6ctdbqZNJn2u63rWcCZ+6tg+u7mBn3IlK+Q//ZeMqU/8&#13;&#10;YIMiz6Mj04wV5BMqb/B0LTtiQb4WgwMk0TU266fN88QZE9STf2yD14XBQbl1UBZtqpFH2PHEM8zh&#13;&#10;0vItXT7jNPrkJXfi6pfsdPkWRvry9r4gNUT1yQd2p891h4e6XhfkV9ca7uvyrePa8lrH/DfeQ13A&#13;&#10;9HXYIhXjh3GXLpmOH+M/nUrQqc29LymhdPTxkM4kfA3r+v1SY4ivCVIajoHBgAf7Moq0mLoIHAEr&#13;&#10;wVgagzc/tSbOQGiQbOZj5DqgZx019wwbtM1Pmaovf8Dorw00JPCHD8rVILiupHgWHIaJ19J2Dzd5&#13;&#10;OylrHCquSbkObwWb0hRKQBeCWhGI82t8wR1+VB3Du5RPlsrXwt60D0zXodf9LuBt/8bg26WB17x3&#13;&#10;vVY3ZRAetrOEYRH84bj03WkLsApGgWlYA1/brIOiaDa8kwHWQBzj+RncM2HO71Ymhg/efD+r/Xc3&#13;&#10;H3765ebvfvpfNo9yori65d0z+megsB3R6slVDJHzfEVnJgQ+QctLr2MXvRF0aNxAZYvW0Nx8aD5J&#13;&#10;bJqud/CvhAF+ilK8BkllGScm8cd3DjffzuD2p//0Tzc/+uu/kTPpPUgagHtllfLq7ewcEZwLBvVy&#13;&#10;Di24cJhdZCu9AbxWgTgjTGBi9Bh4OTgePrR9tJ2gnvU9k3pf4TkNPKGMl7w+wtjX38uozdUkq3es&#13;&#10;NM0cPN4jroOOg5wvq6AJTIM/JW+QB/8FuoPDs+xMwU+TMDyow+wyAT87D/zUZ4AV9M3b2YJqlacG&#13;&#10;iyxK1cQ+5awGyedcETs6KHkOB+X9yrkSmDNYEUj4eB2hnCwZEKxgZV0vu5W8S8whk0X/OCA4AU9P&#13;&#10;Y4CHttpCmvNB0G9Sy+kBd4Y2R4rVJEGaw+O0k/Lw5JioV2lCezlLUtaE2mTb7o7eJus9+pxjkrwm&#13;&#10;svgBZ3LPWVJf5glc/QtdnBzqN0HmOOGgEaRzhM2ngmsnDCtaWvLjJRlox2rr1eNMzA2W9DIDlBEO&#13;&#10;N6/o2EnwMvzqdu1dACehtVZhw+eTHO5ql5HJ2O04AdQLvvNY0F4tqB8mXd3o8oP7hLldx03aXJX5&#13;&#10;h4Qpt65z4sBzX7o/961fWw9IG3wmv2d5ewdJLwAwOMU/yOtq+NcGVIzQwNUfj2IAc6yZUFg9Pc1k&#13;&#10;4Twy8/jkYRx7Dzbf//3v5SDqv4pctR7HR/zGna63jbGDtEmPh/oDXuCjdgy+cQLDyyrs3bffTBtE&#13;&#10;FoJTyRL5ixwWjQujPRvD6Qyy5Isc+oN+QSd5BQ98Ex+TQo6RYw7A9L9HMfzv388KavDVxvqTlezd&#13;&#10;eJSSUdVz8Cwahn+a0FgkjcMP3+iUmsgHXvF7wXF4HUQwomCUcRkYyVn0lTyT5cBkn4TK4tvVVXQ+&#13;&#10;mWPIpQ1qohu4YF7eMjYxPFOgQM846qnboPCVN/nWYf1cvE+98mpzk5Z2rNcegOKBZpJeQ2GYEioS&#13;&#10;330R3K1Bva5kuYerssWTxK2f2+nTMoAH0m7+ioal3ICfHrfOG6nfwi58krloCsy1zICh3AT1wsDI&#13;&#10;iZPsFc/C1F12Y56Hb8qPHihbj6Cs8qeC0lHysxfKhugcS74eM6u9E+Mq73p3SGXMH/HqGxrca6dg&#13;&#10;p5pKL5tCu4TP+ZP4nvwoW/YfezjyXQ2Ycu7FX9UO1cBOX/FKLyrsQmn5ie6OU3M/zzXx5b1IsNty&#13;&#10;PzsdCh/PbOvIgsWfWjCJrOqLdmicZyw7iqOT7HKMODi2dHBAlXs+ZdT2+Onjzf07mcxYLIitfHLL&#13;&#10;Lolkuq1NMp4mn8lv8SL8JI+kr1oRzYnYD2z9D17ltNSI+Vld9iqPNixeODsr8JwVl8hlh2fGvDze&#13;&#10;zhjBgUoX0lNplaqX8/BpbAl2x+3oQZ9LNn77Ghvnx/28avz5F59nnLFLjvMhX/1juyXYJecLgHY9&#13;&#10;OpyWY1VgQ5B/emp0CJsCjfQvu44u67PO1NkHo8OFvUK3OZja7snSf3RgfspatJnJcFWWP9KKN+GF&#13;&#10;OsgKpws8vvziyxrnjcV2lWhvuLGZBIsWo3vZEGCBTw5bFlue6X67AOVlN5DnWlxJmxxGZsQJ0l9c&#13;&#10;PE87sU9i58TR50B2XwY6iG2AV3CxGxm9H/3iF3HGf5rx5eHmj/7RD/MZ6m/ls8zvxGGVM6r24ZjG&#13;&#10;U0dk0U7RcSYnMrRK4gSvqnNN310eZkI+slyZCBeI5Epg4C759fklttLB8qtsk8fDlK2U1R95psyS&#13;&#10;Z8rLtYDY1o1PwvC4HpY/8Bsc57pO38IthLdYVxlV231T8qC/pD8IC4uKP8q/AjfltBleT5h6akxL&#13;&#10;ZNfU+r7ypqfX+IZ3yqVf6x/JUfRW+YUn28WGLBIULgvaPYdM/sAvvBZEp+7Gk46jGxYMcp30Gg/y&#13;&#10;TO79KgTGOq+4zr9r487Yf6dtdtdGYqlunfXa/ZqHa/zWmdZ5xP9GHSYLrwIWy/1duKqmBEKNtSZQ&#13;&#10;OoQVISdqzwTIIV22CNZ3zxfvLWNHuV8VhqFEi8Ax6GzZc0p4NYTOScWnjmQIuPwiHISkJ7EQTD35&#13;&#10;P425rbOyt1DARLrfCANYihbYbaG+IYCTdyXLq1wgMqgWYakUwFZZXnOr7q5feb9dmPqku7+ZvssJ&#13;&#10;RhtzOr78OuoWzxTddjYELgHIAhs+F28Do+tqI2HyuQ4O8rvvsMOZwkRs47kk37is02wN9DxxbfCg&#13;&#10;sXHSpG0oNS1422Hq7qeCEb6VERKC8YGhcOETwdkNcpVB+Sq7Su5lR8lhviTzxaMc6PrTn2weP8/E&#13;&#10;NTK0n0mbQdkgbGLH4GhV0003CmAv20qKr2RPGwe/8rIGxrBDehlNC6YuQ99EDe+Kc0tBl6a8c1WZ&#13;&#10;FZnK6Fu19TODbDAoOvHs/fe/ufnzP//zOEx+rLbUF+Mlk+AnF09jmNvl4UsoHB+21GcgDY/KgKhV&#13;&#10;XM7OPqMAfI4MB4k5YJTzgMycc57khz8cF1ZjhMOXSV8UI5gMwqPw3meAb2c1ww6CccrAh44QGFL1&#13;&#10;6dkgw1hgTJzfbllgIDlNvHcz2EnSXCm+25KdMpwBoRIH6v7ls3ZGMAKf5RPQnD4MDnAFBuZJzut4&#13;&#10;4KC60GRnx95evuyTZM6Spzn5lFoq2lKGc4cD4OK830fmDKndLOHL1VXO9YjBxcA4yq8MsuCkzTkb&#13;&#10;TBiPDq2O9G6J46yAlZMquHN24EOvnHgNySBtdavfXYYrGpwbAYcHWXXTNpwnArqKD2Qh7WLl/3n4&#13;&#10;44BfO2lMsuHD8VS7SdIJ7FoRbp1GtlPmLF/wOQiuther93FO0IcfejzPazZeqbTah3fawMqnA/RM&#13;&#10;5tHG0aLPBOjmIvQqTxZpPhNvu1vsYrHrkAxdXDJGF0cUfmV5ZMYKV8ErbowwMjU7isTf7D8TJ376&#13;&#10;Um5/o2HqnDqmHo22vd/itpPRKTc4yusnnj7OcnOue/XVBX2Q/NPXVY9enZ0j7bCOLFlBLp2X/hze&#13;&#10;6dvf++53N3//k59tfv7xJynDGZf8qk+6AxWtStY4EB1G1sE1CWJ8a5+gEvnvVSf1a/v7cVy6z4t0&#13;&#10;JQO1CBJZ1qYMc4FRWY7AwHPuj1fXGP36oNe6pHMMSXMw8nFWMrXrs7ya82V2mL3/3ruFF9mEk/o4&#13;&#10;L/VistU87Z0nYJXRHFxZGRw0JkCjaxKdhKXBA2vaI+SX3e2ZzDEMya5/JVPhv7oDdFtmyiZLJq2p&#13;&#10;LXlqdV3Z/EzqCqgqo7fSgGk/E4OG6RmMdn40XM9jfFd9qbDqqTE25SLjs4ikHLjorMN7wQou+CL4&#13;&#10;u1BaT0nuuLKJOwWNza+lHgUTtrTlfsZ++Kx/lTF/Gs/rZaSJx7uBVTKc+G3/DNODcZ61A250GHjX&#13;&#10;rsmAnm6b6D5jB3oTN/Ap4rIjXFN3BYUqeN4+JGu3c8fRJzs8cc2YVzuw1Lv81EnPjSyhhywK8vTk&#13;&#10;add+S0KJgLLkwdUCQ4XgqX7/Sv+Rt/DEpFY7l0wWD/X/6E33KYEvRd5CTk82El8OPfm6z8Gt2zYy&#13;&#10;Qk4yjlxkDEoFuWfjZNxKJVcWN2L1tGMa7dELOWjtIuMRWWKHK2/cKNzExvEAQbJ3FR3efb3biESy&#13;&#10;17VNBuQ8ZUKf8cVrPRwWLBC7du1WOebcSTrrz2TNzgUaXRet8kqHb84bsQPywXvvVZ7Hub+dV6SN&#13;&#10;y2wUtk2QLGcKHC0S4JPXZ70SaAcaXmuz44wr2qE/FdzHARiD6R+6ovVRXiesnY1Xmzfz1UC8750m&#13;&#10;vUDBgYLPdr34Wli3ffNdHfSghRU4GHvpoaBXchZESifrvxwWnM/yedW4dqtE95XDI85jV/qSPr11&#13;&#10;0LtCyRrbY2x1edgYnuGB5jC+YMKFEwTcltu9cuaMLjUW648c1dIdg2BXItmx0Ezuqm3jmNO6ZM0Y&#13;&#10;jk/alR1RNkjo5Qz7/370o80necXp3diV3/6d72z+KDtOHEJ+OzjhuV3DzZ92ROkCwXSLG95M6H4X&#13;&#10;fZkI/UJ98uah2nqbD5DYBHBjfc8hz3KTT2HGLzAqqm483Ahgd5GqJ2q3qqMLhO57k6GBaNd6XfYG&#13;&#10;KPj/6qCC/I/Ag6rEQHdVXw1XSfgqeJVnqavyJK/z20EcckZnwWfyV13JYIek3ObE+ESwpZGl6vd5&#13;&#10;brdQlU7OAr60gZxglmZa7gNjiKiYrnPGkblKapoCEaJLGFyl2ZnkX/F98i/gu+YuJF2ofFtYRWFi&#13;&#10;r+WsfF/3By5kaR3I7jr8Rhwm0xBrwGtkhzlFD0YUUq1QeIUpGQafLx9oAKtjtpivAwEuRopc+IFV&#13;&#10;CNx5JSMoaeSrdCTbyG7ndYrzNL7QvExBgBI0xkxSGx/wO16ahm+jpJ6qfHXyxHfDNiNroC6IXV49&#13;&#10;RV4huWvIbtCue8leOSo+jaKuQC7MxBk2gmHhMfnrCseuoB+X+4mbttg9d2nZmgfXoJWyFaMNml6D&#13;&#10;bAtqhvmkhP7g1nS57zRXysTKGkUoNN51u/1zM26HFxrBG7wa7hScfPMMDr4PPOmlgBkYxckCtxV4&#13;&#10;RkJ5TRcA3YrXcUSTLWo6Cn0RayGv20RR38rW7nxR5vD43uY0K4k/+ftPNj/78KNwY3/z4J23N4fJ&#13;&#10;/OJp1kHIVspS1jOBMdpn+E/0eExTAfwid9XGyQ/3eoe6U16hiewNnQv6dVGufoEB3eTKb9qjIqqc&#13;&#10;PILU5pH3oDMYp5xJtcEefBMln7O9e+d+BkOHcPaKsEl8TfAz2TeoO4TZyjDngHNFrH7EPZD2t+rs&#13;&#10;VY3sxIkDya4Hg7Y6TbwEKzx2RhhgTfwdWsYho+5aEY9RUZ8ZTN7bufd55j19H4/yrwdbE/HWB/D2&#13;&#10;eoJfv/KRgT30wMP5AYyUOxf5gkzO9LgT3YIXDKvaaRH85R0nxxgPYINr8kZm7EJhOF/lK0F2qKD9&#13;&#10;/r2s5KSOu3l1hyFWfK1+24Yyo+v0NNuKg7vVFM6bOsg2k9JuAw4dqzkxcvJPfbZcn5xnOzGjJs90&#13;&#10;IL6PEWY3iHzHOR+ktkWHFvxl7DCs0aZ95BPAr/z57C4jTPqsHJ0eMPjzWlnav3fwmRz3ThN68DJy&#13;&#10;cHLC4OszStAvgMdw89571+f1qDhx8tyG9qIHS0ekvaK7wfO+/H4m7/052hiMkQHntzBowTk4zPbf&#13;&#10;MvZ6EsHAL96ZHC8yDXdn3JRDMgaXFdRxoAWxel+eDJTzJHXWykyLfuFe/W65m4u68z+he1DHXyu0&#13;&#10;pHdKqtkGvPh1gjqEuSpFd2ljBrC63a8D+jn91EFeGk8Tqjg4wtvjvAJ3P695NQ5dVh4rmhxeho/S&#13;&#10;Y8lPjk9On0VW8spd4L6V13i+9/u/t/n5Rx/VpNu29v04hu2OMKG4FUclfloxrS8fxWHMmIai+si/&#13;&#10;cXWMh/vBxc6pVJgyWa1Ov1I3vDlzyC8HJTnjQHOPqeMQ6H7XOkgvh7+2f+8b72/eyBktD7Pd26s5&#13;&#10;z+q8mzjTgq8DBW1tR4/DiWukzL2xf/hcPCO24QG8tUKy1H3xddUu8vbYDYPOoxyZGR6jt3R2YCga&#13;&#10;clNvMSX5Euc59UT0EgtKh0R1/eFh2wrKt+4eA1Mdqis8i9fKw1iYqzljOwbBFI/HVrRVTgd43bPo&#13;&#10;T3yVW/JBR3x9TQryK/xAkhfexaBc4NF0970cjdsOl6pniZf+dQEaaFdm4LgvTEJv4bbwber9Knhg&#13;&#10;dTk0LfiBlZ/2YCmRObwBa+RU2yw1LhC6BnmqzgCeult+u7+Bq6VNHjmpyDe5dq8f0I10k3Svkowj&#13;&#10;yA7TpnmpJ7WXfFQ9u7rF+ZngF2XV/qEk/Ep0KIJf5wfPvWvJXzUaPuCha/QgEzdjn/LOzur46AZO&#13;&#10;bc7zRHglIsdNRZ5CV8Ynz8ZBdKJJ4LS2gMFx4jXC2nUSneDbt7ezoyRFytnirBO7DvCF8xW/jqJz&#13;&#10;juiEBH10L/qlHHtB3ibOoJYQuuiS8+qkHvM/dEE4+bQb81zdpX8yOT/P2Kj/e2X3zdDi635Pnzzf&#13;&#10;fPrZZ9kh8la9PgMx4yCHiDbh8IAT/GtsDz7svOexGbw2a0GBXVKykv7lqm0fZNcEQfviyy+KN8Zi&#13;&#10;dpMxy7jjyzHGLF/A4xjyKozXYugq4y09WwstKVev42T8u/ugzxrpBZPwPp5qela/tiuGTrcowK6C&#13;&#10;M9uqcCdrwevN0Ei2OT7oSfRZZK48Kb+Xr8hJ9yOj7HgBS/u+9TKecl57vRZ/6CHjQ3/1MK/lBCbH&#13;&#10;ByeIn8PpD+nwOLLraz/Bh/OnvhoUe+Dp48/LefPeN94LTuzdzeazz365+dnPf7H5mx//zebTvK7+&#13;&#10;7e98Z/Pd7/5eOU44W9hPMl56TStXO+GCJjGoIM6Ta/1CCzpnniaj/OKqTORWEX1J/A7Scpf4kLQN&#13;&#10;KZaEKrmNmxuxC9RinrxEVr8Tplj3x4ZBzumcSofRArrpaDwrcfWn01ZILRzo+mUsJOta/bK8Jupf&#13;&#10;gEtB/+pZKUG8+Uftegwy+lV6VKWRhdJd8kwo/QvtyFCcJ3iFHu3U8+rOOCUKfnKrelf/dbyA36bt&#13;&#10;kqbGum7Tk7doUWjBa9K0KXzYo+XESHoeu3z+zv0SVZfGb2LWORrnSVlf1Td1Try6BfWyydfhN+Iw&#13;&#10;WQNcVyYeMhRn6/kgEjp6hSTCFoTqdP80UCEe5hgIGJWzIl0M7WLV9EjBiu018LHSRKcUbjlETNzu&#13;&#10;B3YU2sPPk9mgAJdmQrG+ypEu8emYuR281ElhE55pBMqkcFlwVL9QA0CulU8FfoAu+eSp+nIlsCW4&#13;&#10;6k4dcm7hBMGd80VdQGks1HboQXL3rKoMN5UIXx1Y/hKAJZsOU7jleV2fQrZq8spStoVP4R4IcFtw&#13;&#10;pNirfNXSf+a5+LXCbylefJNG2CsuFSszvwVKLn2Wwgr0qq7hwS61ZCSwGrfER5m00t0J9ShX9fYP&#13;&#10;1erPL9fizXL1rn+tDmYnEtvhPIe6HuYTnHcevJt3eQ82H372KJOMTzZPc/CrVRm8fJ7P51H+5O0o&#13;&#10;17McjqUe8OFTRk82laK9+JTm2X1CGC8j69UW2j99Q9nCz19wlvarp6/+M3SEoqXu63mr7kRR8HZg&#13;&#10;zLNBmhyZtBjs7U6owSxGh4k7RwfDKach1MpKGYbJC46yYNXuhdDFkLDi4DAxhoX0s2zZpXBNnG3j&#13;&#10;pXAu8lNf79JYjNr0cUYOp8nlVV4fyfvRdjY4VM1rGgwkhlKtxDjTKLjpj4w98Of1HLtOSsmHpjdy&#13;&#10;uClDhR4g03gEb8bIwWFOqI+x5JPltsY6l+ToMDszakcLw2+3Kkf/7OXz0erHC+Vq102cCs6n0Z/1&#13;&#10;tyOvhgQnjg9XdZE/RtOLHGJZPNiPlRoYdogwjBhEgrYHH60muPhu9YgxDgYnCGeWekcm4FWvFqVv&#13;&#10;OeAWHXbwHNzK6z5xFKGTYdZtmglq2qBkNbjCDY5eh3l5FsdD2gvttY076fABDw4coT4fXNuCw3f0&#13;&#10;eC3HxBcMk2Vbge0IAv8yxqKdA9JKD8e4sm13ZI6RB9b+SfKmfdBKFrQPmsp4jCHq7KpIc3354Lkd&#13;&#10;PMHj7l3OoDam79pyzYgLX/Q3TilbzKsDJhf1p85gkWvrhOkn8g8+xX+d9kaQ5782VH2hex3UKd5v&#13;&#10;ZLCuVeer9a7L4iG6lb3Ip68ZuGT5rRzG7ItMA9eV3ITUEB5DPPw0ecNLMmDAs3roUFjj27d/+1v1&#13;&#10;BaonMXZ7bKKf7RyxeyNX/GLMe8UussW41vdqW/95nFlx7Omrj754mt1p76fvxPGm7VKP/uZ8Jjg4&#13;&#10;F2E95piwmLgY6/XdsyjakvG06cvI6/ERPBn7JhGR77Spdj2JA/LjTz7ZvB8H9Zt5Va5WrsMbzll0&#13;&#10;1TCP9PzQ3JOFTNDp9MThN3jCTAhL71YbpBxZTRrc9Q1XcJbkosFOt/MLsiZnQQ3rcvUoBCA9IIjv&#13;&#10;8bfrU//OaU4P0/2t+zotugnIAJtnTw2c3kr5wqnHd3lIdumK9DcogemQTUEq1EoH1birfj+JVdEO&#13;&#10;7+RtmpI/NCLBFQ2zojp2XAHPH/nBE9b3FbHEbdPwKnlrlXDBT5mqc3BJ5qJpeDmAblynzhQuGXIN&#13;&#10;+t0abhe4RWbKVjsseWo6ViirpHnBSdGT2T57pNtAWvjM3kr+i3yFC/70FvjssrnH3wlkWhoc13zX&#13;&#10;drWrJPJHd5JNjuOhpcqlT5MHMgcGPGIahDS2KqTbWTfsqtesUjf92iQF19R/KwYE2dXfjYt0q3q0&#13;&#10;4ztvv7U5z+T/NPXYiXcY3b+X+oo9SWdfcr7rMfqkPnFI7+dcEI4T8v/FxeN8Ofxs8ywHkh+lk5+l&#13;&#10;nmimLEbGRrgb+oMMhy4ddR49sdkL78DKLduy9Fd2wBn/vGLnFeY68DV9x6vM6sFRZzEZv4xdJY90&#13;&#10;T+jx+tDtOM1rZ0NgpqVq3D2PE+dxXuM9ztcI1ZeeuzlLf2D3X2aRwyT/wAJMdMeT7Ijk6HDmSdEV&#13;&#10;O8UrxPh0GocvvaS97JzkOOGEdjYaZ0KNfRknLZh4LeVZHNGc/3fu3Ct5ZN+g3Y8M0HfO4GL/vhPd&#13;&#10;ZQzWxtJahrwe1Qs0NX5Hh7NFOP3JgbzlpEsddpAIFbc812u8yWcBio0ABhsNfI4OdZTeDx0cWnYD&#13;&#10;kmFOHoxlL1iYQjtcy34Lr/BL+4PFCd66q+XIl0Lt2Kd72nlox+P+5s37cTAlaONaoAlet7Iz+9Gj&#13;&#10;h5u/+Jf/d17P+ebmZ9///uYf/+N/svnWb/92OXd9xnqcUIdZCNIXyXT148CaORi45BPtesWM5/JN&#13;&#10;oM/NywR9inR00J+nT7YDSfyMA0umugy07lP9VHXkFmh9WYBXX7Xz1CNmuQ8yZHMd4JD/FXZ4Nxw0&#13;&#10;dZDB/Y5GvC160LQA2JXvUp7Bn6tY95OvdHmK1w7IpHGaXsRjWugsMGfueBXnZpWHRzJY4CSP5Swo&#13;&#10;/lcy5bqMu4PzEr+6FPwtbklIBFq240lXUbgbObV9XeWJDNd4DL/86IUuS8ckKr/Ff3SD02jvsXWF&#13;&#10;St2WXs8dXnWYaz8F5LWwxTOx7o3B6/Abc5iUcBTkmygs1Q2leewge60nAAAM/ElEQVRG1di24seT&#13;&#10;qZOm8wq25lEYHCY7Iiup/2Bc7vyqptzIh7HNkxY8Bh1j+ipnSVCoOp90dVPktSulRigdqzvEWuBU&#13;&#10;Bn7V4SGh08PIwOjW23Woor8RgFAXWP4WfhGMCdfoAqtEZlKbnuaRuDUG1/OohnHaYbfTY3Jd79gT&#13;&#10;23TMEwGlqAXwdNauW2enMNtomPydL/yOApE3pUrQ1yR3eXgPbn2njaRN3hbm6/RNmhLuS6EWjwZc&#13;&#10;5+98LUM6kgA25wS44oo3uRK9Hc9b0TRfc5/B/DJycGhQzBdjzq4ONx9nUvDJF082v8zvOTkMXHww&#13;&#10;uGbukcGjV9cd2miSYgCAYqD1v/B06OjrtL30brHBGYegPzJSvIN7YDQf17ij8jUBgISicbnvmMAO&#13;&#10;YvpThx3t9ZpH2s8Ay+PfdanT13JfxMBpI8AqxOlZzrAwGOZHiWjHsmoClJFjZ4PJbm3/TLoVB5+0&#13;&#10;nUGmVpAzmN+xRTb8BN8ZJspZvfae7MNswWcgPAiHKGsTMafvcxBcHUcOU7fB368OxMtXZeoE+ZQp&#13;&#10;g2IxOkzITBgpOjQ8yeFtDAMOBgO7sU69Jl7jxLGjpFbMQ48BWP79DBpWtBkUdoz0q0W9k0O6M0VM&#13;&#10;IMvoyYTPlT7jFIEPp4cJ28lJcD+IAyWvojCeBI4m9R1E1hhaUX812dQW3ad66+7F+dHmeRwvjGCO&#13;&#10;E3CV1QZ2A+GJ/Jwl+DLBs11E8mpXxirnlPwGKLtsfAmH3p0ADzw6WAZP9DKSOFTIz50cDOccEk2P&#13;&#10;r95nFoovwUf59L7Gn9EW3WsyiSbOktu+TCAkr2ewTjLxOznK6l1wh187ntrZZpIdhpWccBw5lM/X&#13;&#10;iwziPieLLq8joL+NKhPfTMpDY3Worq3+rieyIuo5gqCPydyyX1l/5Z/RI1NmnqcgfMQ17O6Tc995&#13;&#10;dNDuQ30mwZRcUjE4oSaw4UHTeVCvWjm/B3wTZe3LgN0zY0lT1MQ+r3JNYMBSVgxrE5W3M3n6g+9/&#13;&#10;L1/0+jKTi6I6r5Esq8BVJ16mDQ/oruCfnz6urw2tdoFoeyu74hjP+ix8tD9Hh1AGf9qOboOv55Jz&#13;&#10;E5jogDHwyxgKHceBIf0k5wlcRibvRtYO07aP8vWxj7Ir5jDOnjcy8dF/6Pa2XXe6DMe4P/C5jJzg&#13;&#10;Pu1SdEBKejCa+L3wxBkKJtAcQyVDpZSXMSpAsaDzG2fAyNXflOmniGhN1SpxG2/c7bG368MfuO3l&#13;&#10;c/OFY+4bQpeDm3q6Pro/5TORKOdv+GiMll66Oml4D592+UBowWept+StES48wYe7QXHasuOaiuFJ&#13;&#10;PQXGOjRe1+PW6e4H5lzFKTFw1/HSfp0w9Y7BWzZKZElo2QwfQnf1N5F4EDL17alXdJPevNXWeFvj&#13;&#10;Cx290KpV+9c44xZ5gLexXfupRyCna/h0KnjdrqknKoXurz6wHXfxSLk4aaatcu36uy2HR/RzGr/w&#13;&#10;gUeF9MPCkODbKhFSBwdjzhzEOQ4q4y4bxVfo7AThPKmDR4Mbk9dEKRgnLrhnhwKYtVMktFQfRlOk&#13;&#10;Sx3woqfomrv5wt0BGU6/z5/IZS6hVbcxtoazcYiEB9EDJjgBVvC0IVZbdLJ7xS6YGgpTz1nKeQ3/&#13;&#10;KjqgdgUHCme9eg+8Uh/+18iSPEEoY7PxL2Ne6OtP1BtfM4/Irjfjrddn6D67Z+yuMl5w5ntttBaE&#13;&#10;Us9xzqLjbNDGdmvU2JN7Tn4HwqKbnWJ8T+tkfGK32EnHoXtYO1fJknM66EDyIY0NxPZwr5HqVVU6&#13;&#10;pvJYKOhXeJCi3erV2dRbh64nn3rYQ/o+eUMjWK0LOLL7FRu85oSje+FqEat3huQQ8MM4jAILXuRA&#13;&#10;f2A/CORNPm2BNk4SwU4kdg/c2W5khX0EjnY4DY6nl74wFJssvK3D5uu1o9CRNnySxS2v+HK+CylS&#13;&#10;vHzy+MvNf/yr/1Cv63zv97+fr+r88eabOePErlFOG3jUnGDpW1U4f9A0skfWa0q95PWsguSo7HCq&#13;&#10;kDj1kjU4N4zdvTyv6IYG0eWv/W251/YFhywnDFz3W/yW+6Ru01/Nt5t7Kns9qKVDOT5ziyf6cl3D&#13;&#10;JM7MdRj4rkWTfr1kgJcw19FbYq9Gd+VB/l15Dt7wKvWIZ3uTO7/93McKCLykK5OyNcYuFQaFV8LU&#13;&#10;rU4yWM8ektdl0sEJZxYa0qJJL3qiKKZd7eJf11FDNFAAJZChDksF81jXjusxBKLbzNdyfd1DOY1W&#13;&#10;GX5jDpOGOdybawgLtcMglXtnup/bWGPci7/A2Chu4m/XBiW0Dms463j3amOcO2wzHA+AxBRn1Q0H&#13;&#10;DoHlPnXlLgxPQ3jhK5wf/MCae0y2xVuYuqWJcZ18JXQVK6PcOxjr+13+1J86lRMITcNEeeNZCfkz&#13;&#10;eeZ5rmBRfoVHCvcg3HDFrcvdfB4Yc61OWbSqL6op7cAoILDqgCZ4VddXyFuqvMYTeTsUZblt3qM0&#13;&#10;aiDPoTWDHsIZkbv8O961MZHOS2EAk7CwbHvT8JShGK8rlc7fBQuLwmkBpOLKEJ5lAD/O6zcHt/Np&#13;&#10;uUwgfpKv33zwi19mkAjOeUXH4G/CbAJ+KzJjoquzktHb8aZbYrEqv8MhWBXCQxe8Uh96KZ7cp+Uq&#13;&#10;zrVoH7TE4nWl5+FGkNZ0Xu8b62zgrdtfOxpcOTbu3M6hZZl0mXwL8mlvBp9ylKv8z5xynsGP8bZ7&#13;&#10;1zVOA5PfvO7CSOxXIUL3QXAJnHlNpOQmvLMLhYIWb3eId2QFyt9OFIZBvUOZek3KDepWT6zuwAed&#13;&#10;DJi33rQFN+eqBH+D/N28aseAmE/wxYVVDhjPtbodeeGMuUBrBnf1gMUIu3WH0yc7UTJgnx1l9waD&#13;&#10;IfXTNRyqtcqd8nDfP+IcyqpNeMfgtBtjt5psBwjjyOd3ewWRA6o+iRyaa7IaWtU5bfn86nkZK3hu&#13;&#10;5WpWj/od5HwxJ7QJ29ci8D6ywmg6rtUd7aH9I0VVZ4w0+o69C+f8hHGeMHwZVvhaRq08DNrQM58N&#13;&#10;Pj2Ns+lldtAsjpXph3b6MAwZonZ6cHAJL4+tmDpUN+fHRG/rzeXACf983Qx+zigp3U0OQwNDauBW&#13;&#10;G8WQ4zAR2ijsc6xgr6287mRCyvg1QXc/sqOtanIQQ1h315b42W2sKXugpb+Eqbce/jv9UQccXNGj&#13;&#10;fXJbz+K+CofW2TukZhIOloB+7ds7LjizeidV0Zs+pQ+dH6cfZ9u3HSS9WpnzTWLIMnTIQbdDeBrD&#13;&#10;2sTg29/59ubuX/9o8yTnMJHly+iu0lUZH315Q8214pi2NJngHEGLOvXRZ+mHziSwnb14nNcVo/3K&#13;&#10;8easAZNLukVeQ+esFpkY0BmcN2B5pYST4jTAb6fP15b0yNWTfKEqnCsdsB8n6eMc1tirvu8m2qtk&#13;&#10;obX6c2AH32CWf61fayWoGR+6R/cmS4KusTOaJi55gqPdcSZSRW9w1IblOCKQq0Arw61bJ3cB2iZG&#13;&#10;7I7FepsipQOD5wQyIA7tXyUP8k4++m3GdzzUntJMcOgdhyfCRfuamMKFjvNDKyTVdb2+wVxN14N8&#13;&#10;2FjmUPrwyOI619fhPfnkKVgTkes8w00om6Lumt5ia57XuILTP3xovi1FtvkqHTx1Kl+6cUfjwFCO&#13;&#10;lMjX7dLXVCCpQtftVvukvshAt3an+9ty0fpmYJfDcuGzOjhwqp5qv5bBrpNt1zROvXSXNuQUW2FS&#13;&#10;cYVH2Qp41HxSZwc0Dn86ZnArx1r4RffXYaXVH/X11pWpLEU5N4NrmZpxSjjYPnrGOFG7WNJOPu1r&#13;&#10;kUMf5VS04lxngSRNX07m6B+72JpLcLOzSx8KB6JX0o/CF06Z9NRkC506S8aU/YwpdrEwokzEvZ3D&#13;&#10;9udMCWI1gUJVRupaHT+OjWVyfRiYhFtf5VjhgDf538uWFWOwnYe1uBd89Q8OALtJ38xrNBYGnH2n&#13;&#10;D/vZrZZlsGrTN+L8ffT4UcmGfMa9x1m8eRHnrUO25S0HW3iwn08rp1jGOAfFntbrMmQH/9lG2pTu&#13;&#10;4NgomtO2HBflMMGj8G/6wbTn7NqtNkxdFuHIjMBuKz0P99SD93TD1ZUdIf1VOG3NuaPtvebMrqAn&#13;&#10;tAPbgQOEjWcxRN3lMEkdt/btCG27jRNb/WimCCxg4KeD1lNt+MrpnbbKwgXdz047ya6jau/K0P0C&#13;&#10;DnVuS2r3WWK4PMir0V/k4Np//+/+n83f/+SDzT/7P/5ZPnX/JyUfdvuU3k2rCOs+XHwNbJP3CWmx&#13;&#10;4gO5U8Kv7nIjP1Q6dp5D30oPS/2qUEWXxJ4T5SGRNc6FT912wafgmZ+qo/XZwJw2nedf56re7kWd&#13;&#10;Gww6BA4olz67JuVApzxVVxNcmRJVeZWdUHC6UMNJG9dGAXDy0+ZVd4jBJ75YbS2QQW2Tu2RufldC&#13;&#10;/minoZVjR1iGwG18RebP4FNj5USurtJBcJ28FBaahUpHcz31HymSJ88udpWpbitn7uZ6M333jB68&#13;&#10;vRnI9Dr8/zt1oAoADi2aAAAAAElFTkSuQmCCUEsDBAoAAAAAAAAAIQCsf7p2DJwBAAycAQAWAAAA&#13;&#10;ZHJzL21lZGlhL2hkcGhvdG8xLndkcElJvAEgAAAAJMPdbwNO/kuxhT13do3JDAAAAAAAAAAACAAB&#13;&#10;vAEAEAAAAAgAAAACvAQAAQAAAAAAAACAvAQAAQAAAEwEAACBvAQAAQAAAH8CAACCvAsAAQAAAAAA&#13;&#10;kEKDvAsAAQAAAAAAkELAvAQAAQAAAIYAAADBvAQAAQAAAIabAQAAAAAAV01QSE9UTwARRcBxBEsC&#13;&#10;fnAAweMjLB5GRsLlBQAAAQAAFZOXNvsAAY+eAARCgAABAAABAZpAk06vhrDAAOXAYDCJFCUcZtp4&#13;&#10;bKYEcTzViEUTUQOrk4ehF34/hNNOfKNeVpu52mqmXJ+MO6tERqTpnNxoq4aobVTxNB9abQrBTFe4&#13;&#10;jaQLWri9Ymo0hblRtLBycIjQnRIHq2W9aUVHEhV/IcCOxbsq2i1j6w9NwVTnWmVHBMLHk2gcUPCz&#13;&#10;CLZr/DIbJDG4FcgDpB1a0XpZ4xWDJCVoq+EZEICF2rIPc1RKJJtAwLE0W1RDwnxJxUgaUBzGTTMs&#13;&#10;97lB9mjl0GsXgEm21eETlRxJVn39CvcNPPw6IWYnZ052BsoZtRktPsVBFMahIedG8qNrR0HLUitR&#13;&#10;kxs4C0kocUGpBnRxIJIBZxsY4jN9KEUb5+GLYA9kY6E7AY6Hg+h2CthTkJ1UT3sSVYIaG7OULAWa&#13;&#10;xLAhEFTY0qacZUoOaDGci3COaUV0EmEMEwAw+UwSBiUPmzJICKuqikRWS5iUZSXGoqQyQ3MZHlbJ&#13;&#10;KmCZmJoKFp5KnR3LEWsKTLBvSojbMl5ow5bHfXcDC1KJ8/m7mdiJ3JElvcKkWINnuAPIyMVWVqV8&#13;&#10;BCKojx7B1AghoIEUHPgDTFSFF8gYLwMsAmCSNI1MEZInCmXoArLJ11qt7+dxvF7rjuKu21lE8ZgR&#13;&#10;xkIyHcUyDsxCF5Dp0iYpaA1SBAow1WkTEZpRVOYPjBZM4uYifQzYCAySC2Jlvl2VRFEISWxPE20h&#13;&#10;K+QITKik7PpmW5EtuKYG2JUVQ7kJpge6JxNP4GKR+pPnGqOiHFZcDyNGI4ORiIUbPIERoRYnh9DW&#13;&#10;aWSSFVcr3I+haM5Rl7NExdMFaxECCUUPw8XBiQKTAJcgkNxDssOLhDmiX6szYrxiTnFya3GiAekN&#13;&#10;kgYx0I/QjumnhyIc7UwuIZCHFYtzYlfUvJsVNBGzRQmUJkt4vTIbVFF8tBo4SovGokqq7mEixbQI&#13;&#10;81rRnCIgMeLMR9kRS1XEXWlSoqHixSBxGLgoQOlA8JByRM+PYlOMvHpzBLUXitC5BGmaE9OPN1PV&#13;&#10;I/akZR1op8AWDlCFVMYThSvKsgR8gI4WLOaF8TA2F4snItBMqFTZ5ud9GRlNcrHtKiaU1T1qi5ql&#13;&#10;UHH4INXxpbhHiPsnBSAkhq1J2YkOWvlFI6gZUhI0GLDQdPCi6zicnFkrkpClG37ImiDURq8O4HSz&#13;&#10;pkYNEihXlYHicxT1MCseRWWkKNGTyF8hCiKGJABQswkRdVqVuxQl0UN4CdjOsJyfwoFFMQlkBMy8&#13;&#10;WruTU6iphEkRcmjbjEkKYTQhFkk+NUJUYQEJqCoK0uRUDa4GqThJGByGj2CqFQokvmBncsVp4Mlm&#13;&#10;XsBkywo2OLPkUK2gUKQSphTG6IQIigTgVkR3aCTMk4mSX4FNPyRSa2IV0aXvEKwkRJtvMmWNhZH0&#13;&#10;ghcexOd9QVWaGPgh81w1I0ttEizo0J5QI3ED6iyeRSQ0TWkcY4GVrVbJkgTNCo6yskniGq20Aq1o&#13;&#10;QQogh1GJDKJiAESONKCQISndZTDYgIhPpQBs66KmNq6MAkdfUtV4VNqzIpGNPkUxhIFEg0Jg+sLi&#13;&#10;QKhUZC0LRhEnlGpGTlYuoEAt2J5dB+uzKQFfB3NcI2gkEECEuTLFhWQ5pPDaTkAB8IqSqQZRSRp9&#13;&#10;ARQuRRa0E5kdSLB9FUhlIVOiCqvtM7aoN6L8ubL0HovkCxEaC2KU81yqNGh6TxBrR5iDizJNMEF8&#13;&#10;2GTE0VhPZQQiF5xPkumyGa6iVwy7K8q8gWG1xclHRQpVEVTyEteIQY0hvcmykclTJwgomCNXFWsD&#13;&#10;GYqcPknFbBANIIZTctG4FjvVQ5lcYPSoo8XiKJXkgShaRNoT9l8xeXQoSrlVYlCoHl8O4KWXk1+U&#13;&#10;PQ0dl1cMlQCB9AjUD0FBCLiBRggukPfPqqwEnudTVu5Y83RXlJYTPkr+0/Q0J2DjFA0aiUsNB0Qs&#13;&#10;FJiDTJ0xv7UKvwwkMeKEnqsPBrY8DGsiIUKACuEO0T9FypYCLKdLsTcJI7fRC5kdpD5xxX7CQjJu&#13;&#10;IYU2HEkChUok6iipj7knLlI9KaQsoPDMTIMTUUL9TRRF6cakchiJlCy1E3QMMizRwV0cwJGQ6g6F&#13;&#10;BGMSiB/xUxesheAXJKNhXZ44SGMWKY63xZVL702zIJ8Zb1CyXOciQKFAgCBEmN/DqZMwtsES7N4Y&#13;&#10;pWTmI8fzip6d4G3ggbgJKIkglyGpAVP+dnEXPmIevMbfM2RmTOzI9BMJlyKsBgyWEnlw4m8SqGzD&#13;&#10;BMoEBWNz43U1nZLGeTRjEQh1VUA+Md1LKhx4UjDZIWBRnjRQzJhpVulSi1LqgAHrlTYXSwpJkZJA&#13;&#10;AEAAgAgEEQ9ttzQpII0wSKeQ4iWLkdOlpRNmAWOG/Dzx8EPeJ5bRVveVCT2mhUi1SXTvFP0f9JEV&#13;&#10;oxXTQ4EUTAgBQAMkc4DI1AugHqVE7BIkCQVYIbR77MPl+hFobJrrSM/qoOWMJHHxgcqXKBccUMEY&#13;&#10;4ZAaYS/hBuRShIcpPKgh5CrFYxFACIAIBBJBcwQE+z9G6OxAQus2bsUccCmf0Uo9pITNtXsEoq1C&#13;&#10;2wOR2J2v4pEJJMsklJMI6zi5JGlWJEH5pwNU61NnFDFiQiVEwAQ1CZMECcyKnHLh1NlFVbIbaoMr&#13;&#10;aiph0eOSGi4u6WYyINPcsCBTluYkaKGXCJnKAzEkZJQylNL4I6cARgQEMPQDF5CbO2CJYNGMTEhJ&#13;&#10;GiCYRTKLGgT6n3dJE+BT4QWMiJySOzO5jqqaThd7KpTCknTw8ZCRe59jVZL1lpflCZxIQheAOiKh&#13;&#10;yg9XHD4s3AwoiwReY4xEWe5IUjwmbqofUZ1irOSyaEClFFxZaOXkg4GvigQXxvwBQ5lMp1JZApuY&#13;&#10;UMm6gBLznlpsDHauCKkWhfehGIAAnSPYPxKhQYrICGncWFvSAgCMqzR2xNSfIVRlG6NxQDIwVZU7&#13;&#10;u/pNcvNJCFEQajyQkPOiL4+iHObXInLQIHHsLQIuWGlWHklSGOIKaIGCHWTHDChZCAvhLunZyIze&#13;&#10;Ng8vNQAZkDrGIexCepZajCAUJBBRjnkkm458AUNRDHIgITc+sMBud9ihJtHERLACnTj0hZ1ceJ56&#13;&#10;xJtQ6HbBRfFnLw0KBA6BqBxMYwkRtiJCpheqKZlRQ40ksSaJ1hzIccYTBcedEUSAw0RuwhAlV8sb&#13;&#10;zUfGi+2mOVdD6KoZMAkgHSRhN6YIB/7Dlm2NntxX81EkkEkcWIkyPpuMbNEciEZ0hH18u2qYcuM6&#13;&#10;JEQeTMDsskAXwQhOchdJk0UWelDzxIEzFOoPSmSdyWSzCRcUVF2iNDT42SL1iKMz1YfoGghRCIk0&#13;&#10;RA8TgneOypWhD4gO3qfZviBwpCWgn8Gz9n9vcvyimEaBmMKMDq2eJbZFoyXliUNREfOigID1YI1J&#13;&#10;OwQXemFX39d5O0nZFHFlSh2wweMlhssC5TrXMnT6j0a85TIzgZLhMxISkrwPkHPc8E/tJQLuKgTw&#13;&#10;6aEeVBPq8iadlNjEgQK04gMJwAhMiDKJM5YP4kIKIeWUaNsqhDeniU1kx8xhcnyWIovHbrXN7eYL&#13;&#10;2inggpg/JHJPRQ2QFvxHL5kGlToThXhkQwRYxI0AIWqjVYy3TCOSSAJNgDmg5SGsKG4AtAhUbsb0&#13;&#10;dTpdvIrQ2ZI1JBGIReAnjonRFNS1lKiJyT9QajF5cBWpMgvI2RPEYAUr0hFKw6TMag6cGcVDYIAC&#13;&#10;ZICqMs2m2bOoWpRENMp24cfyS1Q0rPvS363v/jmzbNBzrANjEMsGb+nHOTFWbHhGGsCwfopABFHM&#13;&#10;EMZSJjhTTaa5SiF1NmbFE5qwkOlJpohDU1WiX8IznfSzJ2jgMgj66CVcFaRQVrli5GB/mF+JrUeo&#13;&#10;ujkUlZ8VI4xMio08fndrJR2TcD2INiRdVEZY1k4gfyBLUJ7DERwT8yHiIp+6eNWZ9M5y5CJfipii&#13;&#10;twSwSUURKtYuolkWRL9ouJY/TZS17BNfZkA/O6WudMLVXqYIA0mCAIJHMcFJEkwCDtipZHDLiC0o&#13;&#10;T9CyaYxd7bQ0WprgF3ofiVGRYo2iImEInwxfPkxMslM/ZRJSDNyJTM8a4YttHLXLF1JUM2kZYgY5&#13;&#10;5LkY7cxSK0hLsB6gtzDEhUI+SXx6mSYk81nYcbzjiP4zUuBHCCaMPCUJOzGcl4Xomi0ZRWIywROV&#13;&#10;WCDmsri+wUxA3QDUo2VABeZvMjrLYU4IBgj4ZADAEFayrMJGCkAq0DWr0SRB0aJgB+PjmRhChnqi&#13;&#10;F5sgs2qIL0qDPSAQTVfHUoaUVSH+7TaaK1uZI+nyWjOcJPU0dblcpfltPa4TaACCLIpbEUCJIlLU&#13;&#10;6NnXjcgdBX4oQDm4qhny8QKnTdXT0hiQlBONpyBE72XtCJtk3VAeUEe8RO0c2xpz66jPYDgRjtIj&#13;&#10;EEGlhVvFEHjwsrRimPGyI+JdCkJMLArJN4qyNxU7myJWijz6vsiYcr+VPFZYUmGRQmURlx8VXS6t&#13;&#10;l8kOcXBeLp9ijHkaELnyIkQFUdBEIdehNWvLtN+kytmQoso9EYth5GgfN7L0bSkLpVAjOWgRF6cJ&#13;&#10;1Hck2DdI7WqsWIEtzpy3MnoWBS85cNgiwHGFQIQyIcq4BZ+dQUJeRh6KgkYWIRpEX2MsGWRYfDKE&#13;&#10;MoaITZdEUNiXUL5MjEe+b6gOMug7xZ6WTanGcIfDAFvJgCrNCEpjfLfdQG3ZB/AYM84CEnEqMTGq&#13;&#10;mbnqPgBagQCGOlI89MtW1pecoTyFMkP6NDzlJbgiKZVzFtLI+SaNOp0SGNVBKQZZAi50YIZHGAs4&#13;&#10;VsKUhHpWvNTMHpBAB4kRPk6FmjC/MiVZwjAZaIKab/AXTo1chfmnyyMEGtDCd2ISDJxQRBcQTgQG&#13;&#10;Qm7Pp41zQeaWgwR6IO9ZYQFHRY0iBl1TJXLtxsxLlM99Rljo4rOUomJ7TMSbAPKm41HU22GECbzB&#13;&#10;AEfApsETcSOJSazuOlKc8C1SDg6EpmkRsSwku9iZgAgACNd7J0EA1WY8RE9dEFUB2JGoYC0xCgIV&#13;&#10;IVHmekVBbMBJoJrJYj7MLxMkuwmwSy4k6SCZqRUbXoW2GjhNBYikBloSDE1EOTEhgceZUGoBD44j&#13;&#10;PqhTGkCit3tr1EWTBDQ73jUtsytUbvVFkIQSiairkCDzFKBCZQQdIEBe4VSEAWlKkG1jZYHgEYH9&#13;&#10;CRDw48YYS41BCc1wgC6UwKJkYXAkg2ppGIXlhi4ilb24zVnQHlKVCNxXgxto6xrJWqETEUVwlSuo&#13;&#10;2axK0tRK8vNeb+mmSMnoKGooJFUyvs4KMUHmux6zlCGKJa5dFKlQATCIRh7UnO4gX8cWHxCvCIqO&#13;&#10;lLsYjoEW/tAhNGb4Sihyya2M0JF/WJPS1HhXS5KjmGARes6RWCDAaaRyLUhkakucx8dIBcGGOFIL&#13;&#10;HmThdDIXFPxSvrElXJBKU6FxZGqbo+PV4H83RagfF4LIynH14HaSoJKXJzmDyQOtYRGhHnCkYnEH&#13;&#10;RLMUtpbk6TsQhGNqkJBXMTrbGRrUahamxNXUo+fR9BBOPR9CkmbZppaCtUuAYvCKP12UyFUXiMgw&#13;&#10;qCJB2woBBGmCpoU1qJlOnvXL6QKcaY0VqUvj4grL+KCEDf4tVQS8Dtjk79Ces9WQIkTMJ+1DipYe&#13;&#10;7Z5zGLdUNOOCetmJnH2I+mIdIRMpylPbN/nUbBDEIEosxkXRHps/AGmqTyikZ6qVmCBD3JQX41eT&#13;&#10;mmj8ihish9Gmdi3mRw1ELzlEBF750DQkmjM8yTTAh8gDnCuEylIbkZhizsiGcOQ2iVvYeVENUESk&#13;&#10;UXAuk0LUEdzmwl9sWHmB6nJO6z0Lh2kKaU8vnHOQ3QuhU0jiQnG5jUgQKsAWoXkmEeYpcjNn7PFQ&#13;&#10;2LuwWxObC2kJtlJMmuHiBMrD18UlhAgDsEB8MQpeGhVYAguBA+z/MaOqwkcI0jDTHvTxb6rKJqUN&#13;&#10;D20LFREukyK+hfbCKmetp5iYkSK8MPdUlir1GogVfIrReURhP5U/ndVNJ2Taqxejygms+mEFL4SU&#13;&#10;2bCNTrG4c/j0jvgLCf1Kd4gKkINQhSMl0gwfHn6jb1DRB+MYwjgMETGWzQ0MRYK0TwVWMhF3bXJH&#13;&#10;SbVultP1b/hQjzHGzTCUNBSFchTZDoSj5ehBoVUpUq7RnRztRS+p7RQTkQEomsGnDZLGwQJL+q7f&#13;&#10;650O2Q9F8xF4EBiGDxDdQvLEHPyblxTtMtCcg5bkbLQIHRmAyEdzg6ULi5HOWEbBAzGxU9mgEFAj&#13;&#10;yIEHWLvQ6mcJjJ1XdkiONMhvykQ5jCdZEc7hToRdnkvB7xGQI7QQUB0hedKPu9ioeDpQYk1CivRM&#13;&#10;GCEAjauzrac9m6YRlqud5jJrfmCHkQG4lJhxH8AERwoiGii6AS4eIIISYoKDQqWgSiWEoJoLaEFI&#13;&#10;UCGCIP40tioVDzQIozsEbYmCAzFED1kki/Uo0hIdcTcM3gQQ44aKKqPpEYYhTKJZsysMSdAMd802&#13;&#10;Ti2CCqBnwCpoO8GE4hI1pkILhsSLJmIcHSySgj01lUpEShSYPBWm14i7QEtyou6oOUMeYXw1kOFE&#13;&#10;GSggFSLFTgeZ4mUrKLonBTWgJMIIah1YXRLdoK5/qmnHtpkmaorPzFPUOHXdkxsPukJUhtIEpweJ&#13;&#10;jUnmJCcjF448I1IKdDREqEAJ+6W3RoijVEPTcIJTC0HJErnELEF5KotOLfDCA+G7rKTsU+MLeFVy&#13;&#10;RRqSVlyUSTmg9VJM7dpahg7DEOAEEpFQIH5w+hCaF38D6hSQVpWx3UEBLcw+yeNaetiJUW+Lu8OP&#13;&#10;ZimBBo84ZGqiaMNSphslCV7B2fSThXDFa+NFcSeKOZIaEws4VmSfmXi/IVgkgaxFy4JIx4PlnxUP&#13;&#10;RVQRKphyUJywhQSSSCijmc1ejY0rwSRL6iemItPhMceKgFkwTRM4wzr2IJgkPKF2BAFfL5K+6pug&#13;&#10;33YSUktEkVjkZLYLyJ9KYj7U2429asAgkzBaSFG2JLcNEZAhOukXO+lPWOiUlNVcbcIlIb1eU1DC&#13;&#10;Wxdd6wRYx1NHSWiRUowuyTytJoUII66psGG0gjgpSh5rAa1K19F7XQpD/s4iIlmc5U3pk+iyGkQN&#13;&#10;E7NYhRmwIYwtU9rE4tFhkt4pTyK3uld7r4tU99q66Z1lsiQ3SBFhl6SIkHLyd4nCaTn6ReLQQCgw&#13;&#10;xViJSqj40oLhSJiSM9WdiLo9CCsISFcw5OQQRVlDs1bAx473CIAVIEpAHpjovNZaIwMRWL2QOzdd&#13;&#10;Wn4TIjIrdzJxEJjAtiZnIhIqsVGIiJiH2ghIuZrxSA39i1eVh9F1Zy8xTVqmaNDUiCkJZJ1nATM2&#13;&#10;EFsisStbxISiqOLK7a7HN6KEq9NSRQ6SfkQyiG8chZrHlnRO9mic6uMUUuBocGMoshrwxmE2ginm&#13;&#10;S4Bwmh2EgqQqQQT4MLHRrUEbHcX703WUxXTYAAABAiHU0m4Qk0BMsIWMAAAAAAAAAAAAACAADKAE&#13;&#10;AArUr4G4zpMCgAi304ABAAhkCMAJqICABkYxAAUpBDARRiKIZRsAAAAEigQAAwkVjRqJgCcMsAR/&#13;&#10;AcjBj3o/BIykouMkKUp5YHg1UbYHwiXZdoFBgL4Qo0vKMjCtYbzthzBB5QB3T8mFg2Y9uGPE0qKO&#13;&#10;hcsj9Rv3BnOcsvwxxWjoLVfYYQAi6IlMkUFPYgehfo0h3Ma6OGlo6DWH8aKMuCIfLeVZaVKsBYBu&#13;&#10;PqUUJovaNAhh48IhdGcn4KI5T7RTrxDFObXZIkeOSiHEHCwxjkRtjZdeXo2WKaoRih3CyFWRLw1M&#13;&#10;yloKZZgIUgxRPQcggABgACAAgMEAAQAAEqmraEMAAAuGGATkzOtLqIBUYvcIUM9yim8YSUC6VljB&#13;&#10;FAmvVknrNBtzLW4Rfy0ETRD6y5HEDMIbLUkjlAu6riT0UitnJ/gV0mTF/rJKoJx5tI9ky2arqwqG&#13;&#10;w/AqXGxKb2VZRA3iFHXnupqkUUmyXeQWASWJq4zHFrKWt9JmtZfYrTSoCTmTUJcZNg4TT03mM2h4&#13;&#10;QLGa2DtPKQ7KaoNUxzVLBCQwC1JQzb2shDyQyDARSYkssldIQhsIzbdbGkcWr8kr7KTjMyZvQCe4&#13;&#10;FP2l56JAmo5bsmqratJiSl8bpJI+PfzWVxqoAASIOthPLo2qPvbEJPopBiyK9CjS9JqRAtLeaepK&#13;&#10;0Qiz35ndztlygNhglDEBtZPgGbMCNFXGkfxgaDqfUqEoWLx5owJ5UoVGvPtZ0SJo3rGTerzTf5Fc&#13;&#10;FEOnhklGiQSPiW0lWq2yWRVUuo03+h8qGec4mIZ4CaeF1hVgfQ8kCeAsFh4luTiQ8hyxGI13VRkS&#13;&#10;hZ5uzqqROQ0yAm1gLEnXsU6RRWIkPkiU9GGqZaTTZlC0fAgxVNtBcDhtWda/1reRZm4U9SMLa98w&#13;&#10;nYH07rVhD/IIDZpNaArsidKswi2x2SmlW+m1xjZUOC7CUli3WX+DzU+CYJxVC5KIAHBKDmmDea8f&#13;&#10;FdCMzllzW+uvGnUl1gJGi1ZMpCDVYOSpnEKqACPfa7/PQknoaBB3sSJPQiWCKhEigChC9IdQxDmR&#13;&#10;Ogh+AhNEcBE10UgRRZj6QiVP5lhiKqHywHWhOp8qT/kbYIo0LCwnAbpS6fl5XsCgSwCjJL1mBJYQ&#13;&#10;QWm3d9AvnEXgBFDi210ew+hvZqwVWvhBBaAEPwUQWaPEmA3wpsnPBYIH+HM9shMBAErzOIqhihQp&#13;&#10;ggV9xSEVPBYX2SqQ08i6kFhSOxL1tFlsW18xEtxoueMYjBUT02qyIToVc2SbOI6zwSkRzEdYySdS&#13;&#10;gIkUicAHZsX9xBqANFujkL8xEBiz6c8bYmxVSjvNDKJkuNuUeYVp5DXYyVc7jAzFNZKp7tYAIAAQ&#13;&#10;AAgADgNDBAAAAAywVqAAAAMRyAwI3IIUBAOgcgr0JD/1OSWmIRUC5TnIl8IYCbdK7T9T+YaAnlyv&#13;&#10;01vfQIpSjWGxgQsuH8z81WopBcZZDIGQNJQguIbvpY2iUm/aW1lpBVPnYer3wcoD/qRTsV14HAQA&#13;&#10;AxMgFT2+yipcwpG/K1o3+a3Fj/9Fv6q6fe7RZ7KQrH4spxIpdEcSmmvIlfZLjlWtH5XlKOFMgAYI&#13;&#10;wACqGHUlCBEAAAAL5c3VKuooNsAIytqNE9r3bRfcySLFy0rp1Lk1yYLEp8HxrkCyeDASAYF6kDQP&#13;&#10;AAALWHwUNhBJxyAsD0WjkNuUn6qw2J0xvEF0SiTaytJZCrHhhcqdGy/ELQtNwMLxJBKFp3hPNgMm&#13;&#10;dfVU6D9TEmMEOl7q+0c1vXSBS8PgQSi6u8SD4ALUJBlUvLHwBgoiUmT7fgUQjtQARFkgqXKZmoql&#13;&#10;tERcvdM+8AYjmYhOA1PPPJ/6W5OslrriuiQSlCD6RhqUm+0hLv4ZO7rjK5zeqeSCjFEzRlGBpvXA&#13;&#10;QAAwBQWNLqV0S8nhGN2gGTXAbLrzXA5awABsOtGB95RgjkhrIS3TpC2rVXvz8oEpOlnjvpvwjC9f&#13;&#10;9H4g47/f8HR4pHZGe479RTvvuKnQ0/PwggFFQwKbKBiiP2/AUIU22MEOwbaCHKCUEDhAmIQNmTrL&#13;&#10;DvIXAB1IED3Msy5MRZ5rArYHgBPgVZFyz+AvDo6k+ySbPQ5FA0D0TIC08mtQO8X+ExpK8AZBlvG9&#13;&#10;2NE1PF9qDve23ggGrU+7ATwUn+Gi8CDpZdldbOmxpqbzGn8nYRqMT4G4sXCBuGhsIQ2YIHmPMzAB&#13;&#10;V2N6ADOQvJYb+CDaQmjwR1IVgwBcrcI4MzxpywILNf4mwanfRDH2Q2paZva/LtdCnBfE3B0hFoyL&#13;&#10;TnFpI1VImLb95DYuAxAQEbZ/RIbC7sJa9e9d2t6hzL6jOsN4BCsY3BtpNA0kN50AAAAAAAAAAGAS&#13;&#10;sAQAwAAAAAAAACg8ZQAAAAAAAAiqAAAAAAKU77nTUAAAAOgHgPqQhtpSbwjDJQAP7Vflua02WWtU&#13;&#10;MWu5Lz+qMefRWP/WdDQURBBYajS5YNAFiNulZl0JWthC76pOcoUvWFQEFql/9DPik5j3qTRvN2/g&#13;&#10;5JwhHtmmXW25+mmJMBMEGubh0AVkUx4dhDZOJayebo6BBZCswHLHPKpbS0Tko/wQMYB4Nknw+t+C&#13;&#10;AHCZaHJ1zOPEyvU0nb7LUPh+aWWKHo4602gF2OYGvPIuRzfJAGCr+J1wOCmYkheQqdagrQZDLVX2&#13;&#10;R5SEnouXnlUk9pKjzWpy+eCSdTspklYKLzYL3Rfia0XV4Vd6Z9Fh8c9QnKyiXocSGigjhtXly20V&#13;&#10;XUEsq5EQABkaIFnEpVRMBEEsy2Yyby0AAqzSYC2RuPK4rqGe2w1gRO3Fdyqxv/zlust6Gv51FfnI&#13;&#10;9GuTLkm0bJ8KjjQ22NlhmwHQt8os4lnB3xhSPITB40zMcTumWhqlZ4jxcIqTBw8SASIBdMPIwxlM&#13;&#10;ESgZmyADyPYIjj4QzCDQO+CgOa0bEt+8ywrndgiSsISQHMsQ5AvmBxz7pXTlQsUaHDZIxbaPmCEb&#13;&#10;gLNvgoLMcVNqpgfhw0z6wQDt8RNQFHMd1QCZB2zisigVTK40NGE1ZP1cgFWIGmAD1koCAlWCYLtQ&#13;&#10;NeFgunnQZpIx0CnEh08dx1YAIkNJkCkwMSNKsQkhX83eYNmfUKkqVMAAAAqaYAARULTMUwQfJD6H&#13;&#10;mNJfAGzomKgE/Fcm1BTBAcCmlkjokNSBNczNRkpCbJRDIGlEs5AU5AFTReDiRUwSZ6ziDC70uIoy&#13;&#10;XI2UQJy1b+T2BGNODolfOSUq4E+kjeW6S6CPS60MGgOrBlCm5DyqDV8VvSQWGH7HlgnYaoMxCQHN&#13;&#10;tv3j6witLdtEwzbrObCITINBvQuNsKQzQ1FdZ+ERTA0YJul5x4EDtBFG6sZVFYxnpwANjBBntXtW&#13;&#10;VqxBA/NyRloQNGEh0dagAwAAAADgAAAAHrzpsCBG/H0ooLx0wQtX75CQ1Zq5IA81Up4hacwqrWqz&#13;&#10;AmQjuEYS3aiTWz2xIw5l7sLzaseBcF7KZLvMLGFI2c86xxHtkeLeWXPuW3RsTHaz1+pN1HqimPYu&#13;&#10;QL3bdq2EgYWMCK83RfIAMaF4RxubyTMjD0CIE7Y+aouWm0mqAEDxZnLaL2X6x5oCAT7ImtmJE2yJ&#13;&#10;doBfeoCTAMEyxSlRKDAQIF5tAdPD8EBADe6KKN4ZZdfz56Mkt2nELXnvPvFIChVtgWCA6VLcQZJx&#13;&#10;lZbhA9/yFYMjOe4LcIJuSAWxWPSzbPOCOtNEjINaAC8Fcl1zLa0KYWa0U55AYrgTzLf49ALaApnZ&#13;&#10;OoC1qSSEUSQJ5sFdI5l6uQ0hFERO3MT1Akxm0fDrEUtula0GRorOIruKRsy+CwEAkhWk+oByKIdk&#13;&#10;8QsKHDkWWSQAC1AVSQwrLaPRVGEg6uggEFRFMOj11ukjfyJrzKhbBKIxZhEYztCIDQs6gIBALRgM&#13;&#10;MIQInA04QBwjfCKsIfBFcEDgiyCCQQ2GggMNAo3HjtPTRd3CEYQLAcZFUZegZXGye4yXZqGVBtAd&#13;&#10;4UfPebLKRMoYqFCZWuSg6BS3shw1ROcbSKufWRcrThHbon+s/1hr4kLgOpuLS/9CQicTMJHDBhmg&#13;&#10;hZcKB6wJGX4+NxUsKUyMz1JjzUwmlHGMECAhQRVygAM/ui80FRzBA8YEoxAgSYWA4VzxVwbzgkK8&#13;&#10;sEg4SCCqYIGAFTOqZAgzYYyGcr5WGlSInM2cRro5XnWHlBmc0Om8hR2vgunCaQ8jmOVUFJfISiX3&#13;&#10;gdczLkOjA0795TRTdTl+ikJAPipgtRJZyaqtUZLwhCl/qsXlKU6y1hUgM6NT8HCR5QoBjsxZP8g8&#13;&#10;YIjr5VMjVJmCA4Boh5j20Rxp3/7u65m/bAsgVF9gAfdKaAL7pWOGFUQRKxBYsVU+ED8bgj4TRLlV&#13;&#10;OXpJ1KVetwhsEMwX9jbi2iWiWxl17nk6PHVjpm3U8PwFmzKUBeF3AA8ioCo8cVdADyUZBAHygAEX&#13;&#10;mnIimGPV3rcgqyFEAtzCIBD7XbE5hA5AfiSvm65RGjkC1Ya6hwHlFYnIGSXuHIwXrY98OUvWKaOf&#13;&#10;1Yjn3h/OEMouU98L64iPoFdRz8flhhua3rjGauhUdxDCaRCbJv+GJB+wdQxhbPc3Zd4xKtcIWeea&#13;&#10;uXV1bkH3iqqxWGg0UhglaYogIDxF/4qLrnVPgCLNP16avy+XvLWlNX8pD5yFGg1xAhuCQCZfraBB&#13;&#10;cxE+cFfbUmK8kxY1vQcur5WJrWqLI2xY07ct30BxDpJqfJCISLDTD7ioDAAVanHDwxhhC8A4AAkt&#13;&#10;2fIY8BggDWeaV3A/AAZTIwklsxkYYKkn0wNmEqpHGclpFVQOYW0l19ea8++8O8YFSpTr2Z1NeSSC&#13;&#10;WMsplR9SahKZNDUYq7v3mThoSoBCwCQqCBAiBUGu0qUIAAwBAr55QDAgFoL+7gcJ6CM4IqXLBPBg&#13;&#10;kI01ZASwRfhCyBB5vSGRQO7ADGBA4Yo3hpaWrwi+MplZz0rGfQpWsfdOpGHYuf6bXoc4pwxXYDSw&#13;&#10;p65oGSzYQQF3qPJsANcSYmOet+15tfRUTYaMS1PraJdml0fYYmVPQyWImwplgUNL1TF+9YQMQNdG&#13;&#10;25nk/QAbGgy/o1i2BswRQYInsgKMNS/q5lWw0bgc/LIFITlOQOU5h5dA5QePasYblhf8T6XA6tQL&#13;&#10;EumhEFBDvbjpLTe8ZY8xZyfj5DLSxr4IaZ/TkHz4KQxK7xHQ1JiEgijxa9bCUHfWpDMSwrUNHiRA&#13;&#10;JYeL8gkr+UaBPgaGQCAnlOfQQZ4PXjCL0K8qvGP5eBeexMUnCotMhMYTouEmL89IO87CKfdMDr+M&#13;&#10;qmHuQWmZymKyYRcYlsiWPgJyfRYzIg1QUX/5SDxIcODoCjDzCGkfLMmdPVL9QBygl8cx4ZkGhQ+k&#13;&#10;hbMkVI9ZYxMdJkRE6hTpGQUKYcwhCI4AfIGgRYDFHWKlyAQBQADKkSEySGbwFYQE3EnWkRGQaj0Q&#13;&#10;pfHwUxgj3VduXIBKYt0SHDpxUPfdNuAvK16n2rfdSwirGIpkgGQZAciGAEQ6CokgdhARAEDBAAqd&#13;&#10;z5JM8CAsQngKJ5nNqjoMNB0oiWSElArsoUJIKKUDgIDAYB0vL78HiwAggv4IMKiA0Eg6YkrtMS00&#13;&#10;FwZx5ovvZBEw1BDJwgxlgARJvHTNkVxxTiZlBxJZ8tuXw8iQhhbsjxRbsyy/ALtflG5F4e+63aAw&#13;&#10;0X+ADAQPdqjnNiZ3QLCIAk7X3jlygwAAAEBSAgWAKaBoOcAAPxgQPAR/NKggBAkjoIQZs7m0nso6&#13;&#10;FGWQH2TZWEWkFCVz8RmkAKDEtXm9lDUE1tU5TaYDED6yQxBI/jHiKR1YVpHUvfQByPd6yqQT3Qxi&#13;&#10;5aho/jTBMArqH/iKhS2gAtIKt4WFzpkMa5WMIqO6XgxqTQIwMAx2oTNPSeUzIqJyLFFskQc3nF5d&#13;&#10;jOvqyFRMI2ogRHgFYxJX0uN2qPCy1tLbDeICAE4NGAChzf4Qd/KbfLkNFtb7QC+Ub+h4gT0KPDRY&#13;&#10;q9mem0getsaadNmbMpMiYVf1iJv+UyYLs9UyIGAdgCEWUfgHaAYIB9/vFQvCeEJCHw/SGaEUeJQk&#13;&#10;B6vvUAiZn0eJQ9ruARZc9o78LTvD1piwg7TGsJzu1QXGL4OBQqFBB4IDg8HEwiGCBRMkEDyMxYsx&#13;&#10;ftKzGrZqQFhC4IpWLsCggGLEnTfCwbaHbVklXU4HAhJjwkMCDIJDhxHCG2zQQcjoxtFLhSyBmAw8&#13;&#10;Qk2ZGD9AjCCkx48JIKCR1lEydc9y9xk7p0mOGUXg5qS9Od6SOj2AWJoszGk4To8wT+LtXy8KW3Yr&#13;&#10;KY2oO66MI1VemI8EWj6B0BBASS5FDzhmDEmMpEGkShbQEDUj4tBZXIKU3i7uQYS8A7E6YyhCGQay&#13;&#10;TnRuuWZIrtkgy7YLhEE6wsGZUi8w73YgVJipXvUFv4RE0ZEgwMCSIUycGTMFFnMjQEYVIiQEAQ7A&#13;&#10;AAIjIADcXKjdyeeBMoUUTP+VD6qVhTxYcIhYUeDSVz0KeUfv1baNYXAII3DOtjkGOcBklIFUU4QG&#13;&#10;xZiSkFljblR5cBAACAISBRxViZ6J+D3wmTXFYwa0sYiRRJfoD6yjoDAkOK7aunAq2ioGAMLTmPGJ&#13;&#10;9fA+lMCvaZarIDV2TgGQ0woBQshmICWW2CKcIlghq8Ra0lHpCGOMi3TEZDp4amqzutU1GrSdfJkn&#13;&#10;TSyDYAE3Ex3gmREQgAtVISCFYQeGgWBh42fNkj/9jNxaLrH8itEwiTJEgUe1EJhMxA8MHuAhXmu1&#13;&#10;+T45oOAACMEABO4qgMBAADAKS4LAd0ACVSqtggJAjjAR3QlAlTo0KMF8bTx4b1FWvIyQAu1rH2oM&#13;&#10;2AQXnJb+jPCAWMZ7rPfMdJNgUKnEaT5PWNf+RA9yxreP0tMXhdeWgUd6W9yAgrQ/eoe/HAl4Dptk&#13;&#10;1T0nj8Ds9WIjCdAoD8zWP4Cck0MtKSuVjRJcsXAqiTKaEugEKLiGFvYkWLtcYuFCtqtOzYi/rros&#13;&#10;mCxIINmggHofFy9jG544RLbW32UvlmdDptAcwjMcGEDAvkQUAAAAAfwoAAAcG5gHO1h+PoNDwz4A&#13;&#10;I05zs+UCp4ljT1ivaPhBchAg/+AT/18sQ9LN+FBAMDAITCAYQiFggkEHxsDg43+CQ6fNrso9FE2n&#13;&#10;xIITBKuJuSFwgGAwjeLBBMfbAiNCEzttwf0FykENOd8wrAQuimeAFwK1lBDdXoFYt08ZVM0FmxHu&#13;&#10;DjEdTTIumfzp62rXRpX3RkIBGIMTSKGPEorVAECMAjAH4vQAzERX8gAAAAAAA6NgAAALe5AAxAzd&#13;&#10;KZ+sE00xHWgiTTTE54ATYNr2QX0O6aQRZAYImqtgi/CBXrCB4Q2vAOMTxfXggsCAWlKNKr2ojTif&#13;&#10;UxmEmftKh8/EU3vGMaxLKoKzJyBo0SML8HzREH/wFSCX314vZ01C3YsUTRlBRxwU2FaRJDbNanNc&#13;&#10;/WT1wgMFjC/BKYKJ9TdaXIytnCfNLM99YDYxdEJSH0UMYD3QqRSyHsBfcP3cavM5DTOWKNC2AAAA&#13;&#10;QAACHKWqUcGgAQEEh/k73BgB4GQb1dC8U1+bjadObeQuTUGwIwIRISltrWv8RY9iyzm0QizSSNuT&#13;&#10;0phiS1sFGILg9Fg510IKnlGaBc0IbGVN9Tg+8uAQX8xcy2yUgJ0RDa7S0nQiUDiACSee+ZNUcoJ7&#13;&#10;7x+Ww18MhHjMwrzZdegiswROuAiDoRjmRA9nOAPIMHsPZRgH4Ogkv7CQ/2QIqyj2Ct2JExsIJlME&#13;&#10;XZMEaUr2l/lVkdETHqfIDhpNHk0f/WPYAZPCsuCkrgMRxHgLY7MCGyBILQ8BFroIInRnWrr+QVZn&#13;&#10;hlKg12mESBAJGmNBePQlTpSDN4mkWGgalV8l17EenS98/ARIm0xNIpUIbB/CrrE0ar+Fq08baJoJ&#13;&#10;r3BOEokWpfJi1LDlW+YVI6zucJoijNzSSRAf4rqQtSLkoHT9hsMaSRBhFLkdKBCb4X7fNCGbrQRL&#13;&#10;OECgdf/MSu6SNVhdlFRwLQRPARye9kqr3k7m7CxwvMLgsJAd8ctw4QDA4cIAAzWMSAXhw8ocfhAY&#13;&#10;0WhcBhCMIlh/5v5IIBG6G5ivs5j2PC01FoQGFuuraHmYhEX2EEIEI4gIg/sppBHkEdYQDAw2Eg8I&#13;&#10;R6CDQQuCDwPCKfCIoER5j4o54u8cSiRV0GmdrVculBCoIDC5I8EJggsECIKugXgWFlXdkkTWSiHu&#13;&#10;s6MQyBCWaxi4yYpARn5/kbTWUQiNzoAxCACoxcU/rAFggE5JxW4vbn8i2QjNB7jAwF2HfeYTBMgm&#13;&#10;iwLNL5dLH0jbd0iJVDA5iAEQw/JNmMPEM8iL4ffeRri9Zr1B6RWEucUvHnWHYB48IXhIyMjIEAC9&#13;&#10;gABFNQAC5AMAAAAAD9rAwAAAAFyw+2ggwARD6aCIAAGB3jIwgaDmD6Hpw1AlVN3cYh7K56AmEGow&#13;&#10;CQmJ2CIFn8l0W4l+5E/LbNKsy1OhAoFc5rZrtiolfJ45vluALZO7PtaUL/dAm5QhkSF9XZRY3aNK&#13;&#10;t6EzmnT4rKPnNZZibblOiRDLCrDV211DMot5VJrgdgEYoiGk71Dgn0xoj3+ONZGAMwN//Krt+iji&#13;&#10;abrIQc6OxE5swaMj1iLCLv9eqVSmejJDJlnQI6H1AwAAGIq1MzgEcg0+gTuCmAIgDIghgUN9I9M8&#13;&#10;E2MqBSQAE0hQw2UQ8/YIeFdJubWxkgAeZSan7TkiGUuCE/C2S1U53QGrzdMsaagrxP7DuSPVoIrn&#13;&#10;lB1alEd1cBWqrdrLnJ01KF8I0W1NZBVHJOVSQWUJKNbGxwwOSDqcwFKQQxAEdl18FSmW2qgrmCYG&#13;&#10;GAxgTttt6HvAAAAAlo3kEbYAL5ZS7QREAaHEAEcTX08ZrCd61DXECKpgiFNwEP0CQjNJc4wA8gI/&#13;&#10;9AgVAETYRRHQSnwkLrNkCJCRaDNjjQEzx8CbItBD8wcLiChyj55In0N94smGfljygYS114ZJpBEF&#13;&#10;AirARnQphtAvZAGwOtY7H2ButhF/iBAsBIFzdBAz+p/Je+UW1U27m+AEWOi31h1VlAHUepGNT0b5&#13;&#10;5BP0C0wlX8QwYIrUt7wNoFVy7MwNAKDpQ8EeOJ7T8bpbC+cSNPAHgZespBo1L+h98H5vUEQLf4AU&#13;&#10;PcBUUzL+LAY0xseGhcB42ye0cwpJ1ZHcpHwiDExMIDBCsIJBDI3sIRA8vApaCx+8sDZRiCaI7PHL&#13;&#10;yd1TBmuqFrwSVRC9hQAAA5QQAByggADlGQCh5JKHD9yEpuI8KFR4LbjGh4XiY8s4Qdidoyg/QmXV&#13;&#10;XhuZQgVSYFWgUEewRLEJwqEoWaB+WIqXu2iEFxUMcEBRiGLtokjgWTLU+sjcYk8srC63bEUUVL5p&#13;&#10;ggUGjKa9EUaOfa0DuM9BAaSAI7zdZQVDmAJAokNVBs5tnFb2IeyXlU6JbfWSWnRb1tA/ri3/94OH&#13;&#10;gl9HhlGp/5ROITcW60iJ/5s5Q3J9j+KNBhzj6Fiql/Uoso8+YWIJ4iM/QqK4jhYRszFrMcK4xqXV&#13;&#10;JQAAAAAAAMAAAeY4CSAYAAAAAipsHAYDAACN+WHHkBgToA46RIBD6BBDMIXmvBA8l1mjW7/XydW1&#13;&#10;zUgqyRMXIjEw3mck6viuN/xpXCV0altgDHo8aRYOJEZBV1meTL+iYIREwQtFbzjRbKlqPC2akh7R&#13;&#10;HvXvNQNEvuvtJiIUadZzoTicnVJt6Lb/x9F0PmoCMx4pE63jMlJYAIeb4Fk1NklmlyPUCCKipn6x&#13;&#10;XSrGbrcuFPoO3FgmeIyysbL7VxoW+stHHFgEeLOmOyZFs0lEMRQGDLJlLS/4wwQoyaA7gZAgv2q2&#13;&#10;QUZxHUEUiKT9jj/Ion0WLMAAiAeQaydSPRLHaCtHkIpmCADXLCLKluc+y6giIAAME1CTIwOmoBTb&#13;&#10;AAAlVGXED+iRtsAFdBI7CPN1wRHO1u9H1ar90vK7WtYsmVQsEY4mCB5NkxOUcSoGQ+d5Jsu77Phm&#13;&#10;sbybrAVOsc5UHaGCAgNa1xMDEACKm3GzzrQS3ku40+SC40+QSwO4zLGEkWoIn54QggQZ6SNCofIY&#13;&#10;ggHDIPKGdE+XgPZgSraCNIB/REQ1NhdjoiSPmwbMEOuGiFJHVbNnVSs5gPHY9aWsBARvJhV7byB9&#13;&#10;kEGBEsgQ7QSOoSiq4CDm40ZXM1xBouEMHgIcyEaQDUH64sT5Zu30UZQm3oMRxRAT2tI7xMOpsKm4&#13;&#10;pKTbYIMAxAfjKm+AIq3jkHR5UN+xxQQ9HQeIssKqpQ6pE3yEDNFSYz9MeT0A9Oa6Ma/Db3jAH4kw&#13;&#10;wvgmVHjswCE5AcPhDpKLTWLo/tBA+wijCAELo5YeOoh0pLgI0DRMqsesTIRYis5xoVQPAABe0HlY&#13;&#10;4GnQEReUZ4wcpzCxFBA4IcnxkgGoEYkhGAsDsBMLbmVZ8TNU85ZwRRoIsoINRqcCUiDYLLmm7N1G&#13;&#10;Zfqw9YKkjx26t1IKS/ZMp2a1YDWclDE+I6jMtfRUqRcmlq7ljJW/0PTKULKUTdus22HNiTz0BZof&#13;&#10;o6OuZvWbskaNpiVP600xo7BLeTfpfXwEr6dRmZqzhNxwdhTYVyQ7qc1l4NWHTpEp0kC5AMAAAAAT&#13;&#10;5IHECYwGAJNgHXhgFqwV3gAd7gEDekEqoIiwip4RTAomCgKl/4seGnMozku5MEFhad0sY1lUqIId&#13;&#10;j5I8EQ+9gu69b9C6WaXmvFh4IzC4KJFo0FWEOLdZNwagUFv5ywUiEMABg/n9Fe64DAd+Nn44YLcf&#13;&#10;mMtajsRDWyx5p4SqJ8Kco1PYyKozn3UHIQ0SEFgQ92YyQ8bRaIvyw9CH/gQGyTJBoOQ/qKAuB0hZ&#13;&#10;EnJA0wKE1RsiWAkSEI4jIuQD0gbcmPa6JZHqgtWEqgUyAAAzzzFygAAABPgAD/PmSE0Q2yUAdo7R&#13;&#10;V+E4fYSveEWESRATPaFqtHAIN/AQiPAMnvdoiyER0kds0IRF684caqDzknCFBE2DiajUihLxTVUA&#13;&#10;mRSoxAAjwy5dDwSuQIJoIddNIhi6GrR2ipHzZMIFxaIwrenzksDRDEJujVaeEyoRqs+EiVQQVRMJ&#13;&#10;V/QsBCi6d/CvVYj5DE6GIPyPKOrOV2cRjK5QUieKGHfQVAcSZwcrMECAxCoBAejmXMJhOwgeG3GL&#13;&#10;aSa7xNcijSpLznxzqIIniQdYFUEuaafOIDCC6LvQRZAtzAys0XWNCHOb0/kl2XahPiQITqQrlACy&#13;&#10;Z63MY3NiPFwP6Vk5y+QawhkERbnxIbZPkb3CF/oj6eqx8WstiOKCRpmrFL69hWAAAcDwAClZ7LAK&#13;&#10;5sagyavfDh4NHl3HyPyKt+vLvp4+BJ+vZIhF9AYl98WzWgkrBCYI5gMESwQyCIcIHhEkBggWER43&#13;&#10;Fhxi7CKONmHhAVTyvhb6qLIihYIRAYfH9n/gYtRYvnzYqvrmaUk6cahAqW8jREIYb3KLYcvsDsll&#13;&#10;cLF9jsXeqzz67e+ZeFULGKQS6JKhRoeFu55MDkLIZ1wGMYqVg0SO1zgKHPxSEOMD3XfpaO5ukdA5&#13;&#10;dFt0Wp02Blio89KM03hDa3d0qeMsZvmLyPqqub4YEyDiLLbQWEhKv0xiX5lO2xAwooypowuAizjA&#13;&#10;AGMYAAAADAALgYxcmFAAAAAAt8VABgAKUHoRgQHKD+WAgnbbCIcIhz4GCGwRH9/ageTwcfr61jPz&#13;&#10;1+ot1oUg0/yacXRq0ahqVS3SVV76RG6LOx7undoYv4BVBAOPM+04l1p91JAoeyC7KOuahBpaIQR+&#13;&#10;IxoyTSPc21eyAvXyGSqDOhpTLiACU7i4xrcqoORCGEpnfEFkTkU4je4To8KAMDJs3RsI8LdACULc&#13;&#10;BJKAGBgDSg4HHqoCmEwJcO7DWXJ4LKUZiQOqDSeMxm0mCB841jcgRPRZhhRBRwMMahDAAARQAIeA&#13;&#10;AAAAAAPAAAAA8AAeWkwpswsTF/b2BrTBAZGKBFyqBP+NqfQJp03RGrTSeCgFpgjL353CJ5s4IPN7&#13;&#10;JufJDme+h76xBbTSCGjfMCJCNG2Aol5qoIh6fTgGvUT/GwKlt6qiWbIwVNivYaS0NTuqDwMEAAAD&#13;&#10;hiAFYScQETjBPAKEwCpH0EPgvLiTEep+GMpsxQpsvxn2T1gq9vUESg7q+DoISsILC4mEo3BBE2mR&#13;&#10;yDaUAbH/fKQrDcpuc3K+qTgTEbmT1hM/oIQ5VDC815WGZCpoIZaEpCsk2VFPXofYa8QSUTRInQMX&#13;&#10;64oSmsJs3lxlSa1XX35of8p7BwlhnKm+QK4lQkvWGec1lAaX8ACMPiAtEIFa9/kFp7NDWVuUn3rv&#13;&#10;6USePIfcphBIIkidkin8SdycRB5HEtMJCYR9hFdo0Yj7oFCcIieH7BgAAAB4DALF7U2A1sFQqHho&#13;&#10;eGhW/iMvCBT1fcyhbARXvUvkNojkT6OLq4hFyO2EgMI9wiHCE4RJhFeNDQDrZ4/09LFGmZ6DhIeM&#13;&#10;IcGpmyzkyQiwEe79XMWNRpSY+LBhJqw8aVwW1LLOK3Q026bLoAf0ffAC8Yy7+pbiBA40shdHAMzR&#13;&#10;MnVpyfoFHMcwv7PFvhW4xqygwQGg4EEmpYSeNxFL5F7ZSVH1iZb2MkQBgaTHayO92QFbJ8t8FMke&#13;&#10;Fk8M+UGznyOxjctxqJuqzE8auqPiVCSG+LsmPYnDpdpJeQyaINIWNAWFBbPZmctU4jMVmCjZtfks&#13;&#10;84AAAAwGIAGIAAAAACgAAB7mDAAUGAAAABjAfxtMEABQ4YgA7yR8MEGCfe2EjYI3eEOFdbhVivnM&#13;&#10;QkbyfCAkHjEpWowIj0EJoBQkCUEHge4HpUqPxx/B4MRjwYhMTYHWMP4kYIAIhxHRIYWtSPTgk1pQ&#13;&#10;r2SHir6Om+VTSpYw1PWaQyC6XEuQwnB6BWKtRO2+N0SHzX1jcqend8MKLz/UukV6+6wHCINl5xGU&#13;&#10;ZgAb0sbYKMgfbIUvMf2CIxggSMK5IGCBiksIo7wRYwO54lDtL7MQTCBcED7dJGPCQblpXNiT5KN4&#13;&#10;AAAAAAAAAAAAAAHgAAAAAADwAAAAPAAA+0ecCe0SQqW0PB/CbnCYrsJHkzxKnhpETSAivceBEA1M&#13;&#10;t+Y4BC0SPYgQKjKpiGZRDRoryTB+7CKYsEAgguJWfGLwVyCgknLOLdHVATsODENqwYcrlr4g2DNX&#13;&#10;7YbczxWAQoTdXsGIAAD8wAcGQSAUT0LHwg8nmyNeJ+81LSCAQtvGUznKUYEYaVjXkCoFNeBg0LxK&#13;&#10;/zrQgizCJMI8UBMCuCv1PMoH1SXJsHBAsF7KQqRoDPuTpry7Ey85tahkDGkCvOA9pixzgQ2THPDR&#13;&#10;b9bXGiiN8RsQ6FIxc1y0cinyJAAl5IPeRfyioEofS4aY3UomJoeUmMmHlL9uKqfgI0HLwSPdCQC9&#13;&#10;xsbJA5liYgHAutOWSXQxVCur1Tq0KRuWWwwrwqDNQoIgwieCAdHyGlIDev+M6TqwMJK4SNwjaaAh&#13;&#10;XRTJKZyf4AAG+AsXtaB7Rw8NDwan2mSBtrS18EiepgLrhaCX0EQ/whuDgiWCOJ01vxcAwyuvrLGx&#13;&#10;hP4LYxHgIpoBBIdOHDo1Egl3bxFtWEsrydKgmE1gDBaEUFhw1Q0F7nzg46UFsOi62LMMiMZUZDji&#13;&#10;GOP1AvZ++zEsyywkJiwc1MaIixZsn3e6hCVBCOIxN0fzTMnCxSPuMQfA1V9krN34wUHHXTukrmgV&#13;&#10;mhDlIy/rYSJFKH7yJDtqzgC3TM3NHfigAtHGGtQlc4riqYiOFMIR096YzluDAAMAgAAAAKAgF8bA&#13;&#10;E2AC0OGAgCQbOMAoL6z50CAB6HHFQQXCJsJAwQYgSB0ERQPRYCKKCEQLQ/giSHxKmxFfuLhKWnjD&#13;&#10;H24rCJvw8SAYvYtndPxJrPtuzph6QsYotE2G0thBkiUgHTWs6j0j/Rl1fECB70YQaLExDCTEy7Is&#13;&#10;oGB9aye37A9iAJHNijwOm5wAyk+8g6BjHHx5wrMxwggcEAy4+Laq3zuvcvTKZZIHMMxhLjEjIngy&#13;&#10;Awa2WWuQXIP0P+JgGEAC6mdwFH5gckAAAAAAPNeAAAAAAAPAAAAA8AAe+9oBuEDMohSmzf4TX+wm&#13;&#10;P7CTQos3HVSNJgE5x4Sl2aNvxcQWED/BCP9fCKHD1enaZ7VEyyCYHTjYCL3LMEFkLpiIMki/TSBA&#13;&#10;nfohsSmwDT0MMplokOLJBWggBlE3MQaANTMi0PORDzDTxK7EcQQUQecHMIniZqxaTxuTuaCpFuaR&#13;&#10;yWzSXbTbANr4QDP2EMgcEQx5nFF80JtEb+CreZVPrOK9EUYIAGAKIKeRuAoLAQHNH99FhCG2Qlh7&#13;&#10;z9j0frkggYSTfPADqElkvOTAi3QR/A9AD4CCUKnanOuIouN1hF0EV4mEKgKePEAnBctgcacxHUY5&#13;&#10;Be+UbT3vJIcpeACV3FnOpy70MjQkIfdqmVXxneMof5qvqFhdDD4IupmJRqJBLRruDZDiOgQBDKKk&#13;&#10;Lo03lBiUlqTbR8IEjxuha1wbLCcKXS+IARWjJYAIg9qBhBIsECkmYhhJWCkN8+BssAIa6L5iFohP&#13;&#10;Bk0cJUXgOIQzc3wMNCIK3Jc+T3NJxtlz+KUxZ4n+U0mZEDJ5JcFlGu4pmwmGgifCEwQiB4+ET5om&#13;&#10;EMggtcJgHqJGyLOV+QkU6TjNtSX14jPPyk+6tNWdgOFo8Fo8AnZgDB/xD/yDscTafUG4gwxBTDxE&#13;&#10;IYsJLTyIsFVCEVD5cIJAdeR/OWvltDKpjogwy9OGUL6IckkSDCkg4S0ROnVhFDNmOiCAMqHS6LON&#13;&#10;U/RGdrjluWaIY2MxGeYkEacP0ZjjCwxsHqLj/NzkkxuzAUAKAAAAbdAQAAAoaDRgAJP2FQA1qDk3&#13;&#10;XQaKwjCPBC4IBAlhES9aGyY2PlpfVzwkrN1ESCRkEINwJRJgSh41dG7CsRTLGYxhEMh7JR0Hgdsh&#13;&#10;7mX9AntaxnvatIwQDDHehtZKj5Q8I/84b9436P2LsjC4Mx6PYjMi25jXwaIn9qNDe2FJcsS6IyJj&#13;&#10;e9g75diilj6X18mmu371caNHjeeN9PS2kOHzsZ7uJiU3JfoSaUYmJqKIq7kNT8SamXaIrTX9bVjY&#13;&#10;iWPZApOctgRkAAWGVXBxjkZAAAEB6YAAAB4AA+o1EF0EDrYjdrsJpeMEyEwSe1BVl4VBKQewyqde&#13;&#10;ZbvzcoAQmNBC1BDrxvdD5TAuuhYRPyvEXtI4xYLK3dDsg2NzBYMf5VXwsxFSs2EXfIom+zKo3uuG&#13;&#10;jHB9a++VOgQVeQ0BgCJmIYRPNoAimZLhFT35coXgTB4IqwZqdEQmDRosqnAMY2BVUmnEuqaYcyX2&#13;&#10;AjJiI5mRYE04QEJYdMLx0AOpRJB116KzKOlwaLB3JC4/0bmXuvke+9zudES3AMWstCerlgxmRlHE&#13;&#10;fAC7AJiIuYwGXIBwEIYAAAAAADafZsGE1sYFB3MpB71LsnJ4RoGkY9qOuN5qIGAAAAqA3DTAFUgr&#13;&#10;ts0girCRaIEd6NQQCAgD25j0t/EYGxoHxnLGVg/ggOlhs2IjFUuEAk1ACW947YrNn/hHh5ziiNfM&#13;&#10;pOkHLOtambZTcuVALxsaBhCCljKKwhgIIhUmGQIKC3FRXGfPgzQkoiE9AIlYIKegQH8xUAeTaTQ3&#13;&#10;aSamgMUomEBTLJYHVdFYoNhmJPnf67fY0kKQbCaPCVTwjjMYIBoCkWqiXX+YAOfYeA/CMPAw78KA&#13;&#10;KCjQBGCFaxjWNYb/GE5yBXWUgr8T3vxKr21s06K3K2EDgivFgijCJYIUZaCHQagMBB4Jw0O4t/Yj&#13;&#10;ieFFOxcQwkYIOIIKWIYcUZ3SGZbAb6rXUAjcYNFGJIePoJxpHVTaWuMffaWqUzsnBYFbFXr3e8HH&#13;&#10;iNcgJuhc2Dqxua0LbbB1yQQEcejbBkmmvMH9jpDLBOA5JouBohETRZQwDAf2I4uo91J95f+sW8kW&#13;&#10;fcKlY9pzGETtFXBpJ5hAhADIYQzCAbgYEuACGAYMGADAD7ubtgCAAAtfVA/wAJprBIg7/pItk6VS&#13;&#10;5Yfzrlm5rSTohdDXDgSyE3FyRH/KyQSZoxSZKjAi/QOAVAFDo0EtUYMSX0Fx3V2Gjw0vLpixkOGg&#13;&#10;guXyjrfG6kQTDsuJGRlzVFE6Pmodkr/QBAQtKHF4Ix1k8W0RCjsEfBg3VMsxLAPeW5HvtgeqL6b3&#13;&#10;zVkt7O2YpovzEIj5DxonxxRollINgahaTqoLLKdWYJeFxgpMXUm54xD4Rxp4YHNBH6QX7mFFoDZO&#13;&#10;vEIpYsqSIgDGDuaEREwHTeY+1YvwIKoQlCEhEZmbKltykduucUFjqsCWAa+SKl9shIV5FmJZRZWc&#13;&#10;vSqRKhA1exSKMT7BKHhaSYRgTAAADhj0jML4AAAACb6RzC2KxIQ2HlW0K7CRrZgkLGCLwnAplPBD&#13;&#10;CQLYCCINCUDJuAt0Cy5MmCLhQk1YRaEj0ue/9hEp67Y4VkUAiSoW+QywaieJ9JC3R4PXh7HmEjwZ&#13;&#10;bUmGaaG+fJDfmgGcwAE3HXuwYLkUizepNOJnyMw/NRZXksWOIvFklU6LAYwFWF5NSR/JDjvPXjyP&#13;&#10;NtI435RIaEhwiUIWMRjyqtWbSOvRtKM/3mKOqGiGQbBaS8ysNJmVqQ0ktwFB44yHE7QJySKcEATD&#13;&#10;xigKQYOAMYCqCIZAFuagxAAWSKPEnBfY2QcyXVPrQj2EITe9AIeddY8gwUBCBVAKCk4AFelC8wmA&#13;&#10;90EbwEimQAjBBBJY8xdUOYha9BarfXS+3qY7RxxH4YXSwgOhxvN5coOff9wUoGIk1kp10ZQtPfqK&#13;&#10;AUVD0y5hZ7GU4QLXZA7Zlc58SxBwqisstpfFji/gLpC/WfRvz12orV1onAAsA9IJVNhXvQHUXUjE&#13;&#10;7MQxI5cCGnNeV0KMtTCP3gfkFmHTADUb4SBbv5Y14AA4HwhAAxAAcWgYvdqrenZblwQQ+COP4RnB&#13;&#10;BpwjqCM8FBFWLC5/CHwbUvtnrMX98Yw0QEIQcQowo02R8NBF0Ef4kEDWEEthCyPACgMD+EgQHB0Y&#13;&#10;kKyxtGeK4QbCIYmfSCRAPjIUZ57CAWjvTWCLKc3P/CAEiBR0QQ2IpRFRlUXZfzjQSYzcCPCGARDQ&#13;&#10;j0zRCX8gwjlW4mp42DKHqyZfMkRHO2kMXYIIjfrMp36n0I69jBBMF0YWt3CJlnJ7Lij9Aad99hPq&#13;&#10;lOtBWSJiZopHuiq4dLhRnjbOFZaPga+ENxbY1oueEnKOA2wxtuCEyydIhRh2sCNoTMqgBsbYEpDH&#13;&#10;sNjKmx0j5SMzD3KmLsKQiUkOppjds9mwDXHliATOI6A5mIDymL6HjJ5jHIBEkGBKpbWhICaVJmc2&#13;&#10;ML1ngADAAAQAAAAAAbABGdkmHWrZlRTT5KK9T50tkcKtKG4n6Jv38mEcBYeNEbs9HHCZyWwiAEIK&#13;&#10;gH40iw2kJBCs3SQuhqEZCY85cmMdIWgxD/wgdUjYiFx1VkktQdQo2o9Z+Gyj5j0MDGuQhozNmIji&#13;&#10;tqOvQhJJQSXWyBBXbsuRZNQwschWCk2BW9BzFADlK4gxVLgqPFJaZNTY3GM0VkeEnx9SJjlZDIqi&#13;&#10;9tlXu2Mokoy0LXtQj4H4b+HWEnqhu5TAY3hdYyFxaDlrKQbRIApiABAAAAEwgAtQCADmQQgHgcQS&#13;&#10;hQAA6z5lG79aD1G8HEIP42qW2IwBt644jYg6w7rQQfNi4kLvW62JA8mi4n8gzzy4XHR4yEfwrlBC&#13;&#10;kOZAGGnqcAlTKfFYgjhoDEgiHJ2aw9KhqPcrv9K7RWtY5a+9X9ajAiwOzAyGFqJNpYcPnRySwWIb&#13;&#10;0DYAzQBi+1YEYACYAEBbEvtFAHseMBmsvuEi/ZnOgM5Wk3SPDwGfWFF6hClyZt2cLS64H0+3ZB7r&#13;&#10;z4zyfhNiE4T2FKmmET/Flq6yK92Q4Hwooy71Rl6Fn4j8Fqx0zj68HBVPQG2ZLZRvRqmADIKaHwhg&#13;&#10;VvqXoPtGKgGqwy4HMtE33oelKqjGDrDIRail25LRzSGS7VlcxMtUcXi9vyMYSJGGGIN+0CO/IKlG&#13;&#10;yEAgtRQ6IIDEoEAgCAcymIhm0FQ0CiINUx4f+TC0+hUMQgvWBIJgAIAoNCv4AaSpZ/JtAaSetF+Y&#13;&#10;I4YBECRjQPUsk7yJoWv2ziwhyalEASAdAf5CDEbAMTEFzlYuyeZKwZLvDcW+mLw3u+DBAfRkHQft&#13;&#10;JALwwh0pU1cPvu9CVFl+wCzYylD8BQdmkfPBUmgRUTij7akCAUiR6e5YJQhIfJ4rLInkkeb4QAex&#13;&#10;Gg+7RhyaqKZEjgjHAQqAkAbocwB6wOeCS6/yAABli8MIUEEwEEC3CIIIHhAJghkNhAMIA8CTxMVB&#13;&#10;FmwTQQ5giDQSHoSgiiDQAgJAX4IDCRKTikEE3A1BB4JGZptAsEYvwA0dkFFHKEhLAdb7xPexpFJh&#13;&#10;ZZfGFWKQyin4ULFGOayzYEbLT5ShEWz3DjJ54WcBaqyN9YOiGPZV6XffvtcQlJ9uBlxsTshBZ5CT&#13;&#10;uU/VGZRv32y6RRuY8s9WEMAiEGML9HoE9ROzQU54FUqEVzBDwFE8TB3iR2yYzHGQJMntpmEyNge0&#13;&#10;b+oOKdInbXggmSt7NmNhlvyQ8gKcNY88zUKHmdaRjERkKWehz5wABc9/jApLbxmSIYT440pJxDdD&#13;&#10;jlIG6qBZmHlgP0K9iNkaOBZqITNacOG0p9zyAkY9g9P6KkLSTrgguEMn/lFxS6MhuSmpeX14AACR&#13;&#10;3B7Hg65N0Wy14eCB0QyMh7QMAA2wglNAQgABUH1WTtU85E6YAGNbCCZjGkKwpIjxAqKyMcjpa8eJ&#13;&#10;ZGX8hrYQV5Hr0971kEEk0HPjaxkS3MRTEbMpF+tjT2bDuXkmRtyMlj93ozGiTuIuRlcKYdq/gMWk&#13;&#10;3Y5Nfm0fmSPgP7f1IuanGgArhpADI1B4HYNBCXjRTKPL46Ph6cgfWYVKIXjBKMszVj2sSd9jN9xA&#13;&#10;2MB1Qa3UkU5Yhx7M3ETJsJsnQyABS79IiCFuADwwrGJYwIoUmzMwAbQFaRCWz9VIhvABZMMCrDQ6&#13;&#10;G/jCkAyYZFyTIKB5IRojvyGhAXCvPrV8ZZKT4aGwhqII1M7EzDaKNIlYy67FOiH1MIfExlWTEmtU&#13;&#10;X/b2Jn23OlwLeLKLuIicgIhgWQEGAyVf6Qm4rwQIYABwSmEYQQOKYIBmD0rUEcYF5yo52H0uSKDR&#13;&#10;o2iRkRsiY83RC4UafW9Yrx8+wX9zx8vWfnkbkfK3W2efkPIufMiiBY6R2jJL5C6LkCkjd2xepCWy&#13;&#10;1CLZJ3jP2f81c98GC4VdVlZu0fquczKW/zqkbTBtg00tdeNIHxZBXEMcLbpjOcuFxOHpQiMxxxpp&#13;&#10;GwyOcOWF4U4AIAfKEVFaBEZ8JxqImDbQceYsZ+BCIRAAgAoAIIJWYAPMzVzBgAwAAAAAAWyVxkGY&#13;&#10;AiAmIJDyNRKmUL4CmFOvGyG3b6AsEwAQDaxVNcQ6DtLGGxarIRkmyXJMfCG54IojEqol7Qqkoy8g&#13;&#10;WNgrZLkZSCCRCGQkEBghewQf5j/GOLkILvr5gUSJAGX9CNBiW0MwjRq7zFZF7mLk+dTVbKY+vKKO&#13;&#10;lA2cAm1BBF25QmKD1m1CLg6bA5UsfbCJQsW13PBCm9fVgIZs9rwQWsInzshz0XVQrzFnLrARSBDc&#13;&#10;BEtEqZBREKJffgAsqCKcIigiiCCQRbhHOEHwhuEMgiiCAYQOA8NjRy0ENcEfvLboIheES4LCDLgg&#13;&#10;cG2IES2duOpfCI7KJFWW8SxPLgELFoHgQWJdwQNlCGYBABYl0GjXcRkcATq/q0hdXCpk2blOKkdi&#13;&#10;oUYvC1eqfbpQv5YPWFrHNIxthAbYB+fsm3rp5a/xm2K0081jn9a6muFJAoVP4EDZL7iSiykNEQxh&#13;&#10;y9qlStJuFDL+Nrg88Utgg8FPp5K/Xe+UAVRDHo/mET/DmSnQgSZ6CbKqEii9o8MQmOOMhkJIoknu&#13;&#10;lJKySURxd3pIFfsVtGgwIHSk9Z+AiKlO7uomXMBq2MuVJDn+O59PHiO9u6wh2Q7ctAIQhzkFjN6e&#13;&#10;GKwGot1CIyoGiD5frCRyWpREhGQzl1EITA6y3iRfHkRAnE0WtM2dbD0k1qZbP3jzGm4VFIJJ0KpT&#13;&#10;pwQyMCfxIsL3y1WGyBi1bgiIm6SbH0gMMP7rSVeTJ+AmzxScU8ktJS2OAv9XQ1KHK/ivoBfjvk16&#13;&#10;AQaGYo9op7Cew5pPCwCDT2mkbXiV1ljijIZizksuXR6JREfMzJ3zUGu2T4d+81hCFjRRyERxkFKH&#13;&#10;QhVE/aqmlzl0H4+XiX9vbozjAGVBCjMIZRDGM/+FHe7NQ3e+VBluQO1rggCivEpsuoW/PN2OQII+&#13;&#10;LK0wKCfbC6Sgy3PblXmTvVMpIkAWaQ8bCDAlCPOQVZbaHVLtCmUMkbBNsjM6OkiQiax0bYgp/sVC&#13;&#10;+ggMNaYpX8jz1xMp6v7wm8KKLobCE4G8JP4d7leYI7Tl3YV5uj/F4UeCS6kN6E2ovVp866jxXHS+&#13;&#10;ue0pvmve79aS3BADBgN4ACgAC/xeccIAyAMgAAJub+BmOoEMY0AhidDwWD0nJiKY9X/FijIWD6uC&#13;&#10;nJGirETISNCqaociTOhZFNFx2IZdotOjr8x4zE0Y0GiABiihiaNYapUz119sXY8l55WfAqP4BSHK&#13;&#10;ySLQ0mEHjhAOm2ihFeZSZfFEdFF0aWAUAywZ6TXBeaucI5BgMoulKIGphfYKPR6QlcxwF/SSDs1m&#13;&#10;s0mmJokyVieLzMQi2mUnUFiYU3GdFhL2qEbEBYo8mqoBnZ3zbRHFjyDzzARQPIhYICAAAAKQAZ1D&#13;&#10;jEwbyl/USkKju8FGWKTnAj4fMsRvbTaB6es3c0guetCZUlZAASNgAA5KQRsCgYjBRFib2vOxISIB&#13;&#10;lwhkYi1Ieelxztpur4RPGMERYKYIMwwET1xCLANIEH0iBCEzhW+E0EfvwplGRUEggeExVYipvJ+n&#13;&#10;eiFG5S3hUSqdWr1dFgtRErMoPRJR3Ssq24rIb6KX3zSkjcQhGbMt6AiyB47OWVqBaL3K3Ob6zuWU&#13;&#10;ZcRDwUSfzUzu9aVGZhHQMn8TofSVFeU8ssNCOBdc2A7B6bbq8AGEEy8EGgg+XCUuEMUEGykWt8CB&#13;&#10;RZByXK6KNlGcv9gE1MrPU000mAQ3xVkl6eYHgMRRPBBpfWHJXWoezZCSZfmoN88TyTPstwRb94XM&#13;&#10;sq0479LzNaCBdAfffok1P/9uDAoT4lZPLxezUzAOtMPfMmI1BMT1BSMFETN4gVfQ561QAIYH6+ji&#13;&#10;4x0xjZCaKb0qgci4ZQ3edKLBmPLRP0w3s8EBzwQCO1ExWJDs6BJRpe6G0qrJe6830hD4I8g/gi1e&#13;&#10;yxyQb/VyaV6KGH+Xr4b7uJpy0eKb/y34sTPCVuTNEvFnwZ8EUA0dhQRhGMJgCOoA2J6J4zl+A14N&#13;&#10;TYkvJ4mrrCsw7ApEbDOW3UFAjFXNORcJYD5iBtjduQKGbInUQsimO5GXYOqTZIgxNbE3rpv5a1g5&#13;&#10;nf1yW+ZY3fTIcE6olb/MuB/LuM7M6q10KPPp7XVfyJunEtfVsqTzjL62svzwI/s9neqcm1gJWa7O&#13;&#10;lzw3mdsq1E+5yoknutkDJgfIpTVzWGe/R4oofgBQAAAAAHFE7VHh80gAJbN6IzaolLs+tajZwg7H&#13;&#10;o3FoNSxxk3axiEMWS0cVg0ZPkEpPp/44xG6PRv7XXxS9DYChgrHAMpMioMIKA0WNtWa2EChveqRU&#13;&#10;fqSl99fijEuh/lAkEDfZ7Veay8SO3b4k7CjKPgRayaqsmmCysmV52FFOyYksHhPUN/92v0d/379y&#13;&#10;BsBhoYBUQwcMA+AiAAAEAAABRJEJtpAwIctupBBIWLYhcGrMwa6cxNiqGF3x83jgOEFvu0Y8aM6R&#13;&#10;KSVsNsVvEIqZkIYNskVfhxRH/0MJRHIkxISA7Dm41iN4yZUNLHYfyKTMkIFAVZ8e8mHS1jTOoUZl&#13;&#10;Rny7sAwZu5h/CIKU71jhV0ZvQGgAIjBmy65kp6EyAmRhNFYziT7AVSL46Y/Y/s0v205VRbcNpJ11&#13;&#10;lqSQSDDmDIjBQT9vRD4f18EVcVdCCiVoe1rE3PJ8Q4FvmOtd60SEqgWEjEADdeJCqAgGBVkkFKAK&#13;&#10;n8NigCpJhEUEKy4KHHoAQ6uKLOqC6mEe4RvbCJSORRKtYBROrOx57QkI4pkQHD72Ln7M8QcBFIPK&#13;&#10;iUYiQjVz7haMz8ZUdspuz5SUppMKD58I+nRkCUIMiMZIRQXC7qWC2n28Ll8GioO+L5feJIJZ3rQK&#13;&#10;h6rhd89feMG0LOax7WAGq1bFQ0GoWjBAdUQ4A+S0kQP4AA2CQsEbkCF6CIKCKKEdOYCAwC9yhq8i&#13;&#10;qrhY4lFAQUaykmR1JEtPuuR5SIW5e0BtIAjzqypxOAQOj6LcEpp1UEGUqrcYD/h6q2yoYXGFHuCj&#13;&#10;Y2o6YDGwgeVJqz+EZxKemBGDH409K0magEUOBKT3AY7kF5Ron52IXBi6V1y5xn/0z2y/Ih8aKPRp&#13;&#10;ciV6tzWpFWEnbCJhaHxsyOMUQgkUqccaHxrQRFgsTfXkhndQ5E8qa19DllJDMkiahfPWXB1/u0yj&#13;&#10;iMeEcqfpNSWZuhN60EsTgoMQAhYAICRyAHlpEmSLiApImMPKa0ZvWe60PR8+CAYC8JmvgH+FISNw&#13;&#10;W3FCyFgKBRDUcBpoxvdTO2xWM4BOcOlBcIhIWMAABiIygY9gBz33PZzd1OIOE5wMU+yx/Mzjifot&#13;&#10;TSJyaRfCDCY1hf1h7ZBaseVL1/TQVky+HtkZMhmOaaTVOhwFjAB+RN0ku0gFGPmD+uGXIMvJSAAn&#13;&#10;AjiAAMEJfPn9mZk7jWbhhfgDX+X6Wl6G099OIdue9/ZDNIFQYBFdX1xGc7FbaXPBWgddCFJcMgwA&#13;&#10;2ePS6JGl7FOtht7BW9aLzYj7bhD60WJZI/HfoAYMAwAAEJWj0WYSpuY+LVOeVEqHZzwGaMxFosNO&#13;&#10;Kft1YU+tCq/kzTuDdeBHi2GLGiMSCok+sGqMOrMEABIBc3jEMSLozPoizj2yDZJshUmaKSNexoT+&#13;&#10;2SoST0EAeAKGEAiKm7jckitWJWggyAtAYMMAMAUKzkkO2HggOEjSBBGhYdumQIFjrOFDc+0nsu8M&#13;&#10;t+82YiiiRN28YIowCoxkpKoytIJW/wLy+9Rah/TwqJaQ2YDQADClt+mInoCYACAUCRAwBAAoDXgZ&#13;&#10;gRJgkAasgHQOiQoFpc/wgElPS6uEF/gskbUkWRcJ0A+87/1sXarzeDEF1TJDtoxDxoiEx6YIZ0UQ&#13;&#10;IIJHEKMBGQ4UxHSkDFE635aLTopkZJBhcuWQgDLTCEQtKuWy/Z3AAIAyAwAAlwAH0XAAADgq/ADj&#13;&#10;Jh7aE7oKgEEEXYr1aPCDDG9hEMJBBoTNO21JwASNHCRCcvwgZI3w0QBAsjAEDkrFQhIUMCQnUU/F&#13;&#10;YmEWQRhhEsAwCjuQTWba1sJG4SAwim4AjgGUt73HZYvsXScFxC8EqeV1ZD4yMQkPKhoLMqhPB0Pl&#13;&#10;OJPuiHusJ5klAEBDjbwtldEPho7gZGklaXoY8kNv4sEVOtsopLgohkxOM9SXpqkd3heFeTKkK5Xd&#13;&#10;BBENiVEsZ6S5H3uWMT8SQpi6CMpNwEAxCNVNU2DjrjWm4LSjTnn0QIolB4mEQ7DwCAQKYpWIqlPp&#13;&#10;rk6kIRrz0X8r7gmDMsKCQDj9X34JzpWgbKHKAAxyqCGMoK0ryAqtOx0DQvIi+hKlrUQ1O+eaqTyj&#13;&#10;aTN6BjjYXiQGqBVCIIFgLXjfabTShIHoU6AoqC1tX20h1XV72/qYDLtDqVyhZfiDxPBADQI5CawA&#13;&#10;jxzJKUTSagyqzs/fVPBjyYvPfJSCTPT4jAcYYWjBEFEHIkcfsuuPZlS5gSFhsMpNC6CBbfW5VZct&#13;&#10;XRy5YIC7wQP2Llu7T+/Ux0DSne0CrYCuRQjwAGAAOWrc2mA7rHniN3rhOsg4hieyPSHjIhIk5IhU&#13;&#10;A7w3s4EPrcHd1EA4t8v/7/Lu9oDxMJYgZRgCVSHEsyMAhYICYSTZBwKilIUJFMI8AwZ4cn/rWind&#13;&#10;YWsmyXErbB4Cjauxsb5ctNCMt/AEUYURCEMeajIRdkeKRX0alQ3R0bqBhzWgziufElwMqJ0hHbks&#13;&#10;i9opwhxRWxisd5U2OU222OjkEjRDS0SPQSCGgkIYpJ6JJIBUBAMIvuR3iNJBCTtllUGJCfHh4K9g&#13;&#10;iJYFcjwRRENtqcyritsO1jQkvN0o42SBTYQeUcRRePpj0AUyClUQYyAMBgAEIQIxU+gsicKb5cWB&#13;&#10;fpY6PJMucrN8QPiTzgnOV5SHhqwoK54czMZxDhoMqZuk/FHBMnoSPgQgdTYI05vlQVZjypiYE2dt&#13;&#10;axvLNqsdvOgnGkfb7jx2SWb8KPyBoAmm5SqAgGNqsBj8fkKgZjEIbQIJV/IDCF4QGCBwR3jZ99Hw&#13;&#10;eCcEI42CA1mVE5SejfeSa3dxKi25UixsMw7UuUX1jelJlIyStiaNgzFFHFBGPfDTwFSEhNO+jRI4&#13;&#10;o0WDa7QACAABVGy+yEXhBTHhByt1+pnljjgnC6FdKimE1pMyPFiXWPHY4sp27FYaPiTUWZly8on8&#13;&#10;W8+RONCsnOQ60FOiNUx1B9aG1yc2XD4CkAzEmsaESpKKANRJclKPWI5G1ulNCUEAKOJRtUyENQQB&#13;&#10;gXAAB1xNQAAQs7pklgAAAiwssbGy5iSelwTAGAbYBhgCKvqTjcAHMmFMkZ/0i+H4dTNcoDJOORWQ&#13;&#10;khsJ0soGins2JFtBBOvDwjnIZs2HprWYCvlFtG77y5IlXK6wkDkgMkBAgwaRShffgZAhgMpAEMwA&#13;&#10;GQAAANJoAz4RgQIq0EMgajw2mnA38sZ/lrYSewj0wQzNIzc5IpWDZTeI7k6kEXbBEBFpQOI5vFGX&#13;&#10;QIjjTEIEOXyALuNjKHcRUMISElAm9lGENJ1vCgvCc9COVj2GJBRWgCeC/wswbKVxQPZlUXyljCW2&#13;&#10;e1FnfBAEehFd4AlSp77SyG96AQQLCBRIH95iG8xbysVyO0BHoJBUiA44RglHaCxIJLYRhBBoFhAo&#13;&#10;IVOBn8L6J4+VikPkYXNJt5vSy0DY5BORxFHqoXdyEEgsPDGQw4RKE82ORuknSVadK6HdKAICWfto&#13;&#10;r8EuiWwRiAIgOH5gxykiKCfIRfZGIgP3zb6+RCOf6DTxQABUTw5Fl74DwgPjXlsIDm9HxrVHtRlv&#13;&#10;0Td3hJIJi7xFhlHHoK+pArS8Bn+UU1vlUNj2T2OPdEicomlajCRkrLGMkOjEEeKHu2EJdoIIYeMh&#13;&#10;EZxGJ7r2keCH+W65K9dEyDCjeTSEiFNjiz7DBAI2EBwhGx3G/kU399G+IDBRzrIw1GWW7GK5kcUE&#13;&#10;fBFRSF0SK/gg7aWyZe5TAQHW6LhyyoAVCVcj1UTQyoF5PtW2pAEM/3TyxyQfqLqwJDPRYtLZiF8k&#13;&#10;uAGMY4bmOYZZQiBSBuEnL+AIL4xs348bSAM7UwgtypMMEF7g9DOF8mNmxCLRCHVXtAoIVJOAfmQ2&#13;&#10;THupqLRvgcUnLbQdQNI4Fl6tCTH97nAJECXAmbKAlhpU7RaC+QjV36LAqQJsWKDeul9vtB4PROwJ&#13;&#10;nFZqXS3wxxEMwHovQ0o8CTM45OiqMB4QajmpEgijWK1qPfT1Iy4BF9ONfnNq95j+qBcqABLQGgCy&#13;&#10;baMD3o0csERtICycZmaZ0ULdbmuBMQWrKZK33oeUiGs1lycsVChcH+nHXSEyK51hXgkOcxY4k1Bo&#13;&#10;sZyaQicCtYCDvIXaBkFGhIEAUPlLBQR5hBYIRhDoIHBBoIJjYQe0JiReyvFEOzk+ZFiELHsTCJY0&#13;&#10;AtC8QtWStGTMNTT4p4IEr/9My5FBG0HIhwxMwAZBGxE+DiV9CxQgCAAAAACAiImS1sl96joESDNE&#13;&#10;RRWeWPNbmbgXS2bSK5ZLI5DnjlGLRSYov0X6sLBBF2JP8SnP+1HgSWIY3dIjOyhAqyGKkMraFCBA&#13;&#10;VogGC0AidMLhVlQrMTK6Pvca4HQfMtJMtFIvjgmP9JZudiA6MnYSOkk0ND+5sSkJ2mxIorHCTHtj&#13;&#10;CABAMAAABol3A/GAygAAAAIAD0BAwFIAKQ4ImOAJsQFPQkDYxX8IsgVoGMptd3WsO5Or+BwQCJgx&#13;&#10;xlGK09YdumDwRjMsrVYDyiLqhCOhKXIhPMDCFeggtzD6QokfBdUEZ7BINYPCBiNwa/FBGqQR7sEH&#13;&#10;wiQyyQQAQ9BAZYIi3KY0WBiKQTx8yVn2qtKt++UGCvhVDeaCtdE4vjQ+QQ3vRRqBA7903ZNULvIJ&#13;&#10;PKtE+kChaW82EpElJBZ7W1vNlFyuW0sl4T3nHoFJVIILfCEQQPKQk3zE+PefLZETQQzYIBhKTMZS&#13;&#10;BBPrk6kH1oIN+CKcJE32kzKJHaOJG6jHhqQZhSraZuWIhcpXkHiQOJJC5BpYBsCMMqKdqX7DoAIE&#13;&#10;iGS6UcwPlCexRBb1cgkHpaFe+w6d1Ji2W2aKJLSvDPOQUZhLWZJAgcGB5IKxI7RqsMBC5xaOToyK&#13;&#10;gVSqG7kH9ePIsaTEuU8ZllwnRkpHMofvWT2XSOeWdieaQTuL0NT5jRCDRtyfy5h4Ijj4QW8av6q9&#13;&#10;9GnZZiSSNlPImrcnRGVt8mMakl4rxIbGUEIeMTGRCRi4T69sgeY6U5Zzp5UktUPCsWICgZUZmUe1&#13;&#10;+TGKuz70CmPmRiOEih1AMAF5NiGR4hC4QQllIYiWjYQD03IvMv4xZKn0jslp4WYIHbvGWC98Vw9J&#13;&#10;dPQKhFqwjPLXIx+uRSkUsPRjye6BKFqDlneiW5gZi3hV0mRoOSR5ehg1TqWImWWJMzf3ktSZkRfD&#13;&#10;Fb7Dboh3iXQ7U+x2poEpNZm9S6l2Z2mNIupDuoIouXjYTAwi8mrr5rp+PAgyPLj2HVUhkAE7oMur&#13;&#10;T9E4aMm0GoC7JWAtsCGewgMBiJoZNZl1zpd0tBPjjBPyUX5H7odG7PH+Y2++mkvU0SQqkN0EIMgR&#13;&#10;BQ9dl9fXQiZiKDRJk0ToCUyWTwIUU5c8vCg6jEpOE5Gp67kixGqMCmQ0Q8+WtMKd6gy5S4CoIMCQ&#13;&#10;SdDAsMw0AICHcCdhA8BBAYIWsHCf2LPlLjNxo6dDJMImh96GnnLnU1Tgp47lVggjmcuijqKhmpAw&#13;&#10;YBAG6joegACAAFAQuLljQqxIm1Pn0yFGV61SCwgOJE/hAsX97QQKYu+vSLuyahuJAtjpCU87zaKt&#13;&#10;eEAGwXhal/9FS7cxfvW1y7yXE3S1LXMZCz7Fbprrd6hpQXxfYESMJQgQRAMIKscAUn1I91ztMsGm&#13;&#10;KY5T5mdZQWq8BgEWSYQvHDpgtJCGIBHMBDkH5BCIYYhAADAYeoJ1AAIgDHgBQA4xCKEwgGN8WBIT&#13;&#10;a4suYgG8W6uLgvQOerm0RcSCQ1OEzozQfGfjYLGDEgAAqblAUQAHutVKlDMBFlVuPS8IsR0YAwEe&#13;&#10;QEj6JJggWggU26f/Og5PvpGyPCBjli3XhHym/ssRousJ1BqNv8gZetqEAKGiIgnIuJ0OKTOl2Qrh&#13;&#10;TjNAOHZsoAdeU2O08tEV0Aid6CjEQEMq+DZwpdYgVxM3gQBEMo63SgXsFS9PpD8GqiFNBuCkEX4Q&#13;&#10;2CIoIDhEuJBA9xahPhX8CrEyuIkWPWwhGBgiLCGQRPiwQT1/4ExU4bubL+u2IhomypBF9obMXQJU&#13;&#10;ezKQS2EWc21GmMKQlKX1hkBmAGjzciYEUkEbjuCnHImBAjFF4Uk8hKXkyiiOSSvQY1P8tUnWltPe&#13;&#10;8Cs6CjAKfyGy4RDABBOOVDSlrYqA65SVMvTm+HBiawmj6o0kg705Dp2xRTEggdyBCGlpU7Lcj8WM&#13;&#10;vQ/lY0fpEAMPwjuMXIAO+YK8ECqJjxLXR2PPWqSQb9Rrblqkj/n1hEODxoIDic+i0+sKXkopk+1G&#13;&#10;/BGopL9CXvEUQQy5HHLuNDmNGCGkA6LSxlxScS4/wBOkM2mA3tlbsg7PdKyn/sh4gg8OiIcWl8wk&#13;&#10;bhkgicpuAGUwclICxEICpEA8AJQQAsAAhBjOoHMEAUCDFiFUSdSkPtLDOR+RYJI7IgOL+H6J5SM4&#13;&#10;i6cQdEI0HaRpI2tp6MUhmNHkIdHGTYjemaSlx5mEmqcmqWIZzE8JM2pj+FoIiSUUkmaAhgQBwjL0&#13;&#10;8S0jPO+ZPNULK7OTcP3Bi0bgkjjjij1K8LT2l9q9e3klD8lFRyubs78mriiwywtGr1aCui4tcJUu&#13;&#10;MtUJLMkoXlVrSX9oZSs7/QmA0mYwcB1GjTvD71z9plLF8GII1xBocYCqA4i1GlJRgSIARkDNDFBw&#13;&#10;FQijwxjCVGpYXDNEboFFojaS1c3/ii7fJMGYBq4cHJxVkdhbOUO5QRxS2Vsfo2Q2LqPUc+gAZQmp&#13;&#10;LPKYRdBFuEQ2/kJydB5SluJUlHphImCFQmTMoSBwnuzbLHSOiOYvBAvaPaMjKgXY5BtOkLo/1BeC&#13;&#10;KyauBAAhmEJgg2DggmBwgkPEzRImbvYxKgh1ssfCI4jggEEJgMELghGN55h5KjeumtBAYUOzAMaC&#13;&#10;ERDWfNB07ESZ42ECyYkW2TBbmwDmFwvAuJKKzuqWJiCBiqFba6NKOQSIxgUzVMRy1wrYqg8mCPu1&#13;&#10;oUXHtyjBdDqBaLuwUyRhX3SNWakFAQSREdwvYGUxkni2F2y45AFE8EjVgxgAxgAxiF4UiAAUjCEE&#13;&#10;KZoWzgIksHof40mkigiBBIYgcjc5nVwFgABTQUQTmQNblQ+JEnifhKmtBFMEhYI4/gjBBtD5b+j5&#13;&#10;1d7yQCCRETCNTyZmAC3/QaDwgEEKiMUMpwAOCf7bQUtDfcAAC73K9khE7dnRvK9zaK5YaO8c4gF5&#13;&#10;JZJflR5Z2RWt60akGSJ53WKw7QQiIcusxulB7pBMgLD4HpCAmWgjnCEQE8v2/ni/ZCYqYSGghxgl&#13;&#10;Zc0iz/gojy6TfPp4KCEwQKHjwkMR2ApDO79mRdVl2IJBNhx9TgKCoPBk4m0G06LhV/Q3go6IjEtx&#13;&#10;0NVkzHHMsEhw+CZ7VJ0diwRDVg7IiPyEYoQUsmUZdq26wsrErEHwBCEUw+aXpWCaGgd8IXrRK2JT&#13;&#10;fhl2o/0DhTVC60sNczHT1aKz2hMBiuIhyPWNF84g1CkyX2T94m7otFPd4IBWJhAYsTTKIhkQvCkz&#13;&#10;Fwu1iFSSBBIulJ0dmY0j+OLc9nGRAg8YCL4jGQurEi0yb09Te8+ml/qwUN+JwF3Ic/zkNGFHElwz&#13;&#10;+4GTmObAoAegGHog2AwzEAwgBaBCEIo2AcBCAgiaTyHie6Jg+g9ziT1d7VZIMiUn8v8sAl9rqLyU&#13;&#10;sQK0cuTtmscfCotIhFvJrm9HGurb6DX79O1aJPRRoViFlzhoDG1RFIGsUXZwYHgZqUAiFACjEIoN&#13;&#10;JgrvigZYVSR26xxvakFclUfS9DFajTkiP3kIgd7SgjoJ5e+XEvpDTEzYFXZWpLjRw82Z54cfzOJf&#13;&#10;TsyTooVvMPJOYOJIaGDgrKQRcYoGyO7qoo2Zy3ATsRExgEAIAkAQ4BKxEB1gtQpzcfnbTiqDxPUy&#13;&#10;HMDPa0Kom2HZfQQfX2wLTLPfbvGLqrGMWWMk+oIAO1MEtGf9Jc0UEMD6ophHRxuoPRFm34n8qyvQ&#13;&#10;R6UyBNEMPYTy4yosuiUEUwFEJXNamUDQQqfaFnQpHIwUHkvL6wqIcgUZWMFsQZSJrgoZijGgfoEA&#13;&#10;AAFY0NOoxoZyIiqiVBDDANKggFwK4JXRjSOyXumLARNRGjBBFCBAULfQVlgCnPARHBHGndG8hVLk&#13;&#10;SVKaXA9JFpmU7qIQbkn9ILDSLI0yEd3mwjmh51ESfBR6dyJ1qUTFEAH5HXmqJ+R5K9QPLpqEmC/S&#13;&#10;6i8OTeoe6P7csuJo0ITTM4SI4fYQV8cxit/NX59M9I2l7xt+Ybhi+NmISOKYBbNhAnC3gOQxYxtJ&#13;&#10;Ej/l6Evy11Verfg1Hp4s06NXPbJC5I3Z7+vbuayO6b4UKDtNrySuV1RwuKQxumMmrMQ8YQRkYYJU&#13;&#10;YQI0IIIYRQIM88QAgQAAAAAAQjDEAAAYAEBfAgMAEBvkAbRBAukCYEIwESmJgYwh+P9dvB330eG9&#13;&#10;T+BHgIWQtDC/w4A9DstmUDDHHWmiAH5B5MqtYm1aa9t0X1SitNLgEpQImDw5YUl/ToZ5Ahgw26aQ&#13;&#10;WqoDIHEHyCdLBASDubGWO0gnSVdK1rNJNLKIAiK8sobrfiYFY0P7o2dXyEe9qVdMSNF6Cgh04Q7C&#13;&#10;LYId6CHwQr1sIDg8BgvgEbo/NUxxkKOKBE1FvHhhzoD1oTzY2saSHC28SCBKCoPHUsQVQ+BiSfM9&#13;&#10;RJ+FoDPrRkzaQ6HCrshlqdclpVBKDGeRR4FgDAF5/vNBf1hIbZKk7nwVZg0EKtQKVoktWsI63xv+&#13;&#10;gn4FniZiKQTRChVYoH5JJsFE4XtEk5y5oIqogs+zR9/0ggTgOv1cvshPOv72QDBlGWkSPZY4XFwg&#13;&#10;EAiVnFFgyH7R4mQkyUbiwJkQpPUWAUxYhYMtnl7GBA4pgg0gHRkRzE4vQnZciQr2+0Vg3FdD6Zo5&#13;&#10;oxkLg5PxiHjRbRP2bCI6sdAJKK7x7yGRDA2MBgpxRYHA1GOLjDmIY2mIUAAAABakwxigJALKXYle&#13;&#10;8lYkaKIr7RIhMxCqVX2lUtXiIxbCc/zKSgumoFEVpo1eib43FHT4JtK3l4u/z/f0OL+NBEgDNgJl&#13;&#10;hgYRApFr0axHQsmqg4bkrB4BlK2kxYqHATQEQc5NWBEpvlXOIh3/69bwYrcIQcoikg0XMTiaIsUB&#13;&#10;eAjJ01DDkLJ9HptmeIJAaWAQYIjFsv6/OFP7IOockGAwBsOwAERBQeO5JAOghvcV4G0raispUjYE&#13;&#10;ZowZhscesHNpDkIWysVUopwoWCCEiar+G4Rik+QkN6enCAxNvXTXvsvFOY/Z8oiP63Mr0DUbIlIr&#13;&#10;JrqHFO+mYhZJC9tgRBkPC8nggEVl09pNisBgoFgmopLhAo7MVj9JNgwABBAjA8DXNzG2lHi6m03W&#13;&#10;Vn8AbH1yR0BF2yXFwAUAEAxBvUQy4QRkJBDgGImOQ5WFQiH66LzoGPEIoCD/dOczhjnTE3Rqf8DZ&#13;&#10;7efGItpOuRSYLK+oce2ezhamiQq0cuJ/sQc8bOP7lPMQofNOoEQkgFHGRCafXs4mG1Raq4TgbdzA&#13;&#10;IhhHKS3TOOI3gOEAz4+SCAb0EFzSZKkQGgKsX+j5cgBbWUZilhIty9RLGpBGSeL0TjnI9TiG7tT3&#13;&#10;Oj1XSo7fEW0k1oTJh8Z1JmY8ufcMeAgWAgSAAcABpgwAhDyAZAAACMCAQAAABINcCEQ0oZBj7qCK&#13;&#10;UQIv0EU0PQhAgT4bdNRQ1dhGxAkXrAMwJTcT4uTaLFDGIgPI9Z9bFUaX10DhiT+FVkLa4RSvEKbB&#13;&#10;xX1nprGknfDm1yl0GGJMAyTO3/JtgmpJkLWtzkM1HY6SkJaArGoc9W85AgrUdMItggvs8R+meGt9&#13;&#10;O+sCzVGPJtBJEwQWYIfgHCoFRIzdeeysB+Z6+6tkUtBds6O+SnlCSiSbw1AAiAElEoz1wYYSVDcv&#13;&#10;E+p0tQMCZOzLbRBazVReTqD6ZUoQQwcHPqb5UKAJxx2VI4JKHo6A2uH6sIqgyHFRuTF0RRQ8KUvV&#13;&#10;abITVlxfzouhM9rbiKPEd5hERRMLCGxxcv9jHtPpk+Gi5fap3kjwqunCZZBsI20Jka2YmC2oqLPx&#13;&#10;sB2KNaOD9fhzR6SKMWiK2ySmFxTAogQYcYcWDyD8aIsl4E67+mc6jJfAffRSXqgZk2/WPLI27c88&#13;&#10;wqyaoVM4IWJWsjo3Ykp5+Didgv1XRGcOGijPKCCkwPmULAALYADZlQKoKPQKrDF4ziKDl2kwBEiv&#13;&#10;IYXFShaHk3rOed3BomTrbqO7Shz/pPzKHLiUeFb2+5TIMt8QnRGwHUQ6CA7ZAtBCjF2TOWQfOSLA&#13;&#10;agjABuT2lbXUsBBOwREeaqCpZM1lF4Q+Z+nSTruyv9qwo9DPnj661kJyBYcIK0RZOIEgg+QhogaA&#13;&#10;2JiEIW/pk1H92AQRmMp9PkQjk/sg9m6blQKPFBl9YXCA0HMYJDR4Z99DH1dDXIUakg0BRCqnxsQU&#13;&#10;DAwDxM2hXz+9LDRCXxeVxx4vIgb6TYemZFCkST+CjTreJS8KKUq02SosEL09UKyn1vWO2apFIabt&#13;&#10;xSelnr0UtxLeW58gDjdz4tpLr2mRaEPBAdlUuGmqFDQWzwZoNKRyaaZSyNfoEAmABUEKnCDaWQCQ&#13;&#10;SWSBaDtNY2gHQQRkLbNQsIHi/UV2Fu8J4jk/DdI118xRAeZx7Ldo4XgRAkklMq6RXwBtWCh/ZLUh&#13;&#10;I+Jb+NVbPLagETaRTLsl85jGiCSjOWzduuMoR5d4lrBGVDRZTW/sOdbaMTERfj7o4WRCoin7SAbB&#13;&#10;RQAAdvABhAYkEA9aJjTTkAPBW/4saQjBroEEmCAtEGihgGADACmA0qlbYodsIAAJggIEAABEB4xI&#13;&#10;XgqCJFBCuWEnzFbgIWppcwYmSIRr7hFEVQRY2OY1DFvJ8m2Y5SRtMB7WA3+aRl83SjQvhCIxVwAI&#13;&#10;/ZGtNDLdQHSRNKK0ktLCo+qrqT9q+YR+exsgmbG8Q0tUDsBgJrial8k3uDVGZevuxLFPA0CAqJam&#13;&#10;e4+UAgjou2tmgjaCHxMIyh4uEKwLiZYIh/wEZ98q31grdPpRtFV2hnQssYcXE2+fs5CxeB0wSKME&#13;&#10;Lij8UGQ/7VFi4UOWpDXmQgPGuzfEX3C1xbzrTFFTs4/KTyoGeSzpIw/Yf1eH35hGNI6kyihy3QUm&#13;&#10;R2efH2ufsi1BYG+NWQiyFN+0vW2mjsDZ0Quna/cfUZoOzMXgY/N/a0fPpBN3WMVWlx5AYTavdv7d&#13;&#10;6mhNOPAYuEE6diaYqLpkcmayZOwqK5nxmvh08Uzwcntp6+IQIHgkYYaM4IhfPUS+LYyC0xlVq0nh&#13;&#10;ZTd0VQ+TxefnxwPvvBznP8LMwQO9BgEgAAGMA7Exk4ldKLu5AFRo9ckj3x4pXF6jkImInaCJrSz9&#13;&#10;87IKnEY9ikwyMZvMs8ziIabQZAWMZmOWyItMzUu0ki9xYGcAo4xkmIgwKDldLYDrgIqgAlIzBKpI&#13;&#10;r2bKYz+2731FVgl9VWiJVIsL1LnECHeB5R4/xrKim+BBoQHcZPMXeBdXD7YhuEA/LE7AEQNAESAj&#13;&#10;AMYAMBAYi76wF4MijrYIWd5T1VtZcnV4DSMS4Lqw1sNtXEefJkoxl6Bnk0KqitxLES1iq4RRfY7l&#13;&#10;OizzlnljbHwSoSLdj8wXGL1wXJ0tYUe1DJzcZGkq3uDNQiK5RYSZoZhs4kc8nnwN9WYVgTMSMhYx&#13;&#10;9gGQYwIYxcTR/OevgpBgKgV8fJGsmtExQV0g70FzWWFbJFmuQ3pL4UVie8pANiRJA3IDVBrfQkLo&#13;&#10;O2YBJtBD4XN8yatplCHZSwz5GrWCbsXWjtn6+cjRCDk/Rx9McARSjilqwCYy7AQCFMJU+glPhIqK&#13;&#10;Yv4TBzuL4DBBlhAoYdt0YhAEebq2oX90CAmXerBEyDzQgsiYEF0LQSpo0CJVIELtWQNugWBy5YeP&#13;&#10;ulEi8sR/lgjGgJs/CS4XE/hR5hSfDEPLEWN04ns+vaUGDLcK23qBNEREBAhtSqVi+4VCv2UXRft5&#13;&#10;LkljQ8ZJd34jt8IolaSB5CJR3svFlFF3qyERiNsIt2CQkEj4noIFEtD/a52K5pz8LoNWsKSb91+i&#13;&#10;MKIC47Q3fbR1ERgCc0fXrREgMwDdj7y/FYsZT+4ongDVkmbtOSDYq2ueRRAcwCzI7u6WjlgJrUht&#13;&#10;GjTglZ9ShFcIhJmqX2sAO+Wd22yewi/hZcUpdRSfqvWf8mpWAy6RZMZUaj6nrTfJpf2h8Zjf06wI&#13;&#10;XJEtf7lS9kbghOEF/jQK2IbghhiFokifJgLwuEcmcrjwiQdIQlO+v0oQwQWIPSY5kky34+9KC2Q8&#13;&#10;I+g+uuj3+IowJeiOLtboni8QueQCDFIhDGcAJpSgAAAADWOUYDQULWUbCGEw7ZCQRuHobTNawFAO&#13;&#10;Qcm3nk3zSxAlQDgKwLSBBXuS5dcAZG4AdKUAHk/3w0BW5kVKEO3Tl3FiuTvF7NPPA2Jnahr/tyT9&#13;&#10;9y8hqiUOJnRdQguAcm30tcGFQNXZYfRaTSkAouy8usOGA6AgQBVQFgNQBlBUGj+FgggtauvIyYSN&#13;&#10;Li7iNjLCqEBIIvghOwQXyxm8k6vyLyNaLEwOwQvctvw3Pb2qFwTeFaRiS4PE3ort6jKh62GIgJwe&#13;&#10;XleTphTMsXcnygaMOS5JejYyE89BnPoBgO5Ev7XFJzw7QMDgMDI2P4xLH0LnvkIbBVNWwsIDBAs3&#13;&#10;XhFU/9K4kKWV2ls16OR99dECWjbaJQBvD+ATVDUWBBvNHSIDlHgAAAEFpvQ15xErQmJVzOShm+Po&#13;&#10;O305SKjdVe/VTcIplCWm79stQqGnGgaRJk4FQdgCA1/9TCBwDJlIQvaZJqj5uUnWK8AArv3QEaAm&#13;&#10;byAuDVNPhSVsVBF2EXLCSbwgEEAkgCa86FIw74ROhsIlgiPLhBlD4HYRynSF+L63vH0pIqhljWKb&#13;&#10;meN7K3acgQxAS5EiQNBGq5BZ+iHgvGyBEBPULK/dB2WPVRFP/Wr+jz3RLHvgl6mpC+s6wcZ3rodl&#13;&#10;QJYjiDrhoC78oohH77xCgVWxBW3woSwinGggagh01YejU78QYhFymTCQNSLXJPaNZrCJUIm6xXnv&#13;&#10;LDJQVB5s5ZtsVgZsozXNLhBfGYvkCuKxQuuhP4VgvDhE6AIBhw7LOSDCoc+omfVH6Ef1jiXdApYr&#13;&#10;Onw4Oy7D4FZRqMtEh7xnTxRJp2zeLkvxlp3IM//V+wCpvtQ+V0/kCy9e2fvo7EEzEzaV0Ff+kWWZ&#13;&#10;u+XlpF/b6VLfN60nm4IpYcBBBoBj5pqHvuZz7yzJklA+lC625ptTg+mTEReZTCYuUgQKMalRsEem&#13;&#10;iS7D1CSQvLw8rq1udY4WXzeWSq4n2MDJc5GLAIOB1qOxEAABgACxPXQ6asMp4OMGymRLqQgNoJMX&#13;&#10;GISy1bCq9JsEObDhi+ZqQA4BAj4nIJysI16SDkYJRE6d8kvCWeutSs4tsx4nSTpMzv9ytxiIo+c2&#13;&#10;j0ZqzNQFcGZkQMWgSZ1CTIMtxVEvEuhP+AvMK82HO90ID3Nn7P2IBOYzfCzfBoy5E+x3izwUROdv&#13;&#10;FQ3hJbTCEwQXNsEFtmwgEeTG3wZgUtuT1IqzHs3GghChxdumzeCTO0ijpSjDTdEv7gpW57JiF5mb&#13;&#10;CwE1SB/wA0L4JoI6IUTcmJneQwAcQNDMkR3569ZXaJoscQAjAQwDIBUOvKhAfwEAAAHQ2eusBCAs&#13;&#10;uYZhJIobswML6B0LFACYQFl+ugu8FoINqBCoLRpEKJjlZT0CAoIVgYn4AKZHAjW0kaQr4Ll1ZN77&#13;&#10;URpETyF+D6tid0MLncNk3UqmCl2uxgwjYVFJug0GIEIWIKLEYkKAoCQXueFQCeETXfYLKSCP8JIK&#13;&#10;cHBBzHtSgqgswLCLYIzwiPGh8BErvVxFZg+rWAxsTJN7FdWDPrIgcke12hcYwACKocAhCATRH1l+&#13;&#10;FEioWhwSXClXqiWEnjQNIT6a2K1q1hTFEugVMJQgkShorkeXhOGyms+zFfp1pCVkhCbFjiAiyAYQ&#13;&#10;H2CW8Oln6gGVyEW/CPli4jEFnKyTYxii8Uk+nIVyjB6COa4sgBmrkBRHMQkCEFqYxDHPfrA6dvtB&#13;&#10;eQe/FTlenDa13idqYjhzpUC5IbhST4jdvWilJoHLVPeIR4CAUVE0tvHFlkLCzDYPAqty4u6RogLx&#13;&#10;BCg5Ob5CBl+czTxNtutNoLNkbry+c6XLCmVvl0cc7/dPhxy5TuCCYQDKoaNkimNGIJJqtHx6AMh3&#13;&#10;wnCSN7e9xvGyLB8rhCoHDLBciGjRv4hq5AiqckcdZ03tubfieNkgMxxxEJg59QNCUByCKiBEUw4e&#13;&#10;AghAAFAABhMKEwqhlI4FKdY2JeR5+tbbW3WNA4Z6qEGpo61mSmL1UGsACMg5nZGRWgZkbqRmmbgF&#13;&#10;oZIwnZM0/pzdM3eueWVcwXiPTsy3/T1g9ptZCyOgT6X4i5yosqu5Agn0tNQSLd5zvWHCoRFSQgIM&#13;&#10;RC3ylcU02wIqFkG4wGrEBReUUAeZfElfkyS0py2xggt5OsWCKYIHBAsIBmghmaGMNJ8NusmsmPBw&#13;&#10;SThChZVaLTRiTY8StAXiF5J5mM+Z5MnXFVFf7AgdIj2QToJNa2WR7I3SHyAkVUVRbk1DcifID1Ii&#13;&#10;pJQTObfXdh6IbBRk4dLDk2UmKuEAIsHC+QBAAAAABQ6DtSnZkoEySM1wAaivyCq68CbVWoATdKCe&#13;&#10;ExUnja2dNiTAISjJcZQLgGJ6zjCAytD4CB165id0KAN66NKjgDdqahQP6+ygA97/Qxxq+4my5M0I&#13;&#10;7mIRqT1aT7RL4IEWBCmJCgJl5AFQDnhXLh6CKcJGTBGuaCBGCAeEVlBvaQLCGQRNnwEXEt09u2gb&#13;&#10;A1SDspjTEgoVJZAN5c6NBDiiMBC6S5IPvQGdzYWpU5obNBkBoFK8/kmtUxcJInUXU2kOspHLAIIw&#13;&#10;h7EUVFcR4AEWxlOvnFC+Mv9z0k60hgDFzRFowr2LJQOCC+ggGJmMTbpDNviLgc9vXLxDo+oN9ZVK&#13;&#10;L42nM5jN7VPINhlo/x+HLOYQzZ7d27uCOc9Lp75RQ87hnu6HnmO4h3SiF8Qb4j0UZiYU1j1SNW5S&#13;&#10;KUAUeZ0WAdCFAssGSb+EEILglwEBIBmB5Mf4wWK2PEJBu/r5QFgaAMA4NDpQru6VonPFKdo7MEuG&#13;&#10;RboBGtIi4wfZBO3G0+FjljYLXhCIsR/yVF/a3+odket7pp6G5mAC9Oxyq79qlMTHBAtwgahYvsjj&#13;&#10;HfO1E1JocAVaTRqYm4avQHFFFHGyOj4FOSDYR58oRFJQhAAFAACJN1qWlT6JsaljyHtbKkdq/320&#13;&#10;PGsiEJdPG8G4FuMXUUiLInevOmL7+VSsAGhY0vKUhyQTW0aGgBEDzgXOsfehZXT3wGATB2mRCIZF&#13;&#10;L9s0SVssUtgNtmXtRvL35j1BcQJzgGQGUgDkKnzYFSFYUGAFAEPrqB4hCpAHSBAFyDSSBIvSFFKP&#13;&#10;jBEjcIkeQUMUYmI6FbPlkBUBfVtJjECoJSLhA8IFBAs2SHx42J9RKOQEh5sSOWmB9EzbmhK9ayrt&#13;&#10;Hs0KlZVTNycnUu+qZ8DxTZ8GPq4W0q6iJELbIWa3RAhJTjYkcywSbFQcd2roiY0RSIFAiYqPmxsg&#13;&#10;v4LuEZgpn8luQuTL+AgEAgEb4pQenH1OkBUBX42bqfWczfnnaEmCrqZsizkOsO3PkekmLaVSoo2p&#13;&#10;0G8YonF1BtucvgYCAAACQRHIFytYxsHsqGKYhasArABg4J1DUmkjQDzdXUHaz66FONqLhCoIfqhG&#13;&#10;zCQK0Pn3qvEx/1DdPd0MgZ/KLkEXQCK3+ABFB5BED6hMI6gkofAGWYIKnJupg4XEiK0nnpiMB5JD&#13;&#10;RrrKYuJqHm7IrQOEuWNDMJuAVOnTmSE7Nok7J4pr4QZPARol3vboArbctlqEJwGdlUhmcVwDOqsY&#13;&#10;kYYUs3lrWoVdqHOmsKjk1iklrPbCDqEgOT8kO6INCQFaYwDBEQIzvJPiBER90UZAYgBmQAAUAxEA&#13;&#10;gAAMEAgCCqiaBSHLFKhmDkQ4IXKiVmVr+FNpcAHkyAdqQncV9JI1ofEwg2aB6rQQXK/gEbCxEJ+w&#13;&#10;PkSLL/oMBjfHpFkLrdenUh3aPfj0IE7PFyeOaOFFJbiSNt38ZiAUOCAhx6l8dDhXunKA2Xc+N0zu&#13;&#10;B8hCIuJR0OZoOIM0AWY0rnS8N18PHm1lC6KrJFAbK9SbB+5ZtErzcmXMGqOieqbYs7Fu2RRoo8FF&#13;&#10;HZw+HuQRjLGrjUQ8WEiy5iwRHlzGUUcSMr3nTE1uJkT35pUqGY9lgxg9F4U1E85Njuv3Ein4/7UJ&#13;&#10;6Uz13mCCVYsmsABtFLLERqJo6uO4oDyGAzABFEbDhtEMALEQBDRKyb5ofK201fDn+KyKwBg8bFWa&#13;&#10;UigCD904ZbyrwJoyoH4ACV60YwKPn9r0boXwFQEhcRCgn+gCBTCopUOCZKLTLlZjigyjyK9QZgyA&#13;&#10;sSeKLFWIydpyupuqZhVzcWyoQEEsZYIKhoZgohgXCMFABggRAIgbvrhQGXsFZAQVhSc4oYA1AUB+&#13;&#10;ToWTsIQTmZN8wJEBwk8BBCBCkHkUQJOt2EIndhvWFlgGRpjrYhJs20SZFUkNQE7l2NDC3YVMqcrD&#13;&#10;uC0azUvI4/cmhzJI9Q40RIOZUrPFjJ063aqwNkkrI9HElhjWP5I0SKjBHByB9kUWjoebCJLpkZZI&#13;&#10;hw6S4Eh9A+kMGA2BUYxCPnASmq/6LlmOfdXBnTJaHiUFO5jecjqHRI6X7JmAP/g8uSDqhsguYKVM&#13;&#10;Go6GBHkEvIAAAAAACgQCBQEBJNYxIiLsTJCmbNQYwgCvctb/G9eEJKLYbn40L93GErOa2JhDPwRW&#13;&#10;iHMw7OO4hiwZXmCSUxEAQUx9fgUBAaoETmyliBwSLBGWjQEh4kAEYIB+JS8We0NhGZAiDR4CDOlD&#13;&#10;i6cLyiZ8liZbWyFUhYBMNeYkkqSzbsiEKa+y9UjSqXiMtzKlWN6UFq7kiHwg+KzxmNQ21WAo+CtI&#13;&#10;ZXBcgQYOCzYqMhiCLxLOV6QiLG9wRS6g9oFwn4VWwWe9TM+1AqIhANkAggBEa6SsBmGIAEIBQTLI&#13;&#10;CgUTCa3vKigFKy/kCA8rYm9zkupD/lBcyTmSpQbDJVG9iRzBAJghtpMoM5Ix9f15hkHHp3vQ5skM&#13;&#10;QQKWle9BrYZZuzfOLjl+2DkWH5u1ah03FQgiF64p88Q6hAfHA3KAgKwGqs+GYEqiABDfORJbyHCr&#13;&#10;ichPigxSBuQp4ABbV3nTUmVD5PHPcy1irjWlGNLLiW7JMiFIVqTOe3oMw27rYjuzmN3qFPFPHHRh&#13;&#10;NkbGl1s1niut/ELo44oo9xH3Wde/dcbE7dckmWS+eGiclzkkS7Igqq3ZMbFMyhs0K7Wgit3Nt4ge&#13;&#10;XXqSi1trII5UUcW1fFEi32MBOA0BQSFDqeMRAAAAAMDeK4xHgpulEi9VrmKO7YDxcEy4xMbnuY/m&#13;&#10;t746prEdU+t3ToOkA/vA28iwv1Z0+wp0rA0B8jdj45VGbWAEQ5061I7rtvTA5qiKAhmeHZ+lNaze&#13;&#10;QJZKmuYwEUpC6yER9peVUyzUqOeD4NQwhWqEEaYxu6QeXVTQgbqWADGOsZx8CynEbj6e5z9xACwC&#13;&#10;5m49+wAR6im/ku8jonNxEp8Ip3O+uryzQ8WXqLWBxcISR4KrlXryAqEQxsQoiELaPrcQWRaJCqAv&#13;&#10;7MfeiwoHPPlkaTBBZLwD5a179RhRKwuiizgDRY0x57hEObVpAhS73qJiK0cMUJIqASgPX1xhftNJ&#13;&#10;m0YdGYIUPgJB961zMhoG4ztNAAAiu2J/Sz7iv0EsikgJdQ9ACZAOzFIpkvB3aWX3hT6mYhMaM6JA&#13;&#10;jjSg1LiJb23q5BfUMQ1X/Jc2b0DB3CJWb8SrTHysajIu0UEwwRkADMqBAGDORLwuinz0jiqktPYU&#13;&#10;LO38pwKEJynRb4KEi3/+w9UVUWqcdltbBBFESjTGNU0JdHKUzu6XZkV4v5FFkGq1AAMjAIwAps9x&#13;&#10;oBDBMBpJrU3kYWQIIljM4TbFKbCcmYhrg8BDikI84+Q11QjDWukvktD7CD5sIDGghy0eqQYoJZpU&#13;&#10;FhE2JhIWCGGCKdbpQKlaAuN71mJCpi9mjTav9e1dFPljrnRtvjh1l79c5GQEQMvSSYIVEhPzPqEh&#13;&#10;tJ/LAgZ02/XZFNdmXJZcBkU+irY+wp7ZBYZwlwnOgAz0g0fIVKpC9SID5AHsreq3dSK4VFp5Hp9A&#13;&#10;gNHWlyYSJJG9BAWo1Uq2XoySQjSBbkMPIrhsxUUmNqPldD6iLk8PjHOrIcsf7uQVOqseeyL5Mo6b&#13;&#10;nx6+qXLNtH5BDj3zGWcSUnt8lEIluTLjypQg+M4k/mr0kutYFixcbOl4MQkk2NIogn4QGoQZLeNS&#13;&#10;EaHGLCbzdmkAkVH5ggebLudwql6DX8IPU1fYtL6VLX15vdmo9l9klGWNzWQaWF02fIeKKPSU40PF&#13;&#10;GdEYkYgo4k6kPfNWr7Q1UiKxQ5CeFGi2cheSL0x/HRpYi0lpLlSkkAwP8pnMbMKRWmFOjnh3t6HA&#13;&#10;zAAnGJwiFACiAAAAASbpJsee7JfFTGEKk+izYjSDLn2YYQGsCaUWoGUuV8yIoBFAJg1UzQDoD1wG&#13;&#10;w8c+6n9+azkF7l4U82JlSFZJmE8JKn9c3bxFeOJVp6aV6kmRNLoL2KwSrU8WpUhZ6pvGFRQDiMW9&#13;&#10;0YFWpDIA57RFEgvmUCGHIrrZzsMREbadapUy29kLJpBIX27mtL8Tdvp3uaSRgAEDTjIw6eL+pE/Y&#13;&#10;9O4339Q1AKEDr+rSvutMzPCUzNMoVjmCzQsorSSTRpCegLe3TJJgx5fx9sGofmgWK1KiiEBECi+y&#13;&#10;MqddKGxgSFnDoFBoSChuLgsGMiGWYyeFD0xZ1Ym7plnr4HEAAAwdeggGBq2Sn1+5+6NlixBRkXKh&#13;&#10;zuMEcMnE9ChOVFgsLaSgWEOyOH3Al0SnUUqUU+ezCF2ZsbHlBYwiI7FnXJYkIACI4a+KbGQ9HHZx&#13;&#10;/RC27RSEMgRgQevmOwtsYtEfR4hhGBImYQZEr7ddhvWyociIfWsGlqRIAIA/9RJhnFSlkfy1ICso&#13;&#10;QdgbFtg+L/yevTuOOOoFTbaVMMZm3IQkRCRZTxR3geAxVl7VbesFNmm+hMUjA4v5qSyMpjcVBgu3&#13;&#10;An9KCJ4TY05dz5Ke80QghW5cyPQkwAYBAAEQAOCxOAEJMBZNIh8o5AT7CIjGwAgWtHbhqQkJy1MJ&#13;&#10;Xx8JVbDYSGgIpCssCNeULbsHaCI9gijdgh/jzdXVXDpBFWNsGibQQGTEIHmMaeaxCm6L9CsgdfpY&#13;&#10;zBBg579dpeqn+qmE1+qLJ+iEoZy3uRBaCiVDCg1r5CyEpdyPVpLVrEvSfCYXRBnpgvRyvynkIeWF&#13;&#10;YRLkwiZQS1hIBLwiNcHv+zKNEcIb180ASPh65/E/a1oysuvKJa6AKGVzFhulNObuT1OUdtv1I718&#13;&#10;Rpo4/NYA5vUq7oHGnHG4d6p1288XHzMchMh4lds8xO6BQ3GXEuR1JiZ2PpA+HjKcb+u2PDO+55Df&#13;&#10;ziexCTxvauUNkhJM+TKvlsRU1RFbGWK2jopH+xvpZUGTAhIVpzXsKKJ0UElE7XyXWfaUdZ0xWNvA&#13;&#10;nRYeLTyZR3AQDACUgjkA+HwckAVTxATmRtIWWYssFxVaO0oH2GykdZR+8wUiHIp5ei7NdWkc6cpE&#13;&#10;pnRwJXmxpbYhiEpJIR+20CG1AHiIZekQlz0OJL4CzB4hfHPaqcWRkaepuyVKLNRzm0piIMSuqNor&#13;&#10;jr8MCttO5NNuMk+SpnKpNavBf8AoNf0XB2K7WoBeJy6XUvDFdjofEPRkaEgYEEUxAZYZhdaYRF0R&#13;&#10;TKM76gYL+ymtsnrK/qpwmmf6wUcbNcFUUPESq60jkWmeNq/CuLC3DdFEp4hMXdKDG3/IN3U6lVEp&#13;&#10;Dz5BoGgHewaeCTSNDJS++Gojfr+QWu1ZcVs8WN83kmpRVoIdA4s4uEDrM4ZqvQRnJp02T3/zfrhJ&#13;&#10;YAM0Y6BsT/SMmUERrHeAC0h9xokA7ojRkCBhqhhfF6I8vbyOnxCxJQBUh2W2RHGJB0mKC9O4UJGj&#13;&#10;eggojgeFhx5vvShkpkBROgBlKAxgAnj8SiuUEoMgZGASo3rZ5NireiZDRELP1sQjRIgyjDAgeLZY&#13;&#10;hBLSZmkWpU6mw0C5OTYQm8BUS+4B9slv+2VEKeAgm5obFUYaMucvTswMjI1QicY3YQSeTILLClCN&#13;&#10;AkC19OXFGkKUj5VZAICAIAEAXsZBpAIBq6QKE+AIHgQAA9mwixQCCL9wiLBOFKrTYDQQLCYvY2Ex&#13;&#10;FYSUWgoJLiQhdLEVTrixXByDuQ0n8JGKejlfhLzwxAUnl8M9AExoNRLDE0XotUO1i4yeShUCqqVD&#13;&#10;3vBCMX2QRPFxJL7IKvbtcK8kJx28iVRbWLoCx3mZLLauJaDzrSFe/YwoOsU5JgfWMEGwEXy3RNAd&#13;&#10;eSWb1ZRCoi6+JTygQD6sLijtik+3RxCTTu1slKKnU+aofHJI6R/u+JkgCiJUXCJ8pHZV7mIJekiW&#13;&#10;vPdknOhiaqV/zeCEWwxJijEQzlRpAhAE2gR5qDLI8w6u4JDvZxAwuJk8LTKnk6DnY2UixFQdU5Ux&#13;&#10;ABJQpLLalAH4RsdLCYOl6oC77vkpJ5AjjCPnXfDSeWDcdoL/PP9ip0RRzEiT+SRTJV87I7lisTCs&#13;&#10;b+Ek1GBV/JJPQAiNRjUuq06vD1vnug5OCgHFc/XK5LgqpJQAR4zAk0XTiYcmzz8qfH4ZJaseoE1u&#13;&#10;z3/b45upNYUMlVvhRaI0o9WKexMCM7Yy3wbCQxNCoxgehTfEQt/ty6UOuDAgJCqlrr69JF7kI/Ye&#13;&#10;mptADtsccABVG0AcJpRtQajOsNT5hHVnwvfUPbqpeQ8OtElPdWY5es8FuVRk2Ce6p2poaEiKM46O&#13;&#10;wcAgyi6egkymfgzIfgFRWx/JASM7iSmx2uQImwAoIFdEhUQwkkQFjFCeW40hhIzNmT0GnIJHGs1H&#13;&#10;6wDQgqXcwEuEHIWRVoc0t211T4HHepY7ZqgPUNIgEAMGaAfGfKKMIeA5EkAwgfhme6BDZRqjBF33&#13;&#10;wDEp2iJ3FVNZwBSSnK7ApESs9tKk3+YeTcidCrw0UwEQ110iooeS6No2TLrbADUxSJA8aoGg1BBP&#13;&#10;TfsgUSQDahRACZAAURJXvgFhXIWCgc0wjTEgjGAvCIsVRGkCKIwmsiYS7jrCQWVYiSVYrE2woFH9&#13;&#10;j+WEGIpBCGx2eDrNeLunjdR1AoLO8upLtYvEBbG4pucsMPQTKuEWAChsW4Iy7go1qREAqHk3Tva5&#13;&#10;EvYvJljtArZq8ssIg/tOyG/yY/oqoWSsok5STrSXnBWMm95JnyxI8yYuMAKH3DnI8q7LDock54Js&#13;&#10;/IUuPLIiSk2Hwex1EUxbp0dSlHlqlzrboz1SiqjvS1bn2CEhhhqC4ReEbkHUMDkE+EbVwvTucFA1&#13;&#10;ZWQIFDkCB2GVGWXwioMWe+zKsQMUIjavY9kSwf3YQj0pKqDaEAKYowJ7pf4sPb0JnxL5L+j/0wVZ&#13;&#10;ymJUOsOlWsx+gnNnaKcAz5plIEMAIAJeh6wPggyuu+Krj1dFHCX+YtOY+0h7PbM9kF2I0VkQ9Q5B&#13;&#10;u3c0pGitV42RYKCAL2IDAqDVgpFEHnJ8XhYMVpWxBfuj0AqHulkMqN4mQ/oBAAMelJNqJjoLEMzS&#13;&#10;Rkwtp5e4AtKXQWqzlvoEiaBBAs1y/LlQGbFu1v0qpaL0KyjcLe18AYy0LRKghYvkKwOfcBCssnxM&#13;&#10;IRHUSWZ5JqtvLnTe/l4TXzdDWUQNCMRoytgWfVSHIyIdSMzIYl0VY1LH6rN+b+dlZypvwiWOiRYi&#13;&#10;hb9MIjZbgIJ4YZo4KTU8vF2hxZ6VkQpsCNDCmk7QZrpHPJ6BcqzxOiZre6/c8BPyJUwpjHot8WVM&#13;&#10;hAOTdkK1L7KDHSCO+d0XNx/Uk2IKaEhmQBSWWg9+FMkIEACIieUaHACghAqQYQorqUUBODVIN4Oj&#13;&#10;YYyPUJtAGypBRnhYdxWAPdoHCiX82zJr9vSU/F0MwIFrtCHha8CoJ4YWV4FmPEFJJIQRiBeqhK5A&#13;&#10;5CQPQUISGFsIiywkELWDzbtpFpC48lWAtMEY7BIbCAn0EJm1G7oVA/ewKwjElICeGsqWvPVsOZRS&#13;&#10;vhnPy1hStDyqCJcko8rgOoHlPcAFAQsShABG65IvhupfoYnmceTQQ4ACF0ZILNgZ7liv4z7V3hAA&#13;&#10;2ISJFWLmW1sWI35YlMMo3DPBGCFRBBCDkIiEGKZq+LDhRRu3bvBloqpHL+WvBDIIBjrGz+3NI6AO&#13;&#10;14yAUzBGCISkHiiE8FhC/wQ8hdBCTHYN4Bo4KOWEaYht7eqi7rAg/VjWQYr5RIRwYbcTWPEj60KF&#13;&#10;GslBsUzwNBVElGCGTc3z3vjpjVExWf5F5YiaPcStrCWe4l8ovAkGsKX8dMgHVo3cMTy4Iuyqv6+v&#13;&#10;8rb6Bof8SWrRwfuNAnQeDIQ7Yxjo7qi2+orCGwQiNmMDqk5oiEVqLkDsN1oIWboeE4Bu6xuBuR2P&#13;&#10;QnOBHarCpFFGZZcDfm06uFFREKtHi1OjQa875yOPG0SGAFgThLSGiiA1Et3JULbvJpmvOIhsTIhC&#13;&#10;xJ939Uihj6WQWoDQQSjGeQYwZCxhHxzoUaoUF0anMUYxEIMGEriJ0WzLoWfAZYBsAAhmJnbqpZEh&#13;&#10;SygI088bUPYJCOgCmCcwRlOfX0gIA0QBpUBrAw2i5hHGmpDI/IOUboQSjc3qm2wlToYtZLCx8icq&#13;&#10;f1RBn6Q5BJiyWskrS7vYUp6QIg8hZGppqFn51GJf3gFZTWlOkUDmda9aLHEmvrBCpzIxyE+G9Aaz&#13;&#10;dC7tq3tI+6NvnSfkWgL1ZBxDCjiM8Ed8eQdHpiSbmCMKQnx6KEvoV289oxUF0SUWwKD5nSbc7l/J&#13;&#10;JXfxsPELb4tg+cewBKZoJujW8ABsIVcrWjxw2sQDDObuEYBtoOsMuQFFkl9TiKQRTXBAbmolVhcr&#13;&#10;8EMQ8Fm3fdzOionI2JBAMYwLAzrSJxoy5xVUJuTgpYum9o1JyxVjPR1UjZHOGGKKnpOYGO5Tot8E&#13;&#10;4hCQaZBgAgGBRDBjVZliVlEUhxAAxgMBhlNA3JvCERoYIwEYH2228ZUBStDPINBj97qNnrNlhlvU&#13;&#10;aiNNtRGkgYfbw3uS10cVAKicTH0U8sOkpdW1uFgZAMASwk6uBSmgAAAAAQMN2VxfCAjHHDRkHh8f&#13;&#10;HD4o95PxbwbpKSSE6W0EIKJoM0U0wsEJpdDcltmV+dF39VMANz7EIXzB3q/SFvqoBUWTaaiRCxRB&#13;&#10;QAAEEEkkEkwTKJDaiGSKIY16pIjwNculYkPJvNxiKEGuCxDagRTGQ9PHCFvikxklK9/2MEKktKhu&#13;&#10;w5efjVGYlmgZGUh1rPmuCAgUwTBtESpYZcsxpCM4kPR4io6P0CEMzoptvtAzHo4pY4HSFwyExnca&#13;&#10;0yVJiSB1QgCM5ZYwKPCBDe+3l8QW5dRoICPiETggx6NFr64O01bMA1EyXq4NSM/LsfSNgWunkFgb&#13;&#10;gK91Bgg9jFSiYkWhRMilej4ktHpRVTilWENjhx+LzsXJGexeeak8b/JYRz1sSTKK3raV2VZYtYaa&#13;&#10;XWQAgFpSqLHxI4ogXUQseJ2DIJC80aWac5q4KaD1vLkVVBDtFxFMf+3nCILUaEpSGIRPzgg0aRzV&#13;&#10;6HfunmRpFVo2b5LERFSx++EGlQcyMicUQcKffdxFPaf4dWOj6sBtBb7iwQuFpKEDlMf0yWIUHCIH&#13;&#10;ByZyV9Zk7LG+EBmhz5ErwQKVBRinZB3rI6FjRRbCl/2i7HprCRghd8BXRiyJi4Quemldp5wYWUA3&#13;&#10;THwMQUFABWBX0WFqVDWNEaiR42+yokyjM8vNY2pImUl0mb1YIZfJz3k/gHVaSemkW7ALA8RT1kzj&#13;&#10;bTU5aSg/QAoCgOLNV1uxIMCFdxMVhCHhAiEaKKD/1bZvWgvogZjbub6ZxHWfU6zkkHZytRWDRsmo&#13;&#10;1TNzNgKShJJ25cfG6p3/btTptzv3EoKxWklRtFTAUkkBOWtCSZSaXNMZoqzZlkCctbTUqPUinb14&#13;&#10;NjviEZ9k25qJPUG5gXJdsCbfdps/rn915Y1hqCNM8Qm0SyXtGSsU30XoO0STUBBm1CZzSSRBrvav&#13;&#10;flSFKIBeQBs/KKA5alQCsTlaljrzGrMihZX0b330adiMjLUvaX+q2lE7RbVomBjOT6J2Or0SmQsh&#13;&#10;55ID8aav4d5N6jpwHez30Wz30iowFABoJJPYsm8W5MfNJfG4Ta0OvBx+lY2aQ5NV4qFkI7X1IFB4&#13;&#10;mdbhUS8KqRSU7XcvQ4FBQtqF2Ngcyg0ysryGQ0HmW/qb5N/fR0bWhKoX0qgRgndqBuXbitoyMntM&#13;&#10;orsmIkhIGDW9XdEbRkmuWUCmh2kB7QT1rQFBVAmlSbG5HplJj58iSoT0rHWbYwLCOvtg5iDNVWPg&#13;&#10;7Nzm9iU8UrWhBYxLiwdOjiHLHUTbnWkTkkB1BUfCljRP1frNfMmQr6wtVUvV1g6w/IEWeCnaRziR&#13;&#10;ibFhj+L0rJ1+v96YN2Bk12o5JZJ4IdLwomHa4G0uT1OWviqTUM2DiRR4YHpHq7Yn6xSVeYvzGowg&#13;&#10;31qrNYkgZf5vFlj9GZPQu/mNyF7om4FZkbZtyzkxkiJPFUI5KPjiURCdvE60YhGc+hTGlyFxYIf4&#13;&#10;VcpF6BhpE0S4RzlHgubXkg5UK0k8nGIQxFcWmQR06eoKtFHsbr1kOHmgEoS5Lk7WQiiCU+NiJH2s&#13;&#10;7WQJJDmziwDeIbXrFhy4ahCCJNQqSigKT6psxuGYmraAqAQS7qIa/9qcqFgkUmnGxakBJKK2paiy&#13;&#10;CIUKfGF0Qk3rX23yRiSPKuUF67l116hHO4YpK8k7brMTnOrp+qpVt+nt5qdkTSRRTrZUImqCSffn&#13;&#10;K6F+1ORIoE7HcopeFP1XZNT1gJJXLCbliKHoTMy0f9TESFkusWCYrkKl7h3m5AhujU5cpMzqhlUP&#13;&#10;uQqCRrIfcTBWUa5/GQyiJl8CTcFIgIicTlSPsYp91xxNlQTNk/fZeed18O5ziiFCTFZ8wd2JhiEf&#13;&#10;gYfFIkSXLKiEDDg5Y8enPELKoAqoRRCweU43PWKahR/ilkSJBDk4o5Qkl/iWWKKKKKAailRQhFuf&#13;&#10;55JSEEHeixoxJUkUgQWivbngQoOZZZYogjISUAopZUkME9LFMivosqWLLZI46OzkSvhuKQnGw080&#13;&#10;WpsVIChFCtHOFiuGFUJPTYa4cPKPCjyjm4QUZELJFGoEhZIhIQ2pSJIxKhhwquURnFFIiTLFiD0C&#13;&#10;yNIcksQ4TGWdpwtugF9CjRghUSCZA1NgQvajULUT5ED9IyM0KUC/MalIwImOEBpeSCP5cyQN2La4&#13;&#10;TZUL1pgMsV6wiZCo7KYagwuZ+T90ywACBnrKNHHj4sMkA+TOOhIFQ0XjF4cEIhxE6tz50s/CCufM&#13;&#10;6y7svsafQjvEQDc/RLIFQssFLPDttnd8D4Zmj7RwdKT8VwpoHSKorAwtMXwKg6Kos9M5uMTGCAwx&#13;&#10;iHTwShmIab1LSTKossyCljYQIOQzi8eEQSNhpLVDhIcS9QwMgxWnoFMenPQX4nkqa9bYCiJhEKn1&#13;&#10;EcMmwJQzEEImw2ECCEGAi1D+R4YIGEhI1OqGEMIRODHmEuL0pHG6TMoHB9kwQFDEHlrAgzpCBAFa&#13;&#10;EMpCQ4SHIKWU5XhqqfXdSGhwiGyIG+gQcsMRXOHhJGPm1MRQzF6UEeQd1mbHkjnoEDNhEETnvQCR&#13;&#10;Qxg0VkNoFMSVkbCMbAW9CDvQzEy+JWJ032r7FhGGjJgUoUMcyDgGDD4hECzRZqZSuXvg4mIkNkr0&#13;&#10;opxd6AbyCQyCIySDfwWYwQKEhkMSTzehBLELDIhIbaBAlRYtGstCHygAymJMyrW0C94cZQTfQITd&#13;&#10;ARYRiETBuzVWgwQpBEJhHQDtqELmoDwyGzOaldAgJYcJ+bsNaRsgYVwUcoHlE59AULRbEx6jSDgh&#13;&#10;WECAhQxCD0F2YJUxoiwNls2npyolD6wloBvizMQ2pIe6FPRQbUIDaCXzMlTFykCEwxQhBiwqS3aE&#13;&#10;LnrSENCOaIEHhjhCBzDNsCiQzCSDIxSoeo2qSNigVL6BCoJdO0QtM9ANHnqQlnBQ0IYwkZQbLRwc&#13;&#10;QPBgX9ZnvOC7mu4oYNjBuQa5PWwKKCBWUEPI1bCqJbrBXZsSlJh8TV165WB7DfQtDUHR1DvrHfWP&#13;&#10;ese9Z/tdcuCsFZmjWDZApYqwu1h56ALD5rzpRGtwgi5apY2D5p3Ouf8TH9TTCPBIzAkD9bY1DOyY&#13;&#10;WIOx7x5qGSr3fVN5rmFf3L1qEDca4sTkgPAwjIBSUIS+AOx8qauVvAguXSuSBs6oJeBlOr7xjR4V&#13;&#10;6vashP9W2uiZBV4e8lKa5CQDX/oCheXW61nKe/OsZxIy5KnusXTrDa5azyHw4XQHXKO9BcaIvby+&#13;&#10;pzT/7b1ecSHsD60jS9P3IRDyl6ZfVSa67d9DYpOp5RM3NbizWdaVZmmbEZy87orGJTFvR85SFBOl&#13;&#10;ik3bmcZZm0Q65J1k5moFWdvcZS38+ESoqRN215pFlikqB+QlJzNYhnggmRkdBmbGcKoWdIqotUBt&#13;&#10;SmSo/dkWRh1zpXOqC7M1psMJ+EL4TTNqXXeVehQE2isyyKYthRBo3yl/SvkHhghE5dTaReDm5hTw&#13;&#10;C/WDlYlfLjF39T7IlIgYlwNATeg4+meBfv8I+rAHNVpLr8PJi4VB1QJrO015wqm89HQ3C1vKXPBc&#13;&#10;h58VNgBwdSRVt2Gk1ejOuZnzbCaTw7aig1PgBywnXPiH6fmLPfvIsWFshStxBIeT1JsgL6xYiZ6h&#13;&#10;QAeRB0osoUCoRXx6FfXQxLQIBg364eZXsFYOpkwbtUENkSDclKLN3BwccZmRwNmOy+mCn4CgrCun&#13;&#10;r24tLKGt1pHPESY5VkOWJIPKH1CHx7sgbfIKOk3EZDudgrKdUCJZ24Ey7PJ/GJ39mJuzE4Jr9jlj&#13;&#10;QgzgwWKKgQJozXf+QupNs/6DbaYMdNIMJggkeFCuGlgBWKQkOEpWeq6th3akIi7cbHIhSBH7E5QB&#13;&#10;8c1l7PxDK1FB/obDn4ne9JLWWWhGI0on5L2TZ7knaX7S0TZ4pdzHWTV3lQlXJM2Tz1NuExL47gTP&#13;&#10;z18ykEXiJUKZJeyjtyO36wKiNUCmcExDCFgLaoRFBhYTe8CmRkUIWtzknMznHqac7GIW08QssIdd&#13;&#10;cGdBfYkkEOKexJpd6wpQNl1fICmupBA4GkDSLKmxEKGA4uUMCOB8I/N+Up0JF5BYmLQOOhcFN2VS&#13;&#10;yftNg/t/+g2ERLgsfkMhwECv/GRewgYgqVKlIGvfFPp3rtcoJOuz5SlYMGYrAdQ/8acc6iQZQw+m&#13;&#10;LQIVg15Yq9bTW1KgwGAB6Ld7h/8afzTp18WD2wyg5UXRYXrYhoB9euTqfXDp1RCRYnCwwARTDCBR&#13;&#10;3kl+rBUTy5wfygIibUa8EYFCIZuEIGRTygQY1ChEeCK6cEUlCIglZ1wUjkGKGQTAoy0IyDt6hgIl&#13;&#10;DCBIKCiozQhg0Jkx9cEv+c5y2vGajbU2RUIMZRAg6ZBGHBuqgyKMoZBFAoEuIJChkdUIVxmhZpRJ&#13;&#10;iVaoYIALDDmQbpmDOBABGcQIHDIIobECFIwGEQaePC9TCpClZ7nuUpa9vHhGGq/voTIIjUIpsYIV&#13;&#10;CRgEONhvhdlukcIg0gzUChh4cQshvZoNxMKjesCAu8gQSYREUhCzGSFK16BBUjA4RBy3TBBYRCKG&#13;&#10;QmB38Z4FH9sYHDIIcKNmJQLRB4UMECCRGiXUhIaERpDrIeEhoRDoTviCQyCARjEM5JfkCEIYoQox&#13;&#10;Uz21CFuN98kzJS2IPDQgoQgymYtKGNMIwloNCFQzNMutwYfDhCBkIo9aNHzaLhW6bCMwxRMARkxo&#13;&#10;aEQSY6pq1aoBsk7kIEEhiCDQoiLirWJv4DhlRHdWIUqeUzSTulvnKdiUIb4QgRBjBE60Ig9wM10L&#13;&#10;rmFXf1TPMNIIiMGx0iFMAmCBxjCaFIIIBEJIRmJWPzgu4LutVuN2o+6B3R64GwKyggVVBlZUC0cC&#13;&#10;DExv68CDWn2TXJkwYui80hlFG1r1oeOLlOxR/JLNUptLRPcm8m8m8m7TiTOo0A6lJAuJNJAjq5cR&#13;&#10;1jiC3lRLHiLAHy1GjHImzPBqzUHFXwUEo6WgFLm0O+1YTyeeIPcqw0b+IhKMQq3K5EXI8ZPK1Wul&#13;&#10;CrvEGB4PKN5YmNciL4qidLlLqUOLkbsmrnEzgTbWC6u93ro30zFhbOY2RQ2pVPbR47c0nMGymW10&#13;&#10;vfRmyf6VILst3fa3rHa/aQTa8oyLBsCZi2Fy2Jht5qvqxYmmGgj4eWIpWo4+ByiRdu1bIFQEBXil&#13;&#10;vysJDZXDXO0RzJe6ZsrDsVoL2BuRyEQjR5dZyYoHy6ho913qzE9P0XntWiSNt5wHA4FUCgrNaSF3&#13;&#10;3QKFkCBA/I31wVA0eMz05QFUAFaAoUiHmXcdJPAbzyyT9oEEqTbOxtf5DvVpxAUCiecTCjzZLDJH&#13;&#10;Wpx1JCyWFmJSFORppnzlCyItU/LJXs5zbzXTBdwsR4IQJr/AtaUYris8dxyKHUucitVKLADUm1wk&#13;&#10;VDjmOxJr4VvQfvK/yGwhEalonrwmGKKhwlNcJHV+3RSODP4V4LsJVuSN7WDUIv06gZqB0CioGjjd&#13;&#10;6mqtlQoBKEI51OCTZw/p+YSi8XVAn4EuhT/MIyZyuocboDKzgOPY5LByYaInlOK3IjXx/vxspM5+&#13;&#10;b7M6dpdhsAPXCl2WDX2DFKO6dXppyBKOC5HtyFPHJ9Z3XOr2UjmzyL+vRIRbDahyEuy0+eDHsm+M&#13;&#10;BzxNKkLPmZHEFP+xOkfsP7isoj5mAQkQAzniwpt2LaXlPXJBfQ98UzQgfZYDfRHbz2HcSmJQsx6W&#13;&#10;fyhCTcODMgFRwNrWefBulb+X+dp08inr05TEPZ9vTXLAp5W6PwgRhuGvKWYlUZtvipiEd8WOU2JB&#13;&#10;j2ePHnVjtJuporXqnoAUozb96soRxpQ9H1T6Np3mKaMR5ELrtn7K7rGlcayM8mwmkizwCgBQQsa0&#13;&#10;SwOyUpYheAhyzIzTFXFcDMQjnoD15ATNgHjMyHPFO5DSp/9JmZmyFPqdnTnR0Fp02SnWw7fRy3ds&#13;&#10;Sod2IB8iB0vMy54D0Xi38hRiyCQp0lb2hkHDTPKkDBeS4LIH1NwUc3juxJhQJNlgdqFtYDtQkRkk&#13;&#10;KVtZ45pBY8GhAgFYlX+zEBAS73ZHYj7shasNA+qEjIyYvFtH50PhnWlUfq8utjUtVBZMrkEI5Irv&#13;&#10;Zhbc95geyjxiQbOmUS+W75nBszFoFY+ncjrT0rvRTEWhatAUIW2YY41WOjPXB6Mj7X2MOU+fIyRB&#13;&#10;NAow364HLEcQqx6gG7CSgDCgh9fOYIOmdwOupfgoMTiOtw1RcJQdoXx9IkEo26v7nfvbR7OLApUx&#13;&#10;o+wHQJgxIDUAB1Cf8i5JRKmyhNAFzUBGdsgaLbc1BUB8EJWLEzkKFUKULGByDCApAUs8+94IS2yN&#13;&#10;a8Au0qyYYgQdR4CNiBCIUY0hFwYmyOEzEpCoFUyKZDJA1DFHhEYvBQFUMYzMGHCEDFCDEIkjO6wt&#13;&#10;OtEvQiYUxiAKtwHm8ZTYlZRAL44k3ObSi23U4KgYILMQWz2gPuTT3bdlQrthqMAlftbtykaCLU2Q&#13;&#10;UtIgT6jAvcBe7uVAoDNc651zruwqQPiAvIUxF0iLJGRJ+afmn5s/mScKDcTOq5fOo2HFOBll3F4R&#13;&#10;vUovCMQ8dgespevaho8tS7kpbyHizgdlA+qYNau2XgYsK7YEbpc6osZSOa4SSm3QVuKtgQSoyQPQ&#13;&#10;YqNQIAzEn3kASBmfi9Ag+dPKWIrcXL1DinTSlheUsKik5Q/4G8D21PwbBTLhaJcymtYKN8PVa/ke&#13;&#10;2HjXI2aTTXFvOgF4njx+ZnpNo80vP5mVJ5nS1PJzAuZrEsMZLGzCMJXGaFEWIiPIhiSMGIrwzICD&#13;&#10;rBWQs6FOZ35nkTZlUWzy3QogLEdUFAB8hpZQUBpBjM1D5oqjI73TaNhzIy9AiUHpl86NcDSe0l4J&#13;&#10;8WLFBPBPixI6wLezFpBeq2EHr55lzB64PXP0ARJEBBlA9umSh5rrfkyFn5AINA/c+RtHwlrIrAIG&#13;&#10;7d8+qsYdlF1cc7JBeLzfFz/4ImPvE3jK/Rfvxomez8gUA0K5yjoGw4N9kDJc8Se9uoXf1GiGqYQ3&#13;&#10;qEmTzVSKHDkU/EjFvU4Ps5jc5bivNWuK5wxyr4AbUeTnMwn7EYRLrw6ErcHywYpQihYRwJZrYKQf&#13;&#10;BF3XtbSRY6AjYc0wmFrn9UKhyEUpcvJynz8ydoLY5z4z7pvXuE/I6B6hrmysS5FEmamNCIjCrpWP&#13;&#10;trjIiBgxsKIodvUTJArjIyFkB4FZIMGNmPCgbjEkrPUQsiHjwIOqGjzwYlC275Qord//TEFMylpN&#13;&#10;IMgYPmW2rEs8ZQoMYsJHKEUJFDCKBB8g/gg+QfPInFcwXWwCcauqAC3vmQzGGgosPiZYihVliGQu&#13;&#10;xG0K0JBmhWUEHrSyCIDCwPYteHTYH2ByouieDlRYGLFnyRaSMWwgi0kaP59r6vIrto+Y/bEpoG5L&#13;&#10;PUDUmoaaR2FQrcOpOaAeqFnTHwyTEUa42HMNMO6KKpM0ui5AZTLFyI3RhKSQHRwu/saDiCfnZYjv&#13;&#10;MJKjY3vbMEKRpTIUGplaMp6zYOVMt77E7WQXw4dd7yKD5EyRE+ECWIID5hpkQN3llj4Viz0DsreW&#13;&#10;JdBg1BXT37pzoOBpC/VQQt0F6fVB8wtz8wt1eEkJVE8Vcs0ei7Gywik9RUbLuziLh0dhJHiJQ2xY&#13;&#10;1L7067L78C/zAKByC93t73wKFkYpi8fqC+oQKBdANUAG+q5FqGPqWfsWKmmcahQJ4lDi9Q5PSjl+&#13;&#10;ZlIH+S/mv5L+xB7rlFTdDbGEXYYN1YGogRE8mGsPNmXvyKtiQ2yYBmgDYWmIQ9ABQS9QKs6o7B4D&#13;&#10;YP3OJdvGs1FYIZCiFc1OYgJsqherVIL6vaplvVCywtMxTnq4Gl1eUMSKwWBL+sweHnAXua4zWNY1&#13;&#10;jWNIFCBUMFLkuXMolkGWzWbNZs1mzWZqLYKMKQQg0gNonCrgCA6UJEWa0DBYzAiAiMMpwxRYDZDO&#13;&#10;PoJ5JgzBQzHOIZg1hYHtlytjIkSGRcL49wf4VdxFycWBwF9xYBwFCBVERIEC+RGRkZEsEVCtAAEn&#13;&#10;fFfEC0CCk3RvG8hCg61wUdDEBg7hr4DL1AiaK3jv4gEwIJrc8EwUEE7e/X4fKnzK9mYonmfAZv24&#13;&#10;gb6l8fhMSm2gViAWI2wDMMrkRkR6vCaz+DVwQvjsc+Dc3WxxUXieeo8gM0J6HI/c3hsJFQoCKtCi&#13;&#10;8FrTH6JAEUlfF1hvK1WqZmdrkztQh7eJ5V1UF+hWQLUJb3uqGsbD39FUrGgvg355NQdR+mAHREQY&#13;&#10;T1O8udtwSR2xaxatDNQdRAyWd7hDbENQCxrHYHCBUtUDRlAksfnZRx7eYiyS3QG++XQL43sEDosm&#13;&#10;AZ5x6U7DKBQD6IHJILsecrC88rhNuWGOR8AK50RVH8uFAxTqOtJa+PXvHiJMzyByMuXjRi2e1PlY&#13;&#10;WQllUHKoJKFAF2AKg9asoP7VPzVoK9lfwdeSc/ab+SdmfqkgXSxoEgp5eYIgh+ga1iM0Cag2tiVB&#13;&#10;QBFx3HDteA5D9QAcfDeob23guNfOEHfIB+ZGA1AIx62c3RZV9QgvqFahAfq4tRIAizl0B1zrkeSi&#13;&#10;MjuVyNYoUtL9NinZAHp+7FhLRcBqOAooxAOqFJgiVUvzhBqONdqfP4zLEzjYUqs9EXr18wX0ptTP&#13;&#10;Wk1u+mitxNlxewgiQbCMIBI/znNc29V0gWEChEIisk9K4KmfjgpwYMJ4XheE9rSJDAjgj6bErz/w&#13;&#10;XAxTAsfig8Rzqtk+41vSkMkh5YJUHWnIXsZYIJ7+DgA/FhsDnkJDLoVzk6JiloTMTGlgglRlAtj3&#13;&#10;ae+lpUwKYogbDjOZsgYNJe/mxIFuBOCogoAGfAMxXMRIPoz4XojMQLuHDkuYzstGo0be8Hnqajvz&#13;&#10;Vs363uOcLHgE8AnzVN6eQfgoik77JiI3TB6pt0UDl+pJzwKrwC+6D8fhR2BsuJQJp0rSnBXl4IVt&#13;&#10;C4NlKw6cFxWBdMPjXmZtzX3jr1VsAUcoYkRxzh5MGPDvSnXPFmKV2owDrdXF4BKpgxlDcCjEQIhI&#13;&#10;YoCLKFM9vDJecgyC5nEcyLtpEa5q5Yk9uLIOTj4GyBh0cDZNmwno+ZHoJGz58IB5jSwdkqOIkwkl&#13;&#10;qTUoRIlxVlfS2RAoqANAtPvmF7uXReRfrgQdO2p8oQpbcBPCpFBGfeSiDtK+FHAV1EueLzpSVKAU&#13;&#10;R6A/OMsfNY0k86EtEjnu5Uj/ch4NsLk6xH3o+cMbYuW7OB77EEBE548/LgXc5BX4owr3oLEgus95&#13;&#10;elTuC+py1/BfaxTNQggkNAghw24oEOOGAiMJqlVmKgxjEuPq19QID988eyRzLQZI65jnMxFNlMBY&#13;&#10;lBy8E20VaNsYIAIWCJMW4QYTALcVsyT2lPteMpoEyKg2xsnh1ebwdP2hUYFHq/VWxbNQPpqhcIHf&#13;&#10;7wVuLBWmB9I3KtmpZ20v9hozCfYeWga9b45JZcd/qHUCKvgUgwtKPoRAcy4VfL7fAIIVnWeZai9c&#13;&#10;DZebLKHbjHcr4FSSuHRaJg2kdx1rwcsDxzqAHRXIdy+wllgoEF8AwDDYw931YF7KKcUQCgQWnIt5&#13;&#10;aAyUDIdI71fnfWUKhGoEh8oZlusGeRfMMYMirDIBVwR7Qnd3A6pgRArZ9ja3v6RGFzwQTQBl08Q6&#13;&#10;yv+JcFzqieAfCEYCI9UBIgICjltcTSPiBMPoAnUEnQNU1TVNUQC9I4QO8Ss0s5MEIo0QjBEkIafs&#13;&#10;stZV2QTXZm/TcZQFFeB+BmV2zxQLU9sgiODYqH+NfCwKgyAoSLiSAJBlFwM89a4L4hOJE4nWsU5Z&#13;&#10;2QarYT21ZxKizJqHNnWcJmKJHhGwcEE/6FmDxUqZPI15S8kHbC/jyC7ELVE+sujxITAo4CjgKAAp&#13;&#10;FOLmiJIneSZIjIO6Hht00hzMcuZm3upBpHL0dLDXa8omjRp468omQjoG+NQhWidVzczMtqAzJz9D&#13;&#10;dK1pgarsiKbSzvZHhcDomQbbGLCmLCmDElCMhKY8GMSQq+JonbCyHWzlPDIWCqGS9qSj5R602Ly+&#13;&#10;Xzaxr2xoKojEnd8I3CIGyKg4aRmDHTIZQtaJjOK7/FM0ihrhIFhBxlChLp23NHoNPDm7T0QUjhMT&#13;&#10;DIJG1nEFGUIw6YHOE5+LCR7WrVVLe50AVHNVtFWkzWGWZMKr7pY7AwlHKmJ3hRZtXbDRI/iNdiGU&#13;&#10;RJumZHUjmkyAui1umZHiyct4Woo8yLEzCjlNWSY4BbpMUfJbS3tEBZUMkcgak0cDtHckDjOVWlqa&#13;&#10;jubY8Se0JjHkziTOD1MkD0rWyaNbY+NexGM7adm4+yZbJrP5KhngpZKXBTLQ5HuwbZUh4py1Uvkt&#13;&#10;KWZsctm6dpXM2Fnt0bX+KAyDzQsMhnIJUcogsMRTaKVZNU07I0jkJW6+StmKPjRIqfsy6zh42bdo&#13;&#10;R6K6ORQxBI2WcikvTYgKv/n029sbAsFggAkfPDRXEUIlJmg3HxQvBKQgsmh4eESieNiJCKc4uY0N&#13;&#10;BXRon8FZjZHO2WhiKKy4t2zl1oKBPjHXKaNruIPEaEcM4yKGxqHxMSljOMkFGUaglVYWsMoDgi6+&#13;&#10;PeAbfs9uC7BixiQSegtEI4mBot2lhdijCAiR6FRM7DHh4boRPjKfUfHKXRA21l07NbaNqgHMpBqg&#13;&#10;syTKQSrYF3gYqBTrKbeUlTJMD/IqLuFkpaIKYcDQJvg3DJaBHxA5EQMHSIGC/i2UPi+jgg7G8D8f&#13;&#10;hx3BNsCbYPlwFHC8kADiVHA5aIkyNMcH0dPi/EgU/TM2nFAJWrT09OX/XIaBd/QJbi4KgU+crHZQ&#13;&#10;EQVYUYCyqTAgAX2gxz3sSgX9/UpSnmCNqcKwSZlCCb4B5yxjVgR3/+Qv+WaikLcGe3yiKIzJ5Ezb&#13;&#10;PWcS321ITC3QcsSg1MaNXgfirwOeM0FRULHilhJH2CdNiOCQMeJwMExHAsj4jDTOQMEYd2vPDHEj&#13;&#10;TPqIQjhW2CCCxIIImDO94W0QF8a7sEMhzItxIY0oFFjuyeTzGmAoTU6W5JOxFHlqZFsLTxTZWclm&#13;&#10;tUsmJCFPHF+1VsbnNCDMOBckR20QNpyJwtcClQMWJfVlMQA/rfMWtRZer2UW3jpQweA6t52kPVMr&#13;&#10;Fi30B/TC9CPzveea/gORqwj+t1Q4wv1dFoHMDvMJ3WIeyysoOi1QSaMOkjvkoDi1CLXuLVAFw8vY&#13;&#10;XIgIFQ3Lvqg+cq3r/6eR8eoATmQXx/v90gi7skfRBeyA21tgEZLyiOIfq1qVpERoBAJQlfK27bUd&#13;&#10;4H4jAPLHUQxx8SsoCjuZIBigVHZrtdAZkYNYdylAxEd2ebbbK0tLg4ZCJoDjQQIihhDIIjJ2rGML&#13;&#10;AGcIeQsERi32lbTFZwhUyonDAg0IIYzQjDhTMxjTwBKGgsxHGJLu7V14T3A3RhERQkJI5wgxMYUZ&#13;&#10;cIHKJbcYIEhhWKlVoqtFVoqtArHEsgBOz+kCyBP1rSMsW5BLGaYHQ5rqgDwYfBD+DZXXUZwkTMdJ&#13;&#10;iL3I2ZiIgQKFEaGKbz4FXhRG11XExZh1oCcPESGhJhXCgoICCJGHGLNZizOiOklGFu0PaCAg0OEZ&#13;&#10;hGMRDIKbHTFIbCR6cuxRNIas9TNmPCFDFMMYNLdMWGQREMZCpUIVDVNSOX1DhkZuQeC1rkhAlsbB&#13;&#10;yqJrliBBIcRoxJNhjJqEhyIWaKBtYJmqMcgpj9xNaEK4FnQyDiEhjBQiI2DDQjMIxsMxJMBSiOJk&#13;&#10;oQpGdHOzHmEhzCINCmHBBKQ0lMKw41aZTHuqjA5ELDhmEZmYmMgYaOuYUgpP9dj1pW2FwDKJTIm8&#13;&#10;pbEPIKGIHDmLOYWtKWI5jyM0WEhImQZhSDQ58rrPCMOLMbDRR5RqdCTTrpMl2YzOi+GSmHDOK3sm&#13;&#10;GYyhQpGEwxTFcKHZX41r3Ew+c1MCvQKOApAKBTI3sBWvKamZaIQk+k+nJjUmRT/aE+ygumxkdobM&#13;&#10;6RE09003/pK6ai/ECF363aTA1oovFqk7tl5JLOj2kpttje3NoSLvK1hR+3g75a/impQi3Dc3VTrg&#13;&#10;JuEqlCBwisQvARg+bT6j7kCFdkwXSAL/4McVUWsl5t06RBAW1bW5JdF5VKghKqvjVVpGDkW2wLVE&#13;&#10;EUTYKLyguwfKkhHhLrxbEyvorskGxWzqHzUQ5AnJ2pJU2hXN7Tj4v1PIpoZlTVP93L8Uo2e505aO&#13;&#10;OZaDNNf/xnuUM0d1LCkArRV2ROoLI9rparKF1KgwvviNjatYGxZoi/8Wwk62lkwukCowDj8IERKg&#13;&#10;7VHJEuQ4t+M0BrCtagUf7VVEdWdqBOgXQDUlQqjFrvizmUAlaEiAoF/6saAtBUP6P882trVgVT9B&#13;&#10;9EC7CvqMKhFghVAkf4mGKguSkGaMBs1FygXUBHaoW7arYBh4zEd8prugbBE3LtZkjAsUGNj0rDeC&#13;&#10;HaGLclsUdb2CD0w1bAfVI+tLogbzCusL+pONOafxJJg7Jvrgv7B4etdbG9yRAn7BAIcRNCt7G3gH&#13;&#10;AqBb1u+GQNm5hdq9KtJSeVhrr9Fs6nQPcCpvQs7qJR96mG/GBPEoGy3hTYvIs4fqgGVNZbIfQH5v&#13;&#10;95hVqBdXpxO8/Khpbz7LC7j7BnzVxJgnZ8yiSv8fTUXjMGQoS1fry5kB+hdQ+RsQgCOUub4t2mC9&#13;&#10;NddQX1iFrQJizXPmboC3XxUoKOItLl7MljUcgO3u9xsoc0z0iZhSm1xUxsQBKwKgKDkrBTPMLacr&#13;&#10;QtRRXg16pRN3CDw3rDDxhBW7KqRUdIGISIuC5GXGikBxKSNh3WY6mdW8GiZpBzaxiudZIlJGCaBf&#13;&#10;grDQpJ5qgOh/YFcQW4E7hASKwGpa7iFZ0IjYRIF0LofqM4S/iRPmrQXqFUHubyAcAt4Fr2skSImK&#13;&#10;hlGPCEMJGSFLojQWSYXi4k5lCIeRmQ/lddzrJkaYZKiFhAZBBw4iqHDI4MLGEUBTpRibXU2HDM3U&#13;&#10;gpKscDyp+2sbW9jnvI2EQcKPFkDEcQ8MIFGpKHGGgQBN3VpI9EVeMdHmocEgY8TChxCSE9/C1NmG&#13;&#10;mO4S0MzCwO6kM4FaepixlGLMOSXaTEGIyTH1kR1SsIJChwzHhrgQc8xGhxlAqWYdQjDnr4ccgbtV&#13;&#10;EpS0vrQ8HsDHfPaJpRaOQmBsmhR4FDKGjbgqW5EYFLJR0NGxeklIsgjDMIi3iZOpA1I5iyIIg6UF&#13;&#10;OHDIRQpBwrEIh6g3rW8eDU4h9bFOBz6O1KUpSlIsCiwwoihQjMwyaNpoEAtFwmiFmfxIrRM0IfOz&#13;&#10;dJyYrC0tSmFDEfbekVEVo1aqkLfHxKadZkdDuQchKpnRSFEwWBtWFBo+m/QJLXtG3MUsNMIYg4ZE&#13;&#10;FCtEw4RkKhyMOHVbreahXM6PjZhrmGRhpjIenbqclMMvV/JXRZSIKBdi44hmSW+mEZGERIjNl6Ds&#13;&#10;nUh7CQ1FPjoUUxZ7BWqqFM3RlGpGakZVZvjWNdCuqlKUpzgLMFe90TMxU710WPaehFEwodzDjhYy&#13;&#10;8zHSPQmywpikH7E6FMGrJmyZo9EjUaciah1JLrezPCIOZBqmrQxBbBRMwiZGLf5wF7hWvlTf9ZrH&#13;&#10;8sInd+Z27nKYpOt2v1XREr4EyWJFYk27Mzm0wXHXZRoeW0XU9pNDur7SjDuVXI/IH86kOBDXYFT3&#13;&#10;VrvcsevZQKtMBWS+CJhKrMq7eOF9q++JRrAwOFATA9HC55jQm4PLuviCsLVakPuaGOTFL9Qb81Qv&#13;&#10;q85agW3kwmMG0MF/T0dWEC8QyI0gYMFVEUKEfx7utzS8eHJDHb6r3Pq3vVcv/LV6hJ3Q3GWKoHfl&#13;&#10;GMLEldMlN4dx2SupFVHQUsHakIdygdoMGvQdrB2nWhTVjIVQHUBlhxdBMXEgfvkCOh7HyYDrSz7V&#13;&#10;mL+SENNIEG/XOEo/UaAMA8897APdMOghVU1VQbgjaH5d8tRm3jYPABcAQsCNs7nRcsbdwx4/hvMq&#13;&#10;GqQ4iALebNtLqaXWDrShcx0Kha5FeoCwoJXCZhbXASMWwL7c6PvKZnIVxmg6QIBx4FdOc2va9qt4&#13;&#10;GgcCDsKADvAYWIGPJh33qhWtzZWXLlIwqoRqqADmv/3tprSFc6hQcdRLsJIFRhEAgZWDiwIBUrRH&#13;&#10;GPwTKzBA4jICOVZQMu6B1FUCqoFrSt0W3///BQZsDNgBgBTjLFiIiNBP9LqvW2HUEc8fku6ARgRA&#13;&#10;RhTEA8gm6NfLDG9wriUg1moqIDIazQUQW1jLWtC2bWA4KXN9cIqinieZajDUKiqy13Hl+V30SCfn&#13;&#10;VuYlKR0ymGKfTnOCg3PSVA86gfyMnVHd6YdBXIxXyKVLrbTJghljJn9agdtFoD6sdnjLjJn7EK+a&#13;&#10;BNcSeleorg2beaCqE6DLgxmW/MsG9PGZcFsD+50qsHT96jCoafCeJPCe5Og3gSd63CMVT74+7XDy&#13;&#10;BCs5QB4Aumqe8KAuDUOfdYUW5IADinoWezmtXPRKzoQJx95wZYtnWDAtAuh2CeEEFdCaBKOreajF&#13;&#10;XFqxc2NR9g4NuZoDoHJiKXeHPCR2eaAo4dtZCA0hfksBlhwBb9S2lsaSwKJtZGkVhgg0IAHgjMEA&#13;&#10;1xDg3CFQR2tf4izBBSKZCCKhdlp+QUg54ihQyaEZBpi1jU1ouWmbQRQhQjEcKEuZbhAoJBY0t8q9&#13;&#10;PYIbDtog6wHGmpqmLGUfsELhUkQ6jcPY8NgVikIQBNitOoNyGKQJztMGX3B2BC0CyAQ+AsiMAihc&#13;&#10;K+6/MxXdCQeuYoJQRtbqwsxBwvybUEYHCygLvgUrQM3e0bCk45GCFpwtAE2h1wnLC3ljc4RIY0wh&#13;&#10;Q0xHNMXk3W7w5EU2jFyiUjQfnhwoykW/dlLoFggFCAkAUU9NW88jJzmHlRSEjOERkLBsyntG72Zg&#13;&#10;EYyyqohwoZK4SRbiV8KzFAK03UUI4m6U3hdEA9mRK/LcsTIIiIjffH7xnZUWJ0lJr6+zwWeERetQ&#13;&#10;PvpAODoxb6h8gnhPv+Hz8KzOiJcW1bCFy5wb1Dpu16tKdZ09Q1N9G8zC3CDhJAkdSuc2vjdGx4ab&#13;&#10;+g+RLW97EgfqyXWta0rA9azm9vcWHre+mYFi0seahds9EluQhYyWXcOGk4cVNLFpo0QmLMOZhPia&#13;&#10;3vWsCqtZGLMxL8iI1ISFVZWjpHISoO7VtxyyMkxZjorghS3pNVKY6LU21UNagEOHDQiDASDQhiGJ&#13;&#10;L62kq2s36gWbyKMkggxhm/mueiUjmXidzbmIhoRBISFIJIPBwEJBZpp3VN+uLM5VoiJhociksWFu&#13;&#10;prUTwpIGQWm+GAdjAUCSWtOXCkdjTQoIwU9vfWeRz95Lmpl1YQrO7ywTxMGX3FLkN9nsdvLljU0+&#13;&#10;pCuoEK3d1JuCj2iatgSIKxzjcS9KKoqouNM+4U/FukonwULg+oE8oE/kFYIJ0MHIgKSr1LQQJvJk&#13;&#10;M3E15IC7qHJ15tD9KofxKadzaCp+t9CH5lxH1ZEJmIMKOVLmtLb29taEXrG76kAE63YvEmXFHxvs&#13;&#10;fNMaUY/W+VlgRIfe4p5blIsfz2GW+xEi/iatnWrSTLVHZa+5COZYm5f2HJiI5E3jGsWFbY5lpFIA&#13;&#10;JdSf+A5VNjKNlH1PSqzdIsYKUfZQXm/lK6GCePLS3W7Zaf1s2XzG0JDIW5rgYrnUpOcstCIuWsFu&#13;&#10;JpRTZEw7W9CGyOOOJgYPpcuSlgLlSSaOMUlaWLvEL/EncHR2ud+NIJWpiNKpPk4g9BPGZ4omlcrX&#13;&#10;rU0g1wasptza1QX35Q7lpG0yLPnQS9Q7lDXofKSXWbIVV+TBX4y6EsochgxlJbBhhgECD0mJodS2&#13;&#10;rEpNhZ1YuHox4+zqI9tjWpS4CNa4k2YbyTUBxHQuOUngkejMLjC8k8VYGi8SvyZdbC8C8kZT9g1Q&#13;&#10;bWLKxyrJFAKAtQC6QTyr5Y8Mml7bAvChgcjdDZsrbY1CC8ByJdpqoJVUwhlFHEi6nKbH3U545U/N&#13;&#10;xuqZqBCOdR1zOW4QqMz1JUK3oLONKGqS1eaq2at4kZBKfZVd6CgRaRyi9sFQH5b3Pl5ZQbu6aYHQ&#13;&#10;i2QVqH0AQJ1taFI1zAKcS5LBFtEBoGUQ6FN98ihbxsO4GJECubspo7IBQg2BOnIdxM0V9tLVa9uc&#13;&#10;8MMksf3Z7UwrhBri1TE7IBLUVJxEzUk9vMT0EogpE4et19cyba15GwCjCNwgBiHOQRDLv5ghQb0w&#13;&#10;9YX2FVQF11MGt8CvVGcAaAOJfEWctawe75jjYt2ZRTlrn54kiLH1UHaEfOhFRe4uVCIzFzoFMlDc&#13;&#10;0dEFXC92UOBFU3myWDvBvYrr14SuhpH8APfy4DR0rVAPN+j04bJ5LS6fvBhKchTwrZnWCzKGkzu3&#13;&#10;tUA9nLMQt3zRBJQXKwh3ddRdlZdJZHkzZDFqKImID1ny4g/UrDqH1AgC0i0mKIqlavzxme+Smo2N&#13;&#10;ax6cjnusKIL64dzxAwQ+FIU5nmeyjO+sh3rDXZDvDi27axmWywAuC/cCuJRDFlPgjKAjKFgiYR9I&#13;&#10;F7gK8xFTmLyE+cBZwpwNdimwOzjLN5AsWNJplMW5zYqvGKW9ggkEjVaFMOlSrquRA32iZkSXgLCQ&#13;&#10;llWhSCizfHg2VE6FIVl6ZI9khIcIjcOP3Zdaa7BB2ZQ0wlyOBuLVuqcSyFNaLIXMx1zNzMVq7Eq6&#13;&#10;3TFaHpBGCO9wos6Vde5WK9K4HIxt/KVjXLZTQwPvbAPPO5bg7yhavLedwYGwYVUwNWUJuB9BVKsu&#13;&#10;7AvUzVFAjICpYodKrng7owINsAYdg10+i8m7JhQQdgo9CdF19FJXFR4Th69XQVcDUKefcqmUgb1N&#13;&#10;je11yHdf1qRL7svRNk9K41DEQDkeojwZzciIsKZMtksJHQnnd4BKPMnLEczSS93Il2a6HRnampqa&#13;&#10;2jrUDQiDIIgoUzDlOek0w4dyQMeJUZGnLGWhGFChSc0icEW49fGawBXBSsqtEpnOnhSdycaMPPDn&#13;&#10;hoSRdEksKLkZVP9hfhDBa5gzhK+ZixTswxFaFeYIHNV3I9yPcs+paBvDghAgtEGbgxtzMKLBiBAZ&#13;&#10;AE7E5E9XcL+KdxQcmQ3NLa63yo3Bi2gR6vstbtuQUc5snzPCsB4jI0CBcUTjOEQ2HIe3qYtBnWl6&#13;&#10;PBcWROO4sUtYgSZpCnlNc1GtlhzNma0KLLBWHRHpYmOVcjDQllstokCykotw5mpYgWpAM0dMTgUq&#13;&#10;iMh/OYS5gKGaYs2wI3DNoyzMdJzAQUWPDESHF7sMybQ4MG0UlQg/rS2RzazK3hO52kg1Ctg44JnT&#13;&#10;IWRTb3IaeH10t6p7DIk44yg5IoFx/c0yLHuQmqcHojSkVo5adBDaNoGhaQXZyjJesoW0nKBRpAUP&#13;&#10;CI9SFwME0rRE4UxfKesyCDng1MaNcOOCjWQ2kg5OtbZilpSpLbUbGxsGUhMkDEzDIg454giNhUCc&#13;&#10;rRCQ47upEzhGszxnMZ2UJRUC+Vqu3QbESIpKUmBA9thkjlM6T8JVrdSM3amxomd0zlqsaw5cmU1o&#13;&#10;5FrDvkFULskxJEgFhSxiEv26jpgSByqYFKZh2gwRuMyAUOjustGIgK1pBzYHNgc2BzZhdQQL1BB2&#13;&#10;jOCfCDnRnBIHaM4JAm5JfBDgQ4GsCHfnGEQ0ftYXksOlQEQVQxaA+9dcgjdh4QcYRA1hgpqRj8ck&#13;&#10;sUkUpKNkAqLKARTZEr2CEACCk4gRTQxJoiIagI7WIsU1ggdIHqAkgxRWaPFSMKoSRWBRAOOBFnpz&#13;&#10;MoEpe/PTP3M1foVsurYRzxKtuV14bhDAoMCmAxAKzHNJLLYIBBJH/GjYGU31OEEhVvpvHrYkRrSF&#13;&#10;ZqgMStQim2bjcbTC3r6QW77iIaA+mG8IBYZ+FxFr6ofU4JgcaREWF+lt1ASDU8gEAIKI+8NxJTKT&#13;&#10;6rUSGDluBwt0CSK3CtJABIksKKIILJaiVgQvEFyzvFMze0osfhLnMEEtNyPeWU4uDFFeUgIQWQAO&#13;&#10;5aS4KKcXiGQ5IHKeUhBrMUTLFlJc4krPFKboJAiRhGIFRIhZEUkR7ENpUpYopV5QgqBYRZIeb4op&#13;&#10;EWaxUJYhQqxRBRJ4rEXKiZ8STP+1OQc522V7abh4GiDOYO+vqBEkMUHF/tyqDsef2Mg2JCRpazSQ&#13;&#10;BPWTB9dOEeXZUp4QmnUQfRkt/50COoiq/z9sJ4lgTuQLQJogEmwhOtQZM+99ies4CxzPgOI8P10O&#13;&#10;FMiDvOrw5B2lpvbFVrmYbAAYrpEU2zmVUeQ8e6zVy0akWMoaKAoFpCuPWFkFDXhiRznYJCUrplMW&#13;&#10;GrVlxslVIDlkZQ4dJrM+kw7XXJRJQydnNXA8YeGIYQQgrrM01SxlVZ9CPxGRVJuefjV96Ba+yKYR&#13;&#10;TQKlrfEVnBMDdzWCA+AsOYsK4aaV0zTEaGzaErCRrWr5VNIwoc3FoMeRtgYpDoC2pJWVq2swumRD&#13;&#10;lLWDvc31oBALS2DVge1zVBhddSyWQstM6EaywYTOnIcs2fGIYRaO/GASK7oXZ0nMEnlXAn0Y8sYk&#13;&#10;aRAo2bINP/+0ZXbIFqtEx+Yh+mxgPHjUCh+J+KZ1yHWcMpJDhLZmPPQ23Y9zNkEh0lsEBaMEBIIM&#13;&#10;QP9Pp4csstsaFrwPOhJrQKbsUvELJFX3Uwioai3szDSopFUIQxZza6UW7NdimZwoR89W2hIszkQZ&#13;&#10;bW2DjXNzWtzSKYrjZMN2VKT72hCGOrzRQHt7IxLkKykLNEJO8ekec5JS8wScSN5YapJh4ZjOEIMX&#13;&#10;BRZkDZvkrnd84taWZVuC4lLTzSVIdJBaUrWltoXRuAvgMJhxqYVESGjyCGHQ0+oIGkHdquNVbyOh&#13;&#10;SPokzjJ6FSRIDx0bMmG5ISUaJkTPfmLCIWQSQUwzIcHDaQaEQ2QUWMEFp4asJKMaWTETJMKKU+h3&#13;&#10;fN4ZqQ2LWlK2CCCCPcMqkFDUb0jSyoE9+IDj9ERvuQ9hwcjlgs8ZFSQpkj97ZBDY6WAjZCYUgNYC&#13;&#10;RinpkqasU70R8yj3ddMtm7qnsBiJxQSsb70coEzm3SaRYSV97Wcsv9Wy/o2OA9+5Tu1XcptEERf2&#13;&#10;dfkV19be1ASoDdjjJls0k/NEkmsihVZaYcg/rHE5a1gxd1tFTTtDee8wifAuW0l62ujytX5z1Z1o&#13;&#10;RR+16OqI37WMUp1av2ckHgba+SjlqShoS+30w+tZUWy0Na5911S+i+sLiUr6/A1Jjf5y7C4p4S82&#13;&#10;frsQaRSCjs9mna1NEsykfshJUCVrW0nByKTdcoqQBJCRv2RJF7EAiWB3FWKIxE1oTlld6guIddG5&#13;&#10;FTNQXVzVjU1Dyl9gd976+PI01SioErKGuvg2iJF0PZVq/KC49q0jPLA1nXjuODVlDs3qIOLF8jga&#13;&#10;FSKDpIBlYzfu8xIOuFhKQTyDRIuLiyPd8FFCw+EAuGFK1hoEFJrYS+gKSRoVQjXapICQ9KqTdLvU&#13;&#10;1vXhnMuTLJc1HgFhNDJDayahR4BdCEFhV7EqBpWgAWhvNiC6X+mSYLZSe3qspohKQlRYeoXtQBCW&#13;&#10;MIXFdBgvdkRspxxpMBcYJBBRAE9YFFwQOYc1KArNi9QAXos0uo46xZHO61qcQ7l2pHwOeONFgaj8&#13;&#10;yNNi6/rltiJrBDEMSLW4X6Rrl485Xr1cJ6w+uiH60mBKrV1gS4T5j/EQ0TiQg+8II0qLixQUYNR1&#13;&#10;5HxXcg7Fs3qRVIWZFoIssEpORosbUCFJNGCVkkMqe3Pbnt3bhAZWQykY0VKBeohlSgaFlrCqWLJV&#13;&#10;MBQpUUhISWDAhCCxcCHJoUUUiKyVrJKm+xSETBZYol1St6iGVSMhKBAqGFxSrEhSSZqbIoKeGAIg&#13;&#10;HqvaamBfcBrrAZFAoEigUqEVkkqAEPRU9EWAFCIUKAIQqBUCkAgiCCisoBaSoggok9QgrQhYIbI2&#13;&#10;31Fyspxc/SrVIdevhA6za22MwRMEGo8nrs4KvOXkiJmtENKD9CKt/yNAhwo4RHGQNkHM1wNArG60&#13;&#10;QNqmV5QPGjCLCqIAveBZmqgP1QTMsW46NgHYxiojBgd6do0g2HKeSOZZtBzHj5z3tMKbuQzRoNNJ&#13;&#10;FtI+4ZKTLFKYeC2sREZPspPr7BAqe0XomCbNnLTFCfisgfcEXNva8LVsGx5OmYk6pZiFhTMrL3ky&#13;&#10;NSJZUFirmtIPNMhZh1T1GUKYU2gXlcZyNpga4yzQahOCiomHChx5CwaqOpwaoBGyJ8bqraFrWiXE&#13;&#10;PI5Ix8iMRdKbSNXwZkEbgGtTozQ0tqtashCgZ0QKpyHVKBxChGodYGANQxylIpiOPboY8hk4OVEo&#13;&#10;NkykpQOdGs8SuzkNKVNctLZHsJYmZAg3J0z5lAHmxHDo9iRrc+RTe0KQsOoaHAtqJG4xIaNvuCfQ&#13;&#10;icInVc0zXq++M4UmliCk6kQNnpEls5KxyQiDebNjYycZlguYVQqVnI48pLSRe5LxECwUwYleLbZe&#13;&#10;zoxvZcwQCgqdUk107VmBJRJkFQYsKHUx0Bc6oydK4pburJEciq6p9C66rBp5CkmarFLmcMPDQoaL&#13;&#10;DIyxHVFIZQkWHUJ0s7LmlUiETuhR5k0jQcNpdP8kqBhzlJ9K2njmta58ZyDM2ckI8kHIG6bJk3BW&#13;&#10;y3LG+Js2nCEmEmRK2bGUONlLcqmoeUiRPBBLjKsphAgVpPDsEszSOaQFwjDtdEBB49VCIjcbvLhR&#13;&#10;5yGDcBaZa0pMW2aATjrGcCcbH5EU+MVDhJkSlrXprMWGak0gBzRzaYvSyKCcdRPV8QhCux7zZj92&#13;&#10;3lH91w5mShIW2d2rmCCCDEQXnMaIMNYNsNQebpCTkyCOxNazFYMfBidwJbSIjB+s8Nn5Vu+K/o5J&#13;&#10;nhXsm1FCAy8Dp2nG6Feii0/MaMhIjEiGHg4217EyZSuTHlPSTxi9mixWAylYqMh/LRYdPttdg78L&#13;&#10;fHiO/HV1aKSKCwqzWoV/QV9oEkWqsknlZDErVL0prJ3x+jgqMY28kVH5ZaAKJ9y61vOda0T+bDFu&#13;&#10;1dMtaUj1jiTeIFDoKUp1pSl30FtToXaGLWhfZreTzbSS6mO9IpR5PGsYSNGjSgSmS1vP/m94k4P1&#13;&#10;/3W651CLWtDSlJtw3Fmdd1ZSeAhzjbfDXhYkAcKa+zOJGAj1HEjKKSg3P7NiTK55VcTSYtuYZWSo&#13;&#10;QO1Wo2mLdoqUxF3ON6vX9UMWWd5ahikp4Ys3yFgwhgI/VeakCYAhiWcKgUBlAQNlOQ02MhlxKUYQ&#13;&#10;rlCmvKATpCeOLLvQhUqRAPYpxabamhWtBYNBSARRFBiAeFyAylQVISCQyTyQGrliUy0MoRzoklgh&#13;&#10;QQAu1tiaRD25hC662GMSyiUWIBdbDCqq+BNiQSNAEA+QW0XNqgg7VeYpa2cqE8yk0z8uvkztFt9K&#13;&#10;ylT1mOA/Nrvpna/GoSlSCCSwNVwQCiibEk8pKeZfhE/sxYfK5MH9zQOQT9MblWbeuS1UDqD+HlIa&#13;&#10;Wu+QMEJhD/WWHNxuoRLqhE7cJBPbN4yJlJejsMqFIbFTFZFKSzAQCUQ1REqsHXwe4Pc7rQEClSSy&#13;&#10;WWFWFEFJgkVQBQFCiANQh5M1g8Ue5WREEQHSEFFEQBEHUBIiyiwjbhQGSJAJIv6y4Uu611RiVMCU&#13;&#10;hllyl6xZcTlagJnQSBKAlJSlsqIlEIGaaUJIbRIjLJUsUQiWcFAFEJagCQoogoggoraMqtkUD8DD&#13;&#10;iibIZbA2vEQL9I9CaYdnX4wH9MbXphx121hRwgyp0HCwgMS2JhKTxBkTuyOwf9gX0CzBvAs5G6El&#13;&#10;AF89ZwFaJNoKgI8a3+mFDRFZnGpbZntIOFBsEGgQGEtc9R3emyrPblkQEmKeu3oQK+6UjKTl+4QG&#13;&#10;Gk5XkZTlaitd59TXVa1JxsaKhy645SoqXdeKRZmoFNRrm9CbispGRwOUsHOgwYS4MJyHh3XZyTdc&#13;&#10;yCpgYpaJ496wXq1CAVa1rS2PAxRtc3sSF1RYdZmkrUsVPcap03mLIuCTTOx9M8UGqYGI/AoQh7fg&#13;&#10;1fLBKGm7ZZPBvVrBrXJu5aEtsuZGNRr2xRGtUo/guybOq0V6wI1ISmQEOYjMWUwG0XFKPd2blBZJ&#13;&#10;VPRwVrOe1nh1OflEwCdnJLdt612VsbQQ5iM8GExpzpCaqRQQUOkwrVRZkKqyrU6wbsS+MzTrgyWJ&#13;&#10;BPFB6pVfGB1zbIFY3uZt1qwsitorgg8Jqe82gdfqDmkFz9EcFKLVBzU2oUZoy3QYIJeWPDRCzDmF&#13;&#10;PoyfFeWVxMyUwOEpqAjoUMjDSI4mAiQ2whDIwoY5BQ6xh1RF2iyridHzkCjASuk6VW9cC+tSeLGc&#13;&#10;NCmh0T3mVE4hjasHKbqVLaiyYQDSu4FhNiCQOQkOcgT1dlO1ltoEcXDa+RVr+pRqRSKtKaKl0ePU&#13;&#10;Kh+6yhU2igSsJE7Q+sKEAbKKlNepypDJIms4O96jOfUyAuuLprEdckB/oQB0uhUhOMUVHjicSkdZ&#13;&#10;O1irxFoMSIa2LUmMk5ISpnNVu1npFY26lqPhJmERkRE9NXW8KKQLtdGvFjdI1Qn6CxLCk5GYWFYU&#13;&#10;cm63BpA9YHpeSprldR5OttVZKVd5J7eqfVrlL/QaVJqOwQG8Ph0QRBUBlAJ7CjFpRK1HI5iKry0i&#13;&#10;BQZjlhSW+ixSpURKinFp+Fkl2LQWkhKKHSNWK0RoJahLxNEVpaC149NCRiiwwwtKQdSDpI6rDsKu&#13;&#10;wAirYKAAHrLok0lFWBSm3TUXXyYO6o8aQmhoUFsEANHuOWVQPJUkaeLhuTL4M0knpAEwbzydtS0o&#13;&#10;6AWg5NtcYxIaALlBEENBA8AmgyC+uYyh5BKm3nUgGoFNf6ISJrwjEg97hU2LHKTTaWkAP0QrnkqL&#13;&#10;BYd6gximXltkBQJkYpsOBPNME17QpKsoPQp1mtGD1Qi9qFArC9n41SJcgoPeQLrMLnhpojoEBsR8&#13;&#10;uxCFYVra2t/hfSNl9ogz4QGmHGaf5Rig+iFQZiu/ZRAkJLz+kVT+tcCtCkwQeiPy7KEuUJH/qWvy&#13;&#10;SLWTpbGqjjXCl+TQG3iq5iKd+7V/a/XYzkJUFtVFax0MUspFCQhGTnSZbzKELSYKCmQyyGQnyhRJ&#13;&#10;PIARCxvWWob9BRcoApYp45Udce1I4hIh8gANIi3DLjs45rIcQQoDniNYRalCiApCBxRCVAgXxho5&#13;&#10;tAJPyhEQIoqANsaUQAhQAJiCilSrQucQqI1b4UkQtEhCCiiCS7CUG2B05ALOMRGUvFkDnhzN1QOv&#13;&#10;bVwpS1YU0CrAV5Y7UGAReNCCLEkR/1hu8hfVH3iL63K/awLIE+wCSbfMShrZdxZkmfKILF6U1byP&#13;&#10;bKFnJULkLCQ0KbZiDsChqWVLNNMaYIzMeOBwVFVZUhKLRc1IzJUiTDk5iCRnmNCEUzeBWBYkJNzu&#13;&#10;agegUGXxDIF3B4MphSNYzBb0xvPHDM85kq3BmUA9kR6870aAuLQKGcZSeQyhG4HIM0cta5aQPFWp&#13;&#10;saBoliXBuLwvBLy6yx9YufNeDfNNhacUgIsJlbQbOaUSxc6uaE3Xym5rmkN41xxG6EF67ZeBmBMj&#13;&#10;wTcKORKYNiSODkZFCapQbnjNHLdx7V7CisTq6VxNyZNMpHXRdyQ4DkOQEHd3wFvk+4/3oN/ngoRI&#13;&#10;7S26NjmkBkA2zyWp6PV8GCnCIeFClj5K/22gV04FHxIMhsiEn6bCovYhYRBKR54eovJFDRwSs8bN&#13;&#10;nSaJQv5hnyNoFK02Y2NWjhLqQM9lxRPK1XEHe7iacc0eeptmTA2c0YdQNZqTTML1hR7RUL47cyPE&#13;&#10;zH54rnBSez0BRzf1QExRzQNyjk8PvnYZvKaJosgYTWTcgSCXhAht3g1hWRKzzSm3ePySlXy6+m88&#13;&#10;VCnrRWkgEjaciZTUh+HerOFZVlnDMStIPHXKNFhyCmTasPuyICebeVsszyBWFT9Qk40RWHzdF2aR&#13;&#10;lMGipiObWv06RTx8NMLdup7TRuZCIMdUkFDSMefUSqqWYaFDgK10ZGHd/PmMSsOFqqhyHoxKnNTH&#13;&#10;6FsQDzs8MiDhkkB+vmlD8nD9gCEhw5NCn2yIwjIUCcK41qUN9CEySFUIicVnhrh3MTe9D5hUUbxb&#13;&#10;ka9kQyQVYnS5gSXdxUWMRB8C/DGcGUjOcv0opdiJeROZYR16WFJD2DbgJnmakRwRe2znI4Rvo8vu&#13;&#10;tqxBVBggbGno1RYoDwzalEe84k0MRQIgdQUANYhREKEk6/wFQVAe3bROS0thFg1IuAoJCcEYoIXV&#13;&#10;K+lwiV3KztKoD9OpUBBUM5le20uN0fkoJzjBCUbzf64GP4nNxTtg5/xeit6zexBnlVNrm2N4XCF+&#13;&#10;CIULsxOlvJr+MEoleBWTiaN66qciQs3122oztajHDBEIoEHBFjHiSroiV9NC/kLysV9ZKv17qgoX&#13;&#10;EG95P1stOv9LTaX1ka8Lom1Ed/dOLYfIVqwgNAgOCYid9fjsJZrSBfF5AZSLLQFa0wqfgMlY+lB3&#13;&#10;6/6+bWtRoGqbiW123NdWi6/cDSZPqDasiqaltQ6Ko3a7La20hkgp8YbQQPWC5K0rTBmAieS4e8FE&#13;&#10;ASLmjUcZEEFEECtbOWcagQZgno57isjrXqBVfUR5diKvAGwkd95i2dMNJsfvshPXiNJV7ZB3jLKI&#13;&#10;Um23iwoyPFbeRP4QeEEWpyb2UbfSouagxJBoviKodRvrmtSWrlBFUWEdAhFRiEAcI51CIGhoDZRJ&#13;&#10;HlDYsQhgp88qoaih+ECuHEphugBRRIg4K2kJksRc4vayAUto4iDllIhFla8hkSoUKoCyRCGU5BiF&#13;&#10;EEV5RRAgiUpIkoqWIvPFJag4IUVQCkRRWHLWpp7yhXlIEoRIWUKFlCQVLiiir7YUrDsIgkAUUQQk&#13;&#10;UsFWAgAksifSWbqEkFQM9QGoLKsggMoUQUUQURhCgRClISHFEEEZqVbSsXPxLysUs1F2nE8WcK2C&#13;&#10;Ib/VP81B2w+WCh7wowQSeCf/3jdo1Yf7MGyG/j0xl7LfsCdWgRoIJ+AVo6AcsA3p5lJoJMhadXVB&#13;&#10;ZQ5d1i9xwFyhXmoClWUHYmqncxMIYMYOrfmNVZTAvoQoGgbzg7VnPMYsIcgyHBjjQl1ZourS2jMZ&#13;&#10;TEURmERrHhIEEug0aSlVIdkbFmNhmHDhzMwp1GJDGCGIIg4ZGEiz2wQO0AkcNDGGcNCQkoMMoEBg&#13;&#10;zlW50vuJm15iQ0wzDXF0cIE6S6bx4dWsW5ywR65zEmMllB0s2j35HP0n4NSZSp+sEwL9ikz8k6mV&#13;&#10;A63qjZkzKA+N88oFBT0t56wSHKdB8fBV1FBMc5QIW0AFkDVI5cgwBgJaJaLkl24M2sFdTpg7IUk7&#13;&#10;JVhkqaGtggFoFeX6oTxABULlQMwkWqCkFOSFHNLdbsg8Cm2ehpB0YMLM4O4ihGYSPDjciAygxBMS&#13;&#10;YyjYksQhBw1IVQbNTNDEI3aOBo1MbCEDhQqTikdSFJqfXmbUyrAtzZssaW2iSoqANN0+M2/VYAvN&#13;&#10;rYINfux0RwJelesfW+awWJ00kQ/cbZcSJ7rBaZIbRe9Q1Du20fQU0WNf5odhvamLkXrGWz9TEkTE&#13;&#10;7GzEDi37CLTShKRMbl+1Dhaisa4uzRt8F6VNVGN+aCzG8v7lPr5jKLaITyZhWxxTN3deMLpHEUpi&#13;&#10;OUmkpaRo8axqm6S9v4ilfKNZsXzac0HlJidQX8oE5BDjIT+Z1eMo8Hkltw2TrNKsS27dGNJaaYmK&#13;&#10;SFnjviQ2bbfmt9WzhCo9QPYujQ2GQW387SrWqt9SS1qmAdYfrx0BKFAek5YRiJji5qUSDlUCO9a/&#13;&#10;qBmggmkHMHbjX6oBK6gDoHsKPe4Q7FaPSISlf8FZzOMUSIyF2/SvA0kefIgu7Y3rzUReNsLnfwk8&#13;&#10;1bWpIqPDJFGYhhojGWS52FlIgmSjii2jiSsr7nZpKkN2J2gawhYhBIpHI6xJWjTlIZiyzQViimJH&#13;&#10;LGJJL2bnVzz0iaPtdhdFs5wbWIsEQiEEOJRHk4JP9uwlbHkcT4/1gLpKNY2Ofmji+MTZoy4uVN5v&#13;&#10;EsJGemMSOJFI/r6AKWLlIhfjpzzKzKXxsZyRgEYonWla0NawfkgawHGpqxjkZrGZGSFD3GjOcQnd&#13;&#10;UKkEL5q9xuKuaQhS1LAgmwKIs4jVrXMkOJ1mgS9lqUm7bNl4vBRr+WpUEh89E2r0FQMrE2anahII&#13;&#10;Pl2Wzcxj+/vAwQMmHkIooraIQnV0FA+saFESxHRh7icV1BNZySxEYCQJFQIpJzVxvv8w6MBVbWze&#13;&#10;hqiq1xynoBqF9SuTahTHFnxXlMCnzXkpvdvkwRIaU6299ttG19fT0MBULP5I5RakkFKx6gn9Iikz&#13;&#10;Rt/E67V1F5y3ml9qS1iPpfeYCukg/rDA2SbJBQUTOWj9VErvWLi661KaWMHLQir6PuePqGx4KlBW&#13;&#10;4gejg+hUqGeJKe14hIg+PnvWubwPbdrcMw2uQpNR+6+9aCoEG3ptQucUK9iUKqSkp9OLkNZ7BwpU&#13;&#10;LkVRs+TD3UbgoCxu1EptxVtbqfb5QJKfWlLtftx/WIlBKQqEE/38IlSHQ/VavEzHKk1lU+LlJ8KM&#13;&#10;LIT2oehQChIzqi6mttV0Gag4lIPvXmhT1lgy0ASONslHyrEo4BmK+F3KBRm01RgoUQ2XxO1r6RLR&#13;&#10;Fdqc185QcqKJIm3kQBMEFgkQ8WGsDa64Oh8hreajdrAS5h2DES1djzgmueFGc0VVgHwUqDm3gZvk&#13;&#10;WN5vUQbyElKAvFmkDHQs2DwbpghCgCSG9ck2gRBBCLWWWkshCliSsSFFisABBIgrFQhBApQtBJYI&#13;&#10;gsKFEZJSBTZUgGQWEJg2QE2IQxBSG0hCiYqfsUqISUiyKgoVQghaAgQoiKKKVLIRUVoEIOILNiFE&#13;&#10;CJUkgkQHUIopyUiCO2DldaJjXiirEfkvGXIgdG1dYnUEVS3ZQ05O8RYDyg9fechGCIYWweEFMfut&#13;&#10;Lqh/jMAco1+Jxdsg9kgCCfGseMi85bM9cYKE1gmHIHUDYhEMCt5/ObZQOLqMewjiI3TVbuBBTYxY&#13;&#10;MT6QwWtOmRzmJXf5Yn6aosQUhJBUQosjuMYijFFpj3D6I+IhPJxQXtgezEuoIIVFJeWZWA8t/Txj&#13;&#10;pU1uXIY0Qgv+PnLA4ECcHjGyupVVRYaDqAUo1RipPcta2brPrbQINGxjxneiNNoZwWHUKrqpKg5F&#13;&#10;SlMq3YZfQL2DaeeNsWyS2imsY3fo4ig6GXFBkClKVpOSYqDwPcGnsFV6qupLXHm4mSsg+0FqN24p&#13;&#10;4b958f/TmveDWGHepyQki7yrpqSYmeX/pm88izc1epdE2YSJ6NrEPGITHLrbyxe2FpJ617Mpz0ll&#13;&#10;GOwNlJHPttDZkjQOJ5Yp2h7ibMU22l8wz2m7qB1NfZLMW1I9NcCpMU5pIIUppuQQ6RKQyrwDUnuW&#13;&#10;Dt5tC9Tr5o/LfWzUfcWpA8Sq9g2FXYPg1yRoz+LF8JNa1uIKipoWU+WeLmpJ4uPR07Yqli1mYSxY&#13;&#10;PSQsIWIhCDwN2AZO9xOhWBzUhAJywi0Y1GrGJWBv6ykut/PMQ7TS20amRa3CCmXqYImZ+jGIu8uS&#13;&#10;Ua2Iso3AwJSoPRCZgbgnF1SmR5cbsdYH8PDYXchkN9GDC44xdFEdCgo+UQtlGLBdBslpd4710VSm&#13;&#10;SMUeC3ql3icggwlG/mcLDNQCZIgtJK7DaMAKn2zLVUid0ZSptMeNGj3TyJBGJgiHuyyQZtSO+lf3&#13;&#10;uVMtGJaPRTYosL4hhCD2zu0sYmjIu9GqkJHEUosOz6lYG0pWBYFgetdzNZb6wag4UY38bfgBHmx2&#13;&#10;JleR1MvT0OSt1MvkuytFbQs8ZVBtokUm//OTRxNjg2roaHW0eyjWVOWgSHgUJyTkSMWU2nU2iUQb&#13;&#10;Y+UteQurUVu6soAhY3iqIEgZRRSCmkiq01iA7Qa0kF0+DIWUjPPaMJPfWsVI05oCNYdKL73CQ85F&#13;&#10;sg9RRmYIbMnFrckVYxyEiGsNLHG0cyR4Ip9B8ym++lhDKIejaP9nEckjFimot+OsFmEtS0lEtGJk&#13;&#10;m3BCpWqQujm6OHy1NmUbfPat7cxJfGnULGsmxF6EjGtXGZLjehCbQ0rHKgLUpoW6a+VLFIdUcAak&#13;&#10;5LgJDlfG5Q3RIvT0k1zRLSx7+/2jC3QS16cZCjsUl8bNxj0tPI8ejjyB6Wqtep/8BDM6lznEFDkG&#13;&#10;cxTyxS6qRHpVnpKUqLQkuLIFSKOhzGu29XxjTy4TqGKOPeSzK+43pixSK+gCrZKQv4ZqrH7lbwIB&#13;&#10;MZbDGwXztzWRy5c9O6coJ5bHGMKJGj/RItPm7JlLQ8Rzzqqi24r0SM86hixOJ2zUdHFNJ0qKKOTF&#13;&#10;79XMPn3ha1rXM3xoKuahKv7sV0bP4gF83wpMUd1DpT2i56rqT7yq5LR0tHj+cn9aG1YEBSxEhBBE&#13;&#10;oUQIIxBEkiiCmoFlaAygxZIoq6jAwZY/pyUyWN0m6i8kMxNuUqXpWATpsWlex4tMYFGKKeZTIbic&#13;&#10;a8l80oo5MgILPqZnURaBL6co9CgfC+zO2j2lVIgqIiDs6jYmTRLjnBnQYTkDrtYlZggQ5GvJL18B&#13;&#10;FiV0okvgIxlGZ4C5DY5kvkOm2HtXtesHsEHTN2JBhYQILTE6Avv9BRYXksG4SIE9kdFSGDKlFGQp&#13;&#10;PlXAUvYgoqwUgEk1XVdK6VmIXKxJWIKIKcbXGx1klCiCbJBmmQMU3NzWCNYJ01aTev6Yi6la1jXY&#13;&#10;kdqDrII6lM1IhASCtWHshD/ZwO0Q6ygVaQVnwqIvgycKiL6LaOrMIhCIR2p/v653OhoOI0otntBf&#13;&#10;SU5AeTybfRR0IdR+Jr180yzZW70dNsLJqJSGWMpjv2G1PC0ClJAFGTE0pZvG0io4tt64JKOjLC9Z&#13;&#10;uUUq3S6weWO6wxMcrWtK1y1gekC3uV8NS334bVa5BuSGkqU6rVQFaCoyvpTlEyFFFdnmnueBAeKJ&#13;&#10;UyAmrN1FIbYsWoXLaYLVpS66rQWAjvlVCvV8y0oHwpETU9fa6N05WWKx2Gg19B62Inboi65xWpV/&#13;&#10;T1y1oTRoFtdHc0IDiVNbWNZiGcDkHiGJC4nkWxGWrIOh02CgHWtvEJ4kbrostaXAzRI433lJGRs/&#13;&#10;GkSitRPQtSSkKwFoSKKUS01E2kl4IVdeHN0s6/XS60ssa9WXo9jlJUtQrtYdIG6iRYCQrF0qrEcq&#13;&#10;1H12NMRC/AB1VDdDVmCAw03NR5qi9feBFPa6lCrBmzD1/qFELrlrWGKlIhkUAKgssQhGVkJaBJEI&#13;&#10;llqEthyyFCiCCCClAc21bIDAIUC5ar2KKWgRSGwyAxIpckiGKXIGlSARBBWtIKRUCoBBFAoWgFAK&#13;&#10;IMILU08pleXTZIPwZiAQqyWJx5MUUQisRIiRQIq4f7gpwQ2mueXwiCMwPrTMAxR8S0ggv7mYIj6/&#13;&#10;mLTP9ZQMg54JNlmAhTC4Qsc1Q82VuppQAZRhdItFYjiBCBaISimoza1oRCvicIt2zFsmLMsEJNGj&#13;&#10;IEHCcI40eyNCAI5hsELKkhyKQ0SIxo4DfU3jFN0etqBCz4MQzReLN8J4n4JIqHjRTWEsQsemXR7r&#13;&#10;q49L+4AoTCHjENQWxAhnxpnxQKCEREIYUQohPE62YEEuoQFQ8dnttB5oECVKZIzT6j1o7uqRT2sE&#13;&#10;rC2rEsWQqMo2jSZEa2XVXUjNlpptStUbHBCCPOxNvLJntrRoomNXSJwnW8mnPzV2kum8Rnkqclzr&#13;&#10;N5S6wcaM+ts4tGW1vKrjco5QbaEhCSKL4bGc7i+bEUbpG1smUWgN4yyCKlKf3ZEVQKUUbCE3UqlZ&#13;&#10;QjLBBe8hMBDjRnBtccvYfOWz8F4E6v8FnNmpns9vu77VZ1V2QtNblvRfUrSaHZ2xrULMcoSBWTvW&#13;&#10;yEG0EG4LI4zd3jU3U1XiGBxptk/k56G6KEWNu7yYceJaQiyFVwDNNBWMWLSvxUTW0tEq27U0eIzZ&#13;&#10;Ti5hCfYJmfRFwUkKrIvG6mxiU03wcthWq+V4EFiTGdSYRFQ3frrkLH0FHYnSmkLMtAhWDX8bvlWi&#13;&#10;oraN8hhdlFpy1VVsTTtH1TKQrtzexOplW3rIlHNZlvgNWEELsMgpZqz5tjZUiLT/b1bjo48lTypf&#13;&#10;o0dgmMjaNdnA8pXVVVrrxEkIXijuej4ohiRkN85X9stFLFDASEJZ5tDEjjRl5n8KMaKOSoQIRGQ5&#13;&#10;CJFirO6lfY5QILkVBNPF/UINHEmeH2Jefhv+m+lvB2jhZDci1LpuypEo23BBcRmPN5EjW+iWVOY3&#13;&#10;109zPEUPLWlTOqRPdo5qqCV0lE7a+i79ghLT+iCRiCHFNiLStrgJiYzHkPFTe2yeJqZStP40iSxt&#13;&#10;WMmX9glMoyKiiKXB2UI/lHg5cXJGzX01BZUXbf8OvlVOjcKRUMKOXzBExRM8kQE4J8QdXcnOHKIQ&#13;&#10;LmiCQCkTzCo1XrBsTUrLFQUbfxVAuN7f1hSN8ogEZrDXWCsRnZtqJUqRKsEwV3HuAPwcoBocU6ho&#13;&#10;xg1WC3d4kcaBM7y1ODNQNjINAUviNBWmRxgRrSTqmJq6xSXM9obu3Pp6U0EWMJZIaWeWdjB0rip2&#13;&#10;LoqNnJbKmMVt93zxJyV4jFsxqijEJmQDzObLzY+0WAKuEHLVEZTGhhHZjcxlTfWzbPWik5axRGEW&#13;&#10;tRK+iRy+SbIKSFVrZTRVb+romMh8BeMEBjIYgi/wHkgKKNH0XFUmOKalsbGjli9BxCOJzTYYwTaM&#13;&#10;thV90RjyTRQemFiIQhGUM0Qsp/06YaOYvx4xi6N8oLNY5p9LaxTq8IjY4kRWmp6WtK1+5pZlWrN1&#13;&#10;2HUGXN5rll41pCfBxRs2ZxLNEWjSPT3V7tCTKKxQjxZ4xJ/1H/7Sz2eLbIPwOmce9y1lotFGRqeD&#13;&#10;HkEObg2n0xTYjISNpfrOiFnjIRCnh4kY1inTNZDjfrazYopyKgx5T1niH8477S3YxuiIcabFDWPG&#13;&#10;PSc19luWEy7cufdHe5mXPr2RojV+TmOvEP2EuIlCKlo0ov1iLt7V1riNT5SvAzs86PAffBclY3S3&#13;&#10;35F7nn7/WSjm5DxpVX90GMzq3lGuI/oiidFgtf90eUDUSt1Lb7hmLYT5ju/3q0kLkNwa37mWSOUf&#13;&#10;gas4h9qU3VtDWpCeiyPeyxCLLPOeUeUwX73I7DhX1y7SVlE+eYHH8bvOTEqBwa61ooIPcYKkJjAF&#13;&#10;QkBFfJAIQ8Ke4mEFoKGoL3EzcQYe8irS/+8pkLWXMMu312WsgkVSwq5WCLoohKBBxFCwEoQKL0Is&#13;&#10;XcD0gg7QUFUI7QogohYKu9JGsx53+9byPlcSCGe/n1mMr61ZoyoGdcp2tdGT3uE4Z25Ao8+ue0no&#13;&#10;WMgLeJclnbydaV2Ph2+CLHrBesGCC0k2NaDzJtASOA5EMiWjByOrXor/X1upbQUPPR6NBCCRI4xB&#13;&#10;bFhYakrWYi22viQlNMZxRJuPBBbUR1rP99NPNYvA3mLHHd9dgZCjMb4OCDqmVYQrq4RDdCOaSV2r&#13;&#10;BDZ7KMjgVjRn4/u4HzR+ahUpu61IIQKCQSKCRaKypIFFFOa+2TRUOoIdQZt0ccKhgE62goh7UM3U&#13;&#10;F6qNxpO1WSOtmonX+c2b5bTL3zqqBdaer7ZyUd9SsWyWVXBMr26C6cVDejf13eqaNp1zIrrmWp15&#13;&#10;HteqHCMfvEQ/1MQEoAH/fHKwewLkqNX14oosUjCViikmgqVrQMLa40upa1nXXqVXf3k31qTO68nZ&#13;&#10;l50eSdeYr8o2AmsPWatiLXTtX751vlsOVyr4Yney2nAbRLXzk++ykTC18TwNAC+DJ+tXRTeraaNQ&#13;&#10;ny7EmTytw7qz6sbqB0I/rIEftfSGrlZOTbFRAYlZQFqFQ74P0mmz21mmvrtRELF0tQhtN+kFcTyw&#13;&#10;L1Z8HOv7xo7Llmor8FChQE3FTRIGwKcCcCpogyw8twdrASIDWiAkRxPbcSSIPTGrJYjmmJSJLUeC&#13;&#10;uqNZH0Zkqs64FOzP/ZQ8aBSo1HslVoLDUQhOJKY4VyFCpv6YbeF/nGSa77ZaVp4tKNs6EFE80AX0&#13;&#10;kB1g0KwPghdaTsfNcP24T5TIDTRf10g2lr85MHU91CQqu9klBApCFKGFMSoWWW1pLUSKW0mjCRhY&#13;&#10;pJ6A4ohCFQGUQUhBCUlJRNFCUKQiiRRBRC2EIWGEEFFKiCrWAEELFFEJLFFEUhRIgpZIQgp61Fis&#13;&#10;brRA94ovBzkmgXMeaRBEE0hkgdIdIghthTh6KIbhCJr9j/kderjWLCTgNX0jr3sJ/mG7jJELNxgL&#13;&#10;VRSf7qxYaNEMSOQmlfVqa8x4kgiMm5bWX7aJ4AjDJF0pvNkSU0btpC4OZcvWUs3/TN6M+kN0JsWB&#13;&#10;CnKbRinTF5SnbM0WCwVuwIW2Rzpv/ranrJIiwsQk40Ed2QSbHmHpo1Mom6Ipa3Ewcc3ax5CSaW+a&#13;&#10;lnVftb6reNWoEKyMTaMuAqISEIQhBS4NGxo400hfBFm0ygu07dx5iNHTrqbpEYLLjE8ZcECGlI63&#13;&#10;7JkUqnK0ycT5mx9T+pnH0Fy1bEbldWSp2xiTqDmJNNQeuctOQ2Agz7obuRUDZeGpLIhoE6dOt0d0&#13;&#10;6GD6GlkOp7BWkqgs1QLuAdQ1xBobTJ+JDQMbTJzTLLqF5TPIFFoKZBroIqhUGsUbjeaHWooK4wXG&#13;&#10;0uddxFSoqe8MeOOC6hLsUFYirFBUsNZBBM8V1G0Gqch1quu44oVYkyrB3DSrkCStDdtbpVgmZ+sF&#13;&#10;xNjWqQARnUso+lqbjU26IClnpKsCG6O3dglOoKVFBWdYlkTKGrUtO1qohaUmwMpoCnsFegQiBqlK&#13;&#10;tooiNKx/kDMssRNHTkruA1qO4yJ4i0YKuaxFEKOd5QJIuFKUEYcLdwKszypTVZTxcWCElQ6iMa6i&#13;&#10;IRFCwVb7yC3kwQnkglKqogW2t01kVI8g7lJoRxpwJDGzZpVA/h91oWJ1KTE7A4+pCyI+hxhiNptD&#13;&#10;re1smR2eCkUpaoly1gvwK1p8WBiaH/StyoyWGoKPCOzoIEeEm1ouW1ep4thR4+UhS5qyh/U6VGns&#13;&#10;HeDOsEOB+WkGIqkrBiLSyots8SBCzzqm7GNFIZ2Mq5t2TDY9jZSbq/KA4GSqKycDxAEzk8jhtzG3&#13;&#10;RNkobjTT+Mh7NBb0WLqX42gvixvTwLMZbshNPTXLTX9AU4jtxDKpnpnMsHqaas2eedXGPE7JUhKa&#13;&#10;QEFWFloeIh70m29a7RPU/kiJs9LUlrSlaYfuQx9P6gTOSXBQTuWJif+K8YJUm9xJXwDpK4FcRDvG&#13;&#10;Eg0IUAXZjswEOeLXSfkMc+Sr3kGLwFX52tnCGifNLv62cFBGDPsQoPdlT0KBDvUAqgB4iaK6xxEd&#13;&#10;cS4xqOPWoOhUAOAoSzVI0wzISOVSE6oje8SlQ8gbomaxeSl8PPQoupYiCJBbEfU5Hag7/O1OYix6&#13;&#10;9yRw/i97bEVKcxBByVf1Mp0e1hCOclyMAALFkTch/xJ3ky0IARvcB9cRZiNtDFiGEUo5wElGtY/A&#13;&#10;ee6esox8Bck0ar5qQzjlQ+LM3cSla0o7pIptyDkgCKKZElI4i6VqKWTovaOzx9y44HofGj8spUZH&#13;&#10;ErOj7KH5gEvKSQj38ij6TwPawxCot7EK5NGX6XWnjRxRHTY67JVi5MmO67RRujwSHR6IMPRJCS/e&#13;&#10;eHiYBHHFEQ/DrUvHM/6JAMF0UQ4pismqUStXFGeHX69RrGeTOj1HOOMhxowgzHo0a80TRtGRFEiR&#13;&#10;coblG0YkHp+9pRIWbEJbF/RKUgsRCM7REVzSOFLEIMaUcUWiU0309hHGK618f2s8SIoP552pTFyn&#13;&#10;/n0NbdJRb6kpRiJCEikceSHXK+UcWqMGVEltZV2U/lDc3RzW1pCRLtvK6ZSERzyqCZQTwgGzk7ot&#13;&#10;K0pWmSdZfvPVSIZJYH2kfM4nkvyRH8DSSsHtGu5G4O4jLM/20oJH+RxOyPLuT8b7GJwa1PH653bD&#13;&#10;L2UGGjMfRYW1lazqUrGE4mUzj5o6VFuUmVZesc8K6mJuqBCChWOqGqgLiS+x+8mbeTgKgkQLzykO&#13;&#10;xLWwohCJYgRC+19AeAE75SfL5SVVVrlbXX/H0UMATQIqUKa9aAIFQSXkN7ELJJqpfSalQMhEk8so&#13;&#10;CBRKqUFq0CKIKIDiQsVoAUgkklovC3leSJzZHErHXtNHa/Ax6S46InO7rF4GJMsdeMpvE/RqquL1&#13;&#10;4IBDyrdDpWuYORW3UwgiUpSQkJyWlT/p7IY4ZugKmW0hFf0Sg3FEcg0q/EUYTooT8ZRJE0PlMbTI&#13;&#10;spJEIUpVMXktCsGT8GSy0dXhDamATYxB4sEFj0RHLX8zU3Ye9EFiMYp0bFyHw5qbNmzdQuc5XS5+&#13;&#10;uojuiRVTkxRZJC2a3B1wddSEp2CoAJFFFFC18ToNFNQdjIgdjIkzKdO2jl3WMlF5al8nkrfWdqOq&#13;&#10;JCGwAry/7Gt6vHazsPlZ2eipokf/BR8DzZVqYmxuBVKwa7kBKaGvQyz4+1Ty1IR32EcD0kwtTkwh&#13;&#10;ePJEbQuOU6kMrUzhyBKEMtgdaVJawb3ArXoSUpccnKGdz1qbmJ3askcSGv1ptxM/0E3LqXyrsIcm&#13;&#10;P/lJSHJrbWySniQxQVpSsC1rSlK3Wzmtl1+4mPujlWgK1e4NTee1FBZfrg1JOtzcG4Uf63HCkbWS&#13;&#10;wUp0XViVUcTN4EIrdStayaDFifLrvZU9/MNn9fZi+seFdBZOtRHuJdKpfrhZZDqFbApajTfqxIfI&#13;&#10;jrBl25xxcvwen83m1e3KrLWvjzXdExPqYpzYb0lckvGcdE0w9FC7Y+v5j9M3dfW/aZ+NctKR3xRU&#13;&#10;tLQJYrOHqILgUVNqx5oayQE4IExmQjwfIKsknHX1ppNBMq9KFYgEjebRBls6ls1ahq7gVCdiEyna&#13;&#10;6PifdDz6VF1Cf1bqbNXJcCse7IWSUhQtLyTjfUhkT7FhzLdYPmQk9bQk/N4UcIKbQixBkATxogbS&#13;&#10;YK2to6rbgNGEJwY/IJDoEgCEPoT6QVqH05kTzU0CSIRSJCE49NRCyiykSWKWstCxBUFpW1ckxS2A&#13;&#10;EKSQymoCBYlySIkOFkEMtQBIsgTqxSAKARkiAWSWTNysVQirWCgQqQhRVlJBFEUIghKgKSQWK0kJ&#13;&#10;QIoBGtaQSIggq2vqIJL5IYZYsQas2E1iiiCaCqBq4Rmgw2Cn6Yfmpxl8uvERFvvHhRPah7IfZFua&#13;&#10;xZxPrB7U9SkoGxRxdeFuWFMR9MEKmpIWJnN1Akh5/AcIHPBpoyXCsZKSEaaTVQMBoEgk5pwVAmF9&#13;&#10;5a2dtDuIjf+0kjcBgzj/8M7QscfxxyyLELLTdgKt3VKgMHLGX0aNsBW1buy1vVpTfmo4L09bFksQ&#13;&#10;yMlhpH0cmU5T3jcYN6RSet+4wqWpmM8ZCst0iQGLW6kQ9W6QyC10ZhJIukswghYMjI27J33BBHRm&#13;&#10;ZKUhI02wQ55vrdhLnb29CePG8/HH9P4Sb5W/IX6fEJb+EFfwgsEKMhl1N5XWCITRvNsWTOtiTG++&#13;&#10;2LNUpNiT/7Ys+1MQ22I4m0xL5BYl8QsSKHYsJFvKbOQ1upXdViJiRCxpFTFJiLkmMWTL9iF0CxJq&#13;&#10;y4UxpIq2IQmNiwhbYsKXU3lI+NvNLrYkIWf6bzxryBbzTc03Uw9iTJBYs6s/beEL5IQfaJjYk05O&#13;&#10;FJM0hM6Ck5mbZrdGXNNKYdmkhWh2bT3awU4DGEIeDp+Rm2qkLsiYs09TLHFiIc8FmedVWpq+5l7U&#13;&#10;1K1dF6wXEZT9LfNWvW2muiTjb0hstOS5qS+tyXnI7W1KEJ1JfOuTckI66FciuiTbLmqbTULOjrrC&#13;&#10;QjNNuqeXAhCRp2NiT2jHW9fO7mvSzkcfqb3niRWxJVrWKC5qS5I025I1PHrS0Imgpaat2pySsphr&#13;&#10;lpDWtmEmVQJdNFoF9SEJHtjVQlq1qn1iEjRREX2NhK3VrPH+t5ux95cWptWeqiIkGv53/NApxiCi&#13;&#10;jS6C0prXgYinKnpyIzRQmDfAbj1MTRpVgOgBKPQMESCJUvyT36BQJFIWWa9xNtXou9Vzty3XvUgT&#13;&#10;IeCzzbKxMUpMt0FHXR5aieNK63AGIjEJbCcHJeszTlfx0SrAUkIJI8qF8gWNEjIEPYU70fw6pKx0&#13;&#10;lxYiM07RejkN3vLaIJN3xxHY2NaeRuCbE5GRTYy+64cN+db0FWemd/168SVLSu5QO1L1gDWIGSad&#13;&#10;DXKUKjj2d8TDozUVHRTmmHL0txnJumzgbtZ212JpGWUcaPluuaZ+3JX9FCo+FjWY2LTlTYFJm/qD&#13;&#10;jRkToVtFnZ6rRCzxvt19t9CC0RSl1OkcUWjlxhxIp9LKsEYzK5HQafT5UGi2koaFjSZKkuLOSFRP&#13;&#10;jYGs+RyqTxPiWsiKLd0qvJ3JG7+xZtFaMjtxdMdHE8hiW9GNZRs2onj2FpMoGlpyZQrgXEQk+bWC&#13;&#10;OQs2W3ZVmte2wAhTf2j1jON8TS2I+aLQ3xPMgIu089s2rFsCExzSKJvBENEUzGEjiiIXA0MsL02n&#13;&#10;U3WOptLZRanzbbaC5JlWNK05CByEKvEolkVImBxQscbl1DjSPOtmxwvICWioGb1DFhUFWQBVPYOK&#13;&#10;tLECIhRrqprZrk0NZ4uV+LbrNvJ4IDkRSXAijikw67Nqx8vt4PerJu+vRkpMvVfaPP31wg444ong&#13;&#10;WFjuIwCg9y0BivEQHialk8SJHknp6ggtERsxclQw0xMFPmhjf7K0J0FFGto/b2ij+McX2sTbRRRo&#13;&#10;hDxfvG1ytG/JDklQDaSuZg0ZzOOZRmIQWSFBIo4yHG0WUp5c1WbuiFyiTuUymUfyrSncziiYVsvk&#13;&#10;600tuDRkPbRaSDVrXL+7aDhYxxkMYSJGIPDfo4BGOMhhTY0ZiRsf2TKLTr95ojjiKEcVLngTWPAm&#13;&#10;T86ayrW4np9y/tKQcbNe3yOOMx+y5TrziLpR9vJ4UbB4PsQxRGJISJN7HviZsSqlIuA71Pkzdo2j&#13;&#10;71ZpbTsNhiRc0f5EY2SNZCRxl4iMpR17HLGiOCHE0en9onar7MRnAwiMcQwyGiOyFlMRCEG0RyCK&#13;&#10;i176cgo48MbYrf1pRPI0Wn0Ce06S11g9HERVL3XEipPOSWTUMljK1s4m0+wfL6cg08eoIbNLReiR&#13;&#10;jZuipPe+an9fdVNpioco3/lgI5RReYnL0hI0ci4QEfwDo6Pb3E0Q0SJtG2xNJWg3yvNWTv7/t6eK&#13;&#10;PHpEU2KP6yWYvYZCbzKOPfdIH0bNERSu8yo9JyLcZ0vq/p3EiYhbtiEIQ1lqCoSURcsUW0QUensk&#13;&#10;sJ0XV8ZicDXm2UC2IyEYuL8b+yIoAGBC0BiCxmpxziIwasjQlvr7oqECKb6UQzUJBwUsUHFFikAE&#13;&#10;EmgUFSgOkkksUKFFBjmGzDrW7TC8wo5NsvoSRi1KYBLoXGtgxzuirkhmHiLAGE1RIdpWCiophsbY&#13;&#10;i6Q1N9BZFMfbBv6q0qg4w/0kfoL36LBYuEHlQyPDyuwenJKBDPO6DToLwSh/kVVbTB9C9fAji+KK&#13;&#10;61uGmnMYdwqR64cfcQyt74cED/gXuXSnjXajcslQeQZdCgNl5BwQublbeoPCAQo8FjbSQMZQux5c&#13;&#10;mVY8IHkvf9Dz7SoIgK9/i4nx9SErBJJZUIFFONnriiX1vhjZTDTqg06imnKqummmc+IOp19AyQib&#13;&#10;G8nM1r4duiEw+vTnmKAbLqu+HE/W6cg7ORFoOU++YaEwxPLNek+xcZRaG6ChMTlkG3SpFYdWi9TQ&#13;&#10;IZU1PAltwZpWwNtqNKweV1RDegMcYRnkIbVoQykK0gn+/Ctx9YNGoEpPZBUh16B7iAmYUaxkEHuD&#13;&#10;WKhZIHU6Ad6Kgkn4VoW2WKxlkOTigBBryASGLTSCUSQS+F/GB2WrT4s+F+geR/QjibLlMPTLSY6l&#13;&#10;IA7ZPIYMAQmUwBBs5gIQY+NfC5EFaSVLejoB4V4VDkoAUipEYLOYCI48ZPMJAlCWRWlajfGkIPAP&#13;&#10;gKmhIAieEYL5ANAOFmkEqUJ4CBWkllhUfABZIDq2A0GzeoEAGiDhppBPA8woP8lhIERaVrQmwiN2&#13;&#10;CqBmkX54S9vZUaht6A4ssQtDaqV0DBABR5hAZPrb1DJA5apeFl2B0wIKD4Lo99LOgeQbbldxDLiq&#13;&#10;iYfFM42GIuAexikpMTlFBZxadFwIl0fgSAVf3nCSKWcwdb+chIeOQ0BhuDiWEaywN2d15Gvbfsau&#13;&#10;5dAgvgwhMQJovtEBR/e4cvpLCs+r1B+N4MvUclsBoAog1E3NbURLmDvchFqwRS7F2GADFCFIUUok&#13;&#10;omTZiwgpTcrcqIisKGBUISVEFIApCKSCohilSwUUigApQihSmVaRDlIFAEEYClFCCCCEEnLSU2oI&#13;&#10;AgpFMhEAgrUELCi34DewSPgesFA/WMQkEVS6NixxcKeLFDaAZDlWPg4lhmu6H+DRN6GSTRXsmD8z&#13;&#10;kvtFUBOCBY4RCDYfNq8eOkdHRoOZH8UGYyJyK7cHXFj5bbJyi54nbagy4GEjxSEkRvcUW6CPQEjZ&#13;&#10;EXxBJFVNEWmf2teFLS3pMkkljNuvMQ3172Q+JZtQ6Woh+UM8gTRkcozPgfLmCMoXtdoq/I75EfLr&#13;&#10;6mNuyN9f2RVpfjLlds5ET+tReWt7AIRxcTS6kHyynuyjdu1WJM/P1ZRjSXw8S3Cre2gYlGWra5t/&#13;&#10;qoD+xJa1IpRH26JN/XJzX60sS/7F7X+Rge1mUkhFBxLB97aKls5YleI+rUTRUMUcGMUU0Y1ex876&#13;&#10;+I5+pSKPjWbTyAW8mqWyD/RHoH92D/fTuJfX8F/uZFif1tD8lzuV/cyJct+A8l2D9fZA5bnA+34K&#13;&#10;uxpkSvGc+FJ7L5fJeZh0S/r+EaGYyEvtfJxUcZy4CoSYj81oN/Xt3hosxS5aPq4ny85Y5RRRKGYz&#13;&#10;HNh4k+Envl8TLnrb9MCyjFF30qy6bD5Jvp8uLxZux4v/6iPGOUc1aXvQoPJN2fPe32iJr//qImxc&#13;&#10;+tMRAf8WSWrEkz6Pq+Wai7Vr06KWOk9M3FXZybwfEkz09bqLvCChsQosFxOyjnv6IbJVnLEHFnUl&#13;&#10;4r0mv/+m49LdlGQ8HXP1kEaz5RCTfNGZmjrlitGWh8ILa0tSBX7w8TEKjk1vYu14AbopYOF1bxY6&#13;&#10;4/le2oSuNk3JR1YIJjxiOXLq8pkDjcyOOPA+NjZiYtS1oSIWUJZZEiN1FM1RBIgKOuFVgZQGgAic&#13;&#10;t9LYfvoc5Ezm6IRUFvX4d/GTlGLk+su0PwivfYwkbdE9jS3kiWIFos9FuV8aZTHgoLI05Dr9DrC5&#13;&#10;TxyJORJyTroqHnTxI5VjM+CM/0ia2W+civMWOISyDxctmvC38uOY6McqeMl+zSOCvrpGIBfF0XI8&#13;&#10;pYhnGktF+ZxTGwYpXzNeiRc/0b+ty8U0202A6WWAhY5Y4MllYzOhr4oaHTlIptyBy2aKMzpUOvR6&#13;&#10;6qveQL2sK78NJQPnrjiTE0XMFhG/RkSnkxa3/niZHAxTxCiO871cgfsXpyRQJ+wD+vXCWJ5DXK0Y&#13;&#10;GIKcmN4wu+tju2NG2Ub6EqaK8jAHcGzX4t7tHLgnLZDW0Ceaa8Pw+hBxo0aRJu9e+YmG3lDliia8&#13;&#10;NHcWJs8qubhgH8w9MkWQr6kv7PS9F2MPomeOOTG5XiWiR6VSCi+LqT5GXN7CifNa9otsuRbVi6O9&#13;&#10;ZsmMqP5t4QWGxPZZi28/WlxDBDoyg4oxhEeMp68RfZ8PNsR3DWV6JGcCC3oop7P2RqfvuPoZ9YeD&#13;&#10;UbrlmogTZENIewRfA0TEo7WYpOpWmwIKVAlFAyUs6j1qvUJRCwyaTzmkkBYoUMwyDI31XIoCB0Fm&#13;&#10;aQQkl5bUImEebBezUhF8dwHHKvmAS4h7YLldZfBerKdNkIjn+RLlHjRkIiw5Em4VHsz8sejiKyVZ&#13;&#10;Mq5apbQCIwkaUrQ6kuTZAqrV5TGyiTXYsmmJGQ01rhiUcTcAbMTsJZwy99OUhMeKSVGLjHbEydff&#13;&#10;j2VRsbqiyTpnRu1MSJI5Fg7PC9IjcamgczmJpBp9yieTQYlv55s8JQEePQIFA2x03VolpBzKBzKS&#13;&#10;igq2VKpGxI8L7XMsSJGmeF5UqP9wETc54xhiCiIR2Dsaf09b1NDMF2Qh/kPtASxiFjiK+N/XHrF9&#13;&#10;OWw8rJkX2xb44sGR4rY4m0aoWMvfz6vRC1ZeSjyp4YOJG0SLTx64Wf78mL84S4i0fsTfN/10cd6p&#13;&#10;EYxBYxLRxsimo1tzLWpSrmjMyjElGQvUvEIPDWZzkz17ck9EaYde960Q2KQkeOPP6o/R6WERyYvn&#13;&#10;Ieqh6bp9dpM2iRVkT71CnV6cu9JdyysZwTBxYPfg5REKISQb2uKnJYuMTBmDjGISIzZz6HI1CkCg&#13;&#10;gWoT59qbFmCzr8UEpiEEl3zw4ljd8Wz2va1o8BF01HjCRu8k+PBkJEXgjIzzavaLNLRESNknVk16&#13;&#10;9HO1PiaJ/qtc6IQcUWZb4eanZ/f10N5SpBElEW++rWhzUAVTsnJQlDIOZHgyA/OWUYJX/i6JO9Rs&#13;&#10;HuFrWuNditCWauJtjYkUcb9FF+n8rHGmxzrnxY4i0v0lK1uoVQtDk8MQ0IhLXUkChbBaRdg9lmkn&#13;&#10;+Oq7ScG28pWNMXBxp2pTWXWjQiuYjuJGimxCd4t0VGy2pKwLB9nA0GtYNBKIciBBoJmzwiNnvcX5&#13;&#10;Cl1IWKKNFouWw8SLKPBosuBCmi4SSQq0SRY9d6UvKIShCgRNgyOsQG6+nVgRAhkwQMEwC0BgYHkD&#13;&#10;QQSAoPWFkAGCZBSUgh6wYM5JYcGKF2wQq6MDnVJAZLh0t5DQSwIyKAGED1JdIqYCdLfQCZmlUgRO&#13;&#10;HengonfUBNlpioOXrSSygd0SRPQQQC9kdr7DCT4i+kCaJfDQ8PirekLOilmZVG1jeZLdfEiTxnLD&#13;&#10;nuyCYpCYIDMR7qYoYx9IeRW/CKCG97mhQfOyVBOzSBLLd6+gHCQihEmXxxKAJBgSBQKBAUnb4QQI&#13;&#10;/ovwuOMRY4xxybOjJgYbD1aguXHwAwSRoCnBmRJtBtYUOAZFCzs25F+FhSMgeXymGHvqcsDFESCp&#13;&#10;ibjbBjj7FhHoIDSfsNfSKsG9Y0J4mGqQ0SqKi5PQQUnDLI5a6D7MSZ2wuW16NQoKsgVpACLoLzwu&#13;&#10;hcSahxiEoxE5Cki77DbBcNBvaNeAI+MLJGSA8XtAZI/oUpbSmeW3rA9w1HraSuN2MqBnQ60IKB0s&#13;&#10;FgSwpAqApAgYKEQYkCELWIECBB1orvcBDhCKAOBAMYjM2KDLaX96AD8ARCPkCAu5ssmbACQ9lph7&#13;&#10;KW1zsc6OO3zsObQAezx41RyeVSAxM4EAyFmQs5o5s7gIIVbw1SwE7QRWoZ9642PuJYgj6iUBXAaC&#13;&#10;nBdYI8XuHU2jEzpIzPcGLHIT/AkBitDFbaHaaFujTcsd23hktYKg2L3xC0BKQQqg0KZUGBhAA4UG&#13;&#10;DChQQJiDkEAwYrBgwQIICSEEBQRVrGbBoClLBgwYMGDBgwaFB0BIaOhEDo9RAMEcpANlxwVzsCOL&#13;&#10;8L3BqoHuBBoBwOheB6Ht6OSvLIEEQRUDIMvwOEAz6gPJASx2nuOaBLrB+qQHUkACOWrTsxPHUYUb&#13;&#10;9ygxUEAow0ZkkI9YEYt8ry3ISHJQfPJjTDhmaBwQuqa755FKdMTTRCkZT0xpXTSAj4sGeQRBGYQw&#13;&#10;QhmSg7IVv831y0FRwkgNsxNeIip0HIntmiVNs5gFZTB3hmEUiR5/nZCX+nki9tJIHszSK0/sLRxE&#13;&#10;fRTBcuyB1qTQn0zKDHw5Dq14z8djYHOmcKHt+BxPaOcOaHZlDYch5ssLrMos/6vJD6eTOUO1ZXeJ&#13;&#10;j/7SIm/eG619CorlcoXzYchzuaNg9UbB8lBl6jfvY0ve3BRmHf1XDBetwX+wfVMKMUwP9wfq4H1m&#13;&#10;SD/sD+JiVP8SdExCPCIT8lMcD+TMBR3Qj5hCs6CBaxMGOaTPHUwaWHxjjemig8vmH6n4XEZnWoSG&#13;&#10;ZsjTjsMjJBjwxA06zhm5P8jDFs4Jafz773Dov73B+TIkgfsiCjsJE8dhISetrisrmcWWwdf+eG8K&#13;&#10;hqycQsgtvc1DsuihkBGEhzIOLhhohExa3oRFpvuoUS4wsRhuJJGh7k9kFCuX91Hl9vxY8CkTTYJ/&#13;&#10;rZBxtdbXPGRWK/IUl6OGmPFB3hCBP3Jdm3fxYmjbG48TFf+um7B5MhtTsxLI1068j36eth+W7RNz&#13;&#10;TJ+2+SA1FIo2TDpcijKWm3kHfjkRWJc2RJk9fQysNDmEQRuC60yiTP4OIKYSZgFyv6FNfkc6eH9r&#13;&#10;6E6t7TKFR7FhQoUgfHimcNDFInsS0RHLx18UJho6xTdtbVHYpmsFyCA7wi6DkYiUHEmhSMj9cBjU&#13;&#10;Q0gioERDQCXaq5FqjxAkIfA9XxQiNQ/NzRVCkZBLMXLl32+tymJ51EeeKgw8VBnzpZAFIY42UeY7&#13;&#10;0hs9q8enQDmkseFT68RQxCGaHfx/+VxkGqHOAgHlk3SNDVt3yKTOaCHYZBwkNNT+WOOMaaQyJ9jf&#13;&#10;pZBphR20ZrkPIdhL3PPLAddYDqDSHcOIyyTiOtjm9VlZzzNUxeyCyYPSor8yJu2gusdJPRRKB2MR&#13;&#10;EyaBCxKGCEzEp1P/RlIHkykNUsONKHCWqh7aVreRlOcJTJcCdR7PM0iFhtgRQRCCwWCnUN+f6hUS&#13;&#10;0wkJMRc8MQlRSzVcam9wMEDrcEQqHEcKT/6cl3OaWogjK1yhys4QB+TbHJhVopGeNmEmG2Ukx/s/&#13;&#10;JkT+UtpsANkGRGnCcOQmBHOFIWHDkS7awfR5at2qdKT17OMpgv8PKQ4jVLp1GzDW5YDelmnmmQvj&#13;&#10;LL2ZEQ8jIyiAmXCy792st9DddYuwmw4+JBxxQ2KJTsVhpDYg0jlPUO3dBB9bAtIaZAeBBaMpfKhg&#13;&#10;0CoACQ5sGdlVbmSWxsilKPHlg9Nrx4pOCjEtvO8lp+jZYy6Qo502CeeKKWIiY9UBhvY/jOKOTGiL&#13;&#10;5bNc+0aKKLH7CHESIhAXy04WWkyxp9SmJEQkaeT1z6L7uki+W/9Fqy2pY7hYIF7ZrI9Y73cbK8mY&#13;&#10;8bZ2YmkxEIT1kMJHoyGjbfSUp61hr5Xn4NQ8XhDpFEQo8VMdMKeJJMFQyKF2EJG0q0ueQQgi0Xfe&#13;&#10;xUyKJtRKwtIBQVDJbdKY1BZcnTqSDGU5Sbys0xwSkbCJaEH0iIEoTpDEkxpGI89reFFBJ9rQA7Um&#13;&#10;ydKqBjKBjKr63beqhECOT/2s/g9clo5brkSVr4RYuvSprIfEWXbBY9Ldt3bC0M3F5KUx5YO916mP&#13;&#10;qY4zGVI91W1i0aPcruB+ciW3WoPMXAFp4pddaKPZ4JH6j+T+IiIWE/deEjgqjzzxQ9MnJmJM4VO9&#13;&#10;HJ8RWMyiOi5Rc6OWtq3f1qkD/mbHLOWdplplvVaVvA1lpssXcxS5T2R6aWvK7SnL1golbTI0bj2Q&#13;&#10;qyuiKihr+smvVrBfohO9jHMvnNK0mfwZ2UgYkZy0UkBDcKRfs8XGQvyImLqTM3wQhKJrANQLEQEB&#13;&#10;bopM+xAzZq0YymZal4RalySRoCMBWzo3yKuMeVLkUwkkXl1Elvs7oF7PwdEBKkRpt0bIWfdBqaRV&#13;&#10;BCTDNqPvsX0FDhGHQSwWYpDBiK3ZUKA4U85B7csWyHWaRsWcCUejQTVBICxcaBe87AUAUlqQ56EK&#13;&#10;iDEGwYpRkzJMBw4cKHMqP2GElJtRlQUOfqGuctIjYR0sVX1X+eb6yg4g40pWpcj0ingf9SHaeaF2&#13;&#10;WrrSPxsozHi5JxJtrB9MrmF/gh8zG8zVcn7p6bSkI7RRfHz2CIpxEm7I7D14PDA2ynVlO9vLk4IB&#13;&#10;thIPLuOzwPKbLovLxlkSya0DHIJVpRY9tFGKNmXl10pIDhArdzMmarFkWDo0XLmj9t9RVpYKlILL&#13;&#10;LpVVRItaFrQEHNXNvhrmUZC6+fxMS0osMWmKGCdE+caYEMAYEhaVFlSCZLHyGe348fqfhvux5pE2&#13;&#10;PRCHTSuafPpFj9BCV5Ey15haDwFeUlQaREDyI2cly5VkT0H6fs89fQ6ypah2mXpu9JEekociBLUK&#13;&#10;4NsZG40lPEgbgrkm7X9FpCYP6zkUmcccXLGBAdGRUlsWiBAo2eBzmduFuqs7F9BAq5jievAYsuIK&#13;&#10;UodwYvygoZRj2Fv+J2ZDQKljC+/GJGMWLVi//9lRtYfGGLtWBVkyMumX02tKVplpAtclIFgeB4Fl&#13;&#10;QlOB5U07AXAJgUBl7AEVCYBu2Khsq0hNjzVic8nT2GXlhnkroI2Xr6P1Rk4FtnQi6gEm84n4gCMk&#13;&#10;GeLwILbhbcLbisFQIcMbIkMPogW8oJyqNxIlgqBD2Eka3VQboaRoMcqphoMkwQVqsaRLEdoTCuIg&#13;&#10;IsmO1CEA0IG0NIKJYkm3aoBgMWvU7fbBWSizoiJQFAc2exRFArRZUTH1QBBFFEZuhYYrGTaK6voQ&#13;&#10;xslYR5GgfGLEJoUZiOxZEvgGzKJ0lVTdh40bCoP0EFS16BHMFynurRTPepGa40mLpK8+QdZMmD11&#13;&#10;yZ4jdUTOnQyiLZsbwO88M6/4WtwQPEaEvkPIiX8uQOYhJk1ZKqEMWJXL7UK581/49dYZWWK8d/qQ&#13;&#10;LW0rUVPkW8EKv4ZLLDjnGv3B/IKRX9MCL+t/QPCxfJgV30cogsQ9RRIorJNRZKBGqOFisIGUsUHE&#13;&#10;FFWAFSIKQmAFJKFFFKRJEiy1LWLChBSIpUigcQ5KSSyICCjUVQEUQRIkJ1WgBvWbsHgMwb1A9kJQ&#13;&#10;AXqA7IirVgDMXVxaW3pLdcoOCIfZAUA9+WBwh23ABe2YEWe/tu0CiEr9oFVoCIDNaBoC1oQnmp6R&#13;&#10;T+xYINC1a+RiBaaXfIQC4RBhAc5Wo5LllaW8EQYnX35GbxoxDbq5YIJeJTNAqxkLMBRpZbtG0dKS&#13;&#10;4kMWD7ySV1DL0ky2Kh8aP11Zjr1w5+x5O9faAVN0OrKLRtuqynlLVbEdxZcblOBdTkH6wnm/9YgL&#13;&#10;3mD/yGa+4T6vJzr8TF1KZqTzkLrhdaaTJXRSYOIpQ/raUOvI7CuzgNVQGVQutXELaVZDzr2VCAqK&#13;&#10;QpDrVUF3kpvdUOqxL3mRhWprQRqdXxO1cSwGxF3GslnY97IHRFLXSKB3sLFsTLXkz2lSdr+qmB9S&#13;&#10;Yq1Ug4lFN9pApSD/rDXyUwQnB/sy3+2wP/MH86Wv/Sh3sTQzoO5P1vLAXkgvetIKHQd7pCvyfE++&#13;&#10;+kRP3WLt5adEC7O0jXiK7aBxZI3e1avRrzdYhBdr3oIsWxKt7yPq1dDWMeGlOpb6fH9fjq7EURds&#13;&#10;WNSR0O7J4Ufo4vh47UyLHrnkkSuDekIb56l0OD0U6F4ljLI/aZq9pieT2I8Nh4W8vZlg4/sojXcx&#13;&#10;HxPt6joO3qKwS7KMW2jvERmw98nF3xKT9mLH5ZCo4P6yjRw+axCdFHWbWOwL3zE0RL8y8hY9qiJS&#13;&#10;gf6sKK8TyGSQyi5AXE/QvgLk+kJErefj09pOQuz9WfI5+tYkUqRlF/JikF3sx4PGsxNXFreYqFLf&#13;&#10;L46K9eYyX6uLC0iijjlvPcKIn/4zI3lVyGNGYuaqyms5jAXuhxrIukxLZ72jGAyOUhK5UIua2i42&#13;&#10;52JaUQzTruuKIC+tSbbyBZU0PuSZpNsrQqxSCjKiogn+iCeqWHQwS+24opnM4R34asB5KmMixjlm&#13;&#10;WbrMfxGWZx9yxe8KXMZFmcmtTbV8cXfobyrz7AO0mURUbOczqWYRFg2ASiETF4Egy2dRRN+CZCg8&#13;&#10;kUoBSpL2xqeaGqvnku25lpltAyX2sLJbZHsdimyba/Zi9zYpve+2PIWMQZEcZDnQlFycn2Xz4lkL&#13;&#10;9Y5i6Ie/CIweLfxFpFPg66XD/mWbzWFMVI/iIkHqUmU8XGM3B+VcctuB1ioEEtgbZTFuqDwIkUnC&#13;&#10;W06ljc+6iyT9acHLTwlFNQEpBlgWmAeUdXV2IJ9fbcqX6R6Clrahksu/D0XF8B7M8kRkgvnSQtKA&#13;&#10;MNEQtGQyE+VPh1EWh9kHbRf6km5GHrggWb7iM0tolXPfKTH0eVGA30rLW1M55pnBysaIs2j0aLv1&#13;&#10;8cX6LZQQhseClj34V23nF80pYuBHYvzNno0hNvSscTxnEPoookcZncaB9u7k/LaRzUOIrJUGeOMx&#13;&#10;FeypOHgua0Jiwv4Cmu1mLUhFtPP6z/B6fnG+AGJ1ghFyYZOEQJ/5IBn4TEagTS1KmCEzEQIIIqCN&#13;&#10;ygToq6ytrdYo4hCxl8IXLVjewUna+t1/9Ik8/hYV5v5Hr1Oa4079GNF1+LFhYmaizjiCji78XjOE&#13;&#10;jMYoplEw6sD4hsI5QVZotv2OUeBymIjK4HD+xXpoVepYN4aKhcBWQEPX2whBIgYMECBnEFtkaMyy&#13;&#10;SDLFg54+QbbyJmWdWaf6WKPyCZUN5upuYiIy/QZxO4iRuutk7WCxq+SXpJBF4y9MHjRzxbKRRmRt&#13;&#10;9MvkmOo08t8ktiP4cWMQz2CKkKDBUYWiIzijm0u2LgxRsHP6SSN9swJ/br5Z53rLoll2ER8fJ5FF&#13;&#10;IvnYlP5dxN9K4icKz6+gJjeilwdSiYn++qGjOhJGXSmXU43wCVLzIlzsCiSU7Tozs+KdHxseFZyv&#13;&#10;T63Fix/42OcoqYks6Cg2e57w5kVab5CS0iiqlKr24zfSsrp81OUbuK+195tIl4nMMgPqRyEggiy0&#13;&#10;+Qe+pmabZkUwyIj5fOx02Zsq+yhgEspuCq1wm62IQhAJVi7NYKpPGZJOFJi0zzsSHjaf2LF7j5lD&#13;&#10;zFct3NDlWIYA6ha4+7Vk3TOP966F1IHBAj0pAc2BGwdZsHWbNIM8QYYUEaBhhDhTwhQcyJRzPdSi&#13;&#10;PrUEKb5DeAtm2sMDEQSSgDzQj6hFiTSQURcnpU5IA1IEs2FhyXmxiEFJp0QtYpbGIZX8jUFdHZs0&#13;&#10;oOAkOCB0CorQAr9756I0oc7UJAIPWmosfK30vSKs4H9yyoC24RUT1ZgVyc6Dzj0ZeGh78QIKjjSc&#13;&#10;mtD8K/QDOTJQ0y8U2DAZmSZ2MbmGzU5I9HFvtLDcasiD7E4fEw/GuczQxhISGEmSDzoxIckrGmcO&#13;&#10;fv6rtqaORXCi1oUFFEnrrX+BBzS3i0cRBRdOzAuWN4VE4NOStVggmkRCyxHx85RRhlZKtsWOh4jL&#13;&#10;5JKNwt4SzpoSt/mxaeusw+h95rQbzNcRkbxVNJchBJTBzIttH9jHHlNg+IT5sEdijYMrYw30yjtL&#13;&#10;+uVK5WgFlEreOXapA1L0xkKPG8j0plnW9zGx31Jiy1FDiIf0E0JFIMs6yZcrSBbRCWAvJWgTyc9Z&#13;&#10;W6tciE6lIon5PUksQx9IXyVWGJo4CZNNSJpb6TNUFzqLLC51BOdRCH2Dl6OIS1mWQXiYpZjF79fW&#13;&#10;RZDYYn0UULjmBu2BUxBgasimIyv6IOVuxOZasXE1hDmIZ+OApAyBRRqKcSxG0tN9exBUPJCrIxD2&#13;&#10;Qme1yToc2X1vKBEVAi9A8tAzTEaqu+jJig5Fj9cA2KgEUgW+chTJOYIG/5CNZPWSvshzE3//zA2C&#13;&#10;DTEA4lNKiM2IJmSWpJJve5GvLTAincU2payvapggeJMsd/6S5XG0LZQ7Ekq5HYdD4bkSUOgPXXa0&#13;&#10;hVkIQUQ1ChGshQCgINQgpSFEFJUhBUiEKUipVgEBFCCFAKK1B0EEskhIpJSRCESm1qCkCCzcUKJS&#13;&#10;EIUK1YglCIaDQ0pGwQGAlBzI7EFSWBmgVjUwqomCB45GTg3yIpLhDoh1YpSeWDkSyfwuUD/cMtad&#13;&#10;aIDb2gDaawAcaLzFSUG72jKVTBGs2PkyGEfH5cx7d4M+T2OUB5tZveD2kNFeGhYm6OddCfo9K+tp&#13;&#10;UtJ0mW+sUU/wVjck0AOUbWtSRBQ2IQBxGRSPXumkPqHOOAhukRNekq0lErTuG1LPHR2OxJq4xwnk&#13;&#10;fqjfsaaSTTaSBPJ6x2Bti5eeQ3q7thAa+Il9mS18kmD8F7J19oPHySrX4T35fQffQA4kVWcv33pk&#13;&#10;ZPOyI2vmtY6z5hd90Qj33RCPRl1Yhli38xr1u6K/SPlWyb2EyJDy+Ss4lWcTGMorsomXq35DY86d&#13;&#10;DTzOpBm6KJSKQtHFq3J5qhOPr2ofXyUD2md9aY3llasct5R3+WX9bzYgvwpVclmwRnSm/qYHkdC8&#13;&#10;m8wej5a/Ug9EW7r7ZjCv19g8kmIXrkt4Sv6yJg2xiC23KPGIW/+8K174rDPL6tvovgef+L6t/9It&#13;&#10;W/yrxPBP1ZU2DeYgFt35A2/6UD93F7WOxh+2vb/ifrwn7NWJkYiBxDEzuvf1HLVt19HeJ+Ux1vlI&#13;&#10;fNeziaDvNjvriz8fTq+RiGxsQlMs33taMhq/kxZoFiUYmxck2Kxdm+nZl+/7ZB3+2LGtzE+KO1rt&#13;&#10;MryZxJFfLkbkerFvyPh69bxS90r6K9X9GJPrxEQhQHyiISsSufCUsTi+B2xCDmuXiMhWQV689ET3&#13;&#10;9skWV/W9pr1YlHm765e8gnPeGTGY0HkueEgo/QpsWRjCyFIRP/8OpZcWRsg4sBjNUFULkywiWmKY&#13;&#10;CQyq3It+vN8IEVEINkQiA3lsW5Y0F+MHBzKYkGFqIvVbFUGCQPFwohuQcEKYTDMGOYA7dybPl45Z&#13;&#10;SxTNGcl/w0jycC5VeTG8jNny9ZLHuuRpV8ZENNYZzt55C+6xhJDpNZ8QRFp8X3TNzYiGyiqmOKZI&#13;&#10;pvMUF/etolA70VezxOOssCpoKeUF6JsAuylW2b2TGQQxFeS282RMPun1m7Cj68cx9EVNlov8nSP5&#13;&#10;frikLpH0yifduTpjJINH6+W7ccRifzo+Wnii5qUV9IgxFOAwLTy28GIt211gXysuZsUE3eI8IY+C&#13;&#10;IcyiIrxalah5GglOgZCkmsJk1EupEOLSSAQwk/ASYEwmGZsq+5t1z85SEMUZVGwRiRJzT408H7e0&#13;&#10;NyWOzUm+BLiElmuGS1q8CaIQf11r4N+i8mfAGF6JPaJk9feuh6qxxsuJIvLTrsoosLzGH6WqZJnr&#13;&#10;xUXgXWSJWpFG69mRAaijjyP5SOcDPuqibROxHFwWYg3kOf3WUzYm8kWHjCwaMuSMvCrWL7J7+fCm&#13;&#10;3J/JSksvKwtT3uglOHlNlEQ4mNlhSRZc6wq6MIBBqHQxnLBs1zkT1HF1UOg9Sx2o+WwqRxz9VfaQ&#13;&#10;aJg2UU3akTLjW3heRY9Hij4QuJNyYsmoq7N6wgD2eyG4mxRhDCsyijRBPvVkhNyyX5yElJNKURZZ&#13;&#10;JItK8kRJ5xZxN4QgDJRBTm6gQMyDleRRCkS9+3LL5ZsmeH4QrTqiQQpSZIw58ANuEFdiA8EMQ6Gt&#13;&#10;mxalNypA6ZxchsURGSROVdyPicTG2xDRlAng7+JR/67kHjEMZJMd4IgsMqJ8L2EQcjBACOgSwk8w&#13;&#10;qOMb35Ra1/+ThFIFvRFNh+1WKeRI+faO9a0plrSBcaVeHDpDPxMbvivjDRkIYYoo/kjsSxlFplF1&#13;&#10;+MowlFG0QpOQRF/SVhir45phSmNKnXzUi/bAXGRRo8ok2LnZ0veC9k9F9RUSLYqRaaCKeMIQ0RDR&#13;&#10;xxaHxFEZFISONc/+/7A3EHsjFmd9xnEiQy2Ry4N+gxHtbceG4p2E3JiWXqRcbTi+kjR6Xg2ijEEj&#13;&#10;kRU8ZRENHHtku0MfBjDjYJHHvU9m3tNiIc/uS1tfeRC7pZGSIQUSJG2lcmQhJiENovG7tdcccRQe&#13;&#10;HdIyrTfjXnI2OMS+Ti9/mjco9t383IIsyUMr+T7imAJBN9VtPo51W3MObhuBpUWmTg0JFFEFt5ag&#13;&#10;1PAChTCLsbsWxvLe5cPQyM2eg4QgH2yXTuWV01JevIz+YuqNUkva/HLEj1CyOadhSlt41/Wd23WE&#13;&#10;EVrTQjYy6jBSxcaDIEhIhGXmxFyRlQcEHDnrBMeJqHnR69TcjsNM1I0/3olggYIJQFAIIMifRP2p&#13;&#10;+NhIaCCgjYEZ3LGoEKewisLPYYAYqGb0vqK4hlEQ6hU+wOalYIGCcqAo9YRoAgKAKBIIHsAxBCAo&#13;&#10;Zgw4OFF+Zcx82QMuaKZlOXhI5CfHe37IdYeLP0kBiaNjzi5Ubna2amNsuC4nBRC+bweSbEF/CiS0&#13;&#10;go57ihRa2WN0QcUXIBSEFJwICj4DBAyNSgTkDj7sEARkOJ31loZLbXYfgfkSNzq9enLB9SZ6/j3n&#13;&#10;uYGuLmf655tiEcN66oS/U5F1IXC4UGuVKwKwQSWZg9ZIPEkfgcZ9WoA34Z1JirSWrxggMaQpfGEt&#13;&#10;EJRI/nUGLQSRxekS/C0qOsELJ0+HVhcSYeGQ42jj44RMPBHojXCF4CJixnREwHgxaQmkEK4JqEFo&#13;&#10;hjPPcQjjKXSd9wQTcnFydBIFQRo97Vv59WiOV5dsUg7e7wnGwEaCAHiGgxoPKYIis1w8EiENa4IV&#13;&#10;1uk2OQsKl7w3v0uepZxyBBJDyomi+rhCpnEHp158smmWGUcZcWttVbsqtT+kxbhrPlvtLcbaBCBQ&#13;&#10;dIWMhrB4ITUIKf+JQtCQuQQhPSzIwUH3LywOcjmmHrWU3rUc2LzXZEXqr1IO/TcegiB9PxJVowCr&#13;&#10;SIyyhJJIRZZAiSkoCDoQVdSPhUlloxxOhlhevE9dyLie5R9urkxN4XrVCblKBQ0ZjzCAwkc3DmCt&#13;&#10;LUymtqvdIzLqtO3gTagpFCJ2CeFOLEObnSmgU6AS1MSMRvh4QMhom9UQv3FXIdXFroLZNg3DsJCV&#13;&#10;HpEAqAlNWVDfSa9YNwPgzkACIQh9QfQKQW1BKoDheZQkkhwYMMlJKJBgjNkqBAmAsOkMSMQg4cyp&#13;&#10;IQtAUDiUHWSgAEYkgSlhEgwQSDFYNqUQFCgg4NrCBRAgaAgg4aDxlg0MHCb6uBuGkKIQPEcaUzkw&#13;&#10;SoVRIi2RTW+qCxxZceuoNsoPZWHBDurTVrmOCKPkG/SI1uyC4IBNQjMFkIgcdGIhEYJIVAxJgiCU&#13;&#10;lpnvuEDvHjMigl/NYQuM3oqzZGwzhCEQPZBXGI0C0ybuaqKAhzii3L/E8JsnqCEEPGMNEi/NikyQ&#13;&#10;jFhCjGiISIUiS9N39LWxrIeDXBEOCVn6IKP7zU2Bmgg8SkhuLxsSP7bHFyHcuFWr9dtCLq5QRJJ4&#13;&#10;/fZ54/WMzPoKd8VjY0+PyNddPbHWMjez35tFqlxavgiQsaDm2oDciWqaYHTaC9k2CttkL4hCXrD5&#13;&#10;i8QgV6IK+1Qyf1mxEu0gfmh9Q5STj6qObXZBHEiJJ6wuX8REvXZyXpkPOB2vJ9eh+mV+Mp671B1/&#13;&#10;QI5RFlp1hGl8Un30oVniLEgia9Mrm++BXSp6yhr0RXltgaSObXim+uyFY2KlVCUmsfKyee1OvP0L&#13;&#10;K42RmD2hmCqI7pkkU0Hti1thpTUwRiiE2tGLQp5CVWau1tY2D8IgzaPldRiCHWJEF6+3CPNqD5qw&#13;&#10;db3YrWYgfLufie3rH5e2o/K0bPWcnkO9veEvYzT3t859WuyIf1TGJlzRCh5RH9bekZvEQGnEGvZk&#13;&#10;St9FyqM1ieOa0zJVYzywzRDopkVWmGQZv0aZr1kGjnisc4hOUWchOF/Aft5MiKpainngjHELLpVe&#13;&#10;8ZPnr6+tiN699D1ar5YSWsolBZyR6/4TYt+7UberENkmoc4j1RziE3UaIQeyg59shFy+Nl09Yrio&#13;&#10;SD+7oLreOfVnvInHiUecmtcURGiE5IYSIbiPX+0N3ItNJjshJatkf13Hlq5IW5iInXxXkYrx8IDe&#13;&#10;Nuo28Ww/jssJxFnU01i2Y4teLc2OONB5YSILc1LPtpIHgMRZrKxdigWkMPEd85c8bNUoqVIks2gI&#13;&#10;hEhmFJoWolqIs+zz6nOKc1I+qiOrkMhMhlF8iXdXURR+SxnlcZtCifp1SubYq/daRNKDQaYsWHkc&#13;&#10;UWUvR5C4Plz+JeIkF0PvxOiaeWPOB7qIMTJWD3BtFLYGltgdnzYPBKY0xWPeB7eSM/qb0OOIWHkJ&#13;&#10;9QijFnkJFOIEd4C0vxI37HlILhifEmXHRlhvRz0jbL/K5okswnRTStUJr7Q889sFXNp1pWq86stw&#13;&#10;M5NmHLWttsHIp4TfYgWoXhy+EEkSIU5LYxcMcpw8eoRvILxL2vEZf/r8R4b68LnPGKKRRxztXCb0&#13;&#10;uTK/vMWiEiiLX8zdH/lmrWlLhKaStwKwPSUgSAqB2G5JsE0z1HvvzNF7XYlq2mE8hHgXVqdwKIaV&#13;&#10;7WETrbokE0nWafT6x52+le8ja61vDcWZGVBmJkYzn5YW1daZSfrSyWLyFEu/5qOsL0RQFPWFF+vW&#13;&#10;KLNQos2stUd2To1m6eQijM80NCu0MaOd9PW61wEG6BrM6clVrdq38iDmlp0hYK8zy31beRS3nlN8&#13;&#10;uECWOMilGB2YzESirP2itik+th4k5qMR8xnXVs4h2iKFiJIRYNyJ1+sYSORdrxMxiRnZooOkOCGS&#13;&#10;JtZ3vXVfLHg/epiTZX3HyW9/wo2SJwsejii7ekwqyEUjkg+X1sl4BDG27/tyj0UaPScxgiG3jxGP&#13;&#10;0id/zr9C0bq84IHtf0ymeJK9N1VNjOIYYYaIUhZneYcYEQeIAI/jzyMIBFMaQaIhBi7FAVEURTKQ&#13;&#10;DlIWMhJr8qKTFmNgUHDLbGIjFG+9R20VRboDx/JiCjTsG0vZSBCCEBCEBDIK662rfGfJDA8viyKL&#13;&#10;fj+Lz+q0QsxInsajEYhWOfJXehzk0PL38XkDF4yy1B9QOEA4jIZ7Ax/6mBANtpSbcF0vVa+S7J31&#13;&#10;aJCxGKIIPREF5F6Ug5o3TLRRMqqSLRnRRIOR2s7idVLiKS/0IjKnzg0kmMxiiiKjjbC9RJ03RO2U&#13;&#10;hURRxn3+LoeWiy/KXKwzbnF19E7YPHBBpJRROyw1qWTLtcEB3PX6H+qRh0eD19yQRnxaMvypsAVY&#13;&#10;5UXHIgWTTx6N2Bq2cvYcKB0pjT++aErC00H0DS8rWCAYKNoiaj9eQRoE0JEsECBAwaAICoKgsQcI&#13;&#10;IECSAggEDBNIVZIRCNBEDBghr6goNGCoIr0EFwWWPqA4icgDoCIDoChKg9Cv4s5NBZErHUgKOuBA&#13;&#10;jBDoMihCFBCoWQSHDgjmtIWAZyeJlMZE99GkSLFiM2ix4jOSzqtXOLwNh44qzvJwyTYymXmXAiY3&#13;&#10;GW1RWNP/NdTyWg5OixEkjqiMr9nVioBnl8yWXW2qpIQGuBgwagIAoAJQQYMEDBeBByFeQvVEjGAy&#13;&#10;GKBv2KCByQWMTfFrVAREbFkcoC2YdEVPHruyAdGNCxNQ/iIqdBfMEERNuxx9Jn4w/MgGIiCaNoOK&#13;&#10;iYzGHPlKl5giJYIhMFj5kIiF8CqOjZAoQB0RM0KzMSPJTqJ8PsMsx1BABdNucIC/EaKASaRCc1mw&#13;&#10;+7YQNmHzxir8LsentDjozH7GRzYVqQwHeins4bEN3FHYU91IQklDOF4eFCsq2ir2oUR+BOGxRjeP&#13;&#10;Y7eckLo4jgk9hcTeLEXJ5kggm2EwkI34mMyx5f6uEBVjZYvWkJLsixuVRHELoyXiIxiFWpCSqksX&#13;&#10;ZlnAGIh4OP9f7KKZxmOlTTAO5FyzgoBHLCKfJaLHIaCQiiGhko48jm8sosKFSXIkIVHPRwfMaJ2H&#13;&#10;szFsZfBlKVTQEAADqbhSyxinEMkxYygEofByONiN0HMvJokhWUhWkcvN1wpggSYkYk7X8hIozhr6&#13;&#10;8Q0aRzXWILhcIGbIecxOFu2bEX+CVsn1oDt2j3fWoR3N7Wmj7ifcXuNNKloDkLB2zJGNg7gg7osq&#13;&#10;GByFoCmFoDhkCQosgMgxgQQQ1fIVGfVpcYMEDBeQr4SgWORuJAlHYfhvhVIIlgltHW6CDkLHfUHr&#13;&#10;57t4uKNcKDXw70fPpfl8uueoDRvCu5iESZeQIuVszxQyJgpJamQLVTBUEvSaFjUhlUrH5K9ceg3u&#13;&#10;mgGUGGQRHdIIISURAiYdYIyQyHQMEEIUKoUECBAgaqMkYhmwsJBAzUDCbWpFCQ4Iaw0oiCFA311Y&#13;&#10;aDBkgUsjUGYMECBKADytLXKOsIdC9KZZaK0P2YnbImDFsVUSZA7Q1B9qK6Tvjxg2LBGJs3rmS77d&#13;&#10;i0GLamDn0+dTWu7lufSoebJ0ygYIJhAIteKyJKt5MEujK1Exov6jjfxra5EThYfHJnlLiy/n680N&#13;&#10;AWRJ1EYJ+MmMiELdXkhPJ0OJlOa3y4CMe9gnKWkM2NjeV6h8RD5cxPJWUZVfn9X2ievwv9f5SLi+&#13;&#10;CfGUoi+9KbHaUVrSSvN7VOicXs0Sd6/JBEtkE5sSS7MlNjYuN7VI72lA7WQ73FPVHpk6qLRurcUL&#13;&#10;snwwunTI2PTNVJRb3SoDeROrEJ5q3FB0KB2lMDUyDqdYlZlnJDqerxkOguGpYf06aBelh41JWMoN&#13;&#10;UtxHi6ChfgXrnkEd9Df1qzXrHZ1rMgK6BjOFDLuXyjJWZ56Cf+NdfgFW6B5Dgm0WP1yxVJCpeLBG&#13;&#10;fpUeLqGc17nN63UM1HbiVHJkTpwIm54eJzOrEaDE2PCe/tD4nmDt9A65Bx8Ufcru0CnpNJp0nL38&#13;&#10;7D67Yi6+JvgNu+BuZXuZXsbMrxDZkrYy8LyZR/S7ssEdjkx1+2E/NkWv2sm/uZF98jdgbNAfENmr&#13;&#10;2yCRY8mcMdjnvOTw0PbzFE7ZF2sw8h63rmbtftpoH/aOXLs4jmJWUR779pCfGg9mzPis4hcXr3hy&#13;&#10;hf/w5Vr/WClfKT5ZyMf1icOJX3ukle0+Zq9VpS9YiIT4q7MSRdSeY3G9/ikk/5I40qsRRGwP/NUC&#13;&#10;vmHr42fXicdE9j5Ix09aIdHCQ+MEGFnUZ/mtQ8NkTbEtZI21r4gmTeX/8hY51YnjNX/zFReS3xYI&#13;&#10;ILSWNLyQixwsZCFp4I48YUxMEi2M+JmiopGeOoQqQQKfGKAy0Me9r2NMiWiFlDPxVLFNf1USPRp2&#13;&#10;prX6c2kPGdIyVNooxTohKUFGrpFs61BJHFmJ0Hbh5fLN8TKSRElennLlq0zZGYGlbgLGygL3GBLO&#13;&#10;FnYb8ZCJ3M8GEKm/HFFoiF8yjZmAW8QH4MQqbKHMQmDCXENFByfRdnYtzKKZMOXxiFwZbTFjYyCY&#13;&#10;cvY2OIsm7JQgm55bqiuPRZqKmdFx1Ftr2UbS0JjwlGuC9HjiHyN2jwNx8Smc3j5GCvOYu3OIFvFL&#13;&#10;Su02XnEMtEPk8mPEo38mOT3dlVVkbNzrG8XeTCePEY+kytFmkOK0nstIHpA/Ky3l8UCNIMUGdYKx&#13;&#10;KkNUtJKZ6Zss+NAb+BdE/gbZ7zOnwOYpuK1nis2Q8pK3J7SUOc0aOZf67x9BVszA/k0BfoSRCmXk&#13;&#10;+l5eZlsRILYfPyVtHCjIb31pY/LVjaKckC80kAFJQ9FuNKOaBJr0DpFzWCSxaETiyXMSRvoMOWM8&#13;&#10;srWhW1GW9USqYgLCCZHtKd1nw7uH1Rs0QqbEyW95oQP1auu0b8WjAejDwQojFEdGjR87U+/1EXaC&#13;&#10;WxIhy6OOWOP6MGjiCCRaVFo1E0NbqA4ablXSSiZ0JXS+dyDktqOCY4QbVt5v4hGOCDYK1MbNocD+&#13;&#10;ZxCCIYxnG2D5ZjjRpnyZxNctb+09qXmNfFENBRfosAp1onIimbF+CBjiODEFLLBgUAjEy4WKsIj7&#13;&#10;jP9Ml+y/QmO9rFHS7kzFLe83o9QNAAQJggggnTOxF1XZhtHDCXxGPEH0lrJAm1ze2tdpGwbyU/32&#13;&#10;oIqMvigp9Umw1jjRCCjR+ipB6PRp34e2xYooRCqIUoNVGE7fwP6IoyFOQexRud62MXo5Gi1ZK7TY&#13;&#10;iJQJdo971FlGQ4jEQiGRn9CLu9S1pWmPbmhZlc0FQQSlB7L99QhU5op2lhuXgiBeYvisvbEWhY1F&#13;&#10;0r7Nk/s7eSCL+ehdW2w+ggwOBwTSIhYIEoIdCt5IAwYMdGyQjQU1KwQV1IiAQMENYM5IIMCgwQMY&#13;&#10;FVyAixyAGhSLDq0C+waoKOgaKqBuYSHtahx0AHADgB2FkkgHY5JIBz9bizwM2TQJUIjDC9ERSaDJ&#13;&#10;n6w5sSovh96lFYirRCQOI20KxvArOH0eyXm7/EBftSJWLIcfDUQF4JyAgKg+YHQFFcLJEFmgKXUh&#13;&#10;KAIWKKKgGCBgqAIBli41N26e2ScZFJQE5u7/JvJhYEhNG42YpycUZGf2IAHj+z8Vk+lAkiMknk8Q&#13;&#10;meXQ7usJvvJPGx9PNkDdG6zFqs5Ehmx4yIsXKjV0zPCqxpMkqDzL45wIN/z8Z7QBckEZZ1d09zLF&#13;&#10;1U8hxLmA1YlohfqoDjE3LSb85FdiQ9mI3zbakO7EXnRLStK0rSNVMq7L7XxLlZf0gQ7Ye2qhJoFp&#13;&#10;F1qIs6rZqyJXLJ1CMYue/64sVkaWVBwsi9fXTSC4fJVNopVntmriUa5imfZ6UESSFrHL4tHyykpH&#13;&#10;u78Y2/UhuEkycuxI33ZXgM7rG69fjk5X4pDakyIcSk5DfBu1dLJWhkZzQTTVBnS8+wjp1ZyLSZVq&#13;&#10;aIzKASbzJFyVVnO8kh077F148fTqvKvCwJxCDxCFoGAFSIs8ug7c2gAvaAEeAFIokG7FoGNBb4+4&#13;&#10;0JMkW5i4hEiRTdk+njEjmN8y0ZSC167OUV8zEXyxE+RCjI0p2FANcARaChoxPIjiZe68T+aFmtdk&#13;&#10;mBbgykGzXVwuAcZInMbbS2oktcKJzwH+XJaxkXUQsNiRFPHUKcl1DJKJgzGpZGTuj0SV9yy1uCH9&#13;&#10;BAYDBTHeuVr8EDxAkc5WrkZeX7Uy9XQba/QXO6wPqDroPmPlfDVzCJVqPmt/QGQcEFjgHnvbjfV3&#13;&#10;Qogie4HwAZ7mWr76uKFcBYqgCtAv08SiiilCxhVYQUVNlj6s0iiMslmhElRQEirsr6FRT4igiCkq&#13;&#10;l5ZJTAoksQfIS+NxSAg0SBIiALrALQRWQSogounKNiz68+Fz70ZZWo1YNWCF7RB9MylFuXwhFbMc&#13;&#10;Ua6BCPkIgCcBI5FGKsENZ5BIgl6+ZDmERcvfFy+jmURiEGjKA8IPGiRspFHGZTTxCxpMcfiecjwR&#13;&#10;EnwoERaQYgD2WGCAICwQ4cQ/kZPg2jAkRTb5ZmMrVbGQnoKEVcdZjYTllCodHKBoZfHrUzjblqOJ&#13;&#10;mA7CTG20dJ8T1c/ZC/jPlFAuwkMXyaGPvxotaHuq+TLQRZ6ooy/XRyIlRxF+rY68nfimZQtMU1qP&#13;&#10;Jvzsh18wzvMjf8m7PfkbywnBpvHV1nX8uBWTSas031nWMxqND9ZgBPieZkBJK+sk7Khm0mQRtf+0&#13;&#10;H/QbKOvPRL/M6/5gXjlNd3QMhOpaFW4TtSB1OoWPUsStiK9Fs7S1Ch8fm9H+Cdr6hWeBWSSSIlWa&#13;&#10;EpJKs0WJR1HPJIO0YkOeJ1TlQxPA7y8SjBak7mHXuYKfKBjObyezZ+q8W1J0oAMuo+RNQd2mB+pg&#13;&#10;/kRv+havVKEBfWQHxIH2pEobFBRTIGlQlboJo4l7TQlaUygKKK9nIP6kIn6pANgJokH1SB2qC5VI&#13;&#10;HTsBRROrdyIns5GrTkHfqB22R4h+HJd5h/bWCrapGT2dgNnYBVcKniI/W/BFmSTB1ybA15A+Mp1f&#13;&#10;cz6hy5yxsaOXH/9tMa/ZGH8mQrTm/7IaPfezsLRQderRxq/mSor5PyL4eolDumJzyWrGfqz/woNj&#13;&#10;+/V6JqET33WO8W5pTFcn+kqH/3aNfP5emRPb5eKv+Mkw+8KJOg8soZUdJgcbKy9OsY4sFAjiRBSA&#13;&#10;I3ziEZiIP3GJ98xCFI+bk0W/XMYoqOIzEcg8TiLf9Yt0YmQM1eKkEPF4YUthoUa1rIe3peiuHLKF&#13;&#10;RimhJphbs5Zu0RBEngKaVkNHMotdQ/Y8VHj6Wb016kicNijYw3gTE4mhLyaE3kZ8J4SYpG+A3niN&#13;&#10;CSOOT/sr+Lza9jT7CDi0TIQLt4nDLBezLkbIHEMNojvmWCadu2U/jVJamh49jLSHylyI/SE0U1HR&#13;&#10;3szW/DNhnEv4ijiHsFGSOW/lR3vWlekB99KTr7wJZQL8DzLyWEaNqtLcfjqUWG6NElU8S8I/sUnq&#13;&#10;N8saSwHFZtc6McjEN5GkKjSd2qyOP44pT1jz95HohZ5E7XYbO6+CRjZO7xDDOeIs44QJIUQl/7Yr&#13;&#10;WkEpgbpLyyOdRYBxBaFvIifUKnSqFVHrIBfmwTe4nQsTif5/YHlKYPzMsB+mRQsovAkTLR0t6bSK&#13;&#10;SHOZqG+jzLHzYkLtTkeKmqS9Uy8BonocLVG+PyRHvsbp51E/O9eJFZydhVCGI/us5hRvT+pWOxF/&#13;&#10;uRLo8TgPWkgK5IHtQbcICocU7KCZJTyTJMPMOZoojFg7coxYMhNOx5VscXo8bFEIfBIvWHhvJAhv&#13;&#10;o7xKOSiZeMdwQWTx1+8KQkZCd/z+0kp0kBtYyhbGyp6WLBYODdwQ32f2TTpohYuBemWiaJ0VkEiI&#13;&#10;QhCYKRPTLmxmh7aTUdRZ+0qFCqLo0yIyAl8WZOJYsRiLSlTjbYQHw987SJMEI93j7StuTJgpWkon&#13;&#10;+qWXIwyRhkLjSqq03xwNPPoosHm21GJ1JHc+0eiWiHcLmZoGQl/y89RJnRmiXgYMEEtaxkAwYUDg&#13;&#10;hrGt1AggIGDJpQAzVAmN4W0guEiK0ZZ1CAjztE3we6FqfO0yyah/GSARLQtxYo+aorDjp85YR3kB&#13;&#10;5Me4RiIeDg2dLojV0KBi6TDz8f7BhBDVoVWoHNw7Dgw0ExViCAgSAIAoKYhYMdAwanAz8DBoADBA&#13;&#10;woZoMmtXgMGCBAwjBA3ZaCBggZyIKh0rABjxgyFvClQoMFoCnsIjMMGpcklghkBw0EDHDVoAENrB&#13;&#10;hIZpGWYcKEAOGIEFA1J9Q0kKiGsUvJqCUQDRak/CnJiNpA7NcUUhBUDkgcFEYUuAsiOgYhHDLUVI&#13;&#10;FJQHo7FUApklpiQAHUsQURK1wzPmgUiTjqQzUJ8wC0YImWCTp/5a/agLMwwzx3cCDPHY5WpZUFFE&#13;&#10;UARAvUA2qFFFhZPQTWIX1D3FKFAQChipYsuI3GWIkMQA8q7GNYJsfSZXLss2SApZi4mAgGLUkjgR&#13;&#10;mxmeBGbGEmwLYwbIJmzMBcnu0YFW1ymzk+lmqQcrZ1fi+RcN4QY2QRHptY+oziTKAVfZEf61ibI/&#13;&#10;ocWMxQq0N6kl8paQ1rl4gFGebB3WWbM7rxIpFkkN3zXrWDOFaFjdOkHc2D7ozFyovkV0IY9xaCmy&#13;&#10;TSi6sTAraYtW0ECTb1U2DxIrHkr5eZTEtcRniRx5ddKf4v+silzk+yxNxcZSS6rERSFQlgiHpUMp&#13;&#10;URIQwQ8SQq9/eW1jikebbcQkh3Kh4OHiyblYPbLKnCRJVOGltxMTOgAoD/hT5PalkmjdTgJWhrQS&#13;&#10;/SxFPjyMraTXCA/mIQeMxoaqeQo8WCIWmRwuEj1CEWCSLWUhKXvC3EQkJIKCQE5LHpr3iU2Glv+2&#13;&#10;QLMNubBQEqIgtkiRFTSfrGS8kUb4peobFGMNuwTXMTfGfhbESLyBoeYnbXReb5BLzEzTLlGr41ZN&#13;&#10;Jnj/HieTKBcE0R5e5O18sjv4pUwQUT1ThXnRY7xhQ7YkKE74AzhiW7F9YMkkHqEF6uSuz7jaADMX&#13;&#10;AQkqBStuCEZeGa4mygPuIuJg35hVA5ERG+sPKpChCxWahFpXd2MUUQVYi0ERSXpxoNCCiFk5i+oJ&#13;&#10;ZsQSLCoCFcFHBDugsToSZaCJRwootCQ6OHZ7YB1qAdY0fJbG9v5PBvKUl7gc6Bgh5DRy5Vi4+SNO&#13;&#10;Vi85XdbET+gEQyz31gZA8gEBtmRyJVJsWS1e5dIjfn6eGSAHX8Z6MtOoYp48xYFFPLiGLBkL6RMn&#13;&#10;6HKKfeTt00Cs8F2Pccniwb6IqKkS10LA/loNlE+zRlBeSnop33oceX4v2l6vtaFY78t6InMSS5LD&#13;&#10;2Isy97LUOtyxv9W06I3sTD3oX0mrQ9UcdoeOH3hw/+FD7hO86MlRTLdUTYe0sHRfJDqOzRkGusH2&#13;&#10;6H+5MS/9Eb/ej+/3w7/1CKv8/K5F9Dc9dWg/LR0Ni8DG4evSx9fkzsdnGuzhfHlX8ZS6v3or+Y/V&#13;&#10;3WK+6gLZ6Eus9H8lk89RDdV3mCeuoKAsT67iWPblTLxPbHsTZb6yYrzLA0G7CXrRKyKO35PWS4ek&#13;&#10;FVLTmtH1K0HPtXjYfRNoW1ph1lgpLD5THaph1XB+ytB+lA+Yjdsn12x3ZR+r4P/wrmjhzGry4FWH&#13;&#10;62D3tAXWFQN/0FA37UW9MDPSW8sLTJWNivycPPfJw2x+1BV2gPzev/RrHxJXrTaC0xMj2VgMSUKt&#13;&#10;yfJUci5W6oDcvq2IofqfD5SkcRDaHjcIgc5EZ41IpEg+IoxfeIZRCW4ljGTJiXaJxebZO1+REjpY&#13;&#10;hd5P/jXlr/8Qnca5LmIX1fREOPyfNM829yOuRBFRRCf65LaL+pIr3jJdMQhYq/0hMuV3zFA/e0YI&#13;&#10;90ZV/PyrxOYI40RQUpVqv6G0JI+9RzUPNyCRxfqoljHEdFE431g24rk51HX5jxwJY4WMPKMRv2ut&#13;&#10;FUIztr2hNvKQNm4v1vNjJVkxIoOaG9URNxMkj/LHOa7MU6PA02ImhF7CGY0nBx5YoqpSsGXbUY1o&#13;&#10;VABcxBmvi7JOi0EqUZhDNIQiYr+Lgy2la/ExxM8qsKZ4ZER/Wv7tmWPPhxYS7iWJmUSOHsPZ3RI7&#13;&#10;a7zUi3LgbRTwc/IhprgxFgu2FHtLSxS0D/lIZeen7lQRM8u6+ywixMo8lxksSS3kpYtPexsUxemX&#13;&#10;zg8iOWMrZAo8xGUmNpXJBoxT5GHxxCwWHy8MIwnb1u7LI6QdZ7WmB1nVlMWVuaRhJO060AGyUHRE&#13;&#10;ve45vVyGNyD8dBQratM1G5wFGoNlixOh18InogwUiEsYpZaBlgXJAeUnmqAxJ0c5NOFg+JbVp7rF&#13;&#10;/E1HHuJmiQ76OlY15pnoZ8CWWdSzbQbJp1/VQzdl1hawxytB6zvwNUOk1tA5DUNE0C5FjUn/GKi3&#13;&#10;fRH2qBOdA0LVpaJoW8zUJech+JIPfSc2OLsa8zD6IjxsSRFn4i0YUQ1HDYsFERerJlZBA3TyTAWP&#13;&#10;CKkzjNQMIhliRTsry+XH1SVymON6vp8+gtkQ8Y8LEROjarSggb3cbixtYBrSSIoPQ3DwaNo7ckyl&#13;&#10;68CbMyITr9zJ++FPieWNKuZzZsuTKEmuJVrAJJqGoFjikjjRkPsPXD1yUUkFx5QmsItBH9vsCgwY&#13;&#10;JipHBCqAFCNP3DqCHBqAFaBEWA4IGBwQWxQSn/W15KjbU1n0oM2JlL+qXNjdElCK+PHofJjr2i6G&#13;&#10;R7gqbG/0tTRFJlsZNfD/WGa3x+OMmHBhwYdQSKYsTQQMEKwYSDBhJdgYI3qBggiChV1sV5CY0pUH&#13;&#10;45GYdFnNCSli2JEfQSCwOHBhwNB3FIUgMIeI+nKkQNZjxthi85KMeMXSTZBUIAFCohUGqKagdFF4&#13;&#10;UGKAPTxdDHKTXIoECDumgk5rGTAcz/ElH63xTy06nI0EFwUEHUAKDDo9pmTAm/spkSBUOHCAoBWR&#13;&#10;IEiRIEODUAZOZWFAcOHChwajoHIAFQCgoFDJ+T1xaAJFKMaAgpYoLk6hRXb6euh6qU1L7k9WYbFr&#13;&#10;50JaASSJua6CTJNAROOB4paisSCTovoGMZVC645UgMWChlsN2O2Ptri0ApUVhWhSafhT8SPZYCx6&#13;&#10;poUcxfKYoElmBR1o48Hs9b9V5NY4241do52sUToGwMwabRVbO0J1lCjs5jY1/3HEWscSZLQ6GNnj&#13;&#10;6GOx/95LQ4syQxxZq1pRt/2BErGEgSKSMzGxUs2L1h+93WpUzcWGVPrDaH0ErNrWtKVragLAtela&#13;&#10;dhNVbIYTQk/yQbnWxONygsSoUILwvoZREzuDkoOSrrvYWy6xwQLDYndQxe3qXCCMxaCPoYYIHjCc&#13;&#10;1QjQ7BAEYUyN+DcKKKKkKYLRZAif641Wziww3EmEpYGZRDYILFWkDRNaQUYNyd9pUXfa8y5MncIl&#13;&#10;5IFHYtKI+CuNNeRyqj2L0w+fj5JxukAXKFVCeUStVqstFPfffWi+lRIA2dWossUoRRDeMISSKVSJ&#13;&#10;hBCRCyhYt4Iqf6IQgqlUQ0CUiBBKdFybIsQTciWKIMcUVkEXO7KAUXbrqsUVAQspfkR8w+B+gfks&#13;&#10;itVr+BGf6NRNvVwgBnX62GyOZKwQeFIkRwZjmJqVz7si5r1YyZdihEzkuEANicWLwQikicjOI/fC&#13;&#10;DxcsCrBCIJGsdLHXziq8kOaXvtmJ4UNj0dbiwLi4qUVK6iZlDPGR8aRldySqsmBXEnNi6WRWtakW&#13;&#10;aoimXrVyky3MRCRTz0aMiPJsQ5I8PLYTjRfPaWqbl2vNY3qqLeS4UCg+npm4ypm4yJiaaf62mgMx&#13;&#10;LTKQUj5daSJ+1kTKp2OhrJcCWRQN3EhpctcRTIDEXcSZlHWzEAmKmyftlbyTKQVmEqosLxM6nw11&#13;&#10;lcSWsfT3ofOq2/IIqL4LpMi1MoRC90FF3EwpEpUKPkgb6MdOae+t6zYXkWGtiqWutGLC1cM9UTXJ&#13;&#10;E2CtS+g5aDsKuwZO8xpPYfPVBuKFVKo7pXvpDdHQPx0ClDW7U7VgkuNJd7SyZVJ8Cq5RBeAhRQXY&#13;&#10;qIaWqFm4K1qgBx9aWYGqsUViamjjTqqB2NQOkwVmCCFiBDkhSyiFYxDEoLMyAk5QIEKBBDipuhLT&#13;&#10;l6BWKxMX0C4o/KIF4G6bsidsj5qdvfOt2kHW6oLs0exPVi+humRoZebdZXU89bvJjZ1u311uq28l&#13;&#10;Ucv42VVY6liNuNymo25MTvAo3GF4G9dzaXWeNMqRVNXzeGCFMnkhFG6U0tbFJguOC1NUVqLAMy1u&#13;&#10;zmrZW3reUzRydmeVUe20ZorGm19fPbEnOaapBLEjJuy1tlbS01SG5lvO2it/dbvW9OUvb6+Rc6VT&#13;&#10;0JVrYhlGliJvrRPbsKX3WOv6CjjYcoU3ciKUkH9QieMPoT/ECiBRpnNydTbA4NqFdVyyqeXB3XeA&#13;&#10;5rmgCBlxuPAYP2JmcTGIaZyTy27OlWLGdC4lDoBsReg4ygyDZI/jdQ2NgzK6z1wZ4M/RbRtLRtqZ&#13;&#10;tQmMvEMeJx6qYiMW+w1gqAeEUisMYqj+IU2TYTYMh4IqLW/Rixlj6LiTndymlZ+CHzapS7GiXiI8&#13;&#10;RUfSDNJz4RjDTblV2N/3niJP4oJeYFXMpaECrIIrlsn7SzYrfEXxD6eXNwMrRl+YtbYxJZjOnyLp&#13;&#10;dpbdI5Y94NimP8bBn58q9JniYdaWzKObSDPAGtuqPbSyK2YbItvAoX25CPKIUWQcoCYs27U3FV9Y&#13;&#10;k0TEdziy71MRFZN1CEm8oZTOZcbokQEUO5v0TYKzY+VdPW6CzeS1oa4mvQV2Aj+BK0kCEncXFWsk&#13;&#10;U0hFmJoRUpF5o9twfxZ3uWL17M8RtPsJmSXHRCRtMpIWnjFiKjFEeye/mEnjCD9JeuCAxuV00ScO&#13;&#10;iolEzq3RFFGKMx54fNEhYzBoJISUUOH+ugsY5HxuhIxSIKSa1FrLTv4OCDUSR4miGg0aXxdUlifp&#13;&#10;2rkbm87GJEQjEmtgiF3Zxo9FnX0nRytsnULsKas/oSxoyZCk2LvHWn3fe7qWfYvkTr/RVWw4giUc&#13;&#10;9WU8f3B5W0dBIRURAuWU7l1ySgkKIankyS2IKCCSQyiKKrlgNrEbzQhaYSluTJTrVhx5XyHCImcj&#13;&#10;pFGWl6tlbmrd+1vpAC5UZtSmKUm19s79PrHEywTOoN3LrzLkJ316DPR5NHDVUjiigpIqa28pEy7G&#13;&#10;KKaJxRDrxBBFHuRIuBYZIEIK/x8p+tTIjTDISVy3kU0SKIK8dQEgJItQi9xJAisZGHLFE9iSBJEL&#13;&#10;gm6s4xUI5IGC63gS+wcjXQq6g3RGvmioVUpaTyNUFaUCDkkqS8mlwB22quXJNXiCJ0AHI7EJQ4lj&#13;&#10;EjEoQD39ANpAuEqgfSH9RIEDj8smtfbnBlc1CfmYIZF2phTbpYVcTOtM034H1g+ueN2u8mNQbtwo&#13;&#10;WgX04EZNggcD+oCpQrKMRB5VZblQh3tX0Osij6uiGzELC3SAyw0bNQIG6RhYF6E1wFiuawQqJQIE&#13;&#10;Cu5SgfSNtkF3ywJlGGOAkjSPzHrhf6EKVinENwVGMQKZC0BB2kG4LUSmxTZyEY1mJkjY5EBggkOg&#13;&#10;1JtVqFzQlVzTFlvNsQyBrQAVm+3JIEDKP1tVxxXpLlijd6pUCjGics5pYk5LjQN2PNsWYSB4LEnI&#13;&#10;/ULym0RWL5FVYF6rCqgmiggGcmvxUZg5cHLg5c6ewVS/9iCIm0XFZ0VKilQHIKpB6pr/vn8aZX8R&#13;&#10;7dS0QnDBJNhXmREsu//UCAKjqAXDlxxLIlYMUidqkarXOELnJ4YYBBoWNSpbQjz1GijbM8BsaJlD&#13;&#10;WqjXxWPmSGsXPF7vBr0xI/bpbaiNT6JMlgX5kzraZYn7wopsjdwhVffwcCxX0TIJOTRmI4gwZu8k&#13;&#10;PnlUMxoKyIjSyI1KyOwNRaIkBYj0f2pOUNmZtCrKvArU6nvOTWyeukIaSW1guxZ7eHedeSdqcw3b&#13;&#10;IDrFeqjta1jmoDOLUiiBXLLAlVOZTRevbHOVbtzOaW+Pa1pAO3Pgbtx7dvQFuQEukKBlEyVsnlJV&#13;&#10;QQPEgQPEgspC1Qa2sF2zqF26IFsK77EfrA2VrhYsSktEFUFltAZNEKXqQ9K9tRdMZyjiuSuuWKET&#13;&#10;W0zeYzi7wp2PBqSIkCopybrs7ZQHcbB2VFdDe4m7MtbLaXp0ud9spgZABdVbrFsbqDWUkJ9KKLqd&#13;&#10;Aq7JqpMjmgRYbM3pJNhai/SJhrH9AeOGzJgZiFmQax6qx+tb2OBut27G4G6Gt7HUyt64D1gTFUxS&#13;&#10;2k0RXbAvFnt5rAaTItpJa2iPiTUzA0qndVZRJtJ0RLZI6ZnYEnQlCOStmaqA1KoGZP00n6R1tlgZ&#13;&#10;aaTrHDZrUcDLTSamcLZhAMzb6dkX7djHLakB01FjeWJ1ZLtTreQ3WdDduHW8dX0Mf+pbHWtx6tTu&#13;&#10;YazJEbG9e5ck9OyJiapESqscRDYnlGRNPGLFFup20bSA7Wt7f5bKRiAbNIjQNSEjcp1q4S06sa2I&#13;&#10;VOqs0PdEDERSbeajE7L6vFJNIAshRgfX2msF1VrpabXwlVqdd1kFQKwKPHiGQmuH2PtTKLMKSnnz&#13;&#10;iL4I5uGS228QTgT4kCLT0xHHijmt1LwayorRRbAAZntQLCS6CVJfsqAg0xJFsISWhYBXbRqREWPL&#13;&#10;ADKJFMiJWO/aQQxJiETDAyycjzeFZCFwswxYijB0WTjAscUxMhnmJQToqpPlvDpWlJ6dbaWNCxrQ&#13;&#10;LiRsnwy76QKAc5CJZZlk42s2T0+6s1SN7+FykIkLL8CB9ohSpiG0MS7mzTyYtWIZ6Q2zywx62Xo/&#13;&#10;QVroGs7suabWFso9lurK+2ztaIJBZ1IgawMJMXpktr7ilQGG9ARSgms74lIb5YrZoAlFPkBAsTBa&#13;&#10;XqBHaz0we5YJTbycoFkzk0VspVYFnm+1KRSbSZpDRyhci8OpMaijcSWz9i8hpewtsR0OOqWDL3QR&#13;&#10;IlOqv+/D130CDffeBl+7KK5xyF9VhJioSznRiIXf2NNQzOy6D8bhEAoa0HrWm7xWnqVSvJQQM1F/&#13;&#10;b/sEEUHGRSphZcc2sidVzq9fNmx9On+20XqG0fa5iE2CyjRxReO0iVbk6pLreiaMhGL1KY6I9ENl&#13;&#10;MzI+G/EttfpWF0F2rV1rO5x4IQdBSnIcAy7Rsr53ufKwn7F+chPmsapY/oaLzSH83yTUHX0B9JNq&#13;&#10;CaEs0SniqGtQ59bpGXUc/GkpUz7bhMBgWcL9muNCs1jVtWFZpBXsAZy6KOU7QBcRwrc7rqB/mtBG&#13;&#10;1Ch/1WtLAtUC8ABYCpurCoeXH+6/gQ5CFYGPnWAagH0gB9vM8bTOUDbesYiTekwhKggU+bBNibmT&#13;&#10;YgT302TOfW9er/1OWqflJxSpNfrZVUC74qgOwgiJDGhTCqcgYqaZAaLYlRd9i+Vf4A2CAGZuaBdK&#13;&#10;AlEPxKREx+F6LKpGBqqCiD8sC7QC+IE3KCaOtMjXBRGEpCVPrxkMBbaW1qxWZCZtqREB9QIOb9IQ&#13;&#10;cgUjZBpgg9NUPeYlqkJJwbUd9ULmYicgFY7+49OxC5j118wpwoxta5yxAwQKHIrZ9UUbblVtqkpH&#13;&#10;8QVmx+2KBP6KqwL1Fasvu6eymBlBM31omy21yCuSKPQvvtypo6RLqli4kgTFg5cFLVB3hxB+fJSj&#13;&#10;7lKgSJOSn8nf9YghY/3yhhxDwrfTtDTz++nLXNEqMAquKQHUGbK1G9wgkAXYmwOCELpfcDUb92Nw&#13;&#10;NEpZOII6JUbQ50yIN1zTdjYIFQRBFOSzTMsCsW471ItE2OEc2PGJGQjFkquwyxMp1Lo7GV5kJNJA&#13;&#10;fYKOwT6O0uv5RgeZraQzZV3oEUi26r2ycaKrR9d5ue2zJlumXiSVI8SOZelrINlWA29NVmABsjLU&#13;&#10;zWIGqyABsQjW03taiEvEfJWxR//Kd0N5Me+huqNgrcTxOk1QMz2KSWVwVlULM1gMzWFAmP1LO/Tp&#13;&#10;YVSwrtNI4idtI0Ru/yb3jt1CVrHrsyqCNTs7fU6UCuoesb1iGnZLkllHriKdaJBSMQC0mNE7usQt&#13;&#10;jIhXExI0MdNAeOUkBX6hpuXrGtqAYL5NcxsBdQZJbs6mYoC7uUC89AmSdkBJMK601OlqJUNSSBZl&#13;&#10;3qF30iPlaHdUdWzdza1OtkZAJb9d5bdETpl1pYDt2Q0Ql2UWF2X6nZt9AdFV2ZJ+mScQE7hE1aqw&#13;&#10;Wy2FLmdjQztbRDWFaMiTa78SS5DrcB6JfU8ireniUlAz07WpnrerELyLbtyqF25DvTY28InphXZ1&#13;&#10;imWpHKTWZk07Oy/iUildQExyVCaS6r1UO9bE2xq2x6dqBaoDVUVTXgt/At/JqI4FmLE0Wk1ToESO&#13;&#10;CBY5SeEbP6m0VCLW0eARq93Pm35ZEBgRstTNIeKSpy3XHgoKkjH/Wsf+tZEKSYsxiWs1KlHrWcjj&#13;&#10;QrEmIbO+rasFSFdvpTbarSNhZtSaDAXWULp6gFuSmmbC1GYmC+mIoqW+GItDeHdAuYwkbXG2rtWO&#13;&#10;an9apLUmizZEy0IrQZYBfRoIRC4JbJZ7ZimgguJiBt9SbO8C9jRMEQRF5JqNd8+bV+mR+7W5KWt0&#13;&#10;MeOJlqELkgKwzIBVYVo+KBumPItwFqLebAw5DkXoNKNzRJzmxIoiMXbB7MXecnWjijm/vBnZC0Rc&#13;&#10;3WfIm5vzajIWYIFZhDrYtFm7JajiwGCIMRU0SOfC8LyzfxPMmUUoeZyOPROtlnl6PyGJsLIT+mfX&#13;&#10;TNkRBvOVSdLavAxHH2jnwWcdR6dgVQBXsUa3lFG7uekg8qjaFmL0ciEuqKubLxHnJk7K2JEx2jiU&#13;&#10;Ly3Ylmx9xFVVVpcm60l2AMeVRCHyiubtnx2sF9x9AGUt53/bEzjQqLbOttLJ6OAsoFlAwKQaEIBD&#13;&#10;wL9eRm767FiMKKgqqkcGdTVWbvVK0Ng1rlcRTpFLeaI4GbYqb5ISm/jLsSMO6vhnS3Ve4T8RbzRw&#13;&#10;Iqh5VAF3OSsfDHMlfWvY+oSToApQbxJBUKTAmVBltjZZaZBkAvJrX5Wi1VsRTWCCCc4+ZqXF45fS&#13;&#10;xX4vnxFpUcRfbljcxjOC/9Sp33ZIZlSTv1O61bHfiX7jiDTuWFBfKBV5Lah9QHHrLmeSg2HCwaDJ&#13;&#10;G6Xeu/NUkgWFYizQEAQkxLFw6DAgAHPsgZJoO0AVfAl8T8fhxK7YgFyhXAUnOvvFORbvBDkTscTC&#13;&#10;s7rKoDqhsenLcgLMfram328OgHwrEmC9UVkylXyDThVBSgdUDi5yhPFtRAUvNFvusFdBnolAmCAs&#13;&#10;M2Jq+JErldC7t3g7oDKorArOCigVadQlKfr5wQhZKxLxLEnETsh2YgeiPFrH51R7lc02tOqaEIFd&#13;&#10;5dCwVm4ip/OMn1MbThAqauNi29MK+mGuxHQiJuxKBogNE0pAUoY7dghV5krPXCcyBdsTjWhtfAnK&#13;&#10;FZXM9Qa6mDOjmYL6xMgpJ4vsHVJy80esrETy4c34o940kckkxMzHqKstsUp/UtVQBkcF+BZbmvPq&#13;&#10;k1RoUjVYSTkfrZ2iKffTyUfqHxzej1OtSxAsuYxC91jwi80rvqeVqZrZphuwZDxIeOL7eTmj6Zir&#13;&#10;ophdlWXpfGQ6iJIyyhn0SXQXZ9ygJgICfbE2fWyjXriZJ1ux89t2/gqA171rbG7OLW8o/G/JKJ/I&#13;&#10;DsWC9UqnzkO9ItLLG2lIusSIpvWsgMyeKN8TTMrAA6mmFEaSrOpHUKN5V+pAfxktb6TQHosD5CvR&#13;&#10;j9bory6qxwQOipsx29TmnqvKfI0Coo1AdxsfdJn5UPU7VtZQ/XBbyU5lwWAyXzA6VrVZ6hOJVLd9&#13;&#10;T+YlBe7vpdy4xRuWLo+hjfoDpbAaJxMD5I4xkQHlwO1PV/Cx6K4FL3UwUPFbOIFS6KHZGnU/CvNa&#13;&#10;mj5XDYJTX+Hb0C8XAwPgs63Y7W2HutSHbLVSz1RSwWrL0+kn7VqrA/jgOiJsuTiBkld4vp/vp4vW&#13;&#10;+my66r4SLHLaplttZlKJsa1tmJb1TQGVENFpbbm23twJKphRxC6ojv8WtyCdMU5ISJDWMfxp9FBW&#13;&#10;MuSdjHrfyiF9Let/EoG/LxN8VrWNUF8TT4tMxrF9bKtlXood6MTk35NuQpp4m3xfU/kF9GuU+jUV&#13;&#10;6NRNFGWKOimmljZAEjgtmNo46vC3lJvReY3U0F/WPioDxCH3EwM0XeSclTInEaqx8tsx2mdyq7LQ&#13;&#10;QJj7Ej6m9jtdiOZLEnoagmqlgtVpGwpSQ1VLbHRxCMKJGqfU/hPpybeMKSm0+sQuCcXp1RPPTy91&#13;&#10;7ySE0crZPc1JMdpvFtP2JAvOLNysaSvDmb5NEsTSJGzZVDNaZmJGBFQUIVC0QEUY+eaGnEk17bSj&#13;&#10;rF5d4kUbZS5aYZW7fD1kjylgqTWkk1PkdUFjFhmRMeOzzFTx4hZuZxcbDE6ZLVAlVAqb9pc07CyB&#13;&#10;UIVeFqzVRNyD4LmIo5CvRR8GCln+WK3ZNkLPIgR+GU8SVsBRGUzd5DRRrGT6howUqQkaXUOFZ3d2&#13;&#10;e23Aq7aN14K1mCQhY/t1gTYH9qAymSGSPw8ctADUqIWDRcCOe4IAZzJDigM5qGVKzUwHgxHwIqEs&#13;&#10;D0M/SZHF1tpjp9UFY1USZ6vDNUJEIng3jYOOnoyCiORWts0AsrcBSuAIX42ttibKYYJXWFHrkm/p&#13;&#10;WiExvfifdBqwGRIzxKuVOwCeKMuEfneKHJ6zmJFERrCVZp7iY0iaBAxIn6VygNiENiEMiZVCXjNn&#13;&#10;LyA33KeSagjqyhWCCLAlxf+TJA/yAZxJAHLt+QBHf1/YJEg+s+PbqhZuPW1grBKdAKFF3wUuIkTc&#13;&#10;4t/5f/lyFv88WR/t2FI2NzcuW6ZR/L9LgJNF2pdKF1npy1i9VyZkCzRFBNsk2wjB6qGjxWcmD1ni&#13;&#10;fSXNoFk20MnrAcA1KBkgOh6I2vIWA4B3JGacQpahKkS+gSo/m/163VwNB+cFrEUyTT4Xq1j1Ypzg&#13;&#10;OciM0HQGQ2FFGIdkK+3Q99GKAFIs+0CBgLtikVHFoSwPBZCPoKFGIAC3UOB56ZAgH0ctmIr5aiZs&#13;&#10;iYF/XLQDIXQrClDYBTHsW8VkBf0HXEu4kHTetYhFpyoVggJJqbXGzVYc6BI6Uf7rAusCt3OU6hL0&#13;&#10;4IZQJ4j094WEhRLsmwAe3gPohWo3q4E8FcSFGQsGuf7cIJOtqbQkwWY1QUqBGBiCW6YGIBiP/jVQ&#13;&#10;LHAWUEVQISgmLQg+jCEZVptGiLtQIagaGSKCPJDXlVZyJPZ8fHy2aQC9XAMKAA2bcG0qPRSTqRAg&#13;&#10;XmyRgXc5lga6BADe3IE4Dg5lA1ZQNs45UOUlUEygyeOvmxXnLWflmwhjCZoLw03oCzl7/WwoWuaN&#13;&#10;uYSprtY7Ivt9cIS1HFyxcEm9Qndc6SBCxRlJ7ck/epDdPjemMmtU1cgInEmwPHGTqjyBjvy2Mq+u&#13;&#10;oGU60tEtpZpvkwLEi8q1UhXpIV2bKenCBYoo/U2rLOpsxE2aaSC3Hadn6arYd1WDbVC2qwt2PEaO&#13;&#10;mnYeI4aqw70anqI0N2qHf1iwWUXm7YrfCX5PG38sTsuw9MaO30WNeTHopq22CwLnuIlvhL+TC+Ji&#13;&#10;6nxOJ2MQtKVQv0V6hG1VSWq2c006llXcx/USoMF6GkkQax5IpzVTOhjcmNT2seoZtGHH279Q3WG3&#13;&#10;YBaXLE0+TqholOxbDOQ27IhcbqycqqfnNO/ZtqhtxO1h9ry0eN2q3knszLZ+Xk2peC0ePVRNJVaj&#13;&#10;t7YJ62+Tm2W4p5jZLHBW1fxN8VPb40trejl3xJR2SLU/KoTIG1GPNUW802LqZrU/U6tTMS62VF4m&#13;&#10;2Jj9VO/lPW6gPNU/axuBtvm8t9X+as8nJv4rCNZEk1mz6bRRy5b/y43ZSFvF2pmRTTaS/gdHobbT&#13;&#10;4mq1HsyFbRQ7bTfU3bG0aFoRNVTHCsuo7TY6Vqda1qF6wVtXgT1Xzb43lvj1o0K3bGpWo4HjhtOo&#13;&#10;7NWc2tWF6w71WF9UL88WtyHgv6sV/VgfeC80Td05sH8h1TVwm+SOvLk0Zt0zaRjMSaFpKrBT8FEN&#13;&#10;B2Cm6wLJTqH2IeJT1U7KWsDoxjx228TBfaRmcRbYV6bRayIC8djZUO1b7Gt0xY8+e3jEnik2BCSF&#13;&#10;iK10cpttMQkSKpmyibrFSWLlS2MrGDYHnh3NZ2pHFQDWY6POoCywYoCyLGa2K/sr2OIjfSUQsRco&#13;&#10;ryUX71N6SEdYmo6FmeMxMzVoj2+hzY0RW0WITJybMMYSMWChtJP/0ETib6eCWjCsicl8E0YlI2fl&#13;&#10;VXVBHRVVAtt6AfVO2o3CstXFRToLGMp5CyoEwPi/JEXUix6VRrGMQhI5LvHYrTZUX1H1Ok7BblsS&#13;&#10;kzBuKZXXZ5RxCGuJAxHPPDpa5o2wljO7xHOlHOYp4k5r4qscTZeA2KRIu5SICKuj2frHkrFkIijR&#13;&#10;ccoqo11NRAGt30M4OR+uTinIGMCbbqbyro89x1PWrgpOo41tSPR5lCRou8kB3OJ2ef+UsC8iBHFa&#13;&#10;DMQp6WgjGnpeWUzQgRsWDt4wQZEFuSrS6PUkvHGUiYbYLo512UWDyC9RAWlaexcPG8BMAvqfBH43&#13;&#10;UDKRK2YdqpmzUBe5scsbld9fsYPSonIKmt86zKCb9JlNZH/oqB+qmW9GPcReDdmId978VFfBfNPo&#13;&#10;EE0mv9ipH0QE44xYAag+ZPd+UvJkQIAZ/ngZSkJISjaF6Ad9y+OfCWdfw333NWFI3N14ocQtdU4x&#13;&#10;Z+qmeerCEqz0MEn6xoEPfY7OmJ7Ero6G8VLRnJBRvKaswP3yZBZwUVQNOExy4PyCgEBkL1sYbwrR&#13;&#10;bZFO0kFQqFQnaBJvzJc63JNHqaX+29hxtND8qBUm19nQAIGM62JMstS3YjYlCyeT9RiXmzrQL4U7&#13;&#10;cwRiRViAq7qVvt7G8o/W/wOtK4Sp9FY9zEO9/KrP7E6NMXieagmyjmqZPIbtSewFZGgb5+3snJj6&#13;&#10;YHqEYoRY8CRcdzFuGNoChfNxBC0iKT/uhe+Lcq6Jdj62AwkQTc2TjZg8OxxAd/9ssIokA4Q6BP91&#13;&#10;9dhehSBevO4KC3hY0fVsFWHO1jwO/LWoiVg8TAnkrWP0BkLBBIdcCfzjJvfSflNVJcTi8gyZuABu&#13;&#10;emmWrJaCGyJQIXIlJTMhcM1gwmQqFo5EgtKSBY0inq4MtTZTclj+baWNMeFI/NiaiKXcTYWFIt61&#13;&#10;51MZmXEl6sNJTC9CmCnbB4Gv4mmnKYSylVd+KXl1ytEdivy2ogXbz2JXtPqTH1PNtLHGl/1tE0te&#13;&#10;zKubMoEcwEDrbljfz06Rvjpln1Iy+p9rt2W01HbJHLLHPFNjYun5/1VSV2j5naZu8mQi5FcpooEs&#13;&#10;HkmSDyTU2lLAvIWzSFSYkUQ4DGUS7c/binJfMuXtsrR6TBYlPTSrO53qVAYaAJqxSnii2BZFFHhl&#13;&#10;rSkD18+O2VnjHAxO27NWFWD+D7d2XFNPOSkzOISMmDBQfiCRYK+s5zL8AmNClb3pH3Kd8sNWvymp&#13;&#10;JPpbTTInMaRfQuGx7GkkR9raqXUxldVpMTTDap7VKTFYMg1cVl2pP8pE7gD1Sy6pT3JQcEGWZWBs&#13;&#10;22bz2l5rW0ZuJgZeQKXDQPGWVEfLZ9REgpPFMLs8g2hm0kKzWJTbMSQJpRCzGIoFkSwLJNARxKFg&#13;&#10;tqy9PWAlQLWIVsmADcVmqJtqsRUnkACKJKSA2Isu16W4i7InqvcUbeoraoq2Q6Hh1/sVy8NpjiOx&#13;&#10;6X2v7iQ3fUZCzrArLEqbQYK9T36Uk7/gsrPa33S2m2ueUzkcM7LbLyrvwfkBo3gBZ2F6Guj2eFcv&#13;&#10;0TImxZO2uywUb1sWzcmkgMs+ygXNXSxQL6WzfdCaKNvUxych4aHjjcSQ8aLqcuXb9MuU944nE0L9&#13;&#10;PrfjdmXNgRS8adRVt4xaC/LidsW7ZaaZfNtSwU2LPbaYMRx4tHFNJNKrxKiR3EewF6oX1UB8bnJz&#13;&#10;FBZbr99Pm6pAdbHee4m6a10UFmu2ptE92ZS0NsTbaRXkmk2BqtTgT1R1s2gOSzy2wkVsSo6n9dT8&#13;&#10;2DfAVqkBskC/PF9vjwbYoIFQNngG2KCqiSsSJAsqJPkmxeNN4sDaLA3ihWwlmQWoh2UUC6oipGJb&#13;&#10;alHGhMAspCWxabyA2igNyYbUWFmNT020NqLCqZ6voW1FFpqKA3KabFtotJFxaf6WtRr6RV+Z1MxY&#13;&#10;UTNq3Q3WxxsO+j6n3t2uu7Sxh1fCeIQZQK5rlV1bLaQ5u4CYssbZlFjmQHjjs1LkbbNeBiE2gPWP&#13;&#10;2KMBVuMcowjZnysEWMv18bGYMlVyYU2aJ1IZxjH6nTYhIl6efWz5bIW/T/kmdI4iBVRVbRsomtCr&#13;&#10;xpRNT3Gy2z6W+KCxoQnnA18i/n2JKfWmFIOB4iuJwIYrRR+pEsbcakvhYfR4TtKo5uSSjsGENiyk&#13;&#10;CyZDuCfHMBlGU7ZGsaVMVrnU5Zm0ZdrTHHoi2D2UpjdN39sbHiF0WQb27fKkNlSXfgHnjEgnfvGZ&#13;&#10;qWtZTecDaRCRCDIyEK7o8ZbEkLojxAUrc6xQRJ0eOxZC4KKH6PESekTfwvN20TSL3TdokdUJMREj&#13;&#10;5Uz7W65eL2O8hHhYzVH6Js3YCcqmdAy/S2L5MWkICp8B1FVF1rhm/6GpE0ZHwD9oueF/VFnitr6f&#13;&#10;I+2lzSXMnYk55axXxaZLRtVquCCURzyTNOY1Jwf2wSldHYWEM5dsjs5ltKTJcSiQmbE2tUR9NA69&#13;&#10;mUpSav25kcbGy0Or7jTla9vDa0rsEHJY2cALv8j9TSqNcaYXA3JEXsNWBbfZ3rGm5f6mk+U5YExR&#13;&#10;sLpVvOFtbdioE67EUYHHPosFnxoBQsRHs5IUryTEi0fuioEUKA/UPMDSOQJ9kBijrXL95K0I7vKt&#13;&#10;tLE+XvYIzUPJnfgywDx0CfT+vda4svEjnF+gSn9g8ZfxHuHUFFbGxhKoDt7ctEvaIL7bCZuqUUnW&#13;&#10;lJtn5ct6QrlCdoLHLZ1msZYEP1o6IgqgKcv8LDXIpNa5dskcBGSDJ0GutQMZvVpNKEtNdQK2LWrT&#13;&#10;0FnrUMgRhmps9F4LJgGmLzmR4mgcqYXhYx/yJPbIqAQA+ygiJ0ATDZSrKCAbr9/nOjHlC3V1CxNA&#13;&#10;hmJXJEkJqTuKds55QRGOd23W7wKmWegPl112d5Q9KnKujmKyqnyynDVjuxMJ08NmdLTDl2G1O8Gp&#13;&#10;D20DalXH+OenF114oxJTbQKFOSL0ry0yjJuwsNgkEEiW8KBOajDEFC0mLAqu/Nyp8sCyxuPzoD66&#13;&#10;qyQL02KcEHhCKm1kaoDhVVhDs1GWJzZfvfCkW3ZgQekM2YQxHKHSCreJdzk9PHcWKYHex86ntccG&#13;&#10;JTWpE3WUJO0seKwzDNDcEB0UxFkY6BWWFfQR27lxnbXdoAWBAqLBYwSmnBJY18xbNZobY0Q8cemr&#13;&#10;c7Zlg3crEeoVKuzmk2COfDsSGfC09NrgtW0Cr5pcWVBtcWWjAMgUL1LyWrHBB0064nqInTVergxl&#13;&#10;qbWtaBVt6mpbsYLXJMO7aKT400pqcKYZsqU2ueFuV7uJOZFF9NPbCUdR+G+tS6Sib6WtKwaHBjLb&#13;&#10;c0tLOBECeAxMdvcXVETBn8upyuTPcUtAfgzgkaLBdWKlE2OEhzNSU9oV7NamLFEc8dgQIDFGIWIj&#13;&#10;UC4tJ0siyCxumJGINsu6klSks6qOWDL4JTrfBjLBqi4C0pAvUC3tWnhKrBHABkZrcHXvOv/4IiL/&#13;&#10;J5MXyR9qnuUtEUPdTf+byLh2FK0Te2pzdCxhqV41AOUETXFXJOV2RCxTILn8H8C3Ro9VyxN86VZk&#13;&#10;4sSLPQKxNtFT7s1J7E+tJewLg+gjbroqTnqaIkhVaYAJl9SRErJMdKopgcq6GBMaewJR9QFjjwdu&#13;&#10;uEF1z6c7C5co3XUWB4oV02G/N2db+zYHTfNvVft/Xgb9nt9WwHzqCIyBZjYF4yBedirajYVpMW/N&#13;&#10;xPWfp/VhfVObiN5tti+OY2trbTrdrUDzsU00qxABY4L5VfJzJ0N1PG3Uv6q7oKhqyAXq5K5bLxKU&#13;&#10;eBjWq+WOn9U8queqsqHOl8fLSrUWBUrND5jii+6ElERxosrpibNQHwbY35LW9VHL07Fltn4Lc+2S&#13;&#10;/SpF06lLPkH2p4+4LVPErdkn+oZsDpUuqjPqbVBTuJMxNp51/UBYdlo6bPKRnx0WXeTR1SCBY6ee&#13;&#10;dbsql12xbVskdusup80ffaVS+Jt++mYhonb+U7Gr1PVXttXa1rLqbHAq7E9Hm1VQPiXte3fy3qxQ&#13;&#10;bLnWBst0UXEm7jiVFwElSefTu2pqPJAX9VF+BtVJxvOTAtSaf+HA8kGWtZMDzR+W+aObWsQrWI76&#13;&#10;qObe803Z4HZ6FfRqO7Go9mhbLQ3axHdqg3VVgmOHZac+u1Hb3hbLQ7LQ3lUey05t8fzbtta1iB6u&#13;&#10;Nu1FA8EDxVffW+qubeYHXvW7VBA8to5am3i9TrQErEVlxjyVFgrbeJ9ttTUairI/Bcega73Eoiwv&#13;&#10;9SeP+NvrGdXNjBuGBrsGsDkKhsc0mnSJyntOTEIFG+1tOap6P/qi3W2LlwE6REFd0RSY002y+qu9&#13;&#10;wWQfwJBNaEUbgMYrB8wuLaVnNQLgCzQ677rvJ0cZEzyg35BSlI90GyWxTyx7o/vqAhR8HMINJMD0&#13;&#10;kwNda2FVClANGgs8EmTiqFwZGIWRkdu7JejquDm51bjEJrTg5iRRl98FYJgpvrHM6oaM6Kek2kWH&#13;&#10;a1LWhHyqKk29YFgAL9YsQk0U2mWeTnBspo+NyIji2D0EAWC2IGseC/GkFMto6S4+ByTWtIHpKhGk&#13;&#10;mhdymJdJVidQLeqxpsSoYpWCy9Cx6rn1IfdQ1sBUqZiRkb0fxgvmcuxOJM1S3wXGpQqupdFTtGpK&#13;&#10;zWStT5cbWFKTKaad4GUDEkaOhlYGPJpUEesXF77WkdnagWSS+BpmBpdl7qWv2QFHa+swLe5ZRioG&#13;&#10;eaU9FFp/0RYU6hjsCxFoJGcziXJFWVBIztAyFKHoDl2YsBiA//6hKQP4UEdaAA/X9hKEpmkAfUt9&#13;&#10;DNxMHwUB1M4nEFQzkmGmBiwXJPKU/kxtw25CqUF6ypQtA/GpMVJ1oA7su2z67C/cqkSbLugfjfF9&#13;&#10;4KVRWG+IitglrdHSWbzVK1qT6h4WQVKh8VdXl3mtJMdAhPAoC5SmiELel+Oit7axKdicVlbl2UdI&#13;&#10;mjmgLQNrawvFfLHdq0W0en1sKXX2h57SKVEoD/SDSkoHlx2hR0WScAbwLjcgWqaimjh+butcBGqD&#13;&#10;5iCGXS0EmLGcTYXWzrslMRJIyAQGM3GxvC7Ji31XFWNyuwgfKyIWnvkhLcrYEBFoDrBAL4EUfEnh&#13;&#10;GhmC42jHEMOIQZHwoGQNi8QplEjSrHgdHop/r15Jw8wIeZxetg6oXyEqv+oNoaZwQiYEJZBoFGaa&#13;&#10;o5p8t1oDldCqmhbCxhBfTn5e8t5flxqXG+dbBJpawfFrQCih3oDiXQQONZxD+OJA1TYjGJB7kcPT&#13;&#10;oiusxiO4saR8PGVc5WrxtrK/8YGLElibQwZdtK2rx+HUDFpUEG8PTau9FRaKdVfoGzak4JqcPB4R&#13;&#10;ibJltlouVWzrtnXgLWlaQSnfMbTUm5qymrBWhmq5ELSjPObigjtRdbZgsKqfJMEYAQW28kPcaZ6G&#13;&#10;LCUqAkEyHB6kkNBQxnzQj4F7kuRAxbppxyQueXQF9sHjZdLft+mC1pH1g+fXbYxqOrclhUA+fdYN&#13;&#10;8bODyQE55UGvttTUg38DIjrKAWCjTlWnqoVjJmQ1twQaiRCzUyJQTQLWbdHteJuFZnOjXNXiJ/SW&#13;&#10;C+mOFi/5t6QyRPrfTBZkItU4LKFO4Qa5F1wTqVZQl4FpVrMwIwrGIEQJJq1yY/VRbD3e2kKVro7P&#13;&#10;GXi/AqGMVQEBxRsELlgz56eIEK6IQ/Ul72RukCFbIYhJBiF3IG6UsA0R0YFMp+V1IHLqAONQRTmk&#13;&#10;SBIhJMS4moCI4J1ub6wuicsiYKTIHPwW+C30IgmUKA34Id7owTCYBIx35B5epeoeBCYiEMKCbAJO&#13;&#10;1jtAE4KYi6dXckFMcALlpaSpIEiZEQrbpV3kCvi5SyNAzW1MImNDkZ31HRNbDwYgk5FqUcWV3Q/f&#13;&#10;0qyx2DKYFLunsDxbICtV02klHoUEV0K3jk65ij6FbPdVYth6bNxYKL41gTPOTEnhX0g2yVQsSSOt&#13;&#10;vFhaiwMQm28kFoS3kF2Q76TA+LBfxQr4mnpMD8sXW/Jg2ooIFiz03ki428YiVSQLdAzgi1PjwKSq&#13;&#10;K1Gol9Fkknk5BotEulE640RNiNyDneiqC1veeoNtH42+bii4W07G/0e/WrK6hf8DZaqB8a0Wz0uY&#13;&#10;q4KObUlmqkuqB8HGm6OmlWRGlLb+TKpXW2fbrjXN2e0WDn+3kmz4apvWRZdE+lTcRX8YpnXZo87U&#13;&#10;y1JhaSJKqmOMsxUaMhSm35dl8OJo35W/jWfx5WB40ZSXY3tEIPY2lZNpApwepuRStFaRpIk5lvy7&#13;&#10;ibUZ0+t85o8kx3ZvMTFr/RU5XcZEnVU+jpyxmeT3FjIly6xxxfTqjHbA1lo98F+kF5xiwWxNxMXB&#13;&#10;bqctVE881S1mk06lq8TLC+pqrkdSqNxLn60U1he1N1fn5E2rU5bmOtiLrageBKg4+jJ0DoCI7IWQ&#13;&#10;wsPH0dkJzqE6eiIRc0SSSTA8UFKxFacRaYlMuIEURaKLltooVpRC2jL0BYlpGJzTUUFmSHAuN0sO&#13;&#10;3SxpvJHxt4sIE6Psakz0+ifup+vb5jrF+3yP6366lbj6drZcKau4E2MuU3qg3atPLZcWgs2cRwI2&#13;&#10;zWtx9HDerOF24yQ3mT9Nj+UVnEeltUqphsokUcC1Wv82xLiG0trErjd5ETV8tbzGR2O2Bs1Ck3oZ&#13;&#10;NizV5Iy0HbNLah/NT1OWlippR/qoozpOHxMV3SvTHsaJHELIdotS/q0vFDe+JohN0dpbbWgVq0gF&#13;&#10;hxAI7RqVzYij8NTTi5JNkEin6C1ytxSnTNOtU2QTcUqaMo5JR06E3JbBiPU2CgtUkXCH1JMRRSwb&#13;&#10;5b5eoHtrNQUD/YzJpBVSggqu6no1HSxSTVy5N2I9aQCewlRIbNOmgLGJl2N5uzL+tDgRwWXpZ7Ha&#13;&#10;lqfDKgI4YHvhw1Jgo8EkBfl4HmnSsbtdoZV1lZTLLB6MDKA6OlZcgPu+Cpah+Pw6AKgZAFLMVpUE&#13;&#10;460UsxTqZYBFsoDWNV45z9AlOqJGUByoE7GNCVAUgmBQ7ktZDkR74i+RNNw+33yRujH96MTaIR76&#13;&#10;go6oSF2nagfYn5scuJmYLLK/Z4EyfEoClQ1RmzMegmRVAsiqBMiqAvIOPFxfuR6nWFX6qTQCinef&#13;&#10;U/wHOt7k2xkxunJKSoaSSIKKc57RDfcmUgKHKXBHfZEmCjE5kBiEAgGlJn6BxhGQPBz/f5ETj73r&#13;&#10;9Q/gG28Kq13AtgxZFJq73Eko4oEL1gQ0ti/SUYVH+Job5ggQ8BAQ8msla0pm1HG2xF1OJScHbGu4&#13;&#10;CaWdq5pkh6IjxZUoESwpRWm5M9uKskanSSESYuQlMR9B4D4La4c8aQpNmGow1XZVQrSPrY8ibFOy&#13;&#10;xpRoVr4oRfSaVQ0kDE2dKW1WgYZCco4OTlahpJTrcoUyb8FvzrbBJRHguVVDgCc/OuHKsr4nEyDH&#13;&#10;Ep9bmb5qZQw9iglPUesM8SaMrNJmzkkCCd1r38pmCdVtYMiiVNkdSZJqDJfLZUE/Re7GbS3xgMnh&#13;&#10;gw8GXx2k/1g+lu8KoEO8woXlkv/0jCcQ0M37e8neW+bpwZrwa3egPGyxiSe+xZ7GaU2k/rRk71Vm&#13;&#10;1e9HrrA64KwCSvYekBU2gmBw1CGJbOWikVrW+wNnYmyn8TMg7FByU4OSn+ECq5x4KMlYGOESBpYr&#13;&#10;HDkKMDDSw8uBStzggcNb1MZbZk7GgGMLUBhWaBicbQpQUtzAgFCSyp1uF/dTh4ZYo6fUfZxYIZeB&#13;&#10;Vn9Sz3rTayz5bb6V/mUYxRtHRXLgHK1C0jqEcl8S+dV7cEXxLzzsJv8kC0ba1HDQaoMwlJILAhkA&#13;&#10;y6CByK1sJRTPUNn5fYxuYqlUlEObB7y4lzosF/XYmQ+OG9dZqROpLWT6kail6Vsya0tmVtlGdAXB&#13;&#10;qVNiiEOLiaeZAYiOOCJo4I3QRZFBRkVKyIo6WRJpKxFWKEuxiJA2KSFgbhJNZoiVlEm3Z0JBFgtq&#13;&#10;sDa3pueC2PBbWeC21mLs8Iqs0CjkK84ivnIKNPU/qB11C2rEVKxA3qmtbY9O1DZQoHjlp+rLq0w7&#13;&#10;xORVTG/akigXi4nS9SsAH3xMQP/7bTCu1iwsxTCBWdc7YwLHmWDe4ntii+Pym7OWoWLDWx0UcfWu&#13;&#10;jinXZxM+xPkSV6hWXExsUcmk8bGyy7NSqziO/KSRlt6MWwNOLDbW0eKhNkutrgVY2RrGor4p1vo1&#13;&#10;C/inyTb5qEjyOmOn0vK1uSPfbNS29VOuRUxDe9rixsjWwiAyiOxpEnUypzqQ+jipZKTCJGXgtKEf&#13;&#10;A6KNo862klUUGeUKeraLykNK325L2ZZqp0WBb6WdbaqbQALlqYlvymq1QL6JTreNPyymmyLHkSWP&#13;&#10;Ta3xPquKDZaVb6Ky3+oCe+tloL4sq35eW+lgJ+Tmt9J5b+O63xX27EVYyC1EttRQVjEKqPNNJDsq&#13;&#10;I96XJvSfW+LOt+WP7eiwvt/En6Rq32huqI12MT3TgWsUO8UeVq41CjQ7Lic3s29bNdqFwe5TY3W3&#13;&#10;+YDE0UXrEjxPyaZrILar5Jsb5ZbXdTq/Nb0S+FPis904c1fk8tI73U7KNctmSpY/rBciOJ0mYxxr&#13;&#10;VELnzU+rG1m0aU2aq8pp7JB4mm7enui8Doth2lVZlmZUE6ZSQjhFXooynig0UW6ZErcueCpjw6V9&#13;&#10;v1DosiIetyKnXje+rHja6HgaoIbLyWQYINC+TvKqTUG7LnVbN32ptahw8r6tDdchdHHIutjJ3EeC&#13;&#10;euwkSIzELrfPyop9dFFElYymyo2CREhH6k8CICNOskk0oIMLWpExd176Ikb3YjYj17Y0ypygoJ0F&#13;&#10;HM+1CA4GVlX/FFSUn8QMXJoG56XWeVFY86CmRkN5ZINSc2Bf43FjzSljwyNPkAr62gKmtItI/P1C&#13;&#10;Is7pYU5di4yeNSSgnRsB4pPCUrlApvWocPWUixfTs98biYrzZpROfMHLmkmfL8+QK+yl6+iKFkoW&#13;&#10;RqCtoEPJPfZatCI5Gem62FymquqG1RMx6omT/qZ7HQpAXV6bipq1gzKFAIBAFQAUrwHAf9HOgP2h&#13;&#10;aHqDhsE2I1SPU6VadaRqlQboHfPJG/gkUB8hVlOAttc3MzguoGLE6gPH5sDHgXbgheQ3OGlILgVA&#13;&#10;gGUXLoECJgY/IMxD+aBJRegrEiQksMiQbImI6lpStKVrYxmbAHwJ2ZFJ2KQLidJuzYHJeGPfVUps&#13;&#10;qcLy7FSUNxWiJYJkkpDgRZB5UlTrpRWwdXBDLLqWCGlW2jmUU+CqxU4EBgEyQoF5zEoQof4uslUg&#13;&#10;fG0P9Q5KT2N5Q0g2p4EqEoPJmbNMKgdsLkAD33IJZ+6PwfjPyB/tAiVPQVQeWSQf9ifJ4eKUAU34&#13;&#10;nySizim7wBVOFHvbq1KCpNVidH/4hkkMS4EEwVsIFYFS3b6TzkqkkeJWeTv9Q7n/1JAl/9UaOXbl&#13;&#10;uMj04IQjepglql+j7UL85cpwzvnb7sTOV9sA6FKQFz0SBN1uPVYnKubmoNjqgdf4gUQKpM6cmw9G&#13;&#10;pEJrylnUtu/raWCMrHkwYrDWNHO2pkmpdmoHM8HM9FH4Y5NBYIIQ/W17arb6oNs31DFrc2FDVbiE&#13;&#10;jtjTk9QHg3vb9vdIDtgrzT3Vc2sWhbmhDXXYkM1shKIEUZBVqSWthISd/7iwG+1ohmRs49kb4nmk&#13;&#10;RDmfOc706BVliMvSUX/mICDy8jKciPx7mE89ugBxQnKIZEeDTCDqyRtZIa3Q2KA9MEFpYd4vbnsp&#13;&#10;BsI3T0taqJ1TbLASS4t5DPoDY2i25wONRYRr2xIzHmUfSh3d8TDJ9geOL+pU2fiYiAxIkjsWJL6l&#13;&#10;5exdM7FRM+IC94EuiLqhGTEwbwO6E3XZgV/q257tNPDO38dqw11PU+b9u3NBdjUDqsBUc06vTrNc&#13;&#10;oSNQHnVe05p2Q7xt3j+1lcgAai5QEUaO2Zq407cOB429QsdJfbEojhpM+bZs/uunR/dGZASSfN1Z&#13;&#10;qAsbrBKTdVWAfv+nVyYFxARxpTqbRITU3lNHKneUqXccaszNslN0aVQJJ11CySSxswAfReSA8RzU&#13;&#10;63HqRloSXqpn65iWhkTe0Vxty3Sepk3RXZbqKBl3siZM/+X7dk4henW62idKTZnVSraubT1KZZ2J&#13;&#10;2KQXfF+ICLlIl+tD+xNawN83rGc/LetHaVT1m5HJib5GTWrrF9aEJLTEmUUF3aOgNyYLrHGz7U7U&#13;&#10;/Opoj4ROyi6gdMnrfV+ioDPZl1N0uuy5trf2FEyVqWmiwWxJJtFju1UQtSUQIlH/baW5TZOutVUd&#13;&#10;IuoLY46t4n4DVV1MqzTDMbcxAasDuJAa4mLHd44cx8+nzHWo6uvUlqgSoVPWijUjOtl1OaStRVY6&#13;&#10;W4ED7Ud2rq9aG0/HSqCD7WwAPBFg2j+TZaPzrXzk3WnEuHtyqaVNF1W+VcSoWOIhEI7BxwxPjLI1&#13;&#10;vNBdQtnKbWKALK5DZj4uKtnKA2OezubVW4gFjLFQ3rS5oDzLmoZAhbASVuXsSAnlcjfsCWbErGRr&#13;&#10;GEBHm92CCCW73RjBCiKVk9aJCTeoMUp0xquPo2c6xfAgItvAgI435iVyoXU02xaFipWE1nUNJMmz&#13;&#10;VxbGTsodc/utjJ7WVipMy8l2iVHPN9lcmoOaoKgYIr6Z7Q2haxTJQ85n1CoX0kKoVD0AXFyAf5XH&#13;&#10;QByopppIlIh541hu6wdsOLKppESCcpUAZnOfh8U5dvlWo++8WS/erffH7QjY5ZoeSOQBaICkA/bc&#13;&#10;+Zab7daVosjRGJvj5cGnkX05SCz52sxVlK5bNHxe22wCsbye2JUXmn1qKh+JIapRSqK5wn4Jga0d&#13;&#10;qVZSBAWVUE/Lu8H5gyA2ya125QqBAbFIDVB8oTgGco1aBQA9Sjqa4K+gYs6h3K1pc0JOSAynoDFm&#13;&#10;S2KCzE+1MATbqi0kEJ9TlVK3rfRDrqTsPg+n5bE/E0WBrWk0yMiIEWc0YkEJmSrNOauqVWbFZSgZ&#13;&#10;bKEjVFuAOkMmsGQJZy4mDCQpTCZJ8V8mNkooopMVjUIikzRFijkTnzZ//muK5P26BloJN3cqAd/u&#13;&#10;uL3wIkQH//mrExOOJR3jurTLALVaClVpCmc0LcG+KvnemIhrAgroo1zdYQHE8BWJJJrasarGqNHG&#13;&#10;rKN4Fbg6soyC3W5+ph2gV2kMVt7iTiTAgEFhcDi2TY9ygPuUefNCUiHZqwtCzWmF0Bo2unF2kfxM&#13;&#10;2mAgmAkevIw4uMynPHWflQPhS/9YsX8nrBIuRYggmKX3pMTlxSKsKVsmYWRnxacYzijMTrcenRVD&#13;&#10;JSygBmjiTKS4XFpUSYctKkDiwXDsiP6XlgQiAgMBB4w0fTKO3I/5DluJSrLMSOOPPh8F4X1K4maC&#13;&#10;LsL6kd3Yt8tUxoiqiOTUJH6hcgiuZEKVLSW1E+ahW0S0IqG/O6wTxJezlXAjwbyQqNaTOvUyecnC&#13;&#10;N9JVHpksKiOpmrHptq5hbfjbSPOptE/roiTYt4j7lM3VFZmHbRsWm1JybVmGi3GmR28JULYQjPjt&#13;&#10;ktsyUQAeJwjAnOsSJKI7Ukw3/C6nbSYXiLaojRYckzySxuWNp+gvXTYkrjV4DA2IgVvl6WRkoTsy&#13;&#10;xI30scgwJ0fMaXFtY1a9AyxR5YgIvanyj6otsOqy7YwPH6DfIPlA3OoRFGg1yiR1fRahEcS40Uar&#13;&#10;J4vU0We29WmwLM6oDyfp6qT1vzm2TYtdGY6fa2Sx43/KN42DRm2bFU2xLS1sybSA3kG8exPjQN6q&#13;&#10;TC+OXtHLBaSO7E+rUKx6n39btRaLrdqBss1Wox1tF+m0giR3eN9P/Dftnp9VBZicCst60ien1X+p&#13;&#10;9VPqWoq1KaZsLfnhvV2+3rEm1rHLesB6qQQPF2MWKCzaIGaoVtVCt2ohbNCstCaJEtskLeqhX3ip&#13;&#10;XEW8UF95JuywG2JLSyiUnWKCJFBbJCtRFEipmUQNoityQq7GMWFmKAkYgbE3TvxPh0bYH9sFNpAa&#13;&#10;QWxdxIXanqnzLdrGI7+zz/tKxkF0Ggi4Z5lIeM4jJDxlEDcxLH/bBBBBvrWREYgiGN9CFLbS4xWN&#13;&#10;IVUIFZOZnWW0CkgGSHjMu5h4IKTkioBt4jqh9K4UcBY4pEhlI4MsYGUj0ESGA1WULGgUeV9VG5W5&#13;&#10;qz3vKnvpkkkQhzh+KXuUplyh+2tTO2OFmcmv7jTHD6AhHKA3C5NjRdzKw6iLffi2NsSiJVTl+nc4&#13;&#10;mN8m+1tjA9rIyA3FPUu3Y3tL51TtmNCeGJXHGFnoWyTxQclEg5qVPFYk01HwhM2RGSqBEgD6Ev6F&#13;&#10;rryBNQvabxy0cpIvuSifb8qBWjglxme5tArRxy8pOnloEyvVppKqj57wfbFTQzAT5b8nXX1CV4fR&#13;&#10;SBTPXpXZRlPiciHmTS/a6WPTLFUY581okQx/3lYECPCyoZfLnsqFijj/N3NwGLBq6zL9MpMBSOdo&#13;&#10;saD3/qRAFu/0MgY1UEhKdmUUf9+1WTaySbZ0RYncHNAQk8XRcsC++LE22sWtrlTgNCXYLE2L3v1g&#13;&#10;iyLuPjzz8BgRZuampNN7Qr7KUm1LUj8vaxVpcmkU+BRcFslTifzd2bfYjiDs8o271WRGRMTNl9Ce&#13;&#10;TeolcbRyJWK5VthI+2p9rAa1me4udzOU0n2vfzjFn+p/B6gVn1CxpyndWFokEdn2FoQtz1OJCLG5&#13;&#10;/2puTWrSZ7gwxN8dP5H/+k5gH+PVhG+s5JOUKqKzrzAgFFPnkRVmWnar29RbvY2aRnLGXQwO/zS7&#13;&#10;SmmD0yEmRUU+LnJsnvMXEUJmURNg9MziIWXgrEyiMzHCSbUhI8NWq5ZU3jwT+3OHh+ankZXuLSMu&#13;&#10;XIn85eetHyBhFbyIcGoJEJAZjgWxKhBpyKdZEXVv/DRsyIBAzySDAxsIVoVwGlCIUhyx+AoddGHc&#13;&#10;EDQxBYpkp1TmvViROtVCFSFChkTTpwxTGp2dximI+9mUwp2wCytxEwIQ6jMycnRBFYkeIitxANc4&#13;&#10;TYCuFhKpUfeDtgQFuiIvz+kLr3FoGJL8CUibZQd4Hr/w1Y20Dz4v7uos5ToWsCt/zogmd0C3hUDY&#13;&#10;U80i4epaZMU00VbLhymtyokU8xpA0qPfHYMRjIiMtsUliMjcWtO2+bk2tYLwXvsCoQLGtLQI28Tb&#13;&#10;BDOMv1OUYxjH5E3U+7Vv67JLjInUyUOqmvk1yyf8XNv3YL999nWo3t1CW9oLgdaLCNL3QILEjBAN&#13;&#10;IPEV84Cy4kG2YdujwS/Jp8iXBAoJCpwWFRk2UFmUwOEcEosJsvkHjJZi69IShY5E/uR3aVnRZCEi&#13;&#10;K6CBe5gYGoyy1ZeI2gKhXOnTaiKIk5sTiqnCgh509LFE+qBAYqaXsHJcpq7Ju7W0fCrZ+ltrIFtX&#13;&#10;QWrkBpIS01ECVqVdUT1sxqBouNmMgNOSy2pRi9TeUdVkz6mbnELV8UBozitmUQszkYG1WI7MpDtW&#13;&#10;UQNXYm3SzlNra2bRCypDtXSdQM2kw0nEbtZogAik0JEip2xqlL5IDZk5cZawIpESvElJpEiJuzSS&#13;&#10;A7WpaB+1u5S3W/qiNFYsUUfEmj7P1CdHmUBY24z3MnzjdPFF7QwT+XqAuDZ4YHjRo+6wJi3LZii0&#13;&#10;nYdY1pJNbbGi25qgeKPPYuiOlNAVG4neORcuhdNuzij6m+4lbFCaONVqfO260eyVWe9TfSKwKhJv&#13;&#10;pVVksd6q9PN5auJqr+xRHF9tF/UB9ETaKXpEzaVs6o8mrfWp+JoXL6ePbReu9o+W8fgtUzSbx5Sq&#13;&#10;Z+Bt2gJaQKUqkVmB9YUgPW9ixJTbSRV1wuJqSF0aW2kxLSZK2VYWscT8bSYrMbAaiwNR9MxOSZLS&#13;&#10;FhpGoWo1qBIs1bOnXbRC2i8TbSYWosLUn1NRddTZMesca2iw22h0zeumaToo30zVntmp2ta168R7&#13;&#10;lPqhWrsB8ZeTA+CtqpCA61alybNYTc5amwr6or6yC6yuAwIkS0sQolNRjhGJIfSkkArBWxlvWaB5&#13;&#10;7NGVgTItBYIIIJ3E5pPCITSJnKepFRsl6wMokrUsr4J9HZknxgRxoz2BsRTiHhGEap2DBkxHNNwd&#13;&#10;urTFRTNLQJ/i63mWQbYM9BEshKWMfLshULd5YQyXB8z0sfkywL5c2+mgNdhCSolfT6pnEKKLBtlT&#13;&#10;N5jxb1lBTMMZAjVpYbzTYxgYGHkNh3wxeAh4HJXXHbctwgPITcUxos2PiicW1PYzdmHQkhcxNcV7&#13;&#10;ros/lrV3nqjdnNJV4kn7/KXQxe/ycOA3UO6wNaPmJSG6gf6ku313EuQVEJlLsY16iC2RXymn6HKg&#13;&#10;KlRlE4so1OaRv8XphjUWy7EzCtsANVPaS2RAlUYvxRlFGcXM9EqZrWdSagTs5+4J1F5znAcbY9Q1&#13;&#10;TOV0DmNvVe+/UHWDAeQDCgBeJ21yIbYlN1prKmH7QkXOjdBycpdQXHOxoi78qAJVqCutbDJ1rrny&#13;&#10;QyQbZQaJxJRexRaku5E3eTb1cSgWBs1kjBUQTM5mRjcBbE4CJrGIwVzeWBZiRTJFqvidOzeWeJxL&#13;&#10;i3EuCsFWtMKbqbKg+8U55yiMqMRGEbqQiJDYDO5GajObTBbBfFMZIlwX4laV7qc3oygaAXrX2Olq&#13;&#10;A2G04E0xfQ3KUzrqqgNzl5F5KX8Ttm6f7o5CpCE6zXAdTqoWTo+VTM0JtBabOjBUoO5JoutyxOWM&#13;&#10;lvoAQrB06hGhbCf9wWMx51UtLi6hjJD/INKLy4QX8FlF8VvMRvhgSdkxac8BC2y8Se+QJmg6m8l5&#13;&#10;b76KWVYkXS7qEjilN0u/i3SPZCsQqKV21K0Tp2BqTuBqAv/VCY+ii0tXL5upbTlrx0Bvyub6h4/2&#13;&#10;6GIjnj5YHzFT2D+OtfJR9QLyQbSru0TOVDQscse/UN7D2uM8+IWaY47R25bYYynW9n//p9p20/lS&#13;&#10;2XMYKbqHEgCNs3Ulc65fujoDs50drVotD0XXMe30BrTqjpVyRKq3fJjcF2p6KzY457Kxfkp9qe/E&#13;&#10;W/1pujXdsOUlBEnn+r/H2KsUk0RAfDlAK/ZbK4ilJgmy2arp4uJgfMTmVcRR/8FYfSuU8luYhe4k&#13;&#10;6fib2rf2sR5tCdl1AT6GBUeex1PtV8n60tdi2cyRJ/tgQKnFVc9qpSuNuUwpq463HySX6zABsbJD&#13;&#10;PI2A6ZHM+yMH+3Kv227UrZ5ep950EXiLVrTOR/VdklBfCc/Uqg3OLJsmX4cny6mOjUZkU4OsFpkJ&#13;&#10;GUN7eETkui63FksyiYeC5o2TTAU0MiFZKRWsXi7MWICMCchIkFGOZqF32bmZotlUut55ERiDN/bn&#13;&#10;JhaY4J0bCHMCezOKyglLY5Y1mJAAAAEECRyIjglNukPIoAAADABO0mThAM9phmDBTAGwYeaJwjdJ&#13;&#10;Nri1hgAAAAAAAAAAAAAAAAAAAAIBkEARG6AAAAAAAAAAAAAAAAAAAAAAAAAAAAAAAAAAAAAAAAAA&#13;&#10;AAAAAAAAAAGEjE0VATy1B/icAwAAZYIAACyw8mMykUOGZkUJgADMgAAAAAAYAAAAAAAAAAAAAAAA&#13;&#10;AAAAAAAAAAAAAAAAAAAAARDBAAEAQAAAAAAAAAAAAZzkAAAQCAwCAAAAAAAAAAPIAADAyYA9IwAA&#13;&#10;AAAEsAAsAAQAZWAIAAAAQIwH4wCAArwAAAAAAC7AY2AAAAAAAAAAAMC5mnO2GZXqPCXsMgvuANAM&#13;&#10;iOMMAAAAAAAAAAAAAAAAAAAACAAABswASIAGAAACyIF3eAjMMCwAzDdYmsIMAEAAAAAMAA6Nhvue&#13;&#10;EnZp9cXgACAAVZwAAAAAACAAAAGAICAURABgAgwAAABAAgADMAGYDCQ4wKD4YMKCxJ2IIWQAcYxG&#13;&#10;KF2B8Mw7qRYQwBXlq0HAP0cYl+sQmEYDAQo3ICACAYGAAAAAAAAAAAAAAAAAAADABkAAAAAAAAAA&#13;&#10;AAAAbjzFnCgvpgY6YWggv5rOA8C+Dg4sGE8wFhigADGBMewI0QnAAGgZMdgRwAGABBIQc1lB6QEE&#13;&#10;Uc77njDDBuzAVjADJDWEGVGgFDkMZZjQYYkRQ6YAAAAgAGAAYAB5cBHABU8j8oA4AgAAAMAUAYzi&#13;&#10;UOC2QStXpzEF7CBnMSe3Q57OB1hIYjCKSZPUfuEiM1maAjTTCLwCigJB48S/6BMF0GQHwDG5TXGT&#13;&#10;jkC07C+3dQebj84x6cbYpq1UEEeM0yPIatsbOq2q4TmQdGAADgIIAOMQBBucIKYGWQFpCY31ggyQ&#13;&#10;gUoDAGOAyJGGDA5FEAAAAxQEAAWx0GiOSjkwYEAAAAAAAAAAAEAAAAhgBgAAAACAAADAwAAAAAAw&#13;&#10;ACAAAAMAAGAAAAOGLx1t0RyoAuWwZsSO3ADMbT90AOAFuoZkcS6UfB3d5PNDNKRt92jzDAizhwjo&#13;&#10;GuIKFhII8Bfs5Y9ev+L0E5E/qdbdFIbDG4gTOYc2shoFMjhHNJfODtNsuxVELsPCNYFuvtPaMZql&#13;&#10;gKvXvZrNMhI/CMUx8Hw54J0eW0jHtoj4uMZCAAAAAAAAALRYgIhQIgIoBgAAAAAAAAAAAAAAAAAE&#13;&#10;AAAAAAAAAAAAAADAAAAADEAADAAEbsjoABsAA1HC9gGqQjaIDkFscOSL978ZwAJmGBkAY4CmQzlg&#13;&#10;CRAUEMjRQFCAeYAnwBMMAI4CngABENbAAGAICAgAHACvMYQQBMgGHgEhAEzAdmGMuo3/9gTFAElj&#13;&#10;I5EAEBpgBIAMxQ3BwHmsByfBWAA4gM4AxWAyyAgICdUQIHGJQwMpEkCACGQoKQqyQAQGPMDawA4L&#13;&#10;g1PoZA8HSA6iwCzAhIAkgDQgNZwAFgBghiIA4YGfGQlaaBDxA9gDiFjAMGAAYABjAOiGFCAGRAMY&#13;&#10;xCWCGIIRCIgEIAwAQCGwABgAIwoNzgGYbJTnBOiwkcMPNAQYAvGBNAAhgGAAZgBxzASYHPABF7Mb&#13;&#10;QNuHgE4IhsDwQBjAIGIDlTFGOrY0sxfdYrJ0BWsBZGMN6AIHwJplh4AJm2wMAMAAwAAnsbBcmckG&#13;&#10;on3KxxkDkGGcYOqqA/2BHv4QYBQY7oGJDCmACAARAAgAAQDH2xDQIAtACkQC4OiAYzjWbYfMG9bT&#13;&#10;hhgB1DaAjwkDXMHvYY+QixAzznmIREAL9A+2AZYFaK6QwYiW1jywnBW+dRwIDDIpoyaGD5jAwhkA&#13;&#10;2sAJ6iG4eDm3HEDzGAmjZd9MOtyGwGcZAIAAwEAiABGBY3xGUUYDwhbHIxEOACQXIoIxgAADAAIA&#13;&#10;AAAAIQOMAOcABjEAADAAAAIAApiXyLWE3YP1AQNknccvT8g4X5oXzDFvBERXsY6V2HwoDvs26824&#13;&#10;3U4koX4SKtfrkCWaY8zA55bBmsNZQzGpL8Q4TxITdQ0J2Q4Fp/NyQY23dfxD9UJGI4XxooQaYrIb&#13;&#10;XSKjDISI3UTaEQpAU4/gGNDgUKCsoltyV+ptj2R8uI2k6lUo0uiODd0TzBKEgImGgHhd+rcYAAMB&#13;&#10;gOhaNg2AAwAABgAIBgAAAAAAAAAAAAAAAAAAAAAAAAAAIAAAAAAAAAAAAAAAAAAAAAAAAAAAAAAA&#13;&#10;AAAAAAAIAAjypgQABgAC+gEcAIYAVMAAAAAAAAAAAAAAAAAAAAAHogDAzEVADgxhoAG6WxczQMIG&#13;&#10;2LIDMBBEBDaAGQgAISGAMZing5xgAAjCEAAAQwGAACAAIBiEBAAAGMQCAAAACAQCIAAANdUcBn5I&#13;&#10;wWLvuZkcWiK5XbW4L3mSW8DyFB7qboiFWxsyqNmpnBeaGFR9SHozcr71wgXt8AhD31gAMYm24hoK&#13;&#10;T2Jmz72QnCAAAY2AAAAAAAAAAAAAAAAAAAAAAAAAAAAAAAAAAAAAAAAAAAAAAAAAAAAAAAAAAAAA&#13;&#10;AAAAAAAAAAAAAAAAAAwAZiGNZGGZEDvbzfAYV7GZxQHAjA08ZzEOTGwFDGAj3QIyEJALREY7DEWZ&#13;&#10;BOjAiZgJCGIIAciOG5iznmAG3mMJjjT0mIDMOtxFJ/csyGAzkAAAIAAAAAQA8QAAABCAGMAMAAsA&#13;&#10;AAAAgEQwChzsFW2EZMF9CAzSTzMFJ+h5aCjuEtoIDp/rLifcZJ3gPvhmHADL2PBBU3AoY5EgMGIJ&#13;&#10;OlsiRkAAAAAAAAAAwLAEAQeAAAAAAAAAAAAAAAAAAAAAAAAAAAAAAAAAAAAAAAAAAAAAAAAAAAAA&#13;&#10;AAAAAANrcdgAEyOZEAhhgAQDNQXi/BjECMEYsBvkAjjuEcAxhAAGAAQAMwADyAANoYABkAAAA4AB&#13;&#10;kYBMAACAZjAAADKAAepSuMD+MYjOEnV5AVqOE5RDQ5YRYPQDWjII6yoHStgGZRACRjeMsSyAogcc&#13;&#10;REMxjDAxABCAEYwEYCAEIAQwUZYyACyAAYzGIGMYDIBEAAAAYAYTGA0DcwKPJf2rwxABwIAAAAAQ&#13;&#10;EIcwCCDAAA8TU01OAbZxCgxiPGz4WA0mZDD7IB5KAABRRGMg+IPyhDwACkRQ24CPicWQwXZkzapg&#13;&#10;cYBnYYMAjGQAYABBMgAAIAGQAAAAIAHsQwuEjBgA+SS5VZBhspB+LjQzQHlQpgAzy6Np877vB7Me&#13;&#10;lXoCsZ/eTuAoaW0PFRy+hlU4L/Wislhl/EIXYYkO0YYy1+SiSE5hZcxE3LJOXeADxwcIgHfLExCB&#13;&#10;GRJscEy/z6FpNqkeebAmCyj1czBASRhgAAAAEIgAAAAAAAAAAAAAAAAAAAAAAAAAAAAAAAAAmYBn&#13;&#10;lllgIjIYDIAIohAQ2AAAe0MhIwOxwyKYCIYYIYAYQgBAIhAAAAIAEAAAACQekZgAt5HggAAADAAB&#13;&#10;gAGAAQgAAAAAGeAAgARAAAAAAAhiAAAAAAgAAAABAAAwAAAAAAAAAAC6YRQaad8MDEcqsx0S4vKE&#13;&#10;PjsgtA8mlh4+j93FJV87gLjwUaRbWM43j6Mp4FAzUtHQulkMtQTv1ejjgAXxQ+vtml3MhMKWqQBI&#13;&#10;weYQMBAAAAAAAAAAAAAAAAAAAAAAAAAAYAAAAGAAAAAAAAANnfAQEAAWCEADMBpsAAAAIAVZaAAx&#13;&#10;jMEhkACMAEAACIBgAGLvAwtgihgQRgBiAIQDOEHYAAQANBAwAAAAecQcXwCMAAwYAAAAAAADAAAA&#13;&#10;AAADAAAAAQgAAB9tB3uwAAAAAAAAAAGs7exhwbHmgAJAACAAMAADACySAALBzTBAgDAAhgBnACGU&#13;&#10;YAAGE0QqAxPmLBnMZ4EMoRQADHPMhgWYMWAAAZDADEAAAADAN5yTYgCIgEAAQABgADAAQAAwAGAw&#13;&#10;AwAwEAAAMAAAAAAAAAAAAAAGAAAAAAAAAAACAAAAAAABgAAAAAAGIAAAFOQEIjE6Rj6IBjAB+YAe&#13;&#10;AEeAAQGEsAOWBmMgFfwA7ABMQB0YCMAAxAYCA1BAQEALIB9gAIeBwAHgwAgASIAIwFIAGYAUCABQ&#13;&#10;SwMEFAAGAAgAAAAhAAECITbhAAAADQEAAA8AAABkcnMvZG93bnJldi54bWxMT8lOwzAQvSPxD9Yg&#13;&#10;caPOQlFJ41RVWU5VJVokxM2Np0nUeBzFbpL+PcMJLrPozbwlX022FQP2vnGkIJ5FIJBKZxqqFHwe&#13;&#10;3h4WIHzQZHTrCBVc0cOquL3JdWbcSB847EMlmIR8phXUIXSZlL6s0Wo/cx0SYyfXWx147Stpej0y&#13;&#10;uW1lEkVP0uqGWKHWHW5qLM/7i1XwPupxncavw/Z82ly/D/Pd1zZGpe7vppcll/USRMAp/H3Abwb2&#13;&#10;DwUbO7oLGS9aBfOEDxWkMXeG00XKw1HB43OSgCxy+T9F8QMAAP//AwBQSwMEFAAGAAgAAAAhAHbS&#13;&#10;nlLhAAAAnAEAABkAAABkcnMvX3JlbHMvZTJvRG9jLnhtbC5yZWxzdJBBSwMxEIXvgv8hzN3Mbg8q&#13;&#10;0mwvUuhV6g8IyWw2uMmEJFX7740VwS3rcd4w33tvtrvPMIt3ysVzVNDLDgRFw9ZHp+D1uL97BFGq&#13;&#10;jlbPHEnBmQrshtub7QvNurajMvlURKPEomCqNT0hFjNR0EVyotg2I+egaxuzw6TNm3aEm667x/yX&#13;&#10;AcOCKQ5WQT7YDYjjOTXnK3bwJnPhsUrDAXkcvblQH5ZUnGyauHKj6OyoKghkvf6Ve/lhE+C6df+P&#13;&#10;9UqtH/9nNqdAsa60Qx9a7esUF7GXKbrvDLj46fAFAAD//wMAUEsBAi0AFAAGAAgAAAAhAHbgSV8Y&#13;&#10;AQAATgIAABMAAAAAAAAAAAAAAAAAAAAAAFtDb250ZW50X1R5cGVzXS54bWxQSwECLQAUAAYACAAA&#13;&#10;ACEAOP0h/9YAAACUAQAACwAAAAAAAAAAAAAAAABJAQAAX3JlbHMvLnJlbHNQSwECLQAUAAYACAAA&#13;&#10;ACEAnaMLzxkFAACKCwAADgAAAAAAAAAAAAAAAABIAgAAZHJzL2Uyb0RvYy54bWxQSwECLQAKAAAA&#13;&#10;AAAAACEAlTvyQs+QDwDPkA8AFAAAAAAAAAAAAAAAAACNBwAAZHJzL21lZGlhL2ltYWdlMS5wbmdQ&#13;&#10;SwECLQAKAAAAAAAAACEArH+6dgycAQAMnAEAFgAAAAAAAAAAAAAAAACOmA8AZHJzL21lZGlhL2hk&#13;&#10;cGhvdG8xLndkcFBLAQItABQABgAIAAAAIQABAiE24QAAAA0BAAAPAAAAAAAAAAAAAAAAAM40EQBk&#13;&#10;cnMvZG93bnJldi54bWxQSwECLQAUAAYACAAAACEAdtKeUuEAAACcAQAAGQAAAAAAAAAAAAAAAADc&#13;&#10;NREAZHJzL19yZWxzL2Uyb0RvYy54bWwucmVsc1BLBQYAAAAABwAHAMABAAD0NhEAAAA=&#13;&#10;">
                <v:shape id="Picture 17" o:spid="_x0000_s1046" type="#_x0000_t75" alt="Drs. Richard Tucker and Timmy Hess. Photograph showing two men standing side by side in an office setting, one wearing a suit with a striped tie and the other in a white lab coat. The scene suggests a professional or medical environment, highlighting collaboration." style="position:absolute;width:25781;height:27622;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mTMPMzwAAAOgAAAAPAAAAZHJzL2Rvd25yZXYueG1sRI/BasJA&#13;&#10;EIbvBd9hGcFb3axto42uYhuEHgqi7aHHITsmwexszK4xfftuodDLwMzP/w3fajPYRvTU+dqxBjVN&#13;&#10;QBAXztRcavj82N0vQPiAbLBxTBq+ycNmPbpbYWbcjQ/UH0MpIoR9hhqqENpMSl9UZNFPXUscs5Pr&#13;&#10;LIa4dqU0Hd4i3DZyliSptFhz/FBhS68VFefj1Wo4bZvFHr/yndy/XFAlef/wfu61noyHfBnHdgki&#13;&#10;0BD+G3+INxMd0vT5Sc0flYJfsXgAuf4BAAD//wMAUEsBAi0AFAAGAAgAAAAhANvh9svuAAAAhQEA&#13;&#10;ABMAAAAAAAAAAAAAAAAAAAAAAFtDb250ZW50X1R5cGVzXS54bWxQSwECLQAUAAYACAAAACEAWvQs&#13;&#10;W78AAAAVAQAACwAAAAAAAAAAAAAAAAAfAQAAX3JlbHMvLnJlbHNQSwECLQAUAAYACAAAACEApkzD&#13;&#10;zM8AAADoAAAADwAAAAAAAAAAAAAAAAAHAgAAZHJzL2Rvd25yZXYueG1sUEsFBgAAAAADAAMAtwAA&#13;&#10;AAMDAAAAAA==&#13;&#10;">
                  <v:imagedata r:id="rId40" o:title="Drs. Richard Tucker and Timmy Hess. Photograph showing two men standing side by side in an office setting, one wearing a suit with a striped tie and the other in a white lab coat" cropleft="15019f" cropright="16111f"/>
                  <v:shadow on="t" color="black" opacity="45875f" origin="-.5,-.5" offset="0,0"/>
                </v:shape>
                <v:rect id="Rectangle 17" o:spid="_x0000_s1047" alt="Image caption reading, &quot;Dr. Hess and Dr. Tucker&quot;" style="position:absolute;top:27911;width:25781;height:2509;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1uq2F0AAAAOgAAAAPAAAAZHJzL2Rvd25yZXYueG1sRI/BasJA&#13;&#10;EIbvBd9hGaG3utuAqY2uohahPRRq6sHjmB2T0OxszK4xfftuodDLwMzP/w3fYjXYRvTU+dqxhseJ&#13;&#10;AkFcOFNzqeHwuXuYgfAB2WDjmDR8k4fVcnS3wMy4G++pz0MpIoR9hhqqENpMSl9UZNFPXEscs7Pr&#13;&#10;LIa4dqU0Hd4i3DYyUSqVFmuOHypsaVtR8ZVfrYa3Ur4frvv8tJkd+359OTWbD7XT+n48vMzjWM9B&#13;&#10;BBrCf+MP8WqiQ/KcqvQpmU7hVyweQC5/AAAA//8DAFBLAQItABQABgAIAAAAIQDb4fbL7gAAAIUB&#13;&#10;AAATAAAAAAAAAAAAAAAAAAAAAABbQ29udGVudF9UeXBlc10ueG1sUEsBAi0AFAAGAAgAAAAhAFr0&#13;&#10;LFu/AAAAFQEAAAsAAAAAAAAAAAAAAAAAHwEAAF9yZWxzLy5yZWxzUEsBAi0AFAAGAAgAAAAhAPW6&#13;&#10;rYXQAAAA6AAAAA8AAAAAAAAAAAAAAAAABwIAAGRycy9kb3ducmV2LnhtbFBLBQYAAAAAAwADALcA&#13;&#10;AAAEAwAAAAA=&#13;&#10;" fillcolor="#e8d3a2 [3214]" strokecolor="#e8d3a2 [3214]" strokeweight="1pt">
                  <v:textbox>
                    <w:txbxContent>
                      <w:p w14:paraId="25F92937" w14:textId="23185F19" w:rsidR="00CD0845" w:rsidRPr="001A1170" w:rsidRDefault="00BC29BE" w:rsidP="00CD0845">
                        <w:pPr>
                          <w:jc w:val="center"/>
                          <w:rPr>
                            <w:color w:val="000000" w:themeColor="text1"/>
                            <w:sz w:val="20"/>
                            <w:szCs w:val="20"/>
                          </w:rPr>
                        </w:pPr>
                        <w:r>
                          <w:rPr>
                            <w:color w:val="000000" w:themeColor="text1"/>
                            <w:sz w:val="20"/>
                            <w:szCs w:val="20"/>
                          </w:rPr>
                          <w:t>Dr. Hess and Dr. Tucker</w:t>
                        </w:r>
                      </w:p>
                    </w:txbxContent>
                  </v:textbox>
                </v:rect>
                <w10:wrap type="square"/>
              </v:group>
            </w:pict>
          </mc:Fallback>
        </mc:AlternateContent>
      </w:r>
      <w:r w:rsidR="00105287" w:rsidRPr="00CD0845">
        <w:rPr>
          <w:sz w:val="28"/>
          <w:szCs w:val="28"/>
        </w:rPr>
        <w:t xml:space="preserve">During the Maui meeting, Dr. Hess was introduced as the incoming President of </w:t>
      </w:r>
      <w:r>
        <w:rPr>
          <w:sz w:val="28"/>
          <w:szCs w:val="28"/>
        </w:rPr>
        <w:t xml:space="preserve">ARVTSC </w:t>
      </w:r>
      <w:r w:rsidR="00105287" w:rsidRPr="00CD0845">
        <w:rPr>
          <w:sz w:val="28"/>
          <w:szCs w:val="28"/>
        </w:rPr>
        <w:t xml:space="preserve">for the coming year. This appointment is a tremendous </w:t>
      </w:r>
      <w:r w:rsidR="00987541" w:rsidRPr="00CD0845">
        <w:rPr>
          <w:sz w:val="28"/>
          <w:szCs w:val="28"/>
        </w:rPr>
        <w:t>honor</w:t>
      </w:r>
      <w:r w:rsidR="00105287" w:rsidRPr="00CD0845">
        <w:rPr>
          <w:sz w:val="28"/>
          <w:szCs w:val="28"/>
        </w:rPr>
        <w:t>, and he looks forward to representing the</w:t>
      </w:r>
      <w:r>
        <w:rPr>
          <w:sz w:val="28"/>
          <w:szCs w:val="28"/>
        </w:rPr>
        <w:t xml:space="preserve"> UWSOD </w:t>
      </w:r>
      <w:r w:rsidR="00105287" w:rsidRPr="00CD0845">
        <w:rPr>
          <w:sz w:val="28"/>
          <w:szCs w:val="28"/>
        </w:rPr>
        <w:t>through his leadership in this prestigious organization.</w:t>
      </w:r>
    </w:p>
    <w:p w14:paraId="63EDA0F6" w14:textId="1FEF5F84" w:rsidR="005D5BA1" w:rsidRDefault="00105287" w:rsidP="00CD0845">
      <w:pPr>
        <w:widowControl/>
        <w:autoSpaceDE/>
        <w:autoSpaceDN/>
        <w:adjustRightInd/>
        <w:spacing w:after="160" w:line="278" w:lineRule="auto"/>
        <w:jc w:val="both"/>
        <w:rPr>
          <w:rFonts w:ascii="Arial" w:eastAsiaTheme="majorEastAsia" w:hAnsi="Arial"/>
          <w:b/>
          <w:color w:val="32006E" w:themeColor="text2"/>
          <w:sz w:val="44"/>
          <w:szCs w:val="44"/>
        </w:rPr>
      </w:pPr>
      <w:r w:rsidRPr="00CD0845">
        <w:rPr>
          <w:sz w:val="28"/>
          <w:szCs w:val="28"/>
        </w:rPr>
        <w:t xml:space="preserve">Dr. Hess also currently serves as President of the Canadian Academy of Restorative Dentistry and Prosthodontics. </w:t>
      </w:r>
      <w:r w:rsidR="0091491E">
        <w:rPr>
          <w:sz w:val="28"/>
          <w:szCs w:val="28"/>
        </w:rPr>
        <w:t>Their</w:t>
      </w:r>
      <w:r w:rsidRPr="00CD0845">
        <w:rPr>
          <w:sz w:val="28"/>
          <w:szCs w:val="28"/>
        </w:rPr>
        <w:t xml:space="preserve"> upcoming meetings will be held in Halifax from Sept. 25-27, 2026. Those interested in attending may use the discount code </w:t>
      </w:r>
      <w:r w:rsidRPr="00CD0845">
        <w:rPr>
          <w:sz w:val="28"/>
          <w:szCs w:val="28"/>
          <w:u w:val="single"/>
        </w:rPr>
        <w:t>CARDPSPECIAL</w:t>
      </w:r>
      <w:r w:rsidRPr="00CD0845">
        <w:rPr>
          <w:sz w:val="28"/>
          <w:szCs w:val="28"/>
        </w:rPr>
        <w:t xml:space="preserve"> to reduce the registration fee to $1,500 CAD. Registration can be completed at </w:t>
      </w:r>
      <w:hyperlink r:id="rId41" w:history="1">
        <w:r w:rsidRPr="00CD0845">
          <w:rPr>
            <w:rStyle w:val="Hyperlink"/>
            <w:sz w:val="28"/>
            <w:szCs w:val="28"/>
          </w:rPr>
          <w:t>www.cardp.org</w:t>
        </w:r>
      </w:hyperlink>
      <w:r w:rsidRPr="00CD0845">
        <w:rPr>
          <w:sz w:val="28"/>
          <w:szCs w:val="28"/>
        </w:rPr>
        <w:t xml:space="preserve">. </w:t>
      </w:r>
      <w:r w:rsidR="005D5BA1">
        <w:br w:type="page"/>
      </w:r>
    </w:p>
    <w:p w14:paraId="6E54A83E" w14:textId="3AB59A4F" w:rsidR="00A54E77" w:rsidRDefault="00F57105" w:rsidP="00892428">
      <w:pPr>
        <w:pStyle w:val="Heading2"/>
        <w:rPr>
          <w:sz w:val="28"/>
          <w:szCs w:val="28"/>
        </w:rPr>
      </w:pPr>
      <w:r>
        <w:lastRenderedPageBreak/>
        <w:t>Presentations</w:t>
      </w:r>
      <w:r w:rsidR="00E76E64">
        <w:t>!</w:t>
      </w:r>
    </w:p>
    <w:p w14:paraId="47750239" w14:textId="77777777" w:rsidR="00EB588C" w:rsidRDefault="00EB588C" w:rsidP="0017270C">
      <w:pPr>
        <w:jc w:val="both"/>
        <w:rPr>
          <w:sz w:val="28"/>
          <w:szCs w:val="28"/>
        </w:rPr>
      </w:pPr>
    </w:p>
    <w:p w14:paraId="27985D86" w14:textId="2D430E6B" w:rsidR="005D5BA1" w:rsidRDefault="00EB588C" w:rsidP="00F57105">
      <w:pPr>
        <w:jc w:val="both"/>
        <w:rPr>
          <w:sz w:val="28"/>
          <w:szCs w:val="28"/>
        </w:rPr>
      </w:pPr>
      <w:r>
        <w:rPr>
          <w:noProof/>
          <w:sz w:val="28"/>
          <w:szCs w:val="28"/>
          <w14:ligatures w14:val="standardContextual"/>
        </w:rPr>
        <mc:AlternateContent>
          <mc:Choice Requires="wpg">
            <w:drawing>
              <wp:anchor distT="0" distB="0" distL="114300" distR="114300" simplePos="0" relativeHeight="251658256" behindDoc="1" locked="0" layoutInCell="1" allowOverlap="1" wp14:anchorId="0289EA82" wp14:editId="43390C30">
                <wp:simplePos x="0" y="0"/>
                <wp:positionH relativeFrom="margin">
                  <wp:posOffset>3619500</wp:posOffset>
                </wp:positionH>
                <wp:positionV relativeFrom="paragraph">
                  <wp:posOffset>194945</wp:posOffset>
                </wp:positionV>
                <wp:extent cx="3048000" cy="3047365"/>
                <wp:effectExtent l="190500" t="0" r="190500" b="19685"/>
                <wp:wrapSquare wrapText="bothSides"/>
                <wp:docPr id="309434405" name="Group 22"/>
                <wp:cNvGraphicFramePr/>
                <a:graphic xmlns:a="http://schemas.openxmlformats.org/drawingml/2006/main">
                  <a:graphicData uri="http://schemas.microsoft.com/office/word/2010/wordprocessingGroup">
                    <wpg:wgp>
                      <wpg:cNvGrpSpPr/>
                      <wpg:grpSpPr>
                        <a:xfrm>
                          <a:off x="0" y="0"/>
                          <a:ext cx="3048000" cy="3047365"/>
                          <a:chOff x="-153834" y="-300230"/>
                          <a:chExt cx="3516158" cy="3201768"/>
                        </a:xfrm>
                      </wpg:grpSpPr>
                      <pic:pic xmlns:pic="http://schemas.openxmlformats.org/drawingml/2006/picture">
                        <pic:nvPicPr>
                          <pic:cNvPr id="1172797868" name="Picture 21" descr="Straumann presentation with Dr. Dogan and residents. Photograph of a group of people standing closely together indoors, smiling and posing for a casual group photo. Background includes a sign with text &quot;THE END-TO-END DIGITAL IMPLANT WORKFLOW,&quot; indicating a professional or workplace setting related to digital implant technology."/>
                          <pic:cNvPicPr>
                            <a:picLocks noChangeAspect="1"/>
                          </pic:cNvPicPr>
                        </pic:nvPicPr>
                        <pic:blipFill rotWithShape="1">
                          <a:blip r:embed="rId42" cstate="print">
                            <a:extLst>
                              <a:ext uri="{28A0092B-C50C-407E-A947-70E740481C1C}">
                                <a14:useLocalDpi xmlns:a14="http://schemas.microsoft.com/office/drawing/2010/main" val="0"/>
                              </a:ext>
                            </a:extLst>
                          </a:blip>
                          <a:srcRect t="-520" r="3615" b="-11564"/>
                          <a:stretch>
                            <a:fillRect/>
                          </a:stretch>
                        </pic:blipFill>
                        <pic:spPr bwMode="auto">
                          <a:xfrm rot="10800000">
                            <a:off x="-153834" y="-300230"/>
                            <a:ext cx="3516158" cy="2910078"/>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ic:spPr>
                      </pic:pic>
                      <wps:wsp>
                        <wps:cNvPr id="1375817465" name="Rectangle 17" descr="Image caption reading, &quot;Straumann staff, Dr. Dogan, and dental residents&quot;">
                          <a:extLst>
                            <a:ext uri="{C183D7F6-B498-43B3-948B-1728B52AA6E4}">
                              <adec:decorative xmlns:adec="http://schemas.microsoft.com/office/drawing/2017/decorative" val="0"/>
                            </a:ext>
                          </a:extLst>
                        </wps:cNvPr>
                        <wps:cNvSpPr/>
                        <wps:spPr>
                          <a:xfrm>
                            <a:off x="-142845" y="2637378"/>
                            <a:ext cx="3505169" cy="264160"/>
                          </a:xfrm>
                          <a:prstGeom prst="rect">
                            <a:avLst/>
                          </a:prstGeom>
                          <a:solidFill>
                            <a:schemeClr val="bg2"/>
                          </a:solidFill>
                          <a:ln>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5CB32629" w14:textId="65E04A72" w:rsidR="00A54E77" w:rsidRPr="001A1170" w:rsidRDefault="00FC1C64" w:rsidP="00A54E77">
                              <w:pPr>
                                <w:jc w:val="center"/>
                                <w:rPr>
                                  <w:color w:val="000000" w:themeColor="text1"/>
                                  <w:sz w:val="20"/>
                                  <w:szCs w:val="20"/>
                                </w:rPr>
                              </w:pPr>
                              <w:r>
                                <w:rPr>
                                  <w:color w:val="000000" w:themeColor="text1"/>
                                  <w:sz w:val="20"/>
                                  <w:szCs w:val="20"/>
                                </w:rPr>
                                <w:t xml:space="preserve">Straumann staff, Dr. Dogan, and dental residents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0289EA82" id="Group 22" o:spid="_x0000_s1048" style="position:absolute;left:0;text-align:left;margin-left:285pt;margin-top:15.35pt;width:240pt;height:239.95pt;z-index:-251658224;mso-position-horizontal-relative:margin;mso-width-relative:margin;mso-height-relative:margin" coordorigin="-1538,-3002" coordsize="35161,32017" o:gfxdata="UEsDBBQABgAIAAAAIQCKFT+YDAEAABUCAAATAAAAW0NvbnRlbnRfVHlwZXNdLnhtbJSRwU7DMAyG&#13;&#10;70i8Q5QratPtgBBqu8M6joDQeIAocdtA40RxKNvbk3abBNNA4pjY3+/PSbna2YGNEMg4rPgiLzgD&#13;&#10;VE4b7Cr+un3I7jijKFHLwSFUfA/EV/X1VbndeyCWaKSK9zH6eyFI9WAl5c4DpkrrgpUxHUMnvFTv&#13;&#10;sgOxLIpboRxGwJjFKYPXZQOt/Bgi2+zS9cHkzUPH2frQOM2quLFTwFwQF5kAA50x0vvBKBnTdmJE&#13;&#10;fWaWHa3yRM491BtPN0mdX54wVX5KfR9w5J7ScwajgT3LEB+lTepCBxKwdI1T+d8Zk6SlzLWtUZA3&#13;&#10;gTYzdXL6LVu7Twww/je8SdgLjKd0MX9q/QU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MRVD/WHBQAAJAwAAA4AAABkcnMvZTJvRG9jLnhtbJxWXVPjNhR970z/&#13;&#10;g8YPfSIkziekG3YoLJRpFhigw7Miy7YGWVIlhYT++h5Jdgjstt3dhziWdXU/zz1XHz5uG0meuXVC&#13;&#10;q0WWHw4ywhXThVDVIvvz4aJ3lBHnqSqo1Iovshfuso8nP//0YWPmfKhrLQtuCZQoN9+YRVZ7b+b9&#13;&#10;vmM1b6g71IYrbJbaNtRjaat+YekG2hvZHw4G0/5G28JYzbhz+HqeNrOTqL8sOfM3Zem4J3KRwTcf&#13;&#10;nzY+V+HZP/lA55WlphasdYP+gBcNFQpGd6rOqadkbcUXqhrBrHa69IdMN31dloLxGAOiyQfvorm0&#13;&#10;em1iLNV8U5ldmpDad3n6YbXs+vnSmntza5GJjamQi7gKsWxL24R/eEm2MWUvu5TxrScMH0eD8dFg&#13;&#10;gMwy7GExG00nKamsRubDuV4+GR2NxhmBRG80GAxHbdpZ/anTMsmn+QRQiVqQidn0KGjpd07037hm&#13;&#10;BJvj1+YDb1/k4/9xg1N+bXnWKmm+SUdD7dPa9FA6Q71YCSn8S4QhihScUs+3gt3atEBqby0RBdoi&#13;&#10;nw1nx7MjBEUUbdAGEAvWyTDPSMEdAyLvvaXrhipFjOWOKw8LWpGN8DU5t4fkXFdUEXQSwbYoIOAO&#13;&#10;yW2tvY7wJboklFQBMeHVcG0kT62HviBMasflC4E09zVaTqhCa+sOiGsQBiSCZqNDExG0G3Qx6tZU&#13;&#10;tipNMHRIfqPsKdiArFBMruE7JJ2oWkd9wMUvf621//Xh90/k0/V57+Gmhz9yfnV59XC6JFefb5en&#13;&#10;1w/k8ebuj4vlzeNBkg7+CIaQgyfIgC5DQ2sFB+AMmvzJSMoQEPdRxnJJPS8QDylEJTzkRAMR5Ynn&#13;&#10;rFZa6urlMGAo1CWUIhWGBuAsNXtyROmzmqqKnzoDmkCVIuLeivfD8k1VV1KYCyElsdo/ojb3NTUo&#13;&#10;aB67P2y2gEJF3/XoVzCZ+v9cs3WDeiZCi5EhclcL4zJi57xZcYDIXhUACwOZetgzViifGs1ZdocA&#13;&#10;Arf1JkO0IkyP0E4ZAcP18nwyHbeC3nLP6tDSJSIIh1KPuW4jhttFmFLnQA1ktfmsC1ila69joIEa&#13;&#10;QgYQ+CD0Pxhgjyn+teN3rLHf78PjfDCYve13lMk6f8l1Ayw4mLFwNpqgz0vXut2JBMtShafSoTQp&#13;&#10;qPSFxxmAI9G9tef2vi42ZCXX9o4iq/nxYBLoi8oK88tLZO9NXVNczlarM2nJMw1j5DVeKk1N09dZ&#13;&#10;TEKbzyQe+Ut3NuNqz52Y65BdbASU4RcYGGPQdRjC6gsUfRfTR3AibUHtHh2NZpOjfDYGU7d0FKCA&#13;&#10;VgBh5LMdIV01tOJgARN5yHIahvpB292vbAVAluXBK0UdRCYJ/ISe3FFV6vKAw9aX3chx85SEjup3&#13;&#10;86aXj4dHY/iIuTGcjmajhBE6f0XRADg6TlNjOB3n0zhYdkPju0HktBRFQFAAS7yC8F3VV9Uw8gM2&#13;&#10;9qUSyt58+paD8DGcxFjrwo9v/kXyhOY7XmJ0YHoOI+rf6aSMIb+Jc1xNC54wmAPKXQp2JyLupILC&#13;&#10;oDk1fqu7VRDuWq+BdroTlFv5cDRhd+dY2xn/dXh3IlrWyu8ON0Jp+7XIJKJqLSf5LkkpNSFLfrva&#13;&#10;xrF63MFppYsXsFTkI/SyM+xCgDWW1PlbanGfw0fcUf0NHqXUm0Wm27eM1Nr+/bXvQR7Nh92MbHA/&#13;&#10;XGTurzUNFwZ5pdCWx/l4DLU+LsaTWSTe/Z3V/o5aN2ca3AEGh3fxFYetl91raXXziKvsabCKLaoY&#13;&#10;bC8y5m23OPNYYwvTmfHT0/iebiJLdW9wf0nlDKz4sH2k1rTUGWbyte6ogM7fMWiSDRVS+hT8XopI&#13;&#10;ryHTKa9tBUBL8S1eRSOo2mtzuOvur6PU6+X+5B8AAAD//wMAUEsDBAoAAAAAAAAAIQC7X2hziNMD&#13;&#10;AIjTAwAVAAAAZHJzL21lZGlhL2ltYWdlMS5qcGVn/9j/4AAQSkZJRgABAQEA3ADcAAD/2wBDAAIB&#13;&#10;AQEBAQIBAQECAgICAgQDAgICAgUEBAMEBgUGBgYFBgYGBwkIBgcJBwYGCAsICQoKCgoKBggLDAsK&#13;&#10;DAkKCgr/2wBDAQICAgICAgUDAwUKBwYHCgoKCgoKCgoKCgoKCgoKCgoKCgoKCgoKCgoKCgoKCgoK&#13;&#10;CgoKCgoKCgoKCgoKCgoKCgr/wAARCAJTAvkDASIAAhEBAxEB/8QAHwAAAQUBAQEBAQEAAAAAAAAA&#13;&#10;AAECAwQFBgcICQoL/8QAtRAAAgEDAwIEAwUFBAQAAAF9AQIDAAQRBRIhMUEGE1FhByJxFDKBkaEI&#13;&#10;I0KxwRVS0fAkM2JyggkKFhcYGRolJicoKSo0NTY3ODk6Q0RFRkdISUpTVFVWV1hZWmNkZWZnaGlq&#13;&#10;c3R1dnd4eXqDhIWGh4iJipKTlJWWl5iZmqKjpKWmp6ipqrKztLW2t7i5usLDxMXGx8jJytLT1NXW&#13;&#10;19jZ2uHi4+Tl5ufo6erx8vP09fb3+Pn6/8QAHwEAAwEBAQEBAQEBAQAAAAAAAAECAwQFBgcICQoL&#13;&#10;/8QAtREAAgECBAQDBAcFBAQAAQJ3AAECAxEEBSExBhJBUQdhcRMiMoEIFEKRobHBCSMzUvAVYnLR&#13;&#10;ChYkNOEl8RcYGRomJygpKjU2Nzg5OkNERUZHSElKU1RVVldYWVpjZGVmZ2hpanN0dXZ3eHl6goOE&#13;&#10;hYaHiImKkpOUlZaXmJmaoqOkpaanqKmqsrO0tba3uLm6wsPExcbHyMnK0tPU1dbX2Nna4uPk5ebn&#13;&#10;6Onq8vP09fb3+Pn6/9oADAMBAAIRAxEAPwD9PnSGdtzTu0j7d2Mbu2ecnoAP/r5qGRdzbXc4/jGz&#13;&#10;avfPUH8Pb8qukwrvmgklKMCVBXOen9M+2aozLM85VXQL97dzwR6+vHOf5V4567VyGVP34eK4DFdo&#13;&#10;Eoj+Zfq3PoPyPrxFFPdyzSRxW7sBISTvXJHUkHuOAfqMd+bMjR7C4LAeWzHB6Yx0bv8A56YqKUNI&#13;&#10;/kSEyEMBuByyg45HP+9xQQQMbkxyCOc7wqgOFAYDBOBnP8ux75qKaTy7YPIqb95AcJkZ5HGRweDx&#13;&#10;gcduM06K5gR5Al7iIgFsjph+p2kk8g+tSiJ1skf7YwjDl0G45TjGffjAx/TNAFa4CjyhGkqupUFQ&#13;&#10;xYKOh6D8MdffFRSySrKAhK4bcxcZY4weOhOfT/HNWPLxIsdwdxJbythxkAnv69x+XPSqZhM9wDKU&#13;&#10;Bb5Rhm5GfUce2aB2CC8KhkvUUsZCQkUbAHGMBsHnPPT0HTu6O/by2EKMyc9Cc4OMd8n69s1DKyQQ&#13;&#10;ozgLvcKvOSPl5C/jkjv7esMsQghG91XeMsEXBK9Bn09vbj0oGlcVHSGUo1yZAy4JLF8ZGMnPU8D1&#13;&#10;qWN/LjaOCcBGYNx8uDu5GAenGf8A9fNa6jGQ7YJQksVP3SOc9sHp+dV72NQYpIZJQUiHmBXOC3JH&#13;&#10;GMd8Dtz7nKuhrQ0XuxPboWj2smcKOeQevOMcEcjrUE0sdswKYMgfklcgfNzwB+fsB7mqV1fecJFh&#13;&#10;hMbo5LZcEFh1O7/vrGOMd/WKe4SFNtmuXVsMB22nGME9xg9un40pMLJHyF/wWx/a58R/s/fs2w/C&#13;&#10;HwJNDHqnxLgvtM1SeSWKRoNL8tYZozC2WUziYhZlHyrDKF+fDJ+Keov9qkFjczyOWZctcNubaMjd&#13;&#10;uG48Enp6jnNfaX/Bc74z+Gvir+1xaeFfD8LbPB+kjSLueN223NzBJcTPxsBXy5bpoyoJBMO/d8wA&#13;&#10;+I5XmSf7SNzP5a48yDDehOQDjnJ6HqOnU92HVqd+5w19Z2ILqFbWFZCxLEhVYJt3YYgMO2CM9iOe&#13;&#10;QMiszUIYLqNJ1tWPku3mxm4OU3E/Lgj5gT6DA29weL0sN3LZvc3DEIASzxACRvmBAJHrjOcdV96g&#13;&#10;WBbdxBMyosaZJhOMOw3BOoxgnA+jH3rcxSscfqGkW/hfxGZLYILO6iYzfINySKwym07gykgHkMMM&#13;&#10;3BxX9Lv7Af7cPhz/AIKDfsx6V8brdLe08QrL/Z/jbRodwOnanGqlwgfJaKTekkbZYBJduSUbH83P&#13;&#10;i6xfW9PextyvmRjfFFMHxEVJBHOTnJxgk56AsSpr71/4Ny/i5pfw4+MXxI8Y/Er4u6T4Z8HnwfBZ&#13;&#10;XljrOpiH7XqpvFezeKE7mZooV1BSy42/aQCCXzWFeClG76G1CXLO3c/bK6lYzJ58yJbPC2X253Hr&#13;&#10;g9RgEtx7/WoJoXChGZQQp3HcMKQOR055wQT/ADxjzCD9uf8AY8u4Fkb9pnw555KpHBPcPGzLk85k&#13;&#10;jXAJIGQcHbjHeu30H4ieC/HsI1DwZ4y07U4nh3xyaffRSttO7/aBHThsY98nFedK52K17FfW1d4R&#13;&#10;bCVmlYr8yAgH0PJOOB2yaitrgWBMscRRhN8wLhizdG69D2HrnoaW/MtsqpahHbYA7uxbcVUcnOSC&#13;&#10;R/Lrk1UnKLIJCsgMmSBGgQEj8c4Htg9B14pbFlltVtZJZBDcIhZ+BIOXcA+o9GA+hPtUN5fQ6bGG&#13;&#10;EscTxhC5jD9cYJHrwSPXBrJudQCRoHCbwzNsCYwck7Wb3DZzjp7jFU7tmj09DNG4mjIM20Z9iMnH&#13;&#10;p+mD7OyE2b9p4oEkjTPcBE5O5RsG4nsQecepHUn60yO8gaYiRMMkm5MNtPQbvmHqSf8Avnp6cyuu&#13;&#10;Onmmb/VrhhCQAQoHPqQenbqW5p8+rx27Ax3fkxuoQgcD5jnIP5n8OtFkTznTS31r5W8NkqdzK46f&#13;&#10;LzwB6Hrz17k059QeVTLbnavy43kDzDxxkkdeRzz/ACPLQ6xKNxWcfKCzeXktnDcgYIxk9cfxd8kC&#13;&#10;W31mPYhIDOOUzCpBZV5z0AO0lsNySvFMOfQ2JL8lUiuGgTc5UKWCkYIz3+nHPTnFU4dTtZ75YbWV&#13;&#10;iGOC0sRVQmG5zxgnI49/WoI79QHWCMyRycOJDkRcH/a78DjPU+vDYtZgWNZERUUsGKD7pGM9QCSP&#13;&#10;89TQROfQV0ismLQWpxGRjcTwCR0ySR34J6t1IPNZtQXIij81iGLZD5UnhgqnIHY8HP5ZqBp5Xvol&#13;&#10;Fo+1gAq+YAq/NgsOnYAY5BGO5NMl1JULQPucnlWOcnIPA64wecg/wkAUEppMdNNPybfLPnAiC7gw&#13;&#10;JHHUAHt29eOMuADxyzASkDORjO084OWOBxg5x3H4QSTyS3BELSurbBE2CCdpOQdvOeAOffuOIfMj&#13;&#10;MSB5klWNzuEbEZyDkZwOhPtkLQZiMwtr2NoELMJ2IlD9eg4AyOmPTGB1pjXKj97b+YlzGjAeZIzL&#13;&#10;jrjnocY568nB4qq8UbYjw3yKSjSE7eMfKSG5yMHqOoyDjmNBIkxM1zvW4JKxyHjC4yvJ4yMkcjpj&#13;&#10;6g02mXEu45J4JNPIJV12RqCDkrjdhuPfB7knGapNqE8shhjniZjtYlGbOxuONwJ6LjPA98dbVyNH&#13;&#10;tbGK61HXLaBS+6Xzb9EIUKo43EBfmY9GHHYZxWS+r2mo3DXGm+I7O7ZtqIFvUwpCDJxk9QOo6sTj&#13;&#10;ApNo1s30J5riaWJbl7gLsXJwecZ6YP1Xnkc9O9V5ruOIMLRnSBV+4V2Kq8857dxxx9O8d/eyJd+T&#13;&#10;qUbhygJeMH7uR3Xgcbh3xz3rLa+0yO48qK5bzI12gKTkqcc98jJIHXoc8nlp3IcUmbUF9MEjn06N&#13;&#10;G+bdCIyWcgNtU5Xv1PT6AnioY9W25PnhYxHsK5ckkkbQASM/UnjGMCspr1IoRJez/K20RERhdoXA&#13;&#10;Ix15AXj1z9Q2PWIUEVuHZdx6hPlJJ4b5hyOrHrxnrUtlKNjSubuS2kLWUglLErsA+b+8WyxHcnAx&#13;&#10;g5PTjMLSxC3jjgSRdqKIzGxbuBg5Gccepxn8su81eQulzi3QAOWEgOeCBwOxIBOPbkis278Rz2aT&#13;&#10;iaZFwWeASkOhzn+EH0AIyO5PXmk2itTf/tC1ZTGzbWgIToMsv4cjnOOew5HGY5LqyiiW9nlRfMZj&#13;&#10;GwGN+Tk45JGOB35GMk81yM/i6KeOJJID9p8gZQLgl8d1+6c7SAc9/c1kaz4ou1YCWRlXapEbNgAb&#13;&#10;uufcEknpznnpRy3Gdjq2v2dpbPLJMHGSHiYFsgEqRzjHIGfr9QF/Zp0uPxX+0ho0l28b22lpPqEy&#13;&#10;XKhgFSLYhwRgFZWiccZBUY7V5zqWvzS+ZFK0oUTZbbH8ylhllwf909T0x611P7Mvjc6D8Ur680gS&#13;&#10;faP+EPvI90T4Kgz2uWHfgMSDnrg9M1VlFXGldn6oeCP7H8G6Y2ijxFp1vcBw1zHcajGsrOVHLBmy&#13;&#10;DwP0rtLHUrXxHp+JZ4rjKkQzpIGRvX5gSD096+U/B2s20XhW2ll1WOztYrcETO4CBQO5BxnHGASe&#13;&#10;a3fDfxB1DSgmp+HdRki2rmSJwf3hGVIdG64OV5HB6YPNYLFWdmivqzcbp6k/7a3wuvL3wmPH+iQC&#13;&#10;a/8ADcnnvbjaFNvJkzFixAAKReYAMsWtlAHzc/MV1rkCWgvpIVZN24srK3fAAzg4OeucYI74r7Vj&#13;&#10;8c+HvjX4A8S+GNajiTUbvRpkuYWj+VkWI8QnlscZ9VMp5r4B0vxAttBDaPcqkTxxqeA2GY8kN+We&#13;&#10;ce2a2coySaM0pLRnSi9CrhIxlI/3guMAP1GQOevf1zz2qtPqTSazbWjIV2q88jRZLIdpRc85AKs2&#13;&#10;3Pp7VStHLRTQ28IyEZz5pBbbyfmweAMAk5JAHfrUdpLcXGpSy3ksbEzLGCrbQ4VQxK5HPLkYH90/&#13;&#10;itBm7BdwyxGIJIjkHYJCQ5OcDB7Y+X/61SWEssMckkVtLbqwXekpZ2JVV5P97OeAfQdetZYuL6SV&#13;&#10;3MAdmysvlzADGMFmznGTntnqeopyaheG3N9auRNHEzL9mmK5cg8Ak4AHPYAZHOeaswd7mml8rQMo&#13;&#10;uIxvmIC4wSSMY6feLNj14B7DLluzKiwx3KxKkgCsWG4YYZGcHIOFOR6j2znCQ3dqbqS4KHkyqHZc&#13;&#10;kEdycHlRkcZAxkgZNnzrqxtoTaWYRX2CRJyucFuw5AKg4I6YGPTAIZ8zTfaDInyk7zjkIeSMY4wQ&#13;&#10;Tt5zgfhWlvHuHthJEhEm5hLAckgYIwdpyeemCR+AxZVru9u/LV0R0G6UO25nwTznnOG6bsbR06AV&#13;&#10;Ulvd12pmkjURnG58uxZjjoMbenAzz+GSPUadncgmMSaebiJW2GPYsihWdVIBztDcDaQR15wfUihd&#13;&#10;34M/nS3Id1VCwdg5Yg7cHGdwHHB6ZHbFaIfzHZLQvllIT92o2AL/AAjt259O9Zd86DOy35gXa6TM&#13;&#10;pVTnBO5Tgjbn1/pUW1Nk7q5Wu9UurYO88O+FADK4YgqAPuADJPA6A5APHth6lcwi58q5WVUCsCmA&#13;&#10;QeBnJPykkAjp647Ea2vXDCTbE0KqVJPlMpcpkZb8sHAwBnHXmuU1PVbKRXUxmNnk3W8cUoxtxwuM&#13;&#10;d+fpgY61UUUkZ2rXsUcRZy4A5EKSlVXJ4GQOSAOuM5Nc3qlxsaZpImA8rZFhRvLE8dM84xjjnpyO&#13;&#10;mjf3LlNsQkGCcIWYBW56YOCBjOf6Vh61LBFEIYxHCJD+8duQV5bcSehIC+gOPxOhpa5wnxT8M+Hf&#13;&#10;F/hy58KeK/D9vf6dfxeXfWbHakqno+UxhxgEMCCrKpGCK6/9iD4cfs0/BXxD/wAJF8Pfhkllq0gM&#13;&#10;V3qd5eT3t1AzIUDRyXDuYA6sVby9ueNwIAxgeIZ2m02eMFFVAT5m44JHK9QMjOAWHv14ryf4qWPj&#13;&#10;DXPBGraB4H8Q32lalNb/AOhXEFyYyzqNwidgygo5UK27IHXnocsRRliaDpKXLf8ArU6sHXhg8Qqr&#13;&#10;ipW7/ofW/wC0p/wUZ+D3wN0+40Hw7cxeJ/F53xwadaXA8m2kVtp+0ygEKwKtmEZcldp8sNur8+/j&#13;&#10;r+0X8TP2h/Ep8UfE/wATzXconZrDTohttbNZP4IYuREoG0E8s21SzOctXi3gPxVPrtt/Z19ZzQPb&#13;&#10;7kkgki+ZTjawcYB3LtwcjOOxxXf+APh74/8Ai1r3/CM+BPDc+o3KxZkVMJBbghjumlYhUXaCBk89&#13;&#10;FUsSDeEyvB5fDn3a3k/60M8fnGOzapyJWT2iv61ZRGqXlhNFqUl3ueHDbe7c85IIJHPc469Aa+nf&#13;&#10;+CbfxavNN+Ms/hK1M8dh4i0rF5bICES5jJlincDJ6h4wf4mmUHJK5674GfsC+C/DGnr4h+Il/pmv&#13;&#10;6y0MYkikh3WloSuCqRuT5jBujsM/dIVSMnwz4dSax+yP+2TaeB9T8UppGlxahby39zdWq3CavpAv&#13;&#10;YrmFFBjfndbrGGG0rNEG3JjcNqeYUMVKVOD2/H0Ma+VYnCU41qysm7W7ep+s3gy4jlthcMzkyw7G&#13;&#10;KqQCCDwTlcHk/wCPTPf6O+9oXfUpI9wwiqCenUbsHnhj7noe9cB4Stbe304wy/fO4bdpODzwRjAY&#13;&#10;ZAOMfnkDsNP+0rdvaGGAh8iKKM9ARyG75BAJGeMfjWLd2RFWVjqo3FxZT2yBsyRMv72NwJGK5XGe&#13;&#10;CAxz1HI74rzjxTPeaXeBWNzbiR3Um1iYyiN1aJxEQC0ijeCYgCwA5PU16dpVwkpiT7ONiuFjacde&#13;&#10;QDjBGSeDye+eDzWfe+E/tttNM8lrI9rIxIaLeqEuqvtBbKscLuYHDKpBGPmPLiFexpFnkV3pVtol&#13;&#10;2mmaXPLIZZ1kUW13JJ9snKKQUQgJvwzDAxjDopLqSJBfPa3M9jCsIh028j221uzM24x+WqhlyJll&#13;&#10;3AIcY8wA5Ytufv302+hS+i1q4ub9jKjrfSHzGVkJMbMylvKUGVVOC2PMcYkUCI8i/hWJbO/i1W3E&#13;&#10;NxqUEkNtoMt5H9plQ/O9vbyOv70HmeLd5jdFwVYLccj0KMg6gbfRLW51+9u/7NtwLy7kkt5HVBHD&#13;&#10;5YUpLkoTFHFLkKWDWm3rCFjh1Wwv9bDarP4Ul2ojyzQys8ps7i6ZmUxsV5BzdhPnbd54ZQwIkq9N&#13;&#10;4biPh26t0tzq4g0u009JbfejvGhjd5XZkGS+EnyCQSkvDhROkerXtnYR3GuadJhHv0kutTtYoXaJ&#13;&#10;ILdmKTKAxOSokOGKk22T52SygFG30mHVtLTUTq0MsGQS6EPF5FqrqxCs3ljdNGSWYMrtdqT5yptX&#13;&#10;V0F/E3hDUbGWezgYxqipI1+JUmmaNkjMYBMkXNsj/vFAIkDAIgLtipYahcaRp+pz2ssM82m27abc&#13;&#10;x3PlTwN82HUsMuEaNdzAsVFsRmPIWtPUPDc8Okx6vod+YmNqz2lxparHHdx3BWOCOS2cPu/dLDvc&#13;&#10;sqqUcEkoVIB2Xh/xPe2EC6lqV9FMsDvHbRQSYdUAEaxxyIXVwBGi7gAMsQCy4Fa3nQag8OsQXdpb&#13;&#10;SQrCZYpIoyQkbJKYz5YGyNnhUt6qMEHPHklxYspvNY0eO5Nstsr6dYRX4UC22rHbBN7bowY4YZS0&#13;&#10;YUvvjVAEYMvXaZ4i1COyOiXt+sk3kTfZzNtWeRBI3mTGM7cKUiXnc4QMRwes6ouL941b34dW8GlM&#13;&#10;FgHn2+06eskrxlcQXKs2WkBZjEsspYFGD3TZB2qDk6/d3Fz4l1fVoLFL+WwhmeA/ZDbTRODDapgo&#13;&#10;VKjc8u2PBjiWaNS5Dba6LSpIdX0uK2ubmNluHMMEllMHWSPALK2/Jdd/8LJk7Tx0NMvbm3srmO21&#13;&#10;fR7a9urPL2txP8xERnguE8xXVWTdJFuc7mxlV+7GoqTXU8+v/C8Md0LHQPEMMTidZYYtUlM6P5Sm&#13;&#10;wtbVZ03R3C7o7eUFRFErqTt/eMlUb61vPDOIp7gRGKWc2zX1orQm2V4nkeMbTuLy+eoZSuxflD/f&#13;&#10;I7DVtKtbiRF0u2gggtLKB1sUhMFuiw2jpbhgnzJCjpA8UTKo22z5TYz7s/V/Bd1YXlrHoE66dBZX&#13;&#10;Ti5tPLjeIpFGrvBJIrNblgJcKoCx7rRdxADFbWwHOaS89pLai50fWdItGZoL82TfabCSH95HFanE&#13;&#10;i7AI2VXDSEYTGw+WwFc50bTIX0zU02zyRCe50aALBe3a7rd08s4jWNG2EhUCg5X7uc6B0z7NpjXF&#13;&#10;/pN9YX0iIHu4Zmiia6uYVeQF4yYxta3i2rGh/wBYse4fKaqvpOuXkFvq8eoNax34k23mlutxNYwm&#13;&#10;3WRnkUbGZmkjOHeQD50zt3qTTs0ZtNIr6lrlzbKNCS9edLq7e4ItrVntLm5aMwFpI2KsI4yqDIjU&#13;&#10;FdyEnO41dI8LzPImpWxs57i9PlWuo6VftILpZ1bzpnibnAkibgIONoLBgAbd9d6dG149hqTywhPK&#13;&#10;S8stK8loonjE6CWLO1i/zgjdJ98HHTLdXk0W/sf7T1e80W7u79Wtb9dDgaCa3Qx+fGmBhCzMAMYY&#13;&#10;j5SMtwJ5UZmbHo0+rztfRi9bUFk2G90ud2lhBiCyS7SfMZtyggFSAxbBBDqKX/C49U9Na/8ABe3/&#13;&#10;AMdra1qGy1eIpq08byPZzhVjvXtp7WOTMsdtGCyBnYjJ2oBlgygNurP/AOFw+NP+hX0r/wAFdr/8&#13;&#10;h04xQH3UhMkQjtypKIPlD5JY4wRjIJ46nB69ciq8kwiDwMgAYZ3DB2cKOg7cZ4yenNaUttGqbowp&#13;&#10;YA7JQuDt4OD+Iz+FVZliWIJCSC4xuJHGCflAPGOT17/kPXTuKSXQzpULRHzpS6bTuXGSR+ftz7fp&#13;&#10;BfzJjKRsNseCGGd3Tpk5P8PT6461affG4mzGp2fdXqR7enUD8KqXHmT3LQQQuzM3yZO4Hr+Xpx+f&#13;&#10;TLMW7kMxS6CbWBO3BZ8ApkjJx39PYY9ssnmEjvKs24g/u0TjGd3Q+owOwHH0p8+9SW4WQgBWQL8x&#13;&#10;GD2wT06fT1NRSBZ4BKCrgHChQMjHPAHA7+nX8gRGgvJykhj4k4ijK5OM8nAyCOG6fpTNQMszeSGE&#13;&#10;gKnOCQWUn0x6YOB696esq3AYqRI4wFCuTtPcHOOmf5HPcwyTLIyukcbtG5IAkATqMjC8H7vX+dJt&#13;&#10;DQrwo9or20OyZhl5sAkYHPUcDqee2DVeSV508x1ZuSqNuzk/n057jPFMmnT7d5jRvhHwXUY6579+&#13;&#10;3UfT1pgbLBpYeXA3SJkjHtngHAqWx3JlDQu8II3IpBV25BOOcj6fgf1pT5S3LDzFlIZ0+cFRkgcE&#13;&#10;HOcdfXnPTiwGmRGWVckupLtATgZOcD3znp2qrdTPHIyRqSzEMHxggD0w3XnoOuRSGFzh5fM8xSxO&#13;&#10;SxfAQcZ5xzwR+Pc1Wv8AxD4d8LRPq/i3U0sNO06N59Q1CdgsVrDGhkaSRiNqqEVmLbgMKSeeKSQN&#13;&#10;JO1xFKgeMDJccA4B6gdcDtz17Zrxf/goj43b4efsSfEnxFaYie48NtpSmWJnBjvXW1cHBBz5c0g4&#13;&#10;4BPtyNg3ZXPwy+PXjzWviR8TNd8X+IL2aW/1XULi9u5XfiWaaZpGZjjBOeRjHP4Z4SYxNiAM7u27&#13;&#10;LuMMY8E5PUfofXAwAdXX5rW71WSBGfzCxjRJfmIUYJO7nglSeR0Jz6Vj3lxNNdl44ECFTi4aLdgA&#13;&#10;5PIAHIwe33TzyK9dRjBJI8ucnKTIbqB7l3usZmfaxD8LtPIwCfmwvQfxflmN4I1YR3aIiBSTMQdy&#13;&#10;yZXGcgfeBx+PHWp7QWVirWyMyqcl03gEnhgBk5A6Y9STg1BepqEKtski8iFCFLAnb/EcdOB/UUCV&#13;&#10;yjNEJrkwiELvb50Zl568Ejr3Py9iTnNd38DtZisUu9CtPBb315I4uZZY7RpW24IwUQZb5h9dznkC&#13;&#10;uB1Ca6QqSsTs5PloYwpY7NuCAPlJ9Bg/KMHmvTfhL8S9Y+DFtcWGn65faVPqjJPdiOdlWeP94qF0&#13;&#10;Y7JMCWYA7c7ZGxjJyWT3KvY6K4+JOl+eNE8TWFlpl39oREg1Tw3c2xUcK3B+b++S3OWIyec11Xgj&#13;&#10;4veJfBmsxaj8MfiZJp0qSgsNOv5UDZx8zwzAFtwHbPTpnGet+C//AAUO07wzqN4vxT+APwm+I9le&#13;&#10;6NqFjJb+M/AluAftiA71ntvLKFJUVhgg4ZgrISjp4FLY/ZBIpuohbrtWwe3kLbVByFLN14P94n5w&#13;&#10;cnNHs4tE8z3R+lv7IH/BTPxB42uYfA3xRuA+qWzbiqKF+0BSAWxxj8TgZHfk/WWj/H7Q73e0lmQ3&#13;&#10;8UZGR2HX65PGOntX4N/Dr4o614O+JVhrLauDHpl7FMHbaXWLzFEiDJHy7SeM9fQHFfp94D8UOkMU&#13;&#10;RDCC4hSSEhjhS3PGVzjnoTxxjrXFWoRi9Dqo1XKJ9V33xH8PXcTXEBJkj4MUjbd3OSvpjkn+VRX/&#13;&#10;AIwsAFlFykfnAkwSyLufkBioA6jdxx6+hx4gmpiaNZIJNinofMGD6kYPHOOO2AO4p66xdAtaNNgb&#13;&#10;AWWZ2+fvhsjgnHHbj2ArltoU5Nnr1x4ktZnP2S4hklQqN9vNw2QcqAucYGcAnJI6dqiuPEUZikns&#13;&#10;Nq7rdpGdwQMbtp/DHOcjpwfTxy91y/3ljE6bQwAWRsknjAGPlOP4RjrmopvEt+uyV2KhfvB8nOcD&#13;&#10;AHQZ47DtTsyT2lfFVikTpkwu20By+Fwc4z2/UE/U8Pg8VwRoRPMlxCFLEuNqgABsEZyOufp9DXj1&#13;&#10;n4vvjH9lmZJXZhzjcScEbfbjjv17c5mtvGd2fL8zzF2srEg7gGBOCxIyRgn6+h5pale4erTa84ia&#13;&#10;e3iIUFyzrtzkbRjjORkZ9Tjsalh8TYmEcUo3cYYHB4xz7fmMV5ha+NZ5lSaK2G5PmjgLHaT06HgH&#13;&#10;A75z7YwLdh4s4RWgRIxuXyipBzjIY9uDjjB6de5AtGx6RHrVxO5neeGRImbZ5gbcDuHBGcdT2I7H&#13;&#10;kE4n/tWSSFostHt3LG23DR9CMjPHOeP59K8+tvFCoq3MytGWdSCXC7m67sD/AHT16nPerFh4hto5&#13;&#10;5Giu2Z5FKMwl2gYBGMfw9ewx6dqBdDtn1JfIju0nKAlgzIwITkKCMnuMdf7xHOc1Wm1UMGEuxSmR&#13;&#10;uIwHUZHU444IwPfqRXOjXYIcyNektJGQ5+XKuCMnOTk+p6/LxnFUvEHjZNPSOa5FwWMaxF7e3eUo&#13;&#10;RghiIw2MDvjuKBqLZf8AFnjqx0HT5NS1rUITbwxF3ZpDx36njB79Ovr16T9nD9nLxz+094Q1L4yf&#13;&#10;E34iw/DzwNp1tHqccMs6W1xeaZsaVtUubiUFbCx2IXQOPNuYg0im1iaO6bhvgV8MP+Gnv2ndI8Ea&#13;&#10;74fmv/CugyR6v4ygW3Z1ubYSpHDZt+6Zdk88saS7wCbYXMikGPdXCf8ABwv/AMFKU8S/Eq7/AGGf&#13;&#10;hV4gMfh3Qb2Gf4lzaXcKi67rCKjR2kjoSHitgsYaM9J48FR9miIEpTlyx3KfLGN2dn+0T/wVQ+B3&#13;&#10;7N/hGKy/4J/fs/8Ageazhl/sq4+JPiSdJLy9O+4hd4bR7ltRliDxArdX0rDJ8sxEFWPyF4Z/4KDf&#13;&#10;FP4heNo739o/xHYX9nJmIeIPDvg/TNMurKclTvk+wQ24ukYE71fcyqQyc7lf4m8deKtX8TJLPG7x&#13;&#10;op3RW0JKpGRtycdCcAHJz247VzFn8RNd8PakI7DV3it2H762yTG6kkYK+vUAj1599p5dQq0HTqLf&#13;&#10;r19U+5MMXUpSUovb7j9iPhf8a9N8S6W8Ta5a6xYu2621qwQGK5iIQnJ4w43Dcpw6HG4Ag46WXxOu&#13;&#10;15YZMyEbnZs5QHgYwcnuM9PfivhT/gnx4t13/hEvF2ryQzf2fqOqaTDYXUki5M8EF29xHt6jCXdq&#13;&#10;Sfu/MMZr6tt7t7rSxKisd4xKzNg5xjGCDxjI/wAk1zwouhHkcua3V7msqyqPnStfodzeeJxLboCi&#13;&#10;uJRkoQAMdxz6ev09wM0eI9zlJn2NIFbKlcqiqMjA7HOcj/GuYj1bCbJJwqsoyy/xE/3upbn+v4Oj&#13;&#10;cSuXaRhuBbO3BOT93aPoR09vrVhKSZ002vk3ASRzkAebICvIK7vlPTnn1zntjNULjVJJ0dZkO5Xb&#13;&#10;bNIQUBOTnA49OvXk8dKw5NdlJMkeQ4IVcFSZD65Jx26++RmrP2944HVSzjcPnXqwxksSffGB15HW&#13;&#10;gotR380LhokXcoyrLJkEDI5A6HH8zVC71GJ8xSQeZ8xaICMgdeMDGcj17ZBxyahF+txffZJH2l7f&#13;&#10;MgVM9wMcdTgA9fy71ZXWSLz3dokLKwaQjcQCMDBznk4xwffngAguL8yTSR3MiqvSOXz9rH5SM5z1&#13;&#10;IwBgnr0FeyfsIaFb6l4q8Uau0y3EbxwWkbsuThRI3XHGS+eP7q+ma8A8Sa0+n2m6xlIAdlUJk4O0&#13;&#10;jg4z04xkY9eBn3b9hW41bTfANxeLA+3VtSmltnSUthAqRBs4xw0TdPUc9qio2oOxUfiPZdMuPiFH&#13;&#10;4yh8AaRLbxWFgHcav5BkltLc/wAEZdiscnzbQ4AfA5yAQfX9R0W2SwTTHQ7baFURxISyEA45Jyen&#13;&#10;Q5zjvXOeA9DhESxzyE/aLpXllPJbPUdeevXt+ddrqqiOMtcOSN2CSSB6g4zyOv59+h897m97GTpl&#13;&#10;9fWOpxy29w8MsKlo3gkC+aCORyR2JBHcZHNfJl3ZXWk+d4e1KaMT2NxJaXCRI2Q8ZZcrnkDCjpzh&#13;&#10;hjpmvqHXr+wtAGuLh1+U7HUYKHJwykdD1H4EdOK+Y/in4kg1/wCJWr6hHvSP+0AscLBTh441jLE8&#13;&#10;Zyyc5yPm6ZFdGH1uia2qTG6ZrD206I8m2RNrMOhIOcAnpg+w7c9KueGtRlezSe6gEbyyuzyQDIGS&#13;&#10;Scg528Nt69uvXPL3t9KtvLGZpLaadtkkpfkFm2kqOgGGyccdSK0tK1BFUmUrtDEYhbcJIwBg9OOc&#13;&#10;DpnA9jXRqjDc6J7eO9t43S+LFJfNEpkw20Ieh6kZP3hycZzirttfC7uHD3IyrqHj2hUuGxgbwe/T&#13;&#10;9egrEsbgyrFDFCibVId92AoI6ZzgZx+GOOwrWgeJmA87bI0h3FCdqowIIwfYY69x6HNK5DSLv+hT&#13;&#10;L5EBQgOgKkEbTjO4E8cZz+Ip8V2IyZVkgU8kOZiA2M7sqM5Ocd/b3NG0vLlglvPciOVogdm47wN3&#13;&#10;GAGz1wAcD2HPEkccUWy3+0TZSFAqIy7mU87cHB7jJ44zTI5S8s8DxLHb3EjKEDTGNRvUt0BIzkZw&#13;&#10;MDnjg4FQ25sPMM6SxIn2jygYkP7xkYg5xnjkDB7g+lVppihIglxuRg625J25AOMZGRz2A+uSagtT&#13;&#10;bQ2ot4rQrEQWmQkgku7M31BLHg8HPelcaiupNPH+5Yw5DIjPKRkhVYkKxPcZBOT05yOM1n3siAOY&#13;&#10;J0MLkYZicg5AwDwckkdO5AqebUmucpI7W7sN/wA0y7NydiCAT0YDsAe/NVri7ifewhkVTtaQuh6E&#13;&#10;4xyPlHQ/THcUrlpW2MjWL93sXtCy5eXBWR+q9Ac/T0xwc9yRxut3BaAuty7gNuk6DHHOfQZye3f8&#13;&#10;Oo1q3a5Qs1tDsEn7wAHpk8ZZjnqc9/m461zPiAu8vkROQ687JmJwccjPcnnsM5685qoGkXY59zHF&#13;&#10;KThjCrFlAbDFcHjBI4xxn6e1ZGrO6WyxyMpiiiZ34bJJIwQACOmT3/LNa2prFp2L65UqyfdQHZjJ&#13;&#10;wo/l+Xftn3O+SbzJmSSJgFIkmBQj8SAeeMnnr64q2y00znNadbhDKrEIuZJfkZt+Mjaq4O3oOD+I&#13;&#10;xXC67bNb3hgimD5yu1gGypHdcjj2xxxXfeJY4mcm3ZCrphQ8wKq2M7Vz2wAeAcY964DU1jWcx/ZG&#13;&#10;/wBZlhgFSAQPlUHkEY7/AK1Kdizy7R/2L/DPxL/aKbxfqnjmfStE1eZbi+stLtsXTXLJ+8VHYlVD&#13;&#10;ODIXKucuw2gkNX3P4R+GeheFNAs/hD8Cfh8A13A0y2NiVBZQQDLLLI3ODtBkkbqVBOSBXzJZM2na&#13;&#10;rHdfMZID5iFsAHAyQOpHfgnjP5fpB8AvA9n8PfCdpHMgfWL1IzrNxE2DLKM7YuT9yMNhQMA/ewCx&#13;&#10;z5eZqvWnFOXudvM+k4feEo06j5ff7+TKXwm/Yr8KWlsLz4ta6dXutpWbTdKupYbOPqADKCksx6HI&#13;&#10;MeCcYYDdXoer/sp/ss+NNGGk+Lf2efB+qf6E1pBf32gQS38ETnLGG6KmeJjgHejhtyBs5AI6LQ7O&#13;&#10;YX1w11fJFHCF84ucgbg5xn0+Xpx29q1NFvNOOnXd5Y3Ui/vVWISHD467snbg+2M8dMnjkppUtYaH&#13;&#10;r1bVY2krow7r4QeHGzFZaheW0jnDF5RJGg6AEEBiPq2c5POax7nwtrnhJ0TWII3Mrny7m1JKyArl&#13;&#10;jk4ZecnkD2z1PoUmmx38j+TfJL5J4/eqSx5zgYzxwMEZ5qeTT4LrV7fQr6B1S6intlDKMx7tjbue&#13;&#10;hBX07iuyjiKilaTujwsRl1CcW4KzON0WIWmZZ/MZUVTIFbfg4x8o49T3PHPvV7WLyGyszq9qDNx5&#13;&#10;UkESNnOR8wAJOFC7jkHbs3demXDZy2N5Np98ULCURyRnlWZcqdvH0PPb0rW1nS49Q0W4aXSg6FTm&#13;&#10;GWR44z/ENxB+7jrjpwcV31Femz5vWMiKC70zU9LupxdoCsfnwKbkmUlmIV/LHLqx2nk7cD/a21z+&#13;&#10;v+D7vW4pdPlsYr6aGSO4sPMsmEdmQ4aQmMM2zblcNggBmz99gMydx9pa6eZrm3ikURiIqSp3owCE&#13;&#10;qFlzuRWjwH4jY7tjCrK+LL6N/ttvqLWzXilpGiQKJDtcpMqlOCrAkk8gtyG6DzjYy9Ukj0o3qqCu&#13;&#10;n2WqvcXNm88LXOoyrM88cSnzSo/dgrvQmNmAdy+6FDmXDjQru4trywZtR0XTHs7iRkC+ZcXrhArQ&#13;&#10;p8r9bbcHwmySUTBhJ5db39tal4fmsLm/8uVLeSQbfs6lYlKlyw6FQAXyFJ7KF3BSMfXb6yTRP7Ru&#13;&#10;vtEWnQzsNJ1PUriT7U8pla3eeUxZMmAbeVTsbDqxjy4ZlAObt7zSnvWOo6VJcSSrnSLtbso4gt1W&#13;&#10;2iOJlYy7jJFtQjIe6kZUCkk2hp8g1FrPUpItUvbC5Jmk3NJfxwrYz3JmdG+820Syj74XzogZFKb2&#13;&#10;j1pWR77QlhnUQaX9nEQQ74vOmZZBDIMDCyC6QBAo3QwDLMQTY13T4bWwn0a/mFncyQXi6X9rZohb&#13;&#10;zRBLUIXcZZVZDJuJckW8W4K0mQAYviAajDHBp4kTTGtI7OOaLUMxJc7YxMoV+MAMwfzM+XstA5lI&#13;&#10;cK2m8LaVYf2al0jWkejRLFFeRh5GW0SJzI0uFaRXPlufmMSEsuZXY5tX1h5WlnT7lHgt9YiuBZvc&#13;&#10;RQTx3DGG1iEe3Y5Qqphtyn7x97Tb2Qq22p4ehOog3Wo3MTvd3AZrdLhYfOWS/kLASEMD5kiNGZCZ&#13;&#10;XRbc4Gx6ALWh332LbDJrs1+0jmF7yWQXQnK+RA6s0hVpJTN5yknMQMZAJzg7Fu+r3+lrHrXkmJ4l&#13;&#10;STyZ0WNjKBKy+UmwnIfGwqMBewIB5++0s3MB1K4EVtaRQF7jVrnb5VxIbOZ45XbGY5HuJLiZTIRI&#13;&#10;ARgKGzSanqmt3NxFpkLQLa2s5RrUOs8hXa3lbg5Lr8tuNwdmc7QDtG1SmrjUmjqYdPk1+5FtYzWc&#13;&#10;w8lommuohJFG5mdGbyyUOBuZUjyu1YOcnAqxPp9zNDNY6ZeSyS2s1yL23WJ51CSTQ3LxHb+8iV1m&#13;&#10;nLuzH78srABueVvr/UnuyHjeKeCVlEcluiyBvnjBMSDehLJIFRW+ULxjbkaEMM+q+ajaZBGttOzW&#13;&#10;8Sneka7/ADMEONxQC22+VltzumCSqgiVi+dWI38L3t5dX+teFDPahVX+zzcXMUCRXV1Msn2hSjGW&#13;&#10;CFhCXjbYWmF4C3/HwyHM1231GWZdW8SWqxxoJ76bUNKVdttHBKjWyRRQjhGjeX53DnCrjcSwPQm1&#13;&#10;023KNpsFxDJY3LvcIoSQTBFvVRvLVfnkxjKqzGNlRfnG5xnHT9JsJ7WbVEaCG0nW8VZ9MlnsJEtY&#13;&#10;jKtuIdrPLcMJ7rbn92qqhZj5nlhkqTRy1taXenMG1e9jlitXgW5EOpyRTyzphTFukQs7Ikisypgb&#13;&#10;MADAVwtlNcWsEktu0usfY5C9rLBpirfSX8DnfKJAfMcNGw2jKry/G4Mos6Y9/wCGdVtgdL1RHjlh&#13;&#10;R9RimdkuZpkEO+VnaZF2xv5qopLYDnOUY1TjSG40WbQIrJGijmit7Se1RFE86tJDdykNKZWXBU/M&#13;&#10;q7flwAvABbspeIriO1iJe7e/1G1uXkdLmzRLu+v1dnAlCqxKBSP4RyD0OTXR/wDFRf8AP7q//gXd&#13;&#10;1xmq217p8sf9h2cF/qESmGwsw08bmOB2t7i5cW6sBIQSylyd5XaGKnK83/wyf8E/+f3V/wDwX2//&#13;&#10;AMXVRBqx+jElvIxaRHbIxnEgYHuSPwI/I1Xu0iWQGTK8ZDEkAYx1xjnH+RVqRXwWiKsGz8rPkZ3D&#13;&#10;0PbdVS4VnVpreP5SwBkzjDdCcexPt29a9NWIbKN8ZVVpJdz5bGY+ABycjGRnr79fpVOSCddoEiCN&#13;&#10;sFCTvbvhiBjoevsQcVoSWytCJztVicBi+3b05HGTye9UXFt5RkQ7fl/1kjBi3YAE88ZGceueelWY&#13;&#10;lMzLFE1rdFXPylw+QynPIGR6ADJ9SMGolla7RDNC7u4Gxge2eenX/PrUpCALIVLKSCEEgIzwM9eM&#13;&#10;9eOx9OarTSfKd7kNgMDvG7PHXn3HpUtgJIixy/aRtXOOBjJOD+nH1z9KguMHdlyVzjcvYY5wD7k+&#13;&#10;3FLc3PlsAjOzYwGP8J59uOOOe35VXKSSOsRbLSMCEQ8k9Bxgc+3bmobGtxQQjPLbgjau7/WcKCRg&#13;&#10;tnjp+We9RwXRmjD3LNIg2lQZAykkHPT7uTjgev0pzq7TeYoLR8FsfxAkdvoCRx7+tRL5KBrkxlcY&#13;&#10;wOTzjPIHrxjr1HTihMqyZLE1vJA8Ukok3b1clSeQc9hwM9v59KpzRR3ttKwnWNw+0CQHKkk/dPTB&#13;&#10;HXPc+/D55EfcsRUsko2tvIBPGcnoBxn/ACMskEsjhrncd4PyHlenX88jPt+TEloNmt0JdHi3HaFK&#13;&#10;4HA6EA+/c18Y/wDBcnxnbaD+yl4e8CzXHlSa34zF1L5cpxNbWdtIWXAB/wCWs1rgHj6YFfaTh5fk&#13;&#10;tlDERnqm8nIGTwcHk9PpX5t/8HAfi7Tk1P4b/DYREXdhpt/qss4gz+6uZYoEXJPrZycHAq6SvViv&#13;&#10;Mmq7QZ+V3ii8u/7Rlby3i3qhKq43SZ65xgk5wARk+2CRVWXz3NxZEF0bh1ZxhxkjBYjccfMAOvOP&#13;&#10;c7d7pEl1bRyWLXHlt8k4WFsHAbOM8k47Y4+orIWaEzpbtCGVzIXiCcYBGRtJ7j+QwDXrSPLKdw0D&#13;&#10;3JsmhZCFygU/ODwcdsHPBGcdgaWaKfcl7JPIoRdjQqmBwR0Gck4z15OM9OKtSWyXTsXtEYZQsxRi&#13;&#10;AeSQ3YY7jrz0xyKk0dulsY7efePLw6MMBkwGON3OBnqe3XtUjW5Snd2miDhfnYiMD/VqOcdOh+6M&#13;&#10;njgYGRzWuPGEGr3iaJrup3VsLcqttfAM6WyN1BUc4LYbA5UFj2wZrnL3Uawt94Z2NGECcDGecgDG&#13;&#10;PUEEZHSsS/8ABepeIPE8cOisXnkw4EDeZJvy2P3aKWOCuCAowQcj1OpWr2Ld5DeaFrU+iXjeZ9mv&#13;&#10;JY5BA26NsM2JQTzjA9B68cVf0G/1NJmaFrgRqrLMWlGzZ0JHbOPXHX8a7f4SfsOftZ/HTxJbW3w7&#13;&#10;/Zy8WOt5Kzpe6rpEthax4Uklp7gLEi9WA37s4VQ5NfoP+z9/wRl8G+BfC63nxamtfFWs3I2XESSH&#13;&#10;+zbeN4wjxRLjdIzZIM8i7xsVolgYFinONPWTFyynsfCX7P8A8AfEnx9+Ikd9YWso8O210n9t6ugP&#13;&#10;kW5Vd7RROMq8jLtUAbiodWYKoLH9LfCOhz3N4FihV0LbB8hUAjjaBnHAI5+vNdz4a/Zuj8GaLbaR&#13;&#10;o/hyzsdLt0aK2sLCzVIoD1+UJtVcksTxgkE897snhk2Koiaa0aKeCsRyAMHqehAxxjsSeOnHVquo&#13;&#10;9Dopx9mtDGsUkgsls5GcNGH2BRjkdTzjHG7jPf2xRdSfvhEY3AVcROP4mK9G57fhnPvWq2jFlciM&#13;&#10;K8IxEQcqDnAHPUnoP/rVQvNH+yFoRK8aHGXaIZKkZ4/Nulc1mUZN1LMSuL5JFByI2YDODk4JAPTj&#13;&#10;jHQccVWnkjhT96EkDDflQy7Dkfn26+nXFXZ9PkUTJFIUZVIdSACDzznOenpnP61lXHmB3EkDoMbm&#13;&#10;2YOBngn25xj6VYDH1JCqkTsrspMh5IGM8D8OcfX05dDqM8wXc6sM5kWScYBPtj0PP6VnT+bPMY7m&#13;&#10;LKt/eG3HJ5xx3Ptk/Wq8i+XbO1yArEeXl8gyEEcducfy55NS2rjsb9pfm5fEUiqqHPlTSFWI3E7s&#13;&#10;LgcZPv6jmrtrrsSPHMGTyvMDMASDgsOOM4+XuOeeffkTcTBlh2xlJeTubO5hnAGew68c8+vFSQal&#13;&#10;EHDjy9sbHLkHtjGM/wA+SCe/Qp67BY7ePXHDbig/hBjEu9evXAx6c5JPzGpU1y2G1Vk2Bc7VBBUZ&#13;&#10;UbcemcEf/qrjRqqpdFXGHJ3SuDgDtznqQeOR/EPWgauvmIsjyRkfMSY/mJHX5s5PU9ugP4oNbWO5&#13;&#10;HiS0WQXNvcOzxJgqYiNoxyAMbSDg/n0B5ODr3iSJN9090NsabVXptxgE4UjIwP1Hrzzlx4kiux5q&#13;&#10;3rfLGxDLLnPUDdnnrnj05Hesue08V/EPXtJ+G/w304XuueIb9LOxgV2K75G2AsUHyqCTlj90KT0H&#13;&#10;DtZXBNpn3H+wr4x0L9lD9gzxv+2vrsNpewW8Gt65NYMjRvff2fEtvYWhcA8PdJdKCF2hrnkEgV+D&#13;&#10;PjnxvrXxf8ZX/i/XNbur3WNc1yS/1TUr2USS3FzK7PLLIx5LFiWLd856iv2Q/wCC0viXT/2YP+CV&#13;&#10;Vj+zz4I1pry18Sa/o/h6zFxEjvNptvE97JcIwGCzXFlZyuRkj7ZwPmGPxY8Km3dp9TkugoQeXG0i&#13;&#10;qwdznJVeRwuOfQHpitsClJSqdyMS9Ui3e+E9KdZrWx1CeR4gGkKlQqttIIx14568YHU5xXk/xF0f&#13;&#10;WPDqNczwTTiUKsHmAKVJY/KwGQCTyB0OPUYHod241mZp11yOO8IDwyeXtzgnCnBwH7fdz165wdr9&#13;&#10;n+yv/iH8Xraz8VaWs0Ph4Lf3Esc5VfPRlMSEDBJDlJcdG2EHIJFei/dVzlWrsfVXwl8HaH8LPDGn&#13;&#10;fDzw/cLNBZEma+jQKbqZgfNlbaoJycqoblYwiHO0GvcdN1Z2tIrmWRVVwCyRqwHqOv54z2rw7Rbm&#13;&#10;KW6QyTgqGLJIvy5bjI5x6Y6dBnmvTfDOsxTWywRAmTcdzBQMg44HJUZz/j0BrzJ3bZ2LZHR2+pRR&#13;&#10;J8xKA/dkMa4IHBAUd+3f16DNSz31wh8uK7VMKThckAliMf7PJP4isyS+twxhhXyyeN+T0xzgHnp2&#13;&#10;HpTPt97+7illYmPhWOQCvOFJA56gg49fXjJFGyb+Bo3nMsbOuSVYFVbJB/8ArDPpjipZNRtdxxNu&#13;&#10;aCVhu3MMEY9emeTx2zXNrdP54u5z5paIcqzAqSc8pnGeOpGO3OTVqK/vJYU0rSljF3cXK28cRLZk&#13;&#10;diqgEnHJ4yT70DUmjufhb8KPjB8fNYvPDvwl0BLpLOVYr+/vLn7NZwSbCyh5QjszEcFY0cqGQsFD&#13;&#10;gn1Txv8A8E3vjB4c8B3XiLT/AIvaYNVELGPS7rSZkgLgDKm5WQlVz/EYzjb93nj6k/Zf+FujfDnw&#13;&#10;NZ+G2eSOytoVZpIgFe4lZtzsRgctglyBuLMTkEEnrfinrXhHVdFuNBj8ODaSVlnN3J5hP94uWyfr&#13;&#10;n1HejYpzXQ/HXxvc69oc994d8Z2n2bVNMby57dnGCvQSxEHDxt2YduCFZTt+4v2dPAi+CPA+keEp&#13;&#10;LQiW2sEFxt/inYF5DuPbezd/618nftv+DLuPxxpsvhiGS41G+1qCxQXF0RNOt04iCbgRuzIy8npg&#13;&#10;54bj7j+HelqmoNAhRQ0vyrGg6DI249cYHX3rOq1ylRT5j0/wja/2a6yyuGVIyc7dxQ5AwfwyMfWq&#13;&#10;njbxPa6RaSCS4VAu5vMfG3146dvQ/nir+panaaDoJuJ2SIbNx3EdMHA54PXpzyPz8U8UeKB4k1iX&#13;&#10;VNXgR7KEkw2G7aCobALAYz93HsRXC/iOtRciTX/H6atHPrd3I/2K3heTc+eUQHLBR04H3sAcDqcV&#13;&#10;826h4sl1DxBfajfTbZL66kuGWMEFTJIWbGRyvXp0BGMV6R+0b4+03Rfg3qDWcmxL+7t4uBlmYzI2&#13;&#10;PXaAjHHYLXzjpXjiKSNZ5ZgoOG2gjGcenXILH88+tddBe7cxquzsz0K81VF1SzikdCymSYwsfLK7&#13;&#10;fkVvThiOhydvFaS+JtkmfNDSAkxbSNzHAHOOR0+pB5ry6z8ZvdX85t55AkMSRM5bPBywBHqDt4z2&#13;&#10;6HpVq38VwR3DzWm4OsYf5ELsRwN3yjpgk9a3MVJHqeneN7KSVPtNzGiOoZYtxb5h0AOeeDnvk4+X&#13;&#10;A42ofFNrOywQ6kfOZdgQIDvYZ4POASAQAMjkc9q8Nj8SNcRpKk6qjHAK5A55IAA6g8Y/LpiprTxj&#13;&#10;cxq1qzgum5Y2VjjBXOecY44//VSsJyR9Fwara3FlHBb3W5+WGIyfLbA43Z9G5HsOvNIdXRdtxJIq&#13;&#10;eZtC4ctn6k8Ho3GPXOea8c8P+MzAI5zdHHzKrEHGBkHp+P14resfFihkmYLIBIzLCTyM/wAWevI9&#13;&#10;c89uoo1FeJ3/APaTTSRpEx8oldhfK4B5IwvcYAPOOevcvlnYzSEaltVI8SABdrjd2OeuMAnJ9Peu&#13;&#10;SbxZI0eyS5YyRyFgHYIV+XG3PZccf19GPrz6iQ8l65+cK6LJuV8/L3HPJBxxyAKLMq8Tp5fMMcV0&#13;&#10;7qElchvJdWcZxgHp0O75h054Oah/tC4ubgj5QzbWVcj5j8oPHXHJJPscdcVz76rNO48m8dFIKwBc&#13;&#10;li4AHPToMjIOPmPepZNWlEqx3V08e4Z5kHzYGRtPr09e4PXIXKytDRuR9rQW9xfsqsxdjyCzZC47&#13;&#10;5ODj8OnODzuv2sMsgMb/ALyNssmS+D1LZ6ggA988Y7c3BqdlLI0c00TImfMy5OcBSVAPOWJzk/ly&#13;&#10;ctubkO728IaKJvlIWAkLwNoDHoMFB9enSqWgHJalEEXMiOzlhsKMcFiODkZIGQB65x0rEeMWr+YZ&#13;&#10;nVhkRswyS3fGc8bTxjPUe1dddWbRGRGQLtA2gEnd2wDk/UjB9sjNYGq2MVhby3VsUfcQxBjLc8Eg&#13;&#10;YA4PTsPzJp6satc5HxbbhUFxcKrlRmIoRj72P4h85PXtjjBOBXDSHzI5JpJASpxyoBkx6dBnkZJ9&#13;&#10;vqOp8fXctpEqyStvdf8AWNEAwAJJXk9eG/ya4G91REZjKxZFG1sE7mBUAHHTrjjjv+Jymimh2sah&#13;&#10;JFHK8mFVAfnbnnIxknrgDnnnnk1+nvgXXLGbRotetSJVu5fOgiC7tydVwemO54OfYV+WGraw8UZm&#13;&#10;vWKKVKovPr1Gec9/w69a/QT9lnxFZ+Ivgj4a1qG7eZTplvHJJKdxSSOMK65burofr1+vLi4txR6+&#13;&#10;U1VGrJLse86ekV3NJf3SM0kjZQFjlgedv069uuK3dOijNsLcogG4Ehj3PHTt3H/665rRV822h+7w&#13;&#10;AcndyBj2zyB+tdNal5UDeXIq7WLl88n8vx+ma8u1mfRxbaLMRBbbLMDtPC88kdcZ9M4P41q+H7xo&#13;&#10;9asGmjeRLZzhXGcZbd1H3eBnB44B9azdOtxcvOQwxtGAQSOQcA+hGP8AOKu6HHDNdPFvbyzCyquf&#13;&#10;unHB9jx9cnjBqovUxqdTC1qBrHxPqMJMglt9QnDRM2CP3h44x2/x4xirYtWNlc2D7V823JRlcgbe&#13;&#10;MkrnJ6j357dKq+I7iW+8cak7urGW8Eq7zjHmrvB44zgjrjp3IxWjaBTOgihBj2kuV/jzgkjGfXoO&#13;&#10;le1HWJ8VVvGrK/c841aJ7i+2SzztHPZYnla0CJv2BCu5SdzjMiiRlI3SMrDCg1S027siq276ZIk4&#13;&#10;ulHnS7yrogCuTu+beMKCOOvPDKxl8U3U1hqs97G5lktLl441FqXhJy7AEbG3bsKGJDDC4JwM1kax&#13;&#10;rd3PeyK+nIZlm8sxhAjqCN6jIAL4LqVOcAKQHbCgebLSRondGhBfXEFytjpVzEHMqCzcTtm4kZ1I&#13;&#10;GQSDn5dr8AqcnDiqUi6ZYzWmvXOqwavJ5Tz3NvHbEGzOHhu49odQ6mMoWxtAdQDmML573uHs4YYt&#13;&#10;P3i7Evm3TuBseNWJVVw/7tiy43DHzKNxGCaq250a9vY7m6muUnhlVltkuo4p0uUJKRwuXCHcpI8s&#13;&#10;qV3OcIx5VB1LC6dcaTplnpOsSrbpd6s12rtFI9jctBCmJI2AVoCzCym7SMJ5mLRo2Ky/DkOoXDaf&#13;&#10;eajfajHAdOs1sICzXTNJJdW8kltKx8uMhy9vFkgRD94R543MtnVre31+O/l+xS3Md+9tYaJY29zN&#13;&#10;EklnvMxVYZGdY1deFYq4MiLt8x2MlT3moltUnbwzqrfak1C005bix8uC7ysbSyYCqWcv+9curI3+&#13;&#10;loTKnYAydRspdWup4NOljeayiguGS0vlYO0upSSCYorg/ciafZLgB7hAFbhWzL4vquoyWjT6sZ4L&#13;&#10;CJbu1u9LjNzZIItQi+donO2NdiQIS0fOGZQw+a4bDUDDp7yiC0vJ20ySHTL23byoIVvTI0/7psmN&#13;&#10;ilw+0BI0S3gDStk0eJdX0bw/pFodJX7HfXGml4NWF3uulVLC7CSKgT93tUh2UIXeacFnG4GgCa4e&#13;&#10;7stXfRmstIeebVEWJbO6lhLxpLaCeRY1JjV32NbxlRH12o55NN1C51O3srQaRo93KsVg91Y28cH2&#13;&#10;j7ZIJCxEUhyfnuXs1DIJMjzQoKbJHsajf3Ph7WlvLnUrlzd3Z+y2YtWlQTJdws21I1KyuizLH0lJ&#13;&#10;md2JJAY854MXULnT21G6MdusttbSMZZzaCGVbOwhdmllfCpGjGNEbLh5mIUM3IBpyy3l1C+g6C9v&#13;&#10;dXFtf/ZGvPOXeqyzPZK0W+Ql8RvcuULKAo5csSKsaReWN/pslroN5v8A7STy9O3p5fnRyx3VxGix&#13;&#10;sqq0pjaJm5G0Ng/M2C3WDfa5qN+2p2Mb6dciX+0GFrFMIYoEuzKGQbZV8mJ44EDmJC6qqAks1RaX&#13;&#10;/ZFzqf2G1WNbmSdmn06C1khWMG5hjni2OhG1RFHbKg2x5c4PBAAOn3KpuIbe0khuEdykVtKRBKQb&#13;&#10;0BYZJf3LEIr9GAEfz4w4L0ri3uYWtLnSLy2mis9OKQvHE8NkY2ihXDbJFWOHBLZIySjgkiRjVSa/&#13;&#10;sddtRFqdk9xNfkyR2kMSOZZVty0ux0PzbZbqOIRAFVzkHlga8F7b3+j/AGe/R0jttUy8gu1iiaQ3&#13;&#10;KxLG4CL5iymNgERgu2LawPK0Abs1jYx35tbK+soRDqFxcWtxbWqhZEiQwiG2hwGjyiHfKTljZZyH&#13;&#10;2Z5zxHpegX8KXF/qMyXU1gLZ9R0zVEXfdTRBJ2kkZGeRC6xEpGNhBBwpBVtLRotH1SSGzv2uS9y8&#13;&#10;Ud84WRYmd7gTH7WFRvLby/IVo40U5uGQhSpY5viS6jvNWQrr1wk13bT3Vpf6YRL9o81hbxOI1kBt&#13;&#10;yA8Ehklj4Dl14GaBp2Zz3iGxub3T7zT9QttPnS4nSxtrzTreK1lXc62z58ra7HzQrlyoC/KpwQ3l&#13;&#10;8z/wrrUf+h017/wTf/b67TxA7zac95Z2EaNciXS2v4LqVYleZGa58yd45PPkNxE8TKnB3jOCWY5/&#13;&#10;/Cwvhj/0UrS/+/Uv/wAXTTaNUlJH3WWnkjMKsTubay7uWOcAYHf29aiW3Lrnz1/d5K7mbAXGAOP6&#13;&#10;eh61NNK5KsqqV2qT8h4UE8n1PI47/rVbaI1kMgQnOVDEk9iOeo565HrXqJXOUrzxxCPewGA+WwCc&#13;&#10;jkn/AOt9PyytRuAiOsUAZQwChjyB169j6decVrTMvkiZHWRC33NwyD6g9+3p196ztSijCGdJI1bJ&#13;&#10;BJlJBBA6fMOTjr25/F30Ie5jymaW4BjRcB2YKrdTk5+nXpj1piiWGNREilt2GBYEsM4GfTg9Md6l&#13;&#10;SZpFaeWRHdU+8O/YYyPlPTr78daguLmNwqSTZL8MD8x6A5OfTn8qkRVuZg5+0bCxwNmMHPHfuAec&#13;&#10;D8veMSMmI0Y4+7hsADPAxjnjIH1AqN55jMxVCv7tS8jpkdMnpkc8ce/TrSxTo2ydMOm4l1j7jcc4&#13;&#10;B456jjuMjHNTIpK6Gm4u47hxIQwMnyyBwAPUEnqODg8dc+tMYI4LTEBSoGwjIz05x06549KkMKKu&#13;&#10;/YNvzbEkKjgnJzn+Xp9M0tuz+X5jRjG0Bl8wAn1IAODzgnp9akFoHmbsSQTbUDghR2OMAnByTyDn&#13;&#10;/AigRQPOwuVPlliECgcHg88d8kH1yeelSW4A5e3DIYyCzAtkA4IyOP1HPtVpLCR5I3nLMuTIgLgA&#13;&#10;AjHYdx9c8VoguloZ8rIx3bhEAo3gAMHHTkADoeex4+lfi3/wWv8Ai+nxE/bk8S6TputJfWPhK2tt&#13;&#10;C0+SNOIzFD506EAnKi6muBnOTjGARk/uBpWgW11eRQqiKksiqROnyAFlBOQCOo6D8+1fztftieN7&#13;&#10;D4vftIeP/HFnZ/6NqnjzUby3tjcfcWS8kfZlT8wwRz0+Uc4Oa6cNZVtexz4iS5Dxe4168j1MwWz/&#13;&#10;ALuTcFkGCepyAvP8QJ5xknsBiqs1rFPGkTXDJ5mFZtpOR8204DdypOOCTgdgS/VdGe2uf9GEdxAh&#13;&#10;2x5+Y8j5cHnAIz788VWnEYdJ96CR/wCFSDvfeQQqsCBjYRnAB3DGea9M4k7C2lvN5zWoKLtwm4yb&#13;&#10;sfNkuCPXaRnpziq0t5cSQyN9pmWZJWxKrnI2rjjgDgdDjIwecg1YuZMQGZI3LB9ziKNHYMQT26c4&#13;&#10;IA/Hrio4kbyxKYELyjEkbA4UKw4H169sZ5z0GbVmDdyhdLLFAEkeTKr+5DKArKePmHGMcZOc5+ma&#13;&#10;/WL/AIINaXNd/sdeKbq1vvMa2+K2oLHEZtzAf2VpeB0BAwwXsMccjmvyge6iurB76aNVkaRydtyo&#13;&#10;xtCYweecnk4/h4PJx+sf/Bu5r3gnUf2dPHvgMeIbGTxLafEJ9Tm0p3AmisZrCxginVc8r5kMqllJ&#13;&#10;AKDO0stY15NQdjajrLU+w2tr+SJDdySyeYAEWaUH5cqAF7j7o7Hj8qkhs9QjuAWmMcjK26MkbkUd&#13;&#10;M859AT39K6/UdELn7NEgVFjQqyLjngquB0GRjtnNYV9BcQiSARsPKTG0g4ZgAM/NzgDOcDv715zd&#13;&#10;zeUbMpz6jqccZFxswjEOUU/MoJJGCvH4ehODjhZLrS70gXWnx4ZyjFgC2cfMRjHcng/yqKe3GVki&#13;&#10;L71dvkLbNx38DIHoTwxxnrWXcRRExrMxA8xWYqwxggZ+9wSMn36nnNIkt3Hgvw1drIx0mOAx5kGx&#13;&#10;AoRhjkgEFuRnHPrjvWDrnwjsZnS882KLYQob5wQN2egwD3HHPXGDWnBLObmJXm/cwbTkqybhhuDj&#13;&#10;jHPPI981ofb7S5O1Ik3AHBJDAnBPG08dxg/3QMnGKdwPMNc+F8qSma1gkR0jUDzNrk89D7fNnPOM&#13;&#10;4965nXvh7eRpLHCkgQOCMIMZwMcYPBz39a9zv9SjmaNfLQMMArs+XkE4B4JXGeOnI65NYWqaQ0ii&#13;&#10;LZ5kakb0E2N5Pb6HjgYxnjnFF2B4HrHhm7skO+EsQpU7lOO4yOR3yeR1rGn0ubzPJnwpCkZ8vGTj&#13;&#10;Ofz54/rz7vqnh+0dC7hNkvGQM4AxuAxjGc/oeelctrPhvStjRG0mi81SvmE7c88Y67uSTz6Zx1FK&#13;&#10;9wPHp7VliaPCOXXOJDkqmAMZzxhR05HPQ1G0XkKPkZQG2oAQec4bAxz9Rj9a9C1PwHHeSmOxO1N7&#13;&#10;ZJJZWB5zwO4B7Y5/PC1HwotrtMsabxICUWQqCN44G4dTjHQnpjrTTSC5x99MEuPlcAhi+5JsZ4J6&#13;&#10;4+7gZOKTUbm7uBK73Gf3ZDKBtDgjkjd9Dz7j0q9qGm3UCbJEjY55yVXGQMkc4547k9uvNZ9/azQw&#13;&#10;OsG1yzMVVCduAM8gY+p9c9OcGlYCnql5ZWVhIrErL8wjTJBxnnjnGMkdBxwecV9F/wDBJH4L3Hjf&#13;&#10;4k678cfEciGy09LjRtAtZFCyNcTRIb26jYMGj8mCVYt6g5a/HTYc/LPjlFtbSWWSZ42SP5XDIehL&#13;&#10;Mp7A564I5/Gv09+DMfhf9ib9ixfHnirSFhHgnwcF1Kw2qVk1aU+fOqyIOC91cLA7EED7OpyAtZV5&#13;&#10;WjZdTSkle72R8jf8F1v2hP2b9Q/aF8C/sx/tFaEt3oGneEp9T1LVYSZF0u5vrhG2TwQwm6OE02y/&#13;&#10;49p7dzFeyjfhgw/IK9u7LwpoyaTY3ckbSAbftCBt2/blWIAyQDjOR0HTPPUftDfH3xj+0r+0J4k+&#13;&#10;PPxZ1+K91LVbw3d3dSYEcYBUQxoD0jSNVjCjG1UUccA8df8Aw/1u91GSDxD9qsBJEkltDc2nlyzw&#13;&#10;53LLyBhW5wOmB7nHo4WCp00nucVSftJOXQx9Y8YX9nMtrNo0U0OMSpMiMnT+DAIGA2cAj6enp/7D&#13;&#10;1/DYwate3OlXAbUNTMFrdkq0ICRLMYskg7jvzjGNqHnPXyub4CfGXVPhjrHxs0rwE1z4O0jX5NDm&#13;&#10;1yG52ot2qwh48Ett5urcYO0kzZXcElKex/sbeCNbl+G2j+MJdUSHT3u9QuBp32RpJzcM4tzLJK0g&#13;&#10;BKiHCjaoAZid2eOis0qYofEfROiXAuUZZJEVTLuUA+/QAcDA54H1689PousvCmx445XlfJE+VznP&#13;&#10;QnoM1yGl2l7JOtrplrPduoZ/sttC00xQdflXLYztGRxyK9F8LfAf4x6hLdRf8IUlh9ntVurpNc1G&#13;&#10;2snSEkASlJZQ/l5Ma7guNzheteTVqwpvVndTpzqbIsabrb6i2+9xJlWLpngkDgYP8WAuAPTpnrN9&#13;&#10;piezQs7qY5gHbdwRyWHQccYx24Ga3r39nf8AaC8NeF4vG5+DOqalpFzAZINR8O3MOoK2ActtgZmI&#13;&#10;ADfNjHTnueGi1e11C3W4tWikt2GIlQYAYAgKQeRnHI6/Lz7KMoTV0xShKDs0aTXvlgXLSRICQsis&#13;&#10;pbJ9s9SDgjqAQec1p/BzWJPEnxx0DTdItvtrW2pw3dxHICQIoSJGdzg8E7Fzn+JR1xXEa9rV5b6e&#13;&#10;8caPN5SjBjyARtx35HJY4yee3OT7H8IJPBn7N1vbRahqUGpa3qs0M3iC6tpAUtwSD5CMPvLGGIB/&#13;&#10;ibceAVwS91Cjq7M+1PDP7VGhaNpl14dvvBqQXccisqf2qF4YffGVPDEM3Xndis67+PsGqoby3itJ&#13;&#10;GEvKTzHdnA4U4AOfUf0ryL4/6L9t8OWPjvwZBHLJNZf6PJIRtnResTDOBxjBJwCe4yD4T4b/AGgr&#13;&#10;LUsJo+qCK5hLR3mm6gQskEinlASeoI6N0I6iuWVSot2dcKVNo9Q8a6hoXxf/AGs/CXhHVPDv2QWe&#13;&#10;oG7EVq+4b7aF7iKQkAfdkjQbcEHryen1h8NdBnGpqxjKMdvlxhTtI7EYGfT+or5e/ZJ0C+8W/tIS&#13;&#10;fEC6sxIsXhG7jMzRMQs5nttu3HBby3cYGON3A619e6dLH4V0rUfEboI5I2+z2g4/1rAnhTwcDH6c&#13;&#10;84qJzuhqHKzgPj/48aCUeGdPuSYbOMRNyPncDn6+nvjkZ5Pmeg2fi3xXrMvk2wkMkKwrvGAqqSQS&#13;&#10;T7knB9ccV2p8E33iTXJrq9MrF5iwXzA+7PIGevOf0zXpWheEbPwnYfZUiiZ2ChpsYbIzgbfUjHfr&#13;&#10;zWN7s3Xuo+Tv20Pgx420D4HG/wBJ1NNTj03UI73V7VbcLLBbqjh2CjO4KzKzN8oChmxgHHylZXsU&#13;&#10;UUcYcxiVgMmQ8Fs5JHfg9ume9fpB49axn8fXS+JoIjpE+iXEd0kmfKkiKssoOeD8pAb2P0Ffl80i&#13;&#10;W8Txm7MkQyizNEcsu7CkjPXB6Y9eR37sNJOFjjxCbakdBpevyw2xE7uBKwkDNzgnoWIHYZ/OrX9t&#13;&#10;OijZcEIEKCPK+nABI78Z+mOhrmo9QW0TC2iyRpGoQktgLhQe3JGPX0p2oa9Yac7G8uIovLc/LnIU&#13;&#10;c9Cx59OQeldNkc508XiBpovIlupvKXljI4KgjGT1/wBnnj3460L4mh8xZry3DhRlGRsFgSVznqwz&#13;&#10;6n865my8VaFrs8kFhrNrLKNzTIsyZTaWOcjrxjvjj8K774NfB2f4ww2+ua94sm0zSLq4lTTorCIm&#13;&#10;W9KNsaTewwI94ZCoZTkE7lG3dMuVK7Gk72F8N+NrMAs0roEYKkHlEk8/eyScdR9PTiuwTUVvLX7V&#13;&#10;aySsZECKSVPXqM4wc4Az+nSuk8IfsZ/DXxDrsNhdeF/FMCGaL7ZPLc3aAKWPmhHkZULKBuBXIOQB&#13;&#10;2zr/ABj/AGXbn4OtP4m+HPiS81zwpG2y/GsMgv8AR5JGjWPzSi7JYizKqsMEbl+/h3XNVISdkzSd&#13;&#10;No4mS/dJXJmlTzQu5Y48bhnoxHPGfxz1FP0/xJdLbGeO6eAeZ+6QHGCOcgnrggnp0J+hzpLa4aUR&#13;&#10;KnCsVlQHJf5eoxyDkHHr6/xVUkdo4xtVCitlTvI2Y4OCee3JHPpnNbWRidbF4owA4uV2no7RgsWO&#13;&#10;QMD17e/NB8SRzQvsISTJKyoo3Ag5yOOpYDtjjPrjjft0trGbPeCFdd0bsRx3B4PPpj0Ipj61cpti&#13;&#10;eNndm27lfJXI4A9egBxx165pNXA76HWhqDmEH/WKdo2hQW5AIAH68dW/vHFiDX5Vt2mGqMEdy4Ec&#13;&#10;ILjKg4JPbHHPp71w1hqc+ZY9zlCH5cnA+UdTjj2HHWrlt4g2wrNdoUZlyqudzKxORkHt2x6j8lYf&#13;&#10;M0dXNdxSQxruMbSN8qtgsTwSMc89M47Ac561NYa5jjbbIVYkAxuxIZsjpjjv0IqnG3mOAsglJAzv&#13;&#10;QgDJwT37Zxk9D16VHc3Dk+ZJPGWJITbJgH5h1KnjjHTn+lBzO55t8YNVOlwCe5bbGeSfMPB7jjO3&#13;&#10;ORx9PU5+Cvi3+3D471XUprT4SCHTdMjmbbeNY+ZPOo6vtdWVFPPGN3uORX3l+1Tpfl/ATxtfTzc2&#13;&#10;XhTUJIGJOUk8hgpG3knOPQ5xj0rwD4G/sL/ARPD3hPS/Gem3/iLxR4ntEu5459RaGzsmwJGSNLdw&#13;&#10;zqqNh3kLhvKZgoB8sWp0qMOeaudWHw1bG1PZwaXm3Y+N1+PHxy1S5SW7+KOuSSStshjivnTzQzAc&#13;&#10;KhAbk8DHXua/dr/gn/4F8efDH9lnwZ4D+Jl81zr9hbu+ttIxZlnnkNw0JIJy0fnCEsDyYyehArwz&#13;&#10;4N/sZfs3/AXW28YfDj4eWsWtlfl1a5LyzJlWJ8lZHdbcMGYYjwdp2lmFfUHwN1xtY8NMfJkMo1F1&#13;&#10;dMjfhUiGSPx5wf6AceLxMa8UoqyPZwOXSwc3OUrvy2PdfD8s08SpMWUAZ+di2Rg9SeT/APWFdLZs&#13;&#10;sseXbBVgNzDgd+uB/n61x/heRntlR8Ak4G8YyBnqfqOv16V1ljG21N0AO/0ADLzjjp1xj8TXkP4m&#13;&#10;j6GHwo1LeTyZi8DFtq5DbeBznHTHOP8A9fFaGlyiGYSSy4w+7hf4eR+HHf8AxrPUb2JfDEgjAIUk&#13;&#10;HGec57de1X9Mt3MzEStGm/uQGxtzkg9ePp9MZoiTNIyPEmmzw+KhctG2+WxR2m8rCrIhKEAnGf3a&#13;&#10;p2PHfmp7aGaKd5SzbwoLP12/ezkcHJznI4zjrg52/Elqs+jQXbzY+zkHcBg7WwrNyBk5VD1PHf0y&#13;&#10;Y4XWeIugDkbhIyZAIB5zj09fbPY17GHfNTR8hj6bp4qXnqeUeIbh2v79dUlCRNeGRfMt+p3n5ANx&#13;&#10;IDHsNjD5CDg1yGq6nDBdytBYyiIRxpHFcYAugoOMjcSG3MyMewRcZau5+MdrHYa68VvbO4uNsgjL&#13;&#10;jEakYYrgcELGc8dVBxlQTwEWhalqVtM8hSZLJPtZaZtn7tTiVDyWU+WCxGOAuT82K4Zq02jBM25P&#13;&#10;Eun3FjJNFqts8Uqgo0ThxIrNtcIcArJ0U8NkgnJG4mW00satooi8mOCC7ytwwtA0akudkkgdiFIZ&#13;&#10;BtxtDBHHTcx5vTrG/udL+32UkZg3qNkQDPDkBUcbG3bDuJyoJAXBIKxMb+ny65Fpkk2nybYpbYSR&#13;&#10;Q2rvI9tBuC4nAwGYbeHC4AVWyFAdJLJtS1TWvEOvW90RZafp0MLx6VaXS3KwO+F+1MlxE4kUqVic&#13;&#10;s+BsaUYTiEXX8RyySafHc6xEkttq06Wxg02HYuPM2RylELlU8ohDsbHkw4CLseTFjlTT9Wt2S5ay&#13;&#10;a3iF2HJEQlMcgUySIE3LJEXDMQCUiwUKnFXV0/VtJml8LW5RZLXUrae5jtBGZL9I5HCxOgZn3Yji&#13;&#10;GFUru8iQrtJZQCnptro7XKJY+G1aN0061htNCvpNiEzuJo4zNlTuc7SzeaSLVwWAcK1O5triKPTN&#13;&#10;Se5nl8y2ize67pzyG/YW9yRIyygpKpys8isr4dlUNtARdH7U1vo2m+HtQvbWazthcXM97cp9l/eQ&#13;&#10;zQEsRyWQxoVLP5zlFGfLEvy5t7dXnkx26zS+e1iLe7v59WS9g8wfbGZrlVdhkGNbiRGPys8SiJgu&#13;&#10;KANXX9MfxP4gNjBd24WS8hgtrUamWQeVPbKXx8wSOBdjDcxVpXjwm7rT8MTa1cX2kWXhPSb2HyYL&#13;&#10;aL+zbySOcxBV0+ZEEpWOQQwp9pnYxqgZ2yxY7RUuua1e3+vJJpkV4YYzGJ1vtJzLCDNYzxPuRzKk&#13;&#10;SHE8shEQZ2IMq4AqtomhyP4at9kdpLe3K27QSG1eUvKI7KREk8orGXkG2RzIzuE8uNicKaC4xTQm&#13;&#10;uyaXcWck+n31vZLNZv8A2fqE1kI4JpFs55iXk2hQ8UVyJ5GUNzJBtO7AqPTtUi0jULm18PPBDPdx&#13;&#10;/wCls97hJZo31DyhcCYltwlj89/NcJlEUIoU5vvY32o2NxpFhpkV9cz2UqBYtRniF8jxySI+J3+R&#13;&#10;jvaR3JjUQxjAZdkaQfbJpPtLJFfalHarczT24azkcrI95FM0MihgWnmlURiJCwRY8kfvMhGxft72&#13;&#10;z026l8P6fDDezNfq9mmraZHK08cRkNvChjKyEObXeQoVGVUPzcLWdAyWE1vPZ6nLLFA/2e2nikhj&#13;&#10;eJpLeO2iaITJtVPm1CUiIsQjPjAOAzWdN0fSbOSziiFvayS6iNQ1W/0K4trmGUNeCWQrHK7KqNJm&#13;&#10;Iu5VgXYBjMrCLWrrxDJcrea5fWUUwtZbfTpkvJ4Fspka7ZkI8sZMCvGD5S7PmGTgISAaNvrd3pEX&#13;&#10;2nQZFhmvoWlt9RiunkRlKRW9u7Ksm2FBJICHwWIQPnhjSxRaBAZtjxi3nb7RDaLGphlVSsK7VK/v&#13;&#10;GZpV27isf7ledlV4729u7WcxaTBE8MLbl82F4ZN/nJaxtH5ilSvyTFnJf5kIDANtms7VbCO0Mt2x&#13;&#10;jur1Rc6SYdqSwI7xiPzELGTzHmiYrGvy+WOOADDkNWvqVJoL/T9UnsZrYQ6u1uFtbBZ4goup4zOz&#13;&#10;GRJVSEK6ygDhgZAOfvNa/wCEc8P/APQwJ/4NP/rUy01OeHVTp9lbzRTWF1LMNMntkMksks0Nxc+W&#13;&#10;rAKpCTNG+9i4ZflQ7WqP/hV/wv8A+ghqv/gbZ/8AyBWsXG2pfI1sz7VKJlofOBj3bWAIbjGeScZ4&#13;&#10;FU73dGziIgCUbX5HI7HHHsB+FSW7CdRLFDuMm0qfM+9zuGT+J6981NdI8R81cD5TlmcHJ3cgZ+91&#13;&#10;6/jXpp2OczQpktN7W5ZjhcN8xb6AHk4PGeuaq3Vq7Iy3UiFyvXIwCc9OB8xGPrx71oXWLdgxaRSp&#13;&#10;4O4jtgj2J9/8KoXLh4nDk46qybQDnnkYJ9v0obJkYdykkYB+0yMNxJDHgjJz7Af4VSmtpH8uNzgF&#13;&#10;MrkjIUHqRjjJ7+3tWlqyO0kcaRDGQBsVgFIwQB26YIGPyqg6iKSSWGVo0Zt7s23Jbgd+T0H/AHzS&#13;&#10;JKV5GXhjitLbzXVhlXJ2+UuMlRgZbvjPPpxmo4rZbWIqgz85+Rl65GeODxyAR3zVi3tklZo4FR1I&#13;&#10;y7uuAxx1wBgn+X6FWWMzbneMbyQrOu5WHIxjBI/LvSauXqkMUW0qsjleu4AEZ7YOMjjHT2FW0t3A&#13;&#10;VzCrcgfPjgcnBPPIA7dPpk1ct7GzCAvLFvXHlv3XqMZ6YIyc4z8o5A6SwaabiHyyhO51dDvGAuem&#13;&#10;eeMcH3PGMc0okXK39lpJ5U07iOPA2tnkEng9OPTk4OTj1q3badDbjzvKLuFALEl9vIwD6ZXBOPTg&#13;&#10;davR6esJZoTHu2nywQcnLdee/I9OoqxDYROVclY9igzsQSUGeB1ODyOmfzqrICLT10zSpxquvGJr&#13;&#10;S0T7TdMgztiTLsQCccKGP0/DP8w3ia8vF1K+1vUpSWmmYF1XJBOWdscD09s5/H+lr9pGU6X+zT8S&#13;&#10;9dEn2aSy+GevywTq2GV49NnZCOQRkgHpjPfNfzR+OYdS0/WUtYZB5SSNlH5Akzhu3U7iwXkcHjGa&#13;&#10;6MNb2jZzYl6JHP3moW13K0EvlmQoVGJDksQRhQcZyC/B4+bANUZniJa0jQA/KspKA7WAwPvY+UZb&#13;&#10;GQOhJxV24tGhSPexV1YMyMcqCMYYY4IOScnOPXnmCQDUVUSzxuQMko+WOQARkdBjIBz0Hbt3t2OQ&#13;&#10;gulhy1rLGTs6wMnQt1cggY6EH0z3rOv1E0RRbTdkttg+bcMEbuTkY+XjocY9q1kitpI5riKYQrgs&#13;&#10;UKKqt8y/IcA7uAACfQ5B7Q3paKIrdIhSTjDxgAAqMjnHJ2g/U9u03uNbmFqpWOE272IWNl86FioI&#13;&#10;cAZGDwScnA+nSr3wa/aL+Kf7Lnxm0j44/CLX207WtKkSWJC26K8hbHmWs6bgZIZF+VgOvDDDBWGf&#13;&#10;q+oPEs1wTtt4tx2NlirHI9sYAJ6ZPP1PKrdLe6jK1qscWx3YouFOw8Y5yeT64wCfTNLl5irtH9Kf&#13;&#10;7M/7S3gH9r/4A6B+0L8L71ktNYtwl/p7ybptM1BMC4spcKpLRucbsKHQJIo2uDXV3sN60bXlyykF&#13;&#10;8Mix+5IyBzgf175Jr8Nf+CQH/BQC9/Yn+N6+E/iR4mnj+GnjS9hh8TwqwaLTrrhYdSGeUVAdku3r&#13;&#10;EckExxrX7szmOCZRbwrmM78lRhgw+VgVJBGD75xxXm1qfJLyO2ElOJzepWb28sjxWys8qDCOCWUA&#13;&#10;DoT7kGslprhiLcmF2DgFUk+YdRg49CMj/A89dfaZdXgMFvdpEmMb4edv3Rg8ZIJBOMnnt1rndQ06&#13;&#10;Uzym5tZ3YysGk35Ep+b7xznq2MHt161kTKNmYizQwOtpMXUy8YZSQVPVRg+nA6Z559Y3uQgN0EVk&#13;&#10;PyBmlxk5JJ3d+QTng/LjsavzrLbXqmZ/3fmHDqoxt2A+uCvB/PioLu0W8y0dwu6PBljnQOTlRgnP&#13;&#10;A6EevBPXqElO4uVjZgJx8si8BuSCcjnOc8dcZx19apHU7mVJZXuQN0e5iicnHHPH+7/9fiuN+I3x&#13;&#10;6+FXw7vl0rxj4st7adEyVDKzF/lwMZ3ISADhuCTwSBWN4T/an+B/ii8TTNL8WSQNcAwK91DhCenD&#13;&#10;IWzwD3H4cUDsd5qskSxLFHdhY42+XYoGBhj79CM+oxmsvVYornEDTR+UpB3jqueQQR6nHbueauXV&#13;&#10;zayxRXbSoyGMsjRgfvM/dOTxzkfQ96bGLeEJM2CzMQgXd0O0ZzkZ5P69PUEYt/o95cvDp+m2kt5d&#13;&#10;3M0cFtbRQtvnkdlRY0AHzNk4xnsK1/jT+wB+2B4d+D+u/E7wu+hXeqaZpkl7/wAInaiee6uYY4w5&#13;&#10;hW4UCNLgKJAIwrozBQJcNkep/saXPhuH4r3/AI58WGOAeHPCN7qMVzLGXFqV2q0425yY4mfg5yHO&#13;&#10;BkADlNa+Mfxf8eeONY8a3VhqF1ZafeXEdhZrdIkVpDG7qI0Dbd7gLln2gsfmxljUylyofK2fl74c&#13;&#10;/bO8P+L5/s114gvbC8ZNklvfT9STyN+duR15x/M16T4f+Keo3dgL5dT+2bwTHLK4kDk98+uCTkjp&#13;&#10;+Nbv7RP7AH7H/jTx6nxAk+H2t+H5zcG5v9B0zU/J069kEgd1ZBGZI0cHBW3ljwCdu0gGqvxT8MfD&#13;&#10;iext/i38JvCVloOnpdLb6zoOkWqWtrbt8gLxRRAJGS8ikhVGRICcEYO3PSklyk8s47j/ABLdDxNp&#13;&#10;j3llaRMGUFIofmBCnO1z/FxwOnJ47kfXH/BZ/wCJN94Q/wCCZ1vb+GNaeb/hKPiGBetPM3lXFrcP&#13;&#10;fTlJWTjbvaEgsR90HggEfH/gGeaYXNjaIGBAO0JyBx2yfUA/TPQV3H7SfjjUv2mP2F9b/ZO8ZXUF&#13;&#10;tqGlQwah4F1Kdtsclzb48u0mboA0ZeJZOilwWwAd08v76MuxSl7jj3PgD9nnxn8J/hMJPj38TfBF&#13;&#10;14jnGtzWnhXRw0SW0N1bwW8800srZywF1bhNsZ2FHPGRmj+1J+1D4u/aN8RWmpatounaXa6dE6aX&#13;&#10;aaVGA2GfILy4LvJjCtyqZUFUUklvLW1/Wbjw2/hWWTy7K21m7v1t5IPLlhuZUto3WQHo2LRDtwCC&#13;&#10;WzzwKckq2DSyTwNIZotksQbgjIwOAOnHbvXfDC0/be2l8XTyRlLF1FQ9hHSPXzfmUori9tdSk1y3&#13;&#10;laUGcuyPgiQZBx/e/u8dMnPUc/oL+xh8F/EHiz4JeF5PD628OlX0M89zqcsquI5pJi8yLGG8yRkk&#13;&#10;dkIAwChBZACa/P5pC8vn3LyFcBCwI2jjIz2PJ6cZGfbF7Tv2hf2gPh74C1D4U/D74mappOgatcPL&#13;&#10;f2NhMIjKxwpKyAeagYKAyIwVlGCGBYHSvTlUhaLMqcoxeqP1G8afto/sd/sAWP2XVfEdzrPi+KSX&#13;&#10;7V4a8Nakk95cXAMiqL24RdlsEKhWh3BlEhIjkyDXh/jH/g4f/ax1SW8Hwm8G+FPBVpPLE6Xv2Vr/&#13;&#10;AFNQAuVmnmYRSsSDg/Z0wNo5IzX59RaDb2Usz6lcyzEs3lop/wBc46885yPTnjv1EOsXO/SYZLaT&#13;&#10;FttXaBnBwOhPQ/dx0z9Oc4RwNFay1ZTr1Oh9n6f/AMFov+Cjep6rDbJ+1PfXC+b5m8aXYpGcOcZV&#13;&#10;YCD0GQRgj2rr/DH7T/iX4xTW/wAVPFNvpsWs6tdPD4j/ALIgEMVzfRkZn8tPkR5ECSPsCqzOSAM4&#13;&#10;H5zx6vNHGTHKQ68grkBTnOQBjB969t/ZvPivRbaXWtbd47e4kjFvbuuGdgMb87SRkORgcnJJpVsL&#13;&#10;CycdLP7yqVZ3fNrc+y9c8aSPEFjiVRICF3uCEJHccH0/IntWp8Jr3xX8SvETeE/B+mQXF3CrTNIX&#13;&#10;wsUajDMzdBjHJ64KgZOAfJPhxN4t+IPiXS/h74M02XUNS1GRYLPT4QSWJyzHnhVAXcxJwFUscAE1&#13;&#10;+kHwD/Zm0f4FfC59ELQPq98oOt6hEu03UoHQdMImSqjA4JJ+ZmJ560o06fmbU/el5Gf+z/4/vfG3&#13;&#10;7P8A4k+HWuhl1bwo0d5bqXyDaOxUbT1JVjgj02YJJr52+J/wii8deKor7QUI1S5lS3WKFyBcs2Ei&#13;&#10;DkHLENhfyByMY+t/g38MbDQNX8V65MsaLdeGbuDjkPyjY9f4Bjv9OtebfArwC2v/ABf02e7tlkh0&#13;&#10;lpby4WUEbgkZRDnB3ESNGeSMbSQTmvOb5nc7U+XU+m/2RPhPo3wn0y28KeHrUmDRtAW181h8000k&#13;&#10;oaSTHODJJucjPB4/hGPd7jw1aXmiW0N5OsnlXUsrRB+CxVcNgjjG3t/WuV+DfhpvMkn8p1jmbJZs&#13;&#10;gtjGPbqBg+g7cV7M3hiJNHZhHmSUgOuc8YHpxwQDnGPbmsKjs9BxbtdnnFj4asBem+kh2ybMAZ5U&#13;&#10;jue3T+VQX1sJZtzYkR3xuI5zzj9P610HxD0WVHzY3BiD/fQgDGcc/p3/AFzXLyC/0vUXtL+KSCfy&#13;&#10;wYjMduDnqM9vp/Wkncu11c82/ay+Hfifxf8ABLxHo3gdm/teXSpPsMSkBrhRgvAM/wDPRAUGe7A9&#13;&#10;BX5aWlxYTQ2c0kRVJW+RWwCy9uTyOf59TX7AeOfENl4T8PyeKdRnSK00vTLvU7yZ2PyQwxCRycHo&#13;&#10;ArHPr+Ir8Ur3xBLp1pJdlvLkjATDFSRnOR7cAYPt6cV3YS7TRzYmStE9Q+Gng9/i14pm8L2Grw6b&#13;&#10;p2nxxz61qOCZIo2kRBFESpXzmBkZVP8ADHIRnAU/Snhf9nv4Z6D4btT4M8M6VaXke0TXmsSSNLeo&#13;&#10;w5aaUhiCCwYABsY2jap48P8A2UNS0jRtA0rTn8P6fqF1JNLrt+jPhNRclAkLOjBxiNNhG4FSZCCC&#13;&#10;Qa77XfGN78QPE9z4x8T3P2m5mY7YYoljitowNiRRxgBYo0XCqihVAAAA4q6rb0MoX3PbLX4bfDqz&#13;&#10;+EfiPwx4s0LRNWbUNJMF3ZpZNJ9miTewkikZVeKTgPuAXmMYPAI8Q+F2r6d4Q+FfhrTNGv3nuY9J&#13;&#10;t7O3umhTcdsSxzylWGOXZyGwTyp5PJ2fAuu6b4C12K70m2DnULWa2vgCAXgYNvBBAIVQA5xj7nXG&#13;&#10;RXi/7IvinXfGXwI0HxD4w1GS51KS+uDFcIMgxSOzeUDnOVYRKE6j5s9M1KTcGXvI+nvC+r+KRELe&#13;&#10;fxHqCmGIKv2e6YDGG5JjPB47k4yR3r1fwf4g0v4hWi+C/GGnXUf2jzNF126WdhHqUFwimM9fllUb&#13;&#10;g5VsbcYCksW8v8P/AA48Xy6VHql3aSxxMo2xSz4KjbhTtCqCAAB6ndjnit671q80j4c6D450F44/&#13;&#10;I0641VpHtgdt40aeWrc5yGcRlSc5Ugj5awgve0NHseBW1utyiLOm7zWzIUUgg4HXgjnAz/8Arpl1&#13;&#10;YXKSJJLMEKvhQo3AgKSOfbn2zitSw06Yxk26JHGACrt8wz04HHOMn688Yq9NYvGVd7cYZAT+6bIw&#13;&#10;D+Hoe3XHWvQWxyu1zi73T50kd22lckDjG0d8Yyceg747VS1DTWERdowrk4R3OVQgHBAJBAHUgHuf&#13;&#10;w72/0iRInP2ADC4wFO9fmPQZzyAQcE59qpy+G47VXeTa2U2jcuSOncYwDjHI6c80COPtFma2EV0p&#13;&#10;CmMrgMRyOxHqSPU/jzVyJJrdVaYYUKCwRfusGX3OOc4GegPrmtYabdBjNLGCfMJ2GPgkYPHfB4H5&#13;&#10;+tV302W2uHeZULocZiwVPODn8B096AJrKSeJ1jkkl2OpMhGMfd69gSc9e2Md6vxjem5rBmeWIk7V&#13;&#10;DcnOPm5AI/yapQRRAsiRqySybnEkfCkDAyf065HbpXT6Dp8zwxRyLMT95yR74A3AcjJxzk4xxzQB&#13;&#10;l+KvBeneOPh/rXgPW7l0tNX0a5028kiiUEQzRyROcHjdhup9ueMVzXwn+Gl/o/xU1TU9eSY3cVrC&#13;&#10;sCzW6JGkUu5neLDEbf3YHQEbiP4iK9y0fwa7WUqCMYZgxkkhBIUcElsHHQgZxyfwON4o019L8XiK&#13;&#10;4hCbrFGKRqpJBZvf2xxx0zkjjLEa0z08qqNYnl7kHlww5SAoZSBvSc+4ORjqfY13X7PF8fK1DSy0&#13;&#10;kUjahmMMBuZWjXB4GM4Qf41wsji1Ry7SBthAYjg5zkH8z+HHtXQfs7XLw+J9WtLc+ZFJHDI8bLuG&#13;&#10;/MgfBAz2Az2xz1xXmtn1LjeFz6H8KMkaNGbhkQMuAAODjr1GOB6/yrsLK5QSj5zudgck8NznoP6/&#13;&#10;4VxuhGQMLeF92M7iTwp/yPXPFdfYfZXbJVWCZA+TsBx0I6+3rmsJayOilsayzmSLLSIRu27QeFI6&#13;&#10;e/c/5NWLVnmnVWiyMcEDgdyelVl+zuN0hOGJYD2/Ads/jWnYJ5e6XeFbdkg9eO/X37j2qUgm1axs&#13;&#10;6as2p2I02WYk3CGJHZPufKSg46neF56cise0a8SPy3Z4umYnBb07Hpjb/LjoBtMlxaxrLaEblOQ7&#13;&#10;IDggj8Ocdaq+ILdbPVCbeB/s91i6hZnOcSDLe55J49hx1r0cHLdHz2b0tIzR5v8AFuwlvdVVre4t&#13;&#10;5phBGYoZLgDexYhQRg7gW2jHctgD71cTrPhjVdKsAE83yZJWmtLwW8KNGwkUrIi4aQ7jHsZV3YeM&#13;&#10;ZZsBG9e8X6PavcRXJdw5hKo5TJRsg5Bz83JOR0O7odxNZd9a2c1i0kcnn20cc8cMN4jMsgf928j8&#13;&#10;qcGNFUkBWUbWHzKTUV1aozyor3UeHzRalDq9x4citJYRd2wddRj2wl4AQHJVnUsI2UN5e8bVQkOF&#13;&#10;+cpDpNneI2qaRfT3jwQut7NZqvmocPKzrGzkTuACTuChxuOYmHz+h+OfBFvD5GozaRAjpC0y3Ed1&#13;&#10;LMtld+cQbtCkn7pkkZVkjw2CxwFaaInjtV8PXmiahbXesWMjWllbfZrr/iTLP9knlUloVnhQITIB&#13;&#10;LJGzEFGDFSOJWxKMm81lLrwrHrVnZMdbsJlus28UiXahFUpOiFwrjIVlRlUurkfKFL1oazp1to2m&#13;&#10;3Wr+KnuVlv8Aw1PClmlq0dxOywbYJIpU3RIS+EPt5RXdjNXrLTLP/hIL6wtY5JLMiaW1spryK7tQ&#13;&#10;yh52VhKuJ+ZUeJdhb5plTdhRUGlx2WgT6Fpd9bSW9xbx6tGLbT7h4/s0ywTMxCbV80KYpEByN3kx&#13;&#10;+Y4DKKAKqIthPqOtz3VoI4pJFskkjjurYyfY1lUsZD/q2e1MoRgfkhiVY8NVe4sodJ8TRyLoNvKq&#13;&#10;XUd3dQ3tndB49skEmbh2kYFAk4mbe0QMkixlcRla3b7w1fadcaRbGzR7yKKOC8Fzbo/2yY2LRyeU&#13;&#10;YTgQ+ZHNuO1Y1jgZTK/zbqwvILewMq2MNwsQaSwZrmVpLaNIIpgXBKqXHkrPKEQF9yrv+cggGT4Z&#13;&#10;aO3tbHX7e30+K2u7eGUWlxfyCJZVNmJIj5qYKoIXmmkRGYhSGfdIFOlYeItOXVTfaJ4vN7cMkUZv&#13;&#10;rvVXeO7MqxKYQX3FfNeIgszKI4gWAwOKt3rHiW61W/0lbWczTO8dzbSa5FKJFkgu4o45izBY3LwR&#13;&#10;yszyEbSq/MsZqldz3stjJZ6xpccFvp+n3g/tHztMQajZtHeRL5JniCZmSKEIkaSbIQrqxCylg2ir&#13;&#10;Kxp6tZ6tY2MUAv7e7ubJnF9BY29nLG0CJHby+QqnAEnl+VEq9AhJKqj7qunWlzqWqtBd2q3BuBKw&#13;&#10;jh09WFp5SSxlpAjbhHBFIioXKne+ChDELXBmiudQvby5SVrfKLKbS1kkg+zC6iaU+ZIsvkRwRRCN&#13;&#10;nWJNwGVJUtVpJbKKSGyj8JKsltO9u6zWiTQzFRdTWsU6Rt5MIB3SSbg5MinnLAAJlG6uixqmiaxp&#13;&#10;iTXVz4at7EJeC3t1hsniZyzSeVE/lkxj5G852wRn+6W4s3Vq0UtlBBqioZmmhW2+2XBMsHmNl2LA&#13;&#10;y5lkZYySEwMHbjy6LKCW1tLa9sNMhktJjN+5+z7VuLdpGWWRzvDNIW+VHUfc3Ex/MAlLVYb211LT&#13;&#10;vD6C3W9a6ie806OBkhW4ka2k/wCWchkaNFZs8mPc3zAhmyGZl2+q27zQvLqMEapuluppZY44ovOa&#13;&#10;0+0SEFdibFnMXzFjgK235Tmrb+ItKbRovEunXqXA1HSob+aC+uLeW5LGOFre2+0Lks3m27FkVVBZ&#13;&#10;WxgA4v8AhrSNWm0KSwkvNUn0y10yC9SSWTfbw2YS1ZZUt/NMUQleLJPmb/brudqaa3qGnW93b6vc&#13;&#10;3F7pd40VnqyrPdRJdF7mCOATtEyIsMYGCuVO8/P9wGeVDtcrRaImuo+kG4k+zQyNpum3IvPLS3nS&#13;&#10;S7jlkCrIHchPKCvIVx5fHRcT/wBp/Cb/AKGjVv8AwGi/+O1HDrPl3Es+ka6LSO5ukjEOxoYJrJTa&#13;&#10;SXIMspDjeXCbRjcXYo64wul/whnhf/olyf8AgTqf/wAdq0bo+wbWEQS7YzmMPt3iMERPkkd+ck9u&#13;&#10;Px6TNqnnOEEWxSpC5yPlx9MDn+WM81C8sVxbbZFHLckIcnBO4DGM9/fGeaq4kSaa2nvGMgQuGClc&#13;&#10;oB9Pp3549semcYl88zJn7QxlRuCznAHGSOPbP+eaF9cDkC4h3qN6fOWLZHAyBxnp7cHpxT7yVbdl&#13;&#10;+2RgszHdvPX6dTz/AF5xXN6rNPu2pcO6FwTu6n1GOueB/wDW60Ebsu3DxkFy5UBu8gBA54P1OcZ4&#13;&#10;5B71TvLy0SHdlMspDSF2UoBgjIP8Wc1RjuWld58hBtOAeRjg+o9u1YfinVp9OhaIXL4AyI4l3qo6&#13;&#10;HGeuc9Dx68VLb2GtFqbFzrNhJH5qXm3YmQOucYBPTqcHPv8AXFZ0/jyw3vYaYZ7rUHQvDZwsskjY&#13;&#10;IGSgJ4yV5+7z19eV8YfDb46v4b0TxZe2FpY6Pq9ubgau0qtHaQHZskuAp+XzPMXbjgsyqxUkV7X8&#13;&#10;C/2ZpdI8OJP4Ut4yuoFZrzVtQYLJfFsncRjcFG44UDADHGSSxUuZKyV2a0lCbvJ2j3PP3u/j7cLn&#13;&#10;w98MLQoQGik1bxGIGI7ghIZce/OMA1paBr3xoktmF18IodRuLSd47qx8PeI4JbiL5lwWS6EG9SCG&#13;&#10;Gwtw6ZAOQPav+GdvHK6Q2nR67p7K1kYGXz5VbaSMjcU+UGPcMgZXsTnIw/H3w4aa9utN1fTZbSW/&#13;&#10;EttcMyq/2+1+zOhCMc4JL4OMP8vQAgnFyxMFzSWh1qng6j5YPU8+g/aJ+HOk6vB4X8cJdeE9Uu5n&#13;&#10;jtbHxbp8lg07IR5ixPOFScjIyYmYDg55Fd9BdwvELtU8xJFyJFBI4Hf5RzkDoR19OTxfiCz1zxLF&#13;&#10;a+GPGOk6b4r0q9uNGTVdD8RWiy2yJJbMJ58sC8hygZVJIDLnvuHmv7P123gf4naV4K8Ea3eyeFPE&#13;&#10;2nS31r4Y1e8ee68M3az7TbRzuWaSzkTLxh2aSPaQSc4G1Krz6MwrYb2aujyL/guj+1dJ8JP2arb9&#13;&#10;n/wndpB4i+ITOdWWK62ta6NbuBIJCrBoxcTER7sFHjt7mNuOK/DXUtasdVluJvKl8v7QGtmmX7w2&#13;&#10;rt4BBDH5j26gfMOD9Q/8Fbv2sR+0d+1f4p8XaTqhm0aC5/srw9MXd4xYWuY0ZBLjy0lIkuCm0DzL&#13;&#10;lz33V8lakqTXJkVZGnYhmUsu9FXOM8ZIzz6ZIPck+nhaaUeZ9TyK7Uhkk8kRW48ksS5GZCxw5xz9&#13;&#10;eT09MZ6YWV2tCsREpY4aN2lG5OSc5xk8AHBz0HrxCqOZFmuifvEHZ/F7MTgA4zxxgDPXoyCSKe/N&#13;&#10;oW3OM7cjAUtkYI/hGc4HXL+1dGpzssWt0Ykjt2MaySRiSMIw3FemD9Md8DjIzg1X1AlwvkxzjfGV&#13;&#10;RETOxgu3HJ+YjP5j6gSMIr+ZzBMqOj5DgHJBycng8HnjP5morhpfJaItL5nlqc4Lcry2Bznv9T2G&#13;&#10;DgHZo5fxTILlGsftRV5wQrMm1QSowcjPHy4yMcE1yE9rd2Imb7f56x7diYYOnzD5QSMD1GMgAE4H&#13;&#10;NbfieQ3WuSvGS6q6LLEpOFXGSxGBgDPXjoOfSqJVkWcski+ZGAQz4BGA3U8H1GMjjnqapK8QvcZY&#13;&#10;anDPAI72Ndwcgl2XkAgdVOM9Bn3PPBx+2H/BD39uT/hov4FP+zr8RNVWTxf8OLVYbA3F2rPqGgg7&#13;&#10;becbeWaA7YH4ACrbklmdgPxA/s+aFjfxTYCOACDuRFyxTJOOwwD0x7V6p+x7+014i/Zg/aL8IfHX&#13;&#10;wksxn0TU0fVLJbgYvLJwY7q1G7gvJDIygn7rFWH3axrUueBrTqcjP6RZbqxj+ZLlB8vSRxyoP93A&#13;&#10;xwW4yemT2zBPaJc2qywSmOTJjYTMD5jFSME7RjPrgdRnFZGmeKPCWr2Fnruha3b3Wm6lYreaZqFv&#13;&#10;OGjlgdd0cinHKlWUj14NTWurWsJiljkCySQKEXrzux82SMcZ59+nJx5jVjpc7qxWu7aBh9mclwzN&#13;&#10;uCMTt+YcH2554znBxir3w88FWPjzxhp/gjWZXhsbhpJb+QoyulpAjTzAbCrKXjjdQQQ3zZHvDJJp&#13;&#10;sAkngaMEuS8iNyvGQc+wJ/HnHrJ4Q8Q2lj40sr6RJYkkiuIJCWySkkTRyYB4GQSOexwCAc1LvYmO&#13;&#10;55H+3d/wRM+Gf7UXxqufjP4K+Mtx8PJdUsraO68L6P4WF7aROqbBMFSWNVkkVU3Dbhiu/A3kCz8J&#13;&#10;P2FP2KvgP8LV+EerfB6x16K7gaa98f63EH1qVvMMe55wqmBVKhVEHloAuSrFnZvu7whqdtdeFkvN&#13;&#10;Put4naaO6UxsuZllMcqgOo3bZEKbuh2cE4rg/il8NtP17wu2kfYRie2uUt7kDa8G4EYG0DjJOQc9&#13;&#10;j1xSUpNbmlop7Hwf428C+JP2XPE9vo1rrU2seD9TkkXS7m5cefblX+a3kwRhlznI6q2Rgg46bSdU&#13;&#10;ttTSC4ilkdNy7lJDDngEZyOPT/aFdF4nkPxM/Zm1rw74oCT654Yiu4WXAL/bbWRHEw4yN1vDgsSP&#13;&#10;vsODnPhvwh+IcNrIunXl6svlgOoPoQCCQTjjjr/KmtVcmWkj27Rr7UtO8I+O5dF822uJfAk1tG0J&#13;&#10;2uUn1CxhbJzyDHI4x6E9cmtvwzcaT4d0CxsrPxDZ3a3kQ82GW5XzBIQAxXax3Z5yQSfpyapeNPBF&#13;&#10;z8Pf2eJvEvjXV/7F1fxOryx29xhVstGtovNMlwnylC8picoxztjT7jKwH5KftX/tkfGzwl8aNasN&#13;&#10;E8a2p0m0vXljhg0p7eKSWZvNmcRtI7cyyP8AMHIOQRxjNxoSruyJlUjBan6j/F3w14Z1zQb6GOGK&#13;&#10;QQwtK9w7BPKc9Tk9MYPJxjv6V8e3Wq6Lp0HjnSre582ze2iVAJRgzv5o8xP9ljHGccEhV+teO/s9&#13;&#10;f8FcvHWqGXwh8RNOTWbq5t1isre8uwxkZt2D9oYhlQYyQd2FztBPyi7418cHxHrWoiwvGk+36gLi&#13;&#10;dokGSUXZFGPl6IS5B6HzB6CnHDVKcrMj2ya0PSfhEjrC1+qnbKCfKVgCABt6Z9z3PX646bWppzdp&#13;&#10;A8ZkZmBVWiyEIPGRnIOCORwfTmvPPht4303TLZDeXccY25EiguEJxz2AzyM56HjsK7iDWfD2ps8d&#13;&#10;pco++TG4SnLdfl/DBz2yapqzFe58pfty/Bf4aeD7ZPiz4YmvLPXte11xf6dMYvs0iCJG85FIDxvu&#13;&#10;D7vmKsXQqqnO/wCbEun+0KgnZcqSqMAOMnOMenXv15I4r7F/4KDeGYNQ+HGk+IoZGkksdVaIlGyq&#13;&#10;rLGN2QMEkvFHjGcc8AHJ+N4oyx3TSEvt42ggR4bHGehGcDn09c16NBt01c5qmkhzrFNb5t4beNiw&#13;&#10;xbl+XHIyNuSPvc8HtzXN+OVmtLeC6G5szBlPmA54bI4/D69e+B0F6C7I6ITuQBxG5QHnC5IxuIGe&#13;&#10;mMZP1qpqFhP4lR9FsViaaaYRRySSKsauzAAs7NhAcjJJxj2Ga2EndHLLqhnZri6iErvJuEQ/5ahg&#13;&#10;RuHQhsjoOTx6ZrofDHwY+L3iXTXsbHwxcQWskod7rVEaBUU87hvAZx3JQN1GRzz9E/s0/s6eG/BW&#13;&#10;pRxeLNPW28YWReeaz1NV37du0TwOMq8S7yoMbMNzguQwVI/T9Y8M6xayho4vtKyNnYVxwMANweR0&#13;&#10;/E1hKrroNQ0PmjwN+zfb+FSmo66i6lfc5yhEMLZIBAIySOuT6dB1rr10PUhcqRaSyyTybLeEKSzt&#13;&#10;91U6DLEnAGOv459ih8LwMzXe1xOIySCcseOuM8nnr75FfV37A37GVheXdv8AHrx/ojSNHMreGbSZ&#13;&#10;VKjA4vCp5LZb93wNv3ucoV5q1Z048zNYQ5pWR1//AAT6/YrPwG8N/wDCf+PoreTxrrloi3fl4dNJ&#13;&#10;ti24WyMRgyH5TI33dyhVBVd7/VtxoKf2G0MsJZt+RIE+8OeME9cEc59eOataJ4TFt5VsyiJyoBaX&#13;&#10;gLkdR174/PjrXU6ZfWulXh06a03q2FCMhPAUA9exx0Jrx6k3N3e56EIWVked6f4dRtO1RNOjfzX0&#13;&#10;q4VlMbcAoQOnAwzDt6de3C/CbwtZeDvFthDqLw29x4hu5dOtrcL88jLE9yyjvwkLnPUYPTpX1Gnh&#13;&#10;+x/sZrhIBH5r5n2JjzCRzn889O3fGa8B8QeH2X9pHwLapHuW31WeRUZfkVjZ3CZ6/LwxGfcdjise&#13;&#10;a2hsou2h9V/C/wAPQ2kEMtvgRLGWIlByw5K5yR6H8zXpAt0+xCFgFJ4wex4GMfQdvT6VyvgO2Q2c&#13;&#10;DKhCqgBC5I3Y5+bGOoHGf1rs7e1VUdigyeGPPHcYP41nOXvDON8U6aos5DMNxXJJOQRkcfTp9K5C&#13;&#10;1il8SWV/4XvcGSCNZNMkJGY5MkABvRjjj0Y8enpHiS0WLeyOjKV4YdyM9cdv6GvNpLG40XxT/aVn&#13;&#10;MBb3cBSHsUlV1ba3bpyOoIzn7tTFvU2iktj5d/4KN/Gq8+F/7JmuS2l6YtV8S2w0HT42gD7vOkP2&#13;&#10;lGB5x9mSYZxwSPrX5HavrEd3hbtzt84iVg2dzdAQOucZ6461+jn/AAWls5dN1/whZ+eRbSQarcxQ&#13;&#10;lsBXZrc78E+rY+ucZ5r85fiFomoeGrF9RtlIiEbBkTGSAcl/boCe2PSvYwkbUr9zzsVJe09D1X9j&#13;&#10;rxPo+oaxBGPE6x3OjSO01rMS+UfLBh/s/MAR0wfoK+lPCfhfQ/EN/ea1qWmXSxzMzRpaqsyg5Acc&#13;&#10;8Fd24rwTtAzyM1+Guv8AxB8RXXj248c6LrV1Y3f2gtZ3VncPFJCg+VdrKQVO3A4PrXuHwT/4Kmft&#13;&#10;ifCCC30eDx1ba/ptvEYks/EenJPwSTuaZNk7kZON0pGOMY4rrq4SU1dM54VlF6o/Rz9rr4naJ8DP&#13;&#10;hp4l8Q2ZaxWTw9LbRvd2yCQyzypBtQgqFJ8w5LcY3DPIr8uPAX7bv7Qvwh8Ky+Afhz42jsbJdX+3&#13;&#10;Wkr2UU727bXVkQyqyqjlg7cE7kBBG593pP7UX7fmnftifAmbwj4x8Ipo/ivS7mC8jltXaW11FVKr&#13;&#10;L5YOWgcbmfY25SiNmTcqq3y3YRB2BOACDgY6nHTNaYfDqEPfRFSrzPQ+kJP+Cu//AAUEm0+TT/8A&#13;&#10;hfpjjmX94bfw7psLk4/vR2ynGO2fx7V61/wTR+N37Rn7QXx+1KX4n/GvxbrWkaNoE10NPutZkaxa&#13;&#10;eSdI0U224RY2vMy4TgoD2FfEtnYwXVokbwjLEFQVGSCMfeJyAMH247ivtH/gi7qGk6Z8SfG/hS5s&#13;&#10;riW7vdGtru1kTaUjhgnaORck/fLXEZHHRG5FXOFNQdkrkqUm1qfoVpyJLCojjbBDGVS4xyoOPrgD&#13;&#10;j2OMVtWOiTSwgs2VkxnfLjnjBwQcAjnt19xUejWSSTAu4wG/eHj5Oh6jhuO3v9a6nRdFjklSWC5L&#13;&#10;sVySDuLDJy3fuG9D83J6A8Ox0GZb+E3Mh8xn+QKsxSNTkEZ5Iz069B/SobrwncrAbiW0IEkgQArg&#13;&#10;rgcE559B27/Wu803RwojaB94fkKWBAPB3YH0+nHTBBrQTRUUfaZyrBcB0VlUsO4Oeeo/iHA+lAHk&#13;&#10;l54VZMOs6eZhgiOhVip5+b0wQR9D2NV9R8FrGxWSRS0agfMuMAd8k8deeOvHfdXa+LLKXTvtI0uB&#13;&#10;VnIYIpjz5uD93ABzyBxjsM181+L/ABFd+NvixH4S+IOsaXLZW4hFn4ZvjMkV7cFCxadYsZjUgBRI&#13;&#10;dhOchvlxz4vEfVcPKryuVui3f36Hbl+Ar5liVQorV/kt2dx/ws34EaXC+m6p8YPCSzQ3DRSKPEVs&#13;&#10;TAwJGG/eZUg4yDnBByBXrnwsh8KeJbMXekX1ne200ZNre2kxkjk+jAbeTnkAjAHfr8tP8d/FmkX3&#13;&#10;hXSLue20iH+2bnT9T0nR7W1t7K18vyvKi228SEruWYOp37o0wCrHfWr+zJbfFf44NqnxZ+DXw2On&#13;&#10;ald30scmtRk6RpdrPaGOOdZVjh8nUFD3EMctthrnE0csLQBZpX+fpZ9i1epiaChTSbbU72S6tWWl&#13;&#10;tXqe3ieHYUY2hWTl2t17XPujw/4ctLO0PmWalzIdpJBIUkkHIHy84OeRk/WvOvjdplvY/E2C3jRl&#13;&#10;k/4R6AkKAAQLicZ7Z9275716n8IfE9r4t8Oxiew8m6ineGaCUPtBUkEpkH5SfmU4UMGB74rjf2jd&#13;&#10;IltviDp96m2RJNCSIIx4XZPMSuDnjEi8dSQDXuKvSxOEVam7xkk0+6eqZ5eXQlSzDkno1dHll+k8&#13;&#10;zSRiJepJMYwOcjIIPoAa0f2f3li+JV7aPdbjNZeY8YbaPlcDuRnhj+B/KjrToIZHuUVnYlVkDZO0&#13;&#10;AcHv/F27ZwM1B8Gtbjsvi1AHk+ae2lgUSP1I2Sg5PXhPX2HWuFtXVz67lfIz6r8OoZUjt9+XCcHa&#13;&#10;BuPX05/D+ldTprPPerpcCBt2DK/HA47+/t1/KuR0nUf7L077dK3zKpKoDkk9cdsHOP8AJruvCzaX&#13;&#10;4D8MjXNcLNqepKJBHJg+WpIwoHUH6eprKW4QdtDXXSbe307z7u5jt40Thm4zkg4x0P8A9YVe0H+0&#13;&#10;o0F/HpNytpKxKzsuwkDPY/XtWVo1nPPFF4t+IVynkqxaw0ljzI3Xcw4z1/I5rZtviPqd7qRaKSac&#13;&#10;hlzawwkoik8LgDH40kOW5ui3hubFDCRuUZJSQFW5Ixnpz2A/KqviK0zolpPPCHmtpXTeX2psJBxn&#13;&#10;kkZKjjtnjFFpq9pcO15pIlhAwL22HBHOM4bHrj6njNXUnjlgliWYGArtJTcuD3A3d8ZFdFGfJO5x&#13;&#10;Yyiq1BxPPfi3rNtoPgGbUnuEjkjlCwxyBQ0jnI2rnttySechW4OK8w8MePG1KKSw1PVP3MsG1I4g&#13;&#10;2/aUIKkOpAG/ZkrjrgZJwO++OWj3Gt2dn4fW6ZI7QPPKqMmGkA8tBzjpucHsFckjgivMZdGudG01&#13;&#10;ra3U2ikyzTJNAs8TbfKAc53MoMeCRjAZCCRllj2xD5pny1NSUdT06+urHxFatNfXtq9vMYvtM9xc&#13;&#10;Kq/KCkchXcqSKASpQkbs54PK8rrnhWfxCR/wjkU9kY4XXUG1WBLdHIYupjMRCXLI7l0kfauwhTgR&#13;&#10;ANBous3dzNFp0t05do8/u7FdpK/eLFwQzHrtZeVXHJXJmnvZ7G7j1Ox8uZUjZhDE00X+j7yJWdkB&#13;&#10;RSrsrZfoyurgbFU86vcszLbWNam+Ilz4sOg2rWN1p7C0+ytFOl1D5jRqjyRusiuJiBIihW2TFnZE&#13;&#10;IFYVqstpZ6KNLXUbuaaC6hW41CdJoJlSZJQ1wlyyecqsLZgi4hJsZcB2y7dJJFLpug6jcXqT3t7d&#13;&#10;OI7u7ttOhSYJFFOWmd4k8zmEiVuGDlQ7tKXIWho1xqfhnU9JtxeJ9q0bR7y5cw3xRJg1tw8PnhJl&#13;&#10;YyNFtUBWCXmAY02VQLcp2Gl6rZ6DNZXMSQDTzY3OmRzWc1utiklqkOG8tpVaQp5SBdrYklmZIkBe&#13;&#10;sfRrJta8D6anhfXm1Ro9GsjfXcV5MP7UhNhIY53WSMDErvDOWZooiiAgKAI62oLW/upNPs9Iu/7D&#13;&#10;s9+nQv4kttKnTewsZnlV3tJgo+XzLjZtdt0kWWG0Zo6jc3Vn8PrpvG/9s28s0Stqml2UkitbSHSf&#13;&#10;3xHmgjfsKWe2YszuHkYAjBC3Hcva34c0mU3V2i/aY5NPUtaLNDDJJJcyGNUBlO+JpriWWZygx5cg&#13;&#10;5IJIqa14RS9judI1Ga3827d72ZvJtbmSeOSF47i92xzxiZC9wFiEjBSpcHaZMnpb3UYvEV1fal4n&#13;&#10;kKXhvbiOS8a8LRLEt1IbiZnkiJlWJbYWw+UkPJheQScewhg/s7TND0Y2dxeG6tbjWZNQtoZcXCQ2&#13;&#10;BaSCBbdggto4cspy5d2GDnChUWktTE161s7i1hvW0fT4fsRnFpp4tY5bZGeDU5LeFipFv5cIYySy&#13;&#10;TMwLycxsc4ZqCeE7u7v9akvrHU4Sl59turxbVLhbUSaozwwSOApuJ595CqpOxtrDlim5rMETeFbJ&#13;&#10;ddt5Y7ZtEEUFrdW1pC9vay287x2nzgKZrh0ZhIgHyggFgxrl/E+n6j4S8Ypc3Eyf6TcXX2eZ7J44&#13;&#10;XuY21dZLkzPB57GIGJSNmxW3IDJgYCjotN1COfxFqcGlCzkujOtxcRW0UUdwl6ZUUAnMkhWJJNxX&#13;&#10;IA5ORwayoLtAiaBb31sjWtlvhW5eHcsQ/s5iZY13y3LSygFMsFZSRuHGNy6lk0a9hlgs9V0K2vZ5&#13;&#10;Ft7mCaeLbaLPCjz+VGnmym4acLjjaIyAR8jJlaVBfTW0uo2/h6GWS0htpdQ0drua1YSizsp4o5Y2&#13;&#10;YTXCRRIXLHPIXIDD55s07kOPUj1rwheXNld6Xb6XpkWrB4leyudMDJLd/ZpoIEFtBEokKGFCyMpJ&#13;&#10;SPodm2q5u1TX7O08MusNzYSutyLyyM880f2uOW5mjhgjVY4080IynmPzVLH5t7dBdJqA1uWw0681&#13;&#10;S2tbiQ2x1Ca8xbJemS9SS78tLjedvmSATOpYDY+ACxWib7RdSt/K0zxDdi1Fp51vc3ltGjfZ/LsL&#13;&#10;hWe2gLTQyzysPnkI++42nKBqTuQtGV7OwS48CHVHj1A+fo/+ioLNZGt7BbXYuWZQqrJJCzEMvBbA&#13;&#10;OFCnT/4SL4o/9E1T/wALpv8A45WX46u9LstQSz1qxY3Fxa211daLMqRwTEQ3q2kBtYIndpRHs3M5&#13;&#10;UlWyEQYU6f2PVf8An/0r/wAKHS/8KDZH1gnnNtkCqEkX5ySc5yenHpnNVtVgNzApt5tsqnKs4Awc&#13;&#10;YP4fzx1qR57V5BKUVCo2swDDfyDgjOM8DoM+9JeMkspyjOz5fdwBu9CCcnJ/GvUOLVLVmDqd40sD&#13;&#10;R4w6glkDZJHAz056HB7j1zWBdySm3KJH82wbncAlSR1I6Y5H681peJIVs2OorwpDeZ8vDJ9OSSOv&#13;&#10;6Y4qgpjliRd4PKA7STtBzxjGMnOenfpjom7AjOkEhmEBjZmZ1YgRkZOckHAzn/63rinaF4OsvG3i&#13;&#10;JfDVnaJqmqebmTQ7QriJOA8k75IjQbxkDknC8E8cv8YfFXjzTdC1Dwb8G/Fmk2fiC6VILzUFjaW7&#13;&#10;0+1kOySSEqCI5AxCGRh8mSw2soZca9/aL+HeneA7b4Q/CDWY7S51XR7a98W3ck8cV/qJnBCwlWYO&#13;&#10;kJJZAuMvhhx84bSeGxcaftFTbXkgpVcPUrKm5pPzZ9DJ8ZPgb8N7KH4M6v4mtfEK3ZW0vIVt/O0z&#13;&#10;SY2K4G/pJEAxBCBiNgy0RANcD+1bb/HT4S2Eeoap8TNV8R+Ab+OOGyvXaNfsjNtxDdeUiibd1SV9&#13;&#10;xbdtPIXd813niBbTVfNt2UEjaUkOHXpzg8gfhjg165+y3+258PvD8c37PPx+1S1vfCWtIbWE6j80&#13;&#10;Vm0ny7JCTxCSfv8A8BIbKgMa+dnjZ4qUsNWXJfZ66Ps+6PqP7Op4OMcTh3z2+JaarvHs0eWXnjB7&#13;&#10;K6TVNMuWgZGSWKS2lKMhGMMCPukHBB9a+o/2Ufj74i+O3wZ8d+HPGmvy3Nz4S0+O407WJp908Zki&#13;&#10;uGj3tkElGtSdzNlhJtY4wK+R/wBpP9nr4mfDb43S/Br4dgXWhXVuby08R6nMyw2tszDKzMMlpUY7&#13;&#10;diKXdQHCBSdutod/c/Cr4dyfDHwbqdxPb6jdPL4m117P7LNq8mQI1KZYx28SKESIux3PM5ZRMY1j&#13;&#10;KcFjMPinKWkdU+z/AM+5pm+Ny6vgUoWc3Zrutfw7WPUvC37U2v3UiQ3ukpNFDbtA7sVRpXjlLRyq&#13;&#10;20k7STg46OQBivF/+Cgn7TejfA39kzXtTs4bHS9d8W2J0XQbS2QOHt3GLliGcOALdnjDDIWSeIYG&#13;&#10;4Voae8ct75cW0qr5eeRdqhRnJLHoMdzxjmvzI/4KL/tcr8fPi9eXXhrUbiTwv4fje08P28ryKtwF&#13;&#10;ZvMuvKcAqZH5B2A7RGh5QV9JSoR50kfI18VOS1Z81eLNfutW8U3DCBV8kLGzgEF+p78g/d5A/h9j&#13;&#10;WU9sICvnpKVZlVYwisc4ABGMhePTpnqOtJpeneTasCyLcSSM7pKDyAcnOTgklfr6EA1p2drZyRRz&#13;&#10;TSKxJKME4Zc5xyxyM8HJ/IE8ewkkjyzE1B494bz3jSFWXEONpJXIBXGcAOSAMY79sPCTXESRszbk&#13;&#10;dJVC55II5JVjk8EbckYGOlT69aQRu9xb7DGQEuWmnIOwAdwMDkd+cc8dag84Q2wZ7TDIxIOVIOVx&#13;&#10;tIOSR8oORxzz0pNWKSGs1uiebGu6ZVXHzjOPmJIJHHBPX8MdKZBqiWsH2e3gZJfMAN0TuUqPmA57&#13;&#10;7t3U9T7ZplzJa3VulxqKMizgPGrSEqcZzuAAwee3UYP1pzechZpLP5C4Me6QoH+UgYGcjIXPXjHv&#13;&#10;ikkUcv4z0mKK7k1C2t3LMnlPNC2QST8wUE53dBkdemByKw7eXVLG6FvLI0HzFTDGwYdWwDjg5O3+&#13;&#10;npXVeJ7uOHdZzLtLrkeUQFOcEALk5bk/KOuPY1zU8ctysc7bHbMYkj2sS3JKkNyeRwGBy2fTAq0k&#13;&#10;jMlWTfbPp0l7ncUXcrDB54O3gbjgdc8e+aqRL9lvUtokMUHmAlEUFhkDaQCM9CvOD0yamtLCW3uY&#13;&#10;1hcMEY+Ujq6gnksfZc7Rzk47EHJmuLyQReQsSIpI3psAYk5B5GccYOTxketFwP2J/wCCMH7Rq/HL&#13;&#10;9kxPhprWpzSa58N5V024E0h3tp8o820fJHCriWBR022ynjcBX12lzPEzeVFuYAeUC2358dc4ycH1&#13;&#10;/wB3kV+NP/BFv4xN8If22bPwfNdwR6V4/wBNm0a9M29VSYIbi2K9mkaWJYl4AxO3K4xX7IR3VzeZ&#13;&#10;LNHiJgrNn5GBXgdexHHHpz2rzK8Upux1Qd4ki30m8C4VVMi7jsUcZ5zkDj/d9OeKhd3mzPaXQLNj&#13;&#10;y33EEHKkDIPAyByPU+uC5JllLCHIY5BjYBdvGcknngAnsScDvxFcyXMULSXcRDElG5AwMnBOcYwC&#13;&#10;MHGTx6Gucoo/to/8FVNR/ZF0fSLHVRpM39t6Ul5oepfZfOuVXzNjRiLJSNlbgM4II3fNlSK+dvBf&#13;&#10;/BwLqFz4409PiFcap/ZbPtlu7rTrWBYlwT8qRfKx7bio+91xkjf/AOCgUfw/8c/syT+BvE11Ejz6&#13;&#10;ukCDrM0O2R/MQZGVgnKSlCRuVmTPzivyc13wbrembNL1uGWyE0ghW51Df5duGKgyF4wfu5JJGSNp&#13;&#10;74FduHw8Jw5mjKpOalufsE/xrTxX4Y1X4m6fNpiN420JzqljpGqrdJZTvuAicryGeMMGJAG4fKSA&#13;&#10;DXgn7GviTwP4h/ak8A+FviBqgXR7/V9mpm5dVTakDuI3DAgqzoqlSDuDMmATxyv7O/7VHhnxzd+M&#13;&#10;PgdYafHM9jHb3egOsTRXEtu8K5d8gBisgIEnQo8Y28Bq8f8AEui6hoXxGXxPpusta2dnLHfpcxNs&#13;&#10;aG7WQskS5wR8y7g442qQOcGs1Qanyor2t1c/Rz/gsj8Vp/hx4J1zwtaXmmX2u+KNCTQ9OsEt/tMs&#13;&#10;93LiSSN1JYNG8cs6JldoEWHOCgr8XP2lPEFnrXjS6ih1Uan9gsba1kvzC8BneOBE3SxyfMki/KjF&#13;&#10;gCxj3YGSK+iPF/xI1nxrqN54m1jxPPql/eXMkt5c3V35k1xISd7szNudiSWJPJLZwDwPLPiXp3hz&#13;&#10;UL6S21zRkkCoGSWSNfTIUEcjkHocfga9ChhlTjvqc9SfMzgv2fVTRLjRguliafX2uLiWWS3CpFb2&#13;&#10;pliCAkZYtMw3EZ6qOobHvWnXE90IxJNKo3/MWXB68gY564P/AAHFeE+GYrLwt4jtLzRrmX7Hp6Sp&#13;&#10;Hby3bNFEsu2RyFOSPmDZ9yck5r2rQL5b0pIsi7DjapIVH445PX16fz5itFphB6HX6TdLFFvuFcvt&#13;&#10;HyHGQoGdoIHQ9OO3oa1bPel1BeRmUsDkNkYBwdwI6D09/pgVP8I/BPiz4gaunhXw/o/n39wC6BZl&#13;&#10;ESJgAuzYwqAsoy2BlsAZwD9S+Cv2A/BemxQv8UPHOqXdyCpGl6FOkCvHwSHZvmwx53ZjJPAwevC2&#13;&#10;k9TSLsz40/aK1+/1T4K6tpuquw8qSGSCEA4x5yrg9T0bqOR6cA18ehZxNKJSxWFBG2/IVQCRyccH&#13;&#10;JznrnHpX6pftrfsSeDL/AOB2reOPhLosuhz6Do15c6nbvrrX0OpQRRNM+PNH7uQFMg5wc4P8Nfln&#13;&#10;JaiKQtMjyFlO0HOCWx0GOBk8/TPHSurDSvFoistbkUtvvmWeNlCSSBgI1Yrx03Z5/iH1x61Xv1nt&#13;&#10;4pRENqyNh2K49Se/JHA+nbpWiqs8ASe0Lq5ZyWkyd2MEdOT/AIHjkYiII3LdZEbEAIWwFUcFhtHI&#13;&#10;5J/n046TJOx9n6F4n0n4leEfD/jLUNMtp2eCG9gcRBmtrgx4cIeSrA714/hBXocVrR67BzDKQ0Zx&#13;&#10;6ZHXjH4+3IHpXg37NvjyRPAt/wCFr2SRY7G93W+HJTyJAXIHcYdXJ7fMD3r0BfGWn3DBorsIoGJN&#13;&#10;jjkjORyRkdj1zn2wOCcJKVjZO6PWvgf8MofjF8Y9D+H0uRBe3XnanJARlbaFPMkJPO0sEMa/7TqO&#13;&#10;+a/Tz4feGrLS9AtxZW1vDFHAos7eGBRHHHgYACjAwvYY46V8hf8ABIr4c3Pii+8U/Fi9gEkSJDoV&#13;&#10;iUuNqNl47m5DA9SBHbANnADOMHJI+37MpZP/AGa7eSLaRoxG6gFlHQnIzkgqOvY5Axz5eKqNz5ex&#13;&#10;3UKaUbs09Gt7a2spdW1MSmSEZcAhQ+Bjnj17n68c1T+HVsfEOqXHiBgzieUpAgXB2n7oP/ARjjpx&#13;&#10;VbxPqEUthJo9lFGZJ08vC/NjOPoemecDv716J8PfCMGkabGtsDkKrIN4B6Ac49j/ACPSuRuyOm2t&#13;&#10;ifUYoIrEWqPuIjAGMnrwScgevPt+GfJB4ffxB8c9LaxVpLizjla32t8m99kIbBBIH705/GvXdf8A&#13;&#10;LijkhGN0ZOVV/wBBxz+Z9K4H4XETftDRtIimS30a7uTtK4DJsdSCRkneqjPHTt1rNOzKvoe/eFJY&#13;&#10;o441EwBKFSQ/OfYdsjn2rq7UkWiSPJwwySGBP5f5+lcD4RnZ0hdi24Nkl+g4xj2znt649K7fTJo5&#13;&#10;7XbgNtIG0gk/y/zkVE9wK2rQLIjPvZwQSERuc8/h0rzTxQI7G+lR1/c3A3QvhQRIpLKM+p+ZMf7d&#13;&#10;elaorzHYm1efmO0ZKjvjv9R6fhXmvxBinMJmESO8UnnRIScMVYMAR3B/rSTsawbtqfHf/BY/4R3H&#13;&#10;jX4S+HviZZSyR3Ph6S5mubVx8z28n2dW4PIZTGjY/ug55r813ls7y3NvLCWjkUpIvm5yehIznPU1&#13;&#10;+sX/AAUJ1exf9nfU5L+RZI5vBV7seVmDF2iVY8k/7e31z0PWvyWtoZpH2yTYUZZ2cgYHJOTjgdec&#13;&#10;nAr2sDJ+y1ODFJc58RftSfBW2+DvjpBomRpOrCSbT4mJJg2sA0WSSSBuUgnnDYOSCT51CAYioDBW&#13;&#10;4yBnmu2+OnxQufjH4+ufEM0mLCBzb6TCoICW6scHB/icncTnIJx0UCuLu3WOJBECCc/MDjP+Tn86&#13;&#10;9uDfLqec9xlne3Fjdma2m8pmjeJ2Cg/I6lHGPdWI/GktJCsm3cRlSAR9KSysr3U72HTtOtJbi4uJ&#13;&#10;VjgggjLvI7HCqqjkkkgADkk1Zk0u70jWptLv/LEltcPBcGK4WRAVJVsOhZXHBwVJB7ZqhF+dVtYS&#13;&#10;PJG5kX7r7WGBnng8d+3IHFfbf/BIfwHMsPib45NIFlLpodhsmIMajZcTb0B6M32faeOVftXxQ0Ek&#13;&#10;6wvKixRjnlQQmSe5HbjPuOvIrufgz8YvF/wJ8c2njr4a65JDcQkfa4JZFaG7iDYMMy7h5kbAHIzk&#13;&#10;HDKVdQRjUjpoNPU/ZDRvEWtq6E3CsrIuzKE4zyMd88Cuv0fxvqUUKJNLGVAIwzH+IkcY5J/Xkfhw&#13;&#10;vhK903xb4d03xhobu+lavptvqFlIVPMMse9Tgjur5OfxxWrawXUhZYmVeyAjp+v/ANbivO66nVe+&#13;&#10;x6dovxEeKczNZAhxhk3AnJAHA69cdhyO/Wt/RvHkFwJFurScmQnEzRYj2nCgYOePQgd+gry7TIrh&#13;&#10;hGzKwVfnKcbS23pk8Ef571uJcSzxJbiVyqgMMkuepPrnA5GMYGASOaVkxnReIde8N6rC0stsyzs5&#13;&#10;yYSGB4APO31GPfkduPmz4kfDDRtW+Mmh69PrT2wd5I50aEsXTcrgjLABsBhuIbGRwQOPT/iL4y0z&#13;&#10;wd4dn8R6vfrbWluWZriScKi55KgseOh554r5l+NXxn+Ii2sWsaH4bgsYHzNpMOq3LWdzLGo+WaKJ&#13;&#10;UkkGGBAaQRr6Z7+ZnFpYGdGNVU5zTUXpdO2jSd729D0sqliKWMjUpJu29u3VH1T4V/Y8+BHwf0+K&#13;&#10;a4+HT6jDc2kmof2342ia5e9hmnkm+07LhRboxDMqyxRp8inDHLFvoH9mD9u/wJ8Dvhv8UvhtqhTU&#13;&#10;rfVPEg1Hw3BYW32k38lxYfvmMkjGGKOK5toAdyyDbK37uX5gPzA8JftdeLPjLp2i6L461rUbl9Lt&#13;&#10;jbWcF5KStqPMkd0QfdTMkrscDlmJJ5OPW/BF1dFIbFbuGCAurySRLvlZScNg7wFG3uM9Tx0r8syD&#13;&#10;hTNsqzapj8fjZ15yi42d+VJ2va7+6yjo9j7bEywuPwip8iik09N9D7C/Z41651HxVe3F1fRPJqeL&#13;&#10;p3igVUQ8ptA9NqlfX5fXmtT9qE28XjDSbCNVjVNGaRgBggmRlzz1OE9u/vjgP2ddR06TW9FttO2i&#13;&#10;V5PIM6jaMEMQSoxyWIGeucA13/7RtgjfEW1RVfY3huLakrBl/wCPifrnHHHPGK/TcFGnRy+NKCtG&#13;&#10;KSSXRLZHz9Sjy5ypL7Wp4X40uIkunilhQDbnZgja2evB5+mccdKw/h1cW1l8V9Gu2ARBe7NrAkqH&#13;&#10;R4wh6k5JGPw/GfxrHINTDWkvLyYfyzjHfgdeR/X8aXhnSiPGOh6hJciJY9YgZSpGf9aDt4/2fpzj&#13;&#10;0rFyvNH0LVoNH1p4Tlsry/izbbYYGV3SUhtxAJUH1XucfQ4HNdhoeqQX2uDWL6Q3NwxH2eKRt2cc&#13;&#10;klfbjA46cnpXn+i3c2nacthbNuuJSFC+UBuOBkbe3PXjuR7V3/hKyh06yg/0iSFyuXljg3TPnHCk&#13;&#10;kYxk9T26HgVckjjpu8Tr4bc312+qa3aSyyFgQ9zKFQAdgijqTjp+tael+KJtPANoogKMQTD8uQCf&#13;&#10;QZxnPtWFZWvhzb9ovvC8t9MSXMuqagXUHrlY1Gwc8Dir9ldvGDHYeGLCQgfLDb6YTgEcrheAen6e&#13;&#10;lZm/K3ueiaTeaP40s2urlES6jBV29RjjPt19qgudMWwMcUM8bwKx2BgSU9FJI5Bz19B+eHpOotp2&#13;&#10;25utFmsR8u2WG0KLggk5Vflx7Eg4xz2rbs9QtLxDA7xjneGB+QrgnjJPfPXp39BUWZzS1Rj+IfDl&#13;&#10;hrcH2e+jZ8jKSocOrlSNynt2474HoK8L+KGkS+BfGLaXqN1cyRzwiawjtkKLIJAwAZQQUx5W3jGd&#13;&#10;oOQRX0W1nApNsJSmGO0KehHTPGe2Pw79vAf2ldQGrfFn7LFbOs+j6TBbysIA7SEh5/lXOSQsgz2I&#13;&#10;VvUZ7XySoX6o+YxtKVHEPszn/Dx0+DVotMv7hVUy4lMs+8SEMWKFdh3EgOPnGwn2LONG5121M4d9&#13;&#10;RnEaTQLc2+lX8tvLLGsxc4fa6ooJQ5+8vlvhcqmcDw3HLZ28epT21tBGGMQVLiMFCq53eX5m4tiN&#13;&#10;iT3DLuAJUvu2WohEt5IdcgCpM32oJf4YLEEnKRsVXDbUb5cEja4H3owMDlVzO8YX2oX+jSeH9Oud&#13;&#10;km6GCCTTLUbNIAjzC4MOGXfNKyyEAspkQLmQsU1/EloulQJftNeaZp+m+H3022uYjH/osso8u4ij&#13;&#10;jkA+bZIVCrIN8UB80kbgLemeEfCmnW0+s6nbxajaaes97dWOmm2hEkHyCSJpt8blmU54JMZO1AXJ&#13;&#10;EcZ0jxBJI+pa/oF5b3OpX0qR2UxlR9Js0jN3LasZY2RsiG8jiRVOTeqzsRzGDMxtI1SLWs32hy21&#13;&#10;6utQWsOnQ2aKWuE0x50WQQ7QsDzSmPylVIUFvGzZZRh9lZeKE0i+0nRPEWpX0luI7fR9dS1QwLI1&#13;&#10;pZeVDvnk8qN3lmado0d5i0Sh8kvtamqeK/GFjfTWd7PbWU2lr5t2Lu3FxJfXtzJpsDBisTMZDJeu&#13;&#10;EjbaibSZGA2rcl0K1v8A4gJPbQQG5OqrJaW0lxZCJYGuVEk7+W6wRSiz0wyKuZWWR+5+UmhSkzm7&#13;&#10;y8stP19L7wxBJCl5aXM4tp7G9kOtxLFqk0ai5m/0mVZ5JC0itsJGw7uVUaHjU+JY7PVPB8GqTs8a&#13;&#10;6lIwsNFljjsW2aotzcpCh8oPiCO3VmchljPy8KTLpcAn0i3vrXU9JuL61lha+neVIobKYrp4SNHb&#13;&#10;dPMEjmuyzqPKLMF3EBiYrTVUgstLb+x3sdC1OztiTFFD9rvfLawaEC2+ZBLMZ7p2aVguwEtgkmp9&#13;&#10;642nJXL3iK11bULOYyh01Oe7YaNeLBcyD7fKuoR2dt9oJaGEW8ASTdsZRvKnLMrUWFzONNm1VY7j&#13;&#10;7JqUckF9a3tzKT9iguZs3KT3Dht7/MNqjJRQoBUqRCs1/wCIryWx8RaTpK3K6q/2v7Hd2xht45Gs&#13;&#10;RfySXEn+jxoEuQkeGbEjHaWYRlqml+ItMbSbHU9M0aRLa/vLN4zDbYJuxNava2pvcbvlE7P5o2l1&#13;&#10;24BODS5mTqmPvLbw7r2mWEd7ewfaLu+UsI1sLe4juXl08wW8RdJLnaikb0CZ3ZG5Gwxxbe3u/Bml&#13;&#10;Q6ZbeLrXTbOKQnS9Tsb23tLVpls5PN1OSbkvEiRKvcEkfwLWno2lazoGnt4vs9Z8ttVlNtpmsXMs&#13;&#10;8NtFN9ktri4mW6m+c4ltGcEkpIjbVB3FKs+H5vC/iZ73RxYz/wBj2kC214xtbY/ZbCJdRgwLi5Zy&#13;&#10;t1PIkcQwQoBG4oHUhXZSl0Zj3Oltol5qH2W5bTTqRkDufMtQNLW+li+VZAZH83zJGKEs372QDC1F&#13;&#10;oNzpuvees7Wir9jF5d6XaulrAJFsbQwQRyys0k5/cZIZBuLAL86nOpNbLoerW1toOrWd99uv01TU&#13;&#10;re2ilZD5l5YNbR3MpTbEiK8jZQZKTFz8sR3VPHMninTLy007+yINZ1jTLJXuL2QRSNealJZ3cAP3&#13;&#10;VEw8uJ87fnLfKqDcMOIpJLYg8G+FJrHXrvW7DUx5tldbLW7s7SSJ/wC0pbi/TbJcmJ/LWCTKtGd0&#13;&#10;cbMqHhhu3v8AhKP+qm6n/wCFfp3/AMTWfqmkpo1/Y6jpemWQk028a1zqtwYPKu5b6NjIkH7u4G1J&#13;&#10;t6jay5kAwMnHhv8AwjHgz/otWif9+rH/AOO1orAnJLQ+9k1+KchN5Ztw2oGAyCeAMnHqP5+lNk18&#13;&#10;FgsrI3zZ5PHfjHt9fSsgXSyDaZh82TnzX+bOAR0B+v17YqSG7jbetzbnEhzvUjAI6HnOTjI/DivR&#13;&#10;5kcz1L1zr6RhnvY3OwAqUQ7vw6dwfw5Fch8SPEem+BtCutRtLobmUR2MEbhW85icRgcYGATkHICk&#13;&#10;g8VoyzxxjzDETvQqu5eWH165OPbJ/HHifx51B9Z1FdQg1K5OmabIbWIWrBXSc/NI4J5+QlgGQZU7&#13;&#10;MEd/VyjBvG4xJr3Vq/8AL5nn5nivqmFcl8T0X9eRzGt/EfWrnVte12a90g6LeyTxzX+lsY7hxKcS&#13;&#10;K7eZkEqnl4XCEIDjnjxbxpf67fXMmtXHiRr+OW6R7GPVQLoRMjN5JzKr/d3Ptx03t2Jra+IOsXBs&#13;&#10;vsJ1SZzMyyGdsMwIGBknqdp6E44ry/xJrc6aO0bIksZlQSyKwyhAHb+I85z6jqa/Qo04RWh8Upzk&#13;&#10;7tmwvjy70LRpbqyt7e1jiMsj7DJNbtLI2XeaNmZg+M4aNl2kH5WztHE6j4i1P4i63qsmi2A0yy0y&#13;&#10;K5uLqS6ullMdukZeMx8AyCUrtBXJX5s9BnHsPFFsljcRajdAFCQC4OM43dMDOSB0PvUv7PVl4Uub&#13;&#10;bxTP4q0y5mkkure20i4gdhsjDs84BHssY5B25Pc8/NcRZbgq+H9tKPvLr13PpMgzLG4bEezjL3X0&#13;&#10;6H3B8LdWtrvwJo0epXs1xHb6Zax2891O8rhVjAVSxzkZx19elb1za6TdWyLG5dwpaOSM5AA46jnk&#13;&#10;nnnsK8g8G+PPDOj6LbaFY3LwQ2u1E3gFUGc4z7Hnv2NWfij+0H4Y+Dvw61f4lavOs8el2yyxWvml&#13;&#10;WuJyuI4l9CzkDdg4BJO7aa+SiraH0DfU8W/4Ka/tN6T8KvBVx8Gfh/rMkOua/Zn+3p45svY2JHEb&#13;&#10;MDwZ0zkcERg8fvAa/MPXb681S6itr2ZYUUefPvfA+9wpwQMk5OPpxjp3Hxn+LXiX4w+L9T8e+M9W&#13;&#10;GoXerXpupmmkbCgt8oCsSFVVUBVBwABgcYrzCPVJMz31uq5kYuojjbAJwQM5PQYGMjO3OO1elRpc&#13;&#10;kddzhqVOZ3NK30+4EjJHFK3yLsDgtgHox7HIwc59R3qYeZb28lsoIcN5uHXBxxu53DsCOvqe+BkD&#13;&#10;VJjLGVvPnD7o4mGSxwTlecf3DkYOSR34vQ3F3HETc7poyDgtJtCqD1HbsD3HJz0rcyerJru5uXfE&#13;&#10;pICugPy7C2ee/r0PHb2AqlNE7XxkVU2DJdiy/ewrM2447r/LPWrMj2ZuUS5jYPs4RlIxxt28DBwO&#13;&#10;nBzj3qOQiO1S3muSMylnOMk4ydwxuyenvz1OTSeoJ2K8+kwJGlvNEqEBX8xGP7zaQVPAwVHJz9ff&#13;&#10;FKXTo4rxmupxvV9ykpuVgCM85+UAkHHRcjPTFaXl3Ntbr++3K52F1Tcu7leAw4BHJ/xqK5nuY9Nk&#13;&#10;WdJFWOJlWQSAGMkcAA9vx+mamzuNM8q1t7m81eW4kiLJkhY0mXaVQnbnBGcnHp94cHFMtJHXL58s&#13;&#10;sACqscKO+SORzgf/AF6q3dzGokjknLNIfLLY+d1PIUsPXjtjFWRK83l3Udq8bnLpGZuckD5hgEjk&#13;&#10;AYyTxyeasksxpGbiQSau0kUgLbmwQuMleD0PGQD15B7mpJWllVpVTcokywyDv68ZUnnhgACOSPaq&#13;&#10;0NsUV127hsBeModxI+bJPTk8dOoz2zV20jWS1Ugg7YzuLJ827JG3dznHHJ/kM0AaXgjxlqHwz8Z6&#13;&#10;N8TNNt4JL/w5rNtq1koyytLbyrKu4DHO4duucdMmv6HrfUNO1i0g1XRLgXFjqFsk1vNE23fG6BkZ&#13;&#10;OxyD/Uda/nOkMt9bNaCWQCWM7VMitjlu5A7txj0HPev3k/Yt1c6x+yL8KdQlmMyn4aaHHI0oBLMt&#13;&#10;nCrHIJG7cpyR6e9cOKTSTNqT3R3s1/8AY5Gk3s5tudyAgjjPTBwc4/l1OKzfEHifTdNsLrVdYvob&#13;&#10;WGO3803MrMUXkkliAQAOAc+w9ql16/RY2/do6hPnQEHf/n/OD0+Yf29PjRo1h4db4Vi8wt1As2rQ&#13;&#10;QSsrysRvjiJXbgcqxweTt7qc8tKDqTSNJSUUeWftZ/tDeH/ihrt2vh7WYGgspEt7W1kuFD7VdgXH&#13;&#10;I6sSeMHpnO2vm698ZvfWotLi7Ro0dmaJ2wXwSQM9z047fz56/wD+EV1W8kvLbS2tHMriTy7+eMjd&#13;&#10;ncc7xyOeeuScYxxn3Hh7T3CzW8zK+wna2JstkHJ37mDHnnPfvXv04xhBJHLKV9S7a+O7zwh4nTxl&#13;&#10;4b1LyryNTE8n3g8ZOdrcDnOAOQcjtxXQ6B+0YksGpDXLJjJIsaXUqxl45lCFEGGycgDJz6/WvO/E&#13;&#10;2nf2JYPMjXJlEjBt5Jzuxnp3JAPB57g13Phz4eWzeGNJhvPtKTXWnxz3r/KrNK6h2AKjDY5GT/dH&#13;&#10;oKXInK9iLmvYeE/hL8TiL2LTobG7mO6H7LIIlw3HA6Ang8+oHvXIfEj4X+KfBkwFvrEl5aElI47y&#13;&#10;I7W6cBx93p0x6eua7P8A4QrQvDqw/Z7hYwkhkSJMrlwPvH355/Ptiqniy9u9Y0z7Ckj/AGaOQMIT&#13;&#10;nCOAeOhweuPQ81olZCPKXuDFE1tfWTxeXN5cUbkHJPcE9CcexyR0r0j4S6vBqmltau+Gt3WOWRnz&#13;&#10;hQvDZ74APbtmvPNbtVs9WW3muFRZgCiiM9epIyepJP4k98Vu/C1pYjq92XIisbSPeu7YR8zY4Gfm&#13;&#10;OCT9Aetc1aN4O5UXZn6NfsI+GY/D/wAJ5/iLDaWz6trd5cra3oHENrbuYicDuXSQD+uK+kfD1uTY&#13;&#10;R3er6NqVs0TbRcJoSzCQnBLb3UkZ557ZzXnX7I0U/grwJoHhS6sooLmx0KzsplDB1SeONTcPn+PM&#13;&#10;zSnvkH6V9CaRqU8d2tpfzSTQT2WWS3G7cFbk4z1BOcc9jivMqWTNVqzx344eJvCWufAnxxoGjQ3V&#13;&#10;w994P1KNbi8vJAdhs5MgJuA65xhR047Cvw71IxtdmKR+BGB5xyig5+VtnRRjI68Zwc9a/ej4xeON&#13;&#10;E8PaFqWmm6K27wTJf20sMeJA6bX+UrzkZ6+3oK/CPxLpdxpviC80VlhDWt3LDMMAh9jEEZ9MDnHX&#13;&#10;8c10YZ6MmexStxPhJZ3dN7glgp2rk9ePc/oTz3VYVgWSVmZXACsjP98MOOAf/wBXaoodTXzGQNGi&#13;&#10;qhBUbvu424GepJwDk/yzUgtUvcSCNE7lVwVTk9T26DGPyHbqMi74J8SSeGPEa3WoPJFbE+Rdx7yM&#13;&#10;oxBzg+5Rsd8H1xXqU2m3tvdCa2kI3H5wig4I646+nvXjk4LXBE77mjTcrBSAwIxk8Z/UDDD6V6/8&#13;&#10;KvEkviLR4IZrtTNZlVLgFhIBz1AOSemeOTnpWNVdS4ux+vX/AASGg8K2P/BPj4e+I9OlM9zqcF1q&#13;&#10;eqyrGGkkme6lLKcAEkBVTPXaoHYV9A+IriLTtZLog2g7nDrwCDg4PQjj8c18D/8ABDr4yXtt+zbc&#13;&#10;+ANVulceHtStxaws4DRQz2cUpXHcGUznPByWGP4j9p614jjv5I7tckmII5cfMxVNpP4kZ9efbn53&#13;&#10;ExcazPVpTUqSOl8I6Z/wk/iRZxGJEso1eUPL/GwIXdk+gJ4z+dez2VvDBabHUurx4KpwRznv9Py+&#13;&#10;uK4T4WeH4dM01Ybi3RWaYvcMynDPxnpjGMBf14r0EywQgxeYdyoCTgsVyO3XHf2GfrXLJm6RyXjC&#13;&#10;YwRsxUEt1LMCTnkjA46/p+dcJ8Jrkn47a1IJNwi8DXzKFA7zWoz6859fy4FdV45vpPLY3TYIUkBT&#13;&#10;lc/qDyK4X4NOE+NviGN2+b/hDCITIwIdJLiE7unHKbcew654jcq2h7x4QuY4bSM3cp2jcWzyMAAZ&#13;&#10;9zyRj3rutHmiZQkm5VAB+VRux15OD6fhzXA+B40ubAarcyOsdoAsUZb/AFk7DOTyeFUj6kj+7iuo&#13;&#10;tfEOnwyxW5vY45HyqGSQAkDAOB3xnnr+GaJ2A19VuLQIVL57OFXcRxwMY/GuF8XRj5oURWG7aIjx&#13;&#10;wCfxOTn9a17/AMSeHf7dTQ21eCO9ljISGSYb3O08r6naD09CfpQ8QCFmcZl8xUHmo7Ejpw3P3jyf&#13;&#10;1qFuaKEkrs+Ff+CnPxLTR/hHZfDuaVvtmsRLbW67+UhScSu/HYeUicf3x68/lX+2b8U7b4P/AAdl&#13;&#10;ttNhgfV/EzS6dZl3w0MJT99Oox821SiDnhpVP8OD+jH/AAVo8F38XxX8L+K7i6WW2vdGmtrS3WPB&#13;&#10;XyphKz85BG26VR2zG3oAPx1/4KQeMLDXPjdZeEtH19ruLw/oy295aq+Utb1pZGlUdt2zyd2CcFdp&#13;&#10;5UgfQYCmpRieVjJXqs8N0+6jEPkfZ0Ykk7wpzgYOB+PtnmpbyGOdUjkVT5cYCs0mPlHHIzkZPt61&#13;&#10;VsdiSAvEMLyCCOvTvn/IrSEULxhYFI+YrIwAIIx9Op5P0HfNeulZnGS/DP4k698IfGA8X+GYYDeR&#13;&#10;2c8EL3EIZoTLEyeYhIyki7tysuDkYOQSDkaOhnvI4I0bJIx35HI68dqNZhCXIIxhicEdDzU2mSLD&#13;&#10;IjzOVG7qmSTnjoD05A//AFUwNSG2Fq7QeXuwxGQQdvBJPHQ/h69KgvD9ngMQiTGTh2UgDA6AnnOR&#13;&#10;2+lW286dWLxBhId4QKPbjJ9zjPqKZdWcYgWeO6lzsGSFGAQcE8cfnyoJ6jGTRgfqt/wSR+Lvhn40&#13;&#10;/s2WvwrGr3EviLwJFJHqtndD95LaTXMr28kRJJeNEZYsHlWQZGGQt9Xaf8OdZCefJZLsbqQ+7GT2&#13;&#10;APTAJ79q/LP/AIIl/tBeBvgh+1fJ4Q+JRvIYfiBpcWgaXPBGXjhvzdRtAsqfeCSFTEHGdjOpYbdz&#13;&#10;p+1FraW9xn7ezMcZKMMbRnCgevHb2HevNrwUJ6GkWzzKz8A67EGk+woPmKhc9MHqR6c/mB7VesvB&#13;&#10;GrzlpVTOcDnHUBuCeo6jHHOfavSYtFScC1hZCVchkD4JYtg5yM4GenOOlU5LC/tsrNbgg4C9trZ+&#13;&#10;v1GR65rG5smnqfFf7eGq634V17w5bx2kbW1lb6heWsEhO261W3jQ2sbA/K6IWlc5DAPHC2DivlyL&#13;&#10;Xdf8a+L7yDw94Om8cTS3STNaXMjGCaCYENJcTqVXKfvSEc7WMQ4yQK/QP9sz9nTSfjPpOka8Wnmk&#13;&#10;8Pakl7Lp9rfSwm/iV0ae3ZozuQvHHtVwCyEl1BIwfnPTPGHws+FPwI0TSVSWPW/JiY6PpNjAsKxy&#13;&#10;2cMxd50kI3mV5BKrRo8bjA3ZKp8hxBPG4ScsRhqPtamiSb0S/wCH3Sa9T6vJcRT9hGEXytN3a3/q&#13;&#10;x4F8QfgXqfwEnHxAWZZFvrpBd21kS0FqvATa7AOxG0At8oztHqW9W+CfjHxR4lsN+gaBqlzch/Jt&#13;&#10;bm206WaNHPA3nHyc4JyRwBz60LjxR4n+Nvh65SL+yhb2REttpl5KHDSLlgJAV/ejJHTABwcZHPEa&#13;&#10;R+1T8Z/EtlBpN38RdUs7S3kdo7LSJDaRRM2dy4iPzdD8zE574rhwa4grYBKuoe1u27t2S6KyWv3/&#13;&#10;ADZ6XPRpVfdvZn274M8NfGLwX8QvD2rN4T1a10qxl/tjVruK4tg0NnbSxvKixrIWc4JzwpKkhNzY&#13;&#10;RvoX42eL7Pxf4u1q60mQzWuksNNt5vs5w5jGZGwxHIkkdfcKCK+Lv2QfHWuWfxN8P/EbTpYdS1XS&#13;&#10;p5B52rM1wLmIoFw2SWJDEOASdrojZ3KMfT7PYaP4Ws9BiYO3l7pX37iXbOQxxknjk9PzrtyunmlO&#13;&#10;dT61KLTtblTWqvfeT7oqapTqxnFaq/42/wAjgvEjQsjXl3dwxlZGErHoq9c54988kDrXmdh8ZrbW&#13;&#10;viF4f0Tw3o0n2f8A4Se1S/vLxAF8sXK7mQITuDBSRuI4PK54qH4u/FNfFfiWXw9Yuw022unS6RAQ&#13;&#10;LuVGXnIxlQ2eATlgWOQBWDr7G0sxe6fbhGjYspUFGSQdOQc4GRjp+orrdSKloezSwynC8j788CI2&#13;&#10;r6urTLkxHKMBgjOfYBRj2/DivXvD9pbvEJAAAQBuAzj6n8cce1eKfCG9hvNPg1nT5gLe6tkeN/My&#13;&#10;NrjgnoCNvOevA6cV7B4du5GIi8sZPUFwQMn0H+eK6ZvQ8emuVWZ19pYwsPJhj2Euo2juDzn6f1pD&#13;&#10;dWkG63XUGZixGyFTIQeQQQoOOf51QS+e6iS3mJaNl5jRvvnI6g8Djj3qDxTJC3hC+t3t12m2k8tE&#13;&#10;TL5ZTwuR8pOR93HXOKxTOmybNO31bU4pNukXFz5m7oLmHgjjBjaTPfHT+WK2tOfV7uH7dN4fuIJs&#13;&#10;cTWe2QEEnlljZsZHOSPxr5C+B/7W2seAo4vCPxK1LV7w2gNndy3BSRbRkLKsiH778bQ6sW5Tch52&#13;&#10;s/4Ift3ar4Z1mfwV4713Vr+Wz1OSG4vBLuljUv8Au5flwzoVO4jByuCvHFXN01opXNlgcS4czjY+&#13;&#10;yNb8WafpGhXXiLUZEVbS3aSQbx8zD7qgnAYsx2AHB3EdK+W7q417WdbfxdqyiOS41EzXOoWyZaSR&#13;&#10;2LRqkm7IG9RtXIAEe09CU7/4ofGiy+Jfhi1s/Cuq2+oQS3hW9vobNkeUxtgIePnTeFIJXJIXG4Ha&#13;&#10;3J6Hoei3uqvHLAY7C3R3kuROFfzGwoUuzFAS2Mkh1DPGGLvsxqr8p8nmVVTr8q6FvQtOkC21loEU&#13;&#10;Vy8MKvdL5ZgjZpsbAxkJDb13EOTsCzTEbVDGTY0q2tI57PXrLUIoNt0oYJdyIW3Yfn5d8chEW8MQ&#13;&#10;wADllDGNadbCbU5bvVoLyKS8g1UGa5uYUla7jzG/nPIzYcEhhtPVX8yQoI1B25xqSafqd/OkYMrs&#13;&#10;8D3t46KUnw2S2zbFucbcnINwQ33dxqjzjMOmraXJL+FoXKebpscd5bJCsck2+VFCGPlWZllUqAwL&#13;&#10;tIw6uL1/4Xu7+8vtMNxbQancxKdY1KOVRHDZNcxtLasElHlu8U8saMqiaXYAuVdAdlrG31jxNBFc&#13;&#10;zW8v2rUxdagJNYuHSZ5bbDyPhSxjcxHeQdzSKyxBV6Y8Fn4W0vwvB4cuG09nTS7V5ba30i2ljimk&#13;&#10;02X9/Lg7LiRJbfCOC7wo+07mkBoAzvtviG08YaWdLe9vW8lILFLl54jYPJBBHawXgCIiW6NfyzOG&#13;&#10;DSZUjcC6k1tR0GCSxu/C8WnQPB5/2SG3tzLFJbQXLfZbea3R0dordbC2lm+ZmkkjkDdGBHR6pG9h&#13;&#10;d/8ACVhr+4ji0q9a1jRMXelxW8uoSXeEV3z53leQsrk+WpxGQYgKZJ4Y8Ml9QvLPTVsjLbu99peh&#13;&#10;TyRTX9zHb2emS/ZpvL3zCAPJaqqOsX2iQghgoZQDmbtpNWmF14ZtbkzT3Uz273N3uW0urqOe4MNz&#13;&#10;c7HLeXbXFvuS3+ZsbsqsYarUEni69gvH07wyyeVcJeWVxPIrIscYuI7CO32BszgrbHzDKhfcM9AD&#13;&#10;dMXiHVYYNb0yytZvEZub5rjULbek8iTzJYQxScI1rEk6Lt5yq2UoyxZmrESbwvoMcPj3Qdr6BHF9&#13;&#10;stbKwuJjZ6vHDPDHDI5V3kul3QW4aNifKF0G+YYNQ3c2Vooil1HwxZ2r6baabP5WgWzWOn6dFHcP&#13;&#10;etDZS37mR1VUjtfMltExE7K+I14yVRqniTWvE1pfXmm3VtcPqswmjshKyedc3VxDd7GLuVhaOOG2&#13;&#10;idXdgY2kjXoyGtjUdP0yPT7rxPrupw6t506wXMN1YxRxXdtarEb20eJMGRQbe52SFmD+YPvhiKjI&#13;&#10;1KGXS74XOktrUExuL6ORfLSW+vTE4jtbeBF2lDaSsWOFyknVSCEZyab0MW50fxF4nvJ5E8QwWVhc&#13;&#10;R3OmXF2ltFezWtgPtcMlzEzKY4wRcqjSRq3yZUhcKhh1v4jQa/epe31xdz3l5qEFzqCos8w2ebaS&#13;&#10;RWkTFre2lYx3fR2Zo1QhgxWSrVzpV3odrJoXjPxldarDDqIsNJWSN/Khs7JBNcOlpGC0bNJpybsB&#13;&#10;/mZlbP3RYuPE19p/hD+2I/D/APaFtFCb29shaQWUFxBFDNDawFYlEk8WLMfOMYSaM/Nu2oiTCTSm&#13;&#10;0azute1OedbrTtNMkem3yxzodS+yRFfJiiiYxPG9ocFjIpaJ2LjFWfDOn6f4i1abxNYeJ9QvNLXU&#13;&#10;J4Ybqby7CB9SkuruNpY4/MxMqi4CtJjeUEJQgB2q5q/2m1f+0NVu0ll07Vjb2WpWNl5Maajc/aUl&#13;&#10;ja6fzWhWMPFsEu0+ZI21zGTioz6jd+IrTT/CdvZvFbX8Nm8Rs1kM7PLp0t1dhZQynyt0yrsyRIQ4&#13;&#10;zh1Zp2KTtuZfgzULfxDeW0Hgu8W4+0XBj0GTT9Fmj+3I8emT3N1k+VInzRyhDDv3DJVMIy1uf8K9&#13;&#10;+HX/AEA9a/8ABnJ/8bqGXTdd0HwrJ4at/F9uXgtX0/QLm9mS0jtYVs5Hne4QhtmQjkygFgWZQCgw&#13;&#10;em/4Ul8Kf+ha0j/wTz//AB6r5kXFxS0OviuGSLckQUsQqbcAEHv9QAPbn8KV5g6ExK7hRhcDAb6k&#13;&#10;9OvUHPXtUayWoVAwxjBO5TtxkZ+vI/8A1VHJslSR5LkKkKNI8pXcQFByAB1bHGOPQ4Ga9JJt2RxP&#13;&#10;RXZR8V6xNo+lzapChdg6pbttJRnx8pOMkA4z3zj2r5k+Jmt6U1xFLbohmtFCW98lys3ngsRIQF4X&#13;&#10;dICeMHG3PIzXpXxU8fNcaY+qve29jfG3/wCJZazTby8akeY64A3kEquQMDeDjjB+cPiRrUlzctbX&#13;&#10;85X7PGoVyoKqMngY4z1xz09K/Q8kwDweH974nufF5pjVi61o/CtF/mc14+8RXUWrqlxEwUHeGAyH&#13;&#10;JbIJzncGHIJbpz0PHnOpaoLOOW0lmjKgEhVJ+UDLBTjPGG9Bz65rU8X67LPqF3BeEOQPlzM20YGB&#13;&#10;yMjOOM9xyOlcJqFwLmyinWJI5kYG5RD9MHnnkgnnp+NerUmouxwQhYzfEd9Fp9jcu06iVYWaKTHV&#13;&#10;dhPfjgleMZzxmvZvhx4O1fwt4U02yv7RvtDW3n3YGdgkk3M4z0zuY89D+Az498MvCFt8dfj/AOGf&#13;&#10;hddRxNZ3Wp+bepcMwE1vApmmBK8guiNGvUBnGcDOPurxP8KrWSVr6ytTkkhWgcZQZJ4B+o45AHHu&#13;&#10;fk8+xfNy0k/P+vxPpcmw2kqj9DymDStSnSMRWcu3y9wRRtO1iep6gcke5Br44/bt+NkvinxPH8M9&#13;&#10;D1df7K0WVhNGFYI14wZHdgMfdwV6jqxGQTX1v+1l8Rb74AfB668Sw6gi6tfsbHQlGQwuGViZAOOY&#13;&#10;13Pk8BjGDwa/L/xPqst9dyTAybnYMZCgPmM2W3E+h6564H4Dw8LFSk5PoevWnZWRk+IdZCytYxIi&#13;&#10;SSElj9xhjIOcZGMDPtWNJbXsyqlqyI7YVP3hwDsC89c9OTjjAPGc1b1WHzXENrC93MvmGQbMKcYI&#13;&#10;YHA3Z5JPH3TzyTVIWmuW9s91bhUjIysm8bF5HXnCnOCemCoruRxvcsxafqbmKRri3kYP8jCXAByQ&#13;&#10;cDGcfKwxnj16kW0SSa2jW4jkQ7CUWL5mbnk7vruOckYz+GbBqOrWe5WubadgAY5HuFx8uF45+6eQ&#13;&#10;Op74GcVpafqWoSsZJYYVaRyRJHKCwJ5OduOPocfoKYi5Mjs22ad1RItzJIm5txUcc9DwCCfUURRT&#13;&#10;xJ5kcRQxuodxxtYrg9O4OfcY568MLLOcMkQVnPmHaOAR3AyPTj8OuMxBLTzDEs6lQygFjjAPfHvk&#13;&#10;ce444oANtvb7hveQSyKGJHytkY3HPUAjHfpjjg1TvJntbd2ht5gPKCRkIGVhg4OQcE4A6nPP1xZv&#13;&#10;m+dDdxyK6fNmKXIZeMMQTwTzn8M44qtdTRQrLJ9nP7pyU3g7QNuR0IJwcA9Tx9KAPK/E1muh6/da&#13;&#10;LIf3DTnyZ41CEBhnbjA7ZyB6DHGKR5rBlW4keULOSY4mVtyyDeAMKR8u4d+TyT1rc+JumIj2+pTL&#13;&#10;5YUG3lZPkZCMNzkgZ5bPrjtWDaWsNmuJINxjChQvEisF3bsjOQBjAHXjjHUA0Fa0kSKSSGTLbgrB&#13;&#10;kJG0fdzg9h6YwR2NNmZpLpZDL5kpRS6RgHcpIYEKM5yOpz/DjPrNYlwiI1u0gkVVFw8pBB5Gc9cZ&#13;&#10;P3c1FaIkBS4dGkGwnLYAyDgqBkY+6B37n6gCTNc24eWVxEqn/ddhk8EkYAy3fHTA9K/a7/gnp4nE&#13;&#10;/wCw38L7uzv1WGDwykILSNx5MskRJ7fwdR2GOlfiqxVWeO0tAqxONrOMEHIHQdDndkcHpx3H6P8A&#13;&#10;7EP7Q/g3wn+xV4L8KL8T9c8N6np0OoRmfVPB0eo6ScX9zIoEsEv2hVKkBiyBlIOBtAJ58SnKFkaU&#13;&#10;5JS1Prr4qfFLSfhn4C1Xx54iu1EdlAfIjM4Tz5icRoueu44z1wAxxjNfmh8XPiRrHxA8S6l4u1aR&#13;&#10;JZriVp5HjlbcM54+UH64XgD2IA9s/ah+K/jX4p+D7Twzrd5oc4sM3AufDF48tneKTmO4BcBs7Afk&#13;&#10;Iym5lPIr5puYI7eSSGOMMwJyzZGOhLYzggr7c5HfirwtFQjd7sirLmloYfiayNxEt5C8kTMC4liY&#13;&#10;kLuI+XgYUk4HJwc88DjDnuZ7GQxNOyqQQrqBxjqScnHGR6nB6EV1N9exTRKLLhTJtYsmTk849fUE&#13;&#10;e3r15y/s7i9t3ktVYeSTvCjBI2EEkk9Rgjtxk+9djZkcjrviq71DVbTRoVluXvLpbe3jMRZgzMgX&#13;&#10;qACcupxn155r6z11tPsbCG6cDy7S3RCgTJKg4UdAMYxxntxXyb8ObWTVP2jfDulxMXW2vVu2ZXAI&#13;&#10;kiUzjnGeCgB5xx2zX0d8Qte8/Ol2Dl1ik2sVwdwVcjOWwOo4HXIGDTg2xvYzbnVr3V79HmkUmX5V&#13;&#10;3MfufTPGOPxHbPEBSHJjkkUTucbVU/Kc9CPm47AdutRajFLpmki+UF3QKMe/PTHPYj8TWTeXt/Ms&#13;&#10;M0pVmhTK72Kug6nvnr/6DirbEcn8X7I6dAmpNalo4pw/mq2CEb5DtIxjb16dMeor1f8AYs+H2k+L&#13;&#10;tLurnVYBJaS6ygvlYLsNtbJuZWz6l9vXGSB3xXnfjaWfVfCt7ZXcqSKYXMLjB28jB68dvyHOa46X&#13;&#10;9sLVfh98Iz8JPhRpkunahdJIuueI5ZMXCu0jl0twp+QbfLHmE5GDtVSA1YV7uFkOJ+ovws/bb/Za&#13;&#10;+DWuz6L8Xvjv4f03Urly6Ws0rzPbynD/ALzykcwA5GPMxnr719JfD39pD9nj41Wdvq/wo+N+ga9N&#13;&#10;aQyxXI0nUleS2XMQHmxoWYbvMULkAsUOB0FfzcS3c1xM91O++RzmSRzlmYnJYk85Pc12X7Pnxu8T&#13;&#10;/AH4xaJ8U/DN7JC2n3ifbIEPyXNqWHmwsvRlZc8HocHqAa4p4dS1uWm0fpp/wUv/AGrV8Pyt4D8L&#13;&#10;6rFHe6s7faLi0yxS2A2ZBJzlsEAHkbT0wMfn5qusvc3rTWswdpOMAcYJzjHPYe3X2r3Lxp4D8Vft&#13;&#10;MfG+aTT2uJrvUb4xwzvCVSCDoGbAIUbVzjgEuegOa81/aj+F2nfs7fHHXPhfp7T3kGnw2ckV1dHa&#13;&#10;84ntIZiwIPQmQ4zyACPc1RUYqyFJ3RxEOrTyXj2d5BG8cY+Zhnb7rjPcY9+enWrVu4W3xbztuIJI&#13;&#10;2Z2HgKQTjjJx7fpWEmpX97pst7FJbHOQfPiBUgELgZ6Z46evHStzQnuNTsIdQkmTeqfOc7v3hHAI&#13;&#10;PQcdM1sQPuZt0xt7xY8L8jHcMDAPJ28Dr6e1dd8DPEem6X43g066n/camRCpK8LIT8obgkbi20D6&#13;&#10;5IxXKPdSpcBr+x34iA8yPDBc5XOeSvAHIxwR1qCVXKb2lJl3hRBH95TxgKB+HTvx2oaurMFofbn/&#13;&#10;AASs8c2Xhvx98TPCovlM0uqBRYfah50UNoSu9V7KBNtzjGRgdK/Sv4L+Ibnxpf2lxMXkW0jeeTZE&#13;&#10;P3yIwWPAz1MmxfbJ/D8U/wDgnd4luvCn7Wt9PdXkjHxDoF27mRhkuZ4JW68nhHPTJ4PYGv2g/Yo0&#13;&#10;K5l8GLLFDIX1TWGNpcSEsFt7ZMyPk5womc56D9ycV4mPp8s79z0sO1KnY+qPh9pMyafb20skQeOM&#13;&#10;mZ3IzkjJBJ7np7+tb2qXxjtXjOFy20MMHbz6jpgZ+tZuia94dtLMaTpGpwTLA/lNKGBIbhfmxyOA&#13;&#10;MZxVjVZFSzcKm9gPug4OTxn35/lXizutDtWx578Sb+WAsPMYFCBgEnjOOh9yc/4V578IvEMKfFO5&#13;&#10;tmnK3EPh+4t4/kGZh9qtnXHPQfMB7549Oq8eagt1LMkRGd/yea2cnOcH/wCv/jXk3wL8QKP2ubLQ&#13;&#10;Jp9q3Hh6eV0K5KtDJGzAAHvxx/hRCLZcn0Pq3xN4v8N/Dbwt9u8S6glrZ6dCPtUynd++dwCCF5b5&#13;&#10;m7AY+gzXgnx48XJ8Ur7QvGPwu8bt9iaAxwz28mFhnicyBmUHOTlhjgjy+c5xXrHxV0O3+IPgXxNo&#13;&#10;lymYx81sCf8AWzRMHQZx03KpPru9jj5I8IaZr2iaZJe6jFGLa/le8gMCn93cR/PtOO0kauD7qMde&#13;&#10;eHFVUpKn329T6DJcNTlB4jdweq8mt/67HUeKfif458W+P9O8Q6NqsR1T7NC1rGsm5UuLVzISTnne&#13;&#10;rKeeoDDsRX034B+PvgP4ya9c+FNA1bzdYsLVJpLOVApVjGjmBj0YbXUE9iwIyAa+WPE/w+0/wPfa&#13;&#10;frVlbRql1rdkiGM8x+ZJsPuB5ckikf7Q7gViQ6LrPwL/AGmxrljLeSme1bULZYJWDma1dQyu/Pyt&#13;&#10;E4QjuoIPrWVHEtyUm9H+m59Bi8mp18M4rRw2+eyf5HY/8FNvD8OtfDzwh4ya0Zv7L8ST6fLG2S22&#13;&#10;aGSRQ4XOMGGQfw4r+avxtoet+F/HGs+HPEjOdS07VLi3vy7kt58cjK5JPJO4Hk81/VZ+2X4a0z4j&#13;&#10;/s76t4h0pBc2+q6db6tazRQrlZrd0kMikkYDW7TZxzt3etfzm/8ABTzQvAuj/tfatp3gvSFtrhdK&#13;&#10;s5PEIRCFk1CWMytJjJALRPCWI6sWJ+Ysa+xyupeLifmOOpuMtT58tCIFMjx57tknHp1rViYQxLIm&#13;&#10;XjkyTklSDkf0Hr6dOtUomUR/vk2/NnIHGcjGB681fmuYhGEJVEYlHO7/AFg3ZDDnnnHQ4+vf2Dzz&#13;&#10;M1zy2ihlJHmMCWIJ5GeOv8qn0VXkOzzQu87UCtgnn+XIHueO9V9allkwGdSI8YOeTnn8Pp7VJo9x&#13;&#10;5e3BJKsMADr9f6HtzQBtW06GBwyMDv2+aUx8p3cnjOOTz2xTbjO43TssrFcgLlQuF65P4dfX8akh&#13;&#10;uZdokVlhc5JIAAzj1PTp7fzyC3ZYftDEBOdw5Ow8npjn0OPpn1T2A+hf+CR3huz8Qf8ABQf4fnVP&#13;&#10;D6Xtnp82pX88U8AkWJ4dNuXim2nO0pN5LKxAIcKRyBX7fWXieO0cqVJIYnckZQMSBkgHjgY9ifri&#13;&#10;vwS/YN/aMH7LX7TPh34mXzltIS5a01+NHZibGcbJW2rzIUUrKqc5eNR7j91tGEGu6dY+IdG1G31C&#13;&#10;xvrWO4stQt7hXiuYHQMjoVJWRGUghgcEYI688GITumVE6m38d3CxLLCCNxIVBGQoJwufT/ZwMjnt&#13;&#10;Vq01y8uJUZ448O4XZtyAuenoBkf/AKqzbTRYlhZ2bKRgqBg5UbTxnPbHb29BjXs4IpbRQlnIyLwg&#13;&#10;I5A7fXk89Mc+ua5zRSsiveWVrfSFJ7dSdrAhFOfvcnpyc8Y6flXyj+2l+w/e+IbK8+KPwZjtUCiS&#13;&#10;TWNKOEMKKu6WWE8buFbKD5s/dyDhPtTTNMS+uWldCZNpkc9NvQ5B7DPcenSuhs9C0+K2DHSYTIVL&#13;&#10;H92DxkcDOeeO3es6kY1I2aN8LWqUKnNBn4ifB3UJYPFC2F0j3G9wFjF0QAcgE5HXntnr3xXDfECb&#13;&#10;wpY/EDVJvAxlktJNTdkYTERIxAMgABwVDbsE842nmvoL9v8A+Evw1/Zl/aE8YWOiRapb2molz4X0&#13;&#10;6G2aO3immsorhz5rLteOJ7hQsanI2qrZBJr5OXUdPtpZ7p8C35c4mJOMHqV5JOO3J7ZzmoyejGtV&#13;&#10;qSlF2i7arRvrbvY9HNce3ShGm99X39D78/4JtfDXWvFvhe5+JmqXE4tftL2umQBGVZGG1nmDfxDB&#13;&#10;CjHGd4xkAj6s8Q6Lp+haarOCk4AkUcHjdgrjHTjGQe3PrXnH/BNyfT5f2XfCn2BFCGyd1VWYF3ae&#13;&#10;VmbbgHliTzXD/wDBXf8Aagu/2b/2abv/AIR7WRY+KPGVyNI0IpKiywIArXUygkEBYjtDr9154jwa&#13;&#10;58SnVxjjFdT18DOOHwMZzd9Ls8e8MG21G4IklRmkACyklt7HjK7e2QcDjk+4rovGN/Z6foRN2QCU&#13;&#10;CqW6sccHHfPPHJzXy5/wTL+C3xQ/aN+KVt8SfFdxr2peGtOvDp0eqTzSyxyzFBLdQ27yJKsk8do7&#13;&#10;AAAqtze2KSbRcJu+jv2hLTxB4F8D2viG68OhNF1HR7XUIZYrrzzbR3YcwifndhiknHJTCq5J+d/G&#13;&#10;xGHeHxPsYvmdrvyPpcuzajiaPNNcl9rvex9qfsheJbTxF8EPCuoabcphdLgtJGnYj95CBFLzxn50&#13;&#10;YE4447Gve9C1HI2Phj6lhnb19O4/+tnIr4S/4JUfFw+LfhJf+FPtkbz+HtbeK2jjDApb3W6VHZsY&#13;&#10;Ys63AHPAAGB3+y9C1d45Ms2EbCMnBOAMe3PQY/rXY4u2pwNp1JW7s2fir4+8W+DfAN/rPgCys7zU&#13;&#10;raITeVfI7rKFceYqhDkNt34Pzcjoa848H/t16T4ong0HxfpKQPcxAi809WaJWYsPLkVslDtCZZd6&#13;&#10;guRnA3V6VqRjuNMA8vcCAeD8y55zz7fpXzz8b/ghqeh6rdeN/hnCEdkkbUdLyNs2SWMkRPCOCcle&#13;&#10;A3J4JO7KXNy6bndhPYTlyVfkyh8f9P0rRtVHxT8LSQTwqVXVFtSrZiPyrKAOu3IBPPyjk/KBXlvi&#13;&#10;rwtrmualB8SfBshgv7KBfnjf5bmHOfKYeoPIP8Jz1yQdPwM3/CQ6TcwSanIDPG0c9s+Gwx+Vg69C&#13;&#10;eMH0xzVX4Hz+N9F124+GmsaXKE/tFYtCuQA6ywyN+7G4dGUttwRk7c4PVuWTurrc96HPShyt3Xc+&#13;&#10;qvhXpErfDvR7jToGe4uNHhkZLpWiIM0LSSqAyjAUNIN4ICjb8/BRuztDbS3KXOh2TlrxJWucW8YW&#13;&#10;IjjcATuWTbLkS7d26aNY40aIsrtRsY5zLqkiQbrcSvcxphggMW7fI5DKq7IyNpBPz7UVS+6tS/hW&#13;&#10;wubvUkltvtEcFtdwm5uChgc4lZkkZD9nyWLF5Gd5CE2iMS5PoJNKx+UVqjq1ZTe7bf3jorHTJm0r&#13;&#10;Sntklj1W1kiuTHM73RfMoMgjZi2VVCVjxvY+Z5pKOuLd74h1O30qZ5NKka5ltJIY7JZ0ilmdmdZJ&#13;&#10;QuFJyiEMq87CUxvQASaXaQWFhOuqQQmW8kvBMl5IeLRYyzL58eDCroykMS80qJED+8RkL9Kthb6Z&#13;&#10;dW0WlXV1cTWkIRYdLJMh35WJpGyyfMVLJt2glJ8Mp5szL8l81vqxgGn273s1/bGPZfy+avk2xKkT&#13;&#10;SZVpjBJ5cburqqnsz80IbSSayli1aa7lt2tYZ7HSTfW0tnE0VveF2WJC02EeNGMEhLFpwyMZC1b+&#13;&#10;jtHBqdytxqltcLDqGqukQv3aETiyId5iUG5SrFZMYaZmYxARlt1SYalo9tFbWtkFuW0a4H252jQx&#13;&#10;OdLfy38tYzcPhS2ySJQYt3lkF2c0AVR4Sv5dd1rWbLR41gsTcCJrmxga6t3MNzllZCnnvujwlkrK&#13;&#10;tvhu8YLufT59K+I02hiSxiv9PkQ7rSxJWSb+15I1WN3JVCDvj2NIQ8jNv2rEsla+s6fa32gCzOlS&#13;&#10;G0Fvem5nW1REbyv7TyjwI5IQeUp3wkF/JDEKFUNi2Uepa74ghuILi4IuJhb+XqGp4jR01OXJRcAX&#13;&#10;RACiUlttsqyKrE4DAGRpun6fpf8AZtpfwWdxDeWemRT3DxvPN9i2ZlUW6MBIGjd7aKR8mR3nb/li&#13;&#10;Vqrpv9o2+qQnWtOt7d2uLa4gghktpL1rWGIXitDPudYonlMZVfm2R2w3L82UaYIdSiu38i3nvJ4Y&#13;&#10;o7W20W8zNBIdGl27JCw2jyCVWEciIGXhsmjxhBb6d4aC2+m25WBZ7Y2xt5DFLA9vb2a/Y2YqVQhv&#13;&#10;s0Lu+2SJ2OCH3AAzNT1XQ9C0i28PWuqhLKOaI6tfrqWyE27qby8uJp8pI0n2eGRygkIdrhyiEksa&#13;&#10;l1Lb61p5lm8PQzm5nuX1C9guTZtDJdSrZhUmuMGVFaS+PzxlmGNu1lUN0er+KG1Xz7Q2Eup31r/a&#13;&#10;criWNZpLm1Z47CCJIj5SBQ8McaROF4t2YuQGNYhtrSz1NZtbVB9mjnmEh3XNxZxQRfZoblscBdq3&#13;&#10;rKygkfa9vDIwMuNwKk3h26n1JvBljpK2ialaLaXOp6Kslpp4gjEUl3GrEIGV5by5cr9wkNgg5U49&#13;&#10;k/iYxJqGraDavNbakl5qN1Aj4jlnFvHawM0k0sluAtzO+AQrbSqfLtrQeK88VTjRr3VHtL+7sJk1&#13;&#10;a4vLE3dwVTdNcTgTPJvbzb2Ub8Bttu/C4ytRfEZ13/ie6Zd2txqMxF3bx6hObpTFFFNDaRnyGk5Q&#13;&#10;3Fonls37wcKT/DFgNaa/+IDWmnabrK2ularp+owx/ZJ4BcXWozzi0lleI4QXkkIiuYVkYZUiN8YU&#13;&#10;xmtrmn2Hhey/4QJbq8guo4G0jw7DLJHaRTRxxyI8r2xBWMZtizSoFZjINu1iQDxh4Z8X6nZ3fhnX&#13;&#10;NV1K1mdTDawWN89nIb++87e+xPKViRdqgZAwVo0YbCSaiS08C6l4nutI8K6Haam2uhbS3tLS2kvE&#13;&#10;bTspNNdsj5WMk3zsh83adzSKSN7A2AzP+EVa5urmytdL0zTra9Way1G3tY1e+s9PWTUlkni+3CQR&#13;&#10;tK1x5m3YrFZZVDb3UL6b/wALW/Zx/wCh90v/AMFE3/yXXluqR+JPFl7pXh+PV72Jbm5SSwFvrtta&#13;&#10;xJpCHT5pZpY51Lt5iyyFQ5QMYZhkoAX8m/tnSf8Aogvw3/8ADq2n/wAjVrF3A+rGniiUxADzHIUA&#13;&#10;MGPJ4GMjHTPUYA/PJ8Wa1c2Wly2VreQrcS+ZGQTtC/xPkg8KBz368dc1LDfu0kbs24PLj92+4tk5&#13;&#10;6Z47fn+A4v4q+MLK0l1CK5eCSe5kGnaZZgKoaQoWfcSRgBFbnHJIHY19VkuD+sYxN7R1/wAjxs1x&#13;&#10;KoYVpPV6HkHxf+IC63fSRWywzW+lloLJ7m1UOy89wMsDg4H+1g9OPDfG2rSvuZ2jaOMHBycEBvuk&#13;&#10;fUkn6cnFdh4w16XStTnsNS01bXbIQLYR+Wwyeh2nCjjt0wMV5n4g1qLU43tWWSOThHjSQYPHfpgZ&#13;&#10;J9+Py/QdIaI+Jj70jivG140Ma3CXEwjkkYCFpCSDzhWz1BHPXIx16Vw3iPxBaWlu2p3jIAMbWL5A&#13;&#10;+p4J7j6mtT4g69AkskLXahbc/vHLHavJAB9OwHOea8u8ReI5Nfid0iSPDnbas2PmIBBG4gYBGO/0&#13;&#10;z14a1W8jupwPtT/gkR8J38Ran40+POrq67UXQdOCShkL4juZ9y5yGX/RgrA4+Zxj1+yNT0F7m5S2&#13;&#10;2hXuEEaSbVDbuQDjI5Prj3Ncj+x38Hj8Ev2avCngi7002+rDTVv9WV41Ev224JnlRipO4Rl/LB5J&#13;&#10;VFGa5L/goT+0Pp3wJ/Zu1W+g1fyPEOvRzabokIk2uu5P384O4MqpGwxKM4d4eBmvg8dVeIxcn8kf&#13;&#10;X4WkqOGUX6s/P3/gpd+0fD8a/jRPofhK+DeHfDgaw0l4AClw5BM0+cncrsBsIH+rRTxk18ieJr0a&#13;&#10;bD9m0W7QTygqz7PMCDuOenQDvx+n0z+zv+yjcfHLW4/FPxD1i407Q54Vu7K0tYh52qRkjDhznyoT&#13;&#10;wFI+dgSRtGCe6/ad/wCCc3hjW/C9v4o+AejPp+r2NrsvNHN28qXsag52tKTiTAI5OG4zzzXG84wG&#13;&#10;GrLDyevV9F6nr0uH8zxWEeIhHTt1fov68j4QspL2OVra+vrlSpAinQq3zE9cAHIOM8Z+7nPJJfYD&#13;&#10;SQ0s0rfah5gdd7g5J2qvK9McgY9OMZxTtX0bVNCv5dH1jSbm2uoH2SrNFtKtnDK3IZSCMEYwckDn&#13;&#10;IpiQQ28jxsZELv8AN++AZSxBHBxkE/z46V7Saauj59pp2e48yWQ/eRQwnAJAlOQTjHy4J9sjvgH0&#13;&#10;pk9/aq54UpIyiAROSFPQ5/iPPY46Hg5FXvs8k7Y3CZJId9wJI23KCM/OTnA5JzngjoQRhRp1i0LC&#13;&#10;V9zIzZMJ2gHaQMknaR8oOB3GO4piItO1wRvI2oxvlHPmGNDhWH3m4OD0PGO+D3rVk1OyvYRLF9nU&#13;&#10;tkSwhid3OB1A44BGQB8vNZdxaxxSFrWdQn3ZBgDjlWC5H45OOfXu+3spEiS4hkSKVmbYSCEcfLnH&#13;&#10;XA6DJ/AY5oAvi/eX94VZ1hLKAnVDtA7HIzxwc88jpkZusqt5YyRfZyDnadvUDdnacn5cDJxjAx+F&#13;&#10;R3iOkxZpV342FmQsCCQq4ABzyM5HHJ9aje9nic2Bt9ph+9vcDe27GSTjHDepxg+tAFDxTYy6po0m&#13;&#10;mXMcomRhIhWfgAckYxkj5iMA5OSeO/CWUDQbrgPLBJIU+Z5gduA2RyPUEc9xnPWvQJbhXlFwl07S&#13;&#10;kmRN2MM3PGOoJ4HJPGOvUczJpzRagtnKyOkczhRGwOPvAA+vIz0IGMk80AZUcVwLQ2cjRHcGVY/J&#13;&#10;zs+YFTjpggg42jBHA6AWI5ZXmV7qJo1Yhi5CcYL7t3fqR756HgZuz2WlWyJHDiQSDEiliCm3aeRn&#13;&#10;5s4Ocf1AEUiRh3ueGCv8gcgEuwGFAABIwwH4HjjgAhux5siwtGPIVCgwBubPY568g85wRggcYr6e&#13;&#10;/Zm1m8uvhN4c8Mac0qmC6nj37CoRftMjsWHoBluv8HPt8uyNNao0t6okbaHCoCF2kgZOBgnnoW9c&#13;&#10;9M19K/sZWVzrHgZNStbYxR29zJa20xUlmkaQs5HQYVOD6edk9TgSuyZHqXjm2a18Lzz2rsIlJDeV&#13;&#10;k8Bcg8egxkdPlrwy9vJ7W7LLaEROMvkdscH+9gjnI9PoT6z8YPFsVmp8LaXcHZHApnn6LcHjoCem&#13;&#10;dvT+hrybU03yeeNynfneSCzEjI3HIwCSDn2+lbpK+hJSkNySkbpEVVRgkA9R1JH0UZ/XIyMnUUaL&#13;&#10;TWlLvuiiba4XJ68HBBJ4OB7DPQVfmm8qBrB9qqJchlUkgt17kbsn8cnrxWf4itdR1uzTSNEsJbu+&#13;&#10;uplh0+1tIA7zSu6qsSqGLMWOBg9TnnjAbSvcD1X4AfsQ3eh/s4T/ALd/xKke1k1bWI7LwFofn/vH&#13;&#10;t3eUS3s4GcqwR441JyQPMI2mIvBqDC5vFnjgR/PkKsz8Asec/oPTkgfX7K/aR0u28Bf8E9fA3ww1&#13;&#10;OG+ttW8N3um6RrCNAr2/2u2tZ4pikyMyuGljYj+PGSVHIHyH9j4VpSFUuG2gnIxgn8+cfUfhz4Wo&#13;&#10;6ilLzNKllKyE1KJbyxlsrkeYQVZSfusVGCp9eckD/I46+Z4Ld49x8xScFRyWH3cKPUZPtz24rqdR&#13;&#10;vbW+vTFbOeG2K+DwcttA4PYMM+3vXL67YCGc3UcXlNO2GIZc7gc5wOD17+p711XMznvEV1JNoV3v&#13;&#10;ukKi2cl8hlOAeoGB6fn7g180O7yOZJGLFjkk9zX0T441OC18J3twiRq0djIcYJ8wc4OMcdcEk9D7&#13;&#10;4r51rKp0KiGOcZoPHFLgg9K3Phz8OPGPxY8XWvgrwNpEl5f3TcKOFiTIzI7dEQZ5J+nUgVkUfot/&#13;&#10;wS38baL4t8EWmo3kifb4iLO4eRQSxiRVfc2M5YbXx/t+xrgv+CvXgpT8b9G8WQLtXWPC8KyTSr/r&#13;&#10;p7aV4yc9wE8rmue0Xxxb/sD/AA50+Ga2XU7t0PlxRsFW4vG+ZyTgNsXKg9CVCgHmvDNe+NXxc/aF&#13;&#10;vbrxX8WPGV1rEzTMlpb3DYhtUIG4RRg7YlIx90AHZk5PNYwhaXMhN6WK+heIJruwtLa6svO8lWLS&#13;&#10;yBQZs5GNu3CqOMAnHNaLaZpJnN+IGt5CodvIcLvxnJO3AI+XjPcU+zshp0SLAAiynLZK5RduSDg8&#13;&#10;/LjGOhxyaWdTG0lmX2j7zM5HLdCCe3f2yetbEFNpZE3m2u2nRDmQOoYtjCnBB9O/p2Pau0pGPMlc&#13;&#10;BV8xlULnOSCenUjv/KrFzNaRW0hVV8zawl8wH355wCOeD1x9cVL8Jfhh4u+PfxS0P4QeBZIlvNWv&#13;&#10;1t3uZlLRQqI2lctgE8Kkh45YjAxjiJyjTi5Sdki6dOdaahBXb0Ro/slnxJqP7VHhew8GabdXd0z3&#13;&#10;Czw2i7mCPCylmI4UZ2nJwORnrX6Tft2/8FL4v2S/gfpv7Mn7N2vNF4+1Hw3Db6/rVixVtEgdRLLs&#13;&#10;cHKXU8krNkfcj2NwxRlw/wBjf9ijwN+yf441O80iG41rxFHpyabrmt6hMPLXcY5ZIoI1wI1I8p/m&#13;&#10;3Nnjdya/NH46eJLzW/2jvH91c3MjyyeMNUMckzlyqfaJAq+wAVVGOmAK8uhiKWYYp8vwxX3s+ix+&#13;&#10;UVMpy6Eqr/eTb06JJfmeyfsC/t1+Pf2LPjhbeL7HUpbzRNWnWHxRpzS4W7hLE+bweZFJLhueeOha&#13;&#10;v6Gvhf8AGLwv8Vfh1YeOvCWuLqOj6zaJc6dfQNkOjqCBnr16jqCCD0xX8sVrZT3UyTeWjxZyVDgY&#13;&#10;GR6YwORxnp361+mv/BBT9srxhovi+4/ZF8TSXN9ol/Bc3vh9w242dxFH5s0Q4G1Gjy+BwGC4H7xj&#13;&#10;TzLCRnT9ot0eVg6qjPkezP028eaqrxu9nOrOhDpEjAH15H/6zXFfCJrW7/agj+IdtHI7jwTeSruP&#13;&#10;3Lhrq0jcYHTKDHvmuv8AE1s2qo2o6Mm+4jTdJaSDb5i85X5sjdjHB6/lXB/Bwz2X7QccNpNjTtU0&#13;&#10;m5cLICPJeKWKSSPnoCw+7zz6V4UGmeq0ontX7RMctv8ACC6s7XVp7eK2khW6lidlaQzMEOSDk5Mg&#13;&#10;9uBwMCvnPw1q13qfwYtdMmaX+0o4pYPN2FnE8EpjEpHA5ZQ2OBzjvx9G/EywPib4Wa5aXAQ+UEu3&#13;&#10;yx4MMqTEcDn5FI/Hjrx4x8LNItpte1jR4mDRRXBnsTjgxShZS3sN0jAHJ6Z47+Jm0lBprdH3fCXs&#13;&#10;pYOcZd3f7lb9RPHepX2u+BNMsDcLvgNvL5isMu0UiPnA7ZT8j6HmLWPEdpqHxZ0D4j64iSpaaJfW&#13;&#10;sypJsYyyrCVII4Hyxt+feux1zwpBJBESI4wHUq7t0+Yfj26d+4rmfEnhaEwX09mIwEVGRTLgqOQc&#13;&#10;nnPBPvxxXjUsRY+sl7Dlsj6PtfDel+KfhM3wknb5H0NYrRo4uhEHlFVXHdSV/E1/KD8dPGs3xF+O&#13;&#10;XjHxtMLojVfEt7cwxXhJkijadvLjIPTYm1MZwAuBwK/q00jTLq18NaN4w8L3M0yraxy3MaNudU8s&#13;&#10;EyIepGMkqcsMEgEV+Df/AAVB/YT+Gnwr1v40eNfBegix1bwv8Qzqbm1vG+zNpOrXHn20EcW0hTBH&#13;&#10;dQLwRgq+S2AK/Q8sxNOk+WXWyR+L43C1sVObjvHmb+W58JKBcWn7xWyHPBwcHgnj2/rTmCW6LID5&#13;&#10;jSDlfLyFUZA4PT1z9K+kfhF+zN8OPGH/AATx8a/Ga/0N5PFGk6nJfabqhnlAS1jkt4nt2QHYw2ma&#13;&#10;Tdt3AhRkgc/Nco3jzWhOxQCD0D5PJA46E++QPavdo14VpSUfsux5OIwlXDU6c57TV1+Wpn6kC581&#13;&#10;mLHPXjkY4J9+uf8A61NsZHEiqnBBypxnnrn9KW+yGKkk+hJz39aht2CyDIyvfAzW5ynV+CvD/ibx&#13;&#10;l4hsfBvhHw5Pquq6peRw2emWERllnkJICJGOpPPTpjkgZx0uifCT4h6t8Vbb4HDQLix8RXGsnTZd&#13;&#10;M1i2aCS0uA+2QTKo3KI/mL4BIVCcHAFen/8ABKLQY/EH7ZOhX5uDCdG026vUmKk+W20Q7jxgcSn2&#13;&#10;5/P6H0HwZp3jj/gtZ4w1TV9RmttO8NH7R5yRh8OLKCzjDE5y5WUvyeqnkkGvPxOM9lUlBLaLZ72A&#13;&#10;ydYvDU6zl8VRQt5Wu2fJX7YX7MmtfsifFaH4R6t4w0zWHn0e21C11DS5JFjZJN4KbWGVZWRlHJyA&#13;&#10;pJGdq/pP/wAEJP2rH+Mnws1H9mPxvqb3GueCbdbrw208jSPcaOWVGi3YIP2aVkQZf/VzxIoAjJrk&#13;&#10;fhfo6+OP+CovxW8cLIdVt/A2i2GkaQbi2WYWhltU8zbkYU7hcjK84lkHRjn4R+BP7Q1z+zn+1rp3&#13;&#10;7Q3wztni0/Q/GMl5Y6epI8zTJJZEezBdW4kt3aHcRlS+4HIzWNCu8RDklukm/mGb5ZTwUnVpv3HK&#13;&#10;SS62i7bn9E2leHDM5t51LgOuHBzzzk9Mg4HX06c81v6b4ftA4miXzJFYYcIMEnBBzjvkj1wQPSqn&#13;&#10;hzU9I1aK11LRL+31KxuLZJrK6trhXhlikUvHKkgbayMpBBBwQe2a6XRFndAZAW2Ha7RbeFJYr1/X&#13;&#10;noR0JqNlqeKTWWiRm3eaRdpPyqN2CAc9Wxz6/T9N6ysHMZQwNjaqqzNkEc569h1H0/Cm2MCRvm4d&#13;&#10;GkZAd0Sg/wDj3vkY+p9Kb4z8Z+Cvhr4O1Xx/8QfEVvpeiaNbtcanqd0QIoYl6nuSxOAqqCzMQqgk&#13;&#10;gUatDUmj4W/4L++D9Gi/Zm8B+M7qfGrad47fTtODXGR9mutNupLghD1Ae0tjntgetfjRFqFxqWom&#13;&#10;6jBiihtt0McrKWU4GW44ySCMY9u2a+5/2+P+ChJ/4KDeNrDw5oPgr+xvBvhm4vJfDaXbbry8kkCx&#13;&#10;me5+bYpKIMRIP3fmsC03DV8D+Bpnm0O2a4J3zp512wbG1WYthc8Dg8ex68nHt4KjKlB83U569RTt&#13;&#10;Y/YH/gnPq1rpv7LPg+KNdiLYyBVjYgnE8vJGeOSQP1rlv+Cgd94c+MHiHw/8MdS06C7udNdtTnnl&#13;&#10;iXzLdnRoljjl6oGXcXHGdsZqt+wP4jsfDf7Jnh3VNSuVt4bOxu2uZQiny41uJ8OeTvOFz+GB0Fcp&#13;&#10;bajdeN/GGrfETULYBtRuSYoy4+SMALGhx1Ozbz3OenSvjM1qexrStu2z9G4eofWKMHJaJL8jN0T4&#13;&#10;a+EtB06OJdChcQwtHB9p3StEjEkqjSElQWLHA4zXn3xA8a3ng/xWdD0Saa6s9e8xNY0nc7x8q+JV&#13;&#10;JyUf5yvYHIznHHrXjbXLLSPDzTNKU8uMsyjGVycZ656g8dfqRz478L9Efxl4lk8S3zM4M+LYEnLb&#13;&#10;Qck+o6n2/CuDCRnOpztn0GY+xjh/Z2PWv2JdcuvhNr2p6ZcxTWY1y9028lkkYO8u1poRGAnOTLex&#13;&#10;vj+FYmJ6Ej7o0bxUv2PzlcNhR8zP0HUgEkYOQeD718H61pV9py/atIcpLb8o8TbSMcEZBHBBIPIy&#13;&#10;CRzxXvnw2+Nlhr1hAfOMLrBB9oVn4SZ4lbbx1IUqB6ljivSkk0eBK8XdH1VoniZbiFQr7kClnPZc&#13;&#10;929cf0pdZEUu7EKDzMfKWDKMj7vTB55PXp6V4Z4x+I/i3S9Dh8R+Ab+YNZM0moWlvbxyzzRhTnyg&#13;&#10;6PucYyEAyx6ZOFPLeAv2uPGOuytKup2niSC3uTHcD7GtvMoXIby9oUD1+ZecEZHFY1IOEVI7MLCW&#13;&#10;Im4x3Rc/aS8Bz+CLuf4p+EbZbZDMq6rbW7YilU4zJgchh+TAdKofs7eIrHxL8WPDV1s3GXWrBRIw&#13;&#10;A2qbhNwIOeO/0HrVv4tftK/DvXPAVxpNt9pttUniKtp9/aurRsVKgkjKnBJPyueo+leffsZXNxe/&#13;&#10;E/wvE0ywRXWvWRcRkpsH2lQSvPXBI69+o4rjrqLakj2KNWrHDzhNbJ2+4/QzSNPstP1Czl1C1dLq&#13;&#10;6knisZXuxbrE6kHzI12sAqiSNikXzgvIWO8gFdNn1D+wVto7a8juJdKkjSWOeGMxSrIGX5Xj8u3d&#13;&#10;Qx/56OWcIQrOoWxa6c0uoWsR0tpX+1xyT3TESeXEhIYqkarIpO8kkFEXyw/zSCIpahggv7BrxNWg&#13;&#10;MptLqKOIvHKGVpozNGEDYLEiLYlsr7lmCmRVeN07mz8zJptRmvNcJ0PWYbi70p7hs2EDJJEHigZZ&#13;&#10;xLcM8MaCSZW+1ShcGVJEXKy021ht7fwy99pjWkEL6VDG6w3csTvA8zxFjK24pCyo0ZwPMbKwrlZA&#13;&#10;amXQNGstanitUVYob6a8eGK3+zmLZAUSTLoixpvY5luW+5ceYwXEirLCsumaTbtPdwzRzCwkt0uA&#13;&#10;TcrIRJ5jREJunl2rhnkIUL5saqGWMsJgSajqF5YXOqeJNBTWkgN7fzyW8lzBIkNwiLH5pIxIhRlK&#13;&#10;p5ZP2YsAob5Gp63en3+t/wBpXmkWzmC1uv8ATr2CGycH7TZwM7SRBinmIjKXVdsuWjVvny2Tqdnq&#13;&#10;tzpWo21rp99LFNbXrKdN0pjHfiOeMI0bPtnYkfKpAZp1YInCOwoeJtb1C2vdQ1g2a2ccl3erC9xp&#13;&#10;cEhwjW1z5kSSthUSLezoV2QBOGAJC0BcvdXOkaVBHc6IgtLaeaV3uBLYJJZSrctH5p2yDTBiRCkS&#13;&#10;h5ZPLBRlAXCaNdtd60dQ1zRZLe2bXLVQNRhjd1xfRGNXjgISzLFtsMKhhLtkzJ+8ymDrHiXVdPuZ&#13;&#10;NH0GyubXUbmV4tBhudJlkkt5VlvUe6Mk52SDH2NvtDg7TIu07V2s+bxRafZbyfTLnEkVtcXGkRwO&#13;&#10;7LbWkZmkl1ASSKfNSUtZhZWDYLR4IOCU3YBusJCrpZNplqLLUNPbz4JYpQY5ltYmbEYYiMl5jJPc&#13;&#10;uQ+x0AClUEdjSo54NVkk1PV1ktLq4UzytdQxzIJb9jPLIxI3s8USxpFEQNuD+8ypStZ+KdNutatP&#13;&#10;D19pKR28VzDAsRsJWdiJ1SC2Vn+e48z7NcyORuCtuXO1hnJ1rWri30FLnUbmFbuSWN7bUAQ/lsmm&#13;&#10;km5KqS0KRm8MKRAlo3CggqASwEjuNOsLYeJoooWtrG7hkuJ7rzYWTyo55yWKBjOIopLeJJfmfzJl&#13;&#10;ZlUhYw61g02LQ7rw9rlta2dskdlFqVveuFtZUTZeSJHbRgRvt/0a3Qqh38oo5XzGxRafFe3dhYK0&#13;&#10;ZiWaGxZQVcAmCxtIpZp4nVlZRLLIoBYg/e5ViusnwbrVvPL4Y1ZYoriOc2VxHCPKgMtzHbxIvnvu&#13;&#10;lMjiWUxjHEZKnaybgB9wNSv7a5j8Q65c3ZubKWJ4oLpIorO/vnMbTiOCRTBkNcDJYLi2Zlx8z1n6&#13;&#10;/qjD7TrFnY20zbP7SsbCzigsHnsreJGtxJuTbOjvJaK4YjPl46ExsyDSbCbTVvNPuNRjuJDNJoTa&#13;&#10;XcSxR6fFOY7GyK3FwCRsAvJ/nAx5ynkY8w1HUtWuNTkW10S2u7S1shHNp9vZrJc2otc3s7GIKN3m&#13;&#10;PLZb3QKzeWwjLGMEy0BdjttKtpbjxPa+HornUINPEOnpZ6U08d3dOjk455l8qxt2eTzDjYq73cox&#13;&#10;z9QtIF0fSlv9ZvrPTbfdp9uNT1G1Kyw2QM1wxgmKBY3e1AYOWMcbMC0mQhu6Pqc0V5psQu7a+uIY&#13;&#10;4JrlNYvXEs080sSRuIoEMsA+yW11MAzL/rAMBZJGXF0axh1fVr7wtrCCa91WE6eGtLGSeGC1iA33&#13;&#10;ZN1Km4pLqLuHVmOJFABKy7YAivrrwZdaxcx6Rpdppe67UJpyrcyC0trTziLlzLC8VvzZIFYAJuiV&#13;&#10;ACyrXXf8Ln+H/wD0Sjw3/wCAA/8Akis2y1ePULu5k1ePxLaT32bbU7CPQp7T7ZpscUp25y7IA94p&#13;&#10;KgxsxjXI2syu3/hrHwt/0ANe/wDBpN/8RVRYWfQh8E/FHTfED3txp0sc39m6aJZY4543LKrBMYBz&#13;&#10;u3OpGemDjpmvC/iD8UtI8Vau/gyzvtFub+zMjXSvt8+1llAYDLD5cABuM5B9Biu2/Zr0HV/B+iG2&#13;&#10;sb+2tr7xPdRNEt3CN6Wq7hGSCOjsN2ABlSh/iwPK/j74Y0a4mufidoeqeRYSam6GeWIgwAhmVmIG&#13;&#10;7G0gHI4IJ5yK/VsgwkqGDUpLWWv+X4Hwmc4lV8Q4R2jp/mbPje3Pxo+HcniRJbWbXNKtXLsqqz3K&#13;&#10;sw+Y44HzAZHAAHQjFfGupeOby91a6sJ7lkniuCSGGM8gd88k+h78da+itI1vxV8NdUGvtYNqejsi&#13;&#10;xXk+mXCzRSRk4Ykpkr2AyMjHavCv2tfBuj+F/Fx8aeCI/tGk6hGtxvEXJyoZ0PPVcgYB4z04xXq4&#13;&#10;ptJTR5uGSTcWeRfEvUbyPV/sEMpIdQJAR82cdQcY6kHOM4XrzWv+yN8Mpfjd+0r4O8E3MMEunHUo&#13;&#10;77WFuYi0L2lsGuJVcDIw4jKDPG6UA9TWDrGtW+rw2yXLCSRGVGjkGGfJGcfMM/MOvv25rt/2MNbs&#13;&#10;Pg9461DxV4g1NYidPuYBC0G5nJeDAQLuYsSZAAAMdsk18/j6rp0ZzXY9zBUnUqxjY/T/AOMHx4+E&#13;&#10;vwPtIrv4rfEGy0hLpiYBInmlwcnaURSSMfxbSO3UCvzn+Onj7wp+2b+1NrfxGvPGllqfhHwzLbQa&#13;&#10;PozsTLf20PzDI2qwglk3yurgnLbDhQK+cf2g7n4laX40n0jx/r9zqEjkS2N3vdorqA/cmUtliCQw&#13;&#10;IOCrBlbDBgOEs9e1vwdqK6xo2oNbmJGS4jQbzPGSCEccErnnA9B3wR8m8NOph24S1a0PqaVWFLEL&#13;&#10;2sbpPVf5n6V6dqGk6tJbeINNkEschKq6Hh0b5859BwOemT6V6F4Xgt9RP2eG6PmIMBhFgr1GcZBP&#13;&#10;OOvUe1eH/sr+O9G8cfDHTdYtLd2jNuEaJwWaI4GQcDA6j22kEdq948GyWmpgDTmk3bDGXIIZHAOD&#13;&#10;jAweCcj059K/M8ap0qrg90z9pyzkq0Iz6NJnin7ZP7AunftC+G5PHnw90izh8YQQ72RP3aakqlcI&#13;&#10;5GAHHZ8fw4PHT81dT8Kax4V1Cex1FLizmgmCSRTIFkVo227ZAR94MrYJPtjIIr92fBuhQR3Iv7uc&#13;&#10;GRY9yqx2hlH3jkn3H8q+IP8Agrj+y5pdhHc/tD/DrSljuXuFGv6fZxbPtrDpMqqCWkCghsZyArYB&#13;&#10;DZ+g4ezudKaw1d3i9n28vT8j5ji7hunXpPG4VWkviXdd/X8/U/PiyvjastxYvHPIeFQls7/mPABP&#13;&#10;OSMkkEjBzTo5I7FhdagzRvGTHjyxvY7c8+x46HjketdN8GP2aPjt+0b4kuNH8I6MllpEMqufEuoR&#13;&#10;EWj5PyrEuN0uAM7Vwu5TkruXH2j8E/8Agjb4K8RRWvhPx38dPEp1Gf5Xe2sYUgUhGYEB0YsgCngt&#13;&#10;uYY5zmvsK+Z4LDS5Zz17LU+DwPD2a5hDnpU7R7vRfI+Bo7+38pJoIneJ4wu1Q2Y8jO4hevfP9Dmk&#13;&#10;guHSQFtsjj5VYHLRkMuSSOBk9e575xW18ZfAMXwa+L/ib4Vab4ot9YHhzW7rTDewxqEvPIdo/MRT&#13;&#10;kAkIWCgMB0ycCufXy51kjlt0gYkyNLFwqgcqBtOe4HPTBAx0ruhKM4KS2Z5FSnKlUcJbrQWdonaS&#13;&#10;IxCTyU3tlBkDpuyOScjpjGG9jUFxZIYvKtY408wswCMoIxwy8459T+FMm2od8kSqCQzGVWU5AOeu&#13;&#10;ATuK/UkYPYMnAdJIY5yiJtUOJflwQBzn7wG3kkjtxgCqIGmVYLV7cgo0IG8FMFQTyBj+Hkfr7Csf&#13;&#10;Wkn+1yzJb4V2yVkG0so6Pj0B3dh17VqsLS7ugJZgJFKOU8tucE84PI4zzk7hnjvVLVmS6kS3SSLy&#13;&#10;ETa0Ltno2QQCB1+YLzjGevSgDInaUzqkeCgj/eKpLgcEktuI44J5xjHXANQFi2TDcDG8s+T91cc5&#13;&#10;LHBPTIzwafcWzTI0QcRqUAVHwzA7sgjCjH17nBIzmp2aJ1IDBJDhmwcbWOSSGwOMMM49DjtQBQCX&#13;&#10;nnFFjZhE2/zRLypJGRySR347Ee9fVX7G8SWn7Nd3ql64ia4165SKTJyy7Ildh6FjuXg4JGMcc/Ld&#13;&#10;5Z3upGLT7aw82aeYGCCE4eaRzkKq4O45/ugHkdeK+ubvS4fhh4Q0T4S6XctJb6bpYjuXtnO2SZ3D&#13;&#10;SkA8DMm5sEfxewq4R5mQ3qct4s8RT6jrLyyzKRvCxfNjj0HQAAHjk8mufkltrx5Q7x4kwSXXKqc5&#13;&#10;BPTjA65HfrmrWr2LSTkpOzqpKsWJU7cEqccj0JGCDj6VkyWxln3RsU2ghCi8qx4wW7A4/pmtUrIR&#13;&#10;FcTR20sqeQkoZlMn7zKgZ9yTgEYGecd+K9h/4Jn+DNB8f/tsaJfeI5LMWHgrT5Nbmhul8wS3CLHD&#13;&#10;bnjGwxyTCUE5/wBWARyMeK3wglBJzuIHmljjd6kggn26c4Prmvq//gmN8NrGPw94j1zxIhin8X6J&#13;&#10;PcMDF88NnEAsBIOSGJZpB13Bk67a58XPkoPzLgryR9Ff8FG7uC3/AGd4raeb7Pfz+OjKkLSbndVF&#13;&#10;2GJ5IGC6jjjnaOnHwwJEu1WAhmBOHU5IHynDAE9OnPrz619T/taPFc/Bib/hLrueDXNGtLHTJVuW&#13;&#10;V49Vk+0q8d1CxOCDE10WXqhjZT0BPyY6Q283mou4n5icBjnoOo4PGP5etY5c70X6lVfiuNey3yfa&#13;&#10;PmAL5Hmyg85yQcDOfXH69K5XxNeTSsbWMIsrINuGO0AY4546fXjpiur1O7kubBreKR/KJOQduTnP&#13;&#10;IxyCM9zx0rifFG6NHmijUMw2l2X+E/TkcHvjt3Fd5keefFS9ceDLm5a5dst5cxwdpZhwMDjOec9O&#13;&#10;PavGAPWvR/jJeiy0uLS1kfzLicmZWYHAQnt1GS2e3WvOQO+celYz+IuOwpHBGenXmvpH/gnd4sl8&#13;&#10;N6r4lSzuVjuStnNApK4cKZlYEHG4fOvU4HPcg182kYr1P9jzxDJofxjSyWFHXVNMuLWQMegwJcjk&#13;&#10;HP7rjHr6ZrKfwsex7P8A8FItb8Pa94E8L6rDDBDqNzrF0HgikGUVIoy52/eCnzIiM+hAzivHPh3p&#13;&#10;k+l6BbzSKE3JuUFeW3AHHGec5/IdDxW3+0XbL45+N8emxgfZtC0qGO6XO5Q5Z5QmSOchlHPoeamh&#13;&#10;MSOY4iCvz5yOeeQMj0/zjPChdRJkwuXdGeSUsWGMA9CeOgPTt17Ypl/JHb4eKFlSbHmEr1HGBj+L&#13;&#10;ntnHP1FTLC1pED5Id0H7va4GQOx2j1yOnT61nai7RyPP9oBjeMh/lDKq9yufxA9vyqyTK1m6eKB5&#13;&#10;op1KxlsMZBgng5J6Dp0HGM+lfpT/AMEqvg/P8FfgJD4r8XaZZw6t4x11NVgCn5ksmtYzArHGQWOH&#13;&#10;x280ZGQa/MXX2nljmWSQOrRtgcrtXncDx079TjbX7NfsuWl34w+EfgzXbqJS0nhjTQLZz8sY+yxY&#13;&#10;HTGcbRj2rws+quGGjHu/yPs+CsPTq4+dR7xWnz0Z12iOyap4luZUDx6pqpuo2ZQPKxDFEVzz/wA8&#13;&#10;v/Hvz/BPxDqWp3fxJ1a+1o5u7rVbg3uAcNI0rFsjg43fSv6LbjwANP8ADM0NrFmYxsy4UcnOR17/&#13;&#10;AId6/Gv9rD/gmn+0nY/tKa7e/DH4fjWNF8QeJLi60qXT51ItFmlaQQyh2DLs3Fd3KkLnIzgedkGK&#13;&#10;ownNTaW2/ke5xlg8RiKFF0YuVm7pa72/yPDPB+jTeIr5rC1yoADSv5fTkKPl/iYseAO54r9sP+CU&#13;&#10;n/BPW2/Z18GzfFLVLBrvxTrmniGY2NyJY9LsWaOU28WPkuZXdEeZxuwY0jQBI9z/ACp+zB/wTm1j&#13;&#10;4GahZeIfjJpllqOr3jK2jeGrOTz3EuQPPmPR352qq7lVVbklzX6//AX4baj4X8GRJOsen6reOLp4&#13;&#10;MrJFE21QLcnuoVVBxyGUsP7p68fmUaz9nSd13PmI5NVwNJVcRpN7R6pd2crrfl2ha/sblXwhBO7J&#13;&#10;75GD0bPWvPNOvbVvj1o2t6M0sb6jBdWl1ZbhtWYw53KD0DBDk9iB616r8VrOSSeW9ksRp2uwAefA&#13;&#10;jDZdR9sH+LgH5hn0714h4Y1Oxg+O+g6neSSQuxuEhV7cbS5hkGTx/CnmE9sgDkZryqV+YTdj6r0K&#13;&#10;O0kjXw7Iiv5kJW4J6OSMEnrwc5r5+8N+HtX8CeO9T0DxAwSeK3S0kkh3BSFJ8tlJPRlKnnHHBxzX&#13;&#10;uvh2/s7S3/tQOESdQRNMwXCcY9uhzk88n3rB+MehWvixLXxN4atXa5t02TTx4VLmI54RmwJWBB4T&#13;&#10;dxnOOK4cywrxFHmjuj2MhzJYLFOEvhnb5PoczsiSxS1uJ95Vd24/j69+lc/ql3HYwPM6FUSEkuoI&#13;&#10;47nkn/6351paRqMWpQBHGJAuGVjyccEkDv6jufSsnUrO81ESaXLId2GXHAAGQOPqO+PSvkldSsz9&#13;&#10;FXvQuj3D4Gzyp4B0O501ZrGcWEODIm6GfCL8xwe+M5GPevjn/grD+yeNTvPE3jnw7YI2m/FXwtLp&#13;&#10;Op2w+dbTWLa3LW0ijH3HSNCo/hMD9AygfV3wH8TST+A7Tw/NMou9GzaXC5ILhRlGx0+4V/PFYn7c&#13;&#10;Qg1X9nu+1MWryXHh69tNQtV2DaHMqwsc9ceXLIf/AK3FfaQmnQTj2TPzaKdDM5Qn1bT+eh+QX7CH&#13;&#10;w4k1b/gj18b/AIk3HirTbbTvDXhW+N3pN07C61Oe9mltYVtwFxtjMJeRi3yjHGCSPzgu3WBjFGqI&#13;&#10;dxzsAwT1PIJzgHj61+tPgX4WnwL+w98WP2Xfhwvk6T4psLgRTXW5rlAks1zBArkkKoeQqxC7ivGc&#13;&#10;li35JzwzvIqLbs7ogUrnJbJwB+ecD6da+lyqth69SrOn1aZ4+d4XG4SNKFa1rNRt2VjOvGyTHzhD&#13;&#10;xnP9ajMflTBfMz8gbK+65x+uK6Lx58KPij8PrGy1j4gfDrXtEt9R3Cxn1jSpbdbgqAWCGRRuIDKf&#13;&#10;owPetb9nDwn8JPHPxRtfCfxl1jV7HTL6JorSfR5I1k+1kr5asZEcBD8w4Gcla9d1IqDktV5HixoV&#13;&#10;JVlSas3bfTc9p/4JOSq/7VD2CyBBP4auEJxk48+3bGc+36V9yfs8fDHR7z/gpH8a77U2azsZ7PRX&#13;&#10;tLmeJdsxNjuljVnKoTwuQXHBOCWKqfm74Dfsj3/7Nf7YgufDl3dar4auvDU01jf3CKHTMsP7qXaM&#13;&#10;Zx3AAYA4HGK+1dKOpXWqQ+JbUxb7qFknkV+ZArYU7jg89fr6V8nmeNh7dzhqnFL8b/ofpeQZdVp5&#13;&#10;eqdX3ZQm3/5Lb9TxHwNq0nwY+EPxy/aW/tq0ZtS8ZeJNRs711CMyW9xJZ2VuzHAYGSMbAf8AnuMD&#13;&#10;J5+SPAv7MHhPRf2D/E/7SHxPsLiPV717ZfCKyzOhtU+0wKk3lAjzBKrSAM4YCPDKOcn9B/jb8HdO&#13;&#10;+LHwivvhNrEcy6Zf6vaz6gkDhDLHFcpOUyo+UMyBTjBA6c4NfE3/AAVa+K9vbeIfD/7O/hmBbLSt&#13;&#10;Gs4tRvbaMAJ5xV47eEKFzGqQ7mCg4InHHyCnluKnXqckNHJ6+UUv6RjneDpYeh7WrZxhFqK7zm9X&#13;&#10;8tz9SP8Agkx8bJfi/wDsF/DzUp9XtJ7zw/px8OXkNnhBCbEmG3ST+7I1mLaVsjnzQehFfXfhfVrq&#13;&#10;aPEsrMyjcilM8DpyMDP+I6V+Qf8AwbofHmKHWPHf7L+s6iRDdW8XiPQrREiEfmx4t71iThy7I1kV&#13;&#10;Q7lCwORjaQf1p0iCZ/Lh8y3iWbJiKgKwGR16ZxgfkPUV7NaPLI/OEd3aXoGF2AP5ez7vOTxx29fS&#13;&#10;vlX/AILaeI9S0H9gbU7LT50SHU/FWl2t+PMA3RB3lAGCN37yGLg9QPpj6Pind0jd8Ky5KA55PQg9&#13;&#10;scfU44r5D/4LtandQfsS6bBGz+befEaxjlhikCNOiWV9Jt3EYALKM8HgcAtgVVBXrRXmhS+Fn5Nf&#13;&#10;CbztR12SGOAlo0fy/JXdjggDoc8jgYABx6E1xXhzwzJbW63Eqo8jr5Snyiu5QcZA6bT1+lQ39/qd&#13;&#10;zfQxXDO5nmYQQMhEERYcFVJ4yPUlueSTk13fh3QL/XbqLRbSFCzBIVAjxtwnzE4PO0c9c8d819FU&#13;&#10;tThduyOKMXOajFXbPo74E+Moh+zD4U+EmiyyCSS4uJdWGQzbPtkzRxfNknJ+YkHI2DOd1ekadapY&#13;&#10;W+zydvOFBUdc5A7jgDNct8H/AIe2fh/QobFIFSNY/wB2AQAAcjkgcnHJx69Tiuo17xLptjpjATKZ&#13;&#10;Smcx8AdDjnnpj2r8uxtdYzGSqLZt29D9syfCSy/L4Qnukr+p5j8fdduLbRPsbTqxljC5gUktzxxy&#13;&#10;SSCo9T9a6P4ERWNnoSj7JdjbHsGLGYngZIyFx1/GuB8aT3fijxDEVdSq3KhAzjdjB5XnLDIH/fQ5&#13;&#10;6V634Q1XS/A/h2KPX9U8oC1llaDy2kcbEZsCJVJLfKPlUH3712UVGnBHnYzEKpV1NXWRpbWJ/ehc&#13;&#10;YwZ4pEYnGM/vFUdgeDjntWJ4O1x/Dvim5tJ42VNQtlXzFcNGWjzjkMV3YJGefuIO2K4j44/ti3Hg&#13;&#10;xLzwn4H8NxNewx+VPfTqkghYqxwuWCeZxuRR5mQwyvPHxB8XvjZ8RfG+pTN4y+ImpaiJCWWJZwtv&#13;&#10;KnAAWJAqKRhhkDBOfQ130KMsQ9DxsTmNHD6JXZ+sGkfFHQ/DNq1/4k8Zw2tpEQjRC4zJMxyFhRc7&#13;&#10;mc46dsHOBnHFeJ9Tt7XxJceOvBmspol5cruewCGS3mI3YMm37jk7clAwGCdrk5r8ko7qaOcSTDOR&#13;&#10;uAIzuBXk4IPX3xnPbFbOi+K9c0FWfQ/E97Zo67W+xXLxiQA4AYA844wBx0HrXe8tTVub8P8AgnDD&#13;&#10;iCVGpzRhb5/8A/USf9pCwvLuex8f2FvG4iULMpUrMASB1AYZ6BSFb1A6Cp4f+NXhvQ3jXStQTarA&#13;&#10;wybx8vOcBuOn+e1fl7NFHqFy9013d2lwyhD5dw7MFwcjJOTnGcHj6ZxXS+Hfip8RvBtqLPRvEs00&#13;&#10;COgFvcgSHYQCwVyCV6EAHOAw781y1cmUl7sj0IcWvacPxP6hPBnj3w58Yfh54Z+I3hvS4reDxTDZ&#13;&#10;anbW6XkM8cM8g8xon8+MRSSo32uLexUnBZIFQ710NSTXNJ09rW61Mr9osry6vPMEjXNxHuMbM0br&#13;&#10;udTGOWZVjJLZAQykfIH/AAb5/tXt8eP2ONR8H6wsLa98LvE5jggeyTbaWV2xuLaVWEfmO32pbxsL&#13;&#10;uc7PvRpjH2TFoYni/sjSFtbycXVpayySoJZYmMonZ3gZsgK8ZDGWXCrITt4UDgqU5U5OMtzwrxk7&#13;&#10;x2EhewUX+m3l7LqktheTmA/aAqJLJbomfLYPBb5KmJzPyrICEZo3WSrfIfPu9Pu7vFpdTQxSi4uH&#13;&#10;jNw+xmIklUFrpi2wMiEIT5TA42509UaRbSG7uo7eexnldbawkdJYonkZQ8BeaNLeNGCYQbdwOBkF&#13;&#10;UCx6bdRaws3iDR7W+gW7S6ma7a4iMURCzWwjNyXXy5FBB226MHiwiBdwVZSAqXl63iAWiaho1ys2&#13;&#10;sXV6hEqKGEp80ybpXQKXCgtuKlLUOr7n3/JyepeGtBdRrH/CNzbjp2+SaPQo7iC5aOzkErfJKpUC&#13;&#10;JdpLnMxbzJBkxiu+0Lwi+mW0pW+sYbC1s7SZprGyt9ikusvmlRuZ4Fjb7rY88lRsZXxXOeJvBGn3&#13;&#10;uitcRz2zQW+orNaRva2kjKUkHmFpQwa4yXjVgDtm8vOdg2iwOAk1/U0iuPHd3CbK4juodP0A3UFz&#13;&#10;HHaO7LMrorlo23xJFcg8sSJAFzy8Gq3OvWt7qLaTZXsUVveWemRabeac8Owl12rcyMyiNXeO3jO5&#13;&#10;i21mBGAzP0vjnwTYDTLGw0zSi8MMkNwVWxlijs7byTIYUeDzPKLxO4j4LyeVHtP9+nrmirdXGtW2&#13;&#10;o+QJ08RrHcahbafILdBDNL5sEuZdsUkccN2yovzsNoJ3ZoAoXElp/wAIWb/U4206S/TUr4G9tPNk&#13;&#10;MRZ4reTcxadkeO3uZygURbpkkY85Ohd6xp+uyBrCaa1i0zZDd2dlbZMKWyG+u5Ftov3YiWR7KCVZ&#13;&#10;sE7A3DfO1AR2cVpa3D6lZ2S3sv2eSK/tUhnnnk1KKS6gRG8x5VyVgTfgFmbKg4C5mlWNu8z2erTs&#13;&#10;stvdXSXVvKJJLiVrjUPOuCLYMkKmaaKOIq4PmbW3ZGS4B07aBFrFs8up30U32K0a7naaVbpdNma1&#13;&#10;8928woInXbMyK8agqWwyBWK1Q1K1tdNa4s9Y1qONbIXE8rXd2bq4s1Wyf5SjkxMkZnG11BAZmypY&#13;&#10;sGLXW3l+x32uzJ9ltLvasD3c15lTK+oX6R24eO1jxtSFV3Ekvnayu+7P1+9SLTYbXWLKKW6eNIdV&#13;&#10;kvLeB5tjTNqOoIkMQZY5CJrW2HDlt0hYyF8OAEi6JFqiCHTXj2z3NuVnC30unpb2AM0UYAEZjVHE&#13;&#10;KoVVw8pI2u7F7djrehatq9r4Zj/tW4ujCNNvfO1ApFAX/wBJl3FtsjRI81nbkDaoUEZYYD5umR+I&#13;&#10;td1dE8RrcSyXV7bwXNx5UVmJ5pLmO5nkEW0lkkZre3DFhlLck5BLOy1vbCx0e2h0W1ZdTZ72XzvJ&#13;&#10;WXzmmuXtY911JEZBudp7kBQCVi5fkbwC1qWpPcQxapplk6Pp0gCpa6P/AGhNbXDTGzs5IS0cbyET&#13;&#10;vO53o67WU7SCK2vFVrea1YRWWi2mvzzWkUGn282ra7bSNHKyG4ljIu4y+3LQRbEZ8IBGdiIVHOXm&#13;&#10;k3VoFGv3samG/ktFl1PV5WkKxRxrBvNtkENDvkUsxCSMfvlty69s6+JWg0ea7026Cojw3EVkbsz3&#13;&#10;E7tcyRSqyLtC2kCbQ+PndFCs3DZ2YFZNM8DXl7cafq3hm18PyyXW6J70zRmx02zLeYrNFIQ0Up0/&#13;&#10;BIJKssrFCQ+3mf8AhRHwM/6Nq8E/98T/APyLW5qGkXUd2mkabpFtIl9F9i1K9PhhUt7iwijiilJk&#13;&#10;SQYbzZgxQJuZlOSq4Ur/AMJ54g/556B/4LL7/CqitAPNtd8RXemeLtS8YQ+Fp7h9I01Z9PtbS4ji&#13;&#10;xKGVIEBDHygCcLwQCq5GBXO2/iO28deHp/CWt2Twx3Nqy3kNxNuw2T34z/j+VRfGLXPE+jeD9Hvt&#13;&#10;K8NxQwalqlw99LcFyb6NGhO0Mg4MZjx6ATcjJzWA3ibw9qtkL1LdEmWJAjyE5UBcc4PUE/hjBzmv&#13;&#10;3OhFRhqflkm2eReINL+IfwO1ybVfDs1yLeBd5eE4TyySec5HHHJ7+vOLereN/CXx38EXFjrVtaWH&#13;&#10;iKMTS2d/FH5cd3LjAhmUABXYrgNwMnk5xn0Lxf4p8Gappu3VdYSINDi5juNqMCBhScleOVwOCcHr&#13;&#10;2+b9Q0LRte8TvJ4NmuYLLcxlKS53oQOePmAPDZ49s14ua5jhctptzlo+h7GV5ZisyqJU47deh5b4&#13;&#10;Z8Oar4h1jEVi9lG8j/aGlg/dQupPA/2i2Pl6/Nzjt6t4Z8DeGvDh8xLl7i5lkWETykk7shlG7O1Q&#13;&#10;T24zj+IEmrdr4DN/qr2Au1WyTa0MVrIhG3AGDkHGDwe/TPoe80LwFNA8USmMweSfMafDEBkO3v2J&#13;&#10;Hbv04zX5RnGf1Mb7t7R7f5n7BkvDlHApStzS7v8AQ8w+OvwIsviXbWl3BeSW5gIRYhGJJky+JCqs&#13;&#10;67l5zgsoyFBIA54vQP2WPgx8Plt9R8Za+3j3W7i0jlu9I/s+70zSdOd0DG2m3MlxeOgbaxRooyw3&#13;&#10;JJKhIP1fq3w/MUiWsck291aQGJSdyqQB82e/GDgZ+teU/tf6loHw0+EeoeJrzVoLG9tiI0jkfbNM&#13;&#10;Cy5jjPX+8ynr3AGTnHKM6kqsaEtU9F5G+fZDTdCeJhpJK77O36lv9m/XR4S1jVtFNlYq1/nUGsrd&#13;&#10;UjwWIQrGkQVYwMKMAbRwAABgfQPw88X211LDplpLEs8YDtGXBkDDaCCoI4+Zueny9xX44XP7UXxB&#13;&#10;t/EF9P4Z8Z3tlLcWrWr3NqdjxROyh1JJGB8inscDjnisTw94p+M3g7xVJ8Qvh98Yddt9UEn7rUrT&#13;&#10;Vri2lcHLMGkSTJ5B46ZPIPFdeZ8OPHYiVWM1G/S3U83J+L1luFhRnByt1v08j+gKydNQsbae7uBb&#13;&#10;yhsM27rgntkY+vseRW1J8MPB3xFsRp+oXcKywiQxebgIF5Y45x7EHnrX4g237fP7cGqRvo+sftJ+&#13;&#10;J7eZXxFIfswfIGcDKYkOQeQ3PIz0zgeKf2q/25L+2ms739oPxbewSRSCYx+KbiIlQpG3y1dUGQW4&#13;&#10;GeVycAceXHhLGJ354/j/AJHvy4+y9qypS/A/Yn4j/tKfsR/sq2ws/iN4x0Sz1Z8CPSLOPz71lOTk&#13;&#10;wxhioJU4ZsKfUc1+fn7e/wDwUzk/aP1IeEfgpa6n4d0N1eDVLySUW91fgsQqDy2PlxEFtwJDOMK2&#13;&#10;1SVb5FN1NdxrPrbSeZvDCSZW2K+BgHOB379c/SliFheh57fykkA8qNdxYxkcj5j6kDOO2frXuYDh&#13;&#10;7D4eSqVW5y89vu/4J8zmnGGOx1KVGklTg+29vX/JFWOa+sdZW2v3Al25iacbRKMZHPOTwMdeOmc1&#13;&#10;PA3nhZo5irOxfBUF+AAB8hBJPQAegA70/UdGk1yy8uNPKvLZt0MuzliQ2ByTgEA8D26cYxtL1K+m&#13;&#10;uxbXtrIlzCgSaKRzuyAfm+7k5y2M9M+uK+iSSVkfIbmhPamJFluHaAOC+0wKcADaeoIGc49uevOa&#13;&#10;94ruqW4WNArhWklfCqo56DH+yMnrj8TrWt6ZMRwrltgcrj7+5sgngDqxOR3JPOM1HqtncTCV1nBI&#13;&#10;Qtv2ltrdl68jgZHcY5GMBgc/NPK0jW9teQIXYh33seAPvZB6AegIzg89AtwkUaSXEJjXdGqbZMxg&#13;&#10;nPOFyQQRhenHGDxUcgL27HaQVUKU3MpVSzcEA8ZJOfp7gVKl1JLGSylk2llTHGN3JA4PBJGT0x1o&#13;&#10;AoO8FpK6zSMkZTe2QpXDdxxknjoO3es28kv4QJLfMqRxBogUYgkEnnB5BOcDrxnFabyXEqC2Fur7&#13;&#10;tu9Ex6EDngcnH4nHrjJuVneGNVWVAAN5UZGAckr1yccgdvbJoF1PRP2YPBsXiL4gDxfLEtxp3hyA&#13;&#10;Xcu6VcG4ziNAAfYnOODEB717Pr3iBNQMlyZreN5pCzjdjYvG0Es38Izzk56+mcn4OeHT8OvgnBZ6&#13;&#10;mhj1DXL6S9nmZwXEJ2rGpYDlPLUfLnA81/U5S9mEEY8zzFxhfLDZI98d2GOM89MDNdEVyxJbTKd5&#13;&#10;Ktz8kKEEsMF8KFPZcYyOOM469s81k3sLvGs7OqBWYbdxGMd8Ajpu6kfhWhdyyTQtabMhRgR+WQrA&#13;&#10;A/Qdyev49KzJriNpZrWBywdQWJbOzJbHTty36jPFMRXg0uO61mzs3RvKubvZtWRsyLvxjAxuyD93&#13;&#10;vk4z0rf1X/gpj8QfhJ8WJpPht4e0WbS9Mna1tEull3TQqwBDFJANhZeF9PQ8jgPiVr//AAjng651&#13;&#10;G1KuzKFgJbDRuw2hgP8AZ5/rXgLIhG5XYg9MjGaxrQhO3MrjTtqfo345/wCCh0P7Z3wl0U2Pwitv&#13;&#10;DGp6dqM669Pb3HmpesojaERkqPLRd7s4wWJI+YDOeFIik3YjdSVG4Y4ccEAZHvnPQYry/wDZh0Jd&#13;&#10;H+HcUkzlJNRuHumEqn92pwinbjnIjDA993FemQRuqO6sXLoDsQkEjkEep54PuKqjCFOFoqwNtspa&#13;&#10;7hZWUTBRtywweBjIPPv3z6muB8f65ZaDZNeCL5gM7QoB9huJx6fUDp3rv9ZZ1SZ4gGTyuJCgyvyn&#13;&#10;8s4PT9c15f8AEq6jubGS3lj3uiFljdgR0YfjyQOOMA+wOnQR4t8Q9dfXNaV3RkMUe1kZNpByev4Y&#13;&#10;rBGccU+8mNxdyzs2S8hOQMd6aGAXHtiudu7LWw0knrXX/Au+utH+I9pr9ouTYQzTMucZUxlP/Z65&#13;&#10;A13nwp0C5slbxDMMGceXDEQcsv3icehKjH4euaQPQ7y7uZdb16/16dV+06ld+bK8YG7BztHQdFAA&#13;&#10;9BjuaLcfdSO3wkYxJ5y5DE8g8L8rfjz+hhkvFmtxi4JVf3ihHwV5xn1xxjp756Yshg0ZghnAZkPD&#13;&#10;jC+p+v6Z5OaCAN0zjkDy9pONpBTDBeARyOcY7H6ZrJ1J7d45IVhKjzTj0x17YOecYyMZPata8+zu&#13;&#10;Ns0ZIjX5IwNwXJxkDPA5/l9a5/UbpXzJEPLfccAnrv4GM8YOPfv14wAc/rU0hs3w5dFj6MQUAJxz&#13;&#10;/d/u+vOe1ftX+wBqp1H9mr4fXdvcG43eFtPyxBHP2WMEkZOOh9+PrX4ieI51tYzjAc53c8gncc8c&#13;&#10;du/PTvX7O/8ABJu71D/hj/wFPfCWR20z908gOVCyyIoGedoRVAOcAYxxXznEmmFg/P8AQ+14HlbM&#13;&#10;Kke8fyZ9Yo9utolvJHliCTvXnP8AnH5Vwfi3RdL0Ge+1223Pc3g2W8MYyWfsAD3+b0zn6V1+p6vb&#13;&#10;W8DNcKUkSMlQqZIUf5/DmpP2dfCNn8Q/FU3jnxPfRppenEtao5wrjpvJY8r1A46e+a+PwylOpZH6&#13;&#10;FmGNo4Chzy36Luzq/wBlj9lzWNIgj+I/jAWr6xOm61+1Fm+zoc4APTOAAcc/NxXuF23imygSM+Ex&#13;&#10;KiENusdRhz90ndtdkOPT+lRaZ4sW+VrPwdoc2o7EyLiL5YU24yTI2BwQDwTx2qrdN/asrRa54mVM&#13;&#10;HEtpo+ADz0ed8Lx7H/CvZioJWPzXE4mtiqrqVN2ch8T7h9Ssl0vxjoco3jIdLu3EikrksuJdw+o4&#13;&#10;6+9fMtl8APFvjX432PjTWfGX9heGtCumuJGnsJHvL4tE8RiVY8ouA5/enjKDCHkD7J/tDwdooEGg&#13;&#10;aXaQ3kroRcSt5sudw+8dpAJPXJxye3TcnjuZ9qWF7pbuBloVs0Cgg8gEEA+3bgVcE07o5nNNHk2h&#13;&#10;2vgvRrRHtbu3eRD5hvL1HuLjnPI3LiMjjoBj+XT2fjXwfpcs4hFxdXDJiSVLeSWVlHOMheh9B06Y&#13;&#10;HNdXdHxhbM1sLPTwTgKwiGcA98ex9s/WsjVfFXiTTrYvqM+nwJuGcsV574AHvj3GKpGZ5H8SNJsr&#13;&#10;XxJF420bw9fWVtPJsvJruMIrytwrBWbd82eTtA6dSSan8O/DvXfEt7dzeH7SFTZxqDPdzMkbAozk&#13;&#10;K4UrkKuTkj+Ec5Wu41D/AIRr4iCGPxtKkulFi5W2v2iDyKBtDtgFO3I7j0BFUvEnxP8Ah14t8AS/&#13;&#10;D34d6VNFZN5az/aBt8ko6HYQ25pHJjbc5Y5D8lj935/MMHCNZ1b6P8z7fJczrSwqoWvJdfIreGPh&#13;&#10;jd/DdpfFXjLxBbQ32tJBb6fp0d0qIjxtKQ6MCftIkQo2VG1dgHJJxn/tE3NrrvwM8dx7sMfDdzHv&#13;&#10;KFlEgt3ccduVH6dxiuE8W6FHa2jyaVaLFPC4nhMa4/eKcqeSM/n/AIVnftTfGOx0n9j/AMV/EeGW&#13;&#10;f7JJ9iW4+zWj3EiJK9vBKCkQYkqXkDED5QGJ4Brpy6tCrSlCK1S2OTN8NKljKdab+Jq727Hzz4Xt&#13;&#10;IptJMSW+QVxtAG5z6kg8k9uvbtXzL4B/4J4fAz9nb4saj+0L4t8Q/adI04zXel6bqCpHDpT4LeaX&#13;&#10;YnzCvOzKgL15YBh738JPit8PPHWj/wBr+CfGFhqFpEuLkWtxuaFhz5bpw6MQOjAHjtXwv/wVU/bI&#13;&#10;uPGmvN+zt4J1qM6VZSB/Ej23IknVgyW24nom0M2M/MQpOVIroyqljald0abcb/F5I780xOX0MJHE&#13;&#10;VUpuPw+b8v1PGf28f2qrr9pH4kvZ6BqU58K6NO40a3diFlZuHm2npnGFB5Az0LEV4VbXM9ncR3dr&#13;&#10;M0csTh45EOCrA5BB7EGlncPliTkn1zx+NR19/RowoUlTjsj8xxWKq4vEyrVHq2fqL+w38a1+MPgW&#13;&#10;38feKbi3+3xactleFQpKSIzITjqN2N+BzhwPevoXwlfyTWbJHkW1vKpkGVPBJbPJ9QR3685zXxr/&#13;&#10;AMELf2KP2n/2ufGPiW3+HE40zwRaRCPVdavrd5Yvt+1WENvGGUSS+WymT5lCq0RZhlA37ifsr/8A&#13;&#10;BLD4a/ArTbbX/it4qbxj4mjmD20txaCKxs8dBHbM7B3G4EvIzYKgqqEGviszy6ccc1D4X+B97l3E&#13;&#10;uHp5fF1rua09T5Bbw/4zg8HP441TwPq0GizyKlnrVzpkqWkzOSBtkKiPOVY8MRwa/Ivxt+1VdfD/&#13;&#10;APb01z49SeEdL8TWlhrd1ZtpN3ITa6naQx/ZYhIQCQCIo5CRhsjgqeR/U/8AFvw2b74fT+GruWK4&#13;&#10;ttQn8u5spkLrcIByvTkA9vbP1/lh/wCCn/7HOo/sN/tj+J/gi2qJeafJINU8Pz+dvkFhPI5iSYhV&#13;&#10;/ertKOdoyVyBgivRyXDU8PiJXd21p+p4edZvUzDCRio8tnd6+Whmf8E9/jTZfBb9ub4bfE61ng02&#13;&#10;yHjGGz1A3jiSO2sLtjaXBJJTlbe4mIcnCkAkYGD/AEm6Gc3DIY2UBlQlMAN8uMkAg+oHPua/mE/Z&#13;&#10;YTwJN8arKx+JmiWl/pF5puoWjC/lWKCC4eymW1neRyFjSO5MEjMSRtVsggkH+mz4T39/4h8FaLr2&#13;&#10;qRSC5v8AR7O5ljuoJIZIpHhVmUxuAyEEkFG+ZTwQG4r38VTtTUvkfKqV5WOvijmRmWEhcrgYjIBP&#13;&#10;GScDj07c447n58/4KzaX4Z179g7xV4X16G1W6vr3To9AmniDSW959rj+eLPKuYftCbsE7ZGHevou&#13;&#10;xkDQGZyVKAbj29ck55/Dr26V8qf8FK7w+KPDdt4ObbcfZ9atLlEPzbmWG8LBhjHCtFgDj8ya86dT&#13;&#10;2Mee+x0UqftZ8p+afwj+Aum2uvXGua5DujtizyLNBvJDjKBSx+U4JbPPBTjkGu20b4a+HND1z/hI&#13;&#10;ZtJh02MIVjmLbA+cHruGSSO3Pf0r0r4n3Nh4FuRpVjhvIgiXBiwGYIi57D19v0rjVvtKGl33iDxP&#13;&#10;LAkaRGWe5u3Ci3iVSWYsfuooBySRjb7GvmMVmuKxtZtN2asfaZRltGhyuy011N6fUrWzsYjYXMEq&#13;&#10;TxBovLberKwyCAp5HfPQ/jXAeKfjN8ILeK10zVfE97PDqltK9hf6VBHLbtiURMpmkkSJmDMuQsmQ&#13;&#10;ACcBlJ+Qf2kP2t9c+Js1z4J+HV1PpvhC3nZV2zFJdU+Yku5IBWPJJEYxkH5gSRtk/ZC+PWieC7tv&#13;&#10;hX8TdIXUPBetX0dxdfZyGksbsqI1uUQkofl3JImBvTHIZIyvo0Mnqxo889+39dfIvMOI1Op7Ghsv&#13;&#10;tf5Lt5n1/wDDKy8Z+C/jsmt+LtA0zVfC+s2F2nhzULPz5I5zHDISVfMMyXMEqofKPl4kRVcSRNh/&#13;&#10;Q/id8GNDPxNs/ifpCx3ehXEGoXWlWJuvtDWLTW0qIs08hTc6GeNFdAcGNjsXIK8R+y7Z6/4S+JGq&#13;&#10;fArxG0d7aaxbrP4d1J5B5dxeQxh7W9TftZGuIzJbvuwzecrMOAF+mPhFu1q1tvBV3qojs9Q8Lm2t&#13;&#10;YbiwE/lLFfPKIYtxLRO00ODLGVIWcrgKzBvNxM3GqnHsc9Kcq8Pe3Pk/xd+zt/a+v3OoaBrCX0V1&#13;&#10;4Y1eCyhurcEi+Ni9qsModCFlUFTGwziSRSpDLhfhX43+DT4B1eLSrmwmt50zE1q0bKQVzsycYLEf&#13;&#10;eAx0DdWyf1kTwZB4F+Il94eu72RFvPD+n3ENmsDGNrxxG3mM3Cl1V7nd25XkBxXyj+3J8GIfG/xD&#13;&#10;sPF2n2MJXUNGuFmJ3qIL5LeIBSwQgf6xHAGcrE3I2sB6OUYySxHJLZo8zH0UotrofCqxSL+/aPOz&#13;&#10;aGG3O3jPOM8d89MD04qVDcRcsAQG+9jJ5HCkjnv+PPuBDqGo3Et4HibdGGIjwBu56Agnn9Pu446U&#13;&#10;wuHYvHygc7hJk8+nPXgAflX1qPn2raGjHOIlBibc+xSpCsCCxB3HjGeDyeuPer32+C5ik027lVS5&#13;&#10;xHIzgkHPBAHPp69xyRisiGZHRkWQDcmCxBGTuI6Z68DIJ6VZkhkm3I0cixowwe2AMcDnPc5zz79a&#13;&#10;qKuI+6f+CCP7TEv7O37fXh/wxq9/djSPiPEPDN4IGyi3Ny6C0LKEaQgXKxrhDG2HfDgFt39AOuaX&#13;&#10;qEOmZ3O9rZTFUkn8pICzFEVQzjyYmBIYBVd0bJzjeE/kn0jVksryBrRg0ZTDwttKkjgggg44Pf0F&#13;&#10;f05/8E5v2sl/bn/Y98I/tDRzvL4ms4ZNM8ZFLRnjbV7WILNkLAiMsyNFdCCBRHALhUVy6ZHiZnR5&#13;&#10;ZKfc7cNPTlPW0vre3ZLLUrW2gka8W0hvriF1z9jiaQyCSSOaVshxvKIoL/KMMyrJCt/ey3Ut3NpN&#13;&#10;1Y3UKW0DRmFEnu9irN9pW6uH3NtOWLbBJxj/AJandYuSuoPc6autx31neSixvJftIjW5XYHN5MqF&#13;&#10;UBMbBMb23puG0hcRw3GkWWpp/wAJX4e05tNu5klAnhQgyzXEqIEBitwc+X3D7xhyCGXa3kp2Owp6&#13;&#10;RLqF7cw2FvqVne22oPeXCzadayotw0eIiYy6mW6dXdATuKozA4QSr5G7Ct1qPhJrfTnv1EjS2UFm&#13;&#10;bixkMqsjwcR/JlmBQD5dzRi5IPznZzumX2keMGuNYuLVoL25HkX/ANqlWKR0WWUKj3F3KGBbeFOQ&#13;&#10;BKr+WWAODba4nv7i0WxlIS6ht10yPTChk3tK0byRxFlkIUSKFLuHwjSDneFu+glYs+IvC1w88jX3&#13;&#10;hK2nNzFA9ui2sKTq4iZ441X50if5pstybeNQ22RIxnkbrwlqK6nFqE7OYzY2/wDZ0EFtIotmkaEf&#13;&#10;bRLLIGWQCOdWnBUkKzAkBgnoth8To/tkd3quqt9nu4Z5IUt2FzAnnNKNsZiOCgEdvFFAy/O0pcmQ&#13;&#10;IrC3Ktn4xvUtG0ZIobiFgfIlIeR/nHyv9x0IhwZAXAzEjNIW3pPNYL62PA72AeHRf+IJbaJy1vDP&#13;&#10;NO0XlW88EUaSQ2UoCiSSeW9u45CuV+ZBjglHjudD03wvpy22kXS2L6XCLWKTUZI7f7S8AW0hglVc&#13;&#10;h2kvb8eVMx+cR9GHzSeveIbOO5gjvdN8TyxQ3bNndfwKH24cRgSbiiFNjBmVWwQVX042WRfDeqQ6&#13;&#10;de213CWubWGVYZJ4oo4vtksjCWSQuw+aU/ulZt8krSbuCUpO6GY0ngXStGtyk82y1V4rK6gukMAF&#13;&#10;tbwwtdrLCxfzJCYmcTABflwCuCWy9OOv69r32Wz03U57+5t4pvJktksJ1uLyRb2RIt53zKUaCPbs&#13;&#10;34zgHHyzprc93Jc6Rrun2bu4hs9UvLWOW3CQ3U7z3EqTbDJIsUCLAEZyrSSkOc/crXl5Ff6fLqiw&#13;&#10;WkWsxm4kvVsFkkFjdz3Iha3S5VXEMUcs8bgqqhvsOBwyqg3YCnqWpxQ6ulh4TtHnxcXUul2kEbWy&#13;&#10;CSR3tbdzJNl8q5uLp3UEMm1um0NW05dL0a5mi8beG1sPsdzOY/PvWuHggtbJFaREi2oytbqgKhkI&#13;&#10;kuDtBLDfqW+oSaX/AKdNb/2dBZ6uLO20+C5nvJ4Y7S3iNwsawRM+Psv2dTGB/rbtyC7HEmImnapP&#13;&#10;Y3ltpWpXNnfR27WSiwtIbD7TNcXCOpwxkMkLOVhJKBvKtXO0qCziYE/h21+0a0Bdkl7uS2tJ7XH2&#13;&#10;cEzyi5u3yjbWRUCQrIhDN93opeptVlTxV4kuNSvtImhttSim1JBdatZhbYO6IUKx3CSReSy28Y+c&#13;&#10;PkvtbCEmLSn0661uzu7ZdLtYY0vfsF+byef7UEtTJbyuh/dzQMFWWQlykpKryAGN7UNKv9dvG0u6&#13;&#10;8PWzWkk+mJDqF5o1tNKJXRnEhkdgsjoQZZJWTO3YnlsQSWAulabqummWx1Gwt2WWU6dFJBdNHGss&#13;&#10;RM17ODFKFZDcXSQSx5Xb5eQXyFrd/wCFZ/Cn/on9j/34vf8A43XNWBnsbUzap4Rnha405r2yWPwf&#13;&#10;G0bs85jiCyxSfxn5yGAKqgHyHrvf8M4+LP8AoC69/wCGqh/+Q6aSYHy98ZPEPi+08R23hWS4trnQ&#13;&#10;tI0uGzitHiUtDP8AKJ5A2MhmKKDgfNsyMjFef6x4ptPh1LNeveQLbXduTa2rKxeRj0TAGckDjHHI&#13;&#10;54FO1zxZeadcMl7qV3quoXl+523NxuUyF8+bISTxndlj1yRnJ542507V9c87xBqtn9uuV2OrvjbE&#13;&#10;vT92B2Byp9MDr96v0PPOI6eU0+SLTqPp29f8j5jIuG6+bTdSWlNde/p/mY/iJ9f+JWuXHiDxFcww&#13;&#10;Wyo8iWUR+XkHb1GdwK8/n0NT+GDYWVvLqll4aWZbrMW63O1mKY6uT0O4/U8Vc0VhpEpv5ITNIZG3&#13;&#10;W0Qy0w/55gYyc84ycAjrxXReBtdS00q4WDS7RVLlvMDoSU6qGDD5uGb5SQOCM/LX5HmGZV8XUc6k&#13;&#10;rtn7Dl2W4fCQjTpRskQ/D3Q40u45kjWGaZkaMFMlAoG7Bbg8ZGOmTntXc6R4Mt5fE0iyAIjQEXN0&#13;&#10;Y2ZVIJd1G3BB75HtyKyNKtILlLa8h8plFwpCoAgkJOcEE9x6dMdPTjv2mv2rNF+DGjTG/wBYFzfT&#13;&#10;MXhtoFySOrDPARR65GeRjmvHjGpiKihBXbPcdSlhaLqVHZI2f2h/2mfCXwC8PfadJvolmWOTZAsK&#13;&#10;i4vnLkhBuH94KN2AByeM5r8xv2kPix4+/aD8RTav4l14RQmbEMKTM6wIeQByQckt8xGfTgcYHxn/&#13;&#10;AGlPGHxD8VXeu392XkkU7FmnBESD5gqg8hQpIOeT1715veePtb1iYy6lKiOCAWiB2hw3HC9OhHAP&#13;&#10;68/fZLk1PAxVWWs317eh+ZZ9n1bMpOnB2gvx9TYl0TwX4egjRri9uGjfG+3wFdiMYHTjjvnhvm7A&#13;&#10;WV8c+HIg0ltol7DE7LJueYBSh45bHzZ98H271z0F3bTRqYITPJOoLxIrMSM4KYxjIwMDkkA8Amuh&#13;&#10;8LQa9LGJH0iRonkwryDaQ3zc5zjqM7T3yea+iPmUrGzbfEDwjqe3RrzMavGsYMwXagBU8YGegB7D&#13;&#10;jmrJ0mz1Bmm8PeLtQtA7kARXCyguo+XCkZVe5Vj3PqBWXqng63a0bWrrRoApXbJBCAuFHJVcHJ4H&#13;&#10;uSMjgCs+LTvhzPKttbC9sp4y6AI/Kgb8kFiTzhsYzwT9QDNM6f470qF2S9gvYJEJijskXdsJA/1b&#13;&#10;fd+993k5PQkVnprNrJf776ylgcSYlSRlSRBjeA3B3dhnHJXkY4Gjo0GmQW8MyeI7u5K7RHEZcM/T&#13;&#10;aQ2euMcdOT6k1fm0/SNZk+wavas4BCrK0HDHggA43E57fj0yKQmyjH48u9OjYXgdy6BBI7BmTHdR&#13;&#10;05JGQcdMetJqMy6tEniLRZ5ku4m+aGLP3FyCMEHb1wCDkZ5HpHqfgbxBpaMLAC4ijRiuwqGXAB5T&#13;&#10;J6Lz0zkk85xXMWGsXek3DMYCZ4UMkzRnmM8EBkOMepIHY84GaGCdzrNL12Pzft85l3LGMTSnpu4+&#13;&#10;UY4P0z1PQ1bS9nmJt7pUKuA25AWJGONu4/eGfTseRXP23iCKQLqFrLlWBRoWcoS5J6ZPXDAHoASB&#13;&#10;gjNW5b4zSqfLiim6N5eDtbPPsc9Og/xY72JpZJGvztDQtwRxgYwSOhBYAnHXjt3zA9zYi4Yytbhe&#13;&#10;FLvCAdxH3sAAnOB6e9WNVuYfOjv3VYUaMMXUgAHcCoIwBz+GMdaWfbcW3kQW43IR+9z8qjOOMnkZ&#13;&#10;6nuOfcgFSeeSBhcyxD52QFgpyQAAB9CBxgDgAd6s+BfBsnj34hab4ZIkksjeKb5oRtHkRsHch+5Z&#13;&#10;RtBB6sBiqF3KkdpKZpIpZQoyYwSONxGOc9jz29jXvPwI8JSeAtMtdRfTLWW71W3jurq4eUgwwOGZ&#13;&#10;LdQEILBNjMc5JIH8PNRV2TdHR+OdZa8ui1lIUhgC27CMZ4UDK9O2Ap/3elc5IpuWEAtgpkwCW5AG&#13;&#10;CMEZ9AM/r3qzqcviqC5eBJYrcKMFTEGZyRg7icYPJJPuCOnOPf6JqNhcLJqmqNbxyAskkkmcjcR1&#13;&#10;zxnjjjJz2roZJLfQWzjb8qEtlyY8GQ9PT29uo56Yx7nymgMTFkZXXCtckhsZIbg/NnnpkYJ9TVq5&#13;&#10;8ImRReS3MksYiOTbqPnH4kdsH/JqtaafperwyLZTSB4mKPHO+CuOMgdupOQeev0SA84/aEv5E0Oz&#13;&#10;0tI0WOa7MoCnOdihVGMccP16cAV5j4f0K98U65baDZqQ91cKnyqcKDksx9cDJ+gNdj8etSM/iaDS&#13;&#10;FRWFtbj5yW+8xY5wehxgAc9/w2v2ZvBzzX1x4xvYWK+X5VmMcNlhvIB7dgcjHzelYyvKdhnuHhTR&#13;&#10;4NJ0200a3DPHbW6RwlDgFFUAZIwMYHtjP4Vfn2tN5rxSSKjbvMxtKsCevTH9c0afbyJbqrruRCAQ&#13;&#10;g2hsHAwR15/T2IIhv7u2ClnHmKuNwYjauVboRn6ehz787oRR1W9M0SxuXbA+Y+YQemcDHIwAPx5P&#13;&#10;XNeYfFm5u7XQ7y7gDoy27FNoztIABPP6nr7Zr0HU554k3QzfMGBIxgjpu6gYGMDPtzXnHxdcxeD7&#13;&#10;5csGSIgo7ndk5GPU4B557cjg0nsC3PCQCWxQwwcU6NcDeT34GaTDSOFVSWPAA5zXMXfU0vCPhybx&#13;&#10;Hqq2+0iGPDXD8gBfTI6E/wCQelesx2o2gQp5aRKBHEj5BwvTGcDoB9SPwwvBXh+PR9NFiqCS5Moe&#13;&#10;crnB4HAPA4/nXRRQiS12KSAFIVVTCxnJB57nvj1570Et3JZZbaGTzFZoi+cEj5ueRkY2k5J56Y6j&#13;&#10;FJFZ7m8uSQskajGQecZHQdsfxHI59hUbPIlyi8O0fAVWIK465x0I6cgHnB4PEhubkxIiRgIpx98j&#13;&#10;G8/dxjGc4HXn8aBFe5ZPLl2KFKAsgHOCVI5Oen885A71z2qSZiJG1M42Yj4yT93kHBx0bnt077Op&#13;&#10;XaMrpaRAbI/nUJwQQDgYGOuOnXPvXMapfM21lw+yLhSozg54HXIGVPAJ59jQBr/An4Y6N+0D+0Z4&#13;&#10;G+Cmp+JY9EtPF/i/TtL1DWJoiU06C4uEjln2qCTsVi2B12jgcgfu1/wTt/Z18Y/Ev4bTal8NI7a1&#13;&#10;8G+C47XQ7a01TzBIrxWyPGpEKPI2Y8gu64bYpBLPtP4J+Gvh58Yb7Th8YPCsV3pdto0ovbbXxM8D&#13;&#10;JNCwYSwsuX3o3O5fukYzkV/QJ+yh4X1fwF4eub6z8W6x5+pW4e7n+27Xy8cStGBFjbHmIHaODtB5&#13;&#10;5NfM8QVKPLFTd1rou59hwzhsd7SUqPuvR3a0t6dTX/ar+EXxN8M+HYdFj02O3u/EEcsemvLdeTtV&#13;&#10;MefxIEdCFf5QRliVCjJxXpHwB+GHgD4aeFrfR7bRP7e1uNAssdzIXt7cjBGSTtOO3GfXnk+PftKf&#13;&#10;GO80zXvDr+P/ABbq2pD+0mt9OSaaa7k810LMiBieuDnHTacnuPXPg7oPj7X9DhbxHDHodldt+40e&#13;&#10;CQm5lHXMrg/KSP4Ryc9R0rxsLGiqV6asn3O7OKuOliOXESTaXTRdz0H+0tX8UzLY3l4Lorwlpafu&#13;&#10;7OAgqPm2Y3Ebf5e9S6tbW1ky2m4yupy85ABZunfhRznA49fWtC306Pwjo4t4Lby2liCxRltpDHOF&#13;&#10;G0/mOo4z6DOfTprnzJnL/dySOhbJyOTx+PBweRXRGNnqeNz6mXqFzcp9jjOnb45r6NXeJDkCPMwP&#13;&#10;ocmMJ2HzClvPEl9NL5em2xVt3G2Q5UHjBx69R9M1f1DQ2vdWs1splUxQy+YG/g3MgRu3HyPz+FW7&#13;&#10;T4diezNnbTSxyZOZowN4boM5PIOD+X0xaVyJS5ijb6Vr99tM/iKeOUNhV3EgjA/DufrV2PQNVu5l&#13;&#10;t7mdJCW8zz1/55qPmzzg9ueeP0p3Hwf12e3dU8Z3wUtwyYUjAycAdR+PHfFU7n4V6/Av9mD4gauY&#13;&#10;423GWGRVJJU8EkE468ZwfyoeiuScp48PgZNSurTTNI1K6nCA38+lStEnfIK9Cc5zn39a4Tw5eaD4&#13;&#10;X8TNpFjcXax3amdbbUUAlRyfmA2naRkgg/X8fR7v9niyuNOnh1HxtrhMuWIF8wwSe/QnkjnP/wBf&#13;&#10;xH4reBZfhzqkXildd1K4NjrEVo6XuovK3lzJIRgMeOVUZ4754NcmMpxrYdx6nq5VWlh8ZCd9Nmem&#13;&#10;a3PHdWvzrtQAjcTjkdCMVi/CfXZNI8XyeEDPMlvNM11ppjYr8+MOgx+DAY/vnPpFoviFdZ01YXcL&#13;&#10;8oJJYdTwM9/Tt2PFc54lmu9LuotX0yfbf2MgntpgSo3jscc4OSD6gkd6+YwmIlhcSp9OvofcZjhI&#13;&#10;47BSh16ep7T8Uv2af2dfjJ4K13VPGnwu0/S9dvNMkspvF2j6fHbatbtMgRJo7pVDEqzI6hyyblUs&#13;&#10;CAa/mT/ay/Z68Y/sq/tEeLP2fPH9w0+oeHNVeAXe0hbyEjfDcpnnbLGyyDPaTmv6UvEvxwvPFcHh&#13;&#10;bT/Cd1aPLqVzBf6hF9mivHSCJw0kUiOGXIZcfMCNyAHgjPyx+2B/wR4+Cf7d80nxG8U/Eifw346Q&#13;&#10;y6fpd3pNlLPDJaxSSfZ4pw8jmRl3gNJwRkKCVjDH67D8SZHl+YrCV68Y1JxUlFu11eyd3pveyvd9&#13;&#10;j8uxOExdSk2otqLa9H10PwIk3ZwePamV9mftNf8ABHn4/wD7EHxT0SL406NZ+JPA+t6gLC38QaRe&#13;&#10;mJlE7LBHK8edySo9xDIFBkjJABLruFfJHjjwlqXgLxlqngrVyputKv5bWdo87WZHK7hnscZHsRX2&#13;&#10;sJxmrxPIs1ufs5/wbEfFaaD4B674B066QXWkePbu9nijwCsFxZ2SK7cjq0Ug3dwuOgr9kbfxOt5C&#13;&#10;inMkrW4klUxlto5ySQc9AcAckkgY61/JH+x3+27+0H+wP4/v/GnwbuLSOTVtPSDVdH1y0eS0vIsb&#13;&#10;4neNXRty7tyOGBw56qxB/o8/4J3/ALZ/wy/b9+DNl8TvAOvGOysrFRr+nXNzuuNKuD1tJWAUs6sT&#13;&#10;tfCiRQHA+fjxsyoVOf2i2OqhUXws+pdQjsPE1y2oahpTX8ioPLja8aC2twBgAyJlm5X7kYCnfneD&#13;&#10;knz344/sJ/sQftn6FL4O/aB/ZA8H69dG1MFt4k06xe11G0ALMuy9SQTiMO7MU8zBLMcHNdz4f8nx&#13;&#10;PG9xcXIsNFtw2wAASTkD7oUdun4enbR1L4kDTLFdP8J2kdnAnAkKgvx39Pfn3rylda3OiTZ+Mn7a&#13;&#10;H/BAzwn+xp8ffhR+0p+z14b1XUPBMPxZ0Ky8d6Bqf+mW1lYzXkSG53SqW+zn7jiUuQZAc7flX9JN&#13;&#10;CigA2wyOzNlixY5b3GDx8uPbOMiuu+JviK71Dw3qtrq2oXF3BeaVOlxbzO5iljKFSjKCAQw+Ujvu&#13;&#10;Ncr4Xu7fV9H0/U4EQpPZxyqn93cgOCc89uetenQrTqU+WTvY5q0EnzdzYyttCPMbdvdVVN2MliAB&#13;&#10;1yOuO36Zr5G/bAuT4g1+IRz+ZLfat5W1W+USRRxIRyCThGbB+7lsDpivrLWYmOkrGbvZIk0Re4mR&#13;&#10;iNu8Zbp+mfavjb4xRW2q+KdJtnuEm26nPcX4wdu1XZnOcHHyJ09s+oHnZvW5KKj3PQyqlz1bnzB+&#13;&#10;1Nqkl5rMerQ3JCobi2mt0z99cTBypOfn3uo4/wCWQ54FfMH7X/xWS38EwfBKzupkku7M393NEhYO&#13;&#10;qy7oYGAbcN2CWA6bUIB6H6a/aKKPb+ItPlRfNfRU1C3kWLASRJvJZSTjaeJBkfe3diAD8KfE7Tjq&#13;&#10;fxlszNePcZu9jjaQzQeSxVcYyAu1hjPY4HWvNymnGdVSfTU97G1508M4rroeB6o8r3BZ1ARDsVTx&#13;&#10;9cD8f/r+tjw4urfb4prLS5LuGLBnQwF0KE4OcL8vGeeD6EHmoLpLedpryOVGEZHmBpVBbduwAMDP&#13;&#10;QZx69eRXSfD3w5ceJNcsdLEhU3UqSTahFNKj2luD853Y24xlVOOXYD2r7ly5YXZ8fCnKpU5UfZnw&#13;&#10;Y8T3U3wo8Ja9pM8jajoLx3unrdKzt5STPtt5CPmK4QFe6lFAIA+X7inZ9K8aRePvDuspNbHVNQ1G&#13;&#10;3FtIQksU9vb36zg5+TcqFAFAHyE9c5+JNCgg8IeFdNEM2+1n0AzFMbgNqy71LD+IPxjPO/8AGvtb&#13;&#10;4BSWvi/4ZeC7a6BuZLnW7XQLrbIGYxrb6rZorEH+HzrYepCj/Zr4TM/dk5+b/HU+qwUHF27fod5+&#13;&#10;1F4GtvCPjzw/4yksLtNO1K+htJzLEpPmMJmGMYCgBYxjHfvjFfOfxs+Hp8WaTf6Q+pLaPBaXCWu5&#13;&#10;ysZubWK5YSbSV3lobh0TJ/1mQAxIA+zv2+PClx4h+CEmo2SeWNEmstQWKaYKXiYLs4OQWMkzDv36&#13;&#10;gcfOXxCuYZbSfx9oESvqdtcQ38MsuxkSNE89X2uArHeGG07smMZBANeXgcW5SjK+qNsVS57n46+L&#13;&#10;/htFpXiW903+03h0nTAGl1AxkkqzNsjTdgvISXXaoC/KzHO0kYF9e6c1jKmlafb20agnzLmMTzN0&#13;&#10;BJdhzxjgYAJ9wa+iP2l/BPh+0+L/AIi8HXGi6laaENXub/w/FebVkL3VostgTuXHluj2qEM2cKW4&#13;&#10;5FfMMmnajOy2szAyZO5ZH+7gEEZPTHTHXgV+l4eq6tJM+Qrw9nLQs2upG4uHmjEbBmYrsiCgAjOc&#13;&#10;bcLgn9ce9aEGkXdwr3ZMcUbrtzIy428AbV69h0X8Ogr6X/4J/wD7COh/GzxDD4s+Kluf7DjRRDpx&#13;&#10;mUG8JZuXdSCqjacAYJGPmxxX6deHv2f/AIDaD4Gk0i7+C/hdrJoiq2sugwPvBGBldpzn1x1z7152&#13;&#10;Nzyhg6ns0uZ9T3Mu4dxWOoe1k+VPa+7Pwjur2W1vEeZBjewlLNlnwScHnPUD36c8mv1X/wCDfP4k&#13;&#10;ftL/ALNPxSvNG+I3wY1KH4W+Po4I9SvtWFtZDT72JneyvVjuCsjwrJI6yEfIY5mfa5RVrd+Hv7Df&#13;&#10;7Ovhr44XHxwtfhZZ6dfIQdH0eMlrWzkViRcrAxKQyn5QFTAQAEAMSR73A8cMqC4IGI84BznjnOOc&#13;&#10;du3t1ry8fxDTqw5KcPW/6Hq4DhWfM5V5+lvzf+R+h/ivT72/truy8WSmC0YpHFqIdYJLVBJIwS1Y&#13;&#10;fcdX+R0hg2lVz83zK1ZrhJtQ/srUbeG1ub+U3V3axwrNcxXCIkMUXlzea0jMqb2dFACOMhkYhfP/&#13;&#10;ANmH4vp8W/AI8K+I9aurjVNJZTfNEzJJcwMcJcPIAPmRtvyGRceXuPDMK9CFtdwxm6utbzZW10jl&#13;&#10;pYHH2m+iIySYNsO7KeZj95ypbJ5FY06kasFKJ4+Iw1TCVpUp7o5zUNAsrbWrq2u7F7myspGaZorS&#13;&#10;SJC+I49zlrBVP3nGAChYcAMpD2fGQKabaXOnxxy2VxMqxxOpZbdRuSSV3ePYHSIlI8x7U2uSo3B6&#13;&#10;o6r4cifxJp93YlmS6kiW6ureGEIlzNOzbE8uyZmdVPeUYAJAZkxHzx+IXh7wX4jGiahcCXTJobV5&#13;&#10;BAiTJbZiDiWNxcOXkAnTbIEQbUJHO4RaIwsZF/4t8T3V+tpHeNcSWYIa2sbj+zru+WINFKzw+Zsd&#13;&#10;GuWtbbynAKQhkhUAysknhXxja2qW6WlstrJNbma3jGmJbyTzpPbRiRA7rGsrrCQtuD5IY28IO4SB&#13;&#10;uyu/hLqYv9N1/RL9pNK8uGKyudT8NiSVIUmtgissf7xT5SGTewR9pWMMVjLTcangS91O7Wxka9kj&#13;&#10;updPlupRYLqFtdSRLPNIPI/1jMJCFZUh8m3xEkrMwkVKtoO2tzoLn4p2z61Zabp2l3EimRTp2nXF&#13;&#10;z5F48f8AaEsa+UoRkuDN5xPmb0jQMCoMmZExbm+uzIlhqNqzOBmSKONlACNJbkRK6YWVHNurAjG5&#13;&#10;XOI90UcmRoWjeDLHQpLrSNQvJdLm0SwGpm0D31rcsb9zLJPE4aXOGZzFEf8AV+ah3MFeulvvDVjc&#13;&#10;Wl/La+I4HMepXgsIdFtGhDzRyCdd8Ly/uQ7gRFEYN+98wN+/R0T3A5DR/FFpch/E1k51G/lkghmv&#13;&#10;Ly4ju5zOQ21CrOisisu4EEIHj3nJJJ09JEbSaRp+uR3M2n2v9lf6XeXUy3FxYC3aa8jPlY+0jdKY&#13;&#10;ljlOSzKQpLMGfqsOmrpgWG4a4li2XOmyxz+ZGQAlzDEgkAcMVE/zPGANqtwAUjwdUbXfBt9LaWFx&#13;&#10;HJpsm+ITW86eVsmRzGjOsTnfJDJKoIKNlQFO50aRfEwehoarFq2k2V34wvp4IhLYXl1J5MUEK21x&#13;&#10;PNJmRPPTEo+RzyfmEEI2YfdUPiQeHdH1CbRrXQZdRTTjHDs/suW8uVltIZI2jCSqoYOpMQSJWzJF&#13;&#10;MyudrMsov7O8lgstTsLe2ivbjSbcSyaZJNAqx7AJlVVja3IaNQCA6MBBAgBJqDW4Ln/hIb0yW5SC&#13;&#10;5h1C9t45dajYDzXmiESpbMQmPIZEZZCDtuMEBdztKzEncZF9m8N6HJrNtrOsDUdOhkur2FrZtPiV&#13;&#10;iwMjossZVowm7MTnazWsQCkSuWZr+v8A2PW7qLVtZtm1S1tMGa7uRFNPDHG4w0wPO2Rn3OHZlbKK&#13;&#10;EViXu6b461HUPBeo6Lp+r2un/bdWtLexh0vS5bg2qW8YVxFBO77QjJbsSy/NHBKUUggCTU9T1LV7&#13;&#10;eXxZNHqWjaSNQuWhuZ7qxtbeAiAO1s8DylzLGqSISqkKtuzAkudonqMiXSdCS5n1Jbe3nMsNmHa4&#13;&#10;imEyloiJ94WQLEN2R5ZTEXlliGlJI57/AIR7xP8A9C03/g61b/47WlZ6jeaF5sN0ZY2jtYJLX+0N&#13;&#10;rSRlYiHUAbsSCNlUKVcEHB5C55n+3/HH/QP0H/wBuv8ACtIgfLdpZWkGgRT3AaOZLgyTzsAWlJx8&#13;&#10;wHTaCQAOMA+vAtLpVmtv/aS6iIyTjMjk4U89DyQSc9+v5QXGnXV9frpN2I0gO1gxQMr9MA7sY6ex&#13;&#10;xnkUaToepabPdw2uk/6RBsdrdVB81Q43fLz0UkhQD0xwea+axeIq4iq51JXb1P0nCYSlh6UadONo&#13;&#10;rQkg0W10uUWkFrbTGdd63UY4Cj5sk5IGQTXV2XhnRrnTmez0hf7TeFXmhFsq7xGNhHHTGSw6Dk46&#13;&#10;k1YD6e+jbbaCCG9toBtt2XAlXONoBwQDk4I7cdhVTxj4g0rQdHXU3vI4zFGXMsylVSMLlzuO3pgY&#13;&#10;zjp7mvLnOU3ZHpQjCKOD+OvjDSPgj8PbvxzqyRfZ7VHaGBZgrSyEAKu4Dkk59gM8cHH5U/tJ/Ffx&#13;&#10;p8V/Ht1q/iHWpIzcttlgDllWIY2AD+JRz3yc5OSefbf22v2qLz47+O3stKk2aLpc3lWFsUf9/wA/&#13;&#10;PNgdC3YehxjnLfOniG1jN3aoluLlooSr+Y33ycjC4zt+UevG0Z6kD9AyDKXhaPtay99/gux+Z8RZ&#13;&#10;28ZiHSov3I/i+/8AkUdG8EaIbcSao6s4XzI0OOBuIGeMuTknp6enHQ2nh7QrAefBbIrt8i+Y20gk&#13;&#10;sAQCec/N6YGe4Nc7Z2epQSOLq3LMvKAPwcoCG5PX589+Fx2BqSOLULZdpll3GQ4jjAYMSAT0UMww&#13;&#10;cc9zzuyDX0ySR8o22dtpS6ekn9nlQkaxfMqpt3YOPUccEE/1FOklluAzxos8O85YHKsCCRlhwcsf&#13;&#10;r09ABxbzgs1u+1G4iKOW+Xnnvjdx74BA9qnh8R3F1botrdJE8se0bt2BtG4EY4JA6evPGeaYraHa&#13;&#10;Rl4lbyZwiFd43Y7dT2JAHB5OO49ams6H4b12ItqOlRLkqDNGnlsuCx6j8fX7wPtWXp2uu+LO7lj+&#13;&#10;+6OzP94FuRg9wSwwOM5yB3ui6v3jivYJyrLtZVOQMexBJYcnOcYAFBOqZzereBtV0CRtT0RZL+26&#13;&#10;YhLlowQc5KkA9MjvkAHHQu8Na5sMebl2MUhDx7tpHP3Tg5zjHfqBxjmumsfFgmuDFq0yJIMbwcMg&#13;&#10;UYYNgDOOf8e1QeLvB2meILI31nbRW92gCiWOQMZPvEbhwQucAHPHc4PAN6lzTdWs7iL7RvdhsG4g&#13;&#10;u/zdMhjjk4Uc8nOAPU1nQtH17dLJF5FzGp+zTxqcpyuM92xlexAHvXBDX9f0GYWN2knzzJ5Ug3H0&#13;&#10;wCcnPv7cgHrXY2epx3m640+SNpmQN/rAdvctnb2znPP1oC1jmNR8J3ttDJNFcJKYRjcqjeoGQcry&#13;&#10;GU5Bz6468Vl3Nzf6c8XnMpXaZI5MjEoIBGGwOevb+ea7fWba6hT+3FiZ1tSUmiXBMqE4AOAMkEde&#13;&#10;QemBmsieyhvLA6vpPk3dsyiSXTyAWU9S0RxgNhhnGASAcZOKA3GWOpx39rcrHM0n2dg63COqgITg&#13;&#10;c9QQQfwNXbUQ3DiFJA5ZT5LGXAIIyQACcgnPXuM8da5m0s5/D2ox3MFwsunTs8XmNjcGJx83Urzg&#13;&#10;kqT19TW/ZNBH/pCsjoCPLXZnIGT6dNxPGfrjHACbI0jWd5EYltkmxS5BLjnJ6Z/hA6dCeK+jfDuo&#13;&#10;3dz4E0aRXKvL4fs2YITgs0KHkZ5I4/XjrXzdqV40Ecx81t4YxxSbflXC9cDuPYZ6cccfTWlRCDwv&#13;&#10;YWW6RUiso4zmPB8oKAGIxnj5c898VdPSRJBfa5q0kbNdzSyDBLeY2ef9od+wz1IXn3gn1G3nhTSd&#13;&#10;ctUnt5QSIzEuUyOGXbjn+XGDS21+9taT6ezvLESXjQRl+ecce2D/AD71HJd6LJH5NtvWaNiySNhS&#13;&#10;Scccenoc49++6A5TVdL1zw+j6poGotdWgZmkg3b2VQM5wewx1H5cmqOo6jYanKNes5CrxjbcRu2V&#13;&#10;I/hY/Qn6c11yzBN0cEO8AtxKeQpJ6DBwP6E1y2u+H4tLDappc7PDI2y/hkbcAhONwHJ7ZI5zzzUt&#13;&#10;tAeKfE97zXPHUsNvaNISY4okQl2ZsZJ55zl+CTgA/l7b8M/Dlp4b0S10+F1kaNQsojA+buQcD1Pb&#13;&#10;1PbgeXeE4Y9Q8aX+vx7ZD5zwwRhgx5ADP0wCQAM4HA6gHj2Lw9aa2LEG90UQbOFka4VBIoBHGBk9&#13;&#10;V69evWpjHW7A6W1ma3d4phEhc5Id1wwYHPb2OR3xiqusTzRxmVlYQupx8vyouB1IOM/X+8PapJZL&#13;&#10;mK38rT9XiliDFTDcHhRnkAgZz15JxwKytWmubDCjfZDbkhwJIH4KggkHk5A7cL0450QGbq1xcSWz&#13;&#10;GWXCsTsVD97kHHI6YJwPbNea/G6aGLwvK24qZQFVTJyCWGVAJyeeSe+STzXd6m87FUsJVVHc5tSw&#13;&#10;2v3zG57nOCp5GBxXm3xz1dLnw1b2sbo7S3eWdjlhjsAeV5+v4d4m/dBbnlY4hAA6jvWr4F0ttQ11&#13;&#10;LplXy7Yh2LMQN38PI5HQnPbFZUisE3Fs8c+td58NdMeDRhdeUD5jl9w6kDjHT6HBOO546YFdLnWW&#13;&#10;sMcUEbRsfM25ASEE8dfp7449O1SQ3KrO6yqItyneTHjhsDuPTnI//VJGLe2Uw2qMhwB93oACMZ+g&#13;&#10;PY8kcc4MazRA+QHTLFT5ZlJwAAAOwYZC5/HNBIq3AKusibQGLPhtuBgYJ4I6DP1JGORTJprdh5YC&#13;&#10;qzyMVUqSCPvZA79B0Psc8im+G7DxL4q1xNF8IeGr/U72QKLay0mzkmcvgfKsaKWwc9B19O9ezfCr&#13;&#10;/gm1+3D8aJreK3+FKeG7RyxN54nvBbmPPODCN0vf+4McjoMnnrYvC4ZXqzUfVnTh8Hi8U7UYOXoj&#13;&#10;xjw/4V8R+PfFeneAvBehXWsavq92sOnafZvh7iRgSOv3VGCSxIVQCSQFNfcfwt/4JMeBPhXo9r4q&#13;&#10;/aZvB4j1qQhhp9vI0VlasASFUYVpDjqWG08DaMZP0b+xp/wSu8H/ALHttcfEbXNbn17xTcQNbzau&#13;&#10;8SwpBAW3stvFk7BgLuJZmbC4wOKoftMeI9Z0tLmymkebC5hBIGQR/Qfj09a+PzHP3i6vssLJqPV7&#13;&#10;N/8AAPtsq4dWEh7bFxvLot0v+CfKH7RFnbfEz4g6P8FNLuBp/hm41LTtPCWcSKzlpo0EKhQAo6Z/&#13;&#10;EdOK/U34c6ZBb+Ho4IN+1Iwqhj8wTsufw/Xmvy9+A2lXPxO/bA8I2a2UM9jo95Lql2WPzZihdUkw&#13;&#10;3pK0fTnIHpx+qHhma6ttGiYFGKIMsXOAMnp3H07Y/LyMwk1ThT7an0WVx5pznbd2+480+I0F7cfH&#13;&#10;7wJorWod5ddbcAoPlgQMenbgdfQjpmvsTwhGZp7e+nIghVHhgRkIDsGyR06gBjn2/P408W+JJdJ/&#13;&#10;aM8C3N1CskUniSSKSXBZsNZzvt5PByoGfYdck19sWapY2ejaesbfwtgDGHaMgjHcd/oK7cvs8Oj5&#13;&#10;3iDTHPzI/FEqXl8llActEjMxf/aA47fwj/PSi20/bBPLNEAjGNlOOckKPXI4PGfXNPe2kvdde6hD&#13;&#10;AEnBfkELzzz6N79AKvPAzae8e0NI12igKMbj8pwR3IAP5ZHpXalZHgGboOnx3Pi24mnXen9nWgJd&#13;&#10;wN58y43n8v6V2Fvd6PbIoecEjG8xFmJGT7cEDjn1Nc3DbmDxXeWcg+RLS3AcYIZCXHJz655HrV8t&#13;&#10;d7dtkrN+85Utk8ex9M/zpidmbc0to9tIsWSmC2VzkHIJIyPw9K5HXZnj8TrZDYE+zvIM4+Z/lHP0&#13;&#10;ByPr+el/aF4kctvd267cAj5xggnGSO3Qfl+WFqz2v/CV2cqXUQKWkwDF8ZBMQ654GT+dNxuhbMuP&#13;&#10;EZU+dsgk/dHoev618s/t0y6haRP4a0OMNcahdf2hGcYLG2t1jQe2Wnb16V9O3Gp6WZgba+haRACq&#13;&#10;rIuWxnnGf84r5+/aQij1jx1fXNw+IdOskhhyN6FiGkYg/iF/7Z9zis1T11NqUlGVzhPhtrj3GnRz&#13;&#10;JID5iBQyDpkDjGOnQ9untWzr6R3VvI7KQxUc7uSRgfy+tebfB7xHstBCG3C2Z0dd/QI2COpwf6Yr&#13;&#10;061Dzr5ygFGQ7NxIHXr+p9+vQV8di4OnWZ+m4Kqq2Gi77o4fw74g0PwB4vvfFN/prz39zp32e1dY&#13;&#10;VKxkOWZTwdu8kZwP4F9ARYtvHFr4u8Tbr3XLiBC25FumkeRcL/q415dsseOcjcTjORVX4h6JbzeW&#13;&#10;1z58VuzK07WkwSTYD8wBIIGRkEYx16da9y+CfwA8NeElisdJ8PQ6bFdxebL9kTLSEdDIx+aQ55yd&#13;&#10;x98Zr47H8BS4kzWWL9tyq0V3asraK9lt3Pn83xKwE0uW/NfyPjD9un4V/tbftofGjwN4E+HngxtJ&#13;&#10;+H3hTUoru61PxPemIyzJItwY0gYNPklYl3AbSbdipAYivK4f+CAXxN8eftXP8WPif480BvDE18t2&#13;&#10;+g+H3knvrl4YkUBhNb+UkTzKSS2dyAgAbgw/V+28CWMfi7SJo4UVPMkjRygy6mKPaxB5z8/Xv/Pv&#13;&#10;raHT/DeiG9i0+NZ3g/cFV53Ozc+56HuD+Ffs2XTnluAp4WlpGEVFd7JW18z4WtB1qspy3bufIr/8&#13;&#10;EpvgF4+0K10vxr8CvBN/ezwhLq6uPDNtPffcChnu3XeSuAAxYnC46Cm/sA/sLeEv+Cd3jT4k+Dfh&#13;&#10;zqN7LovjJ9J1LTNMv3Dx2VxB9qjmCsPmZMTQ7Q2SuMknivsjW9WPhXwgm1MX15tS2gVcfPyMjjjq&#13;&#10;efevOPiTFc6J4v8ABbmUbLudtNv3wSESSJnJBxnG+FcH/aHPY7utUknd7kqCR7T4S0+wfQrS3vLJ&#13;&#10;ry4C4jWKQKWHXJPbPX8T3xUOq+GPENzCCujwWig/J59zHEWXnjaf/rfrUWn67LZAaZoqusewpNcl&#13;&#10;DtwAPmAXk/Tv696r3mv6VZRtdxRNPccZfUFMmw4PCqBtx/vAkZ69qyvqVfU4/wAeT6emm3ega/Jc&#13;&#10;WV7NBIkMkkYEQyvBB3YYZP5Ada4H4DXuqR+G5PA2vMgvdAb7O8gkz9ogY74ZBhQANu5AOv7s55zj&#13;&#10;1PxR8R7zXLVtD8TWNnf2jRHMUliuUGeq/KCD05/OvF/hnqMGj/tAX3hj+2CLe50q4FvAxJaaZZ42&#13;&#10;RGLckrGJyODx2BY10YeXLUXmTOLnSflqepaxBbDR706hcOEWyd2j34JVUJ6E4JGD9Pxr4s+JMs1n&#13;&#10;evqMc7pLbNqKKGP345FjhYkN1Ba4kHGOTnnHP2P8Xrl4/By2VgqrdahMtjEZSRGA8ig5GM42qwx3&#13;&#10;5r4y+N8+l2tzq8mhCOW0uHslF78pMZF1PI7IQ2GL+WvI6qg9gPOz63uno5KmpNnzH8cNHt9W8TwG&#13;&#10;4luXs5PCcsl7IMAkrqPmogPK5dZAB36nsa+AviVrF9qvxYu/Eao0c0umSSQW0U4QWxMLoUjJJ4+U&#13;&#10;gdwMnPANfov8bLmDSPC0dle2MJlbw273Qd8ebsWULGB94ONsjZ9JB9K/OvVDbaxq1reXEUJk8loZ&#13;&#10;JUbJ6Sc42jGdy8E8c9e2GUS5W2d+OXNE4nwxZ/CfXvhnf2V9qVlYa9a/6RFPLIyeezzCLy+eNixs&#13;&#10;rlRnOw9BnNXwR8bbj4feDr7wvpnhi2ml1O2lgvZp5WClm8wJJhT8zJvyue6AnIwBwLxzRTtb/Nw2&#13;&#10;GUdTgn/Cux+Efwh1/wCKWuf2NpkTxQQ8XtyYgRGB1A4wT06njOfTP20oU4U3Kb03PnKU69SrGFJe&#13;&#10;9tofUf7Nfiafxv8As7WN1dtatL4f1WawvGE+8xWM6oY3fOeVmTauSF2u7E5HP2b/AME8vGp07UE8&#13;&#10;Gapayyy6dq8PiCZE+b57eVWkyRyfmRiSMgK+48YI+Yf2bvgl4e+Fllf/AA1vxdG31yxEd0VdhvkU&#13;&#10;ncwBIXds3Y6847AY95/Zwg1r4b/EBtPvtTaG9htJIY7kYIuUmWKCeX7pyWgViRj+KUnpgfE5jOlX&#13;&#10;lPk2Pq8NhcRh1FVVr1P0X/astrXxJ4bu9CtIIjLJo1rZ263MpWMywxXAiZjg7VEkfmE9RsBIzjPx&#13;&#10;bptrP4l8JNptnDi4uLeKwvW55ZZ0QbQADkA4JJ/iIwcc/VnxK8UTeMvhQPEl9JFc3Wm2NrLLGzgb&#13;&#10;1DbpXbaM8gzqMEnuCODXzzrzS+CPiOdSg2tbXx/tO2igiVA0kjlJUwucKGXcDjo6fWvkcLUUKnKd&#13;&#10;laF4XPg3/gp42raP8QdG+LMmpLcahqFlbR3iSfNi30+N7SOM7uNrpaDK9Cdw2lTivkLxPZ2a+MLr&#13;&#10;xPDZC4s7/wAq+tTBG6xGSbLtEpYZeON1miLActEcV90/8FXtPdvgz9om061kOi/EiXSt8K7iFls4&#13;&#10;b45bHzBWnkHYYP1r4vttHstd+CVrrmnamZ9V0zVnh1ixurgsYbGRy8EkUYA8uJLg3Kuc/fuUyBuF&#13;&#10;fq+XS5sJFnxmKX75o+mv2Yv2x9O8EeEzdWN5Z2d7a26jSdKj02ZojKBt3XEin7mzdtUbcFGZiFRc&#13;&#10;/oPofxQm1C1GBGEFoiC+jmJS4c/fZAwBaPAUq3Vg3QY5/E2Ga/Nw91bMFlEKpMolYM5IPzZBypPX&#13;&#10;Iyp5OODX6a/siaprnjjwdaS3mmHT7bT9LtLCDShOZWthHCOWk2rvcqyAnHGwnkkk+HnuBpUqaqx3&#13;&#10;vqfX8NZlWxFZ0J66aHtt74naSU/Y1MhY8yY9zkDb2/8A11V+031wHkMg3MBlhyuPU9cnge3YDpV6&#13;&#10;20Uww+WoU7ASxYBvp/h7ZPWnpYMW3LGQBgBWHR8dQPpg9q+TlI+8p0ZLZHQfCv4keJfhj4ysvGPh&#13;&#10;+4VLmxly0UnKSoRseMqf4WUlSOCAeMHBr740XxTo/jbw2njzw1JNerfxw38EijdNEI1AkRypMkTA&#13;&#10;NsyCoBwRkjB/PeC1eJsOvC++CzYxz+nTp24r6d/Ym8c3clrefCrVhHugnN/ozFg7Bs4lRM5wcEMM&#13;&#10;JwfMJJ7duXYq1b2b2f5ng8TZS6mD+sxXvQ39P+Bv9575NM18p1ywCiDTNQMhlRjJLOwRSwbasrBv&#13;&#10;LIJEkm0hiSvzEDmtVD3Guadd38kc8t1Apb595VjK+N2J36eawyf73IbDNW9efNaPIbExwywm3uJZ&#13;&#10;pDK6uHV0LCTLHJXOFiCjqDnBqkp1jWZ7fRLyC7nEV7/pLQSH9+HbyhuZvKRRuxgYIG8EH1+hjufn&#13;&#10;h+ef7WX7XXx5+BH7bF5onhr4veLtI0KYxSatoui+IrmKMtFPLbtL5SOEaYRRRRncMlI40J+VSv27&#13;&#10;4H8f6V8RNA0i68calb3V1eWwk0jxBZTPBLdxtE67hOuHCsskmecEnDbhuUfm1/wUshmk+LNp8RfL&#13;&#10;gWO41G6guN5UM6ys7p91V3KojIzxjeK9s/Yl8c6lq3wlt/BurSNLbW26XQ7iOAyNbzn5vKXkbY5G&#13;&#10;CnHARzvwoaQthWxCp1rPY9qWWyr4KNWkveS1Xf8A4J9R69pl3fX8ZlvLK7bUNQ09bu71BmIihith&#13;&#10;8wu41HR45RHEioVYshwskLNW1O18Ra1fW+jarpYW2v4NQu7A3KQ6hYpEYlISMLJ0eMvmWXh4XACq&#13;&#10;6qF5KT4teJtNs38N6nbCaN4iJYrrbNC24gsDv3FTlc7SeC5yOFwg1rQPFepX8+inU9NlvLP9/a6d&#13;&#10;qrLK8izrPvjdVXdkCUBNy/O2cr5khPStjw1JHXwWdzb2r315qLLbaJcafNNdabrpurcyjKy+dcjM&#13;&#10;nVA+IuGjVXTlJtpKbGxvoYNL1nSdQ1DzrqJX0+3h+a4tXyqx7Nu4hZ3iYyBk8qQyHzImYtzfjDS9&#13;&#10;RGpxXHh/xToEDXU8UNzqFjfw2d/BA9s0sdwxl3W1kiiBZ43AnCN5kBGw/JheHPEdxY6rp2vXImvL&#13;&#10;fUprjVbeKC1P2MSkbYXiuI2M927KgCENsRmEThhmVJauN6nayaLbaDrqt4Uurd7uG886C2XzpVty&#13;&#10;vz2rucjdKwWQCIAbWiKN2Z6NzbqmkstnE8MjW7wgadaRWbyDcJfJbkHAjKwnYrfIFVOPMZsbS7zx&#13;&#10;PO8OrCK6drnQ/OS8jeG5isP3yrGJI7cMtoiNzlzuzK4byw0JqzY+KbHUdUk0nVNS0Mg6wLe3u9FE&#13;&#10;E8NxFNG7fuGYySylFR2I4PyyDC7VWNXezBKxu+D7/WNMvrfWbi51e5tYdV1g31tr91bXEEm22ifM&#13;&#10;ixKxVmYDOwSFVZxj98Xa3Yajpvi6HSLbV7aBX0rTLuR9WSwkurtHkjYuZUnkMuYYpraQsAx8y0cB&#13;&#10;GJdKxNJtre6t0tLB9UhMdoBNbtKo8geV9nYSuYiJD5YPzPu29Wydr1vW15c3enXfh57HVr67uHsN&#13;&#10;Mjtzc286PHA0yMCqgORwGySTsdmILrGquzGYmr2iW88NtNZq0raUl4lu8KbGj8zErRCYwyiNJJ1U&#13;&#10;bgrA+VkuCm7m/JT/AJ7Xn/gLJ/8AJdehQ6V4OvNN8QW+im1uRaXOn6Srhrq8gvI3jiFoquVjnVFW&#13;&#10;3jtpCry+YSshVQp2u/4U7qP/AEJ+qf8AgRa//FVUXYTdj4tjmNpqn2G308zzYKyAPtBU84HBJBBH&#13;&#10;0weKvRRXerAXYvblPLZhgSc7QCAMgcDOVK/StrSZdM179+scdvezNuQ44cDOQTj1wBwOvA6U26h+&#13;&#10;yQC41RBDLbkbIkTIYnnO7n0XPbnjOOfiqlSSdkfr0IJK7MOSwOnskjyhGKAgXMwywUgsuOCByT/w&#13;&#10;EDvx8t/tu/tH/wDCTTXnww8CQxvZQQEancRXYcSMqZEIxjAyvPXJbGdqnPc/tL/H63s9Kng8OCQJ&#13;&#10;ZWjvdywOp+ZhzGD0ViRjPbrXyV4SFx4ourm6XKXF27GRHQA/McEbQTwS2Me+DivtuGuH/atYvELR&#13;&#10;fCvPu/0PguKeI+SLwmFev2n5dl+p4B4mvbn7YZUjQllw2ScLzjkEdec8Zz1zg0mmxytcl7sSlcAF&#13;&#10;D8qxgdSOeD756qevUX9TgtrDxFIvl5jR2Ux8Mcq+chs8Y9+cHHByar2lwIi09t+7L4XJ2sWGFOAw&#13;&#10;J3Ljb7H1GTX2ErJnwj3LDpB9lYJcqY2gAYRgsq7m4JwPlbJYA88nHJpkd1DJZF5zEsSuVIwvmY9c&#13;&#10;djjbnjnPrkU9bqQSeebgM9ujAK5ww+fjGORgbuMY4I9KitbefUJGEkkm2RyrovVHyowqnGcfMeRx&#13;&#10;wKQirrkEEaGOWztju/eSndltw7H054HBJJx05qjd2MV7IJhFEHi+eIRttBYlQMYIOAcjJzkge+Op&#13;&#10;svDsrRB9ZMMbZMrIpznB6dORnGexwcn0urpXhuxgW0u/3jMFLB0+8OSOD25zyKT1A4udLy0RHs5Y&#13;&#10;ZxA6mAMTJuUMoAyTz3HYZZufSZtTuhc/YkUKVDmJHBTcBzlyeM9T2/Kuy02PS5bl3tplIdEHl7wC&#13;&#10;TnICkckEgZ7dODkU678O6eUV2j8tXlIh2kbmU4GRnIHJHAx9aNiHucwZNO1HS5FvbFVkUBbaQNuY&#13;&#10;gfKOFAHYDJ4HsK0NF1O90mRbPUhM3nNiBmXO0ZUbWJAGRhgTz2HU8TQ2ul24+yz6c24OAskZ4jOA&#13;&#10;QPT+9+AznFWNW8N2F/Ym3hQTAReZCrsrbSeODnuAe2cdO4DDcoeI9A0XU4EnmRhC4zFtc8fKcjnB&#13;&#10;Gcj6k45rkZYdT8I3YSxdzAFXKTpuQ8MepIxgn1xlh9a7MxxzWc2j3AFo8cisjOnDsDnORgYGQMnn&#13;&#10;8wagvol1aw5DkINjAAMc4wOR1x/dH1yaCrOw7Q/E1jrtuJbIsDsO+FyGCdc425I6jr1w1YGpWc2i&#13;&#10;639qs5HEb8xsQAucgshx6D+LgdMmql1pMkU0lxYXAS6jwE3Sbl+THB56kH6epJNasmpjXNHlgl/c&#13;&#10;XcBElsdp6oMbgvTOM444zQK1iveaXb6xZm+s2SJJTsuLR1+TIx1bBAbjjnJOfXlkFykNpFezSlY5&#13;&#10;SquyxnBBPT3YA4PPHHTcDUGkXjymSFZGAlj8x28vGwg4JAJ2/wB49ug5719IfsjfBHwl4i8EW3xF&#13;&#10;8S6Nc3N9aySxCG5uA8LOjZEu0KMkKY1w2cMrseSMVGLm7IG1FXPNvht+z5rPjO7i1DxAkml6YCHF&#13;&#10;1LbsrXPAJWMOpwDuUbmBABOM4yfaNXktrYmIoXwAsK+XkYPQgf0P511PiGaMT4kgjRFjMaK8W0qo&#13;&#10;287eOxHOMDj0Fcj4gkgNwZfKPzkkgOcMF4XBzzjAx34rZQUETfm1Mp5LeaQR2k5iIyREUIDjpgHO&#13;&#10;eO/HP6BY4bWaYpdWjIxyUKDJ44PK5HBH4+1RG2liODbb1DZTAPv1I6A/jx365fb3cKSCGUSrlWaQ&#13;&#10;gZAx2PXsMY7Y/N6gV20H7KnmWNyGMMi74Zhx1UkgAZOM4PToPqa0mnz3JZ5SkcrKWLIoJUckcDsR&#13;&#10;k+35CtuwuLcEy28+2JwFcrgEADcOFAHVffkenS2bKPW4pNjkOoIkuBjHpyQBuGcc45wewp2A+eNJ&#13;&#10;0Sbw38VL+BG2x3MP2i3KrtIQ5yAeh+YkcHov1Neo+GNWtr4bLq6DuI1yD04XPIOOO3pnvzim/EXw&#13;&#10;A19cwT2TvFPArBJxwVHGQR3zgjHsPWsay0PxHpKi/kh+1NG2FMJyScHH3jggA/qfWhJgdwoeVdsY&#13;&#10;Xc5I4UE46A5H9ec9BWdqE4juywkIB64iBDDk85xnPc9fXFZGk+NLVm8rWZXtGK/Kk6lRg569SMj/&#13;&#10;APXzWlc3FsUa4YGYD7kiEMMHkEEZOcgdQO30pAc54v8ACbX0TnSmit3f5vKwRC+0ehGAwIBDLgjG&#13;&#10;eqivBviBrOt3mrjR9ZVg9m2GV0+csQPmJ9SMDPcAZ5zX0NqRsLhSZ4nXAxumYgrjbyAM8AkD8Oee&#13;&#10;R83+Mdaj8S+L9Q1y3BEcs5MWR/ADhe5ySAPxzzWdTYEZbr5jKsbEljjGOQc4zxXoOki5sVghs7kR&#13;&#10;JGBu2xlQDgt8w5yTtwAM8/SuL0GzudT8QWdpaWU11I9woW3t0LO5z90Be5/HnFfoh+xX/wAErNS8&#13;&#10;VQWvxF/aJ08o5IktfC54EYJAD3JU/MT2iHA43EklB5ePzHC5bS9pWfourO/L8uxWZVvZ0Y+r6I8C&#13;&#10;/Z7/AGZ/jV+0ZcR3fhvRP7K0KOZkuPEWsyMluMZz5QTLXBBHRON2AxXrX3N8CP8Agk/8CvDVql14&#13;&#10;v0C98c3ZUNJc6/ugtT0UhIEcjGMYVy5wvrX1v8PvgT4f8NQQ21tp0SrBBtggjgAS3jCsAq4GBjt7&#13;&#10;Y6V6f4c8HxqVkjVlhVAoQqeehByM5GBnP+AFfn+ZcU4rESapvlj2X6s/SMs4UweFipVFzS7v9Ft+&#13;&#10;p5X4F+CNt4Q0saLpGhafothC2IbDQbCOCBRkfdCYHUk/d5456CvStC0azsZokntYlLli5K5V/lGM&#13;&#10;5IGP5dfrv3a6Ro0Sl5l81eAcE4YEDjqM/wAsnivM/iZ8c9C8KW097cX8McMG5nuMhQF5yzHGOg6n&#13;&#10;gDua+cderiJ23Ppo0adGHZI7Tx3r2l2elPC7v5LKwLSIADjJOTxtGBnngfgM/D37cnxR8OWekTPA&#13;&#10;kIkDOylp/mPAyMjrjHfnOOa8W/bR/wCC1HhWxur3wp8EIU1q9KtE9/DcMLOJjjJDA/ven8OB/tcV&#13;&#10;8EfEv9sL46fFV5D4s8TJIHfcqxQ7RGc5wuSf1z6nnmvqsp4ex1RqrUXKuz3Plc14ly6lenTfM/Lb&#13;&#10;7z71/wCCU1l/wlf7QHjLxTdytJdaTpltaIm0IFNzK8nPrxbYzno3PHNfppaQmx0nypYlI2bT5Z+X&#13;&#10;jnHPT9a/Mb/ggvoS3PgDxX4rdWe7vfE/kXM7gs0iRQQsi59jPIfxr9Prx2i09UeNQjRYWTksTjk8&#13;&#10;deD/ADrlzhcmYSp9rL8Ed+STdXL4VNua7/E8O+LVzaWfxH8Mat9qMcNn4qtSpb7oZv3R9/m3Y6Y5&#13;&#10;r7g03WrWE299ey7nN4gUs+EQBMDHbJ3E9unpX5//ALVOr3NnZ2uqafA091beIdOkt7eFCWklW7hZ&#13;&#10;QAOpJGB37V9Vw6xrXiCyij1u0FqYh5a26yEqAM4Oc85XYcHkZxzivXyfDTxFLlR8vxJWVKvzS7Ho&#13;&#10;WufFLTNPnMOjWscqx/Ij4whYHBJIOTx6ce/aud1Hx3451h/L+0zQqGOI4lEYHQ9eo6A9e/41S0LS&#13;&#10;nurkxyqAqDCsCOP730PYeua6qx0SCF9sEQLpkICMdQeRnvg/r619bQy7DwSbV2fDVcfVb3sYEPw6&#13;&#10;+IfieZPEem6jtkMUaStLqMhAUMxGUIZd2WYevboBh1/8NPiFZKjTeJYMhsYjjYFhnqSOP5V7v4L8&#13;&#10;MafpGgNfalKikxhkCrk7sdR+Y9OlYHiB7V58xBQDnJ9eefwrpqYDDS1aOWOYYhPRni8nhH4i3Ea2&#13;&#10;8XieSFWGBtlfcOBno35dKzz8DPHGpapCuvePriWEA5iaMtJGpx0Ytx90cY7nrjj2BdPiV95ZcDJJ&#13;&#10;JwevbHpmn3EaRwiRVUsvU4688DPtis1l+ETvy/iynmGKfU8mt/2f7Cwhke88TanPIUDoRcY2FfQY&#13;&#10;PYDv3PvXkvx+/Zm+MOowRWnwf8WSSLLcv9u/tS+aNIwWJ3blU8ZJ+XGew9vqGW3EnVAzE5f5s5P8&#13;&#10;h6fQ1SuJLbTrGfUNRuEEVvu3SOOduRjjp7fgOvNVLBYeSskOjjq8Z3bPgqy8C+N/2bviYPhz4+1O&#13;&#10;2v8A+0rVb2yvbWYlZG4WZdrYK7X9OqupzkkD1/QNUh1G0CmYAgFSy9iR/n8h6V53+3N480zW/iJ4&#13;&#10;V8V2E0RkgaewQlgTtljEg746wqP+BHk1n+CPiC8MsNsRI/mrlQD97J29Dwev+etfn3EOCVPFNx2P&#13;&#10;1XhrHOrgoqW6PSPFpju9PYxAJsBD/JnJ6E89ceg45+lfTH7NF43i/wCG+ieJVTM40yK2eRyMl4mk&#13;&#10;jY9OSQuevoa+YtVkM+mswJ3S4KkngMeO39Pf1r3f9jNpJvhHc28UsrzWuvTR7gc4QxRueMjbyx45&#13;&#10;Az9a87Jp8uIlHujXienGeEjPs/zPU/ElvbafeaPqhnBjS8CRs7DLbkjA/D5f0NQxalrTXdo2j6d/&#13;&#10;aOpXjLHY2LYKrgZB2kgDAzlieOTn0y/Hmoi0Oh208jRxfb4Vljd84xsB+n1rJ+Fev3Oo/G3RLf7Q&#13;&#10;RDB9pMUfVX32kw555PGRz0Ir6W1kfDWR1r+G/ibdeK4tT+IHhU2tvbxF4xBJE4VhklsIxP8Ak+1c&#13;&#10;D+1Nr73mhxp4X16Nb/SNVs76eJiMyQpMrSIp6g7Dnd2Gc4AzX0Vqeq+GghsLtHWRlwqvGQwPJ+XB&#13;&#10;2kdMV4p8fvgr4P8AjDo97o2uaTvaaNkjmeR0JBGQJCvO0jj1HbPQrmbiCSTOp+HXiWTV/D1td20i&#13;&#10;SK1uvEjYHQH8+M49PyrppdIn1+3MlhZxsy4DywxkKTjgADk4Hfn+leB/sYazePo154L1C3W0/wCE&#13;&#10;UuP7MvoZZMtC0Y2omcksdgQ5yQTkjIxXv8NzcXNubAaqNPs1wWPXcvTO0dO+c881drEaXOM16DxH&#13;&#10;4a1Ii0a3kVlxLC0oPGc4YZJ/Lng8cceE+MP7E034s6d8SZLibTTY3ouLiOOYkKMneo9mHykMcfN9&#13;&#10;TX1Lc6Dd6sv9h/D7xbpzl3CrYyWrI8rnAC5bIck+h9OB0r5x/aF8L3+myBddtRA8rSJ5wkEgcYPK&#13;&#10;uOpGQOehA96mo+SPN2N6Gsrdzc/bT1DUNC+DH23w/rclvqst+LrT7kuMxziJ1VhgZO3IbjuM9SK+&#13;&#10;TvEEd43wi0W8vrlZ5LXULEMY1BWZ1inCBsdi3OeQOnPJr2r9qvx43jfw9osqGSOCPSBJaWm0oSSB&#13;&#10;HIz5Of8AW74x14i3A/PXgfjPVr2XwdpehfbLg2dhdw3KQCR9iyAM8r7ezFUQHI/h59K8nNcUquJb&#13;&#10;Wy0R6uXYd0cOr7nifxv1ODWvG8NzPCoD2LQhiQVWFYpIxk8D7vP549D8JT+H59El1DT5bgg6c87u&#13;&#10;of5SgdVwPYlScnHevuD4qPE/jkW94kRttP0xJLwRMMbfLBMYPOAUDHPqfXFfHfjq4t11XxRr9zGo&#13;&#10;jjt/9JjK45Y7tnTsAv4fnVZc3e3c6MRHmR89+B/h/r/xV+IL+FPDMQTzLljLISNkMZbk+7eg6nHX&#13;&#10;AJH3l8Ev2fdE+Gnh+30vSLUl0UNNJggs+MHJ556kn+teS/sJfDCw0Hw0/jPV4U+16o6yDcv3U5Ma&#13;&#10;jv3Lccc9cV9Y+HtKuryDZuXyyd69DwTjkHqPbgdeORXq51j5uXsoPRHqcN5RTpUViJr3pfgiKTwx&#13;&#10;avcf2vNEQ8A8xbiGIoQ54yNpAzzyAcc+nXYuzdiW28QafMHurIB4pgQTKCwDggngMO2flPTIJFat&#13;&#10;v4atG0hl1K4EbsSMSgDd6HA+706dewryn4ieKLjwVrhT5PsExQygRcodzZbnjhhjkEHr6E+BFuWh&#13;&#10;7uYYeHsufqffHw71W11b4M6jFJIs4McJjZgAXUuZyuf+BSdT0zkYzXmesvF9ihtra7Y3GilpFY4B&#13;&#10;aIq5J3YzwhXjnCwH1+XpfgkbrVf2UrfxCBEy3N6bq3Qg/vIoz5IJXj5SsRGOvPo3OJ43sbjwtq1p&#13;&#10;r0AaMPZmKWSZwcjcZIw+TxmNp16cqp4+avnqv7vFOx4cbTps+U/+ChngBr/4FePxZRi4ub/V/DGu&#13;&#10;aQrSu62xjt7uzunOAORGDvwCCqjOcDHxV8Hrjw1ovxATwBqN5b/2f4ua68M6tcTymCC2FzDFHb3p&#13;&#10;8sGSRIJ/s15sH3jbBNucsf0p/ad8LadJ8HvFFtqUzzQQeGTBLNAxdXg/tG3kwrDILtb3M65x1JGO&#13;&#10;SK/MP4l6JrvgPULu2FxYz3NrqciXssLHEkjNzOjHoH8lT2yC2Au7FfpHD2I9vhLPp/kj5DNKMYV7&#13;&#10;o57SdB17S/G8nhnW9I+wXcOpPYXUF+pT7FKr7Nsi9coygkAZGSOoIr9cP2Rfhn4W8EfC7SvCvhfV&#13;&#10;jqjLbJJfam1u6LdzNnc/z4IwVIAOSAq84wT+a3x8sdGu/GFn8adLiaM+NLGLWAxCsFvF2x3cj5/j&#13;&#10;kuYppAC33Z4/ULXuH7Mn7Y954R8R3F38ffiD4rH9nSRR2S6PFGVmdGPmxXKgfvMjKfMGOGZgUcK1&#13;&#10;dGc4WvjMMvZvboelwzmGFwGMbraX0v0R+jlv4WlkuMufkBO07ffvx19B7e4rX03wOLiHzVU4wWPQ&#13;&#10;FTnHQcgHPb615z8HP2rfBPxE1C8v9WvdK0TTNLtWkvZtX12CK9iHl55tYtzRdgRMUPAIB619IeEb&#13;&#10;ew1rw9Z67psplgvoEnt2MGwNGyhlIDYIyCOoB55xX5ziliMPK01Zn7DhZYbEw56bujjNK+GUyI0v&#13;&#10;DlyVBfjtz14//XXbfCmzm8EeN9M8QWxSBYboRynOVjjfKNz9CfyrXttATeZWb5mweORn+vNXI9Cg&#13;&#10;ijVChySFJxzgnOPbg9jXJCs4TU+zudWIw8K1GVOS0kmn8z2rUNLuoJJmiuZnhljG1I3ZYUcEEKSd&#13;&#10;iFeAvDEjHTIBGXa6h4fF1BdNDDMLVmlkgQwt5jADHzRW/KHBBJcADPcfM7Tbq4vtGgcxxCURpKMo&#13;&#10;wMbFQW/gYnJzyNuCM5NYXxQ1m50HwV4iudMnt7iaXQbhkMux2nJRmSIL5zFss3GMsfMI9x+gwfMl&#13;&#10;JdT8CnCUKrpvdOx+Y/7fEs3i/wAEX1r4fuPtNysfmwLCu0NMjK6hSOo3BcnOSM+pqX/gnD8Wf+Eq&#13;&#10;+H1xoNlOhuIUR445GwxVmyeQflI5GMg9Rxij41eD9RlS4hEInMylnjKFBE2BlduBtxkjPB4PQHFe&#13;&#10;DfsxR+MfhH+1OPBWltix8SRXc6GRW8qMpGWmUEDllbDBRnAkQE85rjxUVWpNPdan2eVVlR5b7PQ+&#13;&#10;89a1RvFGiDWVn+06xbxZv4S+03K7cCVFBAdxwHXrwX6byORT4i3mm2o0uTKxZw8SQlCvHzMDk5y2&#13;&#10;ecgn9axdY1ibSfJubG8YTRNuidGKsCDnI79fw61NDorfE+1d9AaOLXEYn+w2VgbhVQc27E4zgEmM&#13;&#10;cjBwCo4MNiG4qMnqjyM4yxQqutQXuvVrt/wPyPRPDf7UEdvfxWXjqzXVrS3ubaQNLgGVYi3lrIRw&#13;&#10;6qpO0sC/AAJAC16LB4k8FeNPDV1e/DHxTewXM1reWssNleSWiuJiWbKvuaKLIxiPB/cgDIYuvyNr&#13;&#10;82s6ZbvDeaJLbSruy7JkZztJJxxyTxkZxjisFfHms+HrtdU8M67Np9yMANGSPMxztYDORnGVORzz&#13;&#10;Xoxi5Hz2tz658Tah/ZF3qf8Ab9lYzyyaZ51rDZeH5NLwDM6ytEkbFN7YZXkfhPmlZRIqg8vqX7SG&#13;&#10;ms+p33i3T7m3e78j7TJqyWsu2TcI5N15Z7TDKVKgLGpVXxICVh2nzL4f/EH48fG7TLvwt4Z8Ha/i&#13;&#10;GARpcaTYGfTo5FKndcTzMqoNpO7zJCGU4+VVXb6lpP8AwTxutQu7q9+L3jG3hY3ECPp3hpfP2jYN&#13;&#10;sMlySqQhiAAUSbcgZQTkmolyxfvDTbObv/20vh/p2r24t4bubU5vElzBbvasdg3/AC7WhuSZGAAB&#13;&#10;LSHc67WTLFgfRvgR+1noX7Qki+HW8M+JNIu0idINefTXlsJJUJ8sPLExiWUHZ8rDDBgVZuUHX/Df&#13;&#10;9kb9nL4dzaTq8HwhsdavbWVBHrGrXLalLcXKszeYVmVUWUs24MU42DA43V6t4gli1s20utCKP7N5&#13;&#10;lxF5a5W2kmw7P5ShV2sQwYAEYaPAGflUq1O2iGrjfh54lTxV4h0bSvFtxMtvJqM0kgu7iDyIcJE1&#13;&#10;xcLlFe3mSSAOLgDaHSURgvK1bv8Awtv4z/8ARwngv/wfXn/xivO49O8R6aZ4vD1+EjW7E85UIJbO&#13;&#10;VCAGE6KHC/wh93GcErzjP/tjx/8A9BPxX/4AWf8A8n048r1QNXPkGLxHqHh2fzEcTRAsVVmXKFSC&#13;&#10;dwVBg9vujjn3PPfF74n6vB4bcy3UeySM7DE3BbaU4z6Hbgj1z1q5eX8mo6m10EdJWO1lSVeAe3tk&#13;&#10;ED23DiuV8ReH9G1KzNpr0nlPJ5j2c0ES/KwG35fmOFPQ8nPXjIr46Eo+2Tkj9axLl7FpdT5i+J2o&#13;&#10;674hisfh74X0y51PUtY1Es9vYWbzTOsYMrY2qT/CCeOFXnHNe2/E6D9mr9kr/gmrpN9rvw/tx8Zf&#13;&#10;ErX1tKPEGnubiykEzq0se0ptiW28h42BILuAWJV1Gz+yfDZfA/8AaOX4pXdjp+oWd5oF5p6wagmY&#13;&#10;Y5HAlZhMzD7PIvkBw2G3Krpj94GHxH+3d+1dqv7UPxu1Xxhcyww6TY/6HodnaofKSKMgg/NlgXZi&#13;&#10;x3YOQQcYwP0ynmLzGUKNLSKtJvb5eh+U1sDHKqM61V3nJuMU9dNPe9TyG41Qag0qSOVDYIUcksW5&#13;&#10;fk+vHXJ9ORS2sOqap++F/GYzNtUyDKzfMAAd3s2BgfjwKpadLaLaG4cRp5gzEqSK/BB3EZI9/cc4&#13;&#10;yK14dWsrC22WksckrE+RCTtY4Y8HOAo3Ag7eOOp6n1jwDWsdE0+0hEU7iV0Qs75ZSOTuO/p6YJGD&#13;&#10;gDjFWFvdKtblYI7t0AQBpY3Uls4KgYHXG0+ntnpyOpeJdZvxtLIbYDbIquCoUsWAyBnscYGcepyK&#13;&#10;hLXiv5VvCFG0s0mclT1Gf9n5l5PqePQE1c7I6qbgpazTSTEKfJkeJeFCHkgcfngchuKUWVjPGzTR&#13;&#10;qXfbncMZHdMjqfXqc/mORj16O0kUSWTmAjbGwiB3fN90E5OOSSeOCeuKk0/XbySKEwOISpV/KdgG&#13;&#10;2NjkDPTaR6dfzAukdDqfhG4hnkntJ28yNcI6RKrqGJ67jgjgHkY4PqAKmk+J5tMItNfileFYy0ch&#13;&#10;ibKgluhByQMjGD6nA7Mh8a6hEh+2wsAZAu7afM+ZuBx1GT39OfSrs/2fWLM3Ee4ySbtpK85J49e5&#13;&#10;/EevNAM1Y5dP1CMD7UgUt87NLsGQCTuUjsAOvfjjqamnamfD989lfxDYq43RNkRHLAdSSevPtjHX&#13;&#10;Fcys+s+FL5ZEhSS3cnfxwhGcDAB2HOB6DNdHpuoaX4nt10m3BS4aRiAGUHIwwxnk8HPHGc85oFsz&#13;&#10;aEMF9Et0YRlbfBIJAI6oOmAcEE5B5HGOawYrdLK8bSZxGisS6SB/MyCcjAI6EsCf69nJdaj4Y1CH&#13;&#10;SdeeR7d2KK7lipIIGSWwRnJX2yBnrm/4sQXVgt1GH+02rrMDgKnyqSy8jJJOB94cEfgA3dGFrenC&#13;&#10;No9QtbosyFtu6TjdnkZwDyDyT028++VdCOaf7RLAWb7qO6qSgPAOTgAnJAPGepHaukt3OtwmBTvV&#13;&#10;idpiHQZ4BOcdc/Tvwa56/wDJtpmt/tTSRxSEryApU4GTtyeg6fMfl5xnFA07mPpX2lvESta/vHEL&#13;&#10;jBjH7ssrDd909mP4jjvj7z+EOixeBfgB4a03zwFu9MjumfzsMzTDzuSecYkxx/dGMYFfE/gHQLq5&#13;&#10;8RwXqC3eFZlBfyc/KWOcepGCQMnt15r6O8d3H9lW8MyWN9eWUcEUBhS72pFsUIqgZwAqADOQMk9h&#13;&#10;mtqPuu5nJXVjpvEHiHSxaSxPqkUbNhS2zfkYIQNnju3XggjjrXC3d9qWn3Qjv9ZM8ZQojG1VeMcd&#13;&#10;Cc5PB6A+nOKoR+MLCwO218KzCURpv2Z8zH3TnueBjueDgnNVT8VLwq5e0+zkEl1nVflXOCoyc5IP&#13;&#10;YcZ9a2vcI7Fq08VXcBKWeh3lwI0ywlt2AwMYOFHIPT0we2eFT4hQoTHfab5MnACk5BbpnkAhTkjn&#13;&#10;vnjnNYd78Upy0kJ1BxvXOyBQAwHXPzYH8vUVi6t47hvrcm/ZVLAnbgbuDyOTjI5wMA5OT1qLjO0i&#13;&#10;8Z28CyDyASC4JjUkjIOSQRxnpuHTNNTx1Yn/AEo20qGNyCrDbtB5KDBHoOeMYFcLpfjLRbvJKwvg&#13;&#10;MCYrlQcYHQddvJBH068gaNrr2gSTr9sZo34YSbN46jO3HPP/ALLnpgF3A7LR/Hsep/6Je2ku1d5J&#13;&#10;wGJUk4c9sjI9ByOKvmeCcPcwReaqklXSTB3euCMjp+AGOe/n8+sWSSxz6bqr+cFIM0S/ddhtUjk5&#13;&#10;HXI56dOa3rLxbcWMefFOkEnYQby2+XfjjdIoH8QPX3p3A3NW0bw/4pzBqkccqIAyb0w0RIJ4IOR0&#13;&#10;B49vx5yT4d2mnTNNpuuXyLISAsl3uC8LjByOMKOpxwBjArfkS31bT11TR9Qin3AMjhju4GecdfXH&#13;&#10;8upqLqmqqDDqlou6LowcHd05wRnPfFGgHnvxjnuvB3gy4uI9VlmmuI0gikeYng/KeuRwp6+/XvXC&#13;&#10;fAP9nH4o/tH+OYfh78MNFMlzjde31ySttZxZxvlYZ285AGCWPABNd/4y+HviP44/Frwx8DvAMES3&#13;&#10;uq3RZWlLCOJMfNK55xGqh2J44U4zX6ifsefsm+Dvgv4Vtvhp8MNLjFrbmObXNdmhzNqFwOrsevOO&#13;&#10;F6KOBXzme5xDLado6za07LzZ72RZNPNavNLSC38/Jfqc7+xD/wAEyPhN+zPFa63e2i+I/FUuBN4g&#13;&#10;mgwIDtAKQI2REn3hu+8QWBJGMfYvhbwzLaQZFhJEoQMUIyeee3XAyCB1xzVzwd4UtNPEVtbsSZvk&#13;&#10;JlIIBHPf3XHbHrxXbW194R0MvfXkrARYLCT+PgA4VQR/D0IPHpkivyHG5hWxldzqSu2freCwFDB0&#13;&#10;lCnFJIo6F4alULNe24VJIyAAwGBz/Pj8+c80eIfF1rodqyy6gimMAPGo6pggHI9uOD0/EVxvxk/a&#13;&#10;i8DfDzSJ7uXWrWFEUsxaRFYAdQSeg7dcCvzG/bc/4LNahqF3feBf2d0W8v5E8l9dViba3PI3RdfM&#13;&#10;bHfpnHLcrW+X5Rj8zqWpR07vYxzDOMDltO9SWvbqfWv7av8AwUX+FH7OWjyJr3igSX0sRaw0e0dT&#13;&#10;cz9Ru8vJ2gZOWOAPqcH8lv2m/wBuL4yftR6pJZ61qjWuhO37rRbJpREfvYMzcGQ55xwowMKDzXkn&#13;&#10;jLUPHXi/Vbjxp8SNS1HUL26lzPfXs3mHkDG7nKjsBgAcADtVCG0nuYRHaam4XJ2hEA7j0PGcjqR+&#13;&#10;lfp2UcO4TLIqUven3/yPzDOOJMZmknGL5Ydl+o6TTbbzx5VkGXPIZSMEDOP8/wD1qo31taREqFCF&#13;&#10;TgLnJI+tS3Gn6jaqJUvHbIy23OAPx69fzNesfDb4T/DvxzoHhzwvc+HNSbW9a0zUL/UNba82R2/k&#13;&#10;zSxRxxqfldsqhcNjAYcncMfQnzh+gf8AwQX0gRfAO8uVYbLrxLduSF5yI4VA79k3fSv0A8XahHYa&#13;&#10;Y6SX2DHGQzux7DB5Ht/IV8Bf8EIba6tPgzr2gX0myfTPF91aTCPnlUiZhz7knpjjPrX2l8YPE1rZ&#13;&#10;2PkyXP71BhFVxg8Y5/LGc9c9un5Vm95ZzVXmfsOSyUclpPyR5Z8VNdsYvG3g6S4uigHjvQ3hLIBl&#13;&#10;l1GAqp57kdu+OlfVWkvFe3t/c3DMoN1IQnljDKNowF54O0474r4o+J2qQ6jregTSTlo4fFekzKEI&#13;&#10;+Ty7yJzgd+FJ+gPBxX3DoMAuHRBb/NI5cFgSAWJJ/P8AP8RX2fDq/wBmZ8JxZK+Ji/I6vwvpaCzL&#13;&#10;L8uWbc2S24HG36cZ6dyPauq8L2kVxq0aeQ0pOXKnGTim6BZ21vaC1SMERx4YgKcHg9fqPx68Ve8J&#13;&#10;adfC+xDOsDSqWDPjIGOuD0Hbr7mvqYwdj4OUrs2/FOt3l4Y9H0uE5hT59ikhQPXHQYPJ7fnWLbW8&#13;&#10;tzMbG5i8yTdtYKfl+uR1xjPGelXpdRXS9RuIbVLG6fzj/pVzZxysGKq2BvBxg4PH9eFPipLi/szr&#13;&#10;V3Gf3MnkBbdECSABscAdQCM9Dx6CnyabiuJqHkSD7IYHGB94jA6HA559KzHtT5giLqVYjIHGOc54&#13;&#10;6+lW7u7XWLl75RtVRlAw68+3WoIJYWdxNgFFPG7nGM/X/PtWZRlanbOjvAdoJXsMc9e2e+e3Suf+&#13;&#10;JexvBEltblQZZQlw287iq/MRx15Vc57eldheWcdyrMypvbIJAB3c9sfQ1xXxUnjttFjtJGjBZnBG&#13;&#10;M+g9zkk+/P4mga0Z8gftZfs5+H/F3wx1j4hjVLmzu/DFtPrEUyHKyi2jaVomU4zuVSoPJG4H5sEH&#13;&#10;j/hFoV1rNnZaqUx5dvgEKeOc8EfTFfTHxx0cXH7K/wARyEJdfAmsvH2VitlMcc8Z59wcV4j+zFa/&#13;&#10;bfAGnyttCNCrDt/CP89ufXt8bxZCMKcZRP0Hg2tKpzxk+qOuuotmjraZw+3blgArDHXnp9f516/+&#13;&#10;x1f69fWXiHwrp9vGYlZLppprvYA7Ls+Uep2rwcA45I7+XeIY7S2sV+03sYKId3IBPP8AM8fpXoP7&#13;&#10;FeuW3/Cb63pENwDutUcmOTIAjk2nkH/poP8A6wxXxuVyaxsbef5H1+dxUssmn0t+aPX/AIheEvEd&#13;&#10;zq6311pN19mt7dGtnNxAFDhgTuG/nAUe31p/7OXw2tptRHj3WdLe5nlmk+wH7Y6oqAGPhUwGJAIO&#13;&#10;TggfUtp+J9avvGVnqNnpV+zQROiREggN8u089eDkfiPaj4f3EthDaadp2qqHhgVVUz4GFGOo4GMH&#13;&#10;vk/jX1iTbPz5rQ9QurG1S022cCRsnRCmNoHHY57dfUAVxnii0mgcajbW7sirgKzhkOD90E4IPUYO&#13;&#10;e3I4z1uma1HeIYtThAlU5ACn0HPt36nqR61mavb6erTXiTr9kOFvFdMGM84OFP4Zx39qJRRCep4H&#13;&#10;cX2j/DL9pWx8QNeiHSviDbCOaNkJQavaRFTuyNsbSW3l7F7/AGaU9a9qYS30IlGoqAJQ8azBevcc&#13;&#10;c4PHHPbBryP9qf4RWvi3wZagW7PJp+vWmpWc9tOVdZI5NpOQOP3ckhzxjHUDiun+Hes6nJZp4a8T&#13;&#10;SCa6iHlw3M+cMwOApKkYzkfMMjnmhXtqU0r3RoeJVutJvBNNK8ZXBWVVIUkEHIz246f/AFs8j8Zk&#13;&#10;XVvBc1xFfu5Vw8YVcEMRgkYbjkkHHbHAyc97YT+GdRmn0XULW4t50wjR3Ep/dttPOD/CcjkEZzXH&#13;&#10;fEvwxqGk6PPA1sZ4JgDHLk7Hbnqc9gQf6Gs60v3Ul5G1BL2qPmK/1yPxlYNaXEco/seMabsQD5gk&#13;&#10;88u8EgdDKwwM9Ae1cPfwOJZrG5iO2NnkU4+b5Vc8kdT83pxnqM12PiC2v/DWuza/YW+2C6ZrsKil&#13;&#10;fLnXAKcDjndg9xzjjFV/G1tYCxsvG1hboLS6Kfao1kCrEwcqQD3+ZWHAPyspPrXyNSo5VNT6eMUo&#13;&#10;6Hz58ZPCc9n4Ot9fjtmkn1RxFePK52gXEEwUNnsPLUY75/Gvz0+K3iFbnRdQ0azhf7VfvI0rEEsz&#13;&#10;E5KtkZBAZFx7dK/WP486ZZ2nwMvZp8xrbWmmSG5Gd8Y81k3AdsHg85wecgGvyc+LttJYfELU9FuN&#13;&#10;OKMksk9wm4YAcK+0ZHRRgEc8hvmxzXu5PdpyfQ5K7srHvXwM0RU0fT4EXyrWC0jiTyxyygAbBjO3&#13;&#10;t7gCvedP8X6foOmpawMpYnKD7xII554xz9cmvnT4beNkvdDtLHTLQO0rRQ28cblcvkADII9fb9K+&#13;&#10;ifhV8KLnUrVde1w7zIGklJXr0GR7Z3deOOM5Fa4uDbdz63B1oxoKzKGp+IbvWbsxyTEIc4C8bsk9&#13;&#10;exPGPw+lcn49tYvEuiiw1K2dysgeGZSP3Rxg8dMEADHsOnWvfn+HXhqewMWm2ao+Pm3Q4ZT1x9cj&#13;&#10;9a888XeF4dKleLzECG4UeWjDLAk8c+2f5c1xJJPc2r3rU2rn258A/hadP/Zw8K+HfKiiiij0jTXh&#13;&#10;VT84kiuHK5XHBaHJO45DHkGvPPiZFc+JoXuJlCLJLZzQCGQBgWne0Zecgr/pA4wOecDpXv8A8Ejf&#13;&#10;aj8N7hdGkRo9P8TaeN8kWfKQGdEK+waRRnA+Vj2PPjAs7C504CW4VpIdJ8yTcQR5gvopFwPqP07Y&#13;&#10;rwcUkq/3nzmHdro81+I3wwm8Y/sseKrO+tLiSP8AsJ7JY1gDyStFJIVTbuG4/ukAAxksv1r8xPGX&#13;&#10;g+P4lX96+m3M16ksLqkrNCJALZpF8ttmNrHyN245yZcYAzj9nvGuhP4c+D2keHJYkR7+K71DUVRf&#13;&#10;mGFeNM8k7S4lPcHd9DX50/Ev4L6T8MNQvNHW0traBdGvWuYp5449olac7fMZcBM3ONxBVdhzhRX1&#13;&#10;fDWJVOMoPfc8TN6LnNSR4ZrXhLxb4e/ZXsvEt5o0ky6H4ntbOE6lGsreXqGmybgVdeUCadkEDKNn&#13;&#10;uK4/xtoMmo+Jda1yys7Sw0+TWbt1ikhIZeS/JGMLj7gByMH+6xr6j8cfBvTPAn7Lfgfw5rEt3otv&#13;&#10;8RfFcep/2beTmWaaytmksbNhuYqQ813dKpB3H7FnOyTdXy1f+JrvxDrcNpcSXCaJZ+ZJETP5xNw7&#13;&#10;jzNzSOBM52jc5P7xgWyN1faYaTqptHz1RKE7M+h/+CUvwc+IPxH+NIuvA+g+F9aXR5Y52s9dsLia&#13;&#10;0MRwHlkKgorRLvZSzKGJRE3yERt+0Ok+FNK0e3Gm6fYQ2sEakQxWkCxJGM5yqgY5Jz+PbrX5z/8A&#13;&#10;BGf40eCfBHgXXvhLpHiDRdD8Za1rVvcG2umMlzqVvsZB5aLEwZLYuGWFWRnM0mXXcip+lGm3ttrt&#13;&#10;gb/S0YKZXibzOCGU4YFTggg8EHoR27/nHFdapLMnBqyS0P2Tg6jRo5NGUZXcrt+XkTwaXsh3TSoz&#13;&#10;v0k4JJ7e341dsvCc17AxEJYHP3cY55H5ZrlvGmu+K/DVkLvw7bRPcjJRLlGZRn1AI55/M1m6V+zv&#13;&#10;8bf2k/HnhDxF4x+L+u+GvAegT3Goa7pHhfVZtNm8TXGBHbWTyW7q62a/6Q0wY5kzEigkGSLysuwF&#13;&#10;TH11Ti7eZ6ua5rTynByxFTVLZdW+yPWrXS9Xs5VjntpPs626gObc7XA3rgEKV4IPJBH8Pfih42sr&#13;&#10;7X/D6eGrTTJWm+xyLcRyzTOWCMpyQ/TIDLxGoA7Y5PpnxCsbrXtPOpSNLNPb7lVHiDgxkAYRSDtU&#13;&#10;YUgAdB3xXH6Haabp7XLajZku8mUn8pTIT8+cDy0DEgr2yCOhr7z6u8NBU73stz8Yr4uGMxE68Vbm&#13;&#10;bdvU+E/2lvgqumveyWUkkUKxtDBGxULcXBd2JwxYhQI1HJGQ55Y5NeD/AAw+H1xpfjK78X6xoRS8&#13;&#10;s4msx9ot1EiuSN+CeVwFUHgZ79xX6OfG34daZr9jcan/AGe+Xi8q8iiQuWjbEhbaSFVsR7icYAJX&#13;&#10;NfGutaLBous3dhb2yIPtMhk24wGyOMgcgDjOB0HFcGMso6bn0GTzdV2fQw20qynkSYyMzE5BIAC+&#13;&#10;hGRx3+tMudLEUouIXMQ8wGIhtoB6jDdjx6jmtKKztLaVpvtIPHyj39PY4x271fsY47mbMOGUDOCp&#13;&#10;yRwemOOleXqj6SMVLQ6fw18WvEOmaDbaFcfDHwdqFzGhDa1q+j/abqZC2VV2dtr7cDGVLYxzwMXN&#13;&#10;K0/4NeJfEsOteO/gT4ftDar5yvo2j7Led1O5TJGxYrzjhflO3BXkmsXSraMzmUx4XGCVBPcHjHJ7&#13;&#10;9xxxxXV6ClrfxSSzRxvjG0oDlQTkA568+/pVwxlek/dkEskwFeD5oJN9Vud9pPi7wnLqlpD4b1y2&#13;&#10;ig0yEmwjsNN8v7KyowVIotqKEdS0bBRt+YHHGB3tj4o0LV0hv9NnSQ/YvslrHcI0JiO1l+zSF2yy&#13;&#10;bQhjONuScbWLCT5+1zwVbyNvsZJI5cFoWixvBz9Py59Kt+BfiPfeFZrq38WXsiqzAq8edsoVW25I&#13;&#10;yVIHTA/iPQ120cbCvpPRnz2acO1MJD2tC8o9uqPpSNNU8Ru+o3CJbzvcQyWt0sohkikX5vLKs6mJ&#13;&#10;s8EnO4hME5BqrP8AaZGsL25uPJ2Nm+jBG+KTdtJA69CwP8LA5A555Twr46bULWDT5bG1uXvQzafe&#13;&#10;XrMseokt8q/eUC4T5RuIwwzkjY23rkl0+9uBdSWcosFVLczXUJjkiYquPPO4hnR22qXyDuAxyI66&#13;&#10;LanzS0ZNJc38azJouEeC2Y293dw/cd2djD83VGO3hcbR1DdTo/afAn/RvUf/AIUF3/8AEVlzaZZG&#13;&#10;ZbafVhK0itHMifIYJM79q7nOGbBAbCqRkAcbnufYfH/9y6/8CJf8KuCtct8jPzm1XWdGhv5YmltE&#13;&#10;lVgkiug2yMCAQSO3fp+ffifF/wAafA+nX39pS31kFiVlPnXSR+U4PQMxAxgntk4xnpXyJ4o/aL+J&#13;&#10;3xJvLrU11lrZt+4R6X+7DKwIJzyTjj8D6iuI1ma91GwMmpXjzSAFWlklYlgCHwSRgkN65OB1708L&#13;&#10;wtVkk607emp72M4wpvShC/roe6fGH9oT4cXO/TobsTwysyyW9rG6Ix2qNocnnON3UnODyTXxr4o8&#13;&#10;A3Nxrt3qOm3g+zNOWs1kTDeUGG0uwyC/yjdjuD26dtcx2L3MjT2sef8AlnJuyzqS3Ix0wOcgj15y&#13;&#10;DVHUYGhae0tgQc7mdQwyowuQG4YAhd3Tg++a+pwWAo4GNoNs+Qx+Y1swknUS07HC6hp2p6CpshLD&#13;&#10;IhKsY4nbYpBA5JGducn+6ASOpyYIntGSK4afzI23FH25wSM7QrHkHBBUd/Sur12wW606SOeJZAUB&#13;&#10;w4IQ546E8EbD+oz3HE2/2u71DybS5EEcZ2xs4w4YEKGYFjgY9eMZz03V3Hn2Rp28r3Q2rdL5mQWd&#13;&#10;sszyFQAzA85wW68fzrX0nw9JdI7X1z5ccJKA7OFQjPy7enQAewNZ9pfwW8KraxlQMQwsZNz5DZB3&#13;&#10;cAEjPUYGOuadNcXGpI1o4PlzSFmhJwMfxLg8E8Nk+w9eAGbcU3hXQrhWNxLM4ZY2JQsy54ySBheg&#13;&#10;z9cgHcSXweL/AAhYuy2ehSBlUASGBDjOTk9/z78etYMVmgu5LmK6KyqzBhHHhlySCuNpAIVicsRy&#13;&#10;MH2sxaXoT2yIttE4J5DcFQvToMk5OOTg/XFArM1rbxn4bkCnUUSDHCLONwzyDhh6E5AGBnHqK1tM&#13;&#10;GgXfz2xV5ANgEJOAuMklSfujJP4545zyc+hxTzMTYBoCrbVbACjdgAMSATgZ7ZIGAORUf9gLFEWk&#13;&#10;UyeVKvkNFzt3ZYsecfzHzDv1AtKx27aXpepxxQzbCSpBV0LBjnG0np1PT8M5FZF74DhjvDc6cyW7&#13;&#10;vu8lVY7gCDnJGTjGPY5FULZvEekgvLeGdFAKR7DvJ56Ec84B59Rk81pWOq6brKDR72OURQ7mUEAS&#13;&#10;REgKD0+fkHORxnAz2As7Cz2PiQWkmm6/DbXESMAbuAsPLPAxh06c8HPb6mrfh29umhk0XUJJftEO&#13;&#10;2ONj3GOX578n155APGGx3+qeHHj03U50msrmQJb3JG51JYDa2Po3QD05HW3qVhHNOl8ixHYOCm1m&#13;&#10;UD73QHcf8evBoFqmZlrYJpt9dKu3y2ZjCgBztJGPf0IA9Pes3X4UE5ebcwdmVlYnG7J5GOM8Hr2I&#13;&#10;9MVtaw4luY55Z0kjddo3ncCOccHkZ+vHH1qnIHfV4YpbiRGA8xS6k4A9ABjBB54JOT15yAnqdZ8H&#13;&#10;LaX/AIWj4X0yytvMiTV7aSa3dsRsiSLJMWyMN+7Un0OOg4I9l+JVjr1j4lvLnw5plxex3im4dIE4&#13;&#10;iLneys3AVdzMeT6gA9Bwn7N/w8F94wHxN1LVLfTdP0qSVLdDeL5l0zQmNhz/AMswjkE9zwOhNere&#13;&#10;J/G3hfToibbxDZBAFO8XCEg5JAIY88ZPYAAZGevRTXukS1PI/Efh34nzgw3C21oskg3JDl92OB8o&#13;&#10;xngj3GcY9OHvPDemSaq8GveI9TilkDBESRYlJ6k9Aeo6FuNwx7eq6/8AE7w7qUhhN/aOQ4XasiSO&#13;&#10;X4BwVOM9++PWuF8Q+K/BmqQG01ELJuB8yRyCOnQEnqeOeOOuc4q3a5SZR0v4Y/DGSH7Pd6ld3QPE&#13;&#10;hmvHUlvvYxkDjA5GOueOa6nR/hd8FJLdIx4XiZk4Z5IBLkZPAJ6nPr6muBlTwRLMEsL/AFK0MgzG&#13;&#10;ltNlGyDx824Y56cH0PpatLLx1bLHcaD4ktbpZISTGyGMrzz/AHgcZz+BOcZBlWFrfc9KuvBXhXw9&#13;&#10;a50H4dabqcBiCND5SxyqnYDgbuhHP0zyK5+a2+Al3df2d4g8MNpF2TvKtE0ZUEAAbge4K+2MEE8Z&#13;&#10;oad8WvEPhxoj4p8OzWyoAGljTCO2eNpB24A45Iyc++OlXVfhz8V9MC6xNbS7clJCwR1Yj7ww3Ix2&#13;&#10;Ht9KenQNUU4/gd4A1a2bUvCviy9tpkl3R/Zb0MI2B+b5TzztIzweePugViNL4i8A3K6d4zgM1iZd&#13;&#10;n9rJD/CTwJFz8p5GD0PtkVX8UfCfxl4Mvn1b4W6/LNFG26RI2+bgk5yo+b5Qck/j2weGv2k47CI+&#13;&#10;H/i1ozcgo1xLFnLZPVSMdCenXjjPNGgzpY9BtIoTqvhx3hfkgQksjAkYz2J4POOvrmp5JLxFNveW&#13;&#10;RnGCBcEnJ6dTg557d/0rNs9Km0iCPxL8KtSXVNLfdLLosjgMIyTkwseVIJzg8HbzjpTfFPxE0Ox8&#13;&#10;Ly+JbSQsYiY47Vly6TE7VRgSCGDsBgjjB6E5ovZE3Z9Lf8Ep/gJD4r8QeKP2lNatRLPf3J0XQWnj&#13;&#10;OYreFV851I4w8mV6ZXycA8kV+kngfw/ZaVZxw6faMsSAZkWNcHOB6ZzkZwffrnnwj9h/4R2nwf8A&#13;&#10;2fPDXga8tUivdN0pE1Jl3Ya8YGS5kG4AkNKztzzz0x0+i9ONwyxPE5bYcsx4CAjnB6dx+Yr8T4gx&#13;&#10;s8Zj6k76XsvRH7ZkOBjgsBThaztr6vcsap4hW0s22ztEwPVyOAD0/L09CPr8O/8ABRL/AIKAL+zl&#13;&#10;pcbI91cXd0zxWNgJcCcrgEksDgLkHPI56GvsDxNbXE4JW4O1m5fcdu09cjsByf8A69fkr/wXVtFt&#13;&#10;/FHgOUJs3RakpQdMg235D09qjhvB0MZmUYVFdf5EcR4yvg8ulOm7P/gnzT8Yf2uPjv8AtI3Mtz40&#13;&#10;8TGPSUdli0a2cpE+ef3h6ykDBO7jIGADiuJinuII1Nlb4UDMnJUqOOS2c8EdPesXTzqMdh5NnGUX&#13;&#10;czPJk5Ixn17demcj8KINKmmLTz6i6sQD8o6knA5z/nIwK/YaVKlRhyU0kvI/HatapXm5zld+ZrSa&#13;&#10;7q9uoZYXw8WURcsCpP3eevJ/HNVRd6BeyHzEaynI+VoRhTx3GcH+f1qnI2t2wD2+ouyggIUbjB6Y&#13;&#10;H4dqibWby7ZkvYYZixb5XhxgnnIxjBJNaGZpXdlrenR4gljuYUX76AblHYnuP8+1dN4A/aH8U/D+&#13;&#10;wtbPTdB0m6azSZLea9gcyJ5jBnGVcAZYDoMnC56VwtrqN1YylrSYxryBHKdyk8celTXtxZanFua1&#13;&#10;8i7Xkkv8r/p/WgD9Rf8AgiH4jn1L4ReJdReQQzXHja7luijYDu0MDZx1H38c+nvX1j8aYptUtGeJ&#13;&#10;GMiqB3549fWvjT/ghneRWnwU12aWQAr4wnYhkBB/0a16+vTP1r7m8XQLc6Ybme23F0yzAE4yRkdO&#13;&#10;/t05r8yzeKWb1H5n6xlUm8nor+6fPPivTNe8Za1p3gvwqgTUr+5SG2MoZ1hfdkyMFGQqgFyewUmv&#13;&#10;0i8J6ZbSXJ1G5uhEFYrDJJKAoz154wOuPcYr5D/Zg+GVvrPxB1j4natGqwaRCLW2knRdkbsN00gc&#13;&#10;nKMke0emJSOea+vfBXibQ5bc6to8sWsTMBHpzpcK0MSqpLfMCR97PQk819pw/Sth+Z9T8+4oxKqY&#13;&#10;rkj9n9TubaK3S3ZItajEk7bAzox4IwDuC4Y4Hrj1xzWjpyR6DbT3Ml07ZjZhPdYViuPvFck4PBHt&#13;&#10;9OMbT/DttqFrLqvibx9Gk7YaCysBgQkqDySOTjjPH0qzdaJ4QtPDjta39zqFwBmc3DFVR84VR/eA&#13;&#10;yce/OeBX0vQ+PM7QZ9T1XSLrWLG0ecyaw0eREzlAUiOSOw25G7GMsASBmrevaP4nuNMs7iPQcXAu&#13;&#10;X8xchGVAGIzyRnG3P44OK7rwFpMOj6MdOt7OEyQyZChNo3lFzk9uh/HtirHifVpbm00+YQk+ZqCq&#13;&#10;yrGeQYZfx7LzntmpcXZspNbWPK74eItMtGW8vra2jWJmZXl6KOvUZ7A/5zXNXusrI73T+IkAXHms&#13;&#10;twRgHoOe+eMHvxXY/FO1RPD1/MLFpJYosogk2luduScEheTnbz6Zr4W/attdZ+C9jp/jaz8JaXCz&#13;&#10;+dBI3hzRDBdrchd8Eu4tKtwqKszPGQFKK+d+FUcs6nIdNGkqrtc+g/F/7anwk+EWoz+HfHHxDs47&#13;&#10;hbGW8aFwZHihRcb2RATGmfukgbzuC5IbHy543/4LQ/sw6/4oGmQR+JLvTIQVXUl0zYGwMswjYq2z&#13;&#10;pz15BwOp+ffgz8RbXxB+0h4jvPE2q291qGuaXFPcR3AYWy+TLLFJBGGLfu8SRvGP7jDcdwrzz/go&#13;&#10;Z8Q/h54nk0bTJr6HT9TtIpfMvra3dhHGylRbh1U4GHPPGOmT1rklipqN0enDAUnNRdz9cPgn8RPh&#13;&#10;P8cfhF/wkPhHVLTXNB1zTpEkkhGfNhkBikSReGQ/eQqeQdw4PTxf9mL4GnwZpCeH/H+trezWFw9n&#13;&#10;cWttK8cRKM8ZLONrtnAOPkx05HNflD8Kf2qPj5+z14asrv4OfE+8sLJLt5FjtJVktpWkGWWSJsh1&#13;&#10;3HowypJPU5r0L4O/8FC/2optR1b4l6n8aFe4hvzcSaNf6TF9juRuZnjLoFMLndtHylZN2CRjdWFa&#13;&#10;WExfL7WF7fcdOHo4zBcyoTsn95+13h34F/APUrA/2n8P7KV50BYrcXG7GDty3mFu57muj8D/ALP/&#13;&#10;AMHPBerXGu+AtLn0W9msZLZ2tdQlniZGKksVnZyT8oPDKO1fEPgn/grp8AP+EH07X5LvVZtVkCDU&#13;&#10;NA0uxaWW3lJ+df3mxSAdxwCchTweh+qP2af2mvDP7QvhOHxV4eQLHMm6JluAQQcgZwODwQyEBlIw&#13;&#10;QOM6LDZdOyjCN/JI5amIzSEXzVJW822vzPUPC3w5ufB2lMkHiaLU7aJ289ivlTIMjBMZJBGSfmUs&#13;&#10;AD823PM3gfRYZbO6guUB8zzSsh6JtY4Ix09ue9X9LtY7i5S7vtuF2RptfG7I5+gKqwyM9RXTXMdp&#13;&#10;PbJClrFBGV+SKLj0Jb1ycGvGx9ClRrcsDrw1WpUo3mLp+n2mqRFbkiCSEqZXxuGMtzkAnt69wa3d&#13;&#10;U8IeFGjW4s9TubdiuDNGwyzYzkg574PGKytC8M3Edybx76MRICWhYHzGQ9h0HX3yPwqXU5LcWf2U&#13;&#10;SAqxKgM/3fU8cj/6/wBa41tdmrbvoeb+P/CstvaXnh6LUUk069geHzAMgbkYDbkAjknvj3rF8DRj&#13;&#10;VNIs7pldpZ4AkqMDnftPBB6Njj34rvfFiJf6ZLBFaqHS3IAdCQTyMdO+cfrXmvgfVrDTzdWLSJH9&#13;&#10;numlTe/VWJccHuFZfxz25pXubJ3Os8TeFp/EumHVNIdk1bSxujl3HLpwfLb1PAwRk9TzWHo3iEeM&#13;&#10;PDdxod8qRyQud8cmf3bgFSAR0zn6cA+9b+kePrC1v1n0jUrZ58DfFHcBZCAORg/e4GPz71ynjmCz&#13;&#10;0rxbB420HD2l8cyooztkH3kf3Ax169fplUWlzalq7HieqaAl1f6n4R1G3eSC4mcqgGT5u3sT0zjv&#13;&#10;1zjoOfPNHtpP7D1DwxfZZY75otrElsGMeW3XqCvtzzXu3xV8MW2k+Jl1qzljhjfy50dEPlvkjknB&#13;&#10;wSSO+RkgZABrj9W8BJb+PZms7eMR32o21wqjBA3oG6A84BIzXyGKpyp1WfS0JqcEcN+0z4Da4/Zy&#13;&#10;8Z2cyGOX/hHLe1QAk/vPN8xH5PPBHTpn8a/HT9rfT7uy+LlxrdxGiy3shmlK5cEiUkZI6dRkdevT&#13;&#10;FfuJ+2NZnTPhJ4lLMJI/7RgMcag4CO2wAnnOGAOOOg9cH8iW/Zu1/wDat+PEvhq2lbTdC0eNRr2q&#13;&#10;d1hZ5NkUIIKmSQFvmYEJt3HdgI/u5NUjCD5nZLcxrUp1pJU1dvYn/wCCdXw81r4r+J59Q0uwkubf&#13;&#10;T5QiSrHldxGWGcYyFI46/Nn0r9EtD+Dniq0tIX8vy4vKX92LY8ADpy3zcD05xn6bn7N3wg+CP7Ov&#13;&#10;wvbw34R8KWdlHG6xtDbqFc/Ln5nOWaQlRl3JY45Jxmuk8bfFPwjPfWts+iJZfuAY2N0waQqT83Ix&#13;&#10;+P0HPYr4iWJqOVNaH2+U5ZRhhYwqu8vLY4DxX4J1zw1YrqLafJdQLCJJGiXBj4ztKg9evI6eleD/&#13;&#10;ABsdLOUarbs0iuu5lERJUgDg/wB3GOf9r2r7J0fV9Nv9JDaYsd1HCfniYbhtJAOd3TP+1xwDXmPx&#13;&#10;0+AXhH4k6VcW+mumnXcyGSGe3G7yyc4JGcMAQvDckL1HWue9pe8b18LFNqn9x7F/wTj+IVl46+EO&#13;&#10;p2Idp1vjp9yWbOTIkyJIOcng7xnH8Jxk5rnNB0hbHQJbeGVCZLWRnywOUS6iVQW9Tl+/oD2xzH/B&#13;&#10;I678QfDvx1rvwa+JdjFDquksywQOC0VxbzK00c0Z4ym8MR0wRggEEV6Hf6Jb6Tfa9axTIv8AZdpc&#13;&#10;EhT0KGSV1b6OqDqPu+2a8XGq2If9bnyTg6VSSaI/2ip7yO6i8OW0w+0/2RaafE0WDltxkZxu4OWx&#13;&#10;gcglueOnj/xC+CfhC08OaR+0D8ZvGN5pXg2w09bjW7ywci9u4QQsOn2UMhKzXF0/3RINioGkkPlr&#13;&#10;Iy+2+O9AT4jfE3wzBpaxXUms6S8YV0G2Mtn5yGIB2o4bBByVAzzWD/wVK+Hk/if4L6b4d8JyT2Nr&#13;&#10;4buYmtrNmZluZT+5mDbVbBiRjtZgdoQscZYn0Mnn/tUYt76Hm46L9lofmf8AtAftD+JPjr8U/E/x&#13;&#10;p8ZWfh7Tfs0Wnw6R4U0ucKmk6bARDp+nW08i+ZK6qYZZAqhmRZXcgyMi/MV3pMmr3cMFx58KZA8t&#13;&#10;Y1Vl+ZQoGwZGMdcAnOSe9fRXx10pvDfhvSNKt9M0F7GINNqlzpN5BLMk5t4oMOIp55Gwqb1lcIBJ&#13;&#10;LPgEPz5fq99d+M5La91m8vby6jRUnlWOMicDCRqqIqgERou5jlnky5bczGv1PDWjBWR8dXi1J3ep&#13;&#10;m/DNNe8HeONI8TW0Ua3enajFeWrrcOvlvC/mKNyFWXBUfdZTkjBBwR+7n7B3xM/Z3+NXwWtJf2ft&#13;&#10;JsNFi05SdZ8MLLm50y5kLM5mLkvL5jbyJ2J8zB53Kyr+eX7H/wDwQ0/a8/aYaPxj4r0gfC7wldIr&#13;&#10;JrHiYSm+mhYgMYNPBWRjtwwaVoUYPlX4AH6K/szf8EYv2af2aPFelePtO8ceJPE2r2VpLb3knii1&#13;&#10;0+eCSNxJ81qot/NsJlYwsJ4ZfOXyyFdQ7V5WdZVh82hFSlZx2a/U9rIM/rZJUk1HmjLdfqmdvL4u&#13;&#10;8N/EPVY/A/wTNj4q1a5eRft9tNIdH011Scn7VfwxyRxsDA6C3TfcFiD5YjEksf0JYadp+lWkel6V&#13;&#10;DHDBAgWKOJSoAHHAznvnqT6nJzVPwv4T8J+BNAtvC3gbwppWhaXaRiOz0zR7GO1toFAxhI41CgYH&#13;&#10;QAdBV9ZLfyzHtACDnYDycDJ6e3escuyrD5dBqGre7Ms6z3F5zUXtNIx2S/N92KWyGBVgQNozn5Rg&#13;&#10;c/y5965jxJ4fmsrSR9DtvMhwXa3RyFXdjnAPy8/xANgZypGK29Z1jSNB0ifXfEupW1hYQJ/pN5eT&#13;&#10;rHEi5IBJbgdcDnuB6Ypat47+HehX6aX4i8faDYyTwCSGC51KNXkXLAlQTgjCv07Ix6KTXXVpRmrM&#13;&#10;8enNwldHh3xr8ReKPhj4I1bxZrPgmRdOs3dYL2w16GZJVbIRpxcLGIlBHEaB5GONq7gBXwy2trez&#13;&#10;m7eQRiUkqpdcqM8d+Py/CvSP+Ch//BQL4N+K/iZc/s4/C/4hWF1o+j+VL4nubO9Jjur5fnW2JB2v&#13;&#10;FFlGKdTKfWEY+bn+NPhe6tpL61vbWNfncPIpCqgwCxYZAAPy8jgqQa+fx1CcZ8qWx9nktWnSouUn&#13;&#10;q/yPS2urGS3Di4Xcqgr85BJ6AgZ444+hqlP4itreddp2nhUK7gPTAH5fpXnyfEu0u7czwa7blGOA&#13;&#10;8cqFXOfc9eRx7jjmqVz4m+1W5eWUuqkKX2k7fb6/0981wLDt7nvxxlPoe3eG/FaXHmKNQZJAQCC2&#13;&#10;Nw5z9Rjt68dq7Hw94gWOVZGZipClWDc/eGO2M9Oa+YtG8X/ZLmOSOZVwQ7EPsbqBkAt7Dr2Fd94U&#13;&#10;+JdvODBdT+Z5qgjymCkcnjOf/rc+1Y1cM1sehhsbCSsz6Js9WsLiQ73DumAG29Rgc4U49OnPJpdZ&#13;&#10;8N2eoQyie2xxkSBeBgdfy61wXh7xBBrKx/Zbto2jUBMNg78cZ/l3HAru9J1t7KKJbiSSVdjK25sY&#13;&#10;7g56noOvrXFKDjsezQrU5rllsVfCPi7UfAOrPa69BHeafOVMkV1vcM2QM5HzBgvQrgjHByFI9a8K&#13;&#10;fEjRr+wa9h1KS6jkCxtqtwv2l4EQHak6lm8xBlmMg+UeYQMBm38OLLSvEVpttoYXUkbv3m3YMdeB&#13;&#10;jqMZ/wD11gWUOr/CbVxf6PeGOG4mVGaNBhFzwjKRtK4yBnp7da78JjFP93N6nymf8OqzxOGXqv1P&#13;&#10;o2GOe81m3tBBMbqCUzXRhnSRiWAUupT/AF6HA2qW3ZXPHIWr/Ynhz/n+g/8AJf8AxrmvB/xH0sRR&#13;&#10;2sHh6204XEvlxWs1wsK3DuwIaFyF2zfMPlI2tt2A4bevrn/Cwvih/wBBz4gf+DjQf/kavXp2e58P&#13;&#10;70HY/mF0y9ntpFSdfKA3qZlAZXYNgjpjG5WIGc4I6cEzXo1Cym8oKGiL+Zuw2Gj3ED7uB1JxyQMY&#13;&#10;4I5zLrUrTUH8+JUSQkrErHIXOeBwOByB1xk1aiu91qYZ4/LUZVyI9xACjpwD3UZPQcc8EfbHgFWe&#13;&#10;eO2mkgWfPyfumjYbmJJAA24BUYH9M4OK891byWyyvcNhj8/muNqnaMHjOTggdMZPUZq60flTkW0y&#13;&#10;uJE+VA5yVA5ODkY4H6j0zQklm+0iGK4YsJGLySDLHGTtJA+bj1yPvdKAM+WNJphGkQ2hlIu2yBuB&#13;&#10;756k/LwOcdxXEa48ll4mld428yZ2aMrkkAjHXqR1ORjucnkjvZtPtyjW63LhHyVRiCoUEjjj/wDX&#13;&#10;WF4ksdOurBYBG7+SjvHC3yjPzAKdx9SMZweM54zQGxzunOzRtLHb42gRTfIR8rZJbIPP3TkHjnv1&#13;&#10;rRawN1auyLIVcMAWwCo2jAfcMDdweRzg4HrmafJJBPDuldfNLqEL8PnAYHuRg8Dk8Dj5s1qM88Cy&#13;&#10;JcQNv84tcnfnaABtGDzgAfTj6CgGTWsKG4Q28DhYy6KiDDjK8FQD14YkDkcZz0q0l7bWN0Yj5bsm&#13;&#10;SZYztIPzfw9UbCtwf7uM4PMFrZxpBbqbk/ICSGttjbmAJz2yeOn68Vba0he5T+0p5GSAA24aPncA&#13;&#10;eQcgjGOuSPkz60Epu5d0me+ntQ8cMbRB9qOAoXcoDZYAAgde2Rg8DtKHNvN/aMIfJc7wyfITuPKk&#13;&#10;nHTBBGMkH3qO3NoUMXzpgFXjQgbunYeyj8z04qS4uZUt4ELZmMrM/JzhsEgY+Yfe/DA4ODQUWWuY&#13;&#10;SpcXAQiQLJjgEgcAKcHjHU8Yz2pIVt1ldriLasRUxzxMPkYA/e2kFieTnnseMVj37W4kmkWN42Yj&#13;&#10;aIyUyCecddvGOPfB97NrqOpNbRRiR44wdjJKuS3zBQTwBnLdOPf0oFqdE1vDqVlHa3I3wSIF3SL8&#13;&#10;pOD8y98n8TjPas7R4rqyuvsLXYkFoiiMSAqXV+Ac+vPr275xRot1buWZ1EZKYAib5lG7AC5GBkMe&#13;&#10;nOM9+lvxDGIIU1GxQLLAy8IhIxntjqPm5Oe/T1CXcq61FGlvDsYEMhW4KR7SxBHuDjC5wTyM8da6&#13;&#10;j4DjwrqfxTsNO8a2ltc2k3nR28d0pCGbGV7/ADkcDBzkmuca5sLnTWn8soqpuVWuM5ByO546nr9f&#13;&#10;rP8AD24g07xpobTSb7cazal0ZmVSomTcpK9AVz09eO4pxdpXFa59VXPgrwVpllC1jpOnrFFFtjmg&#13;&#10;AKrFjAKn0xk55B7Yrm73wv4U1h3T7NE6BdrCG0BIwxBOdpzkEEdwM+uBV8Ua5qmt3SafY6oZ7HT7&#13;&#10;j7OYWhYSKSV/1hX75XK5PGQOOuK57xnovj7Vrhrew8Q3EVoo2qlupgUAcEgJ368H1Psa7HYiNyl4&#13;&#10;w+DHhyWJrw6NG8asQnmwAg57H5encD0z1rznxF8KtFkQpbadKmzAXyoioB47L6cZro/E1n44t58W&#13;&#10;nia4UCLChpHDOfuqCc9jgdRwehFc7D438RwTR2viCCaUxHAlmb5u2MFevqM+grJpFmPd+ALCC4EE&#13;&#10;V3qEXmKGkZLnzEJ5UfLIG6cjnnjr0FNbwfr1hHt0bxlJxvKJcx9TjpuVl7/5wMV1sGraDrFuY7pI&#13;&#10;XJG5i7Ajp36575HtxjiquqaXfWcBvLKYum8lox87AYySCMcZwc5ye+aEkgMW18RfFPwrK39taLHq&#13;&#10;lkoDPKh80HGP4chvzBz154JV9e+F/jBVtdTsp9DvWJ2rGpiXf3JA6HoMkZrQt9fulC3skIkVXAKL&#13;&#10;KCDyQOPUHbjpU8vhnw14yidPsiQXW0r+6bDE4HcfTt1/HgTuBkNo3xZ8AINd8B+Jl16wEe6VYWyy&#13;&#10;AjlmTcfbIwD/ADrRW+8N/G+xlkutPtbXWwxkYxRqA53HhoyMYzx079KoWC+MPhjqcU9vdN9nE2Ea&#13;&#10;EsAA2FOV/THscir3ijwra+NrM+NfBBay1q1VnkjhUBZwGztwuOSQOMdBkChahcj+HN7L8Orz/hHN&#13;&#10;ptIpTtNrJMWEcxH3kYjo3IKjocD+Ouu+C/hTTPjn+2J4D8EGyAiGuJe6lI8YMd0lor3ARh0bcI9h&#13;&#10;6Z3Hk844DxL4s1Pxt4JudXW13T6VGTqVssf7y3kUkx3Me7qgbO5fQHpg59//AOCN3h6f4k/H/UPi&#13;&#10;BqMSyx6D4d+ztJMv+rnnlXDL0HKxS8Y7+9cGa1/q2X1JeTPQynDfWsypU7btX9Fqz9XfAth5MaqI&#13;&#10;0DtEp3ABu3IJH+c/r1kLNEm07kGBxgsMgEEc9Dx35/rQ8JaE8MKTyOVwdrZUKc5OD0Jx3z657dNt&#13;&#10;9PcqsgLnI3FGUjnr+JOa/DMRPmmz9xprliYPiN4DbTSEjcgJJXA7cenH055r8kP+C6mowv418DWK&#13;&#10;LkLHqLuQeCf9GwePY/8A1q/WrxsI7e0lHkAhlwmBzz14xk9T6da/HL/gsbrUN/8AHjSNAknVha6H&#13;&#10;9oWNxlg0s7KwwcAn5B+VfScIQ/4VIy8n+R8vxdK2VyXdr8z4+0uPULvyhCmxFPyOV4z1OOMdq3bD&#13;&#10;whdwIZlfeyneIUyNwGQTwOnGM8ckHtUEEU8TsLW4Bibgrs2rxwB+h/yanjkvQka2coJTnnnBz1zk&#13;&#10;d/Qfyr9WPydqxDfXul6VKYm0nZJ1ZdhwmCRnJ6jp/k1Rl1XSph+9tbeVXcjcYsMM8DnqR3/Ppmt2&#13;&#10;WHU9QiCXsYkTGfMZDgr36Ads9Pc9DWXeeHREJp3gWTdg4AOOOMDGOc/545BGbdW/h2UFrd57fPIO&#13;&#10;4MAD2weelULlEiUiG8EqD7gYYP5Z4qS90wRFnhV9q43ZHQkZxX7Hf8E3P+DcP4aWPh/R/i5/wUOu&#13;&#10;7rWNY1O3W4s/hNpF+9rDZIyEhdTu4WEpmwwY28DJ5bIA8j5aNRJsUpxgrs8q/wCCHOmarc/BW/sb&#13;&#10;DTpru4vfF9w8NtawmSVwsFup2quW6q3bHT2r7s+OuneO/hx8Pr7XLnw55U8FjJKlrdTrE4XGN7xf&#13;&#10;eRASAdwzzwMjFfYfhDwT8NP2efhmPBfwX+FvhzwVoEILpo3hrSIbSFnIxvKxKN7nGS5yxPJJzmvl&#13;&#10;39pLUf7Z0fxdDeyiT7Z4QP2ULJkl/MuPMI56ZEQ9PkHbFeDXyDD1sVKvVk3fW2x9Bh+KMTDDQw9K&#13;&#10;CSirXer/AOB+J+V/x7/aM+If9uTeDIfHV3HaXNyh1CXT22+TCMs6whMFFYYLZIaTYm7hNo+g/wDg&#13;&#10;itpvjr4iftj6X8O/hzr19oPh69s75/Et9qEkVyYoYrZ5I5WjRYg375Ejy2dvmEo+A6t8YeLNF/sv&#13;&#10;xHq19qEfmGxkuPLSVyzSspIBY8kg5GSc55PORX6W/wDBDe80Lwh4v1j4kvpdzJpkPg1dLvtThnjV&#13;&#10;rSO9mjBuGLY3Igi3uOoVSQG24rXDxcZqNMyxMvawblq2foponwx1DS7E6je2LTPEY/7Ruo545Ion&#13;&#10;dgNm5SQTk/w5POTXW3Xh3QtbGm2WjShcSmW7gcdSAdo5HJ4JPcDmuq+H/in4VeOvhhZ2ng/UJra0&#13;&#10;u5GWzfU7WW2kvJShIdUmRWZxg/IBkbegAAHOaf4p0Cy0VL5fsiL5rCS4hlEinCkfI/Rlznkdc56G&#13;&#10;vfpTlK6krNHyuIo+xloaGgLDa63qOl3kgAIhdQ7jGSzKOnuBx65rY1jT9O1LSbaeO8jkiW6SVHfO&#13;&#10;PmVh17YLd/brxngP7eh8y81Z5oZWtmjFxaT8rJGc7lIHPAIzg8ckEFQRvxaxp0vh2eDTjDCnmxMk&#13;&#10;SybQqR7V446lUycADcxwEGANrysYWVjG+J+i272sk1vdpuCOsjDo/AI68ZIJJ/3RXyR+15YWF7rf&#13;&#10;hq9lEcml2U15dzO8ixLDuFtbPM5YY/d291dPg/3TjHf6y8bxXupaTcxW2yTdF8g8wgt8pA5JxnJ+&#13;&#10;g4r4N/bk1e5svDltc6xqTR2djcWUl6q/Mktvd2kti2DlQBvuImyT/AScbeOCtsd2F+I/OH4kJovw&#13;&#10;l+K/jC0vbuFNR0Vku9NtJywS4j8yNfs+4nhDbysQQTnZ+Xlfi74i2fx+1q41DUdKsdNhvlkltNOj&#13;&#10;AWC0RWKrGvTBwCc/n6Vn/tV65qz/ABh1gXryNckRw+a4I+VBhfl/Afl7YryzQfEGr27urXLReVMB&#13;&#10;5hcABw3PJ6ev5V5ck2z6KEtEzotK0h9FvNQ8N6ncbLaTdI5cnETIo+cZ5yAzAj+ffqPCHhRotCTW&#13;&#10;3lW4iurjyp0KEJFlN4gZsAlwAxJUkA7hyRVe1ki8TLcG/UC5nSF2Yp13orEcjjJP/j30NVtfutQ8&#13;&#10;N2dnbaNcS+QzgozpgghXUkADPzHBJzngdzms92aXR2WhW8uj+KdPW2uGXdHJNBKr4CuHAAPUMSQB&#13;&#10;kkcMTnOc/aH/AATR+J3jLwtdeJvDuiy3K20d/HNDDFIcQyzxZRNxHC5TJ28kvwecV8WeBH23tlca&#13;&#10;ncoXnDuiRxY8tEcgO4AwOC3oTnODgivqT9gqe8g8Y+Ip4TK8OozQ29uyzDO5VQIN3QY3tzz0OO2H&#13;&#10;Tk41Uya0FOkz9fPhf4/t/G/h/TLqyxIxtRLcEciQnaNoB5UjLKVOCDkHkV6zHODY20kFwPMZCo+U&#13;&#10;gKDg/oQfzr5m+D9pcfDx7LRbsObWeBULzzktDdFVaRcuSVRnYKq5YgsgB5wPoTS7uO80+NoJF2tt&#13;&#10;MY7AevfB+vqK83GVHVrORz0oKnCyOhk1CS106KeSUlm+XBPJz2IH4flVXULoyWibmCZUF2Pp249P&#13;&#10;68VW1KTyLGKF5VDbh8wOcd8j/Hg/LiifF3cRQhSVRgwXdgP0/wA59+1crd1Y0a1uM1S/uLezK2UU&#13;&#10;iRQxAyOQTuyM88YI9PpXy9+0T48h+EOjeKvFFpHFdXej+GbnWY9NbhbgRRSMiZGDyYcHHqfbH1EN&#13;&#10;Zl1GaRGGYh8u0DgngfNxyO3evk/9r640ePxRZfDKC+ikur1LiO5UwqGt7SXaNjHIbEkvlIDgrjeM&#13;&#10;5pOS2W5pTV3Znl3/AATJ8P8Aw/8AiP8AC7Sv2nvFV+PEXjrWrzUJdd1DVD5skc8d3NEqKc4ijESo&#13;&#10;EQABVwBtxX2h4itNK8S+DZb/AEyz+y3MMave2oc5dQeJEz1AOQfUHnmvzD/4I6eKv+FffEX4hfsp&#13;&#10;6u6pPpt+dX0kujr5ke9Y5xuJxjBtmVevzMQfm4/Sj4c64qXB0bU4wUlDLAZxk4YY6knscY/WrlFP&#13;&#10;0Z0TvCp6GF42sU1H4GatrN4hll8OK8oAClltASZN2RjAUM3b6HNcZb6zDHHo+voFuLfNu/ndnUCb&#13;&#10;GeeeETPHAHXrXpHxJ8IyL8PfEWkxyT2llrfh/UtL1KW3j3GCU28irIRuGSVIfqMnOCOtfOHgTxSl&#13;&#10;78EtM1FY7m3tUikiiOoFGnQ7kYF+OG2GZiABgtxXiZvhH7FVF0selgcRzVOTudd+1+3mfDPX4w5H&#13;&#10;lW89y6snVYJnkHAzgYCjLevfivlH9nvw9ovwn8BWhudjy3UI1DUXI2maeRVYlumdoCoCedqivfPi&#13;&#10;d4wj8c/Ci+1Z98Ul1o7JIgbH+siVi3AxkkEcEj155rG+F/whg8daLaeRbqryWkYLdcAKMgg9D1zX&#13;&#10;FTTVJx72Prcgwzr4h26I8j8O/F3XfGXxel8N2/hbxKvhnR7UXeo3+l2qRz38xGSkUkn+piUHJkVS&#13;&#10;5yCpAA3e4+E/2iPgfdzR6fpX7FXhnVYiGE9z4j1+K7vZyVUZ86aB5AN2SASQMgKVAFZEP7KviPw7&#13;&#10;4yi/0q507Q7pJY7i8tEJMJaN1yFwdqktt4GBnPAzj074dfspfD7/AIVtFHd6VLcTXmFlnSXAEzHc&#13;&#10;OfQcHknoDXfDFQpU7RVj6KWTyqT/AHl2v8TS+5NHjnxe1XSb7TT47+CH7PV14L1wXyS+ToesCTT5&#13;&#10;kEEUZheCXam1mSV/3exlLjljnfheDPjtrXjq7guNU8I3mm3z2qjVdMldZBaTAnOGUlCCcd+3tXr/&#13;&#10;AMU/gPaJbWHw7+Hd3qkk5aQa1NJM8sSKGwgRmOcnGcfdAI4Bqx4W/Zc/4RKwWe3tY4w3zuyJ94js&#13;&#10;f1IrOrU9tDzOqjlzpS916dm2/wA9Sr8N7KPTPi34W8eIRHcfaJLC5m27d9o8bSqWOMna6gJzgCZu&#13;&#10;u7I3dYWXUPHfjaEJGkzaXrDrbFgwbO7krjAALD8u/bmvG2qn4dQ2V29tIxXXbC2iURk5Z5lTBwO5&#13;&#10;PX0rsLGWC4+K/iTVInWT7T4dnaMCMFtjmRuv0QeorxMWnz2Z81ndJU8Wn3RtfA7TZrq/0fVryy/4&#13;&#10;8o/KilMYBCny0ZcHplXGfQjNY3/BRGx1/XPAXh34beCPBN1rfiG/1P7Tp9jpenPeNN5cSpJujQkm&#13;&#10;Pc0b528fZpC2ASV9Y+HPg9dI0rStQjkxINWZjFgsWBRRz9NrEV6Z4MvtHm8W67ZWVnE15pljaRNM&#13;&#10;MBlSXeSgYc7NybiOhI+ld2Q0nPMI36HyeaVeTDNn5ofBT/gg98dvio+la7+0b4407wHpMUTedpFg&#13;&#10;F1HUpUMisI9iOYLcFCwB86Qo3WLGAPv/APZn/wCCdn7IX7KEUV38LfhhDc6xbR7W8WeJit/qTEZ5&#13;&#10;RmUJAxBxiBIgRjdwM16wZYwRjICkKSx5/l6fy6U8XaRkNt5BOM9Pwxz6f0r9LVRvRnxT1dzSeYvG&#13;&#10;sQz5bHc7sfncjoW/w6D65JYFhdWQnG4fMMds+9UVvV8wqWJAJxkd8f59ulI1/MHWRFz8w2Ad+Mk/&#13;&#10;kc8f4VVxIvOFKSAgbT0xnH0PYf5614N+3V+3N8P/ANh34e6D8RPF7afqTaxrkdnBoEl89vPd2u/Z&#13;&#10;c3MLRxSki3wN52lRvVThmQNa/bf/AG0/Dv7DXwQf44+LvB1zq9ub02FjEhEcL3bW8skaPL/DuaNV&#13;&#10;C8Fi2Rwr7fwC/aR/aU+Lf7afxN1Lx98QdS1F7aEtaeErHUb/AO0NpNg13NdrYrNsVjCnnS4YrkAR&#13;&#10;KMBQobajHmZvSpuctdj2L9uD/grD+0r+2Jay+D9MspfDfhvUUsGvdE0nW5T9pktAASUMgjgj8+Pz&#13;&#10;CmzjhiWwCPFLnxZ8fPiJ9i8f+IfGOtatf2NtDCljc7xHDaRMrLCq7gFXKBgg44O0YjAXqfh74Fh1&#13;&#10;aK81GDR0jWVjcTQLEIEhhMmwjaTtT5m2hVHVgOQPl3r3w1Donil7W0gktJZFeNRMcCZn/wBZEzYw&#13;&#10;qfe656DJ7HhniXzWPTp4VWukeQaN4blvdNvL/wATardC5BZ7GG1RFhmuGmQyo6MCUg+zpIFCc+YE&#13;&#10;A+UGorfwprWoXkzC5ntIo9slx5wKxISB93aCRnOAcHG7PHUevDwTYyXF3DbIgnUJLBbRwM6W6+Wj&#13;&#10;GNmZlwoZiGA4JZSDjGZta+FEbeCZ9Rm1T7OZY4RdQZ3GBmYmSLgnAzvKk/3AfrPtYtmv1eUdTwcN&#13;&#10;44tbCVtMS5MIPmzRNe+U5Kb2HXgttLBVG4ncRks2DZi+KvjXTYksrDxBNe2z/ZtsUty4jWVlG8Kp&#13;&#10;27irMUzjDNypYHJ9yuPCHgi/sZJk1K9l0SXVo4LRphuaOxMuQ0vGBIISMhRg7iBkHjhtT+HUd7dy&#13;&#10;2mj2U8wjIhh8thNhgAzsFADAKN2A4BKjPO3FW/Z1FZoLVI7MTwz+0XdeHPs+m+K71JWkTzEuIULR&#13;&#10;46bcgNnnGR2B9RivSvDXxn8OapENQ0i/iaIjIYjaB3yvfJ4x7dPbyOz8KfDixkgsbzWvJuZCkm2e&#13;&#10;0c/Z7c4UM6p8zNu3sSBtRUBYON2OP8YHTr60sm0qaKxEV2TaaXZuYyszK2S0USjGQq5faAQFUnhT&#13;&#10;XNPA0Kmq0NqWPr0Vbc+4Ph9+0VBpIC6vjaQNsisrIR35B/zx0zX0R8O/ipoHiWBLu1vFd5CVLlMg&#13;&#10;jjGT6f4/Wvyv8P8Aj74haHpqSRWHyRvGJ4pYZHUKT94HBORxyWOCCOeg7nwd+1tqXhO+jXTYr61+&#13;&#10;cFlwZIj94egKgHd1B455rysTlc/snt4LPpQaUj9WdI1EzOTGQj7QQ8SZB9Ru/ofQYrp4JLDxJbNp&#13;&#10;9/ZLvXhmAByTjB6/596+J/gD+3t4b8VwwQazdLuCAI7SDpnggk8eoH58mvrPwJ4l0vxbZx6pZXYI&#13;&#10;boyMP3Z7jIP19setfP4rCzovXc+4y3MKOMhaLuLc2+qfDbUJPt+mpqOl3Dq6xXYDooVWOwhv4Wzj&#13;&#10;r2Hpx13/AAvPwX/0/wD/AIP7v/5Lq1a21lq1gdF8RRGXzUJWQr8rDH6Ef061i/8ACk/Cf/Pe7/8A&#13;&#10;At//AIqunC5mqcOWau0eZmXDNLFV/aUny33R+AWu+HH0y3Ec1mru8pUAAnOQGPGclvbIGT1xg0yy&#13;&#10;1JnY/vZOQV3NISMsFwCfT2HoenIPTalMLyRrmdZVaXc7MZMAnPJOMZxuOB34B9K52+h+yoHFyYWc&#13;&#10;bceYwPXlTlue2T2C8Anr+pH4uMkgUQxXmxGURkuhRVDEgDI646Y7c8kjGS+a5u1WMrFhACEaFNmV&#13;&#10;x3PTjr3/ABNRMXhMcbt5jABvK7tjI2gjgnK8jvj0HDWuAcxz53PxGVOQO4Hy9MnscYx1OKAGXUcT&#13;&#10;eY5jYFjtLzHC7hy2W4GeP0xyc1h6hc2l1eoJVY4ZgZEcHb8xC9AcnuAAOG/A7Uy2wjxFbNJIkRKs&#13;&#10;WVcg8jJIJAGR19RnnJrKvLSSadpHuIXJ27GDnbuxhmbgkgjbn249qAOKuY5rXU7hSjSytOHyS5VE&#13;&#10;6Anrgg8fT15rQsxJNE0k0UpkkVlCkZXecLx1A69SRkhie4q54o0V7SaO5mtyNkRO9EIBQMTsOByT&#13;&#10;x17ZHXpTgt3jVATGxkUAkkHALYBII4yTk9TgHg4yQmRatHmV/liKAhY2jC8Pzg9cAfw5HJ+XJ6it&#13;&#10;mx+xRfu57ON53wV+c5jYdSMfoBgY2ggZxUNlo5EEUWo3DebEp3R7SCCSTgBgSSQxPbAI4q1Ja2Vh&#13;&#10;5scsDCdWGFZwGRQcEjPoDwD6jrigIi6fHbyxfafNAycDy5NoKEZ5wOuCe+B0HU05ltbpVVDmVM53&#13;&#10;qq5IwpzyN3IH0z09ZraT7PKguZT8kasWhzuAPGeSCRg98cZPFOf7QI0iVtzmQkrImDnnjB4z0wPR&#13;&#10;uBjmgq5VvLe9t44jtSJi2ThAHzuPIHUjocnHA6Gobia1tG3XV15wA/dyNKflX7vIJOB0I9yeBVp7&#13;&#10;KOZQkkreY+CI2XJddwOcD3wecnkVJ5CS+SzlNoY5/c4wNwA6dOB1OeQcY6AFcz4NQubC6iu/NJtA&#13;&#10;AXTbwxAPccDgjjGMLxjg1v6ffx6xZPAty2TF8sT2+0cqc98+noDgkdwc21WzVdjRqkaEBi6j5hgq&#13;&#10;cLzx24HUds1BNZS6ZdNfaWwOH3vFlD5gxnGDzu59uv0oEy1b+RHu0cRxOFnXcxHRSxIXkYA49+nT&#13;&#10;vTtf0fUNIm8xnSVGlWRTG/G0EkDGBtPof8SaHnd9SgedAJnxG/BCknpjk8ZPJPvnqav/ABJEX9jr&#13;&#10;qQDSSQdY1PVDkkgk9cDHJ68DrzUI8xKPaI9eS00KLxUl0kH9qTx6hZxXAyziRC0kTY9t68dGQHB5&#13;&#10;By9V+IesTQtI8MSxpJu2qxw3AJBxj35PtxVE+KLPRPAHhy3OzEek2v2hnXG0tAAD0xncxHHHzZ7G&#13;&#10;uaHiG+1i5It4XELSBRMsRQL0HHTn375J5xxu2xLYXXPFWv6gUjl0R2RpSTJGVViTnDFT78dB1X3x&#13;&#10;lRatdzyCC9tCOgZZoPlUnBx9O5z68HnjXlkg+zNIrpvCfMJTluDyOuBk9u49etVvNMcoiVyw6Rle&#13;&#10;A2M8dcjneD05+pqHcZSudB0idDJbRfZnllx9otWC+Zg5wQep6ep459l0bVdS8N36w6sUmiuMrID0&#13;&#10;AH8SnHBxg88c+hzV5HnS32WEm3DjIJPIOOpwfzz/ACqvclryOObdFhjs4IIOMn0x6dO36VEC14t8&#13;&#10;CpcaRH4w8JzpcWs2WlijYDa2OVYZ4Ocjt7dcnCtidQjeSznIuIpN7KwAORweB07n0HGDiup8E+I7&#13;&#10;nw3qRWMRvb3mI76zlQqkiEnDjGMEZzx2A6ioPiR4Q/4RDVI/Evh24xZXYBmywALn8+4P4/QUNdUL&#13;&#10;qP8ADPjqxvBJ4b8X2IInKxByWX5SAvQ9D1PHTvgDNZuv+FdU+FWqf2/pEss+lvLuDBPuJngMBweP&#13;&#10;fPzd+TUV+dO1iJhcwFmiYlbgpyrEHHbp7njp6V0XgfxOXtJfCXiVWmt1JhWaT5lBwPm64Pr68YPX&#13;&#10;IasM4LxRrH/CJ6/b+N9PVmsroeVeRGIbSjfeBHQgk5HUZ+nH2/8A8ERfhnpWlaT458R6VMskF14m&#13;&#10;jis5o2yRFFCJEG0NkY89h/M18W/EnwfHpdleeHCS8EsReyKv9zPYZI5HB/P6j7a/4Ia6g9v8BdVF&#13;&#10;+5Df8JjOqjjokFt0Oe2T+tfOcVSayefm1+Z9Hwso/wBrxk+iZ+lOky+ZZmCAu20dCCcD1OB1xg59&#13;&#10;B7Uv22Uag9vcwtxtIl3gBjgBQO4Od2cZzx+J4f1DTY0S+eVIw7Axz7hhgRz9WAx75HPQ18z/ALVf&#13;&#10;/BWT4A/s1te+H/Cdsvi3xTGGX7Hp048q1mGVKzylW2dCCFDsCPmCj5q/I8PgsXja3s6EG2fqeIx+&#13;&#10;FwdHnrTUV5/p3PfPGlqjadcTurI0UTMCVIVOnPQ4Azx+GTnNfiV/wVwvotS/a0htrK6VlHh+3SRR&#13;&#10;Lv2ss0+M446Efh6AkVuftK/8FFf2ov2lr6ey174h3Gk6IQypoHh9/stuI2TBWXZ+8lByeHYjB4Ar&#13;&#10;5fvILLW/FkRs/naEF7qSPjHXjnq2ew/Xt+kcPcP18sn7atJc1tl0+Z+c8Q8RUczp+xoxdr7vy8i1&#13;&#10;pWltPEtvLaPbjcNz+ZySMZGfz54/rXRwaJZ2sb+fGu4EfvFQ8EnIIHXv09O5p9rBJp1swaIKWAw7&#13;&#10;5AB4GB27Dnnv6c3vCPw5+J3xVa9X4a+DbvVpNPtVur2KyQF40LYXao+Zyf7qqSfQ4OPrbnx7ZhXm&#13;&#10;omF1X7NHGsYxtWMDGDjpjjgYzj34xms0S3CxGERR+W27ado49wOPTHIyK6CDwZcx3bwapFNbzWzm&#13;&#10;G5hncxyQMo+ZHVlBVgcgg9MYxxVufw5YxxRgSpIx6qHzjIIAyAcHOOOwp2A4DWLZ5opJInLFQMRg&#13;&#10;DbuUcZB6Dn+XWv6ef2LfibcfGf4H/Db4r30YE/iDwHpepXKRkgJNNZxPIpJ5O12Yf8BPrmv5ovEN&#13;&#10;vpkEToId0m7DRqo3Ec8gjp7Y9O/Wv2//AODdD4tv8T/2J9L8HXKzm78Da1qWiym4mLsyNIl3CR3V&#13;&#10;Al0I1HP+pOOMCiLtIxrq9M+6fjRqC2XhRS8m+WRh5KbMkc8dD+HTFfNHx2tJfDmu6Drc91E0Ijaz&#13;&#10;u4nOU3zlAGOTgDzFCHJyBJwR1P0L8Zwb7xPpuhRhCC5DIU7jkE+wxkmvFPjJpE/ia5W1t0zaRSSj&#13;&#10;7SyN/rxG0iOQpOVV0Vj2GB6iqnFmVB23PyI/a/8AhVdfCL43694Onh3Wl9GL7S5+qzRlRlcnJ3fI&#13;&#10;wOcHvgZFfUv/AAR//bL8N/stfAbV7LSE0TUvG934zANv4gs7iSOz0W2tyI5Q8PKSySXLxqyh9qwS&#13;&#10;hlXcoNj9uP4LxeOvg2vxKSyZtT0eQPNLJIquYOfMjIGWYI6L83fhck7hX5peN0uLS0bTC3mMMkDa&#13;&#10;Mjow5B4PTNefSlHDYpTlHmj22/E9uD9vRt2P6AdK/wCCqfwdtmOkS/s4+HJ1825kknPjDUGXEtyt&#13;&#10;3KED6WzqjzxxvsG1fkUYUKuPDv2rv+ChXxT+J3im01n4WmLTotYvLyTVtH8MQ/2hPaCHYsdzJPcp&#13;&#10;EkCy+ayhDFk/ZQfl3gt+YP7JvxDt9LniQeIt0GnMq6jpl7H5v2WMN/x8xjcokhxy4LKyYJ3YAz+g&#13;&#10;HgL9ofwt4c8M6noF5oijUIIUmijs1aZCFbdvjZwXRD914nwV5J4XLe1Xx2X1sO1SpOMn15m/zOep&#13;&#10;TS31PS/2Pv22dcvvHsvgvxz4gu75bq0kube4u4THNE0TBJoZ0X5dy7gxwOFD9Nua+rfBPxJ0jUvi&#13;&#10;Pf8Awi0jXoo9Wh0mPVLS2vQAl3YSzTW2UA5by5oijMMFFkiyCGTH5TfF/wAXt4S+KPgD4geELu30&#13;&#10;q9vikd9I0wFuiui27yNuJ2RtBKytz8oHBr0PwL8WfFsPxbk+P3gLXjdX1ndLaaWJY3iF1p0eIRHJ&#13;&#10;C5fb5kahn+Y4Zi4wQDXjTzOOEilU11/Aqnk7xsm6emn49D9NLD4hutzP4W8SWU1nd2zDzrebiSHk&#13;&#10;HIYfeTuGGQRyCRivmT9u74Iw3ek3FpbhDb6zp0tn5oyY2jBLRhlxhWUszrIc4Yg44Zh9N/D3xj8N&#13;&#10;f2v/AIO6f4xu2Md1HADDqVhKEuIJUGHVXIOd3zBkcFdwPy5AI8v+O2l+J/h94XuPCvxNs/Ptor7O&#13;&#10;m6xaxMYbtdpVwOcwyMmW8o9wSpZVLV3VFGpTUou6Z5FLmo1uWejWjR+CX7S+ka5J8Qrka7p5g1C3&#13;&#10;vmhuk28nYw+ccng8H1656YHAnw3JpV0y3kPltdOxtLVePLQEjeSAchyOp5JIH3a+nv2/oPDWgfFa&#13;&#10;eGONX3SyiZ5CT5gwjgkqPvbSc+vXrxXzb4k1FtS1e4vXdpiHbyRj7qgnC8e43EccKg7GvHldSsfR&#13;&#10;QleCZfsb+LT7UXMu3f8AZR5axKSCUQ7evuFB69OuAKpW3iS1uhNBqpkltkjXZ8qnEoJ69+SABk8B&#13;&#10;T0qPUriSCwks4BkpaKI8ycMduTyODk5Ofr35rJsI4tVa6igtkjZppmLEKCwLFhyTgdT157UktDRN&#13;&#10;nb6R4idEMptXe4ntgGkWQDKbRzjn723PA4Bxn5iB+g//AAS2+GUeo6Np+uzGQRM8m5wCCcg7juz0&#13;&#10;wiKGH99h2G78z/A8ctz4ttlaVyyyLsZZFALAg/Mo6jA79cdeeP2a/wCCa3hXUbT4R6b4gEQitoNE&#13;&#10;utSmZpgjs0bsy7B0xg5b2X2wXCyndkVp/urdz6u17UtF1TwRrE9qFSePSb29M3mbRbTRBWEhH97z&#13;&#10;ERg3YjOeM1674YnaCygiVFjIQxlz90nAyRz7tXz/APB6OT4pXiaJaXItvDqHOt7nDNrXlkYjXPyr&#13;&#10;BvJDZzvVB/eLV79fWqrp4dlKxhsKASMLkjr/AIc+1eFW1KWxqa5IskOwEkgYA6d+T+f8qo6zq/2S&#13;&#10;2VnuGVnBO+Bc4OOpx1HbB4rM8U6qkFk98+qzxhIvNQCPJYYBJwBk4II4znNeb2H7SPw18S+IJfAt&#13;&#10;34gcX4tiFsr20ltpJ0BOTGJFHmLw3Kk4wfqMk0ralRi3sbWg/HK18PfEGX4feNZ7JZLmwlu9E1S2&#13;&#10;Yql4sQBmiZXOVlQfNtyd8eWH3WA/On9p/wDa5+IP7THx51e6+A2qWa6P4JZdNk1eUs735vJVikEO&#13;&#10;3IWKMRNN5nrDuGMVm/8ABWT4j6T4Y8bWvhT4ceK9Sih8hrmeP+0GKQSMWiXy8H5Pl81TtOeqnrz5&#13;&#10;F8DfjbpnwW/ZN8SeH9Nu1u7zVoLu1No0J861mkhMSSAkbmUKGPBA/fSDHpMJOc9dD0aVCKjzdxPg&#13;&#10;D8Z7i1/4Kk6D4kF2Y11a/TTL6SAKvm+bYEFhgbcb1iOe5Ddun6++D7K31+1FrKWj1JV32RVdqysM&#13;&#10;7UOcbSceuOgwOo/Cf9jPS/Evjr9tD4d67Kw+3yeL7e6ePbjy0DySsCTxhVjfjsDnpmv3c8C6bc6r&#13;&#10;KmiabL9j1PBNtayvgTOCB5an1LqduehwCRXW4rlRy1041DuNQ8Q2Fx8BPHfiHUbNDJD4Qur2SB1x&#13;&#10;suILSTJ5PHCL9cmvgLwFda3Y/BW8OpafZ22b2O8tLVDz5Ox4pmYD5uTJ3JJIySWzj7B/ap+JTfCb&#13;&#10;9kP4jfEq10p5ob7SrK2a3DsPn1C6isHUYBOd0ztjHoOK+dfh58CvE+heAdWvvF9gtrealZK72Y1F&#13;&#10;A8EThlWNEJBb7hOVBXghSdpwYijKvg6kF2M8NV9lXjJ9zzPR/Eeoan8G9WN4EBt45jGQGKhUeUKc&#13;&#10;jkYVMEY5x2GM+5+Ffi18KvgB8KrDxJ4juofNu7dRFZpIRJJkDAUdT34APA9xXiXgbw9Lc+BfEHhe&#13;&#10;+fdK8Eo2rncHQT7lJx/eO36sOe1effBX4aXP7VnwZ0a98Q2OuQ6r4c3xRXmgTIt9p9xGc5VXO11A&#13;&#10;4KkMM43DvXzGHim/feitc/RMmxk8M5umrya0PpXxH/wUBOrG/wDD8enWdtDDbu8unnaLiCHIBaRO&#13;&#10;WQAlQWKrjPOM17B+zD8RNC+I3wf8Qan56obG4Es0MdxuwVUFQrAYIKv6cD6Yr8/3/Y9+NbfEG98W&#13;&#10;+HtP8Xvcal5h1LU/ExsLIuZW+fdHbQFjk7iRkH5jjBNfUXwL8La78HPAUng63v5A9yA17KXYLNKR&#13;&#10;8xG7nr3Oegr0MS8Ho6Wp7WWYnNKrl9YjbUx/E37WHiex8WS6b4d012dbZpryVnUiOGMMXlc52oqh&#13;&#10;csSRtAz9bXw+/wCCjWn6n4cOveILK0utJivPIl1lbQpCJiC2zzAQu4DPUc7TzkEDzz4rfs3ePfEn&#13;&#10;ia6uPBwS2+2CSKWS3u3hkZZFZJFJwQAVLDgdMg53HOz8Gv8Agm3baTptjeePPDn9o6dY3f2m1h13&#13;&#10;xxdT2UEirhJPsoQRu6qW2kr8ueCKUJ4GNB81+bpYyxVfOo4teztyddzqfi98QfDfx08R+GPDvgfT&#13;&#10;SBqd/BeSM7cCOB1cMMHhS+1ecZ3fl6Folv5etTPBGfMk8J4QE43OLJ8ZxwRiRTjqM981zfwi+Hln&#13;&#10;P4o1rxXp0Yunurn+zNJni2DZEiMHaNRxsA8xwOvzKMsRmu3tdNVfibDpiO7W7rdQQJkKXC2tqgVl&#13;&#10;OeoUj04wOTXztaXtqra2PIzXFyxFfX7J7to1tZ+HfBtvrmp58qzsLq8mOCpCJGpUNux04GfTOScc&#13;&#10;eDfsHfFnxP46/aX8caJrepNdre+GhdrIVAVGt7iJPLH+yGuZVBz8wG7Jzk+g/tvfFax+DP7Md3qC&#13;&#10;eW99q9wljYQTSAGZzyOnIAK7mzlQBgj5q+dv+CUup6rJ8etX1XV5pM6h4ZuY4UEi7ARcW8jYVCQM&#13;&#10;+X2/Xgn2skSpYqK6t/ofO4ylKtl1Wo1ol/kff4aSV/8AWHIBwVz0/Hvz9fxo8hn6yclgQGPI6YHr&#13;&#10;j29qJApwu5hnjAPY4/z/AIUke6L5Y5OqgA9RgYx16dz+dfcq6eh8RcWS2j8wMGYZPA385P8ATp37&#13;&#10;VDcQLt8tAC7MADuxVrEasZDJkdeOpGR39ea87/ab+P3g/wDZp+EerfGXx3rlnYWmlW8hgN0Y38+5&#13;&#10;8pjDCkbSxmZ3kVIxGrKT5mdyBWddUrspan5d/wDBfT9qO2+KHxZ8Lfs2+GLW0u9O8OGXVL7ypJLj&#13;&#10;zori1iFvcJjMMihWlkDxFztaNs7lZF+HvBmnWt5p11JeWX2QTlFk+zSuqBwoCsSzdd+5T91syMOB&#13;&#10;8oj8VeKPFvxl8deLviv8QtUimv8Axbqz3d1G482VWnkklkEKsNyqhPCJgJGMYADY7rwZpj6TYQ2c&#13;&#10;Ukk0rRq18sbCaNywXcm5W3BdrFCG8wDnPzBgMMTVilZHqYelrY3/AAdBqOjacb6O233UZ3SlZxuE&#13;&#10;bKQwRSATuzh1OeGHynrXeT+HY/F32F5rhrO/sxHNdWxjG+KUI42gLwQoI6Z3fJ35PCnxR4Y8MaLF&#13;&#10;p2salItxASkd8IYyrwucqOMBzuYDnBK7R0Cga0nxc0BdDht7zW/JlG0JFHNlZoztDxF+ykZBHIIO&#13;&#10;ecivJk3KVz6LDU4ctmWPFGqQWtvPqMMEkd2935aCM481cAqSCMDADAkAE/MccYqDT9Hm1u7tLrX9&#13;&#10;Jurm1ZN1+lrC6tKNp/dnIAG5Q6huAGQcjIar2v8AxN8EeJby3vfD7H7dNsjniuIsoisV3EgNwyjb&#13;&#10;ymA2NozvIrU1GPQNS0d9W26kJ4ni8uCR96NGV3yMdoL4Dleu7K87iQyonUUZGssOpXaOa8Q3bpBZ&#13;&#10;20MEMthpaOYJI7VFDQlFRJCWHVhBGvP3ioPVxnJtfEDXPhS8umtLhhcX0xjmaAh2YhC0SM2cEKq4&#13;&#10;AXBwcAE5q/pvhafWpNV8J2zJA8I+13NxvMixZDD5dqjaCo5wMFl5BwK831LwrqurxPd6Vr1q2maR&#13;&#10;J5O7zmhaUBi7ZwpLNuyQzc5A+90HZTaeh5lWE072F+K+o2mk2cljGiStGzRxgIhkx8qBmZiNsah3&#13;&#10;5HJO3uFC8pa6RchbWW+TIt76IFZJDJKlvL8wYbTkZyzMuSVbGRwcN1R7ueVb3WJoGuJJQ1wwXeCS&#13;&#10;4BVFABIDk87vQZyDV3w5bW2q6jeXkIjupVuGexgknZ8HypBGBzkZOeCAM5HA2gdiioo86V5SOr8L&#13;&#10;Xch8LSvDq25YIV3xvZAySDCEPublcdWIOWCnruJrjfHEGm3tncTTeEI7eUMV3YjiLNgFQeB1I5zu&#13;&#10;DdzzXpmjXlp4J8F3fhW7WS6KxxyWheXM/lrlJIZ8EBSSmWwPlaQ7fvACp4e0nTPE/iL7LNo0qQra&#13;&#10;Mwmnn3bw0W8uX5O3eDlQFOeMtiufmSbZ1KD5UeTaD4WuvB2mz6wS7XF1ZCO0Yn5H8xQDOjrtyUxI&#13;&#10;Bt2YcqSxAMZ9s/ZA/bE+I3wE1tLDxalzfWV3IixqZHlfsO+cjGMnG7r2IxkeOPhxoWla3bmG6eaO&#13;&#10;4gCIkMoVRGCEAbG4LlYw3RsZwAOGPPav8NdRsYnurS0IhgYMrC5ZXBDAbWQbSAWOcgA8ZGMgjOrT&#13;&#10;w+JpuE1e5vhq+IwlZTpuzR+v/wAHvih4O+Knhy217wrr8F40kYcxxzDKkcnCgDH1+ldhi/8A+ekv&#13;&#10;/f5f8K/LT9jL4x+Ifgz8RIA2tsmnfa/31nbMuTG7YkUcgd8jbyMDJGBX3v8A8Nc/DT/oaIfzk/8A&#13;&#10;iK+PxmV1aFdqCuvQ/R8tz3D4rD3qtRkj8WL7zrC4KtBI7ZLqJDkpt7HIBxgcHtz9KyL6d54BPDEo&#13;&#10;BDRSDn5wehIODwcjpkgnPrXbeJ9I0fU9P/tfTEjJUEEByRu3KTkLxjp8ucHArhb6Ga0E6GSNbdSQ&#13;&#10;4bagXBHqPug9zjGOCcc/qh+GFPzwNRaFlmBYrI7pw25iWA4PCjjpx29MKwbyQY5VaFU/dxiPKqQO&#13;&#10;mON3TPoPxxUMYuLiO3t4JIoptyeZIWGzblgTz6YZs4x15yKdNfXFxG1xLM5D4a1jcK2zJAx2BOcj&#13;&#10;r1GB3yAUb23lmfYgWWKUEvGSMOSPUcZA3DOOQe3NFsks7xQTQblCCJRFG2FPORnCjH4HI7gVYP2n&#13;&#10;7O1vDbKApwG/hUAZPG7I5PPTJA98RmBLNZrSLcgST90W2jamCQMknIAXHPAzntgAFbV4IZ98ShXc&#13;&#10;oVELKT03FdvH3ucdui9cVzcsJtZnSyIG44ilwSUBLHuMjt69gB3PQz20zCVJXZ5Gcxrul5CjO4DA&#13;&#10;4OGJx1yAM9BU8em7HcgNMojwQ5AzuJOSxGVBPGfp+IJrW5zml6laW7m4u5Lj/XFo0ijYBVIOTt/i&#13;&#10;DEYyOeTj0O3FMTD5ZDbo3HlsFIwvBYncPcjgnntyKmTSw95/pdk0uCN29jywYZIPv2P19QK0DbNa&#13;&#10;qrQw26Mv7wlN+NoODnHB/h/EHt1A0MxvPdlhYsBHHlQSSpB+XLE+mOevX0GauaFoGv8AirX9N8Ke&#13;&#10;GEkur3WL+Gz0+BWP7yaVljSIBicnLBew6fiSbruBzJcbkDAhgm1FAGQRnkZ4OAew9av+DfFes/Dv&#13;&#10;xHYfETwZrt1p+r6JqMV3pdzAse+O4ilDRuBIpiZRzkODnoQQcUBozo/i7+zb8cf2fdSt9M+Knw7v&#13;&#10;NOD/ADWl7EQ9ndIV+VoZ0yjfJ82NwYBlyoNcPdxxXEWEeZXaQ5IDbgS2c4PIO0A/iMHjFfZXjz/g&#13;&#10;r78S/wBoH9mjUvgv8dfhpo93rs+mfYdP8S6dGkcTwllys9vJyCsaHayNgSFWVUG0j4xFzDdbrRJY&#13;&#10;kjLyS5CLxnB6c54Poc9iM0tQsiJkmlt2C3DoFQlQjY3+/HXHB47n25gjmEERin8sAMCxjJ4yeRz0&#13;&#10;A6Z9O5q1dRTvCrWsipJyZEeQfeGQMEjIGDz3znGBwa+oJBJZxtbRyEiQrt8zLsM7lw3TpgYA/DFM&#13;&#10;TWhHAkp1a2g8zLC4TswyQeQBzxwfqOe3Pb6vYWx0SaFFKvIm5gHHUKCQMcdc4+mK43SIEm8RWltF&#13;&#10;EH/e7yrXAyGJ+9nHTnOOOMdK9E+x2ps/I3I7BWIyCANrYwRke3A/nWtNLcTVmV9Z1PS9E0HTrS53&#13;&#10;tby6fH5MJTAWMKoAGG6HgAdRjr2rEt9QaV3ggjiSHnMJOfM5zyOx5HPPH0rkPFkFxfaxHa212WQ2&#13;&#10;/kxuzZVVU8LjPAwfrjP4dH4aintLSItIjJGUG6Qnao+6SrYyfmHPHtzjNF3cRsWUjJGsXk7lVfm3&#13;&#10;RbuPcn8M8jg/jViZBI0kjRqEPyyOSBvX5hg9Dzk9Owx34rW6KZVKoEdZQu45AzznAHUg5PrnGOnG&#13;&#10;tDb2D263EM4LycuWYALk5znI5IPXnnAqku4FRYLkFpiJF6B5GP3gevXO3A6cjGalR4o41nuosEkN&#13;&#10;tAzkA8YAOMfQY/XN+wghvZjDGAysCrptBHVsY4Hbtx93r6XH0+GKBUeNshgAGYRqGHGSU5//AFVS&#13;&#10;0AxptMsJI1niiaIlspiTcCfw7jjGcdK7HS7W38RaJNpmqqZxtdSu3G7Ck5BHQZ568+1Y39lxT3Zu&#13;&#10;bcIjlSZVjyDkrkDHc8duvP4WvD9/cQ3ctlMAd0fyK653Hoc5x1JJ9+aasBxKWj+HvEE+j3kK7EbM&#13;&#10;FyZOevOD3GAMH1P5W9U0R9QRdZtHKSW+d6hRhwDweDjt16ex7dN8V/C0fiCwh16yj+eHBdFwC6g7&#13;&#10;vTsT2P4VzPhbX2mmGg30LxGSDdFKvyebjp1HP8j9aWwDfEGu6LrXgxZNe+y2txa5Ec8lwI1ZsjIX&#13;&#10;J9MDqefwr3j/AIJbftBfC34BfAPxBqvjDxCqsni+8+zabaETXN0pt7YqEj3DAJU/O+1M9+tfPviL&#13;&#10;4DaR408TDUNa1yRLO1UCCwjUoZNxyTuPqcZAwfepNb0nQ/C+mLp+i2CW6J9wpjGR3HvjJ9TjPJNc&#13;&#10;GY4KnmFD2NTSN09DswONqYCv7WmruzWp7h+1b/wUz+NXxtgm8JeHNS/4RjwwVZDpumuRcXcbdp51&#13;&#10;IOO2xQq84YNgGvlm7u44o11C+YpC2dm7JduckKDycZx6cj8diWw+yxNq+r2wkaWTENsRgEEDDt6j&#13;&#10;275571yevysszapfTu7HAjVlAwMHAGMBRnt05PrUYXB4bBU/Z0YJL+t+5GKxmJxtTnrSbZmeL9cv&#13;&#10;X0yZ4mFrDJ8qWqEEkcjJPXv245NWvh/4cbSrEahOhFxMCQG4AAzgAg+x7d6p6HoMvijUxc6m2LO1&#13;&#10;fgCPG8dT356jr1/MV0Gry5k+yxY8pU4JYE4yTz6jjPfvnuD0nPfQjur4zFy22NSCR8xCnk5A4z0A&#13;&#10;4+nTv6t+y5+0n8bP2TPH8XxK+DniRLC581Xura4iWSGYIsioHBw20CR1wGGd5BJU4PlkRjtoi7Mh&#13;&#10;kCnKvtyCCOvc9+tJc6/IImgtWlQO7Bjj7uMsev8Au/zNIR7r+2l+2TbftX+P7H4jT/DfRvCklvot&#13;&#10;vY3drocKKlzKmS9w7BQcsTuxwAScADFeEaj4lurmeSOPczZJLFx39s+3r6/Ws9nfUk3yTKu7Dt82&#13;&#10;QCB0yQOmQMj16euhaWljp9pJeNcLI3G5E7gHjnH/ANfjvTEkkVoNIur63+2OjhHBYZGATgHIz06Z&#13;&#10;55/Kv0X/AODYX4oSaH+1549+DdpchrHW/A/9rOryZC3NndwxLs56sl2+eAflXrivzivzrniiMpDP&#13;&#10;Hb24IG6WYc44BJzgDgc89zX1R/wQx8SaV8K/+CoXw7J8X28EOtJqemXpZwqyGSxnMUBJBJLTpb7e&#13;&#10;AScDnNPS1wkrxaP3a+IuqPJrmrXglUSL5Nlaqh3NukfMhQdiET2IJFXbXwdLp2raPoF9aqzx2/m3&#13;&#10;Gf8Ans+C3Prt2gD1XoelP8H6OPFPxbfSrhn8uHXJb+ZJE2t5cUEagkdRy49eh5657ew0+S+1u+1P&#13;&#10;YsvkxxtKoOThmbcoB6EjHrjGa3baR58pNLlPkT9rXwVD4d07xD4RtbErbyW/9qWXlOzJLazMVuEw&#13;&#10;erJKDKTg4WfbhQc1+Jf7Qvho+G/GA0K1RhGLqUA4O5487kY88ZTHGB0Ix6/vp+2jYR6b4Xg+JMdh&#13;&#10;K9to00iX1vvxmzuSkUg46lJBA4BzjZt45x+J37YHg6DRvixqrWFxG9urKbaVXWRdjSPnBGcjcCPw&#13;&#10;4yTXm4iPvHsYKo+Q+ZV13U/DfiSPUdFuLiGVWaMSpu+cEkFdgHI5KkdCPavub4B/EGf4pfBizt/D&#13;&#10;tiDr9jdqmt6xO+FgWTZEsjnO5tz8BcdC5PBJr4qTSI7HxozXSb4bS9kllyeWjiwzemOWUdfX0zXQ&#13;&#10;fAD9oPxF8KNYv/IuJTYazGbXULctxIu5XQj0KSqjggDjfng1mtTqkrq3U+sfjfr+jzv4d0a3mdWj&#13;&#10;QQTLJ80yyM0bOXz0bAKnBxzwO1e0/DXwpv8ADVoLJjCIY3a4VGU+ducFAe4UKOSvYrjrXxrF42W9&#13;&#10;8eST3QRvs05uCqkKm9nUsFA4PU44yB7V9r/BTW9Jl8B2/hjStcM8n2gvHc7ANqBCBIN2QGG1FUdD&#13;&#10;tzkAEV85nE5Xi0fSZJSSVj3/APYk+PT+BfG954c1PUI7XTfE87y26SOVMF+pbMO1f4XTn0BiJ5Lj&#13;&#10;d9oeM9Y8O+Pvh7d6F4gFndwzW6x6jDfsMSZxIN552jCEhuMFUx7fmfr+hxa3Yi40mT7PqK3ETFPN&#13;&#10;dVWYZKSg5OxhhGU7dwKggkqBXongz9q74nr8ONcstc8OLqFxpkYOs2aSFZo4OT56q/IhYL1Uts2O&#13;&#10;rAhQz+lkWZKdH6vPdben/APH4lyhxxCxVNaPf17/ADPg3/gqX4MsPDXxyuND0LV1urIX8xt4ZcF4&#13;&#10;IyMJE7ZJLABPmPNfLUYkj1GNmuCqpECdyAbmY8ZyO2M49q+sP+CnHivw140+IVt8TtFyX1Zrd4Qu&#13;&#10;VRdgLMCvVT8wUjIxs46Zr5E1C8uLW+E8hUM77pTEMBGycEHnPV67ZpOqzjpN+xRfvYpLWT+z/NZ0&#13;&#10;SJdqbhkMVyRngYyD+X41v/Dnw1azeFtSvLuKMOWWFXIBKjaGY85zgDGR/fArl9Lu5Lw3eqIvmLAp&#13;&#10;ZXZtoIKNg++RkHp9RkV6TZQSeFvh39ikRhc3L7DCspUgNsb7w5AGNpA64HI7ZT0WhvHVEfwK+HFx&#13;&#10;4k8f20Vrpaz3DybYSsLA+bg7VAPU559yQAR1r9p9C+G2tfC34bP8DtH065UPBpFrqDwyFDm/K24g&#13;&#10;BADhGLzuznCtDbSISrSLj8+f+CP3gLw/4v8A2qtB1HxTp8F5p+jXsWo3KXE7w+bLHPEsCq6cqVmM&#13;&#10;bkk/cibIxmv0p+Of7WngHwB8LTqmi+PdL1T4keIfiIw8QaVHevLFp2n26tHHHIwXFqZHSApG+4oX&#13;&#10;LkMobEznGlh5zZnOLlWjFK5n2/xE1b9mv4iab4Q8WaE8+iXdlJcWWpaSzSDSxC8azI+4nzIP30R5&#13;&#10;IZAJCdyqQPqbwr4ntfEOiCaNVYyFsMIyASCd24dVIIIIPQqfQ18jfDT4z/Cz9oT43eGtB8V6bPNp&#13;&#10;a6Dql1rcEjRxPHCLaWKWFwwwriUxKDyCrMRwATb/AGNPj54btPhjpNv4m1nUIL+38PWd1DdLa/aX&#13;&#10;nlL3MJL4kAX93BESMgEhuhJNeBGbavJnZOi7aI+gviNrHiHRtMnuLXw9M8drIxW5jXcNm0kqVzu4&#13;&#10;OeQOAevSviD9tjxquoeGpPFmg3M0DWpEjRwSBjYT4xFPGDyAc7W24yCGGGSvujS7nxxH4bj8Q3ot&#13;&#10;9S85RJJYQSgPHEQAGJTcp77lG7bnALV8B/8ABS2Tw9pPgK41yyg8n7TBc28ly4YKd3+rdXHy8gtv&#13;&#10;BwQVRsYck5VEndIvCyiqiTPzq+KfxI1z4m+N59W1O+ZpJhkzDgTFVVVLZPGMev8AFk81W1FWkhsN&#13;&#10;R064PlS2wlTGQGIHJPIxxvzn2rjtflmj1IyyF9jXBcmGQblQc8c9CV6A9s8c49F8LadI/hfSNLii&#13;&#10;dXGlhWkSTkBEIfr6ll56c9ulb8vs4pnpxfM7I91/4JSfCi++JH7YOmTWQMUejWMupRSrA5VJSxgC&#13;&#10;uBnKgyl8HjHB4OK/Zfw7p1trdzaiOynsblZvKltw+RE43LGxwBypUK+MBjHkZ3DPxB/wbg/Ce21G&#13;&#10;w+JXjO5so3nWDSoLWa5tUJaIvdidRuQnHyR8Z+bPOcCv0+8R/Cuzs9Z0/wAXaY+26ijC36Ky4kfK&#13;&#10;qj4xw+QoJOc7cHoa1i7pHmYqX71rsfIP/BX/AMXweEP2VfC8Ys0kTxP8V9J/tK3DfNJDEDqMgUA4&#13;&#10;x5sCr3xkDgdOG8AeOtQ8Ry/27plheQ2EMrLb2t3cMYWOCCQgBC5BYkg5z+daP/BVcx/Er9qb4V/A&#13;&#10;XToJxpXhGzvvEOrlSCpF1MsUEWCD8yx2zttb+GUN6Zv2qWlppEOnXum6etvJAgEqXcYAXPl7Ap2y&#13;&#10;bvMYnnIO/wCXaCQO7Dy5lJ+f6HJUio04d3qcL4T0XT7LxrqWjwZCS3wvLZtzsyJMMvgtnkSAPnqN&#13;&#10;3GOBUPhjwAnwi+K13eeHC1tY68XuDahvliu/41GeQrjJHTO3HOMnpvF6XOn3Fl4nnhgcKnkvMJgG&#13;&#10;kUKBGJIwdykuH69QV59YPFuoJ4kgiV52eZXCmQjJQqQyEZ6ZAjOOvOOOa+HzGjUw2Kmn129D6/Jc&#13;&#10;XGEqdT7z17wh4oGr6cbW6slki2q0wYD5zkBTgk9PpxkdM1oHS9HudT3eSrrHlkG3gDnI9u/51y3w&#13;&#10;i1i01q0inULEuRvj2YKEZB6d+nTseRzx7Lp/w4S80xdYtFMgVj5mybgY/wCA9fXnvXFRqSasj9Q9&#13;&#10;pT9mpX0ZyOq2ekaNa/aLTTI1mY7nZ4OR0AOQf85/Gue8deLriHwre31vLGEgs3kcKhQIVXd3OOvG&#13;&#10;fftXZ+NPD/l2jWxmbejDySE3Z5557cD0A56VwnjO0GraJY+DraRH1PWdRWB4weGhDAuDkYGVyoPH&#13;&#10;LduDUVK95OJFWEYYd1G9Eavw60Ky8B+CbK0W3hmuJESK3jeUhS0hEkjFuu5UAbPf6E5zdA01rXxt&#13;&#10;ZavCrSNEim4tyDI+1ydxAAyx8oAnjO0+xrv/AB34d/tTx3FYWMyQ2enWoG6MDEJ2BpCp25z/AKpV&#13;&#10;IJG0OD3zharYWfgu11D4l+J5XsrLS7aXUZrmOR99nZ28buQAq7JB5YKsv/TQHGaKC5nofmlWpdt9&#13;&#10;z5A/4KufHm51/wDaH0z4U6feRyWXhDStht4VP/H3PhpmJ4J/di3HHHy+5Nd5/wAEjkjvPi9qt42c&#13;&#10;L4SurlQSW2sZ7ZPXrhm+nX0r4a8QfEfXPjR8Y/EnxK8Ql/O1jVJZ2EjgomcgKOT8oyQBzgDjjr97&#13;&#10;/wDBL3SLbTfG+s3yH96nhd4lQRbcqbm2JPHAAKqPfPtXvZfDlzCmvM2zCm6WRzXl+Z9ytqkTBVUL&#13;&#10;93jK5IwM/nTk1eBVZgjEZPAJxjpx/ntWK145Jyw3HGd/ce1Piu1lTMbNlmG0jIGO+a+2u7n5obX9&#13;&#10;qWrJuH3h0KkcnjOfbivyv/4OMfil4jvta8BfBPw54qtI7N9LfU9b06EM05Y3IWIy7eQmI2IVectv&#13;&#10;bOIyP0yu76GyBd5fLQDDOy7gATgcZ+Y+3Xnivxx/4Kb+IvDfxG/bl8c6tZ2777aCysbSRp1iAlt7&#13;&#10;dPMfIy0qEMwQryQEwBgAVKqoQudWDp+0q+h8f+A4dPtfFN1CPD8720UiRC5RZcbQDhlOwICXUMFc&#13;&#10;YwxQA53H3rwf8M7m00O41x1IbyTLG6Yk2DcFVm5OMlQASQORjGa4LQNAvdF8Tw3l5dNFJCd0EEm5&#13;&#10;RKpTbkNuUKCPL3MzdM8HAB+rfAGi6P4h8OW9qQpAgMMIDZZEOCwLZJ656cdwOc15GNxGqsfSYDCz&#13;&#10;qS5VufOHjLTLw2aQS6YJ7p4T5UsU+RsDMu5Bn5QcuBg4+XAPBLYF14Z0DwxI4utLDRm1R3leMOEE&#13;&#10;yKSMHADqGU9M5TPGWNfY5/Zet9Ttt+j6d5ca7zl4gzOpyVyQDg7skD1J9TWBN+yhruo6edAu9Dml&#13;&#10;FuV8tx8ymMbQQ3HB+Ug49PfFcqrI+gWR5la8YM+ZfA1iLCQMdAWC4cK9hIi7hIoUyZOVbDbo1UMD&#13;&#10;nJKjjOPf/CdrHdm50UrEUktpFMbQLIyqEdeCcZY4YZxwD3LGvTPhv+xdqun6gNQaxjm8ud3QTXW0&#13;&#10;RhQ/fALDDPjjkN0r1y0/Zhj0y6t9Yn0tmZWV3eCHEkzDkscH2znuSOo+9yV63M9D0cNkuYwX7yFj&#13;&#10;53m+DOoQeG2OmaWGluLFo5QZMhEUAqSvG0YLfLuU9M54WuS8VfBq18F+FWtdEazFxLbO9vdPEv7l&#13;&#10;WGyQRjY/zgYXcg4DDua+xbj4UeRePONOSOJ3DeeQGaIBSp2v94Ngnt/F7c8V8YPCdr4UsW063sEa&#13;&#10;0FmrXiyWk1ySgQjfhcs7HHVscjbyODzUsbVjUSHiMpjyOUkfnF8TPDknhRtOjgsQ11PZzSqkKZkj&#13;&#10;CuXX53YuCxZvmYDlfbI674FfD211TXLPWrqze5tiSQY3aNgrEAkhjhyqLG6g7uOFILYWz8ZLdvEv&#13;&#10;jW2GnxLZR/aJIjYxRvFJltgYCNlHAUkEKNoOOQcGvTvhz4cbw3450uK6uohZ2ECwyx28aqskUilF&#13;&#10;Qs52oTuDA4++VJKiPFfQyxX7u3U+UWCX1hroeefE3wt9s8aanY2WoSXNg0Ukklvb2OECLGG2Ixdi&#13;&#10;qoQgIJLAqAfvHdtaT4f0DSLWXxRo2pzQyQiWKK7kji342xR+UwRThiAcNtwAUGOVNeh6x4en8L+P&#13;&#10;rrwdd6N5hwDHtuRH9mlJkVlJByVDuHDLlnCkgnOTgXnhbSzqoM63SS6CGs71VAk+1Q5aNkRTyBtU&#13;&#10;EocbsNng5rBVnJKJ1PCKOpjyeEdI8UedqusaNdW9/wCdDDYNNNHFDcxfKIvLMgGWxsG7HKv/ABFT&#13;&#10;t9Df4AWwisHs9Ugmtbu2m+z3vmbTLBl0UMhbqsoyAMuATnIIxpa5pWleFfHKT+E5GvrOS1hTSVin&#13;&#10;WISAKFGxwAVYI+Qw/uZP90ehPbXWm6nJ4dFlJqL6pp8N9HGCqoGVT50hXaCrKhf0J2KMbvlKlU5d&#13;&#10;jengqcviPmPxx8EtZ+HXiX+0NHs5ozBG0tq0W1HjlIHlujcYzgMMkEE9VNcn9oP/AD7an/4DxV9m&#13;&#10;/EnwXpGpaTPc39jqMiFDBp8ryiHdHGsca4zLlyUYgoSAu0KQATjwf/hT+hf9AdP/AATSf/G60p11&#13;&#10;KPvbnPXwFSnP3Nj438ReHZ1R9d8J6otxYSorW4L/AHVIX5TyCdvHUZJ7EjI5+6RXtoUmikik3Bdq&#13;&#10;n+Mknfxyw6jkdeexIpnUdd+H+t/a7bU/P067l8yIqxMUsfqpHUnIIbvj0rau9U0HxJavPpt0bYum&#13;&#10;WU/Me42nuPvjjOM8YPSvrbHwD2OWu4FSKN7idUJBCPnaTjjBGevfn1GOc5oDMUELXDqVfgtLIuSo&#13;&#10;IVvZe4PAPGBmt7WLGWJZEWUr8g/eLkEe+MAckEY6Yx684N+RHbN8szqrABQ7EhScbfvZ7/0JHAoB&#13;&#10;O5VmutiNGjkiM7EjLAtjGc5Bye5z1B7ZwKZCYzcidFebLjDphfNbJy2PlGeScHuKdbWjGRYo5CiG&#13;&#10;Y+YI9wJLZYk8f3s59xnnAp0lnO0bwqybGGJXePJJ3E4HB9RwM9B7UDK93I0bujM/ksSWCISQ3IB6&#13;&#10;5Jxjp1x0xwbpneO3aNN42KOEb0J5yO2QSeTjAp8e6CAW80aIskmSQoChc9fkAIHOBknhh2wRWivU&#13;&#10;G6eaQyln3KidBlsZPqeQef5ZyCZYknCSCNE3uVwWWUMQCc4zjGPl5I568daZNqUMU7W0twfKYDy3&#13;&#10;DDgsgPJ7D2HJHTOeYZr6aW8FpAplwq7VeA/JgYbjsNpPrxkgdcUv7MWSQXEMYch8hC+CQDk9QOR8&#13;&#10;vHUdsiglu5JJq0YYWsUrC4mVhIVkEa5+XknGAdxPTk7eecZa/wDaBKmaR5cthTGrHOM8cDn8vw6V&#13;&#10;MJ1s4zbiOIRKNqLHyBgEDaDyAPUdvpxMmpWLuqWhHlxqFkO4cDupOc9Pc9umKBpXI4fD2r3AL/bX&#13;&#10;mZJGEbxBl5bjAI6HP49c4NMm0uazjaSSfbtyy5UgEYznIAzyB68kEgZpf7Wa+fyYvLCCNk2gBmjT&#13;&#10;BAOdvDZ9eMcHpWhbagZg0jRQRlkOA6YBPJPT6nj37AE0FGU0q3AVmSNty4dSHOcdxn3A5PTJxzjE&#13;&#10;czJHeGGW4DhjlCzYAXrnPcDPYjp1A5qS+jNrMWiuiqAYYKgyVPBbpycYAHT3qC4VEYXtpdeY7gM0&#13;&#10;kh+c5wMgZ6d/TH6gE3hZbibVJrl5CiquxtsgLMCScHPI6Fe3U84Fd3bajaaFHHLcW6X87kMkROFR&#13;&#10;RkHOD1B3Hv6dQa5rw5p2LON/s3mSSYdnc8DGcHjrwSQRkdcZrb0/S7W4vfNjG5lUrKz5VXJO79fU&#13;&#10;+n0FbwVokPc5qaynn1FLi4twS21irgoVHU8kDA5B7Hjn31tK0z7JKIbuORowuwxiLd3PXGeSM49u&#13;&#10;PU1ZW0hmM8kcsiBiFgQcbgMckk89OvbHpWp4b0e6nYz3sQCqdqyEnqOOQfY5zknJzzxirK4hLbRc&#13;&#10;3O1IFkiX5Y2OVHXOMY6HJ6f3u3Bq19nIbyjaNEvmMMtgKPl4ByOc8g//AF61J1Ef7u2AyItq7cA9&#13;&#10;hnODgAY//VVGyhP2jDzSADIKM4b2BxnI7c+x96AN74a/DnXfiBraeG/DLQfaxamb/SV+QAFFVMqp&#13;&#10;K5LDkjb8uCRWz44+GHj34bal/ZnjvwPe2bKxLLND8jdeMgkF+vBPTB6dMjw2byxli1fS76WG8tZA&#13;&#10;9leW7lJYzyAQwIK/eIznrxXXeIfir8UvHmk2nh7xf4rm1G2sblVDSov2hkAICFhy6gZI3ZwzZ709&#13;&#10;QOLu/sq3TmxkfykATDSbl3cdyeOCcj29KrXVrDcyqyMFjDAkBO+c8+3f1rauNOFxZkptLMu4ueQB&#13;&#10;njuSee/HbpWaLK+d/s0w+fLb12YGOemfp1HBqrWA0dOjluLSOI3AXdghpEAOG6nPfIB657Y9uP8A&#13;&#10;FfglYnd7SFIfnDwy7cbGHJRvbHPHTH412NofsrMsuR5RyXimIxkg4JOSf1xjjmm3t59uLo6bVEfa&#13;&#10;PcFGMYJ4Ix/Sk0mBwLa1rF54ddtPjB1ezKtHDOwIkEZBeP1BZdy8AkZB7GsGbxx/beoRTmytoVfG&#13;&#10;8+YXZAvGegCeuByccV12t+GpbTVH8QWarFIFzLiNSHBB7ke57A/TFeW+MY/7A8cubVyI3jW48soC&#13;&#10;oDF1OBnJB2twD39KymrIDY1/z9R1BpLoqqqCcs21VQZzg84x19vSszU/A17fRrNfq9vCFy7k4kx7&#13;&#10;D6Hr15+tdhoq2l5bLqBjKxuB5a4xls8LjnjjtnNWNUtZrq2VRKdiKzIgB6nOOOPyzxWIHGXf2HSb&#13;&#10;c6dpsPlW6qQqR98N1zz9ff161lsoO5kTGASVyDnv04z3/TvitG9t5QZFM4bYSU5zgdcHp/nFZV2Z&#13;&#10;2kFvGAPLJGcggHaduTg54P0/WgBk04iYtdMAApGFXAznHU9un5+uKq+a2pAPasBGr8SOnJ4IIB9c&#13;&#10;/wAjUht5pfLtxmJQckRt0yO3T8xU0bra2xgjXYGbghunA9ue/JwQcdaQEltaWlnbr9quFEv3yjAb&#13;&#10;V6dcE8fp7ekyS2BD/aInlTOFiVRgHOAT6nrxnriqk8Ti2DzT72DBg7Y5JIweeo/+t0rVs/Aviu58&#13;&#10;H6h480/wdqt5pGnukN3qlrau8UczjIV3AwvXn3K92BI2luNJy2OAkttVt7i4iszu2SFbiJmyo4JH&#13;&#10;fg4DdPTjmt79nn4u6h8Afj/4K+PGn6ULl/B3izT9bjsmkZUuPstyk/kllGVVtm08dCeOtZ3h0Sah&#13;&#10;caqL2EeYzRuFwPlxuGADnj5sd/rWxp3hCcs6vORhMAFcs/HJzjrznBPc+xo3Qj+qn4MrpWu69438&#13;&#10;f6LewTokUEGnXlqdySpPHFK+09PmCj9OldbpmjX2j+EbiBwDLql+8kD7ufLAKrhsHPIzj3HvXyt/&#13;&#10;wbvfGjSf2j/2ApfDLajFL4j8B6nZaJrOnhlWRLOG2MVjcBVYsUkhiCB2A3y29wAMLX38nggQW4v9&#13;&#10;QMrGBxtjZQERP5/dAPrjHTttzOUUedUg4yaPC/F/wi0z4h/C3W9B8W6CJLC9hNrcwyR7iyODhwAe&#13;&#10;quI2Bxjpken4Oft3fDnV/AvjmPSta0hoL2w1CWzvC6oHdopgFJCnH3AAPxJyQa/pH8aeGZZdEuRo&#13;&#10;iRfPCwBkXgE8jkEHr6nHTjjFfkz/AMFwf2Zb20vdQ+Is9qot7/yru1MAP7qUN5cqydySCzA8f6r/&#13;&#10;AGiRjiIXpXW6OvA1FGryvZn4xa7eRwSarcrhZZklbzAOVQuof6EjH5HpXFCB/s5SaTJM4A2nLAEn&#13;&#10;g+/yjHXsPp6R4ytbe118W91FtQgpPHtxwzKTzjoec/X2FcK2lyzXl1ZqSypIFc8nJ4A5xx97P1/D&#13;&#10;HDB+7c9d7mp4R8YXkRkvpC/mWcoDyhTukQk4Yc5yOn/68V9p/sl+OdVTTraz/tJpI1jeUyscHDYG&#13;&#10;0+pAUY9dx9q+GPCUdxd+IL+G32bXcceYQA24kA5HXJH4196/sReDVtWtre5dZHQpFdbhjHVjjseD&#13;&#10;tz7cY6V5ObQgqR7WUSn7U9+0zWJ9RxLeSPExUhVZSPm7EMcgEE/r6Eiub+LWqfELwXfL8SfA96E1&#13;&#10;fThJG8UjsEvLaRds9tJggskinBHXOCMHGPeLKy8IWejtbEb50UnzXtsrnPB6D2/TrWH4h8K6F4j0&#13;&#10;a50uTh1hIVvLDAjtg+mcnGcV8tCu6NZTj0PpK8Y16bhLZnxX/wAFafh/pfh1PBHxW8BxwWvhnx3o&#13;&#10;9vrmg2auWWxaeNWntiCzqDHIzAruxv8AMwAK+PfGkTSWkNtHKU+0GIMxQ52uSRyOoxgZBr71/bJ0&#13;&#10;T/hJP2HtS+GOqyj7b8M/GovdNiXakZ03UGdiScZkYXQnJzjasiZJyBXwP41lkt/LFt+7aWO2ZMEk&#13;&#10;xBkK/Kc8YcdiO3vX3dKrGvCNSPVXPg6lKVCcqb6No6PwzoUVr4Ns9PuYg0uoygSg9ETqRwRk7ACO&#13;&#10;emOnQ9l8Q777NHZ2CzEop3n5wzOAvzYJ9OBnj73X043wzdPf+L4rdwiCGN9mPlCLlAFGBjkYH0Hf&#13;&#10;FaPjCVZvEzxCSSSK18uASAA5kC7nPfvj645pSXvFQl7p9D/s3/tS+IP2afDurab4LuY113xBo9ss&#13;&#10;Op2Usfm6btuTI5+6xyQigp8vDqxyFAb6Q/ZT8S+GtG+B/i34pfFq/i1DRbpri4fTk0fTLq8xDGzS&#13;&#10;XRuL22nkhPARFhMbSyN8zqEG788/DL3moPJqM4fzJWZ7gtOp4JJA55+XPXgcnpXptn8Q/FbeA4Ph&#13;&#10;uupeTpksi3V9Au4GVwqYVuzAYyAepO7khceXjb6XPRw0FJNLqe6/D34/fBzVPiX4gub7w/r1zaa1&#13;&#10;4eg063ubnU2kNhHLLFDdTskRXfILZdkZA4eNWweg+wf2e/8AgoX8APhn8VdK8JeHtTvLPQr7SLDT&#13;&#10;7p4rEw2FtNHNfTMshkVHVA93GAcbfv7sD5q/Pv4O6BbXt0RdllS5Cz3MqZDLAmVjUgHJJAlO3qd6&#13;&#10;nvx9MeC/2fLC98H/ANralYrHPd7pBB5gYRljny93RiMqnXouRknjxJVVCWx7UcEq8LSP010H9pX9&#13;&#10;kXSvC0vxZ0L4j+DLfStPKQard2uvQfYbeV1B2ymNtsEnzL97GSRhSxr5I/4Km+L/AIA/G79mjxN8&#13;&#10;Rf2d/GWla3LaEDX7LRr9Lgvlx5UqvCXTcsuOpzhia/Ob9ub4JaJp3g1PEOsGW2TT7uNzcWjYZ03E&#13;&#10;MgwP4gRjI+8F7A1l3f7Mnib4R6xZx22um9tL/SUvrC8hQo89tJGCV6jI65wT93nJ6dUFCpS57nmV&#13;&#10;sG8NXUUeWeIYlurHzoZpGke5wpVTyrBs7hjr/wDE16T8N1Op6ZbyRylmXSGETsxXLHeB0wOQnb1F&#13;&#10;cx4v8O3K6Fd3lgojFttaWBGPyBdw7+m4cdMD2Negfs82g0mMuj7hBpZVUlOQ7ltq4/MYGOBwOAaq&#13;&#10;s37K/Y6aXxn6rf8ABD39nv4pXvw+1Tx7oWvxaHp9xqTafb2i2ple7WFUibzOUaJQyMAUIJLNymBu&#13;&#10;+6p/iVpvwC0/xXd/F6a1W38L6NFqs+pXepq6lJJJVjLSeVGYwxgwkRLscEBpCePnX9m39oz4Yfsq&#13;&#10;fsLaLqet+KIbDS7FDBJNbyo8uo3U80km2MKGctgjcQCwwx/gKn85P29/+CiHxK/aD8WR+CPDUsrP&#13;&#10;rmtqNG0Tzd4nvCTHHNcFM/u4Fyw6qpLsASGlkzhN3jCmrzf6nJUpe2qSnUdor7z6f+Dfj7xD+0V8&#13;&#10;dPF37Qt7YBZtT1EwiK3iEZgQRApCcKqhUhWKMkkFShzu+cj0y5n07RLL7TZa9A5lISMf2xGvlMzK&#13;&#10;5MapIZHOV252+vUE1yH7LXwc8K/DX4Z6L4Z1ZzPGtqst1OnzTvM8YeR5VOWzI5ZiwUK28EHJNeqe&#13;&#10;HNL0bxHLO89h9nljULbwxIkYVSfQY+YqDncm0leuMmvbo0fYUlC93+p5Naqq1RyW3T0Oa1bSPD/i&#13;&#10;nw23hrTWa3OozAXt/ApaPcSoS3EjZIdTtLKNw/eIAwywHjMHifW/A2r3vhTxEyLeWJ82zuQEInTa&#13;&#10;cscA4AUsehwAVz+75+o9Sk0KSTTmsHtLefzkWEtAXYDeVCOudh+bAB+UnOCTnnz/AONvwOtfilpM&#13;&#10;89pq8cOs6ar3LahLkIWG0lCxAwCWxtPAYHHIweDMsAsXT5or3l/VjqwOL+rztL4Wcb4E+JGleH7d&#13;&#10;ddntrpLNrrckkUYZCZCm6Ilc7SMArk7GXADA5x738Pv2p/hVplhF/bXitfs0sY2W7RZJ4z26gd+e&#13;&#10;CPrXzP4dsdT8KeCbzwpfacNP1CSIb7LVYWSBgclXiBjxIuQCMP6dMkHyq91Px3qXjaz8GahDdpBp&#13;&#10;8hDwlJkjAkO/cFjw3lng4XGfbgD5N4Rwq32aPvsHm86eGdNu66H2H8Uf2tfB1+rXXw58Oz6vKZhF&#13;&#10;HZ2moWsczgj/AFhRpd6Rg4BZgFGetcn8Ntf8Wz+J5fFnjDUNPfxBdQsLSx0u5cW2i2RziQS4Vmdl&#13;&#10;+YSYGWRXClIAz5Pg7whoFzFaW97r9jpYeI4lt0kubiUY2uqxT7S77dy7pC6BgOAa9o8KfDDwp4a0&#13;&#10;JWttOns9OMhkaXWWkkub6ZeTLNvIlnkKqMoMgEf6xwMVzVMPDVxWrJxGcYvEUfYydo9l+p6H4UNp&#13;&#10;eaaNc1qaOWKUK4R0XDA8gY4xyAzL/eOMZyK+HP8Agrf+1nocGhH9nHwbqEEt7qd0k/iPykB8pElV&#13;&#10;4omckgMXVWZQMgogyACp9R/bf/ah1n9n74D+INX8FNNYarb6FOdLuJmVmhmKlRMSDteQtjaASo65&#13;&#10;Yldv5VNdX0uprqmqX01zdOfMubiX95JJKd2WZmJJOcZJJOep612YbA1aMFUqK19keXhuStVck72O&#13;&#10;o8G2n2AxI6bmycArjPryMdc8/wBcivvz/gmnri3XxL1W3+zLGkXhOYMOB8zXVsckeuPfoK+DfCMc&#13;&#10;bW0EkUzgBhhUIbvyx4HfGOeOfpX2V/wTk1saT8VJ9NkVma/0KeBCUGMrJFMQCD6R+nOMcY568C7Z&#13;&#10;hB+Z35prldVeR91w6mA2fMDDHVVORg+npz+lTJqCK3zhl5DY3YI6cfSueFzHtA3nGDkEck/j/nrV&#13;&#10;q1u2iClEIbkYP8R6/j3/ADr7U/MTbvHj1C0mtJUDi4gdCki7kOQV+YYORz3Br8ONZ0DV7nxz4n8Y&#13;&#10;31rqltbyanLfWZ1JyZ1T7gVmAAkcIQrHHDq3AOQP2ve6aeOSOMpGWBUMxAGSONwIwVPQgjmvy11L&#13;&#10;4OaCj6vqFiIvsepXc8629igkREeR2UI+0F0CyEDPBABrkxk+Smj2cmoyrVJKPkfMM2o3WqyzA6lP&#13;&#10;JslfyX3kiMJhSyDBP935sYHA6ZA7vwp4u+Mug+HrWbSbLSZbgQiaKa5u3+ZCDtDbUIVsA9MgEHsM&#13;&#10;1k3nhTxFpGu6nHFHPEm+QwSSrDM+5V3IhDnJUnblucb2PznIDtd8SeJdDuNP1S5ENtLNIR5cttsV&#13;&#10;FbOXfPJwWyeoVgBhg2R5bnzNdj6LCt4erzHp3hr49ftZWQSabSvCscWzCOmozSFjjjkxKCBz2PBx&#13;&#10;0roD+0F8fUuJZJPGfhyKdIt3kx2E0wILMduVkXgjdge3tXkFn8VFsryHTr+G2jt7mR1giRkjQMys&#13;&#10;NqfMR0ZCqnhsdSBis/V2v9V0i6S1NwlsWWO6WOY7CFc4BVj8rZduRyA7qDg0c7k9kj6R8RV6MEqe&#13;&#10;573of7T/AO1hc3q2nhqbwrdtM4W28q3eTfxxjD5ViMHljnjjmuh8MftI/t139vuT4m+Fra3kVyM2&#13;&#10;LHG3buG0T5Jwy/dyDn3Gfm/wk2vaZfRWNz/atsLO7aGW7j2hgq/NsVskGQbgMsT15x0Pa6J4s1Nd&#13;&#10;IbRZdUlfKbZFCEEHBDYwBtOCcBicBSe/OU5NPRI7afEWIrQ1Wp7r4J/ac/bN1KWXSL34k+CNRhyR&#13;&#10;OL3wsItu7neD9sB27eS3fHDZOK8w+Mf7WX7StjPdx6honhXV44I2PmaTqE8MyjBJbYQ0ZHHyncB3&#13;&#10;JGS1VLXxdoh8Kyarpckry2tnA0ME+BIFkVhu8sAlypIXgHAJycDjnbHwX4l8R65IjSQxtdvued53&#13;&#10;iba5V0DmTau5RtLcYB3DOcA8zs5XaRyYjH4ipH1Oa0DxRq19cJqHjjQrq3N86TwRzqu5BvIZcrgs&#13;&#10;wZUwCCCGJycg1ufDbxLcar4jlkk8UIjWd6YlH2ncxV1AUMpILoOp4IIUg8Bq57xp4Pg8HNCYRJcS&#13;&#10;SXKx3cE0OFc7Mp6GRijMD8p2+YPmAbFdZ8AfAMGueJ4tUtLOMBhmexhgbYCOoJLcnoMdOQPr1N31&#13;&#10;PEUJOpy9T1bxfqcHi1tR8Urpptppo2humLM+9JSu5i74G9QOMHjOB1xWF4ktb3VPFX/CSR25D3bR&#13;&#10;qXmGxkm3TFgzlcqzAkZOMg7icE7PoL4c/DbThoaw6ppxjSeQbombO4AsTnIJJIx65Poauar8FtC1&#13;&#10;C3kWPT5rlJLwvIkkeMqWZgMcBwoOOhAx0NYxqqMj1/qFSUFc8T8QBvDXijR/A8FhBCZbc2eoOsKx&#13;&#10;qJFMUfzBeWH+tG3cclmAJABPWaV4N026uG03xBcrcXG62voYoJVjCpNKqTRSmbPQMGU4b/VNkAhR&#13;&#10;UvjH4bavdNrPii/jMVyYFEDMCHkiAVZWTaTsxtQgtjapPXmtF/GGr6jp8mqwWlvHdS2ux7uSaQb0&#13;&#10;ZECfIFdflWPblc5BJwBtxre6J9jyNpoXwXqTf2drMrai329rtJrlr9wVa3kA25wc5GW3NgkCRCSd&#13;&#10;xA38XX9/w7/39b/4usfwPPp8At59M8OabEttp7y3aSoUAKljIECHaXSYoOQS4ZcnlSrv+ErT/n+X&#13;&#10;/vwn/wARRZ3FHVan5N+MPCGt/CrxZe+FvE/hm6awhumj1PSLi3MbW8owjbCQdrBwMoRjjBPygjH1&#13;&#10;v4V3FvYm/wDDF88sMsIlikiGPMQkDDZUkcjBHG1vpiv3M/br/ZT/AGa/2yYNX8RafaDSPGunWphk&#13;&#10;1/TFGyfYpCxXcRG2bA6S48zaEAYqAp/J7xj8L5fAviOfwTchre80+4YIih9suWH7yHkhkbJIAzyO&#13;&#10;3b9FxGGqYaSUtUfjNKqqiPBrbTfHKtI1+pkQJsdGyCmQMHAGVAORnkf0rnS9RQqZXaKORSwwAdrE&#13;&#10;tk56g4A7gjGScV6p4j8LO12t1aX4tdpBkhdAWVwehJ5PTOO+cd81hanaXEsA3JEo8vake04Un0yD&#13;&#10;weeefwrmZ0HIPp9u0SJdCWYbERnH3envncNw+6B24HHFaOK4jP2iNMybFRUABJOSBkjnBGcZx0PT&#13;&#10;pWzr+mzxKGtvKRmDSRokhEhbpjJYDHC8txwOnSqNxPGpaWSVo2BHysu5m5PHrnsQQO/tgAxbiF4h&#13;&#10;5S7WLH54ZIl+8cklSvbkHjPb0NNEMu8RNd7oyzYZowsbfxBueSeSOuD0wcZq1cmRYklkiZDI4Pkh&#13;&#10;xhwpHZeCcL0GQBn0rKn1g4jgigYvuYAFt2MKy5yCRxkZ9OemRQJ7EznSdCWNJdU82Z41aOIlnOQu&#13;&#10;7rj5eR24wPaudn8WPeuFDkRErGjlduQAQcAjGOowOOCRjiqmsXF3qF4TOWkOQUJlUMCQMY5yc4UD&#13;&#10;3HTGRWZIVLrBPNOE4OwPuDDBJ5+YAdTwf4vYgBKaL63QeGFY3MnyczEfNnYu3aCRz94Y4xjnrgTv&#13;&#10;fTPtiuI3RY3+cCMfuyTgA7cDjp6AAdOlUI9Ph81priJUKIfN2A7V64G0jknAz6c+tW7e+H7yZZCF&#13;&#10;LHesr7gD/d6Ent6emSeKCk7l6wvEugjYD/vv9UVIUZGcHI56A5wOF49r1tdwpDJK97FIoPRR91j3&#13;&#10;OfUDGecYPXBByZYGgkkiYISBubLKD827kqp6AAjJzwOnFaNhaTPcSvLGNj8oRhQpBx05HJz+OOua&#13;&#10;Blua/wBiC3ndpFVlWZdh2E9M5zkYz3z6jpTZ98FttjQBYoSjKcHLALjGCeh/qM9CHXcJniSVYGaQ&#13;&#10;hmDMMdzjAPTkqOnY8VmT3yjT7mWaZmxHtKM2cfMeOcDoSSO4+uKAOv8ABRTWQNMhkAYQooVVHy4x&#13;&#10;ksw5GD2IGAQeR076HwzcwW++RGRJUCh41wSCeg9OAck9cetc/wDDrwbd6HfzaremGS2+zDbNHJtK&#13;&#10;t8oBIIxgfMDzntya7y2vobiIQQh/KIIC4+VwDyce3PP+NdME7akPcwH0RXu2McRjRFZlGQCMjGee&#13;&#10;+T79fwN2aMaXZnSrWApIshy5yW+90PXPf16eg5s6rJNEpWSXzA5IIDcY467fpjPTp1zWDepcT3jT&#13;&#10;rK7KxBbChhjIyT6AZ6nHpweDT0EMS4hmZZ/ORmkHO5QMnjBwARg5x1P9Kt2aST7nD7DGpAXy8ZOe&#13;&#10;h3deg59qzIbuzgjG595iQlSW/iwemD78cf1q0dTtBB9pgIGwneHHVsknOR6c+nPrUgbFlcwhc7mK&#13;&#10;AFpGZi2GGCQO2ent19a1I7lSi+Zcg5U7AhU42j0Jztz6gcYB71zNlrp3G3VY5cSffwMdeM+nI9cV&#13;&#10;pR6xGAsigD5t0vbBxySAec5IB+npTQG8ZJEi2xriRkAZ1i4VcjOBkdscfz5BpWyW8jNctKjptZgy&#13;&#10;nlgcgYAHPPGfcZ4yRJHcCe2LSPGiowJAGSi8cY6Ent3OMe9XpdN0m9so9Qt5SzhipIcgOT1O0D3P&#13;&#10;HB+vNUBmRxTTkL5T7U+60fPA5HUnA4HTs3fjN46W/wBnAulKyEsXSIhmzzxuP54Pt9Kdb21q0asL&#13;&#10;QkElm8sDhR0znI64/A8Y4FaFvA6s0UQYlWwDsA2nbxnJOfryOV57UAY13oMCWrPIHklfflt2d3Ix&#13;&#10;yfYdev58fOXx/mt9A+Mlg0ySrbmwjDo8nAUyyDII/hHBwee1fSuptKYF3qVDOFjkLcOc8HaOvTt3&#13;&#10;+tfMf7WECP4u07U4yv76yZW2knBVzxk9eGHryaip8AL4rHW+FvEC6dBDbtG5gIG52X5uvykE9R9R&#13;&#10;/QHau7t5reRUK/KxZVUbtx7Htz3JHpj6+YfDLxUdWsza3lwvmxKFfd1I/vHjOD39/wAK7mGa9fT3&#13;&#10;FnGZGQ7TDEBuZcjlM4BJ5BBPfjJzu5gMDXJ2EjQQzoZHdSz8gDIHGM9/ocj86yZ1MPmKNg2ycDGf&#13;&#10;xxnOOf07VrajDbW9n9vspA/myETO74bzO4II+U5GCp6YxisiaR/Mk2MVPI4YHOTjHI/zzSAJp7i2&#13;&#10;YCUIqqcOO+CCMen0A56etRbyWZyC0a5zlRwBkcD0/LqefVk5WUySoRtAAdFXO3A6/wBBj26Zr1D9&#13;&#10;l79lTxp+1D4zYWdpe2vh/T5T/a+rqisCcE+TGSCplKkHJ4UfMR91XzrVadCm5zdkjSjRqV6ihBXb&#13;&#10;Nv8AY1/ZC8UftVeNftE5utN8IaXdoNd1uIJ5jn5SbW23bkadlIJY7kjVwzBvljf9TdE+CHw38MfC&#13;&#10;NvBHgvwzY2um2ls0UVgvzoyMM5bPLM27cxbJLMS2STXHfDzwL4e+Dngey8H+GtIjsNP02Dy4LSHI&#13;&#10;XgknLHlmLfMxJLMxLE5yT3Pwh+Kui22qSaNqwaSMMxmViTsjwdxX0I4OenJJxyR+cZvmuJx1e8Xa&#13;&#10;Edl+r8/yP0jKMqw2Ao2krzlu/wBF5fmfk7+2f8BfCfwO+MmoP4QjS2sdYiEkenx5aO2lVk37MdIy&#13;&#10;WyBzjkYAArzy1W6ngRzM2Q7DzFGCeM7ugPIPTJ6V9Gf8FWL/AE6b472trozxtbqZNg38kGSMgYbg&#13;&#10;ZIbg/rXz3o6p5szq4Pl7WbDDkY75GeeR34/Kvvcsqzr4CnOTu2j4PNaUKGPqQhtc9v8A+CbP/BQb&#13;&#10;4gf8E3v2wdF/aA8IwXN/oWP7M8YaJGMnVdJlK+dGgLACQMFljbcB5kMe7Kko39J/7H//AAVY/YG/&#13;&#10;b4hOh/A34/aTc69AxC+H9T8yx1EgLuYi2uFjeZB3eMHggnBr+THXLdbCyeaVEDLGSuDwwPXIB+vv&#13;&#10;x9ccn4R8Y+JdA8ZQ6/oOrXdre2l2tzb3EEzRyQyxkMjq6cxsrYwwII4NdzUkrxZ5zjGS1P7ZdY0S&#13;&#10;xtYczTGOKSQDcrnEbZ+6fUNjhuQfrXyJ/wAFOvAdn44/Za15Lqy+03toFe2Zc7N6nh9rbccl2Bb5&#13;&#10;cvyDkV+W3/BOP/g49/at+Cd74b+GX7Tl+vxM8H6rqMGm/a9ZCx6vpZLLEsi3xOJtpPmsbhZXfYR5&#13;&#10;keQ1fqp8Zf2+v2L/AIjfBvXLC6+LmjaGl1okYvfDvjKObTZ/PljOYmlaIxzMhJDmBpUBVirEBdzV&#13;&#10;akvdm0m+/UwWGrx/eQi2l1XT1P5ovjVayaT45uoEt3haD5goA+TDDp9OMevpXGaNFNcw3F1CAY5J&#13;&#10;2zJhcp9wAdST97P4HpXvf/BRXwNpngj45apaaBf2+oWE7zSWt/bS+ZDNGHYqUO1T91hnIUg8EDoP&#13;&#10;D/B6xRaJNqUr+UI7tycgHny0wOOD82D65zxyM8NuU9hS51cy/CNrNaeKiFs0LTTowZpF2oPNwO4z&#13;&#10;1PoMAYwOR+g37I2yCMSTXJ/0VFEpJKrvI5Ydccseuce3Svg6yDal4r0fTNB02W4udSvYlt4bZHee&#13;&#10;bLDbEiDlmLFQAMtg9Dmv1s/Y+/Y/HgbwXaal8Qtsl/OFeW0Zg6x5HCk5xIR3PTg8kc14Od1o06a5&#13;&#10;nue/klKdWo1FHQ+HPDnjz4hFX8GeGUNooKm+vX2pkDkLgE5568ijxn8PPiv8ObNtc17w072EcR+0&#13;&#10;zWRMixr6tjBA7bugzyQa+m9K8RaR4X0qPSNI0xY0VVGSoP4D04/rVnSfGFrrEcmmXVhHIkoKsB8p&#13;&#10;ZcHIOOgx/nivk3Xt0PtFgIuGr1Pyl/bZvrKP4fa5cRXbTjWNAuYhNcuvySxSLdIx2gcKkTJ6kHnO&#13;&#10;ST8HSSXE2l2l3cxyMygK/wB4uSjLIjDgYGeOPU47V+rX/BTv9h7WfFXwQ8TX3wM0+aW6jtTeyeHr&#13;&#10;UlpJlRg5+zgdX2rt8ocuDhfmwrfkd4c1O5v7ZNHW5+d496uX6sOduM9zwSc9Twa+0ySpCrgvdezP&#13;&#10;gs6ozw+M95bo9H+Gtull431PTr61inMo3Qc42iVkwQOhznb0P3W5qMTv4g1e6aKIMfPnuWR92V3y&#13;&#10;YPbAxuyBk56A8Cq/giV4PGFiJLZg1zbeS0nllVV42J2Z78lDn0bHPWtrQ9ItPt99EYVm+1PFFlQc&#13;&#10;oC24kk4/hU9Bjn0NenJdWeZHXRFy+C+HNIt7YB1nu0LPCSWxEDnnPqeffGam0PxJM+6yS7VZZSUU&#13;&#10;u+ApcLz6AYXOeOnWsrx7ezxQpOUJD5jjJThQFHJyeML9OTmqXw9srnXfEmnaNYrI3ngs8iKWLpgE&#13;&#10;AA4z3HHFediFzI9HDy5dEfT/AMENasba7hkmkkaS7YSokgC7YVwsSuCP7qrkdRjtX1x8OfE+gTrD&#13;&#10;p1jJI7SANGluGcgdBlV6nPy9P618q/sufB7xp8c/FsT+FbN4dP8ANEf2pwOQeMIeh+vToRnnP6vf&#13;&#10;s9/stfCf4OeB/N8UzxRTKm+R2bMkzc985PTqevNfM4z2cN9z6zL6VatpHY+GP23/AINp4v8Agtq5&#13;&#10;07RLg27QF3e5snQIwyQwyqhvmwD9PTAPlng/4123xH/ZY0LQNdvYhrXgnV1tUvd4MklpMm9kLDsW&#13;&#10;KkccGM4Ixiv0/wDFPi34TXltcaIfDqzWBLxtHPHlZEJIIYEEEFTjHPAz3xX5k/8ABRT/AIJ6eIv2&#13;&#10;eLfX/wBoX9lwXM3hq7tHude8J/M7WCqci6tj18tC250PKLuIJT5U1y6vCcvZT0vtcjOctqwiq0Nb&#13;&#10;b9zxfwjDZ+JFNgbt5YLm1+yTTud6tvPlFueM7Tg9iee9av7O986WklzOnnfYrNFlUsU2skgVsZPP&#13;&#10;3Seuc4968O/ZY+KOsanev4UvChXe0qynO7dgnH4he3pz1r3T9muOKa91XRoZ3H+m3cRjdcBQLmUE&#13;&#10;HgkEDPTPTtXpYmhKLlB+R4VGpzWkj1Xxx8UPH/x38ap4/wDHAsonhs4bZYdPtI4II4IhtiiG1R91&#13;&#10;SdzElmJclsvkdF+zH8I/C+r/ABR1v4rzWdxba5pelwWTSeaTaxW8omLlV8iSMb2WLLb0IMXyEgyB&#13;&#10;sHW1sPD2nR6VaxR+VEoaVsltzAAkt+fTsfWvQv2YrKx1HTr3xVexOzW120cey4eMkIoDHAOWB88H&#13;&#10;oR8hAAzkephsMqEFPqefi60pJrofbmm+KrbSvCxubjTP7Um8y3t4Y7QyNcOxRVESgBWVmODsQFc/&#13;&#10;dO3AHQy+J73w/r0sF74fu4PKm8q/tbhwSiIkalNoPQEM+Rjk5yeTXhvh349/2/pkM3wgggnl025k&#13;&#10;bUZtPljnubC7ivLZoIZPOk/dAxmcyIQTHtG0A7Uf3y98f33x38OyeK/DNodL1+xjMXiCEaSLlLgZ&#13;&#10;x5q4OFVlG5SSM8gkkMF6HTly3PNvZ2Ou1/w7qV3qdnfaHolxN5kkW+4SEnaDF0UsxCEcjJLYBkAA&#13;&#10;3Vi3cNtpN5baj4y8V2uiabcytNPM92pkLZbEMZVgd4Klwo5ILYIGM4WneMbLWPCx8O+Ifit4jney&#13;&#10;gE/lWl2tr5u5tyKrxBJA+flC+ZjB9iRlSw+F/C0tv/wh3hYnVp0O+8nla/likLMrKGkcuXGDHtJA&#13;&#10;LADPXGLKPZ7zx18KfGtqbG3/AGcPEniiSNkhs5PEllDa2kYRog/k/bcMzBS3+pQ4VWGMGuh1r4Df&#13;&#10;C3X/AAVbRan8L9F0qzjndIk02El5wWD4VriGBmYjI2pKuAowJQMDE+Bei+N9Rnh8R6ve2rLLaCe4&#13;&#10;kmleMwRv8w/eRt5uPLzlSHyzcFflVvY7KDT5dBbT5Na1W5vbmF5bw6ssschMe2CSONAjkQ7omKZj&#13;&#10;njkUs251CEKdGE1aSWoRqTg/db+8+edR+DPhrQ5xc6YupQm0kE8tvYG5glk2vjjljlgQwJ9SQGX5&#13;&#10;ql8aXnhr4cRa54h8RXcMNno0c802sTq7PDaouTLNP83mPt24iQE7jtHPFeleJtCtfEtyx0u1tbny&#13;&#10;k8wRmJZzHI2QcfZeOCWBH3D865y5C/J//BU3xY3hf4FrpF5feXHrut2kFxbJGjNLbQq8zcjgESxQ&#13;&#10;cgbj69c8c6OGwsHUUFp5HbQliMVVjS5nq+58b/8ABQv9un4I/HXwn/wgXgPxRczXcusxiK3u9PaF&#13;&#10;rq1zukeMZIMbbDw2HHRkGRXgei7NWuUmLDyoxgq4LFm7HnqOP6/Tg/H2h6T4j+Mi+JNOsfJNvYFt&#13;&#10;ij+J2xkk8Z+Qk4x36ZrvvDMRSCO2aViWBKxtz37HnI9x6V5eLqqrTT6n1mX4ZYbmS2O18IxyG7WG&#13;&#10;EHJZVBYDjGDt4H5DuK+qf2DJZP8AhdekHy/ljiu1OwsCwFq5UYIxjOeentzXzR4TtJJo1nKrtBy2&#13;&#10;7GRnp06HGeK+sf2K9Ma0+IFlqk9u7JZwTecQnCloZEB68ZLcfX0xXk4V/wC30/Vfmd2PX/CdV/wv&#13;&#10;8j68k1t4mwcMWYcAkFunbFTW+qyygsmeD8xD4zk+vb2rnLjX4FlyZJMnGCyc+p//AFj1qWy8R20s&#13;&#10;4DtjJPI9D7Dn8vQd6+6PzFJs6UakYUJLqiplmLHII689iMde+O9fEFvp8l5ct+7X962XVRwp+h6Y&#13;&#10;BAAHHA6V9b+NNZR/AmtJbORI+k3KxEgAq3lNjuK+e9J0SCCzRXBYOvITAyMjBx34xg/415WZ1OVR&#13;&#10;ifa8I4V1JVJei/M8w8X/AA2sbnU4NS8sM0QZWgkdihDYy208AnB5HPHpxWT4k+C/hLxzpgtbvTUL&#13;&#10;/KpCfKYzuXLoQB82B945yMjBya9l13w462u9YxuHPmIOce5J7fnxzXD6l4X8QM0x0h3g24LyhBIV&#13;&#10;UfMSoPVsDA4PJzivFjWmpcrPtKuWUnqlufHfxd+A154T8UNpdlrNrIVxLbQW6EtBIwUn5STwQCAM&#13;&#10;nAAHHWum8GfD/WtO8OxL4vsLiIyuJJI/s5UR7GUlSPfPI6HOcDcSfqXTPhL/AGzfw67eWxmurh9x&#13;&#10;mYKWJx39ABgDHoBXpWtfs7+FvGGjW+i614e3GErJbXdv8k0DjGGVwMg8n2IyCCDit/rUU7GdLhzm&#13;&#10;bk2fKnhDwPf+KtahtkuZxpsU6XMYkiJjedmLyNt2hk4IG3LEkMd3PPp+pfskaPrT2t3oBtbqKa4h&#13;&#10;/tG1Dvjy9u2QIA/VgTjP8TDOQSDB8Vf2Rv2xPBmpwyfAr4oaXf6YNxuLXxEXhnhTGcLJFE4kJJYl&#13;&#10;tsePzNN+EP7OXx58Nao3iTxd4lFlqIlCiXS7ySUOig4LB0UOMnoRgYzzniKlaFr3PWwuRUUuRJne&#13;&#10;6T+x/wCG7OwisLwtIGbyr+EWip58QwNvyBTkkYLHIKhQB8uam8c/AzwPDbPPfXf2ZIJA8MtsVTyy&#13;&#10;oOOdoYnnqWyeoIPI65PHviTR9KbSvEYie4jj3m8jXaHHQZAPB/yMdvL/ABZN4m+Ieo+RIZBasuCA&#13;&#10;OGHQc46c/lXDLEXZ6P8AZeHpx5eVHh3xB+HVx8RPFcOh+BoxbWdnB5BvHi3Mm7dvYEbcnkDPQAYG&#13;&#10;MGvcfgL+zjpPw60W3t7RTNIkShZLkFmz1Y9O55PHOfwrsvAHwu0/S7ME2JSRiSQI8luQOp59P0r0&#13;&#10;TRtBiW28mFVVRx16N6ZH+cnrWrxDaOeOT4elPntqVLPTprGyRLJeYyuyZS3BwMkZ746cD/C/pmnz&#13;&#10;7SI7eT7vzsVB3Nzwfz7egq8nh6VNsxY+VhQwWPPPryeT+tXzY3CHyMj7qlf9oc9cjp+J/DvLlqa+&#13;&#10;witGc/4g8Haf4mi8q5COgYbkbhSM88Y/yTzxxXHeO/A866CPD2maMm1rJ4i6Rhst0Unfxksd2Tgf&#13;&#10;Pntx6u1o0RKwoBkkEDjA9c/pSTRQGNJvLDuxwSsmO5HUU6deUJWOTE4OE46HzJYeCtV8L6I4tp0u&#13;&#10;bu2Z75biBym1WhjLRONrBWCbCAQ2dxBGME99/wAKX8Q/9DhN/wCC8f8AxNT/ABA8A+dfS6qftUck&#13;&#10;jFriVYRhEUkpGowAwy3TOFBbblixHO/8LN1f/npqH/f62/8Aiq9Snaavc+brRlSnys+AP2Yv2o/H&#13;&#10;PwP/AGt/HXhHxb4nubvQV1eaza2u7jzR5+nSBcqGwxEkYILE/NgcE1wS/F6Hxx8WPEXh7x/qbyaR&#13;&#10;O1p/Z19LKPMtrkReVL82eEcxZYHABAbA3Enh/ivrSt8a/FfjHS444re58Q6jdyBJj5kiMH3DI4yx&#13;&#10;JxgY68nJrkT4us9L1I3zvG1zIzStAequGwq4GQpOTnqcZHAbA+6lXnOCi+h+R+witT6F1vw1rum2&#13;&#10;8tjeTW2q2wfyma+QeYq5xgH7zDAHfjpjBweE8QaOkF2ZreF4wkokWNlYmNguT8xA3Dp2/ir6s+Af&#13;&#10;7Enxl+LH7L9r8TdS1FE8QSK81h4TuBtuJdP6ou7efnGFAjZQSMgspGw+JeLvCOrWV9c6ZrMRt7i3&#13;&#10;mKT281swmjfJDK6vyHBJzxkflQ4yW6sZ3R47rlpakpPcxMoiflRbM2AxwQB07/TisHUYjJObeC3a&#13;&#10;JwAZAxBPOMLuyD/C3JB7HtXeeJ9DlsSLS45IUgASjBTBHt0x3+vFcHq97do7CKEId7byFJbcACM9&#13;&#10;+M85OPyzSGZ62kE8QurwyK0W8DMmNgDA8qxG3B9u/wCJw/FHiPRLCFrWIedcSHHmRHOxQMEg5+82&#13;&#10;F6nnPvUPiHV2mjMU0kcx2KAGOTkE/KTz/LGPQVymoQ3KXt1dC5RHE58xmgyckfNnnHBGOg+8Ouc0&#13;&#10;CYl5f+ekXnzBNm5ij/w7wOMkEDIwCMduenFS6ga42xspEjkASFhkxj/lmdwzjrwOPu5521PbRvBe&#13;&#10;tM0qB5CSxk+6PUKcAEYbv69MHFQn7PculhbGWSeQhIYLKAktnO3CbcnnGeSfmOM8kBKTbGXs48sx&#13;&#10;BjbMQAPLbqcY+8uTwBzkEnI613vwO+CfjT40a6INND2umzMqXutSRElduQY0UjLOAQuTwCAT6V6N&#13;&#10;+zx+wzd+O9Rh8RfFKL7Pp0S7rfRVAUPweZnzwepKKc578EV9m+EdE+HXw60eLRtKfT7byBtitIAq&#13;&#10;KoAGAAAMgA4wO4+leHmGbwoRcKOsu/Rf5nvZfktSrapX92Pbq/8AI+eP2t/2fvhF4F/ZZ8P614H8&#13;&#10;HxQap4R1tV1a+2lrm+guR5TvO4ILkSGPGc7RkLjkV852ZubKwRZJ28vaY/lJ4BBAOFyTxtzxzgA+&#13;&#10;lfdnxg8O3HxE+HvibwfDHDfJrGkyi1QsFIuEQvBux28xV568dOtfB81xJduBcrIIJjujZCoJ6kKA&#13;&#10;wyDjbnoCeOeTTyTEzr0ZRm7tP8x55hoUa0JQVk1+QJNNBH5FzKhYY5BO0k5ySMbgAFPpxnms25sl&#13;&#10;icRxQSbECgxOBuyFwMkcAcjjjGAPXbdljaSdoZ58hckrHkjPAO0sQfzPHfqcxasyW7JcwFFhGHdS&#13;&#10;Msq55DAsFxx64zxkcke2eGezfEf4Oal8Cvhx8O/svxTi8S6z488Ppqs3h+zxJc6VnYyQtjlQwcAb&#13;&#10;uAIGyRyF9f8Agv8AsF/HfUfgZrv7RfinWbbT9P0eD7VcafdbXWSPOMBmYEyZ+6BwWAXoxNel/sif&#13;&#10;s1/Bb9m79n+D9q39tKeZG1VYING0ryGuNQ1EiNPJtYET5jnoVX5FOSTw+IvG3jL9rX9sryrfQPC0&#13;&#10;HgrwjFubSPCa27ykRjPlvKiYEkhGOXJ2kjCjGK+f/tes63s1NKMX70n67JdT7dZLglSdWVJuUorl&#13;&#10;gns7fFJ+uv4HzdrVpfKjv/ZpnlO7928fzgn5cMAemR/P0rl9Tttae433IBDfMFkfIGemP5g8Hn3r&#13;&#10;640H9iTwl8PbaPxb+1Z8TV06z84mS0a6a1efozCKKAebIxXPy5JPTk8V8u/tEaFo3gn4wazpPhPQ&#13;&#10;9U0zRZJ1m0a21iB0me0kRSsg3ljtJJwCSw6EhlJr2cLmmFxlVwpvZHz2OyPGZfh1WrWs3a17s5oa&#13;&#10;MyKr/wBowFmDKVD5Hu3U/wCQOMUlj4d015mvJtXU5cl2DZBGANwB6447jGMcYFZkCPdQmeS8VfMc&#13;&#10;ODJ0wBxjAHr+n0FSErAoQ3yTBJUyYC+QRg56Dtjgfrxn0TxmrHVaH4Q08Obk+JLZ3YneHkZg3Cjo&#13;&#10;TjGAOe4Oa3bfTdPhC+W8bfvjlyNqjAGMHhcdf0615/b6vI87QlwVChvlIxg4+Xnp6/gcDFX5PiXo&#13;&#10;Hh2187xPex28bncpeTLvjjKxjLE9RnHv60dBHe2GlWIkGzUolZQAC65weCDjHIyBn/CtDfqM+nzi&#13;&#10;B8IbcFypwSV5A569sjnPHTNeIH9o22vNfsn0CBrXSku4lu5ZFWSdoS4Dv8pwp2gEDHc5Pr9E6RL5&#13;&#10;lglwLf5ImG9GZjzg565JOCB/wIkE0009gMbSbiCeQrbqqE7ixUjOMcZJz/nkdzWjZyTRXCmMFN2V&#13;&#10;LA8EEZ/+tke/eoPGmgSaNND4u0+RXgBBnSEcMD34PIyVz7ZwM80+Mq5gmtmR4XbdEztywK55PPfB&#13;&#10;I7Y6dKroBneIZy1vJD5jJvIZCTyrE5PTj17cfUmvmD9qITJqdjFKv/LSZgyqQMHZgYzj1Pvmvqzx&#13;&#10;Pam609SY0jMjEl5AzE8Z545xkA/5FfMH7UVmIbS1keMki8wkhT7ylD3Iz1GMZPSs5/AwW55No+q3&#13;&#10;WiXS6hZyYccFCMhl7gjuK9f8EeMLPXbP7XZSBCGImhKFjGWxnnGfp19Tjt4rk4xmum+G+tpofiKG&#13;&#10;DUJfKtbhhHcSYAKjI5yemMc1zFNHqfiq2h1RH1G0zDctxIoYlZhnGGB5zkAhuo9COK5m/sr13+zx&#13;&#10;wuqK+AGGQTycZzyO/b1xXQ32o6E2q3dho+qRXZt5nEdxGVTzVB4fBySMdic45PaqdzBCEN1PII12&#13;&#10;75GAyFX1JHU9eeME+xFLcVnex237Hv7KXjP9rL4tweANAjmj0ezj+0eJNWQZFjbBsYGflMjkERqe&#13;&#10;NwJPyq5H7G/Dv4BeD/hB4DsfAngfQINP0nSYwtrbRKNztuBLsx+Z3Y5YsSWJJJ9a8n/4Jo+BfhZ8&#13;&#10;Mv2aPCdl8Pb+yv7rxi8Gpaxfqv7yWTbl1JZQdqY8tUwCMYPJavqnxxax26GARDy8FQC+WJz0AwAe&#13;&#10;x/8Arc1+Z53nFXG4p046Qi7W7vu/0P0LJ8sp4HDqpLWcle/ZdkeNeJ/D8FxKrRwLvGT8sm0qCDnv&#13;&#10;gYz/AJzXiHjmTUfh74oHiTR7qRdjZnWN9vBBDdCCQwOD6jg1754yBsR5txJEg3A7lQLuxkgH9Mfn&#13;&#10;zXCXfwm8T/F/T7my0Xw6BDLiNL+6kKxrxzsJyfXtjjpzzxUeVayPSkqknaG5+VX7ZXijUNW/aJ1H&#13;&#10;TbyWRoLYqsCyRjDoWaVTg9mUqfTBrk7dkFhLJKoJ80ZwR8mAOOf9rPI45r6a/wCChf8AwTv/AGkf&#13;&#10;Anja++PE+gW9/wCH4dOhXULjTJ2eWxEUQjaaWN0VgpO0/JuCgMW2gZr5euNRttL8GtPPjzJi0kSF&#13;&#10;T8x6jg9sHOOvTpX6TldSlPAwUGnZdD87zWlVpY2XtE033MHx54gmFn9js48mYANtbceucDuD24Pf&#13;&#10;oa1/hB8LbvXpH1K+VT5ikIk0YyAfbt/Lp16jB8JaHqnjvxRHbWihgI1ednBKxR5wDxkcjgDr9BzX&#13;&#10;0R4U8H3WkWKW0cLRphMbiN6/XAALDp+HYmvRPOPGdb8PtH8L4muoP3kN6uM5Gwneo5PHAz/+s8fo&#13;&#10;f+0B4ki+Mf7JVh49urRoLvUvBEGq7EbPlzyWy3KqhPI+bGSMkevOB8ZfFfTrWz0ix0O2i2faL2Se&#13;&#10;fYg5ZRgDA68sevpng19lau2meBfhfpPgu9aFV0nSIrJS84IKxxLFnbjk8AfRsjGa8TOGlKk+t/8A&#13;&#10;I+jyH3oV4vZpfqfnVJ4pn8TWXlSzGaGJ5WMpP3htyGJzkcAZ+nPQU7RSJ9Gn0gplsLNk8DORknoM&#13;&#10;/KueD0rnPB10JdJnsyg3QyAIGyc8nJwOuOvOenpW1ZXsUWoK6PuUhwVGWJ+UYGPXgH8OB6dzVtDy&#13;&#10;uY+xP+CN37N1j8VPjlr/AMdfFOmGTTfBkSWGkPNuaM30qlpZAWbrFGQMEH/Xq3BUV+knxJ+L/gn4&#13;&#10;O+E5fFPiy58jT7WJmklIJOMqqqBzksxwAM5yO5r5q/4I6aHpmj/sj2Eug6bGbvX9Sur2/kVPmaVp&#13;&#10;CoJOT0REA/3fXNfTXjbwVqNtdx6ulnHdQrCY7uyuUJVx97IB7g54PH07fA5zWeIx8r7R0+7c/R8k&#13;&#10;wvssBDlWr1fzIPBeh3Pxl02117xj8VfDfg1JmCJpWp+LBBc26blwxhhcbiR83zuD2IXkC/eeFdD+&#13;&#10;Fyv4i0L9ovwjq0cMNx50D+KjG8zxkLGqxTSSA7juJYPGeBguDkR+KH/Zw/4V1p2q33gfRNJfLpeF&#13;&#10;wtsA6gZLMpXeDgZ3ZOCfen/C/XfhlonizTbLxP8ADHS9LfUCwsVls4tszIC5KMVGGAGSew71mq1B&#13;&#10;03yw0/r+tj6KNfFKCi6ll25Y2/FX/Eq/CT48+D/jvot1rHhS+WeOyu5bK6jU5Mc0YG+Mnplc459P&#13;&#10;rX5Xf8Fdv2RNK/Zj/ag034jeB7RYPC/xIhuLu3hSQlbTUlZftSqDkhGMkUuDxmWRVwqDH6xaRY3/&#13;&#10;AI08W3Wq2Wlrp0Md0xWMA5bAIVSx5Iwevf07V4t/wVq+FEHjz9j64sdf8OWt1NpWspd2FxLGPMtW&#13;&#10;8iZWKN1BJZcgHBGKvJ8Y8NmHur3JaWPn86wH1nBS5viWq/rzR+PvhW41GbX21fUJjGbONpWYszMT&#13;&#10;uUsOcnr269fWu58NqwtlulDsRPK42cKV2onfOcBhjoTj3rzHw1q6DW1sZblR5u7zd46hhz1znIUV&#13;&#10;6xpMU1qr3cSYD+c/mMWG5SSDg9W52/XqOeK+8qaI/OqafNqcb8U72O812PRrfzFMMLS3EkmVkU5A&#13;&#10;K4zjOdvfqPqa2P2ftPe8+JOmaTPE2y+0cxoykZG6dAcHjng4/XjiuLXWBqniPUJ5G+SYMscpOSwM&#13;&#10;gxwT1OPQf4dh8JPEB0P4vaLdXExMNvawRqA33xshcgde7u34fhXDWvyM9LD2VWN+5+uv7LXhCP4c&#13;&#10;/YdP0SzjhgsLSWVmRQOFTIK9slsNwemK+kbLUPh/8S7CPRr34joNRjhYXNjBB50oZI3mbjhQ2xSw&#13;&#10;VmXIB7V88fCHXtS1Hw3Z6tptoZoNS08wSXFujblBDByuQQGyucZ7EHivS/gD8KP2drT4q6lB8Y/g&#13;&#10;vpF7dauGmgvEs1ikuLjbzvyMuzqFXOcjAGcE18XOpB137TU/S8PRlRpL2aOu8YfDD9nXwtbx6l4i&#13;&#10;/aG8OK8NpNJJaNc3F7IGjnEZVljeEISDkAAhhyCwHPnHhL4vDxlrOo+H9Q8EahbeG7LWHs/DHiqe&#13;&#10;08q21K33BEdUlYSABiykMMEAtxxSp4q8X3nxAbw78Gv2d/7IhnuibZRYLCksHZn8ti+MDgn19uO9&#13;&#10;8Q2fxJ+IA8P+GfE3w9bTtd06eXfaRvvhhjyNkgbgn7zAEgY2/mq2IjOHuxSOmNOrOXLOXN8kl+Cv&#13;&#10;+J+Rf7RP7Ptp+z7+3r4kOnW0DaNr81vr2mC3hQLHbziXzECIAAqzLNECBghM4+YVH+xuNM1fxTqk&#13;&#10;d/dm3jlvb0i8jTcQTKDnAHzLl8euAeuK+vf+Cz/7NcvgTwv8O/jD9mX7dDeyeH9S8qM7pYbhXmt3&#13;&#10;Y54SORZwCf4p/avib9lnxCsF/qGq2+2WCNJyodgGIMoJOCDjITg+mOc9fosHWliaEakt9E/lofA5&#13;&#10;lhXgcdOklZbr0ep638QtRuNF1P7HfyR/vTiOe1clHXk7gccZG44IDDGeOh8g+JX7ckXwo+G3iz4R&#13;&#10;aFc358R6lbMlpc2zALYmYRrI0jkhi3lgFcZ5AJxium8ceNoNe1K70W1v1eW1Yj7LKRtyxz97OVAI&#13;&#10;AyMEevSvjn406LfTeNr7xNGhFle3hjkmPIhkXCsrHH0IOOQR3yK+joJVIq587i24R0PeP+CW/wAZ&#13;&#10;/wBpDwR8YLbwV8HrVdSHiuSHStuozMbSyYOzJI5CsUUb5R0xmQHnGD+knwc1v9r34XfGW0+IXj79&#13;&#10;oXS4TpSyQnRLe5N1HqkeQTbvCsdpbozlwEkIEu4plimFr8g/2Pfjvcfs3ftA+G/iEb0x2Ntq9t/a&#13;&#10;qhM7rdZ0dsHnH3c5HPH4V+v/AI58cac3i86pZXscsM+lzHyjdFv3c9q7hG3BjlSyOFwApUKNmOOi&#13;&#10;pXdKFklr3RwU3d6nvH/CyLX4geKpW0uyg02LV3td1lbfPGRNIP7/ALDkgDjHHGKsa1q8eseKtOtb&#13;&#10;ecs11cmOS1lZZWtzlwy/OhCGFsRlWBZGjO7LZJ4LwIt4PiJHbxXxgGhvbGXDbZEYPGi/fRw3IckB&#13;&#10;fl8sE5xkdpBrGkz+OBPqEEJRJoIYfP1CZ2kjxs5ldZmZgSGYsGDbiSedy+XJam59J+HPGdhYaXe6&#13;&#10;rPLNBpYl2zT3YmMN6kcrlHDmNBIigIcAEcNgsjLI/Z+F/iDpOsX48I+GJriX7ZbpDdJKq3DrENq7&#13;&#10;mf7kIABzswGLFTtC4XwjS/Ek2vJFDHezpBE8YjgMh8tON3lJ57My4KKuWZzu4JkYMrel/BbRIbl7&#13;&#10;O4F1bJPdQNO9hAZGkjOFCMEEAQlwsnzGRzsVEwwOIzmbA9EvbfUtXsnlu797bU0uVEtxEJmuHdlk&#13;&#10;Kq4mKuuQwUZZmIUAPNlQvwj/AMFo/DmsReFvhzDcaLcrbxz6vBfXqwzCGSU/ZXRXZ1XDlVkwDyNj&#13;&#10;D+E4/RDT9Fa6cQ3dshjgZVjKDEaMXUyAJErxqrho8xhYXfH3WyXPyr/wWJ+Gsmofsw2mtaHoqINK&#13;&#10;8Y2k80kEEjAW7Jc26gOGZMLJcRgFsMBtUAAE1xZhFvBzt2O7LJqGPg33/PQ/H8eCIdP1R9QCkLKz&#13;&#10;Ng42AfnzwOv+Na3h2zK37KsEZ3DLA89gOMEEEY/+vW3f6Lf3Dv5WnuoTGVaTJU54HPfj8Mj2zreD&#13;&#10;vA2oteHbE6RMAWdg3APbGeo9x3FfJSqylDVn3cVrZHTeAdPhtUEscbABidzfwD5umDxz/Wvor4Ra&#13;&#10;rpHg/Sln1G7linvswW8FncrDcXOMMyrllZyMqNoyckADJFeWeAPCiW88YuyvlKp8sK+VOScg98ce&#13;&#10;g5NaH7R/iC28EtbTeKtMuP8AhFdB0z7ZrU8NjluQwzbOXXEgc2xPICxrKTuHytWUw9vmUX0Wv9fM&#13;&#10;wzmqqOWSv9rQ9ll+NMBt408JDXI5hKI55dbvMwxsD8wYTb3JX+6qg8jletdbY/HPwVFfQ6Qupu1z&#13;&#10;NNH+5SHbjJxzk8DJHXsepr418S/F7xp4r0my1oSW9jfW+u6n4c1FrAmRZ2sHgdbiKRiWw0N5EobI&#13;&#10;YiPccliTqeB/EdzHfi9e93SAgyI+D/EDu78/4j0r7z2atc/OpStoj7r1q7lu9Fn04ux863dCrnqW&#13;&#10;Qg9OMfNXI2mlxvGjlA6NGCxQZxnB7HpxXQSazwstvGHikiVkcuCCCMg59Dn86ytJtbiG48uKT5VJ&#13;&#10;EYU8hM8LjvgcZ/lXi5tCXLFo+z4OxKhUq031s/z/AOARXGjQ+UcqCJMkNndz68nP4Vi3OkrpNxLc&#13;&#10;L5ZRlCsNgGBjGfr3rt7m5tUs1N7jaEOfLi2k8dee/H+eg47xJ4i0qdHis3Jxy64yT64zxjjp6ivF&#13;&#10;itT9EdS6NDwxFbalCLlYF3Whw6Ko5xyDgdsfr17V6BNqDz6Vbi3+6iYXIy2RkYOPTmvIfhfr4bxH&#13;&#10;JpE7FZbrITBAzkEdSeOvf19q9K0TVfKtGtJrd2dWICA4X14x07deK5qy5Jep7eEl7fDprVosz3uu&#13;&#10;QwvLbDeOnltGDjgE/jz6H61n3mqm+jEr2cakkbx5XzMRzk+vWtaHXraWQQm22hPvBl444x0x3P8A&#13;&#10;OnONOju1n/s5XJ52qnH8v098VzubWx10q0qUtUcL4p8H3WuhdPFu6Qt880gGCR1C8jsefw9Kh0rw&#13;&#10;jp+lpsEAVhnKNwB644x1rvtUu5p7fPkgc5CKBwPx6+n4/hXMXmnsdTN1PLIoI+eJeARj9T3/APrV&#13;&#10;K11KjKNR3ZPYxocJG+Pk4ZThsH6f0roNGiRIIoWiQshOPlLYGenPfn/D1rnRKiJmKZY1BHzOM5HH&#13;&#10;0/z1rXs7yNFTfMoyqg7hw3t/KtYS1IqrQ6ezghyY1IAGd3y4IyfX8P0pb2yR8NIxYLnco53HA5x6&#13;&#10;fj9arabeTECNUCggnJGePpnH6d/aryMQAoXaBknIH5H2rr0aPOmmjMvYY45SpiJKDk4LdePx+lII&#13;&#10;QsYZcncOOOmauXUqyxsMhto4Iz7+3+fSq0qqIShJwASMH9awklcW61Of8R6el3bS2RUtvj2s20AY&#13;&#10;wcgc/X865D/hVx/vN+a/416FeqJF5hBwPQZql5MP/Pqf+/y10UK9SCsjkr4GnWkm0fzv+PdUj1PW&#13;&#10;xbzSrHa7opbiRVZVYJGo/iOTlivXPJyM5q5+z/4TtPHHxHh1nW7GO4tkmN5O19O3kw2sbBh5pQHK&#13;&#10;lipKgljgKBuOTz99qv8AaGp3Fy9sGt5pGESE4SUh+OenIUDGOQOhyK+lf+Cevwb8VfGP4rm30S4+&#13;&#10;yw28vm3t79nQ/ZhHx5qMRzKhO2MNkBmVwCIyK/SqcXOaSPwCcuWLZ+jX7GFj4h8Xqlx4ihmmtYQ0&#13;&#10;k1tewmP7My42eZHxiYrg+UR+6GA3IxWz+1n+zt8MvjH4QttX1VW0vxdPqEFlpd/ZwERsHl2Ez4+8&#13;&#10;iggj+IbQAccV6BaeIfhd+zv4Gg0LU9d0/RbG2hEcVtJOoYL2/wBqRz1LHLMSSTkmuWuPjx4V+KHi&#13;&#10;/wAOxadpUkGlatqZg8NXd9bFDqM0MEkshjH8Sqkbkt+eDgH6OnhKUqdqmx4tStNyvE/Or9oH4A+O&#13;&#10;fg14gk8H/EC3SKfzC9ncwv5kN0gLL5kTED5TjHIBypzyMD508W+GtStZx9qV3gVyyrtwWyctgjPO&#13;&#10;OPp3OMj9tviB4E8B/Hnw83w68faLb31jBa3b+amPtFq/lYUxyDLRuGKuex2AMGGRX5i/tcfsy+Mf&#13;&#10;glrcw11k1DTXkkFhq8CbVnjVg22QclXGVDKT9PlwT5GKw/sJ+7qjpo1eda7nxprPh++g1V579nPl&#13;&#10;ncpiUqdp+VlPqckAf0xWRqltarGJGtUOxFaQTMiYwMbWOMgEkDPHRjXtvwz+Anj345+Nj8O/hpp4&#13;&#10;utTmVpyJJEjWGJQAzuxOSo3AkruPzZwWwD9O/Cj/AIJgaF4Va31D4hXsfiHWXuI47e1e2C2cMpG1&#13;&#10;WERGZNozlnGMc7V5rxsdmOGwEL1Hr2R6+AyvF5jO1NadW9j5G+DX7F3xJ+OFnFd2Vj/Y+mySl4dR&#13;&#10;v7dt7juwTguPlGM7eGHGVJr6T8Jfsq/Br9mnS317xBJBK8SkS394A0gznOPQEdFXrjvX1T8UG8Df&#13;&#10;s9eB31DV9iW1uot7SIEeddSHGQo/iJyST7k9hXwl8cfFPij4r+KLOe/WURzXGyxsllCxIWbGcAcn&#13;&#10;tuOeewFfNU8bjs4qtX5Kf9ff+R9VPLsBklJO3PV8/wCtPzH/ABZ/aG8YeOrZ/B3wuszY6a10lvay&#13;&#10;pH5cswX5X6MNqfN6biVHI5B84f8AZy+JWqQtcXuoXckyXIaUiTALEjPBPI+YkE4Jxx059tn0Xw78&#13;&#10;M/BunHXvDyajqk1u/k2kEYJBUoQ78Y2tx1IGSRzzWPpnxu+IWiahPPYfCuR7O6uQzhpD8o6nGFxk&#13;&#10;fIeeyZ9q9SlKFOHLRirfmeXWpVK8+atJ+i6HD+Dvh/8AGf4aTy3fhnXNTtdQWeCd444zNEY9pT94&#13;&#10;hbYwJKYDcncMHODXk3iXTL3T/Ed5bPDKrQzsPsrZBVTgjjPCkHOc4OV9cH6d8PeNPGXiPxG0Hi/w&#13;&#10;rqKWMm0xyhiVBDFl3Aovy9hxgdOBjPjnxi8F3WneIZY7iTyg1151uMIElbbnALcgDLeo+XqOp7ML&#13;&#10;Xj7VppJnBi8PL2SabaR5tdOUnNuWDA5GAu45ABA9jnHvyKuaBoT+MtfsfCt61ysM9xH9slt4g7wW&#13;&#10;hK7pFQsMtg4AJUbinIzXo3w2+A/iz406haaR8OPCLtPGT5mq3GRaWjYG7zpNvyuWPEeC2cHBHzV9&#13;&#10;nfsqfsz/AAG/Z71FV+J9nFqsl7Gx1TVWgZgtyrLJGwTORCjDlFJJGG+YgV6NRVPYSnBXsmefQVJ4&#13;&#10;mEKkrJtHceCvBWq/tIeIP+GhfjrEfDng/wAO2YtPDWmTEYsIsHBTGTLO/IOACCQo4U52PH3xs8Ze&#13;&#10;H9HWy+EmmR+EvDRby31aa1UahMvUq7t/q1P92PBzj5jgV6pp/wAFfFmuSWviD4hanG+n2aqdE02F&#13;&#10;1FrFGRkSoqcPkdGI+6Qe9bXhHxj8MNG8ZX3huDwVb6m+i+F3vbOK5RnimzIIpHyT8siboyM5GHbr&#13;&#10;k1+YVcQpVbWP2Shh7w3+Z8H/ABJ/ag+A3wd1qTWDoeo+J/Gd2gMsd7E4VHIwjPJJ87A5yAmSwxXy&#13;&#10;543+IHjj4z+Mbn4i+N9Rt3u7yJAzpxFFGqgJGgz8qqNoA5OOe5Ne0f8ABVDVNK8TfHrRPEGjaVZ2&#13;&#10;l3d2VzbtBZ5UBFdGRAFOCAzydu5z7ea/DjwvbmF454UWd1J3ocFgpyCeO3JyMenc195kOFw8MMq8&#13;&#10;V7zW/wAz864kxmKnjJYaUvdi9F/mcjZWBguUtbuc7JU3qSmBz0G0Z9Oh54HY5qq8U1xq1voXhywu&#13;&#10;by9uZWFrYW8ZleZgAPlUAk44yRkDPJArp/iNrt7Bruk/CbwPon9o+L/ElxbW+l2TXBKW7u+xTLkb&#13;&#10;fvHg5xjLZA6/Zvwi/ZL8Ifss+BWvdRlGreL7+ISa94ieL97NKcZRCeY4VI+VBjhVJ5zXbjswo4CK&#13;&#10;T1k9keTgcuq4+TtpFbs+YPCn7E3xW8UQQXHxD8ZWvg6ynTc9vDELy+ChgDnDCOM9wQX69iMUzxR/&#13;&#10;wT6+AVhAbqH4xeJlv9pLTX0dtMrNyd21Vy3I5Gcn8cV2P7R/7WXg74Z38mnaoZr3Up02Cw0+M8IV&#13;&#10;+85LDA4XjOep6V4rcft4QfbTMvwzuTZnG7zL3ewGOTtwNucE43c4xnA48uGKzPEPnWi+R6jw2VUf&#13;&#10;ckrtepNf/wDBP/4l6jbNL8L/ABVpfihFDE20hFncON38G5irY56svPqeK7f4I6jr2meHo/Bvi2x1&#13;&#10;Cx1LS5P7P1C3vojFLGyYVAyEbgcBQSSMlTx0x6H+yf8AHv4dfGLVIdV8L5sNUtJP+JjpVyAHZcge&#13;&#10;coBwQeASM9cdhXsv7UXwu8KX9tZfE7S7aKC8mj+waisaMTcKoLQyOQcfIBKuduSHQZ+UCurCZjUW&#13;&#10;KVGstXsznxeV0nhHiKD0W68jxCxuZmeaxunX7PPEpCl8hW4yPr+B57nIFY2n6W1rZXenSSI/2C4x&#13;&#10;buRgohO4Y9MA+3TpWyIzZ3KRSXLqvzIzbBjL4OSQRjpjI5qCVETVopot2Lq3KSGMkENGRjHB5OWP&#13;&#10;+ePoDwCrOd9vKJFSRU3AxmTODt6A59Bj6/r86ftU6aI/B8F86OW+0qC+4Yzk9h064559+lfRdykh&#13;&#10;WS1uY1bgjA4ycDBwME4A9Op5rwX9qzTJD8N4pmLsI7tCrFDwCGJHP0zkf41E/hYdT5xjLKAynBz1&#13;&#10;z0q9bGVD5gBDMCCNvT/JqrFD5jKoI3ehrW0y2EkRdFjcFDkNyMkEc8cEf57VyjZoWFxcQRDEjJ5Z&#13;&#10;4l8sgqVBzyemMjn3NdhBqmqzeHnvtZ3IFQhJEgLBgBkkkgbWwBkdenSuLtIWaQSouVwUkRJAcj6Z&#13;&#10;4PBPH6cV1vhrUFgsZbFnhjXJE0crMNzdx6YJzjnPAx7xNtI1ppN6n3j/AMEcfia2qajH4UTWFdLT&#13;&#10;WopLCMjCxCRHaTaOxOwHBORg5xnJ/SX4heKFggA81ri9mbFvCoLSSHBzhemBwS3sBnOBX49f8Eo5&#13;&#10;5tE/awTSdMvY7axg0ybUSgw3luhWEquDzxMeD0/n+v8A4Z0C51Hz/FOqqDNOxEBf5vKUDjnHGDx6&#13;&#10;ZOeuTX5hxBTjRzKUn11P0bInLEYGK7aHPeDfg1J4lvxr/ju4DJvHl6fnMcQBAww/iPU8jHHTkE+r&#13;&#10;634i8O+BNLij0XTopGi2go4AyM8YwCRkdTx2B9a8T+KH7SXhH4E3MS+MvEMdrbahEJNNi3DzL2Xl&#13;&#10;TDFlvmbG0nHQY9TVLT/FHh74txLrPxP+KEeiaL57MNP0/T3vbx022rhSlvuTLJO43St8jwSqUGCD&#13;&#10;5eFpVcT70tj6KjTp05Wbsvvf3I9Muf2h/BXi6VvDHjPwRFaxXEXksTvKkEHL4K8cZPuD3Ga/Hb/g&#13;&#10;o9+wTL8G/i/ceKPh25fwZqszrYWsIwNPmZnPlnp+7K5KtjgAqcEKX/TnxHJ+zr4Q0xbb4S2viPWt&#13;&#10;Ys5b2SK9vdKmjL7Q32bbsCAb9o3bo2ADYIGSteVah4i8M/tQfDPWLbxjot34ckvJpLWfTZ7QpLp8&#13;&#10;jM4R0Dg42yIWRuR904IHPu5biJ5RifaR1hLRr9Tyc+wFDM6HLC/Mtrpp/wDDM/OjwjF8K/gh4Thn&#13;&#10;1m5igmvMNcvInlSzMMEFBNt3qu4jAzjk4ycm34n+OPha/wBCP/CMeNdJDBNgVL9TM+Mc8kbFxkdM&#13;&#10;985r5t+MOg+NPDXxL1vQfiFLJcarYalLaX1xcXTTsZYZDGw3kksMrj6Y7YrmrWGFmEjqxAwcA+/f&#13;&#10;iv0R3qwvGVj8uSVKb543Z9uJb2Hgr4c+BfjFFasJ9S3SXFwyFsTnJjI3E9ADgjGOOc8ih8Z/itrO&#13;&#10;u2KR2l1mN4ipIfkL/d3ZOACAcg8CvB/AXxo+JniPw/o37Po8/WdPm1y3/sCyS3867huWLRJHCR8z&#13;&#10;q/mBdhzghdmPmDd/IYG0KWNwWmEYw77uvzcdOnXk9+1eJiMPONVSqO76H0mEr0KlC1JW7rzseMeA&#13;&#10;C1nrN2r2vmIrHKnkgZ55H4fX8aq3dxc2uqgAuTFPvIA43ZxnnuOvXuaseFZHt/FM0ZkBSS8YOjOA&#13;&#10;C2SPYdx0/TirmvaAE1u4lSHYjs8zQSfxLuwR6dwfwJ68V67t1PBi0fsD/wAEBrzQtY+B9roupX3m&#13;&#10;vplzKkcCgbSjyFgeRnI7ZwPm5BOMfpdd/DvwBqNmRrT21rbyfL5kzBRnr3/pX4Qf8Ekfj14j+Fvi&#13;&#10;q/8AC+i3Z866jc28bEgGUcnkY4wAPw9OK+qvjX+2Z8ZtSiu18TfDfxNeC0lVLWPS5TMjhujiOBXk&#13;&#10;AwCdzJjqASRivz3MsFiXmc4wW+v3n6dkuZ4eGWQU+mn3H6Caf8Cvh94El1ATR2Gs6XrEkOJ1yZbc&#13;&#10;I5JUMDyvPbByT616T4y+Dng6XwV9n0DTLGCe+tZIdPuZbcZh3oV8wAjkqDnB7gV+av7Hv7UnxBbx&#13;&#10;9oWk2mn3sek6zNbjUrK8LjyBKxV4nikjUiSNgTnuFBGQxx9W/wDBV39pPx18GfBngnwT8M55IDrN&#13;&#10;vINV1G2kaOS1QGEKd6qxVTvYttG47QB1Ktw/Vq9Ko4N6nsLG0HBTW3U9t+G37P8A4K8G6LDpNncw&#13;&#10;3ksSfv5HYM7txnOK+T/+C7sGn+E/2CfE9tpDkXCiGWN0I3qYzuDAgZyCM/nXhPwD/aw+K3h7UJ/E&#13;&#10;Phf4VePXfT3j+06m8Dw2lyHJXcz3XlpjjG3/AFhJwiviqn/BYr9pDXfGf7H2tw+JLP7LM2kES2fn&#13;&#10;7grSyLEnOBuPLHoCMGtqOHxFHG04SW7X5nDjMdh6+CquDv7r/I/GDwhdvJrEMsk21hiMupAO3PXH&#13;&#10;sMn8K900u1fUPBT2t1dJ58li4hO7BYqc4UE/e55Gfr148H+HtlNdawskUbsyKfuA8ZBA6evNd94x&#13;&#10;8aLZeKbLQLW+ZTax7ZxLB8sbFTtOGzngjgep5Oc1+j1abm7I/KKVS2sipYab9gkQSsxwG+Ux4yAQ&#13;&#10;Se5Bxg89j34p2o3Elnr9pqiMkTC3hdT8yhjt2EEn18sjPvXXaD4dGpqbW4s1H7pRFLyU3bAOmSBg&#13;&#10;CMe5VuuTWBrfhS4iltGRdp+x+XsPaRJd4xk8ZJI4HRW9efPTV7M9G73R+wn/AARv+Mfhjx34Xg8D&#13;&#10;eJb2Jn3BbKWZ8sj4GQcHA3Dbgeqmvv74rfCH9nN7CHSvid4/8L6PP5ZZFvdXjtblf9tS+D3B5/lX&#13;&#10;4CfsRfHO++EniRDHcvFFJnAJZRG7Dg5zx1yP949Sefrvxn8ZP27Lnxposlp8LtPuPCUNxDPdajo1&#13;&#10;qDc6zajZmOWdhJMvmAMu4EY25HPyj5DE4GtLFyUbJb3Z+jYLPY/2bBWd1o7K/wCZ+uPw+ttO0zxj&#13;&#10;p1tD4ls/ENlcWn2WO/SKByyqh2jdGANxYKMn8u1fM/7Uf/BQP4efALx3d6LrmqaJZaz5+ye91yba&#13;&#10;kMKthUWFVLSsVJYADHzckZArw/8AYl+MHxA+E3xw0/xV4j1Mxwy3hN3oTXHzy4DOpKkk5VjlSxJC&#13;&#10;jBIOTS/t8/sy3vxg+J+q/F3w38PNR1tdTl3f2faxQrNH+7C7k81lAHBUhW5DYII6cdPDwVRRqPS7&#13;&#10;vY6Z4yu6Lq0o66fr/wAAwv8Agoh+1p4O/aU/Ym+JWjJqA1TWvCC2V3qMg0W4tTBLHqNsXQGVcM4C&#13;&#10;lSoPAPzYzX5f/sjXkdlea9ZshK2txMZUVv4A/Ctx04Ir9I9Q/ZI8d3X7InjvwDpHwJ1PwLps+iXc&#13;&#10;+oX3iF7dZr1kiylvDEjlmLuFyQoCLGSOdoPwl/wT0ufDvgH9pjUv+Ev022vdLuo7id4bpmKOiSyI&#13;&#10;Q5AY5JMeSFPU+lfTZbGjThKlB9b6+Z8dnE61WrCrU3tb7v8AhzwP4g/E221z4satqmn679gETSSJ&#13;&#10;JAhDXLsDt80nG7buAGAT93k4yPNdV8V3t/az21/CHeQbWEsjFkfgs555PUe3Ga739pzwP/winxa8&#13;&#10;Rv4eZf7Osb8eSFjw6owzG54Gcng8DlegGAPJLq9+1IHkj/fmRjJNuOXBC4BHTggnPfdzX1lGKUFY&#13;&#10;+OrTk5u7HzMoYiNl5AwQOnT/AOv7/nX6R/s5/FbTdZ8I6etvrdjJ5GjW0NxHFqEckpme3K4Kqfk4&#13;&#10;V+meeB3r808sTknmvcf2c/ilpnhrw5smsoBJpbm4uRwjXSKxZFZgCeCTjj+JqmvG8DOn8R+oni79&#13;&#10;ojTvgbLZ638SftDah4kuEvrfQ7TylneCRmAnYhTErZZvlIOWBQ7SkhFa2/4KPz+C/G1xo2q+BpNW&#13;&#10;0e+aP7K9rrtzbXVnJkHc4jZYZlGCRCFjDbgvmsu7P5+eEPiZ8Qfjl8Sl8ceJtcutSvWkVo5ZJXcI&#13;&#10;qARxrHvJwqIoRVJOAmM4FewaR8PvExuJPG/il2hVZwVUgLhQSd3p75P9a+axmJqUp6Ox9Rl+Bw9W&#13;&#10;l78bs/W79l/4yfAb9po3Fv4cvRa3NtICdH1Xy7bVpFfzH86JISUnjRwqHB3KWy7KdnnfT3wut7ry&#13;&#10;tMv9JN3e/bGECm0lVLVlR1Db1O2ZJFCPvjdhhlbejOFA/B6GfxBo/jKw1/QL+9tzayJJa3NhctHJ&#13;&#10;buGDK6MuCJA2SD2K/l+mn/BPT9vHxJ8TNN0b4U+LY7C08V6aIrdrdoHhTXLSPIaWIruEV2kZU+Vs&#13;&#10;2t5Jwf3n7kwmOjUlyT0bMMflboL2lLWP5H6Em6tda0iz8Z6XE058nZPLMgbyGAKtFl2G0jlWXzFA&#13;&#10;dcFXJGON+Nfw10H4y+FNX+FHjpjHpmuWqw3/ANrnkjaAqu6ORFVky6zIjqrbgSjAxsN2Z/hX41js&#13;&#10;7SHSNV8SC5t7xEOnahd3Uibn2iMNmPbGjtgEoiRKCeMF8nvEW1iuZWKnzYItlx9khVdi7sqy7AjH&#13;&#10;BC/NtAI24LkEj0pxUotM8RTlTlc/MvxL/wAE6PE3wH8cr4f8aatpOraTq6SyaJqOnygSTIkrqjSR&#13;&#10;MxeMuiM4wZEIBAkYqwG5P+yj4e0LTY3hgROPnKxgbT04xk89PTmvsz4+x6Nofw7vL3xNd2kGnWWo&#13;&#10;WpvLqLR4v3MreWvmGaM5i3kh25KCONgVUOJE8M+JHxd+Efg7QYtT8WeONMsYGUfZpLi8jHnnHAX5&#13;&#10;vmyTjAz1x1r88z2i8HjVClezSZ+m8O13jcHzVN07HzR4+8L+DvhBoc/jDxNcC206xSWaZmj5lCrn&#13;&#10;bGOjMeAAO5UDrXlXhvUvCfxe+H2o6n4t0O6fTvGUko1izAL+R5q+WWRuQWQN8qgZwm09c1wn7Unx&#13;&#10;3+Iv7YXjFbjwpoTP4Es2xYK85jbUWRxtkaIRuBGApZAeedxQMBjpf2XdP03T9RvPAGqR6lpU+oQb&#13;&#10;IEZHe2uZcnapk4KuW2KCVAHI3dc+nkylhFzS3luLOcFDG0rfy6oxfit8NtC+FOpaB4J8VeIAZdL0&#13;&#10;GEyWWkzgf2vNKqK2ps8jN9nhaCG0iGULO9rKdoBEjc5a/Ej4YaXcC10We5mmY7XZHMsER7ZYANjJ&#13;&#10;IO0N908E8V5D+3v4m3/HvwzrFv59s+r+BYZdUtt7eXJJaavqenROyliu77PZwKfpng5yzwQwurOK&#13;&#10;7t1Z0MIMYSVi2Oh9+cZ/zz91CKdNM/Maj5ZtWPqb4a/Hv48a1avpfin4lX9nPZM0cUNnY2jQmECM&#13;&#10;xujNCS6lCmDu5/n9OfDDxlLq/wAO4tZ1a9M14jOsl2yqCxVyMEIAMYI6V8c/AbVYL+ym0Sbd9osr&#13;&#10;fzLMyS9ImzvjwTxhgHz7N25r1+18TXuieAFuNMneOV7mYPGki/MNsZzyRweOO2PckcGZwi8Jqtme&#13;&#10;xw/OUMw06pnW/EfxF4/v7+ey0SFAo/1Uj3AHmc9QOTjB6dffmuA1PXPi5ozedJBbXAXnKykZz2z0&#13;&#10;7HnHY1wvgj9p/Udb8by+A72dopY2w8SKUc5HYgc8f3SeePSup/aP1vWPhjc6L4d8JeD5dS1DX457&#13;&#10;iGaVLi7Ny0Xkr5EUccoZ5GknRRtzjgYJYY8fD4WtiJWgj7utm+HwdO9ZlnRPjOuneIbXUdXs7mxu&#13;&#10;4LpTIwbejLnnBGDnuMgA19c6aLTXHtNatmEsOpwRyM8bhgCQM4wcgHHT09e/5Ox/twWeuRND/wAI&#13;&#10;3p9xKL0RPIlw8aGN3wpAIY+hzvJ25PPSvv8A/YN+M9l8Y/gjb20jNFe6bdNDLAXDfJx5bDH3gVIB&#13;&#10;/wBpWHJXNc2Y4OrRSlNbHtcP5zhcRUlGlLR9+57jcWcUDPGtsyheiumMHv15560+3uFt4w0zgEEA&#13;&#10;ZwM/4VNHZ3ZsyjqwWNeNx5PYelYWrapp1gXj1S/CKBuI29SPc8D1zXiqm5zsj6iviIU6Tkyv44+K&#13;&#10;vhjwdZO+rXi5ByqBgCoGeuT29PevJdQ/as8OPdNBYrNMFYjFvE745PoMc5+n51yP7QOo+FJdXkvf&#13;&#10;FOuzXFspBgTTgZUOR1kAHyDrkkgDjPvm/C3WdE8TX0Nj4U0PD55mntJCmOmMjjOdxznB6A5OK9CF&#13;&#10;Cmlax50cU3D2l7I9CsP2jYb5mih8Aa1Ou/AeGJVBJ9FYhuxrpvDHxp8N6nMltquj6tpLAABdSsWV&#13;&#10;OwwWTcF69yBzXM6/4nT4cXNpb+KdSsLSW6dxBDG0xkkAUlnCRoSVHvjBODgnnpPAPxz+C/iUJa2X&#13;&#10;xE0x7sSLDLardsW8xm2jZHcBWPIx06kAZ61pLL6zjzRi7d7HLDPcH7X2bqLm7XVz0zQte0/Urfz9&#13;&#10;OuYZIzxvguFkUn0yPx4561rJciP5Qylf4eeAT16GuRfxF8MIrMakdf0+3V2w063H2VyemSRt75Az&#13;&#10;6CrGn/Ez4dXLmPQdcW8mRcS+Shkfg569wM9uxrhcalPQ7vrVKS3OuHlEBlKqxGeBk5OOKiljhTeo&#13;&#10;K4wBsHGM1Wg1u1usG3B2k53k9iPTAwfxNTvLE+Ar57r8tKT0JjWhJ6EMsSyKEeQDGSrdqi3J/wA9&#13;&#10;G/75ap5oGb94iE8Hg9ahxe/8+8P5/wD16cGzoUkfzd6cgZYrV1csSo+SP5iehJ74C/Nz3b6CvtP9&#13;&#10;g/4mX/wS+Dstv4MtIYtf8XaqGa6IDui5aO2iQN0wjFuhb94cE4Ar4ss7ODX7eOK1zbpLPDaQBU5K&#13;&#10;F8vJkgjOG5Pfbjtx+z3wF/ZC+DX7Pnh3w7+0xNuibXfDRRPCepW/nPa3LGORLi3d33x7iMPGwYht&#13;&#10;+HVG2D9bwHJByqy0SW/Y/mzEKU7Qirtvbueg+E/h18Jvhn4ag8cfEfw/FqWuoge91XXpDd3NxOOf&#13;&#10;kWQlImLcAJjAAyeK8++HUXjb48/tV33x/wDHUn2fQvBOlvp+iweYnlwXc8ZMgUbhgRWxQkkYY3fy&#13;&#10;nKsBz3xM+MVp4n8RRS+KtaFrFET9ntyxYp0yflyfTnHp04AztJ+JOq6Tbap4O+H/AIv0WzfXZxc2&#13;&#10;j6vHII7mcwiJoGKhijuI4kQ7Qv3gzDIrzoZ/DH5tGlflpLbzl0b/AEPcq5DPA5POta9V7/3Y9UvP&#13;&#10;ue1W3jmDwzd3tkbgtJJHPFEVcgtNI7kDO7kAljjtj2xXxn/wVb+I+u+Ef2fk1iCXzLiDVJeGjLbG&#13;&#10;kULG+OhAbd14+bBB6V0/xu/aA+KHwxOhyX/hyKTXPEkET+FNStGS8srqdtyygOCQzp5gUxn5lZuR&#13;&#10;6/Nf/BSbxLYeGU0LwXF4lu9Xv9VsBc6xfX0xk+1b8B8DlViyo2qAAB09a9vFzbhY+Vowd0fCGm/F&#13;&#10;D4haJ4ltvGuh+MNSsdXsp/OstUs76SOe2kyTujdWyhzn7pFfqV/wSO/4KAfFH9p3xRrHgj4729pe&#13;&#10;XvhbQW1GPxZABBLMhdYSJo1GwuFkYh1CjCcrnLH81V0XwhqHn3w0OGC3hG7cskjDGCwJAfqRt6+/&#13;&#10;XjP3V/wTm/Y1+Onwq0Bvin4x8OLoei/EbQo9P0rfLte7tpZY7hpGXB2A26OyE8ndkYByfmc4pYar&#13;&#10;g5Kpa/TvfyPpsilioY1Oley37W8zvf2jH+I/7UvxNk1vQtPKeH7OZ7PQYHnCARqV+diONzEA55xh&#13;&#10;cEkYPnnxR+HWjfBH4g+FdO1DWhc+Ydtw8xJWRsgEIGOfvliO4IPtX1lrGkW/hKazjsbTZDAu4xKv&#13;&#10;APb2zxnP+1yBXhf7XXwej+NmjQIFe3urWdntJozgh+u0ngjOB9Dzz1Hy2GxijKNFaQWh9XXwMp03&#13;&#10;Wes9z1X4JeBbH4u6zN/wrvwM+ry/6q51+5G2GF8FgqtICqqoDfdBYckhcA19P+A/2N4hprTeNvEP&#13;&#10;hyO6S9W1MMeoSSjzXRJRGWYqA5SRTgDJz3wK/L3wl8X/ANpD9nPwyvg+48Az6paeURFdafqdzD8p&#13;&#10;U7/MjVtrHBwSACQfwqHwb+0b+1/8UPFs9t4b+HGn6rp5EjXBuGnijVy39/fywPB7k55rtnhak4Xj&#13;&#10;Jcvqjpw+b+xapRVpP+5d/ifpX8cfgp8I/BvhyfXtL0/TLYaUjPeXVnftdRFQXBMkTD5FOw8qcjuS&#13;&#10;OT8A/tTaD8HPi58V/DvgnwZqEF1Hc2zzj7HICjKOjBhgPjJwfVMc444W5/aM+MkHjmT4dePPglaw&#13;&#10;aq0OZ7ezubhQ0RYE7XDMJRnB3cqfXIxTPgP8KPF1t8cP+Fj6t4eGjaZY2rppenQ3DOAztyMt0Ude&#13;&#10;/UgVFKlVw16snstLPQnH4ynjlGild3s9Gmelfso6R47+B/iDXPhF4kZbzQ70y6lo92JxhJlZY3B9&#13;&#10;3Rkbb93Mbnqa9W1rVd8JdYjLJkemC3foPQsOnpWX4e0ifVvEBtdTsyUMzyo4bhWKPgcYz1557Dmt&#13;&#10;p/DqBvs8cQkjYFi3mg7QAAADgc/44r63JcVUxuB5pbptH5/nmDpYLH8sOqudp8F/2tL/AOGljYfD&#13;&#10;/wCKEj6h4Zij8m3vSjy3WnRdFRduWeFST8mCyg/LkIIz33hPxR8GLSfxB4ysPiToepW97oxstLm/&#13;&#10;tOFTDuIZojub7xKp8jYI2dMk184eIvC1zPK62tvujwGbkBScHgnjP09+vNc74Z1Xw94A1bU725+F&#13;&#10;nhvXdV1W1gSyt/FV1q1nETF53yRy6XfWfzSeZy0/m/djAKAGvOzPhvD4yp7Wn7snvbZ/8E9XKeKc&#13;&#10;VgqXsavvR6d15ehqS/BLw1+05+0G2nXEjXtr4b0yaee50xmeK0LgpBG8ibk3PKxwmW3eXJ/CrV5V&#13;&#10;4+8H/Dvw/wDETV9G0TXQV0KdxewTxrGFMa/vGjwzBwhDDg7uWyoXBP1l+wT+1VrX7UmmeKv2cNI+&#13;&#10;FHgz4XWGmWaXb3HgTSbgXlxIzmGR5pby4neWTZtXeW8wKAoYDFes23/BDH4Ea3pdtrWnfGTxNBdX&#13;&#10;BIu1u7O3uY2yuGBUBDg5+bLZIOOOtb4aliMupRpJXXU5cZi8PmOJlVn7umn/AAT8w/8Agk74eT4y&#13;&#10;ftl6t8cfFsYM2l6RPe2CS3C4jmnkWCEYH3kWNpFzjIYKetfR3/BRf9o3TPhR4V1LStM1SMa3fbod&#13;&#10;Is3b5ifmBYr6Jnr+GTnFfKX7O2oeL/8AgnJ/wUH1j4OfFC6khsPDEutWWrpBBn7dFDbzzQJHvQFh&#13;&#10;LcQ25iYYzvHJDYrL+NK6p8R9auv2gPjfcC1v/EepGLRLAPuWytQ6sc5AxhGI3YGSWPU15mNwsq2Z&#13;&#10;KrN+6krHo4DExpZS6VPSTbv/AJ/keT2fhG/1gy+MNfF1fy3jF7iR0+Z2fnIIGMZ+UGotN8VaRDrH&#13;&#10;9m6j4Tia1KlUk27WTaCAARkY9R/MV9X+APiJ+zfp4TSNG1PQFmsAiyajqrOkBckqAiKjs2CAM7c9&#13;&#10;+O/qGk63+y7qsZXV7L4d69HKxEsOjz/Zbvax4KiUR7/4jgHPBODxW31uSduVnTRyWnWjd14p+f8A&#13;&#10;mfD3hjVG+Bvxc8N/EbRrt7ewe7RL0WznBtWYbwygdAG3gHuBxwCP028ZXC61+z/dTQzeYM25ik++&#13;&#10;MmePDE54ypPHIODXxp+078FfhR4hstH034Qa/az/ANoXxhtJdoGeCwjJQE56Dp1HbFdf8BvjBruq&#13;&#10;/s16N8GPEMlzJrPhjxBdW2rRRrzJFBGn2cMAc7Ss6bSQFJhJzxycrxWJozjupK5yL2mBoV6U9mnb&#13;&#10;1LnimzZTJLbxMdirMinkMo69+Pu5P0PtVKaFknmttjMbe7jfZuOcEEfj37/1ravdP1CS2+0PAXSX&#13;&#10;ZEIkfMnTI4J453d+AfSs54S3iq+tlgliUQwoY5iM5UEE8McDo2epG09CDX1a3PlCvfW8TXH2mGA4&#13;&#10;dWXaigZGOuT9QO3evFf2otGeL4LahfzXC7xcwkIiEAZkAxweTj+Z7V9D2OgtHaBpos8HeHU5yMgL&#13;&#10;j9DznPtXzz+3V4mh03wVp3guO5USajf/AGgorlswIOX9huZQD35+gKnwsD5dsVbYGPGBn9enHI//&#13;&#10;AFVvWESoVZBgsmXGArEHGepyDg9snIrO0y22IQ8mwk5IV8EKRnjNbWg6NqfiLVLfSdD0ya7ubh/L&#13;&#10;tLW2t2kllP8AdCjk5AIwOePxriH1JdPtts6SLIu1UBdmzjO4jHqePx+vaXWtHvvEWo2uhaLZvc3l&#13;&#10;zdKqW1sC00sjYVVQKCWZmYAAAksTwa7PVPgJ8afCPh1vGnjL4U+INF0uC5S2lu9W0l7ZQ7gleJFD&#13;&#10;EHaw3AYyAMjIz9K/8ES/2cJvi38b9S/ac8d6Wl1oPw1tJrvSo7hM/btY8tPLwCMFbcSiZmUq6O9u&#13;&#10;y55xw4/ExwmHlVlsv6S+Z6OX4SpjcVGjDdv7l1fyWp9Ufsp/8EedQ/Y8Tw38VvFPxj+3+LdRtLeP&#13;&#10;WvD66cgt7WF9kstuku8mV0cbDLhVbaPkWvti70rxJfaVbaD4enaPnc865yuQB1X68fQ81xHg74p2&#13;&#10;vxI0PTZZfEkt/qc9yZZhMiotqqoqCBI1OFjDZ5HLHBPPNe5/Dm4Szs7SN7YkIpEpwNoHUD26HvwK&#13;&#10;/Jcfi8RiqzqVXdn6vgsJh8JFUqSsjxTxn8DPGGliPUrS1XVooTvewvoFfGRjMZJ+9jP3iB7ip/DO&#13;&#10;jeJvifpMmkfCn4UaRPdWEZea4NgLZoQ2QFdyjEthHIGBwGHHAr6WuvjX8DvB37jx9rdjalQBtCl/&#13;&#10;lI+8QAeP89afovjn9mXxh4ja++FGsLFf3kDQ3VxpczRJOozkOgADHk8nkZxWNCtZWPSdOEZaI8B+&#13;&#10;H/7KXx+0B7T4nWetPe6xpl4s02l6neefbTpnJiwfujGVBUDscZritH+BvjT49fEnxJ4g17SCkdzr&#13;&#10;Nx9qjjx9nMxdg+xhw6LgqCM5Gexr761XxLpPgj4PXes3lxBYafbyBJr9iF2xhck7vpn3zgV4RoP7&#13;&#10;e/7MEerw+AvAMbRQmUwRXkNji2Vwcdc8ZI4zjOQe9dVStNxXKr9TnvTnJp6Wfc/Ar/gr7+zjdfs3&#13;&#10;/tYeKvB/iOyjjttUFjqOlPGWPmiW2YPICzHGZYZSSMjJHGCK+PptJvdJ/wBKuNoy2xhHz+BBHev0&#13;&#10;q/4OcJob79uvwi0l4U+1fCuwu2eN8bme+vwGPuVUfXGK/OKeKN0k02CclEY+XGUwT6EZJ5wOmfzr&#13;&#10;9PyapKpl1OUt2kfk2dwjDMakY7JsTwd4s8S+A/Gel+MvB2sy6fqmlahDdadfwON9vKjh0de2QQOu&#13;&#10;RxyMZruLv45+HI7QafHp10QoKERFduN2cg5Gc/h+vHmd46hfLKjcOmDxVbyzkKOSTgc16FSlCrbm&#13;&#10;6HnUMRUoJ8nU6Xw5dCbVm1AOyZl80lmVRktkH5j9B/nj0hvD9tqM9jI/mILpTDvRwpyVJzk8/eA7&#13;&#10;Y9+lef8Ag7SpRJFOt2CdoKhRu55OPm9hg9ufbFe/+OPG9h8XrjTtc0PwhYaEbDR7Szmt7KcyCeW3&#13;&#10;iSNrg5C7S5QnaBxgD5jliVIoiMm0Z/7Neqy+FPirpzahNcWyG4S3uJ4m8vyiW2OVwOuenrj0r9Nb&#13;&#10;P4FftdeNLa30fwJb/D/xNbtZpNZ6nrto8dzEmOPMTKqHyCPkJGRzjIr8yjGs2rLeWyq5mO+NwSWV&#13;&#10;gOUI5GCcEY5+9yciv1M/4JvftPyeNfhzaQa3KH1bw/MlrdHlTLDgBWIJ4LenqOgzivmM856EVWjF&#13;&#10;SWzufVZByYiUqLk4vdWOo+AH7G37WHhj4hWGtfEzVPCdtZW100j6bosbGVyQQGzsAUAnPDZ4Fepf&#13;&#10;tj/Az47fHTT9PX4b65pQ1HTYmj+y64rGK5jIB2ZCnDZHtn1FfR/h2eHWdNh1C3gA3x7ldRnFatjp&#13;&#10;UHntJJG2dm4Ar09xXyUswc66nyLTp0Pto4GMcO6Tm3fr1Pz9+Hf7NP7eejzwaX4q+DXgq1gt5gsG&#13;&#10;qjWkFtbALneYvMMgzwN0alv9mvjT/gsn4jtPAfwkX4V3fiRtV1rVNYRJLkDb5qxtuYogJKxghVUE&#13;&#10;n3JOa/XH9sz43aT8Ffhrea5fXqxSGBlhVuPXJz2GP5e9fz3ftT+NvEv7T/7Rc/iO8Z50Mnl2Sbzt&#13;&#10;VA2Wc5HCjGM45PJ7Z97KJfX8Up+zUYx1dr79Nz5vOF9QwrhzuUpaK5xfwY8C+fp8d7dxoYIomlui&#13;&#10;GyMBAzE4zwFZFOehJBxXmPiHXBqPjW71tUEQmvC+0j7nPuM8fnX0T8WW8NfCr4UR+HbZpJZbuFPM&#13;&#10;RQCViU8556uwPPcDBr5l1CaC5u3vLWMxq7ZEZYHYfQY7enoMV9nRfM3I+Gqe6kj6H+Dt7b63oiwq&#13;&#10;5a4sVEU5x8+DjDkDJPbJPccdDXUav4Otr3Rm1II/m29z5kwXO5cjoAVwRjccjjPvzXi3wf8AGF34&#13;&#10;T12HWj50sNwvkXscZwZEJXJAPUjAZcY5A55Ir6X0e2s7i0imhvI5LW5iKpJHIPnQ8/KSeSBhxxn5&#13;&#10;fU4rysdTdKtdbM9PCVFUpWe6OD0vRr3wdq0d3vLWjyj7UEx8qP8AdyeuVIHPAyQT0r75/YA+KMHi&#13;&#10;awm+FXxC+I/iq20q7wiro2pRqYgdmChkhdgrAdARg5A75+R9Q8K3cUZs9Rtyv2Ym3u0AYbkyMMAT&#13;&#10;nAbkZznAPQ11nwP8Q6r4E8R2MpguXit5USW3tzlzCcMCue4xkE4HTkBjXl4qMqtJuO57WX4iOGrL&#13;&#10;m+F7n7N/B79l39ln4T6dPqfw38ARxapqCk3Ws3t1LdXc+fmP7yRjtBYZKrhSRnGcGvR7aLThNsuL&#13;&#10;dZT5ShRJH8o4A4HI3cHpXhn7Gvj6/wDib4et/DltqlvLerbJIp8xQbiEgYdcnkHOMdiCOor1L4of&#13;&#10;Fnwf8HtFN3rk4DWyAMBMrAkDruP05PUdOtfEVqleVT327n6Xh3ho0E4WSOS/ar8Uf8Ip8K/Evjbx&#13;&#10;DH5On6JoF1JkPlXVYmYqfUngYxzk1+Iv/BNHwRN8Q/2nbHS7e1nuEe0vY5d8IJlYxAt8pySerAY6&#13;&#10;rjk4r6w/4Kk/8FGfFfxx8IP8CfAVsLXSXlAvo3UK90+9cFh1jj3BAASZHJXhFGGo/wDBJ39i+6u7&#13;&#10;LWPi54vvbqzgsY2trb7Fbebc39xKoMsUUI+8EjkUsem1hkYzX2GRYSrT9+a3tp6HwfE2OoV6yhTd&#13;&#10;1FPXzZ+d/wDwUVXUPDf7QOueDJoRD5WoSPIix7cqSCi5wN20Hbn1B98+ANG6J83cZx7etfTf7bnw&#13;&#10;5l1X4hDXp7/DzXiQzRTyAui7gnO1cbsAnr2PUmvGPHPgaw02zebS7yFxAdsqlwp3DAOATyOev+z7&#13;&#10;5r7Ok1y2Pg61/aM5C1vFtArwwK0gPV13D24P+f6ev/st/sxfEH47ay1rA7abpM8QV7hgFaYFh9wH&#13;&#10;t/tHjsAT0ofs/fBq28RgeNPE1sktqk5jsLR2ws8i8szHptXn8RX158Fbfw9qmuW/wy0jxLcTa7Kj&#13;&#10;yzWulKheONACWyzxoM84UuMhT/dIPmZhmDpJ06S97v2PXyzLFWlGpWdo/df5nY/DH/gnD4n8DaZH&#13;&#10;rXhovfkDdNMtxvKjlem3gAAnqeo7gY6HxF4G8R6DpP8Awi+uSKirIzRgqxWVcqDjIyMf3exX0Ir0&#13;&#10;H4ffBb4l/BKRvE9n4v8AEvhxpJ2RovEUyNZ3aqyo+64haSBPmfbiWRCSyhA+a2vjLrGg+I7GC11Z&#13;&#10;4xf+YRLJZzeYiODwwYEDOMnuDjqRXw+KrYlVkqmt+p91TweHp0r0rW8mmj5p8cfESXwdavJo0NvG&#13;&#10;2nw7rhrlWCHgYXHOWO4nrg/hXD+E/wBuh7nUUkW/kspbG5E1pdWDvEYnyCro4wyYbBBXJHUnji3+&#13;&#10;1lbXvw50jVLfXpVjkks8wXSnEc6HhXXJJJz2xxjpyCfjq61onUzBoscjSKm6TeyxRiPHDMzY4OQQ&#13;&#10;T0yMdhX0OW5fSxVHmkfMZrj62FrKMT+jr9gX9tnw/wDtVeBNK02TXkt/Eu6JNXjtFjTyL+JkH2gK&#13;&#10;ihFhu0VjhVA3GdQQUVq+8vhB4m0rxVotvdx6hJd3kIMbtdS+YvmED7vIXBBA+Xbkcbhg1/LL+wF+&#13;&#10;3p8Xf2NfGuq+LPBmm+GPEljq9tDDqGj3100iRvDIZIJl+QmN0YsVZflDYJB24r6F8V/8HG/7Z3w6&#13;&#10;0aTwv8Gvhb4R8Ky37SSpr2rbtWuIXd4332kZMVvECYiCJIpQDI5AQk592GGqL3XqfM1pwm7x0P6L&#13;&#10;fi18Sfhd8KdBk8d/FbUbPTLS3iW0kkvbhfLlkmkRUtI9wDTNNII40hA3ysVRVLMK/PH44abpnxm1&#13;&#10;C+fQPhDpvh34d3dsLfSo/DWiWrPo8aPI7vJGFctukkeRkTZIufl83Yqj8ZX/AGyv2zf23v2qPBvx&#13;&#10;F/ab+M+r+MdW0m+i1HQv7Qmihs7DYYnf7NawLHbW25bcb9katIVBbJ5H68ad8f8A4e+AfBl/putX&#13;&#10;96dQurdori4jgEVpDG6lJX+9lmePK+YFVsN75Hi55h8Q1CMFdbs+t4SxWX4SpOpXlZ6JXenn8zgd&#13;&#10;L/YW+J/wX1t/EvwR8Y3dsIkZx/ZaJJDIpHSS3ZWikyp5V0z1xz19R+A2q2PxX8QX+mfFz4RaL4c1&#13;&#10;Cws3vU8RaE7RRXLo/wDzwlZvIwpT5xIw+ViQowKwvCHxt+CY8Rn4h6b8X1adtVttM1C5ZLqApcXB&#13;&#10;doLc70AlG2CU5LbVIGdvy5oftt/tNfC3WfhTc+G/gf46h1K+1KVF1u60S6YxRwMqFilwvyNuwoKx&#13;&#10;MwYLIrED5T4NHC4mddJpr5H2GYZnllLDyq0qkZabJo/NH/gpJoXirwV+1Bpq+I7uJrOTwhpy6Rgk&#13;&#10;/ul8xZMofuFrhZZWAyAZgc5Jwnwo1wSWSAhztUEIEyQpH3gO/Hbj7v59J+3l8LT8SvixcfExPFFj&#13;&#10;o+hWPh+xutU1fVZzjzpYh5VpCvWaeQxuViU52q7EgKTXnHwf1dleGUhGQqMluAf4gT+hzj1r7ul/&#13;&#10;DSPx+d+ds+kvgzeHTPE8GoRoyKrK7RqAPlDhWyB/eViO3fj19ijvp9We70LcwW1YqSW4BOB054yO&#13;&#10;teG+A7xP7SQ28rN50LRnzGYKCQTkdOc8/wBK9Z8NXeraPcf2hqLq8Nw24zKqpIVZndCQAvIDbG7b&#13;&#10;l6E/MeDM7+wsezkDjDHcz7Hn/wAQPhtZXOqteaxoF6Xhffa6pocxiu7Q53EqT8rr1JVvUkc5qH4i&#13;&#10;fFLxT4u+F0Hwo8X/ABludY0qzv8A7bZwaj4b+z3kdx5fkKS8RBnxGZFUSB0QyyFQPMcn2vVvGngf&#13;&#10;TrcpqWoQCQqVZHIzux3Xkg/05ri21/wPrusNJaWkbbQpLRgZ2noze3pnr+leNh69ehK8D7XFUMFi&#13;&#10;o2qWZ85zfDbx98T/ABHBq/iHVdb1OG0tbWzsb3xAWLw21vEsVvDGg+7HGkaIiZVUUKFwBgfYP7Dv&#13;&#10;hi++El7I5mnEN1HGkplO5nxuKknoDljx0ANZPhbS9L1zUYobKAOrj5WIAHIPHXkcE+nrXsXh3w1N&#13;&#10;pO0W6GMKw428n0Jz74698CscbiqlaFpHXlWApUJqVJHvM/jRpNGJilQOq5Ykckdc/T+dfO3x48d6&#13;&#10;pdXZh+0yBJW+YxH5epPIxx1B/rXpMf29bQQSTOTt+YFuCOv0/wA+lcT468NNdzsstsGLFjH82CTj&#13;&#10;qPXnPWvJhzRldH1NX+H72x87+IRrPlTXltdTmUEBVDblboCp9M8D8+lcp4I+LHi/wT4x2eE77Tow&#13;&#10;B+/0XVJ3gG7d9+JwDwy8AYxnuvIr2688P6IXZXdIy52gSMMtgZPB+n61x/i74bfDHXZ1g8TWkL8n&#13;&#10;a0vJQ9M7gCVOeMgjriuynN3u0eVWqU5R5blf9or4p/FL40ahp2r6B8CbgfZ9OurN7Fb6OeJ45oNk&#13;&#10;c++1kUmWJ0ikG7aGkRS6sNyt4Dp/wR+M/gvw9f2kfhq+s7bUbI28zeKHgiWOVlUmaOdAhkYy73VG&#13;&#10;jHlrsQvMAd30l4R/ZY+FdvGupaP9tCbt3mRavNtyB3HmYx/n3r0bwf8AAHwLpQGpQ+HrZJUUl7k2&#13;&#10;5MrIPVurDp35r1YZxWp0vZpfgeBLhvC1qvtOY+d/h18DviL8RPEy+Itf1W8hiModiy7IYY/7kUXX&#13;&#10;cBkeYw7ggHmvrbwbDB4J0SHSNFjmG1R5jLF0A65yPmP4Z5q7DaaNomnNJaNDII4zmSFSwH5YOR3O&#13;&#10;OvGTWE17q3iK+aHR2lU7yTPHIy4weRgDI65P16ivNrVJVp80j2Y8mHgoJ3PTvBviyWdW+23MsW0k&#13;&#10;Ms6bQ5Ck49VGe+OldzaTwsN0TEbow2eNozxx655/SuL8G6NcaVard3FswkVQvnrMsqt26nkjnqD+&#13;&#10;NdhaO0brA8SgliFCKcD6A84/+vXDV5b6HZhlJ6mhHkRHe2cE8BccUedF/wA83/77pjzKHClyfUA9&#13;&#10;6bvT3/Kpjynoc8lsfgD+yv4M034k/tJ+CvBmpRpLYwXkNxdqkz7mjjMch5BwDnOSDjGAOlfqF8dv&#13;&#10;2gn+LPiprzQZorfSNKiNrpzmTESBcA+WP4zgk9ugyc4B/Kn4QeNI/hdrF/45iMIubqeW0tCr7Xhh&#13;&#10;xuZV6EZTgjPTHXmvqP4R/E7XPjJqMay6gHgSDbDtb5UUchVxkKOe3AyBxX3Oa4mpHB+yitG7v9Ef&#13;&#10;jWSUKc8V7R7rbyPStU8U2f8AwkUlxa4IkcfMy7ncjkknuep9OeK474u3g1PSALefyW4SK6gkG62l&#13;&#10;BOyQHHDIwDe+3HGcjqvGfw8utK0eLV40LsrfPIgOQfXv6Z9/1rzXx3HK+nOplJBJaNwxCq3XOTxn&#13;&#10;k+h/r8zSfPJWPq694wcZIb4z+PepeEvCfhvXPHOiLeWTXsXiLT/OiBGk3c8TwXkac/6pmP2n7uUk&#13;&#10;SVefNIT4j/aP+NWpfGb403eu30/m28MrW+nK6sPkB2KQVxheOMDj0r6K/ab+MHhnX/2DbLTdftg+&#13;&#10;ty+JYoNFkjk23EKyRu1wmB1TKIQDxkjgEcfF2kW8NxrDrbciNWkViSrEZGMY6YHOf6V+hKcpUoqT&#13;&#10;7H5nKnGNWVu7Ppf9gj9lr/hp74sWPhLXmVfCOiz/ANreLbiWfy4/scXCwFkGB5rLsx1Hzsp+XFfq&#13;&#10;dN8Trb4p/FnTPDvh7U5ZNF01Jbq0T7OYog2wWyFFYBlTEkuMgY2DpivAv+CV/wAOvB9j+ytCrXlt&#13;&#10;pl74s0O71XWLy5OGDpqUlvFE23kqsMCSAdjK5AG4169+zDJBafFjxH4K16e1l1fR7dfLaInDW28O&#13;&#10;Su5Qx/1qk8ZG4Z5Br4fNcW8XjJRjtTuvns2fpeVZfDAZTCcn79Wz+T1S+78z1TUPhhHq8EkkkK7V&#13;&#10;5eYrnZ7HPQdPQc149438D2FyZNP02G8dkB8tktpNrEDHDkAH0r2Tx58W9L8MPPo92trFaWqpJcC5&#13;&#10;n8tZmYt5aluioNu456nYM4yD4t8S/jza6FqwbUH0G2ecgJHPq+GcZ/hBBBH0B/DrXhpSTSPVhVox&#13;&#10;XLJlDwZp8dj4iTTfiD4f+z2iw4hmng4lmOMRggFdxAJC5JwCccV7V8I7fwhqpiaLwdaW0ovPIhgl&#13;&#10;g2uVOQOB2OQcnP4V85eMP2gLJNOvPD13GTPLbM8mni+QlhwwKdGUg4IdQGVgpAyAa+iv2M/G1t4z&#13;&#10;0bTfF2rRQGa1mb7QsSEBzEWVpOem4jPsCBnitavtI0eaR3YKrhp1uSGrtcp/tOeHPhb8Pze6VL4Y&#13;&#10;jvNeu4jb6NaW0AzLcdCwYjhUySWz069a8m8EfA/xSsh13xPpcqymQMsC3kDInqAPM2r+ZOefpS+L&#13;&#10;H7W3hrxV8Tda8UxXdmJ7S6ltNHi1C6McUNpGwH2hwoyQ8hLY+UkbAT8oJPBn7avhTRhHrHiTxZ4T&#13;&#10;v7d5zAsVnC6M77QwRCsj4cKytg84IzjINW6NZU9EzCrjsJUq2bWh2/ifwLpFncwJaQy+eqN5qOm0&#13;&#10;jk8n+hBIOMg9DXOy2ltFIX2gpuVSvlcvjHf9MD/69c98T/jhpQ8Rad4y0v7TK7yebPbkHa1s0cuQ&#13;&#10;QMqdpDHJDYG7HBNdPHcw3dpBJa3iyRPFGyOqfKVYfezzj1z27V9lwlKUcLOnLdO/3/8ADH53xnGM&#13;&#10;sVTrR2atf0/4c57ULR4okEaOr+Xk71OW44P6c55yOa82+LGmRah4duTDMbd1RhHPhgQeufUgNjkd&#13;&#10;McdK9S1mFblF3H51QkOVOMgZHp1+nfivPfGkSzWUsbLcBX3j/RWiDE9MHejAcHIxX1M1ofGo3f8A&#13;&#10;ghL4eTxZ4h+JHxsur8R/2hrdro+mRJOh88rC91esUHPyE2gyeP3w+tfrNqXiDR/Anwx/4SHWZHht&#13;&#10;bHTjNL5aZd8nhVGRkkkAZ7kc4r8R/wDgkR8SI/hV/wAFHNH/AGdNJvr1PD+p6FrP2bT7q5LgXjRR&#13;&#10;zPcH5VVpTFZbSQqnYi+mK/VH/goH8VLP4Z/A3R/Diaq8d5diO+aGD78lrbbNwxjADSyQryM4yQDt&#13;&#10;Irw8wqvDUpVH0Wn9ep7OVYX67i6dHo3r6bv8D5A/ad0v4Yft3ftN2fiiP4HWGiX/AIQs/smsa59r&#13;&#10;Elxq8koia2Sfai828SBud5AmVd21FFYPx4/YZ8M+O/DiW+qaIi/Z1zBewBlkiGNpwewIH44/Guw/&#13;&#10;ZWllg8AReP8AWoJF1DxJI+syxGRmMf2geYsRZuWMcZjjzxxH2zXq7fHnw1u/4R/xlparG/7v7QVx&#13;&#10;znbz3x75OOfrXxmIx+JlUvfU/R8BluAhFw5fdZ+XPxD/AOCZPxS8Sa6LX4LzpqdveSlbk6huiW2M&#13;&#10;fy8sqHeDgEYBIOMjjNSeE/8AglH+0t4d+I+l+GvHVlBZ6NeKZE12JgbWMYwVYEDa3TAfg5HJNfrX&#13;&#10;8FdB8PWepy6LoNqstvORNbTkLuRWJZ8EcFSSa9G8Z6TpfjA/8I3eWohs1TFwwGCAvVie3I65qP7a&#13;&#10;xEPdaR0x4Xy+q+dXXzPyW8O/8Eutdf4u2DeENflvtH0K/F1JdRxvEs0ykMQqE7Qu5T83G7n8E+Lf&#13;&#10;7MnjD4O/Hqx8U22mTPbeJ0ltNRgVgFedEeWKToQfljdfofav1s8G6b8H9As103w9qGnt5ahdtu5w&#13;&#10;Pxxz1PP/ANavHvj7bxXP7QXwtTSNMS7kk8QXrtHFFvkZBpOoE+WACS/UYAyeB0JrfDZxWhiVKWtj&#13;&#10;PHcO4KeGdOm7Nvfex8B3nhzU9E0sXviSB0eK78ySCPmSd8kiNAuQT2yM4A5xmofCHgnxctxc+JdT&#13;&#10;0YWst8N0cUkyqsUOOMsSATjGQCeRjkYz83/tWftCftG+B/2tfiSfgZ4k1u28PWXjDU7XTLK9H2u1&#13;&#10;t7YXLhEiguA8aKNvyhFGFCgDArldf/bE/a+13QfsmsfEDT9LlkQRy3lrZoty4I6hsERNjkNGFIJy&#13;&#10;MGv0CliIzgpWtc/KK1L2NWUL3s7H0X8cPjB8NPgdpkh8czafJqAiZrfTI1VriXcGAIUHIHucL+Vf&#13;&#10;DfxK8e6r8X/F9z4415/JWbbFa2sTBVtoBwsa9uMk4GOT6cViazo91eatcajrGtyXdxdTtJPdXMpa&#13;&#10;SWRsszs7csxOSepPJzWrounrahPsunO9zL/rZZ1+Vc88LuznP6kHtSnUclYyVlqN0ezjht1MKbYw&#13;&#10;QfOkXco79PX/AA79K9B/Z/8Ai34o+AXxMsPif4P0ew1C8sIp0S11WKRrd/MieJjIqMjtgNuGCOQO&#13;&#10;uK5abR9R1S4+26rftJIOVUKAqA4xgEkeuMn1xjFWEhtVdEtoU3gDeXXGFbGM4OM8nv8AlWZS7nt/&#13;&#10;7Vf/AAUe/aw/am8ManY/Fvxbp7aVNBE8+laZo1vbxLsceXtYq0wAY8gSY+YnGK9V/wCCeX7cnw+/&#13;&#10;ZS/YP8T+KtO8YeHY/FOmarqFq/g7UZNl3qBvRa+TfQR4xMq+WEdVOUFsCeGFfIOsWEup6PcaVYkC&#13;&#10;QryVwuFwM8/lxyBg4yBXnl34c1GwvTp17C6jeSyk4XgEg56DjNcOOwlHHU1TqbJp/cenluYV8tqu&#13;&#10;rSSbaa+/qfoN/wAE8f2+viR8TP2tNNsPFuq2UdjrE8sT2cMYjEG7Dlgv3QNzfwgKOcDgY/Wnxr4k&#13;&#10;8TWnwx1JPAcs32pokJaNjkqfvEegxxxnB59K/mt8AeLNf+GnxOh8XeEpDBc6ZeGaBwCjBQfu7T/L&#13;&#10;H4gV+4f7AH7Xmh/tT/DbTdL13W73SdQdVi1K60ySIzJt67RKhRjwQQwPB7HDV8bxFlkKNSNanH3d&#13;&#10;Ez6nJM1q14OnVleV2z53+LvxI/aTlurzw5b+DbiS/fVUj0yW0u4JVW3CuWaVZpo2VuQAxYrjPBba&#13;&#10;R6d8ENQ8a638UrHxT4Y0Wfw9ZwPbG6SPU/MFtKFUzRmXJBy+4Km5iF25ZicL9TeMv+CfvxY+LEEW&#13;&#10;n6b+0x4bNmSx/te+8LWqXgVlAIMP2RgW9WEvPHTpTfhb/wAETPAOg6/B4n+Knx88Y+OHtLhbiCxn&#13;&#10;mW1sYnU5A8lWb5cgYCsuMD61xVMXgKmG5XKK9E2z1qVPGxr8yUnr1asbX/BQP4t+JvG/7DugeCvC&#13;&#10;Opvp98usRT6rOZUijlQK6BGdicku0ZHqVHJr86dG8DfHS10bWyfiOt5f6pdxJYR3FnfS3liyysd1&#13;&#10;nG9qYLddjAEm4YYXOHwij9kvG/7Knwp+KHgCb4Z+MPCi6jpt7FsuYWkZd4BBHKkEcgHj06HJr538&#13;&#10;a/8ABFj9mf4dQyeM/APxx8feCYdOYXjafY6r9ptYxGCzbYfkYfKD/GOvTtWGBx2Eo03GUrPzV/xK&#13;&#10;xlCvOd4RbXk7H4q/8FZvFniXxZ+1jZ6L4y1BrvVfCngnRdJ1CWVyfmETz7mzxvInBwOMluCeK+XZ&#13;&#10;oJbPWJbMyAh13RjdnGRyfx+nvwOvtf7cWq6J4z/bD8f+LPCd3cNo9vfiO1a8uDLKYoY4oAzvj945&#13;&#10;cZLAAMzEgAHFeVeINKlV471wqzqhScMxAQY6cj1J49j07foeXJQw0IrsvyPz3Mm5V5N92cpMjbwo&#13;&#10;lwobJJXGPwyaq83FyBHHnc2FVR1q/cxyRh/OJBA+fnn+fr/ntVfRLUXeoIjKCByQVzn8O9eieYtL&#13;&#10;nZeHoksLMAFEZhueRAQckY5JPvzjs1d14JvlsJ44p5DBFLkeY53BeeOnuD6Vx2kQyLAZiEi9N5wS&#13;&#10;QO46Y/T8KvXuorYTFIEDsNpX5tvU53DI44569++cUmk1YqOh6te2bJdST2wcxnasJZcg/wARA5+b&#13;&#10;5jjj72ccg5Pq37LXxz8V/Ar4oW3ivRIlu1zt1CyI+W5i6jPYsBkbuc8HOTkeHfC3xJqWq6fFo982&#13;&#10;ydSPJERLDJUkRsBncOCQfdl7KK9Q+GOi6XqOtW5dDbagGCyNIQpkXqNuSM8beeDknrgGuCvRhWpu&#13;&#10;E1dM7KFepRqKpTdmj9qv2Yf2v/Bnjrw5p9/4NbzhclEls7o4ktZSAuwjqQWIAIHPXGKtftV/8FLf&#13;&#10;A/7K1m1p4n0hZtWnt/Ms7WMoThl3JuBYYByp69COnb8zvhV8Sx8LPiFpsUniD+zo9QtxDa6w0iqs&#13;&#10;MrjAdiB+8UEq2MHgDIxk15lNNrPxN8fXfiHxvqLa5qaXTBri5lSRFO7qFBOctgZUHsQa+WhkFF4i&#13;&#10;0nofWS4jrvDpqK5jc/bT/a/+Nf7c+tzCaaXTNKaVhFbxkspjDHuAAV6Z2kkcZ4rxvwV4CsfA6SX1&#13;&#10;+6hWDLLM2A74ByODwvOM8Dkgcnn1zxg+keDdOlk1TULe2aQHzBOd0gcDOM8cY4ycNx9RXiHjbx7p&#13;&#10;3ixJbTTIpZIZJo/tBKbRMu/AVQGUgLjI98kc4FfR4fC0qEOSkrI+bxOMq4qftKruzxn49+OLnxX4&#13;&#10;qk1CHdamIq9nLIW+cAAbVBA2nDDjGMcHgVw82nWOo6KNY0+BYpohtvLfdxuBGJFHPByeMDB6CvSf&#13;&#10;GvhC21OwWa3jVgm0R75Mhjn+IEZ6cAgHsK5Gz8IXlprb3InQW05ZZI5YtvBH3RnI4OOc8fpXpwjG&#13;&#10;MdDy5Nti+AtKnkiQ7FlRZN2fMPyADleBnOT+ZHTBr9Mf2K/2Vvgx8S/+CXtl4y1b4u+FvDXxMtfH&#13;&#10;ms3Oi6b4m8QWllL4h0bybOPbGtw6sFW6hu1hkzsMizoSM7k/O/wx4bubeOe2hSMSMSkTHnBUhjuz&#13;&#10;kKODnk8Y78V+4n7Ff7AXwp8f/s1fDLxH8UbXxDpH2PwDp0K2um661i07SGe9lMqCbJYS3UpAAHXo&#13;&#10;uSA40qFabjWb5WuhrSlKMk09T4s0fwzH4gtmi1W3aW4jhEbK7sTPE+7gtjLFe2CCQD3jIrX0v4ea&#13;&#10;VA6axYQ4kjULJK7KAScgHPQg88g+vbg/ph4//wCCX37KfxH0kf8ACCDXNC1dAn2PU59Yu9SPyhMG&#13;&#10;RJkwVOVJw4Y7R8wBKt8zeM/+CZP7T2j3k9hCujS2rSN5urCYC3uVxkmRGQNjcCM7FYn1AzXi4jAV&#13;&#10;KdRqlrH+uh7Ma8JLseV+Cv2iv+Fe6nYeCNFMsttJqaPaXETGKexmIAd4mC7grqdrxFSki7XGJEJO&#13;&#10;n+0f8Y/HXxE8Wat8ONN8ZJbnTl+x3V4ksm+RsDc4RAWPORuAwMYxnIrd0/8A4JV/Feyu5fE3jPx9&#13;&#10;ax6jbzhbSTS5vOMOd7Z3TfMcMO5ONwxjNdp4H/4JX3+lSG78Y/EWCW0lukNzbWhMs9wZJEUgt8xz&#13;&#10;hhnI7cnseD+yJVK/tOXU7Y5nKFH2XM7HzF+y7+xr4h+P/wAXLPwL4d1iF4oJQNS8T30m62s0LFPt&#13;&#10;DlVAeQgbY40ycggEYZx+q/gfT/hL+zt8O1+Hfwx0eZIrO0+z3SzrN9o1ByreY7sFjzuJY7AQuXJC&#13;&#10;gcGx8Kv2Tvgn4M8Lw6D4V8G2FlaQqim3u1JLzGPYXl88jzWynVsnHG3AAHb6l8KfAQ8uVPDWlRqp&#13;&#10;P7y1jWPywNhyPJVtvDnrzxXvYbDLDw13Z5NarKrK/Q/Bj/grb8PNa8D/ABL8QeItK0K7tdBu9Vl1&#13;&#10;TR2msxCESZt7oPmI+WRWA68bf72K/P8A8Tyz3N0+q290WilbBUyksMknBzyeg5+ntX7x/wDBeX9m&#13;&#10;3xZ4l/Zr/wCEutI7Q6R4Z8xGkjjYyQREFQTuUDLSpCCM89c+n4e/AXSdN8Q/Grw3oOo2qyW91rdr&#13;&#10;HIgGSFMq5Izx0z/Pmtl7ib7HHUg5TSvufoX+zt/wTd8V6l8GNLu4LVnubXTB5io21RKy7nxwOcse&#13;&#10;vJ6e9bHgj4BfEbxr4c074feEPgtpd5qWn6lc2XiC81jTUZ7SeJt2xGYeYpZJFfKd3HOc12HgP/gp&#13;&#10;ZZ/B3xIlv8OtIudaitpCs9tbSQhAo2gEqzDJII9c565xX1B+yR+0d8J/2jv2gLH4j+AtDWw1O+he&#13;&#10;28U6dh4zJsRiJGjOBv8AujeeTgDoK/M8TisxhUlVqQ917Pt6n6rhMPls4QpUparRnkHwD8E2vhfR&#13;&#10;dX+C37RfhnxVoUdva3CWtzpniLUoLSSM7ZmTypXa3kVyFYkJksMuSw48P8Had4Q0DxFqWk+ANK1p&#13;&#10;NASZ47SS/u5J9uWYqA7ZOxeACc9T0AGP0z+PGkfB/wCLat4e+JvxNXS9C+1tNcaYl5FHFPIpMe2U&#13;&#10;gBlUDdlVIyWyc4rLuv2XP2bm8K2+o+CrvS7yxKhIZLVRtU9AOPlBAJwM9uvBx5c80nK7adn9yPRj&#13;&#10;lsE+WDV/xPzT/wCCjfhFPEH7Jeoa/c6fCLrShbzxTMxBGJYxIoJ74ZsY6kD0r8zCLW0sg13EWaSQ&#13;&#10;5TaCSOAuOcYxn/62RX6+/wDBTj4aWGkfDSb4UT3pt7PxFqVpbw3knLQxmZSzZHGAoJHYjAr8xPi5&#13;&#10;8J9I+A3xD1PwVH4iTWobTTobrT9UNosIuGIRWURB36SM65JywTcQu7av3fC9dSwbi3q3dfcj8+4r&#13;&#10;oThjFK2iVn+JxfhvRX1WWVLIGCYNiJhLtMbYwFyD16c+vv00vEtnq8+nxzeJtXmuHiBiEaKu5eBm&#13;&#10;Tnr0GckZ9e1U/htez2niK3lhiKo7lSzsdh6Fd3TjoOTg8Zx1r69/ZX/ZFb426pBL4l0eWTSJWL32&#13;&#10;pu/lJDEoLSNvCNtVVB3SFWCgEkev07lY+WSTWrPl34Tanqkl3pujWmk3KXyagW0fUooT8zEABfun&#13;&#10;GME5wTjtkAH9Nvgp4b+MVr8HdC1Pxyp1wWjxwarPLOZWjMspKxAPkyqg/dglizCPPJrzrwp+zDD8&#13;&#10;OP2n774ffCjRxe3+kX7vpV5NoyswRXxB5icFWJ2gjKk8jjNfUmifDH42/DvxHpvwa1TQNEujqWri&#13;&#10;5tmubR54EUfMssduwVCVLSBDIZQpJx0NcOJqKS22NqUeTVHqGh/sY/EfxHpWoeH/AAz+zvrWyW0h&#13;&#10;umRtPji+zX0TjyZV8xlztDzDcoyBIehIzlJ/wT4+KC32lQ67+z54h06yl0Vv7X+zwKFiuwFACiNj&#13;&#10;nh5MEDgKP9kn6b0y++Jui6bBpGt/FrW7S5a4guJ9Q024S2jleIg7WiRBFtOCOEwMkjBO6rPxH+LP&#13;&#10;xR8JmHWrD4ieJJI1ujdTx2+p3FwZWwMELvJY5xx2C8cV58akJGrdRdj87/24v2MbDxP+z3qWt2F/&#13;&#10;rLXvh8yPoUs8MvkXt1DASbLP3Xby1YBcllL5A5OfhL4V3lxaahLot5HLBJHuQQNGylWVgNpzypB7&#13;&#10;cfpX7e/tJfFvxt8A/gnffEP4W+HtFv59MujqF1pniDT5AtwjDEgchklXCsW+VhhgCwYZB/MH9qj9&#13;&#10;pj4l/HPTfBWnfEz4daTp9zp+nS6rF4ktYII7vW4bqTy97CKFBEsckEieXgsSmS3evSw1Os8P7X7N&#13;&#10;7fO1znq1KftOX7Vr/Im+HusW8kNvLb3B3wzId+w5ABXk9cnj8a7X9lfxbo3xP/aK+Jvw5BK2p0/T&#13;&#10;ntJgeUmtUME21QMgbpskZ7d+cef/AA7lmh+9j97DtQsecjBHbpxwe+DyOleXfBv43v8ADD9tHUtd&#13;&#10;FxNEP+Eqvkmk2syzWn2l4nA54AiZHUnowxjvWWMp8+Hdtzsy2ShilJ7f5n2z8Xv2ZPFOo6ab2Iuw&#13;&#10;khImng4V846AH5TwTjvnHFcho3gTxHYXx01LeVo4F/d+ZCAjYJIACqqqc456jHuK+p9K8SxywpDe&#13;&#10;ayqoxUtJdKVVlx1LdB+Jro9O0nwzfgS3MMNyE+ZJkdXCH1yCM/iSO1fL08U+XVH3iy9Kd0zyL4Ve&#13;&#10;E9V0+8SO50+ZAirNFvH3owQCMg8sQeOnb049lWBlQQrCQMccAYB5IP8An1p7aZBYobiOIAu2d7L1&#13;&#10;B53cZyOfwqCS6wHTz+eQAT169O5rz683OZ9lluGhRoJJ6s1UWNIVUOSABgknrx6nmsvxHo0Oo6c7&#13;&#10;iIuU+YgSY3EDG0H+HqTxTxLcEjzXYD07H3oJMkJiLEYPJ5xg+/8ASso1OWR3ToKaaufPfjXwJ4qG&#13;&#10;qXNu9ujRKBJHPBCrS7QmwhFwd5JQkKcffI+8RXC6hoerNFE1xp6XiK2fLW8C7nAySQCCOp+YDrnO&#13;&#10;05UfXNnoNnf3rNKsbyLjAfJyOMn2wefqB7GtJ/hP4fnme6/se2m8zny7m2R0OefukYBz364wTXfT&#13;&#10;xVNRPBxGU1Oa8WfH/hvwP4o8P6hb6noGs6rpcSqsrRRROySE/wAJBBBBx/d5Oce3seh6l4oliSPV&#13;&#10;LAyRElUliljiVsk5LICuBwOdncj1r2yz+Gng+xcCz8MafbuyLuj8tAGBJJJ/lnB+tbdnp+n+XEXs&#13;&#10;LICP/VnYASM59PrzzUTxcOiOSGXYlPRnkml+BL/xPqbmx0e5ltWkKiS5lJDjBDA7uSDjd2xkeld7&#13;&#10;ofwu07SmF1fDdKCvnlZcq4C7VDADBwMYBGR2PJrsPtMccIljgQFcg4ThePf15+mKiuZLi4UrJFuR&#13;&#10;ickcYGPf6Zx/9auSpXctEd9DBezknPUYotGOAu5VO1cN078YPqat2ciSoDu4zuG8n6Z5Pp/Os6KO&#13;&#10;OMBvO3BT8xzwOOvp2NJf6ta6Xa/aLq5VFz95nHpxwTWSuzvk4043Lt9PFAyzXMmzDfIxb8x+VZH/&#13;&#10;AAldp/0EU/7/AA/+IrzD4reM/FM8Mum6LcMZZyRAskfy4OSMggAKThclgPmGWABI8b+2+Lf+eGuf&#13;&#10;+CxP/iq9KhgnKF2zxsRmvsp8trn47fFbUb/Tb+10OxukMQzIE8whtzOOPUHAP4ZAr9Bf2GPB0Fh4&#13;&#10;WtpZIlBaMFSvfPO3jvyee+096/OjxBNNrnxNt0SJB9quUgKjHAc4BVck4yxAGfav1T/ZesY9N8Aw&#13;&#10;waPpkrzGMEx56NtHTsAc5xx1r3M+m4YdJHwvDNKM68m+h6f4lu/CEFkNN12/WOGcBJMn5gSOv/1/&#13;&#10;b6V88+PPhR41vb290Hwbps2o2xybS5t8YA9G3Dg+uMg49ev0T4S8B6fc+KkufGOnNc3EsvywupIR&#13;&#10;jj5QG7jiveBpngzwTof21tLhhAA+ZlGSeuAO569PSvlMPXnSleOp9rVwUcUknofjx+0F+wT+1J8Q&#13;&#10;otM0bRrLR4NH0qOSaCC7vZBM88xBdmAjOeAoGTwM+uK+afiP8JPH/wAC/EFxoHjzw/Np195Z2yBg&#13;&#10;0cqHo8cg6gkNgjBGMYGMV+4PxF+MnhJpZoI/h/eZIYreNpsm2TgA4OMHH49eO1fLv7YvwJ8P/tV/&#13;&#10;Dr7BpESQalZlpdJusEeRPwNrZ/gbG1unQEcgV9ThM6xKnFVlaJ81mnC1GlRdSjfm89meY/sk/wDB&#13;&#10;Qf4GaR8M9C8KeL/AvjBPFeh6BFpE39iRW76RdWluRFFOd8qyoxXyxIBkM+5lIDBV9m/Yx1e1+KP7&#13;&#10;Q2q/EfTfHmty6jrkV15sN74UhsLYxgRtsDpfTsyqu0DCqCFBwcA1+dHwd8G6j4T+JGr+GfENq0Wo&#13;&#10;WVjPbXMDSEMkyzRkjng424+mc/w1+jf/AAT50SVobXxFBFsSC2WH7p3HG0Fs+pAHIxz1Ga6cdhcL&#13;&#10;hqFStTWsv1PMwWOx+NxFOhVlpCyXy/yO3+P1x49+HcDXHii2tb+3u5cXM2hWUlqhTbjaxlmky6kb&#13;&#10;ixKAh1Chirmvm/X9E+BHiGMvca/NYG2VlhtL3T7toz5pzI37jdGpJwSQFPAIGa/SPTtMttQXzNR0&#13;&#10;2O4gZSjRXEYdSORkg9eh6jtXO6v8C/hRFDI0Pw10u13HcEhtEVS577QAMnPX2I+nzVLG0qSvJP5H&#13;&#10;0NXKa2In7k1Z90fBPhzX/CUmq+fY3n9u3rhFie281iscW1VGGGQDt4znG3nGBXvPwg8E/tHJ8KdX&#13;&#10;bTPEljpv9prMwCabJ5ojkb7pxKASe5C9s17nofw/8B6NOt1p2i2y/Nk7IlDKp/ix6j/Oc16B4csb&#13;&#10;Iw24iISEYHlgA5HU5HPUkmubEZjTraU429dT1MBk88LLnqzv6aH536n8DfFNrp6ya34N1C/1O1RY&#13;&#10;7uCHQXkjmwfmZWDFWQj5tjKcZxg4ybvhjw58StYsbrT9K/ZT+yS7yI7+LTLe1SQg4EkuyONn6dXL&#13;&#10;D8a/RPxB4a8NaaktzFZRI0jZYsATn/IH515h4pS4uXnjguWhSNPnxISuB1AHccf5wap51OHuuCfz&#13;&#10;f5GT4bhUnzqq/uX5nx9pOga54K+OXgvwNrd5fC/ulOo317b3xRI2ht7sunlqfLeNmnMfzKTtZ9pU&#13;&#10;s2PoA2ksimeR1AmTCOCTjgemR09v6mvONT0O1uP2rLG9v0VprbwncvCzJjazTqhJGckFSwweOten&#13;&#10;W91ZlhZJJtaU5ZUQ84x0POe5x1z+v6VkLVXLoVmleR+X8QweHzGdC7cY9/Mw9chSGFZrmJ1gdgXY&#13;&#10;jp3xzj35I6nviuK8UaIslo0u+N0CljtA+XHLNzxjB+g44r0yXVtMjU2F0IQJFGFZ8k+xyc47f4V5&#13;&#10;n490PVdJgnl8I6vCbaX5WsrrJAB53IwycZHIPB9QOK9aex4kT5w+CGpH4P8A/BSb4Y/FKxtCyS+L&#13;&#10;4tIYCQBVF9HLaF/oBc5zjGOmK+wf+Con7SV9pnxS8eaX4s8L38UN3aWnhDwD9qjaON3CkyzQjP70&#13;&#10;CVllJGR9xSQSBXxl4+eTwj4903x3eRxy3+gaza6pEYcqBJFMJQQSc4G3H4Z9DXe/8FX/ANpFfjj/&#13;&#10;AMFUvDPhaK7gu9J8Gf8ACPaHbC2kwDJHDbzXW8g/6wXEkqEjPyxqD0xXhZrh/bwjd6J3fmfQZJjv&#13;&#10;qNWTjG8muVPtdrX7j6P+KXirxf4S0m2034dfZ0vYrdDFayMuGjACrgMQONvqOvXrXz5rnxl+Lkvx&#13;&#10;EtdN8SeB79NGe2b7fqCaoJLmW48tyWijYxjyRKIwA8QcjcQeQR7/APG74CeKvj1p9q/gTxbLpmow&#13;&#10;QFIn3fI6uQe2CGHUHkdj1FcroX/BKv4/6tewaj4s/aB1W5tlKiaIXsykgLjgBgvPGe3fHANfJ4eW&#13;&#10;GjTcnJX7M+zqPGTqKNOEvVbHtH/BMr4l6yNR1aPx5cMIFEcloxfKRH7zID9SM8nknpmsn9rL9t28&#13;&#10;i8dXvhDRxfx6FaiZGOmWrzz31xGNywgION5wBnI+UnHFeyfAv9lzw/8ACzwmnhnTYi5KnzLqUks7&#13;&#10;fUnkc9+OPavDf2hf+CZ3xr8ZeMJvHnwb+Kp0xpv9dp81orxSYzg/NuGfwxxk+g8yhDD1sZzVGree&#13;&#10;x7uKeNw+AUYJ3621ZgfA/wDbm8RxW9jYan8I/EVlNeeYmo6TqtsQ9mAcxzCbCBo2XnPl8HIJPBPr&#13;&#10;Hjj4o6Afjh8PfE+r+J10ldGsdS19JWbb5qwQeSYdx4G5bwjkj7vXPB8V8H/sp/tpaVqieEfitrtu&#13;&#10;2iwKhn1CIxw5AwDhYVG52HGMADHJ6Z8m/wCCgH7Rj/Cv9ub4U6B4a8P6Vq62FmNOvNH1WAz2ssd8&#13;&#10;7WsiPHlTu2MGxkc7c8HB7VgaFfHKFG12ns79DzYZjWoYVVMSmtUtVZ7/AKHzB+2lomu+HP2hPFMT&#13;&#10;yXnlXOvXVxYvlVLwSzM6uNpPBDjOOM8ZzXgmp3d6Z/OuLklZC2ATxweT6dvp9a/bb4w/8EnYf2n/&#13;&#10;ANhG6+NOiaWsPxJikk1HQLSGzOy50kZVbKMLIQd+03cT4LMZfKwofKfjp4u8MSaXqUlpc24AV2R1&#13;&#10;kBDKO2OeBgegz196++dJUP3d720PzXF8jxM+V3V2cZb2UUoJaRUAkOTIh7Z5OD6ela8ItbWNY2mD&#13;&#10;jsF69O3Xrzx681FqFnIyyw5dJNvy7s8HHrjJ4I4xxxx1FJZ+HY57hJGUlcbuM5GcHHyj6/maRy2S&#13;&#10;LdvfzuypDZyIpjDfKue/v9OmfT0q5DbZYCKEeay7TngHuB2OBz16857mpLKK3h2otuoXfnb5mAo5&#13;&#10;IXGfXA4xwPzbqGpaZZoonm2skbeXEGyMt14we+M98dB6hRYsLqOymaT7NkoGDIWDAcYbPXsf1qxq&#13;&#10;/gSLV9Ki1exiT7O6NvPB8vBJwwzng4HHp9M81J4l1C7nxoFopQOpknkbCAADLckflnHHua9F8B3F&#13;&#10;tfeGzFBqQN9FMz3ELZ5IAwckngjKkgZ2t1zk1jVjpc1pPWx59deDZtP1FdT1TT5HMalfOUlCU55b&#13;&#10;kliCME9eoIIxXrn7GH7Tetfs7fEmzv8ASrmWPTp5grx3L7hGTkhgRjsME8evOCK5/wATxwIklxb2&#13;&#10;7NZNhJYyCCpBPykYGMkKRnkHOPfimgtba6MluEODuXKAB14I6ED1/PmuSvSp4mi6c1dM66FSeHqK&#13;&#10;cN0f0Q/se/tReHfjd4Ztbmx1SFpmKiSKOQBg2OpXOehH54r6r8Oapq0EC2qB0jZ8up4wTwf5CvwW&#13;&#10;/wCCXX7R2q/D7xTbvfxzNbMwErRoDtXLcE54798YBGa/dLxV+0n+z/8ABv4R2/xH8ZeJVgMsKzJH&#13;&#10;dSLH8pIwduM4ORj1BznHzD8tzLJq+GxrhBXT2P0vBZth6+DUnv1O+SCYJ9oWT5FI+bdt2mvzR/4L&#13;&#10;j/8ABUnwr8IPDN/+yd8EPEMGo+N9YgI8R6jDc/uNAtejK7AEG4c9IwfkAJfGVV+T/b1/4La6r4o8&#13;&#10;Mal4K+A1lLpttcRmKXUIoykgRjhiDySWXdjP97/dI/I/XbbVfGHiLUfEPiXWJ7i5v7qS4uZprktI&#13;&#10;WPzZyePXLHGTwDlga9bJeH5Tqqrilotl39fI8rNc7hTpOlh3eT69l/mcctk2o61PDJPJeXF3cbLg&#13;&#10;gZG7I3YYH5iQMnnA3Drhqi8eowvnuBKDHvKb4yGUAHAI5HHb04z0FdT4Y8PR2GmTa9OI/wB5Eba1&#13;&#10;hZxvO7mQ8A8lcLxzz/31B4h8PyXulTXL2pDAsfMPDKcg8jtjPA9M+1folGFtT4HE1LsxPiZ8E9V8&#13;&#10;E/AHwT8Zry4Pk+Nb/VUtbfYAIo7OSKIcdQxczHPoBxxk8V4WsZVnS9kRtqktjP3sDOB6n2Ffpx8Z&#13;&#10;/wBj+5+Jf/BLrw54H8M+HZrXxB4U8L2Ovxae8LGWW4+yie9jIZSyyN51ydgwTIEHAFfnX4P0eOxM&#13;&#10;krwqTGNoG7r+Y6n8Ote1mWBlgZwvtKKfztr+P5ng5VmNPMYVLPWMmn6X0/D8jXZI1sTIBgkZYIM5&#13;&#10;OQARj/8AWDznoayXkHm7TAykffUNyxOOnvg9D2ra1G3jlVYHRyEyqseAGPp3HP8A6F0rn7r7RcO8&#13;&#10;CEDcwVzvJzk/eA56Y/LIPpXnHrHZfBPStZ+IvxU8M/DLwxI63Wu61a2UIjHKb5Apk4BIRQWZiP4Q&#13;&#10;eOK/Wn4mf8Ez/DPjucfEHwBfy+G9UJy1oFAid9oBcc8FiAOw5JOTkV8of8ECvgh4Z8aftLa/8a/F&#13;&#10;6xTWvw+0ELp9s0gJF/eCSJJNoOGUQRXQIPRmQjkCv0q+Mnx6tvD0cGkaGnzNMCqjsuM9h/8Ar718&#13;&#10;rnOPrUsYoUXqlr8+h9jkWWYatgZVMQrqT0+R8e2//BN34+67qcfhrxRZaRNYpP5n2hLuZXKkgHKY&#13;&#10;YbjnkgjIX3wfA/j14p8Q/snfEjVfgevgufQtUs9hZZlSVbiBgTFcRSZKmJwBheCp+VtrqyL97H9o&#13;&#10;DWodaW4n1dZWaQ5Zc9Rnj8P1riP21v2cdO/bm+CMuq6Na20PxC8OqzaBqEjKj30B3M2nSseNrtko&#13;&#10;W/1cmcFVkkJxwmazddKukovr2NMfkmHWGcsM3zLp3/4J+YvjfxNrXjeU3+vXKFmUSKokLByev3jg&#13;&#10;kHPTHX61zkdsmnQ7bS5Z0YNujCZIJI4UdOp69SVPHFWmTV9MurjQ/EFpJb39jNNBcWd1GyTRyoSr&#13;&#10;K6sMo6nOQQGGasLY290vmSukkTdHyV3AH/6wP/AR1r6uK5T4yTuxbJIrs7pYAEZkCpKpG05IHTJy&#13;&#10;Cfrz7mmnSrclSsHAZvnC5+Y5Oc/99euP0rR0bS7ZQmyLyVjwyqGUAnjC/njqevrmvpT9lH/gnj8Z&#13;&#10;v2l2tvEWm6RBo3heW+a1j8QazC7RtKiB3WOJAXn2p8xIGznbuDFVN6CSb2Kf/BOb/gm14y/bq8f3&#13;&#10;0WnrAPDegSwf2++oXTQfallkOLWNkjdi7KjkkAhR9Vz+/nh74QeIfBGl2Wl6fo89xHBGsTrHGdjB&#13;&#10;dp7KG5z13A9e9eIf8E8v2dPBX7Mfwh0rwV4NjuZhqVql7qU1xcPFLc3ssULtLszHsXYuxVxj90Ad&#13;&#10;5yzfTVldxwQGN4kIIYAkR54VupYv3QDP6037qOujS5dWY+sWtxcWC/bLHyCsedkoCfdjALbWm5IM&#13;&#10;fHrWRqSaf5Rhmht3jclQxeDkguoPCsQfmXrnr279Pq8iTNIdMuZQJZhgRoRwJCB92IcEOvQjJyax&#13;&#10;Lw3VvILi689gFDEPFO2ARG3O4qD0br3yc9Kg6Dh9R0YaX/p9rctHFFJ5i+XEyqP3qFWAWLBwHJ5/&#13;&#10;vZ+mX4mnubrwJey3Vu5FsI5t0okKRxxOkhwHAULhCPunkdea6nWtItr9S9prlvHKFCqk0MasPlYD&#13;&#10;O+TOMx/kfeuSvNS8P6PJeaF4u1HTUsr2B1Z7a5gAQHcpO3B2DZKxyeBgcjqC9gOk0HTb2+vBe+Hr&#13;&#10;GJbggGO2tUBLtmMkLsQ7Bg/xHp3rs7DxBZaBZtp0Vybm63bby8t/MbLbXXapZkBx68A4yfSvGdJ+&#13;&#10;JPjzSfC9rpr6TJBAtssc9xcboTMFjOHMk0kYxwOF+U9j672lftAaRphFlqesaPpyBtrPaeTNcBuo&#13;&#10;HmHeqsMg5UOTjrVaCauZP7bvwcuPj/8Asr/ETwOs9vBdan4UvDpyy3SSzSzhFkjD7WZlDMAOOeo6&#13;&#10;81/Ld8I0On/F/T5ZWdZI9agCAsA5/fpkj3xn8a/qp1/x14I1G3XUx4hv9ayDlL/UJpEBcFDmKKNI&#13;&#10;+2ASpIwD24/ms/bY+Gs3wG/bq8Y+HdB0BNMsdO8Yvc6ZZGJkSK0uGS4gABUMiGOUKOv3SBnGazqf&#13;&#10;C7dTGcWpxfmfT/i7/gn98WtcsDqngn4TW3jbRbtBOt7Zakiqx2nDMm+OWCQfLlFLAnALOAoX079i&#13;&#10;74SftRfs2/EFfi1J4Puba8gsZYlsr1PNVWKtnexPPQDI4A4wO3p37Fnxx1JPA2nXuhQ+dDPCouLU&#13;&#10;Jkox2lhtPoSQCexHrX0hcfGB9U0z7JqPhK3izIVxbwiMDp945G7p2A7da/LMfmeLipUHFNH6fgcs&#13;&#10;w/u16cn38j8yv2jPiV8U/EnxRnPjDRZ98lyZbixtJ54mjUjIIw3qV+oI4xmvVv2L/wBoX4xfCxra&#13;&#10;8i8K6lLpt3cql1Z3erPdxQAOQWV5FVt7Ag4wVJzwvBr7n8TfCz9k74+aBAvxc+Hel313ZDfF9uj2&#13;&#10;SxBTlfKkjYSIfdSMgY5HFeR/GHV/2Tv2bfC1/wCOW8KyQRaJvmhl1nX7y+jgG08LHPKwLdNqkMcg&#13;&#10;AYOMOlmOGxOGWHdJ328h1cHiqGJ9v7Wy3OK/4KfeJPB2s/C3T/Ed8sEUpuIHtluWxIGLHcpGPlAA&#13;&#10;IOfX8vyl/aphgTxrYQvKzL9hBUedhZV3kKGJwVbGcnH4DJr0X9s/9vDXf2hdWF14X0uW30zT9xsY&#13;&#10;7xhhVLBcFA3zAgDOT1JG3A5+d/C2ta94m1Br3Vrt5puBFNKSdpG0ZAHGQAMYHb6Cvtcly2pgsNHn&#13;&#10;0eunqfEZ7msMdiJKOq0+djqPhh8Or/xH4ohh0+2blhkLAGMWB94Docc5Jxxziv2w/Yr0/wCHfgr9&#13;&#10;nrT734oQr4d0fzS1zLdExNqUwt+Y1xlA2xnRWcsWMxUIXk2t8Df8E7v2PfFfx78R7NBubaxihePO&#13;&#10;oaveGJD85MSFyCckBmOAQoUscdT+pXw7/wCCZF5puiRXEPwM8LapdTQgLqL/ABDvrF3jwAS2dMmC&#13;&#10;n5chlXryOle005Hz8+RH5Dft/ftK/EjSP2g/FF78N9S1Xw6us363Xnabcva3a2kh3RRlkfI+Q7Rk&#13;&#10;nlepPTsP+CX3/BXH4Z/se/E6/l/aX+F3iXxd4cusSQanpF/FLqmny7drMiXBCT78KMs6ldufmPFf&#13;&#10;ZP7bP/Bvd+0h+1N8TNP8f/DLUPBXgiO20SPTryw1Xxvc6u1wySu6yJOulWpjGHC+WyvjZnd8xUfP&#13;&#10;3iv/AINZv+CgOkafjT7rwTqt0iFmvLHxLIu4gfKNs0Iyvr8wPGc/wjW1F0HTktGZupaSkmfox8Gv&#13;&#10;+Cqv/BLX9tGe18O+A/2pLTw54jvQFi8OfECxfR7gOx2pbrLL/o80pyAFilI5GBXqGr+Hr/wpZO17&#13;&#10;Kt9aW92bafyyrPay43xj/aR1yVbplWHavw41z/g3K/4Km6NIy2vwZ0i6TZuY2vimywxzzjdKpx+H&#13;&#10;f8v1w/YgtPjn8Kv2WvCuj/tn+HNW07xJYaM2l+J7SSxn1H7VBbByLg3EKyRmQwRJN5hkyHRiw25z&#13;&#10;5FfBxpvmhsdVKspaN6lD9sb4i+HtF+AvieXVPHGkaPr174euh4es7m/iguLp0VVCwq/MjAtGSVzg&#13;&#10;FTwMEfnH488R6L44m0rwloNqxsPCOlS6ZbXkzITcGS8urp3OyWVVBM+MCRwChO454+v/APgpb8Kv&#13;&#10;HvxC+Mvwz8OeB/g3418Z+HtKl1S38VTaZ4Q1MW9uk72DRpK6xDy5CkchIDbo8ANtLc/Nuq/BPxv4&#13;&#10;L+N8Pwq1/wALX9pd+ItSP/CNXmsI0K3rkKGg865cAyh2XIbBLcc7kB9nBUv+E6UE9bqXyV1p95w4&#13;&#10;if8AtkZPa1vvtuc9o1rcppa6fFiGeGILG+zC5GQOT26f496+I/iF4ul/4THV9Ru4J4L+LVpZJBOw&#13;&#10;ZkPQg8kDcApOD1Xnnp+lH7Sn7Gn7Rn7NHwovvGHjnSYdLFrol1eG2a7WaW3Ity0AkC5VC80kCKpb&#13;&#10;LZYlcqwr8ttd8TjXdT1HxK8Sx/2pdm5ljiB8uGUscFCc/KCeOTww54rjkrs9HDq2p+tn7LHxhi+J&#13;&#10;HwK8M+KzfvbTT6bHbXQd8kzREwOCGA5LRt1AJ3Z716VZ+DNC1LdfXtlE8jYaWQxBdw6H/wDX/Kvz&#13;&#10;k/4JdfH+HRBqnwJ1bUCqid7/AE2OQsfMVgFljXP3QAqMF5J3OeMV+jHgXxNbzafH5FyGXbyC2Sp4&#13;&#10;Jx3H0r4/G4Z0MTJH6TlOM+sYWDvrs/kdfong7wtpqi6jtV3hiVZ06/z/AFrorEQRki0iyp4IU7h1&#13;&#10;zxWbpd5aXUYSX5gQWDKOh/L1/rWrFf2YQqWfCHr9nfH8v89q86Z9jQnGUdGadtcWs0ONhXk/eTpg&#13;&#10;9OtSFo3Bh+0e24r6/hzVOHUbE/I8siknIbyXz754/SpYLuymO5ZWPzAHzARk+nIrnasdSasTwy28&#13;&#10;BKC+jPOSCwxxzg5/zxXQabrdmIcS6lDGFAy7SjaMd+ox0/nWTFZmQE5Xnpg+oxn/AAqazE8VwQ0a&#13;&#10;sOBvVuhH9KQaM6Y69YwRpcTazbwo2drPOoGc46k/5xSrr3h9YiH1a2zjK4mTB6k8jvSaRp1vPEHu&#13;&#10;rdG3Dl5F7e2e9Wmh0u2AuXu1jYsQN8inJ/Enn/69CTexyVKkIysRNqul7lljnVgygo0fzZ+mPUVV&#13;&#10;1rxGkUAMQUptOSfm7fy96r+ItXtrC382CyIKchfs4Oc9Tkn3P/18V5v4s+KE8RkmRI1GCQBIGx17&#13;&#10;dhnvz3quV7Ee0io3NvVvFl0oKLqQjLHkscHGMn3715x4/wDjD4I8MySNe+NIreaMYGybY7seBtye&#13;&#10;cH68mvIPjf8AHDxFYRPp9ndFZrtmWOCOUKFBxlix+7jOCwHQ9DkY+WvHXxlb7YZp5jdTIGdruQqn&#13;&#10;lyE5ATlstnPOAQM89AO7DYOc3dnj5hjoU4WZ9X6p+034AuFmg034iXqyABosiR2Emc8FhtGOB8q5&#13;&#10;wQpJzk8//wANEeHv+fPT/wDwoLT/AOLr4f8AEHxz8RXW+SMybzIXlVrkxKM5AYALknn27j68t/wv&#13;&#10;DUf+fBv+/v8A9qr36GEcYWPisTmCqVLpl79nv9hP9oD4/I/x/wDBHhBbnwdoXiOLTp7iS9ijmlun&#13;&#10;QvtiiZv3iqVG91woLEAnY2P14+Dfwk0P4XeALHQ2RXnggBkmbGZJNo3MePUnA7ADnivI/wDgn54Y&#13;&#10;0Hw78FodG0i2skSK8kjs7eEESIVZg5lJ+8xyGBHZvUmvqjwn4DtvETLBduI8gDJPC9epH+frXzWf&#13;&#10;ZjiMTjPYQVlH8T67hnJqWDwntpO7keAfEfx9qnhfXA+jaIJ7vMhszNcmKPfgbQW2sR+R78eu58Jv&#13;&#10;HvjseGbiX4r/AAj1nVbjySGfQNZi2Rs2Nu3LCR0GM/NjPQg457j4rfAjSb+4l04SBJUYeXcBlOfx&#13;&#10;HToCDziuZ8K/DD4m3kl7oF14sXRru2tlayuobQXC3gzhsAMNrjjjPOc5GMVjg60KcXzbnp1sNUhU&#13;&#10;/uszvH3xp+GMvhp9N079k7xCkoSRTPq2oOFyWAQ5aRj8q7hu75B4xXgGgav8RdD1HWpde8L6VFpu&#13;&#10;rXzNpOn28sjy2seDgMzZ3kYzk/8A6vW/jD8DfiR4Vtz/AG78ZZ5p7iVQFtrUJk47JIHXIHB57jFY&#13;&#10;ek/DhQItX8U68Lh449lrE3ynA/iYA4yTz34Nd7xSqRtoefPDcsrJvXu2/wAz4P8A2gPCMNh+1fqO&#13;&#10;pW+luP7W8K/bruQRgIpVhCxBxld2xM45JY49vuX/AIJm6BpmufDCK9QKDNdyFtwLMMscD5uTx+ec&#13;&#10;fT5S8Xx3Pxh/aA+Imu6DcJFBolnH4YspGi3bpkJkuMgjpvYAcnv64rd/YR/aUuv2b/iTJ8KvGF+Y&#13;&#10;dLvrsJHLISfJnJ6bgcDvkjjOemRX0WJw9ark8V1smfCYXE4ahn803pdq/m/0P1W0nwRHBbxsiLyA&#13;&#10;CQcgfQfnXK/EPQbmK1kjT7vU8gAY659OKTwn8dUitTaBBcW5YneT95SMr2PrnPrnPXmz4++Keha5&#13;&#10;pa2unxhnki2yb12+WR2ORknj8favi8R7F0nZn3uHhWVVaaHm8MMj3DR+Zu3Kw2k8de3T1HNd14O0&#13;&#10;e+vUf7MxQxyeWVKkYbHoO3NcZBLHDIXRhkSfIPT8vyr0HwR4n0ex0sanqNyHlhfiIyDLH2B9gDXm&#13;&#10;0LSnZnsTUo020T+K/Cdxa2LGZyF5yqqMn1PP0/SvJtbvFU3KlgxK43kcNg45/Ou2+I/xq/tjfDCi&#13;&#10;xKxwzM4XBzwPfp0+lfIX7YP7XunfBjRG8GfD+WPUvGeqrtsrKEFzZpjmd1AJyACVXHzEjjGc9dHC&#13;&#10;SxmIVOkrmFXFwwOFdWs7JEtvrek+Lfjj4n8Q2CRSLoFva6HHcCUMvnAvNcICpxkF41K4yGTsciu3&#13;&#10;humnVIYzsLKrDcMZA4OfpzwPf618v/s1fs/fH3TYoPEfiTxVY6TYajP9tntzPJLdXMjIvMiDCDIA&#13;&#10;/iJxjgdK960jW7qJHVJJCA2V3KVIGSccdDxz1xmv2LLMP9UwUKP8qPwnNsS8bj5139pmxrMkF9BJ&#13;&#10;CZn85IwN23JyT7kbs44P5+leY+KLnVrC5W1EjK7y/u3DAA9cY6Zx+Nd3r2ojysbRGYozl1OcjPAI&#13;&#10;PTHJ/wAiuH8TH+0IzIgc43DlSS2COAfzxzk46ZNdc3qcEEePfE7SZdYnkjRXkkkcB2XOD2GDjocn&#13;&#10;tXg3wm0/Vvip+2GnivxJfb7vVPHQuJiqnLSy3JZcEngZ3ZJGfTtX1PqXhe9v7gg27uYbgHz2fAXO&#13;&#10;e+eeh4PJ96+ZdCudF+EP7WHh7TxrluDY+KoZrxFnDJAFmDncwAIOOx/izz1rzsen7LTzO/BJKum+&#13;&#10;6P2U8F+GpoGeWK1+dW8qFgwOMkDHrxwPyr1LSotUgtlhkMgYEfu87iMe/T0z/wDWrg/hX4q8LXqQ&#13;&#10;T6fdw3EDEOkiuMEsCen6g+vavUrrVrBVQurHJ+VUG4qegz3HP8u+a/KcTNwk+Y/Y8AlpYtaNFeyB&#13;&#10;wAGCjA+XHPf+vvXRafLqcNtt8sgY4XaMAY61B4AGnXt3m8mACqXAAzuA7YP866bXdT0mz0UR2nLH&#13;&#10;5eB6jnGcVimpQ57no1JNS5bHkvxKEc8bx3aAk5yD3/D3r8U/jd4N8SfHr/grN4R8G6c7ifU/ibpu&#13;&#10;nQPDKA0afbIy8qjr8qBmz/sDA9f2H+PfxAsvBXgPXPH2pXCRWek2EtzNPIwAIVDgDPUngD61+Z//&#13;&#10;AAR18K6z8df+CyPhDxhp+j/a7HwvZ6xr+rvGRi3VrOW3jlwfvf6TdQINuSd2QcLkfQ8LqTrTqdNj&#13;&#10;4zi2cY0oQW97n7uPoOmaLpdp4Z8O6dFZ6dp9pHBb2kEYWO3hjUKqKBwAFG0DoMCv5zv27b/RPG/7&#13;&#10;VfjRrWFBeXfiPUJ2a0kG2UNcuB8uAVckg8ZDMGPXGf6QvG0HjvT9Jv8AV9L8K2fkiBix1W8Fvv4P&#13;&#10;8XP5YOc49q/mR8ceP/8Aha37dtpb6L4UiSG51i3so7bSbeS4Z38zYvC7meSSUjgDLM+AM4FfZyk1&#13;&#10;JM/OdW2eU6rbRaeZLWQASKGABQKyY/DA/wA9MVmx3cUB/wBIBYoSx2HAHBxjP5dP5Zr7h/aO/YC+&#13;&#10;KnieTxHb+G/hFfSeN/CltLfeM9I0uDz54bQvEDIVh3+YYzNHv8sMVjLyMdkbMvI/B/8A4Ii/8FHf&#13;&#10;jp4OtviH8Pv2ars6NqG19PudW1uw0xrpWXd50UV7NFJJGRtZXC7GDfIWwQPRxOGq4VxVT7UVLTs1&#13;&#10;f7yqtGdJpS6pP7z41ZPEOtkCELGjcbmbf3IyeBx8p4HrjOKdcWFhYukVwJZpzwyyLwDxk5A5HQ/U&#13;&#10;fjX0P8bf+Cc/7an7Ofh7VPEfxa/Ze8caLpWihFv9dutClOnxFmCoDdxqYTuYhQQ5G5gvBIA+f9K8&#13;&#10;P6jcO+qXczySsWJj8ttw+YDgk846lf5cZ5001oQMa5njhMVxEuOQFXKjH0xnqT7fpmx8Pr7xVc+M&#13;&#10;rLS/BmiX2p6hKW8qy021e6kcBSWJjQHcAOWBHQHkFaqXenSXwmMV2okhY5jf7xGSDwcHPt6dK/Qf&#13;&#10;9jn4C6L+zL8KV8QeI7C3tvFOtW4uNYv7gjfaxkfJaKRjaiBl3YJy4JyQFx5uaZjTy7D8zV29Ev66&#13;&#10;I9HK8vqZhieVO0Vq3/Xc+Wvib4I8X+FSumajoV7Y3uMPazBHwGHMZxuDgbgMche4BIFcLoej3Gp3&#13;&#10;kVpa2UDLdsdzSAlAxyPnx8wAxngZ49q+xfj9rPwh8d2M9pq11FJcSFXgnNwVZGxgZIHPUZPGenev&#13;&#10;CZ/gG+p6gJfBHiu1uQQrqZJlVlYEHCseT2PccjrxXHg8xjXoqVVcr/A6sZl9ShVapvmR9MfsK/D7&#13;&#10;wVFr+laNr93HYJdSot1O1wskYQff3FjkgqGJABbOFAywz2f/AAUE/bF0344/Eh/DnhHxVPZeH9Pt&#13;&#10;RpVpHBAYP3AjjjRSAf3hCp0Y4bcee6eE6D8IPH+haBbar4y8J6taWjMot9VsNXhjcTFucsZF2gnB&#13;&#10;wxBOARjmubn8S/DjQ9VLahf64LuNTNdJe2jxoc7gT8pZdp3cH7uHzjJpRpUq+I9opJ26ITq1KNHl&#13;&#10;5beZW8UaL4Ul0b7XLfSX0sEflyGRlKZGD8pQ7AM5JAJGT06mvGvEOnNdasZjAFhV2f7MYshWG05b&#13;&#10;aflOMhc+pr6X+HPwt+MH7U2qJo3wW+HGq3trFdyW9zrmobLfTrUjy1ZmuD8gK71ZlTdKQCVQ9K+x&#13;&#10;P2eP+CQHwV+HUNn4v+N3iKPxv4jjCzLZxp5elWUnyPs8sfNd7XDgtLhJEb5oAck/VZXkGYZo17OF&#13;&#10;o/zPRf8AB+R8pmvEeX5Vf2k7y/lWr+fb5nwR+zh+xh+0T+0zFFP8OfAktrok+5I/EWvTPa2CgKyn&#13;&#10;bJtZpRvQqRCrlTgNgZJ+0vhd/wAEv/hL8DJEl8Yznxzr72LKs2rWMZso2Vz80NocqG2NEN0jMcxb&#13;&#10;kEe4qfsWbRb23tEt8jbCAsZhiAAwAAAOgAHp0xVXWtBOvR2l7Ad9xaSEEYAOCOTx15FfouA4awOA&#13;&#10;SlJc8+72+S2++5+Y5jxZmOYtxg+SD6Lf5vf7rHN/s46Bc618WvDKSROqJqYmuY5SPuxZZgc5HRMY&#13;&#10;79O1fDv/AAVd/wCCKfxB/Z/8ZXvx6/ZP8G6h4g+HOrXU91faLplq8914XmKtK6SIgLGz2hjHcA/I&#13;&#10;B5cpDCOSb7i+KHjLUPgtbaf4m8F3YtNTvJnURiHO2NVzKR2BLOnX365NVNF/bc+PlgxMHieN8P0+&#13;&#10;zjHTt0zxn/PFfI8WYlzzFU1tFL73r+Vj6/hDDull7rdZt/ctPzufg7f6DqloGtb2zm8wSFQjo3zt&#13;&#10;gcHOCDgjt+Pesi8zbXDLLGoRhl3ifYT9c8jOOvvn6/vr8Rf2ndb+MWkQaB8b/hn4I8c6dbTeZbWH&#13;&#10;ivwrb6hFHJxl41mB2N0BIw2PwFfJHxi/4J5/scfEhmbw18P9S8CzZleY+HNdmmhmkYEhnS/NwQgL&#13;&#10;A7Imi9OO3zSqK2p9apPqeSf8EadVvvCngX4oatpSj7Rc3mmwyJk7iiJcsM7QBj527fw4r3jxH4hv&#13;&#10;td8RGa/nESRly0m/dyT0H4jr7d+M/NvwR0vVP+Cd/wAb/EHww17W38S+HPF2mW8T6joGiSm7tb1A&#13;&#10;zQtJbJvccSzZWIyEhozxg7fadK1DT/EGnp4i0a7Way1CBZ7G5LBleKTBV1yM4wVxn35FfJ5jSm8b&#13;&#10;Ko1o7W+4+6yfE05YCFNPWN7/ADbOmsTe3N4tzHBiMycjzMHbyM556kfXtXrvwt1I213GsNzskkdQ&#13;&#10;f3hIYgjgEDrxjk85zkA4ryvR/DX2vSlku9WtY2jGTFM67jn7uTzj6e9dN8PdVj8PajHZazOyggtD&#13;&#10;iQBSDxjOeO/Ukce9edUh7rPUhNc1jz//AIKr/sEv4u8JXf7ZnwO8Ny/brIt/wnejWMO83FuDkaig&#13;&#10;QEjZg+dxgp+8YrskZ/hb4M/Czx38XvHGlfDn4a+Er7WvEGr6gsGnaZptqWlkY8EDqdqqHdnIwiqz&#13;&#10;MQAcfup8LvifpXwo8MDxLrHnXLXhazsLOYlmuJXxhMtxgjeenQHqcCuK/YB8Dfs3/sQXfibxL4M+&#13;&#10;GwXxB4n1i7Z71fmGn6c85eDTbdpCXSJF2B8nMjoGb7iLH6+RZhWnCVKqr8uz7+XyPmOIcFRo1VVp&#13;&#10;vWW6/X5nyt4c/wCCS2sfsmfFjwdon7REuna7qOt6G2pSabaQl7C1mU3H7iSRgBcugiiLrtCAzMMy&#13;&#10;Da9fbX7LOhxaR+zN4cnh0RpYY11i5uJHtojFh5HRMM/RgqRgDB25OBkrmz+2b8VNA+NVj4Y8S6RZ&#13;&#10;XMN94furq3AmAKtFdwhWYYz8ymJMf7/PFem/CL4dSWXwd0P4cT2Dri4McqswWMtPdBNyqOSQqt8v&#13;&#10;H+sB/h5+hpTc2eHRWh6LZ+Em8E6DodjZ2LAWWm28N1sXjaPLB27CwztDLyo798Z6+3/tvTtRaW2t&#13;&#10;ruSHcQ5QygKN4JB+52frWZ8Q7SbVL3Ul8hXkS2ZVZih4EkuB86AnhP72eT7Vp39nEunW93hAJokk&#13;&#10;dYvJDD93G3cs3BX9K1OwpeIri0eMMxELLEu4vGmC22Nud83OCrcjnniuT1LWdOtbEw3Zt2Ty9oB8&#13;&#10;kBPlkGe/OR+OOtbet6dp2qTPYR27swVldkxyg8zg7IvUe/b2rwb9oz4jeJPhnraWDLcSC4VyIy8x&#13;&#10;IG91BPyr3IwR1PPFJjSuzd+KPjDTtL0+bXtL1iSRQzMyQS/ImCxOdkYGOeeRz+Nct8L/AIDfEXxz&#13;&#10;rlv41+NvjBdGtpbRptO8OTRymSFMqElu0+Yg/JnycZ+ZRIRzEfJfh18XvjJ8b/izB4Y8C6Hbn7Ey&#13;&#10;6hdSXsrkW0MLo5YsSxGTtVRtPzMoPG5hN8df+Ci+v+B9W1Twr8INN0x5CTZ3HiK5la7MrxjYZLYE&#13;&#10;LGI8hlBdXDDDEDIFcuKxVHDQ5q33HVhsFiMXNxpdO+xjfFzxj4/8CePNQ8Eape2+lT2l15dtJa6b&#13;&#10;FJa3UZyyyJstlKb/AJ8FQitjCxxsjxx8wvxJ1YFYfF3haK5AjCLdQyTbGzx8pyu0cqa858aftS+K&#13;&#10;fiXeabN8VtR028iilKfb10mCF7dHZQxzBFygIDcKXXaSv3iDT8b+K/Efwwt/7Q8d+GZ49HmhiOn6&#13;&#10;rHAJIrqCRnWKZSvyNG5RgsynbI0R2kEEBYTG0cZFuHTozXF4CvhJJVFv1Wx9e/s0/Ej4V6rq8Wie&#13;&#10;IfAqOs0RkhaG9JD4UOQwd5AMAE5AwcH0r44/4ONP2NvA/ibVfCX7X/wN8Ftb2sVudA8bfY4cxpKr&#13;&#10;lrK6OYkGG+eDe2CXNsg5IB9e/wCCdnijxd8bfjdA/hnR7ifQvDls+oazdTFljhYxyJFHvQKpMjyY&#13;&#10;C5DbUc/wMR98eKfCfwH+N3wr1P4e/Efwxb6j4f1rTntdR01mb50YAHDGTejqyhw6kOrqGBUgEd1u&#13;&#10;ZHnTitj8HP2K/wBp2H4AeDvO8Y6rHLZq5+yuYmiZiCoI9wSARwxzuPbNe3eNf+Co/wAL72/8nQDJ&#13;&#10;LdlRnT4kPmHjJ7AdB/FgcivLP+CmP7AXxC/YmifwpJpk3iHwJfam6+EvFZJMV7Ax3JBO6FRHchUk&#13;&#10;R0O0OFaRQAAE+avhrFBpuni00nwaLCdhvkUKRuG77wLjcF2/7TeuSMgfPYjIMDisQ6s00/I9OhxD&#13;&#10;j8FQVGD0Xc+mfid/wUh8fJZPF4A8ITyRSebv1G7sy8SAEgrlZCvG0jPIxg45NfKXxw/ag+Lvx0vY&#13;&#10;7fxhrtyNMgukuUsp5WCowBG5U6DBI6g4IwDglT02qeGrOKCa/l0eD7RbxM0U2Y0Mfy8BS6D6ZOTg&#13;&#10;/n5D4f8AC3izxT4ljit7NZMMrnytuNmeyqDlRkDAzjAHfJ7MLlOBwjUqcFfuceJznG4tNVJ6djGv&#13;&#10;vDV3YW9zDC5M5HmQRshGyM/dJI5LHBwOMcEnFekfsy+ApdR0KHSLvw2Lh7q6822kEQ8wOxC7VP3m&#13;&#10;+UA7ecnGOta3wj+BvjL40/Eu38J+HdOuL641C42pBHFgM2CCpzwFC4diflVRziv1h/Zi/wCCdPwt&#13;&#10;+Avh+z1XX9Mj1XV4gpmlliKj7RtO5VHDbO3qQBnGWB9KUlsjyG0typ+wB4K+Jn7PXhB5bT4Sx3Us&#13;&#10;u4SRPqMdsQpG3y2HLSAAuCpLKpkbK5Chfom8/b78b+GruSx1v4d3ttcwyFLgHWzlT14ATBGMYOTn&#13;&#10;8aXw2sRhVRHHGYE2BIwFTjaMBV4Xr0HTp2rxr44xzR/EfUWJYGZIXXnqPKVf5j9KzeiM78zPWdU/&#13;&#10;4KX28SrNqPhzxHyh3rC8Mm3jtukXPQdfWubs/wDgsR4S88aeNG8XZBAEeLRRjPIz5pwetfPfjePf&#13;&#10;o8qk8mNtqxRjPUZPH+NfZvwk8Q/Fn/hnb4YN4I1HUYtItvCunxXkVl9o8kSLbLFMNkBCsdwlypwC&#13;&#10;0gkOSgVujDUamImoR3MqtSlRhzT289DEh/4KgfCew0eDVtV1LxWss1ykKWEGnRySMW3HhnZY+gzk&#13;&#10;sOvc8UvxS/bZ8YfEH4c3Vn4R8JW1lbXKyfY7zxPqMUIu7aSKSGUICECsUd0JV5VGWHXBHx/+0h4S&#13;&#10;Fl8Ydf0yGAJ5WutdpDHGIkjjl/eCMIOFAEqqACMbe1e7ap8E/iV+0fH4c8d6lZ6X4V0VJ/tV/bfb&#13;&#10;7+4n1bZERDGqCZGgtnMhfiYMu0YUgqwlpqLUi1yppo9A+E/7Sf7Tl/b+K/iN4h8W6DqNlBokczS+&#13;&#10;EpmZri5t8qwlCmGJxskT5twkGwgiT5WXN+JnxZ8EfGbwnBo3xi0afxxaHUUvzoF/4ZtrIWcwAxLD&#13;&#10;evNcuXG0K2YFDr8rkqWQ3/h98D9Q8I+G9T8Bvrc15DqVhdWdldTIVNsZ7Xymbl2L4fzJBnDBSF7Z&#13;&#10;PkHiPT9a8F6/eeGNUdEutMvJIZQgJUlWHzLuA3KeoPGRjjmsubSyZonrexwP/BTP4g6VrPwY0GbR&#13;&#10;IfFtrpkV3c2Gu2eu+OZ723uYZLJ2tZF8qGBVWJoNxjMZEgSJcqqbT+Ueo/DOy0bVbuzsNKmvLGJs&#13;&#10;wT+au6Nmyv3EGOFUFiCQSvbBr7v/AOCq/i290v4D+HdJstWS3n1LxpaobcDkoIpf3g7AKxUEdCH/&#13;&#10;ABr5U8T+Eb2bT7nVBMbyexkWK+tpogpukVV/fAggBwSmew3AnnJrlbjSSjHY9Gk5VY80nqzxfw/f&#13;&#10;+K/AHji08beHJJYpreRWg2IIhGAflWUZLMCgIzwfU9a/RX9nb9pW38V6Ja3Ukyl3QNKqsC0L91bH&#13;&#10;Ug+/vXwl440aYxLe20ErFELQmQBWyduGViFz94++ATwMYT4TfFnUPhjq8YtJH3yPvaJy23aDtYcg&#13;&#10;HqCOhzjJxXLiqEcTHzPWy7GSwdTyZ+vvhL4nedBEzXkUhUbldx2/Ouz0zx5pl9CuJSs23BUHGSPT&#13;&#10;P+P5DBP58eAf2rtBlto7yPUTC7gebAzAbSeoIzns3Tt+vpGmftPeHpYklW6RQy5WUOBt7Ae/5/y5&#13;&#10;+eqYCsuh9thc4oJX5j7StfFFrkQpcKz7c8HOAeO/Tp+grUg16yV8PEDk5bLA/wCf/r18l+Hf2wNB&#13;&#10;SNUv9Sjjwo+eVwVYYPqRj9P1rs7T9obwxqSC4tNTEYYqwDMTG2QM8rkfjnFcjwlS+qPap5rQktJI&#13;&#10;+k7DVrCSQNHcPGBxtWQ4H+fpWlbX1rLtU6gWLN1cDA/T69a+Yo/jqv2ho4tsbEkL5s2Mn/ZOCPzP&#13;&#10;+Nalh+0BcWsxVrpZNqgOquPp2Oeo+tYSw1RPY2jmVJvc+qND1e2t4sM6ugXAKkdTz2/z/OtC4vYA&#13;&#10;u4wwBnVVQsq9/XPtk/l618y6L+0vo8x/0md0GPnG7Ixg5PqB3yfWtmb9pTw+lg8i6uhYKWC+dhl6&#13;&#10;YAPtzTp0p32M6tenOV7nd/FbxrcadYulgytsUhmQ8ZBIGAP/ANRyK+Tfi78Z9Z0y9eVZQh3AJgjD&#13;&#10;Dpz34PPHGAOASa1fix+0fp11DIlpqCBlfAhEu7OScE4PPQ+nX0r5f+Injz+3riSWS8kaFZGIUSZz&#13;&#10;/wDE/Qdc13UMMm72ODF42NGFk7sPiX8Ur/X9SnubozS7rcJCzyAhyWXDYGAehIA9a8i8U6sbiKNx&#13;&#10;5TzyMTMivu8vBxjI7HnsOM9wMd3fwWXiC5jm02B4oIkZ2knflWUMxXJxxjaRz278V5L8QfFmheH7&#13;&#10;u/a8aUOpIaHywE3KAHVTjB27WHPUdCT09vD0Ekkj4nHYuVSTuzNjub69u5Yo7SLfGyvJJcAtHHx6&#13;&#10;buTweOBg9c8CP+2rH/oc0/8ABeP/AIqqlhq8etxyJHZSLaoD5krIC7sc/NtBO7nHQgEN1Oal/tW+&#13;&#10;/wCe3iT/AL9H/wCJr0YKyseO3d3P0B/4JV/GfVviZ4su5NSeOK1itS9vZRniJ9y5J6Z7ZJxnrjsP&#13;&#10;ve/1jUtK0prnS7Hz5dreREJApLYzjcVwD9f5V+Nn/BOX4nr8FPjfY/arwRWl46wXEU8hGRjk/MAP&#13;&#10;Y47oDzu4/ajwiLLxBo0Vw8sLeYoZTL88TqVzzgg9cYKkEe4yD8ln2E9hmHMlZNaH3/DeZe2ylRv7&#13;&#10;ybufJ/xm/aV+I2laytlH4E8U6fmQRyS280MnlYJBZkUl19RvVMjkcMDWj8Af2ltY13xHPb+KnvhB&#13;&#10;HIRY3Mow8i+roFG3jpgn7wzgjj1D47/Bz4r67Av2KDwiYPvLJNe3E7RLgD7rQjJ/EZ7VyHw+/ZNe&#13;&#10;1u4ta8TeO31C+hQlorW28iFMjONmSWx2J+uK42sPKlyqKudkZYpVnKUm15nHftS/F+eXVmvfD6td&#13;&#10;usZERZ3CB8cg7evfjrwfrXhq678X7e8g8QXmg2ltp9vm81e7mido2gRQ22NHY7W27/my2ePlHf6S&#13;&#10;+Lfwk8C3UL6XdBzvOHeKX5ldRwQe/J/D9K+Y/wBqnwhN4W+CM/gzwLrev6xrnjHUrfw/4d0mS9Ev&#13;&#10;nTXUipsjRVLMSmV57soHUZ68rpwnNU0tWzgzWdWlTlWvokc5+zp8Bfij4Q/Zj0L4i+I/DEz3njC5&#13;&#10;k1mS4e0YSXDXDZjleQ8ZZAjAA5wwPQivM/in8BPEr6rLrMulvcPJIZVlSQo5PXAJXgDtjgbePf8A&#13;&#10;ob/4kt74B0/4SeJfh3oV9pml6Xb2UMMNq8TwRxRqiiJt/wAiqEG3AwBwOOK+cvit/wAE7PBOrbta&#13;&#10;8GTQ2TeU7C1vYgIyDknOAFJ9T8ma/TqmHhZI/HY4ycqjk1a5+XnwZ/a3+Ivwd8P2+lfF3S9TfTkC&#13;&#10;RWupNAcYBIJIZskKeMjPuOteu/8ADaPgO90waxp+pRTq/C+VMGU7jjBweCPTqPzruvix/wAEvby+&#13;&#10;0K71XVJL2KUK89pAGE9rdRAEGNDjKlSu7AyPn5yRXxpf/sz61ra3fjDwzpq3drFqFxaJNb3Hl5e2&#13;&#10;naCTY2cAearKQDn92PXNfM5hkWBlL2k9Ln1+WcQZoo+ype9Zfce36p+3FDDM1jp1g0snmf6tNzHH&#13;&#10;ZuACR16+h4rlbv8A4KLXummWz122ntVVSWCEkgcYOG5GBg4A7+9fPev/AAi8SR3b6fbXD3LxLKJH&#13;&#10;uvveav3VYx8ZOGzyeQOtbng/9kj4seIbx9TtrWaOJlCNFfO0Sj5sYIYZJwcg4HTg5HHHHJcqgryX&#13;&#10;4noLP88rT5YXv5I6nXP29fH/AItin07wPYkXkkjRRPcy4EYIA3BRyx5Urn1Oau/Cf4YPYfEPTfEP&#13;&#10;xLMl/qWvSSLNdPLvmkuRHvWNmKj5SglU/wC6RkAiqF7+zlqHw71dLy/1JItQRjLDasuEJxk4wAee&#13;&#10;Vz1GQee/ZeGdTm+K/hSyuNK32uo6TrdhcyQgKHiEd3Ezjg4ZWQMuRwVLAZ5FdeGhhsLVi6EVa6TJ&#13;&#10;rrF4yjOOLk7pNr7j25blYbcXDSjbbhdyhchMDA6/8BH4Csu2s5I8KZCH25ZPMz8ozwOmT7+ldTp/&#13;&#10;gzxh4sg/snwn4SvdRBeMzXFnaNOIVBB5KZxkgnHHAPvXGeOPG3wu+GYk/wCEy8fWdxOkTE6b4eKX&#13;&#10;9xM2du3MbeVEw/6ayp05r67ofANtvUtNai5ba6hk80MWJIHXIBwTxz+vXjizZ+DVvYZ7tlVILYeZ&#13;&#10;d3Eco8qFF5LOx4QAAgsx+teZ6r+1nDca7b2Xwy+H1hFaQCR5tT8RJLNJOFHDCK2ZVgAwON0nVstz&#13;&#10;xrftE/taat4p+ER8FzeIIJp9ajha60+xKpHaRfffeFUb2JGBv5xluOM5aN7nHi8dLCzpwhTc3N20&#13;&#10;6d2/JI574sfFT4b6NoN5oXgLWpL/AMRzusUFzZQEW9v853MZnwTIV3qPLUj5s7+Ofz9+Jnwi8eaV&#13;&#10;4um1fULmSO8aY3bPsZ2jLOSrEgZA6EE9Rz7V9x/s9/AmTxZ8SNFOreJ9GW3jA1D+z01COS4doyHW&#13;&#10;Ixgn5l3bnU8hUfjivp3x5+wt8LPjPcNfRaSNL1ufS59RMtnHuM0TOUiQoZFjLSMHJGVHTlQTXjZj&#13;&#10;jIYeoos+vynJ8TmFCVSGydvU/Ov9mr9uH4yfBCWHQtf1GfUrRQ21ixD/ACHLAcjbgY7dMcDGB9m+&#13;&#10;Gv8Agp5NqkUF23mSwGPkfatx64OcZ64z34x3r4t+KP7N/jb4eeKNQ0vUPBNxFqNhrBjLoBhJuGaN&#13;&#10;xtVcMjlsqSGz22tjldT03XPhy/2jRLaS4SeN3FvGxXaOwznB6DPOfmx3FeZWwODxvvWR20Mxx+Xr&#13;&#10;k5mrdz9NZv8AgqnF4d8Ob9F06cXZjyFYgI3X04Y8cdvm9a4T4kf8FpfGmj+HYjYaFLJcSyGOMLaA&#13;&#10;EOAdy5DMOuR6DHODXwFZ6/42vdIn1a60+K2g3hEkuL2QP5bMVLcAqT6HIxjo2QK7X9l79kL9pP8A&#13;&#10;bM8eQ/Bv4R6Rqeo6pdBZLi+ulFraaZaCRVa6nnzhYwMZBXe2cIrMQtYwyPBJ2cbm9TiPMZR0nY7L&#13;&#10;40ft5/tF/tj22n/CHzMy6zqEVtY+HtNucyXt2zhI4cK3zMzsoCnAJP4V+zn/AARt/wCCcWi/8E2P&#13;&#10;gDd/Ef443+mH4neOCJfE+rSuNun2agtFp1uxJ3hWJeRkA8x2HVY4yPzY/wCCZP7J1r8H/wBrnSvj&#13;&#10;Ha+JPDetXHhe0l1J7mMLfR2822WC1Yo3yxzF2aZFZcj7MpIHSv0k17x1r/ijzvE/iXxDNqUwGBLe&#13;&#10;TsXOOnUngbsgD+tb4mdHKH7CELS3t2v3FTwOLzaXtq83Z/f/AJHu3xL/AGkvhtvn0bw5o8ms3k0T&#13;&#10;RNfX8jpFAGHPlqGDE9R/D+Ir5+/YL/ZA/ZM/Y18XS6v4A+G0Wv8Ai2/1MTQ+L/FXkXGqQDZIvkWz&#13;&#10;iGOOAlZHAaJEkkz5TmUeUI+C1PxqP7X8ya6Yr5nDBhjAxtHtjj2rfv8AxDe6npUd3FMUmDqCADgq&#13;&#10;ejDB9s15izHEuspN6Loes8kwEcO6cY6vq9zf8K+PvEJ/4LGeJfDukyoNMm02W7WNIlGPM0mydju+&#13;&#10;8AWC5UfLu5619l29+9zqLSkNJsQbBx1+uf8APFfBn7I/jbUfGn/BUnxN4s122U30nwxG9hz5/lnT&#13;&#10;rc3B928vDA/xNx1xX3Df3x0+KW2tDiSaVlQ85WMeme56fn7191mNWFaFCcetOJ8fmVJ0a0ab3SS+&#13;&#10;4PHXhnwJ8Y/D2ofCHx54Ss9d0DWLZ4NZ06+XdFNGSGA65VlYKyuCGRgrKQygj4o/at/4JPf8Et/C&#13;&#10;Hwc8UeOdH/Zih0nUI7Bo7TVE8X6sWtcEbp1SS6aN2UZIDo4yMEEEivrTxb8T/B3wd8Iah4o+IWv2&#13;&#10;2iafZ2297m5nGWzyUUDl5DghUXLE4ABNfnZ+2B+0h8Qv2kNf060Ml1ovhXULow6N4dkYq72cfzyX&#13;&#10;V1t482TACp8wQMBnduNTl2Br42raK91bs+ezDH0cDS5pPV7LufJes/8ABFy4tL3TPGvg34zWN5ZJ&#13;&#10;fJeatpGuacbeS2sFPnOkc0Xm/aJdoK8pCDnPHC1P8YrnVvF+sNoGg3M7xJJ5cSRkkE5IHfj6f7Rr&#13;&#10;6s8eeNZPDXwU1a6tSTdXNstnZZTG/wA0gDAx/wA8yx9sfjXiPwa8Hzy+Ko5PI8+RT5l3LMAApxg5&#13;&#10;OeVGea8Xjmhg8DjaMKa1UW3rfd/8A93gSvj8xwdWc3o5JLS2iWvrucR4S/4JY/E34tFNXvr2WKCb&#13;&#10;DokUSHbgKR97Jzz+IHYitZ/+CP3x98JWz+JfB16t3DEgYGaJd+BxjgZGfxPGcV9OWnxu/awGpLpH&#13;&#10;wL+HUmsw2yhIS9mrRsikg7SFOMEdRjnJGa9Z+EH7SH7T99JH4Q+M/wAGP7DvZl3RvJEhWXnG4lM7&#13;&#10;c9QWwK+FnjsaqfOoqx+oQ4epSpJ2lfvZ2/Kx8B/Bnxl4q+HuvTfDH4h2jiNiY7q3uY8hxu2kY9sH&#13;&#10;8CR9fQvBH7KH7HXh34wXvxv8Q+GvG3xW1G9tCjaFrVnbXOh6RK5LSRRp5UURRATGschcKvUM21x3&#13;&#10;f7a/wk09tYn1q20mK11WZftVrMFB2Oud69QflJB256P7V876/wDEPVk1yCbU/DkC3EdpHG91I4Zn&#13;&#10;G0DguhOMhuAQAOgA6/YcEY/K6OLqV8RFO6VtL2afRbfefnHGuV5zicPDC4aTVm72dtLd/wDI+zo/&#13;&#10;iLFqdha2HhT4XyaVZ20KR28U17FGkEaqFULHEWUBQNuAcY+ldDpV3rcoEglEfGQisevp15z1r5A+&#13;&#10;HXxBu7GxfULa7lglQNvtIiFO0Y+6oVR0GcE9q9P0f4lar4n0GBNC8ZPpVxeyTW0OqRRIXSdY2VIn&#13;&#10;RlKht+3kjBwB/EN36/S4ty2eHqVIyvyK7jbWy7LQ/Hq/BGbQxdKhKPL7SSipN3V33etj6QttU1eF&#13;&#10;gbm7jPHC9ecewH/66lu/Emn+H9LuNe13UrTTrO2jMt3fXswhjgRRkuztgKBjJJ4H614tFN44sPgv&#13;&#10;e+JtM8djTJfCuml/Ed3r7NcyRxxAPcTEnJ3rGJJFwGUjHytgV+dH7Y3/AAUS+KPxj8Z+Jfhd8J/i&#13;&#10;Tc6t8KNQFvAqa1pcSy6q0Plu865jWW3ie4UuiKyEJtBC5aMefS4+weKpXo0pOXnZJerPSxHhljsB&#13;&#10;Wtia8VHT4btvTonbRbNv7mfV3xs/bT0j4k/EW6utDi87QbFjb6W8xlia4RWG6XaVypZiSAQCF27h&#13;&#10;kEVm6d+0Jo6IwOmoxZd3F79325X249BX5o+JviRqPhy2a50rwPokiEfO00Nw3YgnImzxnIP/AOqu&#13;&#10;Wf8AaH8Tof3HhLRoBnO2IXQGeMf8t/avj8TUqYqvKrUfvSd2fXYXD08LQjRpr3YqyP1iX9oTS5XU&#13;&#10;fYU5UMf9M64OeSR65OByO46VOPjjo0sqlYZC4YfJDdBiM9s9eM9O3evyWT9o/wAcLIsoiSNhnc0F&#13;&#10;3cKWyc55kIz+H1zxWxo37V/iax2m+ttScq2T9l8QSxDPfAZXx+p/OuZ0nbQ6LH3p46jfVfiePiJp&#13;&#10;OngS290L62mcljtVNrRLzncMnHY7wCeM1q6PeBfhl4al08SMf7LgWGMqSTKF28ZPPGQRjPGMc18o&#13;&#10;fs4ftIa54t8X22g2XhTVbyO8vYkRrzXBdzwzFsK0ZaJMYDEnJ2Nu2kjfkfqH+xl8C9Ii8T2Q+Itj&#13;&#10;9oSxtTKJUgII2jJMaDoWkZQAePyOPnMxvh78+259XkcJYmfLDfRM+eJ/2cv2kfH11Druh/DvVnh2&#13;&#10;q0MhDKMc+nY5z2PSuqtPgd+0j8Mba11Pxt8OdaitUwJJWj3DaODgAemOMdOp71+gniH9qa/+GFwm&#13;&#10;k2Xw80K4ZIiY7O/vY1kjUYAJQZPII5PY8da1tA+O9/8AHTTmg8YeENC+yrDm4trCcs9sh3ANjYCd&#13;&#10;uBkejZGa8J42Tjdw0Pvf7BtR9rFv1tofM+p+LdOm+Buga7dRqIdK8RKZpfKx5KeROckAZxvAGD64&#13;&#10;6VmW/wAXPB1jcPa6h4jRJVO/LQSHcOCH4XkN1HfDe9Xvjh8GPF3i3SPFOj+CrC6tHuD5tlC7D9/P&#13;&#10;DuKHb8q5kAaMMRwHJJ45/OX42/tXfED4eaP4N8Y6tBNbLrvh6QEXFukyyzw3cwG1optnywNbqVDE&#13;&#10;qQFIBDZ9vKYQmm4dWfC8Q0pxqrnXQ/Six+MPgKRl2eIIJVSWN/LnhZcsGV1OCB3C+2BX3z8IZNL1&#13;&#10;K1l1fTnaa3NzFOCQHRMKzBed2fmw28qoPODiv5tdI/4KFeI7hGhk1PTrVvL5a50y52r94gARSt/d&#13;&#10;645z2zx+iP8AwSv/AOC8nwS07S9H/Zs/az1/TtEm/tH7P4d8eWsFxDYpG6okUOoCVP3IQpsF0GCb&#13;&#10;XUyCPZJO/wBDGEoas+eoyjB27n63XMSWWmyiC2ckQyvP5IOHIS52jCMy5yw4wB9KtXmk6jpvk6aD&#13;&#10;Kq2dkBJNJ53ygRyAkYCjouM9Mevev4M8Y+BviZ4dsPGvhvxLpeuaPqcPn6Xrmk30V5ZXke6Ubop0&#13;&#10;8wSLkY3BtoIx2rf1bTLXVJ3kltR5U0+dwt0wQZAwAIiOOJOvv2rbY6tzj9LsbfVL6bXNRjPlhysD&#13;&#10;TDjBLZPzzDH+s/X3r5U/ae/YL/aH/ad8aS/Er4H/ABp8P6dEsptjoviaSW2jtjGF+aJ4IpzJucbz&#13;&#10;lRjPHavsPVxe2EYWwtWjgjhGVijkUYVVcZKRpgkxn8c5rO8KWkumaTf7Qx8y8lkCbI3YliMjD/N6&#13;&#10;c56svHGaBpnwN4r8F/F3/gnD+yF4w034jeIfDN74z+JWs2lh4f1PwtqEztHbLbzq7sGhhMbJmaRG&#13;&#10;UHDlckEYr408VQJpekWoRYUmCsZC55OM/wAPXnIHrxX1z/wV88SXOsfE/wCC3gczE+bo/iG6nQYB&#13;&#10;bZd26K2DnOPMbpgDJH1+QvjDr0cd67OgXyY1TMjZ3MOmDnPbtXx2cVZVMdyP7K0Ptsmp0qeX863b&#13;&#10;1/Kxxt1f3MkrquyJuSVAwA3GeM/LwP5+5rZ+F3xL8J+A9fi074v+CZvFnw51W6z4q8JfbJYjLuMZ&#13;&#10;a6tmjZGgukMcZDxtG0ixmFnEcjCuVMNlf3Z1LT9V8oTACWJpAQQPbqOMjvzn61oaFYJJatpV8pED&#13;&#10;fxM24ICT8w64B471xUqk6E1OPQ6akIV4OnPVM/bz4XeGfghovwg0ex/Zo8I6DoXhXUrGHULKDQbZ&#13;&#10;FjvkaCMpcSOCXndoyo8yVmkbbknrm9F4ct5JnvbaJ44zJtu1t42HmDe4U/Kg55P8XOO9fK3/AASI&#13;&#10;+JGqy/BS/wDgx4i1MT3Hg3WSmlSB2Zn0y5LyxFiRj5ZBcRhQThYk4wK+stN1MR3s0VrAtxKJZk3R&#13;&#10;KCq/6z7zADAOOPmY8dDX3WGqxr0FOPU+GxNCWHryg+hm/Eb4HfD79ojw1ffCbxl4ag1TQdUtBHqV&#13;&#10;pcBTuUPG6yL+9+V1YK4IwVYZ4r4Q+Iv/AAbn6PHf3s37Ovx0guY5HMth4e8RaXJFH5rMxIa4TeVj&#13;&#10;CkjiFyQME871+xfFX7e/7Hvwk8af8Kr+IXx48PWuuw6lHbanp9ut1cRWsnmKkqvOIpIVki8py0Ts&#13;&#10;pG3BUHBrU+G37YP7LkWu+Jb7V/2rPCcmmf2mv9havr+v2dhDcWwiUMsEkjos4STerMFUhjgg8M3Z&#13;&#10;Tpe0TfY8rFVoRW12fln8S/8Agh3+2d4bubb7TpHhOKynnuIhdLr8NsqLFIBnZNHE7hmZQmFLPuAA&#13;&#10;wwLdb8MP+Ddf9oG51O7uNY+MHwv8NQwQbtZl03VZbm7tWG0mG4zFGqSAEAq0m5QRlOa/U79qLwPa&#13;&#10;/Eb4O6mlnflJ9OtTqNjNFIAspjXzNm8sq7XAxuJCg4Y/drlvhh+zZ8KNY/Zy0b4LeNvCul6n4e8S&#13;&#10;6WdT1OygVo4Z5HnF4jZQhmKl4+c/Nt54OKSwUlR9q6qetuW1nstb39enbseWsVUcnzK3b+up4v8A&#13;&#10;su/8EgtG/Z38NS33whl0PWbnURsvvEp1k3E1yoO4x70QIqghflVVB2qWywzXoHiD9lj42QwmCTw7&#13;&#10;bXLIwIMV0Dk4PHzgeuOeMcV8P+C/+C3nw0/YEv8AxL+zb8O/2F7azg0fxfqEWoro3xKurOK6vIpB&#13;&#10;avMkc1pclMrbINgYL8uQoya7lP8Ag5I8a3VxFAv/AAT38SyCUg7ovibPNtUtgnH9k5H44z+tJUYM&#13;&#10;mtXlR1m0l5tL9T6I079nD462Fy0dv8M7pInJ3iOSH5snOT8/qK87+OX7IP7TviLxLFquk/B/UbiC&#13;&#10;LTo4ndbiAfOryMRgvk8FcY9a8W+Mv/Bej40W17D488KfCz4l/D/Q3hSG8W9020v4DOWOxo5bq2QZ&#13;&#10;YYBQtzgYxznstR/4OZP2aXigntPDnxdBaCFSv/CMaKN8mxRIy51HO0tuPbg9OwuGEp1brnt6/wDD&#13;&#10;CjipyipQSkv7rT/U5rxB+zH+0DYCSy1P4H+KQMsMw6HcTAnp/Apz0HTrgYr2b9nP4jfEH4PfCSw+&#13;&#10;EvjD9n74nE6W0qwX2m+DprqC4iMskoDRzfZzEw84rkSMGCjgVxvg/wD4OM/2M9d8VPda/efETSrS&#13;&#10;eyTF5rfhe3uYo5cYceXb3c23BBHyjjtwa+0P2U/21fgz+2fpWtX37Nnxm0PVoNEFsdWuIvDt3az2&#13;&#10;7TGXyt0V5DECCYZPu5Hyg9GUm8Mq2Fq+1o1OWS2a3+QYqFLFUfZV6fNF2umtPmfmx+0FoPjTxt8Z&#13;&#10;7vxnN8J9e0CDVr638mHUdPlzuWNIvMIKAJuKBvL5CBiNz43t9r/ATRbTWvhzoiyCRJ7XTYYJ4mwP&#13;&#10;mjUx9OpHy5HHevfru6k1SR9O8Q+ObiR4Q5mS2CxRzAAnDIAy44qqYfDOiRp4ktdNurYl9iXseoSR&#13;&#10;hZF6MoDbQw68D0p1MLOacnK7ZEcXTptQSsloc9pXw4t/sSXReEJJN5QjDoXBI7qTkD3xgevQV4F8&#13;&#10;b/2GPir8UPipqPi7wbrPh2O2vY4CsOpahLDNlIljOQIWA5TIG4+uK+ttMvPBjaek8EqzMQWW5uJQ&#13;&#10;CARx0IX3zjOe9RN4osINaCR45QJJG0wxgHIGM+uKyoYBzTkzeeLalaCPxY/4LU/8E+vj18PfgX4e&#13;&#10;+LPiSKxkt9Cv7yS0j0qX7Qbm6SEXrK2VXaqWNjqU5Ygg+Tjqyg/NuleDtWl+FGifG3Q4/O8HeKbS&#13;&#10;LR9b1KwnLnSdTALot1FCmVM+JWiV1BdVl2hxEwf98/29/gpL+1l+yZ4z+DdtdWkmoX2nG50K4uIo&#13;&#10;ZjDqEGZIgvmuqLvw0LhmCtHNIjZVmB/nV+GXj34jfs73Wv8A7Mvjzw/cJ4f1rV2ZNKuY5DPo2pRL&#13;&#10;LHII43lXa2H2zQ4PmokLuuYVC8mMw0aMlfZnp5fiZV6TS3T/AAGeLPhVdzX9zptlYyQthk86N/JY&#13;&#10;cZyQ+0r1U7QT7LXmOv8Awd13w1NOssKv5rxi6CzLG8UQUjCqAxPB5JO3nGc17h4T03SYfhddz+IN&#13;&#10;Mn1C1tjnSr+GT93azs8ZuDcRRlQqlFjJKhZC8iFmdSqVzGu6xpGjql20tjNAYhIbaBbiYI5/6Zsm&#13;&#10;FPBywLfdJyeK8y7iz1kk3Y8c1Hwbr2g2X26C0OyILuubhmJXI4GB8q9W5Zskg46Yo0DWr7TEtp7r&#13;&#10;ULxUU7nhgJRUYEblDjgMcsDjPsODXeNqc8unzJPoF/aW9tFNcTSpYOY7lsLsCB/mBPy84A+lc3fm&#13;&#10;KK0kvNQtGYSLtsSkLqznbt+YHkLliRksDsHYirT5lqU7xZPc+Kb9P3jXWZmO6ORQD5QUDJ/3u2Rn&#13;&#10;37GtbQvjDJoEcslnfI7Z8pm2b5FORgFtvBPzDqQMHpwK4fUL2Jb5o9ObygVWIB49xcqo4IbHQDp6&#13;&#10;CsXVLjyo5bVmYwvIs2JDt2BQ3zN1PfHJAyp9RU+zTLWImnZHunhf9oTxHfk/6TKsSdY5TlYcAfKS&#13;&#10;CMcfUfSurk+PUl1tVNSniuokDEoB8wABPHOcegOMD618x+FLrVruJBqBuBBgkQxnaQwOQMZ54ycH&#13;&#10;k884PPdxSa3dafGTpt86R/u5Dc6dMudo5+YDcCeDweQTggjmZYeEtbG0MXWi9GeqXP7RnizTXVY9&#13;&#10;UMke3dvaIgcttJ6cjHP5VmeI/wBqy9t4gLp/s4hI+fDAPkAcnOF47/XI7jyzxAt5ZTSRS2N7K6Pj&#13;&#10;y2KCXaT8zAOwPYgDk4qG58NXWs6NFqlhBtQ4yl0fLEbHknnGwjBxjjH41Ko0r2aLeOxKWkjr9c/a&#13;&#10;giuSFFzJIHIbJlxnJ5PGR0zz256c1zk3x18S6wfsWioiG6ch5ZnIGN3LZOBkKoP4nBrzrVPhrqML&#13;&#10;ldPvZ3CyELBIi+YOR84bhADxwSCeeDkZ6f4W/s/+O/E2pf2ZC9q6XLrH5/8AacfyLgqflB3Nwzen&#13;&#10;KjkYyN/YUYxuYSxWIqSs2db4T+LetS20lrbxf2jcyx4giiG4NyM5woUDKKAAfb5sg1V1jwtrH9nv&#13;&#10;qHie7afUSgN7OSI4rCEkYT5cbSMjhRltwAIGSfX/AAz8IfC/ws8NHSfDV4bnVZsCe7nhACqGKkRR&#13;&#10;DLDILfNJ0BAH3SXxvFb+CPAcb6j4r1e3vL8bAukRTBtjqCR5ikgKRnhSAAScjJFYwqKMvdQppte8&#13;&#10;zmfAfwznstIm8Q3b3VlHdKGT7VLzbxkHEa7cZdmKngAAkAnALVB/Y/hv/oRf/J4//FVLefEbXvG1&#13;&#10;yk+oukFpGdunWkThViUk8EHksTgk4JyRz2Gt/wAJZpf/AELD/wDgca6oJyV2czaTsKvgiFreC3sB&#13;&#10;KsmPMtLqNyfs8gJO1Sx4Yeg5Kkgn0++f+Cb3/BQvw5p/h+2+BP7RGux2WswkQaTqd7IES7HO2Ik9&#13;&#10;HA7ZII9MEV+esep6nbxyQBJImi5l8xGOU3ZzkY/2eTk/hTJbW41ORkdGjDtmC5jCp5RHKk9O+3PT&#13;&#10;r16Y3x+BpY6l7OfyfYzy3MK+XVueGqe67n7feMPiRpOoBYbKcBCobexBUjr2/A1zZ+JOoeGrOXyG&#13;&#10;hZXUnzXHK/SvzV+Bn7Z3xo+F1lD4a1WOfxBpMcIESqCzRYwMDqSuMYyfTrXt/iD9szXdU8ENrHhr&#13;&#10;waRPOQlmsxJJZurBeCVHGT0zgd6+OfDWbLE2prmXdO35n6HT4pyaWGvO6fZr/I9U+JPxO0Syt7jV&#13;&#10;de1mG1gTc0tzK21UUEkk5PXrXqn/AAS9/ZF8A/ty+NT+2n+0B4c1a1+Hvg24bS/hLZWlxd2Fzd6u&#13;&#10;kkbT60k8RjJSIxiKMpuUyebyr2/Pi/7I3/BI79sf9v7xDpfj345aLqvh/wCGslz515e3Vt9la7hU&#13;&#10;BhHZQyYabzMgC4IaNAzsGkZBE/67ava+GPgV4L0rwJFGmg+FfBujWlla2a+a4tYFVI0VV5YhRsAH&#13;&#10;JwT+P6NwxwkqddOrLmn2W/y63vY/C/FHxNq4PBLDYFNSlbVrT0b26PTXTV20PO/C/wAPP2d9X8fx&#13;&#10;eCPEvjf4n2Nq00kWnS2HxJv7pZZ84VDGBv3NyABk5O3HJxlftvfD74a/sx/D3RPE3hj4zfEuS/1P&#13;&#10;xTY2g0/xFqrtAbaSUrK7JLCrYAB43Z6HBFcNoh8RyaO3jfwtb6pBHpeoQ3q6owk8qKQTIWUSBSBJ&#13;&#10;lkccjo+cllFeB/8ABTP9sD4k/FrxF4Y+FnxG8Uw31jpHhLV9YuglskOy6ks7lIfM8oL91ootoxnM&#13;&#10;3qyiv0/iHh+OWcmJoyvTi1GUXL7Vr6Kz0a3107H5fwZxXi85m8HiHeprJO32et3dWa6aM8u+FfxU&#13;&#10;/aP+MPw+8UfEfxF8X/EN3beE/HWiWml6BJG3kalNcreNJAJFAYOBbqpRSVZJyr43Lu479pX4cT/B&#13;&#10;/VtS+EWj3q2yaFeXkV66MCq3DTzST4z2Z2bjnr6jB+qP+Cdnwo8IeG/+CcXg7xx8QPiPbaLHqHxb&#13;&#10;m8ZTwvYPcvfJaSxWZg4OEfdC7cBiI3yAQuR8q/tGDUfjN4m1rxJpllMU1/VbjUbybeRgSszBM5IG&#13;&#10;FZ/lOeMd8mvyTPVGNGlfd3f+R+68HVq+Jr4lx1jFqN7drXV/XfseP/C3wXceIda+w6ass5uQz2sk&#13;&#10;LhhKASC2TnBJbqR7cYr1jxbo9h4Ht4NOm+LGk6ReTEefDJdqJMKDzkkbeN3HTivDNdg+IEHjO30j&#13;&#10;UbW+s9Ojm8q3TSlVTPEF3NG5KsMHByD1AyDgMF73VPGHxj8G+GU8PeEdKk03T4dzw20GswWrbWYs&#13;&#10;cRWvlyEEseCCOc818zUfNa70P0XBw9gneBb1XQ7LxB9shm8bWWp3tvbNNDMmTxtyCCSQ64OflOMt&#13;&#10;nvxH+xF8DPEPjL9q/wAIfDLSPEWiaVN4multrSfXoWlszIzBo0ljU7nDkbAoxksBlc5HG+N9R8e+&#13;&#10;PtPSXxObvUBpzoYv+KjuGeGfoAFkkDKxBIA6ckdM10vwK8M/Fbwn4u8NeOV1aeLX9I1+DU9NUOcL&#13;&#10;5TBxFuH+7gkZAIJA7VtgpqnUTb0uc2aYWriaMvZx1sz9j/FX7CP7b3h7wFqa6d8evhlHHBpM4Y2n&#13;&#10;hia1MSCFgWXLMoYDoW4HqMV+DnirwMyfEF/BGnahZy3Et8LX7Td3sVrAzs+wF5ZmWOJN3JkchVA3&#13;&#10;MQMkfrH4f/bA8FfG3UNR+CHj39vbSvhy/iPwpPHqF54w8TrbpYC5t1YRMlzNFG8jLKqBVcHDlwGC&#13;&#10;18l3H7CH7CV74X1rxHJ/wVr+Fa6jZaktrBpk19bK9zFx++XN2JXBLEZWPGFJ3dh+mZnltPAVFTp1&#13;&#10;4VU4qXNG1tb2Xr+R+HZbmmIxMpSxNCVFxk48sk3dq2ui2u7dj5v/AGdtEj8U+LZvDxttNs7yx0u5&#13;&#10;vdPvL/UGtLeO4j2ET3MqRs4ihHzhVKYcKTuxsalofxWj03w5LBN4q1BdVWWWcTQ2MDLJM08kgkEk&#13;&#10;i7kBLAt0JLdule1WH7KX7Lsen3fhaz/4Kz/Du0067OJ9OikkFvKQdwLL9oCnBI7e3bidP2CP2N4o&#13;&#10;XbU/+CsvwpgRgQCsMfAJHODdjHt6jkdK8CrSlJJK69GfUYTFxw1VzcIzurWkm0vPda9jybwN8e08&#13;&#10;I+P9N8Yz6jqRj0uUIltY6LYxNNZyKVuLaTahX5k+RXHKbg6nIAr7x+FHxb+EXxP8MXvxM+Hvjeyk&#13;&#10;gxBbiwuWWK+sIlX91DcQMxKEcjOWjc58t3XmvIr3/gkP8HfDvgOD4q+L/wDgoJ4W0nw1em2/szxL&#13;&#10;e+HlS0v/ALRbtPCY2kvFVt0SswIPRcj1rMt/+Ccv7FNxZCd/+Ct3w983BO2LRIGGQvIB+3/TOOe3&#13;&#10;cV5WLytYtJyk7+ep9Jl/FdTAPljRgo66JNavzu/yPVfE3wr0nXtLvb3Xvhtf6jBrk808817YHy7o&#13;&#10;mQjO4KQxUoBvGWBQAN8uB4v8QP2WfgS2g6ze6h4W/s6O30uSVruW5lZoSEJBVXJ5GPTHOMV778b/&#13;&#10;AIIfsz+Kv2Q/hR8Avh1+3tPHc/Ce81K9tdU8F+MrfSX1D7Szy3CeZidrN5N5iWbbPsR3BimzgfMn&#13;&#10;wG/Z8/bK/aC8Z3Xwt/aT+OtrL4evL12j8Q2WqaPOlzbqVIEMVrtuJZWCjHnLEoABIO3afHq5Ji6F&#13;&#10;dKlU008jvfFWAxVKbr0fe1ts/wA7P7jY/wCCc0fwu8H6FB8Qfin+z/4S8S2ematdWUV/d2kcmowq&#13;&#10;EUiaNJOJ8KyLgkMoEmC3yqP0XvviR4O0v9kXx58af2MPD3h2bUotNnnLaHYw25ju2jjRp7lNoKyw&#13;&#10;xyJM8UqhysYDYyDXiPiX/gk94U0TRf8AhCvgx8YLoafpLSx2NlrQjmYjzWJLTQIoJbJJYIASxIAG&#13;&#10;MeQa5+wz+3Z8CdRvvE3wzhfUvtmmT6dqcWlzefBqVhLG8cttcW+T50TK54IyrKjoUkRHXpvj8JiX&#13;&#10;7Sm3C/8AWp5dKpk+NowdOqlU0undX+/9Cp+w/wDC0/C34BW2q3xDal4hRdUvpihAHmIpjjHf5Y9g&#13;&#10;IH8Rc85xXY3viDWlmllivnERU/dbgEjg9gPx9R7V0Pi/RYvh38O9HtbqxXR0tNAtBPa3JZfsWIFy&#13;&#10;j7+cpyDuweDkjBr4E/au/wCCnOkeHbl/A3wSiOrSiVo7rUUBWIAHkKCuXB7k+vPJrw608TmWPqVL&#13;&#10;Xcm2z7GpiKOEw6bPpLWPi/p9pqx0qe7haRJCq7iSeDhh145OMYwODzmvRfhp45h16wNtd3AZth8t&#13;&#10;N4wynqRzzxk8V+N/jn9p34veKb7+1tLW5glWTDzeY7sW7jAxjAIOPfgenpf7Iv7evjfwJ4uttA+K&#13;&#10;Wuyvp1xcKzTSgbo88+5xjGB0645rsnltT2d+p5FPOo+3tLY/Zr9hP4Sx3H7Ufiz9oWbUvs1np/gW&#13;&#10;20O3hY4jeWe7knmLADO4LDbgEZJ3H+6K6n9q39t+Lw6uoeAPg7qxXXo/3d34gW1imi07awaRY0kV&#13;&#10;0llxlTuUqmT95gQPBfAZ+L3i/wAOS3Pws1TWo9Bv3824Gk3LwreOsWAWeMhmUo5+XO3Dc81i+MPg&#13;&#10;r490DT7bS7jwzd6ZDqTgpc3cLR7YmHzN82MrjOG7+uK/QeHcpjicFSq4h3srKPo9Ln5txfnk4ZjU&#13;&#10;pUVbbX5LYr65478afHTVovHXxe8Q3OtwaSrJYxSQRRiaQIMiOKFEjQYUMxVR2LZPNcnDez+IvEsn&#13;&#10;iDU5E8yS2ijtoo1/d28JQHYo7ZPBPU46nrXY32j3+n+DJbTw/pspup2NjpkLIT5GW68fKGABdmz9&#13;&#10;4MM+uD4ktdN+HtoL26JZbO2it4WkXBnMcRZyqjOQNjNjnp+NfYYqthspwMqjVoxV3byPg8Dh8Zne&#13;&#10;ZQoRd5zair679flu/Iy/iN4jtofCdvHYNHdDT1YCIPvX7QzlVU4zyCV4PIJ98Vw9/wCNPiX4mtJf&#13;&#10;CPwg0Wz0zTYlNle+IprfzJYp0dt6bQw5bPmZwQu9MhgoU+zeCPDdt8dZTrsfh9YodRdL9bNZQcJt&#13;&#10;QqN2FV227eo6jrxXVar8HPDfwhN34w0nwT4kjsbqBIdYEemoVWRfmjlDqx3AehOQG9q/nXO83lmO&#13;&#10;YyxdVay6dFbRH9P5Bw8ssy2OFoysoX16t3u/xOJ+HPxbT4Yu3gfUPhX8OvElzJazQq2qeKbgPE0i&#13;&#10;oFfdLbFlZQj/AHcD94xzwSfTPjf4v/aL8W+EjrHw++Gng7wjdrI8ukTaf8QrrUo4AUWNVFuIJIsI&#13;&#10;QpYbUyeMjIx5z4Q/4J8+Pf2j/Gtzqlv8U9Pv9OcrJazaVbMkyblDbpAD0GRywUDDZJzkezfBzwXe&#13;&#10;fs3eDZPhn8ZfiFbeKbq+mkm0Gx0Dw7I82UIG0qhkZl2sC74XaRtGcgVwV8bSVNcrv5WPfw2DxTl1&#13;&#10;XnzP8r9TzTw18evE3xNhnvfjd4L07TfEegCETW2m3MjxMhcw7iZATGkobKqxziInpivF/wBsTRtL&#13;&#10;+H7x6FLZRojXTz2ASHLKzIpYE88EBF4yPlr7O8Ofs3fDWXwzqetbtQkvb67+1axLqWnT27yyELgH&#13;&#10;z1U4CptVQMKqqqgDAHI+JPgz8N/jDaeOP+Ey8Iw306WYttBup1Vjb3YRQWjyw27SUct1xGR0LZ5M&#13;&#10;HjKeFxfPa0eyMMxy2viKfJF3m+rPzr8L+M9Sv9Tjnt9MMGMIYYwf3hztypx1OBxzxgdq9y8GfBy6&#13;&#10;8QeGdF1K68d3Maw3D3zworllkeQvsZty52MZAQQR8qYzt3N7ND+zL8Gf2eNPbVNUA1O6MYSBFjAZ&#13;&#10;3yMgbjgKMnBJPXr0rn/GeneM/EiTfELwBosekXiyqzsoAjvIxtCiaMkgdNonBBAON3zbq+/wWZ4G&#13;&#10;NZ+0g+SSs+n5W+ep+K+JfB/iFmHD8JcNY2NHFUpc6UoxkppJrlvKMlF3d0+W3R23VjWPgn8Nvi3p&#13;&#10;F14c+JVjqWp2etNbx6pZnxHqMEF4IQmzzI4p0VgDGvBGAVGBwKwb3/gnZ+xXDpEdnY/AuC3VfkjM&#13;&#10;PiDUWIXHT5rg89Oa674b+JpPEOnv/aMTWur2khh1OxupsS2svuTgnOMhu/4Guxvp5DBDGflMjAIC&#13;&#10;4z35AB6dOa/R8Dh8D9VTpQi4vbRH+W/FHGPitlnENbC5nmmLp14SanB16q5Xu7RU1G3VWXLbWOjR&#13;&#10;8/3/APwSn/Y58Ql0vfCOs20Tpgvba7ITlhgcyZ7cE+ma5fVf+CHX7Feoz5g1fxtar/ds9ZtCp/F7&#13;&#10;Vv519X28szWgsbKFmyMllYDKj5ieTXhf7X//AAUK+D37HmjXunajMviDxfbqvk+ErK58to9y7g1z&#13;&#10;MVK2424YIcyOGUqhBLDWpQwcablKCSXWyFkHGnjHnuZwwGUZhiataW0VOUnbRczcm1GKvrKTUVu2&#13;&#10;jyrxz/wRq/4Jw/CXwjdfED4rfFfxroujWSFrq+v/ABDYxqTtJCIBZbnc4O2NAXc/KqkkCvzL/abs&#13;&#10;/wBnW1+J1xafstWPi1PCltCsUV54zu7d7q9mBbfMqwRRrFH0VVYux27mILbE9J+Iv/BTv9qP4r+L&#13;&#10;dS8TePD4N1qC+jMVhoniLwHp2rWOjxk/8ucd9DN9nfoGlU+Y4RA7MFAq/wCEf+CnfjDw1e3L6t+x&#13;&#10;v+zXr8Fxdrcvaar8DdMjUMAMBWtEhkRflHyqwXIPHzHPi1q2ArxUYe73fLr999vkf3P4acHcd8PU&#13;&#10;ni+JczqYuvJfw+f91Tv291Ocv7ztFdI6cz9i/wCCNf7NPh7xVpWtfHPx/busVprtpB4cgMjxi4uL&#13;&#10;RluZpDtA3iPMW0ZKli24Eqtfofq/xv1/w3qk3/CPxT6Po17dQWFz4hitUcaevmK3mbSACNyrnJwB&#13;&#10;nryD5D+wd8XdO/agPhSC++HngvwRqN14enupfCXgXQk0zTQJZ4GWWKBScGSNhnc5JKk8LhR+mvhP&#13;&#10;4D+ANR8OtoXiDQrVdOMIjvDOmFKYOFJJ75r80zmrGpi5JO6TdvRdbH9b8L4J08LF6K6Tfq1e3yuf&#13;&#10;DH7TXgHwJ8J9N0+81X4y+N9Z1/xHJLeY/wCEikLXK5yxjhHyqpU8KoVF4yMdPSv2f/CPw2+IHwi1&#13;&#10;Hx1pXxI8dWuo+G3RtavB41vxcRSBc7HgMoik3g42OhVwSCGBOfcbX9mj4Y/Db4g6dcaYVv8AS4gs&#13;&#10;WjC9Amk08BmPlRu2TsAc7RjCjAHGc9zd/CvwNqHjzUZjFbWdhbTPHepDGsS3Mm/7z7cBj8qnGOte&#13;&#10;RPEPk5UfaqlUlHlc3b5nzB8NPin8X76VLr4g/DiSLSpkVYCbf94LdRhXfA5cjG5gBu25A6V8U/8A&#13;&#10;Bdr4F6Frfwt8H/Ffw1dWNqPB/iKfSdW0uFDmSLUlkuLa6QL8oQfYpFY4zulQDIUY/ZK/8DeENa0Z&#13;&#10;9O0H7JJGIyqgbSw9RgZ4PNfmH/wWgu/I+Gfjb4FaRp9kEn8I6Vqeo3s7HckltqTLDFAOR5j+aVwc&#13;&#10;/u2Y4wjEd2WVlSxceRdVf0Z8txHhaX1KaqPSzs+zWq/I/FxL+1XMVtblGzs/u44PB/HHHv8AmlnJ&#13;&#10;Ks370hscGTcuWI6/XgHjrx7irOp6VNZMLaPTiizqyFicLgjHGeT1PA6+2arW+mSxrmQsdoPmBV6E&#13;&#10;88dB0wPwr78/IT3P9lL9vX9rT9im9bUv2avjprXhizuXL3uixbLrS7h2QRiSSxuVkt5JQFCiQx+Y&#13;&#10;o+6ykV+l/wCy/wD8HU0tnBb+HP2vf2ehPII5VvPEvw3lQSbQuIwdPvJQpdiWZ5FugPu7YgBg/jVb&#13;&#10;JIYERW2MoBV+w6447nk/54q5pVo6gzOySb2O5gT0xnvx1H4/yORM0hVnBWR/UZ8Ef+Ctf/BPH9pW&#13;&#10;Bj4B/ak8KQXPmQq2l+JkGi3bzSltltEt9FF9ofJ8smHeoJ5bkZ90uruXTLttPmtWaOeIkiF0ZHYL&#13;&#10;1ztIJKo2OP4lPbj+SzRtNhkhS4ltFfGTh1+mMY6Z79DyevSva/2ef23f2rf2ULQ2nwA+O+veHNLl&#13;&#10;lmml0KGSO502SaQKJJnsp0e3MrBFXz9nmAKAHGOM3FnRDEpfEj9b/wDgqX4S1TU/ij8L/ijZ2LGx&#13;&#10;0iw8SaZc3KuD81xLp91BGdvB3eReMFHQL+Xwn4w0fxB428XT+FvCGnSXl5LLjylZQMcFmySNoGep&#13;&#10;PHB7V7T4L/4KqaT+27+z1eeB/jTY2OjfEjw/Ot3bWtqHFnrMJJjFxa+YzFJkilcSwkkEASoCu5Ie&#13;&#10;6/Ya8JeFF8O6l8RNUurZZoGlN+l6flljRAdrDBwFzuK5TIwd3ANfK5jQisxcn2TPsMuxHNlqUO7R&#13;&#10;8ny/so/EeyEC6jqD28gdg6RxHchwfnXzCgYYR8Hvt4Feh6P+yf8AE/TfC8PiLTQl2fKSSW0njMEm&#13;&#10;HZgqqXLIzFVDAFgQGC8kFR9w6TrXwQ8R6dNINKiDLITf20cCExlijPKRDnPzxRcMf4UbA2g1cf4z&#13;&#10;/Cy88Qp4Vm0m4LXAYQ6iymIQylVUbg2AAV5/ecfOMcMBXFKtTnKzjoeisHiKdLnVTXseDf8ABPH4&#13;&#10;xaL8KfGuty+LbkwWx8MSSEvMN8kkQaRYwSQc9VC55dwOSc11/wATf22PiL42vv8AhE/Cc8mi6Fem&#13;&#10;4N7LGf8AS7obk+8/JijIbBjQ92DNIDXj/wAZoh4N+Ot1ey2cq6dqNiJGmWMDyjJuRtxGcjcpY8/w&#13;&#10;nqOTTnRnuraUFF3RSIDkHeGCsCOMHhD9QO9fccKwoVcPKMtXF6LyfWx8JxXXxdKvCS0Ulv5rpc1/&#13;&#10;h3YftG/8Es/hNaWn7Y//AATI+HvjrS9f8RNDYa14n17TpZrRzb7hCrwpePyI3cARoikf6xzIBH1f&#13;&#10;xa/bH/YG8Tfs9eC/iH4m/wCCbvhiaW/8Q6pp6eDdA+JmoWT6S6CKVpiYbGJCkokRyOCM9DyaxP8A&#13;&#10;goF+2J+zP8dP2Vbf4LfCGX4j2/izw18TI7zxDpXxI1W8vZEWOwvLWaSK5uLu5CQeaYwIvMT7xZUA&#13;&#10;Jz8iX/jDQb74Qab4Jms7z+1LHxVdags8SK0DWs1rBGQGJ3hw0IPTGOCSTXXCnGXNdtabd3dbnke1&#13;&#10;XItL9b6/5n9Bfh7TNJ+IH7P+n+LZbyKy0DWvBcF0dJM8kjJaTWav5Il8kMTsfaGJUk88Zp/w30fw&#13;&#10;prPhLRtQ+G/jq3u7XQ9NW1GkWxFxJap5SD7NMV3fvUVQpG7O4dWzXz9+x3+1Fq8nwF+H2jaD8QdN&#13;&#10;uza+CNLg+xDyJDbvDaRxPGxQBgylG3AnIxzyDj0P4c/G74v+HPAWheEl8O6UX07Sre0guJopSGWK&#13;&#10;IKoZjKoydoycYJOQO1TGouW3RMwjRlrza9j8JP8AgoN4Pvvhb/wUS+Leha1pstteQ+Mbi/SK4Qqy&#13;&#10;JegXiHBOeUnU5PfOMZrDg+NHhHwZNbXuqa0n2pLV5WtVdoyJApCRsVDFQzcHAJAYHGM49F/4LbXG&#13;&#10;s65/wUf8aeNdV8qKTXtK0e8AtYWRQi6fBbfKrszfet253HvzXyHZ6Nb3+pbdS1UAR7pN9xMvyogM&#13;&#10;jMfVgBwoyzFsAFiBVxbWqPLzPJsLmk19Y1S6H0X4K0TUv2ivDd94z+I/iq/E91FNbeGxDePBFYLk&#13;&#10;DzkWNlz84Cnd1EXzFjgj5e1Se/ivC0rh5n3kyNJuLt3JJPr3PHHrXvQufGfwu8L6b4U0K8i0zVvE&#13;&#10;QmlSLW7eCzm0ywNvazQ3myEkl7lboSJHsDKEypm35HDeD/hP4Mhvb208a+L/AA5cSW7oltNB4r+y&#13;&#10;YIQOwCywnzgfMA3D5QY2HYkzOUW0r6mWQ5TmmDxWKlU/gNx9nFLSKS19L6X7tN9TjdG8KeNNbkjl&#13;&#10;0bwxe3gdFlRLa0MxcFSS2Fz0HUe+COMV+nP/AAbO+P8AxFpH7VfxC+CusrdWcWp+CJbqeyvY2ikF&#13;&#10;3aXtuqoyMAwYJcz8EA8cjOcfBll8L/hDqUi/2Lf6pLcvbwzmHTdUsZDblgGZXWUI52srAk7eFPPG&#13;&#10;4/QX/BFa+1D4X/8ABVjwR4W0O9uLSK++26cPt6R75kn02dolkMbuhzL5bZQkkgdMYqJaRPopRfK1&#13;&#10;Y/WH4zf8Ff8A9kH4B/GfV/gP8RbPxtb6/oF39nv1sfDUdxBkxrJGyMk+5ldXBXKg88gUj/8ABaT9&#13;&#10;gO0Nv/wkPj/xDpUkrRjbqPgy+YAOccPBHKjEAnhSSMEEDFfPv/BQf/gjl+1P+0B+2DrX7RHwu+In&#13;&#10;gW3XxNe6WtzY6vqk1vJaPHbWtjvOYisi5j8xlBDEPtVXbAb82PifF4h0Vrv4f+ItPs7PxBo3ia7T&#13;&#10;xBqNtJNMl7JDiBUERO2PyikoLr/rFkXIG0FrjUurHL7CN07H9Bvgf4waL8UvCmjfEbwF4suNT8L6&#13;&#10;rerd6fcyQTwrcWk+GjVo5VV0G1H+RlBGTwOa4T9qX9nHwn4r+JuheJ7KOKC58R3keiXMTgohkZHa&#13;&#10;ORWQgqdsboQOpKYIwc8B/wAEMPjlr2pfsfal8JPiDeWVyfAAWfR78W+z/iWziV/KkTkuYpEmO45G&#13;&#10;2aNf4Off/jh8TfCWreH/AA/4qivYpRoXjbS78PaaBMQ6x3AEkY8mE5Jjd+v4kCu3KK9fD4hzpvo/&#13;&#10;yIrqKlFWLXiX4WaT4s8IQ23hTxdqfhqVpRe21/phhuJYbgghpQLpJUkYkknzFdSctjf89fmD/wAF&#13;&#10;Yv8Agl/q/gPxjH+058MUu9a8Om6ivPEEQXffx6gcme/aGFUikjYRw+aECMqRLJsmRJmg/VLwf418&#13;&#10;IWOjR6dqt5pMvlM3kLJq6KVTexX/AJaJggHufyrVvfFHws1TTHsL+00NopcLIg8QRDkMrKw/04FW&#13;&#10;VgGVhgqyqwIIBrkq0oV4csmaUcTWw1fntdddtT+ZLQLzxr4Wvpn0aXVZYbp4kvU0y7limlVVZI4Z&#13;&#10;gqyJLGryA5eN9u4qCA1XdQ8fWWtNMfEPwu8L3d+kzG4+ytEjxyAnbvFui4YbSCqxxHg5GQSf0g/a&#13;&#10;2/4I3fCHxh8cJ/D3gq7TSvDHiS5QeEDq+oefZrOY5nlsHu4pAYWQ73hEhmDRxMTKJ1jWT51+IH/B&#13;&#10;MvVfhkyeBG+GOtabfGVHum8QPHFPdEmJ0ZwryKwxKpXY5LZYDLAivCq0akJOLi9Op9BTxNGpaz3P&#13;&#10;lTUPFN3dWgh07w7Y2i3BVTBHHxGVXBO1WBbgcZJ47cYrk/F+jXOp6ZZrfCOOa7u3TzFYgqI9kgZt&#13;&#10;xPVsAdep/D6ptf2U/iXpdjM9/wDD3W9Tt5XWGzvZdJuPJM6B43QKpyS2SuGJkUqpxyytxk3wU1jU&#13;&#10;NStPCVnZ3TzgTRrbFI/tEkayIwG0qu77gwF5JYLnjFc+sXsdW/U+PPEKXWna2PtEI8q4hb5s/KW2&#13;&#10;7SpHbBAIB5ye/NZjzanLp8q2hMcCuqfJIWzIc7sjJH3QCfwyc4r234v/AAL16K9v7jSxYrDZ3DW9&#13;&#10;1bT3CKkrBkWWLJIWOZSQ3yvhlkABDAeZ5Lpfh6HxPdQ6ffxpZFJ/Lj8u6V224yD98lySV5AH04GN&#13;&#10;4yXLczcRLbRPEV1osFt4ftgZJ082H7JsRwwb7quOST2yeM9D8pF7R7rx5ps4tNQ1C/gz8iw3m197&#13;&#10;IvRkyAwAByVyRzkGu08HfCm/1hpRZmS2u0P345Nsc53lgdpVsA5bI4Uc4ILV6JZ/DLxUumrPJLby&#13;&#10;hmW2iclfLaTbyEw2SMDGFI5YbiBWbrxWjNYU5NHmEOsXGqQx6X/aN1oOovI1vDHdqEhlYZI2Z+Ur&#13;&#10;juTt54I6COTRPFGjXcd34l8CXMTmMeXqWjzC3ldDjIwuFbtkFXBwT0xXouueFPD2oH+xvFOiRu6x&#13;&#10;qkV5YArK5JxsKlvmGRwB/jUGl6RqnhC2MQ1a4TRWdXmtb6wMW4nOV/e7gACUJwoJOeoAATkpag4N&#13;&#10;HEx+EDPa3HibR7U65BBdFp9Os7Lyb4bQeGjCmPZ8rfMsUh+R24PNc/N8YbTQb7dpllrNsIztk0kR&#13;&#10;ARAEcIJVQbwBgAlRxyM5r2a38W2810NPvJtAlR3Mu7VZWaSOInOY5I2Mgz68ABcADtuSWK4kbTvh&#13;&#10;8bQsAUe11yG9Vl3ZwqPGJG5VeC/GM46ktVNLNAoPueP2Piv4j+P5hHBDqWiWDqsslvp12YJGwxGT&#13;&#10;IoU4IYjacA+55C6X8INFud9r/wAI5b2UbRl21F71pm2od2xTuO5unA+XPOTmvStX0D4kaon2O10r&#13;&#10;UfKWViYo9FgiJwTgh48kc88ngdM5rj9e+CviVrldQvfDV8lwN5ma51KNRhlwdwYKVLAjlegarUor&#13;&#10;Ylxbeplz+BPD3hX5INVtrVrhiJRBAGcKSMtywB6qNoJPPHUYZ/Yaf9BH/wAcX/4uulk8C63o+hWc&#13;&#10;9xDOiwFS2n2d20w59fLXaM59f4ge2KyN+m/88/EX/gHdf/F1cZdiHHsfqn+2t/wRl+D/AIi8VaLq&#13;&#10;f7N+vSeFL3xDqc0cuj6ussuj2SxwNIZ/OVXmt1L7UCsJQzzKAY1BFeR6Z/wQz+NsWsHRdX8TeB54&#13;&#10;87DdWuuTtG77gMpi2J55ODjoORX6jN8Qfhdf+JdV8Kaprhj1TQGtxdQXemSGIC4j3qUlAIY4A3Ad&#13;&#10;Mj3xsCLQUuBpuk2tjqE8oBjaz2tCuR/E44+oXJ47GvrcPhXDDwrV6EnGT913sn0stHf5HxuIxjli&#13;&#10;ZUKOIjGUVqnG9tL3buradz4O/Z5/4IDeBNU8XWem+PP2l47C1edxNY6dphVJ5M/LHHdTOdjE7SN8&#13;&#10;RGcqFJZa/SD9mf8A4I0fsS/Au5tfE2r/AAtbxXrdopWC/wDF96L6NAQBhbcKlucYyGaIuCTgiuUt&#13;&#10;/BqadqkLpJo66bp6PM9lb6vFklAXYshzuHykY3D7wJOMiuB0z4+22jQ3EngrSL5pIJBJbSvPJBvT&#13;&#10;HMkghcFSHOQN2MMAeea+twvB+KzKgvq8rS3a3td6K91030PzTG+I8cNmjpqEqsIq101GLel3blbe&#13;&#10;t7e9ax+hviB9U0zS5LzRofNaCL5bTysqwBHQLznHQD8q+N/2zZPFfiLwKNa8cava2ertenOgpLEj&#13;&#10;i3UNMu5SQztErAFuF579TyOoftP/ABK13Qb3VNG1rxJpk8VuwW3bxC88YaU7UCghWzkHBJbisP40&#13;&#10;+LNW0L4oQwNqtnqw0G3s4Wa8t0uBNLBEiyK/mA7syK+VJOcnPWvoOGuFMflGZQnNxcleW2vu20vq&#13;&#10;le611PkeLuJKXEdCKhz047ct043/AJrWu2lpa9tSfwD8BviFrfw4i8S6ZqTRfb4Y7y4hlcK11aNE&#13;&#10;DEqKrFSMs2WfBBAGApJb84P24dWA+LHxR1BNIl2S2dtoULhiM3C3Nqq4xyu+O0n9+nHNftD8MfiV&#13;&#10;+zr4/wDhnqXxS+Ivwu+H9lf+HNNa9vVk0e38z7NbwD/SI/MTeiKq7R12hQM9K/F2+1Wy+OH7Rfhv&#13;&#10;w74i09LnQPGfxbsBqNvBceS720DhZgsoG2LdHf8ADdFODg9K8viHPcXjlVwuKhySjK9vN6Wv1sno&#13;&#10;z6ngPhuGWV/rlOt7SM42va1le/yvb8D2nxt8V4/Dnw88Bfst+CbSK0fw78PiJYYhiGbVmti19Myo&#13;&#10;+PMWbfGoABJSRj1Aq74C+GuiaXptlZajas1tDaRrMzSLubKfeBbuM9BwQccZzXmP7ZniDwx8P/Fv&#13;&#10;iSa+8Hi38V6R4p1iHQ3n1HBgV9Suiifum8qZTbzFCwIXfyCQDXWeMPG/j/TfhhaeNvAumX10t5aq&#13;&#10;13DpSq9zbhkVleNGRlbaSeCDnjPHyn8KzevXrYuUpdXZeSWiX3H9e5VhcswGXUqGG15YqT85S96T&#13;&#10;durbbfqZPxI8FfDO/uH0vWlto7oSYhuIrlYWT5htPfJ449Oeeed+DQ/D/hHwNPPYaZZzfY7OGCG4&#13;&#10;ksICwfHyu2EPmHan3ieTnOeQflrx38R/2tPG+rmbRdM1HVLdy6FrnwdBZC1zkAkvLy67eo+UkDgc&#13;&#10;ivQ/BWt/EbTfhXfeBtdmaW5vHAmlljLPE5UquAoGMHPTA6/SuGpQcKafMe/hcwhXk17O1upHo19o&#13;&#10;VzqCX+paSdReG4UwxGCR441BO4/J0JzjnBweoyMd34X1a2bWdU8ZPYQ2Y0/Qrma2PkbY4JtoSFEG&#13;&#10;cB3lKLzycn1NfKF/8B/2nJtVkuT41M1oJXMcKasYJJtzZw2EyDjgHd8vbGAK7bxJrfjP4AfBaG41&#13;&#10;6azTUNe161WGyt5HcQwwF3+dixaRml2HcT1UE11QpRclyyueNisdUhSl7Wnyx7+R0vij9nrwR8Vv&#13;&#10;FJ1u18DXuqXzadJcai8NxM3kQRzPAjsEbCKI44+cAd+eaxrT9jH4VXmqR6VcaRrAu7ooI7O3ui7S&#13;&#10;M3KBAUJbcpUgjOQRgmvor/gmr4wsvCf7W2k/Di3vbjUdP8Q+Fbvw3JPeqm5ohbfaFkZBxuaS2U4y&#13;&#10;ceafQCvsPSPBvwU/Zh0Uan40+O3gbQo4vMtW8U6/4wstJWd2PmfZxIHM7iMsSI1ZeQSQc19pSm8H&#13;&#10;SpwqQv7q9bn8Z4zLM38Q8zx+aZRnNajD6zUSSbcVTveLirrdNNdD4G8Hf8EarbxZbQz3nhvXPDlr&#13;&#10;PukW68Qa3a2AUhj1jnh8w59Ah656EV113/wQf+F2qWX2Kz+NeuQXXlutzdW2mrd2gJQgHdKLVmIf&#13;&#10;aTtUggYypO4fVvhv9tz/AIJv3Sal/wAIn49uPHuq6XqD2up33hPQrp40l5BVLu/KRzjjO+J3BBGO&#13;&#10;CCdr4Y/tG/E79pf4taV4Z+B3w7sPD3hiyv0l8R6nqbfbb2S2COY4INyeRFJJMIVIKswi84rIrbWp&#13;&#10;ValepBuEFGP4nXlc+HOGeIaWV4zOcRisZJpKnKcpJNq95RgrRVve996Kz8z5P/4L8anYeBvgx8Jv&#13;&#10;gDpun2tpZSXV9f3Gm286zRokUMFta4KZDgK02CCQOeQc5/KjV/C2gyWZiNgiCNsoVJUpg9eAP8gV&#13;&#10;9Of8F6f2uNK+Kn7d+t6H8PtQt73SvAVhB4bhv4MMLq4gaSS5IyMbRczTIrdCFUjIIr4juPiTrU1y&#13;&#10;DLEQofCK5xyeAQQeflJx6/hioownOF2frUmlKxdTRrWxvpZBDEIQu1VYH5duSBjOAME5+n1FXvD+&#13;&#10;m6c8hjuVSSJfuMDxyB39ff35PNWfCumWGuie+v41kjIHGcscjuQfvHI/L8areLbMaDprzW8rKioT&#13;&#10;hMKASDwTxnofy4HWrcHYL62NS5HhXT0DRWUQxuGcDoTk8jk9cdRnGOazLieybc2mSWqwQMzFZLRJ&#13;&#10;S2cYH3cg9fpXmcvirU/OaeW6k2jlnDjAwf4se4z1z07V7X+yT+yn8W/2k77xD4x8M6HE+h+DreKb&#13;&#10;XLm+lZImkkEnkQAKCzs/lSE4AAWMhiu5c51ZRoU3Obskb4ejVxFZUqavJn2H+35+1A+k/syfCv8A&#13;&#10;Zq8G6w8N7qPws8O3PiS8VyTDFNp9s6QHPdldWYjqpA6MQfg210VLQi80e0if975P2h4iAW+8ynI6&#13;&#10;j69O5r1vRvAWo+JfEtwL/U7iSG/WSFTPjaIUUeWgXqCEOABxhB16H0b9mX9mHwN438EXDeMfiRYa&#13;&#10;YojlBF2zSzMqOR5jICMEAA5bAAIPGRj5n2lGhdx6n19PDYrHVFHrb8j53udM0v8AsqOXRFkuLi5h&#13;&#10;wI441O0lQApx3GRkHGMH61k6B8JNYu9Zt9K1fSWju5IJTDBMwTzsQll7jjvuwcgcA194aB/wTF8L&#13;&#10;jwrJ8UNO1nxJqvhxIftr6lp/h6ZofsuCwma5KeV5ZAb5mfBAODxmvJtX1L4XfE742xaP8J7O/uIr&#13;&#10;Hwne7Jp7FoTFIq7lYh+RkKo3dw+ORyXHGK+i0Na+T1qa9+1+yaf5H6ef8EMf2+4td/4J3aL8ArbQ&#13;&#10;9QHiH4bX93oniOSTUhI09jPcy3cUixkBYInWdoRIhLbrRuele0/8FAfj9N/wzb8QvjHdaXHBb+F/&#13;&#10;AMln4cfUYY7mPTtReWCKPZLJERJIC6ybTuZgp7c1+Xn/AATW02z+AXxe8YX1/pzXUNhFompyQTym&#13;&#10;EzwwzzrNAGIYoZFfaQOozkNgZ+7/APguZrfhv4af8E7dc1Lwb4kbULPX59GsVuEm/cNCxOoW525O&#13;&#10;QY4GA54HTg8fouR5jldTK6jjT5a1OL967akns7fZa20PxjjDhrH4TNsNXddujXqL3LNNOL1V1e6t&#13;&#10;7zvbtZ2ufh94q/bu/bufxlD4g0b4139gbfcbSPT9OtLSAgk5aW3iiEcrDkbpEYjA7gCvcf2cP22v&#13;&#10;jP8AFnw3P8Qf2q/GEOtw+C7uaa5njsNP0/y7S4tvKQFIEhEi+bGwLkNjzF5G4A/GngG5S+8OmfZK&#13;&#10;4S5ZY1lO7C5OOT25+nJrcstKn1JrpYbSOUrAMb8thsllIBB6bT+eO+a+TzKdfH4aVGpUdnbq+juf&#13;&#10;e5NOhk+NjiKVKN4ppaLqmv1P0m/Z0/aJsvht+yP4QXTtdOman4g1bWb+bU4kV5bHTIdQlMzoXBUM&#13;&#10;zzwwhmBCiYvn5AGs+Nf2z7IaTP4G1TwzpOpQSWYaZtP8Yak2ufZTGWSV70zG6+7g7/OwR13bufnf&#13;&#10;9l79nL4g+OfAWk/Ef4ceEda1HQr2HUrW70LSbuxa5062WXzNkMU80RnZ7gTbgrBjGYGRQUMbWPEn&#13;&#10;wS8c6/4mTQvB3wA8czm2IRnfRvKdwilcAyiKI/KnJUHvlm+8fmJZbgm5Sc1ddLn3FLNcdGnFKL1S&#13;&#10;1sfof/wSA+I2heLvh34xuL3WpkXwreXFnPe6pPGsgtfsy3UUspVUAVI5zCXwA5t2fCg7Rwtj+314&#13;&#10;B8L6zqHx80601bxFea/BHNY6e+rT2Wm6TpOStpbzIGWOaVkaOWVpBIIp7iSONhjB8V+EP/BOT/gp&#13;&#10;PoPgrxvong/x5o3hLQ/iTpkFn4m0h4ZLmU2kY8v7OGXBy6ElmGOCyEbSQfDviH8GfiP8OvFEPwr+&#13;&#10;Nfge8vpxax2ssMjztaTJCdkTwtBKsjgKchWXjJxnJY+NhMsy7EYypJVU+yT1t1/Ht0Par5zj6GCp&#13;&#10;wdNru3s30/Duffdl+2B4vl8WWvj34mxXHhVNU1Sz0/X/AAfea3c3UHlXG22tJoEuZ2+yyx3Dwq4h&#13;&#10;WKN45pmlR5FiZPMbz9rbU9P+MXxf8M6Haalrt3oNtplv4S0zSbR5oori88lLi4mSOItneY1Uucbo&#13;&#10;1UH94BXiHhv9lv8AaW+JOhzSfD/4Q6jplvevaxx68uoW/wBm077IsUlq0KX9zLPdMs0MW9ZOAi7V&#13;&#10;Iym3O/ZW1dJv26PEWoeGNWxqTaXrVhrviCw1GUw69IsrbJVjcBIolMcSooU8RB2LM26tJZXhpTny&#13;&#10;zTaXfVev9XIo55iIYijJxduZej0advvTPsf4y/EH4oeKPiVqvwU/ZW+CVp4q1zw9BD/wmfxF8ay/&#13;&#10;ZvCvhCIRR3MjXExINzMsLB2ggO8CVScn5D4j8WPgbqNpf2Mvhn9rP4m+Itf1K7L+JfE2s6qmj6Tf&#13;&#10;W8XmKU0rSbc7Y7Vmw3mSkghV8ssZHx6V+z18P/hJodnqk+p+O9f1G9tZrjVdS0TW5ZGnacsJXkEM&#13;&#10;pZCWkwfNjBViM7iaWb9hXV/jtrGp/Fj44eKbzSL6SN7nT9A0TUJmRIAqlVmlV4zvY53Bd6jbnc2e&#13;&#10;No1adKPLsvvb/ryPReBx+Pq+0u7PZJ2SXm+pi/C7wn8SbrxDPfW1pJeW2gWqWNw1w4eS5tkjUhS5&#13;&#10;IO5QAVOchVC9K7fSvih8ObzwRcfEFNestP0ewAbU9R1GYQR2fAJEryMFUAMvOdpDggkEE+rW2rfB&#13;&#10;L9mb4PTpPexGJ7EXWtXlxc+ZsRlDEM5GRhCoAzuPGAe/4+ft2eJLzxXe+J/Bqapc2mlWXiptXi08&#13;&#10;TutpJbXW/wAm4aMZDeWrCPIBYZwMcqfp+GM6qYdyoTV4vVev+R/Lv0gfATKOPcwwuZ0K3sMRG0Ks&#13;&#10;krqVNO693T31qotvZ63SVvY/jV/wVyXxp4mn+Ff7JttrLNOFsrbXIPDrXNzqtxLJ5SQ2kPnxSRKz&#13;&#10;FAsgDzMzgLEhXLfDfxn+Ivhv4jeOPiZ41026a6uvFXje4uLK7kt5ogbFriSRMMs6oS2Yy0csDEbF&#13;&#10;YSIQVap478OeLfhr503xLgu4rzXrC21S3sZgYxNaXdlFPY3RCkcS29zvVQeFI3DadrfdX/BLH9mz&#13;&#10;wd8Y/wBmrTU+MfgnR9R0XQfG0ut6dbT6PZtPcai0Kw4lufJ+1fZVhS3cWgm+zyF1d42IFfWxq18f&#13;&#10;L2Lfd+S6bfM+Wnl/AvgZwfVzChQtGKSlJWlVqyb0Tk7Xu+mkYq7SSR84fsSf8Es/i/8AtXXsPinX&#13;&#10;3k8MeChI3neIbu3LNe7DtaO0jODKxbjzD+7XY+SWXyz6v/wVk/4JofCv9mf4W+F/jB+zx4fvLbSb&#13;&#10;NU0fxSl3fSXMks5BMN85YkI0hDo+wJEGEe1BuIr9PtIgtdOsotPsLWO3gt4VitoIYwiRxqMKiqOF&#13;&#10;UAAADgAVkfHP4UaT+0F8DvFHwV1pYzF4i0aa1ieYnbFcY3QSnHXZKsb477a6ll1COHlTS959X3/Q&#13;&#10;/k2p9I7i/GeIGEzSvN0sDTnaVCD9105aSc3/AMvJqL5k3ZKSXKo3d/zr/wCCWXxt1XT4vBPizWvE&#13;&#10;0twfCmvTeGLeHySTFp1xmaAE4yVjuLmfBOWC7VBCoAP1S+KWn/tv/GLV7O7+Ath4H8R6IlxHDNpH&#13;&#10;jexaSK3ddoZ22OABjPSMS8/exjH4pfsV6Dqehaenhl4J1msviQkOsxFSiW7hYfJDnGASUuwoJ/gf&#13;&#10;A61+/wBofwW8GfETwFBp3iqbVLSS8gQXDaPqEkDXKjIXfjOSOgPBwcZ4FfkmdKNLG3SP9WOE8VOv&#13;&#10;g7wk7aWaffb8Dyf4G+LfjBZfFSP4Z/E6HwjZDT2W4u7Xw3u8m1YAgQxqGZQpOGJO1s4UohDbun/b&#13;&#10;C1nxjr3xIl+GXw6+Jnhbw1pur7zBq3iuCOSHzn2Fiyyq8chQKzqrbPmIJbA2n074d/skfCLwDeLH&#13;&#10;8PPBNrp0gQG6vJJGkuLkrxukkcluR2GByeK3/Ff7PfgDxrav/wAJT4T0vVLe5BE1tdxrIg9WwRlT&#13;&#10;7qc9CMYrx/ccua2h97D2joWlL3jwr4Ufs1/Hr4P+O7fxj8VP2vbLxFoyyiPR9L8N6VZ6clyGVSDK&#13;&#10;ltuICnzTt3lWUq5wRgfAX/BVz4sX154o+J2tW4jmthq2k6RCjEny0tVjZ2OM5zO04BOPuj2z+tGj&#13;&#10;/B74RfDbTJ9J+HHgHTNLkmtXie5h3u0eVIYK0jErwSDg9OCTX4+f8FO9CsrO0+Mtppdys8el3lkb&#13;&#10;iRDlY55L62VgDznrJnnIIx659DLqkJ4xTtbVI+U4hVSOX8jd993fo+58Bav498PX1ybWbTokuWOG&#13;&#10;YyFiCD97hfw6YP6jlda1u1kkllsLVFAbG7ZnLegGDnqR9QfoOU1y9kg1GTyJXXa5KHccD3GevX9B&#13;&#10;Vf8Atxlk+aNTwQSOhz14+ma+9jqj8vkuXQ6iBo3YTsMB2JXaCHxjBBHPY8H+o47Dw3oqBRJdYkdy&#13;&#10;CFeE/MMdieCMkev6c+aaP4wTT5BctE3mK+VO7P4YxXeeAPGdvrU6WExYS5Od5GSvYKMew59z6Zqi&#13;&#10;Tr2tJQ7rG0gUqpUbc7SeRz1B+mT1471HJHdlAEmKyEHBbocHGcnHf8OD1q6lrAyllGHLEgGQDPGe&#13;&#10;f044PbqaYsc9uzBFLAruAzn5i3IxkDI9Pr70gPcP2Wv2ffiLa3Wh/HTW9IeHQtQhvYtEumuMPNKh&#13;&#10;8iT5D0TmXknP7s4Uhga+7NM+Lvw7/ZS+E8ej+LdVun/4ScMouLa3e5eKYoSTLFGpKR8IikZP7v3r&#13;&#10;hvB3w4fwV8FPhT8PNTimiWDTCz2rSMfLmlaR3DBgCrecZxjpsWPgEkVv+KvAHivTSnxEZbjUtHED&#13;&#10;m4gt0iuJbGXCK7LE5UOjKoBG6MoV3qxwVr4HG5g8RjnzPTVfI/VcFk31PBRjBXlpJ37tK52XwR+K&#13;&#10;n7K/j7w2+uW3xD0BL2VjBBB4p8VjSHnDKTIHdIpJIgwPO6E7i4Gclscz8b/jx4a8MeBU/wCFU/DP&#13;&#10;TpNYurK3vIrOy8QSX0cBch9j3Agi8qUhmLIwLIVYeWTioviT8Zfh54V+EUcnwpOu63eXsDrv0W0l&#13;&#10;Z7NyT8skDIxjAO8bmZCxRsqCpI4z9mD4u/GPQ/Eyef8ACXxBqsN5cCadpNOEht0ibdvJ8z5dm0ED&#13;&#10;B5Ax3IVONPl5nsjuq1cTK1NK1+0V+bux/hzx749m8G3F9+0XYCz1fVp3k0FEs5WC28KOzmPeinbt&#13;&#10;8wsR8u8gj1HYaLbQXHh6bzrm8vL23nh/sm0tbF5Zpsgo0MaRqXkc+YGCgFsRkAcgVQvtbs/jZ4zG&#13;&#10;veJtS020mv8AzLXw9ZXerwI722QrNBG7ebIWEajOMHZwK2YwdF0zWYL1ybSOIs/lbss6KMKM9DnA&#13;&#10;B7OobgirwuYVsFjFXo6W6d12fkcWLyilicM6GI1Ur69n3Xmj5D+Kvgf4j+DfjRqniP4jfDrWxFqu&#13;&#10;vXVzp9p4q0u/sEubYzZVAD5MhUKUHUEA9RmuoXxDp/inTIdL039nbwloTxxhft2l3OtyTKVGelzq&#13;&#10;EsfPQkoR14Br2P8AbA+Ox8eWHgjxHcSWd/q2garqllqUdzbRurLGlkFLLwwEpEjkgg/MQDxx+yPg&#13;&#10;fRP2A/EvhXVLTx38Evh7preYZmt9A8GSW5htQqkBpIoFIfcrqwQgEoVwSDX6Jgqjx9N1aSclvp5n&#13;&#10;43mzWTYlYfESUXqrt2WluvndWPI/2fv+CRfwH+Jv7M3w+8SeJPg14UnvdQ8G6feXFzJe30c00k1t&#13;&#10;G7NI0MiF9xO4gnAztAAArck/4If/ALNNnpylvgfotxcLgKLfxFq7bSOd3z3qDP55zzmvo34U/Hbw&#13;&#10;p4ohsPh/+z34fFxpOiQR2kpuY544bC2VU8n95IAW+QGPZy4ZSeUUM/sn2q2A5nT8DXY8VXoJJwj8&#13;&#10;4pv5nzlLA4HHznOniau+rVSSjd/y30+7RH4L/wDBWH/giH8boPi74e8Qfsufs73lx4fm8Mi2vbHw&#13;&#10;3FeaiYrpLmdmkkMkszLuSWMBdwX5CRzur4U+Mn/BN/8Abc+D/hU6146/ZH8c6Zptrdjdqz+EblNm&#13;&#10;8bTGZ/LwVYICA24KV+UKXbd/WktxFccwzn5HIIXv1FePfta+HbjxJ8D/AB54dn1O5Mdn4Ui1C2O/&#13;&#10;kywvLMcn38hQfYnGKVFrFYmMJ2jdrZbXaW3zPQqTll2DTpt1LJ2u7t2Ter87WP5N/HHxP8fQ+F/D&#13;&#10;fgW08Jf2U/hdZEi16bTvs+pXEZ8xlgllAG6OMz3GxtodvtLKxZYoEipWPxK+McOlSCLxhdz289sI&#13;&#10;ZvOiRt0R3Db8yEqckjcMH58V9z/8FVtJuIvG/gDxhLMTdS+GZrZpgclfJvp3AyegAlB/Gv01/YOe&#13;&#10;/wDjB/wTgf4Y2/iM2t94p8Oz+HLXVprth9jnfRFRZmIGTtkjOcc/lXRjclpxzGthpJScOtt1o/lu&#13;&#10;Xh+M8dl2T0cVSnKnGo9VGbSTejem5/O5dfHr4nzyW15P4r+1G2bZaxzWcMgD+W8ZyWT5htYjJz1J&#13;&#10;Fdv+w/8AGay8A/twfC34p+Kr+Cwt9J+IGkXOp3sFoVjjtkvIzMxEa8DyQ4wBgqMDtX7AfCX/AIJM&#13;&#10;WP7N3iTXviL8a/Evw3+JmkatoaWsNhe2Y1K6tL37VC/mmO6hYKvlJNGzhg+WC4wTj5f8c/8ABHf9&#13;&#10;qbwxLr/ib4a6d8LL3SbC9mu7GNtCtJbr7I0uFGZdPIEgV1J+fChTgkLz5DwcKEuVU+WT201/q59F&#13;&#10;PiPF5thv32JlUgv5pNrRefkfoV+3X+0J+zz8CtW1y+8U2/hDxJ418GaXY+L/AA/4R8UILP8AtRlm&#13;&#10;uI4XtJ7i3dvtcbQylDErOnHAVyw/Ej4+eOk+K/xh8V/Faw8PyWS+LvEt/rL6fEZJPsDXU7XH2Te0&#13;&#10;ah/L8zbvCgNgnAyAP1A/4LEfsA/Hf9trxx4B+K3wV8C2eqXFn4SmtPEv2jVra2+ygvFPCoM7p5g3&#13;&#10;SXGMZ2nk4DV8Y/Ej/ghP+3Z8OLyO31z4Z+G085MhZviFosBiUsAjMs12hAJxyAeeOuK2pYWvJLli&#13;&#10;3fy7b/ceZPHYOkpc80uW17taX2v2ufT3/BPv/gol8AP2fv2O7TR/Hvwr8ca9r2mw32nxz2d7aiyN&#13;&#10;ldyKxgR2ZJIIg+5yGE22WaeRW/emNfpeX4TfGPXPC+na3r2j+A7Kx8Q6Ra6tptnbeLr+a6trS5Xf&#13;&#10;H5mdMEUzoN2V8xQxTgrnI/Hv4ofsWftD/sUavpY+OnwzXQE10THRriLUra7huxDs37ZLWWRR9+M8&#13;&#10;kZzxnacfsL+xt8RNR+KP7MPww8WeK9EVGn8FwafaCGyAE66ZJLZSSEgZds+Xycnn8B6+R5ZSxmYe&#13;&#10;wrXVk32elu54fEOcVcBl0cVhGpczsnuuvZ+RqaD4S/aa8Vaxd6Z4C/Zb03xCLVfM+0WnxgtogUJI&#13;&#10;UtHPpylWyuCAWAJ5PQnSsfg3+3tLdrbXX7ENrCjKALmT4r6bIqMXAy2LcNgLknaD0AA547zSvGd/&#13;&#10;8PPE1p4h8LaaJrm6imsYrS7EkKsXAmLAoyNkLbt3I+Y+1dHa/tU+LtFvRqninwIk0kbgxx2XiK8g&#13;&#10;Vu/KmWRT9CDn9K9bF8LYj29sJFSj0u1f80eFgeNaLoL657s+tk7W+6X5nkkHwK/a11JLhvGn7Gmr&#13;&#10;CJ3y1rZeMNFuU4YEFd11ETggEZUdAcAgYzPHn7PXxpisLeUfAzx/PZ2jWjy2bQ2M06r5yiZfOW6Z&#13;&#10;5dyFy7M5YiRss3Rfo6H9vPUZGKN8I0BU4P8AxPu//firen/tvxalcrp2q/Cp4klcRsU1cSA54xgx&#13;&#10;Lknpjoc9a4qnDWeQi74f7pL/AOSZ6seLOH5/DiNfOMv/AJE+GWtPhT4s/ajsfA+v/DXVvtWnQuLj&#13;&#10;T/Ffh+OOSKMxiREUQTAP82CoHyEyMTuKZqx+19+yV/Y/xM0/W9NsdaOm6rYwNdXdzq7pZ3eoO1u9&#13;&#10;u7W9oI5ZYd8FtAYIpAwjUgDYhZ6/7WGqr4E/4K0eHdStisun+JfDwWzlug3mxnyJ4lRWd0G6WaSM&#13;&#10;byHLCFWJ6yV9a/FPQz4p+Fvh3+2dJjuNOSGfTdUtr2SPy2SVVLI6puHCRlgCR8rg5yMjzVhqXsKk&#13;&#10;WtU1v6XOuOZV1i8POLvCSaf4H4/ftkfshX/gS+tPip8HfgvqUvgrxBK+q31tPChu/Dd3OssXlOIR&#13;&#10;IjBWtvNW4V3t18xWdykkLSeD67qNtNpX9mXWk2ev6eu9X1+80q4bUo2ZgWbzZSzFWJ2KCoXHAA4r&#13;&#10;9Y/2gPht4/8ABPgvVJ9Dj07xJ4esdCddKe80dNUvbeFreVbmDULd0kOowStFbYZI/MDLEJ1uIbfY&#13;&#10;/wCfvxG+BPhLwb451fw98LvF+n2dxpDuZPDmr6iILqGT7PwwUkACTcrJH53nRqWEkwyTXzWMoOCv&#13;&#10;BH3OCrqtGzZ8p3PhPwQZp38L+MdQJm4js75HTg5xhMDceikAYU4yRnFXLfWPGOiKtvZJpzxW8P7h&#13;&#10;JrpUkK5RmMCTMikZb5nJUDYB82Vr1bXPCxvr86V4j07TZYtoX+0mjEcUynp5fllYjksQGKszbflk&#13;&#10;Ykbq1j8JPCMnn6T4X1zTbi7jurWIaHLebZ38wFcQguHULs24TeuGBIG4KfHk4t6o9RNxW54bqd9f&#13;&#10;+I5Li8j8LfIkhE0ep2f7i6kYAFPtMAKYGSc7GJ6dPmDtH+J2oeFpls5vhLpAtwjozwSPEZNu3d82&#13;&#10;5Sg2872XHIPO4A+1+Nfg94j8O3EVnq3h+70wov7q3nsTFPCAAWaOSQDcpVwflKHaBhTuBPmWt+Ff&#13;&#10;DljGitPegEhSk1gFl81gNoQBncHGDwMZY5OeK0hOKdmhNO2jOU0rxX4I8d28X/CQvdC4Dss9rHct&#13;&#10;NCsp4yPN3t25xEDx+IzJfh/psTC48Oa1eLHKWOzT1a4RMAnJP3wNuDnZjLccjNegP4esrzUIhNpU&#13;&#10;t/conlxT6g7oYo8Y/wBYSp2Y/hAB7denT6R8LINaiNzPFNBcDYj24kMilCeGJMTMM5C4O3O5eeTW&#13;&#10;iqWfuk8ra1OH8N+CfE+h3Kam2vrI1uYh5flRoikEmQ7j6rk5A42gdTWvav46jANno9ncyzqNm5Jv&#13;&#10;lB6cJERu6jIbo2cdcfU3wu/4JpfHXxx4bt9a8K+EvsVoVdLKa+vls1mlO3cVGQ0rYBxjCgA5zzXq&#13;&#10;3wt/4JB/EyS8W78deLYdMTzmjmji1gtKY8L86sFkUkkEHK+9XyVZa8pn7alBWckfC03hvxGyRvrW&#13;&#10;jaRvRgWhbS2LJnkklonxk5OeQcDk4wXfarn/AJ9Lb/wWx/8AyJX6q+G/+CUnwNg0YW3iz4hePjcS&#13;&#10;Z88aV4itPKzngqHsAemOO3vVr/h0v+y7/wBD18Qv/B1Zf/IVaxoVbaGMsVQbPQfhP+0D8KPizoae&#13;&#10;NdZ8O39sl1fyQ2Vuk4k85FuHhSQ71QqXCbtu04DdTjnr/EcXh+8hnsdYv7vTra3Jkjit4lDOq5GG&#13;&#10;DYycY/GtWy+HfiS20aOwuWkvZIIViGq6Xei5S6wMbiYywzwO/OK5vxX4R054GeTTLy8+zuxeLzTl&#13;&#10;FPLEkc9R/wDqr9WyWrlX9p4WNOlKEop8zbveVt9dle7+4/LM9w+ZSyzFTnVjOMrWS6JPVXW72Rrf&#13;&#10;DjxF8NvBPw18Zz2Op3kiX0dvYSSS2WdhlSZeiMST989vugd683i+Gvg6XTVuNP8AiEkrRIBJGbdw&#13;&#10;wJPHBx/OtGDxTLaaBp/hRLaCJNfu7m4aN2JUQwhFjxjuGW4Ge+41Y0zR9EllnuLOOa3uROoaBZFY&#13;&#10;CEICXAIyfnHJ7blz61+nYWo8LVqVIzd5u72eySXT1PyCOChWV1C513wq/Z+8XeMItD8Q+E9HafQY&#13;&#10;Ndjnv5ru8iWW78huQFYgeWGXZgE8hvrXAfFD4QfE/SPF94fFekLJf3Dtcyol6khzI7YJKtt+92z3&#13;&#10;FfX37O/i/wCB+lfCjSfDWm/EHT2nsrBJNSSS+UNFcTbpZFfOMHe0nHoPavHPibcaRr/jC4ujrDx2&#13;&#10;C3FxJaXQxNBcEsJXT5OCR5h/i/ujjNeBl3E2YPNqqnBKK0V002ruz369dO3Y2x+Q4alSpS5tXvZp&#13;&#10;paLpa6+8+W/23L//AIVr+y9rs887RPqy2Wi2UUkrJK2XJmQ4OOYi56lSF7jAPyx+wH4Hj8b/ALRH&#13;&#10;hJxfIf7F0LUNeuLaVQVEks7WDEejAJbvntgY54HrH/BV3xY9p4f8D+AXnSD7VDd6hqlkQAzncI4J&#13;&#10;flHGUkkA7fIcgkDHHf8ABPfTdGt/Geq+OJotsKaRZWNmsT7G+0C1V51Cjr+88skZGSxz1r5jH455&#13;&#10;lxdC6uqdv/Jfe/PQ/Rcmwscr4NqSTs6jf/k1oL8D59/4KVfFweL/ANuHxTJpbCW1sNRisXiWTktb&#13;&#10;wpA2cZxjysAe3QZr6n+Auv6svg3RfMkB220bfKMFlIBB78kY6+vNfmf4pv8AUfFHjXV9Y1fU5pLy&#13;&#10;6unvZ7m7kZnnlMgcEs3J3qTz33Ak9z+in7IfjS01L4NeHNX12Lc0mkRLIFn5YhQCeeg5xnoSD3r8&#13;&#10;dz6p9ZrTqfzSb+9s/oTgmH1ejGg3flhFfckj0vxgmjTaZIslnGrM+N0Yx1OTnsxz68iuTsLLTpZp&#13;&#10;LlbezDMdzefIAOAQAV7nr0HfPvVzxx8QfCnlyeWYrK3hXJMkqsTweT6g46duleeQ/tcfBLQ7mW3t&#13;&#10;/Feh3V5FKUX7VNlYyTjIAOCeABnJ/Ovn4U5t+7qj9HlOEKdpSS9WZXxN1C2g1yVdNgSIOeACdofI&#13;&#10;BxwMjJ9v1ryj4wJ4Q1r4z/Cf4a/F3xZBpOka143sI9a1G/vkt4bKwe5hjmuJZZcLFGkTySNIeFVC&#13;&#10;fau78S/FnwRLd3njjxJ4jtVs4c3F3ceeqAKcnr0UfTp0A9Plvxl4S/aa/wCCiWseMfHX7LPwf1fx&#13;&#10;BZ6Na2cRi0sgT2lpI8nluVLB2aXyZdoRSwA546+nl1GdStfoj5TinGUaeA9lfWX5H68eHPgF/wAE&#13;&#10;j/BXj/RPij8P/wDgoT8O9G1XQNUhvbUaZ8ftKgjmdGDGKUNcbmiYZRo92GVmU5Umuq/aX/Yx+Bf7&#13;&#10;Unitfh5+0WbvTdOtNUm1XQ75L2O0JnkGTE0s6NF5ZU87xjdGoyOh/CDwj/wTT/bwv5o18Qfs0+Lt&#13;&#10;GtnLA6t4m0O4sLOFEBkLSzyqERcBiMkFiFABOK/Vv/gnF8Z/+Cs8Hgbwl8IdD8Jaf8RPB+ntaR6l&#13;&#10;rnxH8F32k32macgjgNva3wljtr5YwkhVytxKQRuYKyAfVyp1qsedSvbu/wAj8cwWBy3KafsMJSjT&#13;&#10;i9bRikr97JWPov4Zf8Epv2W/B2mWHhPwP4tZdOscSmFfGunTeYu/Lu/khpWDFuSvPIAwMAeRf8FE&#13;&#10;/wDgoH8Mv2O/2ZNX+FH7GFymm63q850f/hLYYGhNmGjZbmSzDfO8u1dhuZCrr5gZQCAT9eD4a2Uv&#13;&#10;iuXxz4Zsp9Ivr3T3tZ5IrhGtyN6sWEIUYkzgglipK9M5z+K3/BcLwjpHwF/ags/hvPrWo3ehW/ha&#13;&#10;11DTPPmQSqbnmVnwoDHehG5QAFVR1GS6coz0qybfRdD5DF8NVMFxNh8blGGpU1UlKWJquK9o1a8Y&#13;&#10;xe/vy+J9Eu58V614GsfEuofbb3xWZt+S6+XjOWzuJDDJAzzgZxzwMUmo/B22EqSQagkcCnIZx82T&#13;&#10;jJHGM4AwcDH5VB4U8OeNviPCNW+F/wAK/E+qWj6wdNgu7DSZZ4JrxbdrlrZWjVsyJBG8rAcrGhfh&#13;&#10;cE9brvwg/aRu9KsNX0n4CeN7ix1TTGvdPurbwteyia1j2mS4UrCQYVUoxlHAWRCThwT12q2uk/uP&#13;&#10;tJSp31auJ8Nfh/4Ag8Oag/jP9qrQ/BOqRXoW20rWNCvbiGeEIZGuVubeCUKQ2F8sqCecZziret/C&#13;&#10;L4NeILx9Gvv+ChHwuji85Y0u307xDsuC0UZ3DZpRKKGfZ+8VMMrZAUBm8j8afBH9ozxb/Z17oXwJ&#13;&#10;8a39pqibtLntfCl3JHe7njSMxERbZstPAMru5njHO9c8Ld/BP44W3hzUfGF78JvFK6PpcNtcavqz&#13;&#10;6DcLa2kdyqPbPLMU2RrMroYyxAcOpXIYZuNRRir07+ev+ZDouUrqpby0/wAj6Euf2V/gNFaalqNr&#13;&#10;+3x8K9Sk0zS5bqGytW1mK5vAsfmC3ha40+KNpXyFWPerZGDjDY+1/wBgnw9J4F/ZMi8E+CfFBt7/&#13;&#10;AMYRvr+ryyJHIrwzXD2vkBiGMaG3toHyuMPkEgFjX5U+J/hl8T/h3Klv41+H2u6PI9/NYINZ0ia3&#13;&#10;/wBLiEZmixIB+9jE0W9fvL5ibgN3P1Gfj3488CeLdM+H2meJbe30G11W2trVYLXypo7dlBe1MoIM&#13;&#10;kBb5/LOQHLHOGwfEzycq9KMILl113PouGa1PA4udWu3PSy0WjfpY/QL4I/sL/wBg61ZeI/EOZHto&#13;&#10;Nn2ZMspLJjb0GGXcw3flzgjwz4l/s9/Ez9iX4san8b/DPh+XWfDrXEk9vq+iX0ljqejK5HMcsXzQ&#13;&#10;jDbSV3IR1HSv0cvvFemeGopZ/PhEcheUTS7FUqAGGWJAGV/H2rhfHXiL4a+PrK503VTZ3VxAPMay&#13;&#10;a7QrMvTB254w3PTnB55B+K+tVadW9tD9Jw2Bw1ShvaXRn57/ABX/AG9vjt8ePBNjZppWs6w11dfY&#13;&#10;wPG3jybUoZlRyInFmI4RIwZzh5PN6HPJ4+ov2O/2I7X4ZeD7vxT48vxqHifXFM2t63cIqiVmwxii&#13;&#10;BPCAHHHJA/2mB6jUPhv8FfC/hWy0DQfhBpGlW4nFzJeFGeSOOP5iY/4VwdxLY78YrA1r9sfQvEOv&#13;&#10;t4K+HE8OpX8b+W9rZXXnfYlyRumK5jhHB4Zt3GCudoOlTESrRtTRtSw0MK+avJPtZWX3Hzh/wUp+&#13;&#10;IY/ZynsvE9v4cGoR6sJtOv7QXktstyiBZEDSROGdR8wK995OQcEe0/8ABcf42+G/HP8AwTI+CXjb&#13;&#10;4Vi1i8I/ELSIdes4oXLJBJbaT5L2mA5KvBNdywlSSVK4z1r5I/4K++Mh4q8F6B9iKOn/AAlV5bwO&#13;&#10;B/x8eVHGkmMAZw3HvnjpXkf7Q37Vtl8TP+CZPwJ/ZjtYUjuvhdP4sa+lSVsTHU9XhuY1KEDayqsh&#13;&#10;B5BWQdCGB+vyKvKhgasP542fykmfk/GFGWNzWg0/dpzul2vB/rY8h+HEVrB4VtpbWRG3l2woJZW5&#13;&#10;yAD+P6c9q6rwtp15dQ31zYoqSIYY0CAjAKzMU5IxlVIxkcdxXn3wkvWk0S4s5Vj2Rz4DtwUBUk/q&#13;&#10;P1r2D4T6Fp+u6Bd6frEzAvdRyxFiylJIRkFcED+M556cVpUfKrs5eaMWrn6if8E2/hdJa/s0aBqc&#13;&#10;Ni3kzfaJ4rhRtEjmYgsDngZHGB05r6/8G61rNrLbtfafnYmyOdYAxx/eJHGa+T/+CTn7QOmeKv2Y&#13;&#10;Lz4F61dQS6t4W18Tae9u3/LvLG+8AADClyuM+mOOp+uvC9/FY2vmahY7vMO9Mttycf3cdwevHP5j&#13;&#10;8k4km4YqSk+p+ycOe/hISS0sj2HwV4l0a58KXVzPoM7XVxInl7Fx5cSYG7H1DE9zz6VU8X6hb3ls&#13;&#10;kJ8K2cjy8I01jCfKwAc84bB2+h5A6Yqp4K+JGn6XdRSW2mRRqkARVVywIycnknngA/WrHjH4nT63&#13;&#10;Zm3t4FLbT+9EhwPQY2j145rxJV6fsNJanrrD1HX1jozwb9pCV/Cfwy8ReMReRi603SbqWBYU2rFi&#13;&#10;NjwF5ByAMj1z6Efm3/wST8MSeN/2qby+XRltLfS/DF8jK0WNz/arSMgduuTgdcZPevrP/grD+0no&#13;&#10;fwl+Cp8Dx6xJ/bHiw/YLWO2bM6WzHM0/soVjhum51HevDv8AglZ4k0r4Z+K9R8J3egNb6h4lsYb6&#13;&#10;xe8yZGgj8xniGSecPubjuPavqshjVpZPVrW1lt/mfL5rOlPP6FJvSOr/AEX4H3n8Q1+BXgDQrbXP&#13;&#10;FXgvS9QmsUSSOW5tkLxPwoCMR+7JLbc++OM1i+FP2ivgP42+I0vgq81W30i8s98N5bJEGaNirI8U&#13;&#10;u1QN+RgjLYJYZGBXzz+2NafEfxpf2raR41id4dqr4U1DwgmqxzuA22UeZhV2h2+cn5SVdSpUEM/Y&#13;&#10;s/YL+Jv/AAl8/wAXPjF4je2sb+5e7e3eRmu7mQvuXc5/LI5IOMEksb5af1fmlL3ux78cwxP1r2dG&#13;&#10;Pu9zxD41/sP/ALWfxF+Pt9Db+Ib248P3Go3EEFveI5WGyNy0yJy+NisFO3OCAAR1ry79sv8AZTT4&#13;&#10;W+MbT4fnU7vWLrU/BdxA0ltEXkvLhJDMAq8tzNtGAe2MnrX6q/td/tFQ/s3fBiTxdp0VquoyXMcG&#13;&#10;ladcLhrvaVMiAgZ3+UsmCTjIGQeh/N741/FtfGXxQ8QfHS/vVtdN8OeHdaPh1dTg8x2lnDrZwlGG&#13;&#10;Gb7VOgC4IwMdBXs5Via2IxEHJWjsfH8S4TC4bDz9683rY+QvGnwn+LnxM+Oei/D74v6tf6hrYtrL&#13;&#10;T3FxfJfyR6fbW8cNugkRpAyrbxxxxgMcYUHFfqx8GPh/pnwo+HmmeCdFtY4ktrbM8cPK+afmYA7Q&#13;&#10;WAPyqSM7UUfw18lf8E1vgV4gv7i9/aG+KiS3Wo6hKRaSX7eZKXHGdxJ4AwQOgOzH3MV9qWLLlVVC&#13;&#10;CRwC3+e1fquXw9nBz/m772/4J/mr9JXjinm+bUuHsJK9PDe9Ua2dVrRf9uR0/wAUmt0bFs0mBvP0&#13;&#10;yetaNncmJw2/p71l285dS8chORyARzxz24rQtodwBQELnAyea9O9tT+Sq8V1PzX1W58JfCn/AIKa&#13;&#10;fFH9mfxvevFonxL1eDUdL1NWBlsNVmj+2W5T5hgbrmWIKPmc7EGNxNfrD+xT8adS8S+F7XwZ441C&#13;&#10;2bXtGAtruW3mLJcKudkyE4O2RQHHAPOCAQQPxi/4LE+Bkvv24b/V7C9MMkvh7TZGlRsYkWEBcHgg&#13;&#10;8Kc5r1b9kP8A4KEXd2umeBviR4ug0jxdpwC22u3Mq2sOo7CCmZyyrHMWU5R2SNiCyuCwjP5ZxPl0&#13;&#10;6mKnUpLq7r+vxP8AYfwR4hnLgHKa9d3csPSv5tQin87pv5n77+Db/wALrMft8shkdsjA4PTvXS6g&#13;&#10;fBFtYkPaXEh/6ZLgj8T0r8y/hh/wVK8TeGfEi+GvifaWzQRyKseoeYjCbGA7BkjjXaOcHDA4+82Q&#13;&#10;T2Xjz/goXqmh+JbmDTvF7sk9yyae32ISJJGd20eX5kZ3H5c/OPpyK+M5cVBWUT99lmOX1l7Tna8j&#13;&#10;6W/aZ+JXh/4T/DXV/F09z5AitnWzJYCWSQghVQD7zk8ADkkj3x+JP/BTLxR/wrb4G2Hwm1q8VvFP&#13;&#10;jjWD4g8SQFgWsbWIyrFEzYLM0tw7sTu62IGMYZvqD9rX9t7wl8OLH/hYXxa+J0viDXJSsnh3wFY6&#13;&#10;EbBROFO2aWV7u5mjiOVyF2BhxyDtP5P/ABz+LXi/46/EfVfin8RdXN1qmpzLJcFNqLGiAIkUSjgR&#13;&#10;qioigdAB9a9zIMvryq+1mrRWvqz5DiPOKVZezp/0jxfWpYjeOI8k72JOAOvYYqia6nQ/hn4z+Jfj&#13;&#10;2DwJ8NPCmo67rF+z/YdJ0mze4uJtkZkk2xoCzBVV2JHACknABxQ8VfDvxz4H8TXngvxj4R1HStZ0&#13;&#10;29ks9S0jULJ4bq0uY3MckMsLAPFIrqyMjAMGUgjINfcKL5b20PiHNOVm9TFrV8L3UsOqW8kYcMsq&#13;&#10;7NmP7wBx05IyKQeDPFTXDWaeH7tplJHlLAxYkAk4AGTwCat+G9B1u1120kjtwr+eDtfqNrYYexH4&#13;&#10;UgPdtMleSxjP2dxhQ21n34IGSD6+mfY+ldN8JtKs9X+KPhzStbh+02V14gtLe8hUbTMjzRhlz2yO&#13;&#10;Bz39TWdYaXeCxS6kt3K7QxAAyAVIBwvbHOevXsDU+kTX+kalHqOmNcQ3Ns6TWl1Gcukqncsg64IK&#13;&#10;5554FTNOUGkaUZxp1oykrpNOx+i/h34r6J8Y9B8N+MNFmPmpcWzX1pIm/wCzSj7WqkEfLh8EtnnM&#13;&#10;akHHNemfC+P4TfErT9T1b4z+NdC0rRpIbi3ghn1OK1jNuJikNybsss6Tt5RYPC8aqlxsKyFPMPx/&#13;&#10;8LP2iPjZ8cNIi8O+C/hx4C0V9HupL2bT/Deg/Yn1SVoyd7SvI/zHoMbQCy8AYqxbeJ/Hlj8KtPgv&#13;&#10;fAPi7SPFehzyC607VvCmr3tlfR7z5T+UA8GxYSMPiJhJBncQ3PwNXKakJNTaT9bn6zHiDC1qntKK&#13;&#10;bi+6t2PrXRvh34M/Zj0/U/jT+zF42XWfC05jl8YaSddk1+11G2hMhJjkleSaK5RHkeNkbMrKscm5&#13;&#10;WBX1/wDa48VW2p/AzwtYfDzxOLP/AIWHNZaTDJpTtL9qhkLS3RjlU9JbKKfEqn5d2VIwtfmK/wC0&#13;&#10;1488C+PLPxP4XXwlHrDKrTp4V8P32kySKdxMVzDL5SyMuMOTvQ5IB610un67/wAFINV+GvhxYdcs&#13;&#10;2+Hng7W72Xwv4c+zlZdEjmtbiAQC5jt97pDbXckUW+RwgVOCoVTMsA4tOpNLzb3N6eeQqKUadKTu&#13;&#10;to628/67H2dq3xv+Dnw38HWfw40qw1vW77S4Vsvs/gfTWubLSljCosHncRDapGEjLsm3GOmfJtP+&#13;&#10;LnwX1j4n29n4QvLZNN1uC80zVLm682InUEElxHOwlCMDJELhZZHBdjDCvyYAPyFBqHxp8b6hF4Bk&#13;&#10;8W+KrgmMC3sLbXp1sl3c7j+5YFeOGKggZxtPT6I+F/7JHjmwTwhe+L/ENvp+geE/E9pqNjp2kB7t&#13;&#10;rvUbcF4z9pcKAoJJbZF82D84YDHTHAYXCzjKpU3OCvm2OxsXGlStY5n4+fDzRvB3hhPEVt4hvrq4&#13;&#10;8SajHc2kFzo8tqsMcEcsUoaU/K0gcpujADrlSyqGUn9KPht8Zb7Ufgz8P/CXg8K2r+KdGhvdc1oT&#13;&#10;szpNPBDEskiKu5pQvmERqcNi1k3HLxD54+Pv7Evxx/aM+HGi+LPgx4GOq22n3BsjbrqNtbyLMqTv&#13;&#10;NxPJGnO+zyc5+bODgrX1N8BPDvxX/Z4+EfhnSPDHhO4s/Elt4PsdJ1l9SsIZVjPkol0BJDdyLMFZ&#13;&#10;EWPKqjINzKHAY/ofDlajgHzUpWi49fyPwvxGp4vOZQcoXlCVnyq+yte3yR6n4fGufDQ3GgeA/GFx&#13;&#10;bWCNMsix+IQjzzOjL58iF1ZpCcEsVyCABgKAOf0r4n/GK21HM/xP1W6It5iYT4iMyljG235fMboc&#13;&#10;H2xWD8PF8VaPeaNovjvTdUlt4D/p2ryWqMQTsKL8sp3qGDAyNtO3naTwbXhrw1r0mrQaheaafsjS&#13;&#10;qXZtx/d8HJAGfw69a/W8vzfh+eHvNwi7JWkkn/wfU/GKuScQylaEJu3ZM+iv2bfGHiGTTtD1TV9T&#13;&#10;aeWSeRJ2uZs5DNgkk85w+Rzj+VP/AGmPGUk0ur3N1Axs08M3Mc5t5AC8SrcbgCQeSCMEED1B7ed/&#13;&#10;Cn423vgK0sPDmp/DO1ngiuo3a8je6VrZS+HYKyNvwBnAPPSmfEv9of4ZeK/D93oeo/B74lo9xp9x&#13;&#10;bJc2ujWL+UZkKZYC8+fGc4HX1r5vEPAxzZ11yuOtuWUX+T0+Z69PAZ88reHfMk5czTUl201Xl0Py&#13;&#10;b/4Kb2dzqHgbwT4pZWZIde1WzRmXKkG3snB55BG5vzP4fbv/AASTuZNW/Ya0eSS+BOn67MQ4Yrlv&#13;&#10;PWMcdsRyGvA/j/8ABD4g/ED4Dah4Nl+GOoajeAzmzgOiPPJBMtndTrJBiNmWRpbS2hDLgnzxHn95&#13;&#10;hvWf+CT1lr3wp/ZH1/wl8W9Om8Ka1F4lBtdO8UXkWkvJb7Id7p9rkjbBO8bgpXK+vFZ169GPFaqR&#13;&#10;muWaWt1bRJfoe7mGFr1eCXS5HzQfbXWXb5ntHiW7v9E8e682oRxvo2q3EkZvI7ws1rPK6NH5kbKA&#13;&#10;kZbaN6s2N3KgEmtK3+NfxC+Dfi6Ox8bakNS0iF7ae1ewtY2mt0kiWWFNxVAm04LFmA6/Mc4OXeeJ&#13;&#10;9I8Y/E/UPBlj4NjvtK1KwtopdXttVjuYppZIlHlp5W9JkXO0yBwQTyMgCtP4daFqnhP4f2Xw68G+&#13;&#10;GfCWoy6beeULfxFqcEd0LkzOY/s8Pmo8iyJNBtIV38x3QE9K5c2xVeebVKUHCXNBJNqPup9L9/O9&#13;&#10;7HpcNYSlTyOjUqxlDlldq7952+LfRabbX6IreOvFHiX9oPxfDdfD7wVLZWljNeosl7cGWNopl2gb&#13;&#10;oFkiBClhzJnPTNc9rnw7svAOtRaXc6zKya1p91Hd6ddx7GDxpuWToNyNkgHjlG+tfQN54f1XWNGi&#13;&#10;TxDFf+GrqzvYYtUeG4aBYZCodQzsp/d5xkf3GznGDXyv8RLjwv4J8X3un6lcXV3qWl6rLb3kN9ez&#13;&#10;mZ/Ll2YDLblOV7lgo7EjmvR4RljFJc9f3IXXJZddb39fU8/jKeD+CGH9+dnz37aW+706Hyv/AMFS&#13;&#10;5L/xP8EdA8a6i4klsPHEcMkiRbcfara4ZiQuFwTbL29R3rs/+CaHjXVLv9mvTZP7Ykij8PeIL/Sr&#13;&#10;do5ipMcuy7f0wN8g5HPyjkHpv/tN+EPhn8Wvg9B4H1MazaadqHjPQH1Z1aEPBbSalDaSvDJhgrrH&#13;&#10;dtgshX1BFeNf8EtvHX2L4a+MPBPiTQZZptM1e2vEA1HylhlmjlikynlNu/49x824Yz0yM11YqccN&#13;&#10;xdCqn7tSFvwf+SOXDqVfgmUOtOf6r/5I+3bS6sYPH+reHf7X1WeCK61GLS2k1m6nMLAS+UV3zcnY&#13;&#10;OCx5BPrmuSTxfqB1a61GI3McUdyHgivL6d2EROULASYPy7fX8at+NPHFz4W1Kx8TaV4J05IZdL0+&#13;&#10;dL28Wd5C/kxwyBVWYhhkk5IU49WGTxw+K2kWlzPpmo6Ik0rSokcb6aDsCgKMbZ0YDpjdntzxX2VG&#13;&#10;rCC5ZPXT8UmfC1JNtS7nrnhbxheuuu6ZcpBLIumxzWkphUvFL9rgU4Jy2DE75GcHOccZrtfCd1ev&#13;&#10;preJNRuYQmn6hZ+dCY4g0iOzZAyM5+X+HnHPGK4L4AXXhbxp8RYdL0rStOtZr3RrhkutRSeKEnyH&#13;&#10;ABZbhwAWAzwOM4OQBWjb/EO3t7u7tF8EWQltsi5EkN0y/LIFw2LoYXfjqOv0rysTiFzSjFu+j/r7&#13;&#10;jvwTjTk5Sgnp2T3/AMjzT/gshdf8K6+PX7PPx2t41jtdM1RtP1Hja+62uoQ68E/KRHIMZxx3zkfb&#13;&#10;lo2m63+zpNPfzBbmz1C38uRGUFCzqgUnvkyyAA55fgV8T/8ABWOyu/jH+xJ4E8WSCz0mfRPiSLO5&#13;&#10;maV1tbQ3Jws8rZkcIDKCcbjgnA6CvpX4M/Ed/Hf7NkJ1bTYpW8RaJaXV9bzxfKN0LTOhHQ4ZkGCM&#13;&#10;EZBFfnc8LUqYupSS3t+Dt+R+iUcXD6hQxC6Np/PUo+JPCn2iye0g8U6rarPLueC2khaN5CclvKkj&#13;&#10;ePnJ3Dbhtx3Ak5PE/En4V2+mX1/8TtH02816+ubFrXVfDl7qrGDXbeQ7WtwJmMcFyoZzC48uIl2W&#13;&#10;Xyxtni7O9sdd0u0+y6Ff6VfEJF9kg1RHikUmQ5Zp4ixcKhARfKLkod8jF9wgv4vGD3amw+yAyRSJ&#13;&#10;9uunmYWjbTho4PKQSDcRnc6Er/EcV4binoz62E5x1TPIrT4d/CrxH4ibw5qvhfTtS0qHTJ01yz1f&#13;&#10;R4pZraW6ure4haSHy0ZHZN7FBhNkSssa7YynlXir/gnXY2kU+p/BrU0urLOLuzsJy8tqwiJElukk&#13;&#10;ixKwZUyNwDecfmChVr6O8QfDzwfr9xC9xZvNc2hkcaz5jwXqTyujO0dxbtHJCW8lA6rtRlCqVI4o&#13;&#10;1Xwb8UzpNpb/AAy+L0+iSW87t52q6PDqReF5C+zBeH7u4LvJaRggLMWLMeOrhqVR2aPQhi5QV1L7&#13;&#10;z4x03w/f+Gb+z0vX/DWvaRbXEU1texaloKagZQW+/HaagYbaOMZb54LxvM6/KpZBx3i/9nLwb8Zt&#13;&#10;V1mHwPoVhqy2EiGRdL0aGe+MQBdpA8eo3CW8eRna8q5PyjuK+4fGHgj4vXVjYaJ8UvjdpmrpfX8k&#13;&#10;caaR4HisrkxOoX/XSTzldpO7dGqMTjkAYPo3gz4O/CrwHqU+reE/h9odnd3M5kuLiHTY4mZzjOGV&#13;&#10;cqoIzs5GRwB1qaGXRqTs+hpXzaVGmmvwPhX4N/8ABL/UfiFf2s+v+D4vDGh20YZZo7ghtWSSNWik&#13;&#10;V1luYlBGNwQYR2ZMEqMfT3wi/wCCfX7Nnwx11NcTw7e6lqFtHG8T398sio2N4kRRGoDbg3zEEg5P&#13;&#10;eveFumnLRz26hSOnJ/DH51Wt4kt9fBfgS2zxqgAwDG4I/MSH8q+lw+TYGhFScbs8CvnmOxEmlLlX&#13;&#10;ZGTf6VLZWbyxWdmMXK5ltrdImEeGGHZQDIdzDlskbiAQKrwnaSD1GK6DxJZC40qY2/DBCxCnG7bh&#13;&#10;sfmo/wAk55eO53KGUnkV5+b0oQrRcVo1+R3ZVWdSi1LdMTxNqd9pmjvqFjMI2hZGYlN3y7gDxn0r&#13;&#10;B/4T3xZ/0CLn/wABm/8Aiq3buMXdpLaMQBLGyEnpgjFeff8ACY61/wA+bf8AfH/168uKPVJrC+m0&#13;&#10;e4gGjX8sMoAJlilZSv5H0zT4/HXi/T78axa+IppXuGJuEvXMscsagbAQ349MHnANcXb618ZLUtLc&#13;&#10;+CJZMuQgn0K63KvHGVCg9+cc1YXWvidfxoJvh5nZtVgmhX/zDBwMEe3PrX7bLj3hmb9+Mn6xX+Z+&#13;&#10;GR4A4jpP3Jx+Un/ker3vijw9quuRNrmnLYXNjYRRGW3jyiSkF5VIJyAJZHwPm/rVDU9IE+nXcs8d&#13;&#10;vcSyR7LSVh90k4DZxnABz+FcJeeMPiFd31xq978OboXF5O9xOsekXaojMxY9V9Txjtxg1bn8beK9&#13;&#10;V3jUfh1qZz90iKZBjr3iNctLjLhyCilUkv8At1v9C3wRxG1eUYt/4kek/D210rwtoVnBaaP/AGtc&#13;&#10;3t1O94vkllEMaeUshwrALmZhlvl+XsTmq2o6JdLHHeyQJaW1zJxLANijJZdqAjqSo7celcZZ/FKK&#13;&#10;zvdNfUfhzcGDTdqC3F/IhkIld+cRA5LP068DGKv+Jvjwvie9t7yTwZcQQ2j74rBNYDRxKCvyorJl&#13;&#10;FyAeuBg8Yry8XxXlE8S6kKl0924y76dO3kKjwZxFRf8ACX/gUf8AM+AP+CnXjCP4h/tUT+F/D1w0&#13;&#10;n9j6fZaNYuSGZ5CPMwcfxebcMuDjBFeqfsj6Lp+j/DGPxnpemrY/2jreoXsk1xMERQ1yyRsDhdg8&#13;&#10;uKM8n3HB48y8e/C3wVc/tf8Aj7XfiK/ji7iXXbTV/C+o6D9m01JZ3Z7yWMtcxSpcpC4jh3Q4G5CH&#13;&#10;252J7r8Pda+APgnwtpdv4n+GXj++0zwvYQJa6Nq3iSxaK7w6RgBYIEZpMEuf4SM54yK+WynOMNh8&#13;&#10;yq4us9ZJ2+bv+R99nOS4rE5LQwVDTl5ebbotl82fBf7e3wIfwD8YpPiFokbQ2ni65l1FLsxj7PBK&#13;&#10;0p82ABQNpV8EKBgIUx7+UeIPGnxr8K/De3j0rxIkOmptRk09i0asC/yieMPFgDu7xsCcbcYc/qD4&#13;&#10;k+Kf7Mfi86vbeOvBvjs6dq1y8yWR0i1K2eWZ1aJonTbt3FRtCjGVxgkV8cftXfAT9lW2stU8beEf&#13;&#10;GXiu2t4rNZ9Q1HWvD8EV5ERtHPleZ5684+9GRkKASMn53NKOEdbnw8k4vp1XlqfW5NjMbSw8YYhO&#13;&#10;MkrX7/c/vPiXxx49+J+r6c8Wo/EW5nfBL2st28u9f+mcilkxg9SRww6kgVxDaD43M6RxJqIluVDQ&#13;&#10;SqwbcOGAVkJOMcngEE5xgHP31q//AARn/aWsPDvhP4zeMPiv8JvCvw/8Y6Ha6hofxF8ffELTNNsJ&#13;&#10;LS5txPAztLMbh22MCNkT8nI3DkUPh78L/wDgkB+zzc2+r/tX/t83vxb1HTb7ydV+H37O/gq4ktnk&#13;&#10;Dj5xrWo/Zbe4gK/eMaoxzlWyeeCnGT0SPVq4q6vKV/xPBP2Tv2HP2mv29/iDB8NfhlomptomnyQ3&#13;&#10;PiK91XUFisrGJnID3Ei5ycg4VQZCEl2IShA/fv8AYH/Ya+Gf7GfwVtvg/wDDa81e91S7ujfeJdXg&#13;&#10;07zn1K+ZVQsiecPKhREjSOIcKFJO53kd/ge0/wCDg74U/Avwifg5+wd/wTc8OeFNC0m9zpOoeNNf&#13;&#10;nvhdRYRWmubK2WHfcOE+aVrqZmK5ZnPXxz4uf8F5f+CkPijw3reu6t8chodrdvJH4d8M+CrFdHt9&#13;&#10;NmdCjOklqq3EyRxE4W4nkxJJE43FMV20sNLdnl1sTKrufuB480Lwr8J/D8XjD4x/FTQPA2kzT+VF&#13;&#10;qnjrU7PSbdnI4XdNP9446YJwDXzh8Wf+CmP/AATV+Flu+n/Ez9r/AEa2s7q7ubKC/t/A3iC8sr2W&#13;&#10;A4l8ieDTnhughPLRl19+tfk7+xR4T8F+JvAXj39r74h61qnxX+N2o2Ulv4T8J+JJo7qeaY2xlGoX&#13;&#10;IuGcywQRbpDLOUjCQlV3lcV8q/tg+I/F3jPSvDOpa5Do82kyaVc21v4g8K+F4tK0zV76KRlu57fE&#13;&#10;UbXXH2ZHuGjTMkbxoqqm0dssD7Kipylvsv8AP/L/ADRyQxPtKzpxW3/D7f117H7n/G3/AIKs3ene&#13;&#10;GdFvf+CYcHw/+Let6rp9tqd5L4+0LXIba0tbm7FtbNDbTC1keSTZdzPuKqkNm0gOAFb8rf22Phd+&#13;&#10;3B/wUH/aFtPiv+0L8efhRaXfitrTTfCTWVzLBZXCm0N41va29rbSTW628cgeV7pUOZkbfIGL1han&#13;&#10;44/bF094761/aPgsPEHh0xTW8dp8NdJslW8srUwW9tE8Ea+dEV1aaBQ6eW6yE+WcJjz3xM37Q6eJ&#13;&#10;vA6aF+0pFf6hocmp+FPBa3thaW8VpBMfscu0jzQXljuiu6RfOjCqQQIo2HHTzPh66ipScl1tb1/C&#13;&#10;5+iYvwm8TMNhniamEUYWT+KDerUUrc178zimrXV9j3b9iXwr+3v8Ifg1ofg/wb8EfCtrZG9i1L+z&#13;&#10;fEbXVlq8jJcX8wvZIn2bWuYkltVcn95HYxpjD5k2fif4n+Pfi3416B4Gv/hp4Z0jWdUsdcvZNItv&#13;&#10;F0kH9sXy2Nz4duJUmmLratHHDO0MKAIoJbLfweX6l8aP2s52bxtH+0zY3tu0emalAB4O0rSFubuH&#13;&#10;VbmWFpUSJVVRdTXV0XficyBnBwCvM6lL+0V42+Jlr8bfEXxs0hvF9hpd3Z6W0OmQmG0sdQh1GUuZ&#13;&#10;ox5Rz5t3KHUOw81W3ZA2+rU4iyenhoctaVk0tUvn00+fzPHw/hPx9XzWWFWCTqOPMkpRd072fNzc&#13;&#10;ru07Wd2k2lpp7B42+O/7THwp/tjxW37Hdla6PPZaRfusPxEtsSadpM+imCW0jigSOOL54VPlRAST&#13;&#10;XxysiW3kpoeKPir+1/p91L4n1r9iKIyWP2+z/s61+K2mNnSls4hPDdWcEW2VpE8PXKrOsccTos8U&#13;&#10;UXmGFl8OvfjD+1n8N/BtpqGu/EPwvqYtbPQPDUcepeEreWezhi8q8tIlkEW5hHLGkjKSTJIgJBNd&#13;&#10;vpvxA/a68FaVeavD458NW8ljHPPrOsab4eMUtzKscUqSzM8JcysLqWNFOF3S3GUzI8jD4jyh/wDL&#13;&#10;+Vntot+vS3UVXwq4+o86ll+tNJy12UuZK9pXXwSv25dbGJ+1b8Z/jT4r1r4TeCf2lfhHY+G0h8Xn&#13;&#10;UrbUj4zs9UjmcC2tL0Srag+TJ9vtriR1kIKNI0RUeTuPk3xt8K65oWu3E81tNJLbXkU6yKQFl2OS&#13;&#10;cH+8RuB6HIHtW5+0/rPi34g+PU0nxlBoNtJ4fFxbRweHrV4rPzZLqa6uJVVicMbieVjjAwSAoAxU&#13;&#10;XxoGr39lpfiAX5U3mmQAX7OfIuwI1QsxAxDL5iurdV3KV3cbR4+Z1oYuv7eEnKLtZvtZeh42Hw1f&#13;&#10;L3LDV48s4NqS7NOzXU/UGz+KFn438K+GbPxDdz/YvE/h+J7OaG5kikU+WqMqSREOkgDL8ykEfNjv&#13;&#10;WMfh/wDBL4N+Khq9j8ZtWvNSupi0Omap4tkuBFkEbFRjwnJzuDHjPXFeQfsE/FL4cftB/AH/AIZ5&#13;&#10;+LdhDcXnhxkSa0mkaGeNQNsc8bIQydSNyE+mSGwfdPg9+wP8A/AWvJ4r0/wTe6zdQy77W51nXGlW&#13;&#10;AfewFQKGHHVg2MAZr4muoUZOM20/LqfpmBnOtShOlZp9e3c9C+K2k2cHwbstf0mzu57eCFWniljf&#13;&#10;bFGwyVGDk9e35DmvmzT/ANoj4o/E7R3+FnwC/Z9Nmm5kn8Zakzx2cakhTKh2DziOcBWB49uPsrxH&#13;&#10;aT3WlNp+patC1n5ZD2c+HVUCnAKuSAOoOBggnHevFP2nPjT8Lv2ePh7f+MfF+rJKsSMkFtCFV5Zt&#13;&#10;mVjjUfxsNvbjOSeDXLRkm7KN30PQxlNuHPKfKktT8/f+Clun6XoGseHfg4uoG7bwto5mllmfa9xd&#13;&#10;TtuklkXPDM3zn8ulfDOs6oxtby1ilO2a5TPzEhgNxz/6DzjtXo3xM+Knj/4+/FbUPHni64aT+07r&#13;&#10;z3trVnKlfl2IEB4UKAAD9TuJyfPvF2i32n24ury1aISzNgMcEkcE4IBHPqO47Gvs8JB0oKL3Py7M&#13;&#10;akK9eU47f1Yt/Cu8ddRm09nISRN3yx7iD0J46DGc+1e3/Dq7fTLQSx3MjOZS7HI3FgAMjk8npz6f&#13;&#10;jXivwr8Oanc6wt+LSQxGM/Lt++Bhu59gR64r3TwxpEunW0YjjQKRlQg+8SeeP0zjv9K66ivE8TFp&#13;&#10;ypWR6H8Dvij8W/gZ8RG+LPwnvFnBQDVNKuBiKeEYHJ3cYwcNye3OePs3wH/wXS+FdiP7E+J/w51G&#13;&#10;yvIMLIsOMbgdvBZgCPlxnr1NfDHh77Xp9ylzakIWwQFyOeMjHYnP60/xn4B0DxFe2WrxeHWvrx7W&#13;&#10;VV86VisUsRUxvn1O9uT/AHSK+czHJsDj5p1o3/M9TIeKcZlz9gp29dv+HP0o8G/8Fgvgt4gupb77&#13;&#10;JDa2EOSJbu52kLwecBhkjsDx156Hnv2kP+C8vwG8B6QNK+ERm1nW5l2xWMUD7EfoMvt5UEE8ZPtz&#13;&#10;mvy81fwZ8UNRtm0PTh/ZjxSyiSVrdkxiQqMcYY7AvzZx94j2l8LfBvwz4LH9pa5ey6jq/wBo8xZi&#13;&#10;ySQocjJ4HP19+OcV50ODsplUUrOy6XPrZ8ZZn7PlTV+9j3v4cfF0/tM/tPx+N/2kvEdzeavqWmz6&#13;&#10;hDp7x/ukWBRIkCR5wIxGssgQ8kxndyzE/TPxK+Hd7deMdI8UeAdaNhqFtqdudE1K0AkSOZipUgjh&#13;&#10;43V2O0ghwGHQMR8J6PrF34X8V2XjrSfLi1HT7kSwSlQQoz90/LyrKWBU8MpI719ZfDX9q/wAvw68&#13;&#10;rWbNL3TYm82fTw+brRAC5RdpwLqJGZihX58SvGB8/lj3Z4SNOkqcF7q0sfN08bVqV3UnL3m9z7i/&#13;&#10;Z5/aEs/iRoTaZ43tIbDxDpMpi1S3Qjy2K8GSL1Rh8wJzwfy980PxHpC20t1PJGY44mfzOxOeemR3&#13;&#10;Ax7V+W3x7+IWp+DtW039o34HeKbRtNv7KGS5C3WFkR8l4iRgZUYKsflIVgrcNXI/tT/8FU/Gnj3w&#13;&#10;FD8Nfhxq6aZZ38Xl6jqMFxHturdCQUimLAMxIYMoKnBwQQSK+arZNWnWSp7P8D7zAcTYejhm63xJ&#13;&#10;feeg/t2/tcWnjr45X/iTwheHVv7CQ2Ph+zhXdAhAPmyKMFd2Tnfxuwqn7orzhNI8Q/GO5+HmjaND&#13;&#10;NZXFxqB1PVNRhiP7j7NFGwL4IVv3kgIQnkjBwQCPnrwH8TPBniN7Vl1LxA+nxyuL3U000JHLs8sM&#13;&#10;Ij5hDMpPTeM8V7X8Fv2sYYvjZYTeIoLfQ/By6RLpOnQEuVsgdsizyMisZZHkjAZ2wB5ucqiYH12V&#13;&#10;ZfToVIRlsrH434mZvnlThjMK+Vx5sQ6cnFLV7dF1kl8K6tJH2J4X0bSvDmjW+gaLbJBZ2kIjhgjX&#13;&#10;gAdznqT1J6k5J6mugtZj1K+20muU8K+LdB8VaemseHNestTs5mKpeaddpPC5DYIDoSDjHPPXNdFY&#13;&#10;TbiBnqev58193Bn+UOYU8R7aft7893e+9+t763vv1N60uGYbGPBGeD1/GtqwuSCIsDJOGPf+vaud&#13;&#10;sZRsyGPXqBTvGPjrRfht4G1bx/4jm22WkafJcyqCAZCqkrGMnBZjhQO5YDvXTGzWp8/PCVcVWjRp&#13;&#10;RcpyaSS3bbskvNvQ/M7/AIKZeJLHxf8AtT+L7nS7mO4js7i3s45UlBCPBbxRSIecEiWN154BDe9f&#13;&#10;Jt7JJDdtbxsqK2WGV3duuQOeh/PNes/FjxLq3i7XdT8T65tmv9SvZ7y+eFAC00zl2IA9XZice/PN&#13;&#10;eS6mnlAv5jgMw2jHGCMdMjtkfl3wa+WnNVqsp93c/wBb+EsmfDvC2Byt6uhSp02+7hFJv5tXNTSf&#13;&#10;i78TPCunJo+g+Or5YUDJBG115iKmcBQHLKvBPHT8q3dP/aN+NFtAlsnj69jUOWE0ZCTxd8LIBvTn&#13;&#10;ONpGB07154ZZiSyTYbJULzx1AI69uQPpxxUkRlWZJJCS6yElWVQOnJzkDkjHrkfTEOhR35UfSqtV&#13;&#10;irKT+86qW81TVJ31PWL2a4ncM8887Fnkc8sXPJyxPPfJ796Ex2TNCjHLnjHAHJB+vUce3Q81PiA2&#13;&#10;iNCJArqrfvONv4DnsfyOOuapxGUR+ZK6MWbDbAMADqOegx2H/wCvHRCJfAHxI8c/Aj4q6P8AGL4a&#13;&#10;34g1PRrtJ4Y2MoiulBxJbyCJkZoJF+R0DDchIyOtfZWg/wDByh+2tc3Xh68+LvhHRPEt34WvZrzQ&#13;&#10;jZTSaRGtwdA1vSkkf7LtlyZNZ+0SGKSPItI0iMBbzR8cpCLsNBeRKyMxAIPzKB2GeO3oTyM9Khg8&#13;&#10;BeH7kiaW7xlskIpAyGGQMYyRyP8AHrW9LE16MXGErI562EwuJd6sE336n2Be/wDBwb+0R450vw/d&#13;&#10;+Pvg94fbxLoHjPRtbn8UeD9Rn0a5vrCxt7a1m0sqgkSKG6toriOYAeXi7lRYlizCdPSP+C73x78e&#13;&#10;39z4f1H9i/4Ea9Z3t80zz+KfDmqalfJH50k4DXM+o75XBkld5CA0ks1xM5824md/iz/hWlgCqQ3Q&#13;&#10;RXcKoIxtbk5OT0A49+9dx4I8K6dotk0qkPKwKkyRgAkjC4weOoPHX0Fbf2ljU787/DoZf2Xl1rez&#13;&#10;R9c+Jf2/vA3xFsdTuPFn7CPwWs7vVPBd9pUWpeGfC0NgdMvZ0fy9St4/Lf5kIsyyTtM5NtL5Mtst&#13;&#10;zPG3T+C/+CkPwk0fx3/wnHj7/gnT8LdaiWWaYaDpel6fZWS3DD5eJLG4Yx7pJgY2JAVLUJ5bRzvd&#13;&#10;/KsCRWjMWhGx8gITgrnnGQcH37YxjrVpI7eDGSERTuR3XBI47569O3ao/tDGSd3L8F/kJ5bg7W5d&#13;&#10;PV/5n1m37UXwj+NH7bema/8ACbwPbeE/Dmo2b6Xa6RpvhCw0OAbbu5+yt9ls3lEsptmgMs0kryNc&#13;&#10;GYJtgWCJPsf4X+HbHV/EWqeHtTtWFrFOgS4lyGimAUZQ5IbOQCCCCccY4H5GaFd33hzXLPxBpuoy&#13;&#10;wyaddx3FnJE3zqysrcMBng+/pX6zfsY/GnTviz4Rk8daXcBJNQSL+2oYzloLpY18xQWJOCdzDOcg&#13;&#10;qe+a+B4vpVuf62uujsj9K4GqUYxeCfTVX1uupuS/8E8/gD4l8ZTeOZ/BtlLqEk++S4t5vLhlfJyu&#13;&#10;wHkA5G0HAwvyivZtH/Z68LaFjTnitore6hEN1CYQqsyg7ccYGQSPfHfrV/wzb3c0P2iz1Dy3SQqI&#13;&#10;nZSOhAIIAPI7DvW7/wAIRfa9fRz/AGy7imJJnMdzMRhcnIVT3x97FfFe2rVoJTk2fp1LD4fDtuEU&#13;&#10;rnjN5+y54J8H60uveHtFsZJI1KZMLp5Yzjq646YHAxxWH8VNB1XW4bE2sQtFsXUxWsKKeM4+9tB5&#13;&#10;xgAYB9+te0eIPBsey7tLu9u1jZDJFt1aVgxGd3U9ep6keoORXDXGmaBo98bjUdQSK0tYpZ5GdxtS&#13;&#10;MZZmb0GASfTrWlOdaVaKbuZ4uhRjQbSSRsfBr4Z/t4a18L9W1X9if9oS08GTHXbS3vrfV4Ibi1k2&#13;&#10;2YeY+TcRSxxu4ntwZAm7bbKucV654ftv+Csmk/DzTNO8Z/HzQb7xBbrjVL7S9O0yeKc/aWO5Uazj&#13;&#10;x+4KjAC/MvGeTXwp4g/4KD/tN/AzR/Gbfs3/ABbbQdKuNHk1VrU6NY3sLX51TTLVJl+1W8mD9jke&#13;&#10;Mg4HyjILKrD6P/YM/wCCpPxV+KvwQ09/jDFp2reKJNRu7e51e88Lx29tNHES+9TaeSgIRo1bgY5b&#13;&#10;B6V+yZbhsRRVOlZczjs9v+HP5s4gx+HpyqYiTfJzbx3/AOGPWvib8WP+CiPgto59M8Tw3dk2otEY&#13;&#10;rrQdOjEsZB2Es8aKchTkDBHJyRgL538Xfj9+1L8Pbmw8Lfs/alcxaY2mpPqVovhzT74i7Z3BU+bF&#13;&#10;K2QioODt9Oc10Hiv9uLSPEuk2fhz4j+FdP01J7sXVlrOkC7O8IrAxtbzMxXIbdu3k4ZQEJJKovxj&#13;&#10;+AH2Qv8A8L60uxk2mQqPD+qPgknJfZa7eSDnLA5HWvTrTxNCrGU6EXby0d+9n06HiYPFZdicM3Tx&#13;&#10;UlzdW7NW7XSLXhf9pr4vXP7I2qeJPHkdnonjrSvEFvDDLrHge2gnvLOeSL94IzbCAqqm4GflI8oB&#13;&#10;skqX+f7r/goV8b73XZdN1HxNYJZI0gkSbwrpIBZcD/WwwoSM8/KT1x617/Y+NfhJqhtppfiX4bjE&#13;&#10;qEW93qkq6as23G7b9sWM4yw6k9Ryam8X+CvgxrmnDVvFOo/DrWIYpgiTya/p13skxnauJThsHsM8&#13;&#10;itMFmeHo1JKthFK7vtt962HjMHPFwj9XxnLZW0e/m7Pc+avF/wDwUW8c+GtBvI7H4T+A9S1yOcRW&#13;&#10;UmpWOoJGzn5FV1t7yMMTI8eACvCsOSwI579lP/gqp4v+OOm6xL8Tfgd8ONPn0+RDanRbXVo/NQoz&#13;&#10;EHzdQlyw2np1zjrjP1F/wxt8K/ilBHrOm/Bq31JPtCzreaQzrulVxIHLwtljuAPJOffJrktE/wCC&#13;&#10;ZXwC+Ff2iTwX8J9V8NT3DKZ5F1C4nJCk44umkAHzFcgDg9sA1niMdllTGwqKjyw+1H+v+AduHwWP&#13;&#10;o5fOk6vNU6Sb9P66nFa9+1J40+I+lzaJ4Z8BaR4dtbpD581m1yJru343xl53Y7SAQyx7Cykq24Eq&#13;&#10;fUvhn4+bx7Zw3HhDx1pz+KtNCWmr6VqVziLVdj7oyEJXzjkkFQC4PmfJtIYc3dfsQ2aoJ9K8ceJY&#13;&#10;5FJ8mTUIFnROv3QqjHX1Haq/hf8AZZ8YfDzV9S1zSviPDNNqli9rOk+l3NsDGzIx5huEOSUAzk55&#13;&#10;Jyea+gjj+HK1GEKcvZOLumou6f439D5Grl/FlCtOc4KupKzi5JJrp2t6pHvHgufxr4b8T2OheOfC&#13;&#10;q6D/AGvdLDa39jLJJB57nZEtxDLGrbGLsvmLuCs4yoBZxz3xl8GfstWPxAu/B3xauLbR9bt9i3DQ&#13;&#10;M8VpKWiWRWEhCqowwGHPbFcx8KfDGteGL3X9I+IcVvNZ+IoL3/T9KeRvKkntXhZXVnZgoUIQfmzg&#13;&#10;5OTz8qR32t/DnTU8L3d1qK3kYaDU7GO/VUhcMwKkgspbIzyCMZPcGuTAYKnXqVHSrt2dk4+62t72&#13;&#10;6eljozXNq+Dp0frGGtzRV4u0kpLon1a/I+ybj9mn9mbx34XutMNlc6rpVyVW6mtrxp0YpKkqjfDP&#13;&#10;lCJI0bKkHK1keGP2NP2Qfhxreqa/4I8IX+mXuszLNqtxHLdy/aGUsykJNdMi4Z2I2qOvHBxXyF4k&#13;&#10;8UeLo9D1zxJ4Wu7nStUXTJBbX2kzLYXFm3l8OrW4AVueSmCQQScjNZH7OX/BQP8Aadtv2iNA+Fnj&#13;&#10;f4o22u+GdQ8E6fK0HiXSYCYrh9FgvJZjdRotw7mfzFLPI6gMRtUAFebMcHjMLUhP2rk27Jtu6+d/&#13;&#10;M7snzTL8wwNZexUIxV5JJWa9Lb6fgfb+vfDj4EWUMcet6/40lWGHy4ln0me5S2XIACHziq42L93j&#13;&#10;AFc1dfDL9kDWLma6uPiZr9lczLmaUeG7nJGSDu2Fuu459c81p6f+0X8M5TLD4zu49GdEZbeayme8&#13;&#10;S4kBwU8tEEkROQBuG3JwSBzVzTPHnwe8atmLxTpouFxmHV4WtiG27hl5F2ntghjWsMRmlHWo6j81&#13;&#10;Jv8AzOKEcix6th3S06Shb9Y/gWtB8KfDvwTpdx43+CXxSvbrUdGtJZDu0AxyIoVjIirOvllmQuNr&#13;&#10;Lxkk44NcnpEY1nXLy98QX9vJNeRz3txctMgInc72PyDYMlMHnA3DGMgHvNI8KahbRf8ACUaK0tr9&#13;&#10;vh2XT2d959tdIcfNuHDZBYZ4yGbIOaxdQ8HWNnbtFpsdw00B8rUp4iAVzHHKp2KoCDEgwSDkqcdO&#13;&#10;NKWdclGrGTk29m9+2/qZS4dqVMdQqQjBL7Vvh0d9E+6KfxY074RwfsweLPGPj5LvxH4O8L2cWq+I&#13;&#10;PC8QiuVkYFwsqQykQtIvlrglhxjngVufs9+L4fi78PdK8ZfCPxVfaVpurRPNaWur2FsjhGYqDtRJ&#13;&#10;AqkDIAONpXp0HMeOGm8X/CPxh8FNX1CzaPxv4fl0nz58QyBiQUc4yZtvI2/Lw+AeBnJ/Yg8K+Mvg&#13;&#10;H4Ctfh98UdY0x7jTjbw2VxYXLtbtDHa26ZVpFTDGVZiRjOeeetefhJYariqd5tN6N3a/E+grQx1D&#13;&#10;B1uanF2d4qyatp07+up6/J4a8bSQo1z8TLcMuQY301G24PTIjBrO1C0+IcMX2eHWNMnAyMtG6ZIP&#13;&#10;c+YvH6V1Wsxy2uoXMUoz+/dlwf4GJZf0IrGv7kZILfWuavRUK0o3ejaOyjXc6UZNLVJ7GJbaD8Ub&#13;&#10;k+dLdeEoEA2sJL+OLA7HBmrWtLPxvZ2CtJqHhSRQNqumuoqg+5DMPzIrK1G5QLvJzj3rD1NvAlxb&#13;&#10;QXXjnTYrnF4lrZtPG7KskzqqjAGBkgDcw445Gaw9nJLRnTCano4mpBdaBpniMeKvHHiyzvb22XZb&#13;&#10;WmlwvdQ2468FAwJ5znJPHatUfG34c20vl3HiOVHbkI2m3GSfbEdQQ+GdOnuG8zUTHbuR+5ht134/&#13;&#10;3j7+3NZ3iD4EeEPE05L6vfWihT+8idMkY/iyvIH4dTSh9apK8Ugl9UqtKbf9fI6bw/8AGj4Y67OY&#13;&#10;dJ8YwyOk6xSF7aZFSQnAVmZAqknI5IrcutStrue0vtMu4JzHeqkpikDBVkBQ52njJ2/jiuP8F+EL&#13;&#10;3WZNM1lfGN9Y6dY2s1rcaBDu+z3YdCoYgOFBXKn7pztXpgV1WqeHtK0jw5cDSEZZViMonlbcxKlX&#13;&#10;HYDqg7V7uExdevTV7PvureXn3+Z5mKwmHoSbTafTrfbXy7Gs8mQFI69q4VAbZ3tDIWMLtGSepKkj&#13;&#10;+ldi8/mv5itnPPBrjvEP+ia1cAqVWR/MTnruGSenrmufNo81GMuzN8plarKPdD/Nzx69DUnmL6J/&#13;&#10;37/+vVAXIOMsOe2af9q96+fue+Q2Xg/wMhxb6BDCQScwu6f+gsK04PDfhzOFS6X0KancDj/v5xXJ&#13;&#10;2/iaLORLlhnALDitG38UQggfaAdx+XmvcVGkuiPDdWpfc6iLwxoEhC+fqYAPATXrtf8A0GUVZi8J&#13;&#10;eHTmN7nW1yCPl8U6gP8A2vXPWvidT80c24Dqe386sw+LVPKyZPoT0+tS8PSf2UWq811ZtQ/D/wAN&#13;&#10;wsHTU/EZI6NJ4x1JsfncYq4ngzSISJY9X1rcP+euv3UgP13yHNY8Pi9UIEky4x90tVmPxVbbQUly&#13;&#10;QOQal4ej/Ki1Xk+poQ6Db6eGWx1bUYS/3tuoSEE5zkhiRknv1qC/sNWuFMcPjvV4RtwSq2z/APoy&#13;&#10;Bqz5/Ecb5ZpV69ARUEniCIrnzgPXNH1el0iHtprRMhufC/ifaYn+NnighuNrWWkEfrYV8Of8F7dc&#13;&#10;T4V/sNroFx8TtS1G+8X+JYLWLTtQstOj328AaeaVGtrSKTKuIFPzbcSYPJFfb0/iSFQR5gJz0r8j&#13;&#10;f+DiT44v40+OHgv4D6TqXmR+GfDsl5eW4j4ivLxwSjE8YMMVs/cHdjtWVehTjC6RVGrUnU5Wz8wj&#13;&#10;oFtcpIDbCMsqyZjQbpC3944xyDzz+Wa1/CGkx3V1FDLMPJVlPlzM3K5yQB0PXsMfMfU4U6ZFuVZY&#13;&#10;w2Y8qWl2qSB6AdDngZ56c4OLyrFYRmWUqHYMRgbV652nrzz6dfwFciSWx2PU928N618CNP8Agree&#13;&#10;Dtb8IXbeK4PECXOn+JNO1vbDLavHGs1lPbuSq7DHvimiIYmZ1cOoTy8vTPhTrHj3TJo/DOoCd7Fn&#13;&#10;MKKysZwy5KjqCcICSccfr44upaxNbqqOYwoVHLr7YwAc4PGO2PwNb/gbxT8RPAfiaLVPBXia9srq&#13;&#10;HpNA235uCCVbgkEjGR1z3FdNKrHmSmtDmlSlGLcXqffn7EOh658Pfg74y8I/Hbwpr3hfwZb+HGtP&#13;&#10;EGqw6dq1zqmq6e8jNLpOnO4az0y2cqTPOGhY74ysgxuj+Vv2r/E2kftK/EO28R2mjW/hnwzomi22&#13;&#10;heCfB+ljNromlwM7xQAnDu7PJLLLIQTJNK7kc1d1740ftL/FrwwNM+JHxf8AEmu6ZCySWWjatrLv&#13;&#10;Z2xVNqNHb5EaEAkBlUfePrXE3WneObWN2vdNgwr4I2EsOvPbHygdu/cg114rFRq0406ey6tK7+6/&#13;&#10;9as5qFCVOo6k/ifbZf8AB/pGTqXhHUxYwwaf498RlbKKNLFG1GQrbmMq0YRQ2ECFVIAHBHG3ArlN&#13;&#10;R0H4k+INZs5fEXizV5jp8gTTJ7u/kka2ZWBDRF2zHt2rjHPyjjnNdbfax4ltbeS3XRZfMVADGnDI&#13;&#10;fVgcZ6jBBz9M1y91quvPcMk1zcL5asfKKfNkcdO3BIyPXk815bo0lryr7ke//a+bVKbhOvNxdtHJ&#13;&#10;201XXpZWOru/EvxEv9BudF8U+Otbmg1OTzby3udYmkikK7CPMRnw5/dxjn+6Ou2sW8X4lWelvp9z&#13;&#10;491AabbRFLW0F+2yLKkBFX+AfMRhSMgtwQcG5Y29zLpcUU94EuPLxFwGJGByefqOx7msPWxr6XLQ&#13;&#10;G4Z2DHb8wJbLA+nJHp2A4qFRopW5Vb0R0f29nntnW+tVOZrlvzyvy3vy3ve19bbX1Ney8deMfEmp&#13;&#10;WY8U+Pb8w6bqcd9ZJeysxW4HIfcQcnJbPr82c5zXa2XxL8ULctLceIZvMEZEE8ixuMF45uFK7RmS&#13;&#10;NWzjJIHpXmFjd3EEnmSM5kclnUYI2jBxnse3X8a1orea78qdVCHap2NkZBPcHI46+nWl9Xw1rci+&#13;&#10;5GkuI+IpScnjKt3a79pPW23Xp07G14xuNZ8YavL4ok8uW4uZWNzNHCN7uSCSwQAEnoTjkjJr2X9k&#13;&#10;P9jz4n/tffDPxb4F+H+g3Mmq6LeR3KSM9uLTNyoRVdZ5UeEYt5282PztwAjMfO6vD4W1wXiCzR1i&#13;&#10;OOBuHPAY8cc+g96/YH/ggR8H4Ln9nbxP8TrnUTBdar4xaxcybsyRW1tC6Hk/3riQcfjnoKdOLioJ&#13;&#10;WR5EsVXq1pVqsnKUm223dtvVtt7t9W9z8QPE/iv4tfs//EC31nSJ77RNd0eV4lJJOUDkFPeM4KhT&#13;&#10;2XjoBX0t8PP+C6Xx18P6Fb2Xir4X6Pq6xxeWbuGWSJy/ZmAyP68fjX6W/wDBVj/ghJpn7UcuofH3&#13;&#10;9mjULS18Z3Jlutf8MvJ5EOsTFWJmgbG2O5dh8yyEJIz7i8ZDCT8RfjH8FfiN8B/FN98OvHHw2vtH&#13;&#10;1q3lAubHVbB4HiZxuR2SQDgoVZezArycZrgrYSlN8tWKZ6mEzHEUF+5m0fQ3jX/gsx+174uaSTwr&#13;&#10;pPh3Sku0doFhsvM8uMyABsuTyMjnd+tYPw0/Zb/bs/4KfeKZde1G/wBU15IdQex09WHl24u/sz3J&#13;&#10;gQArGj+WrNj7zbhzjkeQ/CX4e/FLx1K/hj4U+ANR1m9s9NjE6abZPOYVV1XzHKAhFDunztgdBxgV&#13;&#10;+/3/AASZ/YZl/Z9+Enge11vS7mzHhtbnVr3ULu0MDazrN5CiNLCjqsq28cZdQ0iq7ZiGF8t1opYS&#13;&#10;jCVoRS9EViszxNWFqk212ufmN8EP+CUXxN0/xRc/DHV/hR4wj8a6m8UOli/0VLextvn2yyiQlkki&#13;&#10;CggTbgoKNjdtCv8AH3x++EGp6z4xFrol7GbW0uJ4oiyPtkUTMA6k5JXAzk4I+pr+tTxd4u0Hwh4X&#13;&#10;vPGXiKKC4sfD1hNqUjXCK3lrBE7lskHBCq3Nfy0eIpvteotcklXcljLsznuc8en16nNdHsnTmtTz&#13;&#10;fbupE5Twn4Xfw/oqWgiCSmE/aHiKje2Dzzn3Pb6ZPHY2ESwIphYK5A8tj3PY49M8D29Ko2NoZQm6&#13;&#10;1HEYzkDcQcnH068D6mteytbkscMigty24YwOx/HkAD049NGtDCq04mhpduLgiPdtCtjIPQ9NwP4e&#13;&#10;3WtZtb07QrYyQQyyShPkjRsrH7tjJ4PbPcjg81ji2uygkto2RTgEqQCwOe3XH6U99Ju2UyLCxITc&#13;&#10;AMlv154z6evbpj7JSlqeZLL6depepsZfiKfUNTf+1NT1F3kztIZyfLz0Vc4xken05OTWQs8UUxZQ&#13;&#10;dqDBDZAbPce/t9enbevdF1Z7cYhdlI/dgruwMHqCcA5/Pvzms648PX8b72BLq5LZTgEgA9vb69Rm&#13;&#10;tLJbHrQjGEVGKskZkt7aW5VVlZyox5YU9OR6f5zTI72WaQPbtIGXcCoTBIxjA5ORnA79e5qPU9K1&#13;&#10;CwQT3EBcyAEJGQSM5wMEDqOOfpVWaC608qupSSxrK4Z7JMecV3Nwxx8gyMYbkZB2mmkupRZ1BPEN&#13;&#10;zC2i+G4bq7utSjAmtLS5cwyHIZWMasV8xWGchfmP3sHJqHRPgHqdrqkep/F+CJmIaZ9DbXEtXnYA&#13;&#10;uqzu7Bwp2gMqFGkDYSSNsGtuy+IGqaSDZaNIdJtZCRJBoyrFLJ8zHc1ywZyTwCBhSB0BGT0vgj4q&#13;&#10;+JvhzqcN78Pfhd4bstQIfdd6/wCGLbWrieCWJNqvHqcU9sNuPMjljgjkBc/Pg5Nxpwk9R+0qRVke&#13;&#10;5fs9fsvaF4g0q4+LPiD4fXvxM8M+H9NsrPS4tD0m60XwTY+bETLY6lrt7Lpp0ee381ZvOSOeFp50&#13;&#10;ld7jzWEjf+FT/AHQpvEng/W/F3wlsVlnWHQdN1jxxqnifWtKiKFwIdX0EWuj3m5s5MrtMgZVYLgY&#13;&#10;8E+I/wAQ/iz8W7+11747/EXX/E97YWcdlp974n1qfUJ4bdTlYEad2ZYwXOEX5RuOK9N+DM837PV7&#13;&#10;PrHxe+MPi/wjbTz207eD/BYD6lqEsEyCKa6t7gC3kWIXEjLBcFRKEuY98Tja/oUHGU1GMVy9W7W+&#13;&#10;b/4PocM6dW7lOfol/Vn9x7X+xh8DG+EWhal4jXXTeQ640QtZVlDfardBuSZlDONu6SVUYPub59yg&#13;&#10;bGPv9jMPvBzkNwCO1eYfCz9o7wr+0Mk/ibRtcabUFY/2pZnwymkR2rb2VFigjnuE2bFUlxMxLFsp&#13;&#10;GNoPoelTBnEUYJJOcAYr2uSlTko02nHpbU/zp8ZljqniHmEsXG0uaO38qhFQfq42b82dJYMW+U9c&#13;&#10;gZxjBr5D/wCCjf7TdprMqfADwNrCyW9lMtx4ku7aVtsk652Wvyja/lsA7jkCTYPlaMitr9rH9uvS&#13;&#10;vBVjdfDX4J6wl7rsqNFf61bENFp46FYmziSbsWB2xnjO8EL8UXmoteSmR2ZjKMOSxYscknk9c/zH&#13;&#10;viuDHYyMYOlTer38vI/UfAjwcxcswpcT53TcIQ96hTkrOUulSSe0Y7wT1btPRJc2F408qXTmUgIF&#13;&#10;IXavGQM84/z39684umkuS8iDb5YxjAxnI5B56Y7dfWu+8V3xazxEhCkgMrJwTgcgdAeOen1rze7R&#13;&#10;YpmdPmB3FWQA9T3A9j0GB79K8qkf2fYjjtvMQo7ZYqhTbHyeDgAck9/U/wA6fbQ3PmGKYSqEULtC&#13;&#10;NlT2IIHHIPOccV9j/wDBFn4U/DHxZ8evGfxq+NXg2y1vwj8NPAd1ql4mt2cNxZQ3bPHDEJo5VKsP&#13;&#10;K+1umQcNDu4Kg19r/Bv9gD9njw74v+O/w28e+APCv9ofFD4man4d8AzXXhu3mGhQNoUmrQSacHQ/&#13;&#10;ZmjW5lH7nywPsyDPyKF+gwOQ4vMKEatNpKTa16WV0/m9F5nDXx1OhNxa2V/6/M/HyKC4FqJhbEoC&#13;&#10;H+VgBg9R1GeMDHT5u46QiSZ7nYEibcWJEbrgqCQSCe3HXJ/nX6G/s+XH7N//AAT5/wCCffgX9qnx&#13;&#10;z+zBoXxU8afFPXtQthY+LSjWumWFrPLE4jWaG4jDf6MhDeUJM3TZYrHsb1rVbL9jL9n79of4d6z4&#13;&#10;d/Yd0LxT4N/assPDt54ftvEUkMc3hCaeRIrjyopIJxsePULSUwpImJI5FDiPyhHxf2PL2SnKrFaR&#13;&#10;bWuil8Ldl1022urmixl5uKg3vZ6atb9T8n0IUxvtZmaPdG7lhuHfAHUjj259sVo6e0S2bPMhQfLi&#13;&#10;VwSCx525Ppnvj19q/S/V/wDglrdfEX/gqJ4i8QeGPgLpz/BPw74usrLXtPt9Zt7SKFm0W1uZI1i+&#13;&#10;0JcMpluY3xGpHz4HAIGJ8Pf2OP2NPjxrHxa+BPgP4WR6L8SvhT8Vr25toovEd/J/wk/heHVJlktU&#13;&#10;ikuHIeOJmgLQxowb7GTLumc0LIsY21onzSir395x35dNfL7gWPoNJ+SfpfufnzA08knkJCZCi/IO&#13;&#10;SMknBPBycZ4xjP66tjfXWEglidsKHV/mwSBxwO/Xv1xX6I/ET9hL9kjx58YPj1+xv8FPhCuh/EHw&#13;&#10;xb6dr/wwvh4jv5VuLM6dYtcaYy3MxgXM0pIlkYuft2eI7citLxl/wTh/Zli/aYs9R1XwJqHgfwB4&#13;&#10;O+Blj4u8e6Zpt3d3Nzd34mvQ0ebmeSSIulu/meWDxBsURtIHWnkGOu7WaTte+l02mtV0td+VmCx9&#13;&#10;GyvdXV/la/8AXmfnlZ6xOzJb7CYxnljkkYOO3b6DgGtP/hI42KErwS+Q5ycg4x24Jz09+4xX1v8A&#13;&#10;tHfs3/sifFv9nrUv2v8A9jjwhq3g/TPC2uQ6X4q8I63O8o2SGNY7mAvNPJnfMgYM5DBmK+WYyJe9&#13;&#10;+I//AASZ+GugfFD4V/Dfw34r125tNc1G5074haoJ7YraXUFlFehLfFuDGZYxclfMEgAVPfdjHJ8Z&#13;&#10;Nv2dpJKLuno1J8qt8737WZp9bpLe63/BXPhX+1o5Sf8ARgioN37wgFt2evHI5B7Hr6EH0r9nX9qn&#13;&#10;4h/s6eLU8R+F76I2DL5epafPGGjuI85AYcEkE5UhgRk4PJU9F+1t+yfoXwF+Ntx4C8GX+oXGgS6f&#13;&#10;ZX/hy91S4jlmu7ae3XdMxhREB84XC42LgIDznJ8uPwov1uQFIKqpJyc4UHhgT75x7YrysbhIqU8N&#13;&#10;iEna6aOzC4qpSlGvRlZ7pn6xfsu/8FCfgd8dLCCHRvFsVhrSAefoOoXCLNG5XL+WTgSoDu+ZecAE&#13;&#10;qucV9E6f8TrW4sZIrO4WORovlKSKCD0BBPQ8jgivwNTwn4m0vUftOkedDJExYSW8pD85HBHXjj8M&#13;&#10;d69d/Zx+PXxy0rxpYeDpfiRriafcFw1o14/y7IpGUg8MCGUHgjp34r4ivwbGrX/2aryp9HqfoWD4&#13;&#10;/nSo2xVLma6xdr/J/wCfyP118e/FCw0xZL3VNRtbW1UAia4k2gkgAEHofp1/r8y/Fz9ogeMbR/DH&#13;&#10;gxZbeyknzeXcq7HnCuCojAbKx8ZOQGPAwoB3eRXfirxF4i/ea5q1xdsGBEtzLuc4Bxljkngnrnrz&#13;&#10;mpoVIwUCdQVbAOeR16dh/nNfW5DwVhstqKviZe0mtv5V8ur/AKsfM8R8e4zNaP1fDR9nB7u/vPyv&#13;&#10;0X9XKXiXS/F2tfDnWbrSNBv7+0Ph64bVrm3s3lWGMQm6VpCowhaW1QBjxn17e1fsB+I/BXgj9nVP&#13;&#10;B/j342+FLA6pqc2sWtkNcjzb209nCvkyiZ4hDcHbIG2hlGVyzY+XqP8AgmT8NfAvxX+KPiHw94wh&#13;&#10;WeOy8PPdWxkacMjR3aRkgwTxFTiXqd3fGD1+s/Df7HX7MHw+sdUs7P4NeHtZbVb6S5upPEdtJqDi&#13;&#10;ST7xjkvHneIeioQoJJABJz6+YqcsUnGPwnwtXB4XMMvdCu9G7/cfOuoah8JtQ1G30++8R+HLiySH&#13;&#10;zP3/AI80syBZI08uVUecABgqHfk7lIxndurG8Q6BpHifXN+m/wBhX7R2+7ydO8TWNwXl6ruUyHZk&#13;&#10;ljlAw7lecH174m/sefDTxdqM91a/sw+CHLRCJZY/HWo2HyAYVRFFZuiKAAAB0HHTivH9c/4Jo6Jr&#13;&#10;dyfM+Dvh+wVydz2nxXupHUc4OZdCbnPv+eKyq4rHVIckloeXS4WyymtKkvm0dF4h8C+K/G0NlpPh&#13;&#10;34b3VrHpSxsdQuoltm8+QncE/dHcgyOUAA2KzYYZrZ1CH4oeINLH9v6br8+mwacqX2mTTTQLckBn&#13;&#10;J3OAk2NoGSoyVX5SMZ5i0/4JoeBrnStN0bW9V1Wzt9LhkitY7DxysgiWSV5WGf7JjLfO7MM9ye3F&#13;&#10;Twf8Ev8A4B2l01za+N/iMkvQNYeLoFI9wWt1/pV4fG4jD4j2qjd7NdDGrwng6iUY1bK9/wCtT5l+&#13;&#10;M+naqvhDxNPqvhC5toFsZlSe8054iGYs4YHaCwHlhT7SAfxDPnv7K+oad4d/ah8e6X4W1i7s4ILn&#13;&#10;U4rdtMdkMbLd/uwdgwMqrEHgYDc9Afukfsw6n4P0uHw/4P8AFP7SLRwSSP8AatG+I+jwvJu24V2k&#13;&#10;uI2YLt4HX5mz7ZWnfsmeONR1++8W+b8b1vL7TbbT7v8A4TbxToerPLbQSTSQpEY78GLZJc3D4MhX&#13;&#10;96TjJbOOJxFSu0+S1j34YKFPDTpKfxK1+w7wL+1V8atQ0yHwtJ8SvFH2SYyqk58R3MayFg+3Ox8L&#13;&#10;g4ChSGwoIwK3dS+Ifxo8MQadHbfFLXXv2s7n7TBcXdxfXHmIFMYlSQsFDHfyMjAwduM10vhb9lDx&#13;&#10;4LTzLL4i+KtJkYYka7a3dgD2UQX5IHXIyQePStyH9lj4tWCCWT9pzXFiD5T7PoEsr5PqPtbfyxz2&#13;&#10;rmpVq1DEe05LrtujwI8NVlNyhimvv/SRg/C79oz44XXi/wAJjxV4ttbjTr/xHb2es6dJp0SSpCJo&#13;&#10;xPuLQggGNtw2tvAYH3rjvGHhXxn/AMJtq1jrHgbT5bU+IbidZNQ0qMtP+9xsE5hDqpUMThtoJJGK&#13;&#10;9CuvgP4h8NanJrT/ABl8YSX1qQ9rc2Pw0umdJAysriSFHYkfMMqf4jUWueIPibbaa2k3vjHx3rMc&#13;&#10;+3zbe/8AhL4nnhkKlSm5U0yZThgp5zyuR0496nnlGlF8lGzfa34mdfhXGYhrnxXMlte7/VnN61p2&#13;&#10;iTeK4LLXfh/omnyXei3Fm4GhTRWybYiBM0cXyzNkNicGNt24udq1+fXgi9js/ix8HZWEn2p7cabf&#13;&#10;/Nkhjq99ahBjoywtHg89F9RX6Mafonxg8UrDcr4QWWC1t1htxe/C/wAQW7RqpwoCvoYYBR0AIxk9&#13;&#10;K4d/2A/iNqHjPSfiX4L+AngODW9D1aS90nUr5NegKF8b2aGfTBGJN37xW2743RWRh82eXFZvWxUE&#13;&#10;pR2d1ptt/kd+ScPTy11VOaamraejX6lXQfE3hjTvE9vrvxq8M6lqFtLd7LaKYyyHUoTcyReYZvtC&#13;&#10;eUFI8tXx5e4DdnDZ9O8K6F+zre341nwn8N55Jp9Fhn066vdTnMqz7m8yVPLuMMpWWJi23aFQ8Ak5&#13;&#10;6rVf2bfjh4f8PL4b034oeFr7Ro3LQ6Lrnh9re2VdzyBtjxyqGErB8cfMCc96838Y+DfiZoSrbv43&#13;&#10;+GcjwRCBFhuNFjKxADbFieFNqjC4XpwOK64cR1KCsoXT7rU+drcAV61Xnp1+X0ckvuO6t9Xh8L+C&#13;&#10;ZF8G6N4ZN3cXd21lqdl4qlSa0kljAeOOH7WzvhooiHfcgKlSDuzU3gTwVdfEDw9qHxA1nxppNx4k&#13;&#10;0cA3tvd6tLBqj20RZZJbdldGldUWNAC3AH3SSqnw3wne/FXSfEct3YR+FpUkWQXRsfFHhpSWOT0j&#13;&#10;uVJJwB93oK1bD/hoO4REs/hn4NuS0pK79esCzsepPl6iu7vjrjnpWCzum8Sqzg015X0NsPwdmWHn&#13;&#10;b2ycfVrXvt0PT9W8bt4d1J9C8QadLqNm2ml1stYZTMkrxlrdi7KGKZMbkPuJUHBGQRx/7Lv7SPh3&#13;&#10;9qvSNYWPwhJ4Z1LSten0tbCTUVvIbgRLGfNSRY42XIlTKlPl3AZOcipDo/7Ua2Y07/hRngprHZIw&#13;&#10;C3kUjl9pKnI1AkndjnOccAjiuF+D3wb+JXwd+K8Pja1+BFjoMOpaqI9ZubTVbiSHy5Sm+Qia6lRT&#13;&#10;+6ixtAJKBepw1Zhjsqxz5qdNwk30VlY+oyrBZtgqXJWqc6S3bu7n0xfeH/GvgifyVF1aKFMn+jtu&#13;&#10;iIPRsYZD35xninW/ju/UiLVbFJQWA8yL5Gxjk4JIY/iorq4dYuLvSo5biUtJGpQgjGOc/l1rH1Vd&#13;&#10;Nviz3dpGzE5LfdJ/EYJrinS5Jfu5aeZ2QxCqRXtY6+RnSa7pl8uxLoxsy/Mk42/QZPBPsCa5v4h+&#13;&#10;GNZ8U/DzXPDfh0f8TGWOGfTiZNuZYplkX5jwOR1rWvtM0ouWSZ4gewXcPp14qtBp+oQzgaPeeY+S&#13;&#10;Ejhk+Y55OI25PrkLUOVVKzRvCNNr3X951ttfEyLJ93IHy5+7x0qzqXiLTrS3k019RiF7c2rrZ2e/&#13;&#10;MszEEDag5PPcCuSi1++tpCt/aF2VsMVGxgfcE4/UVf1bxbpEfhu4vrdkjuP3X2j7TLPExiDHKAK6&#13;&#10;o33jnIbgcYrb20HDR6mP1efOtDpfAd60OmLHjAB4OcD7zV0U+oB4vKLAgrgjPBHQ1zr30EcSWljp&#13;&#10;9vaxIowsIZicA4JZ2Y9+cEA+nFPOos4we3YV2YNyo07dzjxso16qfY09DvJDpcSTSAtCvlO2fvMn&#13;&#10;yn68g8/jXPeP7pILy3u5J9qvCY/mIAXBz+u79Kt6PqJNzeWpJGyYMqnuGRTkcd23fjmsX4uQG58I&#13;&#10;vcxA7redGBzg4Py49uSPyFTi+apQaLwNo4mPnoZ39tR7gFnB55+cVN9tm/57/wCfyr83P2kv2hfj&#13;&#10;p8PPj/rGgWPjF7bTQ1tPpUTQxlPIYKGO4jJIdZeSe35df/w0L+0f/wA8dR/8GOm//F18v9doxk09&#13;&#10;LH6f/qZj3hqVeM4tTV1r/wADfU+q0sfG4fzYtL3AgZY3cWT7H5qmS28blf8AkGyEA45uoz2/3uep&#13;&#10;r6ofSv2TZn84/Fm0Y443+E7onA+ox+lMj8NfslyuxPxW0tgcFvM8K3HXHqTj8K+zlPDdeb7n/kfl&#13;&#10;To4pvp958wb/ABxEpf8As+fKnAw6nP5N70LqvjOzAP8AZd0c9MRZx09M+lfUlp4X/ZBuU2N8UNAB&#13;&#10;DbQ03h6WLkf7zDP1rSt/hL+zHqUIlsvit4NUB9p86ZIST9GlGafNhGt5fc/8g9jiey+//gnyaPE/&#13;&#10;jdQrPpl+Pl522LgH36U9fFnjTywr6JqLqp+8LKTjP/AfWvp7U/gd8DobeS6t/iv4KMUS5JXxIoJA&#13;&#10;56Dcc47Dk15Vr0nwRtLmWDTbfW9TKMQs9pdCKKT3HmRhgPqufanCNKfwv8DKftqbSlp8zzU+L/GE&#13;&#10;KlpdOvgnYtaP/hzUTfEHxCo2y206HuXt26flXXajc6BKW/sfw7fQjpH9p1US8epCxJz+NZjwTyZ3&#13;&#10;3Mi9sDIAFW6ULmftKpzMvxL1AHM2Q2csxBAwM9B/noK4jxXoHwK8Za1L4s8c/AvwRrWp3BXz9V1b&#13;&#10;wnZXVxKqqqqGlliZmwqhRk8AAdBXq508yjaWYgnkSc8f1qOTQ0YqJACExjMdDpQsHtKl7ngGq/Dz&#13;&#10;9lZYQn/DMnw0BjAAYeCrAnAPBP7nn/69c3rXw4/ZQueLj9mr4ftjKxvF4Ts49uRg42x9P8fqa+nW&#13;&#10;8M2hHlGxjIx/d5P+P402bwbpksnz6TbMT/eiAz19s1hLDw8jeFWb1d/vPjHW/gP+yVduwh/Z98Lx&#13;&#10;K0eWFtaJApGc9EI5GTz15x3rnb/9lz9lJ5le2+DOmRlZDtMOo3absjnIEvfr6+9fc7/Dvwxdcz+H&#13;&#10;bJzg5BgAGCee3XvVDUvgt8O9Ti8u/wDB9s4z0+br+dYSowXRGsas73uz46j/AGQv2PLZRKPhQxyF&#13;&#10;YqvifUzjPBVQbngcnj/Cqtz+yb+ylLdxwWXw1nQttVj/AMJJqRCDsSDcd/zxxng19h3X7O/wouzm&#13;&#10;48GQYUjIW8mUnHb5XHTH4VEP2bPhOjgx+CRHtcncdQuM/gTIcelYvDvpY3Va+9z5X0f9kr9iG6tz&#13;&#10;/aPwnkaIttMcni3VDnPXA+1cd+erFvc529L/AGG/+CeE7N9t+CUYAKlgvifU1yoAAHFzjoMeoxX0&#13;&#10;p4f/AGRfh34q1Y6Z4T+Ft7qN00e82um3t5O6r/fKpISq8gZ4AyK9Itv+CVPiFNOe5uPhmdOkQbkR&#13;&#10;9emlEgx0xA0rZ+qgH261nOmovWxtCqntc+TNO/YL/wCCaNwY0ufgnIiM27934r1L5DjJk/4+emSO&#13;&#10;Bnr061wXiT9hz/gnYurT2Vt8MNSi5JjkTxPdMQOn8UhLfTkY7Yr7stP+CXV9dKBLb65ZStj57W1u&#13;&#10;iqgc/wDLSNs/Xir3/Dp3wtGJtY1y51ePZCXmnmtroKijkkksFAAHtjmsnG2yNOdn54X3/BPv/gn5&#13;&#10;fO4PhLXkX7sccHiA4Tjnhkbtx16cd6tWv/BOj9gqa4Rpb7xou+T5YRrEHp13G3Jxwc+u38a/Q+2/&#13;&#10;4JL+GpHSaWXWPU7rK5HH/fzNXV/4JNeGYV8yG71dRjq9rcfKfXG/n8aiWmyE5SfU/P7SP+CZf7At&#13;&#10;2+2TX/HYLA/vP7dteFJ5A/0UjHGMHrj1r6n/AGcLH4R/swfDGy+DXwn1HUG0OyuZ7hJ9XlSS4keV&#13;&#10;93zMiIOPlUYA+VRnnJPr0f8AwTG8N2AMdrcXjBcgKGuFP4ZYgc+5qlrn/BPLxNY25bw5Z6FFcMCU&#13;&#10;fVNfvgo5PVEg+b67qm8o6iUtbEEH7Q+k2kTJNqYGFBG1jxx147f5965b4rP+zX+0JDY2Px1+Ffh3&#13;&#10;xbb6fO8tn/bdikwhcqQWXcOD83p39ail/wCCbv7RNxMJh8VPDUS42rFDdkqD6AtaM3T35pYP+CdX&#13;&#10;7SVpLvuPHvhmVVHykX6rk8HH/HqP8/TlSnKSs1+Bqkk9GdR8NfiB8HfhJobaB8I/BPhvwppzMG+x&#13;&#10;eG9FgsYGY8ZZIVUFvUkZP4mte7/aGspo0mlv8/KOjDjsPf8AlXASfsN/tMadIYIr3wnOc9f7WAP0&#13;&#10;5jXt/Ks3Vv2TP2pdHt/Ol8OeFyiYBebV4Y1Pb7zyKOR/T3qU5vRIHbdstfth/tA6Jpf7I3xO1CXU&#13;&#10;cCTwPqNnFk8NLcwPbxjPrvlUfjX4Rf8ACPXd2oYwiT5sxyB+Nnt7kMR+HTmv1Y/4KL+EfiL4A/YY&#13;&#10;8Wa947OjW/8AaV7p2nQWljvkk3PeI5y5k2qQIWIwJAwP8JFfAug/D6wttNgl1C5G/auY4UyVwuSM&#13;&#10;kgEDnGCc5+lElJS94unyuL5WcJpXgyJnRlTfkEFtpbAK/XA7ce3HpXQ6f4HtBbKBbyJ/DvZQB94Y&#13;&#10;JBHPr2r0PR/CYtwRp+iEuvAa6LfKSeWAGB+eQOcda6Kx+HPjltOj1sWFxBbIyhb2K1MSJg53FwoH&#13;&#10;B7k0m0tyrXPPNM8Ba1fow0/RVlWNMSC3tnkJ5xtzxyfp26YqzD8OdStT5niLyLV0DF7a5ZI8jnBY&#13;&#10;ucduMf3uvUV6HP4GguZni8Q+OrIyKm553vxP6HrEX6+gBxznuK88+M8mh+FdNlsdM1+yvpihDtEJ&#13;&#10;AqkcbQJFUk4PZcduDxUt3Im5LYyL7w5qQSS7k1fSd28uUh1C1cjnGNisT1yeuBj8+Z1iH7HvIuLb&#13;&#10;AwSwZGIx/uj37ewo8GX/AIa1Z5X8ST3YA/eQxwWkbjgEsX3SIF4UHOORzkYrnPHPiXRJ2f8AsOSS&#13;&#10;ZOGWRkwyFmxgICwOM84OMDPGKSRujm/FeoXbTtBHc4EjAHy2AI6An5fY8YPtnGSKvhzwZr3iYzyW&#13;&#10;TpiJGYtcllZ1VHLNkjacBQNpIJ3gAHDkbmj+G9OuzFLcxPFciBhIzTgpL8z7cYRdmBtG0FyWDEMA&#13;&#10;Qo2TfRaXH5kDrEwDb3VRjDrgrjnJx269q2jDmWpXKcPZweGdGguY/EZvjcQyRPayWsKNE/zfvUkV&#13;&#10;8MvynesmSAYwhQiXfH3Ojax4UnmvNW0oz29na2MTXLS4IScoQ0URcl2ReEXeS2AecAGtDS/DOlap&#13;&#10;o0/i/VJLe1tbUOfOkdRvCKpcrnkkB48gZI8wZxuBPoPhy7tf2Vvh3pX7Wfi620xfG2uI03wO8E39&#13;&#10;v5skESsQfF97BIpRreORTFYxSKUnuFklKvHaOk20IKO5lOah5vaxY1DTdJ/Y40i38X+O7e3vPjLq&#13;&#10;mmtJpXh+YiWL4e2zoQtxcKDg6y4O9I2B+wBgzL9qaP7F5b8MvhJ8cP2jfF0Oj+E/Dl9qEl7KFe4Y&#13;&#10;GRmYk5ZsAk8459SPWsT4ZeG/Fvx4+I6/bddury41PUwLzVruUyTTzO5Lu7sSzMWYksSSec55r7t/&#13;&#10;YYP/AAU9/ZW+KGp/Dv8AYh+A3wx+KSpI0eoazb69aa7Zw7lUxrLd6dqIjscGCXakrRkmVwwb92V3&#13;&#10;hH2zV0+TyV2Yz/cQk7pzfd2X/Df0zy7W/g1H/wAE9PjDpfhnx74iEZ1DQba58RtMnzQFjKuxlALF&#13;&#10;9qCQRqNxG0AHofI/2iv23/FvxNaXwr8O2udF8NMjQ3afdvNRVjtO9gf3cZHHloeQW3MwbYK3/BTD&#13;&#10;4j/Eb4iftu+N9Z+KPirS9R11ru3XVbTQNVivLLT7tLKFbixilhLK62zg2u7JP7k7iWDCs/8A4J5+&#13;&#10;EdC+Jv7bfw5+HnjDR7fUNOvted7jTr6ENHOlvDNPteNhhl/c8hhyCBgjpUp1JYl4aj7qcrLy1t/w&#13;&#10;58FPw64bxvEX+seYUlVrpKydnBW2ly7Sklom7pWVkmkzyW3u7FAITclwigI+eR3KkemB2OeT7Zbv&#13;&#10;DShURWb7kgY5wBnGAe5OOPb3zX29+yV8Gv2dfFv/AAUu/aB8G/F/4f6Zd+BvCmk+Kr1NI8qSOGwi&#13;&#10;ttXto90QgKsvlxGVVCcgHA5xVPxf+w38Pv2Z/AH7Ug+JvgRdaufANv4bvvhxqWpy3ESvbX15cqkj&#13;&#10;eQ8Rm3KqRSkcCSORUIKk1vTyTF1KXtYtct5p+XIm306pOx9y8XSjLlad7J/e7fhc+EfE0ZkgeFoF&#13;&#10;WVIUL4kbK9eMHnH59umOfP7+G6gLJDHGirtwyxk7iOvHXPQg9s445r9o7j/gkf8AsG/FX4+eG/ij&#13;&#10;4P8AijbnwJ4g8N2/iGP4bR6lMH1DTvIXF3DcNci6S3ZnhZ2wSpk2iRN6BfCP+Cc/hX/gmp+2z+0b&#13;&#10;4j/Zwf8AYBiGn6TBrWs6f4wm+Jes7rvTk1JY7OI2YmXynFvc26M3msSY9xyX4648PYulWjTqTjFz&#13;&#10;do6t8221k7LVb2Mv7RpOLlGLdld7afe126XPkz4H/tTfC34OfsA/Gj9ni2sfEUfxA+KuoaXBFq1v&#13;&#10;HD/ZkOl2ksUhic+YJhIyvfKQI2DCVOg3Z+r/AIm/8FrPhD8Qf2o/gB8ebPwH4rt9K8AJf3vxF05r&#13;&#10;aBDc3+oaeLCeSxQTlZ1gjaVomlaEybwrKmS1eVf8EoP+CXnxB/aP+LXhX40/Gj4Hf2x8GEvL631m&#13;&#10;51LVzpy6i32S5WIwpHPDdSot0sKmSDK7lZWJCvj2DwL/AME7f2bPiV4Y0vTfB3wbsrbULv8AbL1X&#13;&#10;w617J4gvkJ8JWIvrifTlD3BUkW1i+2TAn3c+YcnPZhI519Uh7HSLskrWvyy501pr70t+u2yM60sE&#13;&#10;qr59X1+at+SOeT/go9+xD8Uvht4o/Zz/AGl/gJ451bwNY/FW/wDFHwxuvCgsbe/gsLrULm8a0vIp&#13;&#10;LpY4cCeaI+XJKGjuWVRC9vHM3B/HD/goT4a+MP7afw0+NOj+AL7w/wDDb4TatosfhfwpamN7qLSb&#13;&#10;C9S4dljZxClxLHEi+X5gQCGFPMO0yH1n9qr9iL9nT4YfDr9pP4l/DXwbbw6VY+GvAniT4Q3FprNz&#13;&#10;Mllp2qXc0N3nfKwlWRrecKZN5VApUgmvIf8Agq7+y38Dv2Pv2ttI+Evw2s9aHhi48L2Gp3xlvFur&#13;&#10;vMl1cxzNGzKFBKQIVBwA5HGOK5sy/tajhmq/KkmrtJXdpSUU3bVJxdvKxWFeEnUThfW++2yb+dmv&#13;&#10;nc9Y079tf/gnV4+/bd8Qfts/EzRvi5pviIeJbG78KWlla6U1qLG20uyt/wDSkWWRzKbmK84jlI8t&#13;&#10;oyMMWAi8Pft3/s2fBnRvi18V/hTb6xrPxJ+KvxI1GSJ77S1hTQvDkuoyzFI5twPmywHJCMD5jQZB&#13;&#10;+zlzFp37Jf8AwTb8d/sja1+2N8NfGXxt03wx4X+JGleH/EMfjKXRIZoLOW801by4RbO1lLbLW9LR&#13;&#10;lnLeYgym3hvTYf8AghTpnhL9ozUr/wAdfEa7g+CGmWs95Jqw1uCPWfLW1DbZWa28hNspYlhHgxRk&#13;&#10;/KzDHVGGdVYqVGMJXblePRz5lzb6Ws9ehmng1dSbVtLP+7bT8UQH9vz9l3Vv2sv2grWD4z+JfDfh&#13;&#10;j4w6b4et9B+KPhrTLuN9ImsNM8lmeMoLlA0h8sGOPOc8oreYuj43/b5/Zrt/2l9P0af4j6j46+Gv&#13;&#10;iz4I2vgfx34istKvrS4huPtFyGvjDcxLLLtjnJZULNtuHZDK8Yjf5l+In7OXwZ0T/gnH4V/bJ8HT&#13;&#10;+Jotd8QfE260max1PUbea3hsB/aLRKES2V/PCW0G59+0kyYQBlC+0fDr/gnj+z34n+MfgPQdY8d+&#13;&#10;KNO8L6t+zpZ/ETxRcGeC4uTOXiSaCB1hCwRKJo3GY5m+Qg5LgrnSxmd1nyRjG7an8pSb72s23526&#13;&#10;lypYOC5m3pp9y9O34m14b+OX7CvwT+D+lfAP4T/EvVvGmn+LPiLpepfEPxDqHhm/sI7PTLS+gnKC&#13;&#10;3kgEsjFIgAsauWJmYlf3cVd54d/4KH/A/V9V+MGvalrrQ6gfFF5rXwtuZtHumGoTto76ZEuFiY24&#13;&#10;2QxMTL5f/Hyc4w4rxr4g/sP/AAQ8Tr4O+Kv7HPx8uPFfw28T/EKy8Katd3enO1/4fluJ4YVlmVkh&#13;&#10;8wbnzteOA4ktivmLN5lPtP2A4PDfjv4nQ+P/AI62HhzwL8K7hIL7x1qvh+RhcyyW0c6Qw2qykSOB&#13;&#10;JEpQS+YzTQCNHaTYHDEZvQlGNGlFJWtZ3jblk1Z8z01lK99Hu+hXJhZRblJ36336eW+yJP2jvGvw&#13;&#10;4+JPwO+DPifw5rtp/wAJHo/hT/hHPE2nS3YkuoPsu1IJGTOQjlZ3B9JEB6jPk9pDaou1owQoYuc/&#13;&#10;KwGflA5zk/yNdl+0l+zvov7OPhrwF418OfGuPxppnjvTrq902+t/DT6WFijFsUbZLPIx3i5B2sFZ&#13;&#10;do45481sfEtuRjz5DGXzyMjGBx0we/X8K+czGNZ4tuskpWjezv8AZVne73VmdtDk9n7rutfzNuGw&#13;&#10;3Q+Wtsp2sVL+UABkZA/UdPfOe7bGJNH+KPhR4VjjD3sqksMZ3AKensSOfUVWtNbU+ZG05XCqSJHG&#13;&#10;TgdPbsf8khl7qDXHjrwtcRsHxrMaBCoyMyxDrj05HvzmuanpUi/NGk/gZ7/ppM0YZtz56kY9D/nj&#13;&#10;0rRtgzLtjJO0YUlACDnjGenXNY1mFijUSKA6khlP94H+f5dBWxbRwHazLnGCEAyPQHjtyPxr6uL0&#13;&#10;PClG59H/APBLXUTo37QWuIZGUXHg29VUBGB/p9o/QH0BxX2xqWv5YksMdjkHFfnR+xh4hfwr+0NZ&#13;&#10;XA4Fxb3ls7B2K4NsZcknjrGOMEcCvr+f4jGVi5IOTnAfPOK8nGW9szWOkbHoN5rznOG/DNZdzrbM&#13;&#10;uDLwOpPAriJPHWC2G4HBO8ZznuKqyeMlwV3gHHGHxziudNJFu/Q7VtbfkiUjB4pg1oK28THceOW6&#13;&#10;e2Pxrij4pQjLycHgAEZJPYc81GPFCjJMmRk4O/kij5kXbO/i8QSE7ROc9av2etiUEs30G7mvN4/F&#13;&#10;kagksASTj5+Sfp1qceNooznzFHHGfr0pKLbDVnrNhrCjgv27GtW11xDgCYj1+avHrXx7EmG808Dn&#13;&#10;IP51ch+JMQTJnXPUkcUOmC0PZINdBYBnzx3q9FrUaABJyOc4BxXi9p8UoyCfMAKsOrc1ct/i1bKA&#13;&#10;zSpgHIGecVHI90O57Vb66ygEXWOOKvQavnk3HUeteJR/F+wj5+0KTt+7uHWrEXxjtI2CpeRZz0Ab&#13;&#10;r/h0qeSaKUrHsk+riP5hcEdhg1nXmuTsxzcsD6lq8ub4vwSfP5+Q2PlI5/GopfipZSY2zDkZB4z/&#13;&#10;ADpxg0Jyuej3HiC42lWu2HGOHxis671+6lcn7Wxb/ergX+IlsWMbXAx67wcjpUE/ji2dAy3GPXLd&#13;&#10;q1ULom9ztLzxBdco9wzcdC2a5DxHoHgfxC7P4i8G6Tf5OT9s06KU+v8AEpqhN4yjk+Zph/31WZe+&#13;&#10;KYQm9ZSeegalyNDu7HZQagsts+1u4PP1rI1G/wDmzuxnkAGsfQfE8F2HgS4BZ0PVsc//AFqS91GP&#13;&#10;eQ0oJHv7UW7iiiS6vgMkHnr1rJur1oJVkVsndkmmXWoIc7SDg/nWRe6ioVv3mMZ29cfpR5MtSt1O&#13;&#10;uHiC7uLZLRr26jCgBSFjlVAMcKsqsB07DuatpL4anjCMlzA52h5YwWVhjklTjOT7gc9OK4zTNfjk&#13;&#10;hCllyMcAjj61sW+pLs3GRiB1yTzQqcJK7RarVIbM6O0knsYYrTSPFloYlwo+3WssjbQAFAJkTafX&#13;&#10;7w9xznTl1PUVsAdJexvbsYysly0CH1PCyEfrXLQaoIxlnGPQ1ai1G1kwZYVIxj7oOa7KMFGNkcFW&#13;&#10;pKpUbZ0Om395HqCS6jFFFcT2n72KC4MiIUb+Fiqk53/3R0/GpfEnlapoN1bTMcGFnGByCo3D+VYd&#13;&#10;rfWUcgkjtkVsnlFHTvV+HUonUBuQTgg9K1cOZWJhUcJJrofJn7T37Atj8ffFdr45074pPpEsOmi0&#13;&#10;mtZdJFwsqiRnBDiWPbje3GDnj0rx/wD4d3fGP/oqNl/37n/xr7avL4WlzLZsC3kuy4Yjkg4/x/Oq&#13;&#10;v9raf/zzb/v41fLVcHh3UblHU/SMJxdnmFw0KNOr7sVpdJ/mjuJbbw7aWwnXVtWuX721ro0a8+zy&#13;&#10;XAH6VzfiL4qaRoVs1pYfBjxlf3nmEJcS6TNcxleMHFpIFHryxODWmmqkAFY+MdTJn8elTxa5chiG&#13;&#10;gztPGJD9PSvrljVH4Yq/3/mfnf1NSfvSb+dvySPJfGf7Tn7SejzfZfBP7KMmq2cmVkeTwtfWUqAn&#13;&#10;/rjLkdMEOG9RXFX/AO1v+1zBII2/YY1+UK2MKmoEjHv/AGaxP06V9LHWpCzIq87eu4f4+36UsWuP&#13;&#10;JCN1o2d3OD/jWU8VXqPWZvSo0aS+A8S8N/tOfELUbCO78Q/s/wDijTbiY/NYzeAtSnYNn7okNnGv&#13;&#10;HqwH1r0rwn431XX4hNq3wfv7aVY1Ecc4NkFYjneCCrHPYN+NdHHr0jbmFpIQBkbiMd8Dr9Kc+tRl&#13;&#10;DJ5LF+emMfzpxxUkrNinh4TldRMqO38S6iyeZJaaegY5WLDyEe5O4dfpVpNImQA3HiCVj6bIlB5H&#13;&#10;+z/XvVwazCG/492HyjkYz/PinDW4hGztCTjPzcc4/Gs3W1vcPYdkQCwVFASQDpknufwposFVSQ6g&#13;&#10;YHpgj+tW/wC11cZjgJBJO91G339PT1rW8PxR+JtUTSxrul6VGyFnvNXuDHGnHT5FYkn6fUip9tbq&#13;&#10;aLD83Qw47BiOXGADypHWp10SaTkLxjP3ete5eBPgX8BJ0F14z/aN0u6kYDZb2FxBZqp7gmcuzjPc&#13;&#10;BPpXZT/C39lm3QwaR468IxErhTf6lHeMAcHpLOVB46gDqaxeKg2afVZJaHyyNPVvm8zzMHB8tC34&#13;&#10;ZHFIdOdiAsaJngiWQce+FyD+Yr6fh+FfwDt5hJ/wtTwNxyi/Y7IEAdv9b0q0PB3wFt0AT4n+BMj7&#13;&#10;uUskH/oZp/WaV9/zF7GS6HyqunlmxLqKZJIAgj2D9ST+WKVdDs1ZSzq5Ugr5jFiDnrya+tILP4MW&#13;&#10;rB7f4oeB4yF4aK+t0yPwanz3vw+iKsnxp8Hqq8p/xPY0x9MPSeIh0ZXsl2PkptNt5DslCHHIB6Cn&#13;&#10;QaJBGVlhVV4wrxfKR+X1r6ouZvAs2Fb44eEsAZXPivHX/gdV/wCxfAd0/lj4u+EmaTgKni58t/4/&#13;&#10;WUqyZSp2PnqHxX45tlC2njjV4gBwseqzL29np9/4w8eavptxouseNdXvLK6gaC7srvVZpIpo3BVo&#13;&#10;3VmIZSuQVIIIPINfQjeBPBU7iCH4g+F3z/CfE8mT17Buaki+CvhvUpFnXWvDdwyjCsmsSsPcdan2&#13;&#10;q7ByHgCfEn4pQRiGD4l+II1VQqRxa5cKqDsAA+APYdKF+JPxYAJHxS8TEMOp8RXX/wAXxX0MP2ct&#13;&#10;InBWCy8Oy8E4+1yn/HA/xqzD+zkwUrFo3h0KSckwh/pyYz0qFVXYfJLufOH/AAsn4qmTn4m+JMZ4&#13;&#10;P/CSXf8A8XT2+JfxUDgt8TfEx47eJLrH5b6+hLz9nbVVz9n0LRPT91Z2xGPYSQ1zHjb4Rt4J0GTX&#13;&#10;PFL6dp9mhw0pg04bjgnam6HLMQDhRknB4oc4vZCcJ23PKYviv8U7c5i+JviDcRx5muTv+QZqtJ+0&#13;&#10;B8V9PlSzb4l6p50xAhia5MryEnAwuCevGce1YWv+JfD93d7NHZgjqwdprezUuCOo8qBWQjrkNn6Y&#13;&#10;qnour2mhymfRpraKbIL3RWOSYEY/icFh05x7ZzWkORyXNt6GUvbJaHd2v7Qn7RTTw2ieIL2NZAwJ&#13;&#10;Z7JpYivUSRHM0fPrHz271k/Gf4iavp95puofG/x8f39qp0uVdNuLiNFZQ+51tYT5XX5nZRnHUjFc&#13;&#10;x4j1W18XaLf+HvF8lnfWWqFGv4L23iZZGUnDA7QVPJGVIJzzkV54/wCyj+zNq+oyaje+CZXabORF&#13;&#10;4u1OONBkEhES6CoMjooA6YreU8JTd4Rb9dPyMPY42pbnmkvK7v8Ae9PuPmP/AIKw/tSfsy/G74Me&#13;&#10;F/gt8OvidF4ju5viXZTavFpkJVVtIobqKRlkO4Z8yVAuRg8nBxivBW8R+DdLyPD/AMMg3UeZq+oP&#13;&#10;M2eMECIRD+HuG5Hp173/AIK9eBvgf+z/AOL/AITXvw48JfZpWutS1LWBPq15eLOEezEJYXEsmPmE&#13;&#10;pOCCc98V82XP7aestbhdL0/SoUc7QsOj2wkXK/39hb8ck4IPFedVlKpUbaPVowjTpqKZ6naeKviL&#13;&#10;LKYfDqw6Y6qU36VaJBL8wA2mSNRI+cjhmJ6daln+GnxJ1F3utcsruLe2+SfU1aEbhgnLykAHAzgn&#13;&#10;+Yrw+6/bF+Ij2TWyeM7yKDkNGmoyqp3D+7uwfXAx0rlNQ+P+utcGeTUOHJMhklJYjr0zw3I7EZ+l&#13;&#10;ZtNGuh9Dar8PtF0u1d/EHxB0ixYrlJPtnnAZz/z7h8f59DXg3xjj0nU9bbw/4P1uDVZLmTy4jZxy&#13;&#10;FJM8gJvVWJ6DGBnnHbPGar8XNRvtyS3crlosuBJyw4wMk/7XXpziuRj8emx8UWuvPNO8NpqcdzNt&#13;&#10;IBO1gxAJGMkKcn6Y7UuXXclpX0NfTdak8P8A9qLPZus9tbyQFA4JDMBGx78BWJ9/eqWm6rYTXpl8&#13;&#10;okqSzsX56HPv1wOuQB9KxfGd5d6Z4lv7aRgsgXbK+WO9lwp4HGcqcHoAO3NYbajdbhHHclMNtAAw&#13;&#10;Dnv6HpjHuepqnozRHsK+NhLpkSXFpG8UJJUW9miyMzYB+fhpANvAZsLzjGTlfBNl4s+IEHjO58M/&#13;&#10;CbVfEsPhfws2rX0unCR49NhiuYfOvLpVikzbojMpH7vDOJC+I2VvLdB8TX9jevZtd74ZFBBkILJt&#13;&#10;6nI42np04A7133wC03UIviSPGeo+CLPxPo+h+Tq2v+G9UVm0+9t0uYIF+0hSGMXmzxocbSA+FYHm&#13;&#10;tqb5ppBOVoNn018fvEvgX9nb4E/Dj4H/ABk8AWmqS3OpWPxB+LvhCyuf7NmuLaVJJNC8KtfIpnQr&#13;&#10;Z3l1d3DyI0iHVQA2YF2fI3jb4neOvjd8Qbnxf42vnv8AVtQeGAlEVIoYYoxFb21uiHbFBDEqRRxI&#13;&#10;AkcaKq4VQK1PjN8SPG3x4+Jmr+NvHfi2XVNV1fVp7zUdTnXDXd3M+6S4O0BVBc42qAoAQAALgfY/&#13;&#10;/BM7/gnR8Mviz8Q9N8QeJPHOmX1zDOhFj54DNhukakgFsb8d/vV1RpTxtdUaWxyU7Yel7Spvu/n/&#13;&#10;AFb5I9R/4J1f8E4/Dh+COs/Ez4q6omkW1lpjXlzd6i6xxwiMeYxZjwqqMkknOBzx04Tw1/wTn/Yv&#13;&#10;+NXgP4pfGTwj+2W2ieBvB13a6j4/ms9Wa4sWt3mmaKOSCLLSTZS48hCrlmdVTkkH7s/4KyfEPwj+&#13;&#10;yv8AsC6x8LtK8GyW1x4t046RpULxqqlHXbLIfL+VQqZwO7EHkZr8mf2Vf2W/iH4p8Pa58X/HA03Q&#13;&#10;/hlYeE9YsNa8U+ILyOO1BNlM0MUCOwN1dfaTHJDDErTNIq7VJT5fexbw2DcMJTgpNK7d9r+n3vyP&#13;&#10;Ow062LjOu5OKvp8j5w8a+KW8a+ONZ8ZvaTW66nqk96kUszSyIJpmkwzHG84PJwMnnFfT3/BNL4v/&#13;&#10;ALCn7PHje0+O37Qev+PLfx3oOr3I0Oz0Wyhm0f7DLZiAtOgjMzTBpp/uuo2+XgN82fmG50O8VVt7&#13;&#10;lcSmMKXiUFXbk856gY+nJ64xWj4S+Huv+MvF1p4O0y1We5vZCisW+RVVCzs5GcKqZzgH5UPtn5jD&#13;&#10;4t4TELENJuOuu3e/TY96lgq2YVIYWjFynNqMVHVtt2SW923pbqfcd9+03/wTh8BfFz4tfF34L/E3&#13;&#10;xpLqXxR+E3jG21P/AISLSJDANav7i1uLa2tlhtkeJXPn5aUugCxgyK33+Zl/b/8AhV44/wCCS/iD&#13;&#10;9n7x7rUdn8VbXS9I8O6XGukylta0my1GGW3kaeOAQRCCCSdCssm5jE8gLNNtr55k+BPhJZ7vS9P+&#13;&#10;IMF3daXZ+beoNIZlj2jLRmQyEZ3BhyQ2ASVHIrO+I3wLu/DHgjT/ABppOof2hDLptndzQpaNE1uJ&#13;&#10;7dJRk7nDgO6puOzOF4O7C7R4sd5RhaKkpRtZ29/frv2fS77n6VmXgNx5lmFnia+GUo0oSqy5atKo&#13;&#10;4xpSjCfNyTdnCU0px+Jatr3Xb6jsv+CkHwS0v/glnF4JuvGJl+OGleBNS8DaRp8/hq7TZpF1dxR7&#13;&#10;o7qOP7MoSwhhwDMH8y34Q8bvDf8Agi7+0/8AA79lL9rHxB8SP2i/iJH4a0S6+G97ptpfNpV3e7r5&#13;&#10;72xlSIx2sUrqSkUx3FQvyYJBYA5Xjj9mz4beFvGmo+BNd+MZgksUjZJL7RwPtamW5V+BcqF2GJDk&#13;&#10;H5vNHTYd3k/xg+B7eCvG8vhfw/qTagRaRyJKbT7OQSCGUje2CAOu48c4HNaUuI6lbEUJ3V6aXLo0&#13;&#10;nbq+72v6I83O/CHi/hzKa2MxtBKmqns58tWlOUZy5rRcISlON+WTV42drp2P0G/Zw/4KN/sN33gz&#13;&#10;9mrxd8T/ANqnXfAWrfBLw5Po2v8AgSTwpquoWuuTf2V/Zwu2ktImiQg750fDuA7oVXJasz4Wf8FM&#13;&#10;v2UPhz+yN8TbDRfis0nxGvvHXjPWfAOlw+GNQaaO41CW5is7xJZIFhiHlXJcl3DBWYEbjsPxF8Lf&#13;&#10;2X7LxN4ci8XfErxza+GdNvJHj0ya6QEzMrbWLCWaJdh2SAfvA26JhtwFas/Vv2dPEXh34rWPw1vJ&#13;&#10;VRr6bfHfIWKomGyxXC4IKuPLPQ56qVJ7I8Z1IT9nHl5op62l/Ko33tdJLb7jkn4OcY/2Ph8zeDn7&#13;&#10;DESpqD5oX/eSfs+aN+eMakrqEppRl0ex9l69+3Z+zv42/wCCNl38EtW8dWVt8WU8IaJ4ak0Q6Jcq&#13;&#10;9xZ6Xq6myQTCIQuFsmMn3/vO/U5FcV/wWs+Nvwc/aH/bK0z4j/A3x3YeJ9Di8CWVkdU0xyU89Lu9&#13;&#10;cwnPKsBIpIwThhwa+Vtf8Iy+H9cv9EFw8n2K7mhdliY7zG7LvAyOPYD1GcjNdP4L+C+s+O9Du/Fc&#13;&#10;V3plnpNtI0clxq148cbOojZsOiMRgOHJOBjvkgVw5hxBPEYFQq2UbQV9b2jez9Xza6Hl5VwNn2P4&#13;&#10;gllWCw854mMppwVnZx+O72Sjy6tuy72PpX4OfEv4Vab/AMESPjT8J9X+IWgWniy++JljPp3hy51y&#13;&#10;3j1C9t/P0Q+ZBbNJ5syr5M5ZkRgojYtgA49t+If7YnwS17/gmrP8ZbD4teHpPjF44+F2mfDi80W/&#13;&#10;122udXMdve3UF5cywRyGW1jmikubnzHQJh7fJJKBvhfTv2bPEOoeJX8P6dqukJJFpB1RpPNkaFrf&#13;&#10;zooAARHktvlBAII2jrng4ujfCPWtV8P+K9TubvT7WLwkY/7TjumdXeSTzjtQKrq2FibcSRnIxkHj&#13;&#10;PCcTqlStBprk5PxbUvVczR72P8IeOcHiVSxOAqRlKc0tmnKnTVScbptaU0pvur2vY+6/G37O/wAL&#13;&#10;b7/gn1oX7F+nf8FAf2cpdc0H4ltrz6pe/Fu1hs2sXhulOWAd/M3zkbSu3apO/PFR3PxjuvEPjb4D&#13;&#10;Xn7MH7b/AID8CeKV/ZqsND1DVta1XTbmzju0exd9KuzMlwtrcMyllXyzNuh2YCs5Hxl4+/Zr1XwD&#13;&#10;4Yv/ABZqfjvw/qUFjsiMdgLppiXkSPCrJAiAgsrEEjIU9yAavwv/AGevEnxM8LS+NNF8R6VaWK6k&#13;&#10;9k1tcvN5hdY43aQrHGwCESABieSrAA4JHS+JcM6fPCCikoq6k72i016evmc1Xwn45oZ5Syergqjx&#13;&#10;NaLqQp8qblH3k5JJ2aXK/uZ+hOt/F7wd+y74R0f4RfGP9qfwf4/+Inj79oPQ/EHjnUPDmo26W+h2&#13;&#10;tvqOnzvdTGNEWMGKzhYl0g/4+GKK6QtI3QfFjxr8Hfj745/aI/YTuPi7oPhnxH4i8VaH4g8I6rrO&#13;&#10;ppHZaxM2m6PGbWNx951ktURkXdJifekcghkA/MfVfg94v8M6JqniV5LI6bpep/YbsQSB2e43REsi&#13;&#10;kA4xPEx3YPzH72Cao3vhbXND0fTde1TTY47O/gaWzlikVtyjZkFdxKnleOOh4GOLjxPSqw5VFOL0&#13;&#10;tzPVWldX3u+du/4Hl47w/wCJ8sc1iMLVg4RdSV4P3YqoqXO+iiqkfZ325tL3Pv7/AIKEfAz4i/Cj&#13;&#10;4Ffs/wDwl8eW4m13Q9J1y0klsWlkilVZbHaULoGZTGFGCBjOOMYr53i+DvjswpOPDOosjqCCtm/t&#13;&#10;jqB6Y+ua8e8S6Jrnwl8R3XhrXtJj0++hG5443jO9SWGQY2KkZDLjJIOTjmrEPxFuFiEYuzEzHGIc&#13;&#10;4ZfTtz9emDXBicXTx1X2tNWjZJa3+FKO+nY8vFZXjslxM8FjIShVg2pRlFxkne9nF6rc9cuvhR41&#13;&#10;sgWn8P6nEXyfOezfaD6dMHpj24NVX8M+IvCeoaLrGvW8qLHq0ITz42GcuCOCB2A6+hH18vi8b3cj&#13;&#10;7pZpmZlbbiTIYnPU+mcdv1xV/QfFMmqavbR3MuQ7hgSMDKhmKnnHbP4+9YJ+8crWh9jafOI3kjll&#13;&#10;ZPlwMDaQc/5HbitO1lk83YEIJHHPXt/9f8awLeQyvuAGHB2qvrnnj8R+P51rrO6ybEkUgR7WZiRn&#13;&#10;9ev09hX1MfhPETPd/wDgnnJ4Ouf2x/C0Xj/WWtdOM18slxhyo3aZOq52AkEtgfdPQZxya/Se8+Gf&#13;&#10;7OOp3Cy2HxZtonwdjTXkgIB64Z7fivym/ZPGoT/tR+DLbT7Y+dceIbOBQFwP3zGLGScAEHqTxyTX&#13;&#10;6aX3wY+IMA826061UM2Qf7XtSfzElcGKUPa+87GsdVormlqHwH+Dl3Dmx+OOgLkZH2q6WYd+SGiB&#13;&#10;P03D8Kz9c/Z1+ELaag0T45+DLicYEiahbLboq9yCnm5PTjj68VkXfgTXYHMd1HDuQ4Oy8hfv6qxB&#13;&#10;qlc+HtRtUBWNyD93y3R+f8a5UoX+L8i+V/yfmc7q/gLR9Ju5LZYdLm2OQktpBFOsgBIDAx8gHqA2&#13;&#10;D7Cqb+GNFZto0myPBLf8SxQR79OK6n/hHdYmAMWm3zgt8vlWpbH4gVaHw28X3cYeLwjq0oxlWTTH&#13;&#10;I9R/BW3NT7mEqVW+iPOJL/4XweLYvAVzq2iprk9s80GmtAgkMakA8dAechepCsQCFYi7L4P0BsL/&#13;&#10;AGXbHj+CMqPfOK78fDf4ixKVXwh4hCAZZBpkpBH/AHwfUdKgm+G3xFhcyP4L1YKWOQ+lypgdR/Cc&#13;&#10;/p/SmpUvIl0qq7nAN4H0AZVtLj54IW5lBPHT71Ingfw5HhDpKEZ4/wBPm/8Aiq7W68N6/ZqRf+Hb&#13;&#10;+HPTzbR1BI/CqU1nMHaGWLawwCjRkEceh/8ArVV4vYnkqLdnMDwJ4aD7v7MUZ/g+1y4H/j2eetTQ&#13;&#10;+DPC64aXRkYg8f6fcD/2c1ttblAcMuT1G3Hek2CUfNIueMHb3qbQQcs+5QsfA/gFsrPpsULFvk82&#13;&#10;+ucOc8/MrEf99YH9d/SPgDp+syJBoo0OaWTlYl8XqZPX7olJH5VmtBuJOV6Dt1+vPtTfskLdFjbj&#13;&#10;uuTSai2aRUktTrIv2PvGF5Exh8NSAKeVTVyw/PDelK37GfjCX55Sbbc3yI2sKSP/ACEaz9G+IfxG&#13;&#10;8NW0Wm6H8Rdes7a2iMcFlaazMkUak9FjDbR16449q17X9oD44WBV7b4p6wdpBAmuPN/PeDn8ayan&#13;&#10;foWoxa1bGt+xTr8bebL4lgjQNjnUuMfQWxqOb9kG9sxiXxVBzwf9Mc/yts/pW4f2sv2hVA8v4hFQ&#13;&#10;B90aZatj3yYiT+dNP7Wf7RQTEfxHLcH/AJhVmCPzi5otVt0KVOk+5y17+yj4iRjLp/i20KgZIdJn&#13;&#10;P/olP8msTUP2YvGgzjVZT6PFpzFSDn1YH+Vej/8ADWf7QpjCn4ikN3b+ybTjrz/qqbN+1l+0E6Hb&#13;&#10;8THBwDt/sez/AKxGjlqtdA5I7Js8ksf2fvGmjXQiS/vp3ZsJGmgSMpPoCjMe/pVjXvgt8R9HQQ6p&#13;&#10;DcWzvyovdNliJ/BgK9Ml/al/aDlTZL8R+NvzFtEsSD/5AqSD9q39oOBNkfxLAA4X/iTWQwPTiEU/&#13;&#10;f7L7/wDgFRpxS3PC5vAPi6Zt0Oq6cTkja7uOnr8p9CPwqlc/DHxzKu03OmlfUTy4/wDRde1+JP2g&#13;&#10;fi74oRYfEuv6fqvl58v7d4Z06XaT1xvgIB4xXGXviaRZHlubGQzO5kmltLIKq/8AAEAjQeyqKqMO&#13;&#10;bdfiTJJbM89tPhn4909pJGWyl3NwEuH3MP8AgSgce5q7HpPi633ef4cnI7hSrflgk/h9K6G88feH&#13;&#10;rC3ae88UC0VGVWm1EiJASTjkqATxjr6Vl6j8a/D2jQLPqeoSrbkN5NzbwmeNlAyXZoQ4RcZO5sD6&#13;&#10;dBXso9BWnJbFdbnUbYA3mmXUa46yW7gDHBPParNvq9vJIuxgCBjg81RsP2lvgxfyGO2+LWgOdxVl&#13;&#10;XX7H5T05/eZHerB+MPwdusQXfxG8OOQBtSTUrR8c8cBj7VtFWdjnnRmuhpwamqnhgADnGf8AOatw&#13;&#10;6sm7iTJHpUUZ8L6vDHc6dPDLG/zRyW7jYw9ivBok0W1LF4ZZkHYBge3uP8ad30MuVrc5bxVdmHWb&#13;&#10;gBj+8YMTjqCAf55rM/tO29V/76H+NdDrfgPUdau/tEmv+UoTYFWyJxgk9d/J59uO1Z//AAqt/wDo&#13;&#10;Zm/8Az/8XXmVcLXlUbSPYpYinGCTZtf2lOFwD7/d6eooGoOGDSPgZ+UbT1z/AJ56Ulp4d1i7ljsr&#13;&#10;aHfO6/Lborln5x8oUHNaFz8OfG1qscs3hu9hSZWIa4tZIiuMfwSKhPXqMj39dY4bE2vystypp2uV&#13;&#10;F1C6HCsuBwfb8P8AOM059RkjVlcoArfxvgVfh+G1/dRKl1dXyle1vpY6fhIfaprf4XtjfJFrsjYP&#13;&#10;/MvSPxyTz5nue1J0q0d0xXVzEGqSM5jjkDHbwFYsPzHHFSNfXch2bFVSBucsTt/AD6963k+GF9cA&#13;&#10;/ZrXxANoAGPDUn/xX1p5+FWrsR9lsNdcjjD+HZB/7McVlONRLY1UYnOC8vZAYmEbcHKJKy8Ec5yp&#13;&#10;/Q0+PU7qNi0NlECjcM9yxJ9DkoT26V0cfwc8VXMOIbPUFYYykujTLt+pwanX4GeLtoP2mNMDlZdN&#13;&#10;vQ36QEfrWbc07FezTOa/tnUnXLxxCQ8Y+1sQQOcfcH/1qdHrF4yrJJDEpHDlZzjn/gPr+VdGnwO8&#13;&#10;WeZs/tO1Un1sr/p/4DUP8EfEqL82uWQxyQ1lqAI/8lf85qeabL5EeZfEP9p34ZfDGDb4ivrq7dbu&#13;&#10;OCS10W1kvZbcsTlpAi/IFAJI5YgEAE/LXV+H/iJpHiXSV1zw/qJubWRmEUsZK7sY7OFI5PcetdKP&#13;&#10;hJ4ngi2HxNYIM8AWuoD/ANtain+FOshGkl8TWBx6Wd/n8P8ARsd6nUOXsZcfiZtxk+xT56j95H/I&#13;&#10;sOad/wAJHOoLrp10TuIYLJGRnPtJ+OatT/D54XEM3izTdwOSv2a9H87cVBL4MnicsNfsX5+8qXAB&#13;&#10;/wC+ogPak1ND5UNj8TXPl7jpF6MDPztF6+vmU5PE9yMB9NuducZEsOP/AEZ/jSDwTrgKi1u7ZsnA&#13;&#10;bz9mf++gMfpUkfgDxNJKIoDYlscD+1IAT9MuKTuLkFXxNcONwsp+cfL5sXOfT95/nIp0euSkq5jl&#13;&#10;GR/Ey57Z/i9/0p8fwx8bl/KgtrBmY42nXbMc+nzSill+G/ji2J+0Wmnx7RnL+ILHA49fOo5mHKKN&#13;&#10;aljULJGWyR86gEDrnOD7Uh19VlVBMWJxwIXJHbBwD6/zqJfA3ilGfedKQq21l/4SGy/UCb3NZWrG&#13;&#10;XQr2PTr545boqHWKyuY7gYyR8zRuUU/7xB6eoouxcqNka5kOqKW2HkiFsHjPpzzn8qZceJ7W3cQv&#13;&#10;FI0rKSsK2rFjwe2PlzjuRWB9ovp5N93cC3j2H9zCpLdOd0nIH4AH3qzZTwWsTPaBUSQFvuctu55J&#13;&#10;5J/UUczDlNEeIFuoUaW3niBP3IrGQtnBwC2zA+gHpzQuu6fbIVS2uY9rZZl0yfLZ5/ucn1P06VS+&#13;&#10;3vdHas2RnLKo5z7Yznr0/CnDUIxvEckZ5wCJM/h1o5yHC5ZTxDb3KmKM30bgkbxpc7EEDjgp0wcf&#13;&#10;njFQW+q3Buil/rd4QrAZj8PXYBJ6c8jqPTtUv20SYZZ1Uj7u1wCMZJ6f560tpqtqygpeREdSFkGT&#13;&#10;x9fbvQ5kqmrE9rqkkQ32d7ceZkbWm0S47nHIJ557ZrT0vxTrSOIr+O2k2BsvF4XlR25xkFnbP1xW&#13;&#10;TDqVmcOLpAGOQPNHzensen86mttXt4WCm9HzDvLnH09qaqyD2cep+X//AAXx8Xwf8NAeGdKS8d2t&#13;&#10;PAFpG4eIqfNkvr12ABAwTHGpzgcYr8+j4kkkaR5FACFQw3BiOhz2wCeMEcbvxr61/wCC5HieW9/b&#13;&#10;Q8T2NxdpJBZx6TFAQ5O2MaZbysPpvlPT16dTXxYJot3mLtBZv3oyQRgkjBPXHTPH6VN+Z3Nox903&#13;&#10;rnxBcxSDzr1lMa7ZAOcH3PbuM4/IHFQzeJZprfazAZZgNqkJnnBJz7jv7exx2meKHEbnzGAZkjy2&#13;&#10;DwPY56npgdsiljkikiDqCuPmcMRjdjofck9emPXik3YrlL82r3lykcYuCQGBn3MAcj09ecce/wBa&#13;&#10;hVop0NxfaaLiGJ8PEz7PP4yV3DBwemRyCD3qFYp3YI0yMANygk/KpPRSPw6+nenieF18zYhUcsoP&#13;&#10;zEYAJPsSR07+o5qeZk2R0njey0HxLqS6n4Tu2vBOgaMNHtkeVt0jQSoR8sqEnAHyyBSUJIAfnHa6&#13;&#10;kGX3o2CuyXhlPpk/dPP55961fDunWqm/065UmK6t4haSltqQ3CyoQ7FQWVRGZOVDH5xlepr6U/al&#13;&#10;/wCCY/xn/Z3+Afw1/adv55/EXhj4k+DtH10a/HCQLO8v7CK8ayuOuyRQ7hWLESonmLtJeNNknUTk&#13;&#10;kTKcINRb1ex8waJDdzSw4jwhO8SKuMhlA47cfzGPce6eC7PUPAvwF17UNEk/e+OdVi0o3dtPskS0&#13;&#10;sI7e8uLWVCPmR7m60+UH+/p46jmvP9F+FviU+Gk8XxW4Om/bvsE1wJBvjm2b1RlIDYIBIboWDDPF&#13;&#10;fUXwF/Z81v4kfDG38PeHdHvZRputTai5uLYox+1W1pE8SRruHlwyWjDzNwLiWNtqnIGtB+ybk97a&#13;&#10;fPT8rhUg5pLzPD/Dnwxv7jTre5VWhiupGhadomYCQBSVbac4HyHoeG/L6s/Y4+FEmgaPo3xpm+AG&#13;&#10;neP4/DN3IdR0e7l1Av8APOpWQLbFllCiUsyMgH7oZYhtp9I+HH7AHxU1fRhZDwnMI5hu2NGoUsTk&#13;&#10;HrwB7dSWPOcH6L/Z2/Yb+M3w9eSy8G+L/EHhG7v1aPUzZQQ3EM8ZGD+7ZhtPT5xzzxgc10YKrh4Y&#13;&#10;iLnqu2n6k1aVV07RRn+Fvgr4z/4KVfELSD+0v4QTSvhx8OdJ1XWY/CWnoLRRc3QjS10h5Y8FVSO0&#13;&#10;jmd93mDz2QtuG+vh39q+X4hfE74x6p8MPDHiz/hI9C0bTofD3gfR9D01bbTbYNdWkr22nWqdUM8e&#13;&#10;0SEvNcCOOSSWViGP7IeEvhxqH7LvwHvPhJ8OheeMvFGtGaS5bUWLm4nlRYyX2sSsSou4qHzhDhgT&#13;&#10;urzz9jn/AIJu+C/2btZl/aH+NGnRazruhRPeaZpkKJJFY3AJKSYJ2S3JbAjUfKjEMpLhCnq4yk6j&#13;&#10;tT+J6yd9layT6a9jy4ydKMpNaLSKtu+tvmfk1+3n+yL4T/Zr+KHh74F+HdElfxD4b8C6YvxHvzeG&#13;&#10;VZvEFyJL2cRgMVWOKG6trddgCsLcMcs7MfNvgx4UtND+J+narq1rFbQMl3CbmclVUy28kaFifugs&#13;&#10;ygscBQcnAyR+jHxn/Yx+N/xp+J3iD4r+LfCd5LqXiHVZ765k8qSVYt7FliVmBYrGu2NRx8iKBjFc&#13;&#10;Vd/8E7fiYbd3k8F3m8AlV+xyHZwRjGOT2/LFfN4iNKqpRT0Z9Tw3m+O4dzjCZnSinUw9SFRJ3s5Q&#13;&#10;kpJPrZtdHsfKH/CldV8O23jPXLq0MhvLOW4t5EYyMFzKzK6lQ2/YEbjKnJ5441fF/hSx/s3wb4R1&#13;&#10;Cwke017wPZWjsVy3nCxt/IwdpYksWjGCAGlRj90Y+jp/+Cdni1wbqX4dSpKrL5UsliA2c5yMgEEH&#13;&#10;PPP4dKzrj/gn94utVbZ4MnjdmYuFtVTc3HJ4yxwP88V5KyyMmvaVL/K3Sy6/M/oGP0gYZbTUMpy5&#13;&#10;0l711Or7RP2mIhWqxf7uN4TUXT5Xryy3dtfm/wATeHPGfib4g6x4h034Y6ZqkMkVsL06nDCxtjLL&#13;&#10;cyIEMzDO7ZKSFHPlL8y8VxnjHX/iX4I8da5png7XPsS3jWhvStpDL5higzGCZY22Y8+XjgNuGcjG&#13;&#10;PrKT9hTxNBIGHhMpsPO6PBzwQflXI5z+GPcnHv8A9i3xExknk0Fj8wA3xlmf0GcjIwAMdAM1pSwE&#13;&#10;VUUptNJWtb/Ns4+KvHjE51leJpZZRq4WvWxCrqcaq/d8qqRUYOFOFTWM7Scpy20STaPlvUfhV4i+&#13;&#10;Ifwx0Gz0KG3nlhluor2GWZIkjlDlnYl2Vd2Nsm1ckC4XuSK62++G+pv4s8Py2Vuk6eErVoL67jlS&#13;&#10;JJTLa+SjJG5Dvu27yNuQrAnG6vbdK/ZW+JXhK6mvfDNrqelzSRsm60meAldy/KWjbJHyg7SSOBxW&#13;&#10;fZ/s0fEHQvPTwzcalpYnbFy2n3s0fmHcwCsIyN2NzYz/AHvc1Msvnz3jJW1svXR/gdmXeN+QwpUp&#13;&#10;47AVZVpQwsK841YpTjg3GVJwjKm+WU5Qp+0bb0UuWzldfLXiXQPiv8F/HN/4y8O6jLpkmuy3Kw3N&#13;&#10;pJDILi3NwsmyQDc8ecxNtO08LkZAra8ReG/EXxh+BmlW2nkT6xbX13Nr6SP5P2md7m7nIztUSEpP&#13;&#10;GyjAB27V+ZAo908Y/s6fETxBKsvibU9V1IWwP2f7ddyzCLdjcV3k4BCgH1z+XLXP7OfjnwtPPeaN&#13;&#10;ealZXEqNBcSW9w8LvGSHKuUwSm5QSMkZTNOpgOenFq3PG2vpseBg/FrBYTiLH3hXnlmLjWi6Lqx5&#13;&#10;6br8sqk6b5eRS51peOsPdk76nL6BbXDfEe4MkTrIfAJinwCGB+3WnHPOcg9eeK5qfVdF8afBPxT4&#13;&#10;50lVjm1/Q401WBxtWG7tIrhHBUu+3ImUqCQRGIyw3McamufDb4o2d/PqkHiHVzciPyXuLe+mEqwB&#13;&#10;w4j37txAdQ2Ccbtp54ryDxPaeI/DMFzo9lqt5bWt7CyXFtHcPHG4cbW3R52nKkjJBOB9AORZTOMb&#13;&#10;uWv9aH6dL6SuTSqToxwE3h5e3dpSjzKc6FOjSmmrLmio1Iy6OFV21R1/jyDQ7L4PeMLfw98FL7wR&#13;&#10;5d9CZ9Kv57uQlhcICM3J3nYF2EcdOeuawv2Y9I8KXNwdQ1z4Y6vfTvrFvHpniC1tZ3tbKQnlpisi&#13;&#10;LGqlo2LMJBgk4AHzcZ4i8fePdft7qx8T+N9Wv4bws98uo3jOZz5m8F2fJJ34z1yOp5Jqt4X+Inj3&#13;&#10;4cPND4L8SyWYuXRrmB7SK4SUjgNtlRgDjjcOcDnoK6IYOusNOF1dvu/z3Pjcb4q8KYvjXJc1WHms&#13;&#10;PgaPs5RdHDtylz1ZpxpK1Ja1FrpJNOa94911i98H6b4M8bReONKlv9Mj8UCW8s7ZzvkDwWITo6Y+&#13;&#10;cDPzDhT16Vx/xX0pPiF8M/Cd38J/DGoXNrNcXK2Vha2r3Uwh+YMQkZdmAMZOQSQBnsa871P4q/EX&#13;&#10;WbTV7HWdegnh8RzRSa1EmmW6F2iKbHQog8k7VUHZt3bQDwAKt6Z8Yvip4c0TTtC0PxEIYNL882UQ&#13;&#10;0y3kKmWRjIWZoy0mWZsbiSoY4wDxjTyutSimpK6a6u22une59NnPjpwnxDRxOX4nCzhh69GpTdSN&#13;&#10;KlKvFzxzxMUpOpG9NUnZwckva67e8egftmWeq3vxGm8SWukyNp0dskBvY4j5TSNPcuqswBXoTgZz&#13;&#10;wOO9eOLfuESCG3Y+U2wKzZ+Ynj+fv0J7ZrofEPxm+J3inR59A8S+JvtlncgCSFtNto/utuUq0cat&#13;&#10;kFQc5HTFcqgF+S1uhUqvSNCRg5xyfqPWvQwVKtRoKFS2m1ux+JeKnEHDvFfG+JzjJva+yrtTaqxj&#13;&#10;GUZ7NLknUTjZJp3Tu2raXd+LWJolY+d5Sk4AYkhzznoMAdPx6V0PgPVrebxNbWk4ISTztsgmHzEw&#13;&#10;uVBABzyB09Bkg4zxknmAbrZjHkAGORjgfT3J9MDp15zvfDGSb/hL7RZVyGMgk2AkfNG4G7B7nnOK&#13;&#10;6z85aPu/TmkdIw0W1/LUlRzyVzjp9R+BrUtpnTblM7jgfN90E446Z+nHWub8L6j9q8OWM4LMTYw7&#13;&#10;zgn+AZI9e55rfgdhGcsPmHAHAJ5FfVwfuI8GUbSt2PVP2PfiD4Z+G/7U/gPxb4l097mx0/xJpsl1&#13;&#10;HFMY2UCfAcEqc7CQ+08MF25Gdw/ZBf2qvgEEDR+GPFSK3KsqwkHjjH78/wCTX4NrqqWeqQXDQq3l&#13;&#10;4faOSyoyk449/p061+kNno0fhe4eysPFWstEkp/dy3MbKMLtGcpkAAD5cgcdK8nMkoziztwtmmj6&#13;&#10;+k/as+BETbY9G8ZAn+5DbcfnNUM/7V/wHE+06B42fPPmqtrjnvzPn9K+TptevMhVnSVQOjjY2Bzn&#13;&#10;+6x6egFQN4jfftkcxt12yqR69DnDH6GvN50jrUIn13F+1D+z/cruls/GEbdAJI7bJ/KU1asv2gv2&#13;&#10;br1zHdar4jt/U3Fqh5/4BuJr43fXb9HwsygE8AxE5H13f54OKY3iLUAGH2mFQxyN1qxIH/fwdqj2&#13;&#10;juHIn0PtS4+K37KV6uZviHfcAApJpcp/9oVn3vjn9kO4jJ/4WK3PUS+Hpn79MC3/AM5r46/4SHUg&#13;&#10;F/fwAEfMRCR9B96nnxHdgb2niLE84iOMcD+96/59aVRh7NH1Zf6h+xnfxEP46teSCzP4OmYH84Pp&#13;&#10;+VRaVffsW6fFIsni3TZUkbJZPA11DIpGfuyRRK65yc4PNfLQ8USMAzyKcE9jzjj14pZPE80bDaI+&#13;&#10;TxuY8D8vX/8AXT9rJbMPZrsfS/iTT/2FtYizpfxN1XS5xGdgtdIvZI93qVlgdzyM43j615l4r8O/&#13;&#10;DbTGa48J/GKw1iNF3BZNCv7Sd2/uhWhMZ+rSKOK8xl8U3MkYdIoy23LN57Bc/wDfNMbxBfsWk+zx&#13;&#10;YHb7QfT2T2pxrTXUTpRfQ6z7RalEM0bKzgkqI87ccckDAz9aYtxDJB5sKsQTjgA89PXH/wCquWk8&#13;&#10;RanwUtodv/X02ev+5SN4hvZNry2Fs23jcbkkr1/6Z55x29KtV2L2KR1cc0TDaYWG4dlB4/D/ADx9&#13;&#10;KeZLYL8pOM4CgdK5CPWLpCPKxsAPDXjNu9yGUkD6Y6VOviGdEL3EkCoqnMhmaPZgc8HOfXqKftmH&#13;&#10;sUdOLi0HzBm64z5bfyIzVG58WeGbTVU0G6162ju5Am2B3wzFiAq8/wAROML1PXFeWeJ/jNrOsTf2&#13;&#10;L4JjeDc+GuS2JXwTkrx8i/d5+8cgcUzwj8MYLwrqvi6QSh8ApL93075z26/lUPEtMtYeLWp7Cb62&#13;&#10;8wqBJuXHHlt1/Lihbq3kyzMwJHA2kfzrhNc+J9t4U8RaH4Wm8K6td22qrMiavZWxlt7AxhcC4wMx&#13;&#10;q+4KrgEEg52gbq3W15Mje3yknnOef8/54q1iG0J0LG+l5DHL8oI46Yb+R/rV/T/EVrBIiXOhQXCI&#13;&#10;f3h2bZGHf5gCB/3zXIrr8Bb5g4GM8Ywc/jS/24oBCQyHnDEleBj60vbPoL2SPRbDxZ8MJ5CNX8Ia&#13;&#10;tbRAfK1lcW0pPPQh4Ex9cmtvw/pfwE8VX6WNr4p1HT7ifcVj1L7JbxKFBbmVoticDqWGTx1wK8fX&#13;&#10;XiFLCGbPUgbf/iqSTX2QkG3kYDuHT/GksQ0L2MW9j6l0z9jzw54y0K31XRdQXVLGbLRXFtq1rNHJ&#13;&#10;g4OGSIq3II4J5Fc14r/4JWfBbxU3n33wlWKdWL/atLv4LKV3PO8vAqMWz3P614HF4mlh/wBXHOQT&#13;&#10;hlVkw31w1PHihmcOYX3FeJMr/MGn9aqLZlLDxO81b/ght8AtWnknv/D3imd5XDM02t6fKRjtult2&#13;&#10;Yj656Vd8Pf8ABFn4T+FHll8LSeNNKkkTZJJpmtaXblxzjPl2ozjJxnNeanxCZQEa3kPPAdlH829c&#13;&#10;U4+JZFXKh1UnoGC9856/jVfXKr6h7CPc9o0H/glzaaCZFm8V/ETUtxG177xZZ5X3BijjP5k/SuhT&#13;&#10;9gS9toFggfxCwUcmbV7V2b6ng/rXz6PGeo+YrLdXAYAYZJvfHrU0fxJ8QWypFba7qSBD8my8bGOu&#13;&#10;QA3r/On9crLqQ8JQk7s94k/YX8Uxyhrb+1wgX5hLd2bkn6ls0f8ADEXjX/nhd/8AgTaf/FV4XJ8V&#13;&#10;/GTnK+LNVG0Y/wCP9uOD/tHnmj/hbHjv/oY9T/8ABgf/AIqj65V7i+p0O7PtPxrY2WlzvYaXaRW0&#13;&#10;CAhILaMRoo9Aq4FeUa3oel6nrspv7bzMFlGZG4APA4NFFfV5Z8J42IbTZlRaDpUIV47XBZ0DfvG6&#13;&#10;bh71oWmmWO58w52rkAuf8aKK9etGPKtDClKV9yxbWFoYpG8s5Rcr854OT7+1PjjUWiyhm3eZtzvP&#13;&#10;Ta5x19h+VFFedVjFxeh6dNu6J3t4o0d0BBSMMvzHg5NW7C2haKJ2DEkZPznuufWiivLklynWiuIx&#13;&#10;/aDQ5basQKgseDxUlsN6uWJPB7+9FFYSSK6EijZBvQkE78nPpTRlZQVZhhcjDEc0UVjLoarYJrq5&#13;&#10;RSFnbG9Rjd6kD+pq6kaqVKkgiZlB3HpjpRRXL1Ahv3kjzIkrggg53n0qW4LpdSKsj4GcZc+poooA&#13;&#10;oTXFxlh9ok5Xn5zWdJdXTTPEbmQrg8bzRRSaVgPNvjp448XeHLXSbPQvEFzaLf3Lx3TQPtcqAuNr&#13;&#10;/eTqeVINeYW80rOTJIzmWXdKzncXbd95ieST3J5PeiiuOqkmaDFZi4bcfljDqB0DZHOKdLI8TxhG&#13;&#10;wCpJHqQ2BRRUASxAAsoAweCCO208U61mllRmkckggAn04OPpzRRU9AHSSyC4xn+MjOOeOatyMwSI&#13;&#10;h2+c/Odx57fyooqQJbeR2tI2ZskMAPyB/wA+3HSpQMsYskLgjAJHGT/gKKKa3Ie5+HX/AAVru7m8&#13;&#10;/bM8aXF3M0jyeLr+Nnfk7I44EQewCqoH0FfMN6PKfYnRYtyg8gECI9/dm/OiinHY2WwtnLLJbJK8&#13;&#10;hLbWwxPTgHH0zzip47aBQVSMKIxlNvGMYwOO3t0ooqZbjL1uA+qxI4yGYA564w3f8BTSif2kyBcD&#13;&#10;Mo444ABFFFJkPc2PDVzPd6EbueVi7oQxU7QR856Djqqn8K/Uf/g3i+IPjn433vxN/Yy+K/izUNb+&#13;&#10;F9j8PL69tPBt3dMLWKW7nZZ8bSH2Ns3iPdsSR5JFVXlkZiivTyrXEpd4y/8ASWcGYRTwzutmvzR+&#13;&#10;d3wq8X+Irvwb4osLjUd0THTror5SAiYRy4YEDI/1snTj5sdhj6Z/Zb+K3xD8L29vFoHim4tlJiJC&#13;&#10;BT97O7qDwemPTiiiuWGsYX/rVnoVNOY+oLT9oH406Rrd/Y6Z8SdUgihdzGsc+MEEjrjJ49a6iw/a&#13;&#10;G+OEKxPD8UdZRnXDMt4Qec557H360UVtGEFsjJSl3PZf2Qvi18TPFnxC1qbxH431G8ay8MtPama5&#13;&#10;J8uRryCIsPfY7rz2Y17B+3d8VfiF4E8F+AbLwj4puLGPVY7+41ERBSZ5IRaiMsSCcL58vHQlgSCV&#13;&#10;XBRXstJZG33n/kcFVt4+K9D580n9pn45qkrH4gTsYo8oXtYWxyB3T0rcsv2lfjbJpcVzJ43YuyfM&#13;&#10;xsLfnlf+mfuaKK8RU6besV9x6sZStuP8P/tL/G67txNceNizFck/2dbDnax7R+taVp+0L8YZhF5n&#13;&#10;jFjmIN/x4wDncB/zz9KKK0lQo2+Ffcg5pX3N69+MvxKItifEzEyyqrk2sWSNsh/uf7I/Kuv8JeP/&#13;&#10;ABVqmkfaNQv4pZFuAoc2UOQC4B6J6cUUVwTpUlL4V9xXNLudM1w09klxPDC7tkFnt0PGcY5FWrLS&#13;&#10;NIu7829zo9o6eTI21rVDyCOenvRRXBUS1No7Fe68FeDLuXZc+EdLcGPJzp8fXJ/2fasLWPhL8MdQ&#13;&#10;ka2u/AWlPGpChPsSAYOAegoorlu0bpKx88fGj4N/C6Np1i8D2CY5HlxbT1I7HpwOK/Nr9uDwT4V0&#13;&#10;PU0bSNFitzPa75fLJGW82YZ68cKOnpRRXXhJSdTVnPVSUUfI+p2sDai8RjAWN0KAcckc9OvQdaxZ&#13;&#10;1EbTlByi2+0nkjePm/PJoorvRENiLyURRs3LmXB2sRkZz/OoJppi9u5mf7543HB+UNyO/JP8qKKb&#13;&#10;GtiS0uJZdRltnYbI2O0BQP4e5HXoOvpUeqIlhDcvaKEMczomB0UA8e9FFNbmY5p5o7OWFJDtjf5B&#13;&#10;6dOPpz0rW+HLsni7TMH795FuzzndIqnr6g4oop9RPY+1fBUjr4X0ZAxIbTISc8/wIO/tXTr/AKPq&#13;&#10;CwxcK8xDA85Axjk0UV9VT+BeiPCn8bK2sFv7TVNxwbOY4z3/AHf+Jr9M9cdn1eTcx+dmLe9FFeVm&#13;&#10;n2Pn+h14LqY292LlmJKMCpJ6c/8A1qSRjtkGeCHyPX5Sf50UV4p3FTU3ewso7i0Yo0mqJE2Dxs3F&#13;&#10;cAdBx6VJIzLLKAfuD5aKKBjbmWSK9uI43IVZMKO3pTvMfzCN3G7p+FFFAD3JjRJEYgliCc+9Mlkd&#13;&#10;Z1QHjHQjPTH+JoooAluIo1jOF68n8qjlJBUjuAcD14oooAVcmRkJOAScZ9CKdISr4B/iI/nRRTQE&#13;&#10;LSOkhVWIAzj271g/EbdNoHmSSMSJ1wN5A/1bnp07CiinHYa3F8A6VpzRySNaIWyuSR14Xr69T1ro&#13;&#10;NTu7gGKESfL5eMYH+c+9FFZssydMQSt/aEhJmcsGlLHOBtGB6D2FdFdsy3bRKxCgZCg8ZyR/QUUU&#13;&#10;RJkVnmlilVY2wCpzx6DNNMskbuFc4AyAee4H9aKKoaHO7LhA3AXIHvg020uZ5hIJZS21Bgk+1FFA&#13;&#10;x8c8xU/vDwwAx9DSiaUNkOc5I/DAoopLYBFllMUjGQ5Q/Lz0oWWX7G8vmNu3E5z7n/AUUUxIbFLI&#13;&#10;xIZycD+uKRrm4SKFxM2ScEk54wP8aKKqOw2J58ohJ8w/eYfpTvMb1H5UUVIH/9lQSwMEFAAGAAgA&#13;&#10;AAAhAPZMICDkAAAAEAEAAA8AAABkcnMvZG93bnJldi54bWxMj09rwzAMxe+DfQejwW6rnZW0I41T&#13;&#10;SvfnVAZrB2M3NVGT0FgOsZuk337Oab0IpCc9vV+6Hk0jeupcbVlDNFMgiHNb1Fxq+D68P72AcB65&#13;&#10;wMYyabiSg3V2f5diUtiBv6jf+1IEE3YJaqi8bxMpXV6RQTezLXHQTrYz6EPblbLocAjmppHPSi2k&#13;&#10;wZrDhwpb2laUn/cXo+FjwGEzj9763fm0vf4e4s+fXURaPz6Mr6tQNisQnkb/fwETQ8gPWQh2tBcu&#13;&#10;nGg0xEsVgLyGuVqCmBZUPE2OQYrUAmSWyluQ7A8AAP//AwBQSwMEFAAGAAgAAAAhAFhgsxu6AAAA&#13;&#10;IgEAABkAAABkcnMvX3JlbHMvZTJvRG9jLnhtbC5yZWxzhI/LCsIwEEX3gv8QZm/TuhCRpm5EcCv1&#13;&#10;A4ZkmkabB0kU+/cG3CgILude7jlMu3/aiT0oJuOdgKaqgZGTXhmnBVz642oLLGV0CifvSMBMCfbd&#13;&#10;ctGeacJcRmk0IbFCcUnAmHPYcZ7kSBZT5QO50gw+WszljJoHlDfUxNd1veHxkwHdF5OdlIB4Ug2w&#13;&#10;fg7F/J/th8FIOnh5t+TyDwU3trgLEKOmLMCSMvgOm+oaSAPvWv71WfcCAAD//wMAUEsBAi0AFAAG&#13;&#10;AAgAAAAhAIoVP5gMAQAAFQIAABMAAAAAAAAAAAAAAAAAAAAAAFtDb250ZW50X1R5cGVzXS54bWxQ&#13;&#10;SwECLQAUAAYACAAAACEAOP0h/9YAAACUAQAACwAAAAAAAAAAAAAAAAA9AQAAX3JlbHMvLnJlbHNQ&#13;&#10;SwECLQAUAAYACAAAACEAxFUP9YcFAAAkDAAADgAAAAAAAAAAAAAAAAA8AgAAZHJzL2Uyb0RvYy54&#13;&#10;bWxQSwECLQAKAAAAAAAAACEAu19oc4jTAwCI0wMAFQAAAAAAAAAAAAAAAADvBwAAZHJzL21lZGlh&#13;&#10;L2ltYWdlMS5qcGVnUEsBAi0AFAAGAAgAAAAhAPZMICDkAAAAEAEAAA8AAAAAAAAAAAAAAAAAqtsD&#13;&#10;AGRycy9kb3ducmV2LnhtbFBLAQItABQABgAIAAAAIQBYYLMbugAAACIBAAAZAAAAAAAAAAAAAAAA&#13;&#10;ALvcAwBkcnMvX3JlbHMvZTJvRG9jLnhtbC5yZWxzUEsFBgAAAAAGAAYAfQEAAKzdAwAAAA==&#13;&#10;">
                <v:shape id="Picture 21" o:spid="_x0000_s1049" type="#_x0000_t75" alt="Straumann presentation with Dr. Dogan and residents. Photograph of a group of people standing closely together indoors, smiling and posing for a casual group photo. Background includes a sign with text &quot;THE END-TO-END DIGITAL IMPLANT WORKFLOW,&quot; indicating a professional or workplace setting related to digital implant technology." style="position:absolute;left:-1538;top:-3002;width:35161;height:29100;rotation:180;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fqzFb0AAAAOgAAAAPAAAAZHJzL2Rvd25yZXYueG1sRI9BS8NA&#13;&#10;EIXvgv9hGcGb3bSBpqbdlqIUexGxRqG3ITtmg9nZkF3b9N87B6GXB/Me88281Wb0nTrRENvABqaT&#13;&#10;DBRxHWzLjYHqY/ewABUTssUuMBm4UITN+vZmhaUNZ36n0yE1SiAcSzTgUupLrWPtyGOchJ5Ysu8w&#13;&#10;eEwyDo22A54F7js9y7K59tiyXHDY05Oj+ufw6w18veYv/i1vj3rn+ny7t9Xl81gZc383Pi9FtktQ&#13;&#10;icZ03fhH7K10mBaz4rFYzOVzKSYG6PUfAAAA//8DAFBLAQItABQABgAIAAAAIQDb4fbL7gAAAIUB&#13;&#10;AAATAAAAAAAAAAAAAAAAAAAAAABbQ29udGVudF9UeXBlc10ueG1sUEsBAi0AFAAGAAgAAAAhAFr0&#13;&#10;LFu/AAAAFQEAAAsAAAAAAAAAAAAAAAAAHwEAAF9yZWxzLy5yZWxzUEsBAi0AFAAGAAgAAAAhAN+r&#13;&#10;MVvQAAAA6AAAAA8AAAAAAAAAAAAAAAAABwIAAGRycy9kb3ducmV2LnhtbFBLBQYAAAAAAwADALcA&#13;&#10;AAAEAwAAAAA=&#13;&#10;">
                  <v:imagedata r:id="rId43" o:title="Straumann presentation with Dr. Dogan and residents. Photograph of a group of people standing closely together indoors, smiling and posing for a casual group photo" croptop="-341f" cropbottom="-7579f" cropright="2369f"/>
                  <v:shadow on="t" color="black" opacity="45875f" origin="-.5,-.5" offset="0,0"/>
                </v:shape>
                <v:rect id="Rectangle 17" o:spid="_x0000_s1050" alt="Image caption reading, &quot;Straumann staff, Dr. Dogan, and dental residents&quot;" style="position:absolute;left:-1428;top:26373;width:35051;height:2642;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U2tDA0QAAAOgAAAAPAAAAZHJzL2Rvd25yZXYueG1sRI9Na8JA&#13;&#10;EIbvhf6HZQre6kbrR4iuohXBHgpN6qHHMTtNQrOzMbvG+O+7QqGXgZmX9xme5bo3teiodZVlBaNh&#13;&#10;BII4t7riQsHxc/8cg3AeWWNtmRTcyMF69fiwxETbK6fUZb4QAcIuQQWl900ipctLMuiGtiEO2bdt&#13;&#10;DfqwtoXULV4D3NRyHEUzabDi8KHEhl5Lyn+yi1HwVsj34yXNTtv4q+s251O9/Yj2Sg2e+t0ijM0C&#13;&#10;hKfe/zf+EAcdHF7m03g0n8ymcBcLB5CrXwAAAP//AwBQSwECLQAUAAYACAAAACEA2+H2y+4AAACF&#13;&#10;AQAAEwAAAAAAAAAAAAAAAAAAAAAAW0NvbnRlbnRfVHlwZXNdLnhtbFBLAQItABQABgAIAAAAIQBa&#13;&#10;9CxbvwAAABUBAAALAAAAAAAAAAAAAAAAAB8BAABfcmVscy8ucmVsc1BLAQItABQABgAIAAAAIQDU&#13;&#10;2tDA0QAAAOgAAAAPAAAAAAAAAAAAAAAAAAcCAABkcnMvZG93bnJldi54bWxQSwUGAAAAAAMAAwC3&#13;&#10;AAAABQMAAAAA&#13;&#10;" fillcolor="#e8d3a2 [3214]" strokecolor="#e8d3a2 [3214]" strokeweight="1pt">
                  <v:textbox>
                    <w:txbxContent>
                      <w:p w14:paraId="5CB32629" w14:textId="65E04A72" w:rsidR="00A54E77" w:rsidRPr="001A1170" w:rsidRDefault="00FC1C64" w:rsidP="00A54E77">
                        <w:pPr>
                          <w:jc w:val="center"/>
                          <w:rPr>
                            <w:color w:val="000000" w:themeColor="text1"/>
                            <w:sz w:val="20"/>
                            <w:szCs w:val="20"/>
                          </w:rPr>
                        </w:pPr>
                        <w:r>
                          <w:rPr>
                            <w:color w:val="000000" w:themeColor="text1"/>
                            <w:sz w:val="20"/>
                            <w:szCs w:val="20"/>
                          </w:rPr>
                          <w:t xml:space="preserve">Straumann staff, Dr. Dogan, and dental residents </w:t>
                        </w:r>
                      </w:p>
                    </w:txbxContent>
                  </v:textbox>
                </v:rect>
                <w10:wrap type="square" anchorx="margin"/>
              </v:group>
            </w:pict>
          </mc:Fallback>
        </mc:AlternateContent>
      </w:r>
      <w:r w:rsidR="00E76E64" w:rsidRPr="00DA67E5">
        <w:rPr>
          <w:sz w:val="28"/>
          <w:szCs w:val="28"/>
        </w:rPr>
        <w:t>Straumann</w:t>
      </w:r>
      <w:r w:rsidR="00DA67E5">
        <w:rPr>
          <w:sz w:val="28"/>
          <w:szCs w:val="28"/>
        </w:rPr>
        <w:t xml:space="preserve"> offered </w:t>
      </w:r>
      <w:r w:rsidR="001B575B">
        <w:rPr>
          <w:sz w:val="28"/>
          <w:szCs w:val="28"/>
        </w:rPr>
        <w:t>hands</w:t>
      </w:r>
      <w:r w:rsidR="00DA67E5">
        <w:rPr>
          <w:sz w:val="28"/>
          <w:szCs w:val="28"/>
        </w:rPr>
        <w:t xml:space="preserve">-on training on their </w:t>
      </w:r>
      <w:proofErr w:type="gramStart"/>
      <w:r w:rsidR="00DA67E5">
        <w:rPr>
          <w:sz w:val="28"/>
          <w:szCs w:val="28"/>
        </w:rPr>
        <w:t>UN!Q</w:t>
      </w:r>
      <w:proofErr w:type="gramEnd"/>
      <w:r w:rsidR="00DA67E5">
        <w:rPr>
          <w:sz w:val="28"/>
          <w:szCs w:val="28"/>
        </w:rPr>
        <w:t xml:space="preserve"> system on Saturday, July 18. There were two sessions</w:t>
      </w:r>
      <w:r w:rsidR="001B575B">
        <w:rPr>
          <w:sz w:val="28"/>
          <w:szCs w:val="28"/>
        </w:rPr>
        <w:t xml:space="preserve"> (morning and afternoon), each accommodating </w:t>
      </w:r>
      <w:r w:rsidR="00BC0A73">
        <w:rPr>
          <w:sz w:val="28"/>
          <w:szCs w:val="28"/>
        </w:rPr>
        <w:t>up to</w:t>
      </w:r>
      <w:r w:rsidR="001B575B">
        <w:rPr>
          <w:sz w:val="28"/>
          <w:szCs w:val="28"/>
        </w:rPr>
        <w:t xml:space="preserve"> 15 participants</w:t>
      </w:r>
      <w:r w:rsidR="00531CE4">
        <w:rPr>
          <w:sz w:val="28"/>
          <w:szCs w:val="28"/>
        </w:rPr>
        <w:t xml:space="preserve">. The training was located at the D1 pre-clinical laboratory. Simon </w:t>
      </w:r>
      <w:r w:rsidR="00C5661E">
        <w:rPr>
          <w:sz w:val="28"/>
          <w:szCs w:val="28"/>
        </w:rPr>
        <w:t>Ashwood,</w:t>
      </w:r>
      <w:r w:rsidR="00531CE4">
        <w:rPr>
          <w:sz w:val="28"/>
          <w:szCs w:val="28"/>
        </w:rPr>
        <w:t xml:space="preserve"> a Biomedical Engineer from </w:t>
      </w:r>
      <w:r w:rsidR="00C5661E">
        <w:rPr>
          <w:sz w:val="28"/>
          <w:szCs w:val="28"/>
        </w:rPr>
        <w:t>Straumann,</w:t>
      </w:r>
      <w:r w:rsidR="00531CE4">
        <w:rPr>
          <w:sz w:val="28"/>
          <w:szCs w:val="28"/>
        </w:rPr>
        <w:t xml:space="preserve"> was presenting on integrated advanced digital workflow from guided implant planning and 3D printing to practice management system. Restorative, Periodontist</w:t>
      </w:r>
      <w:r w:rsidR="00D71D0A">
        <w:rPr>
          <w:sz w:val="28"/>
          <w:szCs w:val="28"/>
        </w:rPr>
        <w:t>, and Oral Surgery faculty and residents attend</w:t>
      </w:r>
      <w:r w:rsidR="0074519C">
        <w:rPr>
          <w:sz w:val="28"/>
          <w:szCs w:val="28"/>
        </w:rPr>
        <w:t>ed</w:t>
      </w:r>
      <w:r w:rsidR="00D71D0A">
        <w:rPr>
          <w:sz w:val="28"/>
          <w:szCs w:val="28"/>
        </w:rPr>
        <w:t xml:space="preserve"> this workshop. Thank you Straumann (Justin Hoover and Jaya Jenkins) for supporting this event. Thanks also </w:t>
      </w:r>
      <w:r w:rsidR="00C5661E">
        <w:rPr>
          <w:sz w:val="28"/>
          <w:szCs w:val="28"/>
        </w:rPr>
        <w:t>go</w:t>
      </w:r>
      <w:r w:rsidR="00D71D0A">
        <w:rPr>
          <w:sz w:val="28"/>
          <w:szCs w:val="28"/>
        </w:rPr>
        <w:t xml:space="preserve"> to </w:t>
      </w:r>
      <w:r w:rsidR="00D71D0A" w:rsidRPr="003464E2">
        <w:rPr>
          <w:b/>
          <w:bCs/>
          <w:sz w:val="28"/>
          <w:szCs w:val="28"/>
        </w:rPr>
        <w:t>Dr. Sami Dogan</w:t>
      </w:r>
      <w:r w:rsidR="00D71D0A">
        <w:rPr>
          <w:sz w:val="28"/>
          <w:szCs w:val="28"/>
        </w:rPr>
        <w:t xml:space="preserve"> for coordinating this event.</w:t>
      </w:r>
    </w:p>
    <w:p w14:paraId="3EE9B90D" w14:textId="780FAA43" w:rsidR="00F57105" w:rsidRPr="0082664D" w:rsidRDefault="00F57105" w:rsidP="0082664D">
      <w:pPr>
        <w:widowControl/>
        <w:autoSpaceDE/>
        <w:autoSpaceDN/>
        <w:adjustRightInd/>
        <w:spacing w:after="160"/>
        <w:jc w:val="both"/>
        <w:rPr>
          <w:sz w:val="28"/>
          <w:szCs w:val="28"/>
        </w:rPr>
        <w:sectPr w:rsidR="00F57105" w:rsidRPr="0082664D" w:rsidSect="00987794">
          <w:headerReference w:type="default" r:id="rId44"/>
          <w:footerReference w:type="even" r:id="rId45"/>
          <w:footerReference w:type="default" r:id="rId46"/>
          <w:headerReference w:type="first" r:id="rId47"/>
          <w:footerReference w:type="first" r:id="rId48"/>
          <w:type w:val="continuous"/>
          <w:pgSz w:w="12240" w:h="15840" w:code="1"/>
          <w:pgMar w:top="720" w:right="720" w:bottom="720" w:left="720" w:header="720" w:footer="720" w:gutter="0"/>
          <w:cols w:space="720"/>
          <w:titlePg/>
          <w:docGrid w:linePitch="360"/>
        </w:sectPr>
      </w:pPr>
    </w:p>
    <w:p w14:paraId="1B1C385C" w14:textId="7191CB2E" w:rsidR="00501E8C" w:rsidRDefault="00501E8C">
      <w:pPr>
        <w:widowControl/>
        <w:autoSpaceDE/>
        <w:autoSpaceDN/>
        <w:adjustRightInd/>
        <w:spacing w:after="160" w:line="278" w:lineRule="auto"/>
        <w:rPr>
          <w:sz w:val="28"/>
          <w:szCs w:val="28"/>
        </w:rPr>
      </w:pPr>
    </w:p>
    <w:p w14:paraId="66072A97" w14:textId="4CCCE302" w:rsidR="00501E8C" w:rsidRDefault="003D6B99">
      <w:pPr>
        <w:widowControl/>
        <w:autoSpaceDE/>
        <w:autoSpaceDN/>
        <w:adjustRightInd/>
        <w:spacing w:after="160" w:line="278" w:lineRule="auto"/>
        <w:rPr>
          <w:sz w:val="28"/>
          <w:szCs w:val="28"/>
        </w:rPr>
      </w:pPr>
      <w:r>
        <w:rPr>
          <w:b/>
          <w:bCs/>
          <w:noProof/>
          <w:sz w:val="28"/>
          <w:szCs w:val="28"/>
          <w14:ligatures w14:val="standardContextual"/>
        </w:rPr>
        <mc:AlternateContent>
          <mc:Choice Requires="wpg">
            <w:drawing>
              <wp:anchor distT="0" distB="0" distL="114300" distR="114300" simplePos="0" relativeHeight="251658261" behindDoc="0" locked="0" layoutInCell="1" allowOverlap="1" wp14:anchorId="048DBCA3" wp14:editId="6B2DB47E">
                <wp:simplePos x="0" y="0"/>
                <wp:positionH relativeFrom="margin">
                  <wp:align>left</wp:align>
                </wp:positionH>
                <wp:positionV relativeFrom="paragraph">
                  <wp:posOffset>199669</wp:posOffset>
                </wp:positionV>
                <wp:extent cx="2352675" cy="2670771"/>
                <wp:effectExtent l="190500" t="190500" r="200025" b="15875"/>
                <wp:wrapSquare wrapText="bothSides"/>
                <wp:docPr id="1827999000" name="Group 20"/>
                <wp:cNvGraphicFramePr/>
                <a:graphic xmlns:a="http://schemas.openxmlformats.org/drawingml/2006/main">
                  <a:graphicData uri="http://schemas.microsoft.com/office/word/2010/wordprocessingGroup">
                    <wpg:wgp>
                      <wpg:cNvGrpSpPr/>
                      <wpg:grpSpPr>
                        <a:xfrm>
                          <a:off x="0" y="0"/>
                          <a:ext cx="2352675" cy="2670771"/>
                          <a:chOff x="0" y="0"/>
                          <a:chExt cx="2352675" cy="2670771"/>
                        </a:xfrm>
                      </wpg:grpSpPr>
                      <pic:pic xmlns:pic="http://schemas.openxmlformats.org/drawingml/2006/picture">
                        <pic:nvPicPr>
                          <pic:cNvPr id="1728373713" name="Picture 21" descr="Dr. Schwedhelm with residents at Loma Linda University. Photograph of five dental professionals in a lab setting, with three individuals wearing yellow protective gowns and two in blue scrubs, each holding dental articulators with mounted dental models. The scene highlights teamwork and dental training, featuring lab equipment, tools, and a cluttered countertop in a clinical environment."/>
                          <pic:cNvPicPr>
                            <a:picLocks noChangeAspect="1"/>
                          </pic:cNvPicPr>
                        </pic:nvPicPr>
                        <pic:blipFill>
                          <a:blip r:embed="rId49" cstate="print">
                            <a:extLst>
                              <a:ext uri="{28A0092B-C50C-407E-A947-70E740481C1C}">
                                <a14:useLocalDpi xmlns:a14="http://schemas.microsoft.com/office/drawing/2010/main" val="0"/>
                              </a:ext>
                            </a:extLst>
                          </a:blip>
                          <a:srcRect/>
                          <a:stretch>
                            <a:fillRect/>
                          </a:stretch>
                        </pic:blipFill>
                        <pic:spPr bwMode="auto">
                          <a:xfrm>
                            <a:off x="0" y="0"/>
                            <a:ext cx="2352675" cy="2378710"/>
                          </a:xfrm>
                          <a:prstGeom prst="rect">
                            <a:avLst/>
                          </a:prstGeom>
                          <a:ln>
                            <a:noFill/>
                          </a:ln>
                          <a:effectLst>
                            <a:outerShdw blurRad="190500" algn="tl" rotWithShape="0">
                              <a:srgbClr val="000000">
                                <a:alpha val="70000"/>
                              </a:srgbClr>
                            </a:outerShdw>
                          </a:effectLst>
                        </pic:spPr>
                      </pic:pic>
                      <wps:wsp>
                        <wps:cNvPr id="1873409102" name="Rectangle 17" descr="Image caption reading, &quot;Flowers sent to Dr. Anderson from the dept&quot;">
                          <a:extLst>
                            <a:ext uri="{C183D7F6-B498-43B3-948B-1728B52AA6E4}">
                              <adec:decorative xmlns:adec="http://schemas.microsoft.com/office/drawing/2017/decorative" val="0"/>
                            </a:ext>
                          </a:extLst>
                        </wps:cNvPr>
                        <wps:cNvSpPr/>
                        <wps:spPr>
                          <a:xfrm>
                            <a:off x="0" y="2419350"/>
                            <a:ext cx="2352675" cy="251421"/>
                          </a:xfrm>
                          <a:prstGeom prst="rect">
                            <a:avLst/>
                          </a:prstGeom>
                          <a:solidFill>
                            <a:schemeClr val="bg2"/>
                          </a:solidFill>
                          <a:ln>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137BC90D" w14:textId="74B9C865" w:rsidR="00F07E78" w:rsidRPr="001A1170" w:rsidRDefault="00E21841" w:rsidP="00F07E78">
                              <w:pPr>
                                <w:jc w:val="center"/>
                                <w:rPr>
                                  <w:color w:val="000000" w:themeColor="text1"/>
                                  <w:sz w:val="20"/>
                                  <w:szCs w:val="20"/>
                                </w:rPr>
                              </w:pPr>
                              <w:r>
                                <w:rPr>
                                  <w:color w:val="000000" w:themeColor="text1"/>
                                  <w:sz w:val="20"/>
                                  <w:szCs w:val="20"/>
                                </w:rPr>
                                <w:t>Dr. Schwedhelm with residents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048DBCA3" id="_x0000_s1051" style="position:absolute;margin-left:0;margin-top:15.7pt;width:185.25pt;height:210.3pt;z-index:251658261;mso-position-horizontal:left;mso-position-horizontal-relative:margin" coordsize="23526,26707" o:gfxdata="UEsDBBQABgAIAAAAIQCKFT+YDAEAABUCAAATAAAAW0NvbnRlbnRfVHlwZXNdLnhtbJSRwU7DMAyG&#13;&#10;70i8Q5QratPtgBBqu8M6joDQeIAocdtA40RxKNvbk3abBNNA4pjY3+/PSbna2YGNEMg4rPgiLzgD&#13;&#10;VE4b7Cr+un3I7jijKFHLwSFUfA/EV/X1VbndeyCWaKSK9zH6eyFI9WAl5c4DpkrrgpUxHUMnvFTv&#13;&#10;sgOxLIpboRxGwJjFKYPXZQOt/Bgi2+zS9cHkzUPH2frQOM2quLFTwFwQF5kAA50x0vvBKBnTdmJE&#13;&#10;fWaWHa3yRM491BtPN0mdX54wVX5KfR9w5J7ScwajgT3LEB+lTepCBxKwdI1T+d8Zk6SlzLWtUZA3&#13;&#10;gTYzdXL6LVu7Twww/je8SdgLjKd0MX9q/QU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F2o5l5IBQAA9gsAAA4AAABkcnMvZTJvRG9jLnhtbJxW227bOBB9X2D/&#13;&#10;gdDDPqW+JnXirVMEyaYokG2DpkWfaYqyiFIkS1KW3a/fM6TkpEmwvQSwQnKGw5kzZ4Z89XrXaLaV&#13;&#10;PihrVsV0NCmYNMKWymxWxaeP1y9OCxYiNyXX1shVsZeheH3+5x+vOreUM1tbXUrPYMSEZedWRR2j&#13;&#10;W47HQdSy4WFknTQQVtY3PGLqN+PS8w7WGz2eTSYvx531pfNWyBCwepWFxXmyX1VSxPdVFWRkelXA&#13;&#10;t5i+Pn3X9B2fv+LLjeeuVqJ3g/+GFw1XBoceTF3xyFnr1RNTjRLeBlvFkbDN2FaVEjLFgGimk0fR&#13;&#10;vPG2dSmWzbLbuANMgPYRTr9tVrzbvvHuzt16ING5DbBIM4plV/mG/sNLtkuQ7Q+QyV1kAouz+cns&#13;&#10;5eKkYAIyjCaLxTSDKmog/2SfqP/5wc7xcPD4O3ecEkv8egwweoLBj7mCXbH1suiNND9lo+H+S+te&#13;&#10;IF2OR7VWWsV9oh4SQ06Z7a0Stz5PAOetZ6pEKSxmp/PFfDGdF8zwBtSHGp3OZtOClTIIsPDKj9id&#13;&#10;qDtZ1lI3rFOxZl4GVUoTA+OR3diGsxuF8mGfjEp1FvcjdlvbaBNrma1YBQEsmsg1QylUVArWcB2Y&#13;&#10;MowzzdcMFRBRHkf5iFh7KSEs1VaVLSl2knvI2V5qbTuyElE6ZHdjOwNXTMliZ8ngWreSwft2HY6Y&#13;&#10;5KJmVMS0uXeB+6hEq3m0HoYppMa2JspyUGhsKXUYsY81GZJGslptao0fgo6SN6jpL+nI3mL0KK/k&#13;&#10;fiU5MKTDKCr5tVWuQeBHLFqr4Q/5yZnQbYzS40SRTvbRuoyF0DAkgJM0W+Wtoc0j4itlkpKXU8mJ&#13;&#10;ajdWfAnM2Muam428CA6IIK+kPf5ePU2/48FaK3ettKbyoXHPOKT8UeE+Q9rcFK6saMm73OW8BJ5I&#13;&#10;aqiVCwXzS9msJVjm35Zgk0CHjWCYAzIxV1/w4gP8Te0tRC+jqMmXCj7166izgyAFcO8zRRfQEti6&#13;&#10;+xe5WhW8jTa1t19vCfPF6WKa+uyhsIGuD/GNtA2IFoCph6fJPN/eBPIZqoMKea0NfY0lRLM0r8jU&#13;&#10;4LGFxLZFyu/qsiOG+g+cavBscjJB1+d6g8spagBn42cw8q7mDmFN0qHBb9aX2rMtpzsi/WVntKt5&#13;&#10;Xl3Qako8QMvqycnDmWn2wJ0EKEHYcwWIUnvFHRcGLmD2hA2/1MZTEPCUzD7oO6eL+fHkbDqZDX2H&#13;&#10;8g0Ga8mmi0PnedvwjWSCO2IVeg6nCj5if31tbfz7Gj0AVzq6homoLEZt6sLgog7QrTzyFlG6pXQx&#13;&#10;6xMyvReHmyQkBlFinuXM7Hh6Nj/p79/nL5OT6TFaZc73YGNgxU8SJ1ityqEO05tCHjK93syGjD7U&#13;&#10;ysz65Y1gLO3EnTUEnkZxr2Vm8AdZ4V6gGzOTjh44985wgT4Yp1lU81Jm3k1B3wPvhh2Ja9rAIFnO&#13;&#10;Fd3b7g0MmtnIYDsj2evT1szXg2N9Nfzf5sOOdLI18bC5Ucb65yLTiKo/OesPIGVoCKW4W+/ynZli&#13;&#10;paW1LffoPyhXqlIWnLhWaBU3PMRb7vFCwyJuw/genwpsXRW2HxW4jvy359ZJHxUHacE6vPhWRfja&#13;&#10;cnoO6LcGtXg2PT6mJ2KaHJ8sZpj4h5L1Q4lpm0uLhoH2C+/SkPSjHoZUJ5/xOL2gUyHiRuDsVSGi&#13;&#10;HyaXEXOI8LwV8uIijfM748bcObxOcj6J9B93n7l3Pe0jCuadHeqfLx+1zaxLKTL2Ap27Uqmn3uPa&#13;&#10;pwC9KI3S4zKxqn8I0+v14Txp3T/Xz/8DAAD//wMAUEsDBAoAAAAAAAAAIQD4QSjAlE8CAJRPAgAV&#13;&#10;AAAAZHJzL21lZGlhL2ltYWdlMS5qcGVn/9j/4AAQSkZJRgABAQEA3ADcAAD/2wBDAAIBAQEBAQIB&#13;&#10;AQECAgICAgQDAgICAgUEBAMEBgUGBgYFBgYGBwkIBgcJBwYGCAsICQoKCgoKBggLDAsKDAkKCgr/&#13;&#10;2wBDAQICAgICAgUDAwUKBwYHCgoKCgoKCgoKCgoKCgoKCgoKCgoKCgoKCgoKCgoKCgoKCgoKCgoK&#13;&#10;CgoKCgoKCgoKCgr/wAARCAI8AjYDASIAAhEBAxEB/8QAHwAAAQUBAQEBAQEAAAAAAAAAAAECAwQF&#13;&#10;BgcICQoL/8QAtRAAAgEDAwIEAwUFBAQAAAF9AQIDAAQRBRIhMUEGE1FhByJxFDKBkaEII0KxwRVS&#13;&#10;0fAkM2JyggkKFhcYGRolJicoKSo0NTY3ODk6Q0RFRkdISUpTVFVWV1hZWmNkZWZnaGlqc3R1dnd4&#13;&#10;eXqDhIWGh4iJipKTlJWWl5iZmqKjpKWmp6ipqrKztLW2t7i5usLDxMXGx8jJytLT1NXW19jZ2uHi&#13;&#10;4+Tl5ufo6erx8vP09fb3+Pn6/8QAHwEAAwEBAQEBAQEBAQAAAAAAAAECAwQFBgcICQoL/8QAtREA&#13;&#10;AgECBAQDBAcFBAQAAQJ3AAECAxEEBSExBhJBUQdhcRMiMoEIFEKRobHBCSMzUvAVYnLRChYkNOEl&#13;&#10;8RcYGRomJygpKjU2Nzg5OkNERUZHSElKU1RVVldYWVpjZGVmZ2hpanN0dXZ3eHl6goOEhYaHiImK&#13;&#10;kpOUlZaXmJmaoqOkpaanqKmqsrO0tba3uLm6wsPExcbHyMnK0tPU1dbX2Nna4uPk5ebn6Onq8vP0&#13;&#10;9fb3+Pn6/9oADAMBAAIRAxEAPwD4SbwJolyC7+Jp5SQB+8SFuPqYzTYfhhbFibXU9Ow/abTQx/Rl&#13;&#10;FdhqHwVs5ro3Nv4tty2RgXelwyA/igQ0+X4J6pJCfsniLRywGcLp0sJz9UnP8q4uW/Q7rnEy/CK+&#13;&#10;BDW95YXAz0E00GPyZx+lE/wx8Vrtez8lQuQUg1dzn/vuHH6967XTvgn46hOVfSpeTgnXrmMg/QxO&#13;&#10;Khvfhr8WLJ1Nrpk8qhs+XY6zBJ+sscX86HT8gUlfVnGDwP42AWO30/Ul4/1jS2rqef8AropNQnSv&#13;&#10;GVsuzUFvFIPQaO8ufqYmYV3t74Q+J1haCZPDOtbupUx2Mxz/ANs7nOPwqjZ/8LASQw3nh/WoyhwW&#13;&#10;/wCEWunB/GMMP1NT7PyHzLucZNN4tswpvLSOKPr5l3bzwg8Z/jjrjfF+geGdQlk1e9ggaZgu6bT9&#13;&#10;RVmyQP4T9PSvVNW+IfiDw9Ns1PwneFdwUSS2slvu9/3yqB+J4qZPizps0Qju0iUsSrL/AGpbuDjj&#13;&#10;go5Hp9fWly22G3c8XsPhQNSjjuNOtdQeJxku8sROPXAAPGDWFJ4W1mz8TNaRaa6CydJrc6hp52yr&#13;&#10;nnKSLhxngjBHODX0XBpHhvxTAb638CW1xuXKzJBC7sfwJPP1rye/8LeJdG+KU9hqvhy+s7S6sZZL&#13;&#10;UXcDLG6o8asI2PynG9cgHjIz1FXG/Na9zOXLa5F4U04ax8RfDdne2GnPJrvxH0ozPa2nlgF7pVKR&#13;&#10;xgBEiJdiVCj7qjtX3t4S/Y0tPE8aH+woIFddxKJtPI/2ffHf+VfFUssHgTVvD/juHTo2/wCEf1e0&#13;&#10;u0BbADrMuxj7ByrevFftn4L8GadYxLMtqAxHUrzxxWdWlezCNVxujyj4J/sLfCPwlpYfxRo1zqdx&#13;&#10;5okQT6hOsUfQ7QiuFYdM7s+nTiun/aa/Ys+F/wC0L8JJfAdnoOm6Ff205u9E1TT9PjjNtclQCW2A&#13;&#10;ExuMB177Vb7yKR7HZ2KRoMIuOmMVNcSWthFuupY4055kbGfp/hQnya3Id5M/CX4r/CLx18Afi+fh&#13;&#10;78XPBctneafdRTmzuD+61C135EkUoGJInCOodc4IdSAyMo1/BvgvXb74SL4ztfDWpjSoNd+xarqb&#13;&#10;yB4rySS03QQIjDLSIkd06yLlokuSDjzFL/oN+0v+1P8Asf8Axr1e/wDgP4i+DOu/ESbStRVLz+z9&#13;&#10;KliFlIk4S48qZGW6jkQIQ3loqyD5N5VjXmHxz/Zo1PS/gW3wI+DviSz0nQItYN9a6ZrCNOYrySR0&#13;&#10;t2FzFGrQHYzRbnWQyeWgBDM7NrUxdKMEqmh0YbDYhy9xXPhD4laobXUTb2tlFaKrMgtkcyPEDxhg&#13;&#10;/wAwOAucgAnkdak/Z/8ACt149/ad8H6SmpSeeNcivnnvM7mezzdOh5OCVgwBzjcPSug+Kv7N/wAS&#13;&#10;fBfitNA134X3UVjco7R6nos73dtEIonkJO47l+VGY+Zt7ncvOPV/2DP2c9Msfixd/EHxXcm21DSr&#13;&#10;W4Gj6M6rL5QbELTG4ikZPMRTJE0WCP3oIY7SoiWJoypc0ZbrQ2q4XE3blF6PU94+NVhJJ8PdTjfl&#13;&#10;kjUnPs6nPH0r5nvLZvMYlSMnP0r6z+LVmIvBGsdSosJj93phDnp/Ovlq+iZi2Gyc1xYeVmyJozok&#13;&#10;BbaRmtS2UFCxx9KrQQMOSvIPU1oW9uVQj1PWupu5mbfw8Ea+N9GkmX5F1OBn57eYCea/Sf8A4J3k&#13;&#10;f8MbeCyD0Gpd8/8AMSu6/MuzYWjrcu+wRMGLZxjHOc9q/SD/AIJn6z/av7IuhWjLj7DfXsHBJ63D&#13;&#10;y/8AtXtxULWVjOr8B7zMD156VWlyenarMjYGCarSnsBz7VsrI5ytOSx4GKrShduD+dWmRVHoKrSr&#13;&#10;k7qHqwKz4/E1GI+4/KpJM7se9O28EikBBsbH3f60jrxg8GpwgxmjylIxj65PNAFZ4CyEH0rB+Flu&#13;&#10;o+GXh1dgyNDtM4H/AExSulkjZF4PPbmsX4Zw+V8OPD4GSBolryf+uK0uoGkbZc9CPWmfZ+cjnntV&#13;&#10;14weG/nTfJKklcn2qXuUlcptbqw+7168VCbME7tnXpitB42kABOB9aQQtj7vT3pDSsZstiD0P51B&#13;&#10;LaYHI698VrNEDkYqM2/y5xx6GpauMwri0wuOOQR0rkfhla48L3YAO5fE2trjA7ard+ld/d2g2crx&#13;&#10;n5sVyPwqtmk8J3c74+bxTrhXHPynVbsj9MVDvygXHtwRgrxVeS0zkDr2raa0BPTn19qjms06KoHN&#13;&#10;SmNNmDPZFcnpzxjvVWW25ORx2ree2XPC89DVS4slfJ6e4qyzCnsyw+UDNY3iCU6VaxXIOC95bw5H&#13;&#10;P+smSP8A9m/WuomtijYx3rn/AB5pjXWiwrGPu6vYOeOy3cLH+VJ7FJ3KtzYl8ALnHeqM9mADlfpm&#13;&#10;ukntQOSv0qjc2SnI2g85qCjmbqxDLgKffmsq6shyCv6V1V1ZEchay9Qssrnb19RQ9QOR1OyU5zk8&#13;&#10;8ZrhvGWnrcahZaedpFxcqG3duQP6/pXpuo2oYMu0/QVw3imzP/CT6OfL3Zu1BX/tolASPMPitp/2&#13;&#10;XxbqDMoDMkLOQev7iP8AwxzXaWFjlBleOlc18YEWTxdqbiHIBVQu7rtRV/DpXfaXY4UNjk9gOAK1&#13;&#10;6IzG2Ni6IC4PB9K0YrMYztzjjp2qxbWjFeBx34q7bWZAyOKQFSGzXOVK4PUjtU8VpjgjrVuO3A5K&#13;&#10;D8Ksw2YYAkcY4oApx2uRwCOPzq1Hajp0AHXrVlLQkhQuAc9qlFthSpUDt1oAqLbg4wO/ANOW2A6i&#13;&#10;rYhAIA70phAOP60AVPK2ksAeKoaPqtjrGpapa2sIWbTL5bK4fPLHyIpx+k4rYKKuQRwOTXI/DnSr&#13;&#10;/TPGnj2fUc+Ve+K4J7PPQx/2RpyH/wAfRx+FAr62OrSA46EdhzUqQqRjd9acqqSeOe3PFTIgXg9f&#13;&#10;pVpDEjijUj171JGi8E+tKiKuBt/EVIq88Ypi2EWNj1H5UVIFOev60UCuj4ag8A+MLWJvsviHw/Nu&#13;&#10;4Xz/AA64cjvytwBTE8HfESC4Ekcuh3A/hVZbm2GenQNJirk/g/4lb90OteHZyDkYtLuDd9dszD8c&#13;&#10;VPY6F8ULYKr6T4fuEHJKeIrtD+RgYV08r7F3RVSx+KFtEVXwdp+Vzh4vFUrenQPbGprS/wDidYyj&#13;&#10;7X4K1CZQMD7HqllKP/InlE1Zksvitbv+68I2zKeQLfxMGOf+2luv86fBq3xCt3Ed38N9eOOpt7/T&#13;&#10;3Hr/ABTKaVrCdhG8c+L4Sd3w/wDEWF+8zWdtJgf9s7gn9Kmtfijcwy7tV0TWrUKoJMnhe9YdeOY1&#13;&#10;cD6/zol8WeLrIl5Ph94lROpZ9PtpePX91ck+nbtU1v4/k3Aahouu22F6yeErwg9eMorinzO4uVPo&#13;&#10;Ok+NPha3Rpbu5EYjb5ZJrG7hOQAf+WsC4pYPjZ8O9btnjfxP4eGIyPKu9ZgjYg8dJCops3xc8MWJ&#13;&#10;xc6k8YI5M+iX8WPrvgAH506D4ufDa8IS98a6BGz5BS71OOM9cciQL6dD/KnzPuLkS6GVead8K9fc&#13;&#10;h/Cnhi+EoGya0ksZtxHQhg279eK8ouPhfe+B/jTc6xc+E2tdH1TQ5odIeNkaIyrNbM4OxmCNtDEA&#13;&#10;4yBx0OPZdR1D4La1aPM6+C79yNqj+0NOlZvoPMJ/ya+e/Ffhq48J/tDaPrmheF4NO0jU4riKJ7J4&#13;&#10;DE+yB2IxEx28gEZxntnBwU7+0QS+Bmv8brWy0/4YatfxWUbSxRQyooGCxWaJsfpX7PeHvEFwums2&#13;&#10;2G5ZZ5Vhuo3PlywiRhFKMqud0exj8qck4AHA/Fv4ryyX3gfVbeNg3+hO2Fbsq7v/AGWv0ft/GOv+&#13;&#10;J/8AgnV4e8caDquqWc3/AAj2hzarqGnXjwXUdnDcWv8AaE0UkJLKfs8dyw27mI4wxO03iVZJipR5&#13;&#10;pWPQPib8evjL4c+N+meA/D/hzTn8PppEF9qtxOtwtzc+bdG3kS1eNDGptkUTuH3eYZ4Yh5RcOe58&#13;&#10;bXlxpHhy710XcMX2VBNcz3c4jSOFWDSszsCFAjDHJ6Y7V8ZftC/tS/EL4T/FHRvhM9hLqen+FQ0l&#13;&#10;7da2Y/7R1CC5EmyITBWC+VBJGiSsshkkhSSZZDvjPO+L/wBoTxh450a38A+NfF0t34b8T2NvrmmW&#13;&#10;+oXizS2EsZnW4tWcBZHt1vFmEIuDLKUtLOTIZ2YlPKsTiYKqrcrNJY/DYSoqbXvRevZ9v8j61tvi&#13;&#10;R4AmjMniLXNNOuWSmGTT1u4mu5ty740jT5DI8iMpAQYLEqOV48p+LPxOsPBjaN4r+Ktivhm1Gp3F&#13;&#10;prm65ilR4RpdxeyfZbgmMy7xb+XGyDc8o27Ay/Jw+kWmq+H/AA+niTVftVq91E98JrSfLrKZ3DBJ&#13;&#10;GxmYbEdj0VpV5IxXsHxH/Zq8EftPfsv/ANiaTb2FkNZ0VLzSdYjZrl7OcbpYF35YmJZGZWG4kJJM&#13;&#10;ibDJuXnxuUxwWLjFy5o3X42/M3w2bqvSnOMeWWtvI/OP4gft7/FHxL4Kv/DOveGtGl1G6tVhstat&#13;&#10;VlgNqwAzM0Qdt8ufmUq0YRsHawG2tTx3+0t4S8L/ALXHg74hfDS+bTvCNkqjXLh7W5WG8t5NQvY2&#13;&#10;vHikwDcS6VJaXDFc7HnUclcV88+PdF1rwz4g1Dwx4m02Sw1HS72W01CykKs9tPG5SSNipZdysrKc&#13;&#10;EjI4J61q33iG48ZeAbC61XWDNdaLdraxW0uowZlheLaJPKeQSt5aW8EIMaMgUKGKkLnup5dgoRly&#13;&#10;xS6+px1MyxlZJTm2fp38XLS3HgHW2treNF/s64yYlGM+W2enH9a+UtQVRIwOa+mvB19rPxC/Zq8O&#13;&#10;+IvFF89xf694Is7nUJn/AIpp7NGkI7j5mJ655r5m1Jf3jFcHnjHpXh0lyzaOuUrxRFbAHbuJyOwF&#13;&#10;aMKKSGHTGazoAM89/Wr8GQflz19a6SCa6t/tVlPbnjzYmXI5xkYr9BP+CUdxLJ+zNf2UrZNj4tuY&#13;&#10;D6g/ZrVyPzc1+fyAsSoJ6Yr9C/8AgmJZ/YPg/wCMrHaQIPidqEYBGMbbWyFKHxmdX4T6Lm+8R2qB&#13;&#10;xjmrMqYGMdz0qvNGwUkr6d61OcqykE4H4mq05KnA5NXWjAHI5qtLECScdexqlECmVO7lsUqLu+YL&#13;&#10;+dPaPB+b8qeiAc4pPcBhXpjj2p6xZ5wSO/FSpHzkjmpFiz359aQFZogfm28e4rK+H8Cp4C0RV3YG&#13;&#10;k2wHPP8Aqlrfe2BUqufwrN8DwY8GaQGGcaXbjj/rmtQ3cFuXBbgYBGfelNptHBIJPHFWxCMZKUjx&#13;&#10;HcAByOaTdzQoC1GSGxnPOKPswA3I3fsKvrb+3J680024Bwex6AUAUJIGGN4zzxUcluMbl5I7VoPD&#13;&#10;jp2P41HLACMr+XrQBlzwbo2B4JFch8IbfzfAKSKP9ZqupSegO6+nOfxz+td3LEGB3DB7CuQ+CNqV&#13;&#10;+EmhzAlvtFn9oYkdTKxkP6tUSsBqC0bOBUM8GOg61rSQY6HFV54N3BHINZtWAx3tt+SEqvJY9CB2&#13;&#10;5rYeDaSPyzUEsQA6Uk7AnYwLixDnKp1PWszVtMM8QgYZ2yRv/wB8up/pXTzQgDjA59Ko3ZgikVZB&#13;&#10;zMDHH9cFv5Kau5omYUlsVOccDuarTWSlc8nPbHNbNxahn3ZxzjpVWWHB4X8KlrU0MC6ssgsFGAay&#13;&#10;72yIOCprp5oNuSeR1+lZ97a7mwByai7A4/UbBkUk9O9cN4g077Z4u0u3VCSt0HIHbDKf6V6brFth&#13;&#10;WG088GuMtLcy/EuzRhwtrKxAH/TOT/AVS3E9jxfxHaSaz421KG4UKX1+5t+v8K3Lxj9BXpen2RCA&#13;&#10;YJOK4zxRYx23xJuo0UKH8Svj/gVyT/WvR7C0BUAZxmtpbIgWys2wGx0PXFXY7MsQQBjOKltYM5VR&#13;&#10;znkir0VvtAwOTUgVI7EI3Iz6VOtoQQwH6VYEGTgrj0FTCIYxj9KAKq2wHHPtThEM4Iqcps7H8ad5&#13;&#10;e05I3fTjFNK4Fc25K7sVneJtasPDOg3Wvao5W2srV7id1xxGilmPPsDWw6MRtwcflWfrnhm18XWE&#13;&#10;vhK+UGHU4mtZlOeUkGw9PYmmkS5GJ4P8Qah4o06TVLm2gjhadxZvb3DSiaEH5JMlFIzz8uOPU9o/&#13;&#10;Dt4nirw5qWsaXqUdnItzqKPcyQGUebazSW4BUEZyYFXOeOvOMGX4baZJo/gfTdMkYGSC0SORgMbi&#13;&#10;oAzj8K8t/wCEg1Tw54F0a7WV4jc/FrW7STywQGhl1TU41zjsQynJ46e1G6E1qeveEU1hdFtf7dvk&#13;&#10;uLtow080cWwEnsFyemQOvOM9620iCjJ/U1T0tSsUUQAGI1HHsBWgAQQP501sVdCBPanquOStCqAP&#13;&#10;v5+tKMA4pkt3FVNx+9tooO4DIHX2op2Yj40tvhp8aLZyQnha5Re/9rXsBbrz/qn9fetBvB/xijt9&#13;&#10;sHhPQnO3gweLJj+W+zFPs9L+O8Me+bSdAmKqckeJ7iMD8GtT/n8KtSXfx8giVIvB2lSBcAGLxYpI&#13;&#10;HtvtV/X1rpsuw7y7mSmi/HGBMt8M5X54+x+IbRsD28wRjFaNtD8URAHuvhP4iVjjiK+0uQf+lYP6&#13;&#10;VJp3i/4/QTbLv4XSyKD96216wfP03SJzx7VuweNvi7FCryfB7X920HdE+mvj2yL0etK0fMacvI5S&#13;&#10;78QePdPlEUvwr8ZcjPyaNFMPQ/6md+1W7Txj4lYqbvwd4rh3HhbnwXe4HtlYj/k1v/8AC2vipaqr&#13;&#10;XPwV8WFVYB8aTDJ29Y7pifwp9t8cfGLyJbXXwh8Y25xzIfCV6645H/LNHz+FOyDmfY52/wDifo+m&#13;&#10;oRqct1Cx+8JvD+oxbfrut+P/AK1UY/jb8N76U291420eNm/gvLowse3SRVx+Qr0J/jlfxxGS/wBD&#13;&#10;8Qwq/wDf8Jawpz6HFpxnPT/9VZL/ALTvg6zYxazqlzbjayBZ9LvYmBP/AF1t1HT3pXYJ+Ry2oar8&#13;&#10;JNdsnlGp+CrrcCCLjXNOY547PJnoB+VfM/xL8PDwh8bdH8V6boel2+mTyywJJpd9ZzR73idMbYJG&#13;&#10;IHPXGPevqy++O3wh8XWz2114u8PvEwGftt5Cir658z096+YP2nPBOip420fxj4N1nwvcWaahbpcR&#13;&#10;aLrVk0qkyoN3kxvuI9SAcd8DmpjJqqimrwZB4xvWuvDmpWgYFpLKVBv/ANpCBX3T8PPjXovwh+CP&#13;&#10;7P1t4am1yPU/GPg7w5oup2MjyzaF5BsAtxdxplQl3BJAjTKjQ7hqyMxnMarD8DX1x58bQZzvG089&#13;&#10;e1fV3ib4R3Xj7/gir8LfjGTa/wBqeA765kW6+0tOy6fNq1zZvBEkZKbmkNlJJv8AuLasrYIIrpxE&#13;&#10;FOHK+uhjTlyTTXQ9D/bB+GF98VLbTvFvw2s9Q1q7a7+wJ/Z5a7gacuqOhuiQFTzXijRpMLujYAKG&#13;&#10;Yr80+G/A/ja/8Dy/GnTltoNB0a6lhudXku4x/pEaxMYVjyZGkxcQtjbg7uDkGvRPD/x28C/Gj4EP&#13;&#10;p3j9tIg8R2H+g6k95Gk91cWbGNJLmyFzFIIppYROskgkWQSQs6ndKNnhd5HdabC+ktMUtjA0d2ft&#13;&#10;aNDP5K72Tep2OA6BlTJPMRGSyltsixOJo4aphJy+F3jp0vqGaUKFTFRr2umtbadLL8dz1vx5+0Lq&#13;&#10;PhDx1B8LfEk9skVgrWmohXDNZzeYybGfG2Qbo0Yuruu0nBzkD7I/Yv8AH97N8Nrjw9eXkf2TS7xr&#13;&#10;dyJ0XkW9vJISrAlc+f5i8EncuSBjP5gfFHxF4q8c6fFql9GZr7TtJh0+2n8sIZ7aGPZB5pHBZEEc&#13;&#10;W7GWSNS2WDO/1X/wTwg8QeAfiPrNx8P/AAR4nsfBmueBtN1i41PVPLvPtmqRiEvaw3iwRQYb7Zdb&#13;&#10;0UF1aErvPl7q6MQquNSjNXktrLt6fn95yRlhsGnJO0X3f+bsfOn/AAVI+Fh+GX7V3ifWrPSY7PSf&#13;&#10;FNw+p6fLZ20ixPOx23RDuu2SUzh5nC5C/aFBryuH4dan4z8W+Gx8LvDE5g8YRxx6Pp8aOY7e6Enk&#13;&#10;TW3nPJISEcLKWdtyxTxPJgNuP6Zftefsx+Av2wvDoudXm1K2n0EiTTUt4Iop0BWaN4UdoZWWKV2t&#13;&#10;XcgPgWqgKCSa+ePhn8GrL4UPpXiPTba30OwsNae603S5/tTLJfq6OQwkc7XdYIF3OxynGAIFB56q&#13;&#10;nQVp6NDwlalilanr+P4n1DoPgW0+H/w10T4fW15JPFouiW2nJcSLhpFihWMMfchc18j38Xm4Ychh&#13;&#10;kcV9ueJljNsXQhlIyGVsgg9CD3Br4tmtWW3jjkXcUiCnJ5BA5rwYN+0Z6stI6GaIiuB3zV2BCBnF&#13;&#10;ItuAwJBPNTxJlsAiugzTsSRqGbgdDX6Mf8E5WST4a+Op0CgS/FbVWwo6f6PZ1+dMaYxjPJr7/wD+&#13;&#10;CVurR6j8F/E8G4mb/hOru4k9MSQW4H6oaUV7xM/gPpl13HA/OoZRltvtVkrngkcHqKikXPNbJGBT&#13;&#10;kXPNV5UNXZU9aryJng/jTdwKbRYPT6VJHbsVDgcd/epzFkbGAOemB0qZIdo+UdqkCqkeOqkfWpFi&#13;&#10;wOG59MVZSEJg4yfU08RgjOOOxHFAFbyiMAYNUvBsQHhPSlA6abb/APota1HiYLkg+1UfB8ZHhPSm&#13;&#10;fOf7Nt8/9+1qXqwReWI5wRTjDuzuFSpHgc07ygBkmlZltpFdYADgClWD5jgZq0IPmIXoRQIxnoeR&#13;&#10;SEmUpoA3UfSoXgyMHrmtFocjA5qGSAY+UUFGRcxKByCCelcp8D42k+CvhOdufO8OWUufZ4EYfzru&#13;&#10;Lm33dskdBXH/AALRV+BfglQ24HwdpfPt9jiqZAbUsIIJH5GoGiDsd3BFaDQFmIBBHTrUL24+7yPw&#13;&#10;qGBnTQlRtb+dVZ4D6du1a00G4YK5NVZbUryOfQ1AGRLCey55rnvFkzWut+H4IyALjV5I3B44Fncs&#13;&#10;PryorrpLVSpIJzWB4k0z7Rq+izGL/j21N5MkdM2s6f8As1A09SO6tWYHjHPPPWqU8QxzkY9RW1PD&#13;&#10;kHvntVKWDaMYGKd9DVMx5oWORt/SqFzBu5ZQeTit6eFZFyB09KoT22RgcfhSKOZ1W0HlkEfia4uG&#13;&#10;DyfiPZsc/wCodfzSQV6NqMAMRLKc4PBrk7bSftfjpZ8Y8i2J6dSTj/2YUk/eB7XPCtZc6/41i1GB&#13;&#10;1An1mOcEHjHnB/1A/WvUdPgJQHHGea878GaOyanpUE4OUjXPPOVjJ/HpXqOn2+VGDgk966HdmSuS&#13;&#10;29uABnjjgGrUcRUEiljg2jjOMdxUqqMdaXLqMiCZ+YjvwadtbqR09qkSPKl2U4HNTxxKVEhyDjjB&#13;&#10;60JAV0th95iQAeaURYGXAOe5FTqowTnHHakd0VMysFGMlicCndIl3K7IWBHXPes7WmnsbdL6CUoY&#13;&#10;LiKRmAJIRXDPgAEk7QcAdTxU934q8J2JIvPE+nRFeolvUUj65NVLz4hfD21VjdeMtJC7eQb+M8eu&#13;&#10;AaXNHuLll2M3wNeprPhW11WK0nhWWJv3NxFscEMVOQT6g4PcYI4NcXeaBc638DvDuoaBp/2iVvse&#13;&#10;s+Qy5aV5P37gEkYYvIeSeMk8ng7+r/tL/s/6CBHq3xP0q2w+xRJKVyf7o461H8JPGvhXSfhZ4b0C&#13;&#10;LUZtQn07w9ZWtw2m6bcXCl47dEbBjjOeVNSpw2THyyvsdfo0M7WkU91bmF2iUtCzBjGccqSODg9x&#13;&#10;V9QcY/nXDS/HnQ4b8abB8O/HkzscB08C6gsf13vEq/rW5L4x8Rzad/aGj/CvxDeEjiBmtLdz+E06&#13;&#10;Y/GqUkPlvubx28fzIoAP0z04rk9G8Y/FzWLpIZ/2f9R06Nus2oa/YkL9RDLIe3YVa8R2/wC0OYP+&#13;&#10;KM8HeEGc4/5CviW6XHrxHZN/Ojm10TFy+a+86MttG5iR2FFYXhrQv2gri1LeLY/CNtPk4XTpbm4X&#13;&#10;HuXWP+VFWpvswtHufPMGh/HyBC1t4P8AD0vzYz/wllwCeP8AasP68024H7RlqgdfhtZyKec23idS&#13;&#10;cexa2Tr71nR+K/jlDNuj8BWIUY3MnipsH6brP6irUPjv46QYX/hBg+08iHxEjfo0KiunQaUvIfbe&#13;&#10;LPj3bMTdfB7U22qD/o+t2Lg89RvlStex8d/FvAjvPgn4mbKDJ8/THA/D7cP5Vlw/FD4uQtib4Z6l&#13;&#10;JjvFqVpJkf8AAnX9asw/GP4g2xDz/CTxP16RnT35/wDAoe9HuitI0rv4k+PY0D3HwM8SOemGstPb&#13;&#10;A9OL41Sm+O/im1YJL8I/Ecbhh8z+GVkOOmPkkb2FOHx18U8rc/CPxkMqeP7O0989B1F570w/HvxK&#13;&#10;UKJ8H/GZxjcv9j2ZAH/Abo/5FCav1Cz7Gta/tKXMEflP4T8RRkYJK+DL44PfhYT09f59Rr6d+094&#13;&#10;dtyG1ufVYUJHz3fhPWBj6BbQgH3rmF+O15GRHJ8N/FMa47+H9/vj93If0qRP2grNIzFdeEfECR4J&#13;&#10;DS+Gr0/N/wABjb19aSve9xcqfQ6HW/2sfg2FOnXfiyJCx5W40XUIh1xn95br+fWvlD9ta9+GHi6z&#13;&#10;s/H/AIK8eeG2fS7pXubBLp0u5R5i4KoYgHxgk5IOM9TgV9Ft8ffAF6DJqEuoWeD/AMtPC2q5H1P2&#13;&#10;b9K8U/bMn+E/xP8Ah5O+k/E2zgvrRXmiS/0DUYhOQD+7Dtb/ACknpnjOMkZzUSvzJlxVlax4JcXs&#13;&#10;yMQrenf0r9Wv+CLPxH0i6/YK8KeEdCeG5vPDWta1p2rRiQ+ZbvJqV3cq4AIJIS5jYAkA7TzX5NX7&#13;&#10;olzJHFMsio5CyKDhh6jIBx9QPwr9FP8Agi14u8P+B/2KPHXjnxfYXs9lpXxd1RY3tbJpjEBp2mv/&#13;&#10;AAj92CZG+ZiFzwSGKhvSp+zclz/0zzcZ7X2D5Hb/ACPSf2qv2RfgZ4cl1Hx9F4V0jStJ1FfK12e0&#13;&#10;0+G0uLx22sobyUD7XmjjdkQnL/vCByV8Hf8AZc8Caj8T4fCWgaDdanY6PrEX9rWl1dNbJmTy9yQI&#13;&#10;txI5aRLcJkBWBCZJOTXv3ivxnrnxZ8Zxar4k8My39pctbt4K0OeeJojFtDPdzGJpABv3DLkfLEAY&#13;&#10;97Ih6DxX8Otf+H+j6j8TItN0O/nntPO1gaVphsHV4g7ecwe4ZHQb33jCybW3B3MYib2bUadaEKll&#13;&#10;J/1q+h8yp42dGpUpOTiv60XU+c9C+Feur4WsDB8N/sTaPcOtzqmlpGL6JMuJISq4YyxmMklmLhJl&#13;&#10;wCnlg+l+BPGXj/wx8PPGN7rfib/hJI/DulPeae06yNMZFS4eS3lY5cOGSP5G+dA4GACtc14l+NXj&#13;&#10;X4k6MfD9xEsdpbzW7RWNrcssg/hDgEjGxjGOGAy+CFwGb6B+Hnw+0TUfgPZfYNUW5vNTL366zbSx&#13;&#10;SkOzeYUkl24ZT5axSYyQfukbVdax1PHZbj5U6qslpptqtNbf1YzwtTBZllkasX70n130eunofMmg&#13;&#10;6/4a8F+IYPH/AIB8f3EmoeIbhLTUrfUEVvtUd1cJbGR4njQh45ZBKoAAzEVxsY1zP7Rfw32eJ28S&#13;&#10;vcarqFhc2phtk80xvFcSqCVdcHe5j8ssGKMCCWB28+6af8DtftdW8/xf4e8MS2WmzuNNvILPEuFu&#13;&#10;I7iLEZUovIYnnKOBtzjzHyNV03w1D4bsfCvxOtbKO81zWLiXRZCIDPKRcNsWMv8AO7BZZIy0a7li&#13;&#10;lXJUtmvDhGVSm+du9992e28TTo4lOjrG2qWhr+A7y2v/AITaOLSFwlrZCyBmnEpc27GBn3AnOWjY&#13;&#10;5JzzzXy74htDbarc2zxhDFcOhXP3SCRjmvrXS/A+lfDzwjb+DdBWVbW0WQoJpN7Au7SN82BkbnOP&#13;&#10;bA7V8s+MkWXxbq+RwurXS898TOK8LRVnbY+jTbpK5z4A6Y5Bp0IwxyOCTUnk7TyCSO4NEcaqMnPv&#13;&#10;W+hIvAGMZIPevtT/AII7XNwfBPjXSblMSQalaTHjrvEwz+IQGvi4KAoHfPevtj/glNZnS9Q+INkV&#13;&#10;AH2Dw9LgHP8ArILp+v4ilH+IhT+Bn2Cy4JNROgJzU5AYfXpUZUNXQYFaVc9fpUEi8H1xVuRR156c&#13;&#10;5qGSPjhh+dAEMSM3JJPPFWYY1xnjNV7m6s9Ospb6/vIreCCNpJp5pAqRoBksxPAAAySa8O8Y/tR2&#13;&#10;3irxO/hzwRME022IWS4kdka6yRltpGdmAQASONxYZwF48Zi6ODpc0/uPQy7LcRmdf2dJer6I94+2&#13;&#10;6f53kfakL7tu1DkqfQ46fjVmNIpwRG6kj8DXl/gbxQurXMNtBdxb28sopAO7PYEEAjGMY447ivbP&#13;&#10;C3w9n1a0huRcJI0kYkAGBg5wM5xg8evX9PEhnGJqSvGCaPqp8J4alTtUqtS+Vvu/4JgyW2fm9Kz/&#13;&#10;AArFjwzpqkdNPg/9FrXUa14f1HSbkxXMDeWWYbmXBXH94H8uP161kaBay2+h2UM8LJJHZRLIrLgq&#13;&#10;wQAg/jXs4bFQxMLrRrdHymYZdXy+ryz1T2a2f9dh6RAAZA6c1IiBgcrUiRjOcUpXHPQV0NuxwDCq&#13;&#10;55FNePa27P51KAQwx/DSAEnBP51FykiEqCO4qN4sjnqetWWjU8+vr1pjxlfWlzaj2KNxEGXFcb8D&#13;&#10;kd/gf4NZ2y3/AAimnbv/AAFjruniLOqgnJYVxvwQgWP4KeD0TovhXTwPwto6oZtyRlfmHc9KiliD&#13;&#10;DK4yT69KtyoAMnis7V9U03Q9MuNX1jUILO0s4Hmury5lWOKCNFLPI7MQqqoBJYkAAEmoegBtC8sB&#13;&#10;wM1RvtZ0HTtRtNH1HWbW3u9QdxYWk1wqyXLIpdxGpOXKqCxwDgDJ4r86P2nf+Cw2v6x4su/DvwT1&#13;&#10;5dD8MQxskepwWSy6hqA+YNKDKCtsjArsAQyIVLkncIl+ZLz/AIKCeMb/AMQLqJu76ZnxGb+41We6&#13;&#10;uZV+YNHO0u3zgSIyRgL0I5UbdIYac9VsVy23Z+3EtqhIyD6jmqF3pqTHe0fzROCpI7kEf1r8q/Bn&#13;&#10;7dfhDwdp8OueH9AsrW/sgz2cOnQbZY2cEvtkfAQEO42qzYU4HXaPp39j3/gq54P+PPjSy+FfxF0R&#13;&#10;dE1K9/cabqXnbob6fcAsbrgeTI3bkqzHaNpKhs50pQVyvZtbH1Rc2xXIAqjcRFTgp+FdDdWiv0IP&#13;&#10;0NZd7aMc1kC0MWeLaePXiqdwu3LhfrWtPDhcMKpXEJz0oNDC1KMFDtH4Vn+GdP8AN8RzAAb5UVAT&#13;&#10;x/Eh4/Kti/iw27Hbn6VX8JL5Pi+3hLD99PtGe+F3f+y1k20ymvdPHPFXwT+K3he4jm8PWGk3N7bs&#13;&#10;TD9rvXjiIKleoQnoScVhaTb/ALWEFyF1/wAJ+B7e33/fs9Vu5nA+jRKM/jX1j4l02C/Ul4snB596&#13;&#10;888R6HJalggJ9MiuedfEdGaQhTtqeJeKT8YvsqnTfiNDpU4JDxL4S+1J7DJmU496xND8WfFLQHLf&#13;&#10;ED4s/wBox9Nmm+DVsmGeASzyS9/pXqXiCFl++gHNef8Ajm3c2mVX5WlCv9ME/wAwKzjWqydmzT2d&#13;&#10;NLYxfEGuHxBJutPiR43tFB+ZbC+gjDD8YePwxWhY+NbXT7AWN3H4i1M7SDNe65Jv/HY6g/lWSunY&#13;&#10;X5Uz6YFPWzYdSABnIPWtPetuFoFmSfwFfzLc3XgCWZwSV+16vM/J69XIwemK07LxV4etYTb2nws0&#13;&#10;MKVCkPbxnIHAGTGT2/8A11mQWMbgKO/tVyLTSxAA9jxWdrhoaen+IdEikQ2Xw20W3ZGBRo7OPjHT&#13;&#10;HyDFdL4P1/x5488RXPgnw62kaVJb2ltcRXutyxWtlOryShokllmjXzFEJ3ZIC+dEfmyVrmbTSdpC&#13;&#10;lT7gCtqy0xiBge1CST1FLVaE3gD9iuf4PfEWX4pt458IrbLpFzaWeh6Z4t02aCzF1cQTSmKNLp5F&#13;&#10;3PApMfIGBtCKMHpB4Y8Uahrgsbf9ob4f6REtwyzHUvCWq3KsgGdwktpSCD0yFJz2xWLFpr7dyg5H&#13;&#10;WnjT5lGEQ4Pf0rpWJnBWilYxdCM3ds9Bg8J+Go7P7G/x98JaleFMg6XpWrwFj/dAnsyoP1OKwLz4&#13;&#10;c6bY+I1sfEf7RPji0ijdSW0Lw5pFzFJGVJzi4iikLZGNuV7nd0FUvA0umW/jK1ttTtNWmMkEsiJp&#13;&#10;ehXd6fk2n5vs8T7OSMbsZ5xnBrodYt4da12a9tYbpYpQhjjvLSWCVV2Lw0cqq8Zzn5WUEelY1Mbi&#13;&#10;ovSOnez/ADNIYWg1q9TW/sD4QrpLWtr8V/F19IYyFkvPCNtbMx7Za3vhtz6qOOwNc5Z/DD4RDXP7&#13;&#10;R1f/AITu9TyUK/ZfiNf2YWTPz/ui8qMpHTgEH1xztWHh+TbkRnkcHFadr4ZZ8YT6ZFR9ertb/gUs&#13;&#10;NSWw2TTvgxLiJPBviSSIAbRe+JoJ3BH+21n/AEorSi8MMU2ge/Sil9frLqvuRX1el2/M/O6L4gfE&#13;&#10;xH2n4aKCP4k8QKePxgHerEfxH+IcaAP8MrvjqItWhPH4xisGDx74sVAG+GurDB526pCcH2ygqeH4&#13;&#10;heKF2BvhprYUdAuoW5+vVRjt/np9EcVrdDdi+J3jNFV5vhbrWT0Edzbtjrz1FSx/F3xJGoE3wm8U&#13;&#10;EEc+Wlo306yiseP4leIEQ4+GPiB88YW8tj+ParSfEjXXII+FPiI5PXz7b+rUtg07Ggnxj1BRuf4T&#13;&#10;eMwuRhUsrI5/O6FTQ/GZMbn+EHj0ADI/4lNieP8AwN+vSqMHxF1rO9/hN4mJ9F+y/wBZMVIPitfh&#13;&#10;cP8AB/xip6ghLM5x9Zh/k0K4tC7/AMLs07BEnww8fxnpk+HrVvrjF70qT/hdugqCX8A+O1IUHD+G&#13;&#10;YOv4XRrL/wCFuuvFx8J/HAP+xptkwxj/AK+xSp8YbEyjzvhJ8QcD72zQbI5/8nhT1F1NRPjv4MIU&#13;&#10;XXhrxVFwMiXw0+R/3yzVwv7SPj/4D/E34dXfhrxB421vw3lQy6hd+DLyZQw5ClVAIyRjOePQ11g+&#13;&#10;Mnhk7g/wq+I+QBnHhqzz+X2/p+teeftKeMvhp4y8BXGl69pPxA8Phk4u7rwlaSAHjHAvxweh5rKp&#13;&#10;3ZUD5et7pZLSGYPkvGrA9sEV+n3/AAb3eILOf4J/Ej4ffaGWWz+IX9pkRSFGRbqwto1IK/MObNsE&#13;&#10;dwcdOPyutLpI9PtoWlBItowSp6HAyP8A61fpD/wbnF7rXvjhbynEcK+FnABOdzf2vzx0+4K7Z3dM&#13;&#10;5ran1TquifCDWbbV/DHgXUBBb/2abWG/8O6dJH9hhMj7WWNUVIkWV/nCKIVMkaYjVo414bxH8R9X&#13;&#10;+A3hTT/Bxv7vxJpMujXM0PigsGhh+VmjhAXcCgzGApYALMqqQFVK9k0r/hDLq3bUrnwfapf3FvHG&#13;&#10;11aloHDPlTtaMqy8MRwRwcHjivCvjL+zp+0F4l8JL8MPhnf29/pN5qDXVwkkxikEaZMULDBGVVfm&#13;&#10;YkB2jRvlLMqmBlGvi4KvLRtXb7LzMMUlh8FL2MdbOyS6vyPnTTPFEejGx1TR78faRFIGV03bHzgM&#13;&#10;c8HIY454I+hr0f4b/tN658JvCup6bpVo11JqDrNpU00g8q2kKEPIyMPmJVwcdSVXOVVq2/C3/BOH&#13;&#10;4maaq3HxW1K0tYgIyNL0yadpmV2YbpLj7O8MQBAchfMJU4OwkGvCPhHq2neD/wBq3UPhX4ztv7Wk&#13;&#10;0fTb/RorJgbyO6u7e6Qw3XlSiKKImGGc74wu9ZwT8qhl/Vc2404fhh5UKlN1r2bttpru/wBLn5dl&#13;&#10;3AufVaqxNOoqPLffd302Xr1t5anaXf7SPxq8ZayvhvwxE97rl87xQvZ2SefK7EnzAipt3AnqVKqg&#13;&#10;ckDLNX05a6T4T1bw/oFl4tsdJudSsVWeLaI51trnEcjCNxkAh3QqQRnCMOxrzz4B/DXwt4P8KX3i&#13;&#10;vWfEf9neLtaR0vl0/TcQWUBuJ2FvbksXVTHJEHYkFjCjBUwRXV+BJPBnha2kXVtYjluLcl7Wa4JU&#13;&#10;ZZVDH5vlDHYBk844zgmvzXOc6y3GqNPBUVTirttvVt/ouiPv8myXGYHmniqvtJPRJKyS/wA29WWv&#13;&#10;FgwXVyMleOK+O/Egc+JtYDnk65fHOOgNzJjr7V9P/ED4zfCXR7uSy1n4o+G7CZmCxR32uQQu5Kg8&#13;&#10;LIynv0x056V8veOdU0h/F+oXGlX8M9tdXBuYZ4ZldJUl/eB1YEhlYOGBHUGvnE9bo+ks+WxQkQbT&#13;&#10;g9uOajDY5Ixx0NCTrIn3h9AaQkF89vStkzMkQhWC5HXjHFfc3/BMmVLnxB8QJI02j+w/Ca4Pqtjc&#13;&#10;A/qK+GEYkkkj8K+zf+CSGq/2hqfxEjlkzIsOixgFudscdyv5ciqi/fRM/gZ9nAfJmmsnUipsAjGK&#13;&#10;jOccV0GJBIATUMg469PWrDDIqKQYXOKAPhf/AIKYftOeIfD/AMULL4J+GtSWKw0/SIr/AFYRyjMt&#13;&#10;3LI/lRyKR0jSNZB6+b/sivH/AISfFG6g1CN5tQ8vcoMf7wJlyMY3EZ56Vyn7cvijT/FX7YvxE1e0&#13;&#10;LCOPWYbRw+R89raQWz4z23Qk+nNYvwrtJ4jFeu05hiXDNC5yOOAT245//XXyua+/UcmfpfCyhRw8&#13;&#10;VbfU+6fhr4q8VXl5aaxp2lXQLPv3NBIWYBs4AIAIx36DjqDx7p4O+LnirSfJ0q+sb+K5zgOuj3GC&#13;&#10;hKspGMKcjODux3AHQ/L3wm+Leh6d4e/daCrXKWxOY5Njluc4xjJJBz+HNepfDz45/DeJ59O1m1aK&#13;&#10;3mjlCXMq/dU9MsD0HIz2C8YFeXRqqm9HY+nxNL2i+E+ij8Y77WdGltb24tmZJfLmVplk8uTJwhGM&#13;&#10;5yOnP3hhs8GppetrcakNNf5lmgMkMiHI+UgMCe33l+pJ9OeEcaLq4N54a1ZwsIxBaLNHJCFbbtUb&#13;&#10;NxiLMVIDEFsnCnAxCviFofF/hrU5S8u3VVtxHBJtDCeN4QTkcoGeNyvHKggnHPdgsROONV+p8vnm&#13;&#10;EpVctlZarVHqvl+/1prAE7Qe1TSLgjimiIMDnvX1T1R+akYRm79eaeI88MAcj1pRgHBPFOIUgA9a&#13;&#10;ytZGiI3i4JBqJ1UjBPfipyoJwenSoyAO34VkBWZR5i8/xAfrXI/BWNv+FL+ERjH/ABTFhgen+jR1&#13;&#10;2E58vEv93nFcx8I4vI+E3heE/wAHh6yXH0gStov3QNadMLluSK/Mn/gvb8c9U06/8KfATSvEmoWd&#13;&#10;tLZHVtY02GcCDUY3m2QGVRyRFJbyEBuCZN2MopH6dXAO0Z7HNfiL/wAFBdWg/af/AOCn2v8AhPR9&#13;&#10;TW9sbfUoNAtTG0v+jm1QRXceJAMFbhbn7qhD1Xdne21Lk5uaWy1KhGU5qMd2eDfCv4PfEv4764un&#13;&#10;eFNPllNxJtWUg/vPU57+5r7w+A//AAQM8S+JfDtrrnjzxcLV3UM6xYIB7jgE5x/MV75+zR+z9ofw&#13;&#10;v0mxg8JeHo0e3RY40ij+baAD17k+vc19e+AtK+I0mhxxm6BiV90cSgckDqR1NeDUzrEYiu1T0iux&#13;&#10;9zSyLB4bDqU/el1v+iPj74bf8EDPhpdtHaa/4kcqZfnk2jKjnpkY5/w/C7+0F/wQi+GXwm0ODxf8&#13;&#10;GNabVdYsj5ktpeyNFHOpUgqwXlc+oJHPSvtQaL4/tB5ttM+Rg7TyF5OcDqOnaq2pSeNEjkfWonCA&#13;&#10;cyFiN3Gc4/rWcsxxNPW7+ZosswlVW0S8j4s/ZF/bmtde8dN+zP8AHHTZ9F8W2d0bOzlvp2kN5L8z&#13;&#10;CNiQSGxgK5Y+ZlTuLOM/TV9ZBiSoNfnz/wAFcfCdr8M/i54P/aL8CMth4mh1NGinEgPmSwSLPFIF&#13;&#10;IIJRlGc8EHFfffgvxdp3xG8J6f478PxMdI1rT4L7SppBtaeCaMSJIF6qrIykA4b1Ar0adZV6Mai0&#13;&#10;v+fU+Qx2F+qYmVNbIqXVpt+YDjPpWfdW2ASB+JFdDd2oxj9az57XJIxT5rHKrnN6hbhkwfTtVLwp&#13;&#10;a7/HOm7k4+1y59sW8uP1Fb1/ZZQjk8VR8H2wPjiwXHSaZh+EUg/rWcpXVzVbHVanZ4BGOQM5Fcj4&#13;&#10;mtFkjZWUZxiu91a2ABI7Vw/ip41Ztxxj3rKCu7D2PMPE1g7KRsBIOMdzXD+I9Be8tdgLA+aG5Hse&#13;&#10;P1r0/Vzazbm454xXJarr/g2IPDd+JNPikSTDo95GrLj1BOQar2STDnujjIfCjiMttIHQZFIvhR9x&#13;&#10;dh09a6mTxb4BjhIPijTmPp9tQkfrVceL/BcjeVDq8bnPWIFv/QRVuMF1FzSMeDwk4OSep7VfsvDZ&#13;&#10;jOGUkCr+leKdGvdQmtEsrpY4lTZcPbnZMWHIXBJ475A68ZrrND8PX2rw/aLHSLiSIdJTEVB+hbGa&#13;&#10;wlKjHqik5NHOWXhgk/Mh+grf03wo0iYVMD1x1rXjsBpRzdafOuTyCoIH6113gWw03xJZyXFiCxgn&#13;&#10;MU6sOY3wG2n/AICynjPDCsnWp9GNXOPtvB+QMxE/UVHrWn2Hh+2F7qFtOIy4QmCylnwT3IjViB/t&#13;&#10;HivX7bwjHGMi2Zsf3RUGqafJYwbovD803sinP8q551pPSOh0UPZKonVTceqTs36Ozt9zON/Zz+LX&#13;&#10;wm8JeKFPiGPVTNqDSxWwtdFnlkiaIOdrQxqZssqu4CoSqr8+whlHXXfh6y8XeN77XNJiuPstyY3g&#13;&#10;F1YTW0m3y1A3RzIjr07qK0Pgr8Z/2N/hlf6nc/GHxMll4slXbd2E+l3tyLWAkeWGMUDIpYBX5bIU&#13;&#10;qeBivRPCXhy+1rxRqPiDS4Bc2dxqEr20zA48oudnU5AC7QB2ArhqfWqPvVHvtpY9rHYnJsTyxwNG&#13;&#10;VNK17z5tev2V/XQ4i1+G0gUZtiefStC0+HE/AW3Ppyte3WHhCAoGntVDd+Dj/PWr8XhizUACEVxr&#13;&#10;FVHscPLBM8Ug+HF0q8W+D7iivc49BtgPkjGfcDpRT9rXH+7PwlTwX8dQDj4H6kcEAsPEunY56n7x&#13;&#10;qeLwN8e5HZE+B1/wfl/4qjT8EfXNdLD8U/2j5AFT4RXIBPAbWLQEHPXAJqxa/E79pttrv8J2GcE5&#13;&#10;160B+n3CBX6V8mfO3ZzkPgP9oFQN/wAB9QU/9jRp/wD+urUHgb9obZs/4UPenAHXxXYYPHsP84ro&#13;&#10;P+Fm/tMKpKfC2NsZ4bxRbjPHtbnj8adD8Vf2ooGyvwntCmRuLeMLcHJGe1oT7dKmyfQLy8jFh8Bf&#13;&#10;tFOVRfgTdIcZYN4qseO/p6d/apv+EH/aHQqg+BM5JHUeL7EDr3yvetr/AIWx+00jFk+D9m2OmPG8&#13;&#10;Q/X7B0/z9HJ8Y/2lFTLfBS3yABx8QIeT0PA0/j86aS7C5pGN/wAIF+0LtxN8CbjcBnKeLbE5P/fP&#13;&#10;+c1G3g79oCNcS/s/37cjBXxdYDHH+7W8PjN+0mD+8+CFuWGcY+IUOCO//MN60+P40/tDqC03wQtz&#13;&#10;gYH/ABcOLk/UaZT93zBOXkc+PDPxxtkDN8AtSZiDnPivTvTr279q8x/ad0TXB8Prw/Ej4R+JLC3i&#13;&#10;jDm4s/EGnyFSMdQEYkZ9Bnn6V7U3xl+PrKpb4FWm88c/EJOefT+zx/OuO+M3jrx5rfhK+j+IX7ON&#13;&#10;hPYC3fzwvxCZTtx22WQyfp61nV5OXY0hz3Pzqt38uFArOAuQu/r1Nfo3/wAG6Him3s/jF8WPBjPi&#13;&#10;fV/D2jXyps422k13GTn63i/nX52X8li+pyyWNk9tbfaJPJtTc+Y0UZdiELlRuIHG7aM4zivtb/g3&#13;&#10;3W6l/b219F1SeCNPhPfzzQw7Nlzt1LTYwj7lJCgy7/lKtuRedpZW3TvD5HPLRn6EfEay1vwb41fw&#13;&#10;zb2Mcy3ErTadAAJg5EgMeUVt2QRjHGCO3GdPxN8QIPgHoGr/ABR8cf23Dpy3aRy2epIlpGJJltoY&#13;&#10;vLku/KjVQVdj+8Ay8mA7FFDPjL4x0nwXop+MnibVrazk8HeKry+ilu544VeBLqVXTzJSFjDRcF8j&#13;&#10;5Nw3KrMa+Wf+CmP/AAVS+CvxC0nQfDHwJ+OWk6jpMV7dxeK4LC6EgvkZURIsMcKAPOdZxHII5UgY&#13;&#10;NtJ38lOhOrH921fXf+uppGdNVUqqfLdXt2Pcv+CgXxmuNJ/YsbxL8IvHF/YebpWmXuj66Z7mGY29&#13;&#10;wskiOrTgTb3hVgu7DI7L8ysOPAv2DvAHhy4+Bkvxr1HR9W/tfWZrmS/8S69fx3JvIY55EYREOzxx&#13;&#10;KYvnMioWZGY7lVdvingr9qDTvjv8L4rP44eKrDV4vDlrbaTorQyJFdQaWHAuF2pcQnMStCsEzI0r&#13;&#10;FpRuYB69v+HvxA8OfDL/AIJyeGPCN1cS211q8Oq2MCRXUazmK4vbq4Z22MSp8iZPusTG8iAnOTV1&#13;&#10;4uOHqYeT1Uk7rqrd+tjodHkp0sQtVJP1WvbpdHf6hd+Qh1KfwxrOl2T7T/aF3DGsaq2MO8PmedED&#13;&#10;uGdyLsCkyBArVxXxZ8d3Hw48Ka9rmq6QLo6TpM969skmfNWJSx7EqCSFDFevAyRivNfhZ8Zv2u/G&#13;&#10;3gXUo/h74h0bX76DWjpdjD4ltgplSG1NwyedHIjPL5bIA0uOgLSMWYr3PjCPwX4l8HD9mrxHrkEX&#13;&#10;j3V/htdPqGl3dpi4Z1SWIQK7uPPkQfbOFUmSNXmDKjZfw5YXEw1ktP0/Q76s8A4p0ZO9tU+jPz21&#13;&#10;PV/2ov2h9YfxHcaV4g1q3cu1ulvbSC0jQMTiJBhAARjjJJXkk17L8P7W50n4b+Dba40xrW7fRbxt&#13;&#10;Ujki2P8Aal1nUYn3jAIYCNUIPI2AHkVJc+NvjZ8KNP1/4Vf8LC8M+Ek8Hr9k8K6r4h8iOXUIba4E&#13;&#10;BBSVZGcSRL5iYiG4uNnyEPXU+N7S702DwrDd6rZXdxL4aae8utPj2Q3FxLqF7NNKowMb5ZJG4Crk&#13;&#10;naqjCjshiJznyWSXS1/+GHVwVOlQjVTbb3vbr2+4LC4kICN6dqvByVUbiay7FiQCc/nWjDJuUr6Y&#13;&#10;zVPc4ZLqTqeAcn86+qf+CQOpNH8UPHWk8gS2EUo99joP/apr5UjZSuVOBnqBX1J/wSlH2b476zGD&#13;&#10;xdeDJ5yAO63lslXB2qIxqJKmz7/IyOfWmkZG7NPXJApBhcius5lsRMoPzCuf+KPjS0+Gnw48Q/Ea&#13;&#10;/tWnt/D+h3mpzwLIEMiQQvKyhjwpIQjJ4FdEQMnFZXjHwvofjXwvqXg3xNZ/adN1exmstRtw+3zb&#13;&#10;eVCkiZ7ZViM+9KV7OxUeXnXNt1Pxj/aC+KI+N3xt1H4uaH4Ik0GDxRKXvtLXUBcrZMltGBPHKYY/&#13;&#10;M85lYsjIvlsVIaQSbI8Ox8SeGfDMEeo+LNZ8QXTJOsQGhSwhYZDhl3iV0ibkfMenGDgCtzWfB2p/&#13;&#10;DrxZc+APFDQzX3h+7m0rVEtpiUNxCxilKswBK5QlWIGRg45r1Dwd4BsdO8MJf6Za6dKixbhLdlMx&#13;&#10;AdQBuycZbGPSvm5YuN/3i1P0vD5a5QccP8PTrp06nNaJ8StV8Na1pHhPwxPq8s97cwWM9trMSpcL&#13;&#10;JKQqKMYQblOc7toAZs8GvS/2ktRb4Z+LR8MtSmmt9S/sa2uDMIDMoWQgRxFY5AHJMUrZDHBGCOuP&#13;&#10;MvC/hGy1n4z6Kbi5Dy2uppPHJ5jRqjHchPB2om1mHIPLA9QDX6CftP8AwT+G3xKfwx4t8a3lrbvq&#13;&#10;Gipp0fiJo1D28qFHh3yc/JuDjYcglz2Brz6qoOSkkezShiY0/Zylvp+X/BPn/wDZA+NHw1khtPGs&#13;&#10;1x4v0/UizW9lr3iKaH7JeupLFWEb/JHvUKJWK5ZlGfmFfS3ijXNSi1nw14n1+GWbSYnTVJ9V0zTy&#13;&#10;IxskyLbY7sUlbMIX5yZMS4A8sZj/AGfvhDN8I9Yn0bxno/hm+tJYCTcWumsz3kZB/i3kKpB5BDA8&#13;&#10;/h0vxO07TTpgh0G2gi0+TVrGWbRWRm85vtcSRiMAgIVeVZMkOAEYbRkbInVUKjnFWfRabnJPDc1P&#13;&#10;2dV6PdrS6vr6HpvhTxTo3jvwppnjbQLgzWGrWEV3ZStGVLRSKHQlWAIJUjg81dJGcLWZ4J8L6d4C&#13;&#10;8E6P4E0eR2tNF0u3sLVpcbmjhjWNScADJCjoMVoO2TjPGK+wp86pLm3tr6n5VX9l7eXsvhu7X3tf&#13;&#10;T8BwAJwTTz1AJHJ4qLdxzxz2qRQQM5z2zUvUS2GMMAKMe5Apj4ABxzk596kYHPzEe2Kidvc1EtgK&#13;&#10;upv5dpI+7G1GJ464FZfga3Fl4H0e0TnytKt0GRjpGo/Crniqc23hu/uM4KWkrZ9MITTdEiMOhWcO&#13;&#10;SNtrGo/75FCfugOuCQnPevxc+B/hLRfH/wDwUG+LHxh0y9tdT0TQvHOuX+n3liVeG6Fzqd21tIhX&#13;&#10;go0Su4I64HPr+yfjLVb3QfCuqa7p1o1xcWWnzXEECoWMjojMqgDk5IAwPWvyN/Y4+Glj4S0XxR4S&#13;&#10;0a/hsNTuZoUv4nzKkAVHCRkiT5lDtPt+bdtPOTWVeryUJxW7X/Dnq5ThpVcTGp0i19+tvyPd9Q/4&#13;&#10;KPfEDwc8sHwX+C9rrVtbDY9/eXgVZ2GOUUYO0YYA55yDgdK0Phv/AMFXvid4j1KKx8VeEofDsyuN&#13;&#10;vl3TMGww+Xk9T+X1r5k+LH7Inxc0Bk1XVdZ16a0nkBt7vQTDHbR/7KKFdkznGC+Tg8dK6/8AZ9/Z&#13;&#10;D1HxL8TtD1HXrnUbDSY76K6vLO7KqSEkUsiIANofOCzEnA6k15Eo4WND3Wvle59pSjinXvJP8LH2&#13;&#10;P42/bf8Air4d0SDXbG0uNSWQqVjS+EOR3BduMcD5jkAGs7wJ/wAFRf2jPFVuAv7P0WoW7kJMkuqo&#13;&#10;So4DMHz0742Z443ZGNL/AIKSfsu+IfFenQaT8ELlbN4bNSsZON2FIwpGMscnknggc18ofs6/su/F&#13;&#10;yy8Rmwbxb4k0nUZ5Asu3TbdWYbgWO9oPNTPILq+cdWI689G0YSc2rrvf9DoxFN1ZrlTS8rfqep/8&#13;&#10;FO4dD+N37K9l8cNPsHsZPDut2k13Zz7d8PnTpaSQnHGd8sZB7hVOOa+r/wBmXSLvSv2YPhxpt/C6&#13;&#10;T2/gHRo5o5AAyOtjCCpxxwRj8K8T+O/wg8TXf7KGr/Cvxrq1he32rX+mJd3mm6Y6lZPtdt++MYlk&#13;&#10;B2tGHKpjocdjX014Hu4dV+Hug6pbW3kx3Oi2k0cLHPlhoUYLnvjOPwrsy+qnR5H0b+4+Wz7DzjVV&#13;&#10;To9L+f8AwxBc2wPOOnpVK4tsAsBjj0rbmhBY5XqaqTW2c7fToa7HJHgcpzt5bnkBe/cVV8B2Bm8c&#13;&#10;xSlSQltcEEdAcoOfzNbl3a5DE9ccVL8O9LK6ybsD71pKo4/24j/X9ayc3Z3LSLmuIUgZmByPbrXg&#13;&#10;Hxy+Jtr4RWVBIDMecHsOnWvoHx9PFpeh3Woz/KIoWYn0wM18F/G/xDeeJPFQspLjY95cogJHQs+F&#13;&#10;Hv2+v41rh4qXvMib6FhvF/i3xtpr/abx4rabcAsfymROnPfB546Edc1UtvAVrI4Z0Jz1x1qXU/HX&#13;&#10;w28E24t/EnjLTNLWLEYW/ulgA4U4G/HZlOPRh61teFfHnw+8TySx+F/FlhqUlqkbXK6dcCcxCQEo&#13;&#10;W2Z2hgpIz1AOKwqSbY4kOl/DbTAwcWaMSf4l5FdhoPgSziIBgGfdadpt/Yp8q7+MH/UOP6Vs2OtW&#13;&#10;ivjzh+IIx+lclRSZomjuPgz8IbTxVr4tntg1vBH5l3IF4VAeAT2ySB+Nesa9oNpZ2os7KBY40Xai&#13;&#10;KuABVb9liSym8EazrNtKfOuLpLZ9pODGqhyp/wCBFT+Fb/iJcsxAA47189iq0nieXojshD91c8n8&#13;&#10;S6TuztXv6da7L4E+E0tfDNxeGEA3WoPKTjrhUTP1+TH4VkeIbReXx1PNeifB21iXwJaMgBy8oyP+&#13;&#10;urV0wqNK5NkbNpokW3Bj/SrUuiw+VgW6n3xWlbQIoDYBOO9TTRgxlSP0qXOVxpMueFvhz4QuPhVr&#13;&#10;XiDWPBGmXl0IZ3hurrTo5HURoSmGZSRtbcw54JJHNX/hloyad4dhUjllyfr/AJ/nXESLbxeHdSZI&#13;&#10;B50urxwNIrtx+7jY5X7ucYGcZ6c8CvTfDUX2bR4YyCCIxWbqyryUdbI1UfZxv3NBI1HbNTKo2gda&#13;&#10;jVj0/OpUyx4FdMIdES5ND14GAM/jRSl1Q4xn8KK3UF2M/aM/DVte/aFmkVx8F9YVe7SazpqjHr8s&#13;&#10;jVL/AGl+0azN/wAWgn2tnLSeKbVOPqqN/WqB/aP+J0sgMfwc1ZePnWR4Ezxj/no2KbH+0B8Y2VSn&#13;&#10;wSlPcCTxBFGSf+/Te1fe3h5nkWk+hp21z+0ZIVMnwnslP8SyeOEBHfjbZn196uLdfH1X8uT4TaQx&#13;&#10;wflPjw9PXjTj7/lWEPjp8bpHLx/A2HA7HxjEpP8A5KHtSj42fH2VQY/gdZgYwFfxynT1OLP2ovEL&#13;&#10;NbG/DP8AtAFcyfCXRF44ZvH7n+WmU0/8NEMgaL4caDGNuAH8bSN356aeKxF+KH7R1yT5Pw60m3BO&#13;&#10;dknifzM9PS2Hfmr1p4w/aPZVMvh/wwmOGE1/M4PH+yFzQnETUi80H7RbY/4pDwvH7nxNcPwevS0F&#13;&#10;M8j9oZxmTw34QXHUHVbtiRgHtEO/8qfH4r/aDZc/2J4BB6Zli1I/+g3I/OopvEX7SRGIrL4aIAQR&#13;&#10;nT9WbHr/AMvwp6D5ZD3X9oKJMy+H/AyDbnDXeoE9M9cjFc98QZfjZJ4fuo/EXgzwDeWpifzYVu9U&#13;&#10;VivoCJR785HStKW//aakkRo7r4cLjps0PUj+rXpqtqupftKw2LzSal8PZURMmKXwxPIpAHcNOc//&#13;&#10;AF6yqJOJcLpo/OnxfeafceK9Rk0nQotLtxeOItPgnlkSED+FWlZ3Izn7zE+9dh+yx+3N43/YT+LG&#13;&#10;qfFn4V+HtL1bWtQ8JXWhpDrJlNtbrNc2s/mssTK0hBtVG0Mv3s54wed/aF8WXOp/ETWtbvPDei6X&#13;&#10;cC4KyWnh/TfslrvUBNyxAkKSVyxHUkk8kmvGpHLyNJIxZ2Ykknqe5rop2dNGM/iZ6J8df2pv2hf2&#13;&#10;ntd/4SH4+fF/V/EUwmM0VpPMsdpBIQQXitYgkELEE5ZEUtkkkkk1n+AvD2l39wp1jT2MUh2hmcjq&#13;&#10;Pve/XP8A+uuPtldnCRruZj2619c/sP8A/BOr4lfH2/tNf8Y6i2g6IWUrLMD5zr1O1DgDjBBb1GBU&#13;&#10;Vq9DCU+ao7I2w+FxGMqclJXZ598RPh7rvg74a6N8RfCOoefafaJoNQtILaNobZlK7N7ddzAsefww&#13;&#10;Qc1PBfxZ8Ta9pkUNlfzK9oXf+zjdkxNvC+Y6KVCoxCLkjk7RnIWv2W8G/wDBJf8AZ08bfBi5+EKW&#13;&#10;EkwnRJ5Lq6u3Mk88YIWRipU7vncdeAQBgAY/Pz9qv/gkj8ZP2TPEV1rnhawlv9EYM8Vs3L7Ru4Vs&#13;&#10;EOQvO0gHqAcgZ4KGaYeq7T0T2b2PRxGUYimvc1a3S3/4J7L/AME5/iX4I8bfB0+FNQ8ZRWsukpdy&#13;&#10;XdhZxMmprbPIJpmkLP8AvomO+NmgVZY1kiVZImAlku+IfAeg+NdAtfBWpeJbM6l4fvV1S3F1HJBI&#13;&#10;0lzFbyQQwX32tZbW4Fxcee1zBHnDyoSP35k+FP2d/jzrfwS+LVx9j1K4stO1uM6X4gjSPc8MDyo7&#13;&#10;sELorbTGpIJAYAgnByPrrxD8XY/DviG7v9b8MWVu+jS6Pd3lnb6krrKjhbaykMllEbW1gjsxbskD&#13;&#10;qqPHJcnLb4mXpqPnxFOnFWTer30/qxyYahSjQr1ajbaj7q21utX5Wv53t5njHxH8MeMv2ffEunw2&#13;&#10;FzHBJo9o2n6vqS2VwLloon2v56yjdcRg/eeDEcy+V5auuJH7Dxr4g8F6zF4Z/wCEI8WWWr2lr4ah&#13;&#10;iM9neLNscz3EhR8fck+fLIQCpOCBWN488VaN8QtL8PfDr4u/D7xL4eTWp47nRtfaEeRIkdshit4L&#13;&#10;kvuliRFXy1C5Xzc7FyCeB0HR7Ox+NurWXh9kXSNB0+30q2eNObpiiTu8jZIeRGcgtgZ8wnAJOStg&#13;&#10;qUJ+0T1S+8yp42rKkqLWl7nqVh8wGT34yK1LYkjO7k1kWJUIAPx5rTtiVUMMYz2rltZmt9CwOBkM&#13;&#10;Tivqv/gllIkn7QFxCHBK/Dq8yABwf7Tt+vv0/OvlUbTkZ/OvpT/glFqat+1DrNpI5BTwLcRp83XN&#13;&#10;3av/AEP5U4/GjKp/DZ+iWGUdRSMwIOefSnH5lANRupHXpXUcadhpYr278U1gGTaRTmOcqxppxxig&#13;&#10;LtnwB/wVW+BFx4V+JNj+0JpdpAuneIlg03VpDMTJ/aEUT+WSrHo9tEAAowDA5bBYZ+fLHxFJpvh4&#13;&#10;wLhi6ZiDOQMkd/Sv0t/bS+Cdz8fP2ddf8EaLYRXGswxJf6AGhDv9sgbeI49zKFeVPMgDE4UTknI4&#13;&#10;r8sopYdV8OC3S4McqODBPEoJCsOcZyPfJB6V8xm1D2ddSWz1/wAz9J4UzGTwrg3rHT5dP8vkaXhz&#13;&#10;TPGl3qVtD4c1ZbaMXyXVyyQ5M5UY2u3O1QcN8oDZBwcEivr74XS/G3x94VuNG1rxXa3Phm50dbK4&#13;&#10;0Ka3Ekccqs5M8chIZXO9RnaVHlDAU7i3xX4D8NfE60uZFT40JBGJt8Ul9ocUjAEjCnymi4GOvU5P&#13;&#10;tj6I+Gvw4+MrWj5/aYeyLEMlvofhOFEHXOWuGuN2exBAHXBrza0YLVyX4/5H1NGVSa5lFp/L/M7v&#13;&#10;4S+P/E3gzxEfhvr2rzvLpOV0+4kJ3TWxcld2eCQTg8DkEgYPH1p8Kojq7G+vpIpXiyRI+TICr5Vk&#13;&#10;24C8YyepHHIJx8g6P4Ov7fxzb3niDWrvUZLOx8u3vbwRLLI8nEmdioucxRngAAseg4r6/wDAl/N4&#13;&#10;J+Et94yGhyXsgglmgsrWZfMuVhj2oikkKGdkbac4w65PWjKKbxGL11S1PH4sxvssF2lLT+vkd05I&#13;&#10;OcnjpSBgax/B3jFPFunym6sBY6jZy+Vqel/almazdlDorOnyEtE0Uo2k4WVQcNkDU34BYCvtT8oJ&#13;&#10;ATu+UigzHlck89BUW8Dnp+NJ5gByGHJ9axejLTJg/HFIT6jqeKjWRjwF4pWckct9SakZjfEebyPA&#13;&#10;WtS910i5Oc4/5ZNWikaR2yRqc7QAP5VjfFmQQ/DDxHJIfuaFeH8BA5/pW4ynrnNTshdSC4huJYzF&#13;&#10;aXfkSsMRTBNxjY9Gx3wece1fkX4Xm8I+BviF4h0HRm8hZJ7YzMzsHLMpl8thkg7FlVAy4BCrwCTX&#13;&#10;67OTH+8VsEcg571+T3/BVD4L6J+zv8W7a68BW1/Fp3iCxW9El5I8g88yypJBE+OUijithgncqzKS&#13;&#10;zEgjOpR9q7eX+R6+V4xYZuPVtP7r/wCZ9M/D/wCOfw38G/DGfULqK0eGGEvsaMFRge2f59WrkvBP&#13;&#10;7QHwo8MfEebU/iJ4zudO8R31zBPpXhvescdva7NyFl2lndgxckHACAcFWFfCHxc+KfjSx8HeHLDw&#13;&#10;jc3BtHEklwIwhM04KmPccAgRgMRzglwcZVaxNO8M6z8YvFtn4i8Q+JNbS8g2BXXSZJZYihG0rIJc&#13;&#10;Iw7EkdAe2a4KeXqUOacrLW2lz7RZlOdb2dCk5PS+tj9ofiB+0L8DfHPhy1h8T/E+x8Oa3qlmr6TF&#13;&#10;PdRxyM+RscRuwMq5K/KCC2cZ7jhPgj+0X4Y8banfeGfFmj/Yte0tzFex9GJxkEMp5BBBBHrX56+H&#13;&#10;vgfq+kzzfEbxD8RdfuruG9SSO8PhW5vLsIEVBGrB5G3FUCKuSArYHTFX/gh8VfG8/wC0dpuo2l3c&#13;&#10;X7ZuNP1eS7tpraTaJCYppEkUNkFmGD/z0AzXPWwnInOMr230sjrliKlKcadek4c22qbP0A+Jut3K&#13;&#10;20Oj+G9XS2e91myjjlklG2FXlGWYk8KOM9CRkA5Ir6A8P2tpb+F9NtbFAsMenwpEqxbAFEagAL/D&#13;&#10;x27dK+QfgtZ6t8aPjJD4c0+4eOzhuZb+8llQkQw2xUCRVcjf++aOMKpG3zXbkA5+zLe1Wys4rK3y&#13;&#10;Y4Yljj3Nk7QABk9zx1pYODpq9tz5fPMRCfLST1Tb/BIqTQZbgVXktwAeOe1aTxqRhgQe2KgaE9SM&#13;&#10;5HSupu3U+eMa5h3ZBH4Yq/8ADuxJMUoQ8Q3ALdhkwf4fpSz23yklK2fhdapLYTxRgbo8ZHpn/wDZ&#13;&#10;rKpNcjsOKu7HGftGtLYfDa/dAQZAkeR7uMj8Rmvzj/aH8T694OF94z8PeUt9pcD3do08KyoJIhvU&#13;&#10;sjqVcAqMqwIPQgiv0w/aV0lrz4Z3cqr/AKqeJm+m8L/Wvz3/AGgPh6+u6bf6aYOLm3liJK5xuUrn&#13;&#10;8jXZgpx9jd9zKpH95Y+RdH/bp/aXuXeCTxXaRkEYK6bEM5zntWq/7aX7TpUtF8QUj285TTLc4zg9&#13;&#10;4zXnA8DXcWoSaeENtcpIY5I5Is7HBwVIPoQRUzfCvx0JvOjvweeGVSn8hgV0yjh09Uiox0PTIf2w&#13;&#10;P2vnlRIvGtxmRMxKuiW/zr6geVyPepD+17+2irBYPiRfQM33M6Napu5xxmHnmvOIfB19oM32/wAZ&#13;&#10;6xOm9WWFJbmRnnk2nagwGJJPTOB7iu3+H3wt8SeNoprzQvDfiCEzSE6eum2VxLc7M537jERwvBKk&#13;&#10;HK9cA1pGhh5K6S/QLSvoe8/s3ft0/tqwaLqHhvVvi0I/s8itbKNA07dKrB3ZmcW+ZD05JJAGOigD&#13;&#10;tbv9tX9rq6ZjL8U2YFen9hWORj6Q96wbH9jLxJpH7M2p/FzxXH4ggv7m5+y2WlmOQXMaoCskriUB&#13;&#10;g3zDC4XKqSAcqB8va/43+Ivw8vpLu08SaxseQrs1OOOU5J4/dMdwYhQFLANtHBI4rheV0K03KKjf&#13;&#10;0NnVnTSTTPpnWP2y/wBqWViknxRckdR/Ytl/8Yr9Iv2ZNRv9S+A3g7VNTuzcXGo+GrK+upmRVLzT&#13;&#10;wpNIcKABl3bgAAelfj3+zt4vPxz8V2Hg7XtQt7W6uLyK2kukKIz5+9J5bP8AIQAxPIGRgAZAr9qf&#13;&#10;BMI/4RXSWS3EQOmW/wC6CbAn7tflx/DjpjtXkY+jToSUFGz6mlNuSuzqrN9xB46cD2q6samPv1GQ&#13;&#10;D2qhYZUA5Iq60oC7c15L3N1blKOlWUJ+3RSJkS60sig+0Ea/zBrvreRY4FCoOF4rgfDF2uoJvLZB&#13;&#10;1SZRj/Zk2f8AsuK72JTsCZ6DqajDpc7fmzSd0kvItLN8w+XNSxPtIB7+hqpFgZHv3qdWDDOOh713&#13;&#10;pmT1LP8ArOTj/vqioxIMYY4980Vd2Z8p+A8nxp1hpN1r8HfEpXH/AC8SQJycdwW/z9OWN8XfHrFP&#13;&#10;s/wIvpOOVm8RJFn8rZsdqoSfFe4kybL4ReK3x93z7qCLPXrhXp0fxZ8WBsR/AC/mHYzeLViz6niy&#13;&#10;avvFFHmXNa3+KnxH8vd/wzqhOMjzPG4GP/JIf5NI3xE+MNymbH4J6Zan0k8VtL7Y/wBStZh+JvxE&#13;&#10;lQC1/Z8tkOchpvGbucY44W1T/Pen/wDCe/GaQjyfhH4dhHX/AEjWriUfTCyIadl2Fc2rTxf8epJC&#13;&#10;8XgPwtGNpBF1e3MnPr8kqVrReK/2hGUJD4Y+HcQzuImtNTcj0GRegfpXKw+Nv2gFYRx+Bvh7GrDG&#13;&#10;ZYNSkYfiL4D9KvDxN+0FcEeXB4Ct+2yLR7ph/wCRJ3x/9elyyEmjcl1z9pOaUFf+FdwDk/udJ1Dp&#13;&#10;/wADumz0pkdz+0Y/yv4t8IxhW3fudDdsHHT9454H+c1jeb+0LP8AM3jLwxbkn5mi8L2shH/f6Fua&#13;&#10;sLqH7RIfa/x206BSRiO38D6PwfYm0zQoyYc8TYt9Q/aIVio+Jfh+HJOVi8H2T4Of9uM0mu6n+0U9&#13;&#10;nJNF8ebG1KjO2z8EaUoP1JgrGWy/aB1IbX/aV1UnofsmgWESj1H7uJata54K/aQi8N3mrTftC+Mn&#13;&#10;itrZ5XFu5iUKoLHBjxtGM88YxSlBpXCM/ePz+/ao+IXjLxx4/wBRuPHOux6nfWcwszeJp9tbFo4y&#13;&#10;2Ny28aKWyepBOOM4AryRCc+Y/HvmvSf2rvE/i/XPi9qOk+Mtb12/uNNcW6N4iuZ5bmOIDKKfOJZV&#13;&#10;w24LwPnJ75o/Zm+DGofFfxgk8qtHptlKpubgNhvUqh/vY6EcrkEYOKbqQoUOeWiRUKNSvXVOGrZ6&#13;&#10;X+w1+yzL8SfEMfjbxhpjf2XaThoIrhDtuJFb7u09VUj5s8ZAXnDAfrZ8B9Kj0XSrWxigWNIkVVVV&#13;&#10;xwFGK+V/hR/afgfRLfS/C/gnT5bK1iWGG2F4I2AA+UqMYGPT0r2f4X/HiWOf+yNW0C50uccIJmWR&#13;&#10;DgjHzL39q+JzHFVMXV5m9Fsj9FyzAwwNBU0tXu+7PtT4Y3ckM0Xl3BV93DbuR0rvvHXgOL4heG30&#13;&#10;jxBapfQzRbTHMNwII9evevlLTfjheaJZDV2MrKhyERAS3I6V0Hg39v8A8aT6ukE2j6fpWnLJ5Ul/&#13;&#10;qd4DvOMhRjCk47HJ59qxpV6fJySLr4Ovzc8Ufm3/AMFo/wBgu2/Zs+IulfGrwHC0ekeIrl4b2AH/&#13;&#10;AFV2gDAfV03EcYzGx4yKp/AbxX+yZrPgGz+E/ivx8nhnxReTi58U2/iMlNJ8URGDbDE8zMyQ+TF5&#13;&#10;RjJ8uSOYFoRlyx/Qn/gqD4P0H9p3/gn9488ST6tYy3nhXSZfElrd2gO1WsUaeQAZ/jhWWPuMuGxx&#13;&#10;X5Nab8PPDVxpd3Y/ErTrrRdS8U6XbXWgax8ghgtmhJWWbDBcSyKdwbLuVCKAzYr6bLa8ZYO0teXT&#13;&#10;zt3+R8jmeCqrG3ho391+3zPc/wBrPxn4z8HGTwJb+E7eYao9vpOi6JcJDLY6hK58u2hZZMxMhYBg&#13;&#10;HzsGTxt457xZ8HPC/wAIrzRfB/hmLzDB4Ws5b3UTbNFLqFxJLcNLcSI5LqzvltrH5BhBgKAG/sO+&#13;&#10;E/hbY/GbRNMjvb3Udl7qDeG7aTUp1SwdrKdkMkBZopj9nS42yKEG67lJVv3Qi9f/AGp/DdpZ+ILP&#13;&#10;XQhM1zbtFI2f4Y2yoxn1kY/U10ynFJKOx5TpTjUfPueRWxKqF4GBxmtCGQHggDPeqSoFPyj6VPEz&#13;&#10;A4A/Glux2si/HKCQQele/f8ABLy7Fl+14UcH/T/DlxAuOxX95z+CGvnpCCdpPTriveP+CcE4tf2u&#13;&#10;vDKh+bm21CIjPpZyvn/x2lH40Z1PgZ+nIOV5P401pRjmvOv2iv2sPgF+yt4WHin44fEax0hZo3bT&#13;&#10;9OBMt7qBVlUiC3TMkuGkQM4GyPeC7IvzV+VH7ZP/AAXI/aA+MGrXHhr9niaf4e+FQksJlgeN9Xv1&#13;&#10;LsFlkuAD9kOwRkR25DI3mAzygrt9Klh6tbVLTucLaR+zJcPkhCcAk4HQV8+fHX/gqD+wr+z7bTL4&#13;&#10;u/aH0PUdRiFwq6J4VuBqt2Z4fvQOLbeltIT8o+0NEpORuGDj8Hvit8ePjJ8Zo7T/AIW58XvE/iw6&#13;&#10;eW/s8+JfEFzqBtt3Uxm4dimcc4xnArhmIJ9vStnhFF6u4J3P0j/ay/4OG/iL4x0688J/shfDx/CU&#13;&#10;Duoi8XeIvJutSZPkOIrQB7e3fcHQlnuQyNlRG+CvmHhrWf7L0e3g1W7aZoD5UtywPzkHBJJyckjO&#13;&#10;Se+K+MbJI2uYWckDzVY89cGvrf4c3Mmq6Ur3SbZbtTcBc/eDnOR7HPFeBn0YwjBLz/Q+v4V/iVLb&#13;&#10;6fqex+Cm0jWLu1DblgJxdNGxDEE46g8DB619bfAw/DbS9NjsrpjvlQlJpLhnBAI6EtkDp7DIHvXx&#13;&#10;B8K/DHi3XPES2fhUO8YbN1ER8sY5AOWBx6gDrjHqK+gvhv4b8N3Ns+dTud0bGG4jR3ADKxG38+Bt&#13;&#10;yK+NxFZUvdtc/SsNKdWlZ6Hutvq3h7xj8TbOz0G1M1hp1wEvb4cQk7gCoI5Zhgq23O3dzWB+3n+2&#13;&#10;b8T/ANlP9snwx8M/CPiIan4Q1rwvDfa/4O1exgP9nOJLlZpIbiKNZ4jJJCgUyyTIheXEZXy1Tuv2&#13;&#10;cNBsr+CTxTKirpliwS2t41DC7ZHG6MnICIecuWBAB25cojfAn7Vfxa1v9o79o3xJ8dbnSZRpsksO&#13;&#10;maBOEjy2lwq/74EEuFaTfLmRVyksXdSK+o4Iy6tmGaO69xL3u3p6nwvGeJo08KoXvK+nr1P0x/ZX&#13;&#10;+LngP4p6/wCNNf8AB/iGCWPVNUtLyxsp5VS6ECaZZQuzQ7iwCzK6FhlCV+VmBDH18OPXFfiVpTeJ&#13;&#10;NBePUNE8RMqK6y2dxbTsskTBtylSDkcgEYI55r3b4Yf8FHP2o/hlZrp974wtfEtssTLHD4ptmuZF&#13;&#10;Zm3b/OV0nY9QA0jKAenAx+kYzhKsnzYaV12e/wB/X8D84p4xP4vwP0+JJBHWo/M9BXy78BP+CoHw&#13;&#10;68eGHRfi5oD+GLxwqjUraRriykbHJYbRJACxAGQ6jks6gZr6Z0zUtO1iwg1jR9RgvLS6iWW1u7WZ&#13;&#10;ZIpo2GVdGUkMpHIIODXy2LwGLwM+WvBr8vv2OmnVp1VeLLisynINKuCcsfoDTVBP9aeigDPf0zXG&#13;&#10;1c2Vkc78YIzL8JvFCDOW8O3oH/fh66RgMkFh71z3xcia5+GXiDTYZEE15ol3BbK8yx+ZK8LhVBYg&#13;&#10;AkkDrXLeN/2jdH0CCYeHNNF3KudjztsTII6jrgg9c59jXp5fkmZZtK2GpuS77L73ocmKzDCYJXqz&#13;&#10;t+f3HosqoqGR2CqAcsTjAr8+/wDgt/d/Dzxf8HvD2teDvFtnqfifwxrjrNptld+aosLlMT7wgKiU&#13;&#10;TQWjKGYEKJMA5rtPj9+0L451/RZZNR1iRIVZmjt7dwkagHK8D7xGcZ6kEjOK+NviddrrWnXemToF&#13;&#10;k1HIUkkfcyVXk56O56+vqc/TY/gvEZNlUsbXnzSVvditEut3108l6nFlWd08yzOOHpxtF9Xve2mh&#13;&#10;8xaJ49m1TUrO11J3a0hkLxRRkk7yMZA9eMY79OK9n0C5+KlnYw674C8Z2v2VkDLYs8Lum4kkASAq&#13;&#10;GYDhT/eGB6eH+Nvh7qml6vLJaw7JS5LL/e5JyPepPDfiDxvodrJpmkrdhZDhkjJBQ4PPoOvX8upr&#13;&#10;4ytQpVIqUGj7WhisTharUr+q0Z9f+Dvix8SPB+k2j+MPF1lemSZcJZG3QwKzE4doQm5uB8ued2Mc&#13;&#10;muR8NfGG+l+I99qVpZXE9/qjLZ2P2a3aaRVeVWiiRUXJd2wgQZYnGM5AryTTtT+JGqGDQbHw7JbJ&#13;&#10;K+JFLmSRunIC4HBPA6Dp2r7F/YG/ZytvCepx/FHxfp5kurNW+xzSgssLMuGdSR8zlSRvwCFYoOC2&#13;&#10;fMq4ejBe9q5WSS6nqQxuMxMr3do6tv8A4J9kfsA/BTXfhN4P12Px7pdvb+J7q8tk1eCC4MotkFsk&#13;&#10;0VsW3FWZBcOHZeC5YBnVVY++Nb4PAFeG/BX4uXPhjT3kurOCaxludt7+9VJEdMRb1ZsbgVVAFY4A&#13;&#10;CoCuFB940y/03XrJNR0q582JxkHaQy8ZwykAqcHoQDXsZ9w1mGQ1P3sbwe0lt6Ps/L7rnxWBznD5&#13;&#10;q3JP3+qe/wDwUVjCpPzJ+lRvaLjgYz3NaM0ccAMk0qKMc7yKxNZ+IXw80ElNc8daNZkZ3C61SKP/&#13;&#10;ANCYV8vN3PUirsW4gwjLk5xxiuh+FWnsjXyFODbQMPqWmGP/AB2uMi+Jvwz1a2ludG+IGh3cUJxP&#13;&#10;NbarFIqE9iVYgfjXofwdvNH8RaRPq+g6pDdwlY4DNbOHTcjyMQGGQfvjp/SsKrtTZcY6mJ8ddEa5&#13;&#10;+GmpIqjiONm47LIrH+VfIvjvwFDfwtL5PXqMV90fEbTFvfBWqRFASbCXr6hTXzFquii4jaORcEdK&#13;&#10;6cFJ+ya8zOr8dz4J/aF/Yx13xT4hHi/4bX8NrdSrjUbS5u5Y4piB8sibAcOQMEHCnAPB3FuU1H9n&#13;&#10;X4n/AAy+HOtfEfxt450yy07QdLa+1DztRnLHbyIUJADSO2ERc/MxCg819za94aVJTvj5HfFfK/8A&#13;&#10;wVOHi2++HHgv9lnwDZ3Umr+PNci1DV1s92VsY2CWsUnRWR5d82M5X7KCcDkdVL2lSooSei/IpR/l&#13;&#10;3Z5V+wD+yH4+/bI8Zn4neNJbm00YTfvrtk+ZUU5EMG7O3KnlumGDENuOP2c/ZW/Zm+AHwU8Nr/ZP&#13;&#10;grTI3aLD3MqK8smBzudvmbqTjOBnjFeH/s+/C7Sfgh8HtH8HaQtnplpp1kkRLyrGZWA+Zjk5bJ3H&#13;&#10;JyTXdt4pnNokK6mHQDgLNnr6c15tXF1Ktbm+ytkfXYbAUqdDlju92dz8XdD8KfEiM6Kmm2sNmuRD&#13;&#10;awxqFXpzgAAfUdK/O7/goB+whe+A9IuviN4G0t7mKMKz2M6s+V5BEbAEkY4CsCRubaxwiD7Z0PXL&#13;&#10;231b7R9sw6/c3c/zq18QNNvPFWlSQeLtMe5tJ4iJUniLK6n1z2/yKwhia1GftE9fwOitg6FSn7Nr&#13;&#10;T8T8E9asrefWIms5jE8sCT2jtER50TAMu3AGCcjGMAbhyO37Qf8ABKL47638d/2VbObxOzS33h3U&#13;&#10;pdJF9MV8y6iRUkjaTbx5qpKqtklmwHYkuSfzj/4KVfA2D4dfEC61GwjcLPcPqOjXRmeR7mKTc1xE&#13;&#10;7SZJkSbfINz4KShUVQm0fW3/AAQq8caf4m8AeINFFpMlzpd29y0rMvlyJdJbqdqjkOGtPmZidwZM&#13;&#10;fdYV6WNqU8XhI1Op8nVoSw1aUD9Cogqj5RyO2KdJINu3Pr0qFJR5alT1HrTJZBs7ADjpXzk46iWh&#13;&#10;U+GxY2ojZsk61fYIHb7VLXo6EAAd+9edeAf+WO0fLJeXEmR6NKzf1r0IPnBDZIHc1hhno792b1/i&#13;&#10;XoTo5P8AFUqtuPTHOciqyP7npzmniQqME12pmNmyyX42sFPPeiuf8QfEfwB4SvU07xX450fS55Y/&#13;&#10;Njt9R1SGF3TONwV2BIyCM9M0VRJ+DcnjfxKjg2vwZ1m4XjaLrXoYD074tXx/Wn/8Jz46KZj/AGf1&#13;&#10;VT/HN43zj6gWi/5zWq2pfEnJEHwWedSMYuPGcUJJ+gsz/PtVefUfitM/mR/B3SrXGB/pXi55wB6/&#13;&#10;JEn+Nfod11ueTouhlS+Kviy7Rm2+EOhQkrk+frtxKD/3w8f14qSPxL8cHIeLwT8PoPmHEtvqMjfn&#13;&#10;9tx+lXAvxoMvmQeGvAUAOcrd/wBpTbf++bhQadNb/Gy4di1x4HtP7rWmiXL7eRz++mbmjfuSRfa/&#13;&#10;jzeN81z4EtcjgQaJM/H0ld8//X/K9ZwfHIqGb4naFa5PJtfA2lvj6ebbMaLXQvjQIOfi/pVrntb+&#13;&#10;BNNfH0MsTH+fSr1v4M+Kl223Vf2g70pnP+h+HdOtWGe4MUI9vxqrE3AWfxikGy7/AGhyiEYIt/CG&#13;&#10;lQjB9DHApFWrLwp8W2YSx/tBeLwc8tptybXnsP3JXFaOmfD7xWVP/F/viJvOcf2f4qubYMO3ELLj&#13;&#10;8K01/Zv8Z+JVM114m+KurRogJ+2+JdTnRR65YkU1HsguUYPg38c/EsYC/GD4034IzttvFmqMPwAY&#13;&#10;iub+IX7MHjVNHuTrviD4iOWUnOua9dqC20jnziBnkDnrnFXde/Zq+ENjO8Pjfw/+96sdc1RkY47k&#13;&#10;yuv61zmv/AP9kiysJDBrPwys5FJ2mfx5piMp9NrXWc+2KfK7Bdpnwhe/DW6g+Mev/BrxTaRJrd9e&#13;&#10;qkVyXFwYrh2804aPcGDK+5mDdFI6mvov9iPwZ/wjHh290PUZEeYak4JQ4LJtTDYPIBIcD6exrxj4&#13;&#10;o+HNI+Ev7TFjr2g+NdDl00X1tM+oaDqMd7DBbEiOXmDcCwTfleSTj1r6d+GOi2+g6it/azZivY99&#13;&#10;vhAyhMAoiSBm8xB87KSc4k6nAr53N6soR5Oktfmj63h6jSqtVH8UXb5P+mdf4r/Z48XfEQyxWfj3&#13;&#10;XdJt3g2WzaVcMrQsHDb/AJHTccArz/Cxxg4K9n4G+Bvj74YeF4L3VviVqurwW9ksW/WraUzy3Pms&#13;&#10;3m+bLczMcqVj8sYXCK4Knf5npH7P/iO2TMN1FvVcEFiPWk+O/wAYdN8RXMfw80KBI5YHM1zcOPlB&#13;&#10;UHCLjqeR6fjmvmvrFSVPke3oj7eeDpwmqsd3/Wx9D/DX4FzfE39mu11rTQpvCXEwixuJXBwp6Zzk&#13;&#10;V8//AAi/4Ju/D68+O3/C5fi9oeqeI7ySxks722utTg+wTLJG0bOIzG0yLtYkRLKqK2GChlVh9Hfs&#13;&#10;LftDeENH+ESeFPFniSysxb3CNJNO+1ouGVup5zweh6YrD+LPxkfwr8VJX07UY7/TL2YPY6nFGoS4&#13;&#10;yFZlJUABgxYdOQOucitHOOHSnTdm9GcipVK85Uqiuk7q57P4m+Dfwo8LfAfXfBfhzwhF9k1Lw5d2&#13;&#10;1xpYuJJBcxvbshjO5ifmBx1zzX5K/tR/B3wDZeOvFnw18cXOsjSfhz4UgsPCEWm6bcPD9pdWvpPt&#13;&#10;EoRo4nRrpYHMzKgWckeWcMv6peDPi/4d1DQp/FfiXxLBp+n6VYNdXt9dyqkdrEoyXdm+VQBySeOM&#13;&#10;9K/LD9qP4xan4K/bT+Ll1pHjnWtFtr660+OObQLZZlmi+yAmeSNZYVaV8q4csNhYhQq4VfRy2VWV&#13;&#10;aXsnbTbZPVHg8RKFDDKL1fMtd+/mcD+y98QLP4jf8FF/h7eaNqUc9nFoN7aukCOqJ5Gj6iI4/mVS&#13;&#10;QiCJRnO1QFBwoVfpT9rGy2zaZD6G46f9sv8AGvn3/gm1+zr451X9p7wd4/PhbxEmn2+pSx3eppos&#13;&#10;7xEyA20oecRMqYWWUsXZB8hGd2Fb9Dvjr+yz8H/ib4rtfh14d+OWm2vi+2AkOgz3tvcXUdtIyF5W&#13;&#10;tVdJduxQQ2QPXOa9bE4ilSUV23PlXSqSrOdtHrpsfABhMb4weT3FSpCVOCM+pxzWn8UfCviv4ffG&#13;&#10;/Vfg00PhrWrvS3bzDonilYWUBGkKyPqcVlbiQIFJjinlOX2ruZXC8v8A8JjqOneF7zxl4t+FfjnQ&#13;&#10;tKsbgwz6leeD7ue03B9uBc2iTQH5uP8AWVUKtOaTi1qTNcq1NxYsHcAR9O9dj8F/jhp/7NHjFvjn&#13;&#10;fSWKyeGtB1u6sItSlZILu+Ol3CWls5XkCa5aKLI5zIK8p0z45fBnUoIZ4Pir4fXziBHDPq0UUpJ7&#13;&#10;GORg6n2IBry/9tDx/eQSab8OLKVlgurdNRujGzDzE3OkS5BwyllckHoY0NdNCnKdaK/qxjUajTbO&#13;&#10;Q+Lfxt+Knx78WT/EH4v+PdR8Q61crtn1HUZlZim5mEaKoVIYwzsVijVI03HaqjiuHuowV3jAJP5V&#13;&#10;DoVy5eeF3yA35VPIeTGT+tfUuSnBJaHmWKMkYI3BvwFM8lACwzUmSHKgYJ7DtSMki8YJAPUVg4jI&#13;&#10;lDJ/DzX03+zZq2oeJk8NXFqSwiIsr6VeVj2AJsOB12LGxH+3nuBXzaYMgMvtkYrufgr8c/F3wY1N&#13;&#10;7jQLS0vLeZt0lneoxAPQtEykGNyAAThlYBdysVQr5Gb4CpjMNan8S2PbyLMKeX45Tq/A9/LzPtjx&#13;&#10;J8KNc8HeJba58M6w8lxfZa2a24EYIySSDxg/+g+1fTX7I/7OkGo6NEupX5mwGe5QTqzXPoGJJx82&#13;&#10;OSByR1PB/OFv+CnXxM09438J+A9Chz8sw1i4lvN4/wBjyTBsyMZB3dOtc14j/aP+PHxmszo3xC+J&#13;&#10;upPpErbhoVs4trMDeroHhiCiXYyqVaXey4+9mvlsLwtmmNmoytHzev5f5o+2xvF2V0KUlh25SflZ&#13;&#10;fj/kfb/7e3/BRP4beK/hfZfsxfssTK2nWlu9p4l8U2bbbe+U4863txk+fHKygSzH5JVXZHuhKmvl&#13;&#10;zRPid4pvNkMkyhlP7yQ8YHvXnuj6K1u4jE67GAZWyMDmumGixXFsbOLxIscci4litJSWmHBw23oM&#13;&#10;jOD6Cv2HI8spZRhFSoL17t92fl2YY2rjq/tKr/4Bva54+s9UB0qwkuZZpHJmnsrh7fcxAyWaNlZj&#13;&#10;7npip9Nu9T0yAXeparIQLYRW9lIFZQeu9mAErn3Zz0rP0TS9P0CALbWax7RzuJycdzzVbUNRlvZ8&#13;&#10;lzjPevfvJK7ep59k3odf4f8AGviKARy6hBb3i7QHaxYIS7SY/wBXIflRUIJPmsxKnC8gV77+yv8A&#13;&#10;treNvghqIufCl+dR0O5nSTVfDd8zJG7FFLFQRutp9hXJ2hhhBIjBVA+UJb5rVo4Y5ioJwCD0rf8A&#13;&#10;CerSCG5kj2LcSQAee+VJKbim4jnaNzdjjcSByamcKWKpulWjzRZm1yPmjoz9nfCH7Wv7PnjTw5Ye&#13;&#10;ItD8dmQ39t5q6bHYTTXkBABeOSGBXZXTPOMjHzAlSGN/xX8ZdIt4BD4WJmZ15upoyqoCOysAcj34&#13;&#10;46GvyK/Y8/au1XwP8VEfWLqe1jEwsvEOn7vkntixBlUBWYSxElwF5O0qCAzbvvnxJqt4ZiS7mKBc&#13;&#10;mIPgu3vWGQ8GZTVqOvUk5pPSL0S7X7/gvI8zOM5xuHtSguW636/Lsdd4p8Yalrc7G7maZieWnJPp&#13;&#10;0HAH0HArz7xpewxyCfHzA4yfX0rVt/EFprGm2Wp2Lh1lUIxIwQc4wfxrl/H0reXKu4qAQQT0zX6V&#13;&#10;Qw9OklCmkkuiPjKlSc25Sd2ed/Ea7TUrW4gt7pldQXJRhuXjBPPp1/Cvm/4k2dze6XcR2ruk9th1&#13;&#10;YDLIVOQcA8kEA46HHPpXuHxMlOg6la+KYEOGGy5XjDL/AJFec+L9A+yax5sSs1veoDG5UlWUjg/d&#13;&#10;+mSSeT7VnmeFjicDKi1dPdeTPQyys8NiI1E7Pp6nnWneHdK+IehJc31qiXcfyuNvT6E9j/I+lXfD&#13;&#10;/wAGWh162sXs0MLsAZpIydhyOSevr0rc+F/hDVNN+Ig8NLAXS6ctDC20B16kDcfvAc8A8ZPAFfSX&#13;&#10;h34aaXoV4s09g0owMof4T7V/KHEOExeQ5jPCy23j6P8Aqx/SGR18HnWAhiNL7P1Ri/Cz9mfw1aRp&#13;&#10;cC2iW1Lq37xCTL8vJOcEHPp/PivQLvxJZnVV+HPhiIR2enMrXkoClXlOGEYySQVGHPAxlAp4cDH+&#13;&#10;MXjjWfCfhm20bwPCtvqGpSC3sZJAG2ZB3SkFhuWNAz7dwLBdo5Iqn8FfD+laVot0q3Xl+RvEskrD&#13;&#10;zJWb5nmYgDc7MXd2xlmYnknn6zw04bqZtj/7TxWtOk/dXefT/wAB39bHyvH+ewyzA/UcNpOotfKP&#13;&#10;/B29Lnrnw6vI5PC5XBEkk3nOhHIyTgf98uM+tel6JaeEtdhOlS6WkqRsGMEsQMII4+T+5wAMLgDH&#13;&#10;A658b+FviSK78BjWpH2Xd3eSG2idR93dtQjbgYwATjtmvQfC+tRadBbiyUbuAWl7+pNfv+Iw1HE0&#13;&#10;pU6sVKL3TV0fiFGrUozUoOzXVCa3+yPofiG7tdWj8c65fWtrMk7aHdLYxQzSxurxl3htY5WCyKr7&#13;&#10;fMVGxtdXUkHgp/hpcy+I74TWZi8i8eMqUKkc+hHHWvoJNYm0949QtnzE5AlUHOM9DTr7Q9F8T6h/&#13;&#10;a6T+TcNHslBPyyY+6T6HkjPcYB6DH5JxP4f4dUHicvi7rVwvfTrbrddtb9D7zJuKKvtFRxTWv2vP&#13;&#10;zPIvCfgG0n1Nbc2wZd2XytfYv7O2l2+n+Angt4lVResAFGBxHGK8d03whBpOZdg3E8GvcfgbAYvB&#13;&#10;L5PW/cj/AL5Qf0r8hxtFUaDVrO59oqjqzTvobfiCy+1aZc23aSB1P4givmjX9MFtdmLHJr6mu0V4&#13;&#10;2AHUd68A8aaFJHreSnBDDHuCa5cHO0mgqHlut6Xbqft9xEGiiO+RWOAVHUZGMfmK8vvvDGlfFf8A&#13;&#10;aOX4x+INXhV9FW0tNG8KJYSCaeRpLiAXxmciOKNEupgqE+Y7GYbF2wfaPb/FWizxacsUMLMzzKCV&#13;&#10;QHYCcbsH0OD+Fcouj6V4Cum8TagXvdWluXNrcPMEUTFmCqxZgkcaRu6qWOFJDMeGau9+8mu5phU5&#13;&#10;V423ucB8RvFP7IPh3UtZtvj7430PTnhJNuviTVA88sxfEccRlK5A44QvsIxgY4ofs46THN4nvvCv&#13;&#10;wv11L3RCkV7p7RXizII5CVUKwY4HGcejKcYYE+n+PIPDPjzTIb/4meCNW0zUY7dZINRsJ7i0leJt&#13;&#10;pRnZCqyLjbhyCApGDg1s/BC417TdI8QXGhaHaSQfYR9gleJ5CZFwzLIzMfMcupbecH94QVBUk+dO&#13;&#10;HNpJWPuqNOdFe7rc851eHTNQ+J6eFvGXxauNBi3hmlW7lhjycYBMQLYJ7nI/Lj1e68PxaL4dt9K+&#13;&#10;G/xdur2OH5ZHmvpby1kPBKssxBAxnlSpGevavL/il8E/gz8ZbvTb/wCM3hSO4gctJp1xeWdleGFi&#13;&#10;NrKUnhdDkIPnVF5BxwMV3/gL4e/D74aeDV8PfC7wnEfmZomsYbe0Re+ClukcbHjrgH1PcYe+qbSN&#13;&#10;KlJzkpM8Y/bz+BXh74m/CS+udc0p57nTLaS5imtrdnmRFHzgKoJIOAMDBOcAgnI8U/4IFeNY/BPx&#13;&#10;G8V/DbWJVjh8T2CPpE9yh3TXVozO8UbZ2gmG4LlMbiIMjhGJ+k/2ofh+3jD4VT/DzU9bvdVub+3F&#13;&#10;tYNqVw04tFJQyld5IyRHlj/ExycZOOX/AGDP2c9Gtb23+IN74BsvD9/otigsILNmUxyy7f8ASVbA&#13;&#10;ZdoSVByVkjlkQgRysGnC4lRoujvd/ceVmODU6cq1RpKK6bt9D7mV9qYUfjUVzI4BUHt2NI1wjKHR&#13;&#10;geMg+tVru5WONjn3xUuFz5e7uV/g7fyX2iaRdsxLSWSSFifUZ/rXpTXSq33vavJvg4zWuj6ZavIS&#13;&#10;0NnGhP0RRXfvqYSQB5egxXDRjaB0V3eZupeHPzfgcfpUkd0jc54/nWE2prjLPwDwaQayinh847mt&#13;&#10;bmN2jwv9r7SP7U+LFpPNM8ca+HYArhMgt9oucjJGPT8xRXLf8FHPhjrXjrT/AA7468LaVf31xaTS&#13;&#10;WF9a6ZbzTzOjAyRPsjBAVCswLdzMg57FdMFUcU0bQnDl1Pz7k1b40SRlz8GICckKJvGKowA9QLP+&#13;&#10;tZdzcfHKZ2x4N8M2qg8C91a4nP5xBM1NcfFn403pCj4JwxK332l8YIDj6C1H6n+tZN54m+Pt1ITb&#13;&#10;eFPC1spHKX91cTDn3jkT/Jr9CujwGmWpIvjuzNGX8Awgjh4tNvXZff55yKSHw78Z2Yyn4raTZ4H/&#13;&#10;AC5+D7WXb/4EB/1rLubv9oO7GH1bwbYEjAay0+4cgeuJZHFNXTfjvJgj46W9qD1S28H2BA6cbmj3&#13;&#10;frQmhHSDwT8S9TWNdZ+P18Y1blbHw5ptsf8AvpIAf8+1a+l/DTVVQQS/Hn4hjJwy2fiye2B69oSo&#13;&#10;71xUHg/4n3kn+l/tB+KA5OWbSZVsW/DyMEdq2bT4KeNvFRWC++JnxQ1rkAxz+Jry4GAeBjmrV1sT&#13;&#10;8zt7f9meLWrdbvUr/wCIWrwno974l1G4jYHvy+MVk6t+z5+zPpswsvFng/RoJ14La9fiIryerTuA&#13;&#10;K57UP2Vvhxp4D+PPA0+44/e69dSR45HVpWUAf40lp8Kv2WfDgNzBqXw5s2TGYpPG+mmRTjoUNyWz&#13;&#10;x6U790L5m63w8/Y28KMZ4NS+E8cgX/Vp4t0mRx9UE7Nn8M1Rv/Hf7H1pbOLnxd4MtUVWxOmky3IT&#13;&#10;1Oba3k4+lVY9c/ZIs1IvfGfg22A6Mmk3N3+RtbWX8/1rzn9qX4+/BHwl8BvE9v8ACrWLTUdTudL+&#13;&#10;x2otfDF5aQoJ3WF38yeCLDIjs6jaQWRQcgmi66BZvc+Xv21vHPwn1P4lj/hUXimx1u0eyVrm70+w&#13;&#10;uLeCCUu48oLcRRMXACsSF2fOuGJ3BeR/Z++M+s+E/i94R1TxP4oupdH0q/a3WG/1CT7NYQXGYpZF&#13;&#10;UkqiqJDIQByUFY0fgjw2PhE/jC9vtUGs3d+62kA0xGs2tV2jd55mDrJvWUFREy4C/OCWA5CBGUMx&#13;&#10;GMnp61nKnCrBwl6G1KrOjUU4vVW/A/YLwPq2qaVOttZx7jIrHGCDkDOOvXiuKvfix8Pdc8YXngfU&#13;&#10;Y7qXWAW8zTTp0yS3C4Zm8oyKqzAKrFjGWAA5rxb9g/8Aaq/4S/w7D8NfF2pOdd0O3H2eaX/l+s1I&#13;&#10;UNuA/wBYm5UbPzMCrZYl8fRetfDzw38V5Y7i5sYGmTGJBjdjPXngn61+fzwzwuLlTqr+u5+p4DGQ&#13;&#10;xuHhOErL+tD0n4CX3hKxuLGOT4CeLryJLtFkgk0NljYsdocSS5jj2ngk7Ryckckb3xl+OWifFbxR&#13;&#10;D4P+Gnw31tERYJbm8nNnNaWh83AjeSC4c+YwV8KoO0D59tVPgr+zb43s7aDQv+Etik0EKpk0y6hk&#13;&#10;ltcbw4/cs/lAhgHzs4YA+9fSV78PPCng/wAGLDbRwySvIp3iMZlc4A2gevAFZ1vZqm7HoVpYeFpJ&#13;&#10;3flf8bu34fM4LXPCfiyH4E65oXhCzs73VNQns1SxvpAI54ftUJnVweq+Qsn03dDnafEv2+f2fvCW&#13;&#10;heAdT+NXgjwvp+nHwvew2mox6fZRwi4sbjydrSbY/maK4kJXooWeZjng17F4V+J/h74r/CtvFvhW&#13;&#10;61DT4dWt7ePQ/EUenBntrK6UM0pinBaGR40YI3lbgWjDBShx63p2gfHTStI0Q/BCfwRql0I4bjWN&#13;&#10;R8USzQv5scFtbtIILSPa8kkUdxuKNCqySKyh08yJ/TwdGvhJxi3Z7tett/kfn+Y5lgMzpynSfMrt&#13;&#10;X/wtp6b76HhX/BO39rf9mpf2bfAXwb13xgIPFM+pzwyaZNZyoFa61GeWORpiixYIlViQ5Iwc8iuk&#13;&#10;/bEXxZ+yv4X8Yfts+F/Eun6np089ldaJY29o07R3tzZQaNbz+b5pR490scx2KCwjCZYOSvmviv8A&#13;&#10;Y9sPhB+0Zfar+zr8bPDXjTxX4lt7qz8X6I6Rveaa004kikaKCZ5ot6m6Lu21GaCJW5bB+k/2jrTx&#13;&#10;P+zl/wAE5rHS9SsbDXNY8K+HvDmmPNqtl5kT3CXNlam62LIpEkbEzoVfKSRoyliorfEVW6vM1dNr&#13;&#10;Q5oyjHDRhCVtHf8Aq39WPzx8Q/Dm9+Efgu4/a28d/GaTUfi5YeLtL1PXvDsyLiKS6JntoOFA+0bI&#13;&#10;xLhG8pY4ZEVcBWr6s174+/s9eM7A3GgeIdO8QW3iPx7El7Z3crw5WztrdGNyRhrdBcRRq6SIrFXL&#13;&#10;KMBiPln4m/H/AONPxp8H3NjP4LtZdL0m/tbnXfFPh2S4MkYR1WIuBK8duRNtIdcMGEI3DOH9o+HP&#13;&#10;jTxl8V/ADfD3U7q7k0jQvD2gWGg6SpgjMC2lvb20kqTCIMN9zErnJDfOqBwgGfNqUcVUo8+I+LW1&#13;&#10;rWS0slZbJ3sdFapgaeLh9V1gkr3XXzufRepyfDmf4tah4V0PTtHuNNEkb3OkWsIWztTI+9IgJGZd&#13;&#10;3lGJ32ZQSO4AG3A/Dz/goP8AEbw58Uf23/iZ4v8ACHh+w0zSl8Tyabp1vpc6SW0kNiq2SXEZQBAJ&#13;&#10;1txcELwGmblvvH9P/jV+0dJ4Q8C/Ej47alDF4d1rwt4JAic6W93FNq8UFvptlviUDaJLw25kbJVA&#13;&#10;7knAr8VWVLWVIYowqINoCDhQOgFfR8PZfisJUn9YTTSS189f8jyc0xFDET5qLXK23p9xq6CzNqEx&#13;&#10;/vKDir9wQJgrZIPXFZvh+T/T3IzgqAQO9aGpuodGXGVPOfrX2dP4DxH8RDdJtmV1Y8datGMyICOh&#13;&#10;61BcDzFztz6EVNYFWhKkkntkdKuwxkQMcm0gkZwfanxwYb92xPOep4qZYskbhnJqaGHaQAOntVRg&#13;&#10;2Tdkdlo8k1+rJCuC24KD3/8A112Wj6Z9lmVrmLj1Y8Cue06NZLhUYHG4e/FdTpkpBEbE4BGOa9LB&#13;&#10;0IRu0Zzk9jrbSwiKLblS4ZeGDDBGa2NLs9O0lSywKjHngCsLTdT+y2yxonQdznNWJ9TJGC3XoBXu&#13;&#10;RaWpg7mhe6o05ZAxAJwR61BDKWmySAOTVUsRH5hzz7U03YitzNycggZNO7uJNkk9+H1OKPaCA3Uf&#13;&#10;4VtafqMmnO5hZSJCV2t0IPUe/Ga4yxunn1JTG+CGyK2V1KSSZbcyISh5A7E//qNKM+o32MqW8l0X&#13;&#10;4iTazHKQ73TMxA77s561+hvwE+Jl18R/hFoWswAiSxtjpt0FjZVDQgBcZJ3HymiJbPLFq/OHxZcm&#13;&#10;PWnmJwRMen1r6T/YH+LCaX4kufBF5KPJ1mAeRleftEYYqN2cKChkHfLBBXrcOYtUMe6UtpfmeRnm&#13;&#10;G9vg+dbx1+XU+q/BV/4it9Ug0xLtvsi3hdxnrk5xyM4/l+tdL4/tro6g6qwKvEC2epGKxPC9teJr&#13;&#10;ZkvdNljtggMF0V+VmwMjNdfrFla+Km0+3S6t7W4FxFC9xLMEjjV5FjLyMcBIwXUsx4QcngGvu69e&#13;&#10;hhvfqSUV/TPjsLhMVjp+zoQcn2Sv1t+bPNvFvhCPxD4Un051y6qTHzXm/wAPLey8Y6Le/DbXYtuq&#13;&#10;6TIXsWL7S6/3QSDjuM4OAc44r266eGKzdoLq01CG2YFL/R5XmhnjYsAy7kRyp2lhlA2PvKjHbXin&#13;&#10;xr0K68HeJ7X4r+EMf6PIDeIueU6HPpjv/LvWdPFUcRRVejJSj+af9XOipg8Rg6zw2Ii4S8+/9aEG&#13;&#10;teF9Vt4bbxHZRtFqGlTI4d4yGyuGR9rAH04YcjqK9p0r4padf+Ev+EwnsmIEBcxIxJBVeRnAzhgQ&#13;&#10;AcdARkHA46z1DS/EenJ4i0y2H2e+t98vlRcIxPz7tqAA7iGyzFmLngBK57xNb3Nv4W1HRbG18yC5&#13;&#10;ZWmTbnCA/OAMHIIGDngDPc18RxzwjHiXCwqULKrFrXvFtX+7f5eZ9bwdxQ8ixE6de/s5J6dmtvv2&#13;&#10;+fkXbDxXP8QNcm8Z6hMfLePytNiITEUGc7hjJ/eEKxyeipkBg2ejlnSw0k2NrIRd3ziNWQ84YhR+&#13;&#10;R5/D3rz/AMFahJFJKbiNwQgKN2Leh+tdx4FtrvXfFUV1Ngx2iNIVA43EbR9MZr6bJ8rw+TZbTwtF&#13;&#10;WjBfe+rfqz5zN8wrZpj54is9ZP7l0XyR6J4P0yPTltrSOPENjAscK5745P8AT867S3ulgtywI2p8&#13;&#10;vPT3rlLEG3IVhyxySDmujhSUWWAoAXniu17nlPY72z13yIWijKyebEpKBj8pwOat2+tSJLHGZAgY&#13;&#10;lmOeR0Ax+OfyNc/pbW39kw6rIoAC7JCGHB9/wqj4lvZbeeB4Jto2hSAxGc5OMjnvWdk1Y1jJnpUP&#13;&#10;iKa4057O3vobe8kUrb3Mtv5qq65KllDKWTJ5UMpIJAZSQR9EfBhUb4eQXCkhHuJipI5IEhUH8lr4&#13;&#10;jvfiBHplyqXM4W1t4xJPKzD5d27aduc9Y+oB78jv9E/sr/HCF74fDnW78tDdENpUzsAFcjOzJ5w3&#13;&#10;GP8Aa4A+Y1+S+I3Df1rBPGYaHvw1lbrFbv1X5H2vDGaunWWHqv3Xt5P/AIJ7tKQQVxyODXlHj/TM&#13;&#10;asWC5AmbHHYmvWLkhc4HU88VwPja1DTvL33cHrmvwik3GR+gSV7nBNo6zwlvJBwRjIr5w/bI1y48&#13;&#10;OeHLTRRHtGoXEhhlI6BNhKH8z26EV9Ww2wdWXGcjkY614z+0j8ILX4r/AA8utPEscF/YObzTLqUq&#13;&#10;qiVQcozHorKSCc4B2sc7cV6FGUpxkjTCVY0MXCc9kz4y8W+MNP0nwk/g/QNOX7VqStbyTYJKKRyq&#13;&#10;46HnqDnjjnkel/s7/tYfEfSNUn8N6j4TFtGspg0ix0yJvIHCj52VAFXPYKf6V82fGH4QxeLPE+na&#13;&#10;/qtk9rqein/R3CeWzcgSRHOCMgAHoR8pyOK9x/Z+k/ZF0pra5vPht4km1f7NKk1sb2eUmYmLDbpG&#13;&#10;OwDa2ACceZwOF28KoXw9+az6n6hh5yryuqbkvKz6dbtHfeOfEHxM0/U18Zaboum6fLaozLpQRNRt&#13;&#10;WkbiSYpcwLH5rKFy2zIx94ivTvhZ8QtT1rw6niXWbuGW9uk8qSC002G0RAhIwY4URQwOc8ZyBk8V&#13;&#10;4x8Rf2fh8VbNNR0O48R+CtJt5RKun6d4mvFurvCgYnnMm5ouCQoCk7yCeAR33g/S4fhd4XWHWNVd&#13;&#10;wWaWeSVsl5GYuR7ck8Dj0FeRiK9WjL2cZ3T+4usqfLrFX9Ff00v+Z1XiLQL74h6/aWEbWTQxlpJ7&#13;&#10;e4mxIyn5flQKS65YBhwuCAx2sa9K8D+HbLwbZtp1vOZJ/NMs0kjFnbPUls/dyCABgADGM5NeR+FZ&#13;&#10;tS8bXGq73WKKMx+XEykeSNrKJwRzuUu67hkAMc44z6loesSM/wDZl0qrJ5Y37G3L6knHyg5JGe/X&#13;&#10;HYephcPFUFU6s+AzTG1ateVL7Kf9XOztdQKRCHzdyrwpLZOPrVHxJq62uj3d0zf6u2diSeOFJqCG&#13;&#10;VYIFjUYCgAADGPasbxpM1x4Z1GDn5rGVeO+UNaNHkJrmRtfD278po4y//LPOPyrqZ9SIlK7hgjmu&#13;&#10;C8EXqswdTxtPU+5rdu9RImHf6GuWFNcqLqyftGbkmskDiXiqsmtOh2iVgM9fSsmS/wD3fyt+RqpN&#13;&#10;esQMk5HXmrVNIz5mbU+vOpyJW44+9RXOTXhHAc0U+VCPyDf4sfFC5iPk/BKONhwTP4qDD8hAhPfv&#13;&#10;VVvF/wAfLqTbbeEvCNpE3Cm/e8mYfUrOAfyqBviJ4/vodlr8BoIH2Y33fipnx74VIv6U208RfHYF&#13;&#10;kPhnwTAjHgzwXMzD852H6V+hK55ZNc3/AO0Beyq0XiHwtYED71noqy/pOr5NNWw+Ol4227+O8sOe&#13;&#10;MWPh6zh4Pp5SIQfcVBGvx5mmM6/EnSdNyPu6Z4dtXx7BpISw/OrKeG/jP4gYw3fx78REliPL0iP7&#13;&#10;Kf8AyCRz/ntTs+xOxoad8MfirfqFuvjZ8RrlW4Astbuo1z0+6jEH6VPcfspC7tjeeMLXxTew4O6T&#13;&#10;Xb5yrAe8gGfzquP2dfG+sr53iLxV8RNRhwNzX2p3LxY9y+Rj8apj9m/4LaAPtviKTQLUlstNrfiy&#13;&#10;1tmPc58yZCenSmopiv5l6z+Bv7N+gMF1TUfA9myfeGoeObGKRef7huQx/AGrsc37KGiZjn8ceDFV&#13;&#10;MgmG2ub78vs1vNn8KoaZof7LWkfu28d+BYkXAZ11I3wGfT7OsxY+wBqw3xN/ZX0JyNN8WWN7IG4X&#13;&#10;RPB18AT14a4t4AfzoSSBNs0Ivid+y5pzhdE19rw+ujeCLrP4efHDn9M/rXCftQeIvBPxi+DGsfDr&#13;&#10;wp4Q+Jt1cSW/2iF4PC1tbwPPGTJAj4u5WMZkRd2Fzgcc4r0PQPjX8J9anWw8IeHPHmqbSPOmbw3Z&#13;&#10;WVrEMgbjK9+7YHX/AFe49ApPFad1rMF/JJcWekXNtCAVEEs4laQ88l1jTjvjAPOMnBJ4MXjsPhIv&#13;&#10;md32RpTpzm9j4w+FvwruvjZ8A9F8CyeAta0XUNKMvk+Ib7VES0uIppvPWVbM2hlmHlTEKFnRCULb&#13;&#10;gMrU/wASf+Ce0tloC6h8I9Z1LUL5VkeSx1SWHbNjGFR1RAjcMPn3AkrkoASfrFhYzRiC3tY42kZi&#13;&#10;kflhBgdBgerfnjnJ5rpPC+h6i+jj+1LNUaaTBkxwGJPGT16AV8zXzrG+054NJLp0+Z206FL4ZK5+&#13;&#10;df7Muh674H+M8aeILKWwuIg1tc2tzGUePdg/MDyOxHqMHoa++/A02qabHHqGnyswI/eLnv7HtV7x&#13;&#10;f+yV4a+LSi8udPWx1ONDHYazFCfPgG4lQTkCRMk/Iw43NtKsd1dB8JPh94g8AeKU+HnxISJ5JIyb&#13;&#10;HUEB8q8iBALLn7rLkB06qWH8LIzeXmeaLHSVRK0lpb/I+u4fjRoRdJvzPWPhj4x8YzWkB083CYUK&#13;&#10;CCMEdMH9a96+Hmka/wCJb231fxNdtMLT5o0IGFPrjucd+vJ9eeH+GvgO4tJYrS008vFklHIO3B9z&#13;&#10;xXv3gnwdczWsVtfILeCRgkjjI4J5GffPb16ivPp08ZiWnPSPd6I3zjiLKsvpumpqdTpGOsm/Rber&#13;&#10;slu2kctqPwmtLHwFr11btJcWeo2gvLdZbgSx5N8JEVVxhVPnMAc4VYkXkCuj8E6VJ4b8MaOjXjJG&#13;&#10;Ll45JApDp93YM/dHPJP/AOs+q2mi2N5oOqrKA0f2EpCjcgBRkHn35+tc42gxT+CZtLhjxJAxdCMg&#13;&#10;AcnOOecjNeth8RUxOMnU6WVvlp+Nrn57hMI8JglCXxNyk/Jybk0vJN2XkeQ/EP4HeKJNS0/UvhBr&#13;&#10;drpHiHQfES69Pp2pmeSy1SaZw8ryKkinezIYxOQxRUeMKFkrO/aQ+Ini/wAefA/xN8O/jFoFtY6j&#13;&#10;fXY/sjTNNhZke3hmgaKeUyI6kebl3KTB0xbL5ZLkP6547TU7fTdP8baPGGudKG+6iBA8yBlzIPw2&#13;&#10;qfz70zxTp2iePPDKztaRXltOokgJkaN427Mjpho5F6h1wVIBGCAa9BpS9xaWd/U66ddp3nqrW9D5&#13;&#10;G/Zi/Z3+KXgn4j+J/wBnWx0rwVqB+JugSw6lo/iA6nbw5tWl8u5RzaDc0e+XaUzyyOrDCtXffsr/&#13;&#10;ALHB1z9nK48SXXjaUTR+CLjUtOsrfwndxl5ol+0oXmldUZ83CopwQ4BKbhEWHQ/s9/szn4d/tNaV&#13;&#10;8W/C3xWuozpltfRaf4e8UEta24mtDDBbRvAv7iJJTuZhGzMCASWALey/BP4Saj+xr8Odcj8c+J4/&#13;&#10;EK29kI7jSPCul3dzfzrcZitoIIXRBMcpJ8w2gBGZyiq71tOnH6nzTqxUl01u9Htv5bjlXpfW3ClT&#13;&#10;nKLWj00d18X47XPxo/4LT6xoOh+H/APhTSPFIvNQ8Y3l54s1zSrqxNvLpif6u0Mf7xi8MrXN+mWA&#13;&#10;+ezOOhr887pmFyw3YGfyr3T9vn4w+Gvjb+1F4i8S+AfE2q6p4W03ydL8LT6zFAkotYIwrlVgkkQR&#13;&#10;PcG4mQeY5CzLk54HhVwyi4bnkmvssF9Z+qweIlzTtq9vRadlZfI86qqMajVKPLHt+f3vU0dGlWO8&#13;&#10;Dk8kdTWreHeoYAEGsDTZcXIXByEyDnpW0tyJIsk8cHOK9Gk/dOaS1JYHYoAygY6ZNTQgow2qcVWh&#13;&#10;k2njgenpV2BQcEjntmtoq7FJliIbm2uOMjNWkQjkgZ9MVXjG0fKOCeRU6yAH5unauyCSJJLVnhvI&#13;&#10;yB/F61v28xEgYNjJ6+lc75sZIOMAHIIrStdUgIxNKFx0JxzXXh5xjozOaZ1cF+uwfPgL13HtWhpi&#13;&#10;Gc/aGICj7o9uea9p/Yz/AOCXH7UX7bPgrWviR8PF0HQ/DOhPJDLrni6/ltoLq8RI3NrEsMU0rPtk&#13;&#10;Q7jGI+Su/cCtcR+0N+z98Vv2UPijffB34v6AbPULWJJ7G7i3NaarZSAmG9tZCq+bbyKCQSFZGV45&#13;&#10;FjljljTso4vD1KzpKS5luupDjLlu1ocheXLMTGrHAPrVHWrxbW0DucAfiarS6oVmCKpzkn8Ko+MN&#13;&#10;RWPSfJ+67D5Rnr/hXROaUGybdiz4TnNzcSSyrjGcY6ir2na1DNrLqHGDMV2lucDj+mfxrmPDuqPp&#13;&#10;mhzahIRvIIUO2Nx9M1B4UunbWoJWkbG8A5Oc/wD165PrLi4pdTRRubvi6Xdqc4UbgZWxz1GTzWl8&#13;&#10;MvE+peF9attS067MNzaXKT20u0Hy3RgynB4OGAP1rD8QyrcXDskh3Fuy1BoF06yfu2bIfklu2f8A&#13;&#10;69aQqOnXUo73IlFTjZn6r+APjL8M/GnhDT/GdxqSWwktBO0El5gWxIw6HOASrBk3AckcdRXs/wAL&#13;&#10;vh/4jga08b6p4W1hvDOtWz30T2mkx3s80SvCsm+JpE8lSYwwMjJ90N9wg1+Y/wCz542un0i98NQ3&#13;&#10;Ey3X2Z20xoH25ZhtdNxIxlTkHsVPHOR9TfCDxT8RPBmh2OpT3s+iWvn+aznX0iaZ1RUcj94kYlOI&#13;&#10;WZiCTtKghFQt9Xm9Seb4Oi4+bejdna3fT0szy8ixEeHcVWaTfMkt7K172tbXVLW666O56Z4x8J6X&#13;&#10;p17b+LvD8Wq3XhiK4a1tNd8Q2vlNqV0bWMvEyrNKsMqrJKShYtt2ttUOa47x/wCBoZdIlbQ3jmsZ&#13;&#10;IziNTuCLxgDGen+FdT/wtX4reN/sWl+JfiZr2vWF0XvLj7Rd3Myq/l7QFimcpFIMnOM5G7HHTOvL&#13;&#10;fWdDkc2M4urVz88bQ4YeoPNenw1hXhMG4vq7/gl+XkebxZnH9sY6nNK3JHl/Fvzd2227v0sjxP4X&#13;&#10;ai+geI5vAmrOFt3lP2d3UZifkBhkcZyVOMHaxAI616ufArXSrcRXGcIVmSeMJxnoRkjjpXFfGDwL&#13;&#10;HfyL4p8OwtHcRffRR/npXSfCfx5B4r0CSwvrhLa4tnRbiQFAXYg4O0YOMjJJySSOcZA9pKVN8vTp&#13;&#10;/XkfPVJe0iqi36iap4UsLS2jW3sxHiEAS4w+cdCR1+tdD8MtN/s/Srm6ERZ2woY/xHk1W1WDXtEu&#13;&#10;xZ3oWe3m/wBXKMYYeorvfhje6Z4UtY5tS8I2usLPGUWG4uWTyQzLvcYBBYx+YgJzsLh1w6KRGIqT&#13;&#10;p0rxXM+3f7yKaUpJSdl3E8O6bfX8qTXFu8cYORuU8j612UOmSTW2wR7AOBu43V3fhrw7B8VtdtNT&#13;&#10;8EfspaTPaNpaW66NbeIVt14vJpDc+bNEFE0kgMQVmJWKEqECNGyrrngS1v8AxNqNnJ+zu2g3lnPD&#13;&#10;cTaRY+L/ADfNRmmeaBAY2jXMcFwVAKtGYX+8qFK8V5xFVeWcLNb+9DT1XNf5nWsBKUOZSv8AKWvp&#13;&#10;ocPp0kdrYT6fM0gDjKjaNpYZ4yTwSO1VvGj2lt4NGvRli8Dj7SA3IXoPoM/19Kr/ABn+IXw3stPn&#13;&#10;8C/8KcttF8RaHbR6PJfLdwF4ZIrmN3mk8uBTPM6xeX5vmeWVlkKrhlC/K2s/GLU/h18av+EtmuIh&#13;&#10;o+paLIdUjupGEU1qgdndyfushDEHHy7B1Arsp4qbpKpUhZX7p6d7omOF55uEJX07Narpqei+JPFU&#13;&#10;+veIl0+G5LC7vY7eBNgyijlhnv8ANz2r1PRfEl5pBgvNMvnSS3KrbSRt8wfOFIPXgKTxXzz4C8Ra&#13;&#10;f4q+JcmuxahFHDZLLFZRbwhlvHDGQRhjlikfG3BwxPOY2A9Y0vUGuZbfTrWRv3K5LZ6Mep79AMZ+&#13;&#10;prXFwp1aaite46fNRnfax+i3wb+JKfFL4eWXid3UXW0wagigjbOuN3YDkFWwMgb8Z4pviyESltw5&#13;&#10;z1r5h/Yo+NH9h/EOXwfqF7nT9cIt4mZj8s6nET9/vElOMZLqT92vqTXV85iV61/LPFmSSyLO50kr&#13;&#10;Ql70fR9Pk9D9YyjHrHYGM38S0fqv6ucvBH5YZtvABPNcn4x0WXV/DN9pdtgS3UDQxZB+8wIHABJ/&#13;&#10;AE130FhFGjy3cFxJEo/eJasgkYeg38f57GsDVvEdvFpbTaJ4cv7MSyEtBLA7yAjAwcu5AHYbtvUg&#13;&#10;cknw8PP3+U2xNSta0Ler/wAuv3o+HP2gPA2geA/HFrYz3Fte32o2waXTJfuzgq25o2IAYlY3O0/M&#13;&#10;Viz2bE/wx0X4fJqdrc2VleWSo5YxrfSIpY84KsTtHPQYHboK779qv4awfESTT9a/sy4tdT0O6lu9&#13;&#10;LvJkIEbvA8DqQJFLI0crgqcgHawGVGPlm+0X9oPRNYFksTagXlKumka0P3Y4xu80xgH6Z7dawzHD&#13;&#10;RckqL08+59Tw3n1WnheTGq0lpdXs13/4D2PsDxd8QfAfg/REmluozNsBEaylyzcc479sda86ttXv&#13;&#10;viBqKa3rOYbWF82tnv6ns7Y6n27e9cR4c+GfxW1K1ttT1LwxLM8h+dZNSgeU8dMmXA6dzjA+lele&#13;&#10;FPBXja3s1J8NrEQNuDeQMwGfRXxz9fwrx5ZbjZPmdNv0R68+I8mu4/WIJ+clc8r+InxF+O3wH+L0&#13;&#10;fxH8OXNzqXhK9jSTV9JVyyWixKUkYxhT5abMSCdT8p3iT5CA30h8G/2mfhH8QPC6eIbbxnZW0ghg&#13;&#10;+1i8uEgCO0ef48Drn7pI+XANeafFrRvi9oPhQzfDX4aw69rF9IIrRrzVrSG3shg5mmV7iN5VXBxF&#13;&#10;F8zttUtErGVPnzw1+y1+1za3M2rX/wAPZNTvryZrvUrifXtP+0307/fmZVnUZJ4woCIqhECIiqvv&#13;&#10;ZRluMqQvWfJHs93/AJfr+J8vm2d5HUaVOpGU+6kvx7n6J6P4r8O+I4pJfD3iCyv0U4L2d4kwGexK&#13;&#10;k46VT8UXKxaTceaSA0ZQEcnLfKP1NfOHwV+BX7S+ivFq1vBp2k3Vu4YJeuzyjsU/d5GMDB3cEcZN&#13;&#10;fQC6R8QvE/hRv7Y8GyxXcFzbi4+yt5kUv75ctH/GVxycrxnGWwTXZjMF7BXhK6/E8ihmOErTSUka&#13;&#10;HgiV1Aj5JOQo78scCrd74n0mLxDL4ZGtWbahbDNzYpdI00I/20Byv0IFchc3HjEwHRtJtdJk0rXn&#13;&#10;fQL2aZfMvtNke3a6kvoACGgkhjijjjn5VJryLKtkFfO/2o/B1h8MvCOlfEf4W6OdMvfD19uxp0hi&#13;&#10;SRCpK+ciqwm3SrGhZwSqTSncCSa5I4e3KpbtXOmdVOT5eh701+cHaR+dVpb1ickj8O9Z+mavb6rp&#13;&#10;lvqlpJuhuYUliPqrAEH8jRLdAZBz19aw5bATS3hzgtRVGWQSEFj04FFOzFzHkPib/gm98EfiRocz&#13;&#10;fCLU5fDuqfZ1S0e6afULQPuBZniadJJPl3KMTIASCQcYP5+/EjTf2pvhf451j4XeOPC/grS9V0W+&#13;&#10;ktL1rLT5JIpMEbZY2uHZnjddroWVSVcEqp4H2Z/wUo039oX9nv4SeGPiZ8GNd0W3/tHXvsWqr51z&#13;&#10;9oicxPNA0EqPFhcQy78jOfLxwGr4D1jxf+0j4h1648S6t45021vr+YyXNwumWsk0rt95mklieRmy&#13;&#10;epYk+tfa0pVJas4pxin7ruaOkal+0DPeLbN8V7a3cyYSHTtLtY2BP+5Ap/XNaFx8Kvjpr10JdR+J&#13;&#10;fjy5Eg5S0lvVjPP+y23uKzJPCH7RfiREuL74o+KWRzlf7JS4iXae48jYMf54r0v9m79kfQPiR8UL&#13;&#10;fSfj2+t61p0dq8r6bquqToZXLKg3HPmDbuJIBU9D0yDpOUaceZkJX0TPNNQ/Zh0OZ/tnjjWy7Bdz&#13;&#10;y694jtIeR6m4kBFFl8Nf2ZdElK3HxQ8FK0fBC+ITd4OOmLRJM/hmvuv4+/8ABHX9kbTvgTe+KPgj&#13;&#10;4DfTPEdp5d1bMdav5IZVUAywyJOZOCGYKU+YyRLzszn4lsvAvwStFa1s49Tv7uJyk1npngXVJ5Ec&#13;&#10;HBVhcQw4IOQckYI5pU6kKjaXQTTsNg1v9kzSpBbQ+MLW72tl5NN8J38wHTgG4ihB/MDjrXceD7H4&#13;&#10;feLdCj1jwBo2prGZWRZdW0KCy3BcZZFjuJywy2Pm2HjOMEVX0r4f+HbOGIW3wf8AF9sJgSt/quk6&#13;&#10;fYQxtsZlJAuppT93GAg99oBYex+EvAf274QQSWaxpLYyu4jjgx5iSYLZ45PC8+mO3TyM3zD6slTh&#13;&#10;u9/JG+HpKbuzjPD3hyBBJDBC5dUBcbCAucgc/hWxpvh23uhJaSksykbwqjOTnArf0mxmTSkvvldH&#13;&#10;DLcxqB+7YAYJHtWnbaFDcx79Ft52+T94/H3hkHq2c4UfgAOD1+Zk3Nts7NkjzzX/AIX307CWKQ8s&#13;&#10;uzbJjbjkcA8fmc113wPTUH1+78Ea/ZFri20x7mymPzK+woMDPfnv710UGnzX1z9llBURufO+XGCA&#13;&#10;3YdskZ9s4qhoW/wz8evCup6yixQm8FtO8khwsUo2MfwDZ/DpWcoJxGpcux03hjWLG/1WO0nnVWJK&#13;&#10;/e6nP6969t+G/gr4feLdPjsvECb0Zw8U0bYeGRR8ro3ZsMR6FWYHIYg+UfHP4NS/DfxQb21QiB7g&#13;&#10;nluQzZbA46Z3ce4+lXvhH4o1GxWNUmY+WwC4H4Y965a1FU5Ka3RTlGvSdOaumtfNdj7A8GfC7wT4&#13;&#10;a05JtA1JgPvyy3MccpfgA5PykHAxz6d60beM3l0bfSRLKzEDe3HHqAOB9P8AI8r+Gnjm71RpIUuy&#13;&#10;ojQbgp4wc9frg1698PfFFs+nrbSW0auzFWliiALHPfFYzpPE1Fzt/Ntio0qODo8tGCivJJfkdLpm&#13;&#10;ivpfhy+juJPMaS2eTHpgZxXN2mYUd1cEOv7wA8H6/nXYy3IfSbmMnGYWU4PPI9a82S8u7fVvIvb0&#13;&#10;yK4PlrsCgHOegr1sHCFK6WxzV3KW423vGhgSwG0NErIFxw20le49v/11wngi5vYfCmo+HbCdkmsJ&#13;&#10;HazjPzfJkMOvXvx7131x5cGpJOBncxJX3Ldf6/jXDS2aaL8VbiK1VgtzbMVDHjs3Hr0IrrlF3Uvk&#13;&#10;ZLRMgbVNP8Q6euuNeLbXdq/l3EbShMksoZSSQCCcYzwGxmvnz/gpV+2R4u+EH7Btt4/0PX5Lfxxo&#13;&#10;3iz/AIRu11Ka8KFQ2na3ZxTQGMiT7XCt3PKrH5Ea1iZjuID+t/ErRYtO1e8v9PTFrqESTMpb5RKs&#13;&#10;iFu4x8u4/n6V8qft4fBBv2mf2TfHnhDRbDz9d8N+KJ9b8PKkW4/aIppkaNAGUFpYjJCN3yqZQ3as&#13;&#10;KFWn/aNOnXXu9TT34U3Km9T8c7jdbkqo+UcDGPyH0FZt6x8xWzjcK6HWtB1bSbyfRdf0i6sb62bZ&#13;&#10;d2V9avDNA5UNtdHAZGwQcEA81hahCN54OV71+l6ON0eZd3sxtg7C4QgjoR068f8A1q14ZNuVz+Br&#13;&#10;GscG5C9Dgjk9eK00YBt2Dnt271dPYT3L0UuOc9+1XrWbgA/XrWSrsE5B5q7aSAn3zXRFkSNVpjIS&#13;&#10;7sSxJLE8kn60hm/2uR2qOMArtA/I02QsmSc/hXYtiSRJjvAycVX1XzVt2IbjtT7aTzJwobJLAHmp&#13;&#10;b+LdFsK9x/OhptaC6n0b+x9+3zo/7OHwxu/CE3wnjvLu6eVLXxFp2tPZ3FmZjGss+3axknWJWWIq&#13;&#10;8QXCgg8scn9tD9t3xx+118YdN+JPibV73UY9I8NwaLYHWYI0lFvFNPMq5ibcVDXD43ux5PPOK+d7&#13;&#10;K/k0PUCDCskEoxPCwyHH+NdRb6TpF1Gtxp6jYTkxv8xWssNh6ca7rR+PqaTqydNQlsaF94rjvUja&#13;&#10;HRrW2cD/AFlu82W+oaRh+QFX9Jv9MZVm1LSYrsqeTPHlT9R3rHm0O08sBSFHYL25o0530+XZ5nmJ&#13;&#10;n7rdq9WFSrF+8zBqLQ34kaykjWEVpaW8EcnmAJbwiNfl284AH97qah8KzAajG4OQnLADmsv4m63b&#13;&#10;LrVhaRkqYopHKbePmKY/9Aqz4LuPOL3Lv6iuSVTmxbVy0rRN7VroSSkj+I5OT09qh0qQLdBhLtLH&#13;&#10;ByOtMvZGlf5Rk555ptovY5zmu1aszatoei+Bten0bULfUUtFkWGQFkY5V1z91gCCVPQjPIJHevrv&#13;&#10;4I/GZtU0a2j1XwfYGO5B2yW+pzSKjfKAyiUkqw29QxIOeetfEmg3HmRrHnc69BtyfavfP2aPHs9n&#13;&#10;LJ4U1JydpNxZM5JG3gOgzwMH5gB13Oe1fVZBVoyrqlVSafdLc8vM5Ymnh+ehJprs2j6603x5YII3&#13;&#10;a3uHQf8ALMSFwOAAeSem0fr3Oa6AfELTZrM3R0S4nYDDKhTcPruYV5Xo2tWd2Asd75R2jJ2/d9+a&#13;&#10;2bSLUp586f44t2+U74Xt0Mm30HzKf59O9fdKjSpQtBWR8VXqVsRLmqO7O0fxD4F1xQLuN4GcYYSL&#13;&#10;gfTPSuf1r4IeD9VuW1Xw3qot7lxk+XLgP6ZH9a57UfBvxDVC9rbQToDjME+8n/vo5rBvrbx7pBPn&#13;&#10;6ZeJxk7AcAduRWc6qj0YQoJu8ZHpvhxPEuj6afBvi+D7XbJzp9+jBmjbrsYdwfXtiux034heDfBT&#13;&#10;Weo6zqsPywkw+VO+9XIIBHlMG4+o5HPpXzRrvjPXkswRreo2U6SLLBKl0yAlDvwSATghSDjJxng9&#13;&#10;K968CftbfBr9kH4caZpMXwE8LfFLxJ4q+H39ua/qPirxNcxbrC4vboJp9kBDKC6S2Uu8OY5AwRIi&#13;&#10;6oIrf5zPs/wGU4XnrJyvpZab/ke5k3DmZZzjFSw1r2v934Hqur/tDeCNeiXX7L4T+CHDFC00ekTo&#13;&#10;m1doaPyjOyEMF5yGb53AZQQBzT/tUeCPD2i2mi6v8LvB+qf2a0z6fc6ppcrtbmR/MIKo6xyqrD5V&#13;&#10;lR8Dg5GAKXxB8W/ADwp4sn0fwjpv9k2V9pttqFrZa3qZvru2jvLaK7ELQw+cAIxNsVtxZlVTufJY&#13;&#10;8Xe+I/BE1sbbRr668stvW3TS54o9xA5+cKPXqK2w2GyzGYeNWkm4ySkrt31Xr2Zw1pY3DYiVOpvF&#13;&#10;tPRdH6eRnfE/4rfDzxX4ZSbRPh+mn7ZYVXVfD8VyEjhbesnySbxJI0kiSB8jb5ZBDAgp8w/Fr4jX&#13;&#10;+peND4Mlvzq+tWEREp0eEQi0t38kqHdS5ct5Zk+ZEAW68vBwWP0Jr97IsEjafY3SsUJZre3VynGA&#13;&#10;2eAMHnBznpivjbw34hufHWt3/i7+0pmg1K9lurcyMQTEzExgA9MR7AOOiiliqccLSVOnezfdv82z&#13;&#10;rwf76o5y6Ly/Sx7/APAnRLq0uIb69cSXIDCJV5FuvPAySdzclmJJOcFick+82tydP0VkgkD3lwAk&#13;&#10;kiPxEpHT69q+ffgtGNOiZpb7yzOeS5yefT9K9o8MXtjDb5jbeqODgncSD1b8MZrtoP2lBM48UrVm&#13;&#10;rnYeHbttMt4Y4boRziQMrpwVKjIx6dK+2/D/AIj1P4rfDax8c6B4ruort7ZRe2yEBFuAAJVwMFQT&#13;&#10;llBz8rL618LW9xZW195T3IR8j7O0pQLzzldxwTkdCO30NfV37FvxB+HGj+GJfAM188GozXTTTfbH&#13;&#10;HlTHhQsWMBVUADB5zk5xgD8q8UP7NdCkpS/fJ6Lryve/ZbW8/mfQcMPFuU5RXudX59DzP4g/tb+I&#13;&#10;vCP7bPh79jG80LVrm78Q+FDrcOvx3o8iID7fujZCM5AsuoP/AC1XIGOfQbI+I9S1dfO1K4+zxSZk&#13;&#10;Z+V6428HnvyemDx0J9P8SfDPwtf/ABssNVh023muv+Edm+y3TwK8kCeZ86pLjIDZXIzzgdapeKNG&#13;&#10;8J+EYTbXmqx2r36nyklkALMpz8g6nqeBntX5TGnSsrK2h9fzaHhPxW8M6rrV1JdW007Eg7Y/QAn5&#13;&#10;ePz9ea4nR/hfBAwuL63faOpU8g9z9B/npXtWpX1sWE9mhnSRvvkcH5j83T2+tY95okkzMotxIky5&#13;&#10;wQMYPPFc1ejGWp34aty6M4/T/Cz21yLGC5RBEgJ+fPyc4IP+etbVna6pLcwabp1xM00sqrHmQkDO&#13;&#10;Mk46ADJOM8CrOi/Dfxj4j1aWfT08qGVvKkmlB2og6Y9SAOAPbpXf6D4J03wnp5itZ3e5QHNww+du&#13;&#10;jcY+6OOntWUMP3HWxEb6GXLoUUUX2vVJfKKK2yHORGMcn5s844yfTPYVk+GtDTxP8To77TYVW202&#13;&#10;EiCXYQU+XDAt3GRnn+In8dTxJLdtOfJcyFjgDkZ6HPOcnIP547AjZ+G9x4c8PXiaJfXXl3t7jy5H&#13;&#10;UbXbd9zPUMx6ZGDjGc4FaTcYxSOWOrvY6rTdFtrItcPArEKS7kZJz247/hV6H7PbSLJZlRbyhdgz&#13;&#10;1U896zPFV5qenz+TprbfLfMjvIQi9vm7n8Mn05Nc/beLNPtPD9va3/kx3EjulvahWYOuScdDgD3w&#13;&#10;D0HYVE6akrkqTOm1jwB4Q13xNF4wmsQNTjsZreG+SVlYxymEuHVcq+TbW43tlgsYAIHFeK/tb3Ev&#13;&#10;gHwZGdWgjeKfUII0aaFZI3DHGSrAqwU8sDkcHtXqWm3V1BpVqfP8mGAMyrIeEi3kBfwAx/jVnxLa&#13;&#10;+APin4PuvDPjbRLXWdHG43NvIXXlByyOjK6tgkb0YHBIzgkVzqdSlvqjaDieeeHNPXRPDtjoqSZW&#13;&#10;ztIoAcYzsQL07dKsPIORmn63Z3GkzKsh3RSANFNjhx/j6jt+VUhKX5BPWtUk1c0JGnGcZFFVWYbz&#13;&#10;k0U7IDK+LFv4S+OPg2Dwj8RLe11bTtOu4762tJowginVXiWRMYZiFlcYyeGbPA4+SP2xP2XbDw6N&#13;&#10;L8S+CPiR4n0TTbgfZJtI0m/EcQdQWWRJNvmqxG4MCzA4XaFwd30z4V+GHi29mVoL7T4yQuGlmckL&#13;&#10;x1wpBA54zz04zmvn3/gq9a69L8INI0uw8b6npFzbeOY0uL3R72WCWUC1uwyF42VipYBsHglRxX1q&#13;&#10;5VsZ8vM3ynz7Z/s36T4nuIrLxDq3i3xP5sgRItZ1+4lUseADhlH5/nX25+xN+yp8O/hDo1iLbwkk&#13;&#10;YiEvkoFz5LtvJ2mQEldzE85JBGCARj87v2ebTTvBPxn0DxxqXjTU9U1FLowKNS1gMzCVSmBvyx5Y&#13;&#10;ev5V+iPhn4oeJtPaP7FNeGN1DJFAU46Z+8/Xr25P68ONrOM4x6Fww0nSc0fa/hqG2utIXTLqENGF&#13;&#10;ARCvY8EYxyP8a+Vv2+v2a9C+EPw41X9ovwDoGozWmjosus6DpVus00qNIiebCJJI1Bj3FmUt/q1Y&#13;&#10;rygR+58CfEDxrq1l5tlbTpKAPKj1K/EKyfjEJCPxWsH9uP406j4O+DMvw8t7mwfVfFVl5FzZRkyN&#13;&#10;aWp3LLOzMPnVhmNAUTnewY+UVPLUxdPDQ9teyX9WOaNKU58p8ceDr/Vvir4NtviFrHhy/wBOsJhI&#13;&#10;lpZ3ka+YhMgUySKhYAlSuPmOACeCSK9Q0m5sNL8RWHhS7iQ2jaNa2txIsmzzZkgCbjz1GNvb1rs/&#13;&#10;gd8PLSy8KaZpV7a4jubaN4bWSH76suFPJ6nOevU15Z4r+yr8Q9Uis28qEarJNaBSSUjMhkRT7jdj&#13;&#10;6Yr5TF4ipicU6kuv9I76UFGFkW9T8Nf8IX4mksZIX+wXz8bjwuRgHOOuf88VbW0vvhprMUk8Zl0u&#13;&#10;6dcupOVGQDyDznAI+ld6+m6Z8Y/AjHS2ibUdO2sFkU/MNo3kdzyOODU3hbR7Px7o83hnV0X7RsGA&#13;&#10;+AQV7jPQ9B+Oc8c7JaJMz5iG4+H2m+INEi8U+FjJMm0SzKi5J45bIJAOcccA9a84+NHhO4l8MW3i&#13;&#10;eJWM9rI29Y8gqTjGBjtxXofwu1zV/gl42fwh4wt86ZeEo0jR546blI54HJHp07Gu/wDjd8GtM1Xw&#13;&#10;tdX/AIcjW40/VbZJYnhIAVsjlfrwc8D8KuELxdieZqep1nxK8LWfxd+DGkeMLaSOSe+0aKdnjb/l&#13;&#10;oY1Mg7fxBl9iBXzL4dnm8PavJ4dubcxvHK2wMuARkkHt6H8j6cfSv7JviBfEv7Mtv4fvJCZ9Ikls&#13;&#10;+2QmNwP0yXrxn42+CXsfFyatZxMrA7iyr0OBnHtnP5ClVpKtRT/q46dTknY7f4KeIotK8TCxvHCx&#13;&#10;XkO05PBYA4Bz/vGvc/CVpa2d3B/Z7t5cs6uU6jk4OK+UPB2tyX00ayOBcRcqytzkYP68ivpn4Sas&#13;&#10;NXtLWZQwfarsD6//AKxXHQkuV05bo1qt3uup63NkaVKzZAK15p4rBsNVs7pHK4y0m0dMEZ/lXomr&#13;&#10;3Tr4YuJpFxthbO1c5rhfHlhHc25IUMysduBk8sOK7MNJOTRz1Hqhl1MweK42EkMQCB0BH/1hWF4w&#13;&#10;t3Oo6ZryjLW87RSFRywYcDP4VpX2qacmj2j3d0ke+XYN7gFj0wPU5Iql4j3/AGOKVTuEN0GAI6bQ&#13;&#10;2f5mvQesLGRxnjWUvoGox3ALFLSVomUDO7Y2B+NeJ/AjVpfEOpazpe3dLqUk8hjXnc5cvgDByfm6&#13;&#10;D8vT1fx5qjr4dupY0cyKyZQDPyB8sfcbQa8+/ZesbfwHdf8ACydbsLhwIJHQeT/rFKnKqOmSOOcH&#13;&#10;BPqDXzWY4j2GKjJK70SXrc66Meam0dZ4B/Yy/Z6/bp+DvjX9m39or4XaRcan4WCXHhzxZsSLU9Ct&#13;&#10;rlJMvbTRukixpNEcQndblkVpY5B8jfgNqXwL8Y3lu91oAS52jJt3O2Qn0BwVP1JUV+vPx8/aX8ef&#13;&#10;BKz8a69o3iPUNNn8R+EdW0y8m0q5ImgW5ti1u6McY8m5jQls5CyyYB4Ffnnol1Po0DTSIpDHjjt/&#13;&#10;nNfQZPjsXhaPs09tLPb5fI9ahl1DHpzqeWq3Pma+8H+LPDWohNe8NXdssZIaWSE+WD7OPlPOO/en&#13;&#10;A5GRzzXsXx51ZtW8KORGBmRN34OvP5V41GVUkDqRkV97l2JnisPzyVnc+ezLCwweJ9nB3ViwrqFI&#13;&#10;BB6Ee9T2smHGXzg8ZNVSxVcq2Pf1qaCRWYFSODjrXox3POextWhLR5yBn2609+eCvaq1k6/eyB0z&#13;&#10;z2qzM3GSMCu+nrEzZSglP9oCMcDcBWrLEJdox/Fk8+nNY1uGOpA7Tt3ZODitu4DokUqLn95jA75F&#13;&#10;Km27g0jK16AQTBgvB7mtCyup9OWK7jOFOA1N8SWRa1SYDIHapbSJLqz8lyCCB3ppONRtBozelMU8&#13;&#10;aX1q5KOO56e1NC5uApUdM/WsvRNRfSZ2sL5N8Dnkf1HpXSW+mrcbbiwZZY8dWbp7H9K66b9ork6o&#13;&#10;4L4ywWEbWGsebsumzC6A8Ogy278CcfiKl8C30f2bazZx1571D8W9Okur/wA0AlIYwqDPAI5OPxNY&#13;&#10;nhLW5dOJwqtuAI3Dj+debUmqeNcrGqV4Hoht2uI/MHCk9c1JYqszG3Rxv68n+nem+AfD3xJ+LF7/&#13;&#10;AGP4G8KX2qyiQRv9ig/dRMQSBJIcJECAeXYDtmvebb/gnZ8TtD+Fer/Efxdq8VtfWOjyXtvYWg3J&#13;&#10;EqCORzLIwG4qnnKUVdu5VIkYZUutneX4arGnKa5pNJLrr5dPVnXh8qx+KpyqwpvlSu3008+p5J4a&#13;&#10;uYlnFsy4kfjcTyT6e1e6/Brw5p+mMmtX8Yku2QrCzDiIEYJXP8R5yfQ4GATu8L8J+CtW0/Wft+vx&#13;&#10;tLtbchjchSfXP+RX1J4AtHvvDVpfWp3I0fzRhDkEcfzr7LKKVWc721R83j6kY07X0Z1tlqSxFWw2&#13;&#10;AOqnkVsWniaCSI2818WTIJWeBJcH1wcGuWSe706RWNs5BP3WQ4IrUtdU0WaPddWlxFj/AFjm2WRV&#13;&#10;Hrn5cc8YOetfaUa9Vxs3b1Pm6lKne+50dv411CxObDV4UUfd2Q7Mfh0HStG3+M/ia2Xa19bTKMjE&#13;&#10;i5rln0LwvqUW7T9fgyc4XG0/lWZe+CLu2YyWut2xwc8yitn9c3jZ+hg1hNmvwOi8YeKF8XBXu9Ds&#13;&#10;3MblpHhwCFKsOORzkjrkVsfAf4o/DvwrpmteBfi78H9K8daRY2kt54Eh8U6RaanH4d1GYgTC1S4h&#13;&#10;do0nYRzSIsioDas4XdI7HC039l39p7xDY2vi/wAN/ADxTq1rPasbK9tfDV28FxE5DbkkERRhlFwQ&#13;&#10;a9W/Z+/Yj/aCvdA8Vr4s/ZX1+0vrzSNugGVbe2Zbz5irkTzwBF42EucDzN219uK+N4hxGX16KjiJ&#13;&#10;xlZrS6vuvT56n0GU08Th6jlQTjdPXXscS3jrX9W1S513WvEcOsXl5MZrm51rRm853PUlomQH09sA&#13;&#10;dKu2vima4QxzWtlHyf8Aj0idR+TsTXdeH/8AgnP+2ffPHFe/CaLTwSNxvfEmmOEGcZ/dXT59eO1e&#13;&#10;c+K/BnivwN4z1D4fanp7f2tpd29tfQQsrrG6nB+dSVI9we9fQ4LMcBiH7LD1YycVtFp2XyueRiML&#13;&#10;WprnqRau92rFjUZLA2LhizFlOACeTjuK+SfAjrpGr6r4WgdX07TtaubWyhmhEnlW6TvGoUkFgAq8&#13;&#10;KDj0r6h8VifQNBuTqGofvIIDJetEfkt0Azj/AGnI7HoO3Q18ofBDXJRLfaX4qhg+3xanOL2ExnCy&#13;&#10;eYSw5yeDmvC4rzupk9OnUUOZO/W3b1Pd4YymnmlWdNztt0ue4eEYUijS0aWEbMhfKCjHHyn5iSee&#13;&#10;Me9eg6Zqep2Onm407T0YTw4kUoSueepPzeny8d+RVD4Y23hCaOBrpYgoIbYq4GfwFd34/wBe0mLQ&#13;&#10;WstKgRERCcxqBjpX5HmfijnPsnRwcFSv9r4pfK+n4H6VgfDvK1UVTEydTy2Xztr+JzP7Oniy/wDH&#13;&#10;fxD8QeCvEepZGhmOK1twcRhJY1fcVBxvQ7gGxna55Pf6D8LfCfxdocaanYK8lvAdzOgJBBB+bH86&#13;&#10;+Kv2QLbV38W/Ej4tSQzlZPFMekWs6hWikaKJZZQe6sv7gg8A+Y2O4H6Q/sa/GLSoraPQvGNsJrW7&#13;&#10;YR3KyqMxZyA3P8Pt6Cvj51qmKquVeTlN6tt3bbV9zjx9Onh6slQioxTaSWisix8PPin438Na3Nfx&#13;&#10;Xsv2izslEbTjftV3IYYbrnAP4fhXdeIvGVz8SPCsh8Q2NrviWCazkto5FYthjkkZAIUNzlRyehIF&#13;&#10;cP4u+IX7P95+0z4k+Afg74maeNd8PaZHP4ns7y0ntodPWc2r2+6eWNYGMguEACSNgkAgHIr1Dwjo&#13;&#10;fg/R/DUeo+I9ds5bUJsiW2vA4kCFl3BlPQ8jA611ckoxSfY8ttPU4jwv4b8Ra/KlvErK9nL5c7mM&#13;&#10;qjYbB69sHitnW5fDfhGJbO733V4pybcEqoyCRz39ePWtu38a6fqssfh3wTa/IzCOGGJi8r+w5Jbj&#13;&#10;6nvVf4nWeky+Fo9avtND3FqoRg6lSyqT8rcgjoe4Iyaxm5OOhcWcRb6r418T36Xtprc+nWMbERpZ&#13;&#10;nYDjPAA4IHA5zxxXTahNd318zwFtpUdM49sc47dPekDwXekQS2VuqLtURxx/KE6cY9s/pVu20yW3&#13;&#10;t/MuiQDgkk9ccdKcVaIN3ZlXkEEEvms27kLH8o5OevArnfG9jHYWo1+GMtNE8cyruzuwc/THFbWo&#13;&#10;s+o3BeyWQjJ2leOn9Og7fh1rJ1LR5BZSW91O7bwQNwDEZHQe+SaynGLi7lRvdHe3YGtaHazWlyhh&#13;&#10;uF3SANuJI469v6nHpXnPg6W98beMJdQWILCbgwaarLgJAM5fkZXOze2ecAZztGOd0/4wr4I+Amr3&#13;&#10;3iZI9PgtLu40nTdPlnWSS4lWd7dChXJy8cZmC9QCd33Tjf8AhFq8Hwr8HG78d2sk2sa6r3FxZ6fc&#13;&#10;hpbeDO2OHey7YxgDce7eZs8wJuHi0sw9pKMEtbfidLotXZ0+uw3Wt6omjaMXnjhHlrIqEbvUhcnG&#13;&#10;Tk4z+OOateJY7Xw9YReHrKSQyxRg3b5+RTwSg9SD1OevHrXPr8ar6Kdo9J0yLTrfYuLSzQSOD6u7&#13;&#10;ck98H15FS6brN9KTe+IFQxMitEobLKO+7IHP+e3Pe3zU9EZ2tLU2nmXVvCDQTxeaY2+Ud/utggjv&#13;&#10;x+voSK546fLb5jlQqewYYOPpXZ+D719X1qzlSxWOJ5VESBgQ+3kHHb3+orzz9uqf4mfDbwJefEH4&#13;&#10;Vx2Rm0+4S7v4blHkDWbZSXaBgblcpISSMIH6nAPPGt7Kqoy2enozSPvaEssJ3Y28/WivmvwF+234&#13;&#10;m8Q2MsmsaZbq8TAZ3Zz+QBHQ/mPrRXrqKSC0uxsfs1fBvwtpvj/w54z8OfHH4wag2i3F79r0vWPG&#13;&#10;eqT6ZdyyoVWO8ttQeWRTEsgMce5WB2s/mMA1eQf8FiZ77W/AHiLwtDftbrpGuWeoho5/LMjS7V2s&#13;&#10;SQMD7SeP9kfSvp7wDf3mtakkHiK8SMpJG9p9murm1lldcMQwxHuHH3QMEZyOSK+W/wDgrxorTaL4&#13;&#10;wa8AMN7baTdt5zBUWOOW2DnJPAHkMfrXsuUpcr21PdynDYerUrx5dqcmvVW1Pzw+FuleHtL+I3h3&#13;&#10;xDq3ijSg9hr9lclHuxJIfLuEfGEDc/L3Nfpx4Ut4df1jS9b8P/EaK2aHb5UMVnaXH2jD75A0jqZS&#13;&#10;hyFKo6hADtKnOPzE0bV/hXo4Wa9urKUA7l227z9x2VSP/r/p+jfgb4aaJeaDptrp3ibxFpsNrEv2&#13;&#10;ePTfEE6iMbcfLuY4449MfhXJmbcHCSXf9CMvp4ethqiqTta3S/6o+mNU8bL4G+Gupa14i8TJFdCA&#13;&#10;ppr2Ae2d5WGY41BZyWJBy3OFycAAmvGPD/iTxJ8YfiBPqnjm7S8vrt1NzIAFVYwFQKB0VQMDufUk&#13;&#10;5JzfEbPr1p/Ydjrd9eQ6aW+zNql2007Enc7F3JZskcc4CKAAMGsvwY2p6N5t3E7wXaxkq0YG5WyM&#13;&#10;HDcHvweOSDxmvlsxlLGUnBaL9TzvcpVm4u677aH2Xpfg1k8L2l9Z27Sy6UqRjfFywXJRm9HBxluc&#13;&#10;4znvXy144R7fxxqiXCkvIJJFbcCAQAQePdgK+o/A3xLbw5Y2Wh+KNNgh+2w/uVk+5PgDd5eSfkI6&#13;&#10;pnK4OehY+Q/tP/AmWxW/+LXgNZbmzWHdqtjM3760G5GM6tkeZEqqd/8AEnDEFd5TwKWLdCqsPiHa&#13;&#10;XR9ylBy96J518NPiXf8AhHV7bXNInJEJH2i0LHa46Hv0/wATXulr/YvjVIfHnwqkhg1CIKbzTW+U&#13;&#10;MchunHP3h+PtXyRb61bw6tEbc/K7FWLLkN1yc9+nX/8AXXaeGPGWueGLxtQ0a8kgkkj5KMQCQOvG&#13;&#10;M+le1SqKM7PYwlTbXMtz6c8Z+GtH+LfhgahZqy3EWFu4f47aQdH/ADIxjt7ZrJ/Z4+KE2gavN8D/&#13;&#10;AImzZhllYae8pG0MW4KjnCE4yOxOehbGT8JPjFaag41K8IF1Mp+3h1wspBAP485/GtD4s+BdL8b2&#13;&#10;kPi3w5IUaJlIdMB7WQk4b/dPQjPc13PV80Nzm291no3wC8OyfD34q+MPhjqNuY7PUIV1PSyANrqG&#13;&#10;Ibb9N5z9PbFR3mm6N4zu77Qb+NWkL5QkDG07sdecc1V/Z++Id18SZ9Mt9dXy/F3g+7FtqavjN5p1&#13;&#10;yPJaQE8sASjeo8tQc5yTXbpPC/xFiDsgBk3SBhknaT0Pscr06Ad8kum0k+3+Yne9zxP4jeCtY+DW&#13;&#10;vR3pgcRwktvKZDpzlfbG78q9z/Z38WxXtzbT2Eqm1vcEEHG18hSPzz+tdV8WvAOgfE7w6trHbxzM&#13;&#10;0WN2zLA8HH5Z4rxT4XaT4r+DXxPXwnq1s4sLyUyWTYxtmXLZAJ5VlU/iB7mvOzClKhL20en5G1Kf&#13;&#10;OuU+vPGE5t/AGqTIRvWzcg++3FfH37Ev7anxG/aq+MHx4+GPjnw1oVtD8LPiPPoOhyaNFNHLdWq3&#13;&#10;V7Ej3HmyOC+LVcsm1S287VGBX19rtxFqXw91F7aZHD6ZIyY/3Ca8r+HFhPYeM/GNhNL+/TWlYblz&#13;&#10;lSucA+m0qPw9q2yySliaiaveKa8tSKq9xPzLFzZnUvDuoWE0bSGNZGaHGS3GcA+pKED3wc02+vGu&#13;&#10;/CjXaxuTJFvyccFk+YnH41r+Smm3920qYSSNXYbcjIY57Z6HpXCX2uXmh+DL7THUkQ3ssUPkR7iU&#13;&#10;Hzo8iqfkBUh8LgAEAADFd85cm5ktTnvFeh2uvQ2mh614gh01Z/OZ5Z5gimIQyI25sjH393r8ufQ1&#13;&#10;xltbtonh1rV9XZyzAQiJwV2dQVKjGW65HHA44xXI/HfXtV1fxjoCadLCdHS21C416/lDc2yC3xbL&#13;&#10;no8kpjY7sjZBIANxUr0Nxex6to1tHqN8Y5ltUkk2wl9zEKM8dOecV4Lo/WMydSW0dvna7Z1xlyUb&#13;&#10;dz50/bA8MSeIdOttluWRLvy7kSuSGidcPzntx+X1r4wvt1ro0mn3gxNEGjkx2dcg/qD+VfeXxVuN&#13;&#10;L1jSbhxdlzGj5Qw7N+ACCA/bOcYyR3r4x+I3h+40/VNTtrjBd72aZWOOBIxkA/AMBXu0o8ta3ex7&#13;&#10;OTVW6c4HiXxPia4+Gi3sgx/q2IHGSZF/z+FeURMBkjJ7cGvWvirN5Xw4a0ZiSt55XzcYAbcD/n0r&#13;&#10;yNMjkHv1r7nKVy4ZrzZ4Ocu+LXoidXK84zz0B/z2qSNlx9D2PWoFO1cDpn86lt3YsATn07160XZn&#13;&#10;kmrZtkDJ6elXZWLRZA4xk1nWjgn5eme9aBGYimMdq7KfwmbRnpMIr5MnjcOhro7q1a7sVNs21lO4&#13;&#10;AnvgjH61zM8JNyef4s4Ndbo582NVPYd6dDVtCdzLOuR+U2n6rCUOPvgE4PrTINUtLU/u5wfXvV/U&#13;&#10;bdFuPlA4HHeksrdHiz5QIbjG2tbSbBDE1LTbworSYcngkHmtbwtczwXUsMNwSmOmASe/Q/SsK9sh&#13;&#10;FMrRqFwQQR1zWhpWqzWFylzHAXz8rLV03aauD1Q34hon9kXl3JHkyKURScYJ44+gyfwr1D4X/DL4&#13;&#10;aafpukyTeFrC/k1PwVpeqv8AbbNJTHNJCyOoLA5BaJm/4F7V5j4zk/tWx8poxGyxs7Jnvg4/T+de&#13;&#10;ufDe+0iPULJopVkjh8Nw21vJk7WjjLbQD7A/hXzvEspKUeV2TufQcPwpupKUkna2590/sN2Ogar4&#13;&#10;W0+8OkW8ZMCPFGI1AQdgoHQY7Yr6Q8b+BfD/AI4+HupeE9d0c/2fqOny2l/a8KxhkjZHXKkjJVm6&#13;&#10;HvmvB/2K/hh4r0rw5C0UEflQqkIDvz8nyEn8QT/nFfTWs2s2l+FpoLyRVeaFo4i6sQCQQM4/z26k&#13;&#10;V+S1W6eNcl3P1NThVwiT7H4ZeBtZ1rU3WCV7jMTgS28jEsg7g98j0r2P4f8AxS8ZfD6UJbRNLZ7g&#13;&#10;zQzQ7h2JIJHHFcH8XfhV4t+H/wAVdc1K21COd7XXLq3k1KzGYppI5WRlYfwnIPB/Cu6+Efxj0qa7&#13;&#10;XQ/GlhDA7AJI8g4BwOenQ+v0r+nsllVgoOUuWTSs/U/nrMFCTklHmSb0PdvBX7UnhG8lSx8XeHVU&#13;&#10;tGCsv2VWBHY5GfzxXpeg+I/gZ4qVZ2t9MRiNqsY1RlBHOAeCeB2+h6V5hcfDITaXDrdj4Dh1GxlQ&#13;&#10;NHc6fKC659Coyv4Vny/C9rpRLp+ganauRy+HOfrkY/QV+h0nmEV79pfev0sfG1KWCm/dvH7n/wAE&#13;&#10;9kvvgZ8Mddga40HxBHCz8oEkHX8frXEeLPglDogb+1fEsM8aHC+RwxHvzjP41ykXhTx9ovNubyWM&#13;&#10;HPlkMD68Y+lZvifSPGms2pXTl1FJR97Kt8v49v8A61E6nLBt09ewqdGXMkquh+y/7Jvi7wfZ/s7e&#13;&#10;ErdNPm8hbA29nH9qXewR3XGDtzgKePQV0Hjbw78KPHmsaZ4i8W/C/wAN6he6JP52i32taBBc3FhK&#13;&#10;GVhJDIxLRNuRG3KQcqp6gV4V+yv4esrz4M+A7PWdGlkitdHFy+oveNHHHKl/LKkY+Xlt4UkbxkAB&#13;&#10;gw4r3bxl458FeCNEi1LxJqltplrN+7iubuVY0ZgrSEKT947VdvXCk1/OWJwy+tzevxP8z9NjUXso&#13;&#10;pO+iM/Uf2lvhj4S8dWfw316BpdZ1GDzbGG3065MboVlZczbTEnEMhwzjOMAZZc/nn+1d4uEf7RHj&#13;&#10;NNMt0t5JPEVwjNkElg+3CADqSM7iMc9Dya+hPiz8ONG+J37Wvg/4vaL8TrK1s9O0tbOWzaGRmurm&#13;&#10;eURWQGyHIVvtVxl2fCkR4UBpS3zR+0B4CutS/aR8darql88FmfEt6DJ5uZXHmsGVB0iU45blj2wO&#13;&#10;v2nh/heTNqjcklyfheP4nhcS1acsHC0W3fr31/A8s1+1N/ZT6lqbm5tLGYNJCjlUnlzkQAjPmOxA&#13;&#10;DNkhVLH5jzXy38Ztfhh/aVv49J1W3uWXwt4VbUri1iSNH1BvDemPeZC8BvtLTBu+7dnnNfXfiCfS&#13;&#10;msJtSuYYbLSNMjYxqTtjihRS8kh+uAd3tXwx8N/hhefFnxJH4m0ma80+TVWkm1pp13l7priXCw8/&#13;&#10;cEPkDJx8wbjGCfR8S5U44ag9o+9ZfdqzbgVVHjZ9Xp+uh7l8PPGV9Ascc2pAbwM/NXsa6nbN4Nur&#13;&#10;iS5V38snduyCNvP9fpXM/Bv9kLwfa28Gp6k15eSphle5vyCw9wm1R+QI716D8Svhl4f8O/De5/sf&#13;&#10;TjbKYMs8cjFssOMliTjr0+ma/nTGeylWvFn75hZVI0feRif8Ek7zwR4m8P8Ajrwh4kmdpbj4h3N7&#13;&#10;dtBIuRAba1RGKnJGWSQ5I598V9KfCz4gx2P7Seta58JPClnr/hfUrFtL0HSvETyaPcJcRQxzSz+T&#13;&#10;qYt9ke63u1Jl2bjtIIEkfm/jx4G8V+Jfhr8WNT8d+EPEd/pep6TeCaz1GwXc8bEn7yYIdWA2MrBl&#13;&#10;YMQwKk173+1H+0V8MPBfx68caXrviXxf4g1zSfED6p4O1vwfr81pobzXNhbSKkthqNoswWKeS7Vn&#13;&#10;URNIJpB86GN6+2yHEU8Diq/tKanCpDlaafWz6Si1qt0z8hz7CPG1I2m4uM+a6turrqmmrPY9Z8Ef&#13;&#10;F34ueJP2rfjBonxDsfFXwa8RfEfQr99J8Yah4DWWeLShqUe2Sa0vJYVntZLW0exUh3UuXx5jYWvO&#13;&#10;Lf8Aaw/4KGX3iHRvAfiTxJdef58VraLol1Z6m91IHKIRbo0v7x3x+5Cx56eWNwFaXwz8ZfFP/gp3&#13;&#10;4tbxF8SfEWg6JongC1uxpdpp+mSiaIXd5YW4uirysss0gkiSRfMSNVg3KoJJP2F+zr/wR28OajpF&#13;&#10;tJD+0xK1tK6Syy/2C++Rlb7rhbxS68EYz3NetluHybG4qcMXiI0I76qUvkkrv72ebmFTMsFhoyw1&#13;&#10;B1ntuo/O7PBdM/bb1XwloEnhb4lS+LJPEsPjOH+xNN8R+HZdKup0SWKQQyuileTvgd4l6S8QqDsH&#13;&#10;3Z4U/aG0Lxx+z5aX3iOyGhaldecBpLhiY4g7hDkqP4dpOQCc5xXGfEb/AIIO/DjUPhdruqab8S4t&#13;&#10;b8ZW0IvPCjXFhDp0U95Ed6W808rXMkSykCPfGRs3birhSjfDNrrXwK0bwpbfFbwV+0p4XvNX03VN&#13;&#10;NudJ8PXtxbIblzcw7fM3XQ2xpuDSHsiOcjFezRyPgD97Ctj59HDli1dtO6+GVktLNpb9bHjVcw4q&#13;&#10;mqTpYRK9+a7TstLNWav10126H6W+FfjLpU/xn8H/AAV8P28N1a32i3N1q19KpzGyQzPHDHgjD5hJ&#13;&#10;cMOFdMfeyN34g/Fmxjhaw0ExmNHKtdg8MQCNq/3vc1+bX7Sv7QN/4l8Eat418O/Hbwfca3JoGm6T&#13;&#10;Z2XgrxOpdo3vxJLC4juGZnVZpjhWx+7UkFVbf9M+Efive/E7xDql34wvbi/vJLhhbXV5dPLLt+UI&#13;&#10;HaRizYULnJ3HOSSSTXxHEk8spOhTy/ZQSk3r7923d2jd6pXtayPosqp41qrLF9ZO3T3bJLS7ts3v&#13;&#10;1PWJ/HWqSJ9h0m6PmoFd2Q4RMgEAg9TjGR71o+G9a1LUruG01hi77wS/O0qM5IGevH6V55pktvaT&#13;&#10;hEYwQMpLN5eASDnGR9a9E8E6XpT3kF1ZambpXcs24HeoOeOfpx+VfMKpZNc1z1uVdjhviL4Xn0i2&#13;&#10;8P6drpiksLLxhquvOJ2zJJOs0ps4wwwFXbdyvwGI8hRg810Fi/h3UfOvb7xtEHunDXLrayux4Axk&#13;&#10;qNuAAm0FsBeDjiuY+Ii6rrnxe1rT9S1ZWtLaO2TS1jjOIl8lSyuM4Zt+4huOH2n7oNdJonwyttO0&#13;&#10;tNc13VUhtQwVLi9kEKNwSNq9yR0HtxXjYKLoVZ1Ha12lf1NqklKCSOw0fw14D0rR/wC0NKuE1BpB&#13;&#10;kPIvTtjB6fTGaXTfDev+KpQYLGYWyN825BiT8AeB29q5fRfiza+DJpbf4b6DeatNI2w3U9oEtE4J&#13;&#10;GN4LZGeeFz/exg133hTxV8efHkZhuNbewY8pBpelwRx4GPm3SRu2TzkbjzXs/WXKN1HTz0OV0+Xq&#13;&#10;dp4e8L3ljrelgW8hhgY7/lAC57/n9aTxj9j8VzXmiajBBdWbxtBcRTRB0liYbXRlOQylSQQeCDXE&#13;&#10;3fwz+JklzLeXHiTXXnQbi0soaM5/2Am38Mdqs6XB438PwNPdqZ9i5f8AcFMj1x0/LH0ryMXXU4vm&#13;&#10;/Bm9KFnoz88/jt8I1+Bnxl8RfD3w40v2O21BpbNXDMEt5SZYkV2JMm2N0UsedysOcZJX1h+034a+&#13;&#10;F/iHxZoa+KfCdxe69c6EZnu4tbSzRLRJMIjeYpViXkfGOfkbqOhX0OAxCxWDhV7ouT5JcrMX4Wza&#13;&#10;zHeeXdeIRqFuq/uGXTRGB83XzEYo3GBt2gjB9MV4j/wVBurEaFr95qir5MPw3uJZDIBj5PtZ/pnN&#13;&#10;L8PP2r/hD4Nu5F0fw3r7RFiQItLsIYzkk4zGUYjp2PQVzH7SvxR0/wDaQ0m5g1DQV0qC50ObTpI/&#13;&#10;tXml0feNxO1ccOeMHBzzzXuSd7H2GUZNmdDEynVpuMXGSu/Nfefmho3xc8A6NKI44kdx0+y2DM3v&#13;&#10;8wX+tfpH8BNWHiL4eaT4os2uI4r/AE6CQicMpYFVYAKG2fxNuKj5sgEnFflP8BvhjrXxx+MPhv4Z&#13;&#10;pBfLba1rEUd68DBHhtAd88qeYCoZIVkcZBGV5B6V+wfg3QPC2jeG7Dwd4KsUs7DSbKO1s9O8xmME&#13;&#10;MahFQFiWbCgDJJJxySa83P8AEwpRhSW71+R8ng6tT2c49HYbBYtqWpgGIOpUncMAqDxnnocGntFq&#13;&#10;ljdpc26mZVnPmBhk8YO1sf0P/wBYutK1axuzdpbyLtLBJVzyMD8v8+tWNM8VXekwnz4FZSQzo6H1&#13;&#10;J6D6n86+Y9tBLcHCV9D6M+Gvj/w74x8I6boXiPSHmlTESJAxJ3ICAQFGQcbcngEnPtW18C/idpmv&#13;&#10;2OqeELG9kTUtA1GX7FeXJDyy2bM3krtJU5CHymyT91WbO7B8G+F/xg0F/EiRPK0DIxa3UQHBdRyA&#13;&#10;Txnr69MVnftDeJtZ8CeI4/jx8N3e3e3Eb3VrESFuF3YaFxg/K6rzx8pIIwyqR52ZwjjqKtuh0Yyp&#13;&#10;zs+pb/aC/Zfs4L+5+JXwQjge0J+0XWgWsiuYx/H9mVMhvXyh0IZV/hjryrQfEOn3scTrdZDqD8pz&#13;&#10;X1JrviGEeJ7K9iuVmgvrfzkljy+8sFyN28hlIJYYAAzj6+B/tQ/CC7+G/jy58Y6XbhdF1ZWvgB92&#13;&#10;3PBm5JPRjv7ALIAOFrzcux9WrG0+mn3HVOnFE/g7xBLpmrKj3iBGGDtXOeSRnn8M9Rz6163ofjXV&#13;&#10;dPjFxapM/m7VbdH8rAnBBDEDnP8AnFeAac8r6ajxzkOoVienPBNamh+K4raNbSd5nIIaLdcHAbIy&#13;&#10;NvvyePU8d6+qw1STSbPOqRTZ75beLl+HvjrRfixFKbWOxulTVYFbIks3OJ0wSMnaSRn+JQe2K6/4&#13;&#10;6eOvCfh34hXk6XdvcPFdyR28MZDiP5s84z6n3rwXxb4sgu/B1rYy6nHbz3NsuYgMbztBIGP84JrN&#13;&#10;1H4k+ErtrHUY9Zi1G5W0tUuzHIJBHchNs6yc/eEgYEHnpXZGlUqSvFadfL1OaTjHRvU9h+F/7Qnj&#13;&#10;8+JI2vfH6fZzcqpsBaxorR7sYO5SRkA8gg12HxgScfFPQb0X808bnejTEfIu1sjjjjP1568V8ieK&#13;&#10;PinoHg3XD4kuLiykslUyzw3Vy6LhVzksjKyAhWwQcZHOeh9P/aM/a003wl8JYfjVbaU2onTbaT7H&#13;&#10;pek6gLtriQhY4kVgqlyzsowASN2CT1qa+FrVsHPz0XzCE4xqI+y/DPjhYfB+pW8t0CsekSMA2DtI&#13;&#10;jPNcfp3iWC3+JfinUbqcpHdX0Cq5OQrmFMduMnI/4FXyv+z/APt86f4r+G2oT/Gm3g8L6xfJf2Nn&#13;&#10;oazB7plCmFN0MTyyRM0mVCvtc8HaoIq58BP2uvAHh74N6d4m+PniB9Gi8V6rqFst54h1ITzWscEr&#13;&#10;RF2lDFZVj82FS7MXdASBnNRkuW5hLFVKcacnOyikk3dt30tvt0DFV6NOlzSklHdtvb1PqrXfEMyR&#13;&#10;rNLKwUBwDkdDgAc89cVz32SKGHUbmO6Lvd6m7ybTgqVs7WPA/BAfxNfJ/wC09+0v4+8R/BPVvDP7&#13;&#10;OllrvifxFc3NrLoOoeFw0ysHkhlZI5YyHI8rzW2qCxVhkKoJr1Wy/ag+FvhD4STXHib4k6Jf634W&#13;&#10;8M2t34ysLXXraW9gu5i9vHA0QkyLh5LbYYmw6M0e8IJF3fR5rw7m+XZfHF4qk4Xk48sk1K3LdSt2&#13;&#10;eq9UedhczwmLxLpUZKVle6d1vt67HHfHXUFufG8PguC9kMtzNb283zEld8gZh+KFc+x9q699Isp0&#13;&#10;Sye+EMcSna3VmwoAXPbAx+v1rxb9mzU/GHx01bUvjz8StIj0ewiunezLXe6OSUnaCGZVwkYyv+9x&#13;&#10;uJVq9Fu9D+Ivj7TLvVvhxolqdLtFYT6trc0lvbB9uQ2Qn3F4J3Fck9QOa+C/tChh60o9ep7qpSlF&#13;&#10;MyfHV94djtLtLW/tpS0WDHgb04wPyzXxX8VbdLjXtUSCFj5Bhjk3yZYkQxgnn35/GvepfAX7Ti/E&#13;&#10;pPD/AI6XTbfSJ7dQ2p+H7ZJba4cYZtrl5CgywXkj+Rrz741eB9K0T4ieJdDtUd5La5iWQl2bLfZY&#13;&#10;W79AAfx69TXo4fM6dSuodbX07aHs5Hh37aduqPiv41SvaaVLphOMX4Ye/wArZ/XmvLweN2Mcetep&#13;&#10;ftK2zWesmLZ/y2HH4N/jXlkRYDAIPGPWv0zLHfDJ9z5vNlbGNdiSNs9x17c1JEwUgkdO2ahRscY6&#13;&#10;1Kh2jBJ6YOK9NbnmF61uPmwTnkA+36VqrIJId2OTWJbsVlGTnn0rWt5ozGqgEkH5iT2/zmumnIh7&#13;&#10;lW7Y+YCvc+ldPoLmRAQxOVGeevFc9eqhUbM89cnvW34elVYVU/exjrWtDSZL2LWqoUJJAOBUOjS7&#13;&#10;nMZIIJqzqyYUnb1FZkLNBJ5kbY+brXS/dlck2bzQxegPv2lTyR3qa002306L7VcEEg/Ih7ntUVjr&#13;&#10;sDxfvQAVFS3jTXTgkkAcgf1roSp2ug1M/U43kRpJl3GQc+npivSP2L9BvviX4psvDqxqyRzC3m+X&#13;&#10;IWNW5HPbaq59mNeb6/LFHZvt42p1z1r6x/4JBfDaC8sX8YyqS9xeTTrvzhcSeWBn0OzP0+tfKcUV&#13;&#10;YUMJzPdH0PDdKdfHqC26/I/TT4D+FtO8EeErXS7dCTFCoAA3HgdAf6n6Z5rS+NdwF0+0sYHaMG4j&#13;&#10;lZh91iCWx9eM88dOuMUvhtjY28E1oMYjUPHyd2BjIBrhf2uPGl94W+Hur6zoVutzf2unzS6bCEyZ&#13;&#10;JxGwjjGTxukKqPr6Yr8gg3XxCXdn6jNKlSv2Pyh0v44z2fxm8SeJprUz6F4k1y5vpbKRQQqyzM/A&#13;&#10;6ZAbGOhxXrF1+zp4c+KmmDxN8NLiEBl3/YieVz/cxyo9unTgV494P8O6L4viRpcxu2FjlYYPsCPy&#13;&#10;rtPhl4q8V/A3xlHYPeMLOaQcnJVST1HpnvX9WZBKFPCxo4hc1PSz6x9PI/njNYTqVpVKLtPdrozt&#13;&#10;Phx4y/aL/Z0lOm2mnyXOnb8PYXsG5R9CORXv3wj/AGvfAfja8i0Xxl4YOkXzuFy6fu9x9+vfFVdB&#13;&#10;+K2l6/aI2pQW+91G9ZFDBjjOee1Ynjbxv4Ut4mtdG8LWs1zJ0/crhT+VfeUsNUwsE41bw7Nfkz4+&#13;&#10;rUhipuM6Vp91p957v4i8ZeAvCunvqOqXEFvFEMu7cACvnP46/teS3OmXFl8H/A4u1YENrOpgpboe&#13;&#10;eVUfNLyBwNoIP3qx7vTrzxXdrqHjPUGumUgxWhcmKPGMcfxHgdenYCn6/wCCl13SmtBA7BhwF6Cp&#13;&#10;xH1urRbpaP8AH/gBQoYWjVXtXf8AL/gn278OP257T4IfCvwF4Ku/hfrmt3U/hHS76X+x7eMsDewp&#13;&#10;cxod5A3FbhfkQvjdweoHs+uftI+FfF3gG313xL8MNP1C3eTfo9nqUlrfpdXDStaKkLxPJEHcyBFZ&#13;&#10;mUOJsBjiQL+edr8cf2gm8KaR4P0jW7GyfQrC1tLXUbezPmtFarEls0kTMbeR444LdRJ5W8iCMszF&#13;&#10;d1alt+0N+1xqjra+IPi7o+pKhiYwX3w58Ona0YUREkacGygRApzkBFxjAr82lwbmNZX9k79W5b/h&#13;&#10;oferiDIKUIxd7+vXyPsKL9rjx/4D1C6uPCX7PNpq2m6Sktxd6kbo6fC0dvuEzLJLbDIjeNkJUFQ+&#13;&#10;FGWYA+F/tW38I+P3jfRbO1jgK+LdQSSOB2ZQFuZFwCxJ+bbkgnvXn/h/4p/FDwrrZ8XXvxGntr5V&#13;&#10;xGNCt49OLNtwo/0VYxx0HHHapbWfVNb1C68S+INQnu7y6lae6ubmRmeaViWZ2YnLEkkknknrX0XD&#13;&#10;3DM8rxDqTik2raNvqnrfTp0PEz3OcFjqEI4eFrPfueTftf8Aid/DHwgufDmm6j9nu9bZLCEoCHKM&#13;&#10;R5wUjofL3gE/4VhfAz4e2eg+HorWGBUlMQaQmELsQDptPJzwBjHbp1Gd4lTUP2h/jfdHSYxJo/he&#13;&#10;T7NDKuWWWbcN544IDrjGMgq3Ne7eE9A/sE2d0tvGXWUidp+PJVThGAdenJIKkEbR6nH5L4k55HG5&#13;&#10;q6VN3jT93/P8T9I4CyeeEy5VZq0p6/5HpHw8tLbw3+zxqOt65Y2Ed9eeLrZNPmNqplhjjhuRLEsp&#13;&#10;G/Z+9gyuQpIQkEqDXinxk8eTW3hq90o3rRQeVIEBbkIhbLHJz/Ft5wcqcep9X+OXiKz8H/AjwZo8&#13;&#10;U8yvqGq6vqV0keAfKdraBM8njdbzAckZBGeor45+K+seJPiRrkHw08IOZL7UY3SSRAcQhn+Z/XAA&#13;&#10;xjOSSB1OK/MakfaV4xXRK/3XPuKddUMJUqyfWX52/Q8I+H2n6Lr2r+Ib7UblEi1DzLe1kLY5z8rL&#13;&#10;7ggEfQVaHiCTVP2t/Bmr30Qa4TU9GjumAAEksbRIz4GMAsu4+xPToPpHwl/wSt+LM+hx6r4evBBa&#13;&#10;tCm2fVbUWwckdU82VTKvXJjU7eMjnNfL3xj+HnjP4GftS3Pwx+IEtodc0eOAXS6dqS3MYWa0WZCk&#13;&#10;icMDFMhI4wWYEAg19PkihiMc3ulbTurpH57j6vNTaTs3f5PU/QDwz/wTS8bfAWw1v45T/FL994o1&#13;&#10;W3vU0Gwszby2M959vuQnmySYLRxwIoG0Hc7gEBAX+3vhr4S8SavptlDJrup2iqRHINNu1gR3V41L&#13;&#10;AxuSAzPnr0bIOAax/wBoS48M/HL4N3HiHwLqdjYhNe0a5ksLm9RIxd/ZdVWW2RpMCT5X3KVAzwR9&#13;&#10;0itL4F/Cr4paT4X067u7pr+zuLfYxs9VSYxMpcbixO1JM7X9tq9818BxBiqGJxnPXgk3rZXSV9kv&#13;&#10;JbI/Q8g9ph8CqdJxai2k5W5nt1O38Q+KPGvg61gXT/Gly0bXKLFDNZrPNP8AOq4G9lY4zkkH5QCx&#13;&#10;yAa+JfFH/BFr4AXFtLpnhr4Z6zpCNg2F1omq3csXllVKYN0ZiFZSrYcF13EEAggfful/DueRgmp2&#13;&#10;4SP5NkMJQKgXAAAX0UY/HivKP2zPF/jf4beNtI1/wRDcppMGlxR39ra3G0MPOlILJ0xhm5HJ6MRh&#13;&#10;ajJ8Sqdd06Emk1d28jh4ppR9jCq2udaWW1n+p+Ruo/COP9kL9vV/Bthd6u8ngK/07VtPN0US4lnE&#13;&#10;FtexRuQiqwLSBSQEDDrtycfQXwv/AGl9X+JPxZ1CLVPCt1Ya3rAutWkiZ40hkd3jVooCJHY/O4YB&#13;&#10;udqvtDbSK8b+LHxAm+Nv/BQDxX41udN+zC7nW0kVZNxMdpaQ2yuM9C626kj+EucZxX1r+xn4P8C3&#13;&#10;3hnVp/F/hi2vrPUdRhtXtnjBeNESQllYjKkF4z6nZjPPH7DPJMvnwhVx2I5nWUoxjqrdL3VvU/LJ&#13;&#10;5niVndPDQtyOLlLTXysz1Lwv8NfG2raPHd+M9Sg0q0kRQVQLJczu2DkRq3y/xD5sYyDXqXhbS9I0&#13;&#10;uCGx0rKbML+9B8xuOCSAAScnpxyR0FQeC9C8PfDuVYvD02oalp9yI5TZ67Zwzw429IpeZVOWOSWL&#13;&#10;EgZ4Azu+K/EmlX/hTV7Xw54QstMuV0+QQ3Jndmjk2kIRn5l6jpntX5XXlSpT5U7W9X+J9JFzmrs8&#13;&#10;c+H+uWniL4k+LfEenQxtEda8iSa4kDNC32W3YeUpUhmCkck7RnqT8tdlbj4Vme4uPiB4ra5uY0DZ&#13;&#10;kuDOYzkZ2x5OELANsA2huijJx8sfs6ft+f8ABPPwN8P20748fFx9W125IOpaQugarstd8ykRmWOB&#13;&#10;VmaIP8+JCCEbYGIG737wZ/wUW/4JU6/FqlxpX7QPhIQ6daNdX0OteDL8Hy0BYrbHULYGaTAIEUKu&#13;&#10;7HAVSSK8/CZZm9es5pNXfWNvxdvwNKtWjBWOs1j42fDjRILix8I6DcXsgQfv2QQwkDBwd+WBB6kK&#13;&#10;Dk+gqTwv8dPj34s1FbPwZottaoWV/Pkh3mPAxkvIduCOMBc13XwT+L37BHx/Nrp3wW8W/C3xJqF3&#13;&#10;bNPHpVhHYf2kYwAS0lnsWeLAxnfGpHevVrLw/wCHtAga00PR7WzQnmK0gWNc/RQK9+lkVVtOtP8A&#13;&#10;r5nI8TH7KOLHiH4y+INJhs01B7acKDdzeRsEjAY+X1HOep/x1tCi+Ikkc1t4m1qyu4Z7fy9stsMx&#13;&#10;54JAQLzgnkk8j8+gYxAEBQDSAxg8g5B9MYrteQ4CorT1/AzWIqR+E8M+Mn7Avw+/aEZrv4p+PfEj&#13;&#10;3iXpe2uNCuY7QQ2y7xFb4dJOFV+SCAzZfaCxor3hGTGPx5I/rRXsUaFHD0lTpxtFaJGUpznLmk9T&#13;&#10;8K9A+IfwtjhIufiJoaTRYLWx1SIyeo+Xdk/lzS6t8dPCRtHi0SaaU4I3PayIAc4xtYKxP6H1FeKC&#13;&#10;5jyGKKSOSRwabLfruIjf5uyjvXV7BN3bPvcRx7mFVONOnGN/Vtfl+Rq/Bb4beCfDXxS8M6l4TtNS&#13;&#10;W7ttWtykkdxsITeobPXKFNwYHqpIPBr7G8b6hdaJYnW9LuGt5owJI5lOCvPUH6dvTivmT9k8Raj+&#13;&#10;0D4dtLyL9zI9yszPxsH2Wb5ufQ4P4V9XeP8Aw5JZaXdWN1ZgS25EUisvA2kAnnp7+h4r47iSpF5l&#13;&#10;Tp+S/NnzGGm3SlJnOeD/ANpvXorI6f8AEjRvtUEmfKv4IVSXq3LJkI3VRj5MYJOTxXbWvxW+AWq6&#13;&#10;ezeI7e9sQdvmPe6czqc8D/Vb/b8680s9BtNXhTSGimaaQ/ukhUs7OScgDksfu1sWP7MnjDxLbB7T&#13;&#10;w3r0u5vLl+0TpahBwN37zaxGD/CPpXj1cNhb3k+X5lRrTXQt6j8Rf2V7W+OteG/iZoul6lbhwlzd&#13;&#10;g2bDcpUgmZVDdTgHI79hi/o37RHwx+IIvPhnceKdE1WSeBmmg0rVIJ/kBGXKhyUwSPYkjp0qKH9k&#13;&#10;BvDwabPhzS7tGJivFD3LuuPm3lhGU4/useOmOK4jxT+ztbXpkh8LeOLabWYMPBILe9uJ43Hy71Ek&#13;&#10;8hKhQBtBUEZHQ5rlksJFu03/AF8jRSnJ6o6DTPjT48+H5X4T+IJ7XVtH+WPSLqcBJY4OSg8xRy0e&#13;&#10;AMtywVSTkMzfSXwm8YeEv2if2cfBt/c6WH0++0G1MAvowXidYfKeN+TzncrckcEgnAJ+IPGWk/HD&#13;&#10;wDoLat4p0A6tNbFlSPTYJZGmGOCdqEIxHYkDIOSozj6B/Y9+NPw3Pw6tvhfoWrWtvc6A0rppxBia&#13;&#10;OF5fM3tuAA+eUqQec9eua4sThKdCi69OOravb56+XQ0U3NpP5Gd4xsJ/CHi268MXOfNs7loJCy7C&#13;&#10;wwNkmB0DKVYezVR0+dbq7by7LDfMzO0ffBGfrz1rq/2pTYJ4v0b4hRSFLHW4Psl7cQwBlS6iA2Fm&#13;&#10;zyZIjgY5AgYgGuTnuLe30Z7iO5Ro1yGuEcYHAOD6HBHHvXq4LEudKLuctWLTOK+N3xhf4f8AhfWv&#13;&#10;EOt6lbzaXodtYsLHzI/tswmkWNjbxZDTLEzs8h6qisecAHkP2fPCGr/HrVfEuheCNesbuDS7s3Uk&#13;&#10;98l5bwo13I7xKUeBZy4KzBh5YU7PvEbd3DftJyeKPiZ4ysfgvo+naeb/AMRF7DR5JdVghgBdG5ln&#13;&#10;ndIY0Xh97OEXGC3evm4/GbxL8Gbm98ASxSxalYwvo2vNpuubo72JdqT27z20xjnhYp23o3BBIxX6&#13;&#10;rwpi4ZdTqTnTUlUjy+9FTXxRlflbSfw99GfOZphPrqglJpxd9G4vZrdep6v4r+Ir+LtHa1umZbe6&#13;&#10;Y/aJbBntpJbcqgEeS8vZWB7EPjHr5PZeIviH4hin0Pwp4WM+m6deOv2TJC3TIjRkoOFkmAxtKjdl&#13;&#10;toB37Gw7P4t/FXVhd3vg7wnNNaNNKTEulC+S3RmZlQM0TN8oIUEtngc5r618IfsG2l5+yr4f+KOj&#13;&#10;fGGHR9bOhRXWoxeI7v7LbJcXUyzMgufMCxHLiEI6skjkEsjMWr7LOc34TzarTo0qMcNvbRJSelk0&#13;&#10;r+bPKy7L84wMJTnN1durdl31+R8w+Dvi58adbuoPC3g+5kvLiWSGC08yCEqN0iIigyfKAxKjJ9yT&#13;&#10;jca+jZPH37Ufw9+K+h/s1/HbwpZ+FdZ8FS6lcudJ1J3kih1G0TUG8yeC5kgddiKwA+4oZTgq2PNL&#13;&#10;PQPgb4H8I/Ebxt8WfidrVn460YWFz4Zg0bVrS8h1y+ku2W4dm3ZlZVaOQSwy7o8SyOJMeXW7+xF4&#13;&#10;R/aC+N37Svh/9pCHwhc+OvCngDxto2o+LPtVzZwnUbeCaNvskEc7os8vkiQ7FyFDAsQZED+Jhav9&#13;&#10;iZxCrCSfs5J8y1XR6HoYikswwE4Si/eTVnudv4D/AGqfCHw28baR8X/Dnj7RJ5I5tQtJrG/cTSTw&#13;&#10;Y8tpJIjJGTHIWEkZEiufLO4KMq/0X+zh8PfHfx++CXizxv4zv7WTTPjD8Ub/AFDwn4jtrwY1XS9K&#13;&#10;ubKyklFt5jS23/HjLGqSBPlYANtUOPln/gs/8KfhL4Q/b0+LOpfCu2ltornxdZTmxglZ4nvL3T7W&#13;&#10;7uWjDAt+8uLiV9oO0FyECoFUfXX/AAR38K+BfA/w2tfEvxn8TaH4Zubu0jt7DSb9Ft5xHGNrvMmF&#13;&#10;MZkclm38vhXPTnn41xmdcQw9tU9+VSMGnTirJNXWqV9E++5GTYPBZVT9lSTiotpqTe99d/8AI+sv&#13;&#10;hF8JPgvY/ZdE1EHVjaRqtlp2pRp9ggfyTGfLiVQuOv8ArVkIJ4IAAHceK/A+gzarDqGpRvLeQt+6&#13;&#10;bU53k8hGC58vKkIpABwoHTpXY6f4K8K+OPDbeKfCut6JqVkWBg1bTrtJlBVipG6MHOGDqQOmDkZW&#13;&#10;tTx14bsfE1vHcaU6+ZBGR5ijDueOuR09PTP5/j39l0aacLLmX9a+Z9Eq85a9DxXxZ4LPiCRwmnSK&#13;&#10;AuxLi1uEwwwQRtB3FcEjBXvxg4I+Ef2kvDPiHQP2ifE9p4ihSNb6WC507ZLlZYDbohJBGVPmJIOc&#13;&#10;fd44wT+j40V7WFrq4tnR42IkjBIO3+8R0K9eR6Gvjb/goDp3hK58a23iyK3A1QxWtpaXMR4njHnv&#13;&#10;KhGQCI90ZyASDKOAGzWcKUaOIjN7vTT7/wBD3MixLhjFHo0fmD+19Etv4oKoBt89RGV/i4fr74AP&#13;&#10;4140rjGfyxXv37cmjyWN7a6s/Hn3IKsD1+Qj/GvntZOQo9a/V8mkngoni57HlzGaLAwRtB4zyKlD&#13;&#10;ZOVb8TVZJcHdszzxk4/lVlAghMskgVRyc/8A6q9VzsrnjpXNHQ9IudauvsyTImVY7mBOSBwoABJJ&#13;&#10;OAB6nJIGSO3k+GGiDTpLnTvE00skDorn7J+5JJyUV8/eCZ9mYcYyK88HiT7Dp8sllHxxz3Bznn0P&#13;&#10;T86yE8U67dzEtqEiq3BVT2zXPPFVb+5obxpQtdnsXh74XeHPEdpCknxJtre5kfbMhtCY7fJUIS7M&#13;&#10;pJJblQuFAyX6gakfwA8dWD2v9iTWureaNwFizMVwR94YwCMjPOB6mvEbTxLeWlzGiXD7Y2BIzjJr&#13;&#10;pvDfxa1/SdREljrV1bsikmW3b5z1wqnquSTznp654iGLxEJc1x+ypNbHoWt+B/GemWwutV8K3tsP&#13;&#10;M8srPbssjtuK5VGG5lyD8ygr71yMyKo3RjKk5BByMV6j8Mf2gfiF4zuL3/hNPEumSW1xDutNP1JX&#13;&#10;2bEcAp5ke51JUZG7fuOTlTgVb+JvgiG/0xtV8RafaWmoTyPL/aOnrcNBJufIDvLDHu4IJPJAJAyA&#13;&#10;M91PNOZqNVfNGcsNdXieTWBhEwbYMEfka355lU75Bzt6evArBuLG90vUnsLuExTRPtkjPJB/Ctls&#13;&#10;vGJJnGAOPevaotNHJJWZz/jG/MGmSSb9pY4HOP8APav0+/4JR+Aho/wR0i6v7d4pzZwGZSnKsYlZ&#13;&#10;gRjsxOcdTn3r8s/F1nqXiG+tPDejxl57y4WGBAfvOxAUfiSK/a79lPwsNF8GQRbBHGQWkSMEhTkj&#13;&#10;HY4479vpXwPG+ItThTXU+24Lo3r1KnZJfee5aekljE6xTqqBs73+62SO2frXin7SXxP8I+FNV06D&#13;&#10;xdq0NtbS3qrOJ8kSjI4C85GRngEgHkAcj1u0RbGx8uF5SrhmDNnOSWLA9PXA+vtX5f8A/BWz4+yw&#13;&#10;/HPT/A2gapBMul2BMzo4E9vLK2SjdSo8tImB/wBrr1FfGcPYGjj82hSqtqGrdt7eR9ZnWOll+Xzq&#13;&#10;wV5aJX7h8bPDXws1L4zahf8AwS8Q/uNb8641HTLiPZ9gvVYb3Ugfcmzv2nLK/mE4DKq1dS8BeLPG&#13;&#10;fh2KwOiNe6lAwRGsD5hnHqvAYk+hA5r5+8AaR4h1tZdcttZe1WEqrzAhiu44JC5G8jrjI6dRXo3h&#13;&#10;XWv2j/hpewa7o0Uuu6eu4219aOFDbVBZCGIZXAI4BONyjkmv604SyOpWyqU6VGcqcdL3Tdul1a7t&#13;&#10;1dj+f8+zXCRx8Y1akYVJ6pWsm/J7K/a930PaPB8XiOys49L1ewvLO5htxvS+tnhk6AchwCD+Fbth&#13;&#10;ZJC7TPgyA5Y7cmuH+G3x4+I/xM1q9vfEWhmK2dTFdHUpUdopFOCqKDuD+pITac9fun7+/YD+Hvxl&#13;&#10;+A1nYftIyfZB4e8U6TPaJbxXLrcsolcKkgMYCBmiVlYPgh4+Rk7Y4m4ly/hXJZYyb5mtIxb5XJ9l&#13;&#10;o9ld7dDHKskxWc5osNT67ta29duuh8ckrLl4Ym3ZOcipIfEV7pWZZYzs9c8fjX6k618Gv2e/jxDc&#13;&#10;QeJPhTotnPdORfrd+HUiu5G27i8V7Cqybs89SDzz1r5n/wCCrljpP7LX7C2o+Ifhb+z74X077B4g&#13;&#10;0630zxCl3BDqNoDcoWmjEp8+5H7tLd8F3InLNlYnNfC4LxkyyvVpU/q84ynJResWkn1v19GkfU4/&#13;&#10;w0zDB0Z1Z1o8sVfZ3v2t+qbPjxvjJoWo/BP4hfE3wj4m1+DWPCstjbaemg20ggkNxcCBpri8jcC3&#13;&#10;hP8AqVUHfMZwV3JHKpzPhP8AGj4s+N/Az+P/AIW/B6+sdQ0W1mMcmo6TDf22uySlpEjtUurfdHCW&#13;&#10;iUE+WY+UPykFF8/+Edh4y/aj8d3OtfG/xJH4K0zxVYRNceNm8KySyCxil3XF4YIk8yZ2gDRRSwkv&#13;&#10;w8angA+peEPjJ4W8WXXi3wZ4S8U2t1Z+E4LbTrGS+vptQh1ezDfY4re2kJkjnjt7eCBFMx2GGMFA&#13;&#10;uFV/rshz3H5nntXDyxzpU5WslBOUr6KNrPRatt6Ld73Pg+Isqw2DwFOtDCKrUXWUmoxS1cr3W9kk&#13;&#10;lq/lY3dS8Q+P11m1k8KWVza6npF4s1zp+rWz2zzRq2yWArKBsZkLFGPylgmWCMXGjqn7U/gF9Hm0&#13;&#10;LxPJCtzcRlV3TtBKpI4VsgOpPvjFcB+2f46+DPwf0r4S/EWx8T+JNW1rxHJqQ+InhLxN9mNlcGE2&#13;&#10;Cp5QiVJY433XZTEjHbHGMxfvEfzq2+Nv7IPxs0vRtP8Aij4G+GWh6ppM7JNq9lpF5a6nqcZZ1RJ0&#13;&#10;tVmiIVWCqS+5QAd2QCPeqZ1hK+LVGlVjFxbjL2j5HppzJWs772T+RjS+tYPB89fDykmlJezXNq94&#13;&#10;3vfTzXzPqP8AZc1b4Dw6Qvw40BbXSbqRPL024uL1GNzOT8ib3HzSu/TOS7fLyzDN/VP7ONxrep2H&#13;&#10;h95Ro5MtyEsnmNrEpUNLKWXEahmjQyMCMsFyCcD4f+KN18NdMgufCPw1ltNREK+XpeoXE0tqkciu&#13;&#10;hEoWQcEoHjA3Hcsjl9v3D2vwq+KnxV8OWvif4fX/AIq0PT7DU/BT2E13qut2YuIporhZI7KATXSM&#13;&#10;p32cFuRI2EikchSqxivwTjnJME87m8DOPK0rqLbjfq03+K6a2P2HhjiWtLK4vEU5J9OZWaV7ar8n&#13;&#10;6HrPxq/aw+H/AO0NH4L8H/A+4vtUvbDwLbWl7bS2UkPk3kl3dXVwXkYbAkZulVnGU+QkMy4NXv8A&#13;&#10;gnh4c8PL4u1/xB4rjhvdSg1uO1u7uVcqtuAuUQAn5Q4l5Gd2B6CvEP2UP2f/ANoT4x/G7X9T8CJ5&#13;&#10;t1oXhp9a8SXumX6yRW2nKQsrvLFIVY+WjuNpI3qqgbsKfff2X/gt8RPhzq3iK71nTba207VtPjaC&#13;&#10;/OowuPtCSHarJGWZdyyu2cY+UDvXwGaOhhJSTfK2k9evdX7He8XVxdJU73SfT13fmeR/t7/tq/FJ&#13;&#10;/wBqTXtM0y+K6TpU1vBYWKRfLCqRKxXavAO5ju/3VGcKAPGov2g/HHxd8cad4Q1p5720uby3e+so&#13;&#10;7LCNGgViSOGYts3Y3KNx+UpxX0f/AMFJ/wBizxJo1x/w1X4IW31Cy1eOEeLdHs4iGtp1RY/tEeT8&#13;&#10;6sFG8BVI27sN85r54+G8Xw8uIw/hnVLjw9qr2q+fNKzlLoLjGxw24EBzhVDFuABmv1bgPMcHneBo&#13;&#10;4eOJ5KcVaXe63VvN/nc+PzqjXwfNOFLmn0/4c/Rbwd+0T8Mvhl+w3b6r8XY9VttLl+ImiWFg+g6b&#13;&#10;CkmmsbDU5YhJG7BfLjCvGAoOB5SqmAK7HwJ+3v8Asq+Hbm1u9H+NM97K52LbyaFfbyT6hbQDJ6YU&#13;&#10;nk8V8F/Cjx34wv8A4Bap4k1Pwd4h1zwtpHiSP/hJJ0s0u7TTbsJttpbp2YplzM8UTgtln2cGRA/o&#13;&#10;/wAMdJ8F6pPp3xAf4cQwT3DCbzptOijuUjK4IdkXcOo+XJGMk46n7XG8C+HeYRq4qrXjWndvlTip&#13;&#10;K9tHpLVdj5jCcRcXwxMMNCjKlHbm1cfXofrf+yb4/j/aW0bUNV0jxNHo8OmyoLmzWDNyUk3+XLmR&#13;&#10;QqBvLJA2seoYIeK9Q8Q/A/4NXN3Pf6/4cTVbi9VEll1VzdKQq7QESXckQ7lUCruYnGSSfhb/AIJ6&#13;&#10;fGiDRP2n30Oa9eLTNT8NXFp5HmmNJbgXFs0RwcB3SLzyAOVV2PAYZ+/rq58yE3EflkCRth24JYMV&#13;&#10;OfxB5r+beKMLhMjz2ph8MrRVnHpo15edz9Iw8sTi8OpVZN979z5u1P8A4JY/8E9tJ8X6h8WpPgBG&#13;&#10;urzvLPc3UXiPU0TLZL7YVuhEuc9FQDmvSPCvwS+A/hrSYrXwZ8IPC0Fo211a30SDdLgAbnkZNztg&#13;&#10;Y3MSeOtdH4m1ET6VelJkJWB95LcDiuN+AHifUr62m0bUrNjbws0sFyDkICeVPoM5P4n615yzPHV6&#13;&#10;Hs51ZOF72cnb1tsKWEo058yiubvbUl8a+AfDHh62bU44Wg055MTRRRhktgxxuCYztyfugjHbjhfJ&#13;&#10;v2ufDepfAjwDqvj3XtQt9W8I2vhvU9V1GSzvPs19JBaWUk7xQxknczAYGx87QxJTgH6N/tnRdduX&#13;&#10;0a3H2hPJPmvtzGwJKlQe56+3vWb4r+C/wy+M3ws174BeLoZZbK/8M3+kfaInAu7Gzv7ea1l8iVgd&#13;&#10;jCN5FU4wAFGCBz5eKrzVVKUvddr9/l8io0pcl7an8sQee8vGkvp40kmctI8cQRA3JOFXAUE9AOmR&#13;&#10;UcB3HawBI7DpX0d+0t/wSj/bv/ZpvLzUfF37NviG70FL25S01fQXh1hTbRbm+0zCxLvbRmNd2+ZI&#13;&#10;h6hTxXzraCOWNZoJFZSMq4OQa/UKFehXgpUpJrydzgs1oyVS4Ur1GRlT0PtjvX0F+z//AMFQf25P&#13;&#10;2cbm2h8I/HnWNV0qH7Oj+H/Fk51WzaCHISCNbgl7WMhsEWzwsQByMAjwKGM+wyOuaXy+cYrVpMTV&#13;&#10;z9if2L/+C5vw3+N1rH4P/aKGgfD7xOrRRR6nc380ej6iWV2kdXdGFiE2gbbibaQwxKWOwfbVlf6p&#13;&#10;4gsob+Lxcj2tzEk1rLpUSBJonAZXV2L7lIIIZSMggiv5nkPlnjrnIzXvX7FP/BQb41/sUeIzD4cu&#13;&#10;bjWPCl0rf2j4Ou9TlhtmLsrtNbnDJbXDbQDN5b5UkFWwu1KEUzKdNvY/e2Xw5oUwzqFl9sbOd19K&#13;&#10;05B9vMJx+GKK8N+Cn7S3wn+Pvwi0H4s6B4e1hrbWrZ5ol1lUeWPEjRupzIw4eNsEcEYPGcAquZHP&#13;&#10;aR+REPgvTYs/6PvGOSwzk1JJ4at1bMcGTjnvgV3I0S1Q58pc9if6U+SwVUwiZA7YxihXO6yJv2S/&#13;&#10;DTS/G7T0lVYYTa3LTseqARE8fjgZ6c19T6/ocXimVtLv9TjjTy1hUx5LSqoCpjIwp2BQe5Kk9+Pk&#13;&#10;mK5v9Evo9V0id4bmB98MqHkH8eCCOCDwQSCCCRXtnwQ+Mtr42uo9K1hlttRtgWMYk+WcdmUt93kj&#13;&#10;Kk45GDzx8ZxLgMS8RHFw+FKz8td/Q9DBzhyOD3PonwZbfCT4daZDDp223up1/wBKlaAySyOAcKck&#13;&#10;EjJ4GRgN65rr7/V7QWRub26fy3GDHBGPmPJ4zwOnU9Dg5r5zOuy2etwa74l3IjzAxJcQOqzYbOBw&#13;&#10;MjjsTn9K7O28R6r4oQsIdRmtGbGLPTJyTx0Lc5HXnOO+ODj5n9zCPNOVzocJX91Hq4+DOieIYhrv&#13;&#10;izRnis0hD29klxJvuc8q0hBwAePlAHHHJ5qS7+HOhaT4fhSzsrKytJ5y0dpa26xIHPyg4UAnOBnP&#13;&#10;19q8+0z4x6rDKLbTdV1gyI6q8M13Kqrt6DDEgHPBGO2D0r0efxfry6aLjUJyuV+68hzuOOBj06dP&#13;&#10;8K66NWlye7E5pwnF6s8r8e/AfUvGGp29/wCKPEn9kaVCQbi5vLryDLGpBKIoXeWODg/KcNnPQVPq&#13;&#10;n7Pn7M9usWveH/CusPexAm11C30xbWeIH5f3bGHfz3BBDgsG3KSDseKdYlv4v7R1jZGY5t0KzSqV&#13;&#10;Vs8MdxyT15/E1PpfxYsp41jutRjcq2QkEYbAIHbtzxnIBz0pKlOumm7BzKFmjgPiJ+zpqHjjwrJ4&#13;&#10;f0DUL37RLE11otvqdzBI0U6KQGysS+W2SVJJHys3IDE15T4U+AH7XUGmTae/weu0nmJDIniDTW3D&#13;&#10;uMrdYI4xyfWvq1PiFcavtg0+4NmiAOZXhGGjAIJPBBJbIwCTlMdxn5Q/as/4Kna14R8Ra78GfgH4&#13;&#10;Wjt7jRbmSy1rxZrAYy/aY3eCeKC2Xb5ZSVSvmu7ZaKRTFja578nyfH43EfV8JFSe7vol53uRXxMY&#13;&#10;w5qh8x/8FBPhD8TPhpqOi33xH8ORIjTu32m3milQNiJWjdoiVVgrMNvcA4JAzXyZfNEfih5BUHEw&#13;&#10;CCToNseF6+mBj6V9JfFj46ePPjto8Oh/ES9ieyimWX7NaxmNXdVZFcgkgMFZhkY6k9a811H4VfDq&#13;&#10;7uh4mSbUIb5JVKok6lHIGPmBU/jgiv2HLcnzSnlCwtZRTUr6PyseFVnS+s+0jfaxv/DCx1PWtRtt&#13;&#10;Fhge5lv5lhtoQf8AWuzAKo9ycCvsi/8ACGl+Hl1T4C/2PPqXhf8AsqMpbXuJopAGQlwjg7ZfMCzA&#13;&#10;rghySmCor458B6rrPhfxPp3iTQo4JJNIvIrq3V3KZeNw4HHTkV9YeD/2jvhv8d9Rs9Kv9CvvDXiL&#13;&#10;KpaSTkXNpPJuG2DzVALZwMb0Qk4CliQp/PuKclz2hOFeNFulFNycbPlelnZa6a6paH3XCGNyuFWc&#13;&#10;K0o88rKKktH5djsvhh8NfDHhDxHDrHgj4f8AhjRLiRfJa5s9AhsHlIC8M8SIWOGBIbJO4c814Z8d&#13;&#10;Pje37E/7bbW/ws8bXH/CPeOIrXW/iF4b0qWC823v7/NtG0iF7V5V8qVipV8XCkfIIlX7R+HPgz4v&#13;&#10;aKUsdNskkafYYmt9siiYAMud+G5eOAEDnajY5IrH1r/glx4B/ah/ann+Ofj6+1S01VrS3uruwtvL&#13;&#10;QTvG32czP5ikH92ka7VCcQqQclt/zWTZlg44mdR1XNckrq712PpM5pxq0oKGHhB88feVrb9j53+L&#13;&#10;HxA+C/jj4nX3xx1HTfDEevamitd3Hh2OQi9mZd/nmNnf9/Ir5MhwzrnPANbegapdaloY1640trNJ&#13;&#10;JCI4Zcb8YHLY6HGMjt0ruf8Agoz+y98B/hX4o8CfC74XeHNJ0/Vru6n1nxAdPWJbk2cafZrbzwPn&#13;&#10;ZZne6KsQFZreXqUzXmXxN8WWeiadFYWF+iw2kQ82RznOMcAevI/MV/VvA+c0cy4fhXpYf2FNK0Y7&#13;&#10;7aXufiudYR0MxnF1OeTd29t/I9g/ZF+PniT4JftK+Grzw5q7x2niaW50/XtKEh8m+VbOWaJzHkKZ&#13;&#10;Q9vHGJMbgjsucYx+mXijxz8MvCWnJq+vasiTXUIk8tpsPjGeFGC3b1Jr8pv+Ce3w/tPGvxIk/aU8&#13;&#10;fxzHRPCsTQeHrdt/+mX8rmG6kXaw+WGCSWI5UqzzPgq0Jr678c2Mb39tqljdLrLXcEbrOJWmJUBQ&#13;&#10;uCNpwNrDBHG38a/AvEbE0sdxZUlhHZJJSsl8Wt367J+h7eWUvZ4Nc+/6HsHiP9pjQIpLfSPDmgiS&#13;&#10;e6mSCzIwM5UkHaPmPHGCByfQ5r8xP+Cm/wC3V8Nbb9qq58A6zPqTt4N0mKzuNNtbRWWG9uALmZ0c&#13;&#10;lQcxPaowzw0LY9T9AfFn4p6DoOs2d3aanbWkNtby3N1LHcbYcKFO7cWOFA35k3bT2wF3N+W2teIv&#13;&#10;gV8bPi94t+Lfxq8V+M74a14hvJ9KXw7bW6zC08wi1WT7UAAFhCIAMEBAMV8zkeW06+MnOqpSUUre&#13;&#10;rPXp16uEnGVJxT89ir+1r+0h8N/jJotrZeErDUrWW2mQquowKpfpyNjuBgepzzXhkcgcYz9a9G/a&#13;&#10;D0T9mGz0QT/CKX4gQanGUZYfFiWRhuFLBX8trYZBAyck4+UivNIG3qCO4r9Ly+nSo0OWCaS7nl5j&#13;&#10;Vq4jEc9Rpvuti3AxlYDdycDn61PrE8luI4FbZxgEZywz09j/AI/nVibD7cHGegrrvg38Lpvib4zi&#13;&#10;0nz0WGFldTIoZWbdwMemc5H1q8XWjSpOcnojHC0J160acFdtkfw3+Dnin4pymLSYGROrSyIcMfy9&#13;&#10;cD8a7mL9hP42AFtO0W3ulUYBS7RSfwYivr74QfC/w54QsbXR1tYQ6oocxJtVnxgsB+Hevor4c/D2&#13;&#10;1ntI5obDzFdSyEJkY/rX5/ieKa8ar9lFW8z9PwfBeClh060nzdbH5heG/wBgn9oPV9cj05/hnfyi&#13;&#10;T7sqIAq46EkkD6cj+ddZ4z/4JpfF3w14dl1lLBTOsefKDjDkYGOM5OPXHbv0/WfwV4GtbFWjYOzH&#13;&#10;IXKdB29Pp+FamsfD/SPEdrLpk9sWjk4KeWRj8f8APauf/WnMJNWijX/U/K4Jpyk/u/yPwr034HfE&#13;&#10;7wVf/wBpah4NuRLHlg9zbbgu08nAPPT2yO+K9d8OfGga5pNt4R1iGxjuI2Zp5ZbVYUXcx3ZQxL5i&#13;&#10;nGdpJBzksTxX6uf8Mb+DNUs3uLi0jVsf6l4iQ3PIPHX9R15xXzZ+1f8A8EtYNb8G6j4h+DsjWPiC&#13;&#10;1BudORZVUTsoLCE/KM5Hygk8cds16dDiaLqKOIjyp9eh5GL4UhCnKWGndro+p8F/FfQ7gaUmvaOk&#13;&#10;LpC6QxiE/u0Q5wmQeCDzjoAxxxhV86vZfFbQlXvo0A5KqCf516N4f8W694nt7vwX471i4laG1b7N&#13;&#10;a3RAdZFJGFMhDA9MYUhQCSBwtcne29vFA++MMcdSa/Rcqk61Bxb2/Jn57jIqE0+5l/Ad59S+P/hE&#13;&#10;61q0dva2niC2u7q5ncLHFFBIJnZmPCqFQkk8Ada/d/4EXvhDVPh/b3GgaxbTwvFE8c8MokWQHn7w&#13;&#10;4OVxkjpkdOlfjL+w14F+E/xM/aPi8PfFqxtrnSYtMuJ47K41B7VLiYFEVC6MGHyu56gZUE8V+ztx&#13;&#10;p/jzxvofhfxNovxt1LUtK8J6KNJ0/wAJ38qWtpd6d5PlxW0lxbRLKzoVikiluPtPlSQpiMq0qSfI&#13;&#10;cTRw9Wry1JNNLR2uj67hueLoUOalGMk3qr2l+TR1vjWW08OeD7/WJdQijht7VzJcTSqojQKctk8D&#13;&#10;jPP41+B/7Q/xXuvix8edb+KktuxGoaw9xDDPgkQA7Yo2xx8sSomfRBX6d/8ABQf9sPwl8O/Anif4&#13;&#10;I/a9UstS1TRohZx6layPLLDM0e6ORzCsIY27Mh8mSeMSxzqsp2qW/KPVLeK5uZJFY/NISCwzn60c&#13;&#10;KZdKnGpXkt9E/Luv66GHFGZRxHJRg9tWnuntZ/11PYfgZF4H12dbDxV40fQNB1OzcyanDbtK9nKI&#13;&#10;jlNqDcGEmED4ON6OQVzTfi78Sn+F/jvUPDcUtrfaDoWr407xDYahBdG9gLI0M7mLEUkmzOVXYFcs&#13;&#10;AE2la8s0N9U0jTZodPlIjndZJYzzkqCAf/Hj9cD0rtvhR8ffF/w5vHv9ImZJFRo2kVvmVGBU++ME&#13;&#10;g/Wv13Jc4zDBfuoYmdKMo2fLZ+jt39Gj8/x2BwmN5ZVKam4u6uevfA/486rrviKz8WfDrwrpviG6&#13;&#10;iv7STUdHETvazuHVttyjMnlJ5aujM0u2QRlFbIWv09+Cf/BQzw03i9dG1TVNU8P3XiRmvY9B8R6Y&#13;&#10;VI3gs4KPGsV3HkS4mhUNtUM8UecD8hvEX7VPxG8a3k0sst7LJKWOLaJolDN/d6ADgDj0FUtM8ZfG&#13;&#10;XxW9lY+IBo3h3T9Gkjm06ZtRnaa3nbDecrKJMlnzIwUKA7M2AcmurPcvybivALC4+UqlRNuNRLls&#13;&#10;7dUm16u9395ng6mPyjFPEYW0VZJxve/z7n9Cvg74saDqN61v4U0Hwssk0S+W2kXDtEsYAw6RLKYx&#13;&#10;1HIXGT71+bH/AAcHfGC++JPxJ+GX7IOk3jyXDySeKNd861UhWYS2lnIkmc/JGupl4+ODERnjHzXp&#13;&#10;n/BTX4q/BLxNdeDzb6F4iuNLihFhqF4+9C4hQxtJJCYnlPIy5O/JbOTisr4xaF8ePA/ieD9qj9ra&#13;&#10;8TU9T+I/hG31rw5rtnqdrKL5TDZu1oYotrWskUd5ZpsaMALvKPMqs9fi+E4JWU55Gc66nTjfRdH9&#13;&#10;y1S8tz7XEcS1swwDhKDUnbVv/gs1PCPx18E/DT9ovTdB+JHwn/4Wlox0m6s7zwxrOoywQwG8t3iE&#13;&#10;abEwqxwyylXAIQXW8DzIEIydP8Ra58NPB8Ph7TfDQsEUhW1UwCaNjtUebIUx85bjc6jcccdhl/sn&#13;&#10;fD3VfiNqd58SPEFvEWS9lS1lW3VWlmlIeZycZwBtVedoDuBjnP0Vb+CIQ3kpZqU2EMpHb0NfpeTy&#13;&#10;xmGlLGUpOM531XSPb+vI+Wxyw+ItRqxUoxto+6OJ8K/tW+A9U8O3nwv+Lnh+G9tLj91MId00MqH5&#13;&#10;tpWRQGAJ4BxtwAPug1xd/wCHP2ffgj8NtT8S+HdWsv7G1S8jj8jVraO5nEkZd40id1eVSBuz5Ryw&#13;&#10;HzbsV6Jefsz/AA0utXTUrbwobcr/AK23snMcMmAAPkHCgAfwBc981sXXwo027sYtPfQbWDTbWRJf&#13;&#10;JMK7fMRgyvtxguGUEHqCoPUZHTinWxtNRqpSa2bV7Dp16dF80VY+VbL4qeI/G+pab4Z8HaGVsZta&#13;&#10;sLzVbK/TEmp2iStMMAq8fkLJAGYsHUuYdykIyn9A9Q+AVn4c/ZT+Jni39taLRNV1yHQNJuta1rQt&#13;&#10;HsbKZZfJ1KGGG12xRQ+bHHZ2MUQ2qrzBchi5LeGP8LvDvgbTpIfCPhew0mC4lLzm3tVV5jljlzjn&#13;&#10;knGc4BwMDiv0H+IPwb8BftB/CDxH8Mfirosl9pUviCHTrpYr2WFpHtLWzvIpQY2H3JbzcAcqSnzA&#13;&#10;jivzfiLDTwdSnKpLWV27eXLt9/5H0GX4n6zFpLayXzufFn7C/wAKvGnh79nC8+MWg3lxZtrcE2l3&#13;&#10;dusNvIJLJFa3u2SVN7vG1wbk4ZgoTJUDJL4R1/xR4evjbw6vKELA7S25QcehzjjH6c1+gnhX4e+F&#13;&#10;vh/4L0zwJ4RsBbaZpFhFZafbeYW8uKNAqgs2SxwBliSSeSSTzz178I/hhqnjo33iLwHpt5PPbiR5&#13;&#10;bmyVhI2SvIIw/CryQT07V8VWlLEYicp6p9H0/pHswpQpwSW587+Evj9/b/hmPwV8Q9PvLiwcJHcS&#13;&#10;2kgZJV3/AMYO0jgE8Mc7j3Ax578QP2Tv2bfFzPfXXxAsNJur65efeS1rJM5LMwVHjw5OCeFLccdT&#13;&#10;n6d/aL+JHgz9mrwTcS/DDwto1hr92vlW32PT40WEsDh3CgbiOoQ8dzxwfh3SoNWaKbxZf77qQz/6&#13;&#10;M6qA7yOcOPQgkkdBjaxGNuRw0IVMDN1cLNwd7adwqclTSav6nS6B8QviT+z54G1f9nf4GReEPGHh&#13;&#10;nxpbebP/AMJF4TjS4UoDIJFdzGHZBEsiSyqsisqlACiMbvgfw98YPixNZWEWsGaMMu6z8P8A7kFl&#13;&#10;5w82SynAwQZMYXpXIafNBc+KI9Tn8T/Z7uG7HyXNvtRkJ+ZRINwxtLKWYKPavov4Q2PhfTPBWpaH&#13;&#10;oIukvtQAhFw0wUGH5hLh0Y7TjaOobDtjoRX0UeMMflODacVOcur017vZP5WOOOAo153WiNH9mv4d&#13;&#10;/G3Wvjt4b8TeGToelad4OUXbkD7bIyMPJni6qgfa7R+YrSKCGcFwAH/UDxF8RdK0u20q6sJ1kabT&#13;&#10;43vrREfaHKgkbsctzg8kgjn0r4O+Det2nwd0+08X3ms2cmlwMItRsEKkxlpAVVXDADOMqrZywyMH&#13;&#10;JP1V4S+KnhLx7Fp7fDzxFJaaZqCwvazSxq0MwcBlf51OPlYHDhTzyOtfnWb5zjs1xzxeId+miWy6&#13;&#10;fj5nq08NTpU+SBuatd6j461IaP4YilisrgEXnnQlHYHOUw3bGfnB245ByOI/E+n3E2iv4a8Gttji&#13;&#10;Qtdup2rdMOiKwGdo5wPxwTjFHxja/F7wtdX2hfDnW7F55bYPLd3NoGlhXepIUoyoMhSDkEANwAaf&#13;&#10;4E8d6kTN4T+Jejtp+uCXENvdq+y/7HyGXlmOCNudxPK56DDD5pTqz5exnOjKOpofCm81UMYbyz+z&#13;&#10;Rwou394WdmcA/MOmMc8YbJ+bPSt2PxDL4f8Ajdpab2+zajpj25VeBvD71ZvoFYf8CNP8JaHZw3A1&#13;&#10;DTo9qSTOzpjcVbPVjgbiRtOfRlOATgc5+0BJdWGraHrNhDultbtH2KMFgHDYyOxxipx9eVXl5e6I&#13;&#10;hFJ2PVfHmhW+p6XLtQGTI25XknP6fWvDPi5/wT9/ZC/azikuv2gvgHoGs6sXiDeIFgez1RhGCI43&#13;&#10;vbZo7ho1yf3RkKHAyp4r3nw7rlr4j8PROxzNjy5VGQdw4yOefX/69W4tLtrRtyxhSw5bHb61g8VU&#13;&#10;w8/aUpuL8nYz9mpuzR+Ufx5/4NmdMnhvNT/Zg/aAuLO5hgVrbQfH1qJYp5DJ8zG+tEVoowp4X7NK&#13;&#10;xI5fnI+EP2iP+CYH7cX7MNte658TfgBq8mhWRmeXxNoCLqOnpBG203E0tuWNpGcjb9pWFjn7vUV/&#13;&#10;SlaTiO6MMkJ8nHynPX1rWt9FWe3kigjVzIhA+YgFuq/TkD8q9DC8c5rha0YVLVIdb6S+9fqmTLLq&#13;&#10;c4u2jP5HUtQV3x8hh8pDZB/Gm6g89wVa4KlljCqVQD5R9B79e/ev6Sv2hf8AgmH+wh+0Pp+p6n8W&#13;&#10;PgXpf9rXcs91N4u04HTL4TyIV86S4gKG428MBcmVMrkrjIP4qfH3/gnTPpviS+1H9nXxLc6poSXM&#13;&#10;gsNP8VTxx6h5IcCMtNDGsMjspLMNkQTb8u8kAfpOS57Rzim3GDjKO6e3yf8AwEebiMM8O0m9z6+/&#13;&#10;4Jb65Z6t+xT4W0u0lWSbSrrUba7HXa5vp5wP++Jk/MUVR/ZqsfB/7JPwrg+FvhnU77Xp0vZrm81h&#13;&#10;7MRJO8hB+SMuDGAqxqQS2Suc9qK9X2uuzOb2V+qPnNUAUEY6+vFRXM0a4IXHcgdveuX1T4v+HLWY&#13;&#10;W2n29zcPKn7pnAjDH0+Y5/IGqmmeJfiX48vzpfgjwWz3CoWeKVSGCjq4aQxpt7dTzge1db92Lk9C&#13;&#10;VKLdkdJfPEqHgfTNYMmvTeHNRj1y2uRBJayCRZC+ACPU+nb3HFT+PPgp8ctH0O78Qaz4r037Jbwm&#13;&#10;Xy7W7kjlODlgFESA4/66dB34z4V4lnvYr/7NqN+4ukSNpQyYZkdA6ZD7mAKMrA55DAjis4Oniqb5&#13;&#10;WmtgnKVGSUlZn1t8Pv2rIfEl4mjReIFttQWPeqR7GjlA6lWHfqcYzjucHHcWHx08Ym4UR6/PkkBe&#13;&#10;flIz0xjHpX59RyJbXcdxbs4eKdZY3aViY3VsgqSSVIPQjGK+r/CTaobVbxba4mIXeyIuSBnhscds&#13;&#10;HHXnFfM5jkWFpyUoRVn0sehhsZOqmpM+5vg14a+BHjPwxb+JZNfisdUkMbalYz6uqn7UiYeYeaSx&#13;&#10;8xsyHkjLkDGMDvrjTfhFG0cdz4hsZkiIKRTatCVRuoIAxznpzxXwxoHxMtILceXNIssR2yKuFZT/&#13;&#10;AHSDyOn6dq6K28faTenbdahcqzEHDIDnp/tf0r5SeXV4yahUaXa2x1uMXZtXPrjVvCvwK1qQi/Sz&#13;&#10;nONpH9syYxyeiyj1NYWrfCj4AXurwwR2t3YSLh2TQNbi3t234n8zj2G0c186Xer20shEAuJWwD80&#13;&#10;S/Kcdfv/AI1Y8P3C2ebi81JzI8oaUsCDx6EEkfn7UfUcRCP8ZitHpE+poPAfwd8JX0M9/r+oSIoE&#13;&#10;0y6lJCGWMYy0giwduNqliAPlXJ6V+Rf7aHhzXvhv+2D8TvCviSMK934zvdTtZYWLRz217svYZFZl&#13;&#10;XPEyhuoV0dcnbk/oL4l+N7+HvClpp/hmzHmXAcS38oXapAAcqq7QX5Qb2G5RjqSGr8/vj34G8Q/E&#13;&#10;7xxP4mIJ1+zupbCaULj+1FVtqNMc7RIu04k25IYKxwq4+14OxX9jYydSrNyjJWv213PMxlN1oJRV&#13;&#10;mjzRJvMPJ7cj19f1q/8A2LPqmh3QsUBl8smNfU4rLvNM1bRpVt9UspIXZA8ZccSLkjcp6MMgjI6F&#13;&#10;SDggga+geKdL0OwkbUZgsm7KKVPI/p3r9owuJo4mKkpKzW9zxJxlDc8w8b618Q/AU+laLrGipaX+&#13;&#10;o6YuoWksE3nu8LTSRq2YppF6xMCrKjAqQUHU/Rn/AATo8Z/Ce98Y2svxu8Qy6B4gs9Ujl0m71kyW&#13;&#10;Nrc7MOhWT5U3hh92Xg/Jt3EkDzM674Y1TVH1NLk2zyJh2wHViOhKkEE8tz6VU8dabpnjXSYtNsdb&#13;&#10;sba7spjPbyNA0JmIUgIxBIA5PIA6c5GRXiyynGTqSpSqc1KV07Sadn5fpfUf1j2SU6eklqtLo/dP&#13;&#10;wXZ/EwW0LWGqQzROqlQkKYA9htOR05ri/wBoP9pa6/ZJsfEXxG8aa1v1K08NrbaRp9y005vbk+dJ&#13;&#10;DZHywWjDhGY54VfmwcgH8Y/h3onxh8T6bJ4f0zTL2ztmkVbi8mZBZvjcAdyg7gDwWCnYWG7bnNfR&#13;&#10;t18LY9V/ZTt/h7aa5YTXA8fw6xq8dxdhHt4n0yeFlzFGgjw4IDBXUBsg5OF6ct8GMopxp4zDwnKM&#13;&#10;5KNuVxTUvNyemm9reZwYzj/MHUlh8RKMXFN3ve1vJL8CnpHibX9N8K+KP2ivjF4tvNa8V+Lb4315&#13;&#10;qWpOplu5iAsaKAFEcSRBY441ASNEVVCqABxXw1urr4q+Ik0O816WBr2QyX144ZkgjGDjgNjHygAj&#13;&#10;BZueAxG34k+F3xH+NfiWx8LReLtJuIUmIeGwikEMEYABZS3+sPAAxxx1Gc17H8J/2ZIvAtxrHhGx&#13;&#10;09kmtdUt0W7ul2vP/ocUpUkAfdeVz0wAwzySa34zz2lwcv7IguStGKUYqzsmtJO2nml96OnJ1DOK&#13;&#10;SxkHzQb1ev3a6nsng34l+GfAngqx8O+Hr7Sjpml6alrEl5qJfbGiDJ3CTeTwCSWz6nrm5pfxbutW&#13;&#10;upPBUetJpKSqxvjHYTLJPGwPyKZAQynBUEELkfM3y8a/wP8AgXpLXcev+N9Nims7ViZ7eeIFXYbg&#13;&#10;EIOQwOOQeMZyRXG/8FTvEnxS0f8AZ/1C/wDgB4MsrSG92WOv+IbeFRNpunlJFkmtxtB3O0jRNMCT&#13;&#10;GhZlAJ82L+clL6zmSw6q3lJ6tvqz7K8KdHmUNEfmx+1f+1hc/Gn4p+IJ/C+tXq+Eru6K26PMyvqC&#13;&#10;JCsUcshPJQlPMCEL97LLuwF9F/Yz/Zt8C+OrKDW/iX508M0YdLGG7aJAp6EsgD9MHIbrxg9/C9G+&#13;&#10;C0H2qJZLSa+kYgGNm2hj+JH86+vfgO0eiapb2SNugClLdUUgYx8uAf6/0FfdZnNZZhqdLD6fraxv&#13;&#10;w7hKOYYqU66vbo/M47/gof8AspfBb4YfBOP4gfDXws9pfW9/DHd3I1a5mTy5G2bds0jjqy4IwfX0&#13;&#10;r4xsN4UHGABX6q/tRfCxvjn+zJr3hHRLESX8umCfToQApe5hKyogJOF3PGqkngbj6V+VsEU8amOa&#13;&#10;Jo5EJWSOQEMjDgggjIPtXp5DiZYnDNTd2n+BlxPgYYPGRdONoyXTa63/AELEKt5yoo5bhee/avov&#13;&#10;9hLQIr7VNQ1NYjJFBbwq0mOA5yevr149hXzrB5huo3j4YMCp9819bfsDCCz+FWqXZQeY3iOVM+qr&#13;&#10;BbkD8Mn8zS4gm4ZfJd7Ix4agp5rC/S7PqfwNbo8sbLGqFlHzKmW7A19EfC/z4oQWDsCMAlQAR/T1&#13;&#10;/Gvj+0/aq+Cvw61g2PiXxGoltjtmW2geXY2cFTsB+YEcjqMH0Ne0/Br/AIKH/s5azcxac2tzlmKq&#13;&#10;o+wybck7cltuFH1I9hivzn+y8ZJc6g7eh+sf2vgIv2ftFzdrn1L4a0vUJFWeXgkDOFwAfpWquk30&#13;&#10;8pjtpmQseSmMg+oyDz+lZPhT4reD9YtIbnT7mMrInBDdPyrmviP+1R4F+FmsJb6osnlhPOnuWjJi&#13;&#10;CAgMobpu5BwevbPzbZhQcmorcdSs0nJ6I9Ydb6ysPLdAG2gZRe/FZV8Uv7F42i+YEknoT+FfMdj/&#13;&#10;AMFn/g7e60+jX/wy8QrGJPLQW8ds7kgkbj++AK8feBOcnsMn2L4W/tJeAPjQou9Dsr3SrsoXOlau&#13;&#10;saTuo6sojdg2OM4ORkdiCXmOAxdKkpyWh52Fx+FrVOWL1PyK/atg0fRf2p/GFno8HlQJr9x51uAP&#13;&#10;3U291kwDxkjPTHb0rxnxfeRWAktwGaRWKgE19Pf8FVPh7N4G/bZ1fVoJfMt/E+l2msR20MZHk5jN&#13;&#10;sV75LPZvJ0A/enryT8leIJLnxH4kGleHbd7m61G/8rT7SNwXkeR9scYJwCSSqjpya/VOHMVfARnf&#13;&#10;eMfyPyzOqLjjpw6qT/M+rf8Agld+zZ468T3t58bbXw7HeW012dOtYJrkwtIi7Xd4yV2tkgxjLKNy&#13;&#10;EE1+i/wGvriT4ffEjS/DmvPYeInNguo+HdT0iF7mNII3kVo95YRmSaW6jMiExmG22lyWaMc9+wN8&#13;&#10;KNL+DHwV8PeA1UedY2SfbdjFlluSd00oDHIBmMjAdgQBwBXr3jT4Mm88SxfGXwT4ktrDV7Wyls72&#13;&#10;G5sjcW2q2jMHEM6I8bgxyYljkjkR0IYBirurfI47OpVq8037rbt6f8E+rXDlOnhIOOlSyvro2fnR&#13;&#10;/wAFgtF8WeCtQ8J+H9at3XTtRS71DR4XwPsKkWscsKgdU8yFiGydztMQzAjHxXaBbqTyZkByevev&#13;&#10;Zf8AgpB8UvGvxM/aR8Qav4rutPhXTdRfQ9E0/SbEwRWtnYSSoCdzPJIzyTSuXleSRsjc5AAXxLRN&#13;&#10;VthcKurK8ZDZa4hQkAe4HP5Zr7vIacaWBpx76/efCZnOpLFz5t1p92h1Fj4buWiJtJNxHJiY8/rT&#13;&#10;F0uWzdlmsiUY/MNnH5V1GhaPJqWlxaloGqwXYjA3FJF+Q/3TjPPscGr1zY3Ql2alpAjPQyoCuPxH&#13;&#10;FfbxwUXBM8RVtTjba0nspMCWYRY58p+g+hz/ADrorDw3Ya5ZiQ6vfqTj5onUEfUlcj8K29DtIJLk&#13;&#10;2skTPn7qNGGrf0jT7TRZ2Y26okv3sIVA/CtKeGlFWvoN1Ww8Pfs7/CPxF4XudIura6+23Vv+4v2J&#13;&#10;eS3m7SIBtBIbB5POMZwSD5LqniT4teIIbD9n7VPF2pajY6JrMlpo/h+XVZJbO0vDK0cptUlIWFZJ&#13;&#10;SxOAu7ILjOa+rvhlDolxKsD3tvtZSFcygH6H3png/wDZD8J+G/jNcfF+DxFPdRzPcXMOmzQg+TdT&#13;&#10;MxeTzAQGTDuFQpkZU7jivOx+UVMRyeyVtdfQdHGRpuXP8jsvhN4S0n4X+FLDwjZuZYbG1EfmAEb3&#13;&#10;J3PJjnG5yzY7bsV3OjXumzztGls5dlySyHn/ADmqEOl7V2wowBbouSRW3otnFAQhjk3DIO5dte5R&#13;&#10;wrilCK2PPnVbbbLccUKRNK6bEUHLEYNVk0yS5f7TIpVf+WURHC/7R962Y9Ntj+91W6wq8rHtwifn&#13;&#10;1PvST31gSyWSvcOBkCBd369BXcsJH4p7I5vbS2iedfFXS7ibSja20jK7ggMvVe3SvtP4OeKbzWvg&#13;&#10;N4U8Q38ztcaxavqF9JIuGkuAsdlKx7E7rI88V8p6r4U8VeN9UtfD2h6UBc3cvlwRynJDEdW25woA&#13;&#10;JJ5wAT2r179k/wCOmn/HP9mjw1rujeDJPD8GlHUdL/s6a6MzBo9Tu5C5Zo0ILGUkqQSv3csRk/kP&#13;&#10;H06alFLe/wA7P/hj7ThyMmm3t/X+Z7Ul7HMMLIOeQQax/iRd3GijTfFFscJbrPDIgH3ncIyZ9gEf&#13;&#10;P1rLtdTdJtqsc88lqyfiz4na60230SJyEQGWRXbIyTgceoG7/vqvzCvXlSpOUd9kfVSVlqfLn7Xf&#13;&#10;iu51KCaaRzcSiXeZEcE8kg/KOckkDpjgYyRWH8TPD1t4SfTPC9lbs8llADIseAPNdMAnH8QQn/v5&#13;&#10;W7ZaBafFL9onSfBVjprJbx635l5K1yDuigzI429xhHIx1Jwegx3fxH+Gg1Tx8bm4j5mk3BCOSx64&#13;&#10;69B/KtIRhSjRo+Tk/mcHM5OUjw3w/wCCbXWNcsba6gVlmu4odgT729wuMd/p3r0GPw7rSeJdWvfD&#13;&#10;imOLS4jZxGByMGRiTOGGCM+UxB6jcFzwK6v4X+AdLu/2gdK02SwZ7PRmNzcfL8qPFG8kZB9pFQ/g&#13;&#10;ateEdGuLPx1qugSEpFdWuTGpOSUZSh+m12rPFyjOqo9Evzf/AADSi3y3H+CvFmueFPh7qd94g8Q3&#13;&#10;F4tu8UdvBqAWbzCzfMgLKSfkDHknp+Fd78O/jbrw8L6P4sfQ9NtrW0ma3vFsXlt2g8l1KJlHA2eX&#13;&#10;5bFCCpHB4GKseGPB2mReFdR0HXdPtrh7mAy2yXUYbDRHcSPfapA57+9QeFPDkOv/AAK8ZaRaWUIu&#13;&#10;INSaWKOL/nm0EacjnsjjH+yK+axmDwzlLTVv06WO6FSVj1iy/wCCgF1ofjaKHxZ4Ha5SIN5upWFy&#13;&#10;VuGI7A/Kp/Lsfx+gPh1+1F8Ev2hYLXw58QNAW2vNQV2s/tUcbeaASp245bp12IOAACSK+DvFWhW2&#13;&#10;pXU1xHcR7om8yJiM4HTj2IJ+ua1IdMkn8G6fqcDyRPp928aOowyBm3q+TyMMPTqRXmSwUqaUo7o1&#13;&#10;lyTP0v8ADXgOx063li0DWjfWW0Pat5u8w/MdyFidwHzfKrZIAIJICgZvj/wKmu2wkdPmU/IxHPFf&#13;&#10;G3wV/aA+O+i3LMviP+17OyZPOXVhukG5mORIoEjNjcAXLKPTpX0v4f8A2rtG1aNdGvrfzdSdFK2M&#13;&#10;tyoZ22gjZIRluBnABPPNJOcfji79GjCVGSfuu56V4D0gadpQidFVkcAgHrhRn9Sa3JPtEZWVIx8p&#13;&#10;5BGT/n/GvLoP2iCrLC3gFYgp4I1E8H/v3/Wuh0P4pXXiOzM00620q5AjVQwYH6g89s8VwzUtti40&#13;&#10;5rdHcxWdlqx3x/umA+ck4/GrOmNdaZOAJ45Iv4isgIHvzXH2+u3UyFprkxqeAcKp/QCtS1v5p4Ss&#13;&#10;Ny8hK7fmjH6cZrz50ZVK6b91977myWh4t+3/APF1fhz8ELrw9pF2I73xLK2n2y5XeLcjM7gFTkeX&#13;&#10;+7PQgzqQcgV+eMrRHCAZ9gK9O/bj+NEnxy+NM1x4e8UTx6JoMv2PTPsflFLpEJ81zuVwVkkLEOm1&#13;&#10;igj5BFeIJd+L7UxLc/2fe753MzxLJbGKL+EIhMnmP2OWQd/av3Th3AywGXRU/il7z+ey+S/G58xj&#13;&#10;KyrV21stDYkhR2+6cHpnrRXPSeOVtbaCbWfDes20swci2TTpLt0AOPmNqJUXPBALZP4Givd905D5&#13;&#10;48LeA7G88PvceH54neHfJeWKxBWSMc+auPvr13cAqMHkbiu58PvEth8ONek168ndYTbtEUtgrzHJ&#13;&#10;B+VTgD7vUkDggZPFJ4O+DfifQBbapf6vIl/bgBZLB3RY2A4YNwxPvx9K9B8AfsbfE74n2v8AaGge&#13;&#10;H/I0/wCbOp3SssJxuyE2hmlOUIxGrYOM7RzXPjM1p4mDoYePNfS6/r8T0sLlDoWrYiXKl0PH/ib8&#13;&#10;VPEfj9riJ4PsFlOhSa2hfdvQjBDsQNwPPGACDgg4rzFvAvhI3Mt3beG7ITSEl5lhUM2SM5IHU4H5&#13;&#10;V9vt+yr4c+F2oyaVZaLeeJvEdo0jSxRwxH7OqASB5A0nk2SsANslxICT80e8HbU+vfBJ/CjR+Lfj&#13;&#10;Fq9tpVnbysINMszI9vPIsijAykc92xRhn5UiQ8tHIFD1xxweJw9Nty5bfd953SxOGnJRUObt3fy3&#13;&#10;Pg+XwNoBk3NpoUrn7sjj+v8AnFdUnxf+IuiWK2GkeINkSj5EFnCfxyUJP1PpXrvxX1rw94qeaw8G&#13;&#10;/DXS9Ns2Xb9quNLge8lz1+baRF1A+UlgVyH5xXnDfC6+vgTDakju+cBfqe351wTxyTs5XO6ngVON&#13;&#10;/ZpHO/8ADTPxF0PRrrRrvw5oesPMXaO81SzlM9uzKANjwyIQoYbthypPUEcU3wt+2RpGmzR2vxGs&#13;&#10;X01iwJvbZJJoeASSyKC6DoBgP15xUfjvwVH4eQb8PIVOXxwpA9f89K8M+J9sFumR4t2ecYrSlKhj&#13;&#10;nytfMwxGGlhY3R+hfwy8TL460OHWtA1eC/sriPMNzDKrKy5/vD0xgjggjBruI9F1CO2e8MR8mMAM&#13;&#10;yAyclgoGACTk4AHXPrVr/gmn8B38NfsYeAp9QME739nPqMflYcmK5u5riPnsQkqg9wQR2r6CvvDV&#13;&#10;rdSRRtpAjtrbLQkoPnkHy7sfieOnOa/OM4zyeDxkqNPW0ml52drmtGgqkFJ9j5V1HWdRl1S48M6J&#13;&#10;4Zvru+t4VnQSIYIznKlg7DcCvQkLkbh6mvJPHq/FOx8UyaNqdjZ2CzFXs0tvMaSRGA3eY7EtkMHH&#13;&#10;y7SeDX1nrmkJZ/FCXVrWMKEtglw6knIJ4Q+g+UE56gH2zz/x7+F+oa9o1p8QvCctuo0uKb+1ZGKo&#13;&#10;0UGA3m7yRwhUjZyzGQBQScH1MvxtWcoOeqa19TkrU07pHNfG/wDZU+E/xj/ZP8P6ro722i+INC8L&#13;&#10;xSQaz9gn+xpLDDuuLeeRI2Cxb/M3OMmNwXw5Do/553vw/wDiFq+rjwtpPgXVrvUZHZI7TT9Pe6kL&#13;&#10;qMsoEO4MQMkhScDmv0F8Aah4en8E63plrrVzrzaDbzXEqW0tzZaZPZ3M8EDQysDHcXSh3ibyWSBR&#13;&#10;5su55V2rSeCdS1DxT43h0DQLiLSnuL1pbpdBsYNOSTCtJ87W6IZcAcFyzHHJJOa+7y7O8RlFCUYv&#13;&#10;mjvZ9PQ8irh41pK+5+f0n7Nvxp0XSrfxR4h8IfZNIuJNyfawFd9sqI6GMPvRtzgYZVOCT2r0rwr8&#13;&#10;FLHX7COHw14Gt5768tJrK0SS4uJXhuZomijdI3lKOQ7Ky7lJBGQVIBr7D8UfCHQdc1jXvhnJEsF7&#13;&#10;cTWdroN8sQ+eQQxSpaynIykjkKrH/Vs+fus4PP8A7N3guwsPHPh+/nVVhTXrO4aaQ7gkSOrs544A&#13;&#10;UMxPYD8K2ee43GwVXm5b9E35b66k/V6VLS1/U+Z/hB+yT4o8R3X/AAj7eJGjkO5hKdKL7jxkEeYM&#13;&#10;cZ556dOasfD/APZn/aO1a+1RLvwhpehCz1htIsrvxJqsiWtxc+c8RY+TFJIke6IbWZF8wSR7chwT&#13;&#10;9z/AP4eaZoGtWt6yD7VOoDNtBCkqSSM8fjXv3xg+Efhf4jfBPX7AaFZ21xe2cbz3kFoqyl4ZElRi&#13;&#10;w2klWjUgk8EA84xXsYXxa4wyuX1aniLxUUo+7D3em/Lc8rEcMZLi71J0tW9dXr+JyPwR8E+AfhBp&#13;&#10;8eg+DPhr4diTCg38mnSS3UykDJeaSR2PzB22ghACAqivRvjNpuhSWcMg8EaPdlrRpbdrnTkmMjH7&#13;&#10;yqCcjgDPr5i+9ecfs8a/LrvhSPw94ruUa/0mT7O8isCJShAOCv1B9s47V6t40g1CTwlpV/a2S3D2&#13;&#10;19i4YyKMRFGzycADISvzrNpyzfEPFYiTqVZN3lJuTb21b10Pbw0IYSmqVNKMVskrIlg8NQaP4Wsf&#13;&#10;AviXwfY/6VYxyHXreIIxnaNWLCNhhVL79pBPAAPPJr674E0rxR4cu/D+raOk0OzP2hIgBIrfdyy/&#13;&#10;dkHQ4PUbl4OBo/BnxzY+NvB178MZRcSv4cu4Bp0l9zNLYvCoDxPgbgtzHPGOu1VQHPFbU1vc/D7x&#13;&#10;uLlJoZIJbZZIUOVhu0kUsVZe4OM99rjjkZPxGGw8qE79U9+uu56kqnMfiz+3B+xlr37MvxJuvFPg&#13;&#10;3/SvDF3fs1sfLAl02Z2/1EgQAeVuOI3GFAxGwBCNJX+FsgtLa2lvJcBW2u4AGOQA2M+uMYr9H/8A&#13;&#10;goX4JsfEuhJe6dpEMVoLmQXtqx3jyZI2TBY4LAEqOmcEGvzvW3bS9QfQ7eJLCSyWaBDgO1xj5xIc&#13;&#10;nAIz5ZGOqg4HFfolHN55jlipVtZwa17q35ndkVFUcwco7ST07NM+oPhxrtnb6LDb3bo77QH3KFeU&#13;&#10;sobnsTjGc9c18U/8FLv2VbDwTrcnx58AWuLXUbjPiW0gjARZ3I/0hVB4yxAfHBLB8Z3sfqD4Z2x1&#13;&#10;rR7H+0NXElwJCoRwxSY7DuJA4I9Ccde5HHR+OfhfovxO8F6h4X8TXReO/s5ra5swwCRBxgqcYyeo&#13;&#10;+g5rpy3GVMHXjOPz80fW5pgKOaYOVOS13T7M/NX4Bfsw/ED4+aZqWu+GbqztbfT9yWzXzMPttyqq&#13;&#10;7QoVBxtRlZieRvTAbLFPoD9kn4eeIh8DNY0fE2n3t3q11G5U7ZLWQIkLlSOVdTGcHseRXX/8E2dF&#13;&#10;s/h34a8afC3xYLe91Lw147uvt1uUyfK8i2jjc4+6srQyFRnkIf7tekeDvDsXhW9vtLt9IubKK61S&#13;&#10;7vktruTcxNxM8xbjjBaRsDnAAGWwSerN81r1q1Si/hTTjp/V77nh5RklChQpV18TTUtet/0tY8Vv&#13;&#10;PDXgjwPBqGh6X8LY9ZuLLTJLy9SSwW7MdtCu55Ckm1AiqpJdnUk8Lvb5RifCHSLr4i6fqfxI8P8A&#13;&#10;wes9Oh0OWF9QfTrSKdYFcTlTmFtyAC3kZgqNsTDPtU5r6k0v4LJq162p2ZS3mlQrLIsQPmI2cq3q&#13;&#10;CO3PpWvYfs1aP4D0DztOaz0yzFw86WelWMVqjysEBbbGB8xwgzgA4GQ20Y4oZjhvYNTUnJ9bs9f+&#13;&#10;x8TLERlFpQXTlX5mx+yvf6j4zu7Xw3qt+0EYjAiFspYbBtKsOSCCGGMcEdK539sHTPiVoHjm+8Ia&#13;&#10;ZYSXu1wtjusPM84FA2TxzgZzyAoVizADNew/sW+BrVvibbzJalYxOA0pboNw3ck/5zXtX7RX7OGl&#13;&#10;fE2/u4btDBdMzKlyrENLGeitjBGOnHIx7kV40HGOIVR/Dc92q5Kn7O+tj8vvBfizxj8LP2l0+CWu&#13;&#10;/DbVL/xFPcW0L2Ggyaf9pW4nt4JokMbQgPtNwm7/AElQBHId23azfcXwA8PzeMGgu/7Ojs7/AEq/&#13;&#10;DjU7a1aFbrblJo5YH/eQSrmWN4ZPnjfIyduS7wp+xBeeGvGVr4yu/ECjUbOA21rff2bA1ykRDB0j&#13;&#10;nC7gh3t8nA+Ynua+g/Cvw/tdCtDdCBRJ5YUEDBYDgZ/CunMq9CrFOhBxfXXc8rC4evR5vbTU77aW&#13;&#10;sfnV/wAFE/2Tvix+1r+3povwp+Eq6dFfN8Morq6v9a1D7NaWkUV/eYkkZUeQgs6xgIjNmUHG0OV8&#13;&#10;g/Zw/wCCevxF+DnxD1fx98VI9Nl1HRLs2vhf+x9TW6trkNw2oLIhCmJoW/dq+HAkZnjjZFr9LrXT&#13;&#10;/hLZftJax4k8b6Pq9xdaj4Y07TY5AsT2JS3mvZdpBAcPm9yeWU7YzhWUE+FfEWz1XwX8XdQ8HRJJ&#13;&#10;J9nit91tsOGkjRtqpwA26PYeOoIz0FdeFzvF0sLHCQso8uvfp+Gph/q9g5Yj65Vu5810ultdflZH&#13;&#10;e/CnUZTp9tYzW00M8UAimk34UkY+Ycd+T+ld5ceNZtC0k6pda99mtCHgvG5KonIYk8YyATnjjmuK&#13;&#10;8MvBepb3FqN0VzbcyhgHXIyQepHQgjkg8Y6kee/to+Irzwr+zT421Kw1APJLaQ2nlPhlSK5njt5O&#13;&#10;vO4xzHk5xgEYPXzf4uIjT7tL72etiXClh5VWtIpv7kfln+0P4nv/ABr8S7vxVdAtJqU817MCed8s&#13;&#10;zyN09zXIaYoa8G0Z7c1qfEG8d/El3FIcmIxhAf7pQH+eazdGxJejkAk4Ffs+AXJShFbaH4Lipuda&#13;&#10;Un1Z02lWWwrf2zvFMoIWa2kMcg9sqQf1rq9H+JXi3S18m5vre/j3A7NQt9rYAxw8eOfdg341gaBc&#13;&#10;LHCy3FtvXOT6ite0h0q4bYl0oV/4ZR0PbmvsKCmoJxdjyZ8rdmjttD+JPgHVZEj8TeCb2zfdGvnW&#13;&#10;MiXCgDG5mI2Pk/7Ksea63RtU+EOoW0yW3xPjs3jVsJqMhthyflAFwq7jjOcE9e9eSR6KmCzxSxBB&#13;&#10;/rImypHrWlo9gb2RI4NUDZP3XX+eK7oVqvwySf8AXkYShBq6bR9FeEfh3KbeO+0LxJp+o2chDJPH&#13;&#10;bqQSe25SQa7DT/DmsWxjd4rcMOGFvcOoPGe4P9a+RPGfhCwtXhub/TrETSMSs6x/fxnIz6jIPPrX&#13;&#10;s/gfw+LUDX7Dxlr0FmVVoLd9duY40G0DlQ+G79q6KVendpw28/8AgHG5ydZwT2V9u577oehXskSO&#13;&#10;12sZYDeplLbfxwK3YtL0TSJUbX/GnkuJBsSS5SInuMbic9D2rweO9TXJG0+C+vtSRTn940sy9x1c&#13;&#10;kH8q2fBkdlas0M3hS+NxGxGZ/kUfhkDFdMK9PpT+9inSkvt/gevN4k8ERM82nWst7IshV3ETPnHf&#13;&#10;MhCn8M1m6n8RPE82Y9F8P29tGhOZbty5x7KuAv5mqfhy68+B4poI7YLyixHOR6dODSanBLcRmOFP&#13;&#10;LiHMjZ5Ppk1dWpiHT0aS8l/TIhGmpa6+ptfswahq2sftCadqesa7PO1ra3LgZCxkmFkwFGABhuwy&#13;&#10;SBX0/q0kUqOEA3FugNfH3wq1aHQ/jFpc1u4SONpRnB5BiccntyR/LvX0TJ8RLV7mS2guESNGZpZW&#13;&#10;P3E7fXPOB7V+Bcc6Z2r/AMq/Nn6Xw3Fyy267v9DUfzYplQMB657Vxvi7VI7lr7VZX2hImZeMABVJ&#13;&#10;H5qBVu58f6bqU6WOkTbywA3l8898+/8AhWL4p8+40O8W3BMjxyKgA5ONy/0r4LENOcYHrYj3UjhP&#13;&#10;2DdH0/xX+1FrDai0bSafol7c2bE9ZGeKLj1+SV+Px7V9FSfDS68T63q0xjVJrSaNoo3hPAIfpnvx&#13;&#10;/niviD9nvxLe+FPjbbeIbTUntmiumUybvvFhtVT7E4Ffenw7+MVnrcN2bvScXFxFCsjtISEaMnPI&#13;&#10;wQCH689+K9TGUo063O+yPJptyRxPww8PPpvxIhmmsGAv7x0KDByJF8oE+owQePSn+PfhQ+gfG7RN&#13;&#10;czstMSrdO74wNjL07nJX8Mntg9t4S0HQP+E+02+0w3UZN/GZIrkB1LiRfl3rjHQ9u3ar/wC0rPMv&#13;&#10;jHTvDzxgCLTGuVO7BdpJCCD9BGMezGvFxVaKqJ99Dspp2sclrUohktdT0pFmFuTsUYJK5OcjvnJ4&#13;&#10;9gK1fgx4bt08VeLvC5kBTVtLtZ7eN+N2wShvc/fXPvXBeIPELRaXKogQMEwcNjJ7kDOM89utdP8A&#13;&#10;BvxaT4n03xBOzy3C27W0oZhkjduJOPVUI+v5V52Ml+7UvM6oLodL4U+F8V34I1GY2ylrSS3EK7Pv&#13;&#10;bI1DAg8EHJ/HNZyaQJoG0H93Et2DGoIACg/dwOnXHtivfPAOhaXeaDe6ZAqLLNcPIysv95mwv4Da&#13;&#10;MewrzvxL4NOi+JDZySqjxoG8yQ/KTgEdP51orTopiV0zC+FngvXNJN5b3NiY1lVGWQptGVJ4IPXO&#13;&#10;78gag8T6Dcan4ptYIdOZBEyRlg45GeQfQduvftivSPCUmoS6dMx05mexmjMm4AAoSwbBzj7qHnpy&#13;&#10;fQVrr4c8PnWI9XtdVtporltodSMq+Oh/unAPBxzwe1RUw8ZRSbHGTvdHB6p8RfHXhaZYLYwTImQI&#13;&#10;r7EmRkDOVYPkemce1d74J8e+Iru3t5Li1toppF+YQK6hfpliasar4EsJJlvWUTq+SEQbs/gM5q7o&#13;&#10;/g64ib7ULRkRMdRt/T6Vx1sNQ3R1U27e8dZda5rmm+F77xLpPh8arf2tlJNa6e1yYzcyKhKxbyrb&#13;&#10;SWAXODgmvlf4uf8ABRjx5478Ean4K8MeE7PQ7fVbZra5uhdPPcJEx+dUbairuXKk7ScMcYPNfYmj&#13;&#10;2CwaSFD5UDk+x6/59q+Af2zPhJJ8LPi9dzWFm0ela4z31gwQhFZnPnRjgAbXyQBwFdK9jhfB5bic&#13;&#10;Y44imnOPvRbv030vZ9/vPMzGpWjTvB2WzPJZrxmJJYkjjnvUDXQPOcnPrUc0wX5eRzioklTktnmv&#13;&#10;088C3YtRzMy8OfwNFVvNUKCGwfeigRu+Br7SPCWoDV7/AMGadrOP9TBqu9oV9ygIDnjGGyvJ4zgj&#13;&#10;1yL9qXXdTtreCTw9JYw28w8xNIuxD9ojClfKzJFI0a/N96Io42rhwBivkLw/+074jdEfxh+zv4is&#13;&#10;mZhvTS9Z0u6CjHUM9zEfT+H8q6PRP2vPAouPs+sfDrxjowwdk+o6bbTIePSyuLhvbJH518bRxGOw&#13;&#10;sbUml6cr/wCCfb1cLg8RLmqRbfzPqa8/aHsbbw8ui+A/hZY6Ncxyb0v7q5+1OknlGIy4ZFLzbeDI&#13;&#10;5YkcNkGvJPFPhLW/H2rzavr+q3GoXVw5CmdtxA3EhVz0UFjhRwOw61d+DHjT4efG+6u7PwT4qY/Y&#13;&#10;ow941xo13AyKSBnbNEmeSOM8816dZaHpOiWwNlEu8Aq07cuc9eew5PAxx1z1rz8fmeLqvlqyd102&#13;&#10;OjCYHDUNaUd+u/4s8UvP2dtI0uA3niAkHYcW0Rw3T+Jug57dfpXm/i3RrLTnNtaWqw26E42LgZ6f&#13;&#10;jwByea+lfGNsk+nypGyuR91snj8q8w0bQ/Db+P8AT7HxYgFibjDFyArMVOzeWwNu/buJOAM5yK8m&#13;&#10;nUqVqsYN2u/kem1GlTcrXsrnyl8W/Dnm2ouRG6bi2xipwwyQcevPGa+ftN+F+qfGL4z6N8KtOuDD&#13;&#10;Jreqx20t2qbvssJJaWfBIyscQeQjrhDX6Nftp+Jvhh478F6FaeFbt7nUUP2qK2Glvaf2TZyQriya&#13;&#10;NlRomXbHmFlLxskit5f3K+Z/2YfB9rovxs1/xHdgJdWdjHHayOo2iOYku3s37tVGD/Ew719FRmsD&#13;&#10;KdOMlJpaPz/4B4WInLFYRVXHlv0P0u+AOlaHB8PbTQvDb2qWmnk28UdumyKIABhGigfKo3YA6cVs&#13;&#10;ahBJDrc1vlvKiKCOUoQD8oY4z1HbI75HY14b+zH8QbHwx4sHg/Up2K60zLaERlgZ442k5PRRsSTk&#13;&#10;9SFHpXu2oTpeTRtA43kPnnoBjt/wKvzLHYNwzCMZa639TOM702zy7xJ4fS4urjVmhkCTTnEkfBbA&#13;&#10;25Ptxke+fWpfDN7p0CjT9fsvtNndW3lzWsr4ABwchsMBwCDlWGGPGcEdN4rghSCK2hOyNAE3DOMc&#13;&#10;DJJ/X1rhxlZEWN9wLmPdwC2TjkDAPpk/hX2mBjH2KVjzKrfMeQ/FzwNpfwcuL7RfAltfGy8RIFnv&#13;&#10;pGRoltPNSX7MBgncJI4mMhYHCAYIYmpv2bfDtva/E+1u1iZnEUgGeM5jZT+Q55/wr1tEsNf0I6Xr&#13;&#10;djHInmBlVxuCAEg8HoMY9gTVr4Q/B1vC/iUa3pEQuLFl2Fjneq4+8QeGHuPXpjmjF4qdKjJPt95n&#13;&#10;Tgm0zlvGHhW5uviRrd7Y3Aiksby3ufNCg+XIqRbc/gB17VLH4U0TS7HUPEngbwrLBqGoLLCUuZ1N&#13;&#10;vp8EikSJCvPmM0bsgZ9u1Cw2sxWRanhjxZbv8V/Guj+JtQBW91K/it5GfCBYpXER5OOIwoBz/hVa&#13;&#10;+1C31K+Gk6Nqck80cjKzIpIZcgZOT6e3pXuZdPkwaTfT9DirXdQ0/Dl6/h3W/DqTsoMuqKjpGAQM&#13;&#10;qy46YIOR075PpX0tqd9E3wg8SKqldmhXTrnA/wCWLnvx6V8r+NdQXSNU0eJ40EtvcIVjRgW+Uj0H&#13;&#10;H/1vQc/S+rbtQ+D3iaK2jI87wteiMKcZJgfFeHmDccVTl3/zN6VnCR4R8H4b6zjtgHdHkmkllQgg&#13;&#10;qHYnBXrjJOc819Ealpd5cfBm/t7Z1RooUnlKthSqsHb81DfpXz9+zhJb65aacmpXfkXEdqYyGUfv&#13;&#10;NoGcH3HJ7nn619VeENMsNT0q50K6iSS2vLQxvE3RgVwQfTIP+cVsk0m/NkN62PG/2SfExl+L9zaX&#13;&#10;EqbfskkEDMvzKrzPNsJAyVLnKjIClnx9/New+Oks49aTS3GyQXDssLN0LKvf67sD8e+a8r+FngO7&#13;&#10;8C+Irme0UG7trwBnjJOXRuvPuP8AOK7/APaCntNK8RaD4ltE2W2pWhkAYjIkGCw+UnkA555ycYzx&#13;&#10;Xl0aHLjGntv+Bu53gef/ALSNjHqXw8nlmXftheKUE9cA/wCFfml8SfDk2leINQvb2eMLFeKTK7BV&#13;&#10;2nnOe2Qwzn6V+l3xAZvEPgTUrG42hp4GKE8EE9f5g18A/HXw/erYQ+IrcKTZzrDexuDypb5Wxns3&#13;&#10;y/8AAs8YzXTgXyV+Xue5lFaEKq5uun3m78AbK/vNMfUbc4isna3kRIs/vFBJZe+4grxgcE9eteff&#13;&#10;Cn4z3njr4++OvB+n608c+j6+ttd2gy6CPYUdR2WRZFkU4/iibluDXof7N/xN/tXWLjRpruaOSeCR&#13;&#10;YYgxxuJJJDIAcknrnIxmvkn9i+6g8Lfto+PPh0utIJ7rU7yKyuLyQl7iaC7cBdzksXYOzEkk/KSc&#13;&#10;4NfWYTDe1w1aX2opW+8+jxeLeHxGHinpNtP5L/MZ4+8bav8As0/8FG9T1rUGEGi649raakJpgsct&#13;&#10;jPbwxSTMzBtuyZGk3AZ/dHsSD9YR3upzeM30/WXMkwtoHNzjBuFxsViOxGwqQc8pnPOB8X/8FK/D&#13;&#10;niXS/wBpBP8AhK0Hm3nhi1lj2ggqnnXCgHgc/Kfz9q9z/Z6/a0tPj9dWkGqaNdWviHTdKVdcnYK0&#13;&#10;V24bCyxFecE7iVKjaZQoZ8ZrvzPA1auDo4qK+zaXy2/VHh5bmMMPmNfCVH9vmivXf/M+xPhvcwWw&#13;&#10;CMMhdpJxwAT1p3xZ8aQXSJoelzLukJ8yUtyoXBIA/DH415hN8TofDOkNPLfeSmzLzg8LkgDp1Jz+&#13;&#10;Wa4XxX8XrTxJA/h7TPDM2rxuj7mkYhZCpAbDdSMnGemeM18zChUqO0Y6H3UsbhqcUpPU+1/2PdQ8&#13;&#10;O2Gpwaw+r28UJuFjVZHGXcYz75Ax19fpXvfi/wAY+Gru8az0rWree+3PJtjYHknO0npnPY881+XP&#13;&#10;w/1jXvCdpPBZadqGm2lnKDbCzhkKNPjquQC7Y2nAGPmGR1r1v4BRfDzQ/iQPiL4o0S9k1u/tg91f&#13;&#10;STESSkYVDN8u5mwnyCRuQoIHANaTws1DlRyyxeHqTU5XXyPtvwX8RfDfjXT/ADbRlEiEiSIjkEen&#13;&#10;rWheazZpYzzNKp8tDhQevHr/AJ6V4XoGu+Hbu+ufEnw91ZGEJzdwo2CQDycEZDLg5B546cjOp8S/&#13;&#10;ipb+Dvh1rHi3ULuOGDTdKmvLuWRsIkccZdmY4JwAMnrxzg1wVJzlL2bWo5+x5PaQehveMPGvh/4c&#13;&#10;/BGf44/EWAjRPDMd9qlwsflCXUQqloVXc+OQioqttaRyqYwQx+V/g54uu/jBe2Xj/Xbmf7VfXBub&#13;&#10;prdwEeWZycDnKRjAA5OFJHTmvEP+Cr//AAUh07xh+zTYfAn4S+GtQ0rRtSNv9olvpEjlu0hVhGhj&#13;&#10;QkBAypLuznfEoIHU+5fsPQ/Cy48K3fgPTtSnS9sLaJY0vAuWthtVlUqABgKCRwDnPPIr0VgatHCq&#13;&#10;rNWbbt6KxyYbFxrYuVGL0ik/m2z2xdJ0lL0aXZ6fIt1b2s0nmQ25K26naDlgMdJAcdec9BXgn/BS&#13;&#10;C/v7D9mLWZrbTMQ3ep6dFdzgH93F/aER8xjkjllRSTjBbH19+8H+MvC2oaNcvJ4xtLu50iCaGVpZ&#13;&#10;182Ty+rErnO5VOcDJIz7V8o/8FH/ANqz4e3/AIEtPgZoUSzyeLYbORb149sQFtNFdyooJJD7/I4Y&#13;&#10;YKE87gQMcDSqTzCm0r6p/Jal5tVVPK63O7Lla+b0X3s+C/i94BlFjF4xtIyVjURXxUgYBOEf3GTt&#13;&#10;P1XjGa4rTyq3itnvnrXsHxRXTvC/w/nslu0gt7sbCjt8sYHOVJPy8heOnoOteOWYKTBupODgc/56&#13;&#10;V+sZVVc42fRn4tjYRU7o7XwxfXdvKyx2/mgrnarYOB7d/wDPrXQR3fhS7xHqVo0LY2lmTafzHeuV&#13;&#10;0JsuBHlT0Ug12egXUeqE2Wo26s543MMZr73C+9BI8Gro7hZ2K2iGbw54pVlYcwTHI+nNXfDzXE3i&#13;&#10;mwh1XSVyZQpltWGHz2rL1XwvDaTDdbyWzZJBUkj8/Sj4eXNzbeM7K1mu90S3aZLnoNw5rdvkmk0Q&#13;&#10;vejc7X4qfDyz0ma11W70uaySSNmBlvI2LEkBTsHzLycc9Swx0YjsfAvifTbr4Y3x/ta1e+06EKLe&#13;&#10;aYBuOn6d6g/aWFh4SsYXy9zPqUCx23mENtKszswOMnClepOOvGeb/wAIfA/wr8V+DLPUU0ryLySH&#13;&#10;ZdsF++2OT7g10QoT+sNKxxqNOMnWbeun3Gh8Mvj3YX2nfZ5PD8y3FsgEyRFAHXPBHI/LFeq6b4ik&#13;&#10;1mwjv9IsflmQMGkKDHTg9cV5Sf2YNHS9Nxoviy4hjlJ3IqbCv49/yrX8OfCD4jeDmC6P8QFaJXUt&#13;&#10;DNMQGXPI5U44Nd9KOIpxtKP3WIqfV5u8ZHrGmWmopi+vHXaOSocY/Sm6jeAriGQuznoFwM+w74rD&#13;&#10;0kf2IJZdV1PzPMIzuuCwB54wavpfTNG+oQ2+xVXmWZdpx7A1FaaUbChFXM7RdF8X6t4y+zeD7GCe&#13;&#10;9t4Gk2XDssYToSxUE9WHTuRXTP8ADT9oUwSGfV9Gj88jJWznlOAMHnzEA6dlA71q/st3WowfE3UN&#13;&#10;Q07RV1CVtElUJLJtAzNCdxOD6Y/Gvd4V+Ld6x+z+GtCtV7S+fLIwJ/2fLUH86/n/AI3rRlnji+kV&#13;&#10;/mfqfDMZQytNLds8P+EPgv4g6T4uebxndW81slu5hMVjJDtfIA+87DpnsP0rtNVklbS72OBm/dtK&#13;&#10;AQc7TuJBH0JrpdQ0/wAbaTqqw+M9a064W4VjbwWOnNAUIHVi0jbs9unf145DUbwQS30crEje4aNu&#13;&#10;Mgj+oP618In7TGu3RI7MZK8j5dsdW/4R3xLNrMVtkWmpxzGM99sm4LnHTivsfwVqS6VqMGqQ4KON&#13;&#10;twojUnB78A56Dpz6elfHfjiIQ3l/JMGDC9CtuGN5HfHrjOcd6+qv2dLjTvHPw00y7e9uIZViSNbj&#13;&#10;duDsmY23d8krnPfJNfQ5pf2UZf10PIw+jaPoPwTDBJ4l06/gmXbJeR7WDcMA4wR69B29OfXC/agk&#13;&#10;1AfE9Lpl6WccVsCThm5YofruHTrmtj4RW11YatBpWpt5yLdRywSquPm3DPtyp9ufzqD9qHTIr27e&#13;&#10;XPzRsGAx1HT057V8fiW5VUejTsjwnxXeJLp00as8cjjAiLd8n/J/Cm/B3xhHZeKIdEvrwxF5o3jl&#13;&#10;7fKw3D8VzVHxfNI8fl3l2d6FSSDnOMccev8AntXH3QSLWFukdlKQmWNojyWB5IAIPTnirnTVWg4P&#13;&#10;qjSLammfo18L5jdTxNjCuADIvY4XBPqOCCPcd81o/FrwHNrtvHf2tr/pczbAiA4Miryi8c52nBOM&#13;&#10;nbjrzxPwR8XR6zpOjaui7EvbSOREdcBVdN4yD06n869g8Y6fLfaJfiCMfaEhjv7aVSMq8ZQOOegC&#13;&#10;oH6dU9658PN8kblSSszyj4Rzv/wkdzokl1LEbq0byismf3iDIOe427xg5BOOuFrr5oLzTNVgmaaV&#13;&#10;VEZ8+SIHBGRg4H41ztizaF8WdO1OS0Mdlqxkkt3RAAjOjq0eASBtccDrt2k9RXa6jJFLNtVxsLAq&#13;&#10;N2Afb+XFbSbjoELWL9xBc3jRskivsGQshyCfcmtPw3GZp3MkajCjAK4/D3rJub/7NasYmG9VOfY/&#13;&#10;57Vo+D7hLhFkaRT7kYzjjH/1q5JxujS7tY6Kzt9ytBEBh1IRvT2/DNfNv/BRnwcniH4Oab42gs2k&#13;&#10;n0PVgHdekVvOux2I75kWAfjX0tC0QfbHgN1wOv8Ak1558bvB8Xjf4b+JfBZsVn+3afNHaRsxAWfB&#13;&#10;aBiR6SKh/CrwGI+p5hSqdmr+j0ZjWp+2oyj5H5hXbR78kc9+arluMDP41LeshlKr1BwRUG5e7fWv&#13;&#10;2A+cJfOKjlcjsBRUYkAHDUUCsjzPRPCXijxfMg0LTWMG7m6lwsajcATnq2O4UMeOld34Q/Z70Gwm&#13;&#10;W98aai+p3DFSLWMNHbo2Aex3PhsjJIDAnKdq7eOcRlBJLwMhV3EjJ7c+38u1T28ZS5YuCMnAAxz/&#13;&#10;AJ/pX5vKrJ7H6Uodzp/h5Lp/ha5h0zSrS3tbNAFSCBAiRqSSQqgYHzHOBjqTXogiL/K4GBjH5V5N&#13;&#10;YTzxyLMq/dP8I7dK9L0C/jvdKgmkJZ9gRwDn5gB+vQ/jXFiI395mkUkUNftUljcGMheTuY8kD6/h&#13;&#10;XlPjKwDMJgWLjpIe+R1H5CvYtYRnhVXVc4OFPavJvj3feI/C3w81LxVpXh0XU1uiLAJXKqWdlQOc&#13;&#10;ckDcDgYyBjI6jGhhq2Iq8lON2FXEUcPT5qjsj52+J3xd+Hvhrxbc+DdYvZEura1E085hDRgtysWV&#13;&#10;O4PtIbBAXBHzZ4rmf2afipb+PPihqL6TolxDYjSiVvxkxuRP+7OcYY48w4BOA3cEGvK/i54P8bfE&#13;&#10;i+1TXdWvbiPUb+MxySRogRQFCDYBjaQoGOvPJySc87+wjofiH4QftH3fh3xDdtLb6p4cuLe0kydr&#13;&#10;SpJDMAc/d/dxyev1r7jD5JQw2ClNu8+X5edj4zG5tWr1OSPw3/4a59ueKtcutDtrPWdIdEu9Nu47&#13;&#10;y2cHPzxOHG4enyjI6EEj2r7R8E3g1nRbXW57KWJrqyjnMFym2SLeA2xh2YAgEdiK+MbDSl8Y+LNH&#13;&#10;8MCCWSPUL2KO68qPcywkgO3/AAFdxPoBmvt/w6zTaY948m4SuTzjIxwf1/nXwOc04rFw01V3+RtR&#13;&#10;n+6dzC8UafmzZkjLbySyAnHvjHTp29/WuD1S2SzMahDghSo445yf/wBfSvS9age4hkiwmQdyqTzm&#13;&#10;uG1Wx3W/nSplw26MMnzcgkjHY4ruwE/dsYVUc5Y2y25KxMNm9soRg5H1/wA9K9H+CviS50rWobe4&#13;&#10;maOCTnafugn+L8Tx+FcG1q0csiwndGu4sfKAZlzxkdjjPTvmtLwxcNbXpS5aUtldm/AII2jGOec9&#13;&#10;88V3VacakGmc8ZOLOV/a4+AsHgPxZ/wn3htIF0DW7kl7dEwLW6OXZME42vguuOFwy7QFUng/CKap&#13;&#10;pOr250ydk88bW+XdlSent93tX1tc2On/ABU+Hd/4F1CUI95bAW7O5ULMpDRsdpztDqpK9wCOQefl&#13;&#10;+wjm8NTSRXtvJHdWztG1rPFjy3BIKkMCcg9Rjjp61OElKnTcJdCavvO5H40t7m58VW0ErCXd+8kw&#13;&#10;fmjH885PBz3FfU9nIrfBvVI5hgjwxco5YntbsD0/pXy1b3bax4vtJZ5SFAJkLfKSwU44+vevpW1u&#13;&#10;zF8Cby8UGVrrSTHhnPPmgRnn/gRrHMXzVKPkOjpCR4T8LBAtlcQxoInjvfNhzwV242kEe/OeK+of&#13;&#10;hNq9xqcEMWo5Wdl3W0qHAlcHAz6HsR2yD93p8seAmubfXZLC4mZdoBKIMgYP3vocH8R719F/B6C4&#13;&#10;nDWiM7hwWKBhw47j1I/M4xyTU1bwrO3UFZwOyuLLRz4tu/sTj7SZBcPb7sM0bKCZAOpAOc/iexp3&#13;&#10;x60iDXPhkk8Fsn2rRryOdJAG3GF8KwABxjcVYk9lrmfFF9c2nxat/EUM6JcHTIirIwPzh3JJ98EZ&#13;&#10;HSuk1TxbY2Wkw3OtBJbDVJGsL9JG2+UskbAgEY+X5QOxAJ5/iPK66dSSW8Wvmh8r5VfZnkd7d/6H&#13;&#10;bKMEyg25JcAEEZ79OVH/AH1Xy18cvCeoafcahZPabkuZGI552nOD9SD/AFr6N/aPttX+HHwf1nWI&#13;&#10;JQtzpU9vNZTGL/WgTxFHCnswI4PY9ua5Hxvoun+PfDln4t06EvHcWiSxArgujIGBYevPv/OppaV3&#13;&#10;NbHVRm4I+R/2fvG+nfD34orDrtzFFGz+XcSNFypbOMD3wM+m4V4j/wAFAP2JviloHxp1T9pf4A6b&#13;&#10;9t0LVLkaqT4dcRXGl3CrGXkCq4Z2kl3SgxZYM5GARk+vftq/BjxDp3gS8+InhA+VdWS7pjGucAMC&#13;&#10;rFSeVDcEYPDc8CvlDQf26vi/4c8NJZeFvEE9pOt5m4sHjS40+dNpycSbnVs4GAcdSCOlfe5HDEVJ&#13;&#10;e1oWfRpnpYrNMDicL7DF3TWqa3v5HlHiLxr4x+IernxN468X6nreoSRqjahq2oSXMxjGdq75GJ2j&#13;&#10;PAzgdq9I/Y48WR+EPjNC0wc/bbKSFFU8lwyOOpA6I3Ugc15MNoGxAFAwMjnPqa7H4GaLdeIPirou&#13;&#10;mWjsjzXB2yB8FMIxJHIzhQWx7V9vi6dOWBnF6LlZ8dhKlT69Ca1fMvzPvtLPTviBopCN5scQV1SY&#13;&#10;sM7gcBh1PXocdOetRfCHRNY0zx7d+EfHurajFpSxD+y4vCNrFavI5JLNIZS5cAtnAK/dBIbNZ/wx&#13;&#10;8TT3tk9i08SXVujQTLKAGLq5DcjgkP8AxDPG31FemeHrZ9bnaawSBruJNzCZDsJwQMEcg9efY9a/&#13;&#10;MnWeHm4tXifr2DjRqSjOd79bOzPo7wl8Bfgg2n29zpP7RnjTTo5ryT7TYS3EeyKImQp5avAWDcRL&#13;&#10;uJbKg8ZORj/GDwL8TvBNpFL8AfiPfeILrcjS6f4w04LaO+9mQMQm4EDb9xCSRnchYY810v4rftDe&#13;&#10;H9SjsLHwLJeBZNrPBeM27nAKlxnB5/h9ME5OPdvhp4u8WatpLeJfiB4eltHhjJVZ5xJKB9MAJnqc&#13;&#10;Z5zn3qviMNGndRu/X/gncvZJNKpN+Urf/I/qeP8A7Pnhn45eCfH+q3XxStrK3kvJZbq7t9JnK2cT&#13;&#10;uDgR7zuZTkAA5xs6gcHS+P8A4/nPw81PQ4reKVl0bU72YWx+X7LbWcjqZUJ4VpEjt2yOkowQWAHb&#13;&#10;/EnxRow0STxdLqX7gyEKyKrAlMkrzgcEMDz1XqMGuR+E3hmXxv4X8QeJvGVqwh8TWZsdOhmZXYaa&#13;&#10;EKiQkD5XmZnkIycr5O4BlYV5UavtKvtZrZpHG6aUfZU/Nn5S6t4L8V/GXxtZ+PviT4isJ7FZI2tt&#13;&#10;N0tHmj8sYJidiFVAQACcn6CvTbb4sXGk6xPpdnq13puuyKsdiLuXyo3jMg3ESKw3HaOM4yep458P&#13;&#10;/Z11rUrTVpdD1BnCgAqM/dH+cfnXZ+L9OtPGdlc6De6rIuo6bMzwvNEFKkZBCuDyp/pX7+sgyjH5&#13;&#10;dGSp6rz++3T8D8epZ5meCxMpRnq99D6/+Cf/AAjGj6KuueIvG2mvfaheJFNBLfgeQmGZ5pI3Y+gX&#13;&#10;nHJU+tfH/wC2BrvjHxl8fNR1LSvBeq6pJpfiS/8A7P1M6ZIYnsRdP9mhTaNrR+V5fzdTnI6tlfhF&#13;&#10;8XtT+1jwd4svpIp4Mpb3+c5xwFcnr7N/9avT7nVZbDyotYso7iCYkCUYKn6EdD+RrHLeB8rjJ16V&#13;&#10;WTb7paeR05rxVj8woxo1IJJdr6nyx4ytfjf8QtX83XfBWu/uyRDYw6NOkVuDyAqFeDgg5OSQRzjF&#13;&#10;bUvhXxVoFvFc+INAvLdfliM81u4iMoB3Ir42sww2QCSNp9K+hpdL0qXUU06+h8y0f5rWQscwnqQC&#13;&#10;Dnae4/wq9q+nwwac5vdOhntgqpdh3+S4tQQWDlsg7AfMBPKlTtK7ia9mnwzSoL3Jv7j5+eMlPdHh&#13;&#10;fhq4kSdFe3WXI78H9K7rS7qa0dbsaFKwI+U7QwP+eKm1n9nbWrBTq3gu+GpWgUyCH7tzEMscbQP3&#13;&#10;mAAMryxz8i8Vp+Bry306V/DHjIfZ5omVZUY7JI88/dYcHBB5Ar0sJQqU5cs9DirSW5I3jZLS08jV&#13;&#10;/CE0ke35WaBuM+4PvXPTT+ELnXoNT0SV7WYTL5kMqFfTpmvRmXwNpkYQeLRPE3KwLycZ5I9+9Ymt&#13;&#10;w+CNVRktNBvrkFAI5I4ChVs8EEjmu6pTlbVpnPGavszL/bW8VXNh/wAK51RJcxGPUFmSM5DZ+ygH&#13;&#10;+f5mtT4Iy+LfEmjpceBruN4xEHkMVwAyZYjOM5GDwfrXnn7VGs/2o3gzQJI3SXT7aeQxy43gMyLl&#13;&#10;v+/Q/WsPwlrGteCtRh8S+EtWksrjI3+W3DNz95ejD615bxjjmU+bWOm3ojpjRTwsbb6/mfVVn4V+&#13;&#10;IsmE1zXtQUZ6QzDb78itrTvDGmRIF1HX76Rv7r3rHP4A1zPhn46+KfEPhWw1WLTrNpJoALuJyQFk&#13;&#10;HBI6/KTyBnIB9qW3+LE9tMH1DwzZmVT8gF0QHx17fTjFew6+Ht7rOJUqzeqPTtAtoCVkgt28pP8A&#13;&#10;Vhsn9TWjq14bmL7DbEyBm+YLk59q4PQ/ij4x8SIFsfDOmW8AHHmzuf0AGa2x4o8QXE6W1isNs2CJ&#13;&#10;fskRGfxJJArlqVIuOhSi09T6f/4J8eALnxPqfi26aaO2ltYbJF82Pna5nJAGR/zzBr6Zt/BVvpUu&#13;&#10;zU/EKHg7US2CnH4k18x/8E/9Xv8ASLbxbdCSSRnew3u55Yg3H/xX617lrvxEnula3ulWRcH9244G&#13;&#10;O9fzxxjUi+Ia7fS3/pKP1LIYz/suml5/mzhPjpb21n4+EttdyTRtbYiLkfKAEz0A7s1eQazP517q&#13;&#10;LyTD5X4YN1OxT6+mK9B+JGqJdeJbVIJcj7K/3m3YyfU8/wAPvXl15deZquowMhVSwbGzGTtXp7f4&#13;&#10;V8rg4/7Q35fqPFq0mjwvx7FC2t3w2rtFx5hXqM/4dq9l/Yh8XtceH7nw/FcfNZ6ixSFgAY4nUEHI&#13;&#10;6jeJDyePzrx74g2Qt/EFxM0BdJVMrKxx7A9+K6v9i7XotJ+J174YKRouoWYkiQ53NLExbaoHUbXl&#13;&#10;YjrxxX0+OTng/RJnl0dJ6n338KEX+1LVBGBtnC+WOF25AyPTGB09avftFWMJDzsw5QeWBxnHX3xz&#13;&#10;1I6A9qb8Lrb/AEiCe1k+Uygk5O5UJ4zkD2Jxnr3qz+0fNBbXYtLtYtwDbWf7u1uME9ucAfWvi5q9&#13;&#10;ZM9KOx8leP1e4nnawnGRIocZDblyM4zwD17elcTdumoWpRJPmiYsrq2Cp5xj9RXonxW02y0Z/tFk&#13;&#10;24ToDIGUr1zllx0GMd+OcE15ek2En3IPn6EHp6cfh+ld9OHNEG9T7D/ZW8Vzaz8LtJma6Dz24aKV&#13;&#10;Rx5flyEKnHAwgTHtivq/QNY+221rrEFxDP5ScxxHcZYyAGyuMnHGU5PT1NfBP7EHiMW2ian4Z8pz&#13;&#10;Ja6mJ3dzkHzkCgD8Ym/7696+sPCHiS80VxLbSM0TnlG+nXivOpwtOcH0Zrza3Nfx74QHh2xMVm7z&#13;&#10;w2errdaYyqW+zOwR4oznJ2SpmM9f3yR8gMQuZrOqyaNq5tCrpFdL8qMp8sgnhlOOM4PGeCcdRXRa&#13;&#10;949s1sZLDW9KjuLG7sTHdyyTFCQJWO3OPlK71ZW5OZD/AHcHD1nQLPUtHs7KO5tbk/I+l6yi/ubl&#13;&#10;CoKJNtJCOy4w+SjsuMoZI1a1o7SAkjnkkZoYo5VQzMY2DFskfXtWlpGuy6dfQrOojBwQpOSfT+X+&#13;&#10;ea5bXtCvYbltRW+vbaZ25jhnOxSOoAPTt0x3zmqVheXbXiGW8JMEmCDkcE8E889cZ46c1MoK10Um&#13;&#10;e5Q3EkN88m8lWOVH932FYmqeIdT0zxOyW07ASKskascqoxhuG4GTzxSWt3qbaNFfeXuDKA4RiSMd&#13;&#10;6xvE9+JdQimdSv7vb8y4bOf/AK4rjqU4yZcbpH5ufFXwfffDn4g6v4J1FmZ9OvniWVo9nnJnKSAZ&#13;&#10;4DKVYezVz3DdTjvXs/7cNtZ3Px8vLu1iXdLp9s07KfvsIwuf++VUfhXkEdmedqfrX61gK7r4KnUl&#13;&#10;u0n+B83VpKFVpdGV9uB8v6c0VZ+zMuSw5J70V2Ecpa8M+PPBnjSGWfwr4lsdQSHCyCzu1cxvkkbw&#13;&#10;pJQ8H5Tg1sRvK8qsG6HIGcn/ABFeiXXwztnXFrbxqoz8hGFH+TzVWP4Y6WlwXazkkZh8qgso7elf&#13;&#10;JVMjq39yX3n1sM9pW9+L+Ry1vdwGQMxOAD14rtfh7qjyq+nRlmc4ZVYdMHBAHfr+lanhr4I6fqVx&#13;&#10;HcS6ZLsQcxmR8Ekdxn/OT+Hq3hf4aaboVqPKsI4ywHCoBk4xk49qdHh2rWdqkrLyMq/EVCEf3cW3&#13;&#10;57HJ6H4PlvZvtmpw5x92Nlxx159a5v8Aae0a1j+EWoNc/KJLuyjYADo15CuOfr+FezSWEVqvyKoI&#13;&#10;6Yrw39vjUNY0n9lvxhrugW6SXem6et7GrA42wzJI/fg7Fbn+dfR0sDh8FQ5KSt+fzPma+Lr4utz1&#13;&#10;Xf8AJHyv4h8CaI8ht7SAFD/EF6V5rJ8M9O8M/FzQvFaoFMcsyE7em+CRAD+JFdN8BvG2u+OrOO+1&#13;&#10;VPL3rlnZ8g/lXTeP9MjbUUvIYyBZ3se9ugAO1j+hzmocZKlJPsym05I634GXBb4taK3ls2JJ0Yqq&#13;&#10;kgG3lGf5fhX2fo9nHZ+HoEBB3cnPUZ5r4y/Zn0+8ufjBaCa1dhDDLIXU5XJGzccdBlsfiK+1ZPLt&#13;&#10;rRLcdAoA9BX5hnCvjr/3V+bPVoP3DJ1Rdh8zOcIT06j0rlte0nZGipGFEikuRjkV1epfv3MRfaUH&#13;&#10;ynNZGqQrLCEkdgqLjeeAR3/nUYaTjZoqZwX9k3cszRzQiR5FPlvyCRkA5Pcdz+FPsori11cJOxUq&#13;&#10;SS/QfUH1z/npWhdanaJPLCrFWQ4a4HG0c8nGOP51mwi5Z9qzmZSfl24O4Y6jp1Jr24NyRxy0OvsN&#13;&#10;Ym0C4s5rQlv3pDMWxuzg5498gf40741fBfSvFdg/xG8O27LdTp5s6RjAEwwGbaOORznucmszXze2&#13;&#10;3h6O6NtlkhBjUxhSuSTnGOuCetdD8JPi7pdnZLY+Ip2azkcLv8veY+cbyF/UDPT8KFH3uYhs+Yrr&#13;&#10;fp3iRBe7o283aZN33SGxk5PTOOf5jBP134H0iPW/hqvh9sL5lqBlVyB8wYccfl7V5x+1f8LvDNre&#13;&#10;2vjbSpIIzLKiOolCibLAcDuTnj14rs/A3jmz0K/uoLhiIrfTwsfy7hvB4GOxIB/Q9BXHipRq4iFu&#13;&#10;m5UFywfmeUW3hjUNB+J2oaHqUYIiJkhcDHmqTxjI+YdfxHtXrXgHV3sXheElXTDrg42Hr/OvKdO1&#13;&#10;2PxF4h1PxE0paOS+YCNB9046hcnrjPvXe+HZWC/anXaExhiOAOf14NPEJud2OnblOp+JOq20XjCy&#13;&#10;vYWKJNC7Mpx32dPYU7xXLcah4FnQTvHFDMksigE5XODx2+9nPtWJ40mmur/w/OYm2GOaMsBxuLR4&#13;&#10;z+Ab8q6qwtV1G0k0qZm2XMDQsUPOGGM/rXi1qnscxT72N4pSoWPJf2pf7Y1n9j/XdaJaUabc2FrL&#13;&#10;IxJYRvdRbMnPYj06v1rj/wBifWIvGvwl/wCEe1aXzLvS7h4Azybm8vcWQkdgA20f7n5ekeK9PsvE&#13;&#10;37NXxI8K6osiRweHv7RYZ+ZXsz56jHX76LnFfFXgX9tz4Mfsha5dT+KtYutTlntds2jaDHHPcBwe&#13;&#10;C4Z0SPAJyHdThsgGvZwWDrYypKnQi5NS6dn+hjKrGnTvJ2Prr4h/CPw94j0G90K+0uO7s7mCSC5h&#13;&#10;fJ8yNwVZTg9CpP51+HP7SP7Ofi/9mn44eJPhN4hsbkR6fqLPpl3OmBd2T5aCYNgK25MBtvCusidU&#13;&#10;Ir68+OP/AAW9+N3jSwl0T4IeA9J8FQzKyNqd041O9HzAhoy6JDHkcFWilPzZVlIzXxd4s8VeKvHm&#13;&#10;v3Pirxr4kv8AV9Uu2D3V/qV4880pACjc7kscAAD0AA6Cv07h/JsZgbyrWSa23f4afmeRiMTGpojn&#13;&#10;47Ix/PMwJzwqn+tewfseeF7W/wDitD4kmkcHS1CwRr0Z5kkiLH1wu4enze1eWGA8EdM9q9i/Y9vI&#13;&#10;7bxZexMch2tWHQ8iQrj2+/Xr50pQyupy9v8AgHVkihLNaSktL3+7Vfie/wDxN0XWPBd9/wALE8Py&#13;&#10;ShQFbU7eEgF0UYMgz1YIMY7gD+7hpvh78dBq+sWv2bVyokdz9nSTAkA7E88gZPUZ6Hocev3fhRdX&#13;&#10;0OMwRh3ZcDIxu4+lfO/xL/Z2vNM13+1/BGotpc7Mxli+ziSGXJJOUOCDnHT3OCa/O8FWoVVyVd1s&#13;&#10;/wDM/R8ww2Jpy9rh9nuv1R9cfDz4/pNbrDBrMczMjujwbU8zaGbIDuMgkheCSDzjBNWNV/ar1KZt&#13;&#10;TvbbV44dJCwyWl09xEJCGj8xtisj4A5GG3HplcZx8O6R4M/aJN1HFpgs7m6jQwxOk75KcZGMcA4G&#13;&#10;R3x0r1n4SfsZ/Erx/qWn3vx18VyppMc4P9i6azD7UhZSY2kPKr1Q4GcE7WBwa3qUMBQjeU1+bONV&#13;&#10;M0xNoxpteb0R6XoPjTX/ANrTxPDp1qtxD4C0e/3X0yQKPty7w0dqQwyQw5ds/dAXvlfpHWvGmifD&#13;&#10;X4eav4/121kOm6JpU13Ja2aAyPHFGW8uNeAzsF2qMjLEDvWVofhLwz4L8PWmgaFpwt7O1jVbeAcl&#13;&#10;QqqB9egH+J5PyV/wUt+Od9PfaH8FfDt2fsRuBqGtIjkCTyyfKQ88gOA+D3VD2rzcFh/7YzWlhoq0&#13;&#10;W18l1fqeniKiyjLKmIm7yt+PRHyf4Y8K/wBgXS6qwXf9nWOXzhtd3AGG+UHHP0+lR+ObiW08QR6x&#13;&#10;Eu03EJ80IDyCCM5Ax1DfgRnFWpNRnZmmmbdgZIqp4skhuPD8L9ZYWI3Hk7cDjP51/STjCOGcYaWP&#13;&#10;w5tymmzj9MSbUPGEb+U8bD5mduuB06fhXqNl4w1SPTP7OmuYJAQAHntix/Da689q838KObjV5Lk5&#13;&#10;woxmurvZltwAFHHpXNgajpwbT3LqK7sdH/wkfiSUJv1KxCq2Q/2OXK/lLXQR3l/NpstpqwtLpJoi&#13;&#10;hVd0K7SMHOfM7E151a60yLsEhwOcelbmk+JfP0tUlkyY8p1xj0zj616CxXmZciR6X4A8SXD2Mb3Q&#13;&#10;8uYxglVYEK+PmHHXuD6EVv69oPhv4hRxPq8SR39uMWmoKBvjGc7T/eXPY+pxjNeSfDrXGV3tGnO0&#13;&#10;3M4BOe7FwP8Ax7rXc6P4hZHAMmcdjxzVQr3RXs+ZGtb2Gt+FzHbXlrb7Qx/ehARIO5Bxz29/XHSn&#13;&#10;TeIbNofskUAlbPWI8Ln37fStay1PS/EVkNK1lN8ZYMMnBVvUHsRmsrWtIfQbr7MIEkUrmIKuAy+v&#13;&#10;+eldSq6XOGrQcH5Hz1+0zeef8WLRo5NyW+kx9OnzSSc/gaydIBMmxiChwcVJ8ZrmW9+J91NIQVhx&#13;&#10;CygfeGBke2DTvDEds1xGJZlVR0Zue9fKOqqmLqSX835aHoKHLSivI9J8D6vplpbfZr/xBFZqF5Eu&#13;&#10;ckewrq7270C3019X8J+IYL548F9rDeoPfb1Az/OvNZLi3Yh32NECAWReDzXa+H9L0m9tha2los8N&#13;&#10;wg8mWPCzRN+uR2xXsYdOSsznqaI9c8C63cav4eh1C4gRWZcbgO4rqNDuYYXEMI3OxwzEcVzOg2Um&#13;&#10;naJa6NbyOJERQZAgLZHc12ehPfpbK921tIQMBxbqGPvkCumWqucu2h9afsGNpNp8M9dTUYlL3GvM&#13;&#10;rHODhYIiCPcbjzXVfEHw1qFlO2o6NMLy2CuT5RJkTP8AeQdR7gHrzgV8/wDwG+KKeFPDl5p0d3BK&#13;&#10;lvqCvqEUMwMlqZVURtKmcqr7CFbplCDzjPrNp8RJNTjEunXADMuRIrEfL7kV/OPFTk89xHMvtH6p&#13;&#10;ksbZdSt2OK8U3VxcXgvEnEqi0Uo6nOfmb9favO9X12aC+uL1Ru2ybWUrnHyhen/As/QV7B48upp5&#13;&#10;7PU7qUMbpWjlkY5JIA2j8g35V5R4gtYDe3ENycK5+WTGcArjJx244xXh4OaVTVGWLTc2eUePp5bh&#13;&#10;VlGcB8dRyPr+H6VjfBzXJfCPxW0PxRPJEgOopFLJcHCJFITHI2cjojMfrius8a+Hrz+z3M9q8sRb&#13;&#10;PnJyCO/I47153dWxtbkW08SkcAfLx2r6qglXouL66HlP3ZI/V34Ttbvo1oSqkllAXIB6gbf8K0f2&#13;&#10;oNGjnuRcwgiRCwHTDDI46exNcb+zLr6+Jfhdomu6lOBc3enwzSN0HmFVLcZ4BJJFel/HgW8rNBcu&#13;&#10;GXZ6/e56/pXwkouNW3VHoxbPjT4rW97HcGDaxTCnpjjr2/Hr7etedtps9nYSyTqCxkO1wQRk+4/H&#13;&#10;869k+Lh8qeOGIoJApMbk8Adh/OvLNQuooNLkguwpJkkC7nHoCDj9M+9ehh5e6kN7nV/so69PZeON&#13;&#10;Q0gTrGt5YeeDjl5I3XaAeh4eQ49Poa+vvBuoG9st5kCB85D9M4xjHOP8+1fF/wCzbAW+IsE4YfLB&#13;&#10;OG2n/YbHHpz/ACr6s+GGsJJMtvcuQZVKMD37c8/UH3xXHiLQxrS6pF29xM9t8Ianev4f2xx7pba5&#13;&#10;270JAUOhO4kdeY1X/gXvWNrWo3Zspm0SIW9xbyySXtkWVPM3fMxXJC5IYvuyFySCQX3LZ+HksFrD&#13;&#10;qVizyHdarMgjJIJjf0754Bx6/lja3qGm22rSSTROJjHxLGTuK84XI6gZPB6ZzTtebLi7xILn4i2E&#13;&#10;mhDTtVuZrW4gLI1kdHuJRDhlGzCoQoBLERjKhcKAiqBXPS6nNPq8+m+H7y1vfKQNLHp955j2w/us&#13;&#10;UDFDzna/PQcAcXNQ0zUfEIXFm0pUALOH2yLhSAMk/d6cHIG0BduSTzOs+EBqhMGoactxGWCvFc7X&#13;&#10;IPvkEcH0zn8BVWdrAeleGfjPrEekW+iaqiiaFQuCFWQAZALYJBqzq+uy6yY7t2AI5yhznP8A+qvM&#13;&#10;z4KuLqBL2fWmilgwbYkGURYAAVFLfux0B2FcgDngVu+D9YvmTyNZeCRmG0TQHKyY4B/HjjkD19eW&#13;&#10;cLFx2Pnn9si0K/FtJQSTNpMLtxj+KRcfkteVwWJZMAE17H+1pbG6+Kds/ljI0aMdc/8ALWb/AD+N&#13;&#10;edwaSSoITv2r9Iyp/wDCdS9EeHiF++l6mOmlBgeB7UV0KaM7EKFAJGcHg0V6CZie6WvhueVhEp3F&#13;&#10;uW9fyrodE+HySMssyAd+g4/Gul0vw1HBzJGOMfw+/tWzbWkdrGFSPBXgc10QpLqYSqNopadodnYI&#13;&#10;SkSZHtilvdsaZA61al3E5YY+pqpfoxABOBzk1q1YyMe/kVSQemM8GvGv2zwt9+zV4+s1kUK3g3Ui&#13;&#10;WIzyLWQ9PwFeyalGgUsegBJx1rxH9tCeKX9mz4hWylsv4J1UIAByTZy469OcVjVdomkFqfB/7LHi&#13;&#10;XQNO0OGHUNbtLaWPaCt1OkYP0LEZ4z+VekfFP4q/Dq38MzWr+KLeWaaBti2f73e2MYyg25+pHsa+&#13;&#10;YfDtg9lbb7hhHFEu6SRnwFxyST2xXD/Fj46aXplo2meE2E0hUg3hGFB9VB6/7x444B61k4xcrHRy&#13;&#10;yep9+/8ABOrWrX4ieOLrxDaLL/oVhHFO0gAILSbsMATzmA+3Pevs/UNQkRcJHuHHLL3r8/f+CFNh&#13;&#10;e6l8N/GPxBv9TkkkvPErwPFJlgvlwQMGBPQkzSD6IOmK+72uxI7JNKQo6M3QZzx+lfluexUcznFb&#13;&#10;LT8D1sOn7JNk7zfbQfLG10PIzjHv71mamrC2KzE4BywDdf8APpVsIRJvjj/h5IPU1FNDa35+yM7L&#13;&#10;LjO1Dhivr9f8a4qLtoVM891WSRpZIrGMopk3F2Gcknnv9f8A69LYXV35EKFcujY24xkhiAfxwP5D&#13;&#10;I69B4l0TyJ0tba37/MdvTvjp1zjP9Ko+G9Pca3bPJbmQedldwIwoOTn06cjrxXt05Lkucsl71jR+&#13;&#10;IM8MmhFNMugGRPIJOOVD7Tk4545wODnFZfhrRrBrOGLznEmSZSRnIJxjHHA6YqnqFxd7b9ZS0m+6&#13;&#10;JDjAUFmdiBgeob1Pc1k+KvGNx8PPAGoavFdpKyskVtLE4wss0gTdggjCgg++PfnRtqnoZKzZT8Ze&#13;&#10;IdS+InxEGixuzaToLAIpJZJLoDAB65CZBPTL5/uiugn1K1g8EapquqahGhkjIiVopGUbcgH5EYjn&#13;&#10;B6Z4GK8r0vxnLaadBoOmRvBbYCSPv3SMT95ixOcn15JLGu71W+t7n4bWVt9sjaGZoUEzuVBOFDKd&#13;&#10;2QMYIxxnnucVzQot1E2aSkuWyL9r4ck8J6TDMwinV5N5u4GBjlYlgxUrkbc56dK6qy1G2t7eRmbA&#13;&#10;A4zglhn/AOv+tczpE95pulCAQNJBIRJJA33Cw2rleDg9eec49MY3P7Nn1RWfSkM3ybljGPm9Uyej&#13;&#10;jsv8WOMkqG2qw5pERvFHWWkp1nw/bMQHjt9RUhlGWVSuAV5AHzMOvBAPTgjxP9p//gp38CP2ZNUu&#13;&#10;fDOmO3i7xPZymOXRNHuQkVtIr7WS4uSGWJhhwUVZJFZcMigg18YftNf8FTPiV4+tNW+GvwPvjoHh&#13;&#10;iW7TyNbtTLDqV9ChkAyzEG3jkOx9iqkgCqrPguh+RZrudxsR+BjAx0A7V9hlfh9TxNSOJzFu3SCf&#13;&#10;/pTX5LXzOCrmcopxpfee9ftEf8FIf2mfjq2qaWni5/C2h6qZVvNE8MSvbR3MUhffHNLuMsyMr7Wj&#13;&#10;ZvKbaD5Yr5w1G5ZVMYBAwO9SXUt0pLIcnPQtWXdXU7AeZhT9OtfotDB4PA0vZ4eChHyVvv7/ADPN&#13;&#10;c5zd5O7ImQu5PbP5ikU55bAz39KTzTgYUZx6jpTQQx5PIOeDSshE2GAAb5eMjHeui+Gvi658B+Lb&#13;&#10;bXI2wgwsgK5GAysPyZRXORZIymcqcjsTVhlLqVPIIwcVnWw8cRRlTez0NqFaeHrRqR3TP1J+E/if&#13;&#10;RfFnheG6trlWSWFWRQexGaZ4x8Px3dx5twiMAQUOMH3z/Q18pfsj/Ha/022h8OXlwXNuFjCEkbxg&#13;&#10;YP1/PPP0r6eh8bWeu26MrFS/UOP88V+O43BVcDipU30Z+yYDG0sdhYzj1Rkp4ev9A1q31rTLY79w&#13;&#10;2s2OT2BODnI/rXvXw21W58U2dvLqFnBFJFH832dMKmepLdM5yOBXlOjeNrfQHWz12x8216xyrFu2&#13;&#10;+5/CuvtfjnpsWnSWHhbS33hQN7R4jUA5x2zz+f6Vw1uea2PSg1GJ2Hjvxbp+ki6mkuV2WsBd5N2F&#13;&#10;4Ge/0/Cvzc/aT8X33iX4nX8lyWWeW5M12jEHysZSCHgnBSMsW5BDSlGUNFz9f/F/xJqOj+BfMuN8&#13;&#10;+r60FfT7EjOyNhuW5kX+7jaYoz9/IkYGLaJ/gfxfqBvvE+oXiXCyobplSSOcSK6qcb1YfeDctnn7&#13;&#10;2a/Q+B8jnSrfW6y6aL9T854vzqGIX1Si7pP3n59v8yjczNEcFiAxwQaq6x4gg/saSzmG52+6B+Xr&#13;&#10;UF/fPvyWLbQQAePr/Ksa8ma6lWIYJJ6Z6c1+m1K0oppdT4FRRqeCYDGGc9d2Sc961tSmZsSgHbnA&#13;&#10;OOM9x+o/Oq2ixCK2CpgY7eppt/KdxCnoeM8VEbwpcpbV3cZHOQ4HPHQ+tXtMuyrSwcbXH68j/GqE&#13;&#10;IYruDZx+lFtJ5MoYCs+ZpjsmdD4A1CddTuYy5+S5JIB7mNR/Suo0/XGiuGXeVyx6muO8JOIdTvWI&#13;&#10;PzhJPzBX8P8AVmtCe6kSXEbHLNgc961hUlFFJKx6ToniN47xEMmN0ZJ57YzXbaH4/hvLH+ztRVZY&#13;&#10;8BXDemfYg5+nPvXivh7VWuNWVVkyuNgLdxWrouv3NtcM5Y8MDz3rtp4lrclwvuVfiZ+yp4mudfuv&#13;&#10;FHgXXIdShunM4sr1/KnXJGEV/uP3OWKYAA57+feHNSHhq9e08QaM5ijnMV3BLEUmtnBIZSCMqQeq&#13;&#10;noRg17vp/j+9uJorGBjt+p4GetO8TfC3QfixaG4gjgtNeJWNbxnWNbtQMKkrOyoOMAOxGNoydoxX&#13;&#10;NLB0YXq0dOr6ikpTtE83k0q3j099b0W6F5pcrqJlQHdCT0DDsfeu7+DGgrCkmqvKGiT/AFZc9e4/&#13;&#10;GvPtS+FXxc+DXj6Twh4q8G6vpF4ZPs1xZ6jZPGJFYjAKsMEHggjPYgng16/o+mvpmkxWM0bWy7Qr&#13;&#10;OByK6cFXo4uCqU9vLVHNiKdXDScKis130Z1nhrXbS+1EKiJM4b+/kr9R1Fd9YRTiASvH8hb5cjHW&#13;&#10;vPfDNsX8qe9sftTxyAC4jtiWwOmSAf16V6X4a0uCXF6DAkaDJCyJn8QDmu+cbqyOBs8b8TeOPEHw&#13;&#10;O/aRPxR0xJr7S57OKy8VaRHyZ7Qj7yj1RjuB6gjjqSPZJvjldeCNOgtNG1NL62nt1l0/UI1xHex9&#13;&#10;UkB+hGV/hPHoT4N+0jerpHxltYS5Au9HjeRMdf3kq+vPQVk2d7LpdmbfS5UksnO6XTLhyI93OZI2&#13;&#10;HMbc8gcHnPXNfjPEWBhVzKo5b3/4b7j7/J8TOODjbsfX3wq+MesfEbwQ0XiC9gku9F1NWlCrt3wy&#13;&#10;7hGxxgdWkUj0QHqeZNXZI9QniiP7uSENFznGGOQfz/ICvm/9nvx1a6Z4zm0wXV1Gt9YuiWkwG3ej&#13;&#10;LKrE52tgRtjHI3Hgcke/3F9HcaggDjhGAB98V8NWwbw2KutmehVqe0V2YPjFbiC0kXTZTGQufYgn&#13;&#10;OMdMf54rg7m4TUGRZLUJOW/eMp+RvoOqkenPfnsfRfESLLEymDkoVLdx/n/GvP5NMjk1E2uTh3PH&#13;&#10;Qj1/z716+Bfus86r8R94fsoas0fw20fSLlAU/si1ZztBIbyIx/jX0P8AG7SdHvNHuJtX05ZhGMxZ&#13;&#10;PzAkY4Pbv/8Arr5Q/Z81tdA0/R7G/ikFtNptvGXyQyjy1w2D19cHHrX1F+0FK72EdqZLeNJyG3XM&#13;&#10;oRWjAJJBJGedvFfGVVfES9T0ErRR8t/EHT7K3mWRHKnP7gsAY2c5O1jzwemcHoM8HI8b+JZlvbcT&#13;&#10;HSYbWYMQ/lxqGPucD3z+PevoD4n/AA/uZtJlSfXNMAjQGNIZXYA5zn7hAH4mvnLxzdXmg3DaZql5&#13;&#10;BciSQCNoCxwDn5RuAHGfw9Rk59LCU3GSFJnrvwC0bw/H9l8TafbmKWaFfOUsTnC7Tx2OSc/SvW9L&#13;&#10;vBpd6JY23MJwUwm87+COF5AI78dDjoceCfs8axqWl3N1oGpIy+WBNGroQVB+97YBK/mfSvVF1drT&#13;&#10;Vl1NFB3ERXCEE7kz256jqD0BGSCMg+RilKGNdzohHmpn0Z8GvECaprs1vcQPaH7O+TdgoChZTkEg&#13;&#10;ZI4zj26dKveLYdK0W4lWG3N5jcYi7Hb2zgZyOvr0xXmPwo8RNba2EEe75GZZkyvmqy/KxBwcYGQe&#13;&#10;2cEKSBXZa9qC3kjzTTgI8ZUB254znvgcEnj0PTArdb3Jj8NioPEOoraO/nna5DGONQMDHQDHpiqL&#13;&#10;3LIgmETNIrhsqSOhOcd//wBdbmi/Cj4leOWZfDXhDUbonLrI1u0SEEgbgz4DDkHgnGTwAK9W8G/s&#13;&#10;P+Lb0JL418VW+nxeaN9vZp5sjR4+8GOFDexXiumnRq1X7iuEpRjuzwi71aK7VZPLdGI+YOcf8CA/&#13;&#10;rU3hfRdf13Vkt/DWiXl9J5qsYbWB5n5PcKDj8a+wfBn7IfwT8LeXcX/h461dohV7jVpfMVyTnJiG&#13;&#10;I/0PuSea9J0vRtK0a1Wx0TTba0gXgQ2sCxrwAOigDpgfhXTHKa0/jkl+Jm8TGOiVz4Kv/wDgnH8c&#13;&#10;vjB8QZPE2vz2Ph/Sy0duHv5TLc7FXJkSFeCu4kYZ1PfFet/Dn/gld8EvDUcFz4+8Rap4huRHItzA&#13;&#10;sotbZyeFZBH+8UqPVyCe1fUgt2BxuyPUUiwsWyM4r3aLq0qEaSk7JW7fkcj5ZTcrHFeA/gP8JPhn&#13;&#10;bLb+A/AWnac32dIJbm3tlSW4RenmMoHmN/tNknuaK7g2yYxtyPY0VLpwb1KU2tmfD6QBCQMYHfNI&#13;&#10;YCW3YPB6Y71oJaA4ZVPPT3pt9Lp+k2cmoareQ20EK7pppnCog9WJ4A9zX2iseEUDalySYuRxkCqt&#13;&#10;1aHBVhx64qlrHxT0xIWTwvpMuoyJIUMkpa3hBVwrfOylm4yVZFZWx94ZzXC+L/FWvT2c2qeLfFsd&#13;&#10;jY24M032Z/skESoS293LFsBeGy+w7c7RzRJwW4a7Gl428ZeFdBMtjfaoklzGUD2VuDJKCwLLuVcl&#13;&#10;AQOGbC+9fK37YP7UvhbwH4bvdF12C1jW/snSPTJ1We8uo3TZyh/dwgMSCzl0IBGM/LXH/tHft4eG&#13;&#10;/D9vceDPgjaH7RsXytU+xggk5JEMTLgD7vzuB1JVGGGr88vjH8Xb/wAVapLearqtxe3dzMZJZZH8&#13;&#10;ySVsd2YknAHUk9wB6+XXxdOT5aep6dDAzS56mi7GV8ZPjPe+JbiSxiMdnYxufs9hA25QM8FmODI3&#13;&#10;T5jgZzhRXkGqaxcTs0sbHOSevP5+vvU/ijWoxcsZVLSOcRwh8seT1Pesi4l8z5SQNx/hFdNCm+Xm&#13;&#10;ZFaolLlR+xn/AARp0Kz8MfsS6Rq0FqIptV1G8lvDgje63Eiqx9Ts2Dj0FfVH9oK7iQjg5ztFeE/s&#13;&#10;E6PaeDf2Nfh1paRLH9p8MWt44Q9WnjExJz3+evYILhREGU/LyMAV+RZjP2uPqy7yf5npUtKS9Das&#13;&#10;tRiFyUSbeGHHJNO1KWEybmt2Yhc5/wA8/pWPFKbS78ve4wmRnj6Hiry3Mc+BI2Txkk1jTXcogMs1&#13;&#10;9cvC8rII+ArnccDtz/hTtBhWHW2kbjyLZpHQ4ABzg4Hvk1Hqc0ts5l8n+D5ljPPPr+X6U62V7fSr&#13;&#10;+42lXkZUViTwuGLD68jtXoKVoGLVznGltry4ltWgZPMkUeYgw6gE44Ix1x19T6VzP7QGjXP/AArd&#13;&#10;rOzzMsMscsg29hIpycnsAD+Fdf4U0KW51ZpXQqWQZiTG0t26egGKl+IMUUWk3KsihySgVgDgEcDn&#13;&#10;j866ozcq0Yoz5UotnzrolhPLpzi7CnzMgow7e/pXrPw8sNQv/Dtgt1A9vDbl4WJZgJ23ZEhyTnjq&#13;&#10;MdVzjoT1vg/4f+FNWt4pn0aKMearuqYIUgZHIAB6E/Ut2Ga3/G2mQ2NvBZ6bERFEwWJRgLwOAfoP&#13;&#10;5/iOyVO0WzB72OdZI442It5ROwEbPIrJuRe+4jHY8epr59/4KQ/tL6L8Hf2ctX8MWRt59c8a2lxo&#13;&#10;ulhJePs8uz7bI4VgWVYXdQ4yyyzQ7gyAge6S6zFeanNp+kE3VxGwDG3RiI+cEttztX69+/Nflb/w&#13;&#10;U9+JM3jX9q3VdGS+sp7fwtZQaLbvp1wXTMe6WZWGSBItxNNGwH/PMA8g16vDuAhjcyip7R95/K1v&#13;&#10;xMMVUdOk7bs8aW/EkCsXznIckcg9v8arS3Ui/NGd2Ovt2qrpMwkhMMr4JGQMelWn+4Dvzj1Pav2J&#13;&#10;T5keJsVWvbZm2tIQMcbjjPfFVbtCpMg7jgjmpL63WQZAAJqoJJLZhGUyP4c+lZSfUpEbZICBh7/S&#13;&#10;hEck/Lnjual8pJjmPGe3PSk4jJEqgc8EnisbDHwDbNtZDntgVOoyPmwD1wDVN/MVtyrjP8R+tbEH&#13;&#10;hrxKnhv/AISxtEuDpYnjge/UBo45ZBIURyCTGzLFIVDgbxG5XIU4qMox0YWuS+GvEWp+FNUi1fS5&#13;&#10;cNGw3IRww7g19f8A7NPxCPxqtH0Tw1Bd3GqQR+bNp9vAZJkQEKW2rksmSBuHHzKDgnFfGgR923aD&#13;&#10;k8c1PZz3VlMJraQo6nhh+f8AhXm5nkmGzSN5aS7r9T1ssznE5XL3NY9mfpToyfETw/f/APCO+Jvh&#13;&#10;drWnyNA80DaxaiwhmVByEluzHGz88IG3HBwDivRvB/w7v73ztVXS7SWBMYvJ43FqkYfJdRMqGQsN&#13;&#10;o+dFRAXyJNytH4d/wTh/ap+BnjPVrT4a/GSz03w7rsagWGqxoI4dTZRkpnG2GUgE7fuyMSFwSqH6&#13;&#10;9+Jfjvwha+DJPGF5oRt/DVvIo0bSFQNNrt0xXyshjwjMF2pwCPmbCivGo8NYPA1VKa5mtr7fcehi&#13;&#10;+KMfjKbpxtFPe2/3/wCR8iftneMrL4f+GJpV1WVta1ezM8cnmDzY1kYpHKGbJbfIC+SP3iQzHK/K&#13;&#10;W+ImkS3h2qoCqvQDoB7V7J+3L441jW/iafDmvatHda1Gwv8AxLLCW8pLqVF8q2QMoOyGDYEYM24T&#13;&#10;HOGDV4Zd3RA2FjjPrzx1+lfa4CHsqHN1Z8tUfNOxXuXZjudh64B4pmmQPJceZt4zikvJct5SYY4A&#13;&#10;PzcVf023WFQCOvLEmuhpN3EalnGscOF7D6VSvR+83bhweavwqXiJU8Ac4FU1trnU9Qew0e2mvLiG&#13;&#10;GSae3s4mleKKNN8kjhQSiKp3FjgAHJOKJTXLqA62XdH8ygZ96rzDYXYHHOfrX2L8O/2Wv2DtG/Y/&#13;&#10;1f46fFj4t+KrrxPqHgrWJ/BWnXsUOlafeautlFDbwQRI0t1fpDqbzxG5VooS9o6yxrGjeZ8ab5Fv&#13;&#10;mtHyCpIJB6+/+fWsI1VUbsti+VGz4ZnYSSPuwwiO857KRj/0I1LdXjLvnzjHypz3P/1v51T01VtE&#13;&#10;kY5ywxz+FUdW1RY5DEMZUcj3q3OyHY2vC2oS/wBuIikkIjnk8Dj/ABro9LllnhkaI8mTGR2rhvDc&#13;&#10;5i824YnLfKvJ5HWul0TxFZ6dA8c8hyCSoHpV0qiS1A7rw/HHp8ZmfGWPJzW7p3jTTLVxbPc43nhg&#13;&#10;cjv/AFxXlOo+M7rUCba2lKxdCQcZNa3hG1vPEN1Z6DpjRG8vrpILfzZAqmSRgqgnnAJYV0/XIwg0&#13;&#10;tluONOU5pLdn7K+EPgj8Kf2hf2VPA9r8SrGDVmvPBWmSNfm4zPHcG1hLukowyOXUZweduDkcV+d/&#13;&#10;7cPwG+Kf7Hnjpf7Sdtf8D6zdSDQdYXCzxPgsbacLwJVHO4AJIBuXB3In1n4T+LHjTxVo+l/Bb9lT&#13;&#10;SYJNL8P2cOmvr2sXRitrWGCNI1UOQ0k8pVcfKuMghmBzXbftRfs5+KfHP7H/AIn8F+PL2DW9Ti0m&#13;&#10;W+0eZbQQsl9Chki2ZZtu4jyyQQSjuOjEV+C5DxHjcizZzhNqjUnrF9m97dGvxP1/PMgw2bZbyyX7&#13;&#10;6MdJLultfqn+B8C/DLxD4f8AEdhFPpWtRtIVBks5mCTIf909R7jivXdBvZr60WzWRypcKVPPH418&#13;&#10;X+HvFkFqscyyr5kXyzW8rDenuD0YfrX0t+yb8TNC8cT3emXeuWon0+ISGKaUIzIflDBTjIHcjpkZ&#13;&#10;xmv6QweJhiWo31Z+DYilKlFy7HDft4+HJbbW/DOuWcRFwYrmPeB2UxlR78s3FeYeH/FQu4Pst+Gj&#13;&#10;kVQG/un3Fe4/t5S2v9leHb6CeORWvZ0R1YHdlFOP/Ha+f7D7LdkMylGXnKnkV+c8U04085qRW2j/&#13;&#10;AAR9Tks3LAxfr+Z6F8KRH/wmkN6zLm2t5pQwOBjZ5ZPH/XTFe6+GfE0V7q9oY5lZZYy6MDwwIzxX&#13;&#10;z58PNOvvC41PUdTJVbmOKOx3KQ+zlnbGB8pzHj3U89q774TeMmvtWsUWV2NvcNC+WxgYO368Fa+D&#13;&#10;x9NTba6HsRk2z2jxLIABMr43qwYdMjHGPzrijcTT6grz26sV+VnXgt0HceldNr7s0BZiTt5GWrmw&#13;&#10;omvFkZgWJAAPQnPf0/8ArVhhPdTMqi1Prv8AZj1W11nwtoa+JLCO5gt7gLO8akT2yCQjchz8ygDl&#13;&#10;CpyBwVJyPcv2mLWKOwtl8tMpAQzdmcKAW5+g/Divm39nG5/s7SXtpXMcZkDK+eSQAD+FerfFz4y6&#13;&#10;/wDHS4j8E/swfB7xV8Sr25DJHq3hzTNui20oCsRLqk5S1B6qVR3ZWVlYKa+WrUKlfGuNON7P8P0O&#13;&#10;yMlGCueeWnisQyPourzD7OYuJS2Cp9+xHI/z08k+N8fh+W3c6bfGVUbzEIUE7gCc57Yx04Pf2rrf&#13;&#10;iB+y3+3/AHOpRaf4v/Zm1PwkbyYLc6na+K9GulghLqHZZJrmK0EhUsER5s5AJRl69k37Bf8AwSw8&#13;&#10;C/CnXNT+Ilj8ZNG+J9lp9zeadqPxDlvdP1S5ltWCPcWsluRaXkKvJHueGSVVR1cHlWPt4TBzpNOo&#13;&#10;9e0fe/J7GdWel9l56HFfAjwZ+0B8QvDEepaH8IfGN+scsSx3Np4YupIp1B2kqwjIYbXXOOMxHpX1&#13;&#10;H8Of2E/2i/Gkaal4g8O2/hq3kGfO1u5IeQZxxHGHdTyeHCj3r89vGH/BQX9pHSPBsfwj+HvxL1O2&#13;&#10;0Lw5K5h1bUjHPq1+z5A8248sbiMhlHDqcuCcHHi3iH49fHrxFeXOs+Ivi94iuri7Ui5a71eaQyA+&#13;&#10;odj+Y5HUEV6MuE3iX7SclHytf/I4lnEIPljG/wCH+Z+8Xwn/AGEvCfgF/t/iTx1qWuyRqAkMVstp&#13;&#10;EFyCykgyORkL0ZenTtXvvw/+Fnwa0TB8MeHLd7iPLbruMNOg7/Mcll57lgM4zmv5nNB/aG/aA8PW&#13;&#10;p0/wn8cvF+nRPuaSCx8SXUC88kkJIvrXtPwa/wCCu/7d/wAGbiAL8bbzXLeAKsNp4liS9VME4YPI&#13;&#10;PMBHYhx0rSPDc8PtKMvVW/VlvMY1Fazj6P8A4CP6MIxFbxBIYlRB0RFwB+A4p+4MOmMV+b/7In/B&#13;&#10;w18GPiE0PhL9p/wnL4XvndEh13SVa4sivyjMqsxlU5JJKh+AScmv0O8HeMvCXxE8L2fjbwF4itNX&#13;&#10;0jUIFms9QsZg8ciMoYEEdOCDg4IzyKueHq0NJKxMKkZPQ00O4nLdOoqTeSSkfzN1wKha3bz0DIpQ&#13;&#10;g7nMuCOOwHWraQgciQH6VludDsJFLIHIcjj+FRUsTAkh1IwaRCicBAfcU7z1C4C1L3GOd1UDc4A7&#13;&#10;cgUVFNMrDDJxniikB+eOp/E3xz4imaDRtMi0a2Ix51yRPdFWj/uqfKidXPHMysByBms9vD8d5fDV&#13;&#10;9YuZ7+7DM0c95IZDEWADeWp+WEHaMqgVT6VZv7vSPDthJrGuajb2dpCu+e6upFjjjA7szYCj3J9B&#13;&#10;XzP8cP8AgoXZ2OozaB8KbAzQRyKn9qyFQ85ySWiByoTC/ffqG6LjNfV18RRw0LzZ5NHDVsTK1NXP&#13;&#10;VPjd+0b8MPgnZPba9qQu9VMW+HR7AhpiMZDOfuwof70hUHnbuIxX5/8A7TH7bPjb4qwytqF7DbaN&#13;&#10;E5k/s5Cq28BDAKAd2bmQ5++2APnKphWI83+MX7Q9/rN9NMX+2XV3KZLqSZlIlJIO58glmI6k5zuO&#13;&#10;d2ePFPib8T9V1nRLDRPFF1bR6fYSzS6Zp1pbIH3ybQ7F/vyZ2qMuxC9F2jivCqYnFY6SUVaL+8+g&#13;&#10;o4PDYGPNJ3kiHxn4/wBR8X6i1zFePbxvIS10QeMt1Azy2D3PXv68P4ysL3TdPL2UbJ5yZEzNudxj&#13;&#10;ufwFR2V5N4h1ESzvsggIYQq3Gf4QfXvz/jWrq8T6hamJpWAwcDNejRwapWuebiMY6rtE8ntNNnWc&#13;&#10;3V78zkkjJ7+tbPgfwZqfxD8daJ8P9DZBe67rFtp1mZW2qss8qxISew3MMntV2Xwd4hlunS20e4ZA&#13;&#10;/wAr+SQpB6DceDxXtH/BP34QX2r/ALUeha14m8Pf8S7QYptRmF5GyK0ipthKNjDOszxSADr5RPau&#13;&#10;nF1/q+FnU/lTZxQjzTSXU/WXSLax8M+HrLw5olqlva6daRwWsEYAEcaKFVRjgYAArZ0rVJBbFM4+&#13;&#10;bjA7VwmneJJ3kT9/tjC7FHH510em6xcAZ+yI2Gz8px+OK/G5q2rPfasjrp5hLEjjPT7xHU8VZtnQ&#13;&#10;Kp8zkdfes7Qr/SdQtDbzXxhlQZRJBgY44HY//W96vro84j+1Ws63cCqDKB/dHOeOvFKOjuS+xe8p&#13;&#10;lffdRq2CGAzx/n/Gn6jJbRaNbwXKqEnkkmaPJJ5wo+nCmhdJ8UapABo+mMyHBDHGMY/wrUn8E3er&#13;&#10;W1sft1tBaxW6p58pG9iAd2I+GyGz2Ge1dDbIt3M/4dxW/mzGf5XZsRhxgY5I59a5zxX4c1vXLaW8&#13;&#10;TSdSuismZfKsZDEMEnG/bg4BXv3PbNd7pukeG7Cza80eIz3UZ3R3cshJicDhlBAC/jnp9a5Xxdr2&#13;&#10;t22rNdK0ksd0gS7BufvDkBufvdP0A7V6ODV5czMKreyM4eC/HHh2CKSTwdqESIA0jWklvMTHkDCR&#13;&#10;rMrEgZIzkErjjg1qaP4l8E+ItJ/srVdH169fc0Uss9rFbrE3HUCXcuQx43EdeOlYkz694oiewbXr&#13;&#10;iEQt5YjjkyHHTjHbHGf8mldWV1oF4mo6NcPp08bKvnWzHa4Byd65+cDk/kK9KS0bWpzddSh8bviP&#13;&#10;ZfCH4Y+IfGUelCK28PaPcajJZ22yJZvLjaRUViQN0m0ICerMOoHP4b+KfEWt+KvEF54m8RalPe6j&#13;&#10;qF1Jc399cEeZPM7Fmdsd2JJPvX6t/wDBXPx7feGP2MJ9C8R+HYLqfxXrVjp9lrOl3DRrGUc3u94y&#13;&#10;MMrLZuh2kDc4G0DNfkzdPGj5C4B6k9q+34Sw8Y4Wda2snb5L/gnn42T51EXTbjyJg/Zea1bdkDGF&#13;&#10;iMLgbfQdRWIxUfw9RWhZygmMM/LKegx0/wDrEV9rSfQ4XsT3ylXDBeMYJzVOVDIpBTk8AVovhztJ&#13;&#10;zx68iqc0Z35J5PetJIUWU13xOWDZBqeLZO378ZycHkYpDFwAPyPtTAhWTcX2g9faoasUWIbGRTmI&#13;&#10;lozjK5zj6V7ANF+I2mfsp3etat4W1iHwtqUsdloWq3enSiwl1EzwPLHBOw8sz+VZvlUO7ZC+RhTj&#13;&#10;yeTT9e0rSbTxJLYXEOn3VzNDa3lxbskFxLCImmjSQja7Is0JZQSVEsZIG9c/oF8Yniv/APg3O+B2&#13;&#10;o3Y2i3+OOoyEPxty+vp/7NXFXlCU6aT+0kackoJ8y6H5+afNt/0e5U5HAJrRiWIkRnblj8v+1Ul1&#13;&#10;p9nfL5kLD1BWo7KExSGCXoPu/pXrRpyjoc97kx2xklD90cEHB/8ArV9F/D7/AIKR+KtQ0dNI+NFz&#13;&#10;PrereF9FaPwtcPFvF1MRsBuTuB8zaUUzfeMavnLsTJ82ancPZ27uRlQM8DJNZemRvArzgFppiWkO&#13;&#10;Og9P1qakYzSixp2d0dHrHiLUvEGs3fiHW7rz73ULqS5vZzGqebNI5Z3IUAAsxJ4AHPAFZ7z+exlb&#13;&#10;JI6j/P41H9oEkQURkMT3IORUkNszqCePXmto6qwhbK2NxcB+cD07eld74G+C3xc+I+lajrXw9+G2&#13;&#10;sa1baVp1xf30mm2DylbeCS1jndQozL5bXtoXVAWRZ0dgF+auIRgYZLeIAfu22Y4JYg/1r9S/G/jf&#13;&#10;9rP44abqml/8E5/2fI/hF8LtaW41VvE+oaZHptzdRx6Xbx+bBHArxwQPCtvaxiwjkMRt1MssIMlZ&#13;&#10;16kqaSilr1Y0r6njvwR/Yf0H9kfxS/jL/go58MbbVPDuueGdStfDWhaNdXt1ePraPYlIBHbGJXeW&#13;&#10;2nu1hl8xrbejSCQYtpH9F8Fw/tTfFb9mDVtc/Zs8I/Cn9n/4e6ndxySWXiyz8uLVdINr50l1qN1c&#13;&#10;wNDewzebaxxf6Mz3Ku671iQ+bwHjX43fBP8AY8vn8S+Ff2k/EfxD+M0N3D9j8UaBptlYRaLZxaFL&#13;&#10;osVst1mcxSi0uE81YTOssun2YkMRtSJvlz9ov9rj47/tR+KpNf8Ai58QNRv7cXfnWOii6dbCwITY&#13;&#10;PIt9xSM7eCwG9ySzszMzHnVOdTWX4r8k/wA3qDetl/XzPqHRfHn/AAS+/YYtvHfhP4b+GW+PviS6&#13;&#10;vxb+HLnxXpVm+n6KlrPcCJHkMDw3Q8uWMSy25livDApVbRQpb4b85dS8SSX/AJcaCSQsUTdtQdcD&#13;&#10;JJwOgySfc02XVxZ2Ml3F+8eRdsKR8ly3Ax+NQafoyWFpLFdT4uZsPfzK2TCuciNT0BJ4z3OTyFrV&#13;&#10;U4xejb9SlsaPiHUodH0U38kijDgBT3JBwB684/WuNHiO3ZWkmkJcncRjrXew+CY/iRYmwnuJo0hu&#13;&#10;d48kDccblHX615/8SPh/rfw21ZI7qJpLG5b/AEK7ZevqjejgfmOR3AxxCrRXOl7pUXBvle5Z07xH&#13;&#10;feeEjwE/up16VsJqL7S7YyT0PpXFadqfkyBtq8dcVoRaze6jcJpunwF5pXAjjjGSxP8AKuRVlFXk&#13;&#10;zaMG3ZHWJrcJhZd+wbevpXtn7Hf7L/jz4y+LodT1nRb6DQVZWGYWU3POAwPGEz37kAdxnR/ZF/Zn&#13;&#10;8LXmpWus+MYotR1GSRfknh3wWvP8KEEMwOPmYfQA9f0l+D/gTw74J0mzttP04GfzPlS3Cg5CcSv7&#13;&#10;YOBjOCOAG5Hw+f8AFklGWHw3XRy/y/zPvch4WSccTivVR/z/AMj0T4D+BPC3wv8ADNt4R8N2UcCW&#13;&#10;yDEaqQAOc44B456gDOMCui+JviqGXQZdMW8eeCSMiRpRu3KR15HI5H4flWHpkmoxTC3h1TzmX7jt&#13;&#10;INyjqCTwTzk855puvyXWo7otRUBlblWY4yOcgg57ewx69K/KMXVlzbn6PRpRlqz8M/iJ4B8Q+APi&#13;&#10;Pr3w616dJ73Q9butNupbfcY5ZYJmiZkJAJUlcg45BB6U7Qfhxrepzx3Ch4QDuWQZBHuO4r6K/ao8&#13;&#10;Jafpn7Q3i3UZbCPe+sSOpWMLuDAEHA9fXHf8/OZ9RvhMF0CxhnZEy9uXJlOXRF2LwJDlvuqS2FYk&#13;&#10;BVLV/UOXQpLKaOLrv4oxenmkz+dcdBwzCrQpr4ZSX3MyPG3w++IereFbDwx4Ae+1mW0kl1LVfteq&#13;&#10;AQ2FvGoTzHaVhHAhaXaXZlGTGpOWQG9+yv4y+Fviq8/s3xhCV1kPnTbiVh5UmBkoQeA4xkE5BHTB&#13;&#10;HzSfDf4beLvjR4qm8B+Atb0pdV1KCeHTbe/1I2g1mWRvLW0hd/lMs3m4VJCisMglWwpPBv7A7W3x&#13;&#10;J0K28R/tC+HvB2k3msf2f4kvNTjuGn0GXbIXjntvLWRHSRPIeN9rwyH975aB3T5bNrY2rKo9Fpa1&#13;&#10;76fmehgm8Oklq/M7j40fC/xfc+IE8TaL8TkXTbrTo7iNF0J7sykgBlOJI3VkO5GUKQDGWUvGVkbr&#13;&#10;/wBnT4O6p4y8VW3gTQIre+1e8kUxzPfi1Ny4DM4G8sIjtChdu/k/NwN1d78Y5NV/ZQ1jTf2b/wBo&#13;&#10;jSPCf9ja1Cb7wV8WBHd/2b4lj8tcanbTRzSQwu0fkC7tYlYDdEyJcbbVq5fQ/Evij4a/ECDW7bT3&#13;&#10;07VtMuUuUuLa+SRIXjKyRTRywviRSSJI5omZWChg21lLcUKGHlSvBJm0qlXnfNue1/s+/sN/th/G&#13;&#10;fwvBHD4GMpiup7W+1u+mFraJLHPJFIgMrF38p0aJtgchoyCAeK9G+OX7CHw7/Yj+EUfxw/an+LVx&#13;&#10;evNfpYaV4U8GWQ33988byJH9rucLEm2KRmdowAqHGWKqel/Zh/4KleBfDfxj/t3xN4Yl03T/ABHb&#13;&#10;RSfFSXT2L2K6wTsj1u2gTIiaZF23UaKC7KsgBcYm+g/+CiPwvuP22/2aBoP7KnxK8M6r408O3sPi&#13;&#10;jwzp1trEDjURHDNA0ayBiIGdJ5BHMw2rKse5kGXT5yphp4bFXqaQb1f9bHfTdOrR934ux+e2kf8A&#13;&#10;BRLx/wDAG0ux4e/Zq+F+qpbO629td2N7qt1EihUL3Jlu1jQea6p8sSF9p27QyM31j+xh/wAF99P8&#13;&#10;aWbaF+2P8JW8JTvMn9j694W0ab+zmt+VcSQTSNMpiddpeLzAWJUqnl5f83fiJ8DP2kf2QviZoNz+&#13;&#10;09+zFqOkR3LRmwstUZb/AEfV5/3rG3N7Yzuv2hlgnkMBmjYIodkCFRXe6L8WfEf7R091p3jz4fX1&#13;&#10;55x82xg0q9OnWeixbNqQ29sqtFGELEgAHnd5gkBY12YjBYCVDnilbun/AF+IqVXERnyrfsz9pvA/&#13;&#10;/BQT9jb4q3llpfhD9orwzezajCklpE14YBIHxtQtKqBZDkARnD5OMZFeDf8ABWK08CeHfh/4K0Xw&#13;&#10;x5NreeIPEEt7ZWMFxtsbtLeEvKwiDbDKyzDlVJeNpMnAFfCfgTQPgPpfw81Pwr4h+E2oapqkuDp/&#13;&#10;io+LrvSLW0uEXzVYSWjxs8uVzHGz7AyrvUgsRyPx7+LXxD8A/BD4f/AuXxfqGtzeAtY1DU9J13UN&#13;&#10;TmmvL6S7kjujHNdM8YmjkKyJvEaoVfJaRXJPnYTLOXGQqxk7JvR27Oz0/wAisZiubDSp2V3ba/da&#13;&#10;HlfxX1z7V4tvdOg0y2+zrOQqJDtDHJw2BjnH8ge5zx0fhXULyR5Esy/JIwBmvZo/CXhb4tXkmq6B&#13;&#10;dPB4i+0zrd+EboqJ5DGrM9xasrMLuHEcjN5bNJGFZnTyjHNJak8A2mhaRBqFy9q9y6Mz2fkMfszB&#13;&#10;mVVcMAGb5VfgkYkXJDZC/bUuWcEfKOTpuzR4dd+E9KtdPfUP7caO5j5+yyWrlsHjOThSN2FwCSd4&#13;&#10;JAAYrzkiOzMIi4TIKFxyR2z1r3XxxLocmnJY6VdyTW9zCglguZZI/K++TBhJNjRrIzOCy7iSM8hi&#13;&#10;/JW2gaCNaaO9ktEEVsJpfLIUQRBcFmOW/eYOQBgkn2G4nSu9DanV7nA2zi2T95I0cgAKqV6EkEHn&#13;&#10;tjv9OtfXn/BM7/god8SP2RvipY6Xd+Lbv/hFtbkS11exaQGKJSXxcbXyFKMwbcAQo35STJRvmTxR&#13;&#10;4VtzPJFZWxtIwd1vDcS/vApGV3nAAJ69ARk+mK3/ANmf4Q+IfjJ8RbTwzG0ltpsMpuNZ1tlBi0y1&#13;&#10;VGeSeRmIUKFVsAkFmwoOWrjxNKDpuM9jtpVNdD+mHw38VdG1i0gutWX7Kt1Es0N0UZYWRlVlLBvm&#13;&#10;iOGPDcAKcsCQK6sxtj5HwTgg14V4NeLSfCum6XqkNzbmSBDBNdj93Oz+W21GP3Dvm8tI5NkhMbbV&#13;&#10;ZV3np9D1zWfDcwjsbkiDeRJaON0Y+csxA/hbJc5UjJbLBsYr4CnmHJNwqbdz6D2DcU4np4kkT5ZG&#13;&#10;Jp3no4IVx+BrB8P+NdM15Et3k+z3bKP9HlbO47STsbAEmNrdMMAuSoBFaiTI2RG6nHXBr0oyhUje&#13;&#10;LMWmnZkw2rxtc+2aKjMrdQM+1FHKI/nc/aY/bD8afEF57jxX4g8mxR3ew0i2YLBGMFeFBJkbG7Ls&#13;&#10;SOSBxgV8peMPiT4j8U3UqwzskL4LsXGXx0LN/CCSePccZrH1TxDrvjXWN0jSSl8EYyFXgLxngAdO&#13;&#10;O2QPSvXPgp8JorKeLV9XhjknAyjTrkRHOflGBg/7R54OCM4r0sNl+Ixcuapv+H/BOmvj6GEhyUlZ&#13;&#10;dkc94Q/Y/wDjz8QbQ6h4d0SytnfAR9bvGgIPTlArsOf7wB4+mb8n/BLf9pjULaTVdT0Tw1rEqFts&#13;&#10;NrqriRlA4Xc6RAEk9S2B8vBHB+m/DaaysKwaUYyOyElVJ46k/wCfrXf6BP43sY1dJssASPLm5APp&#13;&#10;xx+Fe7DBLDr3dWfP1sZUry127H58N+xv+0v8PdTtbXxT+zJqttpd3cbEntFXUhE+3/WSm1eXCHHJ&#13;&#10;YKq5yNuCKS9+H3iTwtcSWupeEvsybjlooMKG6YOBgHrx7V+lulfFrxXobrHrEDYHP+kRE4UdQD2/&#13;&#10;+tVHxT4Z+H3xOkkurfQoIZbkfv4mUKGfJ+dcZGT3B69e5FZTnKL99ERaeqPzms/AgvLlZ9TkVBni&#13;&#10;MCvZP2f9L0bw7qZm02zjR9uHYcswOMDd1HT6V618Tf2OLHRtPk8RQ2t4bMbS0sMKv5ef7zD3747/&#13;&#10;AErnfht4C8P6T5kFlq7sRh3X7Oc7cepA9MV5+Ol7TDNR1udNGymmejWGrhtksMoIb7y4xg5z656V&#13;&#10;2fh7VFkZPLbIBwSBzyea82ligsnK2F8JFkO6JWTbtwMjnuOf8a2/DfiIqw+yyAZGQg569q/PMbhu&#13;&#10;SWh69KfMrHq9oWVhcqpwxOCuPXH49OlbtstlNA0BT5W/Dk/1rhtF8XSSvtuwV+cDdsxnPPT8a6Ow&#13;&#10;v5gcE5jJ4wx3H/Of5V5vKomtkbWnaPd6dq1u9rrPyi4jMUOC2Dkcgjp24PpXo/8AaC3JM08KK28h&#13;&#10;UTpt6AD0AUDFcD4HvLfUdbhtzAwZJC4fPpzz+VdkLhBNJNsDMZBgZycDOP501oZyVirdXt1Zw31r&#13;&#10;CwWNkDDA4UsDnHp2/WuJ1iG7vZbdYIVZY9o8sucvwOCeP8mu11pJ7iF1mZQzsuCOMDiuT1qKZHFx&#13;&#10;FECGk3Dd0wO3v/8AXr18C0o3ZyVfiJtA0S/CGeK6EB3BHkjGTkH+9jHuBWpq+q6BbWwgUiaUf6+X&#13;&#10;OPTIP09Pasu+8RwQRsqXLxkRgoF43cDAwP8APFc7BPLdSSx+aokuBliRx259j19s123bMrHwb/wW&#13;&#10;H+MtxbxeGf2c7S5Vo45ZvEGpKYRwzebb25Rx6gXW9cY5jOTk18HkmRCMcnocdK+vv+CzWF/aS0GY&#13;&#10;eFWtWPguDdqJ3gz/AOl3WIMH5f3f38j5j9p+botfIKBHJKOAR2z+tfp3D9OMMppW83+LPHxLbru5&#13;&#10;BHOsUhglb6ZNXoH24AXo4O4noOn/ANeqmpW26IXKKSeh46io7O/dT5TkkY656V7kJcstTA6NZBJw&#13;&#10;MewFNKeZnquRxzUdjIk0CyRncOhx68VZaNjyPXvXWtSNmV/snIXA+uBXZeEfhtqd/pumyWVxYWl3&#13;&#10;rLzRpc69FB9kigCCbzSZlIjCrE+6YBgocglCuG5cg7fmGM9jxXp/wrm03xL4DuPCszzJf2d476dH&#13;&#10;Y3apcMjRy7vLjfG47HnQyFjsWRSfuKr+dmkqtKgpx2vr6f8AD2PreDcFg8xzKeHr/E4Pk1t7yadv&#13;&#10;VxTS8z6e+KPhjVvj5+xN8M/hBoOveHdK1e88Rv4U0vS7bwysSQ6rBcxROguY5mlDTy3VtbnFvCJB&#13;&#10;hp3cWyNXZ/tCeFJPEP8AwbreD7+6RFNp8UrnWESBzs2XOpagEIJAIXZdKeQDz0HSuQ+HMf7IXhzw&#13;&#10;wnjH4tftG/EzWvEUHj1NeuB8OvBVppcOha7M0d6+241CSdJUhe2LGHyFk3iNAu7EcnsWr+Hl8e/8&#13;&#10;G/l34Y8H6suqJpXimKK0u5AkKCNdWjXGSQuER9pYfe2HA5Arw6DVOa5npzJ36dD6jirC/WcJSdGl&#13;&#10;abcY2VruTdS6UVvZtapdbXPyTJ1bT5d9jdOApwoYZ/CprbxNc+aEvhj0Kj/OK0720hjuJbeO4imE&#13;&#10;cjJ5sRJR8EgspOMjjg4qp/ZazMV2rz6ivrIxkleLPyyS5W1JWaLdrqGn6jF5bSK/95OlSppi26mQ&#13;&#10;4dDwCB/nH9aop4XR1M6YUg4DKKuWGn3dkGRLksoGFG7muiCk/iRm2ugx3hgYgEZzkVIsrSptVug5&#13;&#10;xRPbWmwSXEoGDkjNZ8urbXMGmR7yD1PahtQGtTVtNRs7F99xIFAOTuNeu+Of28/jb8RfgnpP7OF1&#13;&#10;4/vbPwPo1lbwReHNPmlS1umiC4ln3uzOSyI+wMIVdA6RoxZm8Ngtct9rvPmZRnb6/Su4+G3wd+KX&#13;&#10;xMt2vvBvg1ZIIJWjmu5J1i2eXH5jsBI29gqfM3lhiAQSORUupbWVtBqPNoZOrLJdSQNaRM4aMMXI&#13;&#10;wvXjJ6CodPnufD2vWOtarpEN3p9tdJNfW5uLdvNt1IMiASblJKZA3KRkjg16F8W/2M/GPws0WTWP&#13;&#10;idrItdTfTf7RtdMtrSU/aLXcyh2kl8t4zlGBUxkgjBA61wP7Pfj7wN8Gv2ifA3xZ8RaTfXWmeGvF&#13;&#10;+narfLHOWm8u3uUlyqjaGI2hth+9t25Gc1zVK8ZxdjT2cotXP19/Z+/4N5/hBqvwl1D49f8ABRj9&#13;&#10;pPXdC11pJ7lz4c1S3tbTTLIMfJE8l/FeNJMsKouFZUjRdh81laZvzb/b6/Zasv2RP2g5vg94V8bx&#13;&#10;+J/CupWEOv8Ag/xbbTKy6xpdw0qQyttAw6tFLGwwuSm9RsdGb9IP27vE/wC0f+0v49s59A8I2dz8&#13;&#10;H/Dvgq08Q6J4v1XVox4eEU1u0tzrE5w6T+XHIVEe15o0hMsSbZju/ML9o340aN8c/ibp03gywntv&#13;&#10;C3hDwtY+GPCKXsCR3Uun2m9vtNwI/lE0881xcMoyI/PEeWCb287A169Su4K/Kur/AEPVxmCw+HwN&#13;&#10;Oo6idSevKtbLzffyKfw3t5bWxae3lZSJGAYc5+v61199o+keKNNk0jxLp8V1bTpiVGyM9wcjBBBG&#13;&#10;QRgg4IINcn4Amk3mz+bBYn6c13kMTsQSU2KP4QQSa+xwdNVKNmtD5mvLlqXPLtU/Zn8E2dsRpuu6&#13;&#10;skh+69xLE49yVWNf5in6p4C8N/D/AFPRdP0O0YPJE73F5NJullclep6AAYGBge2SSe91l2mvI7VA&#13;&#10;AGIGSeBzWP8AEoLqPjjw54ctvnuJFkG0dwzIFPt0Nebn2AwlDKKs4RSemvzR2ZTXqzzGmm7q59cf&#13;&#10;sWeBbbUdMg1nVlYGR8xxhMZIwwwT3xk5+lfZfhvSGSwjY2010hmGXdQeDjljwevU/T0NeC/syeFI&#13;&#10;vDXha01DUZP9Rp/nRpAcKwA5x0yTjGOvOeeK+jfCV6SJLWRSrQkFxsBEijaE9BnjJzwd2Mciv5vx&#13;&#10;07120f0Bhk40UjU0fTJJLd50tlMRG0bI2R15zx1BJwOSOecjJ4w/EXiCK0me5jkIVJSCduCuM8AZ&#13;&#10;68Aeo5zjGK1NZv8AVrC2+2CaPZuCyM4YkNngbVX5M+pzwOxIx5tfapf+LPiDp3huyLSQ3GoItypy&#13;&#10;+2NTuYknkAjC+hLAcdvGqUpYmsoR6s7VVjQoSqS2SM+b/gjJ8TP2gfH1/wDFP4qfFvS/Dek6pcJN&#13;&#10;bWem2r3d48Awqo+7y44W8sdQZQCOR6H7Sf8AwQb8HX/wvtV/ZC+JN/pnjXTrt5nm8b34n0/WLWVV&#13;&#10;V7WZreBWtymC8ciRvnMkcqsHR4fuXw34juR4cis5ViQCFflVMBcAYOD0IxXh37fP7S3xA+BH7Lvj&#13;&#10;b4heA7u3h1rTdKUWFzKgdIWkmSIyBXBDOivuVSMFwuQw4P63TzHNcRSpYf2loQSSWystFfv8z8br&#13;&#10;UsLGrOry+9Jtt+u5+O/xd8PfF34X+JJvhL8f/gzqHw51i4V1T7fFDANRfzkeWeS//wBXqUTMrfvF&#13;&#10;nERmk35IjWMSzeK/iL+0Pr+gfDLUviVaeNdR0XS7u28JwaZFFqGrzwW8c80dqsiqbueP92fKt5ji&#13;&#10;FXbCxqzV4v47+N3iz4g6xqfiT4meJtX8QXeoxbJ7/VNSkuLlsAqpaWUs2QAMEk4AGOle7/8ABLDX&#13;&#10;vhL8L9Uk+MHjTwnb6ndQa1Ppya+fMN1p8LW0W54kDbSSs8qv8u5lYgNj5T7NStKlSu3r38zzqdL2&#13;&#10;k/dPY/hV8D/+CpfwG+Hl94Fk+Bb6n8NtamjvNW8IeLL/AEHWbBpI3N0DNpt1LJ5DgRKxCR+YzxxJ&#13;&#10;80m1V9t+Gv8AwSs/ZR8TfDuxm8MfCLxEttrdiW1W/wBW1+5t72zuuCrTWBJsp/LKjarwypIS3meZ&#13;&#10;zu+sPBOt+E7zw1Frmi3tlf6VqNuslpdQSIUlibjBHRucAfXHHGZvCWveFvDGrTaNZ2cdvp99OSJ4&#13;&#10;tysrsAGB655A2lcFRwe2PO9pJNt217aGrgmtOh8t/AL/AIJD/su/DXwcngfxbZ6prXiu0mm1G312&#13;&#10;61KfS7qZJYooJ1tnspIW+zMAoaGYyPA8jKSEnEkv0B8LfhT8PvgmFtvhzpUWk3scSo80crG5IXbt&#13;&#10;EkzMZZCNq/eLYwK7XUvDljD4hh1W7ku7jzZcpNE+QjldqyleTnB2lgeAcEbC5rP1yO5j1F7fW9PN&#13;&#10;1eLFu02ezAD6goIwpHASRM/MOjAq6HAaKPKd5LXW44ySZzn7cPx9+Meu/s0a74AsPgzZ+NtK1XRb&#13;&#10;qy8RWcDyDU/IMZZZrONCFkuFOGQA7hIkZCPk4/IL4J/trftA/DrVdC8WaLfX2s+HdJ1eTUdOu7u1&#13;&#10;Gq3tpaQhFn822Ei29wyW7eYftKhJSARIAhWP9uW8GeLR4WTxJ4q8KL4WstjGS98XXUOlwpjOSXum&#13;&#10;QFepyMkjkjqB+dv/AAUY/Z2/4J7eFtZuv2hvDvx80Wbxpp/iSz1TXfCHg1bi60nxDKJsO9zI8Igi&#13;&#10;lzI0jOhcS5lDLvnMw56VPD0YSp2Vn+Zs6lWpVUt7Gd8Vfgh+0zZeENR+MFprtj498KJeywXvi34f&#13;&#10;h5tT8NxxsojbU9KuYWNsJEWVswi4toxC4WRlMUj+WftE+MdI1TwroltofhuayvdNkuRqDyXEjf2n&#13;&#10;yAWRXyqfu5FA2ZDMuMgnavsn7F37aHwI+F3xX1jxrdeNtR13wpr/AIcu9I1/S7a2RWu1mRSsLkXL&#13;&#10;eWwIOXEm5f7xDtXyT45+J2ia/wDFO5+FfhvxTea9olleTJ4f1fWUH25bdUOYLt40Ec8g2qGnQASG&#13;&#10;MyYHm7EMJUqSqcso7f194sTTjypp7mfqOu6L4r8IXmm3OlNNqymA6JrSXOx7UI4ZoJFKt5kLLvIU&#13;&#10;FWjkVXVgDNHN1dj+1z8UvAw/4Rf4jwad4zs0u1jTVNUE0dxJEC+XhvIzHLLI6kFTeLM0YVf3S/Mp&#13;&#10;831LQ7yK++0aZMgcnmNz9/369ff25qzB4lbT7aS31SzaGRrcq7T/AHVbdyBzggoMcgjluOhHo+15&#13;&#10;NYs8904y0krnqVx8ffgL4ztzdajpfjHwzN5pC29j9k1pWU4+be0liUIORtIfjv1B0LP4qfs36LEL&#13;&#10;zTvGfi68l2ofso8HW6+ZIBjfIH1JwzZ54OAScDpi9+z9/wAE6fjz+0kLfVvDnwQOn6FeRRLF4r1e&#13;&#10;4bS7NYZNwS4gB/4+4wy5ZoIZ27YG4V9m/s+f8EGvgN4YvrTV/iz4m8Q+N7xVQ3GjRXIs9NaQq4dG&#13;&#10;eJEuZkBKsjq1u2V+ZSDivj858RMhyK8KuIU5r7EVzS/DRf8AbzR6GGyPEYr4KbUe70X4/ofJvw88&#13;&#10;YfCv4naxaeFPDPwj8c+P9alWWb+zNPsPIPlIgZysNoZ5JFAyXIZcDGMHBH2D8Dv2QPjprmkR2fjn&#13;&#10;w7o3w58P5Yx+FdFt4724u3ZFVppdrFAzoABI8rzRuCdoKgH7i+E37Mfgn4TeGx4O8EeFdH8Maa2y&#13;&#10;V9I8P6ZHAszKqxiaRIVHmyY2q0r7nPBZj1q14z+KXwf+DjS2t4y3mpxD59PtI1nmj+bBEhyI4f4G&#13;&#10;G5i5DZCECvzfFcdcXcVv2eU4d04X+KWv+UV6O59DhclwGCd6r5pdl/V/yMzxL4i/aB1jwqkPhvU0&#13;&#10;8Padp1tGEmlYB3ijCgGWVlOeE5AABJOVwaxfhb+2npVndDwX8Qrq1huLfEMN9bzBrFiFRVDFN32f&#13;&#10;CxhQyb4lZ3dk4xXnfxO/aM8QfFKzbSLvR7a2sDMjrGzGaY7QAP3hwEORyYkjyMgg858/fQfB92rf&#13;&#10;8SmW3dmJL290Qev+1uH6V5P+qHGVDGRxdPFRlP7SlKVn5W5bfke3H6tUpck4WXSyV1+J9+6V4t0D&#13;&#10;VordJrqOFr1wtkLiVGivxltrQyKSkquFLKgPmbdrNGmcV1Wi+NNT0iUWGqXBvYUBBSSX/SIwsSqo&#13;&#10;VjjeSyEnzDuLTMTIAoWvz/8Ahh8QPEnwnEmneG9emvNLuCftWiasFnspg3XMZUbSeMspUnAzkcV7&#13;&#10;Don7Z+u+H7Iaf4V0m8sbYKV/s6TVhc2JGwoF+zzRMqIvBCR7Bkc5r9Hyf6+oJYuPJLvFqSf5P8/k&#13;&#10;eLjMBVv+6SkvuZ9pWOo2Wo2wu7C8SWMnG8ZGDjOCDgqcEHBAPNFfLmm/t6WLW0ZuvhPHDcrbxxy3&#13;&#10;Ola4bQzbQckoIGjGSc4VQenOBRX0SlD+Zfj/AJHnPB4xP4PxX+Z+Fnww+AHiS1lW8vfButyTtnd5&#13;&#10;mjTgE9SclORXtPh34Ra5Z2yXmuaHeWFuEDFrq1eJcfVgMdK+m/h18G4/CNnH4g8V3VwNTkgRLLSY&#13;&#10;bZJpLIO44dIyUe4fjH/LKLYcZSOSR+V/a7/as8P/ALEPwyXxR421tm8Q36tFZ6Db35YzSKjuLW1M&#13;&#10;u7/VGWFrm7kQqkbDAEk1rbn7iE4wjZI+YlebuzkfDGjaRGvlWV1E2w8iN+V+o/z1rr9Ps9kY8vB4&#13;&#10;ADZ5OB/n8q+Dfid+2J/wU2+A11b+OPiN8XItDl8Vp/adn4evNR0e/mgtpCxUnT5DNNZxqyNHtkjQ&#13;&#10;o8bxth1Za+u/2L7X9qXxj4BHjn9qLxLbTXWr+Vcabpa+F9PsJ7WHacGY21vE+9w3MbE7QACFfcq0&#13;&#10;5uT2M3Gx6JLprzkrKu7gEgkcf5zWZfeCp7cnVNFDRtvyYw+A2Dn8P/rV6Imjxr92LIIwcAU+LTUU&#13;&#10;5KA8fdxWU4KSswTaZX+D3iW18UQt4Y8QKCxBRxJzj/P1rzT4qfCMfCzx/cWWm2YezmjEtsN3ziNs&#13;&#10;9QOgBDYIz05PauxuYm8KePNP1i2jjRJ5wsg6DIHH9a7j9sjwslmuhX5VBPLbSlSpG5kUx9e+FLjn&#13;&#10;/aHrXh4uk4NpHdTmpJM+ZNS8Mx5aSzBZGOShXvkn/DtXLabqTaPrdxbqu0b87SOcNzn25J/KvT7y&#13;&#10;FjCLiYOc4AZiTx6Zz7V598StOS3ePX7ctvglEchHPyMcH64bH0BNfLZlh1KnzLoelh52lY6vQtdS&#13;&#10;4QNAzK4OQC3cdK7TwnrUl15Vm7ASBzlcdRwevt/LntXkXhrUDEBubGecKf8APYmut8Pa2IJ/NLlg&#13;&#10;TkbeMH1A9uK+dlCMkdzue8+DF3aqt1ENpSMtkgAjscfnXR3F49vh+56Dpn/69cl8KdRn1LTJb29I&#13;&#10;LIyoGQ/e4PX04re1oxz26ybzHJCT8u3OQR0HvXOlediGtC14iYpbLEbgNvQbkR898dvf1rFn1Gxn&#13;&#10;ii0qMCJsgMu4huOc/LlucD2p63pgkMV1DMoZd6YYfK3OPkPBH45wTis/R4tRv9XSXTNOJALDzMqp&#13;&#10;JzjB7tzjA5Oa9nD0+SFkclTco6/puqyXazyacxtYpW8uWUjLEld3TuMk4+metUHT7JeiKxDCWI4T&#13;&#10;L88YwSfcH9K6bXLO8huRPr1rJHKGPl20z4ABAz06DIH1P0rB1CHUJLsfYNitI+1yy4x+owfy5rpi&#13;&#10;jI+CP+C4Bs/7V+GTLK/20WmrtdwvgMFY2YQsOhGVkxj39a+BZYtoyrYOa+vf+CyMC2f7UmkafDqD&#13;&#10;zxQ+A7NXV5Cdsv2q8LE5PBKGP/vmvkdo9wJX3FfqORwcMqpLyv8Ae2zxcQ71pFVri5A++xX1Q9D7&#13;&#10;ioWmic8Sc44yOtW3UPnHBqvPbl/kZQxzwcc/WvV1MS1omuJZ3a2cpJWQZU56V1tm0E8Y2tzj6cV5&#13;&#10;1c2hgmWWM/Mv3QcY9a3/AA/4hcPgyNhcgBq3o1bPlYmrnUyQSRBvL2kuuG3pz26Ejjp2/rXv/wCx&#13;&#10;18VP2JdJh8QeFP2kfhte7tV0m2tNO1SHT11GS3mEg8+5X5kMMmNgiCRupyfM3jIfwK2vFmgAlAzj&#13;&#10;g10Xh7UgmhSM0tqDp6xG2jnukibzFkmYOgZxvws0+V2kH5RjJUisdTjUo31+TsdmX4+tgKjcFF30&#13;&#10;96KfnpfVO/a3Z6HvEXx3/wCCfPw2vRZfDz9jvxh4/wBMTTkFrd/EDxWLF4mjSeScqkCzQtFLDLDI&#13;&#10;AoicFAwzvAr64m+JOmfE3/ghD8SdW+Hnw90r4ewxeJrHS4dL066ZbeHzNR06Cd2dlUKsqzSb8DG1&#13;&#10;z945J/Odrlo7GLTtak1KN7qXz9N1KRvs0WQzAMxlMSSyFHZWclgEZVUg7jX2z8IPG8b/APBBT413&#13;&#10;MNtJF9k+IWnwSyCVbjYXv9JLSqVZQCPM3r8xC/KdzAV4lSkoqLtrdat3/M7MRmuNxi5JSst0kklo&#13;&#10;raWPzquFtYbp4bWcTRBv3Unygsh5UkAnBwRlckqSQeQahUFSdpHHQCtjxtbX41u51yXTLqCLULmW&#13;&#10;aOS60prVGlLAyIi7mXCFgMBiQCM8nFYcsz425H5V9JTmnBHjzpzpz5Zqz8yaS+MY+fuOhbmqV3rk&#13;&#10;xGyCPPIAx1pkwac5kbPOTinRWC5DMoHOcY5ocpPREuKRXW1vNR+a4dtmegNXbKwhtwuxQOecVNHG&#13;&#10;sedgAOOpFR3EzElASBjuaErBca07Le/ZbTe7TRlAEJyMFX/H7tdl4C+OHj34deGJvDvhC7XTppbp&#13;&#10;5hqCrumG+MRSR7X3RlHQBWDIcjjOCQeHMcZuI965JkwAf9rj+taUKRoApAIxwSOlDipbgm46oXxT&#13;&#10;r/iLxpMbrxXr93qD+ZJJGLudnWJnYs2xScICSeFAAzwKxhpETkk9eOgrYKByN3QDkehpl2Vgh88g&#13;&#10;DByc1E4RsaJs+kvFX7RfjnwJ/wAE3NG/ZN8A+OV1LRNd1gX3ibzbMLdWERZLr7Cp85migNw8bbtg&#13;&#10;WTadr/vJoU+edEiWztpJiuMDp7+lfaXw/wD2Z/Hf7ZX7E/gz4Yfs9fs7Xuo+NYdWSXUPE1ndvBYf&#13;&#10;ZtqiRbqSd0tYpkWKEY5mk2ELwoQ/VX7Kv/Bud8MvCjWPiX9sv4nt4puIT5kng/wfNLa2EjBmG2a8&#13;&#10;ZVuJUKlTtjS3ZWHEjDr5lLG4fDwkpb3fqzecJzafkfl58JYmuWDz84X5c9z3rvtu3IQZA6bRXuP/&#13;&#10;AAUW/Zl+En7MX7VmseCfgn4cl0fQLrT7a+i0o30s8VrLIvzrE0rNIEJXdtZ2AZmC7U2ovh9xqEFh&#13;&#10;GySEDJwSR14r7LKZxq4ONRbM8PF3jVcTHuYmbU/tCyEESAgMffvXa+FtD07xb410WzNpD9ot58Tc&#13;&#10;qHdcsUyepXOw4+vrzwF/r1q0hlMoQL1IPA6/pX1p+wF+zDrnxEuD8XrnT28u5CQWDSKNojX70uM9&#13;&#10;yMA9tpPORXzPHWLpUcncuezvZLv/AFufR8H4WeIzaK5bpavyPon4Y+F7rS9EtNR1YyJbwwKZEKBF&#13;&#10;UAFi56nOMZHYDqeDXoF7H9jvIZI4AFmLNEoPzc4O3OeQdvcgAqO3TRvPBd1aNF50eEDq0xPIK5xg&#13;&#10;gD5uAo9RgE8Zrm/FU0egp5AIESndCXBCKm3hQuMKuM8cDOBj5q/nSpPmk7n7tSj7tkRfEXx//ZNk&#13;&#10;1jnemRGyKoAJxxgk9Dgn5v8ADEv7JHhG88WeONS8RXkKmKKVbe2Ypg5+YuQRwQBxjPJGecCvHvEl&#13;&#10;7qnjrxXH4a8OFpLm+k8tYmJAgIL7yQecADtk5HTLV91/s3/Ca28F+H7LSNOs3WGzhxl8ct3LHqWO&#13;&#10;SeB2r28jwSdb20/kfOcTZh7LDfVqe73Oy1Hwz5GmKJMLtUAsjYIwQen4V81ftdfCvXviX8PdU8DC&#13;&#10;yj1Oyv4WhnhLhTKh9wflOSCD6jp0I+uZIJZEcrCXVGIK8Hgcc4HJyKy9R8D22oblMCFXUhgQCe3T&#13;&#10;IPY59entX17cYLQ+Agm5an8+nxf/AOCUn7SuhajeXfgTwjPq2n53JafaI0uoM5yvzNtkAx94ENyB&#13;&#10;tyaPgR8JPE/wn+G974d+IXgnWNB1C61uW4isdc0+S3keIwQR+YFkVTtLxuAeR8pGTg1+8Ws/C3RQ&#13;&#10;jKYxGxG1cHO0DPHp15/Q9K+CP+CkXw2e9+P1rpdnGq/ZfCiYcwsYmZXuZQmVUhWOVUZIALLnAOau&#13;&#10;jjXWmqcn8y5UFTvOJ4l+yn+074r/AGdNbk0jW4brVfCTRSXWpafboJJrdR96a35AyB8zISFZVbof&#13;&#10;mr9EtIvvhrdeCLPxzdfFfwnpukanY/a9N1C98Rw+bJGMgsttGWuCQwZSpjDqylWAIIH5daJ8M9Y0&#13;&#10;WPVdQ1O8eGCXSpo7hAC7IrsFIUcg5zt9wxB4JrvL3xZqWk+H7fRtMv1KC1ik80W6gnegc+p6n9K2&#13;&#10;xPPQburJO2uln2sdGDwX9oz5abu7X0tqu9z7+X9qz9lfwfootbXxL4o8bKIcIujaQLSCOUfw+feM&#13;&#10;soXOOVhPXjBzn51+JX/BTn4nrq134e+D/wAPdD8MJDdN9mvruNtRv4yrEhi8+IAwPO5YF55r5+0r&#13;&#10;xP4kurZ4mvrhACflEIGe/wDk1B4f0t9U1s7nLTzykGRz1Yt1P415tWrLeM7/ACsdMsshh3apHX1u&#13;&#10;Y/jq58ceNdXk8QeL/Emp6tfSLmS91TUJLmZj3JkkYsfxNY3hH4I2fxg8W23w88S2D3GnXqtJexLI&#13;&#10;UJWJTIuWHP30Tp16dM17TF4AKRPcX0oC8jGc44zXvH7Jv7D9/wCJb2D4m65qw020uIJY9OtI7Xz7&#13;&#10;q4X7vm7CVWOM4YAltxxkLtwT4mZ5vl2U0VXxVTkV7X1vfyS1b9DeEKlVckFc/N39qT4Iw/s439tq&#13;&#10;Xgbw9JZeHp0A1GO2kMgtrgOcSSdxuBCZwAPLGTl1B5L4S/sk/tU/tH6kvir9nT4M6trcd3e+bb67&#13;&#10;NAttpSzwuskiG/uGjtg/AzEZAxyQBziv3w8OfsQ/Cpro6hP8LrPUZ2+V77xMi3eBxwYmUQDpkN5e&#13;&#10;4f3q7TUbH4S+BpfO8d+MvtNxCQptLdvNmAA4TGSVwOmcAV8DmXi3TozcMBQv/fqOy/8AAVq/m4lU&#13;&#10;siu71p28lq/v2X4n5ofCX/giRqviK7g1b41fE5oU8yOVtC8HwmaRkKZZDd3CqsMiscZWGdTg4bFf&#13;&#10;aX7PP/BNv4IfA62tNY8HfCTS7O7tTDMniTW1+13yyx523CTT7vs8mDkmBYR/siuw8U/tRaVoZax+&#13;&#10;F/hGK3RT8t7qQDSNwefLU4Vs99zfSvK/iF8bPHHjaINr/ie7uRGCHikuCsIccjCLhVO1lGAM85PB&#13;&#10;r84xXEvEfFVWWHlWnN9IQ92L1t9ndecnY9WjhMHhdacFfu9X/Xoe92niP4I6BrI0bVvHlleX7S7Z&#13;&#10;We4IgiJBO6SXG0JnAJ5wWFb3jT47fBT4V6Yg1DxbbX1xNAHh0nwywnZkZQRulBCgfNuDF0JXkKel&#13;&#10;fD0Vyba/m1OXUZ5Gnf5SQMIAcjaoPHQc5J684OKsNLGrApLE6j72GPT3r9M4Y4GyvL8JGrjaKlWe&#13;&#10;6bvFfLS/ne4q8a9ap8do+W7/AMj1f4pftb/Efx8s2k+GtvhvS3clrTS5CJZsj/lpNgF+hGFCgg4Y&#13;&#10;N1ryoP5Z+UnOO5qNJMM0bEhl4K4pd6bwrMAzcBT1PfivvYwhTioxVkui2Lp06dNWii3HO33SwGev&#13;&#10;0qeKWLduUAgjJwOapJIrBjuBx3I5q1HKAOQcZ4wOtBqXlkVX28E+5qe3uAFGGAyOaox3Ow7iwz2A&#13;&#10;NS/a1Vcbu3T0oFZGgL+ReUlI/DrRWbLf4+6oP0FFAWR8xf8ABSv9rnxL8GvDh8MeGde1Xwxrup6u&#13;&#10;ht7228QnT9U0iNLeOSa5ksorpZr9rhp5YFRhHbKbJGWUxxq7fMnwJ8WeAY5rP9vL9r7xbqXi7+xd&#13;&#10;bhsvBfhS+8dR3evxxWzPNHqLQXssUmoW0d9LAvlRSIrtLeXDRiK3aKbl/wBln4Rr+2B8Z9e/aA/a&#13;&#10;g+NXh3TfDmmaut/4zv8Axdqz20mp3csE8sUaRQKDKnmRRCWKKSB/KlWKCWKSWBl9o8AaT8Qv+Cq3&#13;&#10;xhsJvF+lf2B8F/ADJbaP4X0exi063hHkRA2kC2wCweZsSRo0d/s0MiQpKxxcP+gL3tEflr01Zd/Y&#13;&#10;Y/Zq8Z/tR/E5f2zf2g/DenWumxCJPBfh62sI4Lby4ifLljgRFjht42LPGAuZZXknYAsJJfv+00cR&#13;&#10;r5cSHHQYFSeGPDWk+HtLttG0bTobW0toVit7eCMJHFGoAVFVRhQAAABwABW/baaeFC4BzgD1roSt&#13;&#10;oZNtsoWmjqRhlBzwR9afNosS/wAAwfbOK2oNPKtsVTyPvCpRDEqkTKAOmabjG4tbnmPiHwePE/j3&#13;&#10;w34XiaQteaxErrGMtsGWkIHfCKzfgavft4eNdIh+J3h7wFbXTf2loGjNeyx54khuZDEAc9ebZs46&#13;&#10;ZU8Haa9i+BvgLTbjXrr4v6zFHHZ6VBJBpzy4wZOksuSONoBQHP8AFID2r5m/ah+G2vfEn4v3HxZ0&#13;&#10;fxBZR6pK4htrMkvHJbRs3lBnIBUtG3K4OGY4PG6vGxS56jt0Oqn8J55YeKNK1y/mt9LvXKQ3EkNz&#13;&#10;bzKRJAwbac88gHaQw4IIzg5UVfFWhJK01ncxjLRMsgzwQRjP9e1cj4t0xbXxxdalpZaza41vgNge&#13;&#10;VJ/qzwOx2liOeWI7V6b4H8c6FcahFF4q0KO7aFlCxzLlJVHOxiu1lzyOCD6EdvEq0faXidyfIkzx&#13;&#10;/wAO3dxpl02nXSnfDKYpF5HzDg4z05rtdFsZrlUkhUkFScDB4579/Suw8R/D/wAD+KZJ/EPh/RLK&#13;&#10;yFzG5byJZCIn5O0biSMDGN2e2Sea4CPSL/RtSk0i+VkkjbKruBV17Ffrj+nBFfK4nBVcK9dUelSr&#13;&#10;KovM+gPhBb3EPhJWi5826cjPUjC8/gQRn2rpblnS1kuowHljXCEAMR9PxHX9e9c18PbVbTwbpkNw&#13;&#10;xC/ZxLiPPO7LYzx69PWulEEc0SwWtm7yOoIUdcenX/Oa8mCvUNJMryMmo26mJfJKnaVlJI4PbHHb&#13;&#10;3471a0ae40q+ivbVFKuo3Bfukj0HQHGfepb3SrHT41sbrTyzQkHa90Pn4OSQVP5deelR614kt4LS&#13;&#10;BLW3RBLLhpXkVRtOPRRk4/ya9umuWKucU3dlrxV8R9EuibW+0e4kItyjOhUZLAfLz1w2D25HXk1x&#13;&#10;vie6h0xbrUrb915TZ8vOAFHIG71zkD6Vd1fwzEEh1lrqWdkc7gpIGGyT64AOOnbivO9f8Tpq8siW&#13;&#10;8gMGAqKX4dlJ5Of84oqT5feFGHM0kflX+3r4vt/HH7WfjPxBbXzTRG8ggAZ9wjeG2igljHsJInzj&#13;&#10;uSe9eObmQbx+le0ftofDaPwh4ztPHguYnbx1eazrKrbuWEaHV7yIJICB5cmIw23JBR0PynOfFiQr&#13;&#10;fLj6EA/Wv2DL1GOBpxXSKX4HgVk1VlfuMlGcPgYzxz371GyFzzy3cipGVWJBIyeeR2ptwFeTcFwp&#13;&#10;x8oJ7CuwzKN3GCCSOCOtQWR8t2jJ25OVwcd/0qzdI5HB6ng1mSzSW+oR8cFvmyeoNZN2GkdbomuS&#13;&#10;WTpbXSlkJ4I9O9elaDP4JPhqPUtP+I2pWF20TLe6dbxH/SHDfKA6cbCpA+flCCwDg7RH8OPgfoXi&#13;&#10;X9mfxF8Y7tGlvbTVZrO2jeVlWFIbRblpQF+8SCVwcjpjB6++/sa/8ErLnxclh8R/2pPE03hzQ7q1&#13;&#10;S7tvDdhcCPUJxnKrcFlK26suDsXMuHwTC6kV6GcYWvk2BoVcU/drR548urte1tt+vo1qdXDOI/tT&#13;&#10;Ma1HDUVUlTfK+dPlTsnfRr0189Dzb9nvwL4T+M/xp8P/AAf0u5j0ltTSW1tfEd/hHtGVLu4aWREY&#13;&#10;LM7ZSEZYcKoHUAfdXx88F+Gf2P8A/gkt8Tvgja/H/wAMeIdf1HxL4dvtNeyljEk2zUdOSSDy5Xka&#13;&#10;eRIbOR23FvkHQKoA+QP29fgb8Iv2ePjX4X8RfA6e5bw1r07sujSztO1lPavF522RyWaNkljIDliG&#13;&#10;WT5iCqr6/wDtjrD450JtPu4PtFtH4yuIL2BJRETJBpF1flQxV8YXy/m2kc9DXh+1w2KpQrQvZ9Hv&#13;&#10;o+u56eY18ywmJlhanLHlafuJJJ7ppqz6rV6/cfDWq61JekCaXftJKsFHVsFj+J5x0ySepOZvBFt4&#13;&#10;X1PxppNn481C6stBm1S3TW7uyXM1vaGVRNJGNrZdYyzAbWyQOD0PW6XpfgCC+1G0uNWQJa28c8bm&#13;&#10;0QpIu6Pch2t8pVWY7uQSmNvOawvGtr4f06G1n0O2lVfsm+6nYkrJIXKjb15xtJAwBnoPlz6FLFwn&#13;&#10;JQSsjxq0qtSTnOV5Pq9Wfe3x9/Yp/wCCYXwl/YH/AOGh7PxR42uNR1yxFt8P9YtUnH9qapJayXNt&#13;&#10;HPHNBsSNlTdI2If3YYJhyoP53yShWAXjB5PWvrj4qftGeIPjl/wTn8G/su2Hgy2l1Pwlrtvcm3s4&#13;&#10;rt7ryobJ7dJcNAsX3Q+5Ukc/vAeACK+adP8AgP8AG3WnYaZ8LdakVFLSk2hTYgGSx3YwOh57V6OV&#13;&#10;YDMcZSlKjSnUV7XUXLt2R5+Kx2BwslGtVjB22bS/NnN2lve6reQ6bYWjzz3EyRQQxJuaSRmCqqgc&#13;&#10;kkkACn3VjcaXfXGm6jbPBcWtw8FzBMu1o5UYqykHnIYEfhXr37MvwE+Iln+0J4Nu/FvhlrOwi8S2&#13;&#10;bS75o2LkzIqqApPOWB5HQEelcd+2NpUHh39pnxhodsSiNqS3I3EY3XEUdw36ynivaxuTV8vyaOMx&#13;&#10;EZQm6nLytW05b3113ujgwua0sXmbw9GUZQUOa6d9b2t22OKubqz8sjzRuXJXnqfSrjTrEzJsGAcA&#13;&#10;+3rWFHagxkFAcDqeanuL/bAXmk3EjPJ4r59VbrU9qx9d/wDBOP8A4JbfEv8A4KHXepaxpvxC0/wj&#13;&#10;4Y0aVItQ1u7097yZpXDbUht1aMSAbG3M0ibeMB+QP1R/Zp/4IV/sGfAieDWNd8A3fxI1uA/8hDxz&#13;&#10;KLm0DlNrqliipbtGc7gJo5HQkYfIzXhH/Br5f6Ev7OvxM1nXdcmL/wDCaQWsNisRwqx2qyAqSQCW&#13;&#10;a4YEcY2Drmv06vPFzwlksYlsoRyZJcGQjPPy9Acev4GvnsViMTWqyinp2OmChBJkHhz4d23h20hS&#13;&#10;8ltdOtbYbLO0to1hhhiUYSJIx2VABgY5HAA4rN8ffFz4P/CjTG8QeMPElnZW7TRwR3uq3iW0LSOc&#13;&#10;LGpc5Lk8BcZJ6VW1fxCzlmtomupGGGkuGypIGCOeoOfRulfBn/BVrRJvHHjnwd4S1VjcHXWk06yH&#13;&#10;2UztbSPLbeZMmcBCE6kZJUNgx4JbKGF/mDnc3ZaHyd/wXM/aT1KP9r6ytdM0eO4im8LwhJQwj/5a&#13;&#10;SYAXtgk9cn3xgD5Gs7f46+NdMOreHPA6XUZGAItUiLA544Bz14/GvpT/AIKp+BPCfjj9qTStT8XT&#13;&#10;TrLB4Utw1mRtVlNxcFTnqePx6V5v8Iv2fPAvj/x1beG/hl4UvbDUIwsk+u219NGmnqCD5pbdhm7K&#13;&#10;vcnnAyR9VhJTw2B560+WlFd7WX3M4HTeIxSpUo3nJ9uv3kH7Mf7Gfx++N/xU0yy+IvhqLS/DltOL&#13;&#10;jWd1yWkkhByIlCEbTIflLZBVSzDJAB/ZX4L+GtB8DeE7fQoLWO3ghULGkcQVY1CgABRwqgDGBjAF&#13;&#10;eW/AzwFpfhTSLfTNNRnZQPOvJgN8z45kbbgZJ5wAABwABwPbLGzRbeNIjtCbQw6gjGCM1+LcSZz/&#13;&#10;AG1j26bfs46RT39X5s/Y8iydZPgVGdvaS1lb8l5Iua/o9ldXi3TrGFVcxj1IBzz75P5ivF/jjqWl&#13;&#10;6fp92JEiEMILIBHxtyDk/j6eleteJ9R2aQx83a0WVG45yex46jpXx9/wUf8AibL8PvgtDomny41X&#13;&#10;xHeCCNTuyLSPJmdSOmd0cZz1WU8GvlqOHeJxcaS3bPoJV1hMNKvLaKPcP2JPghp2rXTfFHWoka5v&#13;&#10;t0dsjxMvlQkhhkEYXcPqCHXsOftrQ9Kg0vT41hT955RwB1YjA5/Qf5xXw3/wSk/ak8P/ABN8FWfg&#13;&#10;7WZorbUbOPy33Y/egYAbA5IBBB9MjHHA+7G1JFUiKVFXjneCGB5BBJxjoOvUcDvX3GHw3sI8p+a4&#13;&#10;7FSr1nOW7Jp5oYQZZoQpbpHgDrzntzg9eOaxdc1Ax5SRQOgwTwQcjH05qzcao1wTGXCPjIwc/wCe&#13;&#10;vUVl3qxSIsmN+7Gwhc45zg57cD8utdipX3PO9o09DmfE3iebT8vBGz7mG1v7xx1Y4/3T/nB+Kf23&#13;&#10;ZNe1jx+3je4tFS0igWN5YB80G0d/7yEDJ/unPpmvt7W9GtprfeCxKLtDl8sWAxkn1zg5z27814Z8&#13;&#10;X/hfea3E6Wibt2VC7flxwMemMcenqMCn7CMFdbmkKr5tT86vF/iK6stQuLG4tI2tpog7STLv84Bh&#13;&#10;8p4OQD82OxANdVP4IbXtPsPEymC2tbyytzCigIqxiFAMDtwBWh+0X8DtW+Ht/JdJavNoUreXcxxc&#13;&#10;/YWJ4de4j5PHOOR0xjhrf4d/H7xJoNjo2m/DaS/tRZxQ2Fw+o7VZBHww2yAKCFyc9OR1xW2Kryxd&#13;&#10;CMZ/FHr3XRP06Ho5TOngcRKam4xkuiW9/wAD0rR7LwFYwt9q8V2eRGSVZguB6ZJrzsfEDSLPXfI8&#13;&#10;KxG8vGuj9iiQhRK+flXJOBk4HPFYWufskftG+G7dfEfxCt9F0PTblHW3M9/sd2AwDHugm3hCwZlA&#13;&#10;yQNuU3B153wx8GbSza4t9d1MeIRqItYlS6iWOGG4XeMxyjDyZZmAQYVg+1lYhWHlyjGn8b18j9Fy&#13;&#10;jhWrxBH2mDvOHWcvcpr/ALee/mops6PxX+0j8ZB4nt/A3hz4YHUtTurhYLaxsJ4bgvMzbFjJSXCE&#13;&#10;tx82MfSv1K+H/jpfhcmleFNKiYpaWKwRlmOTsj4GfoBzXxt+y54d8c/EDxD4L8PWvgHR9K8GaLfj&#13;&#10;Ubi98N6BDZ295cwK7RTSNHhZ5C21S6l/uvv2tzX1Vam5uPE0kt2kTGOFiXiyU3FlHy7gGxgHkgH2&#13;&#10;HSvwPxizdwxWHwlLRxi5v/t52Wn/AG6/vOOvltHAVpU4zhJq6fI7xTT7vfTXyOu8T/F34jeJ7I2W&#13;&#10;r+K7n7NhgYIW8tSpJO07cFh2AOcDiuD1rVUgRmZgAOTgcmrOv6mLdPkcZIIFeJ/Gr4+eGfhpbvNr&#13;&#10;F95kzAmOCM5Yjv1wAPUkgfpX5hw9keb8UY+nhMNCVWtUdoxV23/ku72S1Z5ONxeGwOHlXrSUYRV2&#13;&#10;3okdB4h+JM9qZvJ0KS6fzFESC4CjYQQxOcZIypHzAfKchsjHMQ/ErTNWuRb3l2LRjGGSK7UxE9AF&#13;&#10;UPgk9MAda8Cuf2/fBV7fSLB4L8R6nbKTuv8AQtLe6iQ7th+YBQ2GBBKbhxxmsrxh8ZPCXxT0ltR8&#13;&#10;G+I4bmFi6vEhZJY2QlWVo2AdCCcYIB6HkEV/RmC4R4w8OsHGnmWW8kH9tWl/4FKLkvROx4+W8QZP&#13;&#10;m0msLVUmumqf3NJn05/a9oZPIguVds8fODVgXoTBlY5JyF3c5r8+/F/x2+N3gUE+GviPqMH2dy8Z&#13;&#10;kKTbTkf89VYkdPlORjPqc/TPhr4x+I/Fvhey8VaWAYtQtEuYGmjYPslTcmQGGCAw4Pvn1r6/BVVj&#13;&#10;qfPBHoVsbh6DtI9xtL11fzI3+bPBz0HoDWqmt301t9lNwWJwGYgfd9+OOe/8q8csPjleWwW31nw+&#13;&#10;qHj5rNiRjB5w5z1x1Pf256Lwx8afCN/Ay3s81nODgrcQ/J6/fUkD/gWO1dbo1o9BRxmEqtWkvmeh&#13;&#10;W6Ejax7+lTKMDAYHb3x3rm9E8a6DrM7Q6XrlpI69Y1uVLY9cA/5zWzZX0VzlUmU7eu3n/PWsJprc&#13;&#10;6YyjJXRqJJJBbF4ryItMu2SIxZZQCDnJGB0HIOeoPBIMDOSdokyR1OeBVYXSp8qMp9eRxTHm6kup&#13;&#10;HbFQNKxft4xdsY31JLdVGQ0qMQx/4CDRVON3VN+zjpy2Bn6/0op6CerPhHXPG3xP/bq8S6R+xP8A&#13;&#10;s96M3hz4W+GLS0svEAtk024hQQzGWe4+22qyG4RrozSQRC5uFlY+e0kh3zR/oZ8G/gx4M+DXgLS/&#13;&#10;h74C0ODT9M0u3WK3ggXHckux6u7MSzOxLOzMzEkknlv2QP2TfCH7LPwzg8E6DMLy+lIm1nWGgEb3&#13;&#10;1xjlsDO1QPlVMnaOpZizN7Rb2u3grn0r9HhBRR+USmmyGw09RgqnfGK1ILdVQhVHvTIIghwTjn1q&#13;&#10;ygAX79XYd7jJnWGPgHJ7EVZ8HeDtV8fa0dKiLwWsfN5dhR+7U9hkEbjzjPp+el4Z8Car4uuikDeR&#13;&#10;aIf9IvGxtUeg9T/LvXkX7Zv/AAUr+BH7H00HwY8KTjUdakw17HY5kFqh53zlWDKWA6A7sYIGCuea&#13;&#10;tW5Xyw3KhHm1ex7n8TPHXgPTdI/4VZp975NvBGsc0ccbMrBRkqzc8cDJJ5zz15+bfE+maTomqyRp&#13;&#10;qsl8095JJaajAjN5AbP7qVWIJUk4BA+Xap3AEq3iGt/HDxJ4t021vrTUYli1Kd7sPZwCNZRKTKGZ&#13;&#10;QAG5YEAjAycAdK66PUxfeJYb+e5lWe1mEZkjYZEUpLAH+8AV6H6d64ZwcLrc6VFGV8RfhlfwzQeJ&#13;&#10;7q1+0lrxN/2eLeZGXlZCOoKjAY84X0ArkbEvaXrzAYcsWBxjOD1/nXqGseL757s2A1Fo5JoWdliL&#13;&#10;BJ485XcDw3QH0zzWJKum31x/xNNHSRwzbniJRu3OQOOnT2rjnBy1SN07OxH8PpZvtU1qBhHiAT5j&#13;&#10;tDqcj2+7u+vFR/EuKbU7e01oW8cElrci3dcBRIjsqpjuTuCgDn756VuabHoenWq29hNLAW5DSr5h&#13;&#10;z1HIAqv9tWS4M1xPbSKwzIPNC5A443cA9Me4FeRjMNKpCUbHRTqKMk0em6FrH9kWa2NirNCirHEo&#13;&#10;GTjaAOv0x3rstCtpodOe7uopPtkx3GZ/3ixjtzn5mOPX3Pv5t4J1zTpdC/tJryPzoCQUDgeWFYqS&#13;&#10;e2Mg/UEeorK1f453emxyNoevIC85O2Rd4bkgjJ+vbHHHtXyVCl7OWu6O+fvbHqeswaPozPqniS7e&#13;&#10;R5l+Uo4wOTngdM+vXjBrzHxF8WvDeiSt/ZcMUsccheNpfnZCT/Du9c/4V4j8bf2o/DPhm7fVfiJ8&#13;&#10;R7DS453Lww3t6kJlC9fLjJ3MOADtzjjPavmD46/8FNvh9o8L6V8INIk8S3xXI1C8jkt7OE4BHDAS&#13;&#10;ynJOVwg6Yc9vUoYTGYxpUoNrv0+/Y55OlS1mz7R179oTVb2C6SFCsU4OY5GBCDj5hjpyDxyOT17f&#13;&#10;KPxy/wCClPwu+GVw/h/wrO3ibVDhQmlTr9liJx9+fBU9f4A3IIJU18Z/ED9of40fGOJ7Lxt43uZr&#13;&#10;Tfn+z7ZBBBjIwGSMAPjHBfcR61w7aJPLeWwCEg3Sg46nJ6c+te/huHoRd8RK9ui/zOaWMdv3asfT&#13;&#10;niP4Sy/HXRYtVsbyOz1pYEZJZs+RJuG4oQM4GW+8BkY6EYrwvxz4D8ZfDrVf7G8ZeHrrT7h9xh8+&#13;&#10;EhJgMZKOMpIBkZ2k9cda+qfgo32LSbeMMVKRqpIPfC/5/KvY0tfDfifSG0fxLo1pqNq4Altr63Wa&#13;&#10;M+mVYEN61jhuJsTllR0pR54dF1Xo/wBD7LEcLYbM6EasJck7fJ+q/VH5tbjuIGcg9xTXZ5CW2gE9&#13;&#10;SK+4/Fn7I37O+sXUtx/whr2E8hJZrC+ljUZ9I9xjHbgKBXF6h+xh8DNMmMo1jX5EU58tr6LH5iIH&#13;&#10;9a+hp8W5ZUV2pL5L/M+eqcG5rB6OLXq/8j5Inj3KMZx25rZ+Cfwdb41fG/wt8J73xjpfhiHxBqAg&#13;&#10;fXtdm8u2tIgCzyEkjccKQi5UO5Vdw3ZH0N4j+HPwG+H2nvdaL4FSe5jjIFxqM73HHc7HbYD7hRjt&#13;&#10;Xh3gP4aeI/2mv2jrHwNpENz9nluQ2pXdvGSLOyRiZZQQrBTtG1dwwZGRerV0U86o4pNwTjFK93/l&#13;&#10;qcOIyOvhHGEmpSk7JL/M/QX/AIJv/sMfEX4m+CviB8LfhnqulavpPgv4n3lsPGV7cyWlpfzQwwoB&#13;&#10;AEjmLFkCyYBIVJEJb5lJ5bxfqWvad4mvvCeu6vq9vcaLfzWF/Yf2tcEQywyGOWLKT7fldGXIyMjP&#13;&#10;vXuf/BPHx9+0H+wv4D8cfBLwl8KPDeo6RrnjC91bwq2reIXthYK8UVvCZikMsk4KW8RKEqxx98Fj&#13;&#10;jxv4s/Bj47eD9V1Lx1438MLq9xq+qXGoarqei3MDRzXU8rSyuIyUYbnZmwEAGa/aeCuN8mxkVhc4&#13;&#10;q4f2NKnBUublcr2XNe99e60120PzbiHg/iHLqksTltOuqlSb5+Xms+2i6dn1W5i+Kvgn4nfwboH7&#13;&#10;QfxS8H3Uvgh7yeyttdnMSRyeXHMZQhlm8xyv2eUgcb5ECAl2ClP2fv2h7XR/2gYtV8XSWk2j+H/i&#13;&#10;IL2WO708TRSwz2k1nciXcxwPs4b5grHKY2ndlfonwBcad+0X+zX+z58EvE+g6dD4CvfiFPpXis3d&#13;&#10;nsuBM+rNLFEJkkElrJKu9BIGR9tzhcqzq3sX/BaL4Ifse/An9mTTvHXh/wCFvhfwf4og8RQRaBH4&#13;&#10;c0C3tH1RPLk8+CZYI/mijiLyB2HySBFDAylX+E4qzSjmWbTq0qcY07yjHk+FxjJpNW0d97o93KsN&#13;&#10;XwmEjSrzk6lk5c3xJtJtPqfmD+1d8MPh54v/AGnPFfibwPpJsJ9X8W3F1FpNpoEYsbdJZWbbExmY&#13;&#10;yOxKkBraPd5hbamAjdXr/wCzp8MfDnw1stR8S3La74ivJxKNGhDW1ppVtH/FcSjG9nYD91GjfIvL&#13;&#10;xkgHmfg98afAnjX4nS2/ii8h8PLJdo417WbiSVVZ8l2kEAd1ALDCojkgHkHC1+jX7Ll1/wAEMvhx&#13;&#10;4vtvHnxF/aTuPH2vWwhS30698L6yLHzyflkFoYH3ktuG1maP5lGzIQ12ZTQ4dweXLF4up7Sp0ppd&#13;&#10;v5m1ZfevK552ZV87r436vhoctNbzb79kn/XkfE3w51fxhBfix8TfDyOHS7uzvIdL1ZkYRXbQvbec&#13;&#10;iOhB8xUngZlB3KJkzgOpPTmHRLNHujotsCDuO+SWQAc9ncjvn61+nH/Bbj4PR6h+xTefHH4VfDjT&#13;&#10;p734TF9StLG0s1Rxo77E1CGJ1KrBEirFeSNggrp+3bkgj8PfC/7WXxR+Iniq08O23hvRNHtLq4VJ&#13;&#10;rzUFmZIEJxvLBlzjIzx057V+r8G8f8KZNkHsZt02pTajZydm7rVRSf8ASPz7iPg3P83zhVopTjaK&#13;&#10;bvyq60ejbaP1M8I/BX4EaP8AsWr8Tp9JsL3V38Lz6ta65byeVJaXYTzEhUKTF8soMLjaWbawBVyr&#13;&#10;L8NePf8AgpD8TPh1oHxk+EcWkafqmlfEDQYvCkkc9y6SadAulzWxljG0q5JuJnIJHz4Ixmsj9q7x&#13;&#10;14w+HVzpXgX9nb9oXStb8LCzZ9Skt7vzUudQWaRjcC2KEQjyXt4lDKWLQSPu2uqj56l+Fvxf8ceH&#13;&#10;de8c2XgrWNeXS76W/wDFeoaRpMlzFpyeS0z3FwYkK28Wwliz7VARugU1+a8QZ7hs2wcofWZ1nOs5&#13;&#10;rnjyqEWmrK7b7dlpoj73JsmqZbiozVGFNRpqD5Xdyd07vRfq9dWcM7R2tuz8AYOBWbfu86+UrkA9&#13;&#10;AOmKt6hIXjMUbjBBzznNVJV/jYAHnHtXzU5dD6RI/U//AINwr/X9P8C+P9K8PSxpdX/iy18prhMx&#13;&#10;q66bdOjHGCRvRM47V+m3g2/t4fGkp8TaysWo30cjWekTXwkmAYI0hZASAqiOMKcfKS3PzivzT/4N&#13;&#10;5bRYPCXiloomD3F1bSoYvvb/ACNTjBGOc4QdK/THwp4X/wCEZlfUYClu8xJu/tEYLuN3chieexZm&#13;&#10;xzgDJrzEoucvU2c2ocq6ln4kfEXwf8M9JfxB4112GxtgW2NJktIQMkKoBZjjngV8/wDjT4wp8cda&#13;&#10;MPw5+G9zeTaBrEcltqeoM0May+W0bSAgjI8uSRdpYbskFTznt/2j/iP8BIpbOH4l3Npf3NhPustL&#13;&#10;DiRjK/yLuTO3ksAPMwuWX1FfH3xo/ax+OviGW70L4AfD6Gzs4DIltqkYSaa7mjKkR28QGHffIse1&#13;&#10;Fcq3R8KxHVSoVar93TzehpQw1au/dWh5z/wUP/Z2+MvxF+LmieMbLwfcawdM8JabpniDU9NjDW66&#13;&#10;iHkdyRgbUPmq24qqAPyRzj1f9n34Uad4b0WDT9OtoHlBX7beW0QUTyj+IY6KCTgds56k1137WHj2&#13;&#10;28EeD7T4caVqk7XP2P7brzyFt01wEWJN5Y7s4QsRwOUOO9dV+zR4ZWLwfZvcIN/kIZC3dsZP1r4b&#13;&#10;iHO8TiMOsHF2hF626vz9D77hjJKWFX1ySvOW1+i8vX8jrvBuhzWDra+UcNwGxxj1rq9S1JtJtltY&#13;&#10;Bk5HzH6/5/Oorcw29y5jUYWM457mue8V60JUaCJupwwBwMevrXw7tA+yinUlYt694ledkhZwGwM7&#13;&#10;l6c8j9K/PD/goT8Q7jxz8er3w7bAf2foVlBZQKspK7ygldsZwG3SFD/1zHpX2vrGuq862t65y25Q&#13;&#10;ynOTjcAD+FfnB8X7qXUPi/4pvZi+ZvEd6wEv3lHnvge2BgY9q9Th2jGeNlUfRfmeFxRWlRwEacer&#13;&#10;/I0f2d/iT4u+DfiaHXvDrkxJMHdMMdhyDnAPKnADL3GfXn9cP2Rv2ufD3xr8JRWWo3Z+1xQIsv7z&#13;&#10;knaSw/2uc8/SvyT+HVigbYcYIAwQa9K8A+NPF/wd1uHXPCd60UKuWMYGVjyRv46EEcEdOSfr9dWp&#13;&#10;yj78T4iLVRckvkfs3MgYgJKrqTtAKZ3dcDP1/QVA5RpmE8RBHQbQepB/oM4/HpmvFv2Uv2ufC3xf&#13;&#10;8OJbTanFBexx5kilkO5VGSW64C4DYJ/nxXttrG0gDXkiIwjwFyQCeOTwAP8A9fY1MJKauc0qcoSs&#13;&#10;yhLb2uwCdMnqEK8HJPHzHpznHU4564rNv/D9jPGypKZdxO4Eds/X9fT06VuPaPtLTSkKDwA2SeGA&#13;&#10;+hyTyeefesHxp4s0H4c+E73xr4suHSy0+Lzrlo7dpWVR1wqAk/gDgcnitHKKV2XThOrOMIq7bsl3&#13;&#10;bON8Z/Dz4b62YvD/AIm0e0mgvpRbR212Axkd+ApzwB1yegAySBkjnfDnw10WL4e2lj+zpp2j6D4k&#13;&#10;tZLgR6L4kstr20lt5iS2wuHYoJVeIqNjtFKg3RS+WwmVNL+Mfww+K3jZ7fQfhLL4+W2skk028UBL&#13;&#10;PTLiZHiuYX3k7ZYHVJBcAxs8c5VYfk8yXzLx38TvAXhzXD4y/aA+MyeJ9X0wNHJo+iXC22nQTRRh&#13;&#10;XWULln+ZmRyisBgBkBUg+fRzDC1E63NaKbSvGzb7pvdfLdHu4Ph3NcwxMcJhaEp1V8UVrbW2tttt&#13;&#10;W2vI8jv9Z+Of7Xmntpnh3Q31jQZr9bnzr+28uxgngSSNZjKyGRnK7oiy7mxsDIU2Z9I8Kfsj/C/4&#13;&#10;Y6TbJ8cddj1++YALpps1Nuw3uQTbrkyjlADOWjRolZBGSSfIPjF/wVq0VbiTwD8EPC08r7Ps8Gl6&#13;&#10;HAWkQMu0RsUBZMMcqyiEjA5r5o+I3xr/AGqvjJO1nr3iZfDdhqBE0un6OBeXk4ZtjbkjfHmZG7bL&#13;&#10;KW6ccgVywxdTEVOWhTc5Prb8luftsODM1nlyhmVeGDwkdfZU5Jvz55t8qfe7P0t+H/xJ8I+PNW1a&#13;&#10;y8HWix22hrGH23KS7XlVj5bBMqkibWyoZvvg55xVuz3QzXNyXwrhEHPQrkn/ANCH5V4Z/wAEc9O+&#13;&#10;GJ+A2ueBV+Id1c63f+L7g/a9TuYpkkuPs9sohBiAER2qp8puQZOCS22voD4l+H9d+HyLb63pjw+e&#13;&#10;GMcysDG+DjhhxnAzg4OCOOa/lTxNjj6vFdeddaxaglbZRSVn87v5nw+JhldCtOGX/wAG/uu/Ndd7&#13;&#10;9bvXTQ4b4jeKLPQ9DudTvZljWGMuZSeFAHP88/hX5b/H/wCK+ofGX4jDTL+7kis9RkluL3AKiLT4&#13;&#10;mGIgwJ+8zrv9VEmCMivtT9rf4kXCeCtR0i0ufLMlrKrs3QDae1fn7cxG3a+8SS3STE6Ytn5LLkqw&#13;&#10;lmLdT/EJl9xszX9N/RQyvD/2nicXUiva8sYxdtot+9b/ABWSfU/IPE6rUhltKKfu3ba7tLT7r3MH&#13;&#10;xNq2reK7tLaLyobS1TZa2r3CRRQoSB1ZgMk4y3cgdAABzRvbuC5bVNN1WW1nRlZpLY4YOmNrjHVg&#13;&#10;MAjuAOhAzqC3udXuZY7WcR4RmnYybQEXnv8Ahgf4ZrOHhNdM1ptQ/tQLbSWzSGaMgrMR93HTPqO/&#13;&#10;Qd+P7Qzapha9b6pUs3LdPt6fp2PynAQqUqXtY6JdV3PQPEusS+IPAcGrX5iN1NYxPcNGRt8woCcY&#13;&#10;6c5r6U/Yt8SReNvgrpoutXiuLqwaSzuFjAUw+XIwjjIHGREYevJyCevPxbdeK5hoI0VVLTTS+VAo&#13;&#10;zmQsCxGPUkH6k+vX1T9mH9qXRP2d9MuPCGvfD6XVLW51KS9vNV0i9BmjlMKRmFY3IinH7pBuEkaf&#13;&#10;ex5gwzfzFU4Zr5DmdehJe5zPl84vVfgfrcc2pZjg6dRPWyv67P8AE+2ZPCMN1ukEa4P8WOlVbjwG&#13;&#10;hT5YSzYOeMcf5FZvwj/aw+AfxS8rTfDXj23h1GR4ol0vVFNtcPK6lvLjWUL5zAKc+UXUY6nNepwx&#13;&#10;W04IPUdDjPb+dN0Y9UQqj6HmM3gKSNjJHFjjh8frSR2vi7SbsahZa3drMBgOJ2Yn67s57cewr1KX&#13;&#10;QoZ2IUqM8A+/pUUnhKMJnyR9cYx61DoQfQ0jiKkdmcLpPxF+I2kyl7ua2vsbhm4g6A9CNhXJH5dc&#13;&#10;102lfGFprlY9V8MTxwmIkyQyh23BRgbWC9TnvwCOOObq+CrMAyPAOnHHFOPheCNP9TkKeF5OOlZv&#13;&#10;AUJbxOqGa42ntL79TUtfGmmXKrKlyqFlyRK4XHbBz0Pt1orPg8MiRCkafKDnG3oenT8P0orB5VRv&#13;&#10;uzrWfYhLWK/E+kIrZUXanQcmrSREAHGfUf1p0MEkjBYlYlsAY5yTXU+H/hV4j1VDcamU062UZaS5&#13;&#10;GGI9l6j8cV9RKUYK7Z8eot6I5y2gM0q28aM7s2FjQZJPsB1rrtH+GlrY2I8QfEK9Wys1Ofs27Ekn&#13;&#10;AIGc8Z9Ov0rzn9pL9un9kv8AYZ0NrrxD4gS+16a3ZrDTLUCe+vGCuR5cYxtUlCvmMUiDFQzqWFfk&#13;&#10;x+3F/wAFUv2hf2ypLnwzPfN4a8IyGRD4d0u8Ja+iZAhF5NwZVI8z9ygWPEoVxKUV65XWnW0p7dzZ&#13;&#10;U1Fe8fYH/BRD/gtbonh23vPgl+xteW080UHl3fi+AJNZ2zMcBLbBKXMo+8TzEpZA3mHzI1/ODwVp&#13;&#10;3iP4leJzqWvaneXTXV01xqOoX0zzSvklpJZJHJZ2PUsxyx75IrA8M+EJdUT7bq2ViIzGirjI9fb6&#13;&#10;Y7mvTdAu7HQvDQi0+ANPdE5ZcfLGMAJj6jJ9fl9KcKcYebG5c3odTqPxo8c6RbSaNoOrGCxtLZob&#13;&#10;CA2cR8tFXjBZCTk8+2e2K9h+Kvx98V/DH4x2klo4nsrrTrVprOWU/vPlB3bgODh+ODjPrXy3HFeX&#13;&#10;3iFLGB/Nlu72K3UburFwOuO2TXtk2v8Aw/ur/wADa58Qrma4s0gjj1Se3BL3UcbASbGKlw5xgFlO&#13;&#10;cndtxg4SUU9Toi27H0jpPiHR/GMVp4pjkFuXBNsHkw0kbKCFK54289ByS2SQBUmseKrqyDWOi2hn&#13;&#10;mlO3aqfd/wDr14h4F+LPhaS9GlaXZ38720Z/fFFRGUHGT82RnIwCO4rqB451Ka4V9Ns4rffn95Kx&#13;&#10;+Udc4H0rBRVtDoqQ5ZWPQ5NV1Ow0G4TX7lotQmUww2aoQV5GcnquFyefT3588+Jfx4+G/wAHvDL+&#13;&#10;JPHXjW102At5cEsgZ2lkPZEQM74AJ+VT6niqfiPx7quvXMel2+oXF2PlEspB3Tkn7igdFJJ471+f&#13;&#10;37YPxpi+MPxVe20bUBNomgK9npbRuGSVyw8+dSCwIdlVVZSQ0cUZwCSKznhlUg03a4lPlZ734y/4&#13;&#10;Ki/D3wYLuH4ceHNX1ydvlSaSYWVtIMctuO6Tgk/K0a5HcV4n4u/4KL/tJ+OUaHS9dsPD1uV2tFo9&#13;&#10;gu6QepkmMjK3PVCnQd68SvdPWZSUOfTnFZ9m/lPsA5yMilhMmy6lryXfnr/wCKuKxEna9l5G7rOv&#13;&#10;+IPFeqza74m1y61C+nctPeX9y0skhz1LMST+dV1bcGjOTxxkVHFLnAHHFTRjcvUZzXtRikrJaHJu&#13;&#10;zpfh5o6as06sAWjKZ57c/nXUXfg2KIRTLByJ0Kg9jvHNY3wTgebxZJaRqWMloTtJ64ZT39smvaNc&#13;&#10;8H26eHTeu+JY5UKx7epHOfwIry8bPkqNI9DCQU0vU0fDvjiy8PW6Lc3GxVUFySOw6113h/8AaAgu&#13;&#10;8rpem3l2GU/vIbc7CucZ3H5fXv6+9ePaBpEV/dNda5c7rZWGyAr8rH/aA+99PavQLDWLSPy5Ll85&#13;&#10;x5aOnAHGDtHU9OT+HQV8fXwtLmva7P0TB4uvyWvZHWXPxp1SZQX8MagNx4JhyAPwJrIj8dX/AIs1&#13;&#10;q28MaJpl5LqF9OIba0FuwLse2TwB3JJwACSQBkVde8Yx2UQRfJaRic88KOOfrjFan7Nnj3Q9J/aM&#13;&#10;8Marr8qyW7XcsUjSt/HJbyRIAT/tOPY1kqEY03JR2R1yxkpVI0+bdo9w8G/8E99Au7Ndc+PPihLw&#13;&#10;Sxlv7GsJHSMAnHzSLtdj0OVKgHj5hyfY/hv8Ovhj8KdH/sL4eeE7LTLMyeY6W1qqGSQAL5jEAbn2&#13;&#10;gAseTgZJr07TbSw1jSFuTtdXUbGUdVIFeefEjwN471TVMeEfFdtp1vlTLJPYmaXGcMq4dQDjoxB+&#13;&#10;ledKdSrpKWn4HsQoYelK8Y69+pQ1XxP/AGRcvNKyOdoYs0oUZ3KeT1PA6ehrnPHPx2+GtxpJ03VP&#13;&#10;EunozxgRo14qnngEZPTt+VY3iP8AZC0nxzI83j7xDrutxEhhFqGqyxW7IedrW8BjikGf+eiMcGvD&#13;&#10;f2qv2JPhd4e8JW+oeFvCdlpRhuoUkm06JIiY3O0k7cZIHI/X378PRw9SSU5tX7LRficuLq4iMHKn&#13;&#10;BO3eVv0/U+5v+Cen9jW3wb1cWtyqR3PieaR2JVllLQwAZ9QQMY9a+L/2c/2f/EH7WP7WVj4B+O/7&#13;&#10;THiHxbq+kXF2dQsfEi3F2LK30y7spDao9zO4eC6El2m1QnkvBuKSBl3L/wAEnPh98XfD3ijxtqM+&#13;&#10;tXTfDuwu/wCyFs5L+QRSa+VjlEscYyAUgjbzDlSVubcfOBlF/Yy8Z2nwz/4Kla/aRW5dJPE2taWg&#13;&#10;i5Kh7t4xwSMgEAnnOAcZPB+hjiMXlVfFYWUlUVJJxa/I/PsZgKWZRoY2EXB1pNNdraH6afD/APYl&#13;&#10;/Y4hvjBqH7I3wvZYwE3/APCBaeTj0z5Ge3evavhb+zD+xx8LtXtfHHgH9nfwJoOsW7b7XUND8GWl&#13;&#10;vdQEgqSkkcSlMgkHDDINczc3XiKGyhbwyI4ZbiISbmQFtoPJG/hRweCCSAeBgkXdP0DxVqthPqms&#13;&#10;eJboEqAIIrh1U9ecLtXr7evIr57/AFwzCteNKkrrr/TOqjwdSmueUnb7j0n47/FjSNC+CPizUIPD&#13;&#10;sV1bWnhm9muV1IBkljSCRnVoxwQQCDkkEEjFfyw6D4l8Obxb6lrJiDN8zeUzYHXsP85r9yf2v/2B&#13;&#10;/GP7Tfw4j+EfhD9qLWPAo1a9MPiGWPS1v4tSsnRl+ztEJoZCWbDNsk+ZRIrJICNv4oftd/sn/Ff9&#13;&#10;i7466r8BPjHaRDUbJI7qw1G03m11axkz5N3bu6r5kTbWUkD5ZI5Iz80bAfR8NY+eY8yxNT95/L2S&#13;&#10;+Vvuv5nl5/lUcqqRjSj7vfu/v/OxHpuvaVq7uLC63sgyw2lSRnryPWvav2fv+CgPjf8AZO+B/wAW&#13;&#10;/gRovgqw1bTPiv4bOnXk97CjGy/0a6t2dQ6MGBS5JZeM7ACQK+bfh7KkesOpIDNbNxnvkV7J8OdQ&#13;&#10;0iPwvr1rrEBkgNhcIy54DSwPEhPp85Wv0Th7JaedZusHOfKnGUr2v8MXLa67Hxma5hLLsC66jzO8&#13;&#10;Vbb4pJdn3PB3YvksAfmzimMOMglc8fh/n+dPKnAI55PU0yVtsZY87QAc1yPRnXFn6Sf8EZfjl4N+&#13;&#10;C3wW8X+ONallm/sB9OivraxYmZZLmXV0iHQkZViwPT5D6Yr6Muv2o/j38Z9QaFtI1rwR4V1e2JtN&#13;&#10;ZguU+2XEiASKu6ZWZo3UGNfJQZeaMDG4sPzj/wCCdX7Z/wADP2XvDHxI0H41+HPEF63iK+8N6t4f&#13;&#10;m0KzgnxdaRdXM3kSrLNGAkouSu8E7dpOG4FR/tA/8FVf2jvjW0/hv4az/wDCBaBI5GzRrppNRkQj&#13;&#10;nzb4hWUnL5+zrArhyGVsknTDvB0qMnKHNNv5LY9OhWwVKjeceaf4I+wfj3+0f+z9+zb5dv8AEj4i&#13;&#10;6hqWtvaRSXng+0gV7prlXSWOSaDcrREEtk3coLLMXiVgpB+zf2crj4d/Dr9lHw1+0RfeDINM1LxN&#13;&#10;4cs9Vjsp1JnhkvYUnis9xUEGNWSN2VVBELOUULtH89OlaXqmtazb6NpNhcahqN/dJFa21tE0k1zP&#13;&#10;I2FRFX5mdmIAA5JPHWv2rtPiN8dNV+B/hy3/AGo5bTStW8O6YFv7XTCqQzSGPG6VVco8oiIRtnyB&#13;&#10;/M2fKwz4mf46tDDJR69F/Wx7OSYavnOM9m1aC1du3b1ZyPxq1Kfxf4rtb/xRd/ab2/vfM1GYrlXU&#13;&#10;EFh7L0XHYYHHFfSHwov9LPhS3ksplHmD7y9l9f5V8fWOvax4+8RT+I5dGuLfTzGBpTSREedCMkTo&#13;&#10;f4kdsAHAzs967n4W/G7W/CGnf8IveIWWMt8zZ9SeP09uPz/M8RdSaerW5+qqjS5EobLY+mdU1SV5&#13;&#10;ZDDMWydp28cVyHizUpLed4IrkklMZVvmHv8AWqXg/wCKmkaho4vNTvEjbaxPmHlR6nnn68f1rEfx&#13;&#10;DZXllc6/JdgRL8xkY+vSvKqxbdjSlT5NzmPiX44Hh2yNxdzuEQ+ZNMpJZI15d/X5VDE/nz2+GdV1&#13;&#10;C51/XbrXtQfM17dSTzsBj5nYsT+Zr6y/as+INl4f+C8hsZduoeIJBaWxVhuELAGYkHquwFD6GRa+&#13;&#10;S7KMyMvQk9QDjNfU8PUFToSqNbu33HwnFeJVTFRop/Cr/edx8OVcMsZYYzyT/n/OK9Ihs45IAn3/&#13;&#10;AJOQemK8/wDAMBN3Htxtx82T37Y/WvTLJdsQ39QPSvpGj5MPAHjDxL8GPFdv4n8N3TpbLNuljxkA&#13;&#10;DPGOm088dic9ea/Rv9lj9qjQfjFoVrZXV0qXuACksgR1YDOwjjd2PGevUCvzuFmtxAVljypGNvYi&#13;&#10;m+CvGPiX4I+J4fEHh6SQW7TKLgKSP3ZILKe+3AHTkY49Rw1KfJK8TpTjWjyy3P2CJjuY3WIfPGpO&#13;&#10;WH3eev5Y598e5xvFXhrS/FGlSaVr2lQXkE0ZjmtrkBkmU/wkHhgehBHqK8u/Zh/aj8O/GfwtBEdU&#13;&#10;iN9GqrLbs5JVzyULgY6EY9Qy5617NcJbyK64+cKVVs84IHQexHfPqOtJNSRg1KEvNHndj4n+Hvg+&#13;&#10;zl8E+AJNLiewmgtv7MsXVXtS0kUQxAp3v5YkDMkYLLGmCMlEf5SH/BKD4MWeprb6x8a11zTJ7a71&#13;&#10;CK28QyPYM9tY3i215CyW7LlYJJbeOZZfL/eb1wo3LF6X+058A734ZeNLb9pH4VeLdVsNUGoRPrsE&#13;&#10;V9OwubdniRpVG5zb7FVXLxqxxDwuQpXM+L37SNp4M8AeK9d+Hmvz/wDCca1cCS38OeGrFtVmOswi&#13;&#10;AXe2e5DvDb3FpfWrN5flCPE4VZJJJJG8aVbFYbOKSrRUqM2op2+Fu2rtd6bt22T0vZn09bH1cq4f&#13;&#10;lXy3ETj7W0akVu5RV7abxd3y6rfUz7P4OfsZfA/X9P0D4n+C9ChtrKE29nb3ejpDaw25RUjV7eHb&#13;&#10;9qQiF5EeTzCjO21hkEfnh+0F8E7i3+NOp/D/AML66vifw9c6qo8MX167SQatbCRywg02wAfUHhZl&#13;&#10;RmJb5oyVBGM/UH7N/wCxz8W/jFca7ffGj4U+KvCOizSMlhf6ffWivNE8asJZ76dHDtFsgUNaJG4/&#13;&#10;jcBtg9+1LXPgl+yv8MIF13w9b2Vvqeql9RPg6Jz508luTItzqMx+03yFlkcTyNKxZkDFVChfpMw8&#13;&#10;TeB+BM3ll8ZSxOJkkuWCShzPZXbu3/4Dpr2v4uD4a454tw1JuTjS+ypScmlrtHaOvTXU8J/ZB+Ef&#13;&#10;if4VfBgaH4xF4t/d6j9pT7bBbwYhFtbwwmOKE5hjKQqQkgWVTuDKMYr67+FPx38O+MNBHwr+PLRz&#13;&#10;xyRmO21a9chZF7CaTIKuO0uQehJByx8U8NfGTwv8YNV1y18JaBHb6bol+kOnalBavFHqtvLCky3G&#13;&#10;18lXDM8LDc2Tb+Z8nmeWlu+s45omj2jB6Zr+RuMs7XEXE+Lxsqap+0lzcqd0rpdfz/HU+0weXyyz&#13;&#10;Bwwkm5OCtdqz+7oeU/8ABTb9lP4g/AnwrqPxBsFl1Xwgw8o6kqgy2DSnaiXKgABWYqiyj5S5VTsZ&#13;&#10;0VvzRi1/SZbK6j1G5IVZmICXKx8naVySrAjBPHrjmv3J+Ef7RFho+hyfCD416RFrHhO8tmsX+1Ww&#13;&#10;n8i2kUo0UsbAie3KkqYyD8hKgMuFHwj/AMFT/wDginf/AAmU/tM/sJeGbrX/AAjfxmbX/BOk7rya&#13;&#10;w3fMLzTwNz3FqwxvhG6SJsOvmQuwtf2r6P8Ax1lHDeeLC5hP2bnZRk/hfZN/ZfZ7PbR2T+G46yjE&#13;&#10;5ll37qPMo3fmfAdt4osk1GbT9JgllN5CYkiQb2JPJxwMjAOeMYJ9K1rXwp4rvLi21+7NjpumyQM1&#13;&#10;icJcCXDG2cxrn962+KYs2RGrwyLlH2oey8F/AqX4XXN/rnizVNP1XVZrBYbCPQtQMtrZmRYzI7zq&#13;&#10;AJ2UeZH+4JiZgksc8sY2yZPi+01e5EmoHykVPLiWOELGI1VNqRxxjAWNUjChVAVAFUYGBX9a8Q8U&#13;&#10;YZ1FPC61NdfsrovV2v5Jdz80y3KKyTjVVoaer6v0X4mBe6J4es5pmjikWPzXZBcziWTaXJAZwFDE&#13;&#10;AgZCqDjoCSTz+sa1Zw7orEfL/CR3pdastUZTgtx1X1rBnhlSQmQE46k1+aYnE18TVc6srt9WfV0a&#13;&#10;MKMeWKsh0t7JM2GbCMCCpHUGvQvhR+1T8c/g48Vv4M+Il79gjES/2TfyfabXyoySIo45dwhU5OTF&#13;&#10;sYjHPAx5xDEXGzjO0nlgOgJxz/8ArJwBmhUZsOATk5AI4rlZtex9r/C7/gq7bRolr8Y/hnIJAPm1&#13;&#10;HwxICsjl+B9nnceWgXq3nOxI4Xnj6Z+En7TnwN+NW20+GnxO0vUbxvMJ0ySQwXmIyA7i2mCy7ASP&#13;&#10;n27TkYJr8lVVlG4L+RpLqwivLdre5t1ZGBDKRnIPY/4Vm4q+hSkftZb3CNjOAevBqbyoZI87Q3PS&#13;&#10;vyg+HP7bn7V3wnuDPpHxRutatvOaWTT/ABS5vo5DtwAXc+ciDrtjkQZHuc/SPwj/AOCvHgjUDBpH&#13;&#10;xv8Ah5e6Ncloo31XRW+1WxJQ+ZM8TYlhQMMBE89sHrxU+8h3R9rWtqEJlglaMkY+Xrj60VxXwh/a&#13;&#10;I+DvxqsPtnwr+Jel6ufIE0lnBchbqCPdtDS274liBPA3ouaKfMQ9D6W+Kv7cv7MP7OmjX1xpt3Bd&#13;&#10;z6eCk6wOJJd+0N5eSfvEFSAcDBzwoLD88f2sv+CzX7QPxnkvPCnwrvk8K6PIDF9ptdst5Iu5ud7D&#13;&#10;ZFuQgEKrsCMrIK+U/Fni7xx8R7xUuXaPT0B+yWKSbIYgTnecD53PUtjn0A2qLmhfDeyht1udQkLu&#13;&#10;4x5YBxn0Pc/pW6oJu83cyXKtjitdj8UeM9Rub+5ea7vb26abUb+4laWaeRuryysSzk4ySSTn8Kv6&#13;&#10;F4AsNEjW91aVZZVIOedqn2z79/5V3uo3Xh/w5ppgRVUhP3cUa9COPwry/XfF93rU7wIDFCDwnHPv&#13;&#10;+NbqSjGyM5fEaWu+LkVnt9O4CDBfBx0/+tW98MLXVdX02KZY5Jw2oiGGOJd8jt8p2qv8ROQOP71c&#13;&#10;d4V8IeIfG+t2/hnwppFzf39w+23tLSIyO59lHt37AZ6A1+gf7I/7Kmn/AAG0Syv/ABhDDc+KZC8r&#13;&#10;iMLJHpAdeu4jBmxhcj1IXIyW+W4k4qwHDmGcqjTqNe7C+r832Xd/dd6HbgsBVxk7R0XV/wBdT5V1&#13;&#10;z4O+N/g98VvB3hTxtBbi+1H7JqTQQy7zDG8zJ5cmQAHHlNkDIGfvGoPEhA8B+CLWK+Znj/tAsHOV&#13;&#10;DG5yQB2ypTgf3a9u/bM026uv2lPD+rW0srxWfhKBRcADdvSe5+Y5HzZLDsc5714V4+sLjw/o+naY&#13;&#10;8uX03xFqNvljkgILYfjnLVHDuZ184ybD4utbmmtbbX1/yNcXQjhq8qa2T/yO5+G2o3Nnf3Ei2yrm&#13;&#10;zJPyg5+dOM9q6Y6rfXzC2eU7X6jH6cfj+dcd8Krl9TS8nYkGJI0CbR/EScg/8A/HNeg6RY6Bo+n3&#13;&#10;fi7xlqY0/RdLga41e/aMv9mhUEsQo5dyAQqKCWYgAV9BS5YU7synJyloeY/tc/FmH4RfCdtL0u9e&#13;&#10;LxD4kR7XR/KlKPbW64W4usgEjg+UnzI29y6sTAy18Ow2LM5YLn5s12Xxq+KWu/HT4nX/AMRdZtmt&#13;&#10;FuXEenaaZS6WNog2xW6nvtXGSANzl3wC5rJsbIFgoUE8buOvr/Kk53QktSrb6MZYz8gPPHFc3rlm&#13;&#10;um6tJGyDDAOBjoD/APXzXqGkeHzNGIlUjpjPb1ql47+F8+q2IvdNVWvIFOF+6JV/u57H0J47Z5yC&#13;&#10;lXUZ67BUpScbo86tim/cH5HYdK0LYZO0KDnqQazIQ8UzW06mORHKtG4wyHuCOx9q17Nol+ckYXpn&#13;&#10;vXpx2ON6HbfA2CSDx2l+ZSBb27Ngjrn5cfqT+FeueKPFVzdxw6Yunxw2+8tvbJZwRj6AZ7dfpxWJ&#13;&#10;+x3+zt8RfjdovxD+I3hHTGOm+A/C6319MwISRzcRExZ/vC3S5lwMn9yBj5wRqmzGrWnlZGVJyCcF&#13;&#10;T+Pfp7flXh5g17ZryPWwHuxUn3Kmj3VvAuSqkhiVPbOanutYis2Mews0zA7ufmYjqTjjp0/DPIqh&#13;&#10;p9uLa6+z3EZATggjIz+PtWjFbK7tcGVAcYUMn3RnFeHK3MfWUpt00VpoL+/l3GFpN6nGedvp9Aav&#13;&#10;fDzw+tt8RNIvbgKoh1i3Yuw/1QWRST7YxnHpV2z8uGPz42w27BPr+XHr2HpUul3CNKZ0jyyqSWIx&#13;&#10;tf1P0HNROXutGsIJTTZ+nHg3xn4S0Dwra2sElxLMI1BjYAsAAOfTpjoaytf+LOkW0zXGt39vp0KZ&#13;&#10;zLMwUAepJ6DFc1+ynFpnj/4dW/jO+ukAuLdGxPL/AKs7AdnPPGcfXPtW/wCMLbwvPIitElykfKlE&#13;&#10;wBwOef8AP8q+dhHklZ9D7ZShUinEydX+MXgC+0xbzw94jGsLN8sf9ksbhN2cDJjBCjPc8V458ZdM&#13;&#10;8d+PbVJ5o4NLsYpA8kV5PvkwpB5VDsxyG+9kY6V6lqmvafbK0UVlEsaLj5lUgfn1P4V5F8TPjJYe&#13;&#10;IZ28GeEbkapfxyRpdWVgBPLECwBLhclBgHlsAYrsi3ytowTinqfY3hL4H+FvgF+zx4e+FkkYjnW8&#13;&#10;87VbwHm41KcPJPJuABx5rsq5+7GqLnCivmn4L/8ABMD4/aR+2tdftSX/AIl8KDwppnirVdevks9W&#13;&#10;uZL+eC6luWtY/Ja1WMMP3e8eaQoVypJOD92fFHQoPiB4NuNPhAaRSsikHILK27A9zj9apfCW9dvh&#13;&#10;14xhZtrw2VkJyh5J3yliCPbpivG4azOpipYlVZXlNTbvvte/3nzWa0ZUsLQnSXwTWnRXaS+863Tv&#13;&#10;DXma1IG1u6ljg8Pwzx+bP+7aVpJcoODjHl89/n967bydPstJmiu9Ql2RiJViD/K25NrKQOvzHIxj&#13;&#10;kD3rxW01jWZmudNna7RLu2dIYprc/IjQZAOT83zs3IxkH2Br0TR5bTUkkmhsrmHcyM2ecsAgGTns&#13;&#10;V/mO9ZRqUqcW4JK/4ndTjm1aSjJ6HQ6VpNn4juRZ2tvGh85ZfLfHzKXbaQD7sCB/9avgr/g54+Df&#13;&#10;hEfswfDH45XUMg8Q6N48bw9bOpUJJZXtjc3Ugl+Xc5SXTkMZ3YX7RNwS/H6K/Dq1aGVp7S1lkuYx&#13;&#10;lCeVUk9WPoOw9T7V8a/8HK/h9fFP/BPK2nt5F2+HPHum6lOAhJAaO4tBg54OboevTHU125BiU87o&#13;&#10;uD2dn89LHJxJRVPLpUnq0r/Pc/CjwREh1d5mU7RCQhVgMOeQCDyRtDdO+Oxr1/wkbuH4O+K7iO0R&#13;&#10;w4htvMABbftkuFzg5x/o/Hblua8s+Gdw0FlrsBbrpkb4z1xdQgf+hV6J4QBf4YeI7qGaYyCNvMVG&#13;&#10;wNgtLok9Cf4jn2B9a/prg6nycQ0ZL7VOo/8AyWcf0PwriB82WzXacPzizycxsEBbHByM+v8AkVl6&#13;&#10;neNKfIibGPvc55+tX9QvNqsiAAf3s/X8qy9u5ixHOfWvlZv3j3IqyI4EL4Cj73TPatG0gSJMDbjO&#13;&#10;TmorNFRs98YXipy6qpTdjPAHNJIo6D4V/FfxR8DfiXo/xX8EyxJqmjXRmtRMm5GBVkYEe6My56jO&#13;&#10;RyBXrfxd/wCCjvx9/aH12DwZZWKae+sTx20Ful4zvLJKwRQrttVckgZI6k896+dtRlY7UA6nvXrP&#13;&#10;7Gnw1uPFXxJh8Z6jYltP0ZHMMksQKSXRXCqMjBKKxfI5VvKPcV5WZRw1Om8TUim4rT9PxPeyXF5l&#13;&#10;7VYPD1HGM3rbt1d91p2Z+i/wyuhong/SdAbVbu/lsdNt7OG71GYzTSwwxJDGGY5yQiKMDAAUAAAA&#13;&#10;DP0621nxP4x1bVIowunwTm0tygP7ySPcJnwQCMSFo8c8xZzhhjlvDfxYltLKLw9DbiPVJW8qxWSE&#13;&#10;spl/vHkfIoyT3PPfAPf6Ddx+EbGO1lulhs7K2LSzTueEQZMjseScAkk81+XzVTmlJ7s/YYKlGKUd&#13;&#10;kjmtYfW7/Wx4XhknjKRrJcJG/wAqgnC57c4Jx+PcV0HhDw5418XandaYutSjS9Iljiuw3edkWQRj&#13;&#10;I5wrIxOcfMoHfHP6p46bwppt74om0yaa5vJTOkB+V5pGAEMAOPvY2RgkcYJPevRNI1fw/wDBr9mm&#13;&#10;fXNb1SNrm0hn1HW3jKI1zcuTJJsBIG52JVV9SoHYUne22vQwlNWcm9Op88/tWeL5dW+JCeCre7Se&#13;&#10;x8OR+RFKsgbfO4VpjkDjBCpt5wYye9cBpjhpVQrkE9OelVNU1q/8Qand65qUoe5vbqS4nYIFy7sW&#13;&#10;Y4+pNT6K7GcEHp0r7OhSVGlGC6I/LMXXlicTOq+r/wCGPSvh2h+0uLgKgVgEJ78D+pI/CvWtf8Ia&#13;&#10;74QuYbXXYETzYt8ckT7kYZ5AJA5GRkY4yOucnzHwDAZItzcHbzX1t4v8HaR470CXQNYkmjUtugub&#13;&#10;WQLNbyD7sqMQQGHoQVYEqwZWZT30abqRZ59aq6cl2PEYNy5DAA8EZPaprzTorqNkmjBBGMEcHjGa&#13;&#10;s614W1rwrqJ0jWmjeSL7s6JtSdccOoJJXPpk4IIyepI1aQDPJznGev8AkVy1ItSszaMk0mjO+Hfx&#13;&#10;C8U/ATxla6voVyRp6SDcqlgIxySOo49P7uTjj7v6KfsqftJeHfjV4TslGpq90cbo5X2sh3lcNx94&#13;&#10;4JHAzg/c6V+e19p8c8LQzJlWBBBHaqfw0+IXir4A+L01nQJz9jmZg6MGbAK9MZ9gew4xnkY5ZxcJ&#13;&#10;XjsdXu1I2e5+sHjbwhYeM9AvdA8V6Uk9ncROt1bzwmQEHJPCnJ6/wnnt6jwfWPDnwa+EXxv0Twd4&#13;&#10;f8V6J4E0q2sbnV/EEzaKLgyztIr207KceZlrW5jKklWNxl1bGG7L9mH9ovRPiz4ZtoWnthOIEjJL&#13;&#10;AOXXOYyAABjCkYYjORwACbXxt/Zi+E/xgSS/8feFnvdRWHyrW6tp8NF8zBQPmGSr4cZHDEAEEVE4&#13;&#10;e2p2TsdOW4nD4PGKWJi3FX0Vt2mk9U07eaPQPGkfhH4m6ZJ8QNO+IAk0S1glKX/iKc8yozAiCEje&#13;&#10;pz5Q2sokPmq3zbwW+SvjT8WPhxrRm8N+FPBcnjW6ZyGit7L7XGGRh/Ef3QZWXlcs4/u9q9Q8Dfsa&#13;&#10;+HvD/h2fwv4x8Y6p4i05VEctndSDa8ZhVFjkEaorqFH3GUjLZA6V0Wp+DfCXhfS1tdF0GxtERCYU&#13;&#10;KBcuqkjcSDkg7jkZ4BPQV+TZv4QZHnmdxzHETmne8kpP3npbV/ClbaNt90fW0eN8RllKWGwfvQWk&#13;&#10;G0k0vNLd/wBWPke51P8AaM8DXF1488aeBre50B1Rf+Eb0e3ZtQtDuZnmT5xHIvLZQIhYlSCMDf3e&#13;&#10;h61onibSI9a0G+S4tpwSkqeoJVlIPKsrAqykBlZSpAIIq/8AtQeHNe1/wvLYabcXUNrMjBpLW5ZG&#13;&#10;3NgKCQd205JyOn48fGVtr3xc/Zr8RyeIfB7Ld2c120usaRdStHa34A2lshWMcoVQBKoP3RuDqu2s&#13;&#10;uIvDHLZUFLJ4qnUgrct9J29dpefXr3PNoZ/icTUc8U783XsfXd7Yxyggjiuy+Dnx01f4VxN4R8S2&#13;&#10;J1fwreOwudKlCt5If75j3cYOSSh+VsnpkmvN/hh8UPBvxd8LxeKfB+o+bC/yz20yhJ7SXALQzJk7&#13;&#10;HGRwCVIIZWZWVjv3dkjoTgYCn8K/GatCrh60qFaLjKOjT0aZ7Huyjdapngn7fP8AwT/OiG5+OH7F&#13;&#10;1rBr/hhLrf4i8EiTFzYRylnWa0Y/dX95uMcmQUUIDC8biT4ntLrw34uhuYtNnAurWRk1DTrpfLur&#13;&#10;ORSQ8c0RO5GVtyk8ruVgCcZr9U/CmsazpUo1vSr9obiJnhDgA7kU7CjBshlIUAqcg4rwP9tn/gnl&#13;&#10;4O/abu5vjh8DZ28J/EawsG3x20rpFd+WhI+6S3l4yCy5ljUYIlSNQf2bgTxRrYJQwGeSvTWkaurc&#13;&#10;e3P3Xnuut1t8rnGQxnerhVr1X+XmfB+s+DIXVmSMcHC+v4frXLav4HkjJ/dK27/ZwSc+/wCHNbU3&#13;&#10;xm8R/DXxFJ8Pf2kvBN3o+rWoYT3qWYGSAF3vEmVcMVkYSwZRvlCJj5h3Z0TStYtV1HS7u3uYJSfK&#13;&#10;ntLhJYnwdpwy5BGQRweMGv6IUaVWlGrBpxkrprVNPqmtGj428oyaejXRnhl/4MeIkxqQM5OFwazZ&#13;&#10;dJuYRh48bTjhcf0r2rV/CkZQhkwTjnH8657VPBqsCVGWBJGPTH+NZypNbFqfc8xaIx/JJjOeh/z9&#13;&#10;aUDKgueehxXWX3hER/vujBvmyOn9ax7rQriLMioRz61k4uJaaZnGBSmcAioLiwRwVkjJz/nir4hl&#13;&#10;RTu4wehp0drJMR8gJz0XnNIZgXHh6GRtq4wMZDLkf5/xorozYExiRAfQ5TIoqXFMLnssup6VpKbb&#13;&#10;iaNCcZG4KSP/ANYrntd+IVxc3YsNJVo1UHMo4Pp+f+NctJfyzTNNNKSeuW9M9PSpLR4pMyRgtv4y&#13;&#10;vPHet220ZWSLOoahdRIbuSQuW7OcfrXffBH9kL4o/tFakmseCdLWHRVkA1LW7393awYG5gDyXfH8&#13;&#10;KgkFlLFVbdXp/wDwT6/Zu+HXxpufEviv4h6dcapF4XhtntdFgl2pdvIJmG7b8zFTCAFzglsMCOD9&#13;&#10;26P4b046RBoNvpkGm6XZwLDb6Hp6COCBAqBYiEIBClTgLhcYXpnP4vx94nS4exc8swMP36SvKXwx&#13;&#10;uk1Zbydn1sl57HvZbk31umqtR+70S3f+R5P+z/8AsyfDn4DeHpLX4dn7fqlxD5OqeLriMF5TnJS3&#13;&#10;XDKq7udoPQIXZ8Kw9OudJZLU3cqZyC7OowWbGCfqfXryfWugXSo1nVJotqxriOONQoAzgAjgKP8A&#13;&#10;E8VS8UTNLHBp1jE0k8rrFDFEuSWPQAe46D29Aa/BPr+NzLESr4ibnOW7erf9dEtF0PqIUqdGChBW&#13;&#10;SPlP9rbThbfEnwmGjBGpQTxXDLGSI1EkewdyVy7cHnJ98V85fFHTr65j1DUJElWOLXJXWOZCrI0o&#13;&#10;zyp6HEQBHt7V9TftxeHJ4r/wbHbJmWy+3z3l4ku4GZREyAEZwoYYHJzliMBgK8D+IV0ut/DiztZ7&#13;&#10;MRX1vKILl1tgnmCJnMMjOPvSMtxInP8ABbxjtX9P8BSf+q2Gvurr/wAmZ8jmtnjZf10Rc/Z90G91&#13;&#10;HwxCDZmP7XdloZiMh4xtXJODwGDjj3rzT9uP4wf2tJb/AAB8NTRiz0ycy+IpbeYEXFzkbLZiuMmL&#13;&#10;BLjJHmbVIVrfJ9G8X/E1f2afhHpcWg3DW/im+shFpMMke97SRkPnXbqRtwjNhA2QzsMKwjkA+VY7&#13;&#10;SK2uN90zyPu+eSRssxOcn3Of1r7CdS7sjmpQ0uzk7PwtKZjFIccjDEg5HNauk6NbWs/lTruLNlGP&#13;&#10;r/kVpX0vmOv2aL516E9SPoP/AK9RTbZUWaNc9DwaHJsLKLNO1iSBuBgH7oA5zV9ow8O9FxjnGf1r&#13;&#10;It5mZApOQeMsD3qeG7njzHIQGA4bsRRY0TTOe8XfAjx/8Q9Yk134aeFLjVJokjS+tbMgy8narhSQ&#13;&#10;WGMKccjAPTJHvX7IX/BF/wDaa+PniGzvfivDB4E8Meehubu/mSe+uIygYJBbxscMwIGZSm3Odr7d&#13;&#10;pv8A7H9rfP4tk1XSy5mWQLuVeAoGeSeAM9z6d+K/U39mnQfH8Vraya2lrZmTypd0ZE7yxbAB88YX&#13;&#10;huGB3suO3StPrVWnT5YnPKhTlK7Z1nwF/ZR+DP7Nn7P4/Z/+EPhs22jtbP8A2lc3LK11fzyRBJLm&#13;&#10;5kAHmTuFHYKqhFUIiKi/iBrMuqfDXx3rfwt8SJFPe+HNXutLvp0ygeaCZ4nIBJwCUJHJ4I5PWv6G&#13;&#10;dN8PwWOjb0v3luARFDHKFCqzMAqhVHHJr8dv+C5fgn4bfDT9o3Rb/wAFJDFq+v6beS+IHt0CtK0d&#13;&#10;x5Udww6FmIlTeRkiAZJAFcUY+1laW7Oi/s0mtjy/x98IJ7X4Z6P8XtDime3eOCDU1ELFIhIhdJGP&#13;&#10;RQSypnoWIHXrwVq1t5wlun4i+YAjg/5/pX3Z+xxa+EviZ8BPD/gjxXoltc6Xd6Ilhri3JbdHDJan&#13;&#10;bcIY/mUiQI2Rk8HGCAw+af2sP2Hviv8Ass+JbqwvtGvNQ8NyEy6R4iitiVkgO3aZgv8AqnG5Qd2F&#13;&#10;YkbTzgc9ejZ3R62Bxat7OXyPP2uEFlGySKg80D5hk4xgD160mlX6284kyQQccHg8fy5rmre4vooh&#13;&#10;bMT8jZPJ6DnHt2/Kpn1r7PieKQb1bDJ6jjken/1q5HTvoex7aNrs+vf2FvFHinUvD994U0K5j22c&#13;&#10;6yRRyrggPwSAOmGU/i3WvcdZ8NeN7iF7eG8QSFfmlK457YHH8/f2r44/Yq/ad8J/Bv4mv/wkOoC3&#13;&#10;s9St/IeedAUjlyGRmbOVXh1zg8sM8ZI+pPEv7Rd34rgEmhp5Xlg/diIBPrz+VeNiaMqdd3jvqfS5&#13;&#10;dioVcMldOxl+If2XvDN9eNr3xX+I+tahAyjyNGg1NrWzZlycssW13z0Ku7Jgfd61h+MPiN8LfgX4&#13;&#10;Yubbw7ZadpNnCheMRRpHHCuMlgBwOMk/XnrXn/j34yfEHxJrcvhbwfGlxqNtGr3dzdyFIbMOWEe4&#13;&#10;8liQrkBVboN20Mpr47/aE8YeKtZ8Ya9Yaz4mn1KTS7qSwlO1o4hJHK0TFYyTgZBI5bgj5jX0OUcP&#13;&#10;YrNqbdSXJBK+vX0X6nhZtxTgsrbhSjz1G7abL1f6H77Wd1fPpskFjdbJHBUBsbc44JyOMcfl0650&#13;&#10;fhfpbQweI7K+tF23NlZb4HIdD++mGCO54/UV4/8A8EvtZg+Mv7Cvw28V6gzrdf8ACPnT5Z95LO1j&#13;&#10;NLZbmz1J+zgk9ScnNfQWhaDcaVf6hEk6z/aLSDyyB8xZZTxj/gVfMYXhPG5bmEqjSceWaun3TS03&#13;&#10;PIxHEGGxeEVOLs+aLs/Jp77HZfC/wL4dvEewQQ2pjt49lvu++wzu5wNxGevU8k8131h4B8L2sazX&#13;&#10;tvGqIQXkkJOcdueO3TvXkkGqPp8nk3dndLk8A2khH6LWna+N7vTLd/sPh6+vGH+rSQGGMn0LsMj8&#13;&#10;AT7V5uHyHMJQjBUpL1TX5nc85wtObn7RX8mek3fiSxs5msPC0DsZWAZyn3jnsOvX19+DX55f8HB/&#13;&#10;7SHwc8CfsZ69+zl4j8ZWc/jjxlJYPouh2sgnngS31G2nmnn258hNkUiKW5d22qDtkKdr/wAFOf26&#13;&#10;vH/7I/7P2q+M/CNtp8HiK7lW38N6PNDLJ9ow6GaWUxsrlY4SzvgqoLIrcOCfwN+JHjfx/wDE/wAd&#13;&#10;XnxC+KXiiXV9d1y6NxfX97eRl5HYgZbBCxIBtVUwqIihVCqoA+0yPhCeDnDEYl2d1JJbaP8AHVdO&#13;&#10;zPnsx4h+t81Olqtm35/8Duafwk0vUtUuNWsdOtnnnuNLjjhhXGXP2y2JA9TgGvWPDvg3xL4V8CeJ&#13;&#10;4fEemNZb9Avp4FuY8eYsdldK6gDv+9Qf8CFeffs6XE2n/G/SNDk1KwgDzRSXNy99FJAsSlJziWNi&#13;&#10;mSE2jJ+8dv3uK+jf2p9e0nVPDNx/Yeo2k6L4c1ETm1uEYIWks1G4KTjIL4z1wfev2nhfFU451h3H&#13;&#10;dQqRfzjN/qfn+cUpSwFVPrKD/GKPjm6V0HQgHk57fp/nFVimFxuIBPI61Yn+Ukg49OeO1QbQ53bj&#13;&#10;x296+aauz2VsSQnaOc8dv60jScZ/9BFAViApOO/IokBXLDn9KVhlSZWkkLEdOMV6H8DvjtP8JbCb&#13;&#10;R5rF3ikuvtMc1vjzFYqqOCCcMCFUjkEYPXPHn7FPNEakZ7g9jUQVZrgyb/l6bv61zV8PRxNP2dRX&#13;&#10;R0YXFV8FWVWi7SR9F+BP2uzr/it18QaTexTySiPSJoGEiQpkH5xkYLEAsRnoB/CK9E8cftSeMfF2&#13;&#10;hL4TtIAiSsBcXQZg84/u4BG0HjODyOMAZz8nfD5muvGWmWdlExc3Sj5Oreo/HpXrb26idoTkPknY&#13;&#10;+ByPr0PtXyuY5dhcPXXJHpc+rwGdZlXoNTn1PTfAn7RmtaR4mttV+IiS6nbWilrWyUBBHJ0D7eAz&#13;&#10;AEgFjwCcdTmt8efj5ffFe8Sw0a2m0/TPMDyxPLl7l+zOBwFB6Lk88nPy48+IuGALRk7sgAqCfw4p&#13;&#10;oWaclZM9lGAcD/PNedHD0lU57anZPHYqpQ9nKWh6IpMaqg4HcfhWt4ftzI+Rk7SO3Ws4QszbSuPb&#13;&#10;tXT+FLBVAXG3L5yK9ZLU+bTuz0P4fwt5TA5xtz1x/OvsQRhJCV4OTnHHavkjwVbi3hZWYhSvRR0H&#13;&#10;evqvw3qWo6zoFlqmsaBLpd3dWcUt1plxOkr2cjKC0LPGxRyhJUspKnbkEjFehhepx4rdFHx/4As/&#13;&#10;H+jC2+1m1vrYmTT9QVN3lPj7rLx5kbYAZCRkcqVdUdfK7vSdY0G5fTNdsTbXEZwyq25HHZlYdVPU&#13;&#10;HAPqAcge72u0rsBxj37Vg/E/4fS+N9HW50a4gg1W2XNrJPxHMBz5MpALKp7OAShO7DDcj1iKPtFd&#13;&#10;bkUKvJo9jyM4kjDYOM9h0qpqemQ39u8UwVoyPusO1WkS6gma1v8AT5bS5hcpcW1woEkTDqDgkEdC&#13;&#10;CpKsCGUlSCXMFkB9cc8e1eVJNM9KLuZ3ws+JHir4GeO7TVdN1m4i0+S4/fKshVdpJ+TIxg56E9xj&#13;&#10;vX6Nfs5/tMeGfi14ct/L1FTPIihnkfBB3Y2Pzyd+5cgDPAJIHP5y6xplvf2zW84+UqQwJ9aj+F3x&#13;&#10;J8VfBTxUs9nqcy2s00KGWMAs8aSKxiJxgZVRGWHOMc5AasHFwd0a6VFZ7n61vOIECwoxjbIKbjuX&#13;&#10;rknjoTnrjocnvWLqVj9sd5WjCFQTbspHzYHHTgHBHbIB684HEfs6/tD+Hfi54bhSwvj9tiRFK4dD&#13;&#10;uCj92ykYVhu3Y44PXGCPRAsUMnl4wkDsk2VJQ9ejcDA6cdOR1AxtFxkrowcXGVnueX+PPh3pWoQz&#13;&#10;s1lC8s4yweEEF+cZz1+dvoM/ifnH4y/AIapbtaRxo6sEaVWI34ZsOeOuVUgZXqp7jI+yb7SY7mCS&#13;&#10;3tXmdVlbOYyPNPp83JGDxjsBjiuH8QeDIJbeO6gllwYTGHeJt/JIXjbgdD+HLA9a5qtPm16l06rW&#13;&#10;h+Z2t+HPiH+zt4rXxh8Ob5bSWGQJdwzBxb6hHkbUmQHA6sBtwyZJ64z9NfA348+Evjj4bbUNJJs9&#13;&#10;Usyset6JO+Z7GUg4PQF4nwxSUDDhWHyujomz8cfgVb6i8xh0lkE5LCRo8bCOAdvU59uDgd+R8p/E&#13;&#10;z4X+NPg/rlp4w8C6xcaVq0ClBe267nVSwIjk4w6EgFkb5eMkZHPwvFXB+F4jpOcbQrxWkuj8pd15&#13;&#10;7r8D28DmEsPo9Y/kfYXhoRmwmTPA1C6U4XHIncf0/Grv9m3qRpqMUgSZHLxNC53Jtb5WB6g8qeOh&#13;&#10;PU8E+Ufs3ftJ6L8XtM/4R3XLO00XxhZZOp6KjbYb7gM1xbbjkqxJJDfMjZV8grM/qWoaaNStjLYX&#13;&#10;z6fqCRyJZajHawyTWjPjcVEyMvOBlSMHHPY1+J4TK6ODxtTAZtFwk9E/5X380++1j6GVV1IKpSd/&#13;&#10;1PKP2s/2QPhX+2F4RGifEDTRY61Zs0ulaxZKsbxOww+1iCBuAG5CDG+1TgPHGw/Lb46/Bz9oL9hT&#13;&#10;4hT+HG1S+XR7iRFs9W+woLTUiUDOphZpAkincmGxIACynBVj+yGma5c3erDwZ4p0qWDVktWniu4b&#13;&#10;Y/Y9QiRlVpIn3N5bAuhaGQhlL4UyqvmHJ+Lfwb8CfGzwRd/Dz4qeHbfUdPvYGhlNwhJ28FclSGBU&#13;&#10;gMrrh0IBUgqu37nhnizPPDrERwuITrYKX2e1/tU30fVx2euz1Xi5llOGzaDqU/dqrr+j/q/5H5T/&#13;&#10;AA3/AGlPDHjGe38P+OrEaRqk7LGk0YLWczsyKoBJLREs5+9lFVSWkHSvQbzQYHiW6hcSRSIGjkiJ&#13;&#10;YSKehGOCCPTqK4b9s7/gn98Rv2TbtPFvhi4u9Z8MJIBHqXym501ww8sT7AFZWGNs6gKWBVhGTH5m&#13;&#10;reaB4s+F+sXdj4Yv2jihuWE+l3as0ErjI3FDtKnPcENxjOOD/VmQ0sv4tytY/KKqnB9OqfVNbxku&#13;&#10;z/I/Mcyxc8nxSoYyNm+v6+aLOp+F1EZDQDbjcuOByen8zWBqHhPgBFzknqD3/wD111Wl/Frw5qTr&#13;&#10;p/iSFtGuSQD9pbNqxJxkSfw8fMfMCgAgBmOa6K68IMrFp7V/mXgBMA+/I9vyrjxODr4apy1YtM7K&#13;&#10;OIpVoc0JXR45deDGbJMXfoy9D0qvH4OfAV1KnPBHGOvtXsDeCJpkjVYjh7hYFCoRukYEqg9XIUkK&#13;&#10;OTg4r2H4T/sF+LfGEUOteMlbRbCUbljlQfanHyEfIw/d5DMMthlZeUNdeXZDmGazth6bfnsl6vb9&#13;&#10;ThzLO8vyqnzYiol2W7fotz5JtPCUzMTHbE8ctszRX6i/Df8AZy+Fnw9037F4S0i0aV0BnvGxJPKO&#13;&#10;mWcc7SVPyjC5BwByKK+2o+HMnTTqYi0uto3X3tr8j4ir4jU1UapYduPdys/uSf5n5J200zghm25G&#13;&#10;CQcVFpOoCwufK5MbPyoPU8VFLdG2iBPzNzjtjp/nr3qGEu0xJYEklssM89c/1r8zaP0nmPuX/gk1&#13;&#10;r7W/jrxZoCsiJd+Hlu3JjJOYZVUfkJzxjnPsa+6NHszLuuljLhiXJuAcs2eG9gOcdcjHTpX56/8A&#13;&#10;BJrXDH8b9cMecReB7nIYDBYXVoQQOp7+g5619+DVJQr/AGVJnYsVYb/u557HI6jJ9eehOP458XMN&#13;&#10;Jcc1ZL7UYP8AC36H3uS1P+E6K9fzLOrakySCysislxIvDDgZ9faseZZLEJrccsbyvI9vbOeqkL88&#13;&#10;gBBBwMKOOpLbt0eK1rfR7Y3Zj+2Dc6Hz55DnZGBliPoOw54FU/EUo1C9jlEAhsrWPy7K3z0jXpng&#13;&#10;c/xHjkkk8mvBy+j7KKcVr09f+B+Z2yd5HiX7XGjST+F9PvYYpJp5bz7LCI1yT5mHYYHJ5jX/APXX&#13;&#10;j3xHnt/hv4Cu/BfjK0to9N8PXw1Dxde2Ox5Z7zYqJp0bYH7xTujIBCrLLJuyIt59u/a6/aI+B3wU&#13;&#10;+DEPjfxB4xl/tP7bJDZtpFi00tpOUkKrFJ8qC6dYmCHcBEqPJuSRYyPzW+IH7TOu/G28tIdQ0qy8&#13;&#10;P+FdH3yaV4atbp/Jz821pnChp5yuE8zaMAtsjjDMp/prgOOIocM0oSVrOT+93+/X5HyuZRjPHv5G&#13;&#10;X8SPiH4j+KnjO98X+KrkyTXLhYoAf3dpAv3IIwAAqKPQZJyzZZiTzN3b3FteGZ8skhyW759P0/X8&#13;&#10;ul03Q7PU1M2kzNJDkmJplUOEz8u7BI3YxkdAc81ef4d3Oo25WO3JZSNpTp7Y44r61VIbGbjK2xx9&#13;&#10;xAZEMsAJwBna45PqPb3/AMKilhmjIdwwExJ3MuMkHHX6g/iCK63SfB94mWkPzRSGORHHLH/P8vrR&#13;&#10;f+A7trd5kVBGDwAOnuMdex79B+N80bmUoaXRxMd6LNiJw20YyVPuBn9aZc68pjZVBLr/AKsjgEf4&#13;&#10;VuS+GLqSCTzISTGSJF2g4YHHOOD/APWrktcsmsLkywoCc4UEc4/D6/hitoq5ndo+y/8AgnpYeIrL&#13;&#10;4Y3HieLw8lxbX+qSNb6tPlTbXVsY3bYy9SscsbGI/LIHX2Zf1Z8K2OpRxyeGkujBHbkiBRGivHGs&#13;&#10;m9VO3djacKM4GFGcivzx/YV8S+OfFv7PfgzwXqWpTLovhzQtQj0mzQ/IWn1EzvMV6GZvM2AgD5Y0&#13;&#10;zzuJ/SrwVps93cg28dlErQkhLMHajbc43YUn6gL9K5q6eyBPXU6PR7ZjOkepajbTTwZmlTLTkKq8&#13;&#10;OVjIBG4qPTmvxS/4LW6hpXij9vO90/TrRY5fDPhmw0vUBHFsRpHMt+WA9/t4J6855zmv288UxR6X&#13;&#10;bTaxcaqURrKa2aRYNzRl2Qh8jLEAoAep5ByMGvxT/wCCg+gWPjH9sb4jeKbaRZDcalbRRlR0MFlb&#13;&#10;25HX1hbrzjANTh3yzNJJuOpo/wDBND4/6T4a0Sf4Fa2D597rkWoWt5K+S0UULxmBMkgEB5H2kHO0&#13;&#10;EdGr9YvgdqPhn4iaJD4bl0wG1azZJ47+KOR5EwuGJIIkOSV345ABIB4H4D2iap4B8S2fiDS5DBcW&#13;&#10;F0l1bSddksbblOMc8j8Rmv2o/ZDiv7OyPxBjl897n7OsEqTr/pcJVpAi564X5hjj5jjHOHXVveQR&#13;&#10;Ssjk/wBrX/ghJ8CviStz4z/Z11t/BWrSQs50pVMumTSZB5Q/NDnkfu/lXOfLJr48vP8Aghj+2VcD&#13;&#10;VCNc8HT/ANnEnZa6pcGSUYDLsD26rk8jlhjmv2jtfF9jc6TFMUcCZA2JFKlQR3DYIPPQjPris/S3&#13;&#10;a5s9Ts21FVa4mD2kW3GzCrkBupyQT+Ncjk+fQ6Y16kI8tz+YLxTaarZ32qaY2nXdne6bLJFLbXdu&#13;&#10;0FxDNGSGjeJwGjcEbWQjKng8ivVvgr/wUPtfA3gb/hHfGnha9vr6FPKgmiSOWOQBTtLh3RlIOMjL&#13;&#10;bsHleBXvn/BZD9mxvhF+1A3xbsrNYrD4giW5e2SDabW/tlgiuMgIExKHhmDFmd5HnJGAGb88PFml&#13;&#10;po2v3GmxRlI0cNFkdFIDD64zj8K9Shh8LmEOSpHbVGKx2NwD9rSlvoz1+L9pPxTby3HiXRNbk0q5&#13;&#10;8QSte3jR20LM5EsqLkvGygbQOB0wBkjrR8L+JfFHxD8fRR+EtH1bxD4g1G9M0em6Xokd1LezbWlb&#13;&#10;FrFbsJSVRnYbCOGY9zXI6F4k0q20LSdl9pMd1YLeRXEOr2D3CTRzDbgL5Ui/dZ8MNro2GUqwVhq/&#13;&#10;D74zfED4S/Erwt47+BmsJZ+KdDiEen6hp+mRzb7iQ3CH91NGRKSk7J86HOeOgx9N9Q57qEtox5Vv&#13;&#10;d2StZa/8MeDLEycuaa3bu/m9T7l/4J6f8FK7v9knRfEf7Nfxt8JaxB9gjutS8O2t/bNaXFhfSosp&#13;&#10;0+WIxgwQTO4cMEzFJM5ZXWT9391fsfft5+HPj/4d8XeO9d8Gv4bj8EaMt9qrf2ibyN7faZPNUrCr&#13;&#10;ggQSkptbjbgsSQv4v6b8Pf2iPiN8V9S8e/FKfzdS8QO17qOpX16sryOcMAIrYSNHgcCPYqooCjaF&#13;&#10;Ar7z/wCCaVr4d8D/AAq+MvhTxBd2lrca38O5Yn+3lYRIIop0IZ3bcQPtAyWUY3Z5ycfZ0ODcXT4b&#13;&#10;q4jFYWaqc0bSd00nKKaUXa97vWx8xiM+w7zinRo1ouLUtFZ3aTer6bH1D8R/+CxPw98LeNj4V8If&#13;&#10;DGLxbYxWtrIut2niF7OOfzYEl4jktGdWUvtKtggqc4IIrx/4yf8ABYj46eJLQ6D4NfRPA2nXjsUl&#13;&#10;0e3WfUpoCpDKs05ILDa5DxJEwK/eXBNfHXhvR/D1pL/wkVh4Q8RT6hEgaW3sLC2uI4DjrvjOcf8A&#13;&#10;AR0rJ+O3xG8X/D3wanxI0Dwf4dt2mlitxqEs0k18iBgV8xNgEBDsNjpIrbn6ckH9SqcJcN8L5c8X&#13;&#10;WwfM4JXlO8+2rj8O/kkvI/O1nefZ3j1hqVblUm7KLjH5X3/Fs479sv8AaQ8a/FHx6jfE/V9R1lpr&#13;&#10;dZYxqd29xKFyy/OzEAqW3usYG1FcDk5Y+ZeCNY0bxn450nwfpvgzw5Y3Gq6jDZW+p6hFHbw2zyuq&#13;&#10;CSSRYyVQEglsHABOOK47X9f1zxZq8mu+INVmvLyZszXEzct+XT1/E1FbqUQuR9cDpX4RnGIWZ4+d&#13;&#10;e7s/hXZdEktEl0S0R+vZdh/qODjS6rd931be7b7s98/aZ8AeOv2ffi/J8HT8Q/Dfim6tND/tC7u9&#13;&#10;B1EzW0BEMk0kJJIxIsce7aQCQ68ciuE8H+Jtb8Q6b4o0+62GMeFp5Sqrj7ksWf0NcfoWs/2Lqcd/&#13;&#10;NYQ3kYikiltLh3WOWOSNo3RijKwDIzL8rAgHgg81qXPxBhgiuovCngrSdEN5ZvZ3UtjNdytJA/3l&#13;&#10;/wBInkAzxyBn371WU/VsBiqWIlLWPNdW3urK3Trrdjxyq4ijKlFaO1n87u5y93MSyjJxjp71GinJ&#13;&#10;Zj+vSmyF5J9uQfU+lOZt5Chuc8n0riZ1x2HZZgM9c8HPeoZ7lE3Yz8o5C+tEzBAWGMnpz+dRQjER&#13;&#10;LDOTwMZ/Sgoiz/Ex5YjIDUqAzARqpRFPQE1JHBlinGO/vVyKzjztU9eznpUMDc+E0Edx43tIFics&#13;&#10;qSPEEXgkIeCe3UnPqBXro0zzCGMTNg47f1rx34d6tLpnjDT7m2+6blEk3cAqxCn8cNXuDELGyx/I&#13;&#10;oIJySc/p718znXMq8X0sfQZRyujJdmVBCpi8hZQMHp0J5/8Ar0tpBEZWjTJVm+ccdCO35UrxCSTy&#13;&#10;w/rnjJHNWILd47pAF6E7sdT6cV4q3PWl8J6BYWhlbcOM9Tn3rr/Dth5JRVH3j3xj2rA0SAoy7wNr&#13;&#10;cDNdjoaAEKR/D2GK9e1jwUzrNDVEt9h5yuCfwr6tR2cAlsejZr5W01S8YiAzwNueMeh5r6otirqG&#13;&#10;lGMjjmuzCbM5sXuixZ/OAMj05PU1ejkAHz8knPrWfHIV4XgZPPrVqFixySck9+K7Hqci0OY+K/gC&#13;&#10;68SaeNc8O2aPqNqmTCQoN1EASYgzEBWycqWIXOQSobcvk0c6TKwi6pIyyq4KsrqxVlZSMqwYMpUg&#13;&#10;EEEHBFfQStNDcjC7opFw2Tyh7H6dR+XHUjjfi78OE1GOTxdoFni9VQ17FbqS1yirgNtUZeQBVHHJ&#13;&#10;UbfmworgxFDn96O52Ua3Lo9jzJl8wBCMn+EYrL1rSYr+3eC4jDbvTPf/AD+dXLS6jvrSO9s5kmim&#13;&#10;QSQyxkMrIRkEEEgg9iOKfNtkBJRT7EdOa847DM+Evxc8b/A7xnH9l1edbCR0ZDEzOW2hQVYOSoba&#13;&#10;n3sDOcNnPP6N/s1ftCaD8bfCtvbm5Rbzdt8gTjfE+3fsbOCNodef9tP72B+cOuaLZ6nayWd7AsiO&#13;&#10;mCG57Y/kTU/wb+Mvir4EeM4b2O+EWnrjaFQDptAVTu+RjluRgNkZIxteGnTfNHY20qqz3P1cScMi&#13;&#10;fbUbDRAkxfNklSegJ/Xj35Gc+70uGG2X7JOIdhO1FDEAYJI6gAZYn0H4Vx3wG+Pvh/4waFa2thPb&#13;&#10;y3ht+krFGmOVVlC9VGeMDggrzycekJArM8NwhQvhmdWAZSvXOeRzjBHQj89E1NXRyyUouz3PO/GH&#13;&#10;gWC4WRo4RuETBhEQM5HAPI564ycZPqOPGPiv8HV1MSw/ZZNzyum8b2PQnJ+XCD5WwDgZ+XqcH6cn&#13;&#10;tFCHTmHlo6l2kQIFVM8DgjjJUAgEBRg461yHi/wlZ3UhF1BJNFM7xyryfMQ8ZYHPRTgg/L83IJ24&#13;&#10;wqU1LU1p1HE/NX40fA/XvDEw1fw8t19ogl3WNzaTtBNFIqnDoVyQ2cnK8jLdMYr0z9mv9q2TxlBa&#13;&#10;fDv4t3tvZ+KkYRabqyp5Vpri8kZ2jbHMf4kGOSHjGGaFPoX4mfCjTdY065D6fE5lhWUgRAYXdgPg&#13;&#10;grngfNxnGQBivkf49/svokt3e29ogiT/AFq+ZnY28lgvynYv8XXGc46DPyvEHDeBz/D+zre7NfDN&#13;&#10;br/Nd191nqetgsdPDz026r+up9R65pGl+IrBtE8QadHMm5JDBMobaysGjcfRlBVh0K5HIpNC0m8s&#13;&#10;tBWw1fWBfTW7OsNwyMrtCGPliQs7F5Am1WkyN7AttXOK+Z/gN+1wPBFhZ/C79onXpI5LSQw6R4qu&#13;&#10;dzOsQwNt27ZLAfKGnYgMMGQq6mV/o+WaWSc2Ty7ZdhZChO2RRwSuRzjIyOoJGeCCfxvF1cdw9Ull&#13;&#10;ma0+em/hfR+cX+a3XU+jgqWKSq0XZ9f+CjJ8daDpfinRZ9D1OzWa2nBI3HlSCRlT+YI6Hv2I5v4k&#13;&#10;/s8fDXxRrEtr4m8JwyaheSszSjy0eSfYHlZYwUVAGDNsiyAoOAvOO+s9OgnvYIrvPlNKvnbBlgmc&#13;&#10;nHHUDJrFtrHxz4juJdfXwBoulOu+fSpdQuWlnjuLh45JnaNIl8pctMdiyZcqmTHkgf0l9F3CV6dL&#13;&#10;Mcav4TcIJf3ldvy2a1v1PxLxrxNPlweHTtNOUr7aaL137LofO97/AME6fhf48s7ifRvEtzZwiUoj&#13;&#10;Wd2s+CMBkdJYgYyDwVySPX1XwT/wTWuPBc0ltoXxruY9OZSH0x9KDxIWZ3Lxq8rJG292bhcMfvBh&#13;&#10;xXvPiq/8LeAbLU2+K3xw8oTwForY3UVnNbDIZjbLEFmfDEBQS5ChQS5Ls/z18R/+Cn37EXwB8W3Q&#13;&#10;0S18U+IdV1K233WoWWmSgjGdkbPqEkTiPOQPJV0BDHGc5/prFZpwvz+zxMqTktXFyTlp/dVz8kwd&#13;&#10;DiyUebC+1s9movl1/vSSPd/AH7M/w6+HiC60GxI1LYUfWZoo5bg5JJCl1IiXLMdkYVfmPy11H/Cv&#13;&#10;NHaW3+1vJd28Xm/aItRb7V5wcP8ALmXcI1y5yEC5CIudi7D+dfjP/gu78T702dz8L/gLoGmLG8n2&#13;&#10;6PxJqlxqAnXOECeR9lMRxknJfPA4xz4J8Sf+Cm/7cnxMtmsdS+Pmo6Tb/wBoG6to/DUEWmvbkniI&#13;&#10;T2ypM8a84WR26jOSAa4cRxxkWEgoYeDklsoxUV+NrfcduH4F4gxtT2mJmot7uUnKX4Xv95+0urX3&#13;&#10;hnw3p66jruoWun2rSLGLi6lWJGkIZgu4nBJAY4zng+9Ffz43+ta94y1271zxBqlxqGo3shnvL68u&#13;&#10;DJNO56s7vksTnqTmivBl4iV3L3cOrecn/kfQQ8OqSiubEO/+H/gndSzTTTbi5xknYD0GPz/Or1kr&#13;&#10;nhnUkDOMc4zXq/gz4Q6bdamj6N4QSeRyFJmRpEGepIkYqO3btXrXgv4VaNpFqWubW0tGPPkWC7VB&#13;&#10;PbCgD26dq/OHHQ/QlLmeiKn/AAS+j1LSfjpNqrabcrYXOgXUBv3jKwRn5XBL4KjmMjvz24r711Hx&#13;&#10;dp1nKbf7cpY52W1suQw4O7I68Y45wcjNfG/hX9oL4EfDfxjaeGta+IGkWd5dagth5c9+rC2lLBQL&#13;&#10;gxhjboC4JZwAFzX154R8AR65Z2moQ+Ibe5hv0SS2nsSrxTxsilZIW3FWjbdxI3HGQNrAj+c/E3LM&#13;&#10;qjxFDGYxzbnFRjGEXJyafSyfddj7TJqleWD5YJaPd9DWuPFGo22lSJ4dCG6ugscksqYESAjaFXgE&#13;&#10;5OcHPQYHPPn0C6r4u1uK/wBS1R7y2EzBL6TLpIxLqY4VHQBlG44AwOMg7x6N8SvB974GgsFnkRPt&#13;&#10;MnmQwWbFpXZQoKFg3P3gpzkYzyOMfH/7ff7e/hz9mrwlL8N/hnq9nc/EU28S29vBGJoNAikXiZ1Y&#13;&#10;bTMI2zHG3Zkdk8plR/z2nieIsZm6yXKsH7Gs93Je9GLXxSevKrNNvXfS7sj1ksLRo/WK07x/B+SP&#13;&#10;M/8Agsl8bPhrLofh79mjw7difXNN1yPW9Y8mX5bJBazRRxSgAjzJBc+YBnKpGpIxIhr5Y8FeCdT1&#13;&#10;exidoyqMvmdMZPPT3/LqfQ1xHhmx1Dxh4huPE3ie6uLx7q6e5vLq8maSW7uHJZ3d2JZ2LHczEkkt&#13;&#10;knJzXv8A4LSWw8P2bpESLjcY3lJ+RlkYAqQfl5IzjDDg87q/o3JclXCPD9PAxqOpJNuU5bylLWT8&#13;&#10;lfZdt7u7Pno1lmmPlUkrK2i8kS6J4Tt/DFshgmRbeRSQzt82Q2Dnnp1IbpwQCSCB2djpW2CKUR5P&#13;&#10;TIUntxx+f5Uab4f0y1uI4NYuGigud6yrb4LW0gzhs/KPv7gT8pGG4OK3PD1tZ2U40iW6t7weY0Vp&#13;&#10;NAMLLsGTtBwT8hB5AOcjAwa0o4hzlZnpVcOlG8TC8SeDLqwji8Q6eWVXcebsXBVw3U/X6dfc1Lo2&#13;&#10;gWF5DHIrBxKxIyMkseoHvySOOlds+mhrWXS7kERzxHcxbnPHT0PcenNctZ6Xd6drh0W8ldFaYGMo&#13;&#10;pIyTxIOSdp4yDxg89OPRU3Y89wR574l8OXWm3YmW2jSAQ5mRYQpIAUZ9Tj39Cfr5r8R9PNmMpGqh&#13;&#10;hvBcZwfcCvojx1p1u+kfbt2ZY3MdwpGcj7pA9wCfUH+fj2reF/8AhIPHOi+Gmhku4Lm6jMn2ZssY&#13;&#10;RhpUBPUqm7BI6c813UKnOjgqU+SR+jn/AAT5+FOq6H8C/CerS2TyPLY2se1IgvzPtVsbRuIUk5JP&#13;&#10;8JOBjFfX/wAKbq4t3l0q6mZ2hlOx5G3Hb2yT7Y/MV5x+zXrFlrXgu0sNJkNlYWdh5K+W5HkoBjKn&#13;&#10;P3iO/Xk16FommWMt291bTMUkwuDjJAJwTjvzzWNZtyTREb31O48SajZ6hYJYyXjiIkB5IAGIyQv0&#13;&#10;6nvX51/t6/Bq18JftLa1580c6atZWl5aMsRQxAQLCysOeS8Ej5yfv4xxmv0J0fSRZTJLBO6yAgoy&#13;&#10;nlSDXyZ/wUXsG8SftBWuqW0GwSeEbcysUK7pBPc7iPw28jn0rnVRwqXfU6VHnskfnX8U/Bdva3Mk&#13;&#10;kiKFY84XAbkj3GOK/Sz/AIJzfE7QPGPwks72a3hmW0sIIrOGQ58iYI0BIBHBV42Ab0Y49a+JPjP4&#13;&#10;AvNR092t4n80R7oWAHzEjqPy6fp0r2L/AIJ++NoNI+HumW2GZrK5mt7+PzCAkqzySxjg5HyuCM9M&#13;&#10;r610v3lqZyV0z9N/DiE2ImuZFZmXgDoKq395qC3KwW0PzNMqoS+MZPBHvmsH4XeLrXxJoK39hrUP&#13;&#10;kLMkcwf5mQlSeg+mOvf2rtEk0DTXXzHRpzuIaaYbunBC9vr6VyVIpbhGV9j4O/4OGHgt/wBmzwvE&#13;&#10;uokzH4jWYBWFczY0zUN2SDgDIByP7oHevxZ+J0No2pwTJLmdocSAjGFz8v16n8q/Tn/gu/8AtTaN&#13;&#10;47+Ielfs0+H5YpIfDLLqniC5Ubil5JEwhgGDkFYZGdhj/lugHKnH5U+J7m5v/EF1dPISPMKxMOgR&#13;&#10;Tgd+/X6npXsZRFufMtjHGvlpKPcqk7P4ySOvIrqPgpYNqvxQ0K2XHF+JMBv7gL5H/fIrkminI3mM&#13;&#10;c9z+HekWxuJOGkVA2cggnPt+VfW4DELB4ylXavySjK3ezTseDiaX1ihOle3Mmr+qPuqDUr2MfZrW&#13;&#10;+lXe20JHMQGJ4A4Pqa1fDk0Zt5E/su0ZoJY5YJfscZkikGcOr7dyt/tAg9ea+J/Dfjzxl4ba3g0/&#13;&#10;xtrEdvbyKwtoNTljjZQc7dqtjB6f419wf8E5/wBnnx3+3P8ADTxw9j8VX8NvoYENnNHorXNxJI0Z&#13;&#10;cHzFnjO0YGVHzHf94cV+6YfxgySL58Vh5xSV9LSV+i6bvS9j8vxXAGZOny0aybenVWXfr+Zcur+8&#13;&#10;1F5L3W9TnlZI8u0kuSqjuSeg+vSvFv2rvidol/8ADFPDXgn4l28y6jfKuqWOl6iHF5bRssnlTiNi&#13;&#10;ConWGULIMeZCrD5kBHlX7RieKPDvxM1f4ZeMvEc2r3/hjWLnTTf3BkzJHFIwVwJGZkVx+8UZIIcH&#13;&#10;JzmuBU7RlBnvwP1rw+IfFqWeZZVwVHCKEKiteUru3eySV+2rO/JfD6OVY6niquIcpQd7JWX3tv8A&#13;&#10;QmjU4GcZzyDU4A64JPbmq6yYYKxJI6k1IXByTIOBg54H+f8ACvx8/RicchgpwO3NV57hU+UHHHFN&#13;&#10;uJm27VHBAwf6VH80h818hF6D6df6UAKqKkYZjyx53AdKhEgBK5I45x/M1Bdai0rssI9Rg8gUsULu&#13;&#10;GYgqG7g5xQUrXHkGQ7yQ4I4B4/GnFxgIOR6DmnpC8aAED5eSAf8APrU9nYmUiWZsBTzhecUuoXK7&#13;&#10;pdKu2HeuBgMB+FTRwskKq7HkZJPf/Grc+o2FrH5bbXY8ACoowHkErggYwMr9eaLJjuJp13cW+pwf&#13;&#10;YIw0xuE8ncRhW3DGa+jbhI7hP3MwKuRnjjHHGe9fOsRNldreQgGSGRXQerA5H619FSO8LmJihBbs&#13;&#10;2R19R+VfOZ6rOHz/AEPdybafy/Ur20Hky7g+Bg53dT2q1aXCx3EWyMFzKoUbMbhuGeSPxqBRJ5vD&#13;&#10;KJBx9MU62ST7dE6ZZhIMkrj+IcdO9eBHdHtT+FnqujAFEO0txwPT/PNdVpbBEUbsleeRXJ6S5ESO&#13;&#10;F4P3s9q6awcMgI/M9K9prTQ8COx12hK1xcR28a7jJIqhV6nJA4Hevqm2bKDgdOcdM4r5P8J+Xcaj&#13;&#10;b2s2SHuFUjcQeWA69vrX1RYSgwLwAcjHOc11YTZnPit0XzjJPTnjAqxbkKACTn26/SqgcbhznueO&#13;&#10;1Tx/eXj73ON3X1P+fWus5C4rvv2tnGOR/Kp4sbgAAeKqh23g9QDgVY3lmXaB065zWZoeZfFD4RRW&#13;&#10;k114z8HJ5XnO0upacoHllySzXEf9xySWdfuucuMOXMvnrSKSyE4w3Kn1/qetfSG4YDYyccHNeN/F&#13;&#10;T4W3vha+l8VeGoHm0aVt11Zqvz6c+eWQDloDnJHWI9MxH9zx16CfvROqjW+zI5CVA5K+YVzjn/PT&#13;&#10;/JrJ1vR7XUbRra4iyD1ZV/I/XOMc1rK4ILpjG3AwvT0OKZPFmDeqEjkAD1xiuM6ir8GPjT4p+APi&#13;&#10;y2RJ5vs0sojjmiba7I0m5owQD1OT06ZPXaR+lXwD+PPh34x+GbO6t9ahW6kgV/L8xdz8HaSxx82F&#13;&#10;Y46+ozzX5k63oVvqcTR3KHLkbWxgg+oPY+9XvhH8Z/Fnwf8AGNvby3Un2MnfJvdhE8KEMw4OEY85&#13;&#10;IXJBJGcGsJRdN80djTSqrPc/WQ2qi9khgYK8ku4rnKoeT0B9s5OT26DKwNZme1Z5llE4ICLkKB8p&#13;&#10;yAckYzubvxjrgVxfwQ+P3h34veGLN3cx3dxC7Wt1ncspDHKsMfK/XG7HQgetdm7G5DoVWVFIzLkE&#13;&#10;RnH3jyMckEY+vHBNKUZK6OeSlB2ZzPiLwzHdpO7qYWkVwmJTlckBwvUKCFUc5BOMj18o8efD+x16&#13;&#10;yulluRELiJ0cxRIDjA2srYznnAx1yDjkivddXj+0RTeUQiLFtjUuecZOcdT16Dn05Nc5rujQrMRA&#13;&#10;3lpKmFhkGN75yvXoTzkemM9OMqlNSRpCTWqPgH42fs2WOqWU+o6E8eZrZfLkgzhgwyBg4I42H+8C&#13;&#10;56cZ5T4Q/tFeMP2dGt/AHxQtZdW8F280cEM0EMj3WixdEdRgtLCmeUyXRciPIVYK+0/GfhCOa0+2&#13;&#10;XGmB3jG3JuNzqW5KlgCT0XP+7nPygV88fHD4Q2V7eSuluI3RlkfydzRhfmCgEKA542nn06Zr5/Ns&#13;&#10;owOcYR4XGR5o9H1T7p9H/wAM9D0sLiqlGanB6/metaf4itbqysvEfh/UIb2yufLl0/UoWV450fBX&#13;&#10;lSQSVIIYfKwIYd1VPF+o6rqEDQQ3B2MArxxHYGBPOcdf/rV8dfDv4k/EP9mDxlLaQ2wufCzvJJrG&#13;&#10;kPKrByPma4tmJVY5QxDnOEch1OMpMn1j4P8AGfhT4j6AnibwjrMN7auSu+EnKOMZVgcMjDI4ODgg&#13;&#10;4wRX4fnlHirgqjLB0cRUWEqO/uykoydrWmk7c1tNdGtvL6ClQyrM60cRUpRdWKsm0m0vJvpfscb4&#13;&#10;n+F+j+LbBrHW9LjuYWYkpIvIyMZBHIODjIxgdK+dfj3/AME7/B3jbT5Ev7Yywozvb6nAqx3NqSuD&#13;&#10;g425OB2KswXK8KD9oCyDx7kOeCC35DNRXOmxzxiF4so3GCeDnj8OlfP5dxNmOXVVVw1RprX5noV8&#13;&#10;LRrxcakbo/Dr48/s1fEf9nm/Wz8YaeZtLnuTDYa5bRkQTtgsA4P+plKhm8tiT8j7WdULVwPlOhWJ&#13;&#10;CSu75Tg+tft98V/gJ4S+IWl3Gl6xoVte2l2u26sLiAOknIPToMEAj0IyDnAr85f2uv8Agn14o+DK&#13;&#10;az8SPh1bNqHhS0l8+axZna50iE7i5JOfNgjxnfnzEjO6QFYpJj/RnBHibl3EEo4LHyVOu7JPaM3+&#13;&#10;kn22fTsfC5tkFbBp1qHvQ6rqv80N/wCCYP7NHg/42ePPFGqfEPwtpms6JoukwwyWOoBiRdTy7oZU&#13;&#10;GRkCOCcE/wC2MZ5wV9Tf8EgfhBrZ/Zyl8Q6b9kkn1/WLq7SZrcxSR28LLarDIxALkSRSuvbEpwM5&#13;&#10;JK/P+NeMMfT4nxNHDVnGFOXIkpNax0ez/mue/k+UYKpltOdaK5pK+3fb8LHxh4r/AOCg2m2tt9g+&#13;&#10;F3gN2CqCkuuyBEWTOHBggb5lPY+avuK8r8dftMfGT4krNaat40uoLGdnB0zTj9nhKNgNGypgyLxj&#13;&#10;DlsZ6jmvMpVjlYFmYgHILqQcjgHj3q1DMxYSGTI4Cqo7571/Q8pSl1PgIxS2NK1uHRvNT5Wzl2wF&#13;&#10;A9cH6CvZf2Xv23fjV+y5q6zeGNfe90d5N93od/Mxtycgu0feFyMjcvBJUsrbQK8UhAlBcRgkkjpz&#13;&#10;17U5VJIk87cCOcN1A6VzVaNKrG01c6KdWdN3iz79/aU/4LI654q+DGiaL8Eb2e38R6m0411tStS7&#13;&#10;6NGqgAR9IpHkJJVxuwqMWRGKbfhmCz1bxlrN34h8Q6tPcPPO9zqWo3UrSSSSMxd5HZiS7sxJJYkk&#13;&#10;nJqPRvD8usEtcSeXAGy8hHLdeBj+ZqxrOt2uxNC0ckW8RGQrffI7kjqOOvrj0riwuXYPB1Z1KUFz&#13;&#10;ztzStq7aK78uiNKterXtzPRbLodFoVzCLiNLGIxQIuIYmwSAScn1yep/+tXuHwvgs5vCsUyM728T&#13;&#10;M2qtFGH+xkM5SXG3DIyAKw5Hy9Qa+f8AwtclWRXHQAHoc/5/SvpX4J6ZBqHhux1C8v2MUJmhiiik&#13;&#10;2/I7gshxyRvXfjPXBxlRjLNIc9FLzOzLZ+zrt+X+Rt3Nnezk6HfWJnvY1QeWR8hgK8JM2d24KAAp&#13;&#10;P3GQ56g9R4V0a2tdgvbx7meCP90rv+7g3fM/lr0HPfqcD6VO+n2cOnCzs4gIljxDCuB6DB9RgVFY&#13;&#10;M6lFdiuGGTnjbj/P6149OjGm7ntTrSmrHVXWnQyWolhhUkAlCRgD0/z6Gue+Ifh86no4u7OQieCM&#13;&#10;hmVtpMbH5gfcZOe2Cfaup0DUY721W3Xk4wBnJUj3/CormFFujbspwykjHTJ7V1JnO1oebxraaxo9&#13;&#10;xA8xKCIN+9AUMVAIJ5OGIB69wBWF8MtDt7X4+eF7fVVEUV9ezWkaSAuC88UsKBTyAQ7bQ3QZJzgV&#13;&#10;1eoaLceF9ffToIv9Dul8yNimSA+MjJ75HXPQe9Yvjrwtc6ckPijR5FtrmweOa1mLcxyxlWjcBgcn&#13;&#10;cB0HfPbNdVCaTscdaF1c/Rv9kazv/Fvg1vAXhiSM6i0aC1hkuVj88EkiKPdje7AYCjJZmUDnp694&#13;&#10;Ujlgl8i6Vg8QAKEZwa+Jv2U/2lfBvjHSIdL0/VFt9Y+zRPqenyOI5IZlHluI4yxLw5AIK9BKAcnO&#13;&#10;PsH4e/GiOKL+zJJFuhHGJJZo5QFUAEdect8p+XHGOcZFXWlCMbnIozc/I9X0yKVYknmspFgHMjsm&#13;&#10;0BR15NeCftuppWrePdESMqLkafKZcAfLGWUJ/wCgv+H1rofF3xo0trm4vfEXxHsdJstKUteeddII&#13;&#10;mtyckMWICkFV564JHGCR85/EP42n4w/ECfxdDZvbJHCkGkxXCAyCBCzYc85JLFh6ZA5xz5rqqpLQ&#13;&#10;9CjTlFqTOc8b/DuC5tmiWAMs+ScDOGHAxgdcYPHp6mvGtL8Uah+zj42l1DUdGefRNRbZqscbsGtJ&#13;&#10;RuEdwo7rzhwBuIAwTt2t9KH7BrdtAJph5hX727kAH7vH161yXxU0fwzZ+GLvXPGEFu1pZ2kk15LM&#13;&#10;ANsS/M2eeBtHXPBGfr1UKvK+V6k16a+JOw3wd/wUr/ZY+Gfhm61DVfjI1u+RLHYxzH7S6gjn7Pt8&#13;&#10;xCQMDgEls4wK8T/aC/4LS/FDx3px8Nfs4+G5tAhcDzfEOrAS3BB6iOIgooPHL55LZU5BHxHr8Wme&#13;&#10;LPHep+MV0X7KLrUJbiO3VgVgRmOyLPOdqYXOe2a00e0t4ULP8wGMlOR1/Suypg6c5KUtTjo1Wk2t&#13;&#10;CXXNR1nX9RvPEmv6hNd39/cy3d7dSnLzzyMXeRvVixJNeQagfL1G4iZyGWZwwJ6Hcf8ACvTr7WYJ&#13;&#10;XVwqBojgMEAwK4HxjFHLrE11GjASFSR07YJ/Hr+Nerl0eWo0cuNlzQTXQxSWcEAHCnkdO9SJAzkc&#13;&#10;5A9T92mGFk/eLzg5Iz1FSW6sOUXb6givatY8wsJBEzAE7uOK/RX/AIJ1/wDBWX9mj9kT4AQfD/xt&#13;&#10;8KPFUfiW3WSJtT8JWtq1veKZGdJZVkuIikmCEbCvuKBycttX86gGVuTg54IHWrCTMqhTgdqzqUo1&#13;&#10;Y2Y0+V3PYf25v2tZ/wBs7483Pxkm8CWnhu2+xJZ2Gk2kwkMcau8jPI6pGrM0ssr/ACogCsq4JUu3&#13;&#10;jnmcYB4X2qOa6G9tq7m9ewpqCZwSoIIHcfnVxioxSQm7se9ztJb/AOsaQ3Lzt5YQNxnPcCn29k0z&#13;&#10;AK3Gevp71aKW1nC0szEBVy3GSfoKqzAgWJ41Mk0hRQc5Y4AH9KoNeSajN5Vgn7pePMPU1JL9q1x8&#13;&#10;uWW3U52Afe784/DirltaJHHiNlUfd+U5yPSkBWgsVj+VMHC8jqQfoP8APNWorfuI9pHJIHH19u9S&#13;&#10;lgrHIwAPTn/PWmiZpsiBMdiwHHPWgBxaCMfMmTjAAGef8/ypjC8ujsUMBuPCjkU+CzLEBj/Fyx7e&#13;&#10;vStK1ttxPlKcjjIPHv8ASmld2ApWejLGBM6cEfeIq2tvExARAQQcZ6VdFuoT5/m7ZI696VoMqGIy&#13;&#10;P4fbmtFRdgMmWORGCmIE579MV7l4Z1F9W8M2V26h43sosyKhALbRn9civF7yOMgHy9p75PB49a9P&#13;&#10;+Ft+f+EKtBLNkBpFdVI4/eNgHHTjHH+NeFntFOhGXZnrZRUcazXdHUKq+VtVDjpxxU2mkrfQxq+d&#13;&#10;0qAYA45FV5by2MSqoByeh6j06/55qzoywSarZ5kUMbuLaoH3vnHFfKx+JH0NR+4z03TjJHEFU444&#13;&#10;PrW9pspCruweORWJDGI02BuAa09PmYL949a9ndHgq52fgRUfxJYRPkhryIFcZz84r6k0yXKBWABH&#13;&#10;QDt9a+U/AEqp4r00ZOG1CBeV6fvF9Pevp3S7l1JQ4IPUH/6/+eK68KvdZhibto6GM5BKtnI7jtTo&#13;&#10;2mjZQdo2nByvSqsEwUcdRzmrUe7aQMgAYOf5V1HOk0yytwh5HQYyuOtWUfDDLcn9T6VViI3MgbBP&#13;&#10;qKlG374JOTwOc0uVFFkyk4wTg88UMUYY28Y5B9OlRKxYE5wc9iKkz13cEdOeKjYDxT4u+DJfA+rL&#13;&#10;q9taMdIvJlSOaMfLayscCOT+6rE4R+hYhDhinmcuu0BpMtgKCUB9/wAzX0bfWlpqNlLZX1rFcQTx&#13;&#10;mOeCdA6SIQQVKngggkEEYIrw/wCJXgdvAGsKtqXOnXjlbJpHLFWILGEt1JGCVzklV5LFWY8Nejy+&#13;&#10;9HY66Na/uyMC4LKNyA5brt6Y/wAf/rVR1jQ7bUYASuSMbJUbawPYgjoRxyOeKvBg4bcDuJ9QAf8A&#13;&#10;PNSJDAdu4Bcclfbvx6VynVET4NfG/wAR/A7xFaWFxeTS2iSARE3mBgqwLDcpUPu2egPPGa/Rr4G/&#13;&#10;GjRvjd4XDWesYvDGsVtPEjGNyVHGCcllGCSTg7sN0r829Z0K11W1a3eENuHG5Mkccfj/AIVu/AP4&#13;&#10;z6n8FfFMVjqpuDaABI2ac+W+Hzk5yR3LDoxIAGS2eWadOd1sbOKqqz3P09ms5NLeRWMrCSbMkQXn&#13;&#10;LNuOcjjjdn/ePQ7aS702M2kSzTGZAWVPtDBiOTwSMk9cZOTwCea5D9nn45eG/ir4aS+lcTXcw8uB&#13;&#10;44GUyFshUJDEM2MfMD3APNd7f2yNbG2njkMbBgyNjdxweSenUd/r0xqpKSujkacZWZwHijQbm4t7&#13;&#10;hYUT5cqUZf4jySCG5OCvXJJ9sGvIviH4ZMrS3YJS1UNPPC0EmV4UqAoGc7GbjrwRjkgfQPia4toL&#13;&#10;M+fAI1yvmxqDlN3AOFHQdz2HOTg15Z4sWz1WcBb1xCk7JIysAXlKgKuG+9ncOPVRnvnCtTUkbUpN&#13;&#10;M+XviL8IzqNlLJa2ICDez+QAJZzsVwqkDozHyyw5+ZgVw26vFNNsPiJ+zR8Qk8XeDLgTLqJB1bSp&#13;&#10;jsgv7YPgCRkDbGTcxSUAlGLg5QurfZ3jXw3rVjA2pS27Xe+J4iikPEdoVUlcEg9XxgNyoJPPC+Z/&#13;&#10;EXwDpviGxNpOjJI0JXziyMhYHGABkMvCjnuPQ4rycVg6GKoSw+IipQlo09mehRrSUlKLs0bPwa+P&#13;&#10;PgL44aHPq3hG8cT2cyx6nptztW4tHYtsLKCQyNsfbIpKttcA7kZV69cMpwBzn3r4x8Y+F/Fnw31b&#13;&#10;/hIPCmuS6Fq9vaSiHUAQVRSQ4jkByrICikh8g7SCDzj374H/ALSGm/EVovBXjBINJ8WRBknsEBSK&#13;&#10;+ZM7prYsSSpClmjLM0fzDLqBI34TxTwFiMmlLFYK86G/96Hr3Xn9/d/T4TMY10oz0l+Z6bLBG8Qk&#13;&#10;25xwWrD8QeDLDW3Ek6BSQB5gX045+nqOa6S3JzgYwScLT5oGCqixbuuQP6V+bKtOhU5o7o9Nq6Kn&#13;&#10;7Ovw60b4beGZ9ItobW2hM/l2NtAoVY7dAAoCjgcsc4HcZor0Dw7ocVrpUKY5VPvAc5PJ/WissRjK&#13;&#10;mJryq1FeTd2Z8tJJJI/mIbcjL0zu5yOf/wBdWLGUmUBm3RnqnI6Z5/n+XeqrDaSynGM4A6dqsWrb&#13;&#10;pMbQMMefz9fpX9/H4+acOWXZGB6ZzjA9MD8K09PsYQVub9gzkhmVXwB9e/H+cVStVVZmAHCyBcev&#13;&#10;K9fzpjXks0dwGAAjcqqjPoD+NQ9ylual/r81wDaWb4jHBZRkke/t/wDq6HFVI1d95RFGOOe3QevN&#13;&#10;OljjhU7EHyPGBkdd2M/z/ShURZFUL95gee1Q9FoXuzf0DbbmNpQSzKM4UnA619O/s7EXPhNbeWRU&#13;&#10;Rp5ApbPXaOOnf+tfMunFjcW6FiQyLnJ/Cvpb4AnyPBzlBnZcSlQex2qP/r/5xXnZg/3aPRwC/ev0&#13;&#10;PTtLt0ghFpJLu8tgCCOf4sN1zjggfT3qvq2nxq5dUO3duw3O4jJ6DjFaMMMSPHIsahmibLAc/c3/&#13;&#10;AMwPyq7qVlBAYyoJ3Rux3HOCvFeQm2z1nqR6GfJkQ8qrHLFcccE846cA11EVlbXOJhOqlo/m2tkK&#13;&#10;cHHQdyKzNKigh0d7zyFZ40BUsTjLOq9j2zn61d0iJIUnghUIBIzfIoXJ4yeOCSTknqTWyVkRF6ke&#13;&#10;v6TbXlg8+nxQzyROzWklxF8qjgEYJ5J5wxxgEZBxk8BbD+2jPpesxvItwSYHdypZgTwT1/pxx616&#13;&#10;jGRAriMYCSKAPqFOf1rmvEvh3TbPVJ3t0ZfM8uc4OMO0Y3Y+uP1NVF6ilFXPNdR/Zzv9au01aw8Q&#13;&#10;Npt8kqS2l9C7Bo5F4VwV5XGOCpBIrf8AAPw3/aB8SeH47l/j1qliGQxPHaXLyOzIzKVaQkMxVlYb&#13;&#10;snJGQSMGvQdPtlTUbWLezKbYfK2DjlT/AFI+hrQ8MsLP4zvoUSj7NqWkLfXKEn/XrJs3j6oVU+0a&#13;&#10;YxiqnUbWtvuJhQhGXU4zRfgdf+GCmq+JvGWs61JE+TLrupTTlRg/KASVH1GOmM4Jz6B4Y1qORRIp&#13;&#10;PmQybWIHJ64P1wM/XNdN4utIY7Auq9VbI7HGR/IYrhNPjGl+JXsrVm8uSw85gzE/MHYAfTr+ZrBa&#13;&#10;s0k7Rsd/oXihrSYxKQqSkYUNgZ/zivE/+CkvxluvC3wYh8B6berFf+K7lrZ4jnzFs0AaY5GRgkpG&#13;&#10;QeokP4eo28am7WAEgAgDB7V8R/treINV8V/tOaxpes3JeHw9pNjDpiDjYrqkrZ9SXnc5/wB0dq7c&#13;&#10;JBSq3fQ87FykoW7nl9vEbe3VG4baBgfnTNRnkZV2zYIOXUjtUwHmRrIx5LMDj2rP1JBDeKqH/WAl&#13;&#10;ifoOK9PzOROyKtzNJJgGTjcG3M3Xn8q53Wyhv2wcZxnI69/61tOdtyv+1gkk9TgVz2pStPqDK/Qc&#13;&#10;YyegUGu3BaVfkc2IfuDFRHVSwAz94A8UjSWwbCnBJzweenHNSyIpVOMZTJGO9MeJEjaQDkoWPuQD&#13;&#10;XrpXOFsatyGwI4yePU4NKsN1MNznaMcL3H41ZiiR22svRqtQQRszBlzhN2T9SP6VsoKxKZUtLBd3&#13;&#10;Cc5J57/41ai06JSJJBgenvjvV0RKkx28fvSv4bQaoapcSpErIQNw5GPWm4qKuF2NvdTs7FN0RI7A&#13;&#10;decY/wA9O3NUobS51ef7VfFljBOyPg49z7+9J4fgjvs310C8sjcszE44PTP0rUjlKh41RQFbA47V&#13;&#10;g3ct6DVtVhHUDGAeKhurqCEfP14wBz/n1qXUpnsYyYMduvvWRpymZWuJWZnZjlic9P5UgLKC4vZP&#13;&#10;MXCrgkKT0/AVeWNSpJOFHXHX8PfFMiURW4dCQS5B9+tPbklWJIDDgn2FAFmGMzkM2PLEhGzpkGtG&#13;&#10;2jQRLGiqoHAC8fp2qjp+Z2O88LJtA9tuf6Vt2YBj24GMjoK6KUeoEZjAYELg8c57ZpHjUIerZ6HF&#13;&#10;WpIY1baBwAf6VEWKKyZyAVABPrj/ABrpsK+pnXMa792Dk9Q38v513fwhaOPwzcRC2VsX7HcJCM5R&#13;&#10;O3YjH44HTk1xtyo8suOCGxwfaui+ELvA2pGNsKFjYJjgEebz/wCOivDzyK+pt+h6GWu2LXzOyeVP&#13;&#10;liXj5sMw9fb3/wD1+lX/AA2yDxHp6BlfN/AAoY9N61UaCO4sILucFnDcnpu5PXH0p3hJUvPFVjb3&#13;&#10;ESshvIkK7ccbwMV8XDWSPo5v3Ge2OoKk4PJ4yP8A61WrHCxmPf1OetVoRvU7yTj9eamthsk+U44G&#13;&#10;fevUvoeNHc6XwJO0XjHSMAndqlsAB1OZVFfTOnzbVyR988sG6V8veDyH8X6UjKCP7Wth0/6aLX0v&#13;&#10;azOqhlwCMcgda78G9GY13qdHZ3rx/Mu0nsS3T6flWhZOpXYXG5SenPHpWHp7F7gKf7hOe9aFvyUO&#13;&#10;fvNg/Tbmul7mBrwzjdhnGT0XIGenWrDyEgEYGOuBVOEl9gY56f0qxbkyhQ5PJ/qKluwE0UjqPKLA&#13;&#10;/wB05zkU4Sk5YAcHkE1XdR8r45+lSxFtuSScKTzUrViTuSCQNtPJ4zzniqHinw5onjDQ7nw3r9kL&#13;&#10;izulCTRlmU9QQyspDIwIBDqQykAgggEWldmcDOME4xQWJGCTyRzn3pNLYG7Hg/ib4d658P7yPTtT&#13;&#10;vhfWMjbbDVWUB5RjIWVVACyjBztG18FlVcmNKMLnCDDAgkgA+zDj8z09K9z8X+H7HxRpMvh/US6x&#13;&#10;XKhfNj274mxkOuQRuBAIyCOMEEEivnnwPqtz4h8I6Xr16iLNf6ZFcSrECFV3RWO0EngE8ZJrza9N&#13;&#10;U5abHfh6jmtTajEZcswGR65/z2rP13R7bU4HingznkOeq/5yav2pZoslj12gegp0x5WNhkeh+o/x&#13;&#10;Ncr1OosfBb46eK/gtrAtJ7xpLaIYjtmjLIkeFClBkYb5VB7BUOCuSD+jXwj+MGi/E/wmIm1OBrzy&#13;&#10;IlhnaUuxfaPlPo5YgAd9wPGePzD8R6ba6tA9tdh8I5KvG5VgQQQQRyCCcgjkEDHSu7/ZO+J/jTR/&#13;&#10;GNpZWWrEJLDCZNy5LEyMmc+u3I/4Ee+Mc8r0pXRpKKqQ8z9C9bjVMMUmctDuZvLEkkbZIAx3YDPT&#13;&#10;qCcda46/tJJy0lq0cbhTIqzsXQAqcHGcb8ntlsBgAOo67T7291HwHbarqF0014l8to104G+RSUTc&#13;&#10;2AAWwxPTGeSDWSNOtJIvIuYVmQRyJtkUEnbIcHdjdnCgEZwe44GOjdHNE427hnVhcy2rgIJCFd8J&#13;&#10;N8vC7lXcBjJIBDDjhgy1w+teGYb+0uC13Aqxz7i9vNuMwByQwJzxtIye3GDzXrtzp1smlSzoCDF8&#13;&#10;kQB4Tcckj8VGOwrjb9EjEaIoxNLIHHptSQrj0wUHA45PrXNVpo2hJo8C+IPgqO6tLhLKCFVgYLFK&#13;&#10;8DNIHZSCn7rlEypJIAU4ByMsB4P46+E6Qq2p/Y2trhZIJkvYZW8+1mjYyLIrYDIysAwYcgj7o5Ff&#13;&#10;W3jDT7JLGRIrZY4xbPMIovlXcA2RgdFPdehryb4jeHtJmS7Nxa+YysjB2c5zh27HjlR0xXE0k7PY&#13;&#10;7Y6q5V+Bf7WUWtXVl4G+LIhsNamPkW+qrIgtdRm3MBHxxFKQMbeAzAhQCVWvobQNur3UFuDy5Azv&#13;&#10;6jH+fyr4f8deGNE1O2ube9skkURzFQyg4whYf4fT35r6W/YR+IniXxN4f1yfxHcLfTeGbi4tbG4u&#13;&#10;NxkljSyguF805+chpiu7glVXOW3Mfw/j7g7CYCax+EajGUknHs31j5eXTp2X0GXY6dSLpz1a2f8A&#13;&#10;mfTGl6FdSQAJAdvYbaK+R/En7TPxo8fPFc3fjW70yELuis9BmezjQ4A+9Gwdx7OzY7Yorjwvh3Xx&#13;&#10;OHjV9rFc2vXr8jaWL5Jctj//2VBLAwQUAAYACAAAACEA1dDbG+QAAAAMAQAADwAAAGRycy9kb3du&#13;&#10;cmV2LnhtbEyPzWrDMBCE74W+g9hCb43kOG6LYzmE9OcUAk0KpTfF3tgm1spYiu28fben9jKwDDsz&#13;&#10;X7aabCsG7H3jSEM0UyCQClc2VGn4PLw9PIPwwVBpWkeo4YoeVvntTWbS0o30gcM+VIJDyKdGQx1C&#13;&#10;l0rpixqt8TPXIbF3cr01gc++kmVvRg63rZwr9SitaYgbatPhpsbivL9YDe+jGddx9Dpsz6fN9fuQ&#13;&#10;7L62EWp9fze9LFnWSxABp/D3Ab8MvB9yHnZ0Fyq9aDUwTdAQRwsQ7MZPKgFx1LBI5gpknsn/EPkP&#13;&#10;AAAA//8DAFBLAwQUAAYACAAAACEAWGCzG7oAAAAiAQAAGQAAAGRycy9fcmVscy9lMm9Eb2MueG1s&#13;&#10;LnJlbHOEj8sKwjAQRfeC/xBmb9O6EJGmbkRwK/UDhmSaRpsHSRT79wbcKAgu517uOUy7f9qJPSgm&#13;&#10;452ApqqBkZNeGacFXPrjagssZXQKJ+9IwEwJ9t1y0Z5pwlxGaTQhsUJxScCYc9hxnuRIFlPlA7nS&#13;&#10;DD5azOWMmgeUN9TE13W94fGTAd0Xk52UgHhSDbB+DsX8n+2HwUg6eHm35PIPBTe2uAsQo6YswJIy&#13;&#10;+A6b6hpIA+9a/vVZ9wIAAP//AwBQSwECLQAUAAYACAAAACEAihU/mAwBAAAVAgAAEwAAAAAAAAAA&#13;&#10;AAAAAAAAAAAAW0NvbnRlbnRfVHlwZXNdLnhtbFBLAQItABQABgAIAAAAIQA4/SH/1gAAAJQBAAAL&#13;&#10;AAAAAAAAAAAAAAAAAD0BAABfcmVscy8ucmVsc1BLAQItABQABgAIAAAAIQBdqOZeSAUAAPYLAAAO&#13;&#10;AAAAAAAAAAAAAAAAADwCAABkcnMvZTJvRG9jLnhtbFBLAQItAAoAAAAAAAAAIQD4QSjAlE8CAJRP&#13;&#10;AgAVAAAAAAAAAAAAAAAAALAHAABkcnMvbWVkaWEvaW1hZ2UxLmpwZWdQSwECLQAUAAYACAAAACEA&#13;&#10;1dDbG+QAAAAMAQAADwAAAAAAAAAAAAAAAAB3VwIAZHJzL2Rvd25yZXYueG1sUEsBAi0AFAAGAAgA&#13;&#10;AAAhAFhgsxu6AAAAIgEAABkAAAAAAAAAAAAAAAAAiFgCAGRycy9fcmVscy9lMm9Eb2MueG1sLnJl&#13;&#10;bHNQSwUGAAAAAAYABgB9AQAAeVkCAAAA&#13;&#10;">
                <v:shape id="Picture 21" o:spid="_x0000_s1052" type="#_x0000_t75" alt="Dr. Schwedhelm with residents at Loma Linda University. Photograph of five dental professionals in a lab setting, with three individuals wearing yellow protective gowns and two in blue scrubs, each holding dental articulators with mounted dental models. The scene highlights teamwork and dental training, featuring lab equipment, tools, and a cluttered countertop in a clinical environment." style="position:absolute;width:23526;height:23787;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axw+y0QAAAOgAAAAPAAAAZHJzL2Rvd25yZXYueG1sRI9NS8NA&#13;&#10;EIbvgv9hGcGb3bRBE9JuS1GU0IO1H/Q8ZsckbXY2za5t2l/vCoKXgZmX9xmeyaw3jThR52rLCoaD&#13;&#10;CARxYXXNpYLt5vUhBeE8ssbGMim4kIPZ9PZmgpm2Z17Rae1LESDsMlRQed9mUrqiIoNuYFvikH3Z&#13;&#10;zqAPa1dK3eE5wE0jR1H0JA3WHD5U2NJzRcVh/W0UPF4/68UuP+6Waf6uL8nbx3axnyt1f9e/jMOY&#13;&#10;j0F46v1/4w+R6+CQjNI4iZNhDL9i4QBy+gMAAP//AwBQSwECLQAUAAYACAAAACEA2+H2y+4AAACF&#13;&#10;AQAAEwAAAAAAAAAAAAAAAAAAAAAAW0NvbnRlbnRfVHlwZXNdLnhtbFBLAQItABQABgAIAAAAIQBa&#13;&#10;9CxbvwAAABUBAAALAAAAAAAAAAAAAAAAAB8BAABfcmVscy8ucmVsc1BLAQItABQABgAIAAAAIQDa&#13;&#10;xw+y0QAAAOgAAAAPAAAAAAAAAAAAAAAAAAcCAABkcnMvZG93bnJldi54bWxQSwUGAAAAAAMAAwC3&#13;&#10;AAAABQMAAAAA&#13;&#10;">
                  <v:imagedata r:id="rId50" o:title="Dr. Schwedhelm with residents at Loma Linda University. Photograph of five dental professionals in a lab setting, with three individuals wearing yellow protective gowns and two in blue scrubs, each holding dental articulators with mounted dental models"/>
                  <v:shadow on="t" color="black" opacity="45875f" origin="-.5,-.5" offset="0,0"/>
                </v:shape>
                <v:rect id="Rectangle 17" o:spid="_x0000_s1053" alt="Image caption reading, &quot;Flowers sent to Dr. Anderson from the dept&quot;" style="position:absolute;top:24193;width:23526;height:2514;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jRAN60AAAAOgAAAAPAAAAZHJzL2Rvd25yZXYueG1sRI/BasJA&#13;&#10;EIbvBd9hGaG3uquWNo2uohahPQg19dDjmJ0modnZNLvG+PZuoeBlYObn/4ZvvuxtLTpqfeVYw3ik&#13;&#10;QBDnzlRcaDh8bh8SED4gG6wdk4YLeVguBndzTI078566LBQiQtinqKEMoUml9HlJFv3INcQx+3at&#13;&#10;xRDXtpCmxXOE21pOlHqSFiuOH0psaFNS/pOdrIb3Qu4Op312XCdfXbf6PdbrD7XV+n7Yv87iWM1A&#13;&#10;BOrDrfGPeDPRIXmePqqXsZrAn1g8gFxcAQAA//8DAFBLAQItABQABgAIAAAAIQDb4fbL7gAAAIUB&#13;&#10;AAATAAAAAAAAAAAAAAAAAAAAAABbQ29udGVudF9UeXBlc10ueG1sUEsBAi0AFAAGAAgAAAAhAFr0&#13;&#10;LFu/AAAAFQEAAAsAAAAAAAAAAAAAAAAAHwEAAF9yZWxzLy5yZWxzUEsBAi0AFAAGAAgAAAAhAKNE&#13;&#10;A3rQAAAA6AAAAA8AAAAAAAAAAAAAAAAABwIAAGRycy9kb3ducmV2LnhtbFBLBQYAAAAAAwADALcA&#13;&#10;AAAEAwAAAAA=&#13;&#10;" fillcolor="#e8d3a2 [3214]" strokecolor="#e8d3a2 [3214]" strokeweight="1pt">
                  <v:textbox>
                    <w:txbxContent>
                      <w:p w14:paraId="137BC90D" w14:textId="74B9C865" w:rsidR="00F07E78" w:rsidRPr="001A1170" w:rsidRDefault="00E21841" w:rsidP="00F07E78">
                        <w:pPr>
                          <w:jc w:val="center"/>
                          <w:rPr>
                            <w:color w:val="000000" w:themeColor="text1"/>
                            <w:sz w:val="20"/>
                            <w:szCs w:val="20"/>
                          </w:rPr>
                        </w:pPr>
                        <w:r>
                          <w:rPr>
                            <w:color w:val="000000" w:themeColor="text1"/>
                            <w:sz w:val="20"/>
                            <w:szCs w:val="20"/>
                          </w:rPr>
                          <w:t>Dr. Schwedhelm with residents</w:t>
                        </w:r>
                      </w:p>
                    </w:txbxContent>
                  </v:textbox>
                </v:rect>
                <w10:wrap type="square" anchorx="margin"/>
              </v:group>
            </w:pict>
          </mc:Fallback>
        </mc:AlternateContent>
      </w:r>
    </w:p>
    <w:p w14:paraId="7DA4EBE8" w14:textId="657B788F" w:rsidR="00B77952" w:rsidRDefault="0077366E" w:rsidP="002D4F1C">
      <w:pPr>
        <w:widowControl/>
        <w:autoSpaceDE/>
        <w:autoSpaceDN/>
        <w:adjustRightInd/>
        <w:spacing w:after="160" w:line="278" w:lineRule="auto"/>
        <w:jc w:val="both"/>
        <w:rPr>
          <w:rFonts w:ascii="Arial" w:eastAsiaTheme="majorEastAsia" w:hAnsi="Arial"/>
          <w:b/>
          <w:color w:val="32006E" w:themeColor="text2"/>
          <w:sz w:val="44"/>
          <w:szCs w:val="44"/>
        </w:rPr>
      </w:pPr>
      <w:r w:rsidRPr="00501E8C">
        <w:rPr>
          <w:b/>
          <w:bCs/>
          <w:sz w:val="28"/>
          <w:szCs w:val="28"/>
        </w:rPr>
        <w:t>Dr. Ricardo Schwedhelm</w:t>
      </w:r>
      <w:r>
        <w:rPr>
          <w:sz w:val="28"/>
          <w:szCs w:val="28"/>
        </w:rPr>
        <w:t xml:space="preserve"> taught an Immediate Denture Course on August 20-21, 2026, at Loma Linda University. The course provided hands-on clinical instruction and lectures to three Grad</w:t>
      </w:r>
      <w:r w:rsidR="009A2995">
        <w:rPr>
          <w:sz w:val="28"/>
          <w:szCs w:val="28"/>
        </w:rPr>
        <w:t>uate Prosthodontics residents and one Implant Dentistry resident. Dr. Schwedhelm has been leading this course for the past ten years, demonstrating his longstanding commitment to resident education and excellence in prosthodontic training.</w:t>
      </w:r>
      <w:r w:rsidR="00B77952">
        <w:br w:type="page"/>
      </w:r>
    </w:p>
    <w:p w14:paraId="47163FF1" w14:textId="72BAA6FB" w:rsidR="00C5294B" w:rsidRPr="00B15CF2" w:rsidRDefault="0029058B" w:rsidP="00892428">
      <w:pPr>
        <w:pStyle w:val="Heading2"/>
      </w:pPr>
      <w:r>
        <w:lastRenderedPageBreak/>
        <w:t>Spreading the UW Name Around the World</w:t>
      </w:r>
    </w:p>
    <w:p w14:paraId="774B7D72" w14:textId="20462C88" w:rsidR="00B15CF2" w:rsidRDefault="00B15CF2" w:rsidP="004E1304">
      <w:pPr>
        <w:widowControl/>
        <w:autoSpaceDE/>
        <w:autoSpaceDN/>
        <w:adjustRightInd/>
        <w:spacing w:after="160"/>
        <w:jc w:val="both"/>
        <w:rPr>
          <w:sz w:val="28"/>
          <w:szCs w:val="28"/>
        </w:rPr>
      </w:pPr>
    </w:p>
    <w:p w14:paraId="457110C6" w14:textId="230E0B90" w:rsidR="004E1304" w:rsidRDefault="00CE0CF4" w:rsidP="00B70AAE">
      <w:pPr>
        <w:widowControl/>
        <w:autoSpaceDE/>
        <w:autoSpaceDN/>
        <w:adjustRightInd/>
        <w:spacing w:after="160"/>
        <w:jc w:val="both"/>
        <w:rPr>
          <w:sz w:val="28"/>
          <w:szCs w:val="28"/>
        </w:rPr>
      </w:pPr>
      <w:r>
        <w:rPr>
          <w:b/>
          <w:bCs/>
          <w:noProof/>
          <w:sz w:val="28"/>
          <w:szCs w:val="28"/>
          <w14:ligatures w14:val="standardContextual"/>
        </w:rPr>
        <mc:AlternateContent>
          <mc:Choice Requires="wpg">
            <w:drawing>
              <wp:anchor distT="0" distB="0" distL="114300" distR="114300" simplePos="0" relativeHeight="251658254" behindDoc="0" locked="0" layoutInCell="1" allowOverlap="1" wp14:anchorId="2D35AC93" wp14:editId="0A7AEDE3">
                <wp:simplePos x="0" y="0"/>
                <wp:positionH relativeFrom="margin">
                  <wp:posOffset>190500</wp:posOffset>
                </wp:positionH>
                <wp:positionV relativeFrom="paragraph">
                  <wp:posOffset>250190</wp:posOffset>
                </wp:positionV>
                <wp:extent cx="2543175" cy="3216910"/>
                <wp:effectExtent l="190500" t="190500" r="200025" b="21590"/>
                <wp:wrapSquare wrapText="bothSides"/>
                <wp:docPr id="326756978" name="Group 26"/>
                <wp:cNvGraphicFramePr/>
                <a:graphic xmlns:a="http://schemas.openxmlformats.org/drawingml/2006/main">
                  <a:graphicData uri="http://schemas.microsoft.com/office/word/2010/wordprocessingGroup">
                    <wpg:wgp>
                      <wpg:cNvGrpSpPr/>
                      <wpg:grpSpPr>
                        <a:xfrm>
                          <a:off x="0" y="0"/>
                          <a:ext cx="2543175" cy="3216910"/>
                          <a:chOff x="0" y="0"/>
                          <a:chExt cx="2543175" cy="3216910"/>
                        </a:xfrm>
                      </wpg:grpSpPr>
                      <pic:pic xmlns:pic="http://schemas.openxmlformats.org/drawingml/2006/picture">
                        <pic:nvPicPr>
                          <pic:cNvPr id="338647925" name="Picture 18" descr="Dr. Schwedhelm. Photograph of three men standing indoors in front of a banner reading &quot;Grupo de Estudios Dentales U.S.C. de Mexico A.C.&quot; "/>
                          <pic:cNvPicPr>
                            <a:picLocks noChangeAspect="1"/>
                          </pic:cNvPicPr>
                        </pic:nvPicPr>
                        <pic:blipFill rotWithShape="1">
                          <a:blip r:embed="rId51" cstate="print">
                            <a:extLst>
                              <a:ext uri="{28A0092B-C50C-407E-A947-70E740481C1C}">
                                <a14:useLocalDpi xmlns:a14="http://schemas.microsoft.com/office/drawing/2010/main" val="0"/>
                              </a:ext>
                            </a:extLst>
                          </a:blip>
                          <a:srcRect l="26759" t="8903" r="13681" b="4"/>
                          <a:stretch>
                            <a:fillRect/>
                          </a:stretch>
                        </pic:blipFill>
                        <pic:spPr bwMode="auto">
                          <a:xfrm>
                            <a:off x="0" y="0"/>
                            <a:ext cx="2543175" cy="2918460"/>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ic:spPr>
                      </pic:pic>
                      <wps:wsp>
                        <wps:cNvPr id="1083143083" name="Rectangle 17" descr="Image caption reading, &quot;Dr. Schwedhelm presented in Mexico&quot;">
                          <a:extLst>
                            <a:ext uri="{C183D7F6-B498-43B3-948B-1728B52AA6E4}">
                              <adec:decorative xmlns:adec="http://schemas.microsoft.com/office/drawing/2017/decorative" val="0"/>
                            </a:ext>
                          </a:extLst>
                        </wps:cNvPr>
                        <wps:cNvSpPr/>
                        <wps:spPr>
                          <a:xfrm>
                            <a:off x="0" y="2952750"/>
                            <a:ext cx="2533650" cy="264160"/>
                          </a:xfrm>
                          <a:prstGeom prst="rect">
                            <a:avLst/>
                          </a:prstGeom>
                          <a:solidFill>
                            <a:schemeClr val="bg2"/>
                          </a:solidFill>
                          <a:ln>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2084AEA4" w14:textId="40E13900" w:rsidR="008C2709" w:rsidRPr="001A1170" w:rsidRDefault="008408C0" w:rsidP="008C2709">
                              <w:pPr>
                                <w:jc w:val="center"/>
                                <w:rPr>
                                  <w:color w:val="000000" w:themeColor="text1"/>
                                  <w:sz w:val="20"/>
                                  <w:szCs w:val="20"/>
                                </w:rPr>
                              </w:pPr>
                              <w:r>
                                <w:rPr>
                                  <w:color w:val="000000" w:themeColor="text1"/>
                                  <w:sz w:val="20"/>
                                  <w:szCs w:val="20"/>
                                </w:rPr>
                                <w:t xml:space="preserve">Dr. Schwedhelm </w:t>
                              </w:r>
                              <w:r w:rsidR="00B516AF">
                                <w:rPr>
                                  <w:color w:val="000000" w:themeColor="text1"/>
                                  <w:sz w:val="20"/>
                                  <w:szCs w:val="20"/>
                                </w:rPr>
                                <w:t>presented in Mexico</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2D35AC93" id="Group 26" o:spid="_x0000_s1054" style="position:absolute;left:0;text-align:left;margin-left:15pt;margin-top:19.7pt;width:200.25pt;height:253.3pt;z-index:251658254;mso-position-horizontal-relative:margin;mso-height-relative:margin" coordsize="25431,32169" o:gfxdata="UEsDBBQABgAIAAAAIQCKFT+YDAEAABUCAAATAAAAW0NvbnRlbnRfVHlwZXNdLnhtbJSRwU7DMAyG&#13;&#10;70i8Q5QratPtgBBqu8M6joDQeIAocdtA40RxKNvbk3abBNNA4pjY3+/PSbna2YGNEMg4rPgiLzgD&#13;&#10;VE4b7Cr+un3I7jijKFHLwSFUfA/EV/X1VbndeyCWaKSK9zH6eyFI9WAl5c4DpkrrgpUxHUMnvFTv&#13;&#10;sgOxLIpboRxGwJjFKYPXZQOt/Bgi2+zS9cHkzUPH2frQOM2quLFTwFwQF5kAA50x0vvBKBnTdmJE&#13;&#10;fWaWHa3yRM491BtPN0mdX54wVX5KfR9w5J7ScwajgT3LEB+lTepCBxKwdI1T+d8Zk6SlzLWtUZA3&#13;&#10;gTYzdXL6LVu7Twww/je8SdgLjKd0MX9q/QU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Dw/uEPPBAAALgsAAA4AAABkcnMvZTJvRG9jLnhtbKRWXW8bKRR9X2n/&#13;&#10;A5qHfdraHn/bG6eKkjaKlLZW3CrPmGE8qAxQYGJnf/0eYMb51HbTjZQxHxe499x7Dpy8P9SS3HHr&#13;&#10;hFarLO8NMsIV04VQu1X27evHd/OMOE9VQaVWfJXdc5e9P/39t5O9WfKhrrQsuCXYRLnl3qyyynuz&#13;&#10;7Pcdq3hNXU8brjBZaltTj67d9QtL99i9lv3hYDDt77UtjNWMO4fRizSZncb9y5Iz/6UsHfdErjL4&#13;&#10;5uPXxu82fPunJ3S5s9RUgrVu0F/woqZC4dDjVhfUU9JY8WKrWjCrnS59j+m6r8tSMB5jQDT54Fk0&#13;&#10;l1Y3JsayW+535ggToH2G0y9vyz7fXVqzMWsLJPZmByxiL8RyKG0dfuElOUTI7o+Q8YMnDIPDyXiU&#13;&#10;zyYZYZgbDfPpIm9BZRWQf7GOVR9+srLfHdx/4o4RbIn/FgO0XmDw81rBKt9YnrWb1P9pj5ra7415&#13;&#10;h3QZ6sVWSOHvY+khMcEpdbcWbG1TB3CuLREFsBjNp+PZYghoFK1R+bAKh5McjCi4YyjCC9sjG1bt&#13;&#10;eVFxWffIutJex2IkuiS+spyTmqtEIFQ3EarQ2jr8ktJq5YMZJVuqFEhkOQ20I3/8aLT/69I2RuMg&#13;&#10;8sH5phDakQuuPJXckW+9Te+8F+Y+8YNgmpyhm1aRQIgQVQgkhUUD7NeafXdE6fOKqh0/cwbEAt2D&#13;&#10;df+peew+wWQrhfkopCRW+1vhq01FDfDII1/CZJsOAPKsql/JaGLMhWYNgPFJAiyXyIxWrhLGZcQu&#13;&#10;eb3lSIG9KnIUJuTH4zxjhfKJ786yGwQQNGE4nU0WURfmi8EIi+HYaDrHOsjDuDX3lntWBSqUiCMs&#13;&#10;DXHTpesmYtBdnAlAB0qR7f6TLnA2bbyO4b6ZUsNFPh9PI6WOxEBGrPOXXNckNBAoPIrb07tr1/rW&#13;&#10;mQSvpQpfpUMWkudphEeBxJLI8sZzu6mKPdnKxt5QAJgvBpMBVJPKHcTdS8DzJIWDeKizu+25tOSO&#13;&#10;Bo2Nf8kZaSqaRmdhNBYLQEvmEUDdnRl7j9yJgAYI2/pCjQV5wh3hunJB70XBvEkGYx3C07DtA2/z&#13;&#10;wXyUj0f4dsQN+UbVS1B3dqTuVU13nDBqQuF11Puz5d5TXiNJ3KFYeRF4myiX2BYQaU8/KrBbprA7&#13;&#10;FXwmv8PFZDibtBL7IMKj0RSDUYSH03H+fwvGaSmKUC2hMOJdzI8Z3u6GXSYfW6WKevNCFHVYCa3v&#13;&#10;Ao8tfy95qtwbXkJPw02Tii08DB6coYwB2SQlrqKQtFiFOcr2WG/dilhjUmHDsHNicrt3u0FnmTbp&#13;&#10;9k6Mae3D0lSnR8daFvzb4uOKeDKE+7i4Fkrb1yKTiKo9Odl3ICVoAkr+sD3EuyaPpmFoq4t76A5o&#13;&#10;Gu9rZ9hHAYm4ps6vqcXLBkWC15r/gk8p9X6V6baVkUrbv18bD/ZgGmYzssdLaZW5Hw0N16i8UuDg&#13;&#10;Ih+Pw9MqdsaT2RAd+3hm+3hGNfW5hlBAYeFdbAZ7L7smLrb6Fo+6s3AqpqhiOHuVMW+7zrlHH1N4&#13;&#10;FjJ+dhbb6X6+VhuDWz3lM0jg18MttabVSQ/CfNYd7+nymVwm25Aipc+g2KWIWvqAa5sCaFBsxUdZ&#13;&#10;rKr2ARlefY/70erhmXv6DwAAAP//AwBQSwMECgAAAAAAAAAhANNU304pPQIAKT0CABUAAABkcnMv&#13;&#10;bWVkaWEvaW1hZ2UxLmpwZWf/2P/gABBKRklGAAEBAAABAAEAAP/bAEMACAYGBwYFCAcHBwkJCAoM&#13;&#10;FA0MCwsMGRITDxQdGh8eHRocHCAkLicgIiwjHBwoNyksMDE0NDQfJzk9ODI8LjM0Mv/bAEMBCQkJ&#13;&#10;DAsMGA0NGDIhHCEyMjIyMjIyMjIyMjIyMjIyMjIyMjIyMjIyMjIyMjIyMjIyMjIyMjIyMjIyMjIy&#13;&#10;MjIyMv/CABEIA8AFAAMBIgACEQEDEQH/xAAaAAADAQEBAQAAAAAAAAAAAAAAAQIDBAUG/8QAGAEB&#13;&#10;AQEBAQAAAAAAAAAAAAAAAAECAwT/2gAMAwEAAhADEAAAAuYDNGmoAAAAAAAAMA8/0PPsXo+f6Ws+&#13;&#10;m05W0yqmhtMbTgaYAAmgTQhyJVIk0SqmlNIkciGhAgAEAIAE0AAACAAAAATQAADEAAAAAACfPL36&#13;&#10;eb1c7AHXIAMAAABiYAADTgABgAAMAaYAAwBpg01AYAA0wAGAAAwAAGJgAAMAAAAAYmAmAAIDxQIG&#13;&#10;CgAAADEwAAAA4O/z7lep5fq6ei04bTKqaG0xtOBoGAAIABJoSciTQk1UqpEmhJoQAgBACABNAAAA&#13;&#10;gAAAAEAAxADQAAAAABy9fHLPXxd+QBuDAAABiYABADAChpwAA0wAGAAMAFYCDTBpqADAAAYAADAA&#13;&#10;AYAAA0DAAAAAAAAaAADxQcoAAAAAwAAAAAg870fO1l+t5Pr6dzThtUOpobTG04ABgAgBNAmhJoU0&#13;&#10;iU0JNVKqRJoE0IAQAgATQAQJggAAoBAAAA0wEMAAAJWES9nG8Yvfm6ienk66ALAAGAAABDAAGAAN&#13;&#10;MAAYAADAGmAMAFYAAwAAGAANMAAAGJgAAAMAAAAAAAAAADxgM0AAGAAAABQAAAed6Hn3J7Xje3XU&#13;&#10;0x1NDpMbTG0QwAaYgABAmhJoSaEmiVU0k0JNCTQJoE0CaAAQEAIAAABNAAAAAUAAAMXNCh1LjVwO&#13;&#10;p0lfTx9GpoBYMAAAAGEAAMAAGAAMAABgAMAGmoDAAGmAANMAAaYAAAMTAAABgAAAAAAAAIYmeMBK&#13;&#10;AQwAAAAYAgKGnEcHdw6y/d8H6CtmmOpoppjacMAYANMQ0CaBNCTQk0JNCTVSmhJoSaBNAmgAEAIC&#13;&#10;BMEAAAJoAAAAAAABnLcdS8xtZyc/f58dlZ9JGXTzV0sVjAAABkAAAwABgAMTAABgADAGoADAAAYA&#13;&#10;ADAAAaYAAADAAAAAABgCYAAAAACDxwM0YAAAANMAAAAAz4e7i1lfQ/PfR1bGNplNOG0xiYxMGgAA&#13;&#10;QAmhJoSaEqkSaFNKpVIlUhJoAQFRAMpJkJVNAOEAAAhoAYgAAGGRHRFqAJjxdfKvV0YbhlrkasEA&#13;&#10;ABgAAMAAAGADAAAYAAMAGmACsAABgADAAAAYAADQDAAAAGhiGAAAAAAmAIPHYZoAAAAAwAAAAAM+&#13;&#10;Hu4dZPpPm/paoTHScU5oGmNpg0DAAAQCoASaRAgmpEmhJoSapJoSYLDdHBj29EvkHrpPK9DXnOw5&#13;&#10;NK5c+ipeY6EYvWSW0MkOrq4NE7MsMlrGQ6TmR1vjRrikenvhqixvmXd8Idxwh3nEzsfFZ1HLR0I7&#13;&#10;04Tvg5DOlsljaaBQSabHK+xnE+iJcm1QAMAAYmAAADAAABiBgAAAAAADAAAAABNAAeQBmgAwAAAA&#13;&#10;AAAAAz4e7h1l/S/N/SUNMdJyupY2mMAYAxME0gCgBWiaEAkqkSqkSaEmhJqhNCGgTQgAw3xFplqN&#13;&#10;gCaACAAABIKadCAgABpnBlcr33FDTYJtJKCCwzWwYrdnLG+CsNCH1hyHYHEdrOJ9jOTTXnKWIVxd&#13;&#10;ukXuFAAwAABgAAAwAAAABgAAAAAAADTBMAEAAAHkAZowAAAAaYhoAAAMuLr5NZ0+i+e+hoacU01b&#13;&#10;TG0xiYxMAAABNSCaUTVIEgmiRoSaJVIkaEmqE0IaBNBnpBjdEtkBZeVjAgCVoigQgubEQygYnbPJ&#13;&#10;rsoI1gp56AMQABoGJg0znz0hXrn0LQDLABpg0xc/TzLEa5mnXy9QAA0wAAGAAAAwAAAAaYAAAAAA&#13;&#10;AAA0MEAAAAAeQDzQAAAAGAAAJoYmcvN08+87e94fuDacOpa00xuWNoRtCsAAATQJqBNCTVCEgmhI&#13;&#10;QJoSaEmgTVCaBMFNBwldmNcNdUmJszJiCXI7QJyynASkxuA3vntdN+aYu8Zrrfno3vjpOw5XXVXI&#13;&#10;zt04djpmZJK0rK6mKOXRNCSqHZFZai5uzhBVJr0cvWIYAAAA0wAAAYAAAAMAAAAAAAAAAAAAAAAA&#13;&#10;DyGGaAADAAQ0MAEwTA5Ofo5956vb8X2htEU01oTG00YAwFGCAEIAECiaEmqQAk0iTQk0JMEmhJoA&#13;&#10;KQAgDk6+fplM9sg2y3OdaZG0aZDHINMnbIKUo0rFm189GxCOiY2Mc9LOJaEuU9DOWe1nnnqaR5E+&#13;&#10;xK+U/Vk8y+tHHdEV08TNZWRu+aD1eA5jr28/0NRdXP0WAAAAAMAAAAGAAAADEwAAAAAAAAAAAAAA&#13;&#10;AAPJAzQAGAAAAAAAAAceG2O89vseR643NQ2mraaNpjE1YANMABAIgFQAk0JMRJoSaEmgTQk0JMEA&#13;&#10;ICkwOfoy1h5a5qdfP0HPntBUVmWIJtMSuBuoCpsKw3Lw6uYns4u0ztUcI2TQjWNoWtebcY5jRqTD&#13;&#10;fPauWocXIgED6OezTg6+ezz/AEfP9CWujm6bAAAAaYAAADQMAAAAGAAAAAAAAAAAAAAAAAB5IGaD&#13;&#10;AAAAAAAAAADgzuN59D1fM9MKThuaG0xtA2mDTUaBiAAEAIECaBCQTQk0JMEmhJoQ0IAQAAVm5cu2&#13;&#10;dQbaQJM6YLcbQEAXIi40gAQt+fpMLkO7k6uMnv4e0TeZx1NDjXMfVx7LuxmFxrFZuDS0jlGihMgA&#13;&#10;e2Go+fSLPO7uLszdejn6NQAAAGmAAAAwAAAABgAAAAAAAAAAAAAAAAAB5IGaMAAAAaYIAAAaDzBV&#13;&#10;vHpel5/oK2mFS4ppg0xgDaFYAAACAASaBNCBIJoSaENCTQgBJoQ0IATTrIeEvUclx1a8Gx0c9RXV&#13;&#10;hAMjQcqi5SFconbGxjg7OfQI6ufUrLbmMWmaM1OTSHL0aQGe2bAjYqXmZKgTTJGE747GfP1YWcPV&#13;&#10;zdEuvVy9VgAAAwAAAAYAAAADTAAAAAAAAAAAAAAAAAADyRmaAAAAAMBDQAAAeY5rpj1u7i7ZWANp&#13;&#10;w2mNpjAGArAABBNKJqQTVomhAIk0JNCGhJoQAk0CaEACYRjuS4HW5eO9VGefTlWD6ucnoz1rj0V5&#13;&#10;RpOpMaQTOuda59GZHRNi0wcdGeMVqs8zsvkg75wqurPNy7qLqN82muNyZaZ6EFoTdS4aTNmvP18l&#13;&#10;nF0YdObXXzdOoAADAAAAABgAAAAwAAAAAAAAAAAAAAAAAADygM0BiGCYACAAAAaDy6mumPY7OTrl&#13;&#10;bTBpw2mNpjAGAo05AAE0CaBNWiaEAiTQk0CASaBNCVISaBNAJk1LV6SGxFCw6OU3yrMpAJuSdVQs&#13;&#10;ashaaGSe8TjpqpzdOcZR2YmB04kT05CtoM9XnWUPQqlnF49XPS2fPZ1RGR3RPKdmcYL6GA9Z498O&#13;&#10;qK6cN9ZAFGgYAAA0wAAAABgAAAMQwQAAAAAAAAAAAAHlDWawAAAAAATBADTmvLuL3j2+nDeVtMGm&#13;&#10;Npw2mMTGJqASMAQCiaQTQJq1AIk0IASaEmgTQJoQAk0CaAEPTPRbVZlcuuEprKjn0mo059XRauzO&#13;&#10;KqWsxRe2VaGvPGXVK5l7pxmzonMrV8m0XWWlazWBvFary2aE8/TMYrejjz7ojnXSGOfTAzbn1OTt&#13;&#10;4eiOvXn6NQAAAAAAGJgAAAxMAAAAAAAAGIGIAAAAAAAAR5bDNAAAEwAAEwQA89MbPP0i9597WLlb&#13;&#10;TBpjacNpg0waagEjEABQggTQJpUCsE0IECaEAJNAmhACTQJoY4HpnovRnUGJDNKxshoLeXQZ689A&#13;&#10;ERcNra00TmjsUvPj6HJKY7MWerrJTpGSsl3vPfcnJZYvZOnPqPTBy6qsrDTPWs6EgLRcsdsWebp5&#13;&#10;OyXfbHbUAAABoGIGJFCBgA0DAAAAATYhhJQIaAAABMATATDywM0AAEMAAAAE0ww3xs4bi95+goJW&#13;&#10;0xgDacNpg0waBgKAAAIAE0CaEAiTQgBJoQAk0CaENCAEmipqQ0za9ASYLSBWmQADINdcdhc3RgCo&#13;&#10;H183WYE6ExtnLhvzdVjWucuOmOxHRl0S8O+8y8i6skzN5XF7aGWe0WRpDsFQGs2uHPvgzzdPPvL1&#13;&#10;a47agAAAAAAMAAABiYAAAAAxDAAExDEAAAAAAAAB5YGaAAAAAAAAJphjtjZw6Z7bz77CViYwBtOG&#13;&#10;ANpgAMBQAABAAmgTQgESaEAJNCAEmCTQJoE0IAaqBgl2rOzONIGNGbTHLk22y0MIaEAad3F1GVZb&#13;&#10;GcVUvL0c/RY9LOfQcmN3S11jJbYw5ZLhh38u8vTLbUWd5EjLCpuV0KubHXNnn6MOiXp0z01AABAx&#13;&#10;MBgmIYmAAMAAAAGgYmAAACAGgAAAAAAA8sHmoAAAAAAAAADn6OWzl3x6N590CVgDaBtOGAMAYANN&#13;&#10;QAABAAmgQCARJoQAk0IaEAIASYJNAmiouKYyWhsU0EObMwYodG+d5GdQwGHTU0c/Vx9JnSlcevl6&#13;&#10;sb0JXPdEutni7m1jWdWIiySzK6z6YM3NibVjvPSW+fo57Fl08kYdGOx06RpqKtnlnWkwpupcdLEk&#13;&#10;p1jl1lnGXFrAoAAAGmAAAAAAAACAAAAAAPLAzQAAAAAAAAADi7eKzPp5urefZAlYAwcDTGAMAYAN&#13;&#10;NQAAQACGgQCARJoEwQNQqSFpRzm+KSmCTQJoqNM6qbiW9cdQi4AvMy0zonTOi4SAKKjHnze/fy/U&#13;&#10;rDWOgzm86np4K5de18Fy9kZuyDbhN65tJey+TVNsq500rh6NZsVbiTQ9c9YeW2FmeOuMZ7Z98HRO&#13;&#10;kJDzVcstJo3Kq0gdSJXPsVyjWwBQAMAAAAAAAATBDQAAAAB5YPJA1QAAAAAAAxcXdxWZdnH27z6w&#13;&#10;ErAGBDaYwBgDAAAYmomCABAIAQ0iHmEJrevLzS+pn5ukvTk9ZVtmqI6cNYgBEmi4uKqLzlvSGVFB&#13;&#10;Wd5kSSW+W41cAZvmlO6eiuGPW5IvXzWdfNmlK56rpyMZejXn6o3OL0c65DoyVa5Fms52nPvzbXPV&#13;&#10;pGlZpqy9I0g5ujnpaaaw7zjFt46SuyU0M0bTnJq8JXqmWkkZy9F8+1iy1y6ZANAGAAAAAAAAAACA&#13;&#10;AAAAA8thkgFAAAAAAYABydfJqYd/D36z6YErBg0DacMAYANMAAaFaAABACARDCeN4m8nBLGtds6Z&#13;&#10;dkXnWtYKNZyF1Mtd88FU6wkxKi860z0zlus9SNcOoXN2cZHL18Wa31TZyz3TLx9E5nWuazVyjYzR&#13;&#10;2+Zvz1xe7z+lNePxekl859elzx7ddZtG+mN8OHo8Wpy9PPvZS2o1ZNygdla56kYb8ppeRm0s8876&#13;&#10;NOVL3HHcnQlIVlY5qLNdMLk1idEx2HWvPtOs5gbDTAAAAAAAAAAAAQ0AAAHmIeaCYIAYAJghgDDi&#13;&#10;7eHWZ7+D0dZ72nNAA2mDTgaYMAaBgAAACgJABUAgnB5dxpRx9Lzq9c9cdRJxYtDIvKXoObTfOkje&#13;&#10;BNI4uS89c1LmyNSzTm6MTjWfRi1nmVkdJU6LNNM7ZTnSpvLWWstPPmvUvxrzrWnyW+g8tZd1zqNs&#13;&#10;JxTfPGrFl08tael5/p04uLzTGXrnoYY3CVlvzTUy7z0zdSLR6QioGc6s6b4mnfXnynp5ce6dzjaR&#13;&#10;1E1Ma5bjAoAAAAAAAAAAABMENAAeYBmppiGCaBgAADTDz/Q83Wb9LzvT3nraedDQMAbTgaYxMGgY&#13;&#10;AAAACaAAQCoYnkx2cFPK+eXTfjc13LXjzorGdZ7ery+nN1dZHWnO8VNJGJlZ3DRvz9EnJzbdGLyP&#13;&#10;vmufnrqqdDTU5VcFDCLklrQuycbrNPK9byaMtNFz7NHnfE4LNalwwAbRGfS2r7Md9czPTNCps0bS&#13;&#10;ci1zNObo5pqKwzmuzPBV0acAem/MuO/KdVwz0xshxNxv08Gset2eP6OWtU0nm6+bZAUAAAAAAAAA&#13;&#10;AAAAAAhh5YnmppgCGAAAAADFw9/n6zXqeX6u89LTzoAG0DBwNMGmAANMAAAENACAATEZ+Z6/kmWW&#13;&#10;5N8x26S9nk+xhnXkPt59Zz2165Vz68p0HHrrHYguXNYLsgU2wrKyQ6eE7owjfLcvK6J59IKnXMeu&#13;&#10;XQYdGHNL6GfP1h5fp8deaauWLQCKNiLzWylG3KXh26zo7VzOVSPXPU0m8kjLWFXH18cvMs89Ttif&#13;&#10;SmvJm87lOpTS8mvQZayzjviiuHZ09nn75vobedcerz6zZAPRDBDATQAAAAAAAAAAAHlgs0YAAAAA&#13;&#10;AJg0D870fO1nT1vJ9fedwM6GmDTACG0waBgA0DAAAQAJoABABxdmRwPHDPTo7fP2X1Y45zrXfzbN&#13;&#10;51zg4+zl1nPvjfeENMmO2StzosaOcNMdc4z7Mp3OjkVSw3Mb4OavLSBaqq2XP0HPobZcmpFvAtel&#13;&#10;ePXsiXmnSEnpx6RNwt80zYvaO7WORXjEALWuWxeGvOiFoufP0YY1w56Tud+u2GenJyeljc8b6FZj&#13;&#10;XTpGFaYrOOmdyk3YqmTbXDqj1LytAAAKAAAENAAAAAAAAAAHlieaAhggABoBpgDDzvR87edPZ8X3&#13;&#10;LmwJoaYNAwIYMABgAAAA0AACAUARACy1k8fDoymqiEtaY6Hpcc3nW2vHrLaXTrNJrXMTQRSWBzm3&#13;&#10;WOuWOi00vPWqxp7RxvfmB4GXVBGhG2hy7dGxxdGeo8dZt8ivT8mNNeel3XIjufBJ0Yr17nH0tnrM&#13;&#10;b47Jnx9/DLmNTWm2O6Z4VYVpzkY65c98u+Gu9dK5pl1y05rOu+Dohw8h5StYaBBoCwF28vpJ1DVA&#13;&#10;AJghgAhiAGgaBoAAAABB5bDNQAAAAAAADaCeLq594Pd8T3bACaGmDQMCGDAAYAAAAAAAAgUTSAAg&#13;&#10;wPPzFNVneanTh0SvHq55RyWdXRF6wgESaCamoarnp1F1ZkrGQpdt+fXUwNXm87pnPG2kT0c+uptR&#13;&#10;iZ92PVHJx+n5WmPLpnYKCWiRa019mzPseiTOok0QXFs8xejwzT3x1jLoJM8kzMV89+XdV0nLjtnZ&#13;&#10;PXz9csR0cs1tElkpjKaoU1AXjvZPteR7KajSgAAAAAAAgaBoABggBpgIPLTWaAAAAAAAJjQGWO0d&#13;&#10;ML3PF9pACaGmDQMCGAMAGmAAAANANCCSjn8+vV5PHivR8kSddlzRCrOtN+S5dsmCpb2c268nePo1&#13;&#10;wd+Qmgz0kOfp48678hxvjoamd4Uu9ZOybyWa8+jCNgjUemHSRnHdLvqlvL+d9/505cL2OYKSfX6+&#13;&#10;ha3egNCMOYewAwBpnNn288sqXLlMWYb49XPfIuryOmXjvzWu8hNjGpdE0BUiaEUUqnbLZNfX8v14&#13;&#10;AKTAQ0AAAAAAAJoBgIAAAA8oDNAAAAAE0MTGmjPHbn6Y29nx/YACUaYADAhgDABpgAPJ/P16+Pnm&#13;&#10;518+cjSQBI5qTOqUa9/m+lHPPTnLjaWdWRuX6JpvPP5nsKz5zbODt38sPajxvQl7MdePGt9YMtct&#13;&#10;a1IcUulIsfN0RGeVRm7xN1rdcdh6/D6VlZTzUzo8s8vXRHB7GeJviXV+j5ZH0p4Prpphj3lJMZKi&#13;&#10;0IoTrLDs55eMjWa5PR870sU8f1uXcx4e3jWRUSdAYJpGCHKAG6W2kydPo8nZQAAAIAAAAAAAAAE0&#13;&#10;A0AAAHlAZoCGIGgAAGgYBlhtn0xv63leqAEo0wAhgAwGJg0waZ5vl7YdIyHVJMQKGhmdsCaCO/Dq&#13;&#10;hpVGfIbrj9F5GZ9JhrCVWfGePlvnpkAT28fTl2KOvlsz1wrocFlqUutN2LLoyjGdYlFTN+Hqws7t&#13;&#10;p5dTpJgx598DLHYMXuiL79zx36eZx9PR1isaHn2jbeaVqHJTmgHnXHPfxZ1x+p5np41nDOmeDh9L&#13;&#10;zppbYpenGAQJlyIbWxPXd2YxvnHnfQeR6Z1AUCYJoAAAAAAAAAAQwQAAHktGaAAAAmCaGJg0zHPX&#13;&#10;Prz6fT830pQCUAGBDEwaYNMGmEX5x5Sk6ROWU5Y0ANMAAAPS0npjkx6uc872OHut5ef1N436OTqk&#13;&#10;y3MzyvN+g+frOdM6nXJR6nfxxx338nZx12Z1Fk1rkdM3jWskmeVZc9b4pmfb5/dvLpdOpiWyObqk&#13;&#10;w3uipYNvUz0YDBDLThXD0ebsHiBWsCY6FqmBfBtEvH38Xbi5NPcJsPI5vd8KW4qAQxPborPZaya5&#13;&#10;651PC4L9Pi9LNtjsSZQmCGCAAAAAAAAAAAAA8gFmsTEAAmAIYAxM5wfXn1+hwd8oBKADE4GmDTAA&#13;&#10;YA/C9v5nSXNakiooAAZNKyRoBUev282sVJ0nlRWl1r3eb6CGmbzIu0L5j6bwK5s9YrPPbKPeyPQx&#13;&#10;ry9FWL1GGtZLozNonTU0xtnIWs3PTPaMt9nvNwFNyFvODcy1ANhupRMsU52Hmd/EvVVSZ7qSNFRr&#13;&#10;nUxQ8TCsap7izcqUl5wSvz/V8+3lnp1Tk31SSAHRj1mfnXjRc9sdmy0xYm4qkq1JGUhghoAAAAAA&#13;&#10;AAAAADxxrNAAAAAE0MTBgc4HXn3d3H2ZoAoADTgAGAMAYBxeJ28W5FpUqmxtUJsqaTEmC0mo9/pz&#13;&#10;0yvHfkPI6ufp3o7eLrjoLec4myJ8T3PMPHi1t1+ZpGL6fo+V6cvPry9fO83bx9FCrezlfTym2saV&#13;&#10;wLo58We3k6LG+bs3ATHNSMljpUXqrAm0WQKB55rXF2Wa6Lll6+bDuNDDYqk4XJ0cdRaxX08RSRM1&#13;&#10;nSNOY3wxc31rHPWLhCAmbc88xQOtPU5e3NuoWRoVUJoBliA0QAAAAAAAAAAAAHjgZoAAAmAIBiYw&#13;&#10;DnJrrz9Hr5unNQCsTACGAMAGmOXxnj53HTIlS5652VU0NooTAbCbm4+nEZLh9HybctordfVzbR3C&#13;&#10;eMhQTy75HzssWctg09byOjNfXw65vo8WmB6Nc3TZx1e0uXZzaWRG2UqrpxsxrPTUblDZqYVchtnu&#13;&#10;UEDxxxPQwy7Djw6MTD0+DssXKdEr64snSQtpxlw9nFbpzdPMbVvnE2uPN38rLW3fB5Z6eic/brlk&#13;&#10;9cUMbwIBU+rn9GNdTPN3jh6zoeTi04KSdJpVQ1qIAAAAAAAAAAA8cDNAAAAAEwAYAGE649uXrb5a&#13;&#10;40AKNMAIYANMGmHkev8AO6mcXno5ZE3FGl5VVidDQWkxaZ7R9BqRlfk+n5OrTHrRtjrJ6JmYzYgr&#13;&#10;DbiPnB7Z1z11o5Xul51skzqoLvna9N8iO/by0etXjM9heSk93TO7KqWXJBogNtM7HlpBzTpBMsLr&#13;&#10;LqOTOtbDetpXx68Rt14dQqJTmypNTFBrhr58LiWNPvzeekw3Nbd/H1XnlWiZx5HNMA36sOrN4+L0&#13;&#10;uuzg9NrNpTctuGjZFOagsz11ECppggAAAAAAAPHEZrEwEwAAAGmAOzDLTLrzro5CX0ujxVL9C/n9&#13;&#10;z2TzemXqJqBpg0zn8L0vN3IllSVlFVLKadVWbLJK0ADfn3j6Vy8o8r0fO1aqDWrFonXej55lpB4f&#13;&#10;s/PnH08/VnXemJKsMlsGC0s5o7w81enJ5s+nJ5sehxrk1qew1VlDguUw0ys1vLQczIprIcwwKwpd&#13;&#10;/F2G9Y1HMo7ynUjlwcVxayqonxvZ+fI15/RTo5NsefeWWdXVn1a5R5WnNY0AbZ9QaNZvVXlemVMq&#13;&#10;XV4o2edluWjWSNzJmymtQE6EwAQAAAAB4oGaxAwBghiYAwBJxzePXGjyZYIBoE0PfnF9Hs8Ej6d/&#13;&#10;NdUs87jeZlqWWpLcsokHUUUIrYTpa5ax9M8Xllxb8+63Jq3plUejnu+eYvNC+a+g+blfbxelLsMR&#13;&#10;DCcK0ow2xsvo5umUAgaZzed3+cprhse1adhOvOUYhtWNG94aFoZE1mY5bQbc22dV1ZVHTz9HGa9m&#13;&#10;WpTJFzdPEVMUprnueb4vqeSh6XnepNZzb59yK2Ttnp8TfCAVMEblay7efpR0avKJnCa6Kw1N7xuN&#13;&#10;J5sK9NeXmnrz5Yerv5fadQnQAIaAAAAAPFEZrAGJgAAA2gYAeZ6fl2ZVm952eIdFcrOk53WyloyW&#13;&#10;O89B4640mnKQSU0DFQVLG0F3lpRpmH0i8/08uHHfDeqeZpo8qj21ny8892PlyX5XVyzVet5vqSAA&#13;&#10;KoMFT1Hm2Lp5euAZKAHn8XTzKtMuivdliZ1tJyZdIcl78p1b8HWdGUUPNyVGVU6z2H0Y6xjefYaD&#13;&#10;JBJ1Pnd/ntGmdj2w6DwvP6edOj0Zrl6M5qJrTeedNeQOvnAYOdjRPjjb0nhLPNGNmih2dHTzWumO&#13;&#10;MGuSlBCocs17fPuPoNOfolTCkMEAAAAjxQM0AGAMQDTGJjAF5HpeXrLQ7E06EwSpQCC3BWu/L16k&#13;&#10;5XCyBClzFNBTmqGgYMW/NvTaR9Dx67R56159a0czVlA+n0K55xquc8Tl0zzrt7uPssAIYByb1hWj&#13;&#10;yorYIBMIvE8/n2wVd3D6VnsZ65GiQZzvmLl69TyeiINZ6+Yrp4OgjPu4qNM2duWrg3AuTSOTXbGs&#13;&#10;uXpwWai1W2LPnNF2yd2HTw8PW6W4cNZ9fMqFrLGxbxylerG0s8V8qRDWpTWppiohgVSCJKVTGsEt&#13;&#10;M9n0fG9eVgxDBAAAAB4gnmgANBSAABtMaA5vP7+LWZAsBoYFAAJkSMNtoe5OdEsFImWobTHUumAM&#13;&#10;TJuQ2Ar6jPSY8nNTquoS10c3SeyUYzl53peaeODzr0tVpZm6mGJGjyk6DGyyAomh83TyHn5uVXue&#13;&#10;H9BZsXAN0Z68+5krs4+f0vPOno8/vOKfR886Yy3rn1x6DSn0QtYsVEJUuV4YHNUyayx38aH6XD6O&#13;&#10;Ok47Pl6FjrxdOCA6cWJjDmK9Dl9I05q4pVi5uU5dVamEDoBxNgKbVS0xFI09357246gSsEMTAABB&#13;&#10;4gPNEAxMaAGmNpgAc3F3+drLjWKHFpLcjAoAgB105VnoA4cuBJqCpZQnTExtA4vM6UFfRaZ5x5Iq&#13;&#10;1WMp65bx7JM5k+N6viS8+uXXm+ia5oAhiY0whWEOwzdguD0PLONNWv6DwfoEtaQTtjsc+lZFBBvz&#13;&#10;FnHtCPRxjtry7vI0U7ld/k9Ed4mGVwLLblM41xmt4FXL4/dxSel0zXn9bZxJkkejylSxhiRWvYXO&#13;&#10;mcuGHXz2YJqxNM0kIY0AmCoppuJnTMYOp9Xy+6PYQhiagAJgCDxDO81gA0wAAAoTGIM/M9Dz9ZtK&#13;&#10;6yKhNENZGkAAudqS0epnTyVQLJpoGmNoptBQMM9Mzesta93lHHC2tW2nRvl0R6SkxMfD9nwpTv4/&#13;&#10;Qlrolo1MFk2IsM3ogaBgE+X6fkmAO3u9jDVI1oMbTNMdMypdGUbSYTvjR087O/z99zzPU83c9DDt&#13;&#10;UnB2JKkwfD18yxk3KEo8Z49SencPze3PgvPv5QHrDZzj1nYZQZ53kKXNiEitMdxyiKUlWSyguJak&#13;&#10;0J6zjrrlcL25098z0ABQAEwTQfJ3kWdmnn1L6L4t42JqUAG0DAOfh7eLWZ2x0oz2gi86KTCRpDp5&#13;&#10;urRy8KUU4l0EzUwNMGmMTqhMcXIt+bpPTtZnNeV6tkM16+HsXuiVjPH5XfwTWnp+d6sgxgZhSTJL&#13;&#10;owOgMdQDi7cjPze3zxBVv0tZaoNUZS9DnqKDTKxt0c8dnNWTEVpkjtyj05Ofq8z0R8nRxLro7MM5&#13;&#10;0l4NM6VZVx2eb28PXHqc84c+yRXTiwwCo6kGmusTmEKEpSqEIeuOg3VEWVEK5FcOtJvWObdQvX18&#13;&#10;fXLPm+x5ietrNWACggABoD49osYgbQabcoehp52kvec2saNEvNxdvDrLHFdElmC0zKcWJUhdPP0a&#13;&#10;kS2JJDQClqBpg0wAqmmOaRntjZ7GFwZNLVbGPt4O46s3OJ5vLrlnXX6PJ1pnO7MqJNTno0WVFhZF&#13;&#10;tCBHn8XRzqNbV9E0I6jU5NXBnPZxDEVd4s665NTHPvyOXu6M5NXjidWPHyL7G3h+mbRr55hpiLpn&#13;&#10;rzLXndfnyc/Vy9dmkIlpnONPosYOVUgWVQhLVSrkU0iejn3KExkkAOk1JtpyaR2RXRLhrrsZVoR0&#13;&#10;gaAAAgAAA+PAsAAABoKJY7gNtuMOjluCouStcNisd4MKSNSbFvmtRNMSpmZcEq5gEDaBgU6iwBEu&#13;&#10;aPVy25zMl22S6vp5rl6b56zPN0z0zr0OjLVlhBoQFk0ABEbBiuhCy25DgyuLT0fP9o7ZjNN3hR0z&#13;&#10;hB1bcGhpNusY6kcb6uk5uwUj4+jmXgjs4QmwjSEexxTib565LfF08I+Xq5Ix6sNrG1jDs1ptVKJM&#13;&#10;cOSU1YIAloE5J1x0NKljVEJoqyXE56RR1cYepv5PXm+nnnqdYFJiAAAAAPjwLAAAAAAAGAyWOWgq&#13;&#10;aI0gOhxZjn0Yi0yo6M9M9QaYhoSaFNMgpQgBiB6Z3QmiWB6/H0citp1Th1pa0io7OTnri0y6U9Fj&#13;&#10;QaYAELQILBMktJi4O/yznlq0+i8H3ilGqRcUazOhhHTlS0O05N9iQztC59iUwzuuLp5uc0Xd0Hld&#13;&#10;fZznnmfQXnnqYcXRzS78O/OjtZ0ybNLhxoJLUJI0lVSIpANAKbgmnJu40AoiCkJoAqjONYqNsket&#13;&#10;0+R7MvSIAAAAABAfIMLAAQwQwQwTEMQNNCuKEqk01w1Ly1RzFSdM1O4gUNywmpFUs0E6iNw5zTPJ&#13;&#10;1NU00JjOic7WyXTuaq+vk6s3u8O8Oe59Hh9S43dCTlrAVNAAAAwBJoXl+n5RgKl293wPXrr0waDs&#13;&#10;Jd3RdkkcPcLlt5Gp3RywdufndBcc8HbwaMw3nE9bzudGunMHVljIs9FKc2/OlZjouGaVmzUzIuWq&#13;&#10;AZIIbkKSY9MbNuTXE1qNQ0zI1mRSCbNKyZaCFNKl6fl6x9IJqAAAAIAD5EZYhghggAGgAEDBNCYi&#13;&#10;5pE65UbuLIz3kqWbkuwUvMJpQhKKc0OsqogIbTpgwJDRrQVjtVJ1pXPWSjbLN19bx/Zi9NOhOLHs&#13;&#10;5BIAAIWkjWdFEsz87u89cmtFn1Y7ZY6dt9Z59dJQM9BPDM6OLv8AMO3zb7jyV6PnBEBvEdoteXjN&#13;&#10;cxQ0pKkAy6cJYtdObnw78+owWoxBThlksYwTJKeYWpCiAq4oeesBebNmiJ0mDpnPqXmXZgkAyVSr&#13;&#10;NXmfRdHm+lAArQAAAB8kMsQ0NAAAACGCGCTQJodRQk0aa8+xbTJSW5akAZCi8xAZDTG5a1F+qeM7&#13;&#10;iyqiqhBGtZC+gn0bc0acEa1yPDp7fL9TO9vQ5PQz059JZ5Snn1y7dPMdnp35lHqvn5U9NcGh1zjZ&#13;&#10;zcXVyLPfp053fqef3WUonWNJmDR8WgcO/Oezx9EHl43mdfX47OzJZm3LBDEwlQUQqrN5nQsdZTXC&#13;&#10;s3nkN50y6eYYqEMAAd5hsZ2TG0mY0AAxItSDqdStEQ1bXBbyl93mUvfjfVHBn6knmR6fLWnr+V6q&#13;&#10;ACgAAAAfJjdkjBDCWwQwQwluSQAAE0FTSFpmzoeehm5vcKTCLzFNRCAyGmMTOnqnBc+ft4rKcupG&#13;&#10;QJuWuzipYnUjOqEnu49F36/PvO++/Mpfd8Pv5TkfM9c91nRqDmopTZpWQnR3Z6Y6aREZ10+h4fr9&#13;&#10;eVY3z3Ok4Sejx1wmrW50dHmdhj5/veYcc3kEUQgkJSpgyZuRTcFXLxpRrz2Q501NMdMwAAaBoGmC&#13;&#10;aDTTn0NJq4wXSzkXZNci6IMunn6xxJFOZNng11WTS9ecO7TzdF7+HfjPW9Hl6kAFE0AAxM+VGWIp&#13;&#10;CGyRghoBoQwyAAAQA3LEAXrz6oNGmhLppozm84AM0YA0z2PL9bgK4OnmpgIOQ0tPNYwVDllaRSTS&#13;&#10;TpmLVYTWzwEEMAELhrqx5rvDdfRODTO9cyLD2PD6tZ9bPim52xiTXIR0LPI36eOz1d/HZ0ee8ilj&#13;&#10;idWPKjpOYOk5g655g3jOzpzmc3blasNseipVOBbhzuwwNs6lNDTQmIrTFnTfJcdLwtdc3Rzg0yqs&#13;&#10;q6L5toqepLg9Mx5iSWKttuP0o9O2lAAQAAAB8wx2JMBPY5z0NI8vXvyM9uXE7+GIHnTqQQ00AA0A&#13;&#10;XFowNLqKppozi4yAcoAO47Drzy6TyYCxghgzompzqgcG2fYRHo8kvCqmyc6myE1QBYmnAAoAVvza&#13;&#10;S6VBLfRy2u2JRJInYsNLLWWVnTHJkdM4B1Y5hZAUkDQAAAAAAAGmdkDQAB083WLWSXRwx5awPN6H&#13;&#10;Nn05JmMqSkSUhDQ7zDa+dlpo6lz9UvJPocqHTwWd/PXQvnrXGxkhWuDL6vPD2+r5oj60+U6j6E8n&#13;&#10;pXtIs+c17cUq+LM9HHjDTIAQqabIjajjfTkSgENCGgAAArt4e4ibJY30787jj9Izv5sZ14IaD1fL&#13;&#10;9k8r0eDoPNYWAA9cekapY0xhXdxdEvZw93mRnNLUzi4shBYAqGnKAAAgAbPDSapBFvOK3MtJVm8r&#13;&#10;ACwAAAAAAAAAAAAAAAACpsI0zAAfVzdEMQVeVLZIJkGsqznjoySEKqJoFQQWiADfo4/Ql4X2Yl78&#13;&#10;fSZc3rc5wdBknZzzRjGmVNyxAAAAAAD35w60RFiQjVmRoyQoUuiQYmSKN4OY6cazVhmVIAD6+Oo7&#13;&#10;NI3z0np5amvRrj7c6+ez7ePrxQ1cnseb2EcnpeOICwADp5+yVJrNYBWuekbcfTgszU2ZxcWZMLBN&#13;&#10;UwJQAAEAAEDqBdcgBiAAAAAAAAAAAAAAAAAAAACpYIAAL1lxaSHUhYhagSF5M6cla4R15pzmkUAi&#13;&#10;qhhLDXfkUegcfQu2ZkXpwo7MucTV5FdERoc71yEmgAGIGAAB06uYKEIpAmwksM3ZKKEDJoRNVmLP&#13;&#10;oRyT15VzrSBNB36cnRnfQ5rO8fT8j0SvL9jkl8k9Lk3y2y7/ADLn0fG9bytENIAF9eWudKamGMLv&#13;&#10;LeHj15LzxU2ZxpnZk0WNNUwJQEjEDEAAAANNRMEAAAAAAAAAAAAAAAAAAAA0xAAAVrFQwAcspzQA&#13;&#10;1ynbGytOdx1rHRXGjOdaQkzaqXTGbkcb7ecL5qNcOyzzzfGk0waDSQM2gokKEwAAA76FAxAMBFBJ&#13;&#10;SvM1JlWOUxUkFyhW8wd5pGHdmcC7uesNc0dN8bl6/R8fomvofMOPOup8++bvhc2R5fXydeZNrWZ0&#13;&#10;npza0zeaTSAYPfHaXXm6OYyTVk5bZWYgWAMAQ0AAAAAAAA0KwBAAAAAAAAAAAAAAAAAAAAAAAAMu&#13;&#10;pqKWkCmpKedl1FLU1RyR2YJnUFb68jjqhWuUdKObSknZnlopIyMekOTas06DnpVHSJzvWCM9MaAA&#13;&#10;AAAABoD02yVMATABjgY4dFZzqEGhMrQSVkXLI1gI0UiuszPn9DJPOXpchhrndehG0Yua1i2bajlj&#13;&#10;qNTmrcSKFKwBZzRVTZe2W8qxvMhBZOW2NZKpuQAAAAAAAFAAAAAGAgAAAAAYgAAAAAAAAAAAAAGI&#13;&#10;AKmwqWaCIcWjOpZdZ2Vpla6JMxy6805TWaihGl4VGtT0rxVshVElZtIJTVkspKgNKjDKpoAAAAAA&#13;&#10;AA//2gAMAwEAAgADAAAAIVaAABPPIMtQ1Sfe68115979UZYZaaaVfQfaQVfefXfXfBVfQTeYXa34&#13;&#10;356146yulqvgvAPCFOAFPCCAHPYBLGIAAA/A1afa7wx6wR/zZQQaaabVSQfaQXefXfffdO/YReYR&#13;&#10;+xa363w+3g66ngvgPAPAFLAEPPPHPOAHPIBCHnxP2ffS9w33xQ07wdfQaafVa0/wRffUWQQdBlaD&#13;&#10;fYRfw+w61415601gulOBKAPCFPIAPPPPMAnuglrPPC4r6dfR96/z0Taw9QQfVVVQbx/w1/8A/wB9&#13;&#10;9PLJO89hF9jXjfD7H7XDq6GqUoUoQ8IA8AA088kIc+CG+C8qjap9R/XVp11V9/PJ9d9VVJp/T/DX&#13;&#10;/wD/AP8A74UabklB9zH7Xjbn/H7aGiei8gcoQ0gQ08wYE8os+ie+qCCCT6xVDBZJtpdB991rRxxV&#13;&#10;NnhTZ7vD3773HC3wQMjP7H7D/XjfjfDr2C8E6A8gIkgQ8YYAAAQsiG++iCGCDKd3J9ht1hooVtV/&#13;&#10;PVN5tc/Dh2e2yaj2qW2YPqw2CoMXfYUtVxnsAWAKCE4A0MAA884AAAU8C+CCei2ODC9ys8UUIVnk&#13;&#10;Upx1/wD/AEXVX1WklWsMMVkNesTorsf/ADLXZMA4wsV5U+C+iU4A88AAk88oQEwseiC2q2++DKTS&#13;&#10;wwcI88XWQtBhDzjdFlVdyKFvKC2qOSmcWe9TvbrrQVFrDy798qG6AcgA8oAE8880E4A46CeeCCWK&#13;&#10;w+DsAMlsU8UWC0NBNBH/AFVUeVr9w56RT894BtDr3bLjpAj8LIKB0sglqBPABPAAFPPPPPPHLInu&#13;&#10;gtgkovOB9HPVVJS63gvKAfbWQ3yabPkrolptpg9hd22UshR0HXazdbyogAlvAHPAHPCAEPPPPPPO&#13;&#10;ABvogvggkoCi0uQWFKAKeKPOVffwx+w6dE/pkjnqkhpil696ZUOB52CJQzrCCHPKAPLAPPAAAPPP&#13;&#10;PPPMAPsghvvoltoIywRaaLDIKLFDQfeQ/wCOutE46eZIwjYar8e+c02RCss9A2+ca7zzygTyADzg&#13;&#10;AAzzzzzwwAD6Lb5L6Ib+gG8H1WRTwSjxS0X2FeseOumA8en3nGOkIaNffnG5e8KfG10PDhzzwBzw&#13;&#10;BTygADDzzzzjgADILb6LY651RX/3lVQDlTdRCkH2F+v9etOIxuX3TPe/3Uo9lNfFDgfu3FqmX7Tz&#13;&#10;gBTyBTyBDzjzzziyAAD7rKIb7673gH/+lVSuddfxSkH038fN8cs6CJQD2T7mlfTpkM1fYouQk2WA&#13;&#10;0BXywDCgDzwAQhDzzzjQAADYIIIJL4D3WH3+lkj8P5dcSmGkP9cOtdcPwAQh8nsxco/QeGuXnTwy&#13;&#10;EO+EiggADDwgDQgAgzzwwzzygASAIKIJL5WlWn3uGmhM/l9cK1G0Gtcet9eOAr1LGiGGwvxr4iRD&#13;&#10;jX/T7BEw8ogACABSTSwCQggjAQwyxBAK6YIIKpGbW1X8mm0DyjxQCl2kWt9eOt88jqjARW61kOk8&#13;&#10;mPdc5e5jMFEQ/CgBDzwAziAzzjACQzzzwAD7oIIoKolKF1XtUlUDSjxQClWlWvtdcOu8VLwyk0qj&#13;&#10;CN3MkEyjNZ9tlUpR1IQAwhyQjyATywgADxzzygDr5564Zav4BUWtdVWhCDhQilWl2esvt8PmGqog&#13;&#10;Euohhk1h0fmqpcwE6G+CKHC73DNiN4BDygAAAADzzzj774LaJb44RRPtdVWgASiRyn10QSSftdeX&#13;&#10;+YaI06QC5CoipNW3Y1PsxQqil/X25tzhOYbzwAAAABDTzzjvroa77rK5xRetVUH0hCgiyHVwRoPE&#13;&#10;Ct8XeDZLkU/KjeHTmUvvfzourVOjy76e4fBkbh/zgAAAAABzzzyP6777p6wbxG2tMGlWxwCinH+P&#13;&#10;AZZhwruFFQ75p1606sf0XyVucb7o4G2TwEh6IH289hnSgBwAAAADTzxop6IpppEuhSmO+G1H3wWi&#13;&#10;kXi+5vuYuwPf1y60/KAdMmiN96hAd5KDmHqXxIhuOsuZgmTYBDzwgAABDTwKrK4IIJemiT2PsmUF&#13;&#10;GFUmjXTEyKBPPRMfin8VRzRkBUMeipwM3X70E0PVEdVj+Sy8Y3lATzzzywAAADAqq4ZYLrb2hwXO&#13;&#10;ulWkEHUWmXcYb16Rg8tKgyTNDIjq7ZqCI3XNFMHZ2gtDaQlU8j3MWn15jDBTzzygAAAaKIIAjbZ0&#13;&#10;CgDeO9G0EGlUGlnf1+q21yOaCZnNx/1ZzoPz5EtNEHS+Eqtj4pUtRNy0AlU4IAgDTzzygAAoYbay&#13;&#10;jhTsCgR9NcH312HwGmlfLvPKT8Npskhy5UMaIZXWea4aMl3lFsEl3gsG+I0seMcSBzwQzSxjQiSL&#13;&#10;656JQDfNSgz9tcN330lxUk+KDsIm6ldF25GYUIlnPfM8m0QGRXWgyMO0wP1eZD8tNkWRzjAASxzh&#13;&#10;yghba6oAhzzdSiRdcetX3WX0VBVRopCHDddcW2sAZSbfGDDhJ/5CUFUGR4cWL/T0JBiPiQICDTzg&#13;&#10;ABTByxzr4yhRhYj5yjRdcOv0YkQ6bw7uff8A+UHtwkld8ojNY5Z4IEGg+F5VDP8ADjPdnpncx3xI&#13;&#10;pAAHPPKAAFNPPAljHKJPunNKFh9yy4dMGLjpslH9ikvlGA40jzLX/DtUkEBGrimFRXH+8caiGuiM&#13;&#10;z6zbqiCFPPIAAAMPPLvACEGKnXFPFi664bjGHihmhnjA1tmsgNefHXUHCBqasyyv7nCYJBLRADJw&#13;&#10;MPw83N2cbvUEMLDAAAAAAJivNJNPkSANGq611VLGFqstnrAIhCfddmQufrmUWEtxn2y1OYTXLPHD&#13;&#10;vvQ7msB+0+rR2w6eMNPINAAAAIsPAFCIkowEK9101aJDCgAEAolOwpKc2GkAbGz9rR9C2w+GHdPD&#13;&#10;TMODsTNcoRwizq/bbydcyPPPLAAAAPpAIHHBmo/CP106397LAhsGpsPL5rqCSz55Srzo+N/bWJvv&#13;&#10;PDIlbrAGhAbt1T4sxwr6yX32XAPPPPPBEOIALEEjsf8AyhcOuuHDr4rKppIWTK+RRVeKhuf7QBo/&#13;&#10;+Z/bTRKu4XKQikwncSTjh82a4H9oe1E0RDzzyggwghACrnEaYFw+ukawYZC4jIryu9Hg7mb+++P/&#13;&#10;ANnT3/f4swwHPQA0YEIth4JdfhNedPJGS81HTKIQE8oA4E0EI431vjnXAtWHCEAqqogyHfxu6yje&#13;&#10;T/CxYdpWfjrfhJuXSk6McEz9RrBgN3iUecZ0gbkBn1IA0sYYMQY80G62pWKMxJLf6ol8qmGe7o94&#13;&#10;OlI7f39bjxRzQPhSRqTz4UmgH5ABZWKR+BQ83TXHsQn1YTKgw8AE08QMoeSDLpR3LFZYpH3IuyIy&#13;&#10;RCjcMG3B/VGuDJVGFDDD2cqS0GxYyQJo4y0ajmRFk71dfxXNYos4w8cgKwsU0ye/T/1pDbvSMbXs&#13;&#10;2ay6ZligjTDdXb2TLxzjtmmT3m+ScQR8VoGUPN4OAAWs0rJjJvzVdlzEcIwoSeQc4K+vSLvBDB8R&#13;&#10;IBvYZmQ+kT9TB027HVRtl/8A9Vzg9/2juIAHEEIYoCzf6TOukNIdbx80f36Q3WIEDFoqkkHjh7v1&#13;&#10;j90oSJx05ZUlKhUlY1x5p25yedVQyV8e5prpJPMDXMCA456ZFBkuWFaIG3Ve44wnacAEIPVqwlhs&#13;&#10;i5uiug5unWW6/wBl9OoMOvJdyPM8POPXEfwNvM88IDZpumyz6f0dtJ7vCie3xwG/OG+ZjWkAyzCC&#13;&#10;TD2BGaNZqr74Jr+k+v8A52WEzhytf7zTbTvp1dKADPmKk80oHZxkcMQCRGWxyQzNEIoRLppfTdP4&#13;&#10;AE4QAAwsNjVg2yU+q+zmuzPnhSyJ7GdMYILXFZjPnTAk/fvuwiAlwDx958QicTlC8S5ZVU4ZTxjl&#13;&#10;5Dxgk8IAMMEc8gKKm2oSu2Xq6Rb/AD4INSm6bXgX6wY/w2Zxeqe3hOA2WvAXrIaTk8VJ8mzVXUbA&#13;&#10;gTz7+7fUDPPAHKCMMMJDgqvpAOhN/tuopP0QKajqetZhz6wdQcZ2xI7mHwLcXQSWZSUfL0LCXwTb&#13;&#10;SWaRdYznZR8RwIABPOMMPJCPHpoqiBnrAFh6++0aIR4oWETs1jwbz25is0BqNDJLcVZZ10zvzgHG&#13;&#10;AFIKHfJVdN54m3wfPfHPLONHACNMBlrnqouDElQ6/ttzr1J4WrvIM0RG/wAmZGTpZTez0kmtuOjQ&#13;&#10;QVDRjwwD3yyBSyTuIeqNvT2BCBADTiwSCT4LzIhpCzSEOtsJ0n/Bj4+m5mH9WiTGaLEF0gF0QFMt&#13;&#10;ygBB41okzSxACnccXgTtd6vuRTUhTwjjRiyQSAgKgSw9PQiVaKqJwM9NWLwVrAPoPAMrO1zFW33U&#13;&#10;3llTzzAgP+idv+lQSyi+4J/ndbbuU9wBwDQkU3PONvQRRBx90CitJ4JJUccxqVU5uoG/4CByCD9b&#13;&#10;UxzyyxzzzzyzTygQVip8mTDSz1mZPNS1xRhNMQyvMv8AVQIAAMkQ8BXr891iox/J2emDaXDF+ABR&#13;&#10;sOdam88888888888wUo/9oMAiTc4FooWqQYDf8UCy26cfPT7LnjPHcgkQvyoHklwSB/0Ocz+WljV&#13;&#10;SgDBN8c088888888888oAcgbHnEL7aH8Vh5v4QK/Bxs2+OC+rB1R3R9B59r4MIQ8VpB3YD30YxD6&#13;&#10;+5vVIFNN99oQ88888888888oAoAfjL7uVnmq/lknXfTYoUwwOy+OxFRh044UsAEl3ksFNVDVIZml&#13;&#10;hVi0eV/7Fd9959sA88888888888oUoAzHbbCiTYnGm7ZAO7iLDsAAQwc44EkM4oAw4ggsoHOQTI7&#13;&#10;erlp2tCqNw3/APffeIFPIPPPOPPPPPPOIFIELT06w9PA8SH5mhswZEV4AAAAAP/aAAwDAQACAAMA&#13;&#10;AAAQpoU8408gMxELkcHLN1tl3TlYkgMEM8UAo8UoU84IgAgI6E8UwYkkrnnnzLL3LmYosUUWWWKq&#13;&#10;yWqWKKCeVg4QogEMxsorU8TH1FBPHvpV48cg84c0g8UoY48c88IyL8kYY06bZrnv3fD2f/s0UUWe&#13;&#10;WWCqmCuC++ei4UkMkY0mlAAyI8jTRd1T97btFME99p9Xbq4Et0QYAEBzHuwMg4XHTfLLjvzP7MUQ&#13;&#10;q66qeWKqW2+CimCOOi6GqcIcR2wHo0vZpplv3VjltMEMBFpbnLrX/wA+UNB1HQiXJOHJ7551022z&#13;&#10;1zGGKKqqqrnivlgkigqnu4HlulgvLiyvzJA8Yqtmo1zc4TaDCiYAS26/17wwwy7MgwLJHHMm+658&#13;&#10;8322wmJJJFpoqrmopmuvnugngtpohrjilpusFFez15NSdV+112cM/oS8D8a26925y13C3ikZ8222&#13;&#10;x1z5559xw3FFkmFnrloprsmp9ujknouvvtvuvm9kJS/6RSWdILZ17c6NGnNB8wXntIPGxHAAET/I&#13;&#10;uGKimVOKIYe4AoqBsKOilm5gvgvulggl83lhjonitgjUdIquIGNTzMI897Q1EIA6/VJUX+y6WY66&#13;&#10;6HwoSfVSWO/54eYWHwnFFJKmlh/gvm/vqkh704pniqhjviibxDiiHFKP/hBQ4wcY5GMh4cIrV5jD&#13;&#10;ugqIIw/27RadeML06azCPnqOGFtonl6guglv9h7/AMdhyK4YJQosFeaK52SiCDJZg2M8PlZyzpxe&#13;&#10;gDAEMfVQXSTliN6upskfqV8PMznASypJZbpYJaoJL774uNOCTgC5rCTu9dpoNGCE/wDKWQ8/zTrX&#13;&#10;2gU9QXW199Jh05CFW/eZ8v8A9PVUa1LgLvKFhovlovinrgh9/m4hvmHKEArKBNsS5J3zAKIPbNEO&#13;&#10;aw1QW26lIU7aqRfRZdReQCKCgumbqtRygG4df4kqllrlgvglvgkqowgjvkMCOHDHLgi429x0cBDC&#13;&#10;IBKHfx+1R5y3hNhp9eW/wSZYPDKJvZMSDrj+XFlMwwlqulovhugvsgluiwsvvvNDDEPXas1ybw+/&#13;&#10;TIOJAFKLey46w+97+N2SLCHsoHnaaCBNJxmoWyYqg2Robrnlovkqlqlvjgksghh/siHCPIJeWuS/&#13;&#10;P/x8eFBUH/JKXx996xw/0m1xmMKBapsBOb/bPVG5NGRtch3IvvunqntqvopghgkgpknvggEMIJPA&#13;&#10;LoLyP/VwQO2w/wBQin9dtdtPdNoLf29/YN2DRY7W+1HWYR5/c93AIdvKbI6LZb45qqJ77LYr7rLQ&#13;&#10;CgChAwTQojnlM9hdOpe9il+tVetcO9dsf8y8T7GsXKvs+xp4d8mspKQ89MprY7IL7op5YA74oLIJ&#13;&#10;brabyiCxDwGa5ywUvNCcOVvPaWedeG9MvcsMdGp3Kc4KxdkbZSv5Sz0bvQWwPkoJY4qZQibJrRYL&#13;&#10;ZboCJ5pxBwCwChJ3ZhyGMMXQQSjBQmetuuc+cufKMXeMs7kIKz5jgr4ATlLoQ9W2nP764KZTBqzA&#13;&#10;zjQCQywgD64CzxySiiKmIjwX+PlQhSgBSWuuu1M8sc+ZZE8fa4GMfCMCVfM3TEYVe2PD8VroqqiB&#13;&#10;wCRBSwgADxzgBb4BygBiizzRcCxf3/HixyxBymuufm+NMdchZmH87BH+srWyB0i4LyMyPVSe/wCm&#13;&#10;NVez9FyAsQoAEAAAsICGsgA4Ico/OTF7ldzBo8kUwI52LmFlnT/DwFFtVOhbjLCqMbUsp+FxWAsn&#13;&#10;Wmur2JOGeCPSEcAMYMMQ04CG5gscYIK3+jV+XDDXRIwQc4ldguJ3avD389ndJeLjh6MBKNvrbMtx&#13;&#10;2qNrqhd99DECAz/s04U88s8IcsOCh8QAs6iEyX4EfFXrpkYo89m8ms1LPqMapHjxpuzhQ70UacPY&#13;&#10;mjQfZOZ6S7GUPyyMIxdbYo8g88cMA08+cIcEYaw1bD/AL52HlBotE9Wy6c/JWbHS/Vj1YSqWa7+9&#13;&#10;vVQepduhENfsp1I7Du5xa3XRhEsAA088gS2+Us4s8Ag8hLPULlbvTxNBh8hRLKniyxZT3gj/AKgV&#13;&#10;14tKpN0zMlAicGK8ga7vnRzoYaYwCcOBLDAEPLCAsmOIMAPGOxatbGwQ+616YZVYB0Jzx5vc2wjZ&#13;&#10;blDwJ0SVoZWOVLwhtQdr1pMKZF9WSR3lCXYMMFPDAFPigJFDJJqrPxRgaXyRR504dVecC2s5jSmX&#13;&#10;ZSou49S6vPVHD/E8659Rbs19CXCIwHRgJUgTH6btBAdfCAFPOIDIPKqksT1g7d+fV093WaKUKpr7&#13;&#10;uillVWrF3XACD51kZvbWRGHmfccoW05smXD9iFhq9sHHCEBNLFAEGAMMIXZ438yqZVsfVY365SHb&#13;&#10;MH1/BVEC/XS3efvIjFlUZdWZ+vLxaBZYAFdqFTbmAapoi1LFLPNLHOACLHHEFa118SaqTfveea/9&#13;&#10;hTsOtfiP64XHv+5JwUORh2qUoYfBVJiLNTeTbF8gyEWo84Uf8wIJABLAFMHGKNEMlkzwY/IqWYg1&#13;&#10;eVi0Bwue8biV9UXNs0TGr9F4wk1ae73xFKmVlXluCErguTujVXpT/SgHAAFAAFNPPHLE+0TwREiq&#13;&#10;e8o2aSmVMBmuGIyE08kpZZ2wYWNgftNSQ3z2GAXvZWJ2nDm1FtDgtvoI06CFvAHPLQcPPIFty9S5&#13;&#10;cCqtQ284SxyoRIMpsMccVDVW61P1rwSw8IJy8Nu+LegfPoC8hSA6Nsm2hDNAqQWEMEMPLACCAAOI&#13;&#10;mw22StUiT6w+dpGSRAPqiE1XizoiI5ne3OtLKe3aQKvG5ebSuupshmzok6XcaKzU0kXsMNCHCPPP&#13;&#10;CNDsk53+lQgpSn6xU30cehmINp2e7iykMVIrAsevEHd2HZE9CYClUj9JnRV775ZAIXljMsLESfHA&#13;&#10;EPPPPKGvp3ywriumdox/TkeQcrCnIr3O1OYQmTXnFE5gITijt4aHFwwncrtAkqA1SHGbS9ZUV34q&#13;&#10;dyPEIAAOLBnv0+zWhtfqfl4/ecs7xjCGrYoelrn7NQclaQIqvHXBWBSnjaP8eu+EQ7jlFKaj9lXw&#13;&#10;3k/3KWjEDOIFPLmn79+WTwcta0QU+SEcbWoAAL2qHPiGd8g1Ghd0UG/PI1/2yDEYKn1H6mpBBrdm&#13;&#10;zUcF+SIvqjDSEBCFLNn2xy8y2XGtuIKIH5xTyb/1varKTQDGmpec0QsLMXpIFBpgQIjOqzBPNulH&#13;&#10;MkUwT5ZOyulND9NAANOJLDow+yzRGvUWpDTYlZcdP7axZGPUL3YnT4cEyI4ItEFquYqfJgSxcx6f&#13;&#10;j04sKIBm31xihWdQwvwKqMIPNCt7y/3LCa5WE1UHqNOBn7UIdMGHFq5qvFespqCql2wktGQ+81vD&#13;&#10;k3/VJNUX8d/dpNPULaRLoF1vMKCIAODh2+xVHm94VT+QjWZIo0WeQAY5plmDjJgs6IP3Pk9XYJET&#13;&#10;9ijloKS/9IBbKEz6STY4FuFmkFLCdJPBDONPl79AL0H59Q0TMp1tPXhVyM+FnDce9AegrtqEAPZ8&#13;&#10;DPJZ5dmo6ALb7Vhw2r3VBwWJO471N1uKqaONDJmEZd3GGXFQAzx1xQsaHFObyTwQTZpU3TXNthpy&#13;&#10;dNOoLaX+MvoExdZMrjZEgkPKOtJwSjAA99TF8SNEJEhCSSYBMkGLNL4YJOJCeiHAMvXj7K4f8WAZ&#13;&#10;GBly1asrLML7tFC+yMWuvQAPoIx//wCy/OAMtRXRyRXhxjxrd+FP+b5REiDy2t55CQLQUF1FMHDN&#13;&#10;c+L1Gh5cP4H45Wuk+66+MTHdGAb52BSHfOj9/wDwPoUfSV3O4g0kCCe3aE9j0YXUo/K7tSUSotpQ&#13;&#10;NbFAv2dd+HlQEwIHo4g30AmOSkffUGdc/GARb88kczLtzZPUU+XIkgko6i6iGCZ0gUroEr2v9yux&#13;&#10;ctXEuEUoXjYJOtRZDGYwDw7aArFef0RzxPmxcFrk/AMwcDIJhHnn40pGwwgcmG++umc8Io2Tc1KH&#13;&#10;rxAZyQTGRZzghHG9FDbDLj63rngdqsOkFdJwVZ+POv0GU4sAUggQ7wAEi0nye0Eq3r7ueC6ggWo7&#13;&#10;qtLFZhe4l8/eVpMzYZ4L9/8AZUaNKvjHlt2/OaGF8oh/TltrcfdRePWtJR0lKR1CV0HMEk297067&#13;&#10;uCHCFVmRYwt36ikbWQLgaQzb89NyvaxX2XEA4MzPLDm/jfgajtaN2TYMc3y060xPxHxvl3KHIubx&#13;&#10;+4Q40KAnIuGT34l/z6VXBk05Jiu5mBAwnSc+9JknQjk1L56degkxzBFTbWSbHw/E6VZ4u21525PM&#13;&#10;ipUfeUVb/vHiqE5Cx6AtiPmOrvtavG9JGeqVT38yNRHFMJQqDFUsDJnuh1hZ6EVZUW+HDnB3PKrE&#13;&#10;5qCPGsPAFksnpjhrno7jf8gBGZQRhLChDDzPgc4PnubjYNFLcsUsksggggmoiRrE9ewMeVZ7PODz&#13;&#10;w7Ff/wD6qZhMF8vy1W2JJKyY2/IvmaHOfRluFLokhMc77+u1tmIAIILYYYIKIIJ6pRavq8bVtnnz&#13;&#10;1tTjcNO1ULgwgaOuaKr7H0fIW5KycSDT5QWD9S92ft6UuNMRKEM8x3SAAwy776KIIJaiJz7WloVc&#13;&#10;T+VyyhNuuptSzJTxzQDFsu/FfMtv/wBZ+MMtONlRklJ8nWbgBnHFyHPP/nGc8g88c4AAAAAUoU8K&#13;&#10;Xz1UgKYITcp/ji7lsyLuQAE4HTnb2QsM48YzFZtOWr/f3gUKSo03lhf7Hf8A+xc7FPFOPNIAAAAA&#13;&#10;FLFPIhd19AJidtHp4n4F0Ezr/vrnkkIFINJDCFCKKHELX3O9CDDxkSyhKGhEVe8wxHKPNPOKAEAA&#13;&#10;AAABHJHPNISV2wh57PfxPNI/FWD1PPPPvv/EADURAAICAQMDAQgBAgUFAQAAAAABAhEDECExEiBB&#13;&#10;MAQTIjJAUWHwcVCRFCOBobFCwdHh8TP/2gAIAQIBAT8A9DF6a+oy/LQ4TjLqvz/TMQ/6FPg6ba/p&#13;&#10;mL+hdTsk20Ii/wCl4uPVX0jdHDtjqjkhts/6Xi4H3WX9St2xR+44RIwS4GvH9LxcD1b779F7EZKX&#13;&#10;GtegyKpaMiS5X9LxcEtH6i7XuqIw+50opaUUUymUxDs3NzcYvwMtlllnV+BMtHWjrie8j9z3kfuK&#13;&#10;SlwWZM0YbMjJSVr6zFwS+mfqMXHZZZetIo6bOn8nTRSK+LgiqX1mPgl9Myy9LLLLLLLLGrEx9/nV&#13;&#10;dkePrcfykh/QX3PF17nuGuGe7yeGVlXk/wA0aylZT/NR1ZDqyEsmRcI6818bCyz8oWdvlHvl9j30&#13;&#10;T3sTrj9xS35LLOos6jqLvRfW4/lRL6ZEVtotH23pelDivse7j9j3UR4V9x4Ue5Z7uR0zJe98MU8v&#13;&#10;kc8lGPLJqmyEm/rofKiWj+kQuFohj7kPu8djFohrYxfXR4Jc/Qru+2nk8j57ULtejfeudMfLF9Yi&#13;&#10;PBLn6FdqJS6VZ75JWxZoscoo6k97E090Whuy+16P0U99MfL+tQh86P6XJFvgeFtUPHJRJRk965JQ&#13;&#10;6UrMe1vwR8VyYaszW8iJtqqZOTSTT5OpxmoDzSr/AFoWaStS5R7xvgeZJIU7Vkc0W6R1Iset7liZ&#13;&#10;je7+tQh6vR/RPVteS1Zaerinyh44vlDxp1+DJiU92SwRaUU+D3FRavdjxyTuJLE6SW4otQpiSpRi&#13;&#10;tyKuTbJSlHI5LjgtxxKVkpSikm92dbpE5uMiWVpLYxO1Zie79S/oVyIer0f0T1zfKRlv1VyRa67M&#13;&#10;kouSTexBqqJt9Tp1R7ybpFtQsXtFqlyPM+qvsSzKPzIWVNqxZYt0jri9k9y9xpM6I7/kljjJdPgc&#13;&#10;It2z3VcMeNt3ZPHJmOPTGjDy33vuX0EORcD1frLufdSb3KXJLHFu2iWOMnbJQTj0n+Gj4Hhak3F8&#13;&#10;k8c5u/7DhKUrf2Md0o0Lp6a/6hO+DLmkp7PZEpdKtkJ5G/iWzEPXwYvPqWXpell+nDkXHY/pJepy&#13;&#10;9GOSXI8+Nb2Rz4k6THhxuLS8nu1urFjmt3IhaVS51jux8Mw8P0OPpYfMhcdlfSP0kPgiNpK2ZfaG&#13;&#10;9oDbfJjxWrMuNR4IzcXsYs6l8L50WjI8EvlZh4fbfrL0sfzHjtf0b49N8CVI9qk66UUKI50qJtvc&#13;&#10;s/KMU+qO4lo9J/KzDw9JZ1El7S/CF7RKyWSUiOSS4I5b5Qne/wBLi5PH0NlnWu18ei8yT2IzUtLo&#13;&#10;yxcnZ7pojForqdDhR7ryRj4MSp68sZl+RmKajC2TzSlwW2fyWlszqa5OoWSn+CGamJ39Jj5Hx3v0&#13;&#10;WNjkOZHKRler47We9iKcX5MmS/hiQxpLcyYt7gRySumipN/EOCojBckoxJxcXaFK+RbnSRWq5PJO&#13;&#10;ROd7CuzyJ3yMa2N+SrImGVwr0b9PFyP5fXolsSnWyHOzqOp2YpbC08C7MsuInuo1TJYoryR6Y8bl&#13;&#10;5Hwj/NP8y90e83qjNlfyox5Eo7nvI+SeWKVIeRoxztbkpLp2W5inbpoekTyZEVYrN9OkSGvsVRWx&#13;&#10;7O62fqL0MKuRPj1lyJbmV0OxoaZ5ML2I6PgWspxirbMb659b4PeOTqAsS5luP4VaQ26vRSk7r+xl&#13;&#10;jvsSxTuyK2obkhxb5IwvkUVHgjvbIR86rTIUUhlWdCOg90ODKZG07Iu1for0vZ/mJ8ejfaixrclC&#13;&#10;xRTdHSjJjXKMRHR8CMuRY4Ob8GOE8q6pM/w+PGuqRGLyfhCSSpaNWqIt9PS1vpJOVOqZL7l0ieRt&#13;&#10;7FWNLRiaWyEqWr0mj3aZ7pHuh4h2iKEicBrpYt9zG7Xor0vZvmMnHrpjmlyPMhTcZWLLZkypKjB9&#13;&#10;yL308ae1/wD5M9ld4kOLzzt/Kv8Acqu2c1BWyOSMh8Fr7DUTwMY2Yo6oelpyoUSclFkd0bDSGqIj&#13;&#10;Jxs6TFSVfR+z8mTj10SxJslHake7k+USx0rR8PkwvcivOnjT2uSWNp+SDccccflikoKluPJJul/t&#13;&#10;/wCS5RdmTNVUTnfBGMo+f+51JqmQgnJwe6Ip43VbEpUPI3sRZJ6Rxt7kY0h7aIejk/f1pJ27Zjm1&#13;&#10;sdaHkOpsiWUmURgq+j9mW5k49dDe4o/YadbFSXJLGm7Rhx+SxaZ83u1tyQ9nc37zKYGsnxs/w+L7&#13;&#10;D9mi+HX+/wDyP/LXS3ZKS8rcSXzQQ8c27sWDe5MxKKyy6fBlmkmiLc1dDge7Z7v7kMZWk9Ecj2HK&#13;&#10;s9jTaOhkU3sOLQlYo12V9J7LwzL66JLScn9yMm3TEhbLRCMrXvlZ7TLpxv8AIorHjUa4Ln/0r+5F&#13;&#10;tR3IfF/z/cSSyv8AgxY3KNkJWZcixx6mYIOMbfLOkocdyhR+/bKNa8kV1Z/9R7CJvYjuVqjgv6T2&#13;&#10;b5TLz6lEccme4rkUUjJHytJQtiikKPU6Q4IarX2vHaUjJLrcCSk3cWRlNOmttIXHZ+P2zNjhs0uR&#13;&#10;tQWxBb/wRXvZ9T4XA/tpS1eiG9ZRHpg+LK3/ACNCGkUvHYh/S+zcGXn0cWLrF7PBCxRXCKQ2M6aG&#13;&#10;SxXwSi0Rg5MhBQHsik+R44slj6T2iaUekjGpRskpNunRFybV6TqrJ9TXBG7qRl+DG1Ew41CKEN6J&#13;&#10;GyGkyjhdskSdJnsa3bGvItOpa0IbsS20r6L2f5TLz6OFVE6i9ORKihrfRRciUXFi/I34I7x0ycGP&#13;&#10;/Nm5MybZIjaumWupJaZOLJu4L+Ru57fgm45Gop60LYvVvsRWmbaLZ7GtpPShqxRS7pSpll/RYF8C&#13;&#10;MvzehFW6E620XczEnu0TnbZd7aYnyhk1aF1YJU+DO9lJE+pulwdHT8ujX3Mkr2iY31K5GBOTcnxq&#13;&#10;uy9Xq3QnZlj1QaR7Mvg12vW9UZJW9jHK9n9HhXwIyfN3swLe9POq0elmFLpcn+/v2MySN0WY/mGh&#13;&#10;01sZIqWzGmrxkJSlj+HkaS+eRFprYyJuLokk6f2IQ+JpGKPQt3et90dfx2KKjshukOTYltYuxInJ&#13;&#10;JDIutyE1L6FGL5UT+b0MUaiIXIitZbRY78Fsiko/v7yZuNhtlkXTTGQwrHaT5J8kfjzWYvgm4MjF&#13;&#10;OTbOJbaZrtqPC5PZlSa8+ReglZVLSq0Wsl5JO2Ld0j3nVNRjx2JaZHbOdhvwWQy+GXa+gh8qJ898&#13;&#10;Vboe22iFrRk+Vn8GNKUlY75MyuNrSzc/xH4HnT8EpXwYMcoNuRmi3U1yhO11EMafxz3ZCSldeDNB&#13;&#10;KEmvJGCi3Lyxb6NJ89yRIWwx6LTJxZ0uTJrogzFFIsuytJuh2+Dpa513Mc629dci2SJc9+CNysk9&#13;&#10;xiE+zJ8pRgVyKfHky7xKWj2OSin2pJbLRFV6C0vRvTgXJPfYUaM8ldCFwJCVaS35OqMeCcurthK1&#13;&#10;60eTwOKY8a8DxscWtL09njUbGP8AAhCZemT5dPZfP7/b8m34/f8AsT3iz+RUTpRI9nS9dhkeR+gi&#13;&#10;XYhiHyS2RdybJNLZERaMkyUWijpKNzpYrTIu16sXTIzTXJ1Cd7rVxTHjR7p+BLpikPWxFlmTgZ7M&#13;&#10;tnXn9r8fyL+f9f8AuSTq1+//AAe3OmV+Bcar4V+SKdmReV2IZauu9EtL0QxD5M0lGI5rwjHU5UVq&#13;&#10;2r3IxS+J8Dbk7YolDSFFs90j3ZXS/WxciZYpHUhyLMa3Mj0b0WsXsSWx1GCnD9/3/Bdv+/7/ACTr&#13;&#10;pf7/AB/p9h/kW5Pk8aLkveiqexl220QyPOnSrvtSKEiTPHbHT2vMnPoRGMZRbbqj2a3PbhC0bFG9&#13;&#10;2OXU6XBGBQ19hQ+4lWrVi49XEvPbbEzFw2Se+j0WsH4HwP8AJj2gkf8AH7/wZdv5/wDP/ko3Hux6&#13;&#10;p9RVcjd6LRegtPIxi3L0iTmoQcmYkpJznz4/P3JStqC88Hs+F4403vrVsnK9kQjWqXdVP1cfy98d&#13;&#10;oIe5QxC1jyS4emN/Cv39/I2zJ8u/7/6NiXBHkbLKRRRTOBCF6CQ+B6rTwRPb8sVj6H5Mbur2T4PZ&#13;&#10;fZ6k8jd/bVKycqVIjG9xei/VxfL3Ldk5eBDGLRaMfA9hbJM34/f4Mny6ZHtREej1ssQhG3ehj7Gt&#13;&#10;xkeLPaZ9WZuXngwYOvL0wlaXL/H4ElFUtFuSkkqQt+RNelLjuaa78XHdijcjpsdIbsYuxi3iVub/&#13;&#10;AOv7/uJeP3/4Zb6fx+/76ZBdu2q416Kd9yRQ3sX2edMm2N0ShGGTpxts9m9nWGHSuXolY/tolq+5&#13;&#10;ujqLvuocEx42hrsx/L3YOScq2RTZSQxdj4IPYXIizI7hpPk8a76baLRdy7JD7squDR7N7N0zcnpV&#13;&#10;j22WlFavRvW6HuTvwQfotJ8jxp8Dg1pj+Xuw8N9khaoZF0yPzafv7/PkyP4Sxu3rsUb9q7EUUUXQ&#13;&#10;2Nl9nnSXAlRycapdj7XEbrklJEXvsP02kxKlQ+3HtDVol2LVLcsvyZX8Je2j7bLFyMRelFM3FY5U&#13;&#10;N9las8j7V2vuaslAgqf0NnIlUV2VY4tarWPJQmZlx+/v8mSdPoQvQjohRp32dQ5ei2R3Y9aEu9l6&#13;&#10;2XpVPSvSvRaPV8LVie+jgmNVsLWD0Rm42/f/AF9iEJJ3IWjXctFrsX6FvSxkPTQ9aGtZK/oobySH&#13;&#10;yUPRy3FIUhu2LSzGr4EIyStk+S6RGXUPsrW6Qsqk+lCtcl+g32ZJVsZMjUbRgTWNXz6/ApX2PVek&#13;&#10;9WR+ZDZb0kPW2hMQxT6ZWKpK1x+/3MuRR2Q5NmVtLYnJvZkMjQmWIpdmbNH5UezR2ctX2X20IypH&#13;&#10;TaRVL06GclljjfBckKYpWPn1F2x50QyT7G+ELnSiXIssorpRZZNWiWNM90rshtM6SnomWZsjfwxF&#13;&#10;F2YFUa1ffXZkfVZi3oYvQs6iyXAtKKKscEQj4Jc+rfZDdl6z41YvmI6ye+qejSYoJnQiq0aLQ2q2&#13;&#10;Hj3FGJjdbF9tjZRXbGD6SEOla3pfbRXb1Fi0ardD9CyzcS7sfzaLSeli5E+WQ40Zek3SIzbYhEdH&#13;&#10;rON7oQ1aEqEJ32V6bHotE+6tOBMaOOykdA4DiyizcrssvullcR55GX2qa2RHNNStsWniyqihaTdR&#13;&#10;es90Y1oiPGj7JQaex4Ks6WRj677l3S+4mMUjkoXc9+y9L1sT7JRTJ7DjZKNMxO4LR8D5WuV7VqyK&#13;&#10;0REY+2hKvo60Wt9r3GhJnSV699iYnrOLPiT2Mi4ZHLLG9uDH7RGWz2Oq5KJHeQ9Mkrer4IvSIh/V&#13;&#10;1rRWl62XpfdZfp/g/GqYnZQ4InjtEsTl+B4pRe51vrtHs19FsaMk6VLsfBFaREP6m+1PStLLK0s5&#13;&#10;KLZfdetn5fZwcafg/GnkUhNMY2XZUXyiGXpVJDzt8Dd6UMfBHSIuB/X3rQ9i9K7L7//EADQRAAIC&#13;&#10;AAUCBQIEBgMBAQAAAAABAhEDEBIhMSBBBDBAUfATYSIycaFQgZGxweEF0fFCUv/aAAgBAwEBPwDy&#13;&#10;MQXP8ChyKuPQr1eIL+BR5G/PQxerxBfwGthJIZL+F4gv4AlZ9je8pe/8LxORfwBl+wpMcvcXnL1u&#13;&#10;JyL0leWhvJDFw/OXrcTkj6Rv2LZbyssstFrJI2NjYRTEiiiiih5aWUymUx7FiTfBx6zE5I5L0i8x&#13;&#10;ZPqXGWpmpmv7Gv7F2JIey29bPkj6eiiiiiiiiiinm11JbD46UIl62fJHov0alpPqJmuPsXA/AfgL&#13;&#10;gfgKiVEUIM0wvk+nHsPDSNB9Nn02LDfsaF7FDVmg0mljjQsn62fJHN+jY3v5V52ama2a2KbNZ9Q1&#13;&#10;plxPwGmBpgSw12JKvXT5I8Zv0nd5d8l1PrWayrKS2Lpk/XS5I8fwF9KyWT4Euh8ZT9c3uL08VZoY&#13;&#10;4MSZT4KKKKHk9xZrJZc9PYa3J8euYuPTxdGtWalYmkJ3wMZJ7EeBCr2OVYoo0LsKKNJQ4NKymJdF&#13;&#10;bH2Jck+F65i49PHoRWdvsW0KRGTRGT5Ne4pKtxSL3G+7HwJLSkNJyoUUxxW5FWiMEzEVMxOFkvVs&#13;&#10;YuPTrOHI12HwRTrYd8iWxpRSbo0KxRSVijfA47Di0aXkhNik7LfBrFLYjJIxHbMTt62XAxcenj1X&#13;&#10;lqa7ik0JtOz6jNSaoUkhNJDrmzv9sopVuJWNRXA9hZIfJietlwP1EfK7iHxmotiwpseHM1NM1Fri&#13;&#10;iX2yRLZHcxeReslwP1EfKQuSQk26RheH/wD0KCSMXFUHRhT1rclBMnhtboQ8ok2L8xic+tlwPn1E&#13;&#10;ep9MeRvc8Jhr87Nhs+lb+5HCURr3KROKTJPJDZBbmJzkotigOFI2HQ1Xpp8Hf0NGk0Mp9EefJWGx&#13;&#10;xaEVZhVGKRqTG3xYnSFOxzRJ9zEd53Syh+Ymm5GiKdMpLcddj7opPg0+w43+ppr0s+Bc+gQo2Rwh&#13;&#10;YRLw9olFp1nHkfTpZTIx7slJt7EZ7UxxXNirsQxGnRPEd0RlN9yM1JUaa4JKtzVZJiylwdiKaIwf&#13;&#10;LHFJG8jQxQZoNJsSW9kufSYnAufQQVsw8K92KCXA4JmlJUeIjUh85LkfRH3NbFNjt8lRR+A/DQoW&#13;&#10;YOBT1MxcFuTaPoyu0LCercUEjFjuYeG2+TxGA8NJ5yeUNzDjsSgmqPppPY0yvYaY77j+4xu3ROu3&#13;&#10;pMTgjz57ex4eNirsWWizxHNkso8jzUWxqlRpS5NXsLd7i5z8PJKLtCxYfoTe92KEWaYoliUthycn&#13;&#10;uJNM8TiNwUc5DMFW6FkkOhslTJbCY2kNJ8ekxuCPPnMSsg6RHEaJSaVjkYeI06MYlkuckrdEpKOy&#13;&#10;PqSbpDen9S89rvK0rS4IOlRVshhpR3FNrY1vJIWy1MxJ6nefcZg+59ah41o+uLHQpqRJkmJktxvt&#13;&#10;6TG4Ic5rzIojhN8Ij4Zk8NSjQ8GtmQwtzxCtUSglFt5R5yh+YxPzMT0R+76oxtmloXIk/ctiuxCI&#13;&#10;7OzxE9i8pCyhsrJTrgwoSnGyWzokn2E2Rd8mJkhpD9HjcEOfPTpmHjVEhib3I1wXDPqLVTHaexir&#13;&#10;azFnf4VlHnLD/NZLeTZTe4opcmzFHYiqG0yhvuckMNS5Z9FLuSW5BHBPESMTEcmRd5SFlBfgHEhH&#13;&#10;SkvYxcJPdH05Cwfc0xiTdlCRJj9Hj8GHz6CPA5e5Fq9xzjLZEcR1uY2NSrOPJGOocq/DEltsfUl7&#13;&#10;n1Ghb7i/UvszUjW+xNvSjCwJ4i1LgleHLSxYmw8VH1a4J4g5XySaMJlkuTgRD8iIOKe48aPuTlFK&#13;&#10;0yM00TkSm3m9hv0mPyYfoMN7ZYavlE4JbociTt3n3I/kIK2XcrKj3K3HscocqdDRGOp0YkrI40o7&#13;&#10;RY23uxS2EyUvYbLORNp2QxFIZzk7WHYnZIwV+LcxNnaHIeTG2zv6THe5hcdC67LG0ahswpdmWQxK&#13;&#10;RKTkNpK2ai8kYcuwtrE1VMaTWT3ItiVj4JPTGi73F7lvJMbySvJjIz9xZYjrDoi9stTXBqffofps&#13;&#10;fkwuOhdLdGpmpli6I4tckJJ8EsRRRPEcuS9y6NTFIw1bsb2Yq7o23yXsJovYhvLcxHbK2OTvnRR3&#13;&#10;yooohLsxbsx3siD7ZU2fTfI83x6bG/MYfHkye/TZecUYkGsknnHkl+FUhfleXYsiLk4Qrju8ucrK&#13;&#10;yrq2ywnbSMflD2YpJoUqJYjed0N3kotr0mM/xGHxmulul5WE96JyuW5XfoXI6miPdCov3zS23JKn&#13;&#10;sYlJV0UUWW+l54f4ZJmM/wAQ+cottDycvbOiCJKt/R4v5iH5c10z461lRhLhLn58+xOK2kiumLaO&#13;&#10;dxpJ7lt8Ie3JF7iG9rZOWoSyrJvqrPkvahu9xK2KNEX2ZJpDd9C5yfA4teixPzEOM10ye/WsqIbO&#13;&#10;vnH/AFz9jFuv6fP6dMp6iPBLaBLdWN7Udso+7MTk7+RR3y4OFlFbFEV2Iqsn4bRhOUvzdHGSXQ4+&#13;&#10;3oZ/mZHjrboW/WssP8xs9tq2+fp/kntHf5/v/wA6Pp33PpfcUGie62I7bMpjk1shr3Iytobs4yt9&#13;&#10;FHGS6Yj4Ivcujwy+pjK+EeIk5JRbslGnRWcUUWVnJeex8sXGa6JvYSK6llhq38/v2FJbO9tu3+K+&#13;&#10;ck700+f+nv8A0zXI3SFNCmi0XmyhpeS8rEMQuDsLYlI8DCSTmS32MStRyN5IpsjFRyrOSp+c+Dua&#13;&#10;mhTYpoUl0YnIuiunCXLvbf4/sLU3e92tt7uv71+xL8tJcr/z+Xtnh7yJ8dF5WamRbbJ8dVZsRWVC&#13;&#10;yfAyKt0Rhow0ntRG2tUuCTtj22yiimiMkzYvJ5NWhqvNe6HFp8GnoTaFNimhu2LyYUlb7ft9/uJp&#13;&#10;PhXtt/i/sSrS6a45/V81Xf8AYTGYK5ZPnNjI5w5JdLyeaFnFbiJDPCQ1YlvhGhqnJmPeHBvlf2L3&#13;&#10;zWy2JOT2QkoocixDa7mtGsvV52JwUUUUVkyK66zw3ST371/r7+5X6dveq7fy9vuNvTz7/r9/5+4k&#13;&#10;NIwl+EfPTHOBPKxizef2yZRBC5JIfJ/x2BowvqPuOUozUY73+x45xhg/i/M9v89F0JadyUixMchv&#13;&#10;NMfPm4nt1NEuSPHW80lXz4qE1f8Anbv3/n+xa03Hivt2f+P3LHRHaIs+BUJVmuCXQ+pHOS3ZFbC5&#13;&#10;JGFhvExFFdyb0NQw+Fz9ttiMVBPEfPc8X4hY2I5RVLPghF8snLtm31dvNnz1vdiyXkK62+fOxv8A&#13;&#10;L/n/ALGm4uT4Ve/8v5+2SW5LgSyvrlnXUix/bNC3Ziukf8TgSnifUW1GIvw/h3a5P+R8U2vpxVd3&#13;&#10;/TjNuiCt2yToeS615s+euK75ofShcFXtXz2v7iqr7fp+9VwiXG6r5/nKCuRN7C6qzl1vJDWSIq5E&#13;&#10;XsQW5jO5UeCw9GBFQdNc/f7Hi/EfTwvqTjT7L7/clJybb5yuhRbe5+hK78pdV9eJz1SexflI2a7V&#13;&#10;+39+C+7/AN/35Jcbft/7xlhruT58hc5N7l+SpDd8ZR4s/wDkXJgrXjJP3FKU4XiJLvz3PF+Ll4nE&#13;&#10;1PhcZXQt98nmupKzSNULqUmKS6Z8i6ZiWaH0sRf9PnauD/fy65XcfD+f44eWGtiXOddMR8eUxoj7&#13;&#10;5R2Gy6PDNLFTZ4/xurDUFz/jLgW++Vl5rJLOsoklsLqvJM1+4pJ5T56pdL6kcbv5+/J9vnxfuPj5&#13;&#10;83ySpeTEfAhl53nu+BJtCj7jQt2R5L2HwQe5KVs4Oc2+hdKYtymVtuLyLLytok7fU935aF8+UJPj&#13;&#10;5/77D4+fKErY3S8mPBISy2yrPcRedCL2HwLpb6GLqTojMk9heXfX36b6oltPn5/opcV8/Wv3G9vn&#13;&#10;9TDwbg8RkvIYuB8l3tk8rORCKKLL6HshdDfS8kUVlQ8rtC9EupPpR22P7fz+Ud1quvn7+5jYsJQU&#13;&#10;IcImy/JasayssTKKK6Ns0S8t5Jlll5p+iYuquqr+fNzb5QzDWxKLb2JJx5Fv1LkSvg+jKEdUuCck&#13;&#10;3tnWW/kQjZGKboxXc9vOsW410J+hfHkUPoW/z9r7I43+f6X2KPCxjN1Ihhwg/wAO9mNhQa4JYa5o&#13;&#10;0GnoitzAwZJ6meNk3JRyoRXXZZZh2XTY9x9VdF50UJ+5SY4DiL0q6FwPjNC2doeWFNwlaI40l3F4&#13;&#10;lpUzGScLRrXc1JnYaRoR4fAUVqlyOWx4l3O80sq8mCqjE2t5Pqso0mkojyPKyxM1EmR49C+hdD4J&#13;&#10;ZrjOslJo+oz6kh75KTQrI7umLGTiSnIxd9+m8qLL6ZTVk5amLKsq6LFIvoTKKHkq7i8iijYvqfQu&#13;&#10;hq2kPJFZRVscUkMfVCVbFkZUxyse41RZeV+WhZ0NdV5J2OLQmcjystmo1F5UbdNFdUMPULBRg+Fi&#13;&#10;92Ynh4ODikUUdy+c4q3nHZk3k+uM1W5e5rrkUkycu3nxLL6GuqPFDiJjicF313WVm5XTRXRCbiYe&#13;&#10;7Iy0sjLUrMaLjiNPJci4zguiTyfkWN36FLbNDLyaK6E6LLNQ5F+RXlUNZ4U1yLQ1ueHa3RjeHhiK&#13;&#10;3yYvhZw3W6HFqNktlWTIqlmkNZP1S6kxPJrPSNUWabGvQ/c++bQ1Qm1wLFfcwcdRlZLxUY8bkMaM&#13;&#10;1szQtG54lrXS7CIq+hEsn65ZNZWclHBd5Ubos0oofncnJ9z75tDVCEjjg1zXDJQ1O2z6ZWViyeT9&#13;&#10;esmiskxKyi8rLyp9f//EAEUQAAEDAgMFBAgFAgQFBQADAAEAAhEDIQQSMRATIkFRIDJhcQUUMDNC&#13;&#10;UoGRI0BQYqE0ciRDsfBTYIKSwRWi0eHxRGOy/9oACAEBAAE/AvyATu+fPZ6J79XyH/IkwHnNoIWF&#13;&#10;IZRHFUaT0VTLUa6akxc2/wCWDbZ6J/zvp/yJWqVGgCwBvZUsdWp2NdzR/bKp4mpUa9zi17Y1aIP/&#13;&#10;ACwTLRs9E9yr5j/kTE2fyRkMHCOfNURlwrf3f8sctnon3NT+7/kTFe+sOSdUf3CNLIHhAju2/wCW&#13;&#10;vRP9O/8Au/5BLmt1cFTeKgkSszeoVZpdVJbfog27czgfK6rVwBlY656ckzE8eR4gix/5W5Fctnov&#13;&#10;+kP93/IOQP4qhPeFk1tUtdlc1omwTaBc9+d0ZAspiJIEoBuXmOsIU2NoENvpdMaDS04y7/lZ3cd5&#13;&#10;bfRn9EP7j/yDiDe1w4SEwS/h0AzFPc6TPePJUq2akab5yxaE1jWvv3YlAljCDqf9FhywGJ4z/wAr&#13;&#10;P927y2+jv6Fn1/X9NU976xyU+6U2nLy3eZY0BTs9AZToeablFB1zxG58Fug67HadeaAaW5s0+AC4&#13;&#10;GtlziSeQWUcxl6NVGpvKd9W6/wDKtX3L/Lbgf6Kl5fr9dxc7KDYI0WClmYIcLynFtbLw/ZOwziBx&#13;&#10;BZC0HPTNv3L1l0zTpNaqNSrUDmueQ3oE5u6dmyyAFRb/AJju85U3FuK4nDitHT9alX+Ur7fdfXZC&#13;&#10;hfb8pX9w7bhLYOl/b+v5CyqXP7jpjx2U6Ypi2zEGMO/yX+U1YTQ+ae0PbBUhrZ5BZXOxIzDlP6j9&#13;&#10;Nn27P+9PZfVSOqkfka4mlHiucHZh/wClpf2j9fNPeVmknr2MX/TlHutWE7n12EZhCpyKrg7UDX9Y&#13;&#10;t1UhT5r6FX6fyr+C+v8ACjxKgeP3UDovoFKnx/I4j3J807vIqj7in/aP0aRIBMSgwvGamQW+JurH&#13;&#10;n2AC6zQT5Ise3VhH0U/kHuDntpSLm6Y20xe/Yxp/BHmnrDD8MbRIxDh9f0+Qvor9Ffp/K+y+q+pV&#13;&#10;vH7q3RfQKSp/N1/cO2FU/dM/tH6NiGkjeNI4bQt48NJyiwiZTqlRxndlbx3yFb49HL1g9XfdYLGP&#13;&#10;ZR4eZ5o+kKx5N+y9cdoadP7LEYw790QwaQAvXHf8QfZeuP8Anb9l647qxeuO/YvXHdGr1w/K37r1&#13;&#10;z9o+69b/AGfyvWv2fysM6nXzZ37uPqhQwx/zyjRwmm+csRToUKWffE+CGIp9UalnNaJB0ct/T+b+&#13;&#10;Fv6fX+FvafzLeM+ZYv8AEyBt0WOJs0lYbCV3UWkMtHNeo1/2/dDC1joB91WYaD81R4HywgXOGZ3e&#13;&#10;Nz+i/RXX2X1X1X32fQbJ/Rq/uHbR3R5foxAIgoYWKkytNFOyB0CrWqWsmXXNU6LHF7nNm69Wo/Iv&#13;&#10;VKHy/wAr1Oj0P3XqdHxXqVLxXqNPqV6iz5v4XqLfm/heoj5lSo7kETrtxTXVBTaOq9UqfN/K9Vqd&#13;&#10;f5Xq1X/cL1et4/wtxV8f+1bmr0/9qcCzvOA8wVM/Gz+Vha76bKYzWhVcRUB4XletVsvfKxGKrEsD&#13;&#10;ToF6xW/3C9ZrH4V6zXHwn/tQxlX5f/avXn/IP+1f+odabUPSA502r/1Gn/wR91/6jS/4X/uXr+H/&#13;&#10;AOG7/uWGxWGqVu4617p2Lw4tqPJDEYUt+H7IvwR6L1nCE2qPH0Qr4b/jH/tW9of8f/2rPQ5Vx9lN&#13;&#10;L/jsQ3f/AB6f3WUf8Wn91k//ALKf/chRc4wHM/7kMGebwhhG/MV6tT5CfqquHa1sgoVKDGxa5hOb&#13;&#10;F2906Hs2Vumz6/qFf3Dv0+t3x5JsLmgMo9kdgRHG09O3i74mPBN95GwuliCYIJ2ZWn4R9lkZ8jfs&#13;&#10;t3T+QLdM+X+VumdP5Xq9PofuvVqfivVKXivU6Xj/AAnUG0e7zU7NbL1BvgvUGf7K9RZ0/wDcvUW/&#13;&#10;Kf8AuXqDflf/ANy9RHSp/wBwXqTP/wC7+F6nT+bEfYJtAUnCo2pWkaS1OxNVz5zlOxVTLlzFDGVg&#13;&#10;3KHKpWq1RlzE81VqOYcsf/SwufK/NMB0D9YxHuDsb32+f6bW7wQQ19mddgR7da+KeqV6n1XIbAhz&#13;&#10;9nXNwueymOMexf7srknJqDMzomCvVQ9+eoOL9ZxXufrso3r0/wC4Ln+mVBLgshHxKIjiP2Uj2XNE&#13;&#10;hZm+wdetUPiqI4h5oiyzRYoe0re8+i57KLeKfYm7SohFq0KZ7xv61jPdt80Fhv6ul/d+mv7wXNdF&#13;&#10;zXOypAFpTswPeRzBgTSTyRdrYfZZysxQm107vaq/VCeqqEtcdDdbyPhC3g+VZ2/J/KzM+U/dN3R5&#13;&#10;P+6y0Z1evU6BcYqv+y9SFPi3hj+1HL+5GkHXzH7JlInRya2Jl7fqVlPsqvfKGuyl3CfY8ijqjcLm&#13;&#10;qXvB+tYz4Bswf9bS8/012oVX3zrkIFvKdFN9SPJSeK6DqgEhxW8eTy+qNd+UCxjVDEOa2CxesToz&#13;&#10;Vb/9q337Vv3fJC3x+RCsfkQqnXILXT6wzTl1W9aeRW9b4rfN8VvmqnVaOLlohWbLpQe0GJvEqtXa&#13;&#10;9jIm63rMput6zdRP8LPTiA7nzVQNcx0EFabHS12q3zgt8eg+y3v7W/Zbxts1Nqy0/lt5oU6ZEwR9&#13;&#10;U8U2kAA/dOYwtzEG/itwznK3LOTj9kwMykGoB5hbonuvpu8nLdVPkP0UEag7ZQk6CVlePgd9lB+U&#13;&#10;/ZOMPIhOdHIpr7aFULvn9axmrdmB/raf6bEkIDNivCUAzKLc0+mzMUaFIlHDMBs5NwYI4Xlequ+f&#13;&#10;Qr1V3UL1aprIXq9TSy9WqdWoYV3zBbh4stw/WQhh3Tqn4aqAt3U6I0anyLc1PlW5qfKVuanJhQbV&#13;&#10;aZyFZaziPwyntqfFTunBxkmmY8k4Tl18TCcDJ6ITmnmpcNChUf1W+fzW9dfhshWvMIVmk6ELfMc1&#13;&#10;o5rfsLbOQrMLe+37oEP+IadVM0m6ap2ibF/Nbu30QC5LO/5iuLLmkplUjk37L1mQRYHlZGrUeQMx&#13;&#10;VGu4VHMm0o1XOzMLjZUj+M6+qdOfVcXVUHFtePmH6lpqgQdD28Z32+Wz0f8A1rPr+S+n5uJICoic&#13;&#10;S5DVqrNvKi07GCGogtm6k9UM2RFxJkBXupKm6dqpMp7pamEC5WfwW8/at7buoYmOS9aEaJtcSq1Y&#13;&#10;G6Dm7o31TLUVVa35Qhh6bwZajh6eeF6qw6OK9UPJ4+oRwdTLPCvV6obOXn1W5q6lhW7JgQQiwwYc&#13;&#10;LclDw7W64iB4K91LuE5bLO4TyuhWfJ4jETEoV6ljmQxT45JuJmxA0VKs0sy3PNOqixyuEo1m9Dom&#13;&#10;4hgOaDomOD6uecsXTyJJ581vGsOq3zCZlFUB+N9P1rGd9vkgvR39aPI+1+n6BzCwzfxKhhNuU+7S&#13;&#10;houaZxFVoDo2SgVynZzTu8oROyCroPIW88EHsPJfhp4Y5qAmhHRNbFJqqJg/BKJ41dSVmKz2hCpC&#13;&#10;p1IdKeG1IIaE9lM1G8IjwRw9Lht5o4Wl8q9Tpp9CmLCYRwkaOOi9VB+I/VeqfuCOFf4fdNpVabwR&#13;&#10;/qjvdYd/3Ldv5tK3b78Jut2RIIK3ByzqTqiCCdZlRzmJTeEQVQ967+39axnvG+Wz0Z/V/wDSf00T&#13;&#10;yWG7tSEwS16NqXmoKhABlLNzThqSggIok9VMBE2TbyNjl0TtUFZGE2/JZmObpdU2NPJOojeZVVZk&#13;&#10;uNFSmDdXhl1VF1pRCdqpKzFZ1llsqbwsocLLSAsvGtHKOaOi1cqi+NAqOYV0VKCpxxdyTycFUpsd&#13;&#10;ANMD+1VqTQXNRH1RH3WH94f7f1rF+++mz0X/AFLv7f00WVD3B/uVH3sfNZVbAN2NGYp96cDkn+7Q&#13;&#10;Ep9mhq5LommHhFvGU/kiOFqOqHCzZCoD8YBObGZYXM6QHXCmoLFolVnW7pCp6eaj8QDoFUHEn2aE&#13;&#10;dVCyhQqd2J1OSmWKq8nJpDk88SFwFVMMVIXVXRc9kwioXJAKS2Dl0T6zbEKq4VHyOii61ZKoe9Pl&#13;&#10;+tYr35QXor31T+39NCo/0480DdpVa9XzRTBDCVhuIPCfZhame8aqohy+EI2aiuc+CdyX+WENZ6bZ&#13;&#10;WHsXP6I90lYUxV+iPE0HpdYk/iWVP3jQhdxKeLA+Kq6FFBOGxry1Bw5p1IarLwQUzhcqneWgCrnQ&#13;&#10;KkIVTRHXsymmE4/gFMymm0PbKqsDasDRHvRqmzlCog749Mv61XvXcgvRXeq+Q/TQmWos8kO6iZYH&#13;&#10;dFqnmMOsPY+YWK1afBdFW7oPVRZFRwoJ2qPuB5od1OWjPPZRE4Z3VPEUwqHvU64MahVeMNePIqj7&#13;&#10;4eaZ18U4yFVNjsPJd6AiL7GHMyFTfyKqHhXNO1BUy9VOKsmWT0UOwdE3WEBLHCUxxpuyOVf3gT/e&#13;&#10;Jnux5Kh736frVQzVd5oL0VpV+n6aEDDG/wBuxg1YqVzlVV0wOiw5kR0VX8Z7gPhC5KrG7pLNPlsF&#13;&#10;xC5wiv8A+MPNaLmFW1AUrDvykg9FXs4QqHvQrDMUIa4h/cfzVJhZWAKmGod0queEeOw3KZ1VVvxb&#13;&#10;KesLRwTrt2TLPJMM1AFTGeqSviTyj2uapqqzeC3eb/KJuFUtVNuaZ7sLD+/+n60dTs9Fe6qef6dy&#13;&#10;H9oVQuc8tbyVN721IcjUc2tbkE2vL7hU627qwt9uazX8iqtRjH+BKZXa6GzIT3BgTXtdcLMJkBbx&#13;&#10;g5iVIyBBwjKUTKpEZ7p5lyIsEww8BYgAvGVMH4gCJmQ2/VPGegTGipnNh+LVuhTu55pvcVf4fLZK&#13;&#10;p6FH+n2Ac07iYHBUnSIKcMqZ3FT+Nyo2b4lM5qp2tCouqfeTnZKsquPxZGhuqvvjeLpnuwsPO9J8&#13;&#10;P1nknbPRfuH/AN36dHFHkmQKlSdZTTUc6MwPinZn1qrm6hUxvX5jy1TG5qtQ+KrCa9NiqwarfumN&#13;&#10;bvRklZd7VMoM3dWJ5bG0t4TdUZGZp5JuctjexdU2kTx5lVGVko73lceSJc2mS5F1RnFqE6rMPaJJ&#13;&#10;1W9cLhlkK543c4TamenlghUql3Mjqt4O7eW2QxAsJWIqCYOs2RddZm9VScA+DoUXWibJ4zskclQI&#13;&#10;MtKZLCRyUxUsqpmETlppvuj5ppg+VkG3cU67oR1TRmCPe2Qni6KYZMp9MveAOaOpYbwqvvUMwptn&#13;&#10;osNO9N+X60dnoz+mP936bzQ7yNOm51xfwKo0qIkgE+SpUGspudmM63VOlleXh2vKFVovp1Tu3d76&#13;&#10;KjRLqsu1hZS/Eutw6LKxmgAV6LzbVMBqPzEQnWBVOoKY0VMcL3praWTjdfWFRa09yVifdfVbuY4y&#13;&#10;uBtMNeZk6qox9O82VC8HRUdX/wC+arN/w4J5lMblI6BYYTxeKy5hz4qie3dvyzmkKtxvpD9qqGLD&#13;&#10;mjSdlzApjjui7mEd4eNr1TqFzZWgL+iGJd/8ovz3C3rM9yJTnsc13iqcOa3zkrp/dJTH8CFiSuap&#13;&#10;d7Kna+WwC6fqnNTLFU33BTh+OYPNVvfG/NBwDACM1uawxBqOhsW/Wjqdno3+k/6v03mubfJQi23C&#13;&#10;YQq2yuVMZ08/jNB1CpADeOUqqBuaSkO1WfonfwUI0gfZQ3N1CLRmjKEx1NjYiPEI02P5yEaFIHn9&#13;&#10;1UpNZFI91HDHO3M+WnQqnlbzhCm2jZzgZ/hFm+pBrXCZsiXhuV021WHw5a2YFhZNflERxB03RY6s&#13;&#10;7/8A05Pj1o/taqwyvYdQnvGSBzCZFOkXETNkWFrC5lx48lTuzxTxFAplEPeQRyVIZKhaOT4VTId5&#13;&#10;PzLdUSeGoqgioB8rITXkUHtm4CzPDTkuQFv6wMZRKbWqOcGliq18mJEX6rOSfqmVw5xF7Jr8uYlb&#13;&#10;9k94LOHSAQUajBbNdUnAlMvUKqd7TmnRAifqsJ3nnw/Wj3js9H/0bfM/po1TtGeS5IFESmSy4TuI&#13;&#10;yEY3Zb1RLcwY4wSnVWmmzOYItKdwuMXTnMHFMSgQMwmeiZGY9Vp5qpGYrLnwnkmAtumslqed4R1A&#13;&#10;hA/4NFsUQ7qVi2gMB1zXlUGzOV11BdQeDqsO+aEE5SFP4ufzRiHxyVZmWKgieadlcKTSLLdMa4N8&#13;&#10;VWa0NyxZDDuz5Q7lzTGWMclVBNMhoTHlunO1wqFLjBOmqzs+IWzElA4XO0gOBlVL1K3hZFpH4cnM&#13;&#10;P5Cpd9yfxYp56KzGT8oWQupOeddVhzLB4LC6uKqmKNTyQdSyjeBMDd3UdS6QrR/osOCEwfiuarbw&#13;&#10;y/npCNYhsNhYYk5yT0/L3/Qj3SuezA/0TPzFvyzu41NNkENhQOZG+M/tCrDM+mzqUT4J+U1HZ5VE&#13;&#10;FoOhaU45W5llqPvKZL28UyiI0KqEspFwPNDEPpuE8k6plfvI8Ua7RIM3ut6H08omyOJytbnbLWoZ&#13;&#10;Jc6m4jwTMQw5qZPEVTfTaMveE2Wdzn5QLeKtmc3TMqujkwzSYDyKcPxqfiq7s0dQqrsrwerVJpCO&#13;&#10;q7lPN8SbdvFzuFnPrLfssrKgvTavV6XeDIuiz8WDdzjJCq095UY9liOfVUWRJmbpjHl73cjKxLXH&#13;&#10;KG6FHCjmSOSpOLWPkfwqb90O4SnVd5QfaEypSa2HCfot6N2TS63T8sZhr0WGu5f5riovMcPVbuj/&#13;&#10;AMWFQa1odldm0/MR2I/Ov927yQ12YP8Ao6fl+nPsxqbsaoTkHXTi5mIc/kU1jqlbMRaLJlRz888t&#13;&#10;EXBwO87ypcNIk9VU4sPI5reNDbd7ohVygOe1OZeyr3DG+KrCKTvFPBbhx10Ti6w3c2HJUxwg5IlY&#13;&#10;htgOpCZwVKrjfmgz/EMHPVxTmxa1mc1kZ/xh9k+madJjxq25Kc4uaPl1lS9tDPMcgg90Mk926fXJ&#13;&#10;OaLLeb5reoVWqN5dOqNqUYZH0TZDFTnfDqm98N+qc6AqXE9zzzsqhAp5RqnQylbpCp8FIuThNDxl&#13;&#10;f5efnCod/Kea0MKyexubQLI2CIstwyeaaMlOYsE12s81bNrdFYX3bvP87ChR+are4f5JuuzDWwtP&#13;&#10;+39OIkNQA5lZhPdTKn7QmOB1YquQclNPxWZiFaHSi6nuYBvKqta4g2Nk9rc5BAhNbTAy8lRwtF1X&#13;&#10;Kq2Ga9xbylClM8Sfhy9wIe2W8kzCOLC7NMck+k+pSADRw3uj6xpDPsgx4Lc3eOoVe9amI53RH+IA&#13;&#10;dzF1lIxOUd4NWLe0OcwlZ8LzYQqhHcYdRqeQTMg/DjxbPNYqCxgHxGyqiKR84TQNTdMaxjXObcKn&#13;&#10;SD+95qNzXifFXjMqQ+JV3ZGhw72gTKrrSLnVUO4qmmYnS6NZma4MRCBG5DdVENQOWRyITbOCrDin&#13;&#10;quadqggLrEEyG8ghqgb6BEhvIFYcyw2i/buoPRQVB2fUL6hf9QX/AFBfVfVfX+F9T9l91/3L/uVv&#13;&#10;FSPH7rM3/ZU/tX0/lSOg+6nwC/6V/wBKv8v8K/yj7K/QfZX8Psr+Cv4Li8FfqFfqr/N+QxJjDuTd&#13;&#10;dlG1Cn/b+nGzAroDqmtTSqgN1lKyqFlUcSdxGVlErDtbmJKeDvDdUg4mMyfnaEx7wDCbXqBesHm0&#13;&#10;JmKBqAuYnVKO8LjIW8omqKgKIpettqNd5qtRpEzDTm1lGhTLyA2FSo53vvY6p9LePZktlsq1J34e&#13;&#10;lnJzAaO7PeKAqAbsqnSy03TaUyrkkO15oA1auYdICztIdT5zCZYABVamaqYNqY/lNAbUdBkASg0X&#13;&#10;jRVyTkZ1uVuN7TzHvclTzsaC6EbhErmiMwC8BtY26r3MrkUwcWqLG/8AECw4imdNVdXV+qv1V+q+&#13;&#10;q+pX1KjzVlAUDooHRR4ewsrL6BSp2SpPVSp/NYr3H1TNdjO43y9t9Vfqr9VdXV1dXV1dXV/9hXV/&#13;&#10;YX9me6hsbomiU421TgZ12zw7AoVN5a7VVHB14VNkcTbquOFDVHW2yn35Vbud3kqQDWSUwAOc5x4U&#13;&#10;RP4hEDkokVHeCYYBuqIluaSqubX5XKDmb4FOdGIVRzTXg2WRjs8wY0TaQptBAjqo/HcWg5QmcbHF&#13;&#10;puqeGzNh3W99U+iKDwW3B1U1G1GC4bCqzwvPIXRqF1PKy1tU9xbTa43EwFvJbGwKZ2gXQ7rlU7qP&#13;&#10;cPkm98zzWSebR5lUG5aeoN+X6zivcFM1XNDQfp3woBEILkpTtdnJckU1DVeKbxMTLMhOdwwVCA2U&#13;&#10;hJhAHKWG40XFOSfJYdoc3K4aFYh3IIGKcdSiIcVSvDVaCm99Plz/ABRpOqMByw7xQwrubgEGwBxL&#13;&#10;djKRJumUQzQrI5gcSJTzLGouGQHmEHWJ6lZGBwIA1VanvW35IU4YERsGyEEPdlVTZGzSmkmqT1KI&#13;&#10;WG9z9f1nFe4KZqh3h5/p/wAP0Q2BZuFOALAokbPhQRTdgVHvQnaJx2TsZ3rJpiFUguVM/F/0lVTx&#13;&#10;Kp7pv3Wqod8I9ExkC6EN0EbYRB2SnMa8XVVhDOoU2TbtTZiVn66JwB07AXJOtTCqGSn+7Kpd/wCq&#13;&#10;cqHuh2JU9mVP6divcFMVO9Vvn+njT6Ju34U0y2FoNg4gmopui5Iaqna6LpCd3lGwapovK1cn98qh&#13;&#10;OU+Kqd9VxweSaqCiDMdht0G+KOiM9itRy8TdFT0Q02FT12hC5VQ38k4J/cMKj3k5UPcj2ENI8Vbz&#13;&#10;V/0/Ge5+qpqgJxFP+79PHc+iGu0dxN1VRQmao2KeEO6j3UNVEBErntCohXkqo66p2jyWtX6qsbFf&#13;&#10;EqfCI2TsmE02ss+bROfyR8ezlyPjlscexYoJuhKqG8KLKuMrVR731TlQ9yNkShTcUKLwtyIW7j+3&#13;&#10;onUuiFOU1oHkssfCt3TdyhOw5+Fyc0tMH9Mxx4GhU9Fhf6qn5/p47qGqOyLJrSE7Rck6zk/RO0CI&#13;&#10;snLLwys00Z6J3u9sI2dCoNKhwMKog6KTPJUBL5VZN7yaHR8MI5ug+6h3VqGf9qzFvebZAh16bkX/&#13;&#10;AHWefNAz2NE4SEbFO7ITjw2ThmcuSr9xUZz/AFTlR9y1BpJTKeUXKkcrAIaLi5FX8ZTfFc7cuSjM&#13;&#10;2QhZFoKEjoQi0PF06mW8pH6Xju+weCZ3Vg/6yn+hQt25bpyLSOXshoFzR2C6Eolc0+4R7m03cqZE&#13;&#10;ZSmlocWzYqpayzN6FG12oF5GgUnNxBU3OaXQeSY+rl4rqto1sXXenwsqbsrPqnjhk81RbLs0wFma&#13;&#10;LLN0Qgot/dH0RFX4CHeRhGrxQ4Gm/qi93NF1vFNcg5ahdE6pCbW6omb8uyEE/ROaCpLSq0u7olUO&#13;&#10;9oiCqTfw2gppA7o+qlx1iF9UHqWlDpKI6aoGdbFcypkLlCnKrOC1sVVp5TbT9KxvvB5JncWB/rGf&#13;&#10;oBss/mh9lP8AcUSVv4OiDmVAjS+UyE4R226Bc0djUwpyF1FtnxIpg4lH4iceJOdKAWQTqquJPdYY&#13;&#10;CNd3zuTcQ8EHXxVHEMqgcMcrKoPx2XW7AsCi2COikHMfst4RZTmCDit+WoE1e66FFWnc8f8Aavw6&#13;&#10;7P8Awqk0noPkpp5qSCFmBMclNlVKz8SpGc2wbWoaqpyTnQiZVaxaFhwZ1myp4eBmdfwVIfdGBobl&#13;&#10;OhqCykaQrdERaVMeIRHNq1vKu1H5gswcEOFTKPE26Iyuj9JxvvG+Sp+7Xo/+rHl+ffUizdUJKbE2&#13;&#10;TRzU/vP0Rqie99wnPCnKeEplc6qadW/dKqNyu7TFzR2DZyQXJOXxJxJ0TC8LOc1wi+9wiWQNlapD&#13;&#10;cjfqmMNR0I4JtNgJOqxGDfR4hdqovc1ykVHMPTVNADFUxTbxxI1y2XGfBGuCU2pJhOet4hiQFTxL&#13;&#10;s1nQs29OZpy1f/8ASrUt5DxoUaRYVmOia4myDpZlGo0QeeafxNRN1hnXPlsGiOxqb3lUVTVN0QwR&#13;&#10;qPDqjo8Oap0KVPus+qLoKzaxZNIF+aDcxKZNwpVoU/ZaGyDxKPgp8VmjyRsbarNITXcSJgqoOf6T&#13;&#10;ju+3yVPuL0d/VfT89VflEDVCGiVyVXEMoiDr0Xr2bqt5m0JQzEJtMoUVuYWTiTWteyHCSnNymOyz&#13;&#10;/wAr4kdg02xsfsc7KJJhb+D3fuhiP2p1ZlQ5pAUZgITjkHiu+6BqVTZuwFiZyC/Nd/DiTdPwLncV&#13;&#10;PXojnpv4wQU+tVqOawS8O1uix471OoPoi6mBJKOQlUSN9HJVoB4Xg+SF1TFGeJbmlFpapNM+PVU6&#13;&#10;uZumv+qJkwsgGwmDKL+PVG58FUkOWG9557OSOxqbqquqdqqUMvzTTME89E6rGiDiQi/jsUO7ZHuo&#13;&#10;ugmOS3gPNb4c7qWHmQt5lKLmOlMfDoDpCmUdLoiRrbr0ReQeP7oQNHSpztREiFEfpGO+Eqn3CvRv&#13;&#10;9Qf7fzrnBjcxWfPUQOd37VXr7ps/EdFdxkplMnkqdLqmNDQg4KUXDY0w6DdVm9mmviXLYDsJVMSn&#13;&#10;iE9AXVd8vPQKnh3VbyvVnfCUW1W8tkOdYBU6WQdSt40MguCdiGOYGl926EIYqnu8sn7JmKDTaofs&#13;&#10;jiab7OcHD9wTBht8zJEyg6Kf1WOp/iNqaTqshzWCwWC9XZLu+dVj/fG0K6I4VTc9uhMJzs7crrLD&#13;&#10;U2kwXuH1XqrTduIq/dHDVBpWcfMBGjWHxtP/AEp28GuVPqEN7t1hjUrt4aRjqsTRe0SW/VYUTU8k&#13;&#10;UNEddjUxVO8n3NzELNDRHPmn1IAvyWaDCe/hARteQTCpVfEptUh2n2XeuHfdS0WfZPpTdpkIO80Q&#13;&#10;+LotIEltlk6JmYC4t4reDSLID7JzYMESFFrJtSDlc267zT+k47RqZ3F6M98/y/O4ureOip2aepTC&#13;&#10;q789YqjSm7kxo0lDhQdyUov5KVmR7wT3J3Yb3Sua5IoLkj3lQFk4J+qmKbz0Qpy9onVOploBCAco&#13;&#10;PNyc5rO9CdiB8Lfus1Wp1TcM53NeqoYGXFubRepeK9RGWd5CZhHio1zSLXWIqVw4jl+1ZQO+VgaA&#13;&#10;qVN5HC3TzTtFXGa5CdQpvp8GoTabXfFBTMIDq/7L1QO4WsXqOS6pWCzBPAIsqvDKNzCFQs4c30Cp&#13;&#10;Ynkf5VKmGVHxpyR0QXPY1NVTvJ1yh3Y6LPz6aJxyDxKD+qzDmg+LBB+bzWc6iUK1rhOq9ICzv+Yo&#13;&#10;Pc3WPqt4X/FCiEDOt/FHlDfspezWwWYVB/oU3vcTdOatUMhNY4J7Yv8ApGN7zQgOFejO/U8vzjnZ&#13;&#10;WF3RVbwm3UwxxVNmdyDHN0hB0cpRczk4hCOcnzQj5B9kY/2VBHOVKpQbqqboGRdEbW912zkjqggi&#13;&#10;0zKp1CyxUy1Paq5ysgHVYNpqVjPJPMuPROqZP/hPr1HmG28kKLj3iqVJk6XUQ+ECM9it7BgZkCQQ&#13;&#10;6U4OnVO4Y3jvst8zhe3yR4Kcn6p5pvEnLPkqVRgblGgTjLeFPLr5gsG7OYtm/wBVVwgeZ0Kp4QDm&#13;&#10;t4ynpqjWBThIln2W+y9V6xKrPFQJsSr7zNyTjxtVG9Juw7Qm6J1ynHkEzoviVVxc9BSpACk9VP7l&#13;&#10;Nu6fos32WcdZRqjxWduoQr5b5QVv2xyHndB7Do/+UYNoU7pwvEppFQcTluIMsdC40RITmZf0fFXr&#13;&#10;gbPRn+Z+cq+5cu9A6KmbjyRPfamMa1vim1IK4XiCtNTKluv+q3oQexyc0atsU6yzQmPlaFc9refk&#13;&#10;hdckQgoWbwQYDdOIaE6oI0VY56nDdUvwKJkxOpT8RNmCB/KZh3O79h0WRrLDYxsvEaquOLNyzXCb&#13;&#10;AsqgjK76IEaFU28YVhiCHjQ/wq1Frg11Mc+SxRjD/ZF1kHuHNMx5pmM1kKragRO7rGEzE1A0SV6z&#13;&#10;PgnlrryiQt9l5qo8vOwJ1Mbl58FRnRZc1VkJoytA6bDsCCNmKoUwDmog5kTElZSdEKLvBOpmEBGq&#13;&#10;Bb4IPA+JbwnqiKhF8yIOihyuUHeKFWFvIW9mLfZU8rtdVToGLOC3f7roti03TTDoF09jteX6O85s&#13;&#10;W7wXNejfd1PP8h9tkbPuvqvqvtsur9F9FqCFGVxCY6KoVV+Ws9OquIshUeFTrqS5GoQEXP6oVqg1&#13;&#10;KZiIKzB7ZCfZMdxIrntZ3k0KYRKaV8Cq13sFob49Vvnk+8d90MQ7S3+qivWPxQfosjMM2XGXL8TE&#13;&#10;v/3AVOi2mP3dVFk4X2MMOlVRnouWrQ5P/p56EJzfww5UHEA20CdlxFIO0cNEx1SnVyu8j4rGAeqE&#13;&#10;jwU5nAKprIWXqqVJ5s2wT8ONzDdQmPtlKmCsxKzHbCCqVi78OmFTpP8AlKw7fxJ6IIo7Gpqqd1PQ&#13;&#10;stKZKAtJ5LNJW9hbwOCzNW++ybVtqt5+5Z/3Jzmwi3onDLz+iKLlmTXJtUfLCo1IOpQzETnRzjSE&#13;&#10;0noAnZjouf6N/nu8Ts9He4d/d+clYtkVJ5Ff5ixA48y01P2Wbos8JrM1HOnuhFy/6kJGqoOOeFUY&#13;&#10;cqpo91N12jvBfEdhF0BBRsGgibSm0xiK2Z5OXxXqtNvwtTaI+HVPc1jTqsrsRVJ/nomMDRDVPIot&#13;&#10;zNkJ+yICZ3oKyvpAtLMzeUINc4gOGVpWQteKajIajfBMa6kbDMspz7yp9AnTWpub1TbVL8kSqQaT&#13;&#10;LkHtiyLwqnfMIJo2HabBU20qfENVmcbkQqbcrUNEdoTVUThsceBPPDCJ6BXQRst4Qt6g8Hmmu8Ux&#13;&#10;/wAycWx0TxNwjKcpQKa5UnwqVWdUIKJAsFEt6p1z+jU9ao8dno/+m+v53ECaJ8Fl4mp9yQnN+G0I&#13;&#10;U46FMYXPDeqZTa3D5ViaXFICaw806lmNiPunNOioXdxKxbqqQunukqlUDi4bW95f5h2XTZzBOcDU&#13;&#10;iYssOGkPYdSFlIsqYy0yU/NiKm7bPiei3QpNyjRTlKqMz02vb9Ux5YY5qqGvGYa81CEhqeLhPL2g&#13;&#10;LvwR/wDipuO8LuicRVymU2zZTgalSOQXDTgDUrFjLi3wjvAe7Zbx4+BCuOYcFvm/MUXNcmLRBaob&#13;&#10;GhHK3TVMYXslNGwm2wJqAT0UbFcpKqucSU4tabn6LfAfCUHB2ic06o7IQqOas084KbULea3k800k&#13;&#10;8k/aCqb4VOpGjoQrvkDNbwW+AbbvJjpbdHU/o1L39TZgP6Uef52JBHVCWnK7USt252iGGeflW4jv&#13;&#10;OEeCo027ywsng5bJ9EkSqlF3IfRbpUsO5yFJtMKoSEHcRTnkrBDicdre8sxzSg6QpXxhVZD7lUxm&#13;&#10;fBN4sQpc4qpiXVXhjJ8PFUqLabA34tSeqqKA4ELDvLH7t3PRBralYgqq00qqLwqJDmlpVTvJzuBr&#13;&#10;SmHLRH+7KlLWOMS1b6oXcLsv7U3FVGn8QJr6cE9URmyxcBY9lw+PBHVZ1YqAnBManG6AUKEAnGBA&#13;&#10;RcFgqrKtLINQouiidgTUE43RRR7hWI4W5k2XE9YQ1WGpl9cAac1VojdJ4ymFCGi3d0RKATfFZ3Ps&#13;&#10;2zUWQoRQTSmuWdsXW8pmMuqokOZrdOYAeZ/Rm2xLvNdfNYL+kb+exjIqNqDnqgUasBbx1Z+7b91h&#13;&#10;mZbIuUPdN4QxRZVNOouB922Kfii3hcIW/Llrqq3APNasHUlUae6pxz57W95BM2AGUXOdUZOsRZU2&#13;&#10;xXy9AsRU3Vm6lYanHHzKD4eAVWc1t3EAeKdiAT+ExzvFOdiI90FRrfi8QyuVXiL3E2asxJyvaI5F&#13;&#10;UxqE+pL8rG5j1R33MD7KnVAa5jpaTpKZIbGrSNVUpCrQ04gqdTM0tfBjUFHBtkZXESg2pTG8Y6W8&#13;&#10;1VeMRhXH4hdOBKFKp0WRw5JlM6lVWrkgJKa1QoWiqVU0OrGB9SsFhd2zpZHVORQ2NWgTiiUFW90q&#13;&#10;rM9KJKcwBRC9H0fw83Nyrv4oHJVqOe4RYQhshNYXJuHHNZQEUduaEKiLiVRF1TgU1ndEStdf0U/1&#13;&#10;L/NHUrCf0rPz2K/pz5p7oFkXEqn+CM5TcVBkaL11H0jeAsRmed7CoV+RTgKrdJQAboiViAC8E8lQ&#13;&#10;pf5hHkOwNUbOcg5ZhCYVfNn5REKhBFRzifDwVbDh9cZDI5pxFI/iEDwRfWq9xuUfMdUfV6d6jzVf&#13;&#10;0Was/ugUm/ytw+CWVXT0KIFcfLVaqdQDPTrWkXTSTDSSs+opNJcecaLLumimD+If4W4DROcz5ouD&#13;&#10;2wQHnomd6GvNI/K5CqWN/FYY+Zqrik59OpTIuYKote1szmHkqjDRcXUz5hVmmiHfK4fYpneQegQn&#13;&#10;ulOuniyphBTCNQBVMROipYepWgwcnVYTCNDEFWbD/O6JRQQTVUMNRKCAWI7oCfOQ358k7NKDC4qg&#13;&#10;0Npx4KpSvKsn0ryvV8y3MJrGoGEXJzpRKOwI3UXWiw13BUu5+j64h/misP8A01Py/PYn3H1T9Cm2&#13;&#10;unOzAIiEJ6pjczgEWjdgKo3I7MNFTrFolOeCiUxjaz78uzzUcbkWwUfBSGf+U57qjsrSsS404a02&#13;&#10;VGo5jeKZOq3OZuam4N/6bo7w61A7wITBlPcZPUCEWvIMvhvyttKnK6GC/OVUc2o6Twu6hXrANLqR&#13;&#10;8Tqsphs6zCLCdKzkNyBLTrzKeZIFTgfyeOa3g7tUB37ghUzDKQXjla6pMxGXhbY9UcNucpzSVh5y&#13;&#10;ht4hP7+ixIzURyuiC1ykpryrnY66ZAT6wan15TnnmsH6Pn8XEDyZ/wDOyk6LKVWbIB6Lmigm6pqq&#13;&#10;m65prJVS2UBV+SePw9Iust1RYJzdEx0J5KFFz7yszqL4doU0o6JyKc9Sp2hBt5RsozlYdsugLQf/&#13;&#10;AGr9FfoVfoVKlSFI/QKd3uPiiqVqDPL89UGak4eCdr9E5kJzCLtsszhqFvPBMxAbyXrc9Vn3lMru&#13;&#10;/VTIQGd7WplNtMQ3tOtUT3ZWEpubd5uSmQLR/wCVRJBgWCdScagzi+qzn5Am4jKO4szKl4hZm7yC&#13;&#10;qWRuYZtU6ACSWx4p9SgLssflbzUvls08oOlkx2Sp4Ap7A64JaQvVi498EON7LdUecx0lGhQeyzQq&#13;&#10;QpiocsCybZutlVqQZ6CFQJEDnoqtXIZf15IYigeX3WIfQNGSwH5U58FNeU6oQt85b4reuUkpoLnB&#13;&#10;jBmceQWDwAo8dTiq/wANTWgIsDvBNpQdUAnCWx1TrOunIJqFmp1yqbJR4GpztFVBkK27dqnuypr8&#13;&#10;lFk87rfhetCboYluXVVqm8sFTqZTBWeyzSnFT2QoTtfFd2ywLeAu7N+qkqVPgrdAuHoFZWUeJUeK&#13;&#10;jxUFQfBX6BX/ANlX6fyr9Cp/3Clvgpb4e3qGKbj4Kh7udjO43y/P1xkqkdCgczfLaBJTadHSJT8O&#13;&#10;yLJrcjvBVL5UDwrCssah52Hbfq0rFWpt8Sso4BNoWSFT74lE5qjjnHRPp1TGU93mpqNF2Bw/aU2s&#13;&#10;3u6eDhCY6XTGia1pOaEBne7P3GcvFBxcfw6bQ3qVVa/NTzEGSngGkQeiGc0hluqLM+jnNeEyp8FR&#13;&#10;vGOY5oQNCmt1sslPdk8llLqjW9brdw6VUDd2TU7q3JgvLslLlIuVVeimu/hOd2KNGpiH5aY+qw2G&#13;&#10;p4VvDd51cmtUWUFXUwEBzOqq0RVHR3VPBaYcLpqaj3EGSUBAVUrNZVTD29VTBcKgJnh5LEe8KaZo&#13;&#10;ZXaDREDqnTOqkrCN1e7yCxDPiCa5BFHskreFU/mOqvnMrBn/AAw2/X2P2UeCjwX37P22yVPt8SYw&#13;&#10;71TtTaPzH09hicVSwrJeb8m8yt/60DVgAzomap2xgkpohBVheVm4YWtlRcHUWxy7b9AsWDu2eCw4&#13;&#10;3lPLziyghNPffHdEJrclskp9Soy7GNA6qMS4SajW+QRoA+8qvKp5Kfx/wn1AKL4PJPLcn9xKMTZV&#13;&#10;9aH9yMClKotIaE6lmOYWf1VTipCpzbf/AOUwjNlKEgAtMqtUBv8ACP5VBmRud3ecgzNysjQNR8us&#13;&#10;0aBYitmeTy5eSddOsE18k7J8VLeqw2DdWAeQQzl4qjSbSblY1Np9VChQnEMbJ0QnvOH/ANbalNtU&#13;&#10;QU+i6kb6dUE0oQnugJ5lDhb4qofxevgsGLvkRZYtkYiFlimqijZSswBOPIojK7YT2+aHJEXWGblo&#13;&#10;DtRt+vs/svsr9F9PyGItQKbT3Y1lN77fP8v9Oy+rTp997W+ZVT0nhmaEu8gqvpox+HSv+4qpUfVe&#13;&#10;X1HS4rBfF5SphycZ2US3mszRzTn9EfFDyQ5lY0vwzsOaZyv3d/FYX0gyvwP4Kn+vaeJIQ42Gk466&#13;&#10;Kg7K8fynPLXcYlUi2SeuqL25CYTMTScInzzKd2JbxU/vlWY6tghCHfDBVRjX4dzR3oRGeg2o25bB&#13;&#10;IQ4spbcHRer8RynnomHM5wcTwoNa0WMrNCdlFGoqbQ5rTOoTyabZB1CpfiPDyOFtgmMvmKmE4yx3&#13;&#10;kqlRm54ijXAEMH3TnOfrtAJMASVhPRLhx19eTUGAR4JjOfY0TJr1N4fdN7o6+KLgu9dXHigZWouq&#13;&#10;lHJcaKUCniQjAWfoqhOZxvbVYKA1/RekW8bagXCQWqoy9tkhb4repxzIdo6Ioa7GiYVK1IA/lo2f&#13;&#10;f2+Jvh3KZY3yVP3zPP8AMac0alMavaPqqmPw9P48x/aq/pKpUGWmMg680bo7IWA967+1VWQ6eW0b&#13;&#10;JUI2WEo7x37RqvS9N1SoxzRMAoibhYLHSBSra8ndey/uz0K3rZ0VW1a3NNqzh7+SplmXi+6ApOsK&#13;&#10;keaqUqb7GEcK5h4HwqO8DixwWR2ZAFpTXbiplPcdofFMqervIf3DoeiDoqB4NvBN9/W80SnnLE6n&#13;&#10;4VlJyMb1QOSxBht5VQ5yKTeZ+ywzN3SmP7VoEGyqtVrAsRhKhFQtbICp0841WQMZOynTdVqBjBLi&#13;&#10;sH6Pp4CmatVwNT/RU8XRfqcp8U1nNAdjEO3jhh28+94BeA0WWEbrReO2rR+Jn2QKqHhTkzwElEnM&#13;&#10;90gLCHLRuNSsaBUo25Kpd4VWiafMosPVbtbtZEENNk9g7AhoqAMzFl00/R8R/TvTD+GFQ/qKfn+T&#13;&#10;q4mjRMPffon+k6Q7rXO/hH0o/wCGk36lO9I4g6FrfIJ9eq/vVXn69p2ihaLCOjE+YThITqcabAb7&#13;&#10;AUXLDYV2IOY8NPm5ANaAxghoWLbD6T/GFj8H6u8VGjhdqOihU8VWp2zyPFD0g/4mNKbj6R70tTKt&#13;&#10;Op3Xgqs4ggfVNLCJyrFZeHLqqbvwHclQu25Gqq5aQa7x5L1iidHkfRHEU3f5glU3OcTlIKzPGqNz&#13;&#10;KdTFSnlKLatDX8Smmim69KpknkP/AITHupuqXBI1lF1Y/LTQgSGcTjq5Mmm4PnMq5ZoCepCpMqYj&#13;&#10;FSwcM3ITYz27rRZck+pFgixz6ixDhRp7saqNzinM5HRVvcFeSwIZgqG9c38V3M8lVxjqx6qS7Uqj&#13;&#10;iK1D3byB05Kh6Va61ZuU9QmuD25mkEdRsq1RSplxWDYSHVXau267JWh89tWlm4h3k/3aJCaTy0X+&#13;&#10;XMTdYcRQYqt2R1snsy1brEcTUdVMKZ9hOw6JolBYciCCNU3u6W/R6/uHKn7sLDf1VPz/ACVepuaD&#13;&#10;6nQJziQSbk7Z7JdB2HVAQuaoGMSxSiiwFGmQgVmAWGw+8fmqC3RcRty6JlO8lVRvqbhyGi9I0s+B&#13;&#10;d4BcuwbLAvNVh3hJhB7KbXdE4lzsyaAMO4ZrxoqYmnIRIeaYI6o0qZY4ljUMNSjuqkzLYCwWRyyl&#13;&#10;ZSBqnvdGTPqjhQ+vkB+q3WV1WmT90KM2eGuzaOVKd2R8TdUBma0qqXOzk2WGLxRpsbAJvxJjMo8l&#13;&#10;Wqwm1fxBKq1W02FycS50lYujnbnb3mptN1ahx8E8yqfq2HFpc7wTiahl30ChAQjdZVQrVMOZYfoq&#13;&#10;VcV2y3XmE9zsViAxndCs1mVvJBaarOEDK0R07GIpSMzfqj3kRlou5WRPANSeoTZFNoy8lUMlnmsV&#13;&#10;TniQu2CqneUIMTMPKfTyI69idrWGoYW7AEBOAZrzWDdSdaeJR+j4n+nKb3WLC/1bPZ/Xt+la3C2i&#13;&#10;PMr4VKntEShIMIDZCAiqECgUQnODGy5GpmdJat5kPC1YLdVcM19I+ayBVanwN1WTKwNT2B9MsPMQ&#13;&#10;jTNKo+k/VphOG1y9G/EPFV3S7I3QKiwOMnRPYN24josOfwr6ZuSytcQWVMrhpI1UNc3i59Chwd0g&#13;&#10;jxKa436hZipdCzOFiF//AC9NAFRANyO8ZR/qa2ugRaAwOafiCLYrP8WpozYaJhZc5c3qQsK3PUNQ&#13;&#10;91tgqlWLclus3km0m0yS4T0Vd+8f4BO4dUah+FOzF17rKg1AXgJzHDlsCCwuGqVeKSxvVMpsothg&#13;&#10;QRIaJKq131quRndVNnLkNsXkrSRtBlVqOStbQ6KuzLhze6+QBylwHVVTxtThmbCecpXNCy3jeS3l&#13;&#10;k589glDYymahtog0NEDZiG5qBjUXWHe7eg3WGqGpT4jxD9HxXugOpTdWjoFgv6sfksXU3mKqO8YQ&#13;&#10;QKn2dGlvS7wTW8PkohAp9Q1qk8uSp4J7hJMBOwtKnTMySvRuLOFxV/dvs5VX5QqFP43aqriBTNhL&#13;&#10;lUxNcXyn7LEv3mJznUpw2nRejTD6nlKY3PKAZABRY0sMG6wp/DeJ5p2bK0tjNPNAg8Jblf0Ke4Uq&#13;&#10;cv8AoOqw76mY70a9Vf6IX1TrpzYrtPziPqqbLupmczdPJNA9bqAk3an2c1ovFyozVuHyT8VQZw57&#13;&#10;joqB3hqFg1gBFww9EMCdUlUK0Mgqq90SUGqoC8ymh4NlunlDDvieSFJxMLDYYUuJ3eRpsPwo4ZhR&#13;&#10;wY6hUcAxvFUv4KSuWzF1/hCw1MNbnKsRa2x1ZrbISeJy5rLGx4LXZm/VOGdqxjhuoiboN46bYHkr&#13;&#10;Hmn+9+mzFUHd9gnqEdVChX7GiGynQLrusFTYAI5IwAgxVOFUGtpvnqqPCc36PiLhnmm6T1WA/qfp&#13;&#10;+Rr1N1Qe/oESgvi9p6MpCpSqT8ydTLXExb4k5qr8OHd9k3hVN84eecKu6RHVZIMQqH4lCk4/KtG2&#13;&#10;1KYyrR4e+z+dnpeiBDwFyR2ErAuy4mPmEKk7dVJ+6yseQZsU/DwZasNarUYmlobxtMeCrua38P3j&#13;&#10;zoE2k9rt5U/EP8hB3HwVNVxRdFwBXCU6lvGlko5qhyvO7rt0PVNcfWKhqDjjkpDJLnX5NlFlbM2m&#13;&#10;HgOePsFXZSpltMCY1KwpYxpe0a6J7i65TWZlmjRZS4y77KrakYQnmudkyl832Vojkg1oNhtDSU1g&#13;&#10;C1KAXNV3xTVMb2v4BZdB8I2Vqpnds7xVKiKd+89TPiViKmgY4Z5sAmsrk5n1Y/a0Jofmdx25Sg/i&#13;&#10;yu16KwXpAQ3wceSZbEsbl+i4Doj33bX02VBDgFiKDqDv28ijU8FYo7JhR1TWuqGGhMotZc3KaMxQ&#13;&#10;ZARGYqo5tFsn7JznOMlUAC+FSFkzSP0asJjw2ej/AH7vL8j6VqwxlPrcooI67B2OY7IXowHcSPmR&#13;&#10;N3BwUZXRE9FXbncGfVyfRyDwVKnT9XDS0adFhMCKtQuzSGdVisG0mTr1C9HvAwxY7VhgqeKVqLar&#13;&#10;jBWNpivhHzqE3upyKi8qmctdh8VWp5m7xn1VHEbsw67DqEHsLQSCBycFIp+kNbEp3cc3wVBjabf3&#13;&#10;nmhUA1TxTz59ORQnLrbknaptOdEW5TM6KqTVsSJmBKrMyPJ+E2BQpsrVu8QNCE6KG89XBcfidrCZ&#13;&#10;RdWr5Wk35lABoyt0CawudAUBjco++0jMIlMo34kGjpCE7Wtm6AhSpVyr8z9BsxlRYSnlbsrVcvCy&#13;&#10;7lQp5eI949Vdr45JjmPBPwqkA4uqx3tPJO0um2aE+k17w46hVxkZwOj9pR/xGGe24eLhUP6uRyCh&#13;&#10;riubvPsVmZ6DwUWfiQo4k7vK6Ava5TMNPvPsEAAIAgbKdlyT6jabZIT3l78zlqsNRJcCmgtUWn9G&#13;&#10;xFQteA3UrkvR/vH+X5H0jU3mLd0bw7Xa9rmO16NeG4RvmV+E6/NOoNfo5eriI/lY6iGUhHVM7qw7&#13;&#10;90+fhdZNqDRw+63GWtvaUXsQiwwjnYU2uDZyqNzU3ZeijK97eh2O2O1WHOak1YnC/Gz6hYbEGiY+&#13;&#10;E6hY1uR1OowIH4+RunVGjvQ1OxVLRrXPKPrNYRlaxqwrju8rgnZVRqNDY/lYhzckNOp1WUPc4O8k&#13;&#10;7jykio6w00TGtdVfIcy4VIE0WmqWtoN5fMmVgXVDT1cfsE0WWXdMj4jr4bdBKhvJZSo2tbJQCKhA&#13;&#10;IkDYVV/ExMKkqlTK22pVOlBDqk30QJeOIac1VmrUFNptzVWzW0mWlaCAiJRsOSJhkuWJfvBIWHdF&#13;&#10;doOpCpsDMbVUXQ02SE6p0VSody/mnCeLqn8LlkjXVNoE96ya0NENEbRcpgTzkbLu6qjzUdLvoF1V&#13;&#10;IAm91SbaYURZO16JjpJ/Ogz7CpbFNPgivR2tT8hUfu6bnnkJRMkk89rtUOz07IErB0h6nS8kaQTW&#13;&#10;P5aJtSWwQsW/eYlrPlTRzTrqnx0WOKL40QrreNKNOm9bt1PulY0Rjn2iUU5OpvYJLYCesC78Fvkm&#13;&#10;5XrH4YUK3Do5PJqYIftVB84Txabo0RXbTtpqmUwLAQn4qlTtnnyWHrtfZrpVWmC6QqTGg9QdQsWw&#13;&#10;NpgtNpTfw67hF9Y6ri7lNzfqE9pw7w4uLnOF1h2UsubdgnxVVwdhXFrACYFkyKAGf3nTopJ12RZD&#13;&#10;hTtFneOaFR3NB4KmTZARYbCV3kbJ5mPNTZVHCmDPeWGbnqE9U4hnCmCZvx9FS3hbxqs/hjRYZsAv&#13;&#10;OpTBmqZyjdeAuoi51TjmZUQvZMP+MpKo1oxDs3xAXUeKCJnnYJ1xA0TQmDhPOViKe4Mi9M/wqdI1&#13;&#10;6mb4RqVu2s7o+pWSBfsMUAU5No5rEYjeOgd0LTZhaPxOTe7ZD+U4hjS4pginLm3N1p+iV/ft8l8J&#13;&#10;816O0qfkPSlXJhsnN65bAnapvZPZbosG0eq0x+0IUQgALKs3K0uTOKuXJtuqOqwvHQjxW5C3IW6W&#13;&#10;7cE3PzXpakGYhjx8SKKfWp16EmLap2iwP9OxUmHqvSDi59NpWDp7xmU6EFYf8LEPoHnZNdltF1ic&#13;&#10;z3MoU9XCXJuBpt1bmPUp+GDeKmMrlTdnaqbOJPE0y17LFVA9rA54mNHj/wAp5dwud0myAO8h5VDd&#13;&#10;Obk06J1dmH4e87XyTASN7U1dptGq5rVZVCamM+LYy7bqFZoklVC92gssjyNE+q2i2+vRCpvd6465&#13;&#10;SsJFOjnOp0QdL8z9OSbTDnl4NiqldrRAUvqug8085KcKn3F3tPugAE8w1by729UeCoChbGU/NYho&#13;&#10;cwO6IGWOBEhPflsNSjYQmzyKnj8UK7BTnxjzV8Q4tIAbzTWNpjI0QxHIPNVH5j2KTVisTvH5GH8N&#13;&#10;u2lTLiqbIERwoQAQm6eCJ3lTLPCNfEqMqOhXJTP6FVvXC+H6r0d7t/n+Q9JVN5iSOTbbQibodiE7&#13;&#10;Rctui+FU2ZaTPJB0LVekH5cKR8xhURqVyUX5rAk7t/msynZmRcDqvTFH8BtQcijsc3ZgD+CPNU6h&#13;&#10;BVepvMU932WG4C0DWFjKbqdUVP5QzVstRvNPa84rNGWWxIQL263TjALtQmtcNQBdZajRmDroVnOt&#13;&#10;Equ+TuyLRJ8U+lUdULXRdmaANE0Fr3MN4FlQYLQ4KkzeY1+fQG6e7M7w2t11hVHdNEKllKBTblDY&#13;&#10;zminVKbjlN1SGSwdwqpWyDxVV08SY6z/AO2EBdo+EK1QXHC1YnETwsMNVKehWHZzPJV6vEqTDlBf&#13;&#10;bwRP2QVYoe+f4QFVTncTPJYevn4H6lO/DpF0/RMkneHmsmbWwQjKsdit2zdN77lZtMDmAsPUhzmp&#13;&#10;1RT2B46KrXcRlp2Chck1uYqi2IQdyQ1T3Wt9LJrQ1gbCPDY36I+Sm6Ollp+g64h56L4QvR/uD5+3&#13;&#10;e/d03PPISnmbnmjsNke0UNFC02DRNc1wTmqcq9Jul1Ng80wQhoufJYLV4Ubcq3ax9Avwbw3zUHLp&#13;&#10;sKOqwBs4eKpjn0WHbvHxzJTJa6VWc2vTLDqVhKuVxpH/AGVvKTmFpGqFJzeIPztVWvU3ppUNeZXq&#13;&#10;1Vgl1epPgqdR7Du6gB6FZx0T2h2It8UKoP8AFiR/llFs4nTRqbRbmkJoNKrWi0u7B1kX8FTJqjL8&#13;&#10;Pkt3lKAUJjYCAWqa9rAfNVcVyasoqszM15ouqN4ct09piXv+yr2w0jkqP+WD8RlRm/D+6r1f8ths&#13;&#10;Oia3M7wCpskp5ytyN1VGhkOZ93Ivk7ahVM8Tz+5O0X+a0eK7lUWWJnf5ORuh5W6I25yFXxAosJ/h&#13;&#10;USauINR3K6e6FvcpHUIEPaHDQ7MpWTqnEM1TnZrnToiZ2clRbzCptMDwUeP3UHL1Qh1Q3s3/AFUo&#13;&#10;HkgPGyKy9ei5LT9Az/iPZzJlFYD+l+vt/SdTJhcvzGEUdkr4u23TsMElo6kI0RyQcW95QCFib4tw&#13;&#10;6WQ1QnxX3WC967y2RsLgEajj3Qq1Os+i/ii3JPquzmDYWW+et8egWdp1phMqMpmWthNx5bOl7aKj&#13;&#10;iWUjyP1TMW3NMfyt9SrP7rwPBV2RVz0831CZWpvaMxAdzlB7dy/I8adVhqW7og/E65VzZVYdXpUw&#13;&#10;NOIoEhZZuLFPvjRN/wAP/wArhixCe9rWHLUYHdUCXEnx2i5QaQVN05QmCXLXY9yqOMEKEyqaLpH1&#13;&#10;U0q7ZBVWw6qqM2FcAqAPrGYDu6Ko/dtyA8R7xV3Oyt1KDQ1uUKiy2bmnEM0WdrRfVNfOwjoqpsSq&#13;&#10;I/C81yVS1RvmnBjwDzVWHPbB+GE52VVcVGirVnVHTKoWoT8xTrp2qwjjdvLkoEIaJ9bkz7ptMvMn&#13;&#10;6lVHZjw6BHTZTbmNlRHDYfdZY53TqzWjidCd6VpiWsBceSpAimBrzKmXea1NlaJMoG6ktK5I26oE&#13;&#10;gwfz7Gj8Q882zB/0rfb+lKmbEBnyBHaUNdg7LefYpCajAObgmuqMs66Dg5RGifxYioT1Q1XL/wC1&#13;&#10;Ef8A6sJavz0UrOplZVLWqtXc2i94bYDU9s7d7UbpUd90MVXH+YUMZV5hh82r1w/8Nn0sh6QI5PHk&#13;&#10;9Mx2UkgvBOtgU30pHxj6sQ9I3nNTP8L11ru9TDr/AAvTsVIOVpaSmvw4Elx8SQqd2zyVl4ICFNk1&#13;&#10;yOxghiainTCNzsF1kymWqm4zcSU9gdSfDMtlhvw6O9+N3dT33gXKo0t2L94pjM5VgPBVa4mwTSXG&#13;&#10;E0QEEViHcC8tjGh9QuPJO7v+/BZslMGbqtiMxibKrVzWGiaMzw3qVUg6DSwWUjUoqlYCE4tyAlPc&#13;&#10;X20b0VOjmubNWJq6Um2C6Bc9LKVREN802oaQNXRo7yq+ltRTZr1R3+JdxFYLA5aoqPGnVfYJ1002&#13;&#10;1UwoVueqi0o6f6qeuqbcfnea0c7z2YX+lZ5e20Eqq/eVXP6lPU7JQ12z2B3j2MP/AFNH+8KZUI5m&#13;&#10;AlN62vsm3/0vssLbEeMFbtx5rdqCFdBq9LVMvo94HxQNlAcJsjSbzZ/C3VPoty3xW4/cjhz8wW4f&#13;&#10;4Lc1PlRpvGrSo7PLsF7ojMUwZWNHQdkG6JQu5R9QgVzThIWVHY4lU3cSe6KcdbKtU/8AgLDUQ0Z3&#13;&#10;98/wgMx0VmiOqxD8rcoQ1VFoV0ESq93Nb9VyXNUO85VrMKxNW0BOdbZhaEA1XctE/YG/dUG2CeB9&#13;&#10;VSpZuI6LEVt23p0CJk7LpokptjIVM5vE9CV/6Y0VOHuagqnQps0F1Et10QHOVylNjwjwUiwQN0bh&#13;&#10;B0ni+yJg2uj1QfDvbfX24R1cuSp1HsHC4hNx9ZusO8030k342EeSbi6D9Hj6oX09ljqm7wj+psua&#13;&#10;dqi2VBCKb2BtHf7GE/q6P94UKFXth3+Sby1Q+q+6JVMvFYZO8s9fmxB7+YQcgU90MK9KP4abPGdm&#13;&#10;G77WeOyB0CyMPwhblnRbhvUr1f8Ad/C9Xd1C3D/BGlU+Uo0+rP4WRnyrdM6fyty3qV6v+5bh3UIs&#13;&#10;LNdlFufEU2+OwKFKlc0E3qhYqYTjBRJR1RRYiDoEAqlS7Am/iV/JNY9DhF9EO7mJVYuc9U7lNptj&#13;&#10;orhTITu6nGa7vC2wrC3zrE8LSq704rC0t45VIa0MGgRM7IVAcLE2lmddVagY3wCq1N4S5TsN1Sba&#13;&#10;9k1aHhCpOlhbmA5pom0ok6KR0U/tWaeazGJCaeE2+qa4xf8AhEcxyUWU+IRg6whby9r5e35p2pRK&#13;&#10;GnYa9zO64hMx9dvxT5pnpT56f2TMfh3/ABZfNNe13dcD2vStTiZT+uw67M6MlN07EqdnxDsYX+ro&#13;&#10;/wB424w/4V6Gviv9ENFefFUTlrM81mB2ZVzKrdxekXZsVHyjZgxNYnoO0TlEnQLf9abweQjVNqSS&#13;&#10;HDI4ciexkb8oW5p/KvV6fiqtIUwIOqrd/wCiKwf9UD0BTe6jZfDZFBckU07An6oOT0dEa2UeKZV4&#13;&#10;VmlVj+KPALDAmSmcZjlzK97UDW90LEOyshNkuVIZWyrIGEYVQ5WFx5XTGWE+ZUXR7pWF4WE9V6Rc&#13;&#10;G0FUdJRWBHBKqOkqJlBnEo5BYdsuC/a1YqtndlBsP523QbJVOlULwwiAdEKRZLXDROdHNUXOrYtr&#13;&#10;QZa0zKeHNRfcyFN5Fln+iB4kDDlroVzvZb1jeYTsQyYHF5Let1Ej6LfU013DY/ZNd+bJgSjiA5xa&#13;&#10;AjopHsASDYwmY3EU/jnzTPSx+On9lSx1Cr8WU+KBB0OzGPz4uofGNhRKlT2J7B07FD+po/3hTsxz&#13;&#10;vwI8UB5IfRcuS+ypiardNU+nN5WdzU2pK8VX7qruz4io79yCwI4HnsvcGNklNYHNzRpqepQY0u5n&#13;&#10;zTspdOTMByddUarW/hwW34e1ijxNCeZquRWC98fJM7ieh3UUEO95IoIHZEhQiolVaeZ9kDlKZBVc&#13;&#10;Za5HgqJy0vNO/Cp7sa6uWHbkpZuqrPzFUWXQKHTYQsW7gDfmKaUO8njgKwzfwwvS7oY1vinbMLbD&#13;&#10;DxRN7ogZo1QbyGqjRYZh5LG1RRZu2anVHZp4ILDiSq2IeyqGi5bonuMZ3d7WyxNYuO7ZbNqsHhxR&#13;&#10;oggS4pwPVTe85k7wJU6XQkc+abU4hcrPlHVFjiMz35WnkNV+CzSmD4uTsTwWsvWnHr4o4gmwKzsN&#13;&#10;yy/7dUTkA5td8XRMdmHsvr+QIkEI4dzbhsp854Nl3HJhL3xonAtMeybUezuuI8lS9I4htswd5o3c&#13;&#10;ibo7CPY8k0y0bcP/AFVH+8IPQMrH6N80P92WZAr6pjvxG+azIta5Gj0W6f8AMVi3ZGEnkNgWFbGH&#13;&#10;Hjfs2qYhw+k9E8tpzflpCBflEnW0IXbb4inHLw6skOWtx2a5/GPguZKKwR/xEeCFmomVDQ3xKqOy&#13;&#10;G6z80Hw1CpKDkCplTK1Tk92VvigTqn6yqWqxoiuH8jZUbASLBAF9TzVZ2RmUclq5U2WXihs5rFOm&#13;&#10;u0fKJQMIKr7sqjak1emHXpBFBUwGUWg8gnBNbaStXKmwGs2eV0ajcNhs7tSn1DUeXuNyueu36JvD&#13;&#10;orEZ4GbxVfEhjZ1cdAsFhY/EfclPe0NhF8qpUjmhVJTTn6oPlvX/AMJl+7YcyUXMZ3In5lUqOJ7y&#13;&#10;9YLSAnVb2KFYjmhWdK3x6qhicrr906grNEEGxQMifzeM/qCg4rOUKpWdS4vkkKR7BuwnbCdb2NLu&#13;&#10;7aP9TS/vCFE9Uc7FiqmctUz1TRF7rNbmp81TdNZuuoUDZmhVMW1vxLHYnPSd422BMGVjR0HYdJYc&#13;&#10;usWVMlzfw2wLXTARUk+YTXFxeOd13Qi/IQRyTW5GhvTs1nXqOXJFYP8ArGjwXIKFndTgwfNFmemH&#13;&#10;ORbDU5pCBIQemPTSsshO8EHTqjxORymwTmqIcq7M9HxBlcoCw7YBeVVJcVRpSU1sDZNlyQuid5We&#13;&#10;7qbI6wm9FVPAhZq9LO/xDR0GyhTzOHiqoDYA+qEQnFU5adL+KoDNibmwFysZifWKlu4NF4qbKPHY&#13;&#10;wXlNHUWT6optLuYWGouxVY1aidwtAVSt5p1UAcwU55ddMKacvVBoy532Z/qqlSWxo3p0W9Asn1ZT&#13;&#10;nrMUdgKDoWFqz+Gbc1S5j2cH8hif6h3ZlSs63iFRPqNtGvNAztHdXLbKLvZUzDnBTsvmbGsqj6Qq&#13;&#10;0jFQKjjaNbnB8VjgM7Pqm63TqnIaoNdH/wBo/wC7qmfxG2OqLw25MKrj2juXT8VVqHU/RDC1alzo&#13;&#10;saw0wwHnsotzFo6ns1J3TsusKmRPBoHKu3LxBsoMqBpqfVW3aYcxiLkQAgIAHY0Eqsfwj47fRzZx&#13;&#10;w8GlEINTRCeCnd8eCN06kMltUbFMdCAPVBzpy5lkeb5mogixWic66D+qlNMhMzO53VZ2UZAmh0pt&#13;&#10;QMAlqbVa5F7BqUHtq9woiAnuyUXO5wm8LU27iUE/urRi9IPz41/hZMEuWEp5WzzT7lyjoCmiSqbS&#13;&#10;7yGqNWGuHzn+NkX2+SY2wKLxTEmyYHYuqJ7qFJtGnAVSoI1VR99ZUztogOu/ut/lVaof/wCAnPKl&#13;&#10;HzR7MqlUIqDwVF8lp5OHs7e3ccrSUXZnEnn7GdklZ0HbHae2Biqp2N94z+4J9BlQaSqmBI92fuoq&#13;&#10;B8VeXVON+SZDZ0lGpaBCA8kLPnmEGYiudD9VT9GuPfKp4WlSFgqtSnTp6rH1hWriNANmFH4jfAdq&#13;&#10;d2YdIJnMu8zI/wC6ytFIBz7NE2KLm05OQft8VTBLg4tI8Tz7NUxRcsR3Wjb6JbOIe7oFyVw6xsm3&#13;&#10;1T1EiUAokKtSi+yk+eEqrTLeLkm1HDmqdW8FZWvaqrMpQQTdYVJuQF58gnOkqk2Vw800DkiA+xC3&#13;&#10;Rpu4VvDobhY12WjHzFF4iyb3EAnahOfDFVOaq5/UrCszVPJMAaA3wXNOmYTGkBPqbmjk5lHZooug&#13;&#10;E0fVGwk6DVEuxT8jZyBUaIosFuJVagNuaqOTzOzRCXODRqi7d0xTby5hFym6lc0VChFu0LCPmi0/&#13;&#10;KfzWJMYd3tmCXgIp2nYOwewdrKF9hTBUboVvHc1iHxVJQPFqs8oXP/0i4NVH37Jg8SE8hCuiq2Ga&#13;&#10;TJWJIOJqRpK5wsCJL3fTtVGlwGWJBm6vTfDi1g1E3CFSPlp2twa+SbSqfEW8WvXtYk/hDxKxB4h5&#13;&#10;bfRTcoc/kTC+FB8i4Qg+CqGeEJtwn2CpuTg0iCq1I03JhggqnD9dFVpZHW2UqkG6fT3jLIiLHY3v&#13;&#10;gDWU93IclSaH2W6y90p0pthIWt9jgC6yrmaoB5BPZTPL7I2uLtQ0QPEsZ+Hhnu8FlmgvR1PhkoNk&#13;&#10;ZunVOOqY34im8DS9yqVM5zFaq0rwQCvKbpMx5p7jiKmRmnNYXDCm3T7pxblF1U8HJ7jzRN9tOGjO&#13;&#10;U52Y9ib9g6IjbgHS1zJ5JrszGu6j2Nlb2+N90B4+2oC5KKd2DsHsHKndu0Nbaye26xJ/xLtUfqs3&#13;&#10;mt5A5oPJPNYd49Zp695bydFdPLvhF1iKuLE7yAB0Wqb3lghFCepQZAgFRUA74UvA7sreQYhb1vNZ&#13;&#10;m9Vr4+wxRu0Kt707DosKzJhqLf2yg7hLeaGivPmiMshU3cUIiVkhydnlVahIghc1RdIhOYx4uYhP&#13;&#10;ZkchdUaqxN3TsoC5eeVh5oK7bhMr/P8AdEBwsqQ4Voirclm3ld/mjKZZOaPht4JzspEr0piP8IGf&#13;&#10;Mv8AJ+iwzMlBoKqkZiNUGc0xs691YirnIA0H87QuWy06qpVNUimzRYLDtYPE+CBtqq7pHj1T3T1R&#13;&#10;O0STCeeh2z9tug2HbChUHZHyqDppbLL6q/5XHdxvn7agIpfVFHZCPszoqZ2O0TbsZ5J+qrmcVU01&#13;&#10;Q/3dR4fyj5H7oNkwB/Kw4YzEU2636oBvLY4gaiQsc4Cg+0TbYBYqi3LQYPDY5gfqt2BooqfMuPmw&#13;&#10;FWBIywoZHxBc4FRS+8XWY3st6IBIiUKjT4KQeeyuZrHwTjJO1g4aUchCDea0Q1Cc2yAgrUZkTdSn&#13;&#10;0+GE8ZSmOvKpVA8arEUd42RqoynYAKjdbp4yFMsxrCmUie6ms4YIQopgAC0CmCinkU6TndAmNMZu&#13;&#10;adc2VNs+SfqnlsXWMfvK+QaCyp0w+q1k8PNOuLaJlPmt3c9FWq5G5RzCn+ezMBVaubhb3VhKMcRT&#13;&#10;XANCqPjlZPfJRKO1g1KO2ENkrVRaNtkUDBWAdmoqVPlssp6Eri//AFW6/ZfXZb2+N90PNBEbB7Ic&#13;&#10;NJqJ2SpTvaNs/Y7RUx+FSIf8I1Tj1T3Zqr9NU36LlyX0EoW6LBtDsUyYTW5USqh4FjnHK1s89lMT&#13;&#10;A6n2EA8kabTyW6HKQgwg95fic4KAk3ZCyCE1sKs69RyOwe8Z5qlZ2Q9ZCdU4oRehUut6nu4lSdMj&#13;&#10;YHXWaFXbeVomHKVSdMLE0viCCBgyqjBU0R1VCsWnVNdmChc0VMys0rHOigGfMVcNjYOCn4rxWJfk&#13;&#10;YSmcVWfqsG3v1PoFEhBvRPq5KfKAnuzEkrkguS5rQKtVzGG6LD0sxv8ARMAaAE5xaU99rJzkdsyu&#13;&#10;ULmgEdVm7Rvs1QR1Xot/eapPVT1AK4en8r6Kdv22f7v7EdrFCaKGqOiO09saqob7Y2H2h1QTtFSH&#13;&#10;+Hpf2hYmtlZEr6oeYX1CjyX1CwX9QL9VPDKcVWsy6xjs1UDoNlEBjqbnaBNp5qWcabZhAg6H2WgJ&#13;&#10;VY/hHbRbmxVMfuWWXTzBUDLNpKyiSCEGtBTYJVVqpyHJwuis5Guis9qqNQVF+UoQ4QViKJpunkgV&#13;&#10;MIYcObPNOpPpnwVDE5LO0QcHCQbIJyNhBTWrEHNiwPlCfYKnep5J5BNlaF6RfaOqo9/6Km0Mw7eq&#13;&#10;A5ppI0WIqBzo6bNFluhHPYTvX5RpzTcPTm4/lUxQbydohUofv+6L8IYk1f4WTBuE714/6Vu6Adaq&#13;&#10;S3yRtzG1mqPsBfQKFFtg2FejXRiFfsR01/KYn3DkdUNFCKGwjtUhxoqEGrROPtXaqmeEJ2ip1AMJ&#13;&#10;Tn5Qqn4mZyF//wAX1/hD/dl9f4Xj/wCFgr1/orKCfAKscx8FiDOIetYCbzssIXtknTsbtnRbu1nE&#13;&#10;LLU+dTU+WVvY1a4IVGnmgZ7FUxRcsSeEDb6Lw+8rOqH4ELSt8KZvqhdn0RCZZG6Nn+C1CIWWUad+&#13;&#10;FHW657KVSNVw1GZSq9A0neClYU56cIs5Qn0B0TJpOTDIlPdCyzromphz1H1OpsqzoaqPdJR2Yx+f&#13;&#10;Eu8Fg256seKAkqXZcvJYipu2xzOydvVVHlx3bFTbuwgbI66o6onrsm6cb7aeiK81yRUqUNoITRKc&#13;&#10;w9NjWoMCouNKq0zoV49nzWnYFYfEIUg6e1xh/A+qOiaUUdg7dEalQsqJATnqfauVE6p2ia+cPSb+&#13;&#10;3RPbFB/KynLpKAPir+KH1UGfiWChlRxM6IOPyoz8Z+iqu1PRamVTvUCoNlhnqojZUdkYqbjOhjzT&#13;&#10;qmV5HTwQe08wpkwpExN9kDoEBGm1pa6ru83H0WNaabA08ysSeMDw2+jqW59HsJ71Q5l1TRPRGQb7&#13;&#10;DZBycmFG4Xki6CnwVl2sqQVao2HKtTNJywFfLVyHnshOpAoDdtKbd19EXSVWOSg48zYJrMgDeSxL&#13;&#10;k3hpgLmnaWVX37/NYAEusEy1wicgkqrVNSo5xXLsVKs2bqqNLKJOqsgI1Vk/wROwonbNlOydoXJD&#13;&#10;TZKaY5qm/wCFwW5bOgW7ynRFmUKeK6oHNh6Z8O3BUxsDyEKg8k2sf7kKrT4ezxvufqvhQQ0RRQ7d&#13;&#10;L3aCc+E5+yFEe0cqZ40VhhNFnksSYoFAf7lD/d0Qon/9QEf/AKsK3vGEHNaLlOfaYWKcdw8k/TZR&#13;&#10;1JVERSb2TTaeS3LJ0Qpbu7SZWWpMtgeaBrMb7uVvzmEtICbXY50fbbWdFQ5Rz1WJqOO7DtQFXM1T&#13;&#10;s1Ib1KqHLlaNGiEAN3rdaJ1xKCeg5ZtnJaLdynMI2jYyrCqAVqZBWIwjaVJr6YgjVYavnYAdduKq&#13;&#10;xZU825mblU2cysTd7GfVOTuPEx0TzCBhVamRjnLmsIYjyTTIHRYutmOXZCGyrVnhb91Qp8yjomm6&#13;&#10;DuScbp5X12nbm2ckAssc1ChAwg6UVCA8EzxJTHBxut2MqdRCf3zyWGthKX9vZ8jCnwC4ekLyK8x2&#13;&#10;BUPO6bWHIwhW6hB7TofYY33Q80FzTTsOwdpnuwnGAnKFl9s5c0dFhv6dnksW7gA8UD5IackY8EPo&#13;&#10;mn+1YZgewyTE/CUGMb3W3VQ26lY8xTaOpQVLu+ZWgA27u8hx6qKgFiCs7x8C3oBuCt43qpHXbA6D&#13;&#10;YUKQzysSf8QU+7jso/1FP+4LvVD5oi+z4YWjoRZLU4QVyQQO3LITmQYR7FHeO7o+qcA9n0TWGjUL&#13;&#10;fqE0y2U90BNbva19ERdC6NTNWe76J5G6zKjo5/Upx2Y5/wCFGylYBNqljCiUNZ21a08LfqqVLNfk&#13;&#10;oWqZaymOaeUSpKJU9gXWVWjZKLto+6bC3QKczKhIVM5fAJlQfX/VTmMjVYynlqymCKTB+0dv/RZV&#13;&#10;frsnsBxbohV+YJlX5XfdCt8wQcDoezjfdt80E5N2EIjYOyDDQiZWVRslSj7M7AZYFhz/AIRnksVM&#13;&#10;tCH1Ux/+InyQ15Jp8R9lhnMbT4jzTatPlmVR881jXTVA6BSsO3ip7Hmq1/CJahiHSA6mQhXaRNwg&#13;&#10;9h0cNpY0/Cty3qUWO5OX4gB6ymvJMFkbHIKo6XPKOxpiow/uCA458NsS2Udb/RZy0aFVHTeE12zM&#13;&#10;g5NqJj1UZnHinsg7BLzlaJJVHBQc1W/gngBiZZgHgn0wddEa7WWCa7ec01gYESCYCr1Nzh3OVNxD&#13;&#10;Qq1T8CEOGm1qcUTAWLdm2U9Edvnon1fhb91Tp5usJsRbby1TpBR17MbRYbJ2Sdk3UoFByDj1Qj6o&#13;&#10;i2ibJEJnCLKlxWVenvGhch5ew8vZB7hzQqjmE2seRlCqOdlIPPZju43z2HRBN2EIodkjZKMqFHsh&#13;&#10;tOmxhsVhnD1ZixXvG+SH1Rv1TTHVZkD4qg/JSlMxId8IT3X0WIdmrvKhYUfieQ7G7b8oRoMIjRer&#13;&#10;Ed2pCy1WmxJC31Qd5n8L1loDZBut6z5lIPMdhxysJ6BPP4e3C095iPBolUzNNt+SJhCDzTR0KxFD&#13;&#10;MJGqw+Ij8OoqlAPHCi0sMEbDtzQqdbqnBtVvihhc7+Kzeq3Qp0yKQAKbiWxxGCn4ujGsr18DRVce&#13;&#10;+oIFlnPVU6z2vkFUKxfZxk81l6L0m+d3T63Kbqq13NYnm6e7iVR3Cq2mynpKJQ1Rcn1M1m6KnSLv&#13;&#10;JNEAdEdnNaXRPYjZ9EQuanZCjblWUoqUx8JlUOQbnHihSW6DdCB4LdRfSOSqmWW/LCo4IVR5JtY+&#13;&#10;axVQPa3Zy2MOyE4bAdrRxBPMdm/sh2CmrB/07VizNf6bP967Puv+5A8AVOyLoBKcZKb3gsIOFx9i&#13;&#10;QDqAUaNM8l6s3LEoU6jfjkeBRfXZyzITziViDFByebRt9G05ZVd14QsoDBB0WvkggI0QqOGokJ7G&#13;&#10;u4m6pj4KIY/VHBj4XL1Q9UcM9Opvbfbh6T3GX2b/AKp2inmsVQmXt+qcj2KVZ1I2VDGNqQD3lVeK&#13;&#10;2Mc/4RYLKSZahxYryTnJ7ronO4BVdPrs7rQNk/ZOfmsNEyn1Qso6KEV3Qibdu6Oi5oXUbDsCBVlA&#13;&#10;KLAjZB8Kjii0rfDlfzTK3I9U2pnFiIVPjrZTyM/mXGRsaigmnY4IjYDspd9PMu7Fkdp7Y7LNVhP6&#13;&#10;ZixJ/HcpX2Wq/wB6of7uibpkKuctB32Wip95YcRQG38TkQszubVvGrMDz9jjnRSaOpT9uBp5MHT8&#13;&#10;bp9EtuJI6L1gi0IYn9q39Q6NRdU5reFb1NrwhiAvWFv5ReChhc5vYJlKnT7oupQM2XdsU6s6k/wV&#13;&#10;ehvBvaF+rVmWqyohQg31ejvXd82aFRP8qICpfG5PKJlyb3XOVTuql7weG1zs3kmM2ctkqVIhH2JT&#13;&#10;dsKNs32SjsCZUhUnSmnoICwY/Equ+n5edh2BHYw7XjYEFT0JR9uOy3VYUxhmKqZquN9ULDVfZfZW&#13;&#10;6Jo4hYKJqFNpeKxYLabfE7KehTRDGjw7RptPJGkeT4Q3g1grOebCFmC10PYx542BO22p4Zo6QE2q&#13;&#10;CzNziy4XclEd1B066rLKc3wTqYKyBNYFlCiCqNKDmcitFTOZqqZqb5Ca4VWzzWIy89eip13UKvgn&#13;&#10;0aWNGemctT/VPpPoOyvCBUTosNh/idoFja++rW7osFRHBdPOVipWo+arHhK1MJ/DSKqclS0cdjnZ&#13;&#10;rck0X2DmhrslOKOqn2TDdBR24WVFqLUFTd4qlVDrLDDd4msz6/nggdjgnDYCm+79iBKLfZt1VN2T&#13;&#10;Cs8lqSvutF9kPomWPJUxJJVJhe62gXpJ34zWfKEVh2zkHU+zgFbtvkhYRtxhzYk+Fk7XZQGbEUx+&#13;&#10;5XqSByTMPmN9E9t9oXF1RCcIVOlBzVRDE0MI4csLK0XhEWTXSntlU2kEqo5vSSnPqA24R4IFr9e8&#13;&#10;sUy8plV1N0gqljmVRkqj7oUMO7QLcUxyWNeQzds1OqLCmtin5J7pGVOsLKu+0IODTKfVLhEKpqmC&#13;&#10;GBPfOiCbsBRupPY07fLRZZQYUNUCplarLP0WUrKrgbAdlth2U6pCw5D8r+cR2vr+WCOxpQ2OG1vu&#13;&#10;h2Y7DNkJzFHYHYGqe/hDdv3QB8Vy1/hM73NU2aNGpRLaLAB91XdnrvcisM38RvgFChQnOM2CaDqf&#13;&#10;Z1b1XO8duE/qm+CowGqYUioEWobAYTaZd4BcNIWF09m9pw5E1MLUn4VTxWYgHmm1GkxKrS3iam41&#13;&#10;ps6xT6uYp9XJZGrK3kFOO9ZdOEHZRxT6R8F/6nSbTm5d0T8W55nmdVvSm1lmGaVUrzYJ7uagnRCk&#13;&#10;edkeJyqO+EaDaFOyVN0ewds7eWqYpEL4kFdByBPgsyLrWRqWUqVmt4dgoGFgav5wI7GlDYRKcNgt&#13;&#10;THYjstPYgJ7YvtHYGqJvsnyXNCyumDjH/wAqoCG2N1VrVTa9tjBmqtHisK27ioWSdDCLX9QpjVhC&#13;&#10;zt6+yJhpKf3Dtw/9QFTfwgJt1BGiDg/XVRBUJlITndpsiL80+oKcEqoxtRkcinZqD8hTjnZnZ3gm&#13;&#10;Y0OGV6rtzDM3VNruFiUCKjdU8lrlnTXItzHRbiBJsE53JvYlTslo1W9HJPe/JmiyGvalTZZoWYEo&#13;&#10;7Iuj2QUYUrMj3kECoCuplZURtC02lFYeru6gTTmYD4fn2na4INlwCf3lChQoRPYAUrMs6DlUdNu3&#13;&#10;8W0L/eijyX2VOM40VSqeqL9mFE1/IKi3hsggnMDkWRo4ojwWg2ufE8vFN04XAoZgIQLhq0lF14ui&#13;&#10;qxii5Ve6NtA/4kJhTXJmZ2jSVuCeYQo9XIMa1d4ouun6BVmB7FQruoVN1U7qxFBuIZ+7koq4Z/EF&#13;&#10;WguztsmVi1OLHXCz5Uam8F0BJVKgq1ajhhcZn/Kqtd9cy6w6DsTsNkSXLKmU8zljhu6dOmOd+3PY&#13;&#10;BUrOs3YlZtsJ2qCBQUTotCg5d5Ft0WKIQRUIjYCsC/eYRvhb8wewEdjShta38QJ+qG0nZGw7Y6Kf&#13;&#10;BWR17QBJgaoHi2BlvDqo8kArxzX+9ETHNMqRqJVV1MtGRkHZQqikTIJlYItqMzBrx4gKlumzxZvo&#13;&#10;hSbl7qrNDDZGo1SDz7Lmty92VLR87UM0cDw7zWZ3Nn2QcHCQsWYpgdSqvLZTpuqvysElUvRtJt6n&#13;&#10;E5U8CHuzNcWNVPDU2csx8VCs0I1IE6oOc5q0Yq0i6Zic2Vp1lP7qxbZ4uioY11LhfcJtajiGwSFU&#13;&#10;wTY4FVouYbiNoumUhTZnruDAq2PMZaAyj5ufYJ2kgJjWvwtS3GOIII/+VRhhkrGPz19ZgDZy7MqV&#13;&#10;KCyrKo2yp2jYFUQ0QQXNG60TKmU81Tc1+oTqB+GCnU3A92Nh8l47CEV6HfNOozp7bRT2NPYjsNO3&#13;&#10;mnIFZlm7B7MqGnwRpdCsrhy7LtdhKovzOyn6LJ5rIi22iecl3f6oPZMyjiQNAE1+8usHhWVyTUfl&#13;&#10;b4c1X9F5XNNJ+ZpMHwTMzOEWy2CzM9ZzZAXRcrE1qraBqU3ZSzUJ+Pq5pMFeuD4mlCvTd8YQceRW&#13;&#10;+ePFCv1ag9pQIOhGyANBtxh42jwVTvbPRzYD3cjZU+J8dUAAIUomE/LF1mBpOyqh3U94yiFWdIWb&#13;&#10;LWb5qeCVW4hBVWndBxabKljnt1ut/SrN4yFiKLB3UzDl1zZvUo4mnQtRbmf85T3uqOzPMnsE7J6o&#13;&#10;v6Jyp18kSj7zwsna+S1qZU4y87I/Bn2IOwhEduVmRKGxhhC6LYGwhAkc1SxDmlNrNqtuJKfhQbt0&#13;&#10;Xq55o0COqNOFlKcyy9EWrvH7fZabCdmu3Xbrsj2B2AobOSnZChQo2Htt7wXpFlGnRY+nSyO0sms3&#13;&#10;h1heCHYudFlf0KoF1VsaRqsmUc1WrNZ0+yqVDUMna15aLKmz8Jt4KwdU5ywmUTwqi22ZYhrn4ao1&#13;&#10;glzlWwlal32EDqjs00QrVB8X3QxTubQfJYXEYR7HesEt6WU0t8TScY8UK1Rujihin8wCvWm82kJt&#13;&#10;ak7R4WIOauUZc+2pWH9HBozVrn5UYkAaLDe/asyJRqTYqoYp5hcjkqdc1ZaW5bKnWN6YVQ7sAcws&#13;&#10;wfrYqs3KQfFUjnpx0VRkssnk5iCnbaddtMcfF4KtiTV8B0WZTslOd2SsqA4vqE/QeJRdEu89rrUY&#13;&#10;9kHLNKhFqj2AVES66NPmFMLNdCFEXRbZOYWptQtVHFGNU2uHDiRym4snNE2P8ItaeQVVgFxZeixO&#13;&#10;IeejfZRsiFr2NFHPZps17Y7DSgj3e0T7HAsz4ymOl16XqcbGdAmWpOch2ZI0Kknmqb3U35gq2Mmm&#13;&#10;MgujJN9gErLspV4YEKxzyLJuMfFyqOOgAFV8c5jmZFRrCvRh48wsS0U676c909gbCJWmhIQqvHOV&#13;&#10;vTzH2QcyNUwbwwy5VDD08NfvVOqJPVSqFX/FsHVOcLpzrIutqmv4spOqbiKTTFy5AMp1M/VV62eo&#13;&#10;breXsqmfc30WEqRTB6oQ68rGYf4wio5oyUdOxKLtp07GtNxTO85OE7sfuVQ/h+ext3BVDw+zlA7M&#13;&#10;gKLEWLIsqjsURDMyzDZKnkpRd9FIRyoGE2oPmKGJ/chXaUanQaeKrVJK9Dt/BqP6mPZ6LVStLrUr&#13;&#10;RQtVoo2aLl7IJpXwrmh2Sj2/RDJruf0C9IVN5i3eFlWbu8G0dUOxGyD0Kyu6FZXLdlbnxWRZVCYe&#13;&#10;S5qU1ydU42noqNQN4gV6S3NR29pO43d5XbzQquW98EHt6obDs57MJSFKnm+Iou5pjiqhI7qY80qt&#13;&#10;Nx5EKp8wU5mI8JKqSTLU2mTU8+arVWtpC+eLWRfmKpjeP1AVZwdhopiQPiKw1TgAnRU6qgVWkdVX&#13;&#10;wha6wTuG3xK6jsE9g7So/BPitKnmo4h4FVDOXy2Uu8qvLsR7EOQcNkByyNWRqNIckaScyEBLgESB&#13;&#10;wqUFy2SpV9kHZmTanXRZuE5VUEFejW5cCzxv7LRRs0WuzzVytF5rVaIBO9m0rlsHYMIo9v0YN3g3&#13;&#10;1SmDe4lo6uXpI3a1DsSmk8ipPU7boIjadm9EXTagkzonObGq35+iztPNOMnsio/5lvHc2oVGoEE6&#13;&#10;pgl/hqqZzMXCx9yn12TCfiHGwT3Ai33VCtvaDDzi8prspVeAZT3ZE+rIgIH8Mgu12Npk0+gVasAM&#13;&#10;rVRflCbVVKrKL89ot1WJoMA/8pwg7S4J7wNVvWLfMW+Yt8xZ2n4gi9nzJzx1UonLSB6Jh4af9ye6&#13;&#10;BUvcHTbR5p93oC6hEKEWWlR7AFB6D1mlfRf6KP5VRkhU2/iE9E8lZlKHmsubksqywoCyq0IqFMKm&#13;&#10;+8FVKOdmcKg3Jh6bejfZRGqueq0QHM6L7rTzWpR8FHNarRAeaJUEaoiPZtMjswiEUe3U/A9ER1bC&#13;&#10;9Gsz4wHpdY904t3hZDs5YaPHst1WWURGwqFCd7FuqzcMc04DojTCpcFJ3VyFRwtNlUu0LdBwubqQ&#13;&#10;0QQpWErlrSyT1CdWd1RrEiCiZ281vS1pvqmcbkbKlrLnQ1OxjdGDhX/qLo0VTFOqm+iL06s1vNPx&#13;&#10;Djpb2TRmlVamYZQhULQ2OSJJMnbT7iF0BK3SNLonUyFl6ItKLfYhyD1nWaVKmR5o8JKbDrFPolum&#13;&#10;wOhMqINa+4st1znmjDbWKc5F8rNs1QssPUzMyEa+z1Wmii0mVr1WnmolfdC2q7x5puHqu7rHJvo6&#13;&#10;oe86F6nQZ7yp/K3+Epd0T5BYiuKlXMGwjf2bOe0FTsKPbpMz1mN6lel35aVOn9V6JZDalQqq7PVc&#13;&#10;7qe0/UDoufYZRzsLhqCm0z0VSii2DsKKOnsgdVqUe8ptspmRHJPqRYctFqj4IOymQpkSNsolOqBu&#13;&#10;pTsR8qGJcOQRxfRqdWe4zmW9f8xW9f8AMt4/5ip9pT1Pl2tKaDEIHJBEqFofBRITmGeqcFHscyD1&#13;&#10;mUpxummEx+YXTqAdduqcws1ClMqqnVRGYeCc1HZKnYypDT5JmJrUu5UcPqqfpjEN72V/mFT9NUz7&#13;&#10;yk4eV0zH4WppWA87IEO0M9on7KI1K1OqkNsCgM2kpuGrP0aQPFU/Rr9XOXquGp3qP+5XrWFpe7bP&#13;&#10;kE70i/4GAJ+JrP1eUb7HIOhG/smc+0UT2/RjM+MH7br0s/Ni8vyiFS/A9EE8yFz7LBL2+af31z2h&#13;&#10;YYfhnzUByrl2ko6ooop3s6buIBfEUTA8USg4hSnFsW206mWx0WZGswfEjihyBTq7neH5Wn3kdT2Y&#13;&#10;QUqdkohNTSnMRCjsR2gYWZU27xxHgiIMJroKY4EJzBUT6BGi0TXwqVYcyjlqz4p1MhHsNN/p2W1H&#13;&#10;s7riPIqn6TxLP8yf7lT9NH/MpA/2lU/SmFfqSz+4JlSnU7j2u8jsa13w8R8E3BYh/KPNM9Gujif9&#13;&#10;l6vhKPfcJ8SjjMPT92wn+E70hUPca1qfiKr+9UPaJA5o3FhsBhTPsgbo4MD41uWj/MCgDr9lfoqG&#13;&#10;ANXifZqpYOgwWYPqsfhGhm8Y2I1hR2fQ7PeP+iru32Ld4uXpI7vCU6XaoCak9Ajque1qwvuvqtCV&#13;&#10;WdsKOw+z0Ka4H/VRfyRsCqbrIOU9h7+Q/MM1VQZX/wA9hveHYG3VaFB+xzZ80RsO3VQo7OFP4yq0&#13;&#10;g4zoU6mWpjlSf9FkMTqn0cwsnUy1aKhViydx3lFHazvexkhU8diKXdqu+t0cfRZanTJ/hO9I1j3Q&#13;&#10;1qfWq1O9UJ7RIHNSeTSsrz0CdSjUyU1ngE7SBELdzcwjS6JzSw3QPsQJMIxEbaDADJCaZGqGiq08&#13;&#10;9IjwWhLTy7OE/A9FuqdQSsEzeYxg8ZXpZ84gN+UdrD2Y8/RHsBYV/FCqtluYKoeKNhRR9qDBW9nk&#13;&#10;nDhA5c00y0gWXPyCFQptW99jz+ZpiXKqZLT+3sU++FO2dkqeqOmxrtjgnBHs+OwjbRMVWoQblObK&#13;&#10;dR4rapoLSqdUgLhqD5XKowixRpdFlITX5U4ynNtO1uvt8wWbo0lNbUd+0LIP3FNY0cWRGT8KjJy4&#13;&#10;kBJ7qdYZQ1NbNy2yNz3UG5ROXyRbm+FVKPQXUObqPYA5XSE2s1/nsazqgYN9FTqZc3gg7M2VmOW6&#13;&#10;xVsW/s478H0a2n1gL0QyazndAsY/eYqo7x7VIcCPYCon8ROqu3OVHvbCijp7eSgYZ4ypnOduY9fz&#13;&#10;TdUT2KffQ5nsg3U32FeKBurGeqeBKc1G3ZnsUmNAzuN+Sa7S6Dk4rdgCT9E4CeizkG6GJnhIt0Re&#13;&#10;2dU4jZKDhon05uEQm972dgt6OQlZX+DUKJcYL1kawQ0ieqa3N8aceQdZNaNS6yJkzKgMEk35KxOp&#13;&#10;ToYMoPmmgE6okG3JNA1OgRMmZVmCZMqAeZTwBwz5rdT3dkIjss943z2N4mgx4J9ogaLND/NYSqYh&#13;&#10;ar0nSyYkO+YdjDMz4qm3xXpl/FTZ0Er0f+FgKlXzTru7TLNR7AVD3iNwQnDnsKKOn6dy7LGy6W6Z&#13;&#10;ZKbpsmdvNRz2clogUHclzVjKLLJzIUdidpOizEJtXqmP8vqnPKdVTnlZisyzLMpQcg9PaDcIa+z3&#13;&#10;bZ7hWUM+C6uXd2SjDbBt0GZvhR6Btk1lsxbwo3+AINyjM5o8AjmJ0CgsGgzKHExlCMtGUNCa1zjo&#13;&#10;nT0EID4nCyOYmYCAyNmBmKyknQI8PCAPFbrOdAnUyNNNhb2BqiqYzBzZg6hMbKdhS9ljdYfhrFrl&#13;&#10;TeFi6Ta1O/JVMK4XZxDb6KZmxWb5QvST8+Nd4WVb8D0Q1vN0DtUhLkNEezh9U/hcjcoiEUUdP07l&#13;&#10;2QSENB2B2CLo7A6E195VlFtFlTmqFCIUKNm7GbKnUHBQg5NqBFgKNCRPJFpbr2g5ByOh7MKOzZnx&#13;&#10;S5AFxs5SAIDz5prZPeTnNjKHGEGgiSTCc5ruvgg1oGZ0+CME6lQ2nczm6Kx6o5KdpOZBoc6BKcWd&#13;&#10;1pMJrWuPOE9zTpMDRNDAMzpRIcZMqzG6HMVE2gynZWjIAfFMaHHQqoGv+HRGm6CQLIiURto1fgd9&#13;&#10;E1xa7MqdQZk7EHNCJy4qeSpkO8Ee7GypSZU1H1VTCub3eIL0U3dUalVw5qDVxkH4nL0u+G06f1Q7&#13;&#10;LG5WoFHaEVQRZmEp0Bqcb7Cnfqf+WhovLt/6ItThsBQcg66HkotonCFKJlSpCbd4VWl8bVTenNa7&#13;&#10;UJ9KLt0WibULUyoCEWsqC+qfhyLtuFEdkJ3d7MrMpU7Qx7tGJ1uFjfM9U2m5x7vmnF2gaITWk3I4&#13;&#10;U4vd8IjomsI4nNEf6pznnUBAFozECToEc5PJXpt5Z/8ARQ8nkjLRlBbPNNa8mAQnE90EQmtc7UjK&#13;&#10;nOLudkxpHG4iES5xkvQljZzjMdFB+ZOOVmQP80AXGMyd0DrLdB9yU+mR4hRtbWLbG4Taw6ws089m&#13;&#10;GO9bbVNa3dKpG9fGsqUNU52XCtZzfcqmxu/FWLiSvSThkP0CCO2k3M6eQTR1QjswqHNGwN047Sn/&#13;&#10;AKm7RDRbuND2RsGmxzf5T2xtzrOg6URKNLot2i0hQqTYfKBsBCc0AyFIARP26IsDuSdTIKBITatr&#13;&#10;6oVPBGm146FGiR4rdnot2VkIRCdr7MlsZWuMf6prA7nbmU4tiATCawG5ccoTi13MgDRNa2MziYTi&#13;&#10;1xuSgxgGZxPgEYJmSgGsGYzPIK3iuCmOeb/RQ06SjkYCy8800BxgSnOZGUAwmta8+HNOc12jTCY1&#13;&#10;neLTATnAmcqbDGZyy/JW+Ve7Z3OIqJ0YqkN4AzzQbmPcVVgee5CdQfBOWwUbQ4jRCt1Cw+INJ0sv&#13;&#10;4L16oWQ0ZUZzZpum1z8QTCHjhVVr3VAQDlCAdmgLHOJyg9SdsINLjATW5RHY57ZWH5qoy0lydlG0&#13;&#10;p+n6dy7A1T+8houW07AVKmy1K5JzJHmn042ys6bUU7CPui1dxvmm1bQs4KC1RgFT9kabXeCy5UCm&#13;&#10;vhNeCNVnU2RR9o1ub4Lcyi7k2nwpjc3wW5lOceTOHyTWk8RZwjwTi93wfwmD4nNsPBEuN8v8JoLR&#13;&#10;mczyRLy6YQDmNzFt1xz4rjpt5Zz/AAuM8kc1MZREnVBtQmAnZ4yAjxTWPc6JCqEkwHcI0TQ43zWC&#13;&#10;eXPPeVNsDO5whGSZLwhLG5i+50X/AFI8DMue51UTbMn24A7RbhtR2qqUcp4bjsYb34R2EIW0XFM5&#13;&#10;nfdHEVwODJ9lV31V+apcrK7ooPRCmTrZNaG6dgugbBsAVFVDyhP2lOR/UaffWrnJuinaVOwbAF/K&#13;&#10;nROH2T6UItjsSg9Z1msqrIpNTdVcFAorOi5bwrPKnZmWYrMVdVLD2jjPCH8ITWk3zgAJxnR4hBk/&#13;&#10;HYap5zGM3CNE2nMuL+EJ3Ee+msHec/hTjnMlyY0d57rcvFEAmc/8JoazjLvKyIablxQDaQkm5Flw&#13;&#10;dSobSaRJzlQ3QSnZGDICfFBrXOgSnlgGQA2TWte6Lp7mGwByhMDHHQwNU9wc6cqYG3cRoi6TJamw&#13;&#10;1mfJfkp/au7T7nE5f9Cq0WxlyX5lOwz+QlEQYKoe/Z5pyhRIWUqLIt7Edg6Jxl+wIKVQ92SnGXJ+&#13;&#10;0op36aOxT7y+FybohtK5qVKB2DVAwboo2TmpzI2FqjYFTEuWrYsjS5tWohGOinZkRY4KOwGptPwR&#13;&#10;gXTjJ9p//8QAKxAAAgIBAwMEAQUBAQEAAAAAAAERITFBUWEQcYEgkaHwsTBAwdHhUPFg/9oACAEB&#13;&#10;AAE/If2GQ8t3botvUQhCEL9RjGMYxjGMY/8Ai5kTpJZnkmlkT5280SywxZS8Z/8Al1uJK1m10Wm7&#13;&#10;Pz1QhCF+oxj6MYxj6Mf/ABk8bHBfkiJE2ISmiKL/AOW0fY7TNBbeohCEIX6bGMYxj6Pq0yOf+LKB&#13;&#10;crYrhwtMnlsQ7Vpf/wAvo+3QjJ4fgXRCEIX6jG+j6QNDjcfnox/8ZnFSOBrok0Q8z/BNPKH/AMu0&#13;&#10;fY0FgS/f+IhdEIQv0vJ4Y12K39h9n5J4Qx9GMYx/8PGSOT5ciDPvDBYummpHNiTFqCgm2S3oFLNB&#13;&#10;Ou//AMfr638T6NBYbu/8CEIQhCF1npZ5KPCJe/Vj6MY+jGMY+j/frJZUUQ+8DGaItqRUViliR85L&#13;&#10;YRhKJhthe+ablImpLhyrj/5b5AWDQSObqIQhCRHJXJWxf6LH0YxjGMYx/wDBwm3hWJ0ZQXyQN841&#13;&#10;h0vwSF3mcNeRra6WZIa45pTmiYpQtKYjcI7NDr+J/wDlqP5dUjlbfPVCEIX6rH0Y2Poxj6P/AIDa&#13;&#10;SWhbinRRLqdx7l2w2upUaaXCc5FlaGG24Cw5DVDDy7srUyO43kl4E376DVUx2m33bHOeiXPZ/wDw&#13;&#10;Mkok8fsadQkeZ89UIXRfsHHI+KGPoxj6v99GcsvLKADDcX9pu2vsQZRo22XMJG20yQqB4jEz7jGo&#13;&#10;iVKGIUsqew5zZe3shxkJG3c/7MrdHk+yFL+SiHuXh4RHc+rIcELf2ErRnueP2LwCGLB4dUIX7Jjz&#13;&#10;mx9H0Y+j/fLIkJhiNF2EPitz0kfYYV91LP4L4NFXA2TUgcwlKPMbf8+USXuPb3L3Hn4Pcj7JXBXA&#13;&#10;nZs8srZdL6QR2PKJWo43ubCnsv2MjuRDlPkTgYsI+0dEIQui/XY549DGMfRj/fIYLSwWITr8+hoV&#13;&#10;u0iKQ9hPmfRDX1FmRrpNqlX4j/lxyVyVseF0krbr7kEHn4JT/RzkNF7C9Pag7Q7veX/kQ/8AFHAw&#13;&#10;4fllf4k1ql4Gz1fsaO2QaZGAkL+0C6IQv2LHPoYxj6MfpaFnQkbYjbhSaOBNFIQQ9iGNpJwkUSq3&#13;&#10;Yh+wUFUSvjjyRSQZ+Cn0QJ3KYWxE7j+eiMwf0f1/83yStzkJ5ex3TsLuL3+RH2iEEcgjZ8yYx7By&#13;&#10;Enr89K/c/jdMBIT9I6IQhdEL9gxj9DH0Y/QualO7c1KEsV7IbG2TzDGnKfDIco8si0Rb0yN6hBCg&#13;&#10;GuSeS3OScE4EJ2hLfvAuUf8Aoi6ABAjvEkgRirDrP4gwkn3gtQzCRKzdvYRFXG2VE5IITZ8yOX7i&#13;&#10;b/DJdIyRmrbcHx8CIBqNAmaJ3Li1cf2H+s2fKX+i0mKTkj9KSf15X6ErclHl7HYXv7jwPL2K3ELZ&#13;&#10;+ZIDGiJbk89fH/EDFhfDohCF+yfVjGMY+r9DGqU1DFyVa13YqRREtxvsSZ9oRVFTQYJUEYpOT6fd&#13;&#10;j3PQz7Whv1+I/wDGRzht/TybK+z/ALFwxykrcRkCbanE++xHif1wc3yINPZ/Y4/Y/sa9T8jJVwBa&#13;&#10;DPrgbFoRrBOI/cdBwNDSNm249de6G8PwjaQR1CDPvBP/AE2S7Hln/qxavtYWt4isYEyShNJfAJJh&#13;&#10;sylbaXsoG4gNE5/yNlTdHuJvyWQnf7jP/aJcH+hRRcN7IfwoiHbPY0mcmUhtXEOzvqjdtIRCR5gv&#13;&#10;g8kckLkjYRsexOzS8Evd18dL/wCX+IbCtpcmiXAuiEL9kxjGPo+j6Po/0VJBgTC4F3/SyI5Flk2k&#13;&#10;V+truEguDCUGiFKUKUIotEqW38ozkeY3ox/5JL/oac/eNv8AZG3K942afD+j7F/QgW7muEhtiSXu&#13;&#10;Q571Biv5EOi9/wDRz/vsbf39j/wJ/jlvR7N/5Er+w/kfzPlI17nmhsj0iXIrsQIjILeP7rMVObDM&#13;&#10;hqBeyX/Yr3F0WVbp+R56IQhC/Yv0Poxj6P8ATSYdirhGIef0vxGl9OC9bytqEg7ER7Bp0LTeuetk&#13;&#10;S+DIglQeDwiXuefVZkSZaiBsKTE6lo/Akkq/7DQvIWRIX0kfQhC/Zvox9X0fR9H+jnMOBsQmXZCa&#13;&#10;d5ByCaeGiHs/0JiLWgksi1Gh59SydyN+SB3J/BQjZCmBsG/Tz+i/sQSCR4BforC4KnOpmEqBf+1N&#13;&#10;CuhdPEeeiELov2D6Po+rGP8AVy+CHeBQ8lQ4faSqaEOeYGhyhDuI+BFLT2G2UMwHsL2Ks/BIrrGb&#13;&#10;aGjuJ7nuXKGyLnBBSkSyb7i1F92c4p/3/g2Z4f0YKS12FcA3qol8B+RJrBawhc1gW40c7jUSGqwW&#13;&#10;QbPs0yHs+k+pGdPQQkeF+i/iGeYrZcEO2UW/7XJtfLFgWerQhC/Zvo+j6P8AWpqsd1Yi4ILwqCc5&#13;&#10;IuTopcDOTrEcfI1cMolPkhpdsvd/RwKODPywCakDaNa+CM3fuePca5zLcutM2aqM/A/SpSddhxWe&#13;&#10;Fl3h7DjdmC7FrExKrYFTmyJaZu1U/cRnP2wMMi+ISkRS8wRqlbzGpA7um3bkXEFCbCxgl0xLYJxh&#13;&#10;wYB4iciazXKFPDl7S6WXtFDIp6pQZX8joQjCObO4LUFkZfJK/khbVimwX0AdyDU934HgLuukkNxM&#13;&#10;h2KTWI8hNr5RKGDuUd3Im+AJNhGn/a+ALAs99/jqhCF0X7N9GPr4fsPsPsex5R5PJ7+nsV2JnbTR&#13;&#10;5RiCXsIZCh6GMxuQpilbjVDSW5QopggaNaNxwNPCNLqdRqe5KVWxASOd5YsxVDyqBIm097yPHd15&#13;&#10;6G8M87jUnvUJsuGqTIIrVd98EismX9gYcPTOcUU83D+hNMHFyx/pgTd4h0x3TKGy2MRiuciUb3gc&#13;&#10;WD2rI9EaUnuS7FTnJArDruRA3eIjIqhUZkWIoDFvA67honOg7ItoWXBcr3QOzaQ6YgtSwyhKFcMW&#13;&#10;sLhSLobHyomho2CDLXvEjCtoWRoW93lDXM2eWM1m2MobGrCYnP8A0m0ktCEtD7foEsFu3+HVCELo&#13;&#10;vXPJK3Pch7iHse3uex5RHPwe4/JXJWxWyPCJG3uN8j/UbadNj3Npl7EGnyIoHXIctW5omOUKLMiI&#13;&#10;jT2ckSGxM9zL1wSSDuCKEEVVjhqwZtsJEhHWnuOozLBsiDYiUrFnvCKnfBOWrshzoSWxjDS4HiId&#13;&#10;snTYK82S51IvyEHY3lRiSVlEOUYqmy17Cmkklq6sTTOIaIoW2u8bDRPBlsY6YWtyjgbEl8iUEpey&#13;&#10;LFz8EhIBRkOGs7GMScY0FdfLTAoYUtCyEEuxFrUPb3FKxlZRyZwLqiaT0f8A6aUfogX6mnVC7CnY&#13;&#10;U7CngXg8/B5ZXJWz9yh4XsSS9y/Wx9H6n+olOTIxPslD7C2ThQI3ti0SJRSJSSO0WYFWsQQpDlgp&#13;&#10;k0dxRkOwQ+hQ0JNENpQv4ChqisOxW9EIbgVzM5IbNR1htTjI1BPtj0ixM2GR1d6QtnJpwgQdOcmM&#13;&#10;pYcGOVBHO1omhbuBhT02JEWLZJO4b3UHLTloLidbRNlNvQTqIUzQo4cZrBCXKxHJ5gI3fcSzgl5N&#13;&#10;bLBU5HlgdJCvzPyv+01AQkz26iF0XRfs31Y+j/Us+RV8obSsRByoYl07BTZgglrImQtgW1lCVJuI&#13;&#10;0IaLjKJYrUXEuKJHtDpN0YuW0ZDJiGVOLJTApNqkGXMVgUqJkSiyCzTKByXK0SZjUBdxHIcQkCYh&#13;&#10;ByKJJJSSI6uw6m9SJZnJTLKJJnJDKbQ3DCmnubwmA1RoOCiLGtMTeWahdy6K1CRJVhkDTltrVFFu&#13;&#10;1savl/2mmOyCFu2f8i6oQui/YMfofR/rPJjNWzOQ0T4QdkuzQctDIyssyI1xI/DWb+SK7CTEXHZd&#13;&#10;tx1IZMWpCZGWTaaGhLQeHBAUZUmZIN8smVdixogFwHSvbx5YStCslkIooIkWhnCySjfcgHNjpIkP&#13;&#10;yDJZGDSEN5momDQPUmZkPeLElI190OfjjBqBwya4YkrLmFk22X/5Pt+xaeNLoSz6vqhCF+yfofqf&#13;&#10;6eT7ENCW7cHazKj7hIycUjTGqLVkaNiI6bHuEEbmdDcuGKawavgyMHonoN326Ljoo8yxr+8feMQp&#13;&#10;+4W5h5tCO8A1GxkVIIY2OKdC0QpkxJaY1ZJQsRlONq0e1kBMaQsMK0IaktMYd2HlKIgYLI/ZVoWG&#13;&#10;TIdnu6ROIdn/AGUP5JgLZ0EL1L9d+p9X+pqFjNRZteSTevJqM2glte5g8tk1vRgjnZdhOOaYs68O&#13;&#10;KPRF4Ww8nJo5LBLglvct7EvujTIhFdAHhIGeFZoOuyrZiz2Bh3GIbwyB/A7FgOytoI2WxgsWULgo&#13;&#10;kaFuFsYYwYHgSUDl2zI0MqTcSZDwEQQrUhDii0VqDJerwuT44WzrNf8AZWSY8jAWznoQuq/Zv0v0&#13;&#10;P9PV2EM8IO7FOapVSI99lEXzha+jSJ5F0jIpEy33G8gURTRmc7sfuDTOqLgIJDQhMCMMYgg0pqRk&#13;&#10;pMDaZnMsxKRHB6M3KfcaNjQm3cniiEugX2MvhhjH8w7hFUGop66hAExcxb6KyCMiVEQpZjHJNvgS&#13;&#10;seUaEewk5NjJ3x/2UZjy2aCW8fwLquiF+1f7FGlmEDY4/Jlm63F/nD44rirHyMLMalsltcpDNd2K&#13;&#10;0EFInwi+NJMSTJkLXGT215hJupsypCwId5hDkNSJhiJhTNSzQdBOo/I18o5C6FoFARpknMhIZcFU&#13;&#10;uyEx0OzjlljUOxiaXTpwjWy4JdvVjXsKBF5geZvI5kgVNoRl9xKhmiPEGQJTKil0Iq3SKFZRVOf+&#13;&#10;H7/tnl2NAsCXfVC9C9C/XY/U/wBbGkkmzaIPJYuXyLqtLRYij0IXsPo5pQqDb2+wNXbSRBqrZGgR&#13;&#10;W2OFZ1SKfSTIKXCHsJIqLNSKoZJZm2ZMI4aiyu6rafZuI+uYVDJTjzsPWPGE0JCapU3I6oYTdyOX&#13;&#10;5xk8phO+hU45LuO8SLF1ak2TYRJJYehNWQlsqMSrRyJbmLClOCVEFKFGssh+HDKbrKGdhgQwzDFD&#13;&#10;abFejQll9Pv1RBDmeSJL6WBFu0QmS0DtNg+f+zo+xq7iwLfu/oQui6L9u/Q/0UKVeiXwTBy3A1oG&#13;&#10;Ja0OApnKCshEakohrTRnMkxmdKwcuxsTejShZibsdnJYD5HRksNkNEyl5kZJwROrcMlskFmTQ1aD&#13;&#10;dKUKEpQ0yiOUCiSwnXyjaqXA044yIYGsRWoS+BzR1j+WQnpNLX3gnYFRCqdR26jD5ICm1E5cVkoK&#13;&#10;lsyA43Y8pT1E2s0SRU3hUxSg7oSm2WJwKbW0zqKjbh0BKHbUD4buX2GpreBqcMjw7aohTVhLQc57&#13;&#10;FjUSYQTogm3zDEl9Ng9BQrHegZnX/k9/2G5XvCwJE929KEL9h5O/ofR/rrDuNRzIJENg5molKjBf&#13;&#10;hew1xFsjLSSooo+S9ZsWIaXA7Jex6CSt0EW7UB4uzD1JrW7Ds9z7g7aWrSkUErsNWW85WRZOg3DL&#13;&#10;SewqFDhCJSYhbLLuIb0Q8SOzbBejFIeEgsJsw1tbMLsiSJQkQp4GwtCXsxRpJCX1XUcUUkKTWoMo&#13;&#10;WtA19XKiO4oVhyPw6NybUV+ywQitdKUMXOIMu/8ARsPWc2NSlBQ1z/6WNuxMgES8lNPCmgtitkXt&#13;&#10;SpgUlNJSyRvzi55EMYSS2gkRak9wITavqbwNUpVhOwRfP7ef0p/caMv3BYFjmBEdV6vP6vt6WPo/&#13;&#10;1cBVwU2HCNA7U3GhFGZ5HgVD1GzAhMq8iRSUToX9NhimEjVtyKTRRil3EDYjQapxLiZ7Caeo+Ssw&#13;&#10;Qv3iHoxNtPwoWfJ8BFopaEkttRDWdS8NC0VNN3Qys2JRLpEYFwbwmo4HBk7OBUuaoElnpySM6Iam&#13;&#10;O6N1juPEmSo0k9xq1o0by2RYGyrVrQegJfkVSFNJ+P8AR47DGJDkZSvt/p2NiFwhuTULoFNbnkJJ&#13;&#10;e4omUjazHcg45wQQ9Kf5GdavTkimJO4Y4ySfIkQEQjVSKdgR79J6T6oZDIZHKI5RBBHKI6WQy9ui&#13;&#10;y9z7Z7Hle5W6K3RK3K3K3+Ct/gr6iufYrk9yuT3J4f7B4fwZ6Fjyv5F6F6F+t4RPJel9H+o+iyj4&#13;&#10;xM6GgeROB4coV3Fuqf8AjoELSjW5IMybQsCwmwTTFu2Dn5sjrRgpt6nHtiKE2iKjxsQ9TV0oaRqw&#13;&#10;JV4Ena2ltDW4hDW47vwnCZDRYqkPbJ2rZ8DeLwpvYK2dmdB1brUL4M8qOUhjYtKgXOlDIaKAuBPY&#13;&#10;aWCrfAsNUsrxd5ETKzCku4km90LlWJEMbOWzGIEsFtbAjNE08sjCpNW5G7Wb5GlFJQnplJ/AqnyM&#13;&#10;FMeEL5EuQ4kQJtCkiVKW0ak5nuhZWhKbR1BtVN3Iyz3J+/WSe5Pcngnj5J4J4J4PYknr5PLPLPLP&#13;&#10;JRRC2IbIhbIjgjg7COCHsQQRyjyvc8o8o8o89PPx+xr3HUSOiXVCF0X7Zj6P0P16iQojgeGRD6XQ&#13;&#10;aDJEpU8MowmAiirsiOnF1ChjJYlWVlBW5rYUyipkUGaONyKTTKkfYGJg1lRKStAVlkSG+wmasaFT&#13;&#10;0RW0FlvoMduMqLDz8GQUEpvkKBOJ9w2N4xqmyNGpTZpsSd+qNWNOVGTYlC96iRpNRQN/JCM+E4ED&#13;&#10;cJL3HVjydjXsOTINRCUs8XhJV6BIuVH8kWimRCbpJCV3sGlmUo03NlCW1ci0Zl2EhRUztCnNYYsQ&#13;&#10;9UWHuMbfKzM08REjyx/B56UVuUUVye5XPTx8nj5PBJPYkkl8Esl7l7ssvcvkjuR3I7kdzsOw7COC&#13;&#10;COkHle55+Tz8nlHlfsHhgt0JB4C6LqhfsX+2fsksn9UGmnvZA66Sj2SEnKDbiUKmGQNg0yd+RRY1&#13;&#10;GgzzSZY2EJHOtNiGOFokyJkS3YlA1GpEsz86Eic6ahtqXH+hSpmaEo+BGmZpaOBimMyTEtSTXGOX&#13;&#10;ks+NqElitfklcdikTWfYFrFtOthsaA0vsH3qSy4HJVCYfsPOhmL1IyWknuXU0RG2aVKkPeCogUp5&#13;&#10;x+kiwUHiZFagFOzMY2ilY5NUmDVWxquYJvioKIeAkynQhBJUQ0p8moTRT5y9Sg7kW/4vbp4PHTwX&#13;&#10;sRs6DgOAh8dCilBKCVtJRlbhQK39pK/8EoTs95wdAw0b3JX9eiMf9mTw+S9vszs+4+1uldvtf2fe&#13;&#10;Ed/sR3exE/d/R2/vg+31fsO8IQvQkDZPwL9FeiiunuVyVyV6p6e/SejfXwRweB/oTQmhLR0ColMU&#13;&#10;hpSRZgpksNITgSNdiDG1Y2vbhCUpsmjPeW8jKoVzDJExOzNTnuTidAlDCjwEkSaIwHqIlfyfkLiQ&#13;&#10;zZmioTaDtDsJyUpklhKRmbErnmRkresK2NQuSERE0kUJyQItwt0JCN4j3Y2wsk/QiF9DE1jkmbCi&#13;&#10;CFsOBJfSwWgiJtVasS10MbJhHsTJ0iuAmo6SJ7voteAVjDg0HsMYomy/qeHsdy9j6Qdz2O6XvPtJ&#13;&#10;9JPpJA4ei+hEN3sRwRwvcjlELdexC+oorn3Ow7EV/gSRPdjfJLRnIJbkt2T6fH7RZ8BkkgSF8Beh&#13;&#10;Ckvn3L3Ze5e5e5e5e/wX/wCDsex2PY7l7HcjuRPA7l7HcvYnh7E8PY7hP0id3wNvdexL3RL3RL4G&#13;&#10;3wXwS+Oi+CXwXwXwXx08I8I9hmPsYmWLEJXuRJbQ9wQzrMgScTInLqy7ZlG7kqsCMeD1gnJ0BSkt&#13;&#10;R4RoZMosilb3KM4a5FmyRcSVDlbEqS8CY4+O6boZkidjo1OVggvkpnHytWmkI1RZHLfIBctowE98&#13;&#10;Mtvz/YzQkcJ7iMFhvBT7Xj+I4+eVYzYtG20KmPAiqUsD0EOtqc/I6xUv6GZFHWQVZxAhq1bhbEiU&#13;&#10;qyf8YCYcg5aSOsHt7db6T09/1rJfSSyy/wBz8pdFYHwl61+1b6v9eFLshTkgKvAnBo4YpYs+nEXJ&#13;&#10;aZFQEnRlBzyiM0ITKmOgnHAFDTbiTmbFsKcAmdiIihF0LOSmosD1axBNQm+BJ4lQ8JIvtVjUJVwO&#13;&#10;UQ5E7enuhSRnMNWOTeB5pNagidoMcJ17COSTmoEQF3Fp9TQgsKRcxBAeUm1ClNZNZ9vPSRJO79j3&#13;&#10;/Yx+3+d0VlXrIX7x9X+lXbGyjBwOAdlO0PA6QsjPowmx8oXsMqLib6Jlj11C0krJKfDHypQ8u+zJ&#13;&#10;GKJ3kO0lmjO9cj2b9BMF2Eilk2JqRMTaEaS90V6jUWAheKkTs2JItX8Mah2R0QjAqORQUlxB5Ki3&#13;&#10;SGbm3Z4J4J4OzonZEkkkiRL4JfHsS/R29E8Evj9O/wBv84zEh8R59a/YNot6ep/sLdIzFjxLEOxG&#13;&#10;EJKtUajMSzHn0ktsKg0hiOlXGbhFARmU4WjS1Kq2QWlMWRKzI9RskWZFeBDbD7JXIjO3BKRWpNmJ&#13;&#10;c1sXgUFRZRuOhBUiQJCjC0F86DxEWn5GeMQ2iUzJrN36ZLXAhZBr4EI8tOxGwn9HHp8f8B4TkJTI&#13;&#10;FwHn9vLWIJe/R/tPyOk+xKMxjjodB4YQsDPydPGOyiAbmRoMgxDKMWoyzG30nKhOOEJe8JUi5oVb&#13;&#10;rUlvEe5LEEt6EMqfJBR4IaieoyIVIzSUpenJ3JskTlQ0W0ywTDaIkOyBHhYjTUkVqUPgJVFQxKqh&#13;&#10;Eq4/IjNEKXOfz0TYIbQkaYmKLMzN8j0YllsCZpUCaOZ7ZFyTyHNDSJyNG5uCFQ+GiDt/8zyLopK+&#13;&#10;JqL9tSz6WeOrI6P9PT4fUK6FiHgryEpQSNmFjhFDQmqMCk09hj0epNCbGzihQOJtbEA6aWS6fcvW&#13;&#10;f6kjtMhKKG3sjBdiTZUFfKJ5Zltu1EWWbnEoq720Ik6qJHc0m4kp9E21gyyIW9n0jT0RhiyTSERj&#13;&#10;G4lTT7jqOpPVqa3dK0GciNSc/kiSQmSHwLHDVbjNtF/A5fkJTK5GMnUXtYkrM51CGBEhDbXccckK&#13;&#10;UuAQZJ/I9ptyBf8AKae5CwVnufwa+lfsq49L9EbIlsJipHCvc1Z7EcMf6HxmIY9OQaESaTJaKxMs&#13;&#10;W9B6Jjp0FuDVARKpUUQEoYOSap5ZSxPLTwGbrqlqNKjJmJ2LEZdiSe8ETyrbAx8EkXqJKGg1hOy7&#13;&#10;kvJsPDcIX5IfJ2tMYnvuMUyfKMzRuY3OMoktYE7BPgYn1CmotApWlhsS6pYmEJCISTh7jtLQq1LJ&#13;&#10;uUloI1FQVjz1a4GqorcQZnuElM34DhOYPgic57knkWH7KZPEEiiEIMNEQxeYGiGLg7NjaU5/Imi1&#13;&#10;RSNK7blutv8Ag6/oamVqhgFnyfj96+kDJbIbB27bSbiSZj8Rl37iymXkaZSb4pkqlHNlEv7XR+m/&#13;&#10;kEMB5KMsLX0rOaQND+JNgU6qUYbgoRNCS7qgfx35GNdPIeMXiQqHlFjSitRJRcKQlH6UIugbzzZD&#13;&#10;hukKuLZa46b5rQ5bSndsisQ20RLTZJqWkDZFc2oFH3EqZFX9tiDQpObRG6EodCwZGMw6IxTaSmTA&#13;&#10;B1pZSaF8tTs1HnUmgSob/wDSDSSedSTTdDREk34C1E650E645hKWlsXBJc6oyN3uVWRaoWx9yjKj&#13;&#10;QSpM2mWUZz9uvcvdfso/IJPG375IS+YI2W/IlCTyaCG92x7uwgqy9kRt4T8jZjo4JO77k4pyilWM&#13;&#10;j9OC7mswQ89KcDFGJhrG8h/BkIieRvozwT3R6CUZwW5esh2X3Jv/AGGqPcrQmStbETZwCU7Uu5ZI&#13;&#10;0VKJhCuAeILAvRjfUjFFJE3kURhod0XkSKQR4gZM1Fs9iN6MiYUyblWhGoEhxvwY0jThrKPMRMno&#13;&#10;TooXoaen72gxBxL6R+fVi2ccEnJ7aiK0vqxjEpqRE4OBtdL2FCUVsRWBD97B3wg7Cli2zE7Q0HcC&#13;&#10;bq1Fr4eskSS5WBypw6Lls1Ln9Oiutdff9sgsvcT5f3sFlQyt7IWS1Jb7iRCfxDG3aUWLnNjOjGbF&#13;&#10;8pkkpFKjDFZC7mvo0ibk4NRBBNQKYlBkSIZACainIwtxaeUOUq1h0OwJuNHJLS1xRDyDCKLy9xto&#13;&#10;wXgVpihAtpWv+o0Zbw8MQnWag7bWc/1JMpeEPOXw7GrKTfBFwb7oGk18tlFFvsOE7GG3TGprKtgy&#13;&#10;9KS/5E417NjZcip8biaHDIG0Nipl21FBNLsjI9QcIrfAVSgn34HSVUSMjJJJ5Lk0ltApZM+RXGKb&#13;&#10;mLY0SSlJ3IkRvqsam1LkiVK71GO09pg2Bv8A2J/rgJU50e41aw0fAGsQOX4MaCg9RTE4kzRTsxyQ&#13;&#10;1/yEL5Anvv3rHofJK93li+FoI8E7Db7pbMALUxgFdKlg0wnJGog+RKdKe41Hb0ajWMPJVHS5E0TY&#13;&#10;zHNRUZrCluxRPIa3ZK3Mo78HdQ+wt+BO85gpd7uxfp6gwMLhBjrciRZUVgJg+jUjW5bCHFeBRyVR&#13;&#10;oIhk7+HA6sVIzHJRcaFN66lApqWg+65IRV9YaiKH5yRcCJHSGs/7JTg61yiSPmuUSRjCn8kuqS8D&#13;&#10;wYSB5bqYCWWsSiQmE6CjZTsDILt0SG6aTyiRBtMqSbwI5VD5wRKD3lnwUyaUbLXDHhLbyJbwSBLa&#13;&#10;2OkNfHoVYJEt6jtPuG95qGolvFN4l6cF1O7oaDxDlDosk1NBtSHd/wDGXTHF+Ylm37ykY11XyNLn&#13;&#10;kEQ1oTzRUigjwbc2FGVvwJFOCSk+xHuZDbkE8KZFvv0fR4abunIyFfQTO+ksuYC5SmSzkuBgEKKG&#13;&#10;9TfOyJFQfLIWDkPBcPZCBtpWYRmpbsiK3yKtzGDS1JsfhNo8k0YnooeUdjDdnkGdVQlrkOGLbWNB&#13;&#10;iyOyZYSLYUqzyytSVaLQ1mg2jg7vYVyvUwiFyR0ErvejWoe2WPBiyKdCyYCjQxMGTtnRBBuWFhJL&#13;&#10;tub2TXuJlHuEP8gvfH5EzAayf5REjlWaMkdeAYK3m5okhopSJYtvyR1JpoFhZAUh9k9RRL/oIpJ9&#13;&#10;Td4Gs+c00h63FDEXvX/IeTRIJZw/eI2pIzt1csqSHFNmOtwsyKJkQ5lgehnM9smowp1oBHpQuwkS&#13;&#10;u26Yp/0xmJtCZmsFDaCzqk9gSsgL0GooA4ioYnZHohSux5YJAhJTB0heTtaBgpbf2FsxdiPXkdkX&#13;&#10;SdZGHdTpjkoZvgkBgWaHaeGMok0sBok0oZEoq8iDEwU0wjQcyDf8kR0QxExomHgZK14LNs1yKnCF&#13;&#10;Fgh7Ktzm9xoCRUMVGnSyHeFhig1LPj+R4KCEhKKSHkYtsEhQht7iia0kco0IpQyGH7EhCE5w0gSK&#13;&#10;1J9iTSWchKk5Xc0Vyk4JjaiY7JQQqR+WIaXIi/cVlqXlLyLIS0tGyIcYvvPyJ8x2IhrL9hMpvhkT&#13;&#10;SU7E3NS8kb/j9rIihafsv0PJfBZex4fSUSiv1ElH3InFm4RE934KtJJIV9dQmGSa7KwxuOgFyuQl&#13;&#10;uBLo+43Z2BnmrFv0zBYsfgYfR/m6SFwsiKTGgsVcDapUIWhlGwiObN6Cp1DfSjWKqcsIZltMshQQ&#13;&#10;UkPUaMhKW+6ShIowSVbtyNpMYtgdi5vLai/mEvaLak9RFNvsY6K3Lxvkhulq9GJQapoSEi5OVBss&#13;&#10;2pCnHY1E0khhEF1A3qE9jsmzlIkgng4xDx1pfRYI1CHGHSaHKngzkrkYzCN2WFMTRBZRCLeCXj2E&#13;&#10;KpeGZ8IVcJIENJUuFoNTyRfTw88mSG4HhIo1FNTW5Cko/BNa98DltbbkxS4GVsGP2+v6GvqWTiYd&#13;&#10;sLZw/SkkknuTye3sVsIWxDZ+5C59yORHL2If/gvcXx7nZ8ncPL2HG+qCbLSiBaSeDLoCou0MdDQZ&#13;&#10;ECfKgaiLuRE+xfkr5HyWCozfyhOXH0hFPWiIcA+S0w7FKaGqZS/6DnJd5GCl3bEoluG1DyK12qW/&#13;&#10;YnsdNAqCncHA5gl0AlFZiTzy1EmN3+cNauCQpqwdUfuKI1pWkrCPDOQ35DbkYEbdkDdyH6Y/hQ7A&#13;&#10;59WPAnoYiJqiaNOpYoXOYnTe5JwLdqC0+iOtl0SxLKohZclw1ITJwBpJMaaXcWJtMdoxptueB2Sv&#13;&#10;sHvKXSy7sWqAzB2+SfJkDUHa7j0YIidPs0OOLN1qJhaH2wIojNbJEyZN+SGpR1gVMuo0kaiH/Gbj&#13;&#10;UbiMi2b/ALR5L6SSSSSLkSy4Z8lxe5Oy6pUO7nrIaLKe4mZNHGmiUxzw7MbH3Gct2oojumSM40Ju&#13;&#10;Cvki7D6fME6eR4sYwygdP3Qpwx4Q53vgcGLtciFKuCUDgU2tdJ4LGaWraNhJVCFbAcE5QjT6Jwbi&#13;&#10;MbJNT/IY+sJSXxMimLS3seUpITjEEzMiI3WVvhFaCSYOXuWGiQVRRSFMP2FSdgyzIFjIs10IisWM&#13;&#10;rNaFljgJdrLpuyN3dsoMTUQtyKLMFVCUMc4kaLhDNSEOzY7wOugJk7tFInkWmnKNY0FuotRkhYyW&#13;&#10;RjSXwXQLDMCJmGekUiTvsiEn/IooljTBIaVxrH75i9SGlzSaGJD8v+9TXtJRdncZ7yI1U0yG2mCw&#13;&#10;q2grCkPT0tUSk8ORqWFCSKkKlSajNDl5KKIH4Ma6kX0rYhciqOSY7o7ZEqKJ6sY3rVc+xeQvE92Z&#13;&#10;vQ0JbLlh7QhFwNTgVope4nJtDxBOjMYIoth4vA5VS0qeiFmtrUZHTcJbbkHsrmWMGGQcLtuRbuDc&#13;&#10;ryO7MhrXg/ggJ/8AImap8D3BMIGUyZdGpI8SxkSifwQ4RltmHhDV9JqzASiiUXQtDBKb2JaEqV2L&#13;&#10;jTsE9DQtxHLEWSrobhEncsYJ5jciya7h0Y6vDolaw3ua4Q6eDuJxUkRMHgxAz1QscFlwjn2xd0a/&#13;&#10;uH1f6SMHdsevcT3n7qiujR7hIN0pWcFyXrfzFHU2IREXIUizjYR0Vi19+BNvEDiJhbwR9Z6IzLGo&#13;&#10;kzQx6FIfTGJbcugMJtxDMzTCTlewtys1YuRaZBGScQ17knLdwHlw0J35ihzx5tzT+bgdYdNG2g8W&#13;&#10;LLovA6DxqOwWpci+DE5jJKQWrASVOnxA4im4zk9pgmrrl+SrCeIcPuRpI2kNRE0yUTIUBcOlohIg&#13;&#10;OmXuVkUIFUTC16EMC8NIiditN3Ha9yHRc07mVfJhBWKpVI9o3C2T1JWmB2bl7jELcskiN5oSjuR2&#13;&#10;Eix9yL/RW4l4e+olF19RQw1IlDbuFXueI9fn9ddUP9JFMGCx5fz++jBSNdxErfgSUZleW0FtDC1F&#13;&#10;zCsgtRoKGTaY2iBCxwOyyLBTfJDSQ9GrGEtgRr531YBMjQ4Y8mAeBSs3Uf8AIsTeWGoixl1a3YUn&#13;&#10;bJbIeijHkljyPVIfk1r7yLazIdojsgQbhxJWpBQOhictgZ3a4oJEWUYhI4iGGN8IsT5IRo5BHaiG&#13;&#10;sE7anQ2CPsGFHYTUDbK2NhCUIZkqLulQlGEKYNOgW0WgkMGro1i6MrLGWdKpIm6kS6Uk8QSiWBqI&#13;&#10;KLJngU0xU6Ke4kgZ1EMMiBZjwZSWjMRbHsyIJKOzJEQymVEu7QlRNHNjbaWl/tsfrLJXhHyhI7f8&#13;&#10;/vvMhA5MrWRxGouSl1BSr2CRaHCBU0ZSh1MsVG6vdDiF7yWox+JgVCguO16MIzSWJLIasWisQ23B&#13;&#10;R0VIGWRl6TTN4IWtRo0W5pctV+xg/TTgKziI5sh0VYSmBYUqlpiSFtfM/wDBBaxS/KJMzhtVgbRq&#13;&#10;kYIOAUtx8hxFuocMiO0Mk3LNBHkO4RIJUWq5F5l0E8CNKm7eSEFs+DBBrIukLq38CBUQV6KQhqpe&#13;&#10;NmJgUTtsz2EZtJLYgsEz4CBDGsyEspOkkmEaFnDcjXCOzfyQzJELiICEyOeSI27Y2nBKyQpIaEVM&#13;&#10;SI4dhZK6DT1KqCeg6KRCJVvWytulborfr5/Q8fptet+jUWT3IyFj99Vco0Q/FLG24pXQyFQ0obdH&#13;&#10;VlNCOrbIgeBrptkiWU98+lYdz5PSHTpG+wkVcw8sDW05qdhRGIpgpzKZMTLmG6v3CTQOzIRPQNAS&#13;&#10;AqVSeTcaVuGf7Y6KejlRfRdJMIPY1pJ+GvgmYaVtQvyhazdHkkRKOyRK25J1lJZBzeSeUMJPuFrZ&#13;&#10;DLSwlFkjrkxEjwUxcRWv7DMnTKpOaJoISyQQaIopG4GU3gbClkTbdYXsZXTAhyMHbIWGa+ktmNsJ&#13;&#10;SHCDbAljmP5Q6+OMCWzJSH+h+ojQ7JCqSGdOBi25WBE9Hc0jRadCcSODdj9BBMxky50E3CO4LOwk&#13;&#10;0JRC4H3npp/wHY/Yht8HYOx7lfWVye55+Dz8HlHsXx7l7F7M9/YlErdHn1zX6sxYPH99z2xZuQ3s&#13;&#10;bHsjb4N0iXVvYZymnsVaOWhsk/ctEmqg0IsQa5HOaG5c+pG2NUiYRsnCWtuRaY7rKCjBoJbinfC9&#13;&#10;VCwQtS2cTqVDihLZBjPYViIQoRrCO4SiVffMlBzSmogGWQmG08SJ9zKyhTDmBWE7QlMmhjJAjEZQ&#13;&#10;1YrRTA6deDcDYUufyYxYuBiItxSAluC8xNd3glHmikUEqIQkhMe5JwMb8UahjOOEDdRaeoIJdj6U&#13;&#10;5cDUvAgRMa0oVxpDMzMzLDGBjjyMY5RUl5tVrixSQlLNkZ7liOoiw4NyZgBOVljA71GuqzYGy9KT&#13;&#10;Yg1Es0JQSeTudwQRwiPsl/WT0GezOXwPuRH9AjmRob9z7P8AwluJf+F/ZzfB9CZ9DOxBPe8Cdfsj&#13;&#10;TVPyPsRydT6P9LgxhfMxiQrh+3j1rJyuIlFqIUNsbnImAeStbyIyoNimTKrCRAWf4A9bx4pJbmE2&#13;&#10;VsmZTY32MVUFCcshZamHZC14UkxtMbBbyifszSJv6GDW1yTGFESi0xisMybXlucCRWn4IhsqogU4&#13;&#10;05RUodYia9dBiNPTCZc4XgG5UnsW5wfgSW6S2RbF5xohKya1fYni7eZ4FyokvbJa2USXkdDkSsyQ&#13;&#10;SkYcddCIWvkTIr1HKAtYXIyHnREG4NqGA3xEMulJaBx1yJ3kglUaj3paRVHkWgg/DOEYBBLnM1Rm&#13;&#10;18GgpwLdnuXKBbHRXkadTP0YIGJ0xppQZu0OxKRTrbzJWzK3fsUPKPb3IZe3SeSeTyvcgdg7h9WR&#13;&#10;3PLPK9iXuvY7jwiXz7nc9yXP67OUoESTRWJS0uRUkuP217GRJe3qyrMANsXRoPDjwl1OISi0xSRP&#13;&#10;Jaq9DQKo0hofqjDyXZOKSLS0Rb69vkbcS/I9ZlBYl/8ApDT00K5xcNsLuVFNiW+3iMhOwy7C5FtK&#13;&#10;U9JyKmxoNdy/gdhnCh5I1hp4s0hsbu47VJpUvwglg1KYnK4LIJ4oWv8AwW1NvsJS4hKSvFEPeztz&#13;&#10;SDBsgpFPsYdkNiOKORNxu7f7ElRdjX6pBsfCE99ThbBOcOUJkJb0eqKunShXo8BVLIwRusPTrKNf&#13;&#10;AiSNSDhkm11FkxISF98gX3Ccge5RC6RQiB4GIrCGesPJHOZ9MENkQeX7liy+PY8L2PB9ye/ue57+&#13;&#10;x5+CeV7Fbn6sgL3Hh+jT9N5HKKDJciyjga/tvqzw/QrMMo/2yIModDweBzTMbEdVekZCE4dEDIjB&#13;&#10;jMC24sM9hSMnXPJqOUhbGnZ6nKoVzRCz0ZLG2occCP0rndDlF1hLzM48DkJgkp7VEySmfqew40jO&#13;&#10;7kOWSERSCo841udxVgDY1k0r5xyhyUOmZixbzNRpcRtOj+f/AETyDZnhCUxwaLczQdDAtwb0T0Id&#13;&#10;w2FmYqrWmS+vkNLTwiGs9ENplJJZFqUk+W47iGDbhClkVsionpg23RBVM736oSfI1JJXI/psgShp&#13;&#10;MSSmbz/ESCTFGrZDTZ7CDKwO4cuisXuDksrUqznEOF0Nhkm7MrUaVZxKIkg1J9AGmoIKQmLZKUUv&#13;&#10;2nk9iGyIR593Rj/UQdnwFntR5/awQTt9my27uoicca49cDO3kk7bcvdlVyNWKRg6/wBhzkVvjou4&#13;&#10;inInBwFMeELJl+YW7WaW0nPNSSkLTvyI9FETKGjKcWQfKFeRr4ykn2MXVI1cQXH+mdCZpkYNE90j&#13;&#10;PFsxUxjNCayhwZ4OkIbxLYxqw0+U6xGVuWpjpsnLx7kWgqC2DV/4ay0l7wIWOyGo+8WciMRrcI99&#13;&#10;x1pDGl4IHIyrfrYS5uMOIQ40qRlyM3uwkOCVZ04IYxL+JLGnSCBdEImVDu4xhEJSElnYjSHSIhuN&#13;&#10;OUqtfInKro2WjuL4eRzWCbYqdM4B6QFv3FMdAU1lI7kNpqqPzhIw8i25yRFElQnRCBvq48dCN0yi&#13;&#10;kSRqCKwKNDyef3Wn6fwCbtiT2I/2UKS2FLG7XP4GmHcYvj6Hqflwje42tEN9dIsNRgqN1dCkT7Ce&#13;&#10;k0F9GSDT5OEaEELcZ3h9ikbzga7CdI6MK4v8BKMWdypR7N6dixYyJeHDakUM4PsyD0rLKvBPtpNh&#13;&#10;miZ7kUamP3X8DLXaNaiasxoFYwoTT0F9H8iJ97cK8h/yVSSnYxbcO6z7seG6zwn31FYWZuH2G+7J&#13;&#10;YSHBzg1eRXSMQEHAhIJtDFS91ZcFH/kE9sSbaSS3oiCZ9pXZEhh7dEh/hCPMq37CG8o0LjDwzpoH&#13;&#10;YW7LBH5MEl5FIgex1Y7T5GiPIpkvQag241Kl3R9iDRFSPZiHD6+GJC1sUsWUNuhIkkmTQwORnoac&#13;&#10;q0lgVYsB5lDZ/wAf443lQko/ZPCl30GjZDbE6J6GxvqpCZMl4dFE2EvaTArCycAxzKs0RsVbew2Q&#13;&#10;NPuRJKRQuEHbJD11MTbmRCUf4itGOn1ZtkQ8ohNvQUkTlI1am6Gwh7gajCm/41MAtyTwysiTuBhU&#13;&#10;1kS7YkaVkuGyuy3TcjCpyp6kG6iE4x7DkpCi/AXgA3qjLIthHqKhYi43HTVM+R7qWmpf6K40IdMm&#13;&#10;fvsQCKxyx6fLdn/v0hBXIoEchC8vIs4FSMIUumToYjddDFypK2xyd+fyxJJFJCEbtlJNEV06G6XH&#13;&#10;RvONhNZ36v15YCTCSYzsiL249hGGEIQmOXsUl8kt0EU0mSboc8iMqGpo+shsbNwcdIixq9iORAxT&#13;&#10;ww7itqsHSeYKfvp9S6+5Fq4Fnif6NbFcn1JfD8l7MlC6xMLf+ZlkKq6JG69C15Gl0+GWSxqc9HkZ&#13;&#10;IkyY1UODoX5JpSHhLQSrcO9zIstE9WU9iLLLkuwkhpZiUAoiHGI/QdSJFQsncxB5FbGpCJw3GnAm&#13;&#10;YSspcBJ1jOVhIVwCMQ4qWREi22SdALjKCgKRDKckl3ElblZfgS4ekhCnJXDgQqwlqUh0rW1nHQyQ&#13;&#10;CR5btwKmJiQ6CYxJEEl4nHI7MIUxIjU33CfoToiWxrAhrKjopbKQxp4yuCp5avViRepgAkY0YUPc&#13;&#10;T/nZhCfkT2+3AvAtExkbcShaj5k1xNW7rC8jhrQJ0ggFMBjVCSSbJbeSKHTDJkJAe8pG0nq3ojSQ&#13;&#10;kIRF8GWRphHAzj8MXTWxGZNT/juRT3AJPl/Wlkp5RC5QlefcuiqOyro0OiSf0EZ8lSDD1aGWG5oP&#13;&#10;WlSi0jFk8knoK6ZyQfhki1Y9N5A6J2kkiQgINZKs1QVDUPoo7TJ2S+dxWapE99HQxzFIxYXgKFOR&#13;&#10;vI9y7PUTFW++IK3BxlA4OmKIoQpOBLXl8BSYo2YPJhRwfwLqAwexNz2T/L/gVujuBeVlgyQLPLH7&#13;&#10;yQQ5WBh2ZomTaWNR8SapDRFombt8jbaGpCCNduehmEJvKNNANcfKLwRC0EiqUkyb6/JrJE01i0En&#13;&#10;q1A5tL2QtzC0RH9m9RJLogeIJW4vK7lCsShkxuKEYIPY3HLS/now5mwN7IpE5LGBkz2G0gmrPwZB&#13;&#10;29WIKKNCFwhLXI0b7dyMFTexL5I+P3L/AFaNnPrYSe1v110R2376FV5GowxImaddfQxEELhD8Cn2&#13;&#10;0mxB5HbKy6DuHApPgjWSDvINbiyOaZHQuAVKJtcBJNJpQVINP4MoxdOmkssynP5kSydP2Ch2rU4p&#13;&#10;jKVrhl7StfhkRgNckKnBtw1Y5F5kCvXsbk6NNL/pomCKfMCiSMWZWmnae5A/SgtxeBQJvDSxx0T2&#13;&#10;y07vn8CcoBCfuPUVyRlFlrfyQR1ZIi8DVg5ux3C0QlDcYDwFgeEYCTddiHftCS1LgTpa6SjTo7jV&#13;&#10;t292PI8Ehdm12HOvI76ckrFQJKIVEBbtaFosy9hImxo9B8uCy+ZIppfYtkCm9oixAlxLPYUDuha6&#13;&#10;yO4WypKHA3TT2N1MNKfHRDC2nWLLZLbCMT/sSjkaxjTuFqFxG7Iz+DQ2ERMxhyit0tw95vgU2cTg&#13;&#10;wIVaoauzH/BkXoo+TMQhbNv2OLXn4lgcaihnqf6ATbUcnzwbTWYOjWoxacE1Kthk1XU8hhJrCZG5&#13;&#10;bTFu84WmhZ0dLBLuwItZMUVSmhp7RNSjFFpScMqOSq4lDXIdjlHYgBiYPkO6LoOZYdG03sNOBhCM&#13;&#10;oLTfAyrGGw6ZWssSEkWZCJH3Bdtu42PbdYvuyxYIborl1WuC7EziV543EDFwuRSRLY8rb7hJLCEL&#13;&#10;dk2IJNPBoPB0pFkzGNChSQlRlJZhEZES25a8EX8EE2r/AJE2oSN1AhMORt+CdUzz8sWZSmrwx4Vm&#13;&#10;i7DUa+CMZidtga1PbKsT7bDOfY8i4G8wLCYZU27+iEFRruMclRkWXRdBtqQ+iPZQyzUUbWwulUxY&#13;&#10;nLtjm4npyNFjeOBzSPgeetRNhxsaXL+Bqv3E9Z6z6F1RVKMdC3fsdLeg8DyJGMQvQ/QMQnGrbPkm&#13;&#10;04cunprDI5k3umX3FPqoNCKVHLHTnFj+BhS1OwoNRpK1QlBDyIlGlj5F5xPAfPRD2E6UntZ4gZFh&#13;&#10;Od1sxIuFE1a2aJYSIYGewKm3kSfwmhohtx9Yw8iKfcZJU2SRpkNo28gSwUnGNBXJ/UbCa8lh00hw&#13;&#10;HZi7Zbi3nlQqWVhUGO2zYnC0RCpSNWrXAoJz3ZqFGJEQMi01ZEsCNMwkbJAzlmSiJ6hJyxGljA3V&#13;&#10;Bm2+bkiSfpgkMTuu/dm+yl4Go4EkoGPUISDBKhMVEYIUdXTU9rJ30/kS2MXSB2xicI730JvUMCWj&#13;&#10;pk/oIfcNC0p216ODHRArsU9ULqPdUZHgV3llYdiHb38CZkqWCNPYiFt0hrUj9q/TyL0Nd+j9TncJ&#13;&#10;5Fu7fsE484PcraWTYjB6UDp93R9XyLEruboScyaEpAI8wnyJcWlcGhWK0Hkc1qKPeFnijRMT0yLY&#13;&#10;UwtTBl0LLTLTYmp7KJSW4gPsuShb/iYO4CbGeFoTFCOMvFEnbw4fyIe9LUlCo3LU1UYRwInPkZtt&#13;&#10;nsRZs9JVPMf2hkGu9f8AgnLLyshsFaF5EqTbH85dc3Lm+kHYSVa5IorEaCRqEWHIoSTOBiyRFsxZ&#13;&#10;DpIrWhkkjZElOEilJrBJKYSlsSTbaBPBQkIZkiSpLAzk01vuKUlFsQv/AKBTe0hm041E4eUJdQns&#13;&#10;iDvhjpvei65f4GUkUuwUE8ITc6CUhc0txGr2G3RhbGN12RI9pJoWCffImNxGNWaKY2LpfeY72TG0&#13;&#10;juSLbZf8bFi2xYk9eSoSsstPW1IuIGk6X37obFRmYyXlpzIxl5j7yP3hIJbSnK1ozWv6/lnnp7Hj&#13;&#10;9J+pASBbuV+woDs+EMOh5XSShEEdMZ6PpEsowxhf0GoZSFQla4Slsdusu2M0TyGnL3QrbNQmiBIX&#13;&#10;SccCwmQaGhwVLDWzMxJVCY5cEeVwIWT7UGcoD8LSbZi90v3sTwmfmsEJNQTsiYbIj0w32lWHwzXm&#13;&#10;n+DWzSkZOi22thxGKc1dhOSSeoyMRbi52Gag6CFdfC2eRum0v8kmOg28xprwbCLESZibeha2M4Lt&#13;&#10;D1jnLJclU/Wmnk/sRScvhBKa0I8DAWiRNXcMLrNoMDU3si7J2CFLkiss2NvjFSs7ku9RQqUJ6Ivv&#13;&#10;9DS+BqB/EZSBnYoWYkIoWZmGQZvBKEzGr3Ik1ZEtmRLJks3LIi0aHfbjA4H0ge2ttXlCswK5e43a&#13;&#10;SFMWTBzG5H4GnIrDNiOCaWwUiaWb+AbWf1FWKlqipvDVti1KGv3y6vC2SNYW79eiMno/5GNFRUZG&#13;&#10;lCER0JfsK5dIlkBZDVFUL+B7QyYSiPHYImxU+TRSnSzJ/I7IwfYXSmhwKBoJm8q4upEKmYU7jsrN&#13;&#10;mQppCGbpV4UK03RbIsNS4abj6ITfDJ6ZoO8Ll78D4lbAjly2fNiRQgsSJz0EPgpAWU0SIiElohmx&#13;&#10;LZaoelIiu5Jg18lCUlsQaiLIE37kCHBMU9ROouMTmloNwh9G40ZGrwCI52hPQUxB6tnkfXq3uLi4&#13;&#10;XfYjCtZ7bD0om1D/AMh19wPRlQSt7DYBJSjgJUDIS+/cDJq0AsqUMb07giLmRE8GNH+TN5cGWX5H&#13;&#10;qxaFSxHI+FqitF/Yrz/L+yWhcSO8DdkjZIly8ai9X5SFITfsKCGKekLtliFZSm8xkpF67lh2bpbS&#13;&#10;2ODyb3e5RI9x37ixGh6EZwqayQabDJTMRqRUr9k/U/SuiI2v+o/fsS3f9erCHBr6jS+hQ0LIvHcV&#13;&#10;IQutkY+wpiQfRTUnoaqJ20F7UY43aBEslPYSXBqPPbQQMFsbMgzPolQlW3sQ1lMuRQ7dKHLaJKQ6&#13;&#10;H9kbKXI4tJFPnQaozLlJ6IJ+0ZcDldwZHLJ8BCSW7UL8xUx0xUU9igcF7NORSXA/5GKqwlPe2Noi&#13;&#10;FMuHgaF2TgSJJUEqkEvIhCe+A6CIOjvD6TlNkSgEv5WQyl/IP2jptzLR7fXYg2axd5UhcIUzjm22&#13;&#10;ZBiZt3kuwajVv7/YxdnARlv4HwQ13QmpkWN2Svsv9/ok7cZUTICbYlTKqf1Xkm0mqMJY2t/5B2sv&#13;&#10;CbjR5/NoRe+CTyjIPg1kROhJoT/oIt2iGaHQGuzKFcV5Hyr2vgvCiX37/RdOcQmTdFUGTNBPdknE&#13;&#10;T27jXw9iV3uFFSeIlCjw1SNpQy9S38SZtfsI9enrQkW4Zma4QkJy369Az7TJp6MMg1ZTCEJehZ8u&#13;&#10;rOPV8nE9iqsh0VoVStL4Ek7hiJjLNk3mHbI9b128licSjqHNvZYBRcTILsLcHruGtf8AA9S7yLEi&#13;&#10;CSkMDVm8BFUrOErE1fiD/kgW7nKoYwXbGliqJM4Cchf/AIQ5KVyNZKfAoFFKSLJgu04whYSx5q2h&#13;&#10;ca2bA9DTnRjo8EkokMidcNhk+jD4Qg4S2ZCuCAHEuRaBPuWjcdwJW9osQ4r7/Roq1KnOFPhDH/GD&#13;&#10;gb8oPvcSPc+9x6bUw9uRBGT1FZLc/eTIQnulBqs0xqeWFn72GJN2bHp2IQg6TiVv2Ee4JmJeolfA&#13;&#10;6c/OxKTRojGO2N9lX9kqL2IcuRRuid8GJUptjTPSCx27l+dSyilJGsXJoJ0kJ5obvxeiaCgblO6G&#13;&#10;loTdjeVEMsE3GyS2J1FUiN35E2iCtZnIm0yWLsYmiEtFVjU1PBCwc9sok0Oi1GHsMafor9yskKLP&#13;&#10;Y3Qsed/rxzizu+lspiNYHkLoXVKTS56MY5+hpL3GvvhNYppwG0M31M9Ke4uCgWLOK1DtuUuQSGmh&#13;&#10;MJXbGqRaH2wt5zkToy+iH0JIiMNrsLC/mah94ZgdjRLz5jDjO5f5E5Fw5Axq89/A7NnyxCamJSgX&#13;&#10;L4zsi/pq/wADpSu1oXATuXgytxoLjMUyXWrE1GmtTM0Lf37oRAio/v2htPQ9xRmv7f4KbzBaZZUm&#13;&#10;y3Ha5ET2+L7XQcXQMfd9wL0K1++47HZORo1ILatL77EQ1wo1aLyJEYxFBJBJKRrVgo8DJVCIiSkv&#13;&#10;ELBpLifBc9wkzalWjU2ju7jNAZYpLkh/gNMFEseCRbmbZHjTh4fMC4dcmodJuc4WF7D6qelSWQ1G&#13;&#10;RYe5FVMpaOdR1Moy7HAlKnYi004c5RlhJDevT8DOFXoY80y1DZcj9Pv6/Zk/qIXTQYu7GgkJ/WNp&#13;&#10;jYVse8y5jQyL6OBkgQmIJ9Ex6SSel/o2QyQ10GktJTA6hNuYEknE3vAkpSFVoZQShtgNUE6ERhEy&#13;&#10;0Ji0sOomVo5cYNAr2E23yPTaDR4+BoQg3eTuOzRgH4JTafpX5dIJaw2iiW6SceiEyZV+Cau9DKcY&#13;&#10;ILGExHgpr2DVQ4ewftr7/o3l7/fvgx+/dhP/ADooUen3/BDfowQuUuHgSrNBhNEBJNFyLGt5++5L&#13;&#10;IUU76iTIXcbDHhNn/FCVdYREbiz+T6XYepZiIbbY1K4ORtBvYY3UsIaxG44GyfyEQAkG5zfcbfPk&#13;&#10;1N4e45QrUlN7MgxEChxE1qhN26luI4Ie1VlowIJaBFxqbTG6KxoQ5ZTaSZ0b7kvDNUJK04jEGHNR&#13;&#10;nYUEEfIzTla2ESRXA1KlY/UmKmC93qX6OSHs5GELwzM0RwH/AHSxiE9qDKzJ9v0pFw/IsBpc0Anh&#13;&#10;1qan0QhhMkf3r0sh0PN5iNYSgyawYohbcDM2+IGTfRKyJThHjolryiSd5JprBFvWfo0wsyJGzLPA&#13;&#10;8z2Bt1+GPTScfeHoPGnCbsxDLvkZ/aXrKNutdg9NBw96HosHSrfI8GwjWRY6EzJLIqMYabKIP/MJ&#13;&#10;NB5RiE3MDuU/ftlnEwWynklaiLn7/fgcpe79kK0LS1j2WvcvuKT5ZmUc2OFV3+8lWV4ZDNewhL1M&#13;&#10;RZwM7a/f8HurDJfH1iyxWkSeOj/se1v/ACWNzenQZPoPhgFUw1xkSU5MJ0YlIS0ksPaM9wgnSHGm&#13;&#10;xhLffUbl3kYITOGxipw1b7kNjgWY3Jw0hQWsqyoIiZx3eS5RJPWcji5ktFdoa6GK7iZEbi7ZIh2e&#13;&#10;62YWsYGKdLKtC/4ENhzvgqyg6kmt3+I0R+ljOCN3hnf169H6UqEoeSJPsNUmyb6MvZmaHXiaPncz&#13;&#10;k2ywI5QcP1SJ6KYs9KYHBUM8pEQvQJmvzHSejx9yyRMj5IXySaY8hJS6XkUslGlioz5FGmOQtYQn&#13;&#10;qNNxKFeSjnG0oi49eshr4RLZBU6b1jfHCGNydckmcpPuN+fbGzT4Y3Ya+R6NcohjSq2GB5wF5iSM&#13;&#10;7hNQdw3MNyjgZXAnPkxhseYrC+/0MnH37BDf79R9vvnoqWGr+/yKWfv3B5BGqhXDcJ4kTAgTAKrx&#13;&#10;9+R8hSOSx7DG1gVnGHv98lMoT+39D5sn9PyK1PKI3C0kybaJ7iX/ACxj5Y5F2hjiciisySQ0RcqN&#13;&#10;hKjG5qxXd0hPCInaEWptkShYBiJYHOokoI1sklFaE5dm3GATrTI9yLarhDVIyXKo1Kn0aVMRoSnW&#13;&#10;xWxOOSqwy6SeRN7zlCXwJbYGUmTuJmkMeopUNf6S1Wm44EtNqBr9LGhkkmyRMnpIvX2tY8FbyZRV&#13;&#10;JdH0n0SpzcODGOm1xWlPlyEXYVEEoa46ccQeBjX1sVoJ0ImOmRMTHiW1nnq7UGf5BWJW4uE8rk0p&#13;&#10;kQluYITTk2VKhZERwjgc0ICbtmpIU20HpZKGrGRDuWl6NRvWWy3JTZuzbfAsQh+lIjLNz5GSjof6&#13;&#10;MD6aDabVNPT1dhKSYcwYn0+UIFqR3CC+o1xI0vsG1Hii4ThTuPuPv9kvv3sMvC+/wRq/v2yibT7+&#13;&#10;RsJOqPv/AIMGwsZYeCWdhIPkSTVrb72JgqPkS/yGkcpFslPtl/gVDW33+x7PfpEnb/otZX/Ybpf7&#13;&#10;iSipHnRrsIsSbklKJaj3hA84u03A8KW29EhzMpextdptbDKHh9yVdS90SSQq6aiyvl1LaxdW2RFC&#13;&#10;BGbFLmuGqQ3hPxWNj+VZbPeUrJyybwWwySdrR4FUjgtWa48Vn+BTp7jY/wD0apOu3wLFfcLWbrn+&#13;&#10;hTYUomv+iQtrGTL7MrHlV+llUz7/ALDmxD+F2D0T3IpDymPUUnJO0PsJkQ4/Qcz38MkyHEZsby3L&#13;&#10;6DIanoSLHoQiR2y4J1x01GjiBo1slLy2L76CMyo7QM49haKE9iC9Ql05EqS2YlGBKdKo30Lkl66m&#13;&#10;o71MR1goaTiOEsx5ZohoSUC003N4YYripLHYRrTCFiMv8EpEyU7TXpm2kSJncMcs7v5oeEqoeV4E&#13;&#10;dxElOwSq7dsRBHIYBNDMCWmO5MIWfv8AgkOYr7/Qx+6l99xS+v3+hU/p9wVRPt9+SE8PuFT9CvcR&#13;&#10;lMthKNBCF4vv9Dlz+/2Q4GFqx25LGwHuH/iIV/ftjTepQqDhHuB/CGliSPOj8hVvNkUpLQwPYVl0&#13;&#10;gxI0N9kTmLDOxoyeZI39ioSTclVMCTEtY3YIlilssdBcCbECWOReDl7mmThaFJPdxkZTBLUUhOW7&#13;&#10;CCzTw6KtuVl/1geZafcmTaCNnkwaovcaq/A2tuXKHLSTkFMStMKpzgg/d+lnKkh+iReiei9LzwpC&#13;&#10;SSnAnO8mosUrmBQGJ6LoSurRjrreyN2XEi6EQTJJ6IT6tMdnHW/1LMlDVIYnatjZtu4yyPBsNhyh&#13;&#10;T3kPnlIccGHRVbKmCK46BCyjh0XoRS0O0uS5UCPCEl/bZN7Oa5wJXklV8lwzbVxiOCMVo49oI3cx&#13;&#10;ifQsnvAVBrL75hJJT2ErbUxRkhE0seoQ3aknE9aR4/oFxNU5FZZCWa1++40OcjKw+/0PFPb78i7h&#13;&#10;9/tEOMff6JRffuTB4CDlIqtTb1SGP790Gyaff66JN8dGraFjf37Y1Fj2SoxfX3BLwGTR8X+zP/8A&#13;&#10;1EPUjL4LjSkJOSytyV1gRN5FoJyJSuIc5yWPxuN1/YehW5uQu5XsSIr4xIxJQNNBrHDKe44DF4Gn&#13;&#10;MrEokaUW8D4lyNRpJy+RE2ydS4S6HFc0aLP+RmQl0sC2lxcotVlzAxtxSgbOw3A2MgiJxNjJslg5&#13;&#10;1GfNkvZk+jx6I2Z5PPpXqXpeTwZJJZMXNibcTITqJQVvUkhz0k+YdMPpBDngc6i6rHRE9PeAtp0U&#13;&#10;NrR3LteGQKabAXUo1ZFia4xZM4Z7jJJjRCcBqfc11yLoS8slkncRLxCpXqcjEtTjroa+hXXLSjJD&#13;&#10;vbFGFCFxcTRThk1/5cjgk5Uq/f8Akc61hjmpfj8liTCifQ3JsUkXMSNBne4Gj2pJZkJiSh4SRYwr&#13;&#10;mh9IQnSTFY1hYZcFU/f5Y0IMkde9D+7FSnt9+Riknz9+Cq0/f8FPv9/sSxaCuSyYogW0lHn6xzOf&#13;&#10;v+CyRS0EEpP2EkoSK5LgzmDaw335Fj7ff5JMM/fvge6+/aHmCRwPH9f2SHgIJC5ORB6dagm5kbkh&#13;&#10;GBstnQMTPUd+A1iyWFecGHCuRpLAmk5mQOKJ2HVsIzqQUq6SFDSUsejVp4HtqSxwPFIsyjVMeYsl&#13;&#10;ZbD120klwoY8UJmYBKIGa2J6FFkYM5dRBLPCI7kc+6PY8dKKI2eletdUscJSOzJpGjHqx0J2cgmW&#13;&#10;eilCS4HLsY0OhsXVemK5rpkdJ70/IPUovyMp8I4h0totwRVDPvCFqFMkinXcbR5FDJFPNyIZx8Ip&#13;&#10;S2OcpSHHoaJoW+9GvoWRJZvZU3Mp7D7wqTTQTbXQZEI9Cnd/QiwCbeR3Gmir0zHdQN5EjwNnAavd&#13;&#10;/wCCU2RLkMtIGhGRROdC+ytshfYU4Y8FXSJI+GKo2EsJo+/0PWQLkX9/kwOPv9Gz79yNc/ftjeah&#13;&#10;9yF0q7nt6/gjQzr97l1JZPCldwsCCUtopjMmngZX1Yx/fv1Fu6Kd2+/gduWy60DiaZcjidr3otTa&#13;&#10;uYRulzCJxXvMZ5hwTNq2iKIaNkIiNxLdfAZRkZmwlp0CF7KS0INMB0y8bCXnQlwLRoQAs4Q6wJu4&#13;&#10;zRSpD8gmlfDEpt3wZWUZYYuxqTI0MlfRUjpkr0ex4JJ5K2K/UXXv+uifTHpjqn073GocNkklvQXq&#13;&#10;qiFUznfpOiyfGw2xCzcKFUDX/QNEiX7FWXjULEk58EXEoaDthEah26E17h6DG1qQlKjwEnqdKNSY&#13;&#10;PdE1xIfaJ6GA9BZKdwxNTVlx2n1QICi2DZEsex0Tx/70uiQ9pQ1CsIh5CMCEcwpshxMjzGOijJhZ&#13;&#10;SvwO2T+/yK3K+5Gx/X2BG4GO8n3+znz9+CcNLQRFDpSwN6CdZZH3+xoPUZxlEJUg1ufQvuBLdOkZ&#13;&#10;ZVGcBZL+gGyT+/ZJFb3H2NVLD1yKjrOf6JREkqWGt9xI3I9xsY2Ql+TAnFTYoUpbSby+CW77pHK2&#13;&#10;ZkVo1EYI1lqSVNMWIxX+Cs6mSLZk0p6TvaRvQ8diQhWOMfkSbwvgiHk2vk1HEMixpsQkED3WVEKj&#13;&#10;MDJRWjPPSOD4PJ3ROw8vUv0WjcBqF0XrgjomTbVDDj9B9S9V0VeKIY8GQVCkY41SvgZpiyrpW0O3&#13;&#10;BtgkyN8BL2zDk03BK2QNwLZt5Zkex3nsbvmSick5Y5+zP35GzWm+H2/shiy8CdNazJWz5Hf1+Ltj&#13;&#10;Tw0MaDAuX8lk7mPQThjCGWS28kUgiSeRTmsCLJP79RK8oqSI4ibNr/R5kbh92GRs+n3uNVPMffyY&#13;&#10;PUTX37wR/ej/AESW5U8kfY3MaweA4NiCL3Elhgxt0JK/r7guNaLsi6BpxlPP33LL8z72IMkQZTb/&#13;&#10;AAZ0BdccJvghFqOw9p6Ex1sDlLcSsJbeo2eOw3NMhEuYVUQtZauvYpKalZZi51SyILaoFqUlKnIh&#13;&#10;zr8g1JT8mP26LkRPHdlcYtDUhRyIGpVYEsIjaKronBFWRkoPSlNWKr0ePkng+qK2/gjRZ3XySt35&#13;&#10;PJJPY8P0LrPoXoyQ+ioif0GiCQe4caWR0JA+i6L10TaEzKPMzUqpMt3UhahRwHWZBG4A2USxTBms&#13;&#10;tYESWJ+CJeQWJHjsCNCZiOKV6RVqFmYe41qlZEqreB3C0W0/ImQWosSWoHO8b/2hwUwVRdx/6NSb&#13;&#10;fCUELlYQEuT0aFgI+naRImW76NSo3oiR/hkrepjXRGMSLZLT4MbghI1ESyR3U/f8Md7EKJTF+fr6&#13;&#10;xTU/UjZ6YnDlaff4InFLpua1KIJCer7stmY2FpCIepgFqmVAhuhPAydmmVhG6WfvuMo6EqZp9/oS&#13;&#10;KP79/AwyWUQLNF5K3my4Q6YmtsIcrETF6ihfGtTkfPQ4HGiG+JptTZDTZMpUJNNxJfvuSZ/ZkSeb&#13;&#10;lDnG5GbhoGzYfcXL3GW7jouWOiNXSklDI3Fi4LpWJHKHT0Q0HaoSLWT2GtBfklJ35LQawP3exFZr&#13;&#10;uiD0Yp6Ec0Jv4RzhDl7UEbe9ENZU9ieXv+hMGfUkgaUXdH0In9FonBOyRdJuqF6F1eB4BQ0Zye7Y&#13;&#10;OwxtYgmUwbu+5C80OpNcbIl/lEGcGVFm/wAESEyKk6L043M4plnpH4s49bQtGM23Z7MjzCfp2tjg&#13;&#10;RqvIqmdYaHWUq0/bBN3l7We4OrA4/ktfRWNTpjAhWLuhSTocoQeEjqyDK/v9GtP36hboz9/gicbE&#13;&#10;a5ohJP2v7JKs5+DY8/f7PtPuoyXP+yLd+xEm0CJBKnKY8hmlI8h0jEiCsrXhEJpr9+9xuFNy2O1T&#13;&#10;n9/I3K+vv+kp6IZoa23Iziz/ALfwNHw7WVP4HKk5/wBHWtODI3M2N1uDD+S7XAk6PUcM2WWSTufJ&#13;&#10;COk6mM9pScMzO+SW5+4x6QPCiaHnJ7Cwb0OVHhDlwyxjyj4GQiEWYf8AohN4UVqRM7GpqTE2RoqC&#13;&#10;uxQWSdjkdBdwUlKkt3bRNrg8Hb5RC2ERpHZkvh9T/QL0XOzMiEmYhgQletZVbskgtCCBBqF1MQvQ&#13;&#10;vRSY1GcUoV/5EwmRM2veh3DZqs2mVNWTe0M8DH4CdQZMHuO5tRawM3YFjVRtlObXgfRoktwjDL8+&#13;&#10;pehvhFJFzDz07UhVP9IcZlIooEOVCoJITdGYM2eTSJ1RlNSYkpsa39+6lSMTZixzX4IPXFlq2+/0&#13;&#10;JrLP3+yZm13mDMTF/lI8GGsd6W/v+DLdMkVmtf52Wnsq++Bs+FIQ1Cf8H32Ir8id1lBZtxt/JHMr&#13;&#10;j2LB4lZI0baxejY5cNXvIrbHkXBdnGYFCba9h2nckM2Up0Yp8e4ZVc7SRWybm8oJiGnDRjmGp0qN&#13;&#10;dxN98EryPA8O9jdZhzXYhRlwZVoxyVu2aqZg8OOCQL4V/gtDYahx/J3CwJ/hQ4lQNC9ieBOHKHLQ&#13;&#10;vgxPR526cHwT1f6C9DQVFZaA9DEhjCx6SOkivaxL6JCEJR9GIXoXpJqjOMWm92Gk7CTssTTExyD1&#13;&#10;kW6BynkkHbc0+gnDWFoZDQKQp7ifLCcISluOCsoOFCkTOQ1ROSZ6OHTQ3OaPhjwW0iRhGuURzK7I&#13;&#10;KPjBuoa90ISU016JpxBBvnPRKxaBSfLwImlqSa0oUqUx5pTmGTA0OGiaoNXEi+/dSCffuo2TZzsS&#13;&#10;kIS+vugiVGH3+jgDRzbhi+/vgXiOEP4TVwZhMMRvvv8AZIha4HrBSthm4suML+C7+/cC39X9/kbd&#13;&#10;fftE+5GtHghNDSew+u50MS4Z4i2M0lV6E5oTpQsbEceBazSITk18HjY2LTHuOcpjwQSRLR2XqsfI&#13;&#10;r/Wo5wsCZJwMaShMmoEamnktLJoSv4lJs7UQmVXYbNdhxPzRs5Ypm/ImyFVbdy1x3JFdPcYnMscT&#13;&#10;sBw0k1sklEdj2M1Yaabrc8fJWtdzA1QFYZMv9BeiDvQxPpLKkWUYG6NEdVko8RkJDEdJy6JNj9a6&#13;&#10;5FSdCyJoE0dCiqk9huzArLj3z0TNXjRTfgiefY4LtJBuVtXInZ2IeTISIksI0EsbbU7DGs6ui86j&#13;&#10;5FbksPJgveEjEctZE+NHs6NmfYELCQuki4qSwESQw7ACMJsghaftoKXJ4mCMlDRiUM8lvcakgdzA&#13;&#10;upo/ftiKj79kjX6+0K+/3Qq6Dl9+7mn3k+/kqH9yNPYhjTVaMi2VRGUM6Gfixk4MMqqGr8UHL/8A&#13;&#10;TiBEmkhJdX9++RX9feTQDS3mPOw3PwSg2HMk65pK5ZFipxGgrk7FAonFcEU8e49seDZP0t8FlcXh&#13;&#10;kW0eBqCpwR3q9jLqOYrDLDJtz0mhQVJFnc9JDdibPbAodEmalf0Q1vHQ2HlAjESeo5DoexWtepI6&#13;&#10;N6NjyUglHUzz0o7STUktGtKXDoepXymJrQ5ZcnNfgg5SFXMuRXhz+hr0wjIeGWCQxLGE+j6piRLd&#13;&#10;iCqIY+idkeQxmnpQvRiTknBIIuJ3K1qXTCkJCoIqvkUmAxJgLiRpqSa0mZHh6sVik0k6J2yO/lPp&#13;&#10;yeqXySs6t8l5py0I5HA1kMac5yNWluIsjx52Z6zh85JqSHmydg0aCURoIRoRDiIJokK0sJlk8jUm&#13;&#10;jkKsPAvr72IbR9+0RWPkUT9+2On9+6GHBo+7HK+/ZGNb+2L6U6PYrIH/AETQEjeo9krJE7AdgGar&#13;&#10;S4mv37kaJsWZie4hLX37Ru6kyZZvLN67GPQTsNj2k5e0k0KT7iQpTagvOmxlda7iF43oJEs2cDAp&#13;&#10;ZdpN5DJU5fwJqYaNkp6jh4GVR0m0WGzRRz4Ip/MWDWNx25JWjHsk1nQSU4hsapK/4GaS7DJKfYEA&#13;&#10;aJ1X5GxlMt6sgW4/A8KjLbIkDh6b3BTPtwcm7hTpPsOP6a64w4E69wQdvcPWst0YU6a+nXp2I6FQ&#13;&#10;1KF6MLo0NdFg+/DSxTFAgaIgZt6ULriJwj2Nor2vThEu5dhVizvV7jLaeglpzLyRAlwyDK5pq2QS&#13;&#10;vcehat9AlozAJcQo6vGFy5MoHI8pvCKBMT0nTuJmEfnplF6zLFdGhDPvwSbChDSN301eP5h0RBUU&#13;&#10;Nw0On+vuBt2eg4Ep31+/yNDROlz/AIJyq+/ZL07jZkqvv9DpiPr75MOTH3t/Q3X37qNJK17NSAtS&#13;&#10;n8DZ9ZuR25HJDpl3M7CKRiqiLXKmHgmsIQsv5gRINyQMuvR/AFz7dzUiRnkGrHeHjcc+jqWoxpYf&#13;&#10;ImqI98EJPgsk2rG8l7hsQS5kiJLZPcckk2LChKs97ISYkt/YSCIiPkrKUkSRSxYVGrTmjuB+OSRD&#13;&#10;corKbMpCUQ00zVBvJ2q0MgJ3qcWI+Oll7HfpzknT/wADSbRTD/kllvRmkHKco/oRwPJgx+qGsS5H&#13;&#10;sRrdJUN1fSF7Ic/RUlDT0GX1XVdVrp8QMC9g2W1J2p7oK8ryLU5h2PoQhJgZE1N6JEldhVKogNyu&#13;&#10;gnTvZqSXwRIoOpxr/wCDIyQlOOYEswJjOorUqzOTJJY2YT5JOMmiTwdiSqWvoe8LZl04kZ8kUapi&#13;&#10;Hkbw+RSl9h0kTw1kQqT/AB94ELgKB8ffsEkyFowTx/AhxLz9/kl3Wz5GOlYf38FqvugqugSX3kxD&#13;&#10;sXBCUoWyLtlDQUNdhvNSFVQohlHpP3yXfcV3YoGN2E8CccvnoyV2bqY6Y5wM1lxuaqbYk422MbNw&#13;&#10;57Gu4nKVIIkEHLwoE27m9VAnKuXMEQ4yhpaRt65GtHRFwQx8umotGhRCM3glTv8AAnJqxtG57HEQ&#13;&#10;nL8o0pSnjI8ms3kgTeZ6jZLRbodBk4nMDXar3GdjvsJbuVcMVdp6sEkRuW2xnr2Jj01qoTsD3RpH&#13;&#10;ix+lbCQpOrLIshoY8rpRAkMYTkY0JSyFIwzh0JExoeRi6IXrDyUw0iJifyNoY3jRiBSdVLwO1N+x&#13;&#10;Nq5oaiMy8NFGEp9+YGzhLUkbbpIzRLOpsoIylbx94HIbmzj7RD3O1M1PJs6dZfaKA2rcbXAn7O6g&#13;&#10;TFOfD9HMYy496HnpAJqWHEvUbkNDx4WZoX2GQIxBzhNk3z0++w6RhOiDlr7k3+7kCZlG/wDQ5NL3&#13;&#10;exOJSjn73H5EuGucCg1Fc9HhDG+w0pWXsVhQ1/l98it7o8Ad+DcGInVELqePv3uNBauzWIilsW2x&#13;&#10;pZvceSPaRNrJg32KG1HKwOl3nJYNMPhNLbsZbMb4ncrimJOiKwTYG5mbG5T3HM5kciB8dAqXuSzA&#13;&#10;ryKZVw3aMamVR+Q1RUdxGhNNsfk5FV5jYTLqwo+RWJnvQnFeZgWymAKVGG2khnn9Pt07iEyfRrMr&#13;&#10;k1kvwKapRQLTorDplgmOSNYx0sjRIrkQNRQMvoc7dGL9G8dGb7Cqzd/kTpwlHapKOGTignGU57im&#13;&#10;/wCYpWEHxTC5IMKa6JsZ3mJSQb1x0Xqk+XhFK67JjY6utm1jH9GtEJ/wZFLmNLMf17lFU4bHf1Hu&#13;&#10;BqIoO2X09iGIhCc/cJWBtmfQYvyNjKp19/8ABfRPYcc0ff6IVH19s919/kScvv8AI3Ez9yTdCwhp&#13;&#10;wmK1WDAP8mm3JyV/f8RbORryP3/kVcsRG/8AoqoNRIITAkffvgaDZTM2RRHaBr2GmcZDyY3KyJKb&#13;&#10;ZBKcB2k/IV/QZrIkmbJ6Hy3MZWo5Q4kYG5g8VoU4/gaoyS1qN7qNTJMSGClgTtnDAlGh8CBVnuPY&#13;&#10;xxCppJaPorksjca2KdSlMpoPheUix41rHI8LHMzsvXXS/V3MnHTCJJJ6JtYY2xz0YWx4ZJ0nsiYn&#13;&#10;0NBZR7EkLoidg3TBl6mZGgxsfR8S/wAlhPGDDKfg1pSEk2FzYqWICLMe4tpDYSZ1bUCJCOb2R3Lf&#13;&#10;RDSNtnhiU8e7TkTHDlOJsWEvp16voitjquRTefkg3MWJsg3CRi0L4G/6IaXYnlSsff4E5aff4KH3&#13;&#10;7hksfftsW19+seRFff6HTS58mOeWWJmmJzWNybM4JBfcSvOXpyiD4/g9n3+uj6ffYk3Ee33wPf8A&#13;&#10;ZUlzqZEnua+/fIs7roiXTK8GEYrmxJc8WH8SSllwPeF/oVEvIklnsUkUXsxRNwuBhIs6j7SRlLTJ&#13;&#10;Typgm4Qp0RM8Csa7DH0NKQlSNYkUtT/RK0z0oG4nbgaRpyRf9DQ1j1jbD2ERbblbj6yNJkmsSXR7&#13;&#10;l7F6rpH6WemOmWcImH0SYdMzHqLA7XVYYpwDIWerJ6SP1T0IfR9O5c/ks7YGf8hE3EyFDeIdyyx9&#13;&#10;yZGXkTI8jE5CTYOBb+TghBeiJzZbUfBAutLIDSQrTUUkEYZcNqbE4Sh9vR2ymzIQ5ahZdDWglBgZ&#13;&#10;4MsEObaXY12HwcZ+QoK9yXOX3+TgPv8ApZn79ZAz9+sUdMUCGq+/wb5aIVkO8kotUx8gcinoiKnP&#13;&#10;GkJQvDP/AKRS623cT1p/DPJ/InxF6qssQFIFeoRK3p9+8FKctJCVwssgktoHpDyFCrNQYjAVlgWC&#13;&#10;8F4uxXhFaSOW5UksOIGt9zycEGvtDfNE6iiOR4V2J3yZyNLHsMZEGeHrkhnH8iShy2qJ1K1lfyNL&#13;&#10;Ik9IkhzEE9Y8GHYkVj0M0JULKTjGXOhysknoxySX3/W4MYFVmXLFbHjosmUNWPDJukiIH1nvyPom&#13;&#10;UNk0P0Zaa09KFgfRmEhE7x2BJwJwn3RKnYKmi8KmU6I7mkSTcFtbl7jHkAZf6TYtIblClM0xI5Nx&#13;&#10;qxjIFsQydxHLaCksJcbibTWws1BDRTKatPdExqe0/exNb+/aJ1L79RENaWksXGvYQqBPY8gwHnoJ&#13;&#10;Ewc1aIlMNj6sl492/wDY1UVgq+aIu39ewkld7MV1T7mjMl1oidBQLKffvB3A4IL2ImhHplL0JOgt&#13;&#10;kNIyPNmDgUGhntBDeqGs1HciUe8sbWo3I7JgSIxPSYPwhp3w0JNCEnaKHBIktPI1nQ3wDx7rQbq1&#13;&#10;jubHyTOdUMbzki4i4whx0e9D2isCbYE2mOabjYacm529V7vVnpG5npggydjBmzNGKXot6NbrsTPl&#13;&#10;D6+RBqBrph0gzURLquh9UFC4RTn+RLFfJfYMP+gqyBnBTOcwQe9DCvF7mPcOb6KwkE3RGKXYs5Xp&#13;&#10;+lqeVmPot+xv4Gvq3qNbIdDkiYhEXB7D7/Asl/2jXiPc3VyQI5b2YlQDXFK0MuiMlcChDTp6IxDl&#13;&#10;vz/6Is3Lf3yNs1/fsE+oz9+wT2kEtePvgRb5IbGLGNwyNkliXUiiyszxuOseRltkTNBu2Q0urJXw&#13;&#10;ncSvoxbWCdnyJE0/cSYKjGpoz36K6ZI+ySck4NSWNO3sIVHv0Dp+40pCSOdB60oSW78CZOtzli4j&#13;&#10;MSxDgpDVqO1RhtuPYUdxcwZhG1LcTl+quT39EdMHcz0gz0wQZ6YyPq4nSBj9Ihb0SDxIx9ExY8DH&#13;&#10;jpSJiwTaEJ+gfSBKkwTcakHEhOdHuNo/JhSfuTLvOowH0idQkNDlkfCRBvJtYixL2pmr8sSxj3o0&#13;&#10;9bGcVJsoweejx2GQcQaEbibl4ZUJHTIRA9A4Lcy1I0tEya2KUTOd0HXKHqdzSXFTQnuL7/o7/wDQ&#13;&#10;QWzY1LwTeWx+JHsVI+P6JS8WrEy8O7MuXfSBwG7G5Jcwb5GrAlWg9SPEui6ITQhBhNl0CE9HKBSj&#13;&#10;WNyYJ6f+g3kT0H2vpucI3RDsTTKdMSpG/wCRzv8ADH7z2Gsmv+DtiUo3HD3Whsl5Nr6OByIR4cv0&#13;&#10;snYiDI+DByZMHJnpgyx56oyhqGY6SfTXRyIzQLExGiFobkY8WQNxa6EF0EyOEIQq6oTohqWKmlqS&#13;&#10;p2JzX5CSP6ChKI9w61UwXEvEYzQvXqMbgl8GQtDqWr3Gth7CnlGJKBKEusFYfYM2K31Fpl3bET9w&#13;&#10;NAT+ejvaiqt2aiEKXkdFEcMVPmCYpU+LKbPYwKl8ifYQjPA1vI4pwuRqZfDeglRULDuxLHDKBtps&#13;&#10;O4blD3UegmamJw09GhsC7DpmJX4IIrTTT+ioqcYl1kest5GSWx5UwJyEWewuKTJ+Ptj9Mi6rzByF&#13;&#10;VoyWbINWjyP89MhpsJtvgn/0k4FgPRZY6f8Ag7GxLu0FtkKbn2I8I0GLtucyK2nBwKbWMyNNIgZO&#13;&#10;5l2fpZMEblsxgjcyYwRBlj4EnqZMek1dUDHkQ1JEzo2IIRGoIkgMYwJ7ohGrgo7ClhlXF6Ik38IS&#13;&#10;3HJZ6Vmp5EcaDP8Axlv6CIiW+weyat2EafrJPtNLb6N+sYHNS0aQqH7ycoIpNJJ1stSaxNGmT0vP&#13;&#10;K6oSFqm5yTJD6hrz1GUliNrXRIe146f16BBufA4RwETKLzvP6nN1sidgKjewYG8suZ0xkQz8idEK&#13;&#10;QTz4HRhH17CTE/BKQnRjTv8AIekyH3wOUSK2qWKukM5Yx3XZf0atty3r0fRb3FYttkqJIn7pZX8j&#13;&#10;JoeEuxHcx+5Y4F8DIy6yT1OQyGmRlusGCSXoZmK1GMhg0NDytCOSXcRi2tFg/Ydjsqi1JHsSlsmU&#13;&#10;JNZEcqPYRDDVPYfECNUMYYZNfpcIiO5E5wMrRIkmx+BbtmWV3CWrMsxgS19LD9Gn0VS6ULpbPpQx&#13;&#10;7H6FWHa5FumGNTKPMbx0WBMRlNSBSi5Wp3E1bf5Dpo+5B/YQMQdnWTLjwNRuoWERplwlkEulOh5E&#13;&#10;a9KGyLivUTUNUtbiaH3sNqJsXtZjkcOiFPts1yQW/wCBiCbXcyA7MjcUmBTsPpJsZHwIQ9mnQj3F&#13;&#10;aoZJISkwivRNY8Jj2aXYg75L5TU6MbB7/f7LPjA0etUj2H8R/Q1SwTtoY7SeG5T/ANQtLp4J1iRb&#13;&#10;wCLtBpdkTdu39GmTHchqNANJXaBkmS1J7squzN+cCbYzVyvkmvPRX8p6wQR0knpprQRChm0a+mRG&#13;&#10;iJelCRDlZqA1OnubeSyUBIvF9yLASK4/h91EmbKCaegZlME2wrhwxnpr/SPukV7klXBFXJLYxhiW&#13;&#10;rdDciYwxLVstilWoky8Ez6k6EvpEx6Ex5jkjUsSJEkP9A7gU29BPqdJLSNRTI7jwYb2dCY7fSI4t&#13;&#10;0JP9QjxTpFrNd/I50PgoR0gjUcZJnQTj5YFWeBViuWyMpISEafnBdKUsV7NPgw7v3C38YEk/TpJ1&#13;&#10;3RdNeFkfFJ2Lf1wvx1Yw+RRW7iEI0lbZSQidt4XcTAtCRdT0n8DSWRQ0JoCKjWHkQKZUI3YQWxRL&#13;&#10;7sTzk/gHuMweCrBbVSFJbCmUZIpmh9hLSRRVoJhdEmT0aK6OkSSM2xM1LwTstha7WH5Iq9Ir36qt&#13;&#10;91XpgTGIUV5HJwo/sjG6I6X6iH6Ehaensxb3scULeRGc/wADkcq/PRUEPcd/lbmSTMihlLv7/Izo&#13;&#10;G3wv8E4tevcWkvD0E7ktubTwfP6SZ7wZpSdzsQ21JjDEllyRLHFE/IkyLbMIXuJavBMjCNer6MO1&#13;&#10;6NjKJ3BAkR0kGP1zxhpeCRXc9xaznoQn1jqRGqb3FpvdbiVbV9h5DWMaEizZSGpNVBN4w860hqCU&#13;&#10;VtWmQdNui2VETXRmQhOSTIfxhmhO5Ele6Mu6ezQ9KkzECr/H7DyYvE6ZF1m5NfDIFoaY2mmBLR5a&#13;&#10;kLVAu5TQp+Mq1NLLJpEkN4gRpNMtRub/ACFRCU8/fcnriMmEPKFBSIGy2QkOJEIbSGND0UEEJMjg&#13;&#10;1CGs4X4J3IKS3N/L6LC5MTkjovU10UBYms+LNBWxfgas0SZPcbrQaaz1lm1wOImohRkS0Y2dOoL2&#13;&#10;o5W4nnQdntsNTGDKmoh2JN/KJSSbTpsULcJ8m2UirE9BDsf2fpO8TB8hJ6h0hMjI/ApB6ExJl4Jb&#13;&#10;EaHfYVJbobljW6x6hifpTkavo0MkG7GA0oXRsbsYYXp0OzX7kj0aHgkjKdSY10OXCtpC/wAoTf6j&#13;&#10;ijuSW2jyElhkumFSoVd4oogS3RM1hrGrV5TIjbAbwtIlmH3OfsHtncg1TTH1T0Pzqu+FsRzqRCt5&#13;&#10;MMlMeVlSLbmfIkYvKHhxTEQc0JLTiEhiuTK1F3hCkJorV6Fwyv8AgGTRicac/fgbVxl3/sdu8o1H&#13;&#10;zqmmw5ZY2eTBFDrJJgSNOiURHRjEWWE8OKfH+Fm6NfwiAnd0SZ7FEnTwRcE4r0aehMVqYE+ROrUr&#13;&#10;8ELDNdSs6kGIGXo34Hy/5IJBurECgoSGu6gk/J5eCXdOCUJQifyYOUKfJR8FzItyGOE0pYpKn3Gx&#13;&#10;6GHW7/SSqK3uKktuBuauNitTbEm2X3JSUJsSi5dizUehN9xLWUDb3GPJJbmC64EP0pj63klrpQ2S&#13;&#10;v0gTrxt+EOcW1T5YpL8v0J6U0kxC/wB4mdy9EQLvqQJRLTTnAsBYliMX0RLp2GpPsLDT0JxhtETV&#13;&#10;G5F/EaqUMDSMjJwsa3pkbUUsooFQzQRai2pN6sPQuWhyfZE24ZDq80yk05RR0XIhKkaOTPCFN4Xf&#13;&#10;JMLydgYt6wtPv8kYSqWWr+hZGvr73OzaDgoWpZMl8HO/Y5X7He9jnfsJevIKPARVSLpv4Joyldxh&#13;&#10;ErQUVeEdUpi5OhsBWgkFDoTZEGCfQmQGgZLXAlpK9iYzB4TFDQzaSmExBAuJFLYKJhsFMdNT7DR+&#13;&#10;BXkU0Ne+gtBeyN0Xz9saa0KMl2W1JOKSslH8ZIpCIP0qJZ9i0UtS3uSqxBuaVCFdywk9YaFEhQUp&#13;&#10;HLaj0qZ1ZJmhI6mtB4hqdyYTPV9V1TjoMibktiT6UipfoKWLR5MoGlYi/qinxFi9A2xGZdMBsUMP&#13;&#10;SvQkrxbGi4EjLdMEjaxMpvBOxEI4k4slyhRnuN4jPyWGviwIfYkwQrIIglKWSgSaQlsI4R6IZOqr&#13;&#10;bErCTC37irMXTCXCJrZux7Kylr+SW3Ld/ox02j8iESQmQhhvMjE6W8vqsT8iQbecmJgSZ0WRDmV/&#13;&#10;ktIYkaUr5NtD1ItGhr0x0TIDdFBZ1wY7pC74fuOak/cO+VqRYpvJOuyMDmHYcNCGav3yOzpwXBo0&#13;&#10;OqRC8e+pxBznkbTyMWXFMRtAnwRVfpJN8vuNwicCTQthtv8AgUuv8BcsasfFBEky7Dbok9hVkbui&#13;&#10;9QnuNFYFo4DpzwkUWIsVJKGofqXof0BCTHpYheji1QhJq37DS1j2J0yxi9GRY2wi4kQQP/loFsxG&#13;&#10;7RwJgyNcdL9LT0L0yNnlwhJOMXliki2owOmKmp8sCW0jIOTmRFTqfWC6OCELVI3yzX8p1eWT4y4X&#13;&#10;RuUNn9g2eW3+pi7uvUlAuDe0FwW2HXJFn4MLdE74SOeu4hLDclUobLpBDyP0yRuCnVCvBM/ca+RS&#13;&#10;E6FuAPoYhOiB2I7xlSPrU6KHq3l9DYhLQmjk8ke3OhQqrsP4IJci4ipLYkEqThz6paTfAhdk7FxS&#13;&#10;GhKnVj/4iKfxkYDXZGOWwgQ1+wOVy7s0HbKiyW5fI+l3YIllER+lQQJC6chQ8i9CJXojHCEfyE0P&#13;&#10;8odsL0QLgWZiVuqy10vGrKFG4XFYM/RmZGHpWPU2U6RPxIZVk4GNxokJITpls6FjV7Mz0kvM+BpF&#13;&#10;NGdTxZrUVyheBuXLcv8AaOUhWz9CtpFoLS2pghq7JTcDTWqySi+0oU6eEM8Gg1NalEKSXuN0RkSI&#13;&#10;TH6jBLRkKVAe5sodmIxKh+DJUOZw2khh4QqBCKap0D2IEamukwTZcXL0WOZd8iNTLsknyAg/JQtg&#13;&#10;SyIQM0j4EjGXd2GiC1ga99wJY7CoH98jMmeE4Nb6Po0ZJCTm5pa9GNRAtfoTGBjRN5ZsNcseo+yH&#13;&#10;gNuwhse5lmP8halGtiO74AhBHoyfAe6rmj3Ic1/herjTmXcXRAglg4uCZdzY+ox/003IhxyG0J0D&#13;&#10;y9q8sY2T0Jnw1I5jluh0iSTY1/cPD9hrE9Y93o+Ue5NJfJpoQ1pi1dt9xVuYOFbHY8Iqh+CaiKfy&#13;&#10;LxY7UjwZYoolELQPWMND6SRR3XTQc2mQOGSKE2jGjEjzQpj37DSrJYbdCTKc0IVRItjZJ+B/opyU&#13;&#10;4e5oS2o+RX+BipU8KWeyVPSesGWQTMid6JUfNIhEn690hDpU6jDoJhjm5ZEMoxDpjRA/VFpqyQIU&#13;&#10;KEaFxz0kctIUsLy8hp5w0P0rIU/6E2YUng49fn1QYawFsSsXSiGLbYtrIoRRoQJTMjEfo1/QZMsl&#13;&#10;in/0WxwlsIRIYQqZbAnsxlYQNtjUoX7nV4STb7CEGz0JJSlwTGliaiMo0WLSXRlmyLjYR0TwyVMa&#13;&#10;GZJtChq1W5P/AIQvD89SZInKgaUYEex7g0QSzkdDSqGLTl8qC9hwwSdqPJNFk13ejuPIXw0qZO3C&#13;&#10;EjIHwUSuRDSoHUKR9MI/1WVW0Tf44a2knLHq+7AulTRbjMtuxBE7t8DY1YZMpavc2Y5OMSwhEmzw&#13;&#10;GNFmxKhOWs1NAoeBoa9L0ZkRCag6pC72MfC2wiMIdIgU6AuxsXVKWkh0i/wWbOwe5GmG8eqJV5fp&#13;&#10;5ESiFlSZhdbN6V+k2KG3AlqnUFFvro8iSoQbbz+59jUkjivRiGvJY3r+SVzArolzGgzBi1l76j10&#13;&#10;RsJayK0fBRYMUUPI1MRsV0mhMWhChptx4HGiGhZsFRD09DkQk4a5ckjV5KduQssdykVUdfAxdKGI&#13;&#10;lsp6RxkWMuiQpUKkMFGAf6TaJbgcsOfgeq5tMsQGHJ36ECVoWrFN4nYgzo/JmngUhW2GxyhiTC28&#13;&#10;kQqRHI2lLr3+QQ5mFFsVXBI1mLYyF1oM06ZAh9Lx2A7cspWVh94YfbrZuC4ciUb9iE8fIR12ualF&#13;&#10;/wBAu5W9hpG/SlLS3FTVBgarro2NToSvcJ+jn6F/ycelKSNEY9C/yHmkYBOHMCcsT1e5KHLG47yz&#13;&#10;5DcqGp+NBrSQzKaoobbTHgQ0aedCOouSfBGhqJinUdiU2ZQymyoTgzDeWVVDSWyQna8sbDWmw95O&#13;&#10;Z+4nTJb9KKVySHOQkM9kT+luh8sUBy2LYStOwvzow2Oaq6vYonzXJLApPkd6RLCQ+4mDPNubLm98&#13;&#10;CiDGxe5BkajGrLISkK4OxbjTPaGytKWxDJObFhc6hNE0LV7D1u3Sh4Go6tCPkzQ5S0FDPcLUSHEm&#13;&#10;jJZwhjXvZH13Itzg1HTh010lYUNFx+MXSUe5YrbfptdhYgYdVnpZ2WBXLoxWHVz/APOePpgWm0mL&#13;&#10;G0NydzjcysnNwYWDfQdYWLgk02hNYlewm7z43GtnDYg8u2JnjJ2PyPbZHc+xLo0KDU9xS3lFBiHl&#13;&#10;DEzh0OYjoOIT0KujEyRRZlcepIj0OF+TsQNjY7ZNYGpIWWYBfyOq9fk1BEsCb0NG40pyCVTpFWwj&#13;&#10;WZsRDmNlrQUneQgqhl7jxLRLbGMQYA0KeMLdjIhmxKdXVwhI0HMTXJJyQerV7DJJMlRMTkiiO4Yn&#13;&#10;ZHTtOoQkeCQ7yhqBONRWfIUpqnyKnDSZGVsJNf3Es34NRDyWrshxtf5WKV6J/wABaH6Iqc5YoxNV&#13;&#10;0yNiJJOEc+NTlknXwfo1/W0/ePC9KoJmMIbbEVwVAjAnVDU+xJSO3HNOwyivIttTkYkNSN/JqsEZ&#13;&#10;mCRiJdKbHt1VmokwLHcXRI+BSSeQ022YiiaIVvwQDzChANsifSaO5+iSRI7SD06uYQ+YJLgREAZk&#13;&#10;kSWUYGFDLxkeQ0mSgSNIxCMKgwmBpiuhXBpTk32O8vgKAUmxLzM5+Oix0+tdy6STLkdUiTCMQTC3&#13;&#10;Y0KSz+ogJXCVtjFITrF9ULQrEntNJakj8Q6V1VAf2gnexqnJYtCZGmVSiiemAtxYbxHiJg1R8ImL&#13;&#10;SbpZh6NoBDbCIqGsmxHRUPzl02YtQh5bH0Yf87T0vCo3pJJoZEodqCJiIs1F3NglPHcT24FnJI8B&#13;&#10;sqIE2hNORO9RbJWI0VuI1SxtMNo0QmMThBL7h0y6w4INAUQoPgxYe04ZNle4S3PuH5i+pQ4HuhOe&#13;&#10;I7kChI+G36EkkivJDgPHDpFLFgbRcuaySaDI4HULAkFMXZkkCC0UYFZ6tjI77Sie1m/9CXe5mgk6&#13;&#10;EiEm+R0CWpIiKk+SMjHOWYi0ilpI5IJhSOT3WyxjdrEkCVIS03kcJWDfCFIk2WUKa9zKmi1K5XSa&#13;&#10;LZPUQ2XVzY/wCS1sh5ItyN0eblsQqblDTk8UYAzxEJIgEKFCd+SYFsiIlD6YCEp0mF6CyMY2ixKm&#13;&#10;L0Rpf+kNHoWVGlOEYis2N41LNgiYTRnyKMKgT0LzImmycwW74LoGr6J0JhcK4Zrl/BKhXjcmxOwu&#13;&#10;/JLku2xkpIsqnAym4Ilm+WIlHyhrP5P72EbgPcGc7jGmWQtwjccu/cyp2NUYG0G5bf6bsVS7hQ85&#13;&#10;iHY1papbYhiFGmEKVKxvUOFglhaBq8c1D9sv8CGR7IyOj37EGDfCaxyS8mpYbScdgqERUbfYfmiV&#13;&#10;7ETE2+wyLCRqVlQCy3OEQhKiw8kuvY2uMaKRjlSYvLHcknyLDMFRzJXGZgnZJNtwIkXJcscZR7k5&#13;&#10;LmGo6tHLP4Fsakjvck0s090xuLCFad2Y94xCVrOZ7GzghhOroVN7CVTk4CbkgV5MHCkniH3IQ8eO&#13;&#10;j/6KeeuAdjZDxMTOJZNbjSZRdCbjEoa9jhGSBKv4EneInz9spcr8kf8Ak1HsNMhicCN+JkhFv2OB&#13;&#10;Ewy8sRuBCzacE0ZjYZrGNox7DhOhs95Epbjkstq4MCyuOsJM+SXe/Ux0sEvPJOagOWKqouksdeCz&#13;&#10;LKwqwLIHIw6lwwlGCHEg/c8YVQmu0IE0ZhKmm3iGEg3wLT7rIwQ252HSo5jCFJkMWQLef8Chmsk2&#13;&#10;StzkUFhu9h4sAKy0ZhpL8JKkpIFLjeWIZIbJprKORrE/AjWkImCkoJd4e5ENDQBIRBjoDkFjZsGO&#13;&#10;iUjh0nqdlgVIwHhroXyhGeUhtF1x6cv2j9cft9hj1cFk1ZgLOOiOORoKnRZdomMjLDQsUqBOZWYk&#13;&#10;R0uT/CDIjwU8kJMaeuho3IBRgqQm8C4snWBPA9hkf4Ibu9dCJ1JulZpknsFRNQeBjyWTDy8EGFUT&#13;&#10;7/U//8QAKhABAAICAQMDBAMBAQEBAAAAAQARITFBUWFxEIGRobHB8CDR4fEwQFD/2gAIAQEAAT8Q&#13;&#10;uDj0PHpxPzOfTzLmal/T+AkbrY+sqp4KX1YQ9Q1Nz1CEJnowj6MYsfUHoNTug/gKdPQ+j2jGMfRe&#13;&#10;LlR9p7z2ZxgCcb9X/wAa9a/m18Jp3LnLWDiNxgFYDksjjniFXCwqJhOCe+oUkD+NSpR0/wDAJUNy&#13;&#10;oQISpU7+h6krMCHp7Q9CEIa1Pb1D+V/+Fz2/ifx6fxrM4m/S/XoevHeKnsLjLjczssDFwoYF5gY9&#13;&#10;R49YIQ9T+DH+AYIPUHMSD0Mdxik50yu3zErkjrmNdJ4qMfS/Tn0f/Df86lelT21MHsgVtcr40D5i&#13;&#10;BFtdN2RzEr4qeQ6fiHB4h6c+nP8AHcxCvUgetfwIQlTEIQhCEPQhA/8AA9D059D049D+J63/ACri&#13;&#10;GGic/wAe3pUqpqaJXp+Z91GuObntBjyQvowhBBKRzL0EPUj6MY+oIH1PCPeDpG+SNuhZ0Qe8abPs&#13;&#10;RC9sa3XzFYr1jGMYnq/yfV/nX/gbjCuSPFRR/UX8AGQxavLKoSyXadPQlehAuV/MP416V/GoQP4k&#13;&#10;5hKz6H8iEP8AwP5XL/8ADM49KhDt6uoHqeviMPqIt07zSGhch+vf0GfVPrHoMP4Mz0j5PiPe/QHW&#13;&#10;LehfBLG8eWOdW+Binj6ko2hBlk+JU4T3YrWAPrL9YMRI7jFj6cRjGMY/zv0Yy/8A1C2crjbTnFQZ&#13;&#10;QVLgFFnzCY89U5No83HEP/Ahj1rr/MgQP4hCEPUxD1CH8OfT7/8AkOO/rxD0P/C57Txz6kD1qELm&#13;&#10;q9KqP2hm/Sq877QucEwP0NH1A1D/AAxqEPEpZXeFTUt7zJ0i/wDBKX8jUU3Ty3MP6pTdnlGmg8RL&#13;&#10;tuYdYkHSDHoE0iRjiPmfeMZcY+jGV63/AAuXH1P/ABLVkWiLrxuUEFKIa5T8S6g0BbOoHnLZQAsX&#13;&#10;gzi5cwAlK9mtHHmX0yerspxhzSdpcSoJo8LHRempX8j1r+BK/gfyD0NQh6H1h49D0Ieh/L7evPoT&#13;&#10;mHqQ9Lv09v532PSu8Zy+neEqax6VKjjHrnoQPR0vT7UMmdE/cHUD0cPSvR4egfEuU6nzMpp+Kgdh&#13;&#10;5ZXUexPBfeX0+9LDNPER6r7xA4i9D6B6H0YH8A+hPR3GMWPo+j/Hn/z5/gMLjc8EpRRhU5aRN9Ux&#13;&#10;heUelssQEWhgcaKMfWENnuKXXihzGJwAkfk1ZAdHRbKEe3jtFmcxgAy+K+rACg0Y9ax/GoQ9eYQh&#13;&#10;/AlehAhuBn0JWZUPQhK9D1D/AMtzM9yUdZi9yyX2mekzPebmPTX8bxKh649anf15nHoceipP2qLE&#13;&#10;9N56n6h+IQ9RHWW6LE7e7AVkexcC/KHR84PCj2mXawCeD0fRj6BEns9Ag7QTSDGfUYxjEjGPqyo/&#13;&#10;+Hf+N+ly5frYioFLwG2Ma0B+ByZG7T2zDHnyvqA4BfkLLY1g9RjDtOG+iNdo9RdOx1jEFqqRqho7&#13;&#10;3eK6ymgciBbsYuyv+RLKoN6HpXPqehK9CH8KlQ9T0P4HoEIegQh6kH0PTiEJv1+fXjiF3Vz39SX/&#13;&#10;ABvt6ceuvRcTnUZz6m/WqhOnWEMx9NQneKw/Yg4JxU/XBeFwlb5hOhE/8nkzaEIep/Fj6jBzAvBc&#13;&#10;tzGCCookwjuJEjH0YxjH/wAN/wDqhIZanUMe7laC7c1x3hblDTIw3q/m7hUSsW6YfNNcPmHzkAKD&#13;&#10;W/Zww8E2KBl2F61xi+JTaHlI22o0CVe8y3JhHXILMvD7QhyPdmNWoW8WBq7xAizK7vu0+/8AKpXr&#13;&#10;UPQhn+BD1r0IEPQh6HrU9/Qnt/Pt/wCt9/5NRHUlXM8Fme0ntKlEPMPTrPMqVWfT+pnfpfo7XfDg&#13;&#10;jqU/q/koQhgz6D0EIQh/FjGMYxWp+BiJrCn1nczaPiU536jEnhUcRjGMqJmMX+D/AO1ehLtFKrly&#13;&#10;6rsX7wRXW42wtHzmM3lFS4YTwC5a4xuCVonPvLcv7pQYHQHOPeKAAuH5NrYfKK0ReSpggiWUzvHt&#13;&#10;acMuFasHgDoTS6Eyiq+Gn3hqamvSvR9TXpmEPUleh6EJmv4Er0JXoeh6Hqepr+N49L7TMzUqHzKr&#13;&#10;de8q/slODsKxagOrPuZ1i82+xE7nlf6h1PxD+4DF37/1Jk171/uI79gTh+DEteF5X+5n/c6ehufe&#13;&#10;B6V/HPo4lcQnl9H1IGy4sTytfOYQhm3oIQhCDCH8FjHMcRi5lnA4lClkcHEB1iQURIK5giX6HPWO&#13;&#10;459HUZxGP8GMf5PrX8tFy4iYFTIoUUsBeBYitFJriplQKt9zUyNv6iETE9X5f8S6fPxkxLfkNqkY&#13;&#10;G+Uo6HEDjQhslEuu1fMcu/Unv/4BmHoep/CoCehuECVA/hXpz6HpXpXpUo5amJRtgOBfBDoT2meg&#13;&#10;8iD0Xvcp6Xwv8ld14olOR9/6krme5X8zHp8CH9CVFXae7K2+QgvCfDL6vpKXOZZ4fdmuvfKDh7BE&#13;&#10;DQexEdpA2zyWVmdZzDBA7yvD6hc4PUz6kshrNPGYawtYdpiPidgvtIQfwB6CEIE94YlkWMZRGoxm&#13;&#10;0Wgh68kQDD/sSMU0g+fQ+oxqOoxxH0ZUY/w9vV/8O0PQoytAWrxLA6RMLtPMVwYJr0/Xub/E7CL9&#13;&#10;B/Mox2u9gPzOZeaAqzZHD2jiqP66lZ9MenMr1P4HqQh6H8CVCEGGvUgTmWTXpfb0zM9pT1J3RVss&#13;&#10;VbCfeUf2F/eCmseKJ0KvuzwQQMAe1RV5gPP1TTT7s8QlHR8I7n2I8hfeC7XcUMMl7/mng+RGmy9z&#13;&#10;+JS2fk/ME2nghnz5VPsT/aH8wq4HvVgKgnak2yfMJzDGZqe86T5nMDvCc+lZmPTiJA5P1gL1Nx0v&#13;&#10;E7SfYeg9BxNIMEg3D39MdYV/HmMYx9FmkPaIDrPWJ1j6BPL0J6BGJH0bNtFbRlfAZh9oUrbJw654&#13;&#10;5hhZgd5Llopy+J2o/Di0VHxEoLtAHvLOT5hnUqpTKiSv4VHHMHvFOsx1hmW8QKQDpuhX08wmO6MZ&#13;&#10;Swfb+Hme+BmToA+CvxLG5b8r+pcWSZro37Qfiz6IZ/geofxIQh61AlSpsqHoehL7MJ8TncCV2YH7&#13;&#10;cD0PUuZ6fWU9oHcmDgSvf1ToW8QS4Xw4HEDvRKz98H4uVz9u34h1V8f7mPd4Q/E7fmX4qf7Zfdgm&#13;&#10;h9kxYp4QjtJ8xY7zNtEvpXputz93Pj4ufD7S3vLnT0qe3rXxNQ9OP5Z/o2RbpmTvpO1gfRB9Fr9A&#13;&#10;hXqEPQ/isYxjHcQMko9vUcxj6iQXBGOvQ5lGBg7BzVlzOyIkDIlXmzHtEBqlGorB7E2zeCGb7JTi&#13;&#10;e+wh3aa4M+0JAchtfywfIYyrfxC2u5GGL7tyht8j+pnyPP8AiD2jzlLP1j8w5H8f6iN+x/qC5fxN&#13;&#10;uy+P8w5/Z/xLG0AZG2viqPmHi52P4SyGXqxEhO64qWfcrS3LA5elH8w72IbPYm1O3SFtQAyL7wdr&#13;&#10;3v8AKFajf7cQ1B8ifiUlG461FzfPEIkQAO1LeN7iWT9f6CAsg70rDT4d4vHtmtTHN26U1KXuKVUt&#13;&#10;44gpTKfQ9bJcWssrViV5gLrEGCahMQ9cztOZ3zKNzFQSGq694UsJ7zU95S6WV1Q95XsfMG034zC3&#13;&#10;S+6V2fKEpcPy/EpPxCzDtvH+5T5fj+ocLeUU4+994NsexO5PDG3Jl8G/Ey7GcxqWzPWe8qfuZ8Q/&#13;&#10;j8evt/Eh6c3KlSv48x1Pt/vOCCw7ztMX0IejOaRQIQYQhLh6MfRjGMYLjF/gB6jGCJOfS9Uwf13h&#13;&#10;MxKWfg0XzFTiCgI8ilmxe0cJPkwGEJaFHxFGcw3zRtLWteqvPeOwXj+6I0XhRXQ+P8R4A/p0iFh+&#13;&#10;39IvIMnj98f3H+1UOb5MjTopQcYrljTVPDAL77iB5S2lUAfdhRVT1swufCst/MV8Hwn3qOIJ70Vt&#13;&#10;IHk+0Ys7r+pmFVl09XsTBGPJhW47E8nVxQBtvALBhBz8xBXKLytdSCRNo5EQGKaqr4Isze6QoW/Z&#13;&#10;c69dEIHkeH8wWCdx/Mx/aP8AMS4g/VmKMF/bZBtFyruwFld4YFTmij2ZhQ9Fv4qVmsVUf0iknbAo&#13;&#10;edom0XQUfmJYA7/2TEEPNJ+YNZ7lfxFa/Q8QRm/H8Sjpf05iCIoFPwZjzA8z90hw+OAfmNdm5Qfa&#13;&#10;LyaL7BxotiHKOrQBbfdaiVf7qF9T2h+rAXh8Mp1Pgqdz5k/6FYcHu/2gj6BF3NN7WY5F8wrgS3oS&#13;&#10;+r4lvVnlZQypXpb1meWfM9vT2h/4e3qtS/XvKlejHU5nErj0xKnHrh3vyjB7sD6wK6QH0m0JvM4I&#13;&#10;MGGoahD+DGMYxjH1BB49D6H0PofQxx6O4x9DcFV6PuwIAs6yo45g08Wry+j6Pr59OZwY1EuXCYTi&#13;&#10;49RzXd9efT2hdwCzXJ1oX8zCw4DyhBtRxkPmIEsV1xNKJXM1ctmPJFpQHyRK+/I/qLbb2QLIXikd&#13;&#10;z9nmYtDp/rEbqe39kH/V+INVHzi4QSPei3xYrqB4O8CWWe8C5fMKo7lb1IOLaCiiobDPYoeFPDld&#13;&#10;aHi8YtngfvAn7xgOFJHEUmvyYVus2xuVAHAKHxOP2QLGChuNcFQ7OvtLoZVXyWszhlp80sACzzLX&#13;&#10;l+fX3hUxAOkJ7etSp7/y9/T39a/9H+VU/n049KhPvNetegT3MPrDiVfw/om86Q9TD0KEIQ9CEuX6&#13;&#10;MYxYxfQkY+h9TsjNoxjGMdxj6eI94Wv7wBuuMsF9C8zZ6pc+38m1AvCBuouMajoDnL/H4hue117A&#13;&#10;RXPP11/iFPdfOYaQq0GyaZqj0IQ9MQgzw/Ez0YQ2D3fl/wAjZW+gqjd/aNW4+8utB4JkxTxLeX8z&#13;&#10;3WY6QacBBexMvAfcmQ0YhRwY6RUtUIlVA8W1k6Rq1IW8KprmUL3VzNf/AAH/AL+/p2J7S5b6VAnH&#13;&#10;oE1/XpqEPRJXT116VK9J9/Q5TsvomS8wfRjO6EIQhD0P4sYxjUYoxRdop0jXSeEbgjNo+hIxj6Pp&#13;&#10;zCrsHYHE0vWf+kYXhoDP1jtxO5UsbHhj147Fyq3iKcet16WRL2MMxyI8Q10oxwyUBC2e/piFSjLP&#13;&#10;1V/iF0T4K/uNk0hfSNYhfMcejrMp5gyl5PiBAHf5lBCuhMdCX3gwYZYzSrofeWHj0bFTc+pCHoQl&#13;&#10;ZZuLBoA04ZhAY6xsq5Y9cl/JHf8AE/gf+PHpX8fae0zPf1xOZjpOdei/xPPoTjE9puZh6V/HeJxM&#13;&#10;p1d/pObDiL/tmyH8ARQYQhCHq+jGOpwx9DuW6x9CVH0D0MY7jH0fRjGczAGWx9ZkvDdvEu3Qwq+Z&#13;&#10;cCWCsQChjIvMuobgzEPWNO2LFW80l0YHkyhUhFCVMD7YvoHsIimzemY5Joy4mRWM6oqeQDdwvUIi&#13;&#10;nB1qNTXDw+zPqCf7TLn2lAMh4kGyrskFrqQF+I2HYtzMeJiQX+6JaNVQr+sE12V4+GWjRO6vbEsn&#13;&#10;wsniyEpWB9ftjK9/FKekpeYJLly4MWdyjtMFexERtO8QD5P6h6nqQl2rdqjmtW7tgAOhmtQIZ2QW&#13;&#10;+Kv6ko1/6H86lExUv0tmf/DPb0demfVlTT6Vicyvn0Nw9PecejLqcEdBF5H2Iaimdr8DHeIesvQb&#13;&#10;hCEPQ/i+jGMY79D6HTBHcyiRjGMWLEiMRlMqo11jG1YoEFc9g30atcG/iDADmYhLVrDhydiXCS5i&#13;&#10;cAdY0ve4cQKRaC8u13nH2qGB1aDoAts4+0rp0VUBvs10XnESIxqndfN5OlcQpcbzWnfF4lzVF20t&#13;&#10;peiJZGQV92td4iwXlQbEOuSEjE1g2HDnrAQXChyhyZOtR9Na42OXT9+YZkeEKEvs3vWJl1jWBy1N&#13;&#10;bxjrF0krRBeIVLx0avG+ezGgz6FFv1nLMwKDD3ziUgTbkU00nluPZEKeTdWXG1gUSr6/3vA0D0LE&#13;&#10;qQTojBAsEMgUuvMBlRd1NamHcVbU203VMQ73YDWStRQCLMOJjKLswNWgDLMIgFcEn1l0/wDo4g88&#13;&#10;TTAYYgvI+GCNgBf6MQIF1Rh9mNqS2cKPbtAojkdPTCQlWUvTH0ihXDkX8zI3Chmt6vtAsJ2RfakT&#13;&#10;XQ60P1M+vin3hmIOZk0+YjT3Rvsj0hXn+qP5i4/Ql5pYWRuEKFyaxUEauvAMPmXIYFOjJK/9D/4e&#13;&#10;Jf8A5MrGYSpmdufSoeuOf4E2ytbu9fMGE8aT6pywfWU7IMUIQYPofwfMx1jFIpFixe58xliNs8ql&#13;&#10;OU+Yp1PmNfpG72e6B64Ho+SI8fVEefqRE4fEfP2I+YQ6PzEOn1lF6J7HxFKoBl0dpZUgnFXjJl17&#13;&#10;MpgVCq6iHGmdBgBpYCl5mapLpmHcXHyJmVvUtDPEQ3+kSKZQwx9r+sHRQ1wofMIWLyVWDtnELLqy&#13;&#10;2bDsEQqpvDnHOMRMcWrsGumqxjmJAOoA6JSa6RhLfPI/vWArI6fJ+9ZeKGcN4ai2lbqqFDycwVLH&#13;&#10;YXLz9JSdjZV+P76RU2ABbMjus8/MKC5qOkFhdrz+ZSoFsBS3d4Ge/jvE7P0SGzdBdjr3uWJGxaFD&#13;&#10;i8OFzE06y5DnCOB03jtCkWCbLHJbbLBNjNgV0JHXNktrBXiZCtGjjnLzFEyt+D5gkL1DZYvFcOId&#13;&#10;seJ3Ci+c67QqFVYWHRuUu8pO1eKnYLFz7yuhgBTpD6dZhdhx9YF2sGDBc2gwUeOsCCQQwvAH9Sx2&#13;&#10;sHLyx6ssaqBRL0B+sCUg5tMS1sFLF58MYALvOPiEjMXkfSM1UiEFRlyxorLmIiVGWMeUiyW7vEoo&#13;&#10;XujfV+8IO94Wix8ienH8SV6H8yH/AJ3/ABx6vf04/h7QIfwrmPyhtcEWVJ1XOfXmBXpl5H3j0h8J&#13;&#10;PqnMP4wb9AkEg9pnpB7kvvK9E8yXfD9pZpfaPYeX/ZT0+KI9T++I3z8THy+P9RDr8A/MBy/KJbS9&#13;&#10;4nL5LF/tRTp+0ewPB6AnVMtt+Yh0jEieIlRz6MY+giUd1xE2CJ2FH+6+0qAwXSVOK+kvExZULoAQ&#13;&#10;0KjVfSAWTSmUaU94asaETgimu4lYmi+kEITFDEKwDnJB0aogeBY4iooULO8t0OhcyYKt7lsMomH7&#13;&#10;ZLZCPeVqY7RzBfaGhnhKpCFPTEzCNIcsQTOJbSPyTJ/g7pchByrMQaV4S6hrWZQBBVWd+80Wa0Vv&#13;&#10;U3z46S9imXXFNVxozM3C4mDr/UGh7Z1jXRzkgkpSkRy2HZzUo5j0ZLTeNOmtS+goXFXteeu40FKi&#13;&#10;6C6y/wAwfeB45jMH4283Bo4k3GM50dIFC5cAzoUNe8CyyscQB79YoCCc1/MdTBLYlNaiUguKYUvC&#13;&#10;s8wNFiusjbF8RXAqFoX1b7ROOMW8DrvxNFQvReWacXMdOLDWponVPmKHZ7K5hfWioq1PSHRrq1rl&#13;&#10;lm2UnxX5/lz/AOZ/4H/jz6XH059OZr0IdPTG304nnMGyVnOD06d5v+C+f94pc/RoGHmOusSuF8QY&#13;&#10;ZfMH/SDo+UDy/CH7IA59rEDmv3gCA7Hyss/zQXFHgJ3EXksc7Ih0IzNbj5j6PKPvFGPgi9iMSCJE&#13;&#10;jGPoxjHfoghGzXSBHFLWWeH3IYqgH1SlONIGxw3C5jLCEpdYJk3OTUQkDuGs0ZRhBSZK5j3nRxAr&#13;&#10;DERndI5TtMy3ENtxQwTkzOhcLR7gTJn2pkEPe0NaA9sQFcDowldX2F2TCMRzVMySiMY0XGeI2zzE&#13;&#10;sJt3HhKz0gpn4QwlrozHo0rIkQLmQ3VZihLt6pVoGwa21uVSj1DHSJqLbLg7wNSUWqQquR9j4ga5&#13;&#10;ZW0aOPacJlOXDq4p1MIxdUjEvMtvC7cYg7oXuD59vrM+MttT0yP7UGSAFbBKrLu+8XrCEgsHCcYx&#13;&#10;xKYKiNgtWsbxu446AFOwZp2mY6FaZiqkCLze7c6xMoDQPlqDUvQQuhwH/IlmNQxqGSiroZ9a/wDw&#13;&#10;X19vQnHqTx6nrXqTmeIfmx1PNl9iG4MVR5hqJgynSHiDjmEIeh6Pox3OIxjl3Fiep9R9DGO4x7xj&#13;&#10;r0Y+mqq6u0yIxiM5tfeDKay+txhLetGHV1dyockiKy5yvlzMxlbWU4ekBAkA4DgWooFtfxDtCjV3&#13;&#10;ilrm5c/NJ9Zak3M7VsuELEO8uoAPM1CDxCx3A3H6wozuYCnqIQtlnRGvcoPiWUUdYurQHnvE06oq&#13;&#10;Wb3lXMuRW7igcHSL7xGuaTxArAjUKwUjzLgZcyt2AM2mDMI4jl9hYI00tQeZdSox9IYG6uCgNNY8&#13;&#10;R11ipYAZXccWycjK9lp+kdAMGCIrozBLK7xajC5jRk8rxCbfKsP4GItZ0Y4xCBtUtgzw+3SMBWjJ&#13;&#10;3iXEU+6f+Z65mv8AyP46/wDNnWe3qem/Mr0r1T0Nw3KzoEMs/wCoCbQ3D1lD0EIQh/B9WLGMXf0L&#13;&#10;G4jAnJE9DvUYxIkYxjH+F4ulKO8eltcm2gP9mdcpeeJrSLU7xss7YJjAAR9lxFOkASJtVI9pTz1I&#13;&#10;mC5honBdj4mlp945LodO5KAFXpC7zHbemCNClNe8WGI03TvAZFbM9SCKC4LgOQKG7IkQCt3V2iX+&#13;&#10;gesHWoa1yqjrtA3yTIKXJYwUzhb7w8DF+lEKoosOsqSr6StRoqITRGMxTOJcaVx5QhQWIa1zUJe3&#13;&#10;nvHtMW3EOmm4LoOAyi7rTAqNdk6MsdmXkSUJybhGkNhVNKwmz8wANmy2fEWakhE5qozgBLswn/bh&#13;&#10;C9aKZcRAHU+2v5H/AIn/AJHp7z3/AIef4c/x8PyJVzj+R29a9H1DMoHQfSaw3pQfMEP4BQhBhCEN&#13;&#10;fxfRjGM2jFizSMY9I9o79DGMYxjGXGVFS6UwYDgzYv8AkYs07/eVAcU+UWkdmFX3YVauB0UtA+YV&#13;&#10;2rQRLcMbFW0xckgIhKjHMurkrHVqxlFbPGEuGWC/fiNXCpnyzCTQu4PaRADD271KKNtFAUG3ti5a&#13;&#10;CqWG7P1lX0Q+RDUap95XJYXsbj3DqTbBBgn3Ymg8ygGLLJS9JmLZyStk4bnVuijMsGo67Mdmqmpc&#13;&#10;lbcTOtbFzKD1PvFGHq4hUBxG8iPI8YZwIIqFiombwxXO2kltCt8h1KpqgRmr6y/0IC7wwrQNtlIp&#13;&#10;rrVfMUYASHSpUuZ3xWP5j/8ABXoa/wDGnxPLMurfBM8j7+mSW9pvYM49T6yseneH8XUfTaXvpX4n&#13;&#10;NPYp9WG5lMoQhCHoIQh/FfRjGO/Q7j6MfQxm0YxiMYxjH1VL7Mu9ZlBSolAQZsXEyVkrGm2bQAtR&#13;&#10;sdYA590qF4Id0XBtMVI6EXgmveNXQfVlA8EapdUGK1mN8Uma3mx4itYnMjk91Z6RBseyL51V2lTv&#13;&#10;K6jI2030jFQQvws+z8zEUDS4teyfadgn3Jg+oEoDg1Lk5KdsQW8sGrmoTSARcZlVAtAVHjYjKF1U&#13;&#10;TAraxMrdW5ahgMykOArUvT4r4SkTxvUxqZopGAR3lSryQ1eRgmRXaabbvEAh7xbWR6wchk1wa3Da&#13;&#10;ryjkHqdkyQWnYarpcVXi0ACnuIRqwKZ8ShBplc8aPTP/ALn8/eHn09pTG+v87al+nt64lehieJU/&#13;&#10;c+nMqM36c+mqdAn70wM8nD7w8eoQ9BCEIQ9D+LGMdRjj0PeLEiTSMSO/Qkdx5jEjuO4x9PuIDqTE&#13;&#10;rdrC7MA/WGqUj3I1VY5OeIIxSMDrKj02VlwTneto3A7i3XQiaF2KviUeEOWIAbjCTLh5jDlyHBsq&#13;&#10;M3bUlWGFg9uZaJq6+YK2ocRAKWI3NQaeKHTHZ0mmMxAj9j7y8z2o/uITdNaeBwjCnAx3zCNum2oI&#13;&#10;Q4VEsY23gj2HWbxEuPUriCp9uQb+x6QpIpzAb9Bh4K6b7zsdl8ROHFfrGU5xriBk5xlmS8MRASKm&#13;&#10;OY9EbNpc28ckLTvCJZjXmIsD9jx5I5iqhIg6ERljemu8zEDQo4gMi2aXj+Ht6H8j/wBT+fv603qe&#13;&#10;/wDPVzj0v0+/qxxL9R6RUL0JRvLr7XAwlfWl8f69Aw36CD0EIahD1PVjGMYxjGMUYxIkekYxjG4x&#13;&#10;jHcdxm74i04Kk+0aCgXW00XBL4qrJOCnoxErXB00vxHg72K5axzK0UbdGwIU82krVwgXY7v5gdle&#13;&#10;LaOvrDWaoq7TLCQSCt3BgwXTm+MS+MDB06y2Fpk4hchvE6jVJ8wVgNdyMV0L1mdmALwzLQ1jETbL&#13;&#10;bHzKqQ0974hEWmt3WX77iUkfdGitYrquKlVJsd+Y4bWWewOGImFWznBLFMqaTtG8jYIKAQx7ILzY&#13;&#10;sj0YYuZ1xXA7AGanCZrErd7iJWYf4P8Ascfut5cSxuh9pqXqVJmrqy8BYuwrEHyk2ZQxxp5ltzTI&#13;&#10;vnUHr2ZWrgaf7le6AHTGT5jqzMhrm9vxLkDh8okEIKuqY9ePQ9D+N/8ApYcy/wCHH8M3vE9455ij&#13;&#10;+N9p9ZZta7Tp/HxD0fR9K6QfK+0s29pplXXfighCHoIQr0EIeh/Bj6vaKGOYDm3tBm4xiRI+hiRj&#13;&#10;GMYxjGMSDkllNC1KAAmA7AQsriqOq5e5M3VKBVZey+SIECLBnXL5jNGgDRCsNGN37zARKXEwHpvg&#13;&#10;TEkgWeLu/ghwsgToyv0INXsB5Dj3+8YNFUCyv+ENFKQrhoun3IAKjJu8tru8/b5li2LFNC2IdDFy&#13;&#10;3gVGtmK5zEqYQIjn5iPLlTrfaBBSiAvIawzVwYQyFAHwSlapZLy+o3iyVgboNAcB+1DLArSr3qEa&#13;&#10;oCCpsG+IodFWzN5NHSERcBcVlT7yu8oJw04eN81qNAVBsBbpM6caaipgrwuoV8xKnQOVy17AEl3P&#13;&#10;PemMMJVZDNNQZTnB2RF8Cv8AEKudMmI9hReJSPedKzeoxUyvaXMuThj4CM941OWo2uGCXbIkV5jE&#13;&#10;RD7ILcb1DfZgRzktgUQqy40aYyD3hjNKV4YqYJ0XUailbOps+Jgxd54rW73/AJFhVGZWOpMrBgLu&#13;&#10;a/lc9vQmZx6+8JXpj+PiCmmpdy/W8ety/S/5UuhZUo6ROkB6+upUrEr0cxJXonzosjopolH7AEPQ&#13;&#10;9Q9BPKEIQ8w/k+YsYtaS+8b5PiOWPiMYmIh3jF5PaJHcfE2YxjGMZzGGwavFwU9zObwh7XFwx36w&#13;&#10;VcpXEdeSyZZkiFLwVnmKzMyChy5vNJBDHGVYZ88wXF+Bptq0zqZg0DgmvtcAthijL2l5sFpGkz9Y&#13;&#10;klAdFYaOrgguQyufEzSHTgwS2dIVV8n5loG+dKuq1gcfESRFtW38wAxdMJ8xfDi+gADr9Yw0CA5u&#13;&#10;7u/zxAgx9MRqtDGERtJovk8RxFLIvYUqmEACJXFA3n4jkWYNc0fzL4Bo3lFsPgjmiBWGFfnymaBT&#13;&#10;IyR76jeJsbayv8nA7tWGloPf8Q2EDSnBuLFrSuap/MIUCyFC1sr93LE6qJgUq/vLObYU9CGAVOQB&#13;&#10;xf1jZbYpTkOcS0/UCzVGouUHKigNQVKJG6MfvmZoG+zVEWtiNOl0Rk7WPYRsiFYlQkWJozIHvML0&#13;&#10;NjDY1SDCaCZKHmIa/wDsRkJ8nFin0gZUeZzDumIt1xUMSnSGNHaWH0sp0wmv/A/jUP474nNHu+ty&#13;&#10;5f8ADmZ9LHUrv/L2H3m+rtPb1qVmVUfT7y8+ihLn59AE8GGl0f3nBKjqP2hCEP4AhCEIfxzM9fR9&#13;&#10;4uIreAPiLnq7xTiLjcX0Nd4io6jdYbi3pX2qO4xjGMYxixnH3SEktFC+KilbuXyU1RqBc6KMMJcE&#13;&#10;uvsIaopI0Xx7RYYZ5Jb/AFHJAJrl7wZAuJTabmvSwKbeUQ0jGiWHjqMIHPlC6l6bhUx+mLKQIuuJ&#13;&#10;VbUmLuuOIEzAjzqJDYzWkfBMyK3zfbMeM8C2HzjRGrIOu8StJlIVukTxBBRo57IwbELQF9eGucfW&#13;&#10;agYyEyW5qDMe0qlse6dLiBNgoADKGEq6JVkTkNFgvrkiRINVq+A4089IJN/xQFZf8i5HkF0WumjM&#13;&#10;Zd0K0Z3ymTPSK8oKzH069deI4mCuWQQqSgRLWrv44gQDYVvZ34LPeA6ACmrQRnvmOSTAQu8TPgLo&#13;&#10;N7XcO5NhiuD6L9pYvQZWgLFSplCB7YuWUxgFKzmDhA2cFV8u4gQVwM5cPxHXGyRV3u77MQgt6tEN&#13;&#10;sb5I/Ev1gsXVF/J2TXxLVD7DgY7SYuwI1VrWoPHH3lDCCcl1LTDVpxn/AB/E/hqXCcZ/kZ1Cb61y&#13;&#10;zjGotTLhm3EqjMEdZ8Sq4ldv4ainbiVbNbmayl9v47cZmaSa4n1hic+p685ienMMk03Zi919Dzpf&#13;&#10;WaQ7pXeE0hA7wIVwQviBAMPU9H0uMY2FiV8y8Vkd4v6R+ItbI06faWJpHv6G+d94xjGMYxjV5Y9v&#13;&#10;mMwfokNBwC5YBkJwojmx0qL2pR3FVoQ+AXmcvzRKm7+ij0e0sqauFhT8XKKgKirGmINJ8BXWoJMU&#13;&#10;WQPPxKGjL5sapt7dukQ24DLlrfzF69S3m7/N/SCtawc6iBl0U/uXg0CeWAxBfeDj95jeA2uqG/mD&#13;&#10;AgKCrwCGERV1WYepJggbNFh8X2hpLtVmxov3ucd7oL/VjoEQwYaxjxUA+dkliF8tsvsyLZbTRffc&#13;&#10;CSApYKx/kYyqLeN1ftK3B1MX4iOiKslALKAIoYVe2ac+INtFzTKVbD5qFyrQ7SunkaXiHhSBlF0m&#13;&#10;YWCdOU1vutTGCmKyRHeNfIwBRROvYtDH1CqF8n3i37pgqvNxSGQ3G6p14x9I4m37F/iobI2tjxm7&#13;&#10;+8NR0nv/ANhAUusi0jPMTdJgIzu/iVKbS0VR3dou4lECtWgo2FhoviUwK0CCvfTr8QFagsVrvL72&#13;&#10;QJQbSzr6LJTv8S+hLekL6Mp7yn0MOj5gUt/ky3/SW6kt+s2h5Suc195XA9p2GV1PiV0PxK5jA3sf&#13;&#10;EzeVfL8w5pPuRTn40v8A1y4uw+svofDP1t/U/S0ulKxfVC/+Es/5/wBl9HxJY8fRKcfN/DgtZric&#13;&#10;fxNbnEqBKqdom/SDl6sNTzT7z0DiEPQQ3CKDCEH0uDLj6Ooxjhuz2zHoJ2iGyzzGMdZgI5PQ1GPM&#13;&#10;Y5jGOCMY+IOpGPN0ZlaU2idoirDOVDWqGLe+0SS61qEDlZW1Th92cLgXXS9ygdhdrZUEYEDS/tVS&#13;&#10;zcjPBMarkck2KTg78Rlcxcuq6B3qUVzPgb8Y9oO0UvKP6oFLG7dQkKcuwpQXffNS2Hj1I4vMv3Ow&#13;&#10;HLIpSb8kBN3gpb+kFSUQ5YuvEHFfJSxafhhm0LrC6znUsDtbscWjZhgEKgyUG8dVc9sTYRZbKCm7&#13;&#10;+YM6ZC4KgRF7FGRpH6QCyl9DlIZaBJthRGLO/wAy9i23MxYaigeAcV7yq0rbsQv2gzWXR2ZPtDCl&#13;&#10;otErhTtUsVpVrGdwNBDHaKb41EOXninFGTK1BUDtGDkrqBUGyrKUwtvgmQpdangZ838TAr1F0GvP&#13;&#10;V7spi6xH6sPmU6Orry+P3MBlna0RX/EURhtAD5WY1AwCU818R5Yg1KcHxzCzUAvVH+qIfKCKHLET&#13;&#10;d2oH0MZ3czNDZfG4QACqa4Szp9JZ+kpX9EvG+vkTyfMt1wL/AKn6XBXp8xV4+TLPSC7fEt7fBL7/&#13;&#10;AEJb1fBFZWvS8y3/AGZ5XzK6vqynwfM7aU6+D0g7fxBdPxLRe79EWcHyS3NfM/Qkxr6aV/0mJWf4&#13;&#10;Mx0fDLOv0ZZe3ymOr8Tzv0JTfpzfrX8iO30+1BYO8DEpvW/ysCCEP4A9BDXoeo+rH0Y+PeKOyJUY&#13;&#10;x1GPqPoY6jBGMYjxEpzmMNOILFgbN9I1FbhyKZk0o1DocxH4h7aSUQqmbl001VZNxtXXQErHer5m&#13;&#10;N3SjSnPXeoIoXYBK17J9YKvFAXVVnvcJQlBmaWm+eGJsYJSjQGyjiUuFsTY2cheMVMnyCxqy6fmY&#13;&#10;ooeu2PzBKhbyzivYhLgTHsr9qj4KYO7BgL/EXOctxqmsjKOF7vtgr5YU52odbG/aYqgWLQt8GGlk&#13;&#10;1F5OO7jvKmSARsGjpxHDgy62109MfWMNS5ItjN4TG8UTPwUoRsLXriG3DQlbL9iPQisjK/iplHQD&#13;&#10;kvf4l2bgAIh5dGX6xgipVM11qLEMArkBgDpLvm6nm9xaUAV73RfxKt2QG64o7xVMKdSr/wAIqMTR&#13;&#10;Sm3pCTAWByrlMRxIH0my9a6DLmqqJ0esNoumdL/yAiWUxW8qUTcWYQIMVwpEUMdalYM2+QTofynI&#13;&#10;QQBZ4KgMZvnjr8QcOkxh1DfdU9nzKOp8yuongnlPJ9iX1fCWX/SDATo/Mshf6/xLvj8zwPlmmot2&#13;&#10;lqyFQSDqHxP+Il1/BDuZ5JX/AAlv+Jf/AIl/+Jes/RPJ8Sn/AD6N+j5l+h8y3/WU9T2ZbqfJK/4J&#13;&#10;XUxR0xj/AEln+0IeqzmvQv06SvSpzNTjjIhp+ZWJ52PQHoIWReghCEID6VAqZlMY361nbB0J9o4j&#13;&#10;HUSMY6iPJEekTMYp1I+Y1GusXxHPMQj6VhnZe0HalHAiVZ6ST7rgN++MxC53XE5K+I8Br1iLLBpB&#13;&#10;rhlaJbRMlaJRhC2iKQYmAtRuveW6SDhaWILkiAOKuXEeKkAxKziLG593mGkawcZ3GxclEFNVn2lt&#13;&#10;JVYgrBjncRSBOOr1bS+hQQ2arTXaOlGjIFBn5YI3JIXAUG7SqJRwQBhaC5b0vxLWwtkgJeWA0O7K&#13;&#10;cdVWgnfcGGQpMU896lwV79Obo60k1AtLWCn4lztTjoo+LIJRNhRoBqsSoO0b4pZj4lioOTLLr5IN&#13;&#10;iOsMOm3p99S4AGh7wxbGi7hMXsC1vJ0MvtHGRJg30EHi6+ZfUIp8yki6AOcyheAjJ/tK6qjAKp3n&#13;&#10;5vwytDEMnSWUEAGoxDkYjVZMuToc8TB7URe8wBuht7zMWq7YMFAKdeUFWNsR6tGnPbhvHTHTMtwn&#13;&#10;quoWwqCaMFdJiLKxJbxKeIrowbRmTEfrIdAeSIbT5qV1D3JYdPuTPq9yX8njP4lP4D/IW3t4f6n9&#13;&#10;mKXt9VB4ez/udc+D+4Px9H9z/kP7ie/cBG6q+iCZWdR/1Bms3u38VEFKk3a/qW6Tw34hbXyx2r4e&#13;&#10;I/yw6j9LvL5fs7srp4Ndfq7+lvB/bpOqHsRf55F11jiGvTU3H0zL/n5k+pOl4mrmEf8ACmkNcw8P&#13;&#10;xC+jDuMK7/EPf4g+fiHv8egrmCTHWX1Ty+kx3+Jj/ifpU8IWmmKVpjXRinR+YvZi9D5jbiL2YsLR&#13;&#10;zGFYkV5jl5+ZUMEgPSPiPiMY+3zH2i1CBSAfpcSWyu8y0gesogMBrEzF9GLJvUKLGY31WRnZhBhU&#13;&#10;tbBgy606SjKCssNnEFUb5qolAxJlpbi6hTnmWk1WXzDywKcDB6pwQXcFIi90pGVDqxuPlrGl8eIO&#13;&#10;j2SnJBEpu5FMReyxELnFICctYRg5cx7VLZeavVuQoqErXrV3hXtZ9Y0gC27AoHeMy9OdxMqeahPP&#13;&#10;dQ1ik7eGOovklJfP0PrCIVtw0cIcn9xoMpFEsMv1clQKkXhgXJ8TVgGxthLLAL2qH718ysENapf7&#13;&#10;C1Cd3rvuZzHHF2HB+9IBUXpLLZDOc794aM0Vshz9/p0laTDAdEO4EZnQS6UUNdfeOfuyzNASo8fQ&#13;&#10;IUSYVjluETftCmpJs6H6O+IVpLz/AMo5lJGuyX1GL/qCVT+ifqH9S/8Ahl/65bJ7/vlEtad1OO/r&#13;&#10;Lth8wuwPidBe0EBQ/vRKcB5/pKXo91lGvrPzLOYx3b7n9QeiFJ191lTgdB7YaCHgqK/3xedtvMAN&#13;&#10;B2nN9Sd7cUhbqxV6s/demeL+JTpXxKe57TPSU8jK9ePRK9Omf4ant/CxFoSWWbGQqUcTsIf0PQQ/&#13;&#10;cwz1+Za+fmLqfmD1QH/RB6kO5D9Qn60S+jF9L4S/7EX+l+Jca/8AHL/wEep8SX/hRRv4Uf8Agf3H&#13;&#10;qfDF7HsjwN957T0EP+ZGY9b4MRz8H+5fBXbMdJ9UVdPn/Yr/AF/ceh6FP+Eaf4jfQ9iP6Eb/AMI/&#13;&#10;qpbofEYhyC/iMHbHgSmUKBHZGLAM3LtwMDLA88zBoWXgVEsxzRMBTcFbtMCymx4gy7Ky4bazlAD9&#13;&#10;F1dMpclMkbgG40RQ8QDYmbhWaRl+WwTnEKegvPECo2Bp9vM8dEDNxFYV6dKn+yiXcBwkOUKiH4lm&#13;&#10;gja2E3FBxM3wJh8QPusXYFQqMdXVqZtIzTC3GdzMDjqzKhAIg5Ya06QLQqxDoXtCNIupmOT8r7So&#13;&#10;Fys4R6DrL+ogqsg30apgb4L0Tm0e5H6ojrHHOn3cZhUohad78P6jEwo3W0Ne1wwKGpq6Al1dQI4Y&#13;&#10;hq+KZkDxmXLX/RGoNEDLf2lC3wCEGYZRaOkp0+rK7Erx8SnQ+JR2eyeK+JnrUvqv3lc4XvBdX2lv&#13;&#10;V+Zff5T5mIB0vtzCuMk9rmOhPY+JfY+PUa1L9LthZRzLe3xLc1LGse8vqfmX3TMz6Wkz6cR9p4hD&#13;&#10;U3O8bqZyTPpzUOfT29OfT3931i+UFl3IKHoX0hCEIQ9BdwhCHpifEN+n7qOOkXxLehH2i+PiOuPi&#13;&#10;PSLLzE6/WKxWt/ET1Yr1i25ixY+8d1FuMY7jGMTE3HWgOVUxFhxK3OEIU5MRWNzpjN8ZIczpNS9e&#13;&#10;sWBMyurxFY+ksDCm4a5kbljBHhmJhOXcsYqJQWmVqB3isqM7iEUFD0rCTiKjQ4vpFTj3rBKfi5Y5&#13;&#10;qtcHaUdy0+Ar7ypeGCoSCl7esVBRi9t4Iqi819K5iSQNALZmfIaHXM5AHIFfiMV6Vin3uIGNqzx0&#13;&#10;ijWq10m9n9TMpDBN89pmyz96cS9OODvFRtziuapzc3oWHAzuoYTc3aprtExjLnnNB+CNuYlNEeag&#13;&#10;WUTJLSmiBcNzGOSK+1g0E0j1uIlQCgoanbrCyrbzKA2u/T0qV2ntK9KlSvSp2lE2+lW2YepKTSvz&#13;&#10;K+PSvXUx1mOvrjr61Lqb6DLc6ljzMdf4XUa4lcwZx6OczFEes8TvHEMR/h9Cmid5gfWJVHQCBCEI&#13;&#10;eoQhCHqfwY+jHW19ojce3zHDHMYxjHcYy04jMoxjUSzFHlj5uJGJaOofrK0y9BKOhBV+E5g1K3iD&#13;&#10;LZJDaNu/RZvOo8p0LhXRicBhlDV2Q1ZxLWMae6LHcUPWUpbjUQiGZuAlNmA2VG1lrpZlt9SbNaO+&#13;&#10;sN5z+pX4jbm5XIFYKahabUygjpijR+7DEAeir/MxeLeIUO8ECZegXEQCiPpKYhsJ5mHG1mFH8ylU&#13;&#10;2gVXklB4SyBkCoIog+YJsaQRyzcHoFTAHrDKXM0aDqiwG8vaYU6NSqbFApxkl74Qhm8C2JKbUHRj&#13;&#10;0A1hoLlvRLx+9z2JhxBqCq6qZvMO2b6YUY+st5ftO37sz/mhXb9ILBe8HqWPDC76Okse01l1Lluh&#13;&#10;O7OxF56PaeQTsy5ctmZn0942TLp4WX1K9L9PeYqZWX1ldJVE5qXiVx6c/wALzKhrMesYWdEFt6Tu&#13;&#10;gf1PRCDCHoeghCENQ9L/AIMYxgHL7EUMOvEY6jGMyjqMYsYkesfETEY1eokp8nmMdTK6Di2TZlAo&#13;&#10;zJjjc5W6Q4rcHC6hd8TvM68g1A7cyjrsQ4PdmUZwZyg5mfmPIOIodYoYqK6iAhxnEAznAU+I0l5z&#13;&#10;UxrKE7a+0KK5ShrrDrlVwxYeLI+ANjfgh4o9r+x0iXimbWlRjyMVsZ63qDTILwaZYkpYgTkXyTJG&#13;&#10;npBCW8Zm4dPXVSw5Vx8+p2+0XfBErTioUfVLqSQa0LJRKLSGhajoHTMaahWtWIlaOdmJYS4D1pDm&#13;&#10;gQKLuk30/wBlNDFOIW5Kud8yvTZKc0L4J0VmaGm2nUHFZhA7Vtf1LugDGlv9R2XbLMcTODD0D07S&#13;&#10;ph3fk3Aphx1Ne5MV08T3h6V1Xt6+38MdJfaWJMfw8ko4x9SdIblz7dJhY9I/VnM6RKjNelYxAvxK&#13;&#10;lbuqMS6LdR+7NkK6whCCQqFdYe0IJBOpBIS/S/VjGPt7zgPMIplSxgxuNdFjecV5idUjXGY2cRfm&#13;&#10;ONxjGMYxieY44fMTsVGMdKv0ZYqVmKsPwghTiERuByMRFUHMtuSnrnVTImmVB8xVnDBUttS4nVhH&#13;&#10;oS8TPdFS1Ttg2EYW7uWC2mKg8ERPoWGvpDLfe5pGgnRatv5lotww55lM5a12jAC2g7yksjjyxqFg&#13;&#10;e6ILo63Cxt+YYHREU6Cu7Z9mDHEcmq9pXNZUpiKgNhQCKmzZK0DNxqJhE0wa04pHklLw5G9I3bri&#13;&#10;UAdIqLGEmRyQ0vn4Zw4mXHJUcV3ljYotlRK61nq21BubXa4Wlvtv4lQA0kAsTeSVyikRS6tt0HvB&#13;&#10;we+br4llZkRtxTzncK1wRb7O0UCuCH/h7ypw8l3nt1jFABdlKdiAGdetMzYrC2ElODruoK9Tqgvv&#13;&#10;MOHUaYMr0PUxqd9S63LNM9prj/yr+XmG5gY7nLicza/w3D1NelQuWw5PVnl6j6BCEIQhC4MK6QYe&#13;&#10;h6e/ox9G+3vEyAXoNxbdHtEqJ1ItaJ3ZiFQxDpAmxewY+YqtES3pBKzGMWMYrGuMPiMYLHVPAMNU&#13;&#10;ytbD5hY6F6MsSNcSxBme0IuouDF1UBpeZgRUL2RC2MxjzEFpfIhJXJmQKz1lai/EA5mCIoozcBjC&#13;&#10;qqJgu7csWfxkwLfENXmFSMFb7xiwwwG8GtqfjzBhI0MddsEpDbZQ1E+GLM/SUUr1uyv3lkLzaXmr&#13;&#10;JrB6G09ukRDWgyU+/aIiE5MIxZlNjxHELUYjR9GZVRDnp1jVjgy42S1yMuo7MMp7l4qG3Mcp3huB&#13;&#10;tqdGZEh17ww2MDkgtO2CEqzaBXw475xDesoUjBzr/suWscD0nMRFri0BXL6ZfiLrQMppffrBKeKV&#13;&#10;VrxEBUSwcvpEdmjoUp2uJkLbbZ8cQgRKpH0nSKqmZbLE5UGjfkSeQIaHiGGqZYxWCOqqjHBGnT3j&#13;&#10;dQnUD3i9K7eh62zw+zDHbs+mP4/Mx/5Xmc5mvTfapzNFRczEZx6dIZjuMBeFQ8/5KzvK50b8L0m4&#13;&#10;ahqHoNwhCEPU9D1b6+lx8HvGnIeab+0z7eI7jFmRFxtjdROq+xcAbB8pL3CzLFb4biDVnYF/eWF1&#13;&#10;m0hXIeSCMdxjXSNcYjGPB2ZqIGniNjcx4QxJuvrERqZWJqFQ0kYZ0iKW1qItWy4CLFYleY6TCAKq&#13;&#10;BNNrcQe/zEooLQSJGBggCrurqE9DTnPc9oZTzMVL51CtDSJ7QGwSBawqcvYDrAS5WOiVwSh2B0DZ&#13;&#10;Ksg9GLgwizKkCJFDPQv6xwvYrsK/MVaBhPpmDCsTOC/wa8okKaQbfZ6RU2ss2yn+QgNtTw8MIDZl&#13;&#10;vaDQSjFkpQCNZ1BtfDgHEGc5Ul8dIgeShvI9GXLUsLhhuI76zElrIgimruXJh0Ny/OrmCqarCqBb&#13;&#10;8y6UhFlPSKqLFWLjrhM1yLVi9TsgHgPuxPUnJeO6KrKaBQvaotIU5uK51ohWSYC1NHUK4g647ylO&#13;&#10;KIVBvfUZbQpw4unx+IVoV1uFdRj3ByDw5L5+8VNTrimVmO2td01c4r1BuVKlfwqdks7yv1mef/Pj&#13;&#10;+G53lrxHBB6e00voxzCGScSqL9DtAsZhQbQa+WZtPCB/VOZUCGoQhCEPQhD0P47nMfmb0RyxqMfR&#13;&#10;UygReXROhZ0Gj+5agXJr4u1jNOxah9kLkWvSn8SmOBsq/wBPvPDemDuH3IrgDafdGz7S5M7pHflH&#13;&#10;0MSvMY8wHkGGq94MO5HpEwUVxFh8xiRMkp201dq5Wzi5habIW77ICuqLm5QU4qKi9xSBttYYU3Ka&#13;&#10;JUgF3ma/EXxOtNfBCdN2fk4Zy8YKqxyEVz6xXU3CpVYmi3tDsA2Jg5XzEdbFFaF47xCGQVXQgA6q&#13;&#10;siwx5L2xgQoZ3RL8qaax5CUAxWdB3KzKVWZSUe3RgIrby0nSPcKqHGDiXqWhZFe5HYQCgp4fhh1m&#13;&#10;Uzq/9qDda4o5X7cDsapNy1haF695Rh5H7yty+8KHMVrtBdoL7Uac2N9JUxFFmLzLMVYouGkzKXfp&#13;&#10;YdUg3C95A7nvAExMFqB/vWZnXVNQBc4uuHwgKY7b3ChTbbBfxcqGm8H7dJjwtdbW4hy7GeTX5jxF&#13;&#10;2S2J1iIEDGVdh6kHQ18I6Ldi6O50gQaHJmfMN4s3LGIRscrte4QNpRPp/szOqdof+VZxPMcypX8P&#13;&#10;n1t4D2ldD4nkeJTDMesVcMqpRwS5tlWw9NZnxPEJzMO9+c+hFg6v6TmEIQhCEIQh/AZcv0fRlpFz&#13;&#10;08RzvfWO47jEuWxLVypmvEthFy/r7watbyskYe8cY7H+QKzThbES1Shn1WQGLbtNJT0tk0fHSHoq&#13;&#10;u0xfYfnmXRACmyMB3tAHzAXsjXo3HpNHv+xAfMw/FKcoChhKxiyrTNmH5MIEK3GUl7d2KWAcQNUL&#13;&#10;EEgZI5NayMtKoTkuBdhii6OlwiIOVWA6sX1eDWt/8idSKm8dyF1aclydzr4mJSSWZzdMRDlFqo09&#13;&#10;Im1jxULi7DKw1EWCAeuTnrGQi96B+0Ww289pUxRR5iCrPfcA5dAtv9QE80FszacM06TxfRlt4CqM&#13;&#10;6lEvsLsKV/ycQUKGtsDiNTw9SBusBrGLO3+SkGRrdQAQNI3vn6EYCtNSdZ82PZqbfMroxbxMJkmQ&#13;&#10;jpN4rUuE7RghMmhV3KAxoSs76DUZMSctq6xPAK5TTtMwEkUn6uZdtW1qKj0IQZ4/vEKVEVi6RLrV&#13;&#10;kbD37kCaGwK4eowuAvRQ1LhtWbTAdoOgAr20MDZBS0HJHwRB5PeXVqaSyy+Y9YaBUE/PaZBr6aS+&#13;&#10;2DZs137zrtk3+8VCXN43bYxArrOcP8viUZzK9MdJ+sTsK9PafCY6/SY/5Gv+KnyfWV6VK8z3nEMO&#13;&#10;ZzBniOpzhnM7cempvUrECGWZI6j6x4ekX36fjlZ9CEIbhCEIQ9D+bGMYxzHcYJZWZAfpZeJWUvAH&#13;&#10;8sbjlX4P7fpMNBumTy/qEs26GglhqbM2fhh6w3fKMaLorSRQji9Yaizp6Q2DN3DYEprs8RL4H43E&#13;&#10;TKMYwW9v4RxDhZcPERlXSXNLClzKEW13GlI2lRh28vY7xIbnRYCZoilgAMLJVntX1gm6EGXtCtB6&#13;&#10;a07vQ+8Abc50/wCQCF2j10SNBDNsBn6xlOCOgkSvasWhevR4g5k5BLuSzgBPnotrQ7jYG4XSvNiA&#13;&#10;UetFH3l6hzTgP73htEYWVDgte0LZsqo8HnzDALHkY/EqG6UB9YK5jmH3BSEKnSvR+54hdtVvID5W&#13;&#10;VOj9i03AMKubSM1BwUsILSg5p35gOUV22y8b+szRQMCq3+fvMQsu6PEOEcf9GYGuZdFJe4cQ6hWx&#13;&#10;ojKt0RqoNdrVe84E23ga4xvq+YyCgBw2tDgMQZwnB48GiCEQvQ/P1iprisYPZ6eSK3Wiih5Pr0hl&#13;&#10;gFRnDBwuFtPFWp8yotlAWP6QMC0ifXhmZVVVcN6lScp4GPFsqN1Futp2dfrLGqsZz8oivHFKF+GG&#13;&#10;pUy0wnhi5LnRs7ynzNP6MzWN3iUZ+dXBoa9nn/SBWuUgb7XGVA/+Hl/9c9f498zAdJoXrL9NY9Mz&#13;&#10;c5huAdYBUcwb5DEOSbn6fcJzCG4bhr0IQh6EPQ/g+r6MY5Y43nx6ObjQ6uCAmS/aO7ALnh7Dr5ji&#13;&#10;w4Og6x2S7VzcbFPNTHDXaW3Dq3UcUN1zRA8VjKKVpriC0+ICijRSMLCmTZJUEV0H8RjGVtPCv0mv&#13;&#10;NDYZUk4DRaVDCIgnBGEHGIqVwGOWBDmRe4/iAUFsd/mNrGCMUIZvKX0+QUEDWKsoY+YybpZDXYl1&#13;&#10;43/RuYoUAV0MIn17RQnbeFnzGqhzSI9t4h2LMzO8pj8wxKQglcJj5ZehYAchL47KuU6nSWBKap9I&#13;&#10;2yP1qvB/PeWqhL5jDNdLiuMqh0/V7uI1grA38Inyidgst7QRQ7prrXSBM2tBbwpHqDXOr6EY1waV&#13;&#10;Vjistw01sAX1XfUXqq3QUVWOeOkuo5kxOuTDz7twR2sWVDaW+NEr5lK6EypA1Bgyx3iUXgbhGFOS&#13;&#10;h2DMBSh4DBZYf8iwABsrza9M/aXiSLULO8swSq9L1+9olIAFCIh1YD0gF2XTx0lgWcYNfL/IrWbo&#13;&#10;exHJMIIUaKr4gy0ZtLXvfHSHuT0AvuckqRRcDZrofmBwMyCJ9txVCLhG78swEHvG9m8wpCIaYrvm&#13;&#10;YQCZGzv/AHLuoLHZ4J18RdqpAQUfYuHhOINV/WZZa4LLw9o8K7M+Zx/KvTn+HP8A5sSal4naV6Vz&#13;&#10;KonF+0rOpialYllr0xBtZQTq5dS4fqQh6ENQ3CEIQ9CEP5Pox9FtjuZIV7Te7l/XtLmwW13olD4Q&#13;&#10;X4/4Rbm8b2hWTOSEXUwsJEQlNYSXoLK5wn4gZjp5NvtFDDS/a/uR2GDnEWyws2F1AtDCreZSq7jG&#13;&#10;6/Mc5mkYfNA/iCvUubEM3BEZpdRumBSdpjtRqLg1Ti4B3BS4W5ZNgUrS9r7TQzQOCN2vPNwBpN8l&#13;&#10;rDlLesfCa96gqUOE/Bj7yzF60avEMAthYkupWe8EvKqEFwe0CNBsjGoyOjnnAQ/sLMUGAS4wfujm&#13;&#10;EOYdeV7yySPRL/yN+al8gt3194HuHybF181KHSVS1eRiXE4QMfMQaVoDMxdoctqVm34mOoUvmd/7&#13;&#10;iQKUOKqaAvxGEKDCxO/3lscY07ldeWC/wsasd+kJXJNkDm+sFfKnd4Lq+2vaVNbI8olqZCAioPM4&#13;&#10;h1lvelmTgAoZG8+0ADCmPhZ85g2pVnNcE5AmSSwXsAupRit3ZhyKuhr/AFKPpQcPnMNutDmmH2cf&#13;&#10;EsbusLWvxHd/lw+XcWGG0MvnPxC2H4BIOmMRv2ORKAnO9zIKFNdX0y4jNtRjpe5mM2XM7fAgglA0&#13;&#10;ZUrgPzB7EfobDBWqb73BAgFlOv7lMMPeq85hvGof+3t6+09v4uW477TmFrL3Ks9OYoMwZ5lQ33m6&#13;&#10;uU1UC4fQsyrjyse7wX1hCBBhqEIQgw9CEP5PoxxGK9JeckRfP7uPrEL1UTq3A8VjF8ZYmCODxVEI&#13;&#10;UDIoEITimEidjb/SIpQw6frmO+j3ao+CJb5A3HkIDSp2k9nH0izUBkfgdPvKQBSKOyX4Z7H9uFkb&#13;&#10;6Q+SNm/MoSIn7s4jqOJQec4tCFozYKbi4XMGY7zdimQ4NDzcMNcNr2jZUVSjXftFVtNtlr/R9Yda&#13;&#10;QFzMcWJ3Pvwe8VNTHPXeHVRVpt8yjyLBkfWOCh8JXFbZiADBYNBL7x1AqF5IvCGDTGqMZya15l+x&#13;&#10;apd9sae0S32b3VrgfmBkEouqvxCvVlCvf5jsyZMYggteOYixYRw9Olw+2j0F8xk5UsP4gDzA1T4i&#13;&#10;oyPJWEi122HPiZElL5afEQF63nHiIZQWyv3vEBhRXg3NBlx+Ii4KNRqBSI+FLGkFmoOZmlRjsXEd&#13;&#10;DllIMXl6w3EeqO7gQWj8A39oBmzC+CMSL46ygsbuqRdZLothkBd6jAocN7e8debFmvFV8QGEtlDX&#13;&#10;yTjB1S+AmMY8an4+Ztp4wxhfShEHs38SvCGjA6q4S0LMXB81GzC94PbaWVcZuaO+fEFEFF0rp+sO&#13;&#10;Dm9D9cRtY+qAfL/UZBgwEcdCErYg4pK8eYaxD/5D0KWVDfmOM1Dc1U5n3jvMviV3gbg9JvMO0dbs&#13;&#10;WXAUalPe/ehD2hUCB5gX1gd/pAeiB1fKB0D7w7szz8UE7ntO4Q6h8y+qYdXPdmeGUxvofMb6TPSM&#13;&#10;Uv8AyLOZ4oL8UmjCnfZbjcQhHkwj2ce5UhsgmcuYECOgy6pJj2QU2mx49yMAC/JCdhAl9cWKAv1h&#13;&#10;QIG8KHya+IqoaUnIxEhQM5gW5SkhUSJf+IrQcEwjEsHP2o6ZMktmEQTWZQBIqiFEQDS60bme6Jjl&#13;&#10;cAlhtlS3Sbdg2nxKpVZOTXHFTHCBPr3dIjaloPh9IIRTal+Z4ldXnvBRWb4lHoaPSo5y8Ltb7efv&#13;&#10;HlvIfIOgIln2mMfJAAVvR3KhzmQKy0Qda09qj0yhqN7z43LCbkzwv+QyfXD8w5KTq1LbuMtZfmKR&#13;&#10;s9HMAcCzOJjC285SrYDR+SAUCaDDXDQwrcFbugihWLlDcuFENmS6uGCzwHEckqwXUvkaGup0QyNA&#13;&#10;eXn6+kqa6wKCXQbCIYnaLpl3OUooDe9REq2JxM5uGeTqVWvMKBho2faVlmCmmppU9BPvB4TdMmZ5&#13;&#10;Lw2fpGudhV0S8FPNIexGWE4pP7jabTqzFMaTLqGsxcfaIQry/uLVWsVdkcYALsy9UfxjtGbdM/bU&#13;&#10;DXzIYXMNFeUrA8TFVLKODizR5ZTao2nL1ffiXpVF1VV7SlI4Thh5/wDmA7IcnpkxUNXzO1znvDMT&#13;&#10;oqIE5nENdu0q9Tgl22NQWOCVdYX0h6BD1PMFHcFh4Q7PrDsfmX6xflPkljuGf9Es4+yz/oI9aVP+&#13;&#10;Utx+jzEOHuolN3yfiV3vZHP8BHq+C4qbgKwq7ImYRZixVoP6fvMBc1HkplWS9VxcPCLudkyXBydY&#13;&#10;s2/MVFbCooqBrM95DaLuCsrTFqplZ0vj8wQWWb1KROGcRuyDxsP3lL5jOlAflLT2ai1kRk5lpJ2I&#13;&#10;pzNNhJyt12UllzKQTb89dTJQt1kPlbmYWqyT3ZZQ1QcnYODqxoEMaNP1e7FjxyWXx0IFgU9IT1IQ&#13;&#10;WxEyMVKRaV3jJmJVq4nlcE0AznCuB2xczuprxF8kGzTXZjSglqy3VPU1iGiB0qKjs4uKv93sU/Mu&#13;&#10;9hFIqFOKHZxcR2Lipy54v5IVsFd9vNy8HOhXTFll9Y5S4OIisaaiOT01CruKeYyBURRhMt66I2yG&#13;&#10;5ykFHusdn9uZF8QUdobkzPYSyHQYFi3CYNZawS8SZgINcyMjbqNeA4tEAiN0xGpfAQMQOpxGQUHJ&#13;&#10;qPKA6XC4KOkHbBYrDcoJZyMe0ylF7IKb0xa6lg67Igjp2TFlw7le0vI+kAMrtbV2OIxP8ZP1GWbN&#13;&#10;cqF+WrmZ1u7D21ng6wYcUC6+IXIrlhXfoRWQ468w9K/jX8+JX8wuNHecw0VuJR2lRsxK6QbriJmc&#13;&#10;1Mwh1g8kR4LBehccop64+x6jj0GEIQhD1PT2lHSUd4a2zPVPL6TPb4ijgnsj2SnRlOqezKHf5gGg&#13;&#10;0Xymksu1LWbFOVxBtNUMgekVbCbpTED5umV4Sg43qatm+Zj0tz0l8n3FCiqaHmOF5ReYZ7oLUDDc&#13;&#10;xbxKy3dfeW7xmLG4oFw8TBLy8RymmWmLMg8wN4pvLQ45g/sWcouhftvtKMwVltONzBKM0QEawtUW&#13;&#10;qmv9US3QXMs4B3/7PvZteq8sIQWvmDb24dCVlKzEsAZYuGA9to8wkH36TKh4WkqkDXZR2/WKEBmU&#13;&#10;4HiYZsXqyIfWA+CQ5Xin73wYlAqIFzBZaYAtYd/0DQcfUIjgjVdBj7sbwh/T0dZQEjiENDZqC6br&#13;&#10;1G4HiZVUcIKmAH2hvNa46xsFh2QfViIqHghz2nBdgVLzwd6hD6OCs1AAcwsuXDax6DUBLPiJRWoV&#13;&#10;zaPfWY0GMWxh7RanKxamgCC+9x0jb2YHJcwW1tljDY7HmLUCbNRyhWh+0saUq3bvMwCweHt+8QVc&#13;&#10;sIHVcTb92Kx8MVtc8xqEb5jSmaJa7xqK0VVq5eMA8UQoXFVOe8pi6OsrlPMa94VFU1eg751MCgsG&#13;&#10;7WuX1zMzP/xGEI1WJ7xeI5oK9OLZpLNcSglYGLXiBKQm0KvW3yJOUuHVfb0IQIQhCEHEIbhD+WYx&#13;&#10;cTEc6fmMsleiq3sHTrBpFOd+I7wwsV0n6xJWpSoGt56uYCCI4LZewBZ4OsP0pAfEd48B+swKA6tU&#13;&#10;XpDKY58So+ut2sqhzSsxBmksb+ZUuEp5juBTCG0KKim6ic/gsadDwxFbhbT4mJ74W1jcVUaGV0RS&#13;&#10;9OpQmVrR2RtQIMcip2blm2lUFwkcClcgHKdIapByYt2Pdbxz7Sgk9F5Xq94VPYYHN4KcCWdL6yho&#13;&#10;Vs+HrHPpECttwzO1bXE93rskONFGx1Pd3AB3BZwYIgIvBQwPquG6DSPNOD5mLWy15Zq0Npso4gs8&#13;&#10;+Kulv1uNAu4LBIIDxTLxbHkfSDZu8r7R3DXuiOjamiJBaCZBLcOQgoAgLT6S1slgEuZiTsP+kvKq&#13;&#10;G+nTxuY75AC4wcQDui+lfWxwYUibEpmVE92VjAbP4gQwDoaO0pSlpb+kzs3gPySvBUwnMOkU1mW4&#13;&#10;gKrmW1BWd6g0TV1J07xRzm2DhOT3jVK8yxRsVpyABLqgZWyH6Y31mFpYcYiOiocOpYvfZgCpY4SD&#13;&#10;De4eJ8tKr3xr2ixA0LauLXRq4g2altMnzAq0LacD/cMyoHeA9Zm/X2men/jxPEz6XUMs27ehU0xq&#13;&#10;d4aCAvtNyu895ziFaifaDNsVdAvrB9YlK9X+vqQhCEIBCEP/ABuLFj4mOYluZQ5jXX6RsMh+EqII&#13;&#10;reJVBj7y+ua+z6xz5C0egB04+8XTgDTa+Ye644MvJ1yBAKw1npfc/qKblN0OH8SsFtQ1hUK6rHP3&#13;&#10;jHFdeIBRGm3eUS5bNSs+nfdf8Ym9/SN9pgnBLgXaWXdmYKhcuSiOyFGAokTlmvk4uYvH82LhrdiS&#13;&#10;hVaRa2wXzh+5TWAc+0Klsp3ys0crUoLOZGiosmlEMoA3ioqWWCnZE3djKb6q7NMVKjQD5mYRva4h&#13;&#10;jgg64CtzRdybCHERiZ0SvKb8woKucXxChGYZU9pmabgw4buKJs/NT8xIr5uKqjxSZ6l4JU4V6wi6&#13;&#10;l2amJvAxQYgrL1iOvKZdTDxoU2ysHANXcuvG1wdSPvLoGIBGWGG2DgmiOqRKFwQ1TH2lpCgWgGvJ&#13;&#10;DgIXXUG4iQW10Jm0avHK4jypcao6/aVwWGKjeszL1RvsyvOPKZQyd48LBybfmAVWYBRjOc/SIp1Y&#13;&#10;Vi5VSXV5lSuGRF3uVlWTvCeEe0DSmP0ludThZ90xlo5S0UU56+Y/mHVl5i7LSmJ54TnK7JRK7fwr&#13;&#10;uyu74nv9J7z3J8T4me3o+09p7ensz2+kv9qJCXUN9p316K4Z2qcwzG+ZnUL5MwLihtnduK00ofdm&#13;&#10;w6KeQr+r1IehCEITmHoeh/FjH0SMYsGoKBhrkUnyEphHs1K0Y7dJ5IowOVlzlahNrXMYaKg+8pKp&#13;&#10;r3/qVAhCmEiMh0hh/uZWnZHdM0WnCK6t8DmOtqCV25lJZawDKftSjx9Q6e0YxV3MRXTUteYxLqqK&#13;&#10;vQi7mUvB0tuO6qmFsoBF9cawcwhOZG0hlbn9xDbazP5feU1jWe8Vg7RQXwbfaUFgdP0P7gPZBRad&#13;&#10;y7DHDcVc4y5zFhdWtnoHmO9rQtDNXzpO7qMAQrQkbcoch7BWurFD13+hHfF0ipWF8xHTRHR5B+YB&#13;&#10;Heumjy9NEupavdlOz/IyhnzH3czQ0oURMZJieAh1tl+Florf3iaS/VBYOLq4KjsyI3AKwX2idBOp&#13;&#10;LYVbMRgANXKmzjmMW26JeZC9g7HeX1axDJznvq4hnh1XRgKTVQ+huEOoohwQFojjqBRWUhEVq9Av&#13;&#10;EGolSxtrrkrtByiG6TL3jylHggN9ABwfllVXIuBdgotraxuYOWMb33lIqh4JSXSviI1aX0gxk7Q5&#13;&#10;mPHQCMtTvoQbRYoxOkWRGo+YwFTsQ0oju4zZ5+YbAkadIUkHGDs+4l+PUfSvX49c/wDpfmWxpVKv&#13;&#10;nmBnMOsu8/SLLm7bzHtK68y8+hgojl7y2MosNf3h+Wyr9W/V6kIQfQ9CHof+DH0YxvnB9Yn6xJxA&#13;&#10;KVYVdHMDkMCICKq7yxRUI7SJiS9EKFdxsDalcXHfo2coaZfQpD9HIg0UCaKltGi7i84bTlXUKKbw&#13;&#10;PWMYxUveFngyG4AQFiFANO3pCjV7rLXU3bXiKcSZJ1DyXcpWBTgiYpwvSjmHW9ADL4hoAJQT3K0f&#13;&#10;uYJWXNv+B9YJ5AfOHP2hTZlWWarb/UecpCIPJz9kHy1RULwkILdQMK246Zx1qMKtSo7yXzXxAx2j&#13;&#10;tty8GvmER2zZk6kMjgFTB5gsTmhX97hlju1vHa9I4Vx2MNI9n5im2BX1eb5x0jchMFEXHzqUvWCn&#13;&#10;kfVKRobiHBqiYKdeUNxw8EwbqxsjE9VRcKWwxw5JdFzqCNII4XpbYbtpdY/rcLydVz+38viEaFB0&#13;&#10;mB8P7Y2XMy1NoNmYnadxMvcRVaRr4FQsJgN1lA+MxCZ7mRWDGub/ABDcRbdLhRWloA5go1YtaqZm&#13;&#10;dco44mKly+Jq16CIAwrkl7SrmcXWF0kowroRUM212SGgcZYSwkvsQC5S8kqQ092Y7p5lehaOsFLj&#13;&#10;OfYuLXOSHtxG3I9ooc15JcV9D5nuSu9e0r9H+ynr9JT2lL0+ZT0+szWp7T2mIa6THSY7zHeY6sru&#13;&#10;yu89yWPaDmWcwvQYjR6bmpmZQ4eYX6NU8QOc2OoPzHn3lV7H5nPoeh6k94XC4Pb0xMenMvPox9F7&#13;&#10;RnePaMT0Y3IPjJ+Ymv2yoy6pmCDAyl8y9Y26RVgOjKcMLl6E24DTmV8U0DhlohFEJh/2UKZVYsHa&#13;&#10;tWrhhnsAdfeNaK8RjGfQo2Or3lC1i7uWmcl00uriY2A9byYeNeWV1wOmm3PXp0yzPNFQRTB/kxDq&#13;&#10;Vheh7EGSZW0fu5mWYvCAvNg/EZpvgx2oEe7ca7QZEeEZwx0goKhdIc03l7OIRO0uEjCtbOzBYAKb&#13;&#10;vKcfGIpqrQCoAjZXd2geNKTc8UWwypVj7DctR/R/t0YcZUj+P0jpsBVHjJZ9o1heioHyOfvHeEZ1&#13;&#10;AVt27mCclTi64iotAocgauFJqjK82OesLRFyMH3D1lkBy+kqC4l62MpACozRMGYNQL2iCZvEZkK4&#13;&#10;OpnRPOxfI9BzXTfSEioCgMADXYDjg7sK2Jy8OT2/yAmSnTD5Hr8MdjwxqI8QLDxLk1DckJNbBQFq&#13;&#10;xA+F595gLBob5EKibTY5LQ3EK270QJrUoxgUQSi1Qua9pYqWLE3AF4gchMCXy/bzMKl6viPEH2bm&#13;&#10;CDNb6sfizkYlRZ5CKhyeIi5WO/EO8QOYiCb0ExMqMCHQwGvEEDlp0DlhFsAK/sgvSfAfzMdh7R5v&#13;&#10;kS3Py483ynPv7YdV/CC9D7TXV85R1+Eo6veP1lPc+Zk5+UrueyV1fZP7lf4or0+SPI15Gf8AUgjw&#13;&#10;+ZXpx6LmXiOCXRPtOl8QSybcR6Q16GpYWvE8oX3m87Zfb9K9SDCEGEIPpc8kxc95m9y2X2ntMJzG&#13;&#10;9aJjillPmNnWMcz3nUel5Cz6kFbufH/ZmAu1CnQza9oGLh2gXD98Z3IreF4DvGpWktWQo2QsdRzF&#13;&#10;BUw3/ce3U7Rwc/SATkB2rEjEiRajYtz8fiJQaDHlwRoAQrhhyO7ir1qAQrGxNjJxnnfiC4Kwm1i3&#13;&#10;ruZtsCtyKXu7c3Bg4kG1TiHgeIVolwNN1gxDOFBWHEOeNh0ztX4owjZgzAe7hDgaNasviOdmAy18&#13;&#10;57wQVfKslYXd/wDYGYlnK8JyYgYMqAjd3Q/txikRWoLx71GFrq6OqyhWjQU4u/MOlrBdlXiNcCBQ&#13;&#10;8v2D5mPvqjqsRaokAtvzxHdfIYPhgabS4+6jXbmG50vbojRTlQR4hGrx1E94JVSy3bvli8Yo1rOj&#13;&#10;bFWO3VOvXB1hEbLaubfzn5fEvi98fv5zxAqUXo4qv33ZTC3CxVwL16xTQXIzK5piVETjGdsuO9u2&#13;&#10;CcUdWHyFUQbaUJhbAmsrb48Q8zguzDVe1wM6ox5WXvdr/kcjuM7l4F1KhsI7OIxy2RWYUZA1cXUw&#13;&#10;6UwFAUw0xy7Y6ESQcMW1bzLjKozKUAZzCHLwOx1h+cKAo3R8YijVJ8xLIqaqCmRT3/1HrPCXKuB8&#13;&#10;Tqew/wCxDs9xG2/d/wAx5fcJ+Z2x8/3LtHxPge8Ja99P6J2b5SDonz/VYjs9wfifsZ9yWf6/9zSF&#13;&#10;8D9mJaZ3b+IIxD9eJ1k+SQYx8/8AsNly87iyw6zouG5UdbnHMutS7YQh16xbvePiDd7RuBaudjj+&#13;&#10;h6noQhmEK4g9oX0gw/8AFBJlgsYjyX3JUYx8xXtLUsgGn2bj8RaDkzFKy0E7QMAMCIC2rnw4JcFg&#13;&#10;h4HUs0pdU/eVKOohIvSszmZsdG33ftEjGMY6nQS1/f8AuEWZ+AH+ynlzSAADTq2yM29lHcEbg3od&#13;&#10;je8/aWTuyI8Htm5rxJy1dm76e0a9Cn9AeZbGnUIS9n+0NCWWNJfEIFr8PrMgK4RC76RjGswy3j6o&#13;&#10;ALr3ISxwAt2MjbHAyxVEVwmTVRMgLOOmuq4u5RDzYK3sXOj5dwVmG9AXA+8ybKFiV7Mve3wwyNTa&#13;&#10;0eCWqVJ6YHL2CpnFIiNIrFQZQ6XtfkiEw4KV0GvfiM6OgJ0BVH9zN0QlbKq+0TO4lmsItZfaFn5A&#13;&#10;3632l8wAU+HodPnpHIgVn6f18Gdsev8A1/z8Hdhas4/fb8GJiOjhx+/pFACrHIsayDuTR2O0sOAa&#13;&#10;Po9o8TiPPcmD8TF954CmCmIRAa3BQLVHKhICBQoXRk39IzHTdEUNHHPvLgVAdR0BFly78naENC6y&#13;&#10;oxRO7C4egXzSwU0dgXK/aLxLdRSmHZhGqDW73GABsm2M95RVnoYXKQRcBiPUNOUZmos3bysTpAV3&#13;&#10;GkRYp5lno9yX0nlS/wDmyzreUhnT8U7N+MzDl8S3oxRyHo3UL8j3smXTw22L4ZX+gJhxeBldvknt&#13;&#10;+WUn9BL8njOi3kTKYP2lf4NQBsB4nvVjBpec/mBusTW9RrrOLi/M7wKJ1nTrcdwxAwsNeJdspIzS&#13;&#10;92o5Q2NHlneYH1g7MD6fyD1ITmEIetSn+CUaF1vUR1D3bjRzSXXFRS+JRWyJcR6X5lP6Tdy9jg7u&#13;&#10;JX6WvdAFZ5aqH3ESo74g5mFNBcQAxXFbiTsGxOJhrvQdyhvDVu3MRR4tJgQwR0mPrV+hjGOoxJO0&#13;&#10;/abXB6WdfUjZFjPLafW2RXgJxDmZsDQAovTl/wBiGlIrc3NnboF6Z4+0DEDi2fTMyHnZgfmBRNBW&#13;&#10;BKvth80fmBWhxy6CeH6StkpjhQaxAQAOjb+rlDJqohtoi6kFoFMc/MEXM8NdnUTuiAGF7kw/SOFQ&#13;&#10;DhAln3hEB0bzuIRkyqMo56L6x5VArFm9dplgvC0vxmYphYr7QYF6saQpTWWq6dV6xGt/v78eYDKo&#13;&#10;N8QtItFsX4gKVydWBrgd2JGW7DLIMiqfpbiAmdUH5O+69PMBd6dTn9r6EKjX1ll1UAbdwNhbVja4&#13;&#10;abb3jq814j5F2nPvAv8Aua6mnZGuSwLD/THQgVTEFol9JarShVGVYGUGTEqgBdVLyqit2wS0hlay&#13;&#10;/wCR3ZkAxuCK6RcoKzKJvdzpKmXC3JGbYncmB0JRlpgsPqj5HF3Hd5zF6QWxoRU3tFZcvkOeJVRy&#13;&#10;tt9odQv4V9Jfpi2DeHMamPSojkPiW/1SprHuyv8AonavduXzp7lf1EpkXkTX9r+5itPllnT4f9S/&#13;&#10;Imzp8j+5Z+zLxseX/UTz78L1fvUpdC8R/wArE5fPMf7Quo20RIZpHBzBvmamiyXmaLg5l4qGpbzG&#13;&#10;6Ps8w88iXc2TFuy+pEqnqQhD1IQhD+e46zEtuy9SGtvuEzWFSO909IHt2ly7SQ/G4ghbx/NJcsRz&#13;&#10;vkg+lxfH2v6HQ7Q7eF0eaQ+yw6PG48UaqIXdYiK6LxKgLgv7RwWCcjdkYmyucxAxQOY611rdKIjh&#13;&#10;kTWRoad8zRqInP3OnsxsxFjGMchFGnuSqWx3Xk+sYUMY0lS/NVC6RgIPJ4cS6ohCDbJbp0dYy7Ll&#13;&#10;3VLz7bjBQq3Cupd+8yZerpt4pd9vHHSJaIMKQdpX/Z0QvAuLxZ9ahBp1Ww063nETRSPCxzLiM0T7&#13;&#10;h7Qq3ZqxET7+ZjRZXcv9eJlGQy3HA0pFKBsp7KPaJQEdxh+03JBe/NTneusS8Gb69lnLyvLMoAeQ&#13;&#10;f6i60vhKDBg11pjisUW5Uxg3Ksw0/wCNygr0Fg9oYoz06Sl6xRh5MroEIXFg93u7e3jfgtirscGP&#13;&#10;gesfBb9d/wDf86Sn4Qho3qKAgS1WgI7QsG4Ofbo95T6sQwCzxv8AM4VA2a/o/SBYWc3s7JDyCpEs&#13;&#10;YqTdqc/5hckuG4opQ5WUbJzKzY3DDIGF6ggu776mhKQMmVby8zgwCx0glg1S9iDEydG2O0SnmFgr&#13;&#10;AKAKK3EBAvW4JsYaVuBpalDdDHMMSD/UaFLbCuyMcV7ixBh2zEGcFnvKUQ5LIV1tjBkxffiZ/i/x&#13;&#10;957zMzPaUdJR0leSe7LWKHYvaf8ADlWivCkya+T/AHMXuIvEyqoVHW5zOuY7zGlMV6VUMZg5qOyJ&#13;&#10;2YP1IUV4vpK6c/f9TiEIQ9SHmHofydSsy0G6tjctPURL5ZzhfeU8BirP319ZdB9pS+g9vmWLLlS1&#13;&#10;e6xrNf0nmXzGbjUVclj8JnbNocpfWETMCwggDaQsYVGd8G3rCDeiOtKHjq7ry1XzGhckBRx2lcah&#13;&#10;ofeHhXNY6BcPfmNGNx9L/JoOK+ssHWlTc9VDRTn73HKjRCkij2i4C4o4MPPd3lIUggkBx5jtnAg/&#13;&#10;Ms6bAX7mYXqW25nKjvL+ZToWSW0Q1TbuIHvZLwq6BvPeINkdYmxOnchZVcp7hiAKu0FzVzX7mAgT&#13;&#10;dZqD7sobfRTjueLlm1kJkWWTkvL8cypIUJdAplMDuiYAoL7Fr3ZSh678H25zLrtFahDyGKyLTXb9&#13;&#10;uNapvtyx4pvyxlpKhls3ftMDrWqZSZZ7W5TMM3b+DvMxJDMHdyvf8S0JGsF4dfMtLSs7jrfjXwTB&#13;&#10;Gf39+sc7+stqJ1HxQz8GU8tfHmWcJaDFBiYoF0irIQDo2CagCkOEAFWOpcyxXn+n+oGAgaRIJDG1&#13;&#10;IBkrjLgagGoXBW3kOcV+kDoJTlSjfXmM1LvYrDiDdA3WekqgzZ6gy3rPmCe0xJsJSwt+Yyu33mjj&#13;&#10;OsygTrcuoUQla4g5jjnLAQD0jbepiYcHmNGgI5t/5AAUK9Cm3OSV0inume0z0GZePrHxL7emJjqS&#13;&#10;v/YzcxKi1ylzjvD7R1Oese76FPpUH6+pAC8UhC/a5s+leh6jCEIegw9Q6xIFlqCO4agEw7U8Xn6R&#13;&#10;l9l/G1GAZ5C/m0sszwgfBiAvJ6rcBo9iK6itTL4mCG4WlFwaRl2yqDR8VT+ICXTeI6Bg30TA6S2k&#13;&#10;szysQVxK0NHSClBkM/e+eIWKsFtdXqzI0BIdG1fJCWXaMLnHZmdweJhDEAIdM5+seKbla/mBVyb7&#13;&#10;kf1NjX6A5hK4NPXOJV5fOZnZFFDJV4/MVrrgIZLA8f7Gx+gq21l2MMJe2ii9GbTFsdADZd+FiUMK&#13;&#10;v+6Fd2gWcc09vTcKqmqRl9c8HT1lFFl0ln/ULoetFt0bXmElDXA1LoybOsePNvJi5RKPaHJXFNo5&#13;&#10;efmjEd8SwrwDjLACyW5O9XfZ89oUrY7S2aeT9Ji2Amrdvdgd267QiZWim6j9IXRZ+/oxrRI50O18&#13;&#10;6l7O7Q1W/wCsqeqofj9+IiVVAWvgj80JZVnHUWrU6keOkql9sTFXC6aPncpaLtLPd+JZbqq91Nn1&#13;&#10;gUzuwGVyfSZIkeY0fvE0JhfkvPtf2iBaqYBZmVsUdCByxLv4hVGksOjOfQhWMiHH+4djaMMMh4zI&#13;&#10;HAF5lADOalVWHHeFWMovNWrEr0RLvPSOSjn7XOlKtRI9e4pbTbVEKxuM8RQ1mKuxlhC7LEMkyywg&#13;&#10;4NsW6h4nB1mMVxu4NxGL69ZQo4ELBG7+/wAxLILU2HtKJUqU1zM9Zn0t9faY6env/wCZp7S9wRJx&#13;&#10;MXUDpXpzL6scuKgwmMy4wv5r9ZRf1J4Qsdz2mIZ6zxMy+ss7QqA94V3IefQYepJJapeVj6kjoUq1&#13;&#10;qu1lIOKjdiltibmSLcHrF63vt3hZjJL0pcbKmY6RE8i9xIFg08R8gmZruESlTtuGinWyAA8IyX2h&#13;&#10;3MYGny/Epo2gUBDUIVTUWZqPxcI9kk7OQ/SZBpJehnEqWEQjhlA17klLq5mhjJ16EeWcQGvEBHab&#13;&#10;aG3PDCFyYOazhhbuBnFJ7CjrAgBwKU01mITVyjC1KItzMVT5Ysi2I01JgVqKGvc1S6oTIZzMWzGw&#13;&#10;O3DnJu+Yp70227VsKDAk0ULR7mU66mNVWqBp7YqHdU/5Pci7lQqZycb7RjcXXdjQHNrfiAjyOsFQ&#13;&#10;BBqmDhYi6YD9uEggZdjUV4uyymNAzW9vybg2UByB1B6/mHNyFjbu9Hia+M0z0JrB8SlaW/aCq4mN&#13;&#10;VBqBudx9z8/3OboJyuvjv07y0Cq2Yr9QlLIwdAgd++IrWA5eIonyjTEkOBaZgAu8za2LHqXiKo1Q&#13;&#10;szLrMGMQ5R5Op3hHk7RkklYd8W9sxSKN7gD9jNRXpRX7EcWgptxSZcPnX6/dQGfsvpURagauY6yk&#13;&#10;fq5eqJkV5rGNpbu7gpVNwQrTg3K1938SqAQKO0Mmm3Qf3CrMfMdF7S6EZrtKpeDjcRiFeCv/AHr/&#13;&#10;AMfaXDLSzGpeOrL/AOwEXtLpuP0ly4vSrI67gJWblSqdR+jHf8i+GC80+0vkPbEL9L7MPb4JA4ew&#13;&#10;JWz8VzuJ9Ir5GHiGeIOrmroWD7vxBKLiW+CGDMOY1o+m5T3A0y2djBkmUGe8IUoJaxGbrqio4uU6&#13;&#10;ameNGYxVZXQOWaSoopHdNsNIh29hcDcOgcPa7kB2JWwl2TNNcEHKVFo27jbUtPSyrnkKgO8sp00w&#13;&#10;YwcnMcguzZ5MfaVOYzOeXxNanH9DzMD8ihrELjcCF6VCsWgoGrX0iNI1lr6yzHMoCU00QaulIfoW&#13;&#10;oWA2Uu5jlbLJOOsAA2+XkhbABUN5de/7UsBrYpLVJLzgFUbOd7hXQUTStJ8LBZlEPJ/CSV9qjatZ&#13;&#10;gX0RFtLL8LKT0QIxg2PYx7wiC2aa3NphgcvHz95UrxQu3t9JZgw+qgtgLALYFVPkgq7gwmU2uuT7&#13;&#10;zwoI5zFuAUBzFzT3OZzXyIrdyhsP39/cRdEe12Q5PpKzeTyvVYOW7GoxcBbAyoNjl3/eMyq3rV/T&#13;&#10;2he6jgJyUr7R2wNGFYMqo3h/4yw0uEG02S5G+SMM8wcdT2hPrpwjTrCVVEhABvVbe3aAwNJE0C4b&#13;&#10;XB+WFywxfXidoBDyb+8qpMtkEkwuWCtStQzDG6QtF75i3lYQer1ekwmzj+4dzuC25UevFkOdadV6&#13;&#10;savqmcB73Wz4uA2nsN14IfrTKKU79yPpUr+ef4+3pn1r09/TF5hqLiXWZeGLVSyose11FuDBSoMx&#13;&#10;RmVC2B9GedL2S59B/SP8j0IeIeUldyHZIUZb85+8NB9oJr2GMgo+FRs+v+EfaPCzIrhfQdUyIsWo&#13;&#10;ZZxOZcZvDDcGRzedfEyUaB0isEClYAtXiEQbnpzr5Yq6XaXBxprLq1XeJQ9V7gv6p9rgIRJZXMyE&#13;&#10;588RAvKSQO7ARczhNRFggzaacxG93XMSnjj0u8J3WIPFxg1F7m1wk71W9YB3mA7K1AnRRVZkTMKj&#13;&#10;igjQ1jwQ913y+7V4bj+M3UNa6XzKEWIljUo2BmBlnRZcAGwmQjWlDRjJgB0b7DtYvxFOGai5sfZa&#13;&#10;iqyoUvNLPaXIAKUC9F8ufAx0wDUXyIPmnfMOBUiBomOCn5hsbJFlW9dOLOIk4mFOTb8yzRoZM+5+&#13;&#10;YS7Phvt9viVrV07dai2qG1cQ6qfEOfnPtAhRpbCjpvkg+0ItW1+ZSfgQWECptaiQxVQfrmMrfc2F&#13;&#10;X8fv5sB2NJ++/wCY5USMNIw6yGRp7v8AUdQJhQ0Hb96Qh4yuJS421ua+DSjt+/mM7eN1m3fv+8Rp&#13;&#10;cm2O8AtjoqHwVaDtua9+bdd3vC9wQcIpt0mKJ75qBm7JZVVV1e9Qri1XcDX9S0zKS5d3fSNcA7lm&#13;&#10;dtuWORddUKVptji0/ghuVJOUFo9Q5JRQEG+txBSZ4Yhao0VftGtmK88EViY6pWf1irySxFuhzAy4&#13;&#10;6/TRAwloMRjzcEYN9aw76tuA57I4CpQGrPFyn3DHeagEtWJYnJM//Pa1UwY3NMvM24nNLNs49CCY&#13;&#10;l5hDwTN9iFHWUjwTORu/Q9D0IQhC4eh5izuY5Bmhyieqx9TMhVpy9ZvDxFomluFCWOJcLRFg0RzY&#13;&#10;+pFiZsUxwucS35i1KO8cMVmq0Zpt7vOPtcwTCoRijzS1JVT1IzM3gZliNnXlQH4jyswdnf23C7Bq&#13;&#10;n3kDLYyVqIFlihtH4RjXVCZ3kagyrm0EunSmfkfaLTXAHLo1ENkR+BLP9Fd9IMm1QXI8Hs/SC0s1&#13;&#10;1WoWdWYl8IXpTw84e7F/1qHSwpwj56MKnq2vIiZGRzzDbXwgUogfdPWJQJSkAyDwwOlbQUHr0Hk4&#13;&#10;j+N+QzgO4a7w/DkxSEeLorX3LTVhgLb8hzzmbCJjBS2ur+gid0NJk2o1j9zFItWw+v4ZqOMlen6x&#13;&#10;KAoFGZe7ABJo6Ih4mgrRKqqhi+n7X1gW57C2MGdeSj3lakimmKitG8myVQZ1z+/uPEEoG/vKdK3n&#13;&#10;D6THhOP0xE3mOjq9JatLNsEgA0Ev6wl2xP393BIF8/FtfGYCUtTBa+ZSjSvkgAWofp+8sZopWmpV&#13;&#10;IbRgIMZVmGqarQP4hzpzXo7Ni76RZFqbQepgH6wE2mw1vp5VvxUJ40uR4ie0zQzQqr8sMIiaiuLV&#13;&#10;reCIt9eMJKJ3vCOQY9rgSw7qG/dqKPUd3FeT4mHs9HtKHkdWkQs0jTBKQXmYja0ERVs9OktWB2A8&#13;&#10;sYojpr4D8wBk3uVHyGCBwApiS0yPK4SwpAzhfBx/jDBZLXeer+ILoBZltvnunWWNby9nSJn1v+R/&#13;&#10;Lj0z6fP8F+Zdk4ivzKp3ByEbusTxmVvpCjmLjj0OI9JaPgv0JoGieWP3PTn0uHoQhBzCEPQrjf2h&#13;&#10;Hy8gex9S/EdXNyrSOnuTWHmX6vzHpuaIwZibofSgS1brSU/DPcf5L4R2C7OvKLcab5LgC5o0t53c&#13;&#10;oyejrbkt5CoX1rNF9yU5CrRybVdNkpYgV+UUKy66ZbJu13xDIPd2OGUV7i0D7wWDjNksSxwdiIA0&#13;&#10;5HvUUwoB+5+Y4A3juX9J6nMfNAXqzh7REBcV5N31lmSoqu0AIttoG4W136sWUy7qIJxQvKVfs17S&#13;&#10;7OOwEyA94PYdSWbwA1qEXrxWl0icA+Tgi5zvK76m8i+0uLygAsDbxYdNwYQ8D5cUrzFCREyDZXTc&#13;&#10;f27FXA38ksaigPn8zFUurn/XSYsg7QFCl85lvgCngv7+YLVhpc+YBovBBanR0IWOhHTw/wBRbjaa&#13;&#10;HV/f3EIAAcAXHFRK4g27A563DICS6uFNATWj3eYI0Eh2g3RVHdxLCWXuv8iAlstWPQXRd13/AHfi&#13;&#10;D78ERy8dUWjkMECdU4IMZbiyG0HZ3jtT2jTg8Xv4j62HDwbr7ky1TZe+YNlHbnP/AGI/lpUjNLa6&#13;&#10;ZrtDwhBqrNujs9yFVmkty4rMUwneOsMJ3Di81+IQ953gVg2iKw19YiJCW3EdwVr7sdoDnUQ0EVar&#13;&#10;gtlBV4N93+oCIOCiVUPNLmpemXYCVWl8e0XxDqYO6P3ZLW5eDbx+8k688HNn78S8Wo0zWcj28csD&#13;&#10;cVb7f7lgXfMTvMdZXeUynpH/AMOf5c+jOJoEGyOJ3cxwY3C+sKHMdZllwQzmLMCuZerjWixreBWW&#13;&#10;oXC1cu6YH1nPrcuED0IehD0IZYQ7BKPl9ViuUJu7xMya+jr0sKdU+kp6Sql+jV8TMuCvOX9TbZMp&#13;&#10;EBVXgaYC11vaHbCSLWZ5vn6S50bm1triX4BAW85t2/2GQyQ6ErcCEo4E7kALaZuZYA8EMA4MKg0h&#13;&#10;CxzHR/pGDCpXWNb9GmdoEtQ3YlGKTI8dyP0yxrsKGvvGuVa5va8SgVHa9WZIklcOcKOA7I/Sdh4B&#13;&#10;k9hftEJWRAij1c/VKY6yHAwvun1gFcKxghRtGqIo5JAvqhTxZDauGs1Dp8+bji4QSqoyZM9oV3Kh&#13;&#10;YYWzRaMXtOiEHNm6vjmJR56vkleq1UO+1wUVzv8AMes4F+h6xVI8A1L0BXKu4IW2UizKBF9x+/7B&#13;&#10;ahQUFhleZY4MRaaw8QEMbdA/f3MrdA0HBFSeBg27GK8v7+IgX+/v9Q8MMB1Wbg2dO3aJpv65/f7l&#13;&#10;CMryFH41LoMMlct9Iko6ZySjIWqny6P6jOue+hOjr9IsQijklZ9iAAFhD5fvaaukF9qPuRIULvGm&#13;&#10;tfYhlXYOX9pl5jHLJermYoVR2L/0m5zbqwy68ysaiat4Qn0+0wkUG7JS4tHIvNtwLlcbOhcE3Sxp&#13;&#10;8ou5htCsftShdlhOE3+Y7LHVF35joA7KFq9JWL2+X/UrRDt5fLzH5QuolBxmf5UAUTPI7d2OM6NE&#13;&#10;6dP0gstLLt63X7pgEeyZQp189PaEDvgCYpiuN5x7dJmDLXb4ydMy8G6Jgu7Nntz3ghihSGPnUtAU&#13;&#10;iWJGKmO893+Sy5jrGnk9Kmef5Lsx3DceZ5iAKtriEqZFY0ze4uOZm8QfEIqFmpxmAnkH92UaiLOz&#13;&#10;P3/kQuCwrrCEPEIQicV8MMfWo+BYj1XM+CWq9kreazKtVBxqZqpzPGBS8GHSb1EjCKYKl+C9r3VY&#13;&#10;kch7RmWUe8HWnVSxFsxy7OPg9pQBcwVzjbOckE4vGWTlzOCY+5FyzRLmjScQwKZ3csRY0kK1/agZ&#13;&#10;hRgovT9pQcIj33D3zQbOswd5Mitln0h0BVXMm12mhv7kCGxKN7ED9EhELNR14+c/DFRsrbMixvnJ&#13;&#10;rvHoVjA+qGqNRr91D7RCgCWFAXn35hZXnbmI8GapLldm54oAnsLiKNXSuwB3Kv5g2LEKwG7unYh4&#13;&#10;R6zK4HJZYmOIXj+Fw58R68UymvTcqYOPSde6F7owVxAzo1dQWVmWCjLB+h9frHYMLzBQAMFwl81a&#13;&#10;rNTXvtzBuRwS4YVMkUl35jQQVZm4OAk7XBE5LCNRW8QNUL9Qp/feDcHyzfSIRu7Gmfz+I7RFNcBl&#13;&#10;f3zKxiFplnP9Au2+r+fEAAFlN998HfmNmRWmhox9Y6RZYdKXX1lKjVv04ZWDQ0+v9Qsm+s8efaZh&#13;&#10;Kn2P7jKLSjstv5jMIas+h8VMYxQeyo0lMJ5sf1AaN2lrAlBBVARSrRGvkQGV4BKF6ecY+YdiVLyN&#13;&#10;rxzpWClEDZhmzMHWbGX+qYAZJLoYDq9oksbsn9XglFnzBCGjMC21EcalyRTtKLFytYPRP6zHIO5x&#13;&#10;dX9dLIFEtCNH1/eJQAA5Gh5uv3mUdYndX078Huo3ABpbOX948kx2pQEqq47fvWIBiFl32FOfyltl&#13;&#10;zctt4XsVmZE0W8TL8TCbAcUMSpj/AMCUXElSvMz/AKTP/EvufEt6fVLej2ZzmM7rmDmXinMNWzxA&#13;&#10;KSXxMqZuGIdSGccTpMydB9Y28T7T2k/R/mQYeh9YLe4LCBKcxRT3n616SVBpIKFfEUswxsYhWGIf&#13;&#10;aR+sXPSbPoKgg7aoo7RzdkS2qYgFArqUaCjtUbVbai953KuMOCzpHYoiYaAYdKMs1dNfWILLYrkM&#13;&#10;1MK2psvDKeHcMyNr0I/7LkMhtN+rIGOml6xioazpDS83+Cx+eAsxzLQdYY2hr2ggVGhOUINQ2ZGj&#13;&#10;me+T3gMgFNTOMWrY8vT/ACY8BlMexFg5lDj+EZkVJulvoR7iVExDEqbai1DF2K35gNfHzXp2VjLm&#13;&#10;MphIwXoqx5zdvE2cE2ECVinaHMsxNhxAjDWtWn3cu0urO29Ort0g7FXpuB1eGoRy1vHSBSBOhx2/&#13;&#10;e0xvFNkCZmNuJvPH0nTt2yoBn9GZUMnmpdQwlDcvbBR1jAjLVUEVEtGJ0P70lNgW2iL/AH+oVqFk&#13;&#10;3fe4aV0m9UY+h94QkZFOV58VUudnBzwc8X+4g1TwrJ7f3Adwqi+n9xxMKymi3/JnRpXS/wBxKLnq&#13;&#10;6ftk0sDta64+CN13ottf2mNyA/fuRAKVK9rf8+IqhTUnbn6U94F1izHdqG3D/Vj71LoBiOVlM8VI&#13;&#10;2d5QYWlQDYbv2IBsAK07bvN9tYga0WWw0wmLoAmV1CS10sDwK51iWpXkhfAVvfxODqL89V5YxxXU&#13;&#10;aPE6AGCZcxl/8jBTRzFBzjmCmWwBXW8r1/sEIMbLuvnjePJLgLGav2sr4+CGS5HYLzx815g0gGwV&#13;&#10;4fTk4R4Ym4vTijtR1v6neAsEVZrI769uvHEZVOXI4S89WMYUXFm+FwmzwaypqgooxdaPMPAWdK78&#13;&#10;RDf2nuSvHzK/li58fx5nx6MQsnt6UfEv6y8ZmuZxNz38SrguBGl4lKZpSqfr+Mp5yD6fzIQYQhCH&#13;&#10;oyvAZsWZ+p+k1ISZ3KWtgFHMyHoB1gIwtRu0VFtlxgiCYqrMOc3UvCp/ohPS8wFmOIhQArzW37Rd&#13;&#10;FW6V0xCkwfa/txQACzNWRgMzhaKcjP0iLSZJmlczrRoGsB6TEUwb0P8A2YPUQ29Yl9tpmACO4mR/&#13;&#10;dXHMocV1j08peFPrbGOUwG1y/f6R4UHhDkfc+0aTyhFhsf3UECC5hLf1DXaEmYwrYjdSLqOG9YGG&#13;&#10;WS7vJXngO2XvCMAUDqur2iwVKSUr3UBiHX02uyszEHtCwxWi+nUqPyAW7t4bz+TvLWgxLS9EFk3F&#13;&#10;PANB9ImAAFwOICs3MgMUTMVjL4i7BB1i/wB/EKO8xVRpANDHUItbxz4huEOAPEBdW6lIL1I2dCGT&#13;&#10;YxYxf79mXImrm16fveArK0fveOeVIL04+lQwuvmsD7w7MEG6w37s0kyzAYfrsd5j2NUaYv3dEoFs&#13;&#10;77DOLzFiQUTHXBvtTC2QcOv6nxLadKDl5p7Z12lQpDh039g+YJZV6U54/uLAd6+v3jYqge5cNz6Z&#13;&#10;6v8A1PiVdMx0RaftL4ttO+HvkhCyjVXIdpZIGpOOgfuu8AQWdQrZZLaupJLdM/5BAMjS1qPlqoNB&#13;&#10;EF5OUK1aqDbbAt5a394hQcuBj25T3imAlt1UGlTzZrENlw7Gz2OCBWA22YzXf96RAwOjdfL+/eOd&#13;&#10;iwQDe9df68Q/Bg7vJ55608xQRcCpl0NeB7kqpi6KEccdROuzuRzILWsAzrKXfNcMcu3to229VrFY&#13;&#10;IemZ4jXDCuzXS3wxLMgrQox9oTNiWWI3zvEWggsjJO8Q2BJXb/xr0x1/huVysyn3mrxLxqHaXWJb&#13;&#10;HSZj2x6DLVuPeDPaZrvD3jEXkuV9Y/Y9b9eJn0IQhCEfYtl80f3E7K9l2rbFHSYlgR0rukxSLMeL&#13;&#10;g9IZgwS77aIsQRib4lRDykJxgEQwCQWdDMdBtxWhvBn2hnZLcLb79YQu5m80xzE0qoy1dd5moBGB&#13;&#10;xRZKi/eDTxAxEoOrEFOY9CqybDMGt5XVmWcDyQAEgQTOne/ISuQjvHQuI1Gkozd23CX2CH1mu0My&#13;&#10;HaH4wB7gHvk+IRLXkts0nIy1zmAgOlpuPgoTm9QXQcvWUTAEqleKXMzaKAROzpIwYz7IBEAALRNH&#13;&#10;bFZ8wfAWt0Gy+ty2ZX9QE2dbKK79on9HhIfq2cbRBQfO4l6t5mB7z62J5UL0tWvmphZJv2lvLDel&#13;&#10;DpLFO5TVFVM1RtvtM9t3zCg8r/kZm1cHealgZe0+x8fWDiKUHCcr+X5nLqGlfu4l8pozZrL+rjbb&#13;&#10;OK9NfiDbwZGMh8tfEWoKxxgt56VTKOTKSzkWuzzEZ2gNvLj+2Gi2qMbcEFuqN0u3a/vWLMivqdf5&#13;&#10;lFE5sP3ZFoaMh2/4HzLa3oa+P7g2g3Zk1+iMxNKtW6A/H1gGxhFvtBIYKl+U/tjl5AMJvnrgiTDp&#13;&#10;F6zLzeIUUVLMOl9o9QDSjvCsXG76qq9LaMee0X6y3XbaHzn2l+KO6OTq9OsSOUMjK5vPcw+Jg6Hc&#13;&#10;8e0AktfxBmHnrKkVjo2y3M6Hf73mmgdmP9j5pLy1RDAKYddf6lNRm00Ae/HX2gG0Yr1X+658wV5i&#13;&#10;Y1VWPfD8d4KMFyLaSrt66t8PWJ7dhC626/GnJiGzpmhVgUa6FXXLcKOAUH06C5kAt0c0Gr10i0gs&#13;&#10;sJddsyp3FaHG9S4ibWQC5egsWkWjx7QtqiNlN4iA4GVn/wBeJl1KbWXiGu8rv6uu8rSVdRM4lfX0&#13;&#10;KI9ZS8yuOQDoYCKw4olh6v6/wPQYQh6EIQi22H7GX4ix4ei26FafiFENDcXT01QJqZbnhBH1lBgi&#13;&#10;YmTOhSPuCXFyxi56ksGZsl7KUO3D+2DJGsBWTF44lYhiLUx/cSlKIVd8CCsZw6ZB/cRqF1MzE3mG&#13;&#10;2sQpni2EDdCjLMOlUFVh+I0yXyQTXmyBm65BMUE4Fj9YBFTZGErYwHBFVZMJhrvESIs4J9Iadvgh&#13;&#10;7EGibRkQ594XNeg9l8R90IgvHmMqgGxV59g+rKZB61ADF9G6EUvddeJW8jFS0s7VGrekv5A7i/0t&#13;&#10;9oFU5knyxJo2bHg5ijxslFVAl5rELdViNMze2MZaXb7TIWrvHP7j4mAY6HH71iGSeS4j16Q0w2sx&#13;&#10;NmodJYq5DqMVC51sP35lSHZy/vY+ZZG+OE/tSkZA0Ut6nb8MNYNxNnOfmArmQW3X/IxJQFzl4PdY&#13;&#10;eZNy3lwffPeGrlM9F239EMNt3bd8/riFQrA2S1/kkosuRWVN/gPeUlTaPs/tFSKrmn96p8S1L3LH&#13;&#10;7wfWBXcozXH3WCOtGnTf2HzEN3Hvb/kWygXzMBogUOtlQ5yBpkdygxvA3T3b+kaqpYaDT5hFFC7W&#13;&#10;Pn1YzWHJogFJXHJgfX6o6M68MWym5QORUqBZWreQ9/xBCQWD+5QFAZLAQhOzR46zkG3B/ekd/WdW&#13;&#10;5b8wtkmZllSL5yIWh8ws5ESnI9m39uVQ7G9mzHtwVxQwrIQV8nk639bNMFB3dQ1puq618MUv6JQe&#13;&#10;E6l681KqjlbTysZ2vsMeggixlPuluTA0YX5vv8xruApQ/cxxRGnsZ5PzCdCqlZaekXVQorQCAF4N&#13;&#10;6UGZha0N55e8I4L7zPrfVMelzPSVK9PpK5U7EX0dTU7z39K3iOsysxwOLldYbhiHW5gBjqnpGa6S&#13;&#10;0N9Seb/cf5H8RhCG5ab+4n6VOPiNeJZ07mf0gI6azFnccYxq5xHWdR10BfYmH0eWJbsSdFGZYWhV&#13;&#10;HmD67jstp1LJVT3XTWPiC7F+U6/SIpWUXlS8RSK7G3ZMT0SnINjCwUPMCZDxBFXzGFb8zGQx0h91&#13;&#10;+VQHBFA5MnvANosehcy3MSptEC1MosHKqPYM6f2TBeKfuEB7isfJUom0ctfRh9ruWfQQf10sUzzH&#13;&#10;ynxvuiEc0BqfMsygd0V0/qUcSFo0aCnMBKttF7EsPLOh3TkYXhrXIozByjldYBoU/Qfv2lhik1Ea&#13;&#10;uZct1zMi2qxLhZyvvAtJTx2hBFvZ+/uIhQ7e1/8AaYigFLgYTpVGuP3R8yx1OoSWJyMb/wAYicF2&#13;&#10;tXeaeu4H2rOEj0xFzMEZAR+ZRLC1FYyrn+iYCbOfhBiBRts0f8T4i0WMG67f38RSalrm+d/CKwWx&#13;&#10;4aX4PlBgAfLn9ynxAi4p2dv+H1lRdgo7P/WKwLLzsv8AX1SlRQBHQ2EvM4IWKio9yIMlQceINqv3&#13;&#10;1f6QGVEW+YwVU5OYuWWNbywjxMGj0KmEFdgtw1QWvcQuNIU8jDJpIO7Nd4tYFpc/pxPYCH0I9YSY&#13;&#10;+db+YUUbcrB1xcpMFdKlBGNFuD9pfIcQYOcJuViMJeL1izemsO5cXSjhLxg2lfhl8XZK9gRgaRzn&#13;&#10;aO39SgjuZedWvHjzGOQH2T2zvxFZYxkyX56e2ekQwgBpn47/ALqUEU2KWUb1+/dBnFkTI1WRf+xw&#13;&#10;DJsQy7F/3MwCaA76NnENv4ECO+3UjmLDXcg7+l4i8YJvn4Ji9/RLeo+09pjn09pmsS6eToOSV5E8&#13;&#10;zDPEurh3l5i47w1UrHieI0OonWDmU5hQYAh71wofSGLT7LACRc2u8p/geh6mYQhFTo1OgZYguW+7&#13;&#10;j6VMP0IszCksbjimMsihMM70drMvMqdz4A78ksbn0RhQA3+LEPPfSGdwg2sqzxLGqysm1c2+WIUH&#13;&#10;YXT0jrGhLXJjmzUorXvG12RF26Ruu4iWVYZzqJtFxGSioAKDnLb9CJl8RIYAXbR/sA5buoScnZTb&#13;&#10;92Gb5PP+oltvkSNYDwShqzuPzG8J1vAKgTqTnvKxKysGhmyjDCaOxA2YLgVKDowtqMC2HX4+NAhb&#13;&#10;tO1zBNzKqaq2DI/fMBiGcFCxWhnFviEJGzahxChrmrwIRku39/EdpRVoP39Jn61JX70+yEKi157/&#13;&#10;APWABCwK+f1gNmMfV/ifEbSOXodf+/SChjZ+8cfK3ORX+kNcIoHAoPpCz3D4Hvkl3oBedB+18Sms&#13;&#10;7qzULCgr3Yv7pgo9zOd/dPiAMTgjj/h9ZdBHkNX+r9JQWaOgfvBDZbsxfXp8pNzgVeqx+Zm4bVd7&#13;&#10;2TKtB17EFG1Ss7Uv4lnCuEyd/wCkIs1RjJxX3jjTK5joNxULWtVvXxuYMmulwAWmMXtgEKDQ8TGZ&#13;&#10;C7psywwZRjsl6tHJ18IfsJwRdd67QGfIrzy3UdVlg2mFVeDCmvvuZ4pHVL++8uQnNmR6kyZMdTuD&#13;&#10;eKa9iUKA2rjq4sye0INQOI2bt9/oStaiI829ndZ+sIsZORp34ffieR9uqLryHHMELt1Dqusnv36R&#13;&#10;IaIUvS+P9/yOoBXRYDes538veUkAWuGNo/te0F0comL681p95a1AFNlL12xBAAaCoJwaveo6WV4Y&#13;&#10;IQJlkjiZ5EmHpKj39OJZzfuS57xa2zIAX6lL7yzv3CN8v0l4ZfWXLzFbOveD1l2tRl3qHSVxOIrJ&#13;&#10;6yq/WdRJv1jFjxBw+IeA7sPySoGuUpGQcdz9YPRXlWSmVDXqQhCVQ0J59vpcF1ekNrBhxqyUtxlE&#13;&#10;DrBxFFKDEw+hcOro6Ix5hfYIpKJoN4veZuYCtzN+sntNyx2HbUuN6xs9vEsIbIMBu+8NS6zpPaGu&#13;&#10;OpjZGQfGYmwztYlTOPaYRCaKgIbdxKrZkZW7VSvdFD9WXi/eLp1x+r9o2XOJ9RAM+rIp9oto8sf9&#13;&#10;8H8RPKfp1gT5yyJfCM+gIEGy/wCnaOcXwJBqEdU/MUbbwxwQq/XmCfqSfiEYDkVaPJltZ9jDb9CN&#13;&#10;UYriYY6xgw0F/EaRim8fvaVCVnow7N1KGWX7QtDNtSh4aaubvZ4msAVfg6feVyIOK3n/AL94SCoX&#13;&#10;5x/QfMIPVl5esMsZNvS/9fpCQJOjFfo/SXmTEvRePl+kexOwcd/sfKZpkXrnF92Gqm3oNQcsus1u&#13;&#10;N4nKN9vwVLidNSOx0MW1iLmuXYad/dPiIBFrw19hgoShyZ7+2yINe5e+PwwGhOc4zv7sVCPiIU/V&#13;&#10;+EQGmAPaKWx69SoFFVufaGrMKtPL+oioqXqZtXcErR2/eYXdDlesuXdmkDl1YzE2cXLodUKU7icg&#13;&#10;bOsrshv/AFG+mQfwTIAXJEdPES5DF2yPGYYtEFaCyVEzRwV/UXhHPN1bxmUqAvQDryQxSIrZt3Iu&#13;&#10;IoE8LilwOaahpQKuqcJ3SUWGnGYch18eJaiAsoqlWa3rHmGVgWaDkz7XqI82DSsM551z/UPlWLSt&#13;&#10;9PPBK4i5Bke/vzx4hHYQYO/Kc78U9o9LxGRXax7del4ZQUVujIoK2p7/AOanAtJEXuuAkADB8X0l&#13;&#10;qpDD9iSrJpySjlB9pTs1KfSp5lvCzfEq5VczOAvoTHsw7z2E/uLWAnklwcQ9CGoNwdWZHaHEMZg6&#13;&#10;gDCs7wLjCuVLgU43RuZUjBLc58y+M98lWI3Av1Itljr+GyiFX/qahPq8bKlQhCrl7MMPdwfQfmYW&#13;&#10;1FbYHJlyDMZLpgbm7YrcQahjMAcwvUVag1xs2a2VF5x8zbDFzL7dVni/DFMLcUnTkaGxAEA5jn7e&#13;&#10;0ZQHJM4s1omOPeJXjpbXfx7XGUGSt24qcUyXTE+IsXpG311h4r8SlRelMdQ/DVy/clkR0oWvKh/f&#13;&#10;8s1zBoILoda0PasHhqobbXVmWgmEgKogciZGXNLGj8AuZtL4zfA9w/MEtPtb7ke5pQNBuZn1fXMo&#13;&#10;e6Z0rPptfmVCmXmUKl5zKSdnPjP9R3lvhWMzT7RkW3RFhdZhD3Qk2qDh+kyyTrzk/wA+ZQKqGb8f&#13;&#10;rxGvYeHnk/CUPQaN4/4vmYZPlP3qwiYyQDzv7sQHRsovLz9XxBAmd19deASnNk/yhDF27+v5jmsL&#13;&#10;B0bgasxg9Or3zL1gBo+fsHzBmO5u+z9ozsKtHjmvlPiG2Z6vbp/cvqW53ff+o0HbHPGo3RJI8B+V&#13;&#10;JYJ+uNrBJPWvrAUXX5hVjCzewiw0KenJFLZrxLF6ELHwJv3hhgptOvTxElGi7Kj4HVR347RpoMGX&#13;&#10;oXX5mBPoYYIldjLfiM7D3YUppYl4LNHxbAbowNj03qYTbWKtJ07Qj6pTOAz74maakIhxa3W8dZuM&#13;&#10;QZXTw3feNkBhTQ7/APMTPm16O5+hKOvwVLed7/yNxpUxo5rbuFHcM7AZcdmudwTXZxR4NmnXaoYW&#13;&#10;YNh9zRntrll2rBSH6n42cEuhGVUWOca+DjpB2dGMI1zur46feNbIbxPXN3/l9YjQECiuzSbfjvGw&#13;&#10;GNhXyZdywwUICJhiqTn33BwGcGaZzq/ELLEWPtwTlv4hcQ6TROZ7z2l+gN1huXkKE5i8kZeqsrvG&#13;&#10;wJgMF3qNtQmDqbXGtSszXDBxqHDB45gsyw4S6cVevMdWOxiAt0HMsp/uLMWNFi4nOI37Q91kZfSU&#13;&#10;gf4A/wByi6novwyuAnMRcnuVcBjXFnizCOkO8C8SGWSBMZS4d4szFdxVVBrE6+heDaB7MaerxNTn&#13;&#10;3jsLFfxmlTlxGxXRlBAqvDepYFcY1hlhV3FfEpAKgNa6wUuUtXl8wQAUXkZPzDLlVY1iFi81mAco&#13;&#10;FVtX6ykTZLzGaWkHsNH2h2eC51hF9i/zL9Kd8QLWJTmBscvoHLClalG+LUsI1dOsamC8koBBuz3c&#13;&#10;QLMmnQN4crdsELLuo2LC8JaV2jj0vEMwIiXl+T/kbpCHtiYiYMwUBDn8ysiqc3B3shT78/U+Jlpg&#13;&#10;HC93cFr0PeUF/iYTcOF4llhy9f3rBzMVDmh/79JV2PZzTz+uJmW0HV8P/X4QlLyFc/Hj6oMbzsc8&#13;&#10;fmKkRa8DV/h8S6dCmff+yUNqGbXDlfsIg20p5vP3qACwkEimUIFyqa8Eyqrorg1++JqYt936CGV9&#13;&#10;cWV2/uBNaqx9f6g3RgwD4/LDtjXb6/gj9Dw9en5ZRjgN2WXwCLoGFP0uEWZtnuypwzl8ftRKdon6&#13;&#10;v92KTRfvGk78xrV3KsixpaGeQWHnLEaaw8rDhw8rrtfPmCGshBpjKsQrDUutxloikNaOsTIbuMP9&#13;&#10;S8SGxZT11AVaHFC8fLBRhCiG3wwtTRwXN9MbgGpbGj7TA1+2yjTjqw+J6FBeKXGbhBDhwHAZZelE&#13;&#10;dMdSFuJSneYXDu9dYIGWVD5Cux4igsji6HIawP8AcKEpiZBe+gOPaBwxB4Q/TPS4oOCFITQUZ7cc&#13;&#10;TAlZVUoTAGfjvByjUxS7MmW/mInd23Uh40ug5hpJVLQKwzWtuCOcXgpBVOxZ0zKJxobFYXk6nnKx&#13;&#10;2icpmOK0O7MkrDq4o5B6fiHbBR5M0+n09NypZyyysYlYTR23ALkjity8vD0m+T3l4vmfEHtDBB8x&#13;&#10;LqBXtDcesHMHExzuHXmXI1YSlju2+WU5Wsu4NCpavcEqThdV5iJEMWrIigmWJVbIlMSIkXXmX2l5&#13;&#10;iCw4u7pFTTHL8kda1I9Vgc4rcpSlxGgx4XBzLl5jz6SM25UspuzalSzrLKQ1ukfWUur2ikaZw1qI&#13;&#10;KK6cXwyulSgU5KimRBx3ekoZMnC595k8iVH5hIBR4dGIRpYSyUZnPp7zAELBu3EpgWyOaIIrk5Pl&#13;&#10;g6OKljdse7R9oCBUCyEUrkNsisrhQLO/SLWYamU4MHTWOsabes2JhK0cvSWotktVX/PiItEPWUYg&#13;&#10;eLeBgKJtgI6Z7+mzMB59pTF+yC37zzgZkMw1TSte0Ct9bsgsedsNKlq2fvP0iU4os6f7MTyBSEf9&#13;&#10;kjCN8tS1TK/mNdnLv98xE7OL4/V+JaMeHZ+2/ENTyut9/u/CIKVC/b/g+YMNe6dF+qmDrXefn8xp&#13;&#10;9N+3/PqjGGL/AAI1hes8A/qUhFgdcvzLqDg7XK8q+AP7SJtLy1e6/wA+qCwKpVuMh/a+IFoS9V0/&#13;&#10;4QJf+w/9WK1BXTt/w+su4aa6PP8A1+kActKOiYPoe82LOr11L++UCt9Gv3Nz2MVpjMVgfqf1CouU&#13;&#10;+gT5COgC1lLUF0Wqyh8/SIijkJiCxAaqXnp2iIiXyTX9Sohit9NX8zHIAi2nRH5ObVjsawViGhZt&#13;&#10;vfqk0QXVxf1gNBt4JjpxAAIjSKcd8YlbGrT9TMO+yALDm8fTiWETaFui3qRQbNH78y1ApdNjW76f&#13;&#10;5KZNHILEu851d5zhhAqIlBaqJOK8aC6nBF3YlQZyc79jvGQ0O0P/ADkgWBYMR2UVQr+CLtoUuOTO&#13;&#10;dbGIm0tpkFZNma+kHzQ2gXRd/tS88cr+zkrtvfWWyuBcrzAi9O70D2lJ66yZe8fkfCNuGzHbPXUT&#13;&#10;lVZit09Ux0xU6wOKdefX5nmWXhIqxlYcXG2upzG9BdeY8R8+nidpau8UuCczE+iDNoQly83ErOh9&#13;&#10;IMOxctSTqIEqgOsCqtM0TmkCDdhgmkY0xMROsqLzuXKX/wBSDVmwmwRsr1gWNxuMYS5gJaFo7mHo&#13;&#10;Dc3zuIuefb3iIS6ZUN0OTphC1acUkKXp3iKvGyjoCvzKYIAVTdaxLrILkDFmdNYoxUcUm8wxLlAq&#13;&#10;vqIQlGa1A3MXHNAiak05Yo8YB625+kJz1jKhdtQAf8D1DErGA6FGvrGoxulLhB5WxUXXkYNGoM9b&#13;&#10;XHG+ZioASjdlDpdGe3EFisdTxGQ8PvEBMU4yxfYx8Qa0D3q5hqO49YGg8ssvYuv2JmQ2CnZovipX&#13;&#10;RyjcZ5HFwu1hQ8Hiz2Y+BTQzS9JWbcg+2NCIKKXiJS1g1CQc5gC+jofvRfiAqVzK9PMI2BZK6/8A&#13;&#10;U+INq6FinBn7D5hWm2nY1f3QOxpkOvb9NQaL2x4/59UocSmk76fqwxqwIms5+iwLDLL/AD4nBEZ+&#13;&#10;vL7EXhb+nX7sGKNGlrvX2UyVZ487+79IozG+j97H1hRN5D6/9YISNt9v+EDaZ1f73+iIlkCewPwy&#13;&#10;zWwZrtivpT3YbZGF+f1F95VAZ6RmG7OjoL+oqS1r4tH4mVXBsl0VqEss+y7hvqX0t3bScai0vSkO&#13;&#10;sGBLgX0PNMEwEVjC1V8EE7GrYZfU1AxUuMOn1iaFrkHnOpahSnGdHvqNqo2ZVafWLiMSmR9r1HJo&#13;&#10;ynl5q7aI7AC9z9fTtzMus1MCuCoYBA4xgvG7jgs2O8cmXHwe8uQCJZEHf/mpeHVRzrpRHaHYvfg/&#13;&#10;sjGuxeGr7fTMPulOixYYK7q4l7IZovLtbnv2iZC8Gi87svnmXHkWsTHR6+Y6hQFLfxCQWuVcxXDh&#13;&#10;eG+JZoS5RAqdJgPT5doCYiKo04TmzEbdTYqPXcob+CVOcy7/AOSzxL7nhJjomJ3GUO9dmXcfKyng&#13;&#10;8BLze4d5fSXbFUK9pxOYwz0gxDHpVk8y4bBD6RFQfdCxKNLKOIo6IHUpFxdAlX4LSw9KmUFdpfeb&#13;&#10;Eww2voR2u05wCJZbGksbtFqXDcRhXqIHMuROBcUKtE7RI34Xux9YMRTYUwxa40Ql0NlUxYSmIOHK&#13;&#10;dJdsS7rEHdwnYL0O0qoRlbtnf1lBqtq2xFphlIG23V8EeHI4xTFQciy9oFC6o4Cg+8MFM7ROO15+&#13;&#10;0cr1NZhSpIHyV3q6i7F3FSbDhMmeeIeGLSwW7a46+0yJUpKqq5FdusqaoEVwtH3IT6LrQAOwAL7O&#13;&#10;sqlArNtFXP6lTRLf0+XYj5FP1C/xLYqrTEZVjH0PzLpzRUTgw4a/e8O5Hql8/wDb+YxU094wDaec&#13;&#10;QSA6iFQ5C9WCk4vMryAcXWTvBjEru+v+LAMBhl60QVbaq67/AJJSq+VgozXx9UbM5XLq4/KjVtd2&#13;&#10;uYfCgGLf3hfMVHL+/wD36IxAaNfcjFs4A2jfXtlzjvABKhuuuV+wlCZQ9HH9wyC9GGxltTGv6lsD&#13;&#10;SKYp8Pd+kZbNTNdP+H1ljbI81/f0TOccra3t+vwhWuzsuvzBCcA09uP11hEgFA7wbhTQN7p+Udx0&#13;&#10;2dr/ACwODmAN4BXTL+PrCg4Qfd4/uacNIMDMJXSji4W0lpGAvK1la5lVu1QDRAeMXL6UzjFfgjqw&#13;&#10;YKOD3M4mKRop1ut8ygvpL7/SAAAurcvPH3mFKs2cdw94pbHdF4cH6y6Ht0ZmSfeUNV5zBKsSkbLy&#13;&#10;U7x78ZlRAso4bPfzGyCujiYhFHRx9MQEuAOAUvx/yLmRXRaLCnXcL0GBg0cajmSgW4fcuBUaG239&#13;&#10;/uZ6Kukd+8oDdDmrjYoKU6w5LW+bhyGiBVnB9I0AF1xHeqDOkL4YB+0HZMmuYlO2Wbb85lH7EfB7&#13;&#10;/wBy9a+xKe/w1Kes8Iy+onkloyntEOMk6x8j6G8w1HzNbjcvEtlw3LuaX6ZmwlL2jnWxQE7kRUM5&#13;&#10;IZj6JZM6LLc5gvRAjFpioFd0zA2hKVTMEsMspiBLnxHjMGD69EuEuFgZFL3BVqvaOe8xUsKexWUI&#13;&#10;XSaR9fp6T7MOZq0Xllp+IKz9GHHSM0neZo5lwb0WvjEtJVyD1THDeEwhMb7mAz5jNP8A0zLbQcrt&#13;&#10;lAHguYwyFVcrGqe0NzkXmq+76edehkgs3qV3LCEZRqNFHoN8Qi1CwxdkX+5IwCi0Rw4ykDgqUW8N&#13;&#10;q3kHLDvFMzNnkBQvNVMHvDe57Q3OpFL3anmjXsf7FgRBO7O2x/JHSBzjicYwK6P+ssPcd/2mDpoV&#13;&#10;uC6GLocRkQqHL1MUzZSV/MOlsJwEKs4yfmXBsz42/wBRIkHS6pgFhNC34P7lvBCVrqn9mFjOeF6X&#13;&#10;f2EDdtGL+CO23n339xDoarA/T8RuLA4NLt9rPmJGd/k/1EQ0D0PH9oYg+DTFwYCpu+v6/SHGh+P+&#13;&#10;BNqoqx8fdfiVi6cuEN/Ylt5kRoMv3+kXF4Fv39YFLe2+d/Q+sapQ4a68/VgVhwlQlp4q132GHRdW&#13;&#10;Hvj6RFrYW+eCKClpQXrX5uVCFbWaCMDM5Ch6P2hp3gO8EbDaMKO1rZ/UvLAlXe/tCjNsOuOmfxDY&#13;&#10;hgvZj4lRBBsVXxyRqsFrbQx0lRxXxSvpMPq3hhrj294Hg+2779pREuAKtwidq5g1pBxd35W/jsah&#13;&#10;UY7IN3479WW3q1kLTvxcUN6QvP8Ac3IrqvX5iZtKxrLp6xYFIcF2F8+OJYXDbaieZnIgs/veORUr&#13;&#10;HQlRZoNqVn6QHEvAEcFHv2jkbcOeamS0MRU5fM9plKjTuVmxYc7rH1ZVC2dz5J7j7yqzb7Ms6/JM&#13;&#10;P+pWNvvMOUiUz9EbYB5InSy+sJ3nmCEFW7jiL0hqD8wwd4J2jLFdIp7zU4GJmptc4iSpUcIlPpRu&#13;&#10;X0Y9RYi/ERaJi94IRKxlNo4ixLihQX6ENwjWlJkSKi6hZaVTxFRVVIx4SRBgfuZey4VLXRz8yx3y&#13;&#10;1bjOETK4viIEtKkKHwSa0zETvkXnNJ3uYwh6FYiRaz5gdDaB8x8RrU4gOUSzQGD7SjuUIi14PqF/&#13;&#10;EDpN8THqJz4ehpEc1YyiuKo9/AUXrJnEdCqda3VlOePpBxbhYom+lXWgN4jlc+g4hO87Ev0F/qWd&#13;&#10;+fLMxCs6qYJTq88n5ikwS6u40r7lkP38xgBBwjiAou9+x/xIW7HVxRpedbhUWg56R7Z8N/ufvL3X&#13;&#10;exOT9qUDw2kLV0UeXD8MYOQ2BxZBUwbf18Ry3O+pa/hEBn0c4o/DD6Tp7v8AsCGBZf8Ab8QqoAxZ&#13;&#10;W6PqM61mdUtflGKGejZrR9hnVyKd3mOO2+m/8gFC3rddPq/SLB/5/wAIKWK/v/rBWhte3/Pqlmpf&#13;&#10;Ywru/eICbszXef3tGcPH1u6fej2hbAr6Z/FveDhViybNF9BdIfeNmMGv2hcMO2rwYHyT2cSN8Y2x&#13;&#10;mGrsdukXgktV7W3AXU3vQrg6sY+lkXaZxWYCiA6GQ+IAjKrVRfOYqgVNjRg0Tlmxj6QQgZhzZ5vM&#13;&#10;Ah1tQc3ziYNxvKuc+IbEsBQz214lMK9lXgGhK/bjRVpGQo/VP0mYU63zf+dJRBXdW7OneGb2XtgR&#13;&#10;U2KSt+2oXK1NTND+/wAcQ0CUyr9g58RLAo2vRfaEpY1nlXaAvtXdHmANDZa4BDOTm1t4/fmHAadd&#13;&#10;Ljoqr57/ALxMEhrBHDk38S90ZYI4zcQIczlTNxSbBntO2HvLXB9YF6F+I4MhG3L2lB1i7DaWBfhx&#13;&#10;c6tPowbY+TMcZh3l4l4IsVsKmm4Q3CXUu4tzO+JODCKzxGDTUv0q5UQxZ6UQ1zFR5fQuAl42YgKe&#13;&#10;hXFiGWAuGSEJcuGli4FpyZ3JqXhJsQTCG4RoxMsmIpxdP9iBEi51qVU0F5lQosNEtJTlTTKgWaac&#13;&#10;iSwKzUN47ESUEyUBfLGh9DDo6y8lqq92J7Eo/SZ0ZsOxg+0z4YqxLoqmnrmGfnYfy1T7Q7XUoDZj&#13;&#10;prl7EYKHYtr8qe02A0G3AsUPow9Gq6KHV31lnhIbKqjEFECjZZp9E9XzmC0THOPktfieWD4EdsRK&#13;&#10;g6sXfVq+8W0AV7auNW0D1/faGAVQU46xxuBl+8/eAqDe8zi047QCPUxUpTWeYFZxFMO/8haDZa/f&#13;&#10;eAaS5ev6xDbVSbZa8xUpoaz7H4YbGctfWv7TIZwW7wv3EBQmbXsv+TcvBmuxn7D5gOmg08oyng+o&#13;&#10;jXAN9F3f9xzNN0m/1cArIlAaej8mYVRsuzT0+xMI2Wp+swj8Pp+GBbCbe/8A1jzJzu+NfZfMR1cW&#13;&#10;+xAKlrbOJ7BPP4t8RooTvVnNHtT3j2Q+rvKzBIezL+I0wFCmG265+svkVitMV97hwdhlZXeuczUC&#13;&#10;g7XrfjJKU9pcqBfGIU0UVW5LXpxXaDZ5TTXR4lizHj7uWVOgmjr7EbVOuC6r6y1aEqqpnt/sBiDk&#13;&#10;JoOeIZVJRqetesRs4F5HdfbXSACqhSKxWsb6ZmS+wjcB4PsMpKDrg7Rg4BjBgPJ8wRKw212OJs1v&#13;&#10;VLj7xnNFvoHOYKEUKuXR0/MRDnnJUEs8+m4yUtjB1upmqAd3mIIYt9/8iktomS8jj4+8XgyO8+/i&#13;&#10;buKrFcsHYVyaZQGCJdjHEavpUosFQC7NPJxB2IJSDA4a8xOkPjEvlY+D9pa0Pm/uhTdD2z9oqNIe&#13;&#10;ILNEKvBPM6nBoqLeo6JFOS7FwW5dOvRdY5MEMHE29OIOYsyh36NsFcSx9ILEeSJFYZQWRMwbx68+&#13;&#10;oMXLR230hl5mVlGIhCNWLHiE2gwaZcGDBbhLIacz4OsVJ2hEJkOc6IUfaGQJoVq4xLDyHYcQli7o&#13;&#10;WF5i6qeB0rUHagV0j+3cgjMIgJVxCKaXPSVyI0PIXVe0NuvSrb/2NAI4TVEBspQ+Ut+8IB4SmUip&#13;&#10;8ry86YYGbW7rF3VJGkLt0qGeDea+sbQwLF2VslOT6Q5njUHcaeLuN5lbApF4HTfwBAZmAkDB77+y&#13;&#10;N3QoQ11X+paBoBuqaz+8MriUqZeQTXNJL9IMKOoDo4cysOvoF/mWq7WKU5iUtsEJZgPe6/qCuUFX&#13;&#10;2/ftAwOXNYhEC7HXFxSmTiI6RuogFoEFHJW111/uEqqbvx/z6xQmheryc+/3R2RVOfD/AJLJVuQ0&#13;&#10;5hkzRpOafzCwk2lckEE4V+q/gjEmUfRg+mO29B+ox6UUbHw/iBkAVXsLfwe0ontYdVY/3K8gTJzr&#13;&#10;H0YMGhsHOcf1BAI90r/hNRotT7/dI3DZq3jj+2G2519/uktGWwvYo+31lbWBaXd3cGTw5vF9fmXK&#13;&#10;aCviv+PdlIJhqzzl+YHvXhePEd6ah6Kz+CPm1tc0Fv0x0lY5KHDBqUIAyOrdDvmIhdJQgpmN10z8&#13;&#10;DHxMm3KpbeprUrAN2YzoxXH0iIZLbozeccwyK1WKLfiDARSZI5t4KDj8x1XlalFfepQUtGSrzwf3&#13;&#10;7R/bpum68f7LKI6OGrxjJz9XBMb8jVM6v/gQ+yzaFh/bKWzQvXRlcXRxFSPcca7wgWQqOOtSzYVt&#13;&#10;D9zBjQMdcV2/yEVawU5rOX9qCsYVuu31gN5jXHWu/tL9gsrpnprxGpZab48eI8aTRrUTaFujPUH+&#13;&#10;og1ONXElW3SnOK1HVb/D94lMyOLEz7xAQW6NfWOBV0WcKU/qOgPYQ4g7JKDX2juuFmmdgv8AcDiL&#13;&#10;qA+xcUUZugfdcu9HgP7jFmXutC6gt2yjuDGcQZz3i43G7MGlkGmGIGD0tITen4QDXjEQ84lPoGiz&#13;&#10;cRIOJf8AELhO4cvmOlS5EuFicMVcEcesNQZcUPHoM/E2+hwtXKhzPpmGBD4jhpIloKlrqWyWJHVo&#13;&#10;OSzh14wwAIXVNO8oKeRzj6D5375lzApYbKTAycrl2QMJ1d2HSk2pseEjkUK6sNHfPMXNPWpWOw+T&#13;&#10;USihgwQ59OZ09BjAI6JGKmxQYFcqVinx+92ZszalObe2ckRYSuAHGXPZr2nOcjI2ayY1FHFAp1b6&#13;&#10;D8xGBAzbRK3l53Lbm1n2I+8aXEfU2P0R8pA/nH4RhkDTz1+YyM304/cwpymfeORL+/8AGIFUu/C8&#13;&#10;TL7p6+eJU5V2Pt95zSjjvX/HzBUCQy30NfrrKow+4x9bfMvc7Pt/TKno3Pyf1KcsYcQsiKrhw/8A&#13;&#10;TLq7GH3x91KIay17L+EUVuidM/gRLXnlBNxSx5hPYf398w+jHV/e0IIZ6n7+4lZhdXX1+6RQkcA1&#13;&#10;8/QfmKsD1TvuvlD2jo2g/I/b6zNjOg6/tMW7LAqEHUpWs4Pq+Jd0xxnf6DApCr6mS1fuSloMMHG4&#13;&#10;VNjVVEMVTfWJ30cgLpOXtzKBmOsF7M8st2WVoASDWK1uOK6a7SzUsEtVvvphQYU3sKev71gMAzun&#13;&#10;A9dsQlClo768RUYVWMHZ4lihIBR7w9aUg2Yz0vnmKaAHN6Mia1+6zLGxdY6s9/6jVU3EDx0/MovI&#13;&#10;L18TSbGm+ItLyH4lwKZQcOKMkThs2YWAcF5UzV/WYGwoKAmIrXDeWKi7o4MVC9DQ0jQcx3mwpHrK&#13;&#10;gIKXpX9Q4BTFp8a+3zFoAB0yvXpLJD3uWd00PbzBlbbvAhTncLJKF9CSpoLssU/KID9JS4ntSBSx&#13;&#10;7D3B+Zwh4YmLCwd5QbidAlj94qC5+7/SXFKPT/UEhHVXOJm8al95eLIg5go4l79I5qO8aneMtNb4&#13;&#10;jp3WIVNTmINhj7yyxNS/4sXsCZSwKIqKvUR4idCNWXjHocRBGEv0DiEDDFXpSMDQUdLLd+molA2r&#13;&#10;eUaQaQQ46QKoob0RmJVQ1zHgVEJirPEaAymwMXG+DGwGKmx7YYp2nAgFeYiK+PlLSZGB/qGJY5O7&#13;&#10;cWbeC40SAc7dY+sdvHB7B2GCmO43rHMF+CtKZqX62nmPjMAXLLwd3wJZVyw+v+Q2IFJ1iDZGz2bi&#13;&#10;jcBrvyj0JlEyvX7SoGy2VVdJQRrghwjGX7fmKU2C4Fqq9P3+8Qejq9r/ADKcEQLTtV18MOUUUDJr&#13;&#10;+mX+u15x8bYATDz7h+VLUHTX3v8AMxgAiX5P6iFQAoc4lNbWQ6ZfnUAB0+1n4UfE0L80H3UXgBdm&#13;&#10;P2l0U3Hf2jI22Lq1QKhcnH7cs3c4z8f3BDXkDrAsqXpgTzzg+sFDAfHTP3T4jigNfFmPegia0Vju&#13;&#10;6fQfMMd73a9H1T4hhIqB+n2t94i1cYd9/aAY5CV2MxBlkcX2liVNc5bQ83nfaPpOx8pUstFNl9LN&#13;&#10;1HmifXUP3CHXbpbXnJqACyjkvPGuO/7cFYyIuwlXe/f9uBgoY6N89ImArjMDvhgRbz4ZXn8weBsn&#13;&#10;W6UxOq7FNXXGPpOErgWB464c3UGPNGBeKx0gN3sRFXbVOYwoKFmzSMnTEyHIaaFfU7cQopKXA46T&#13;&#10;kp6XLlLog1e4xW22c/b+4VYAGurP0ijQAVRyX9DtHJZV8fv0joPL4O8HngYrHG16doC5jkjX04Jj&#13;&#10;K0xxQ5+hMgybHWPfvC+hQYbql5exmLYWrpKqzt/UstM5NILVbDRQQ50CJ5faWZqnFD6yqViqE2Kv&#13;&#10;vUa8IDT9Epmq8MC72Nx/QzKgg2p7VOLQKwKu+pY3dfJMwc4mR2g1id4XUMRYJxPea1DcNS6md80f&#13;&#10;WOs5iuLuGYI9U4mIYBLJSYhCK4lMZCqLGa8sy4mxEOoemIrYBWybeoelxQ6w3CHKW6y1SryR3o1i&#13;&#10;KtjR1YRHKLGxqOwaKahJchCF5HeMkbq3jhLQK6XpAqwKaf0xFVGDimpnVJ2gy9ogq2XT94U02z1d&#13;&#10;j+4G5WrQGPxFEMn9UpQXSHAsT+lGTuZktldNwViS+es8hRQuOhYII9d31i2zayTg+duz5lAfnFfu&#13;&#10;ocCUAIQot6Ri3zOJ0vMMLF1e7U7hPwP9lWqM8yiIkRN8GIfFselVmnoR1a3aQuffJKCC5jnUIyBc&#13;&#10;KO4wu22oCDk4a/fE08li+2oIFW3Id/8ArB1UuE4L390x9Cpx3iihsada+5KxLZbb7v4I0WMP5P7Q&#13;&#10;oWYT+mObYPPlhUCNTw0F/WI0LtoMZU/Mtbsvf3fuxYIQU807+sGKD2aYlVOsFRJE3Uj8QuUUbOsI&#13;&#10;AWumdePxLlAEsN4/4fWUJa3lWL2/V+kpU5lmK/6JhNW6B/eIE2TZ7Fn9vaJsutdDFn2hYW0DafvW&#13;&#10;/iLd6nzzLHFOocLX6DLsjiFY+strsiMzo/EcELFFVOffiLRZAcgxKiWys/eZIqyja8/av32BdihV&#13;&#10;YT23HBq3FMfPB0iuxFyPodCWNL25Ze3T/ZZwWhpZ++JccxbNn64iERTARpB7blqlXLV+R/c1Je9N&#13;&#10;VXSUAhwvPxLshbW+XVylMHXzKODxLwLbdczaUlALz7fmVGo61b+kuzMjoIn78yqSrCnis/veUWsH&#13;&#10;Wqx36e0suIosFB+/MtwI7yx57+8oRStWV33MOQTNDWOv+zKkS3wPaogZ1wb+37cAPWI5/XmAKLfo&#13;&#10;MMsaIUo0nQgKRNVHXiBU0ItZi1iKJyM6G2HUB8R7kdEgOrsFidIuOhpMJ4ZYF7YyeZSlpvZdGLQs&#13;&#10;vhGH3mdjeukeEP6Q2udmPZA1AxPrLzN5gmesLsr0CXNE1MF0EN9JLqvxMM2TMckyrltS7J0CKJdM&#13;&#10;EZ7kDwCEqolrJUAeBAyDEUuZSqIKYQYMPQxF0lEW4d5TRLG7XOZS3jUvAClBa4IoNi6fCNo0HBtg&#13;&#10;LSzxjBAKBCO/xFB0KrqEERVOmOktUsIytUlU7ZpG1vmpVsLxoeesoXtvgC4m4MvdlL737S3QVnsf&#13;&#10;7BhAMBDslEaILBPdxcS1uG5moBbdaxcvsmbjTi7UL9IbhNWjp+3CpAMOLi8N2G0l1i5sh5Eo+tuj&#13;&#10;RLhlqVPLlxeNXq4460p6H/ZZa5vl/wAmkG4rECjusfAfFRnQ2Dt+sFTnhv7x8QgauPP7mYRWVlmr&#13;&#10;wm+kaiwg+P1qAlN0+36wPHR74h2gHKJvOfwlActLXjKEHUsrd51CvBhhrnR+GMaGn+yAbdG0/Xki&#13;&#10;oqbp1+usdUQt47/0lEFzC1ZV5+kWKb0YTH9QMDKr16fRmIAlIU7IRg34mdOP1+SWrmm7sN4K+kLM&#13;&#10;QOOGv+H1g61Uni+6faUClAuyt/X6Qquy4rzn+j2iagFjqFY98PzT9/hHSPNafofb5mWLvP7yuBLV&#13;&#10;grVreMvzETgULsM17yseeub053LerCjGdAdP+zCG2ec18P79GMO+bX2866QsNne+eO0LpVtU5B4v&#13;&#10;oTJpSt06FBnvKEFAu+XH0gVQcKSr8/vxKVoLXMp+3H+w+RTQWpR0qKyqlDVL7B/UsvS728e8LacA&#13;&#10;vfEsFq+v+xg4FD2l0L3i7BzAbLCrG9EcVJc3dJUtNOHhxLA1jFD9P3MRwVrGeP6jRGrd2QO0vsvH&#13;&#10;9TdNd5f36ygVdMBoGP22NCwMsLGjq9o5JmrteIlfDK0/54lQ0CGEaw30zglBplE2B5fj2jkAFQsg&#13;&#10;cV/coy8vIs5x1uXUC6y2mjhxKdLU4+IDih4lnIPtPD8Rp2txHQG9OOZawg9+faKYC3+AsoZNt2nu&#13;&#10;DEQVSno4+Jhb7GUvWvXPEADuhuUCXRFSmVTsymdMzPoXBgy6ox3ifR4A5zMbEXXPGMrihplxGkgv&#13;&#10;2iVNehc8n+kAuG2xOhja3D7qjvDLcolZtOEIMHXorSCX6DIyjUNKzGnaXXEDHBl9iUpCiY7v8mSk&#13;&#10;Txz5+kDANUhjXE0Bq+t81FMGJrl2i5O+awqJIrVN/wB4ioRph14iA3UdD4NytBHXFaz/AFDmvEt7&#13;&#10;d+f+TOcP1GYZZoiWUgnfrLTm5gMCgWy7eb7/ABETqksWL5LxcDgyMMHaGBdblpcraCFcuCi+Q6bj&#13;&#10;9wKudtarU35xZU+9dj3+DNdqCyrm0wf4sMczvUTcMVa7x4CsQBdVs8rLJ1A9iGkXfPmWoHWBYGqP&#13;&#10;+TDpslZtzLtFeOkeK3jp+3fzLlXWIFaHdUS6BmvMGAix46c/iZL5FV1z/UC2ug48QkXqnPQpP7RF&#13;&#10;bdn4H5ZZyU6+H8iZKNAr9V/CVQuEPsfhiFtiwv8AXmK1yV9xhnrzRU7cR1lafiImIs7v/D94Y0Ur&#13;&#10;LybIYZqAOXf9/eZk7Xsaqufn7QWDfd+mj2t+kZpuoH96B8y1K0+3YfVYFq1VX2/5A58zj5P9hoOL&#13;&#10;P18V8TaS7s+LPt8oD6KF9X/t/BFssir5iq6S9tF5GoRbJStv+ROrRDhI46B+WOQBVvO2NQGcFMrX&#13;&#10;vAvgUMVacfWFlVWMnZ1eZrB4lxUUKWXfmOAKYZqKijCzZ0Of34jgFVZY2pmz8P1hqFU0mSm7th7m&#13;&#10;ZKTd/vYiNQES0gDCwuLiBVYbF3+/Mv0JW25ZpsqFidWLAvjVEQeXG4XyKyrxcZSkGFas6/WLFZGE&#13;&#10;w6RMhOWgNZzGMNHOcXADADo5/e8TqWwjtuARkwg7rN9/LLwApkbpbuVERLv7P3MzyFKDQNY81iFU&#13;&#10;Og2eFJz99RarBsLr29voRCLCiN0O57fiMyXd7EdLDd85/MLl8OPaNStm5+gR7JzBjJzTVvyRbU97&#13;&#10;iXaDpBbiHrklfEe0Fdou0MKAdEIXvRWQoo6/cLMrotRyY16TfNQ0zFfabB6Srh0PX8Y7RDf5llLn&#13;&#10;Fy8epEr01zE9QGofQpcNQ2i7mbUKLDHdR9ybseHQhCEfE2loZlQXHe8MRXglku9CrvOIJTC75Oh/&#13;&#10;syBU4te8u1y743qUByrzt1lvosLrxFEJkXogbSpoCrNytczFo6sFklK4fAmQ7ZrsH9sFGXhYtXFP&#13;&#10;tDF0XwIbhhJQdRl7XdeO0pS05tx7ntMgwrSKtdsbuNxxCkMN1j6vxErWqYpnkvUUpK6oDGw1GkH4&#13;&#10;ZUoFtqYuOqlm14lr2g+9FuZL6Nv3i2u1hwRH6nWFe6M9pf3KY8eKY8y98NZG/EWBS81fEIE6V+P6&#13;&#10;+YOZ9feWw5NnEDac42eP7YCLqgUd/wDTOGCmb7k7lAMiuNp+IWmh+hf9Yvzijzo/uDmqU48f3DSj&#13;&#10;rYV0t/BBsDxQ/I/KJhdtV9A/KD0cK0ody+SO9pjqjMadojohz7kEa6yX+/ty6aaZa/etEVMS2Odf&#13;&#10;3+YNcKyDXT7q+0QKDw45+wfMAED2+H3PrOpgU6v/AC46Xe6vBv7/AEnOq/vLGFOTsdfi3yks2g6Q&#13;&#10;fp+950gvLK01ePrHovCHQufiItgl156RBAHpv65gIw0vBi/396napAhjfhr8xQ1IpnVo3iVsO4/R&#13;&#10;DVDLACAiaRVnXX5/biREO1Zrr84hwKsvsx/XMGCgHTh/ekay+Dh56wvU3e658xU2Wcymwwe0SLSw&#13;&#10;mEKCNRh1eJX4WhZYCAqq7cmLhUsfD4xLl20mM7z8fiLLILnDL3ePBEGB3Lrx0mQBB4pM5+kAKsAZ&#13;&#10;+v6yqshZ105+8HpauBzedj4dxdVhwNH794hlVyOSnje49AAhJnHXodddIvkwgQGeXW7r8wSwCyBV&#13;&#10;ut8wrRXvu6VDDKPoCVXWdqTX75ZwqWDdY7RUOBw1mzuSlZDwXl0e3eIVYnN5gDQTotPhgGnEKsmZ&#13;&#10;YmEZTzDOIpa+ERRD2DFKMkq6E7GSZnwEJiGG7gxfO+0qrKu9KaXFYT+1KbTUVpeVGJUESdrGM34l&#13;&#10;3NymbEOYYxlimJrcTMW17wh6GDncdkLfS4x5Io1yFvaWrY/AikvIdiMX0JWe4OBFi5tdS4qBFkOm&#13;&#10;ZPNitrcCA3lyoWX2wFQUY45iwH6BRKhCy0q4ecDfLmYXHY0hn1lu0pDcGkWKhRWaC24BGKE0GwWu&#13;&#10;sW95nZoNrMFVu2G21StL6M8xUKByI4ZpQE7y3um2IaYUAQWVdVi8XLV37zbe8Jroe0sOyYiOWMe0&#13;&#10;Eu7U9P7+I4cxOK1DQXzL+0mftM4V4jc98QIaJQX5P7L+IJYPAQbDGlhMlx56O/70l1Vf4TNgHG37&#13;&#10;cVvdetc/6RK3WtdP2os27Qs9rg6NTn2/5FaLijPav6lSVXJgwBh9wgAEAVX5fkmKRSx7LCUvWvs/&#13;&#10;uPI8gKLAgjG3e15eeMRAMygKArVQOiAfiZIGxtsRaRtKvp/tHtCUNvF1gxfuq+0YtC7V7b/BCxJc&#13;&#10;ul1/aFq1n0n4iANuut/9r4hFlgd37c24IL5ZfqvxOBd4DmYULb/fJ8EJIKwq/v8AvWczfHAWvtLH&#13;&#10;yvd/esQQoGs9+0tbaN4Z932gX20CxX2hKoBoQvwdxlmsBDcdEAoCsPl6/tRGrW8Zf7hAHRaP10/2&#13;&#10;WfdwGa0VDRNBVZ6ZY3MHLz7H+R2hbeLmSnDgI3o+Y3UlPiBmrUWhHJqpeBWVohlY6s89paLUzh3/&#13;&#10;ANiBtNNuNftRdVkmS8v34mkO6XmvzBW1hgabGnh7Si5oCucfvmDiUGAgWC4+4/8AIAAVWA41Xjro&#13;&#10;mTTKwuu/X8zNUK0fR9sSigBFdDW/0JbBmwtoN6ekeXWso5YpuFDBUGbN394KZoD6EfeY6Qd1Fes5&#13;&#10;hldWdJRvg5EmKqD158Hp2hQwtfWb8TZQYJ2i+Dll9cLGEd2bh1h6HJKS6TSK7wMpO5WpfGHmGSLF&#13;&#10;1X2ioypZQspDmVYnEzuEsJSypB29BQJUOKINoxXwlzuD7anUZSbl0EwYJ5/gXmOHobUFKEUEpGCF&#13;&#10;oW82iNdcmKUXMilDdDuOgUpgs+sRhUSzHmEIv6tlatfZvftEYCqUPiIXNd0VDbAAoKmjKx12x+IY&#13;&#10;TLq5aujO149G3FpYE6JcRBKxbYw2a75i83Wb7Wt34fE4oscG91jGRdVywWUOoVZWG11Wb4YhrFWa&#13;&#10;17xeBXnnEtFdWC1oG6ysYLyiiwTrbisPmmKQhsBfpETCzjMaf6g22PgCVieKmUJD9ygRr6pGMg8N&#13;&#10;fuPrE7sfaApGhF/f0g2ArvK6iCkchwxaGBAMHT8fEU14WPbEO4Waxvf9wV4u1fv/AHCiN21UA3nq&#13;&#10;8frtDbN0/n/JepwMe/8ASUhU0ZeP9wbsQ6rIJW2HdYfRCmrNWV3ZmqIyJz0rrxFdbkJzxNfNYsX0&#13;&#10;+d9glU18HPS/v4Iq514V8fn4RVYjgyDH4PqwaoGVoO6eCj3lXAHGPj+5kzaA98EosjSi/wB3Vvsg&#13;&#10;nqT8Ac/mUgCjFBz/ANWAmFY+ZWACmu36V7MTkRb6zZKrboKOqwb1cBdbhrTypzLlQ1f6D9qOIRb9&#13;&#10;X9TSErXP7cECAXfKffE2CNt0mP39zA5wJR12/fpFSxiZDV9Hr+4lEyNg5/fmY16b01v7QMkpzq/m&#13;&#10;Apu7kvEVzTqzn3gJ1fSo8ktHrBZaDe2MBWo7YZA1FQxJ0l1aCm1uIkEO9ZcfaOIOtwxNNOrlgY01&#13;&#10;xZniJXecDGj96S7Cp2Y/2JuGjctFF7xBECBvj99po8GFWfK4z3l4aMuBoy6fVZYW7NUj2AGfGKxH&#13;&#10;dggltFPnNl8tdIswbEgF2uefPmKqFG+XDn4lRDdYnsnx7yuqRucf3MnNR75lF6jd2b59LXHE7bdZ&#13;&#10;rzDDcJ2tBEbQwQv5glagwsbFPEEp7LKLpXWLENPmcwnEUqMdky8wWkUBLCCvWUuHmbTQMKMoY5HI&#13;&#10;hCKRbt6BtoYmxLWhqWtWCZXM39FjCDLzFzFbUNTUVvPE2uZn1gDgT8qVDXG77/3KKpGupBJk4A6I&#13;&#10;iC2NwLAKD5SsNAxWP7iEui62zmUCo945g/QSI62i+WBzK/EtM1n2P9hM4eIdIs7XC4IdsJNoJkTn&#13;&#10;cIUnUa28a5fljwjNKtgY717riwIhChvKmneq7EJ1ISm2rHh/iusRugXDvbGesFq0kPux92Mj4/2X&#13;&#10;lBaNS6MtnXV+8CQAgjwH/fiCvR+4zjWOHp+5iQY9ZQAd7D5vxn2mN3NuH/v3I9W9Fa7QfaDKfpn2&#13;&#10;PmX1ltb/AHaZJZ02b1eYoYM7U6uFStLUV5fwiqjBb+vYhq2vB8/1B7zwHSsdMQgtlxA7QsAlJmMp&#13;&#10;w4Rt0/n2esTkMF2H1P05gEtnK654a8uDsRERPZzxjy4Oww1g/R/LjwROmTnrn8v0IpVLGnu/LnwR&#13;&#10;G8QFb4Pyxxh2Twc/djduTnrf9weRacmtZ+kDlObo/efvKay22pmOVu9js/a/7L4IyZmVS/EcqdnL&#13;&#10;MUMjeBlslBbXB2Jjelboz59o4El8IiGt3fbjtnp0iC7kW4e39/WUuy8OWu/78xAUEyrQRdAm8D28&#13;&#10;TH2q7L0eI9FrhC7v2g5VyYsH78RpGsYOUQeSrzmN0o1yFRY0L6saYGWAiChRqJDDDcpW1Ww1Epaz&#13;&#10;Wf6m86Yr8SnQvnn98wBdAcq5q/3mAbUOF6HCe8tgJShMn3PsSuhGtr1/ekIwRKu6Lxz0+8pLCyv2&#13;&#10;xjj3lkLxwnPeNtAxVL+8pb3SlOfp8yyYhgFVo5/uOuwa1glfuOhD0orMwOT+cfM0+IXrIBjrXzFt&#13;&#10;iZ1PeGazGwb3xEOfmL5S618TwKlynbAXxOwM13YbvKBbYEy4ajgo3BSvL0mgpVwHWAdSridoeIG1&#13;&#10;NRlhTK7ShlAhxAHQxGJUzFNxamgse3oan2TcQOS4f6ItUARN2ygR3A+g1Bl+h1AwsRKZtMvawpTy&#13;&#10;3N5Su6KSmRgI7cgduFALN6/EtBr0y7x26xXFMysUNNB8MuxYUUNmpibJYMBe5+sTcbdRiGz6zNJp&#13;&#10;u/d/qBNIcPVQao41Cooq8Ez9Y4o1oaoq5z56LT9YD095riCT3hpUu2K5fzFeZmrm9g/2AtHi/wB+&#13;&#10;IAwAt4CM9WGeqx9KiOCIG7/zcUwYuuKldQO9swVrrb93MKAPBz/sDLbKp+H8QyAo+3/E0R/xAsHB&#13;&#10;ivg/TrLqDa4c+CAHLFz82/hHND09c3+EN8TaZYDH1nF9t/cYg6bxBlDDJcuuoWuP39JcJS6wsezr&#13;&#10;3yyvVHqT6HS7agisoap/Wi3ywoJdPtj8fUxxVfIcYz8FHlhC4Td1x1rwV7oZQXk4da+ghngL0a4f&#13;&#10;aYIqKNi/PP7zElV+B3j+vrCJ6s0fn97y/NAW14/5HX31Cvm34P8Av2iFyxUEgUX9pmjdpc7lBcYy&#13;&#10;6rtNKDwfUxgxccYYgCBDLvi8/wBsQWGwlhjo/wCRECubU7e1GPqwm8Xem5TXG1JWHEFi11FrfH6s&#13;&#10;QoCl31emI2TAZE3nrKAs60yigLeLiw2gCjmCyVUSr+iMFNNYJn/UFMYPLi4qF+MZqLiPBf36xD0B&#13;&#10;bi9wAZcBbtx+3FEBS4/MybpMYHD/AHBiJRdYeL12OxMVSWMKuvHDBEpLolJiUQau7pcUQr2vmUC9&#13;&#10;eahBKIqjTtBViBatOn918zB9xC+HPdhOWChbobfwTayngXiHTXykabDuJ+I24v6QI3eZQcXAN0el&#13;&#10;PWVyxzqaKMww5+JWbXHouhCFBvfEDlqorxRy4KOnMcAz4gOtPeUmUuooN2mmZQWKxBYdYmU2RKZS&#13;&#10;y0rrDcdkyby+hQmIjxLEtHG2Niobb/gMvE0izFiPEfRp8MXsm2qtMXirDJ0mUXU6k1BfBhtWCroa&#13;&#10;iaCGsd8xQQVzl2iCKzCtSuMID9DJe2jp0zCM1mmX1coD994zuyPxL2vWGob1NRBog6JcZMFzjcEi&#13;&#10;6qasxjHj6x2gVLVbgjtH3diStI0MwQ5uHUHqrhZuLF3jMF5Kvu1+IsvB9vSNiSldWOTgB2K/EtEA&#13;&#10;kUvV/mNzygsKLzHNOsKZUCgaeOX4iiO+AHsfcjHDhWtX/wAfEEU5We9/0iyp0/W7/pF3pkaznN/0&#13;&#10;miM5F93+oKGCqq3T0hCAK69Yq2OGqrrMxJekyG4GeZXdS1HP9+NEIVB2Xmnt1e8ElXoVvr3e+idc&#13;&#10;Xkh793fUB1ZRQs6U57lzoFpcjd2Pd+hAAOFJ7r+rnwRYFdU1vp8qvglNSICDNaW/d+It0Gjiuv73&#13;&#10;gFmkt/P+/SOroJQ0P/WLhCbXpePsfMNF3ZipYR4yI6EAA5lzgKF8Q0y6ofvEJaAZXiKrW687WM9x&#13;&#10;cA00VWBuvH9ythirwU7D/UWEjZ2PW7y/SMCIu1Tt9vpKgyXVyv5PEUrqhhwTKm5QQ8Cl7XMX38A6&#13;&#10;lNrS8DzMtL7NjFewEdffrCypU0nWFJReTiNFVbDBpTPaZONwAHhlTY5W6HEoAJTVn6ZUEW1mLYoR&#13;&#10;IJkAm6i5s5MuvMtUSr4KhxCKbOP68wZJX9QvZ/caFCqq4ef9iulBiiu8zob1Wqxjx4lhX1wyxMIt&#13;&#10;I9IcrrZ8dI4C1oKpT9qo+svZd22H6w5mY04S4WMFPtGwIoS3qvZGzYk5l4uVniVeWUvgmiiUHmZc&#13;&#10;s3g1MGDMqsvxC3eiXw1GqCzzKZMvSBoAnAfaLEjHUMakRxlSXBuN8yz6QaZklD9VTlcHMJMsUbgW&#13;&#10;4iOEVi8TxEs3EM0k2i8n8do/UENSFECWPS7fzECIqrY1AnwvSELjKF5iskr3leJelXQp65g0WqIr&#13;&#10;GrrFvS8wnzR1roeY5d73c5+0sJTq0Lxf9RyYgAalczMKbp1icel3WPQvctjmqtM15hkyKDUuOfEv&#13;&#10;PVbFivUXBuUnk+nX+Y7Xuhsu4KpY9Ow2/aUnCcuUqyDP0/1OsYAUcajRRyZJQDqt9qZYAAcldT8E&#13;&#10;qzAugetfeHKBZkArqn2hK8o4CGLti2WKit1iYc5il+stQXqCI4tb3CK1jZ+ZSaU6VMTRcdoMqxKA&#13;&#10;3/Z9IdRDgLv9exBaK8Kzfv1djEX1lrc29L58GCGlsrD9FPsSim5oVf625hKuCnN19viYJJyCw9f+&#13;&#10;xHec4Oj5f3UNdWMNcP6fTvAELBR0evfUK9kSY8fv3WVM0Vl61+/EK0LekYm5Qug6rCIr7pzBADAR&#13;&#10;KQGztqv0JYzZZesoK3fECw5Kp5glFuS6ZmkwVbxBNMXeGHs8XLlXeh3P3+oChCObrMy6vPNZYENo&#13;&#10;KGZaikXkma4K7SzfXpFFTJ34nC8coXKF5ujeQlo3Spk6kKg1XY4iMPvL5qzLINXHFWrmtxEJs039&#13;&#10;YFq1rV8wdoVg9DHPxv6StheQybKvf/CaAspyrUq42LpXG+IrC7Rnnh9/LGlXckvC/vtFGBkyY5z4&#13;&#10;7xgWuOgLWPA9dsslF0l27qONrLAfiHc13OnSCwDoUCB5qW/MruxtP1l5Zcuc2YY2t2D1CPUnllvJ&#13;&#10;9Zl59prp8S5V5ZTgSuDMwzFPhOxK906lxAVRFor5St3fSA5HEtwHiWHkdsdEdzTHSoM3BpuaYqSh&#13;&#10;KqVtViCmogx5OqguImdQW9yrYFNjPOm6IBxFn5n2i5sIFUfERdeu0eJr6JbMXrL3EAwy8au9al5T&#13;&#10;HqfOUMJRrN3HT1arBUguHAxGm5AA3MJcV4B3YzQiwe4y0oWHghvBDamEfpX5jWxRkjUzHMqXkOW+&#13;&#10;K9oZpHWXX72jOZdwxz6driXuaxFzmOaMYI4faETiaMQlDVP5F/cMFm3lcvWWkwdJqBf796j5pwnT&#13;&#10;N9yUotEfs/3DA/DxHaX3zStfEA1K0cry7m5neGKe0P6pF0d+nn4gMgwENPSCqypXX98wI2eQ/v8A&#13;&#10;34mU5Gt337e8scljIveuffBACDJWqJ+X0l2nB3d9n8DEsB0N37NfZDSUlGars1rwlSrg6UeePBmD&#13;&#10;MNbdK/H1MEBPJLvvW33qVcFk2u7+hGEvPlW8HgME1PL3jYKNc6/3/O8xru7S32Xn/WHew/X7mKE3&#13;&#10;TmWGxTPSIAAzu6JZizjO+YVpRZdkug1FKrNcMMGFn4lGuBjOjeGQ+d9Iq1FHXETwDhxf9xWyr1LM&#13;&#10;mFF47ksjwWu5U7b0VBoAwj2Ta1x2jgCLXRBuwGXAwBy5dZ1LnRW7uC1QomSBXj8y1i5bEW6Hvx92&#13;&#10;I+EmKOaqo6Aoyo4OJXiqCYx8Pma7ZsTTfg+rL0sG68awPbrL7AGtt/POtEbCKbNaL6aINBjWcdv3&#13;&#10;cMgFlnN/vxKGrdg/c/btGgaO3nz/AL8RbRyrgdIEpgObxX+/aVtjfNt/9iPlmzOpUMZsM+H2vUe3&#13;&#10;zPeczHVGeS+5Lpy9peO7qS9THpll1HOAxLtrMDmEVRqYMG+swLZS+0vFGpR5TIt1MoAwRwUb6wNt&#13;&#10;ukSt4jEzKGpcPpQS83LueZIlkNTUsvDk94s4ijnW4nMAHMeW4sRFpiSBrcNnBs6TS2hYiuGEN+nS&#13;&#10;G5mxDyxhV1mGGR7XC6GmqpgZROKDnF0POsalM5hVvGNV02dkUNcZfiKAgynMNl27e8rIuizsZ/EQ&#13;&#10;ccBgXqIKQDGTzGXo5FYQRAGQTM9ukG4Elh/dCmwiOk9R5l2FTD/U3MTC3FR5hK9c9olLaV8zQTiV&#13;&#10;u6sz4hBW0Le8Fm6VmIkaOo3/AMgNeqkdPciUx+7PtBrKzYfU/JNWHL+WXtmDjB5ComgL0vHiODia&#13;&#10;ob/f24uQSzs9SZqXUm+wY+3zMNYpNF7Y+xBNp1qqfsfVlWaGdGfOfv8ACXIN75f7e+IyPWlt/wB8&#13;&#10;GCWrV2a378+CYVh1j7Y+xFpTuqv6Y14MwYW8DH9PuigHL0h4vXlzN8L6sPcHfl+kbRFPWIrxOGZd&#13;&#10;KZf58sRZbZUuDjL6RhtX4mxCim9m/Zm+Ug12alNwFMGM63MIMzJbY9osGPPX8RzC2slbJUUUXq/2&#13;&#10;pyGzqv0mDXGrxTMFoxyUP73gvyOW5VchlG1fzuB0WHHMHOXPViAYvJpiCulLV2YE2AveZktycDUd&#13;&#10;Way8YhmDIxrLKtYOT2iibkmdxVMyLS67do+rlXrqOPncrAqnm4cuv2oNGj09EARSg9YKW6UdB5lg&#13;&#10;KU3vVaiCn5bjTqZYoK4qKXQveGIBC7OfEANnWWS3e5jg2IfEupdkWXnTL8R957z2PTOXEa1FNqvp&#13;&#10;A2aqK8CUWullDk0TYAjWlLA5aiqxRFrBUClu+CU3Xc4o7jHTDAy4l2uY9wpsl780WiwZPaBRFCKP&#13;&#10;ModQGipiCWpayVKKh2kRi7hFmvrHIEF2ytTke7MoMkdo5lRlbl/dToL2iwg8AYLZDXQgJa310QDz&#13;&#10;rm9iAoUvfVKBvCgbfmWLSt017yzvnE+6Hqj3xwfeEd6NtLqG7mZgcZjjDaDTBaCw2bGJ15gGDDAo&#13;&#10;DROIQlaVBkM8niKivACoqne6x9oISJ1n+rLsBbunwS/VXadVVEAm5e7yA+7FQf2gR5zNCXOooF9a&#13;&#10;gbZDsj2DW4aqOzHzCsD1kj4xKxceaBFVWnedTMqex/sEVZNC6+sI6g9o3NPLf+feM6UvqmnOjzmK&#13;&#10;Do7FPvXggTqpsOgmvBBiBkhq348FsuaHKPD1px83HoJmaXb4598Qa3dAbv8Av7QAcT9hj7E1gFy/&#13;&#10;0+xDloMLdZcXx4MyqyGGFu/9rYUTMHr2+XvDJ0IoFJEniCKvaFtrfEWIE0mBgOYulKxyzcYN0uUY&#13;&#10;KDYvQNd34RVUKu6xMBUGXndQOWseYClkGixbjaZaLqOVrV3gtiy8Awdwh0GGC1r0S6Es23EEEpZi&#13;&#10;BE5BqNV3vMDm46RAmAHDDAFBvBuCqhM5wuBANu8cR69zHuXDq2vEHrTxT6StQI0qVX70Ijb2unr4&#13;&#10;gwW27Sr5/e0DdEGAcdvGiVBZF4AUVe/xuFWtMyNdvn5lsAi8du//AGZKB4zo63+YeMqatCl8P71i&#13;&#10;lYUV2N87/wBizfBV3x1ZeawagX95e+S6mHH0ZcNal3KntL7euKitw1HiNvWC3pKXH/J0ZPWFC7eI&#13;&#10;2+0awt3YU276RHZ8THAZsaEq10yteeYMjxGOoYZdSGwY6iCXDpLSg2TF1g2R7R0OIBNRLpCQMS7V&#13;&#10;lErcuaguQow3m7kss7dW4utiuGPhHpAjd36RqDYMGyYGWHFCzlLWIAcWmKjhrO5Yl2FnxzK1dFC6&#13;&#10;Ealtqwvq+CGBjR0O4q7tOSMiKYAGIsA2WFDRWtJXQ+Y9JRbIGrQdmJVIgjfkwxqsjQyXTqMGC7NY&#13;&#10;hXKNk08RTVG1dWfSDc/tcR6SpkZbxqYN6xUV7VzEkAt8gvHMbwjgr7eJmHCV9VlrtuMqJbShE4gd&#13;&#10;3fg/2W8UT8/8gZYRSpfQHKvBCMHm1PxWfdigHwikew5lKEXj9tINAxNYg9o2llJVx3oN6gr2mKqj&#13;&#10;5x8XMoCit+3NfaGrTcBf9fYg5iiwmfNa92NxYMpxX9feVG066Yf1vMzU1uvy48zCA65v7faiVCmM&#13;&#10;J9GNeC2cvk2VXfp9TLCHlE+qP5+IWu7bz1v+/oQfVHBWb/vwUQWZMdLoBn2PmWLHjaHY190LWCrU&#13;&#10;2rLiotgGNvESrw+8C7eNEvfscsF8Chm0fG/CILKAvHi4lyrp9bsv7MaH0t8YAF9u3PSPkRYreaL9&#13;&#10;ViltWLq5cGFYZw7oLhqWTJlfIU8cyhlR9ajjjI6ahN2HMRBY+8EOrPiPNdHeLbLyy28uorBVsTKU&#13;&#10;0DmDix3oaxDaS7HJGqX4mdWwKU6u7LURBzQr97SosF0P2iLQG+kYLQlKqWAgA5BW4us0Y92Urzqv&#13;&#10;f3cHfnMsAGASq4e35iOOcgpVS4gl4Nj9+spYClbd3n799S0AGmgwfvXcfZddzRFVFscDBXThnMv0&#13;&#10;G8V6Yl8enFRbwUSm9PR0g8/cZQwamC0KIuB7VGDQ0hLoB1i4qI8FfhD2FHfcVqA7EQ3F8xNsEXEu&#13;&#10;OZqUMFlRw1NNzRLtQzCB0zJXcIyxBqYS4qtvLAplmUyOkVsCEPMTBOkNf1OV7huCjOuYjSs1eUuO&#13;&#10;8/S2hrvZloHpNYZLq4wlOoq+krYC8CHwqDZVqxRKqUtEe3GMvIunnwVEFpyn4zFHoNBlGIaL4iN8&#13;&#10;RF3NXgDrDsRziXdmEgbYCNoDWOlRa1YSyXrv3lrKFBb04em4HfNyf0YVe4qD+GUdw919YOyrrYQT&#13;&#10;QXc/qpQinvfeZEHtqe+7QzLQeyXH8lW0qPFERtYPVpe7/kWR0CDnqwYTAPC1r6TJI2Hi3cEyhoIg&#13;&#10;UGe0MZagRbQP1mQLdQkJCzC2n9fmIW4R4K7/APZnKjYv7n9orF0svf4N8Es4FidBj6fdloIrtRdP&#13;&#10;0soQKc3X315cyzQ9usd+3l9oyfgTTXS+nglRcmQKFfj3tlC+0tV7OvL8TdEq0Dq3vy+xHAubIOqZ&#13;&#10;fLjtEz627rsdJXwQz9v399ouJky3EizPVKcjfQzHCijqxc1t3ll4DSq+00yCh2H7VKhu855tT7yp&#13;&#10;AF96DftzM42Lp7cRmfGX7kW4CA4zidhn03JTpgiGblrzDs+G84jkB28xaJjh/wAIVqPNfmO0df1L&#13;&#10;5l51LbogAccTIPM5F2941i2qqothBkb5lFd24ThIARMsHd61zzohUCruWXn2IbsShTT9v3lOBXR7&#13;&#10;9eZlwBwj+kQEljEK24ec7dRKyqs0urccuHL7Qqvi0VUpx24tHKA0sbzofPywILYII4o6cv0IvZKy&#13;&#10;4R8zMTAxWn6y4ROjZG/tPuJHefXiD68+nECXMCtd16IFLIQBZdh1lAHwRQpY8tQn4StxABxwdIg0&#13;&#10;K9ah1peNxQBR0AjTRHRZwKn1jZdAHBLsiSomYOZdFVusZUy8VmHFS9olURyh3JmjxEqKzDUzWcwh&#13;&#10;CEJwagjpbdEar7BpFlDz3gkFS0FsuDErNDarItQt9I1V2sYs0UtFyiQUcMYjFF7PXpmXXdhtPhDr&#13;&#10;BFrulncGhCKDUCULXScxgyqVTK8v1joQWl57QCSqZOspjrsLu1YuFclGVOuCafwolnSyF54ZQlYg&#13;&#10;Resmn2idAnBP9RYDOVK/ML7Q4gygPPDG1hyAb4uIafVp9Zhhewr6RR7zQQRQeB2+sKwpQTN4lRVJ&#13;&#10;LVugIlZsE+Qb8GPMJSAYlAHjAShDNhxaKUbWcw7rgiWDV29ImFQdXq+8I6OAcvX8whWW9Dz8D8yg&#13;&#10;FYqVrucYrRcvIjQGj07fVh/ULlhc98/NQVV6m6fZ+78QquQMV3zrztgGwsZx99feHz7vX3+7mWLL&#13;&#10;rr+/38SzA2dOP6+kc3DXhfd0ecsBsAbwfEcvdzKGhXrOBqCN4mJERwV0it3b+/8AIrZrFLcUbbj5&#13;&#10;QpcJbKz4CX0MKnXNfxLgZCO7Uls3NDtArzEpg1MnHmZc5blZJrEq2yqJa7vMYbtJQA6zLnJp18/v&#13;&#10;EOrVKGc5dpS5LKLI22XXaKuncBG8VO6I1Hc/bjFTnmLx7zrLxIDIfuIwKBspfv0lnUDigN9HBvvK&#13;&#10;aBcDyunj62w7RYsfLXf2xATZeQs6v7xFVEBtx5/2PlAooCkVXnUNZlLMrNYe/jUEQNNzpx1XVtcQ&#13;&#10;sAGO42AfLvElyS9CvDOd0aIfgyroaHHe3nmyNAppSq99Z8xwTZU8o/pjv+G9S+PV6RHKBti5YH3m&#13;&#10;QsS66IOLhyyhRq6wRZTgrctiv4lC0vKIUtU4i4fOAqKXNvNIOXaaK3FfYKjVF284i1RlQmnpwQeh&#13;&#10;plZVw01MFOfSgekDUaBjpAgSHfoQYQhKsCm7oL+9RkOL53VfYi4IXl4wRLd7iplo54iU+gzDRMNT&#13;&#10;aX5UybTZodGUZM61+UvTe91DluFYMdWZTJEwViWCQAlmraPXzLvVKq8R0t0Ak0vvVsvHEZX549Op&#13;&#10;m0ss4s2PxUQ4R8R1HlqCzMyDfKE2/L8wCL9slS2YD+mYpNz2j6zkjuFeb4ITzQppjrOjztjNo7Dg&#13;&#10;6RIFC+nQbhaIw3N0TWCpV5ekr+TB6cH5meDIoai8cJ2X9v2luA1w06R+sXE30dk7Dnd9CGuxaYbz&#13;&#10;+8HzHRGFs+E/GO8bvLZ2D51fyxhXSCcr8vQ0Ec0FkPqz25+ETELgKrp4H5YtasPSn8feCmkaAxnp&#13;&#10;57HzMc1fR1uldf24AMA6esuHGIEK5YJREcvEtEa/xmNLzm/3sxLxW/6/2XXXMEy7tjcOWDTcVHdI&#13;&#10;XVW57CFcVdn0ZX/1Rf16cvWIwuCIlcnxABSpTNEGsbuFw1UoMXKwXcBMZYXuVqbp9p7zokv2V4GG&#13;&#10;L1+4g1U5UtC9PPiaFVHfetfuZatq7E/EoDjOA5facx+unmLt6bqKYVzmI126y6bDmMB3wWrCFbdC&#13;&#10;5xVEWpjsAy1xKrpAwtrX9e0DkDYyFvp/cLgbUdB4xXL4xC5XIYgAN/HjmBLkGzrY40HFsWiukmb8&#13;&#10;dfOo9wBWIeG7ACt++u2opAm05Vau+ce3EYvrsTJvpyH1ZnTlCy3XWPHEThrrWDxLMMgPYX+f49/S&#13;&#10;79OZkqhaJRzXo6RBbY2s2QHONwIFU6RFXG14rBEWuvLUoD7YKyxoTlwBEY2vaaR7UNdbmOMcAEoV&#13;&#10;l46gRfhMsyzc5xHJ6DTKkqRGVmZQIzkxF+SFgZQM7l9oQTKA94passYL9CEGGIsIwZe6/olLVqnI&#13;&#10;a+9wB1FvurbNV9OCWMwMxkZZUBEmPkzSe/SHOcNohisu6zMlWp1iaoeJTuo45ITPTYsxuyo3alwN&#13;&#10;tMErYKdoc7QXsJL48GWzAH4lcmXRlfYeyBd55R82eyO2R1G5apa6hvywFjkPrK3CKBLfEO/WY82D&#13;&#10;iK8y3FKW6KcRLoudBdP0WBYI0ulvWvNzGFrRmv3Myxcief1gTisvImvowCyq9PV+YngWVAmRQzdP&#13;&#10;3hGfgx4A/erCBHa2B7f4RpuYTfZo+rLCCiDquvjz8Tghheh2s6dNnmBheBNW9XcfBHZF8HuP7iUy&#13;&#10;CqfR2fr4jyYAqjQdv3M2j9/fiUGjH7+/5G31QAVYl+siIgdT+j8ynhl/3+4mVP39omv+9PxMhiOJ&#13;&#10;UqTlVMDrdH5lbYXzPZ94pTHwrdDGbpLsqsI9Pjf4iV+bYNFEpOVy+irgqcq3mAnCdY1wQRjoTx05&#13;&#10;lUMCsjqcLqIckXdsa5rGxVW+OmJWAER0Cs5f73Fkubtct1z/AKygGCwpZdaeecGO8rBoarTvroe2&#13;&#10;YWCLAMe7OphVpXZ7/wCxio3dJzHANgYmbRgVtK4ihToA+/8A2JS2uRu4iC7HZ8dopQIZpXMGBg05&#13;&#10;xGmqThz9+YWZK5eWAhbaBtx8dY1G1zTm5YBpTBn6RXAUTNaDW26xUZgms0B/ainbquxhJsI75to+&#13;&#10;gTrHU0RjLqD6obXkp9oyjPDc1FRwIbWh1WozWk2iXBR1rLBJk8UnVW8YIjJHmkO7CNFbnuSgOIui&#13;&#10;17a1FWD1dYl6sGhi4gpnEqOH0qZmDGaZVRmbz0maOqIqlBhhZbmPoqVSdsJzO8v0HFTAxm+zR+Ym&#13;&#10;9EtzkZjdpY6F0fmavpcwbjYqBwuzHgKYiy2ve4ieSdSvaBQ3KGVG3pKkVqzMarinGoXdMXrDVIdB&#13;&#10;uY76Gcy2q9xmW48PEN+ru0OzUCqo2M5wDzhGIWe5cv5zguWQ/ZT/AGpTmiHLTArFi4bNWIOYK19p&#13;&#10;K1gZG/aO4NcYoUh7nygVVJkr94+8pUS3k/7cNDu5P3z9ZoxEEeEyfvSIL0pu5Yf3rG00gYc5/f2o&#13;&#10;zADUoIeU18wo5ozbB8/ioxWoi4/HV84JUrTLo/np12eIQAFgXZiuicHb5l7K2mXy699EWLbFBjH3&#13;&#10;IBbza1pf9+xEq79D99vmIN1Xz+/mMKX5RV19H9TH+v8Abm6OvTLJp6XDWgHVX3lIt8ZixC2gi3aA&#13;&#10;Hub1D0o178D7bjEu2xn3/uWUGRtEW+kVW1t9MP6hDll0xDL2TioOLJ0iAwX1Mxk3hriW2HmjI/S5&#13;&#10;VYxWwqUD/ItKr5hZo+02LVpHV1iZzf0iBLVXjrKjStmcErtXdATGt537wRbOaVU6937RFbqqTvLe&#13;&#10;eOdRUMgqitbtrj3tmSXQMq3YL9X4i2EW+4498+0curfNagleKxZzLKcDHSc7K9WGcBevLmXFHkyJ&#13;&#10;aMPx3YtlXYdG3Jv+oqabkHZzx95eClsQ4M9fnMxABJYjbZ+uI4yFSu75/OjpBZpDlwv6cSyqlFpj&#13;&#10;7wo8vtUSCjrpjf2jPY9CkTrU2eDTvWY+nMuLz6jiXAAZ0BAACuwaioG3dMe0ewJzywVYOAEH9qFa&#13;&#10;iDPWrxBsq8vWEA14OsR+vR0lDc/idiCVYG1jEAGAIoDAuhxEUgBma9Bz6qyoxIismFjkw2EEIjd4&#13;&#10;lHOZ1k1DFbiHoQhmOyoBX+0n8wWLe6dH3marED239WaP8ExFXbRdSlB1UIGAmYFnWDJqIOjvMQoU&#13;&#10;xallTwogKoznOs49WDMSa9M218Amh629v24KuDauVh3S6Dx+3DEoA6A/37SjZ0DEm0G75mC4qOer&#13;&#10;3l1wcZv3SloGzbjr5+x9YkFV33LCk4uNQl88fv8Acs6amQxM0Cjq8S6goDR7dPYhe23N3FXKGq3/&#13;&#10;AH9oA3k218HL9Cd7yue9H25hs61Vn2rp2+YXbBRtvVeWI7H3jjZ8ilmNvO4UEK2rl/i+oZnUEI+B&#13;&#10;+YpWzuqaK/uFILFZt6/WO6XacvqZ9VqOqybdoqCAM26I8qLuVZ+a+kKTchGyMso280TsMwFX7wQt&#13;&#10;x0SiOnJrmUH4h1+kQNi4j1lcE7IlZih1i0twZDi5fZZ63mpfIq9w/cagxRGiqP8AD3zG2URau1i7&#13;&#10;zve2EK403ayn59sEGVzhleu8ZQ2pZqvH+x9DfjFb/ektXjhgREK1maggzxx+7jBfIrvDgc0dY6yh&#13;&#10;WJJVbGe2PeZwuescOc/mALQdqsjHI/5KWECtmfp9NQEF6rDRO+nkxGh09DUbSLchcCUi4XKut3ke&#13;&#10;/SIpghgSV6PX1dTUH0XqPWmoN0eTWWCCBa5MEF0NDROEOm6i8qkZSYiMP6zLO8Ug4KMAGUhC2VD3&#13;&#10;Y0crBlFQkNP6IJTPufVh9BsFd/1NrL0xmGDZ6cVH0VMfvE9Ki2gikHM7MR1RBPMwtMwZv6hKgRiC&#13;&#10;7vxefpKWSwOwo+8AtRAr0Fsbdk+7c1l+tKC94IAOuGHwCWegOI5GtToVKMsJpg7VALtGdsOYIOBK&#13;&#10;BeorgmIO84erDhZxKiQJdkoA9z+oxq5qs9G5kA4D8H5Zk3GKXa+JmAysUKLV7PIxsZzzMMSdRI/m&#13;&#10;e66zOAN30nvFp3EmIj4gaeXc/EGVHgPiOC0HNWLEaZe858BmdjqWgmL0D2Ht0id+cbl+lyyL/MX2&#13;&#10;QevHrUtln5YWClLIvEEoHq8Q6i5Nl7HX09pcOQCOFvX9WJVQp6/NfnELxsC74OP3EpY2UOjvz94n&#13;&#10;qrq++/6wwBp2mucfrHcUkyB33CydJQFNzb+4mMykzcRGWnmAltuNgV03dwEK3T/f9mJbWd/q/aEM&#13;&#10;1aC0Q9ouXdmaz0u/z8R3SBdVh96/HEtqeGavJHsC3Vg5fn8SqU5bWqZMnR6OWO0wLWg1fOX8RBo2&#13;&#10;ZMvfv9pQosesUvMrcOe0EaGNZdkb0HnXEetoy+lR4Tjkp8NkrhDf3L+ktwXYB8YYLavXX1l1+0kP&#13;&#10;pMnEzOvHpccU2hSUBZZP7SwW1wXoI5SThPoR5U+qispuBGSkGHF31Ytpfdf2I0RGsD5YUieMqWVd&#13;&#10;dl9JZHdZWzDiBSK0vhL/AJcW8+hHfqOKlxJWg7ajnCKsX6QdxgZETiyMgXAYGJXosctr5qj7xKrf&#13;&#10;vZy+5ARy6eXR9I7Xf+JCefuT4tLPEQIs0LWZkuH8CXoQLaRRkoAhZVvM0ZaMI0eZx/DAS/4sqQtU&#13;&#10;bxBauB+7LTmED9YiSGQ9XpGazZTuOOzSydZTW9AjaWBTM6LrHq/qZ5R1GXop6f0QLmerQQZtHk/M&#13;&#10;RkJtX/5KLdvzO9IfX0fQ90ahjFpho3iZBUlWv24mFoCkDHtAghGV48e3tLm0CwVrtf8A2VG2NADr&#13;&#10;jFdswTJRnrdd+IJzpMrbr97QEC6AVvPnzxqCoRdAbx4PENItWoePiMJ031jUphN5llW1RKmPtHwi&#13;&#10;PXtKWsNylyfSN+0DmW2VZFLHB1ll2F7rmOocgdwSaaocKF9ZhcYsHD4aPeBYobLUKqlfvoiqm3kO&#13;&#10;MxUiI6xATeGxOJUUjRmvjmHoVmCLd0YNvbUbKlrhq44NB6QL61BU5zPaOe8sXz7GI/M3El0riCes&#13;&#10;f2liYVXB+vDAgHc3Hx/aUiR1K+SyBRz02XPEyLOrQfSUQnk/shCXnQ37sMkdxZ+CLWhqn+yLIG6U&#13;&#10;q92XdY9A+CNKUr1WfSZSpkzgnKDs3OaGKYiN5JavhPdSsuVEs/hfoJWqY1CgFjF06hQ3U8n2iSd3&#13;&#10;EPrKlIfpxG0feDPymiOyd35hJe8RQrmu0wElSJKnErRUYX6sYOxPdQ+kN6Cizt/cwh6kzIv6Bo+8&#13;&#10;yEOfgidoZZma+0JDq5mVOI1yxTA3NHtN5vcuQ6Tj0fTgx6c/wNbiV/VFea1LBpY+XLBtc8XufBiP&#13;&#10;ditSregfNQhgiAErlnUZqCNse7PUvf8A9Fi7osIowdAP5h6mwrhDZTZ1QxCDC5opLEbJlKiFOxi7&#13;&#10;SLBCrL6P3vKrGINPbvX5ZRspdn7+YgCkGwJq/Wyb7dOkEcQwm/Z/nWWZYXd5bxrp4JkLBhh3Daaw&#13;&#10;0RCEycZlnWxg1Nt03LWobsYQNAzhIolm9d52cdJ1V8RM94IKGVqavOPzK8HQgY/cSsqDFkxzzgP7&#13;&#10;gU0aQd7NbTPLKZMgAOcdKK7ZlewGDjinfBriJrHLH7cOmU3cUtoKSxDnX4mKNAlFnQ8+JSjGKQD4&#13;&#10;lW54gFlVMAiruo+jHbLmIy6giZJQwKbFPEuSDQaT3I8CxzQYazSh/ZC3g77gxhSnqh8GJQcWx6It&#13;&#10;+lmYQz0ipUaOB+Yihu0Fk25gMexFa8yUa942iG+7CvwdcKx5kXVwMPgZwq9ZWWZgoO3o+hGMOtAl&#13;&#10;2jRQMSDRDIEjqu5HCEKvmnEVVqEq+kQuSGebIKFMB4qb4lTMSyB9egOPwlhF+wMvvCDcC91b9Khr&#13;&#10;0PU7KYeNs4JuVX6wYzEI6ViRuawjqcjZxNwpsvWNjEqgLhUmK24a9GGRF/kwY9CCBa8BzwgtlD1L&#13;&#10;BTU08q9XrH04dfVmHoOLJySOziENstRV/wD0tVRFvQWxlLEb7hT9v4UPvEbFNUO5SzUBYjbLC1jp&#13;&#10;hlShWbN+YyrXQ7+j/Utm28NTIOgUifZczBQJMZH+9S6zC3zEHqIv7qurK/cw2+XGOTniKRoOFwDr&#13;&#10;0IxYC6qBdgVjBNc37RMWWQreaTRADu6XLICtoo+soUNeTiFgCtqlD06zDiIb2eYCKCgaB6Xpec+J&#13;&#10;idiKoPj6xbBQ1SvuphMdM1+sS91kwhgM66OOCLceWzAL1NW8cEftOXBFbxm+tsuwpy6DPxLGWacD&#13;&#10;kqJN5Fw3xUWsLyY/bluwDSk78Muo8Xn7Tb0uc/wupcZdRcSu0FDbVSixl45iAEOuBFewK7olhxL5&#13;&#10;yHgj9IesriFytZUdoozHYXr/AHLkVObXE2IV25i81ti99iPhiq3RNp9Vn1lmP31wOsVh1cbp3TiE&#13;&#10;dLm8r2iDrHpVegypS2y5lUsU8soENdYPLXA99Qm3g7QSLaOIFOUqiIKvFDW4h0yv8hBElRN4Wj3i&#13;&#10;nU4PYW+0RMw7d1f2IbiwF2MH2h/CogneQyeIbJwYqG7hsXqYlwMzxVm9CPbeW/Qdk3juDDXozFuX&#13;&#10;6Yj/ABFERpGyWgrXS8woUrB2nHCFC94FpNkvQroxW0r3/wDmfXjRUIBrESt0aeP4AtTBABOVR6VA&#13;&#10;RDaVfCFzVEYQiEW1i91KsOHFdsQ1GSs6p99RU0YTGR7JdKNANpiMzSsXQwrINVxZDAWQ1sZ4hqYK&#13;&#10;Ml2867/eGjcWHFIB43ywY9LP1mUFX1iWofrBazeIUTUEyK+8uNiwKIrjSHHcczdm+9TKiDwjVsMw&#13;&#10;u4KztfFTAlcay4d47QKQpUBs96/aiiyxBikTY8bOIEazKhpzXVlPqK6Xs42yiOviutuS9G4kICgC&#13;&#10;9Z5Uo9o6wSwxR+37yhcVDpzEbkWpIgyyrG0ekJpLegq/ERqKrrMfP6CXLz6XH0D0YDp1Z0gTDEaC&#13;&#10;xlawiMXhomGodYvhjKXEtOJbmFQcnqy5F0VtdILI60DRCIL/ALDKBkbmJsmqHxBdcdrxNAsgc95T&#13;&#10;20o5dJd6rfQJYLYT7omZGxZGqsxT16RCKoLRMQzQp4eYsNzcMkfW4SXjZ5hoDOpl4osOpzGoTMXf&#13;&#10;MoqYWRoCQV6w6BK4OItcP8qYmImZzDYMk+DP4lrFDryq/EJ8pg+yiMgt5/jRvKoZF0gsMMegbMS/&#13;&#10;QU+Zk+xhsvaOnAGGYn1Blc3hr0Zpcv0uZ/mwUEHcN/8A0vqbOVqXf8O6UQFFnzcaOEypG1zxGOic&#13;&#10;XuNitAzXBEsBvB/yAoudXwQKUvHu72ko0uF93SZhXGC9+ZYJEdU/yd4Xh/uLXjYGF71BYrmuPNah&#13;&#10;krtReM279zASsHAKJy5pyww90Fb1094FxQXYXEKeWXpHKh27TkJxucldM1MBabVF6yjdRy1nGGHE&#13;&#10;cAC4Rpp6x1Gw3/puGt06VP7cS04MAtwdN1+SVJdDqTKuPnrEbai7CRz1SxC33zK85Z4g7t28sWnr&#13;&#10;1jpZ4XGVtVukgAAA4lwXkjb0qYHPqTicem1ZcOsDsN8teXeNxZtG/vESqZNTwSquB2NQVTLXa4Z+&#13;&#10;MN1foWx6wdyKlpHdVnu9p0uhB9IA2s+Ux/udvIgmXS1rtZpj5aqCZWuwVKcEl0b9IzwpwKCE79zZ&#13;&#10;p1ioB4B3GPDqx5ekqFmbTDrMZs4tLqUOH6zKCu0VIlRPTt8GPIaS+0HLNEzzBNGW1cr4Z0g5L9rl&#13;&#10;fA0F4vrAKAVs0iJOdw5hr0Dof7hXF2hKZiXXZSeXH9xQ5ID2Z+qylWwPOT+SFZmPvjcKGs+GOzrM&#13;&#10;6gsHWLTd6GobTHeJRWGKyPUYyHRHZBiYdSOYejuaK/lf8wx6J/8AO+v1LD+DeEGzkgALaVQ5jWFH&#13;&#10;3lmqY1CxyMusAOyBACix0mvEvJle3i5jBwWsVQdJebBprKHSOBUHVSgU4frEpldKr6QKCFuV4/BL&#13;&#10;cZotBfdXbqzSlphhxe/8jkAcTs/U6cysq2lOXrMUoLxelygG9uhDBkOoumIIg+YL25l5GlwYgC+E&#13;&#10;aaLzAgUl966xaSkYmXkJQu8jbzrfXxEhQA1jK++PeDLAu3nxGKB7kbxBvdys1TbLKoOPxAF0nEtX&#13;&#10;TkDrMPCfMsgnaCTDMtel3DAlJ6AwaNNGj27y1GZVvHdYsa0LbsZ1BahK1KD6xwE7W/VjSXpa26EZ&#13;&#10;KJ1SUEALNoTK/qK3V4+ka2vUFF5YJoVaxmGUbVah0JfCPNMHVgdVMFZ/1Eg70mAgKpeCHVEDv7E6&#13;&#10;RUnXaX+iqPzeYPVFAZiS1HvnTxAeLyDAweoYXvFYN3z/ALAdUJQhGEqEZLZkddplXL6S2ANfK3BA&#13;&#10;7wBqZBuXu3MPqgzW06XNnbAALlonRJiU8Rge8+nsB7cw1wECU0RUkbYjez7RFikfs/MzIKfQj25h&#13;&#10;BpeCitTJRYIe8pWOxyXiHJyOcQWWCcwpKI8GoiX8Rq4LmPpEYaRRf/Xj39WH/wBGn2/M4/gKOu8w&#13;&#10;KA4OamSNK85IEO2aeJlFGnMTZRnWZYECl76dYUqZCims/MI7UtvGa/faFqyqe3ZuBgUrRhiSxvC3&#13;&#10;rFmV13jmTWNQeENoU4xWoDIVa6+DO+nSJ2kBrW9/eJsVfJa6djnpxBGuxXPz46QQNpe4iqgG6MxF&#13;&#10;KnG/tBErDujLNQ34vBmB1WFLdyolC3DCrDz+spgs45Tmj/JSRhrB+szG6JySdSMiGV02Kz7vvKm3&#13;&#10;py+vL21GzUUoNdpgAiObICAOa+JleYHSWFx3jUX/AFnrbLHMA0w5MwPNp2Bl95vmZRjLqDzFs/yJ&#13;&#10;c12myC6AETYJhT3Mu9m0hnsRAAskGP8AYEAZlArodpi1sAKDoS5xugxnbMsgLeUSpb2uNH3h9X+U&#13;&#10;3F9EYR8ICYrbZQdZUojyEz6y1bNsMTJ/qv1AS39nsRoPcXUt2A0LyOupQorheYKa2w69IwdhVtoO&#13;&#10;sYKO4qy3rKQFybuCAqxpGSUpzrZyRqV0mY/ALkiUpL9blqy8GLbbJrtK0tE7ZQBPlrfeXncpDksG&#13;&#10;KtCVKmy5QTke4/5KC3K+gfcY7MawKYtp+YQMGniJCY25PLxHh+CYaLnOzEIpumG8QS1Q3QU0uHQF&#13;&#10;gvEEBtJZZtYM2wXBl6EYcsuX/wCF/wALwePV3D/6HScetWwLPn7TIAWKKYigtNm/b9uO4WFWu/He&#13;&#10;KAVlRiNmz55jsugJwbiAoGXH7q4tQGzpblgpNtMr069I1ypY2n9+e8a5Rw1SxfJQ1mKMJScSkzqF&#13;&#10;wuabMRgRnQ6RB4XSVv4zqcyzxg/uR6y73GuI9oJ31x+6m2WXcGpEri+YvaBtsvtgjUBwoNPmZq1k&#13;&#10;Q6eeZjHiBm6+hf8AkRYyUWK12MdY5ABtarwfnmPDLF4R+ahpYJUBVq1Wd4AoOqbvs9uxOkGMFh5O&#13;&#10;vY1HWQLs2HvB1Y3rG4EHuae0oWicsBq+91L8dVr/AMBEtWZaL0qZc1+CWimwAQH8YcvVzK+Ev7Q7&#13;&#10;wIaKH5LMKS4OfoZiEhKLAdNxsDaQD/iLmLqFB2lwy8Bg4UUVUlt7ZnWyLIUfzAN5qCjHRRQQ+Jp+&#13;&#10;7Sq5YEBe1p5o73sdAjgI03GAmA/oajMnAtoOCDEFyn5gtKJvbKp2DVvoR3SlGGZQNKssN5cjOCU1&#13;&#10;gKBuurBh2Ype5sN9SbiVL9R2dTg9xQyIiuueJdghS7/EAc5hysqgExzTPhaoLS2rrsR3gii1hN99&#13;&#10;wDID0GbsZ8kMvnfcuiXUjAgwSdvLwTX2ber1m+YIS5SuWFWLwSjdwFHgZfgjc+TSOVrYSDFda5Y2&#13;&#10;kTEO4C0SoRhVB/7MPR3D05/+Z+oxwHrV0svMAJ1EjpRKNQWjfinPvHu1g1TrP2jZc4XJ0hTs7xJo&#13;&#10;aOZo2rz+7iqYNopzWzMZ6cjyDUcrTwGk9uMxe6hXF096/LDNC0CgYs8Z3xLezKlckUWyaZRg6bqY&#13;&#10;hbh5YcEBiu16/wCEAoGrVpWnfnnll2LSw6V9vvEq2ZFLtN4HNSmloXVm6z9H3nEAu6YOPrBAm2ng&#13;&#10;87gZgVgMe22+ZiRYOltdLz3mEKTdv4G3Y/MUEoFjZee/jpMEAnVHat4+EUHsg2U9MtHSbRbvxfnU&#13;&#10;G5yMAd95QAPZ2TI8LW1+3L04gNy0yOrxt+/xE0QTGTt9u02grVE8SsxnNrf/AIXL9LbYKFA38zpE&#13;&#10;nIVwsqquw4I2K272cberLIS5A8TrcQmrrVEsgOrFfp4hdtCBSheiUQzhzl18S5G0GzXYinAszDqi&#13;&#10;EGhwStXfeyj7y+BU6LMJYdZ6dkLZdBcEWgWCt/kFIEwtQX42nLuxptJ/ZEaF+hCX4HC37XiI0ZHL&#13;&#10;ERv0kWzvCVu725iW1UotQ4IjYQFOY0VDqNQFEZlJwbjuUXFKYtivaV6HcaoPqlAa2QEzGBgQd6UB&#13;&#10;iwkqy0j7MEA1bULLtV3LPAKIlB0Am1HyQfBZ5Sk/sTBR1eWDadJ3iwit7dO8S18nMtQ4R9M3D3nl&#13;&#10;cLTSG76Sg27mEAAuqir9BxczKmNQ/wDiIw1/9FKHxHmdMeotXgWU4df6lFek1iGLRjJjzKCML7QA&#13;&#10;tRrWcHaHKZvm5gVsgLIo1qEhQy1eallWWLnF/wCxrdlq7shjq7FBRp37PtESVSbHJB9/lxCt5Dex&#13;&#10;4vjndsRYzYVw8GDLPNMsdvEd9NMVWNMxZXGaWMNcjLf6/aad7ZjavH9rG2B3ZjOehH0w0l2XCQcp&#13;&#10;y1BcD08J1l5WraZxeuCIXZ3RhTvTp1YCAYYEwnxvRuIJg+xmZFduXLMu1uFbocRWrncQuXVwOZcU&#13;&#10;68Sy6utdZhSuzcArcjH/AKIrb4oabYgfas3gxHdcjc7sGWqKXAjEcq0qOveOJWZyz2CB6A7WgamN&#13;&#10;SpgbfQiKPoWoOAl6Gexl/UZMXNBUdtwzBL1XV7RCsLV/3L7FwvR5YgT30lZgCNriIKNKCiWYAVVA&#13;&#10;YpqNSiidpFoC9mx0NsohlHC+8wsEo4wEQVjQI/GoorsEtnq7txHmLbH3Y20Zc7mJVQ9YotFXgKcx&#13;&#10;leYAbHpB426ozE5KpHiC1LKnziH3riyB2XMxIXAAVxTLiKzEOcy3XEfSJCBupzcRaHQ0QZjTENjc&#13;&#10;JSDEJpuDZaCka5xBkOZmVNkdspgcQ9L/APiE5/huXq3/AOJgou/iO31GT0Irwq+q472QOv0mtRrN&#13;&#10;6CWFWCXTf79pYFl1dCcsfa7FUDn4mZVvNkai/MOS4unEMQMNFwaENWbft/kMDByRPfP+wc+OBxvi&#13;&#10;8cdIDnJpJZz89NVE3JS3NvuD92b1CnHEvXHNzQLLw/bgWHcgYi9r3ZTRpeJoJHY1LCLrTcTLLWo1&#13;&#10;XmGEBLu9+zzBgkdMgx1IYBqGToPrLQEeUSu7yxBDqW3df86R5Mjp1jsS2A/iVjxbMzK7yPiBrcFZ&#13;&#10;WxC7tmVKa5rUoVJ0nMgFSTo578R3Gy8f+n//2VBLAwQUAAYACAAAACEARMhUDeUAAAAOAQAADwAA&#13;&#10;AGRycy9kb3ducmV2LnhtbEyPzWrDMBCE74W+g9hCb43k2g6NYzmE9OcUAk0KoTfF2tgmlmQsxXbe&#13;&#10;vttTe9llGWZ2vnw1mZYN2PvGWQnRTABDWzrd2ErC1+H96QWYD8pq1TqLEm7oYVXc3+Uq0260nzjs&#13;&#10;Q8UoxPpMSahD6DLOfVmjUX7mOrSknV1vVKCzr7ju1UjhpuXPQsy5UY2lD7XqcFNjedlfjYSPUY3r&#13;&#10;OHobtpfz5vZ9SHfHbYRSPj5Mr0sa6yWwgFP4c8AvA/WHgoqd3NVqz1oJsSCeQHuRACM9iUUK7CQh&#13;&#10;TeYCeJHz/xjFDwAAAP//AwBQSwMEFAAGAAgAAAAhAFhgsxu6AAAAIgEAABkAAABkcnMvX3JlbHMv&#13;&#10;ZTJvRG9jLnhtbC5yZWxzhI/LCsIwEEX3gv8QZm/TuhCRpm5EcCv1A4ZkmkabB0kU+/cG3CgILude&#13;&#10;7jlMu3/aiT0oJuOdgKaqgZGTXhmnBVz642oLLGV0CifvSMBMCfbdctGeacJcRmk0IbFCcUnAmHPY&#13;&#10;cZ7kSBZT5QO50gw+WszljJoHlDfUxNd1veHxkwHdF5OdlIB4Ug2wfg7F/J/th8FIOnh5t+TyDwU3&#13;&#10;trgLEKOmLMCSMvgOm+oaSAPvWv71WfcCAAD//wMAUEsBAi0AFAAGAAgAAAAhAIoVP5gMAQAAFQIA&#13;&#10;ABMAAAAAAAAAAAAAAAAAAAAAAFtDb250ZW50X1R5cGVzXS54bWxQSwECLQAUAAYACAAAACEAOP0h&#13;&#10;/9YAAACUAQAACwAAAAAAAAAAAAAAAAA9AQAAX3JlbHMvLnJlbHNQSwECLQAUAAYACAAAACEAPD+4&#13;&#10;Q88EAAAuCwAADgAAAAAAAAAAAAAAAAA8AgAAZHJzL2Uyb0RvYy54bWxQSwECLQAKAAAAAAAAACEA&#13;&#10;01TfTik9AgApPQIAFQAAAAAAAAAAAAAAAAA3BwAAZHJzL21lZGlhL2ltYWdlMS5qcGVnUEsBAi0A&#13;&#10;FAAGAAgAAAAhAETIVA3lAAAADgEAAA8AAAAAAAAAAAAAAAAAk0QCAGRycy9kb3ducmV2LnhtbFBL&#13;&#10;AQItABQABgAIAAAAIQBYYLMbugAAACIBAAAZAAAAAAAAAAAAAAAAAKVFAgBkcnMvX3JlbHMvZTJv&#13;&#10;RG9jLnhtbC5yZWxzUEsFBgAAAAAGAAYAfQEAAJZGAgAAAA==&#13;&#10;">
                <v:shape id="Picture 18" o:spid="_x0000_s1055" type="#_x0000_t75" alt="Dr. Schwedhelm. Photograph of three men standing indoors in front of a banner reading &quot;Grupo de Estudios Dentales U.S.C. de Mexico A.C.&quot; " style="position:absolute;width:25431;height:29184;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8ptvuzwAAAOcAAAAPAAAAZHJzL2Rvd25yZXYueG1sRI9BS8NA&#13;&#10;FITvgv9heYI3u7GptabdlmAbEHqxUfT6yD6T0OzbkF2TtL++Kwi9DAzDfMOsNqNpRE+dqy0reJxE&#13;&#10;IIgLq2suFXx+ZA8LEM4ja2wsk4ITOdisb29WmGg78IH63JciQNglqKDyvk2kdEVFBt3EtsQh+7Gd&#13;&#10;QR9sV0rd4RDgppHTKJpLgzWHhQpbeq2oOOa/RkHmzuYrHnb99z7TeXRM39tDOih1fzdul0HSJQhP&#13;&#10;o782/hFvWkEcL+az55fpE/z9Cp9Ari8AAAD//wMAUEsBAi0AFAAGAAgAAAAhANvh9svuAAAAhQEA&#13;&#10;ABMAAAAAAAAAAAAAAAAAAAAAAFtDb250ZW50X1R5cGVzXS54bWxQSwECLQAUAAYACAAAACEAWvQs&#13;&#10;W78AAAAVAQAACwAAAAAAAAAAAAAAAAAfAQAAX3JlbHMvLnJlbHNQSwECLQAUAAYACAAAACEAPKbb&#13;&#10;7s8AAADnAAAADwAAAAAAAAAAAAAAAAAHAgAAZHJzL2Rvd25yZXYueG1sUEsFBgAAAAADAAMAtwAA&#13;&#10;AAMDAAAAAA==&#13;&#10;">
                  <v:imagedata r:id="rId52" o:title="Dr. Schwedhelm. Photograph of three men standing indoors in front of a banner reading &quot;Grupo de Estudios Dentales U.S.C. de Mexico A.C" croptop="5835f" cropbottom="3f" cropleft="17537f" cropright="8966f"/>
                  <v:shadow on="t" color="black" opacity="45875f" origin="-.5,-.5" offset="0,0"/>
                </v:shape>
                <v:rect id="Rectangle 17" o:spid="_x0000_s1056" alt="Image caption reading, &quot;Dr. Schwedhelm presented in Mexico&quot;" style="position:absolute;top:29527;width:25336;height:2642;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2p36/zgAAAOgAAAAPAAAAZHJzL2Rvd25yZXYueG1sRI9BS8NA&#13;&#10;EIXvgv9hGcGb3a0VCWm3pVUKehBs7MHjNDtNQrOzMbtN4793BMHLgzeP9w1vsRp9qwbqYxPYwnRi&#13;&#10;QBGXwTVcWdh/bO8yUDEhO2wDk4VvirBaXl8tMHfhwjsailQpgXDM0UKdUpdrHcuaPMZJ6IglO4be&#13;&#10;YxLbV9r1eBG4b/W9MY/aY8PyocaOnmoqT8XZW3it9Nv+vCsOm+xzGNZfh3bzbrbW3t6Mz3OR9RxU&#13;&#10;ojH9N/4QL042mGw2fZiJwu8wOYBe/gAAAP//AwBQSwECLQAUAAYACAAAACEA2+H2y+4AAACFAQAA&#13;&#10;EwAAAAAAAAAAAAAAAAAAAAAAW0NvbnRlbnRfVHlwZXNdLnhtbFBLAQItABQABgAIAAAAIQBa9Cxb&#13;&#10;vwAAABUBAAALAAAAAAAAAAAAAAAAAB8BAABfcmVscy8ucmVsc1BLAQItABQABgAIAAAAIQC2p36/&#13;&#10;zgAAAOgAAAAPAAAAAAAAAAAAAAAAAAcCAABkcnMvZG93bnJldi54bWxQSwUGAAAAAAMAAwC3AAAA&#13;&#10;AgMAAAAA&#13;&#10;" fillcolor="#e8d3a2 [3214]" strokecolor="#e8d3a2 [3214]" strokeweight="1pt">
                  <v:textbox>
                    <w:txbxContent>
                      <w:p w14:paraId="2084AEA4" w14:textId="40E13900" w:rsidR="008C2709" w:rsidRPr="001A1170" w:rsidRDefault="008408C0" w:rsidP="008C2709">
                        <w:pPr>
                          <w:jc w:val="center"/>
                          <w:rPr>
                            <w:color w:val="000000" w:themeColor="text1"/>
                            <w:sz w:val="20"/>
                            <w:szCs w:val="20"/>
                          </w:rPr>
                        </w:pPr>
                        <w:r>
                          <w:rPr>
                            <w:color w:val="000000" w:themeColor="text1"/>
                            <w:sz w:val="20"/>
                            <w:szCs w:val="20"/>
                          </w:rPr>
                          <w:t xml:space="preserve">Dr. Schwedhelm </w:t>
                        </w:r>
                        <w:r w:rsidR="00B516AF">
                          <w:rPr>
                            <w:color w:val="000000" w:themeColor="text1"/>
                            <w:sz w:val="20"/>
                            <w:szCs w:val="20"/>
                          </w:rPr>
                          <w:t>presented in Mexico</w:t>
                        </w:r>
                      </w:p>
                    </w:txbxContent>
                  </v:textbox>
                </v:rect>
                <w10:wrap type="square" anchorx="margin"/>
              </v:group>
            </w:pict>
          </mc:Fallback>
        </mc:AlternateContent>
      </w:r>
      <w:r w:rsidR="00CE7A05" w:rsidRPr="00F14F3C">
        <w:rPr>
          <w:b/>
          <w:bCs/>
          <w:sz w:val="28"/>
          <w:szCs w:val="28"/>
        </w:rPr>
        <w:t xml:space="preserve">Dr. </w:t>
      </w:r>
      <w:r w:rsidR="00F377EF" w:rsidRPr="00F14F3C">
        <w:rPr>
          <w:b/>
          <w:bCs/>
          <w:sz w:val="28"/>
          <w:szCs w:val="28"/>
        </w:rPr>
        <w:t xml:space="preserve">Ricardo </w:t>
      </w:r>
      <w:r w:rsidR="00CE7A05" w:rsidRPr="00F14F3C">
        <w:rPr>
          <w:b/>
          <w:bCs/>
          <w:sz w:val="28"/>
          <w:szCs w:val="28"/>
        </w:rPr>
        <w:t>Schwedhelm</w:t>
      </w:r>
      <w:r w:rsidR="00CE7A05">
        <w:rPr>
          <w:sz w:val="28"/>
          <w:szCs w:val="28"/>
        </w:rPr>
        <w:t xml:space="preserve"> was invited to present at the El Grupo de </w:t>
      </w:r>
      <w:proofErr w:type="spellStart"/>
      <w:r w:rsidR="00CE7A05">
        <w:rPr>
          <w:sz w:val="28"/>
          <w:szCs w:val="28"/>
        </w:rPr>
        <w:t>Estudios</w:t>
      </w:r>
      <w:proofErr w:type="spellEnd"/>
      <w:r w:rsidR="00CE7A05">
        <w:rPr>
          <w:sz w:val="28"/>
          <w:szCs w:val="28"/>
        </w:rPr>
        <w:t xml:space="preserve"> </w:t>
      </w:r>
      <w:proofErr w:type="spellStart"/>
      <w:r w:rsidR="00CE7A05">
        <w:rPr>
          <w:sz w:val="28"/>
          <w:szCs w:val="28"/>
        </w:rPr>
        <w:t>Dentales</w:t>
      </w:r>
      <w:proofErr w:type="spellEnd"/>
      <w:r w:rsidR="00CE7A05">
        <w:rPr>
          <w:sz w:val="28"/>
          <w:szCs w:val="28"/>
        </w:rPr>
        <w:t xml:space="preserve"> </w:t>
      </w:r>
      <w:r w:rsidR="00202B4E">
        <w:rPr>
          <w:sz w:val="28"/>
          <w:szCs w:val="28"/>
        </w:rPr>
        <w:t xml:space="preserve">USC de </w:t>
      </w:r>
      <w:r w:rsidR="007423B3">
        <w:rPr>
          <w:sz w:val="28"/>
          <w:szCs w:val="28"/>
        </w:rPr>
        <w:t>México</w:t>
      </w:r>
      <w:r w:rsidR="00202B4E">
        <w:rPr>
          <w:sz w:val="28"/>
          <w:szCs w:val="28"/>
        </w:rPr>
        <w:t xml:space="preserve"> meeting in Ixtapa, </w:t>
      </w:r>
      <w:r w:rsidR="007423B3">
        <w:rPr>
          <w:sz w:val="28"/>
          <w:szCs w:val="28"/>
        </w:rPr>
        <w:t>México</w:t>
      </w:r>
      <w:r w:rsidR="00B70AAE">
        <w:rPr>
          <w:sz w:val="28"/>
          <w:szCs w:val="28"/>
        </w:rPr>
        <w:t xml:space="preserve"> from May 17-20, 2026</w:t>
      </w:r>
      <w:r w:rsidR="00202B4E">
        <w:rPr>
          <w:sz w:val="28"/>
          <w:szCs w:val="28"/>
        </w:rPr>
        <w:t xml:space="preserve">. </w:t>
      </w:r>
      <w:r w:rsidR="00823383">
        <w:rPr>
          <w:sz w:val="28"/>
          <w:szCs w:val="28"/>
        </w:rPr>
        <w:t>His lecture series, “Advances in Reconstructive Dentistry,” addressed several contemporary topics</w:t>
      </w:r>
      <w:r w:rsidR="00B70AAE">
        <w:rPr>
          <w:sz w:val="28"/>
          <w:szCs w:val="28"/>
        </w:rPr>
        <w:t xml:space="preserve"> in</w:t>
      </w:r>
      <w:r w:rsidR="00823383">
        <w:rPr>
          <w:sz w:val="28"/>
          <w:szCs w:val="28"/>
        </w:rPr>
        <w:t xml:space="preserve"> Restorative and Prosthodontic Dentistry</w:t>
      </w:r>
      <w:r w:rsidR="00C5294B">
        <w:rPr>
          <w:sz w:val="28"/>
          <w:szCs w:val="28"/>
        </w:rPr>
        <w:t xml:space="preserve">: </w:t>
      </w:r>
      <w:r w:rsidR="00823383">
        <w:rPr>
          <w:sz w:val="28"/>
          <w:szCs w:val="28"/>
        </w:rPr>
        <w:t>Tooth Restorability Assessment, Implants versus Endodontic Therapy, Immediate Dentures and Removable Denture Prosthodontics, Update of Dental Cements, Diagnosis and Management of Restorative Implant Complications, and the Treatment of Fractured Teeth.</w:t>
      </w:r>
      <w:r w:rsidR="009411E5">
        <w:rPr>
          <w:sz w:val="28"/>
          <w:szCs w:val="28"/>
        </w:rPr>
        <w:t xml:space="preserve"> The presentations provided clinicians with evidence-based approaches and practical strategies for managing complex restorative cases and optimizing long-term treatment outcomes.</w:t>
      </w:r>
    </w:p>
    <w:p w14:paraId="3633D779" w14:textId="6CDE67E7" w:rsidR="00E73D48" w:rsidRDefault="00C236A3" w:rsidP="001C13B3">
      <w:pPr>
        <w:widowControl/>
        <w:autoSpaceDE/>
        <w:autoSpaceDN/>
        <w:adjustRightInd/>
        <w:spacing w:after="160" w:line="278" w:lineRule="auto"/>
        <w:jc w:val="both"/>
        <w:rPr>
          <w:sz w:val="28"/>
          <w:szCs w:val="28"/>
        </w:rPr>
      </w:pPr>
      <w:r>
        <w:rPr>
          <w:noProof/>
          <w14:ligatures w14:val="standardContextual"/>
        </w:rPr>
        <mc:AlternateContent>
          <mc:Choice Requires="wpg">
            <w:drawing>
              <wp:anchor distT="0" distB="0" distL="114300" distR="114300" simplePos="0" relativeHeight="251658257" behindDoc="0" locked="0" layoutInCell="1" allowOverlap="1" wp14:anchorId="46C4A5B4" wp14:editId="1155DD7B">
                <wp:simplePos x="0" y="0"/>
                <wp:positionH relativeFrom="margin">
                  <wp:posOffset>190500</wp:posOffset>
                </wp:positionH>
                <wp:positionV relativeFrom="paragraph">
                  <wp:posOffset>390664</wp:posOffset>
                </wp:positionV>
                <wp:extent cx="6477635" cy="2274570"/>
                <wp:effectExtent l="177800" t="177800" r="177165" b="11430"/>
                <wp:wrapSquare wrapText="bothSides"/>
                <wp:docPr id="278529074" name="Group 17"/>
                <wp:cNvGraphicFramePr/>
                <a:graphic xmlns:a="http://schemas.openxmlformats.org/drawingml/2006/main">
                  <a:graphicData uri="http://schemas.microsoft.com/office/word/2010/wordprocessingGroup">
                    <wpg:wgp>
                      <wpg:cNvGrpSpPr/>
                      <wpg:grpSpPr>
                        <a:xfrm>
                          <a:off x="0" y="0"/>
                          <a:ext cx="6477635" cy="2274570"/>
                          <a:chOff x="0" y="0"/>
                          <a:chExt cx="6477635" cy="2274570"/>
                        </a:xfrm>
                      </wpg:grpSpPr>
                      <wpg:grpSp>
                        <wpg:cNvPr id="1125026272" name="Group 24"/>
                        <wpg:cNvGrpSpPr/>
                        <wpg:grpSpPr>
                          <a:xfrm>
                            <a:off x="0" y="0"/>
                            <a:ext cx="3115310" cy="2274570"/>
                            <a:chOff x="0" y="0"/>
                            <a:chExt cx="3115310" cy="2274570"/>
                          </a:xfrm>
                        </wpg:grpSpPr>
                        <pic:pic xmlns:pic="http://schemas.openxmlformats.org/drawingml/2006/picture">
                          <pic:nvPicPr>
                            <pic:cNvPr id="1026113235" name="Picture 19" descr="Photograph of a lecture presentation slide from University of Washington School of Dentistry titled &quot;Beyond the Human Eye: Update on Electronic Shade Matching&quot; by Alvin G. Wee. Slide includes presenter’s credentials, department affiliation, and logos, with a cityscape background and a speaker standing at a podium on the right."/>
                            <pic:cNvPicPr>
                              <a:picLocks noChangeAspect="1"/>
                            </pic:cNvPicPr>
                          </pic:nvPicPr>
                          <pic:blipFill rotWithShape="1">
                            <a:blip r:embed="rId53" cstate="print">
                              <a:extLst>
                                <a:ext uri="{BEBA8EAE-BF5A-486C-A8C5-ECC9F3942E4B}">
                                  <a14:imgProps xmlns:a14="http://schemas.microsoft.com/office/drawing/2010/main">
                                    <a14:imgLayer r:embed="rId54">
                                      <a14:imgEffect>
                                        <a14:brightnessContrast bright="5000"/>
                                      </a14:imgEffect>
                                    </a14:imgLayer>
                                  </a14:imgProps>
                                </a:ext>
                                <a:ext uri="{28A0092B-C50C-407E-A947-70E740481C1C}">
                                  <a14:useLocalDpi xmlns:a14="http://schemas.microsoft.com/office/drawing/2010/main" val="0"/>
                                </a:ext>
                              </a:extLst>
                            </a:blip>
                            <a:srcRect l="7919" r="3103"/>
                            <a:stretch>
                              <a:fillRect/>
                            </a:stretch>
                          </pic:blipFill>
                          <pic:spPr bwMode="auto">
                            <a:xfrm>
                              <a:off x="0" y="0"/>
                              <a:ext cx="3115310" cy="1966595"/>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ic:spPr>
                        </pic:pic>
                        <wps:wsp>
                          <wps:cNvPr id="678772030" name="Rectangle 17" descr="Image caption reading, &quot;Dr. Wee’s presentation lecture&quot;">
                            <a:extLst>
                              <a:ext uri="{C183D7F6-B498-43B3-948B-1728B52AA6E4}">
                                <adec:decorative xmlns:adec="http://schemas.microsoft.com/office/drawing/2017/decorative" val="0"/>
                              </a:ext>
                            </a:extLst>
                          </wps:cNvPr>
                          <wps:cNvSpPr/>
                          <wps:spPr>
                            <a:xfrm>
                              <a:off x="0" y="2009775"/>
                              <a:ext cx="3115310" cy="264795"/>
                            </a:xfrm>
                            <a:prstGeom prst="rect">
                              <a:avLst/>
                            </a:prstGeom>
                            <a:solidFill>
                              <a:schemeClr val="bg2"/>
                            </a:solidFill>
                            <a:ln>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6D98A5F3" w14:textId="28B31C48" w:rsidR="008C2709" w:rsidRPr="001A1170" w:rsidRDefault="008714FB" w:rsidP="008C2709">
                                <w:pPr>
                                  <w:jc w:val="center"/>
                                  <w:rPr>
                                    <w:color w:val="000000" w:themeColor="text1"/>
                                    <w:sz w:val="20"/>
                                    <w:szCs w:val="20"/>
                                  </w:rPr>
                                </w:pPr>
                                <w:r>
                                  <w:rPr>
                                    <w:color w:val="000000" w:themeColor="text1"/>
                                    <w:sz w:val="20"/>
                                    <w:szCs w:val="20"/>
                                  </w:rPr>
                                  <w:t>Dr. Wee’s presentation lecture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grpSp>
                        <wpg:cNvPr id="444064032" name="Group 25"/>
                        <wpg:cNvGrpSpPr/>
                        <wpg:grpSpPr>
                          <a:xfrm>
                            <a:off x="3362325" y="0"/>
                            <a:ext cx="3115310" cy="2274570"/>
                            <a:chOff x="0" y="0"/>
                            <a:chExt cx="3115310" cy="2274570"/>
                          </a:xfrm>
                        </wpg:grpSpPr>
                        <pic:pic xmlns:pic="http://schemas.openxmlformats.org/drawingml/2006/picture">
                          <pic:nvPicPr>
                            <pic:cNvPr id="569498824" name="Picture 16" descr="Dr. Wee with residents and staff. Photograph of six professionally dressed individuals standing side by side against a wooden panel background, smiling at the camera. The group includes five men and one woman, showcasing a diverse range of business attire including suits, dress shirts, and ties."/>
                            <pic:cNvPicPr>
                              <a:picLocks noChangeAspect="1"/>
                            </pic:cNvPicPr>
                          </pic:nvPicPr>
                          <pic:blipFill rotWithShape="1">
                            <a:blip r:embed="rId55" cstate="print">
                              <a:extLst>
                                <a:ext uri="{28A0092B-C50C-407E-A947-70E740481C1C}">
                                  <a14:useLocalDpi xmlns:a14="http://schemas.microsoft.com/office/drawing/2010/main" val="0"/>
                                </a:ext>
                              </a:extLst>
                            </a:blip>
                            <a:srcRect l="7442" t="10258" r="6663" b="7832"/>
                            <a:stretch>
                              <a:fillRect/>
                            </a:stretch>
                          </pic:blipFill>
                          <pic:spPr bwMode="auto">
                            <a:xfrm>
                              <a:off x="9525" y="0"/>
                              <a:ext cx="3100705" cy="1966595"/>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ic:spPr>
                        </pic:pic>
                        <wps:wsp>
                          <wps:cNvPr id="1156556157" name="Rectangle 17" descr="Image caption reading, &quot;Dr. Wee with faculty and residents&quot;">
                            <a:extLst>
                              <a:ext uri="{C183D7F6-B498-43B3-948B-1728B52AA6E4}">
                                <adec:decorative xmlns:adec="http://schemas.microsoft.com/office/drawing/2017/decorative" val="0"/>
                              </a:ext>
                            </a:extLst>
                          </wps:cNvPr>
                          <wps:cNvSpPr/>
                          <wps:spPr>
                            <a:xfrm>
                              <a:off x="0" y="2009775"/>
                              <a:ext cx="3115310" cy="264795"/>
                            </a:xfrm>
                            <a:prstGeom prst="rect">
                              <a:avLst/>
                            </a:prstGeom>
                            <a:solidFill>
                              <a:schemeClr val="bg2"/>
                            </a:solidFill>
                            <a:ln>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792D4060" w14:textId="5DD97B60" w:rsidR="00B70AAE" w:rsidRPr="001A1170" w:rsidRDefault="003477E9" w:rsidP="00B70AAE">
                                <w:pPr>
                                  <w:jc w:val="center"/>
                                  <w:rPr>
                                    <w:color w:val="000000" w:themeColor="text1"/>
                                    <w:sz w:val="20"/>
                                    <w:szCs w:val="20"/>
                                  </w:rPr>
                                </w:pPr>
                                <w:r>
                                  <w:rPr>
                                    <w:color w:val="000000" w:themeColor="text1"/>
                                    <w:sz w:val="20"/>
                                    <w:szCs w:val="20"/>
                                  </w:rPr>
                                  <w:t>Dr. Wee with faculty and residents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wgp>
                  </a:graphicData>
                </a:graphic>
              </wp:anchor>
            </w:drawing>
          </mc:Choice>
          <mc:Fallback>
            <w:pict>
              <v:group w14:anchorId="46C4A5B4" id="Group 17" o:spid="_x0000_s1057" style="position:absolute;left:0;text-align:left;margin-left:15pt;margin-top:30.75pt;width:510.05pt;height:179.1pt;z-index:251658257;mso-position-horizontal-relative:margin" coordsize="64776,22745" o:gfxdata="UEsDBBQABgAIAAAAIQDDU5lKIgEAAIICAAATAAAAW0NvbnRlbnRfVHlwZXNdLnhtbJSSy07DMBBF&#13;&#10;90j8g+UtShy6QAgl6YKUJSBUPsCyJ4khfshj0vbvcR6VIEqRWHo899y5Y+fbo+5IDx6VNQW9TTNK&#13;&#10;wAgrlWkK+r5/Su4pwcCN5J01UNATIN2W11f5/uQASVQbLGgbgntgDEULmmNqHZh4U1uveYhH3zDH&#13;&#10;xSdvgG2y7I4JawKYkISBQcu8gpp/dYHsjrE8TfLhoKHkcWocvAqq9AAYL9iqxpl1yVBfV3jocOHC&#13;&#10;neuU4CHug/VGLrIkc440KscebJXDmxj2gsNBuoXBFGNAa0xca4O9IB2gvzfwc7bZ8iW+nVcSyCv3&#13;&#10;4ZnruCcmPTLY2MqK9G/GPIStayUgrTzuRtU5ziW2tAfjof8vvIqyN+jPdDb+oPIbAAD//wMAUEsD&#13;&#10;BBQABgAIAAAAIQA4/SH/1gAAAJQBAAALAAAAX3JlbHMvLnJlbHOkkMFqwzAMhu+DvYPRfXGawxij&#13;&#10;Ti+j0GvpHsDYimMaW0Yy2fr2M4PBMnrbUb/Q94l/f/hMi1qRJVI2sOt6UJgd+ZiDgffL8ekFlFSb&#13;&#10;vV0oo4EbChzGx4f9GRdb25HMsYhqlCwG5lrLq9biZkxWOiqY22YiTra2kYMu1l1tQD30/bPm3wwY&#13;&#10;N0x18gb45AdQl1tp5j/sFB2T0FQ7R0nTNEV3j6o9feQzro1iOWA14Fm+Q8a1a8+Bvu/d/dMb2JY5&#13;&#10;uiPbhG/ktn4cqGU/er3pcvwCAAD//wMAUEsDBBQABgAIAAAAIQAU1/DEvQYAAOsWAAAOAAAAZHJz&#13;&#10;L2Uyb0RvYy54bWzsWN1u2zYUvh+wdyB0sasutuS/2Gs6ZE3bFWi3oGmRa5qiLKIUqZFUHO9qr7HX&#13;&#10;25PsO6TkxEm7Luuwi6EF6oji4eH5/fhRj7+/bjS7ks4ra06y/GicMWmELZXZnGTv3j7/9jhjPnBT&#13;&#10;cm2NPMl20mffP/n6q8fbdiULW1tdSsegxPjVtj3J6hDa1WjkRS0b7o9sKw0mK+saHjB0m1Hp+Bba&#13;&#10;Gz0qxuP5aGtd2TorpPd4e5YmsydRf1VJEX6uKi8D0ycZbAvx18XfNf2Onjzmq43jba1Ebwb/B1Y0&#13;&#10;XBlsuld1xgNnnVP3VDVKOOttFY6EbUa2qpSQ0Qd4k4/vePPC2a6NvmxW2027DxNCeydO/1it+Onq&#13;&#10;hWsv2nOHSGzbDWIRR+TLdeUa+gsr2XUM2W4fMnkdmMDL+XSxmE9mGROYK4rFdLbogypqRP7eOlE/&#13;&#10;+8TK0bDx6MCc/SCZCbvPHVMlai4vZuNiXiyKjBneoMZi2FgxpeTSss/1cZLns0mO6nmwjx9b+REf&#13;&#10;WyVW+N/nGU/38vzpfsCq0DmZ9Uqav6Wj4e59136Lkmx5UGulVdjF9kLxkVHm6lyJc5cGt0KPuOf5&#13;&#10;pKD8p9BDjHZn+TJjpfQCnXZe22BjhzFbMc40epJEWie9NAH7WcO8VqVklbMNe2dUxJOwI/lL7mv0&#13;&#10;dYDMhait1fTyDOuUD27HggpaluybXzobvvtB7qwpWagl+7FruGHPdnLF3rUlD5JBwTPa2lmDCF/U&#13;&#10;HPu95kGQ9rScrXfsVF8pw14csUspj9hFtEoZoTs4M1gs3R+//e6ZcLIkO7j2j+Bry11oMGYcPa1V&#13;&#10;dOsRA/AxbTcWIlsVargvEFoveCvZmov3G3Q4REiMM99K/h5oGPESZjEObawFmHYN2U+OObWpwxFV&#13;&#10;NuWFUpESw6lwXlnx3jNjn9bcbOQp9AkAXk7So0PxODzI6lqr9rnSmjkbLmEqItSil/KIajTZFxQy&#13;&#10;egd7PlCTCdfOrOgoJAmondQxKMhn6zPmVrJZS/Sve1nmaC04HbBf65QJZDBfeSfewAFC7sWSCgpb&#13;&#10;ow0n/WxwEtkjQcRbkyS5iWXDRPRxcCvFywPn2Hr72pbYinfBRu/+Ds4ddHK+nM9ny1mM64BWSIDz&#13;&#10;4YVEBdMD/IJFUT2/euV72wYRslob+jWWgp4sT29kPLWwhKZtF6S7qMstW+vOveGEd8vxbAww4nqD&#13;&#10;EzdoxOUgY+O4qXeb9VPt2BWngy/+S8botubp7YLe9j704jGA+z3j6JY5MaAUwr6cUFIEsDi4/VAd&#13;&#10;GN2rjwedTbHsYCmpvQGa+eJ4sSjGE7idcIbSjRrXQJrFHmleNnwjGXorQoqTnFjIox4czlxs6ti6&#13;&#10;B9DT41HCAApHv/X+TPSr5PNNpg8ORLCQ5WIRi4GvhmPxoFwKHJKfWy3eAouoVKgqIjuS+/SuN8WQ&#13;&#10;xttSqZwevBAtRCtx+g6Ox6ew0zKV7RtZ4eDF2V+kSiOqdmMMFwItn2DDR5SNJZijZvfFNqyIBaYN&#13;&#10;FJLm1Ma97l7BIJkqdtCd2qWXp6WpSPeG9S3wV4v3K+LO1oT94kYZ6z7kmYZX/c5JfghSCg1FKVyv&#13;&#10;rxMpiRmhV2tb7gA66NHIoHwrnivgwyvuwzl34JqoaZx34Wf8VNpuTzLbP2Wstu7XD70nebQZZjO2&#13;&#10;BXc9yfwvHadDX780aMBlPp1CbYgDMLICA3d7Zn17xnTNUwuUAArDuvhI8kEPj3QsX4Jmn9KumOIG&#13;&#10;JzHAGIfpMHgaMMYUiLqQp6fxObGJV+aiBQdJ+ST8e3t9yV3bg2RAw/xkh6bnqztYmWQpRcaeAq4r&#13;&#10;FYH0Jq59CgBA8amnr4n2RSabHm+QZIrIzKfjyV2yGPv3gWRxMpkXkwLc5z4tPuz/h9Dij638n1DG&#13;&#10;2Xw5XR4fg5zfZYzzPY73UJ0YE1giqKEJPpIksISqOmKHnNKra5STregKaA3XesdKLPMghsqU6kqV&#13;&#10;HUjaDa0ihUT24l++wdXNE9HaWtACw1pupL5Fzh4x34DQJTpGFEzgkuH4EXuLZ+JvLXbpGWIF6spA&#13;&#10;eaKtuO9CJ3goNNR2KzhdULEPLMJ9GVSOSBrR2XWHGdgLvhcUmHFSR8K+U4HYJXkDJcrRiMhiUNL/&#13;&#10;31jg5JMscDpF2wKD8nExw3cFQM58PseyNRjiMVoa6HyL/w0nyr9GDJezjzX7eLwYAwfofviFG0aa&#13;&#10;+N9xQ1zO57PZPJ+BCH4mOUyIU3HRadw+qc/26POFHvbs8ws9/DfoYbzE3tCYL/QwEu7/jB7GT4v4&#13;&#10;ohovIP3XX/pke3scCeXNN+onfwIAAP//AwBQSwMECgAAAAAAAAAhAIGf7uTkBw0A5AcNABQAAABk&#13;&#10;cnMvbWVkaWEvaW1hZ2UxLnBuZ4lQTkcNChoKAAAADUlIRFIAAANJAAAB2ggGAAAA1RQChAAAAAFz&#13;&#10;UkdCAK7OHOkAAAAEZ0FNQQAAsY8L/GEFAAAACXBIWXMAACHVAAAh1QEEnLSdAAD/pUlEQVR4Xtz9&#13;&#10;dWwdWdb1j8/7PjOamZ4e6FZDWGFUmBRGhUlJ7Di25cTMKLMddBI7qDAzo8LMDA4ojB3qpNNhVLCT&#13;&#10;9dPaVfvmuPo66Z6Z5/1Kvz+2qm7VqVOn6t5On4/X3uv8IbJ1JSR3rYXYTtWQ0LUaEj2qIalHVaT0&#13;&#10;rIoMv5pI966ODJ8a6OtTW6K/Tz2JLL8GyAlsiuzApsgJaoYh/o2RHdAEOb0bY2RwC4wMboZRIc0x&#13;&#10;KqgZxoa2xOjQFhgf2QajI1phTGRrjAxrIfujwltKjI5ogzGRbV3Bz4yxUdY1oyJbYUx0G4yNaS0x&#13;&#10;Pq4tJiV2wKT4zhgf0wHjottjUlxXTEnwxOR4D0xO9MTkFF+MSglBVlI8MlOHYN22U7jyADh9Hzj1&#13;&#10;yA5+fmjFqYfAmUdWXHgEXHwMnH8MnHsCnH0CnDbi/FM7HgMXngAXn1pbhp478ww48xQ4+dyKEy+A&#13;&#10;E8+BU8+A0/b502+sOM94DVx4CZx7Dpx5Dpx7AVx4Dlx4avV/6QVw+SVw8RVw5rV13Zm3VpzmZw32&#13;&#10;yWPOeAOcfAOceAUcfwOcso+dYfC6l8BJO06/suIcx8N7PnfECzteAhdeAGftYNvzrz4el/EbcZ5b&#13;&#10;trOD7Rj6bJdfAZd4zOhf+uK7MeLyGyuuvAIu258vvrXf45uP7S6xP7tPM7RfHe8F+3rp47V1XL8D&#13;&#10;iZd5n08/6/Mw5Dl0PMYYNS7x2CvgymsruC/P8NYKd+31nDN+ePMxtL8r3DfiB7bVe/Hd2pHn/vZ4&#13;&#10;9J58/kvvgIu/fIxL74FL3DrivB3n3gPnPwAXAFz8YAX3Gec17GOX7Lj8ATj//mM7XsNjjIv2Nefs&#13;&#10;0PNy3/f2PXhMz9l9cl/7uAIrLtvnXOMzxmAG2+UJ3ued/YwcK8Mejzk2HYN+PmOfd46L+6cBnAVw&#13;&#10;yn5ffG+85uwH4Kz9HvUabrVPuca+Xo+Z93e2z/Oe7a2OjX2wL23Lzzouhuv7MsK8lm342XmOx7k1&#13;&#10;Q49p3xraF+OkHRyTvjvn85nfs7swf2t6nTmGT4U5Fn3H7oLnnMFxnzDiOIBjAI7awX1naBszjn6w&#13;&#10;wmwj7YxjznPaj7mv9zXDeb22y9XgvY32h+04YgfbmPt5rjXGnl/kvrfiiCMOffh/Hwfff4wD76w4&#13;&#10;+MvH/d8S+99+DLn+rfvQNvveWLH39cfQY78neN2eV8Dul8CuF9bWGeb5nS+AHc+B7c+s2PbCiq0v&#13;&#10;88Z2O3a8smIXr3fT9y6eY5vXjngDbH+dN3hs52srtF+G3ovB8Zmh49PzznHstZ9Zno3jZf9vgD2v&#13;&#10;gcPvgOPvgJsApi5bgBEj+2BydjTmZIdh5pBgzB4SgrlDQrEgOwwLc7gNwfxBIZg7MAjzBn+M+UOC&#13;&#10;sWBIoCsWZgdh/uDeWDDEH4sGf4zFQwJku3BQbywa1BsLs3phwUA/CTk22F+umzeoF+YM8rNioC9m&#13;&#10;D/DBrP6+EnP6WTG3vw/m9PPGnIG95Pi0TC/M6Ost52Zm9sSsjJ6YkdYDszO9MTvTF1NTemJSYg9M&#13;&#10;SOyJsQk9MTq2J0Yl9EJYh8ao8NWfUPCPf0CBP/5fNKhQEWE9vODbti3qlCqFSt99i+qFC6HCV9+g&#13;&#10;6vcFUfm7wqj47feo+N1XqFroa7SvWQ5hXZqhY/USaF2xAFqW+U6iSZF/IKlbc8wbEIvErg0Q2qwS&#13;&#10;AhqWhl/tkuhRvQi8ahSBR43C8K1TDP4NSiGwYUmENi2LyJaVEdGiEsKaV0Fos8oYEtQdU1JCMSLc&#13;&#10;F0MCPdGvZwekd2+JtK6NkdihLqJbVkNUi6qIaloR4U0rILRxOemzdYm/oUGB/4N63/9BwqNGQWR6&#13;&#10;N0OWXwukdauH5M61Edu2KiKbV0BEs/IIa1IewQ3LIKhBWYQ0Ki8R2rgCwptWknvEtqqJuNa1kNql&#13;&#10;EQb3ao/xsT4YF+ON4aHdkNa9CSJb1kSvumXhV6eMbD2rFsUfottWQXzHakjsVguJ3aojpUcNpPSs&#13;&#10;LpCU7ltDAKlf7zro71cXfbxrWYDUqyEG924kYDSI24AmGBrUDCNCWwogjQppiWEBjTHUvxFGBjbF&#13;&#10;6ODmLmgaEdrcBUYKS1a0coGRgtLYqHbSxoSkMdGtMDqqpQuUJsZ1woTYjhITY7tYgGRDEn9Io1ND&#13;&#10;MSQlEX3Tc7B++2lcJiDdA04SikxIegScfAycfgycJRgRkAg9NvCYkHROAUnB6Blw6Zm11eDkWSCJ&#13;&#10;UPTiI3ycfAGcsifYZ17YMGJP6jkpJgAJKBEMCBs2aLB/ggQn4Wyj1/0KkmzoOvMOOMtzNgRxn3Hq&#13;&#10;NXDyFXDitbV/6pUV0p8bSDprA4FChQt+DDBwQpKMXc87Qo9LO+N6gpc8nwlIBiQRTARmHJCkk36d&#13;&#10;4DMucEvI4ITfhiSFLxOSeNzVL78DOxSSBIjs0M9OSHJBmN7HBiQXrBBo3lkhgKNAkw8kCUj9Dkgy&#13;&#10;+5M+zTAgSGBSQUnByAQ2vee7vJBEKBHwcANKFzjJtyf8vweSOHEnwJgTXHeQpBNZ7st5eyxm/yaM&#13;&#10;yKTZgCQTEpyTbIUhd5AknwlwfDYbXhQMOB5zEq9jMM+b9zLvzQm5TuD1GfUa3Tev1Um/c2JvQoq2&#13;&#10;1896znwm7vOYCTA6fhOS9Fr93vSzCR1mG31us18znOPOD0w09Bqzf/1+nN+fhvk7MN/B58ag4YQh&#13;&#10;Z5hjdY75c5BkQsqvPrsBChOUBJA+A0kMva87+MovnJCk8TlIYvxeSHLBkhGfgiQTZBjOc/m1/9Rx&#13;&#10;Z58Sv3wMJwh9KtxB0qF3VriDJAUlhRxnmPD0qTAByAwTkDSknQ0iBCWGE5K2vbLCBKTfDUm83oAj&#13;&#10;6c/e/y2QxHHpVsenoOQch0ISIw8kvQEOvf0ISdOWL8TwEZkCSXNzwjFnaBjmZIcKJM2XCBZIWjgk&#13;&#10;TIKfzSAczR8c4IIkApJCkgIQIUlBaTHByQSlrF7SjoA0N8sGJAOSCENzs3pj3oBev4Kk2QP8BJAI&#13;&#10;S3P7+2FWH28XJM1M98KsDB+BpMlJXuDcdky8l0DS6MTeLkgq/Of/i4J/+h/ULVtOIKlX+/aoW7o0&#13;&#10;qhT4HlULFkClb75Dle8KoGqBoqj0XQFUK/w9ahb7Hh1rV0Bo56ZoX7UYWpa3AInRtOg/EdepMWZk&#13;&#10;hCO2Q10ENCwL3zolBJJ8apeQfUJSj+oFBWoCGpRwQVJ066qIaFkN4S2qYnBgt19BUoZHK6R0boiE&#13;&#10;9nUEkCKaVUZkEwJNBYGdXvVKoE3JL9GkyJ/QoOD/FUjqXr0AMno2xQCfZkjpUgfx7asjunVlRLWo&#13;&#10;KMFrQxpZgMT+ghuWQ1gTHq+EyOZVEN2iOuLb1EZG96bI9u+IMVFeAklDg7sIJIU3r46ABhUEkhg9&#13;&#10;qhXDH2LaVUV020pI7V7HBUlpPRnVJDJ9a6KPXy0BpMyeNV2QNMgOwpEoSgFNBJyG+jfBsICmohyN&#13;&#10;CWspMS6itQQhiUAkkBTZQmDHVJMsRYmwZKlNVJEYuj8uuq2EdbwVxse0ERWJahKDkDQltjumJvbA&#13;&#10;lKQeGJ/ghXGpYQJJA/oOxcadZ/NAkkLRqSfAyacfFZ7ThBw7VAE5R+Cxg/uiHikUcbLsBAAqEQQh&#13;&#10;BZHXloJDQCEknbFDYYSTdpeKYsCAqjIEBp3gn7Phhdc5IYn3YxCIVFUxlZVzPMfrOMm3+5HPxrWu&#13;&#10;IFzZ5wUmFBgMZcUEJneRHyQ5w4Qkd0qSQo0LRtxAkk7wBY4IHe8MaPkUTNiAmicc8CNwan835meX&#13;&#10;YqT9OEHJgCQJA24EYoy2er3Zh+s5HZHnORznFLY18jynjt/NdeY7pIoiYUOJgIkNDhoKEFRCXKCk&#13;&#10;5xwgo5NrBQcTXnQyrOqPHmd7c9KsAKSQZE7YTUgS1cm4j3NibY7BBAk9bj6rCUkKLCa46DhNoNAJ&#13;&#10;vY5B76nPwjb6jDpR1/70PuaE3x24mGBg3tv5njX0nDNMYMjvnAkI7sbjhIhPAYqecwJHfqDk/N70&#13;&#10;uc3nN8N5H2c44edT6lF+YQKSU9lRCDGhyPzshAd3Ide8t8MBSv9bkCTHPnyEJAWl/xYk5acgHaCq&#13;&#10;4wSY3xBOGPpcHCAMGUD034AkAaU3H8GI+/pZFSC2MSHHHdT81hBAIFgYkV9/ChlOCDEBSSFJ1Rx3&#13;&#10;cJQvJCn42HCUH3SZYOSEJFNB+q1KkjtIOvgOOPbWgqTpKxZh2PAMTBoSJZA0KzvEBUlUkghIEoND&#13;&#10;raCqRDgabAUBSYOgZAKRCUlLswMllvC8fY6ApJEfJBGQpP+Bvd1CEgGJW0KSKEmZPTAj3UNAaUZa&#13;&#10;T4GkKck9IQJAXA+MivESSArv2AQVv/4zivzlfwSSapYshVDPHgju2hUNy5dHjSKFUa1gAVT+9nsJ&#13;&#10;QhKVpErffy1KUrsaZRHcsTHaVi6CluULoFWZgmhdthAaFfoSUe3qY3bfKGR4tUBkq2rwb1DGBUlU&#13;&#10;krxqFxOgCW5cFmFNyiK0cRlRkeLb10Rkq+oCSoMCumJqathHSPLpJJBEJSm5U33Etq4hUBPeqJxA&#13;&#10;DuHGu1YxtC/zTzQq9D+oX+D/oFHhP8KrdhGkeDREnx6NkOHRAIkdawokUUkiJEU2r+RSoixVqZwA&#13;&#10;EvtmEMYS2tVGH8/mGBrYGWOje2JSQi9RktI9mgokhTatKqDkX788vKoXtyApqk1FpHSrjVSPmi5I&#13;&#10;ooKU6lVVIEmAybOagNJAvwYCSUy3IxQN9K0vsDQ8pIUoSeMi2oqSRCAaHthEYImANCGqrUtFEuUo&#13;&#10;ojlGhDcTAMovTDBijI9pJ2F9bu36TDVJICmuk0DSjEQvTE/ugYlJ3gJJg5MTBJI27TyNS/eMdDum&#13;&#10;0RGKGM8/BtUfhSNVcpyQRECScEzkFZLOGpBEZUcVHCckiVLDSa2dcuZSUwglBii5gMIGMAEbWyFS&#13;&#10;9Yj3cKXJ8To3aWeqgogiYrdhnDVCIYvBflxhgxKfTZUjKmZmytmvwkjNUwXH2Uau57skKDnS4pyg&#13;&#10;4oQHKiS/UkJsSBJQUgh57UhRM8BG+1O4EIBwE27PK2A4wMo8/ykFKE9bN5+dEOOK/Mah78GAPWf/&#13;&#10;CknuQMmEJAKCCUiaXqfBFLEzBiSJqkSoeJc3Bc+czJqQoqDA/hWQFJLYRie9rgmznXKnEOaEAgkD&#13;&#10;6pyQYoY7SHK1d8Ce3kvHY4KETuT1PLfOe+gYnNexL4UDnYBr/87Jv4b5LrmvMGP2re/MCRbmGDVM&#13;&#10;gHAHNM7x6XXajwkb2s7sywkpTlgxr1VIYujzmd+fE5CckOR8Hud9zPs57+1so8/hPKbXuIMkBRWn&#13;&#10;auQ85gQIt5EPJGk47/l7Qsei6XNmEI4UQExF6d+BJE21M9PtnHDz/wUkmYD0n0KSqR45IUlT65yQ&#13;&#10;pCCTn7rkLgRUCBYGIOWnKElbA5JMGDEhiRBjAtJ/C5JMUHLCkROSnMedkKTPQ0hypdxx3G+AXW8/&#13;&#10;QtLRN8CPAGauWoKcoWmYMCjik+l2BCSm3BGQmGr3KUjSNDuFpCXZgViWEyShoMTjhKP5tppkQtLc&#13;&#10;wda+KknzBvm7IGneAAuUCEYmJPEclaTZfbwElKgkMaalegsoWUqSp0DSmKReiOjUNA8kVS1aDOFe&#13;&#10;PRHm4YGmFSuhpg1JVJIElL4vKJBUucA3qFH0O1GSmG7XoVpJtK5YCG3KFZao//1fEdy8BqamhiDN&#13;&#10;sxmCm1SAT+3i8KlZHN41isG3DmGJ+0XhW7uopLoRksKbV0RMm2oCSIwBvTphWlo4RkX2QnZQD/T3&#13;&#10;7Yw0z1ZI7FBP0u1iCFMEmcZWylxok4qiUrUo8QWaFf8rGhf5E+p+9wd0q1YQ6V5N0N+7uShJSZ1q&#13;&#10;IapVJYGz8KblENGsolxvqUmEtoouQGIw5Y6QlOnRzKUkKSSldG0kgBTSpAoCG1aUdDuPKkXwh7h2&#13;&#10;1RDfvioSO9dAZs+6SPWojgyvGqIeEY5Yh0QFKdOrBvr71pEUO8IRwYjq0dDAFsgJaC6QNCy4OUaH&#13;&#10;tsKIIGs7Jqy1pNlRTSLwEJLGRFoqEtPmuCUsMagq8djYmLZWOABJIcncnxDbHhOj22FSTHtr34ak&#13;&#10;6Qk9MC3JE1NTfDEuNQRZiTHo3ycHG3ecEkg6y/Q6ptUZaXMKQFIrxIm/AUIKSRoyoWeNkFmbY4CC&#13;&#10;C2IIQgQYI63NBCSFJIKLpEE9t8KEJAEYtnPAiICODTN6D8KRQJi9L6BkKEAuFYihEGUoTqoyKbid&#13;&#10;1/Q1OwVNYU0Ai3DjqMlxF5+DKIUt7uenGjkn+iYUOCGJaXYMVztboXOGq1/zmP3eTbXIhAs5bqSr&#13;&#10;mfc12+m+gJgjne5T7T/5vJ8IfWZNN8wTxvvI069CobO9hgFJMhnVGhojFJJOs6bGAUncCmgYk1kF&#13;&#10;CnPSq0DjhCTnBFjqlwxQUwVLAM3N5NkEFde93MCR1i2ZsKTP6w7ynJCh5xVMuNV7O/s0gYZtdRKu&#13;&#10;NTncV7hwQo+74+7OK5joeMwx6jvQ42Z/ep0JLE5gMPvUrQkN5nOYkOKuv/xCr9NnMd+785z57E6g&#13;&#10;ye9+5vPpuPNr6wzzHp+CJHfxe5Qkd+Hsj/Gp+30q8oMkVZJMpec/hSSFo8O/fBqS8gsn7DBkXHa/&#13;&#10;znPOUDhygpE7SNIUuvw+u4Ok/I4z3NUTmYD0OUhynldQche/gpp8IMlUaz6VXucMbWfCUZ5wQI4T&#13;&#10;kvTemmKnYJbfdSYkMfa9tIL7JiTtfm1BUu5rG5LWLMPgnBSMzwrH7CGhmJ0TKpA0Z3AI5g22VSMz&#13;&#10;3W7QR0BaOCTElW63cBDBJ/BjHZIdBCKCkQKSbhWSNN2ONUkMKkgEJqlPGujrSrdbkGWBEqGKoEQ4&#13;&#10;mtnvIyxRSZK6pb49MZdKUx8fK/Uu3VdAiQLA+KSeLkiK7NwMlb75C4r++X9Q6M9/RKVChRHp7YOQ&#13;&#10;bt3QrFJlASRGxa+/tWqSvi+IKgW4/Q41in6PTnUq2jVJpdCmUmG0LV9EolmxfyG0ZS1MSwtFZs+W&#13;&#10;Akm96pVCQP2y8K9XBh5VC8nnYKn9KecKwkpsW0tFYvT1aY+ZmVEYGxOAnGAvFySldmlipdy1qy0q&#13;&#10;jwBS43IIbFAWPaoXRssSX6JZ8S/QpOhfUOfbP6Bz5e+Q6tnIhqR6AkmsSbJUJKbq8f5lpJ+oFlSY&#13;&#10;LGWJahL7p2LFe2V0b4IhvdtjVIQnJsT5YmS4B5K7NEREixoIblxZIMm3dml0r1zYgqSEDtWkLkkh&#13;&#10;Kb1HdfTtVVdMG8Sswa+uANIAv7quWiQ1asj2J5E1E0AiKBGOLCWJZg3cb46x4VYKnZg1uGDIMmAw&#13;&#10;Ick69hGS3IFSHkCK64DJsR3yQhLNG2K7Y0pCd0xJ9sHYlGAMiI9CVh9LSWK63TmaM7C2yIYdhipF&#13;&#10;hCQBIcIKIcgNJLmu4znWJdlKiCvsif9pKkkKRAoEhBADorgvKVG2kqSQxAmsQgvBShQuu9bJZX5g&#13;&#10;g5ILkky1ygYll6JlK2RMJZS+2Kd9rVyvUOdUuGxI0lophRnddwdEzshPcdKUPachgu4LmDjMEFwg&#13;&#10;YSgl+pmK2a+gwIAkVyqfCWL2MW3jSlNz3ldVJLOmx1BsnOPjvqbbOWuOzHGbQGiOy9kfQxVBfT4X&#13;&#10;HBmKoYTWV7G91mc5AYzgyz5tSDZrsiSoIr77OLmXCamCkL097YAkARYbYgg0hB8FDQUZE5IUWhgm&#13;&#10;JLnATK/j53zUHZ2wu9oa9+HWVCJMtcgJSS4Vif04AMkJSc776QSeW07Y9RoTkvQc2zmhxDQuMCFA&#13;&#10;PztDzzvbmbBg3scck74LPW4+Cz+7AwfznmxngpWCh17jDjjM485nMds4QcTczy/Md2AeNyHIBDjz&#13;&#10;86fG7OxH25j9/hZIygMhn4GK3xPO+/zWcI7nU+l2v0dJIhCZ4xNAssHIHSQxnEDkLpzQo/HfhiQn&#13;&#10;4Dgh6FMw5C4Ujn4LDP2ecMKLhrOdQoaC0udgxNmfM/43IMkcl7Z3jkufxwlJhCNCEvcVkphuN3vd&#13;&#10;CgzKThYliZBEJWnW4GDMHkTFyE61syHJSrn7CEiLskPtOqRAgSQrersMGj4HSa62BCa7lokKkkIS&#13;&#10;9wlIDO2fkMQwIUlAqj/hqZdA0rz+Ppjb11cgaXqaVZc0IakHxiV6YVSsJ0Yl+CK6azNU+e4LFPnT&#13;&#10;H1Doj/+Dit8VQHRPH0R4eKJl1WqoXqigBJWkagUKST0SIanit9+gWuFvxbghuGMTtK9aQiCpfcVi&#13;&#10;6FCpuEBSULPqAklZ/h3EiMG/QVkE1C8Pv9qlBSR61SkFv1rF4VOjKPzrlnABSmzraohqaYFSZs+2&#13;&#10;mNMvFuPjggSSBvh1QXqP1ohvVw/x7eqIksSaIQtoKiCksaVYtS3zLzQs9EfUY8pd4T+KkpTcvREG&#13;&#10;+LRAX6+mYtwQ04bXWXAU0qg0ghqUFEWL41BIoqJESIprU9MFSdn+HQSOWJM0OrKHpNvFtKnjUpLy&#13;&#10;QFJcuypI7Fgdad1rfoQkn9qSXidmDX51McC3vtQjMb3OSrVrYClJ/s3saOKAI9YjfXSxGxnWzAob&#13;&#10;iFw1SVHcWvsKTgJRDkiiYqRBKCIcafAzgYmQNJnmDTHdMDm+mxS4jUkOQv+4SAzpPwJb95wTSKIh&#13;&#10;A80ZqCBdtkPNFlxqkQOSqJqI2YLdRuqVqELZjnauMCCJbdWggY510j/PvbTAR0wceMxMQ+P1diqc&#13;&#10;gpS0s00gdHyigD2z+2d/tlIlpgxGyOeXwIlndjwHjr+wQtrQ7Y71UvZ9GAp3Ciwm5JgOdyYEucZl&#13;&#10;HJMgkOnWfgbXOX1PRn0UAU6elfe0ock0bHCClO7rZwkbABS0BCwMyDNVK1danwFC0tbhpmemp5nA&#13;&#10;o9+VOT4dr8s8wlDk8nsOM7SNCUDSXg0l9D5GzVl+QdiR0Po2AzC1DzOtUp5FUzB53FBs6Mqm+1SR&#13;&#10;Tr2zQOnUBwuWGHlUJANonNDhChpCOIJA5LrO/uwKBROzjQ1MAnHGpF/27WvcwZkzvU8ByVVnZQCB&#13;&#10;C8gc99V7cwKt4KBjNBUxndDrViHhJN+rc+Jvv2Oe13PuJuX8rBN3hSIdC9tzq/fRsSo8KhAp6DF4&#13;&#10;rd7HCRDO95ofILmDDudxd4DkjPyud8anoIvhhCJ3Y3Xe73PXM0wgckKSCSJ5gOQ/gCQnhLjCcR8n&#13;&#10;FOULRw5IcsKRCUjmZ9c+0+gMIwYN85iCEbcKLS4lyYak/b8Ae9//OnjcDBfs2P2wT4bz+O+BI6eK&#13;&#10;lF98DpKcTnSfMmr4b4Q7KHKGCUmfCicMOUPT7PKDJHcglAeWHFDkDHdgJZBkh/O55NlMNcmGpCOv&#13;&#10;gWs2JFFJmpgdhTlDwzF9UCBmZAViVhYd7EIk3U5S7jTdzlaSFg0OxmKC0mATkAIEjjTcQZKGy8jB&#13;&#10;rmFamM2UvY8GDiYsaRCiFJKctUmzqSAxDa+Pl0ASlSTWJVFFmpLshXEJHhib0MMFSXEeLVGj0D9Q&#13;&#10;9M//RyCp3NffIsrLGzE9vdGmRk3ULlYUNQoXskwb7FS7St99L4YOVJI61KzogiTWJRGSGK1KfQ//&#13;&#10;xtUwKSnYBUm965cRSOpVpwx8a5USSAqoVxqB9csgpH5pSZkjJMW0qoqY1jUFkghE8wbEY2JCiEDS&#13;&#10;wF5dBZxSOtPdrp4LktSdLqB+GfSsWRStS/0DjYv8GY2K/UVAiUpSulczZAe0Q6ZnY6lNopoU08o0&#13;&#10;b2A9kpV+p9DFoLrF+yS2r4M+ns0wLKizKEl0uCMsZfZojug2NRHcpKLUIzHdTiCJ7hAxbSohpUst&#13;&#10;pHStjjTPWsjwskwa+vnWccFSP28LlAhJ/XrWwUDfuhgW3BQjg5leRze7pgJGdLczIUlNGEaFNxez&#13;&#10;BQLQuNg2LkWJgDQq0ky3sy2+bbWIoCR1R5+ApClxHTEpntHZUpLiugok0SpxdFKgKEk5A0dh+74L&#13;&#10;YgGukERr70tP8oEkA6BcoKQ21mxL44bHVlx6ZMXlx8BltQM3jR/42XDCIzAQVo7RHtwGHan1sdUe&#13;&#10;QpRAmW1DLeqPQoh9b1qU04HvrH2OsEWL8eMvrTj6CjhK+LEtv3k/BRDe8zhhicH2hjW5mFcYihlT&#13;&#10;EjUUgkQ1ss+L+sbr1PDChj6BKzskxZDwZdR8ucIAJLbT98KtqlrsywQLE6xcypcDtrSdgo/AjA17&#13;&#10;CmfSrxtIMmFF9m1wMFPn2FYMNDg+dcczIMmEHbUXd7nn2ed1jE7gM68lYKnao8/mDBfgmFBkXGdC&#13;&#10;koCikc6pSqQJSRqSymmDEOOkghC374BTrIN7B5wwgEnASq2zDftsZ5oegwB0jve2g+mdjAuG9bbU&#13;&#10;N9lt84CJ3Y8r9c6oj3IpHYa1toKS3JMQRxMIAFcdKXb6bLxWwSFP6HOwrQFUnFgrPChQiIJkw5aA&#13;&#10;pA0gMgEnHH2wXJn4/hQy9V2rQkcwZXtexwmu/DX+nTVBzOV3Yvel42VwLHofnfTLOzDaKABwrE6Y&#13;&#10;0wm/AoECmAlIn4Mk894mbDhBRMHG3bVOdchdf2Zbp6Lkrk934e6ceQ9nmE52znBCixNMTMBh+3zh&#13;&#10;xw0kOdvKMaey85kw2x4xVCQnEH0qzHS3/CCJv0/9nXJrwoyqSISfPfnEvndWOCFJwwlJ+YUThsz4&#13;&#10;HCSp8YIJSiYUfQ6SnDCjqpJTZfpvK06m8vO5cF7rjM9BkhOQnKDkTK/T4GfTUMIJSr8VkmjicIi/&#13;&#10;hVfADwYkTR4ag3nDI8W4YeagIMwcGIg5WZbNNyFpUXa4xLysQImFg4LsMACJ6XafgSR+FvMGO1iv&#13;&#10;xCAAEYQ05U7T7vjZhCatYTIhiYrSjAxPzOrjJUrS/AG+Lkianm6ZNxCSWJNE84bRiX5I9GqDusW/&#13;&#10;QfG//g8K/+nPLkiK9vJG6+o1UKd4MSvlroAFSlSSKn77Hcp99S9ULvAV2lYrh8D2jdCuSnGBJKpI&#13;&#10;Ckm+9SthfHwABgd2EUii61vvOuXhV6ssetctC+8aJeBTvRh61ymJ4HqlxHyBVt4Entg2tSxI6t5S&#13;&#10;IGlSYqhA0iD/7ujv1xFpXZsiqWP9vJDUuCyCaNxQtwTalf1KIKlx8b+KktSp0rdI9aRJXBukdq0v&#13;&#10;ShKFnuiWTKezACm4YSlRlCxYossd65Is5zuqSYSkfl4tMDy4i6TaTUnyFyWpn3crRLWuIZblVJKC&#13;&#10;GlWyjRvaVJGapOTONQWSUrvVQN+eddCXYMRUO986suUxKkmsRbJS7uhsRye75gJJav1NQBob3kaC&#13;&#10;kESjBkIOYWl4SDOBIapJw0Kb2Ps89rFGiWYOPG6m1xGW8qhGDmCaGt8JkxM6uZSkqfHdJN1uYoIn&#13;&#10;RsT3Rr/YCIGkfbnXBJIIPbL2ESHHhheXIsKJ6jPgykvg5ivg5nPgxxfAtefAtZfAD0+B6/Znnrvx&#13;&#10;FLjxGLj5BLj1zIqbT63zbHfjFXCDbZ8BN9gva5nsyS0BhcoNJ9kKMJzQqvJEwLpGRzTe9+XH+1/j&#13;&#10;GNiXDWRiQsG1mF4Cx15YgHTsDXCcKXeccHLiyWs5ESUUvrCej2ljnAwTLjiBFtXFtjP/gWN5AlxR&#13;&#10;dctWxkylR/edpheS3mcHwUcULlulkuflPbUvvnfbJOIsJ96vgWPPgSO0W3e48KnCdYJ1Y5z8c7LK&#13;&#10;62zlg3ClaYdsw/cqqYxsa4OBfsfsh/0ReK5y0myDEpUbAh/fhwtACDmc2PMdcnJt73NL6DlrmlsQ&#13;&#10;bgw4MbcKAOyXBgTqICfvn2mP9ph4Xn4H9rPr9XwuPq+ac4iVvG22weP6LsxjvJ7XEgb4XWktGS3t&#13;&#10;+exiwECli8DB9ib0cWy87y8WbJ8kHNoTbn5Psm9PTnmeE3tnup0CEdu6oMYGH96TbnW8FxUkvmdu&#13;&#10;z/DdE9Tsd8T2/B8g+5MUQPs+dHXkGFUB4v1l34AaHldAknvR8ZBQwL5tQLjOyTXHZqTpEfp4vX5W&#13;&#10;FUavIXBoqp6ChsKDwhW3PM9+dfKuKgTBSNoTsOz3kwcAbfBiHCOAGuCjSg+vVxVMgU8hifdXwOE4&#13;&#10;eY7Pyb+2sg2P8zzb8d2yHx7jOVNlMlUvftbn5WcFCU6OTdjhls/Idk74cIY7QHF3zgk87sDH3XEn&#13;&#10;4Djv8bkwoYjbTwGSM0w4UUVFQUfOu4Gh/MI0QTBhSUAnH0jSMSgQaZjttI1TMfocMCkMuQt9VrHF&#13;&#10;dio8dij8UDXa8yF/JUlBydmPwpZTOVIQc7XhNh9IcoYTkkxQyq+NOzhyBztOGMovnNc4+9EQEHLU&#13;&#10;IslxG2icUJJfOPt1jpf9aZ8Mp+LzOUgyVSMnJJlKkmkf7oSk/NQtGkhwu/8NcPTtRyUpZ3g6Jg6O&#13;&#10;xKKRMZJup0oSLcCZaifrImUFY9GgUCzJDrUVpGAXJBGOFg8KxMKBlr03Q8wZuB3kj+XZQVg2JFC2&#13;&#10;WqukAOVSkliXZK+bpPsaatagCpLL7GGAZdpgraPEtZK8rXqkvj1FUeJaSYQkqklj47u70u3Gpfgj&#13;&#10;2bsdahX5l6TbFfnzX1DqH/9CWHdPRHj0QPvadVCvZAlU+d5KtTOVJKbbVS30jShJoZ2boVON0nmU&#13;&#10;pDZlCsKvQWWBpGFhnlKzIypL7XICSX41S8Gnegn41yyJoLqlEVynpEBSTHOrHkghiU52C7ISMSU5&#13;&#10;HENDemJwgAcyvNq4LMCZBkdTheiWVRDSpJxAUs86H9PtCEkNivwJ7cr9S9Zr6tezGfr0aCJrJYnD&#13;&#10;XUtafNP+u7Ssl2SpSB9D65N4j5RO9dG/Z0uBJF0naVhIV4Gk+A51EdK0EgIblZe0Qp9apfAH2ufF&#13;&#10;tq2MpM7VLSWpe00Boj49awoosQ6JQSWJwVQ7C5SYbtdIFo8lKA0PbCaGDaokOSFJ10QyYUjXPFJI&#13;&#10;yrMGUkw7l4rkDpK4ZVBFUkhSJYmQRCVpQrwHRib4S7odIWn/0euSbkdVh5DEuiRJGyM0qasdJ8JU&#13;&#10;Xm78ghM/fMC5q8DFq8CFK8Al7v8AXL4GXPoBuHgF+OEqcPUHK67Zcfmy1U7iKnD5qt3uOnDpJnDi&#13;&#10;JnDkjqXoUDGRFDiChz3Jph25uKARIG4D524BF28DV24Dl34ELt4ALlwHTl8HTt6yIIZjJySpisQU&#13;&#10;upN2f6cevcOZn4Gzt4ArPwFXfwKu3AIu3wLO/QScuQWcv23d4+JN4NIN4Ip9nzM3gLN3gBOM+8Dx&#13;&#10;x7YqZatTGpKm5waQOCYqXGJeYddJyWe+axscjj79gB23n2H3ndc4SEt2TvA5MbeNL7hmDd8Vn4X7&#13;&#10;nChzgpz7FNh28wW23niOfT//Yo3DuCb30Tsc+fkVjt57h+MP3uPArVc4eOetgBnBQWCNKtrDX2T9&#13;&#10;q2P3P2Dnteei3oiCRRCw1+bhpJ0T7BNPPmDf7WfYfvU+tl+9i8MPXslxrjHFaxR6FE5kvDZw6NpD&#13;&#10;XFh4+81H2H7zCfb99DJP7Zo+o17PLZ+dweciCB56YD27WL/b9u35gZIs+kqAIezyN0XIeAlc5ZpZ&#13;&#10;jz9gx4+PsebiLWy9eg9HH74TgFLljbDEd82FiPmdHH7yFnvuPsPBhy9x/OkvyH30Brkv3uPAs7fI&#13;&#10;fQEcePwW++6/ESgmeGm6nUADwco+fvL5Bxx9/Bannn3A8cfvcfLpe5x48guOPXknxwlJnNjLO39j&#13;&#10;T+wNherA3ecS7IfPdeTha+Q+fYcjT99h74MX2P3whYyJ4CbwwnVM7r/A8SevcezxKwl+TwQlwgMh&#13;&#10;g7+3XT8/xo7bj7Dzp8fYfe+ZQBfHfuDxa2z78YHEztsPse/eM+z5+Qm23byH7bceYtvth9h8+wE2&#13;&#10;33mIXP52OLlmKsjPjyV233+KTbfuYefDZzjO37IBcQTPPfefY/GJi5ifexbrLt/C7p+fY/+jNwJP&#13;&#10;okIB2HjrIVb+8CPWXvtJYvPNe9hy8y623riLzVduY+vVO1h36SY2Xb8jTk8c9+HX77H59n1s/vEu&#13;&#10;Nl+7g02Xb2H95R+x/tqP2Hr3kYyF/StE8T0cfP4Oa67/hI2372PN1VtYduEqtty6J200NW/rHY7l&#13;&#10;JhZduIplV25h36sPLqDglmClMOiEGmc4oSS/+C1t3fX5n0IS+1NQ+k8gSeHBqQb9nnB3rQlJJvg4&#13;&#10;x5BfG/2sCpEThvILJxg5IUlByYQXZwqdAtK/C0nuAMkJSZ9Skj4HSGY42zmh6FNAY0KHM5ztfmu4&#13;&#10;gMEwbpDjBiQ5wcQMhR8ngPwqHJBkApITlJzBc/8OJInzHgEtH+t0E5LY5gDnAvx/G4BZa5cje1ia&#13;&#10;GDfMGxohxg1UkjTdTtzssgKxYGAwFmaFCCCZkCSANCQIS4cEY8ngIJeCJCl1BCEDkhguJckBSWaN&#13;&#10;kkKSy9TBgCPzuChKWVSeLGWJwbWXqCQpLM3I8Ma0NC+Mje+GcYmeAkk0bkjq2dYFSUX/8lcbkrwQ&#13;&#10;6emFjnXroX7J0pJuV6tIMVQvWFiMGwhJsshske/QqXZlhHVpLu52rElqV6GoRNuyheBdtwLGxvbG&#13;&#10;yMieiGpVC73qlodvzXLoVbsCetcqJ6AUWLs0guuVQWi9sohsVB6xLaoI8NAoIbJFNaR1a4aFg5Iw&#13;&#10;NSUCw8N8BJKYbpfcqYELkqjyEGSCGpUR4wZai7cr/zUaFf6TpNs1LPpntC//lUASjRvSuzd0rZXE&#13;&#10;dDtTTWK6nRns10oBrC6QRCVpaGAncbcjKNHdrm/PlohtV1sgKahxBUkr9K5ZkpBEF4rKSO5SQyAp&#13;&#10;3aMW+njVdkESLb8ZVJEISWr5PahXfVGTmGancKRhpdpZQQXJud6RLhAr6XeRbNNCtgwFI1Wf1KhB&#13;&#10;oUhD0+wISAym201OsFQkhSQqSYQkKklDs0bjwLEb4m4n6XZ2CpmmzxGSODkUBek5MGfJCYwasRMT&#13;&#10;hh3CpOzjmDDwOKYMOYvpQy5gRvZFTB90XmLKgDMSUwecwpR+pzG571lM6nse4/qdwdi+pzCm71FM&#13;&#10;7H8Ckwecw9QhlzBh6CVk5+RixrIrOPKjDR2ECbt+iLDBcd3gsavA2IkHMX7cSYwfeQHjh1/E+OHn&#13;&#10;MW74KYwZehyjRh/G5gPPcclOheNkW9Uk9slJ7tU3wOzVuZg07TCmTDyJWeMvYObI85gz6jJmjLiE&#13;&#10;iUPPYVz2OUzMPo8p2RcwedAFTBl8EVOyL2FCznmMHnYCI8Yew5gZx7HtxBtRIAhkx58SbuwUPxuS&#13;&#10;GDrZd9Vc2YoZQ57ThhgqMkfuv8LCw2cwYu029F+0HgMXb0b2qt2YuPsUFp+8iYMPrbaEGsKKFvXv&#13;&#10;u/sS83MvImfNDqTPXSPRZ94GjNl4GCvP3pYxEb4O3nuBVccvYfzaHRi+ZBMmrtuH9edu4+ijDzIR&#13;&#10;J9isP38dY1dvw7DFGzFi6XYsPHBZ0gZF3SEc8BkIDr8AW6/+jIkb96HPzGXoN3sZBi1YjdFrt2HZ&#13;&#10;8QsCS2wnRhxGah0n8ZzkU3UiCKw8dQVDl29E+oxFyFq4Flnz12DOnhPYdeOJXCfpkFSybEDg/urT&#13;&#10;NzF5Sy4mbDyEqTtOYcOlhzj0yAIlMfUwIIlAIKGgZKthAqRUZ6huAth99QGmbNqLPvOWI3HafPSb&#13;&#10;uxwjV26R93Xy8TtJ/+Q1AnhUad4B227dx8Rt+zBo8UqMWLYB4zfsRM7qTei3ZBWGrNqEAUvXYujq&#13;&#10;bTjw8I0rBS5PWhzBhMBy9wVWHL2A0Ss3Y9SKzZi4fhfGrNmOESs3YfzGXZi24yA2XvhRfr+SBkn1&#13;&#10;54P1P0F+J/weZu3KRc7SdRizagtGr9mKnJUbkb1qI7LXbELWinUYtn4rdt17Ir+Zky/eYenRMxi2&#13;&#10;ZA2y5i7FpI3bcPrZa1y1F6glIJx4/hZTdx1A2pzF6L94FRacOIczrJ94+laeLXX2Igxcukbu03fO&#13;&#10;UkSNnoKMmYvQf9Fq9Fu8GklzFiFuxjyBEkLCvgdPMWt/LuInz0TIqPHIWLAEi89fkgm3qlFHXrzD&#13;&#10;wpPnkThzPmKmzELkxOmInjwT0ZNmYdi6bdh0466ACYEtfd4yxE6ehdSZC5E5azHixk1H+PAJSBo/&#13;&#10;E4PmrUDatLlImzEPYWMm4sCTFwIzO+4/wtB1mxA8chyix05GnzmLkDFnEVLnzEPfZSsxYc9+bLl5&#13;&#10;B2ffW++WKtHO+08xZO1mBIyaAN/skYibMhvLzlzEKVtF5Ltacu4KgsZNRo+cURi4diu2PnzhUpsI&#13;&#10;FoQIblVt+k9DYcVdOKHGhBuGwtHnrsnvvBOQnJCUHzCZcGTCg8va27D4/k/CnYqU31jcnTMVI60X&#13;&#10;MmHINFpwF59qYwKMAg8jT2pdPpDkhCWnAuU6rv0TYkxYsqHmc5DkhKHfGr8HkDR+b3uGC4YccOMC&#13;&#10;DqfDnX3Oqfg4IWmPHb+CImcoTBl9mOBjQpE7YwZ3gKTj1utNC3HTnpz3NN+B653YcORcJ4n/nyUk&#13;&#10;UUlSC3Cm21FJmtnfH3MGBEoNEoOARCVJ0+wWEJwk7c5SkghIBCVVkZheJ7A0OAArcoI/gpIj7c4Z&#13;&#10;C7N8JRSG1AWPAETliBAkC9Haoal4mn43rz+NG3oKICkkMcYnemBCspe1VlKCr0BS7aJfCSQx3a7k&#13;&#10;3/+JkK6ekm7XtWEjNChVRmzAaxUtIkpSlQKFUOG771Dhm68tSKpTEeFdW4i7HReU7Vi5hKTctS5d&#13;&#10;AF61ywkkjYnpJZDUu14F+NViul15+Ncuj961yyCoDuuRyiKsfjlENa4gkMSaJEISzRtSuzbFkkHJ&#13;&#10;mJ4WJWslMd2uj3c7pHZphKSO9ZDQrqa0J8iY6XbtK3wjcEQliaDUuvTfEdOhthg3KCQldKiBuDZV&#13;&#10;BZK4JRSFNC6JsKaWqmRBUgX7fHUkd6yDTI+m4m43Mrw7xsd6y7aPF2uSaiCkaUWBJL+6peBVoyj+&#13;&#10;QEBiul1qt1qSakdIyvC0LL8JSlqLZEIS0+2oJDkhSY0brLQ7ezFZG4jMxWHNEEvwcK6fZNmDm2YN&#13;&#10;VKH0M9dZMuuRTEDSmqQpiV0xLaE7psV7SrodjRuYbtc3Jhw5g8fg0IkfLXc72/6bQftugSTuM73t&#13;&#10;BXDvJZAzeAOifWcistM8RLZajNDGSxHZeBUiG65GTMM1iK63BjEN1yGo1jIE116O0JpLEFx9EYKr&#13;&#10;LUNgjRXwr7EcfjUWw7/mIgTUWoiAGkvgX3c5etRfiBa1xiIhcSP2n7cWtKXCwkmogA1Tvp4DV+8D&#13;&#10;q1ffQs+OE+Hbei56NloEz3qL4NVgCTwbLEDXBrPQucUkTJ19BeeoEnFhXNYGEUio9NjW5LdeAvEp&#13;&#10;s+HVaRx6tZ6JgKbz4FNzNnrXXojetRejZ42F8Kq+AN5VF8C36gL4VJkv0bPqXHjWmI3uDaahbaPR&#13;&#10;6Nh5NOatuoEzXGfqqaVo5AEgG5QUkrjPWqdjrH+iusXUOqpbTGt7Dxx7/AbDV6xHwKDhGLRoNeYc&#13;&#10;OI1RG/bCs98otE4chD4LNmLPz2+sVDu+E6Yk8S+D914gc84K9Og3DH0XrcOsg+cxY/9ZpM9dh/ZJ&#13;&#10;QxA0bBp23X4uk2mqKKtPXELU8InoHt8XQxdtwN4bj610MnvifeD2Q6RMnI3mAXEIHTwRW84/sGqB&#13;&#10;qAjZ7bhdf+EGosdMQ/iwyRi/fg/Wnb2O+QdOIH36PISPHI+x67bL5F9hREwdqCSxhomT8beQNn79&#13;&#10;h8oke/beY1hx8jJGr96GsKETkD5tMTacvyl1abz3D6xNIcC/BtadvYnYMbPRNqovUqeuwMbLj0R5&#13;&#10;5O/lU5BEwOQ7IAyyH47jIvs7fRWxI6YgLHsspu46hHVXfhTQ6ztjMaKGTsTUjXtx9O5LMRkhuGnd&#13;&#10;zpEnrzB2wzZ0jEuFV0o/TNuyB8NWbxYgGUx4WLQKPlmjsOXGA/nO+ZsmJFHRJCSJKQPH9ewDVh+7&#13;&#10;iKic8egQkYKs2csxfet+eT8DF6xExIiJMra5u4/izJP3uPLOGgcn8pJS9hZYduQsusf3gWdiP2Qv&#13;&#10;XI0x67ZjzMadmLB9H/osWoHg0RMx/+gpy5yBk7Y7jxE2ZAS6xabAMyEdG05dFFi8Zaeb0Rlp/93H&#13;&#10;8OqXjZhJM5H7/J1cS5UnbupcDFq+DguPnsWq01eQtXAVOsVnCKwsO3UZS09dxthte9BzyAgsPf+D&#13;&#10;QBCvPfrsDbz6ZKF9Qhom7zmA4wRFred5D6w8fwVeA4YgfuosbLx2C/sfv8SMg8fgM2QEYibPxsbr&#13;&#10;P8t733jjjkAan2/t2avYfOE6UibMQJfoFKRPnIVtF29h/fmrWHbinPS3/c59eSZC3qoLP8AjvS9C&#13;&#10;ckZj0eHj2HHzJ6w4ew7DN2xCz0FDkDx9LjZfuy1QxTHzugNPXiF9/lJ0TMlE+uyFOPP6FznO98Vn&#13;&#10;O/H2A8Inz0T83MXY9eytgBxhgiCgoPHfAiQNpyLkhJ/8oMds52zjrr0zFIryS7fTc074cKk3DpXF&#13;&#10;BCTWlDmh53PhvM+n4OhTYSpICjqSnvY7IelTwf4ILwy3gPQ7ICm/cKpIqiSZkOQEo/8mJJmKkhNw&#13;&#10;/huhAOQONvjZHdDwnFPtcQLL7hf5Q5J5/09BEoFI4ch0r9Nw3vO3QBLXcWLw+E6HkpRnXDYkqQU4&#13;&#10;azuZTqxK0uTsaNc6SdMG+GNGv96Y3T9AVCQTkghG8wfSZU6DSk9vSbVjyp2pJGm6nUISgenfhSQC&#13;&#10;kihJ3A6w1kuSNDytV7JT8ghIc/t5Wel2fbwwI8MLMzN9MCHJExNTemJ0Yg+MSvRBqm8H1CvxLQr9&#13;&#10;zx9Q8H/+iGJffInATt0Q5+MHz6bNBJLU4Y5gVKlAAZT75huU//orcbfrXLcSojxaoVONkuhYvQQ6&#13;&#10;Vy0lkNSixLfwrFkGExICJaJb10Zw46oIrF8FfrUqwr92RQTUqYDguuURWr88whuUzwNJ8W1rIaZ1&#13;&#10;DRuSEjEzIwYjI/zE3a6vV1tkdG+KlM4NkNie5gsWJEm6XePyAkkdKn6LJiW+QNOSf5Mt100Ka1UV&#13;&#10;A31bSrpdate6YtxgQhKVJEJSRPOyoiwRlHgutnUVgaSkDpa73eBe7fJAUt+eLRDTtiZCm1lKEteA&#13;&#10;8qwm7nZWTVK6Rx0XJKV71EBmj1pW2p1XbQEkDS4kO1gswBtKZPdqgJzeDWXhWK6JRMtvhqyNFN5K&#13;&#10;FpJVYBof2cYVhB6eU4hSkDIXkVUVyp3996T49pic0ME2bKCK1EkgaXqihwuS6CU/PK4X+kSHYeiQ&#13;&#10;scg9/ZNA0lnbAlzMCGiCYBstXLbriV6+BoZlbkZyj6VI67AR6c22I6XObqTWOoikqvuQUuUAkise&#13;&#10;QEqVQ4ivtB8JlfchqeIuJJTfgYTyu5FYcb8cj6u8G3GVdiKu0nbEVNyJqGq7EFRrI9pUnIrkqB04&#13;&#10;et66N8FBUtFsN7Rrz4Drt4Dh/fbCv9k8BNVbg8BqW+FfeRsCqu2Ab7XN8Ky0Ch2rz0XWgKM4zvQ+&#13;&#10;GjnY6W5UI6gsMV3vwSsgPWkl/NvMR0ijNQivtRnhlbcivNxWRFfcjajKexBZaS+iK+xCTPldiCu3&#13;&#10;C1FltyGi7BaEVFmHgDor4dVoNnp0mIIVq+/i8j3rnZ14bKUIEshEubIhSeuHBNZsSOIk2YQkgsfy&#13;&#10;3DPw65uFYUtX4eDdJ1btxgdg+r4z6LNgPdZc+FmUNcIRoUbqRl4CKVPnoWNSX4zZtBfHqDTYE7c9&#13;&#10;937BwKXbBJK2XLsv13Hie+LhS/SdPh++qYOx7NBZXPvFAhCmW7HPhwCmbd6NTlEZGL1iB44zHdM2&#13;&#10;LpCao1+A3bfvIzh7DPwHjsTak9eslMxfrAk2FYlhy9fAr89gTN64GycevREV5oYNJGID/g6Yvnkf&#13;&#10;usanI3vhShy+/0zuz/Fd+wBsvnATPhlDED1iEnZfvYsLVDTt6whXfP6hS7egU3wWJm85Zr13Kod2&#13;&#10;qp0sKuwGksREQU0R7NS/bZdvIyRrFCKGjMWGs9dw4uUHmfwSPo49eIVhC9egd2Y2pm/ai9OP3wlk&#13;&#10;acrhTwDWnLyIHsmZiB06Rq7j5Flrc/Y/eIlha7Zj24+PJI2MdT3igsf7sx8uVMtF/zhhvPUEfSbO&#13;&#10;RY/Eflhx5Jwcv83v8h2w4/od9Jk2D34ZQzBp7Q5xIeR74F8K+c7Z7vDtR/BO6Y/I7DHYfe2OrJHB&#13;&#10;8fD3cPDpS8w8kIs1l67h0gfgPt/ze6D/9HkI6Z8N76R0ZE6chkO370o9Gvvj9XyWsFETkDFvsZgy&#13;&#10;8PPeh88xec8hSZvj/XmPufuPo0d6Fkau2oxTLz7IcULPpN0Hse2newIc7I+/L6+M/ugQn4ylZ85Z&#13;&#10;xgh08OPk9ulrpM6cD8++A7Dj9s/yG+b9Tr75IHA3//hZnLTrp3bffYLFx88j9/FL3AHwAMDgWQvR&#13;&#10;LTIRIxeulmfge6HiN2Xvfuy+/9BlP77l6k10SUpB3JiJ2H/7Z/xsA+Gpl68xeMkydEpMxaClq3Hg&#13;&#10;0XPX98hxLD99ERGjxqH3wGxsvHRFQJPvicYXi0+fh8+wMVh1/SeZaJuwYdYqOYHjfzM+Bz3O887Q&#13;&#10;dk4IcwdEzmPuAETVHXV4c6XbEYzs7W+FJGf/znu5AyRTPfrU+U9BkhN6nKEpbc7jZijMmJDkBKFP&#13;&#10;hQlUvxWe3ClOznG4i71vP4a7c+6O7SUgUdEw6ndUAflPQvsxQcMdbDjbMzQFzkyHU6hReCEkMXZx&#13;&#10;UVpjYVoFEu3fCUjuIEn7/1S4+tP+fyMkaVszpVCelwBlu9sx3Y41nvz3ds7a5Rg8JFkgadbgEMzJ&#13;&#10;DpVUu1kDAgSS5g60Yv6AICwYEOSCI0tFoqKk6xfZNt0EG1tN4v7irN4CSVSRBJLs7a+DQMVr/SQW&#13;&#10;DPQRWCJwsR+FJipJDCckae0Sr2N8TLcjKFlKEtPtxiR5YWSSD9IDuqBh6QICSYX++CeBJP8OXRDv&#13;&#10;2ws9mjVHw9JlBZCqOSCJNUlUkrrUq4yYHm1sSCqGDpWLok35gmhV6lt0r15KapK4oGxcuwYIa1YD&#13;&#10;wQ2rCST1rlMR/nUrILBeeQTVL4ewhuUR2aQCoptV+hUkLc5KwOw+cbKg7EDfzujTow3SujYWJYnw&#13;&#10;wpQ4hgVJZaUmqVPl7wWQTEgKb10NWX6tXBbgVJMIR0y5i2ldEdGtKoiKFNWyvOxHtign5xSSCGRq&#13;&#10;AT4msjsmxHphZGg3DPBuJal/4c0qi5LlV7sEelYvakESI617bUm3y/CsLZBEOBIDB9uwgUFFaRBN&#13;&#10;GwKaWIAkNUkNMdS/EUYE0d2Oi8iyJsmCIoUkTb1zQhKD+yYcmftOQMoLSm0xMa6dWH8rJGm63aS4&#13;&#10;7pgY3xXj4nuIkkRIGp4zHkfP/izGDU5IUjttmircJiS9AIYmb0JKl+VIbbIRGXX3Ir3qEfSpfALp&#13;&#10;ZU8grcwJpJU8hrQyp5Ba+iRSSx9HeskjyChxGGkljso5HkspcwyJJfYjtcxhpJTJRVzZ/QitugNd&#13;&#10;Ks1DZsxeHDkFnGNKmQ0UYkbwErhDs4cfgGiPxQipswIRlbYivNRehJc6iLCyBxFYdi98Sm1D5/LL&#13;&#10;kBC2BzsPAZceWsDFVDgaD1AZo3nEzw+BpIhl8G+6BKG1tiKk7A7ElD6I2OIHkVDiCOJLH5dILHEM&#13;&#10;SSVykVI8F4lFDyK26D5Eld2FgIpr4VVrAfzazcaa1Y9whemKj4GTT2xAemYBkLjjGSYLeWqSaCRB&#13;&#10;YKLCRSB8/h4jl61Bj+R0zN11QNKeOBFnKl3uM2DjDw9x+LH1Pq7w+FtrYke1oUNsGpKmzZP+Dj97&#13;&#10;b1lQ0/DhLbDz9kuM33xY6muoyHFSf/j2A6RPnCGT8dW5F3H9HXDVVmr4jyrbjFu5Ae1DkzB53X4c&#13;&#10;v/dBJtSs3REF6D0wdMUaUU+GLlsvtUuclPJ6QswVpuFdvorYkeMRNWwc1hy/hHPPPojhBkGJk9ft&#13;&#10;l39EQP8c+GUOwpYL13H2+S9yb06krzKN8C0wef0udE/IwMCZiwTsqAIS6NgHoWnU8q3ompiF6duO&#13;&#10;iykF0/Ckho0gYtchuYMkvm/GWdaNMHVs/nJ4JGZi9LKNOP3kjUCEFv0TADaevoqwASMRPnCU7BNO&#13;&#10;OGlm8F2tOnYGPVMykDRinHwnWqvCffaz684z7Lv/yvW9sJ5JDBhsk4sf3gK3+Jf064/Qf/xc+CYP&#13;&#10;xPLDZ10QxPfC2HvtZ/TOHCzf28oj5+Rd8F3yffH7OXD9Dnql9UfYgOHY/cNPMjYdA4PpbvvvP5U+&#13;&#10;Obnn95EyZiImr9qAPhOmoWdCCkYsXCq/BZ7ntQTCsBHj0Hf+UoEkMXDgX6YfvxIAUZictfsIPJP7&#13;&#10;Y/Ci1Tj6+I3LRvzQk5fIff5G9gVa3gIeyRnokpiGFWcvuIwhOL4jj14gYNBQBGUPxf6f77neP+PI&#13;&#10;s9c4/NTqh20JTideflRzCPZZ0+bAOyENw+Yuld8q78e+j737BQdfvJTr+B63Xr0u/53FjRqHgz/9&#13;&#10;jLv22Pjbm7ZjFzxS+yBy9ESsv3zDZczAc9wOXb4SPVIzkDVvIS68fucCsahJM9B/5XocJgjbk25u&#13;&#10;Nd0uPxXJCSC/9dxvifygJ7/zztB25hioGjnhwglJ7sBDIYn1Qurw5nKA45ouNiBx3wlE7sJ5n/zu&#13;&#10;aX7+LWl4DCckmdDjDoDy1Ps42ptgpeecgOKEnU/Fr1Qn49pPwY+7Y064yQM6vyOc1xGOnIBkwoAT&#13;&#10;ftyFU8kxIcUtaBjQ4myvUGQaKDgVHobC0c5ndjhAyYQiM5zw81sgybz+vwVJBCSG1iQRkvhvIyEp&#13;&#10;a1AiJg2JwoysIIEkrpFEZzum2ykkEZDcQRLBiKDEUEhSUOJWa5J+DUXOsCBp8WArFJYUklRV0n4V&#13;&#10;iuiClx8kqZLEGJfQHWPpcGdDUp/g7mhUrrCrJqn43/4Ov7YdXUpS47LlJd2uRhHWI32HygULosJ3&#13;&#10;3wgwqZIU791eIKlDtaJoX6kIWpcrgLZlC6BjxUIYFeWLmZkRiG/fUJSkgHpV4VvTSruj0x3T7gLq&#13;&#10;lhFIEgvwphWlJom1RrFtagokLRwQh/kDkjA6qjey/LoIJDHdjmBCoFKb7tCm5RHStDy86xOSvpNU&#13;&#10;OwbT7prbkETjhgyPRmLaoEoSIYhQRFASFckNJHHtJipJtACXmqTI7hgX7SkmDjRz4FjCWJPUsBx6&#13;&#10;1SkJ7xrFaAFeVWqSmG6X3KUa+njVdalIDKbYKSSxNokqkkSABUmEIwUkBSMNAtLHfUJRe0yIaIfx&#13;&#10;4W0xMZJpc51citL4yHYSbMcYG0Xjhna/AqRx0TR1aCOQZAUVJapIncW4YWJsF0yI6YrxsZ0xOqY7&#13;&#10;RiQFSLrdiKETcPz8PfxAKGHQPU1rkqjAMN3uiaUkPXkM5CRtRFq31UhutBmZtQ4gs8pR9Kl0Bhnl&#13;&#10;TiGj3BmklzqJ9FKnkVbiHNKKn0Z6sWPIKJqLjCInkFbkJFKKnkRK8RNIKXYE6SUtcIousReB5Tej&#13;&#10;S6W5GJh0AMfOAqepzNgOcKyloYvcff7ju/EZgprORGTV1YguuQPRhfchqtA+hBfZi5DiexBQfDc8&#13;&#10;yq6Ff8f1WLbqKS79bNmZiyW4/UxMHXz0AogNXgi/+osRVmMHQkrsQEyxA0godhiJRY4gruhxxBU7&#13;&#10;gfgix5Fsjz2pwFHEFDyM6FIHEFZlB7yrLYFf24VYteIJLt0Bzj6wQEwMJ2wlSdK+HNbUmvrH59L1&#13;&#10;mpg6d/zhS2TPX4xucYkYuXQlTj95JZNZdTRjwT9TyKgqEJL4j9+xey8RlDUcrSMSMWtPrrQTdcp2&#13;&#10;IRMTA/5V7+c3OP70gyg0nDgfv/cU/abMlsn4miPncdMGFwYnxvzL+tgV69EtJhPjVu4SSOKkUybj&#13;&#10;nGz/dB+9BgxB737ZWHPysqVqvAauE6Q4sWfNzbNXGLF4FbySMjF+1WacefxG3AhFofgFGDJ3GTzi&#13;&#10;MzBg1gIcvvNQ3Pauf7CCY2C7PVfvwDetP4L7DcG6E+flek5Wee7EgzfIWbAO3ROyMGXjYQFhuvCJ&#13;&#10;+YQBSRLOdDsaJrz4ILC3+eJVeKX0QfCAHGw8ccly86NKZL8Lwt+5R28wfO4KdA1PwoQVm3D03jOZ&#13;&#10;bHMcVDGWHjqO3un90GfsFNz6YL0jXsu6FnFWs+GIKp/Ycet6SXTQo00rV0Znoe3VB8gYORW9UwZh&#13;&#10;xeGz8h55HwGhD9b3kjNnGTxj05EyeipOPX4tvwO+M57bd+WmQEJY/xzs++GOjE+UKMPdjpDBPtn+&#13;&#10;xjsgYdgYLN15AOuPnEDkgCEIzOyPNcdP48rbD7hnA1/IsFEYsHiZS1XRLfvis/Lz7D256JmWJXVZ&#13;&#10;J56+E5VNU+z47gk8vCcB2jMpAx2iE7D85Fl5PxyPpOI9einqjl9mf8zYtkOOC+RRabJVLIKa3p99&#13;&#10;8jx/048ADJgyC10j4jBi/nIL2u1n1udne/5+tlz6AV7J6YgeNhK5P98XFYpj47k5u/bAM62vpIuu&#13;&#10;uXBV7sV3yC3vdeCnn5E4bgK6JyZj9fHTAlizDxxFt76DxKTCNGhQ0FDAccKOE4LM885jzmvzg538&#13;&#10;jv87YfbFe38qtc4dJDmVG4WkPIDkgKTfqiS5gyVXyp6ZyucGkExQcpf+Z0KNma72eyDJGVqDZCo6&#13;&#10;7kDnU+GEo93uUvUMGBJgsSfOTrBxRn5t3F2vx1xhQ5FGHgD4NyHJCUpmep0znIYJzvMKRVufW7HN&#13;&#10;Dv28/ZkVO54agGSHQJMbtcoEJAUWbftbIUmVK5eCZTyPsx6JoUqYO0iS1Eb7eyIk7eOcgn+UBDBv&#13;&#10;/UqBpCk5MZg5yFpIlkqSQtKcAf4CSQsHBmNRVkieVDt3kESIodLjSruz1SMqSgQmE4zyqkq984TC&#13;&#10;EsNKwesl6pS65xGanA54oiz14zpJVj2SQtKsPt6Sbjc+qQfGJvcUSOob4oEmFYrKOknF/voFiv71&#13;&#10;b/Bo2hKJvfxFSWpWoZILkqoWLCCQVPH7b8UCvErBrwWSEn075lGSCEodKhRGu3LfY1gY0/wiREkK&#13;&#10;bFgZ/nWrwKeGZeDwa0iqKJCkNUmEpPTuzTG/XwyWDErFuGh/DO7dTdLtUrs0RGLH2gIvYtPdvDzC&#13;&#10;mpVDWPOK8G1Y0oakv6BR8b/KOklNi/1F0u0ISEy3S+5cV66Pb1vNUpNaVxQ4IiQRjrjPLdPtGBwT&#13;&#10;a5L69mieF5JCOgl4xberjdAmFQWSetctBW/WJCV0qOaCJCpJ/X0auOAov1Q7haScwMYCSEy145YK&#13;&#10;kglJVIl0S0CaGN1B4EghaXp8Z5eaREBiG4UlhSSzfslSkUxAoprUQQBpWnJXUZIISRYoWZA0KiUE&#13;&#10;/eKiMWLYRJy48BBXqCI9sCCJwZogwhJVpSvPgB+fAnfuAoOSNyCl+0okN9+EjAb7kVrjMNKqHEVK&#13;&#10;ueNIK3cSqSWOIqXocaQWPYO0wmeQXvgkMgufQkah00grdApJhY8jqegxJBc/jLiiexBfai8iy+2A&#13;&#10;f5X16FRtBrLS9uDYOeDCA+v+hAK6ntFo4cELYHL2EYQ3XoioChsQU3Qn4gvuR3yBg4gqsBeRhfci&#13;&#10;tNg++JTeiO51F2PGlNs4/6O1phNT7piexZQvQtKtuxYk+TZcgKAaGxDJ9L+y+xFf/ACSShxDTOGj&#13;&#10;iCtyCgmFTiK58CmkFDmNuMK5iC66H5Hl9yKo0mZ41VyCwM5LsGrVU1xk/RMtx59ZxgFSj0QgYtqX&#13;&#10;7aYnSpJdl6SmFFTKxN2M7Z69x+xte+GTnIGgvlmYuWU3Dv30SNLTxIKaaWqcLBKS3lkTw0X7j8Ej&#13;&#10;qQ88kvph85WfkPvkvdyb6T9qHU5QEoMAQog94Tt25xEyxk1DYPpgrD92yTWZZp+cLHLSOGHlOlGS&#13;&#10;RizaLMYUnIhTKWK7KZu3oXtSKsKzR+PwT8+sBXX5bqks2JDz43tgztZd8E7KRNrY6dh75Sfc5F/3&#13;&#10;OZH58RHicsage0wyJq/binPP3+KyrWRxoqoT3/NPXiJi0FD4pw3ApJUbcfnpe1ylBT0d3Z59wPCF&#13;&#10;G9A1ti+mrD8k5guylpe9NpJbSKLLGkHJrqvi+5iwfgu6xqQiZth4HLpxX2BNTCUMpejmW2Di0nXw&#13;&#10;jExC2pgp2Hf9jkAL3wVBYvG+XHSNSEBC9ihRNDh+9k3Ht+Vnfvi4rpK9xpJYgNsW43xmrklFSDr5&#13;&#10;42OkDJ0Iv6SBWHv8kqTbsS9CEsdEIFu+/wR8E/uhR0w69l2/K/DKd8ZxEpJ849MQNWgEDt98IN8l&#13;&#10;wWDXTw+w9cefceL1exeUsM9LL98jOnsEFu85iOtv3mPSyvXwpcKSM0rePX8HhKXwoaMwaPFyy6Lc&#13;&#10;fi8KS5LO9x6YvuMgOsemY9jyDTj57JePNuR2W7YT4HkDUcPahcdi3bnLLpVL66rGrtkIj4RkBPbP&#13;&#10;wrRNW3Hk5wfy2+Pz6331u9Et3wufdcDUmegWGY/h85YJ7KraRxVH2/LZt5y/LOmFccNG4cTdh3It&#13;&#10;Yef04yfoP2uOpANmL1uDAw+eyTOooqVK5/QtO9AzNRPxo8cj9/4TBGaPxKjNO2XNrGMffg01Jng4&#13;&#10;FSUnBJkglN9xJ8zkBzafa/u5cPal4zBrkv4dSDLXDpKw0+3+E+MGrW3SFL489zDAyGkPrtBGdUsV&#13;&#10;LtP4QM0P8lOHnJDkrAWS2iOH4mIqSL8VlJxtFZJMUNLPJiBpQf+vwMYAH+fx3xumYmSmw5mQxHBC&#13;&#10;0G+JPKBkgImqP6a1tjuFiG1VQRJA4vaZHQ5IMmEpDzDlA0mu51RgUdhx09Z5nbybfwOS5LrPQJL2&#13;&#10;nfva+ndr/oZVyBqShGnD4jB7yEdnOwuS/DG7f2/ZUjlSR7tPKUkmJImBg+1qt2iglXqnn38d/hJU&#13;&#10;k0xI0tQ79qmqkqhJNihpuECpP9dJsqzAucAsAWlmXz9MTPXCuBQvjEv2xchEX/QL9UQzgaT/EUgq&#13;&#10;+Mc/o0Pd+kgNCoF3y1ZoUaWqAFL1wkVQrVBhgaTKBb9HuW/+iSoFv0KnepWR2qsrOtcshY5Vi6Nj&#13;&#10;lWLoxG3FImhfvpBA0oyMSMS0qYeQJtUQ1KAqfGqUFSUpoF5FiaD6FRDWuBKimlaWdLuE1tUFfghJ&#13;&#10;XKh1bp8oLBuSjvExARji310gSeqROtZGTJtqCGtWQQApuGkZhDarAN/6JdClagE0L/0lWpT9J+oX&#13;&#10;/h80KfpnhLashAzPxhjUq7WYNyR0qCWQpEpSaJNSCG9WxqUmKSSxPkkgqXNdgSSm242L8sLEuJ4Y&#13;&#10;FdZdHO/i2tYSSAqmBXi90hYkEZASOzLNrq7UI2X2qCPGDVxAlgvKDujVQEJd7ghKknJn1ySZKpKm&#13;&#10;2jnT7SylyEqxU/MF7tOAQY5Ht5bjoio5ao+4r2l43PKYlWLHbTu7NqkTJiVaFuC6VtKkmM4YG+2J&#13;&#10;0UmhyIyOwrBhk3D43AMLSqgksYbHXh/p9GOrJokLwt5+CVy/DWQmrkGM11LEdViD6KYbkNRkDxLq&#13;&#10;7EN85UNILJeLtBK5yCx2FMkFTyC9yFlkFD6LtIIWIKUWPiGAlFDiMOLL7kFk+c2IqLoBATVXIKDJ&#13;&#10;KrSrPR6D++/DyYvAhYf22j322kFck+nWbSvVLqLRaoSU3ojIwrsRW2AfEr4/gJhv9yHy+30IL3oQ&#13;&#10;AWW3o1OlORja94T0dYkL5HKdIXvtJdYkXbsDRATNhU+rWQhsshy9qy5FRNVNiK2wG3GlDyGaahLV&#13;&#10;o8JnEV/4FKKKHUZk2b0IrrhV6qf8666EZ/3Z6NVtLtZtfobz9y2wFOMAqkO2eYOaCOgCq650Ozr2&#13;&#10;8S89TLmjpTnVi9fA/hsPMGjGIvil9kNAZhYGzFiIjaeuWbbsL+1FW99YIMJJ8aC5S9EhKgUBA0Zg&#13;&#10;762nAmFM9aN6dZ7mCvYCnFQxuM+/yHOSd/zOU6SPmY6ecX0xfP5qLNhzDPP2HMW8PUew+MBRrD9+&#13;&#10;Bv0mzUC7wHiMWLJJ1A5JgbPl+7SJk+CVkILEYZNx5v4vuMLz7N+e9FNN4aRzzeETCEgfiOC+OVh3&#13;&#10;4qKkd3FCu+noGUT0HYyOgRFYdfg4Lr56LxNRuvvxPpxM8/prr98ifdwk9IhKxMBJs3Hp0VtJl7xD&#13;&#10;pezBW4yYvx7dY/th+qZcAWGuaSULz9pwytopfRe69pGocrZBBSEkZeJMSV9LHD0FZx++FhtwTshV&#13;&#10;JeHz3v3A/9HsQM+weISkD8CaE2dc5zjBXrzzCDzCkhCSlo0lu45h7u7DmLr9ANKmL8SkbYdE2eJ3&#13;&#10;rmtf6bpGBFem1FGFo7p2+If7SBk2Bd7x/bDuxGXXWk68j0LSvqu34ROXjvZBUViy/6hAhwLInis/&#13;&#10;wi+5L4LTB2Pcsg2YvnUvJmzdLQYHE3ftw8lX70Ul03GfffYOIYOGWemdfD9PXiN59AR0j4jFhMUr&#13;&#10;pQ2/y8B+QzBi+Rq5ViFJDQ04PsLepC370DEuHdlL1uLYo7eSgqaGDAQlvk/e98Lz9/BPH4JWgVFY&#13;&#10;e/aKHGdfqg7tu3UHmdOmwSs5Bb7pfZA9ZyHWHj2D88/eirLG3zDbKshyPAQ+Al2fSdPQJTxWlCT5&#13;&#10;b8VY/4jtFHK2nbkEr7gUxAwZgZW5x7Hr2g1sOHse2QsXI3hwDvrOXoDNP/wo/82Y6zqxP/Zx4ukr&#13;&#10;pE6cLnVoqRNnImL4JBx89NayL7chyQko+QHH7wnzWmd/zvt9KrSt6b6nYX4272Ueyw+SPgdK8tkN&#13;&#10;4DjDCVHO8yYYKRARVnTrDNN0wV2YoKP7TthxQpKzRikPKNnmB2qEYKaiKdQ4Iehz4QSkz8Uuplpz&#13;&#10;YVHWqHDibN9b9/Xzp8JdG/P6XeyfZgF2uBQd20BAj8mk3Q0A/dZwAoYTjCRsm2ympTmhKI+KxM+G&#13;&#10;muQuFMIEmAwlSeHEBLf/RriUKPs+mm7nfEbXezDBzIAkNczY8wI4yHWSXlv/Ts5Zv1IWkx03JBJz&#13;&#10;hoYLIM0dZC0YSwVp3gDLZnv+4AAszP64eKwsHOsIWoFzy/M0caDbnVqDLxkUaAdhKFDqlJy1Si5z&#13;&#10;B0N50rDS8ew1lmgQkUV1y19iwQALzCQNL8sH8wZaaybN7NcTM/p6Y1qGNyal9RRIGpvkg1FJvdE/&#13;&#10;rCdaViqFwn/8P7JOUtEvvkDbunWRGBgI37Zt0bxqVdQsWgw1ijCKWvbfBb5DuW//jhpFv0PbmuWQ&#13;&#10;4tcFnauXRreapdGlekl0rlxMIIkx0L8bpqdb6XahTasjsH4l9KpVGgH1CRPlBJICG1iQFNuiGmKb&#13;&#10;V5SIa1FJnOsyPGkBnoBFVJJiAzGoV2f09WotC8lGt6qO8BaVRD0KbW5BEmuSejcqjS5VvkWzEnS3&#13;&#10;+wvqFv6/aFTszwhuWRFZvVpjYK8WSOveEDFtq4NLGUW1UrWoMqKaMuWvPGKaV5Sgu5043LWuKlBG&#13;&#10;C/GcoE6YGOuDKQm9MDrcU9Lt4trTArwiAhuVQ0DDsuhZ01aSCElUkrhGEiFJ0u18aqOfbx3096vv&#13;&#10;FpKkHimwsasOyUy1UzBSONKtWYvEYwJG0a3zQJKzFomwpKDErUKSVY9k1SYRlCYldJGYGm/FlFi6&#13;&#10;VnhhdGIY+sREI2fYZBw5/9CCEsIEFSW7Nol/lWddEtPVrlFhugEMH7kLfVO3ICtuJwaE7MLggAPI&#13;&#10;6LQX8fX2I7HyYaSWPIy0wrlILXhc4Ci90BkLkoqcRmqJk0gufQwxZfYgtuoWZLbZg7RuW5HQYw2i&#13;&#10;fFfDz2smxow/hDM3gbMPrQm5LBr6HLj9DDiw+x16NZmJoGorEVJqG8IK7UXUt3sR+81eRP9rPyK/&#13;&#10;2YewQvsRWHI7OpWei5TAndh3ADh3z5ows2he/npPKPkRSEpZgmCfWYj3W4XYziuQ0n4T+rQ6iIiy&#13;&#10;WxFbfD+iC+UirtBJxBTNRUjJnQistAExrbYhstM6hHdZhSCPRYiKWIa1Ox7iNCHTTqFj/RAB6Zjh&#13;&#10;bkdAMiFJlKQ31rpNBCrCDSd1HNu2szekpiJs4FBJqwofPAYzNu3H4VvPJe1QaoeodrwDIoeORZuw&#13;&#10;ODE44Ho+uo6QrEtEBYouau8t2Z0L6HKCyYkqlZz+E2bDO6YP0sbOxKA5yzFg9lIMmLdcwGvUwuWI&#13;&#10;zR6JLhEpGL18q9QcUb3SyXjc8GHwjE1ExqgZOHvvF1zmGkP2+joMTuafAdhw5JSoQH4pA7D80ClR&#13;&#10;TAg/CzbvQlBqX3QNi8b281csFcmebGuqmkJS2tiJ8I5NQfqISTh2/QF+egPcJWAQkuatEUiatSVX&#13;&#10;6uckRdRWDRWQWJMkwEjbdL5rex0qWQj3ORA6ZAw6RiQjfeIcXH/z0dlNJ+F85scAFq7fgYDYVPSO&#13;&#10;T8OSg7k48/qtTJg5zkVbD8M7MgNByUMwasFaDFmwCukzFsIjLQtz950RRZTpYvxOOAaFJNYjSQ0X&#13;&#10;78vJ1Q/3kDx0sqTbUUniODkGjkVT5I7cuo+uoXHoHBaHSWu3yO+GYyY077/6M7zj+8AnLhMjFqzC&#13;&#10;yOXrpZYoaNQEjN+xz7XYK98vv6OTj1/DP2sYZu7aL7VH7GftiTPy3QQkZmD/xeu48QaS7jhq+VpL&#13;&#10;vbHT3lSZ4ffNY5M27UW76BSpSeJaUYQSc+FUwgbvy7oyv5QstA6KFfc5QpIqPnzOc2/eYffNG5i0&#13;&#10;YQOCBgxCj/gUxGaPxrR1O5B755llMOJI+dN3kz5pGrpFJwgkER55TkFN78/3tO3kBfjEpcIvORNZ&#13;&#10;s+dj6OKlSBw/Eb59+mH4spXYd+suzrz+kAeQFJIUnhftz4VXUl90i0/H2jPXLKMQe7FbJ7Q4YUbh&#13;&#10;g2HaaDuhyB0gmdc6+3Te9/eEu2udfeq+E4z+25DkTH9znne2c0KRO5gxw92isOY1TugxAcrZb36Q&#13;&#10;ZIZCkoKGgowTgj73+fcE7+OEJGc4AehzoeDlhCBxinNAkoRhta2QpJP63xNOJUahwVVr5KjfUTBy&#13;&#10;xq+UJDuckKRt3UHSfyPyQJEjeK9PQZKocm76VFDidv9r4BD/MGxnjyzcsg4DhyRhzKBIzBoajjmD&#13;&#10;rcVj6Wg3b5ClEM0fbEHSfCpCNgwtyQ6WUDDSYy6Iygpw2YIrJC3lZyPVLm+6nRUKUWZqnkLS4iw/&#13;&#10;6ZfxK1AyIInBWqVZ/S0VSSGJFuBjEn0xKqEXBoZakFTkT/9XAKn4l1+ide3aiA/oBZ/2bdCyWg3U&#13;&#10;KFocVQsy5a4oKn9fABW/+woVC/wL1Qp/g+aVSyHeqyM6Vy+DbjXKokuV4qIgMd2uTZnv0de3E6Zn&#13;&#10;RLsgyb9OWfjWKInABkxLKyuQFNyoEsKbVBUlKaZZBcS1qIDE1lWR1pElPM0FkpYOzcSExBBk+XVC&#13;&#10;pmdLJLWv54IkKkTBzcsh0IakwEZlBJKal/wLmpb8AvWL/hGNiv0Rgc3Lo59fcwzwa47Ubg2Q1Lmu&#13;&#10;AFJMG67NVEnc7eJaWqCkkKTwRMWKkNS3ZzOBpAkxPpia6I+xkV7I8m2LhI51xd2OkOTfoIwFSQQk&#13;&#10;BheTFftvrzro61NXAGlAr3ro51vPBUoKS6IkBTbC0KCPjnZO5UjjY82RBUtOSHKGCUeqJikocatG&#13;&#10;DRYoWYqSuNzZkDQljgvKdsbUOA9MoIyWEIq+sTEYPnIaci88ygNJoiixjoeLm/LYU+DyCyttbd+Z&#13;&#10;l9iX+wpHj7zHsT2/4PROYPvMV0jrsBsJtfYjvfxxpBc9gYwiTLU7LUEFKbnIMaSUOoaEskdEBZoS&#13;&#10;8gMOzQdyN7zD/m3PsGPXU6zbdRfbTz6VtD8qAqwvIVRcfwXcfw7Mm3QRwU2Wwr/CGoSW2I2IggcR&#13;&#10;/e0hxH59UCAp4uu9CPt+LwKKbkf3EkvRu/lKrF31CuduW/0w3UnSrVib9ADYlvsQW/fex+49T3Fw&#13;&#10;20uc3Q7smvoLgiosRkypnYgrdgixxQ4hpNh2BFdaj4Heudgy5y12rnmLXRvfYvOmZ1i//SGOXrPe&#13;&#10;F+2/mT53lM51dq2RLDBLKDMWlCUkMQ1OFrblukR2Kp6sR0Vl4RWQe/sBFu85LHUnvmmD4JU4ANnz&#13;&#10;1+LYvVc4+/S9TPbOPf9F7JvbRSTAJ2Mwjj9+50rrY8oZgUjTvHQBUAIUJ8LHbz5B37GzEZKeg9kb&#13;&#10;92HP1bvYf+sR9ty6jz3Xf8KJnx9g+OxF6BaRinErtoqKJWoG62iev0D8sBGiNqQOnyrpi5xIc+wy&#13;&#10;eaYS9IvlnrbywFH4ZwyET+oALD9yWlKgmKI2Z8N2BKf1h2dUPLacuSiQxMk2/0FnH1TKOIm/9uY9&#13;&#10;UkdPFCUpbeQknL7zDD++siDp7P03GDJjGTpHZmD21qMy+eY75O9G3jm3fL92KJjIgq5Uogipj97C&#13;&#10;v/9wdI5KRer4WbjywgJQVSpkLHZK3ew1WxCS1BcByX3EqIHQo/VRs9buhmdoCtKHT8eRG4+w76fH&#13;&#10;kmo3dtNuTN15zFUjxfowUVjssYiFN+GSRgm0Xv/hHpJyJsEvvr/UihF2OQZJU7Mn+Id/vAff+Axx&#13;&#10;caO5xg/vrTHwe91/5Q68YzMQOXAkNpy6LDU+NGuYfuAoZh85iWMv30t/HDehgnVwvv2GYNbuQ3Iv&#13;&#10;vvMrr4GpK9bDIzQGMQOH4vKzNwgdkINhi1e63O5U+dHvjGmgEzfuQbuIJAFEKkkKKJxcU53gZ17P&#13;&#10;P3p4xmaiZUC0KEmajse+VJ278ssHnHj0CGuOn0LfabPgk9wHfulZmLh2B3IfvhJIYn+qQvFavpvU&#13;&#10;CVPQKTwGIxetdEGSpvxpmiHf1fZTl9EtLB5Rg4Zhw+nz2HX1psBRt/hkDFm4BGdfvHXVIfE6hval&#13;&#10;atKe67ek3o51dUcfvZbzJlzkBxsaJiApYOQHTOY1ep3znBNoPhWmguTs23m9s2+2cYLR/2tIcp53&#13;&#10;As/ngpDkBCUnJDnh57cCkoRtse2yxrYhyQkmJtA4IUfjP4EkhRonHH0OkvR6DTN1TxctZWitkakm&#13;&#10;KSyZ+59Tkpzpevkd1/u5YMwBEp+DJI0tz61wwpKZhreF8PTUAqXfDEmaOuc87iaccOSEJHkeY8wm&#13;&#10;JDmhk2G+zwNvgP3MZnlr/Vu1fNcW9MuKx+isCAuSskMxNzvYAqXBlmK0YIg/FgwJFEjiwq9LsgOx&#13;&#10;lFbeOQSjvMd0UVhNt1O7bycYfVSI8gISFSRr30q7Ywqeq04py09UI4UkE5TU9W7BIF8rbNvwWf16&#13;&#10;YXqmDyanWpA0Kt7rV5BU7G9/RfEvv0CTqpWQHBKIXp3ao22tOqhdopRAEhUlpt1V+v5rVC7EdZK+&#13;&#10;RYsqpZHo3Rlda5ZD95rl0LVqCVGSCEotSnyNtB5tMad/ApI6NUFEi1qSWsf1kQhLQQ0rIrhhFdmG&#13;&#10;NKyEmOZVEd+iqihJaR1qiZJESFqak4JFQ9IwMSkUOYHdZYHZ5A71JR0vqnVVhLeugpAW5RHUrCyC&#13;&#10;bYe7jhW/EiWJkNSw+J/RpMSfBZIG9G6JQf6tkOnVCImdayGuXTVLTWpRUSK6GR32KnwEJamPYmlR&#13;&#10;dSR1ot9CC2QHdsS4qJ4CSdwqJIU1r4zgJhVESfKtU+KjkkRI6tuzHvp4W1BEJckdJLnS7WxIUuvv&#13;&#10;/JQkrTnilm005c5MvTMhSeHIBCTzswlJlmlDB4mJCR0xPrYjJsR2FEMIWVA20Rcj40PQPz4eo8fO&#13;&#10;wrFLTwQaqIZQwaGSRDiSxUNtRYnARIe5Sy+AK0+AGw+Apy+Apw+A26eBdM/NiK67FTEl96FP6fPo&#13;&#10;W/w8MgufEVgS04PCRy0VqdxB+JVeg8mxP+DWMeD5Q+Ae612eQorydfFXSbOz1ZWf+Zfy20Ci3zKE&#13;&#10;1FuJkLJbEM7aoO9zEfttLhK+O4q4bw6JkhT63R70LrgN3iXXilvevMl3ceYqcOqJXZ9D8KLdNp+D&#13;&#10;ltXPgBuPgYdPgJf3gX2L38Kv0iyEl9iImKK7EVlsN/xLrEdAzeWYOfg6rp8Hbt8Brv0E/HAfuPwQ&#13;&#10;uMh1mOhmRziy64100VhO1glGhCQGP8tisnb6n6ZgsRaD6gfTrjhJJWRcfPZaal8mrtkO79RB6B7f&#13;&#10;H+NWbRPDAhokULnJnDpXlCTv9EGyCC3/oi9r/1CBsM0exGLZnqBTtaBJQ+61h0gdNgWhGUOx9vB5&#13;&#10;S5kynO2eABg1fwk6hcRj8tpdAq3itGan66WMHivgEjd4jKQv/qjuePZElxN2QtLiXQfgm9wf/n1y&#13;&#10;xOGO4xY3uIMnEJIxEJ3DYrDxzAVRDbUwX/p4b6VPXXr+BnHDxsInMRODpszHmTsvxQqekHTm3msM&#13;&#10;nLoY7UISMX3zQdfix0y3UyWNk29Rb6jk2YYOsnAv2xCanwFxo6ehY2QKYoZNxKVn72WSzuCEWFPc&#13;&#10;OOZJS9egR3giYrJGYO3pC6JUsR2fc+mOo+gRkYbMkTNFEeIzsH7nyJO32HnriSvNjoDE74HjUHc7&#13;&#10;QhLNLghJ+y7/jMTsiQJJ645elBovfidqesDvbuPJC+gSHo8ukQlYc+KcnGdwLISkbmGJCOmTI+52&#13;&#10;sgYUJ3PP3mDHz48sNdFuz+c69vgVemZmYcbug6K4iWL1ATh79wliBuZIOuSE5WsR1D8bI5etk/FQ&#13;&#10;cdLvSWGSkDRh3U60CYlHzqI1OPn0vUCDTsQJS7yvwP3T9+gWlYYWhKTzP4jayX44foUuAa9fPshv&#13;&#10;/MDNuxizfIOoNr365sg6XKwv0xQ+VbOo6CWPn4p2oTEYtWiNlcZoQJIaN/A+G4+fR8fAKCSOnIDj&#13;&#10;9x9bx85fQsigHPTqMwCrTpx1KYkcv4ISn0Nh7sCtn9EjMQOdIhNwxoZPBRAnlDhBQ2Ejv7Q1Jyg5&#13;&#10;QcbdOTOc988vnGNxB0rOvv//AZKc4YQhJ/T8VkBypeZ9ApI+FU5IcYLP7wmFJGc40+9+S3wOkrj9&#13;&#10;fwFJqiSZgJRHKbJd4JxQJOeMdLutCkpPrdj85OO+xLO8kCTOd25A51fx34Akw/zBHSRpON+nLsjL&#13;&#10;dDsqSftoEGX/m77u4G6BJJeSZEPS/CEMO4UuJxCLh4ZIEIbyg6RlQ6ksEaz8XYDEdZEYTKXTUKVI&#13;&#10;IclUlExI0jolhSVCktiKM23PVqlcoKS1SoP9JBSSWFM1o48vpqTRvKGHLCY7OtEPgyN80aZqWRck&#13;&#10;MeqULYXMqHAEduss9Un1aANeuKhAUq1ixVG5wDeoVOAbVC30NZpXLoMkny4uSOpWraSAkkeN0qIk&#13;&#10;ZfRsj8XZ6Ujt2lwgiZbfCkkEI0KSqEkNCClVEd+qmsBJSvuaAifpHk2xeEgSFgxKwqSkYAwL9kQf&#13;&#10;z5ZI69xIzBKi21RDRJuqCG1ZQVLuaAMe2LA0PKp+j5alv0CzUn9DoxJ/QePif0KvxqWR6d0E/Xya&#13;&#10;or9vMyR1qS0LyioksTYpskk5V8qdAFNLy9kurl0NqybJhqQxET0wOb6XKEkDvFtLuh2VJEIS1SS/&#13;&#10;uiUtSErqVAPJXWuirw/hqH4eSBrYu6ELkBhqAc5UOzVuUMMGQpFunXbfhCG2032tS1Jg0n1TNdJ9&#13;&#10;s0ZJFSSFJEm1i2+PCfEdMC7Wuoa1SVxUlpBEJWlAQoINSc9+BUmnHgHHCUuEFtbZPAWO0vmOE/1H&#13;&#10;wGWm4N0H7jwEnt0DBoRuRWyzLUipcQwppU8jsxgh6Swyi5yT2iQxPyh9GrEVjqF3hU3I8NqHQ1uB&#13;&#10;O/eA61yLieqHPZFkECIISpw83qU6cgzo1XQqAiqtQESZ3YgsdAiR3+Yi5ptcxH9zFLFfH0bkV/sR&#13;&#10;8vUe+H+7Db2KrUeH4jMwrv95nDxnOfdxciyqDdOvmBpj165wfRo65z16AEzocwK9qi9ATNltiC2x&#13;&#10;G6Elt4lyFdJqJTYseY7LN4GL94CzXDz2ob2A7BMgl0oSXe1o3MCFcG1wYohyRViyHfYISao0yZYL&#13;&#10;93Li/MoCFb6LH159EFC6wdz8O88watkmMSiIHjYF+248FGVHJu7rt6N7YqZYL2++fEvSs6Tuimvv&#13;&#10;2O+QgMSJIuuepF6Ik/erD5E6dCrCModjzeELkgbHe3MSy7+gM1Vu2OwF6BgchynrLUgi4IgD3gdg&#13;&#10;3LJVkgJHSDr641Nco5kCwc12v6MSJAYPazehU2QS4kZOwdZLt2Tyy3vsv/aTpPO1DQrH/D0HcPLZ&#13;&#10;a8tRjjVJtuLAe+XeeQT/9EHoFpWCCcs2i4nITxwHFbL7r5E13YKkmVsPCmDymc8bBhkKSLqVdZSo&#13;&#10;4D2zQIpQNXrlFrQNTZB1kk7cfyGAqeltrtqXF79gxJyl6BISj6ypC0Rx01Q8fg+zNuxFR/9YpAyd&#13;&#10;LJBEgOKknGshEYZp1EBA4uReFBbCqw1JYsRBhY8Tmws/IWbwePjE9sV6WrPb75Hvg++WYDNh5QZ0&#13;&#10;CI0R1z8uBqvvi7Hn4i10Do5DQMZgWSeJ53g/mezb9UT8zOPs98SzX+CZnoXJW/eJmYUC7k8fgA25&#13;&#10;J6W+hwYHvNfoFRvknRCSNOWOcMS++LsiwLcKisWIJevld857UcEkNPBd8LPUJL0AOkWmoFnvSFmM&#13;&#10;2Kz1YZ+65VhojkFg3v/jfWRMnSvpfMPoLvj8vaTQ8bk0CJFJ46agQ2Q8RixeY62nZahZqljxvw26&#13;&#10;GLbuHSYprUd+eiiAdeH1ewxfsgrtI+KQs3A5Dt9/4lLDNLQei89x6M5ddItLQsuA8P81SFJwMa8x&#13;&#10;geb3ANHnxuGEJO3bXXvneP+3ISm/cMLOvxsKO1p75C7cKU1OONL0OkKSLq4qi6rakOGEFXfpcE5A&#13;&#10;ccLPbw13kGTez3kfd1CkRgDmwrA6wXdN9t2EmWb33ww1SsgPkjRMUwcTkrbYIKVK0uZnwKanvw5C&#13;&#10;E8OEJN7XabQgZguGdbiGu+Purtn9zIo9z63gPo0izLGbSpk+v0vZsk051JhDv6t9r2xIsv+gteXY&#13;&#10;QQwYnIhxOTGYMTQM84aGY/7QUCzMYdgpdUODsGRYKJYODxMQIvSYoMTg8eXDQlxwpIC0nMcZDkj6&#13;&#10;qCB9dLRTIFqebR13QpJYhNsQtSw7xJXKJ6qSDWaLhvQSJUkXlyUkMeVuajoXlO2BMfGeGJfcGzmR&#13;&#10;vdCuWhlZJ6noF38SSKpRshgGxMcg2KMr2teph/plyqF6kWKoXrQoahQrJoDEoHFD8wqlkOLdBR51&#13;&#10;KqJHnYqyNhIhqWvVYmhR4l9I8WiJJTlpyPBohahWdSStLqxxFVGURFWqU15AKbRJFalLimtZFQmt&#13;&#10;rbWLmN6W3K0x5gyIwdKh6ZicHCI1SQO827ogiUpSRMvKCG9ZAWEtyiOkSRkENCiFLhW/RrNif5Fa&#13;&#10;JCpJCklMt6OS1NerMTI8Gshar+LU3aYSopuXQ3zrSohqVtZKtWtWATHNK1uW5G1riVkE649yAjpi&#13;&#10;ZGh3TIz1tWuSWiG2XS0XIDHdTpQkAaTONZHavTYye9YVJclMt1NIIjhpql12QBOpSWJoqp0qR06z&#13;&#10;BlWLpsR1lHb8TMMGhgKTqkgCToZ6RBBypyJ9DBuSEtqJkkRQsgCqE6bE0QbcC2OSwgWSRo2ZiSOX&#13;&#10;nkq6HUGCNtaEJLraHbMhQA0JdNLJv9TT3OHqY+DWY+DRI2D+uMuIbrUGMdX3IqHMMaQXP5cHkugO&#13;&#10;l1zqlEBSYOWtCG6xCqvnP8L1ny0jBaZbSe2IvcimOJFxsv8CePwSWDv3R4Q2mY+wiusRVXwPogoe&#13;&#10;QdTXRxH1VS5i/nUYkf/Yj7B/7EHIv/Yi+JsdCCy6CR4l5qJP8F4cOmS55RFYqFJp4TzhhM5vspDn&#13;&#10;c+DuHSDGYzkCaiwTJSm65C4ElNyA7uXmI6rHOuQehViln+JaRbT4Jjg+BQ4TkghETOmyDRoUkAiY&#13;&#10;VOEISU5QUkgiVHFST2DjJJ+KDOGIoEETAU7gNp39ET5p2YjMmYRdP9wXoCG4HLr9BP79h6GRfwTm&#13;&#10;7T8ua/8whUsWdrXNCfi8O28/woln7wWubvN/7JfvIW7QePinDhFI4j3VVY6TUqojQ6bPEUiiknX6&#13;&#10;8S/WRN5us/viNXQPT0BIxhBsOXlVIIljlYmpvSDs2acv0WfKbHQIT8CIZRtx+OfnVv0NFaeXwMDp&#13;&#10;89A+LBb9Zs0XSNL0KabCieIFYPO5G5IK55c+GJtO/iD3uWGrLicfvEa/aQvROjgO0zfvt/p9Zz2/&#13;&#10;OAlSrePv105x5GemP0oanqqVL4CNZ39Et7g+8EjoizXHzlvvzQZCVV0O3XqIuKHj0S0iWRaUPf7k&#13;&#10;rUtJ4Xubv/UQuoYkIW7QOFHl+LviJF4d7QhFVJbYnufkM6GFoMTfIJ/rF2D72R8RlTVW+iIk8Xeg&#13;&#10;kMSgyhgycChaB0VjwOzFOPXyF4EUhdud535Ep6BYBGYOwd4bd+Uc4YyAwPHQPltT23jN8afv4JE2&#13;&#10;UEwmaImu6Wjqcth38gy0DYlG55gUjF65Ua7jb0phlkYbkpb4CzB6+Wa08I/C6OWb5L8Bfpes0ZH7&#13;&#10;2mAobd9CFKcGPiHYfOW2vBNVg7jlM6m5hD4Xrxu/YSeahcRh5LrtOE4YNuCFbo78vqKGj0erkBix&#13;&#10;Ied3SKjhRJ8Te7aT1Lz3kFTEZj4hCM0agVOPX7rcA7dcuoaoYWPEkGH+gVxRj+QPDHY/2gfHduTu&#13;&#10;fXSOjkenqDicfGb9HpxQ8Tk4MQHlt0CSeZ3Z/28Jd304x2Aey2/82t4JR/9bkPQrp7r/RUj6reEW&#13;&#10;kD4DSZ9SkpyQ8p9AknmNO1D63P3keod7naoU7tK78gMlqkim+mOCjvPYbw0FhDwpdm4gSUDqE5Dk&#13;&#10;hCIXHD2z4zdCkhOEPhfOaxWOzOBxd659+UGSS9UzHAy5kC+NG07YWQ07Tx9FVnYqxg+NdQtJi3Is&#13;&#10;SFoskBSCFcNDBXqccMTguTzqkQ1IK3jehiMnLCkIEYwYK3ICsXIoz1nHnEqSK0XPNoXQtDsxdOA6&#13;&#10;SkOsuiQaN9DdjpDElLtpGb6YmOyF8QleGJ/SG0Oj/NChRjkU/L9/QNG//hEl/v43VC9RFAMTYhHa&#13;&#10;ozva1anjgqSqhQujWpEiLkhiTVLrKuWQ7tcdnnUrCSR51iwjoORVu4xYgKd7tcGS7FRkerZGePOa&#13;&#10;ohhRTeKWSpKoSA2rIKxpVYQ3sxZtFUvuNlWQ0LE2Uro3wfxB8Vg+PBNTUkIxqFdH9PNqibQuDRHf&#13;&#10;vqYYKhCSIlpVtECpWTkENSoFj6pc0PZLNCnxVzQuyfWS/gSfBiXQx6c5snq3RKZnQ4Gk1K61kdSx&#13;&#10;OuJaVURMi/ICSRKtqiC2BVMAKyO2RRVZ3Ja241w4lpA0KsxDIImKkqbbEZIISL3qlbIgiYCU0qUW&#13;&#10;0j1o2EDr7/pi/z3AzwpCEVPsBJB60dGuMYb6N8GwgMYSppudWZekNUiqFBGSeI5wpECkoZ/lnK0Q&#13;&#10;WSrRx9qjjzVIeSFpSmJHTEnqIO52BCXreGdxuKO7HSGJ6XaEpKNXngsknVJQemxBEuGI9UhnOInn&#13;&#10;pJ/HmLb2EDhPY4VHwJ3nwKOnwN6NrxDVfgXi6u9GUsVcZJQ+hT7FrHS79KJnkFrsBJJLHpV0u5DK&#13;&#10;W9Ct6kxMH/kDrtwEfrDd9AgV/Ku6FNxTWaFa8saCsAEhaxBaaz5CS65DZMFdiC1wCNFfH0HMv3IR&#13;&#10;/c9DLkgK/9dBhH6zFyFFtsC71BKpS1q/GjhPi26aTzAdy1aTCDVUXmiA8PgdcHz/B/SqPwMB5RYj&#13;&#10;pMgGRNKsocJGeFVfgCEZR3HhGnCR8GjXHOW+BHJZg/TSXjiW74jvx76PKkgM/vWcW61NEhc8e6FZ&#13;&#10;bqmiEZ7Wn/4RO6/8LBNtQgcnb6yHWXP8B3inDUX86Nk4eu+NAIvUqbwFhi5ei8YBkYgePcU16Za1&#13;&#10;ijgpfw9sunwHAxevwb47T2UyTsVi17k7CO0zCr5Jg7H22GWBJE4eVRlhul3/yTPRLigGMzbvk/ux&#13;&#10;P1lQlrUez98hbfQ0cWGbsGwLzj96L31oahgn9KzbCeg3DGGDx2LVsSuu75dj4nMt2H0Ugf2Hw69/&#13;&#10;Nvb89MCazFOFseuTCK/9Zy1Fq6A4ZM9fjRP3XovbopoUHLv7ApmT56FlYAymbNgt7oAEJTFteAts&#13;&#10;+uGh2LETSgik/E2pkQahlMHxcAHafjOXoH1kMrIXrHCtr8Mx6AR+7s4j6BabgZjs8dh09obLmIDn&#13;&#10;OImfvekAWvlFIbTvcFy3VaNTXMPFdlgTRcVOfZStvVYSrbNp3kCo5YK+W0/fQFj/UegYnIjNJ666&#13;&#10;AIl1PEw/nLphNzpGJMIrdSBWn74iwMP+2Q/fy67zt9HKL1Im/8cevHApSQJLANZfuY1dd564no/P&#13;&#10;0TW5P2bvPSZKEo8x+H5/ePtBAMIrra+Ax/gN2+W74R8w9Nnl/RCa3gLDlqxHE79wjFm1RVRLVXHU&#13;&#10;3Y7PzL75PbUIikF972Bsv37Xpdqxv9ynbzFm43bs/vm+SwHj8xPmMmctRqfkfph35Iy8Q/bNd0yF&#13;&#10;jPDHvnsPHIoGvUJkgWNCqbSxJ/aqPPE+605eQWO/EIQMst6TwiHBavjStWgZHI2YMZOx/fY9lxKl&#13;&#10;kKBpg0y36xgZizYhEaKusQ+qSAQFEyrcQYa7MMHIBCcnKJn7ThDKLz53b72/uZ9f/zzuDuz+NyAp&#13;&#10;z1pKBig5IccFO3Y4j38ufg8kOdUmE44UkJyQ5DRu0DChxQk6LmBxA0L5hbtrnPf8LSFQZ4BRntQ4&#13;&#10;ByQ5QybvblLkTNDRfbO26HPhBCMnJJkQ4YQmrTFSCHLCUR5AYqqdnXb3WyHJua5SfqHX7c0n9j23&#13;&#10;ttKnAUROOOQz8Z2oiYYGPxOSaDlPSFIlaff5U8galo6xw2IxbVgY5hCUckKwIDskLyQND8aSYcEW&#13;&#10;FA0NdMWKYUGuWDmcKlOA67hsbejhlqDDLUOhyIQjDbY3z5n24C5IsmudXOl2agtOFcl2tyMkzaWF&#13;&#10;eb9emJnhh8mp3hgX3wMTk3tjeHQvdKlZDkWoJP31/6LE3/+KKkULoH9cJCK8e4jTXd2yZVGzWAkB&#13;&#10;JEblgt+iwrf/QvXC36BN1fICSd1rV4BHrfICSB7VS8CzZim0Lfsd0jxbYdHgZAzwaYeoVrVERSIg&#13;&#10;BdUph4im1RDSqKpAUkjjyohsUQ2J7WvZKlJNRLWrjmSPJliQnSRq1LS0cAwP8UCmRzOkd20kNUJM&#13;&#10;g4tq8xGSuF5ScOPS6FLxW7Qo8YWsj8S6JLrccZHZAb4tkRPYFn16NBJAyvSoh0QuZ9SyAhLaVEZs&#13;&#10;8/JIbF0Z8S0ri8MeIYnqlkCSrSTRApxwREhiut2Q3h2Q3KWBy7iBNUnetYpZShIhiRbgGZ5cF6mB&#13;&#10;tXAs65F8arvWRSIcfQQkawFZ1iIpJJmKkqbPabqdKkjcEoS0DcHITMlzptu5gyRnEJJYk0QVicFr&#13;&#10;piR2lXS7ifHeGJUQjn4JCRgzfh5OXHslaXbHmUL2gOvPWHBEqDhHYKIt+FNr8k9lSc49BG6yYP8J&#13;&#10;8NMD4OpZIMFrFaIabkZClYPIKHMcfYufRkaRU0gvegqZJU4gpdRRJJQ9hMiqO9GtwiwMTTmGoyeA&#13;&#10;Kw8gFtJUXFhsLcBg1+fcYxrXRSC8xVRE1ViK4EJrEFVgD2K+PYCorw6JimQpSXsR8fc9CP/HAYR+&#13;&#10;tQ9BBTbBp+QKtC07HQumP8W5G5YpBWFFlQZJ7+Nk7qWlVs0eewo+VSYjoOQiRJfaBv9Ca+FdZin8&#13;&#10;mizFvBm3cflnK9WQE26613ENgiNMsaOVt7rYGVBkKkgMqbfipN1Wk0xQIrjtuvkcyRMXo9+MZTj3&#13;&#10;7IOkVhGQLrwC+kxbhu4JgzF/z1nk3n0rigLvQdXjyN0XCM0ZjxahcZh34IRMWjmJoxK1+dIdBGSP&#13;&#10;R8SYqTjFOiwbvHac+xmh/cbCL20Y1p+6LoDE9DMGU5yoJNEwoVmvCFFpBKIIXTSW4L2fAweu3UdA&#13;&#10;eg6C+wzH3qv35X5aG8N0tLTJc9E5NgPjVu/E0YfvrVow1okQDqgSvgUGzVspKtjQVZukNoX/oHPs&#13;&#10;hNcZO3LRqHc0YkZMw66rD+S+vIbB1L6Dtx4jY/I8sUCnfTmvE7WFCtTVB4idMA8bf3gocMT0TTHJ&#13;&#10;sN3uOJZT/J6oSLwGtl++C78+OfDLGILVJy7IOBQk1p27JrUwnon9sfTgGZx59kFqvWiKQUWSzzxp&#13;&#10;zU6xS08aPlXeFZ+Fq51rcKJNSKGyIjUyjgVlCUmEUNq9h/QdIX1tPnlN1CUqiVwnbP7uo+gaa6VW&#13;&#10;Lj58VuCPvz11YON733L2Jpp5hyN8yFice2HZqksd0C/A0tOXkDB1nqzbRIjj8x15+BqdEvpg3oGT&#13;&#10;YmTBPggtDEIDr6ei0jQoEsNXbZD7KCQpnBGcCP6D568SdWjs6m3y35UqSWq/zaACRYMRfue1ewZi&#13;&#10;6427LhgixCw5dRGNw2KROnuBHBdApHPe9v3omNQH/Retxv5Hr1zvlJN29q+pcD0yBqF+rzBkLVlr&#13;&#10;rVNGWLUn/mwrBg4fgMVHzqBxr3D0GjAM+3566II0/rex7eptBGePQpPgSMs23aG0qAHE+rMXRAlt&#13;&#10;HhCGI49euGqwnFBjQooTVJzHzfvkB0lmv/mF87y7e2ufJhiZoe/MXTjb6lidgPSfQJITkP7bkGTW&#13;&#10;GP0eSHKGU0HSEFc7A5J0XSQTRvKDpPyA53OR3zVOCPpcuBQwByQ562rMyNPGACTnRF+Bw5z0fyqc&#13;&#10;sKN1Rc52hAa9n7bT2iIBJDdglF8oJLnWTfpfhiRVkfY+sz5L327enTtIMt0G+VtSSDrwGsi1zZT2&#13;&#10;XjzjgqTpw8MFkubkBEtdkqTb2QoSAYmwtHRoQB4QUhgyPxOWGLI/9GMoDJngYx7TcAdJ3FqKkr2u&#13;&#10;kq1WacqdGkaYFuCMuf39BJRmZfbC9DQfjInrhvFJPhgW5YNutSug2J/+gGJf/A+Kf/kXlC/wNfrG&#13;&#10;hCPKtwfa16/vgiSm2zG4ThLrkqoX+hatKpdFqk9XSbfzqlcBnrQCr1oM3aoVR5sy3yLVoyUWZCWK&#13;&#10;AhTTpo6AkahJtcsiolEVhDSoIqBESAprWlmUJEJScufaiG5fA/FdGmBOVhyWDcvAzMwojAj1FCUp&#13;&#10;s3sTpHSpZ9UUta3iUpHoUBfSqDS6VvgWLUv+Dc2K/1UgqUGRP6J7jcLI7NEEg3q1tNPt6omKlMCU&#13;&#10;u9aVBJQISDHNyrmsyJ2QxDWRFJLocMd0u8G92gskqXEDQ2qSSF9pQmJ10cezjkR/77oY1Ku+vRZS&#13;&#10;Ywzu3QiDfRtIDO3VGCMCmmFkYFOMCLAWkVUbcF04lsF9HjfrjlRJMlUmrU1ytTPS7bhvro1kqklc&#13;&#10;G0nWR4pvj6lJnTA+rr3LuEGUpPhuGBffE0PjQgSSxk1cIJBEgDjJuiSm2tHZzgYkgSQqSfYiswJJ&#13;&#10;rOd4Clx4BFx7Cvz0FPj5FjAgcqu43CXW2If0crnoW+qUmDakFDqKjOJHkV76GJLLHkZc1T3wLDcf&#13;&#10;yX7bsGcXcPMJcMkuuucEmBMusbF+ATzhPwrLbiGg5gREll+KqCJbkFDoAGK/O4y4b44g5p8HEf/1&#13;&#10;EcR9c0Ac7gSYvj6A8CI74Vt8JdqUmoaxg67hxEXgIp+Hi41SpWLaoL1GzS2mtN0HknsvgG+5SQgt&#13;&#10;tRxBhdcgovxWdCo1A6FdVuHAfuDKfSsVkXBDk4YjL6x6EwaPcdIttun2VvfNUAMHqhcuO/DnwNFH&#13;&#10;wJi1B9DEPxltw9LQb/pirMy9gGWHziNq2DR4pQzF8GW7sO/WG1HYRJkiiLGe6w2Q++AtokZOQdPg&#13;&#10;WCSMn4WZ245gwKwV6JTQDy0jU5Eweb6YVlA54Xc7bvlueMZnoXNMP0zYsBcnnvxirRtkp0/tuvKj&#13;&#10;1KFQxUmbtEBc43gtlSTek98TTTyWHzyPwP6j0CMpC9O27MfWH37C5C170TNjCLok9MWo5VsF6iRF&#13;&#10;k/VRtgU3oYB9Ul3qP28VmnGNoZGTsPbiTWy4+CNSpy1C06BEBGdPwsYLd6waF7r/2UBx9ukHLDty&#13;&#10;TlINOdkNyhqJ5MlzBBZDh01Ay8h0ePYdji3Xn1i1YjTRYBocYYmpdlSXuK6SbTPP9LCVJy5LP13i&#13;&#10;MpA5cxHGrd+BgQtWoktSP3meebtP4MxTC6qoRHJiz4nx4XuvETZ4PNoGJ6BrRBr23Hgga2Ad5eKw&#13;&#10;Rk2OpIU5IOki0wZVQX0JjF25HR3CUtHYOwK9+wxHSNZYBGeNRaeoDLSLSEb08KnYeOFHHHvyXtJS&#13;&#10;OWFVheTA3ZfImLwQjX0j0TY8Ed1T+qNrUl90SeqLzin90TwiET365WDZ6Styb9bo8d03CohB4JBx&#13;&#10;OHjvlQAP/6dKWCIEEZT43sJHT0b/xatccMTxs86K+7xm1p6j8EzNQvPgOHilD8bc/aesNENOxA1Q&#13;&#10;Ovb8PeInzELz0HjU7xWOkBETceDhK+nnxBtg4JK1aB6ViCbhcegxMAdRE6bDe+BwdEjqK+f23H8p&#13;&#10;71Thh/3y+XntiHXb5TnrB0SiZXQKll+8KZMETt5F4bHVvC037sGrXw5aRyahTWwq+sxbhgO2msRn&#13;&#10;57ucsHEXuib3Q4fUvhixdRf2v34vz0Jw4He55sJVhA0bDd/MQfDJyEL85JnYeOOOCxhM+HDCjbtw&#13;&#10;goq572zjDoLcAZGzjfah/TtByQk9es5dn+b1nwIkhSRduFUA6DcsFvufptU5TRbM42boMcKOuXDs&#13;&#10;5yI/SPpcup0JME4wcYLNfzOc98ov9Y6fOdlWFckZrHPJM7nPB5722Kl2eWzB/434HCwRfrjVGiQC&#13;&#10;DdUfAo461XGf4LPxiRVOIDJVJCcksa885g0O2MkPlNxBk3nMWYtkQpLUJtn96jM5a6wUCl1W7EYw&#13;&#10;7Y7f1eG3wGHWEttKUv/sFIwcEilK0uyc0DyQZBk2BNl1ScFYNiyvimQCkfO4QJOtIDnVIhN+nMf1&#13;&#10;GrNOSVWoj+Bk1TVJip2xuCwXlWUtEsOqS/JzKUnTUr0xPq47xsT2wMjYXvCoW8kFSSX/8QXKff8V&#13;&#10;0qNCEBfoi44NG6JBhQpiA04VqUqhQqhSqACqFPwWVb7/Ci0qlpaaJEm3q1seXjXLomuVouharQja&#13;&#10;lP0aKd2bYf7AOAwL7o64dvUQ2qgietcuhYBapRBctzyC6lVCWJPqCG9WDRHNLZMEMVFoWxXxHWqJ&#13;&#10;kjSzf7Sk23FR2hEhHhjYszX6eDSVBWFTutRBXIfqiGhhQVJYk7IIbVwGnct9jXal/4EWJf8mkNSy&#13;&#10;1JfoUauorI9ESBrg00wgKbkTIakK4lpVQGzL8mI/blmQV7YUpVZVJOi0l9SBvNNUIIlwRGc7haTE&#13;&#10;TvUQ0bKqAFJQ4/Lwb1AKf4hrWxnJnWogvVttAaR+XvUw0Lc+svy4rSuAxDQ7AtIQv4YuSBod2FRA&#13;&#10;aUyI+4VjNRSK2MY0cVClyVScZN8GJHe1SApGeaODQNKEuE4CSaxHsiDJA2PjvDAsPhR94uIsSLr+&#13;&#10;WiBJ0u0IRQYgnTcgSdLt7OBnKk6XngI3ngK37gDThp9GSOPliKu5HRkVc9Gv9EmkFTkukJRW9CiS&#13;&#10;ix1BfPFDiCy7Bz7lV8G/+QqsW/kcF3+yoYsTZ7Gw/iCTVhbpP3sKDI/fgIAqUxFVehViCu9A9Df7&#13;&#10;BZDiv81F7L8OIe6rg4j7dh9iv7aOR329D+EFt8Ov2Gq0Kz4dqSH7sf+wvV4Sn41/fWf9k63G/ES1&#13;&#10;6hrg1XAY/MvNRniZNQgruQn+pVeja8UZiPNfjwuXgfN3rMV1+R5Y68K0OypIksrFFC4HEDlDAYnB&#13;&#10;lDC+R0IDAev4E2Dv7TdYeOAyxq87gOTx8xGRMwkROVOQs3AzVp+8jSP3rHRHBmuLGGJzzOd4Y/W3&#13;&#10;5OhFJE9ZgOAh4xE9ajrSpi/GjH0nsPHqXTEsoOPd2pM3MGLxNoxZvguDFqxH/7lrMO/Aaaueial4&#13;&#10;N+8iZ+FKZM1ehr7TlyJh/DwMXrBJ7kvlhUocAU3AiX+9u/oAOQvXo2dGjoBRj4zBct9Fhy/iuF2/&#13;&#10;JcodgYSQxr9uUUHhO6Ca9gKYffAs4qfMR6ekAeiSNAC9Bo3D9N0ncOTBLzj66IPUdl3ifWkuIIX8&#13;&#10;TzFl017kLFqLkas2S3rVoEVrkL10PbKXb8agZZsxasNe7L//iyhIBCVuCUesd+G6SargEcj5W6Bq&#13;&#10;cuzBa8zacUiAs0faIPTOGonRa7djx42HOP70g8Ca1OTYk2lC0sTN+zF6xTYMnrsawxZtwLBlm3Hw&#13;&#10;yTscIZDZ61Sp0sH2BAxeS4iQGqz3dJkDNl64jelbDmHiuj2YsnG/7E9Yuxtj1+7C7B1HsePaAxx7&#13;&#10;9AtOUn3kmO0JOyetx14Bq8/dxJQthwXm5uw5hoWHTmHO3qMS8w+ewsx9xzBz/3Hsf/BS1JAtNx5g&#13;&#10;zoHTWHDoLKZsO4Q1Z2+IAqQmCpqmd+L1e1Gh0ucvdSlirLVSWDrw4CXWX76FFScvY9nxi1hw6DSW&#13;&#10;HL+MvfdeutLiRH3ghPH+Cyw8eg4rz17F8tNXMGPfMWy4dsdKy+PE9elbHHzyBltvPcCswyfk/Mpz&#13;&#10;17D15n05Rzjiml9qjsDtUU5Kn7/Dqos3sOLsVWy+fhcbf3yAxeeu4RBVRBNWPgC77z0TUNpz9xl2&#13;&#10;/PQQm27+jANPXglsCcDa4Lf//nPsuvsU2+8/xa5nr6UPfX7a90uKKNNa7j/Ftlv3ceDZWxkP2znN&#13;&#10;G5ygY0KH85yeN0HFPK/9OeHIeS8Nd8dNwDH3TUDTezuv5WdzrApJ+YHS/xeQ5C6cgGQGQceEpDwA&#13;&#10;5CacapKpILlLt3MHSSa8OKHmvx3uIMmdy50eJ/g4AUkhSSbzDkgyg+3+nXQ6Z3wOkMwwAYmKkdOt&#13;&#10;zglDnwt1vNvqqEtyKkMm/Ox4+ttj5xNg19OPsOSCJvuY9qeQpmPQd+B6Tw5IUiWJ38FBZrrY/1+j&#13;&#10;ktRnUCJGDI7A1KGheZSkBdl0tqN5Q6A43HGbn3rEfSpMqjKZkGSqQvkpSc4wIUpDa5UscLLd8GxI&#13;&#10;IiCpo50CEoFJFsPt7yeQNCXZCxMTPEUMGBXnB496FVH8zx/T7cp+9y+kRQYjIbgXOjdujEaVKllr&#13;&#10;JRUuLIBUrUghVC30HWoU/g5tq1UQJalHvcrwrlsBvnUrwqduOfSoXVIgKaZ9PUxNpeGCpSTRnCGg&#13;&#10;bhkE1ymD0PpWbRJNG0KbcJ0iLupaBRHNyiO+bTWpSUrs1kggacWIPpieHiaQNKBnS/TxaIz0rg1E&#13;&#10;cSIkcb0jptqZSpIJSc1LfAGPGoWR7tEIg3u3QX/vpgJJqV1qIqljNSS0qSSgFN+SC9lWkLQ7Kkp0&#13;&#10;u6OJA9MA07rUR98ezTGkd3uMj/YWJYmK0iC/dnkgiYvK9q5Pd7v2VZHSuSYyulsqkkISlaTBvRsg&#13;&#10;p3djgaNsXwuQRvZuilH+zTAmqJkFSCF5ne00TCDSc9znVo0aREGyF5NVNcl0tlPzBrNGyVKPPpo2&#13;&#10;KCQRkMbFWKYNhKRJNmETktKjozF+0kKc/vGdwBBrkAhJtP+WOiQFJLq12esAUUFh0GyAYCCLjNJx&#13;&#10;7BGwfe1ThDZfjMR6O5BW/hD6lDyOlKLHxf5btkWPIa7wMUSVOISA8tvQufJczJ9+Vxap5SKqnHyz&#13;&#10;LoITtfMvgVuvgOf3geBmExBWcS6iiq9DXNF9oiKxDin2K0tJivknF5Tdjbhv9yDhm4OI/Go3Qr/Z&#13;&#10;jN6FV6FT8Rno2XwuNm9+hfN37VQ4O92Ok25CD+tvls+/ho6Vc9CzxHyEltqEsLJb4FtuObrWnIEx&#13;&#10;OWdw7Q5w/h5wnmraY+DEk49mFmL17QaSFIiYXidhr5MkluA0bbDVJAITt0fu2xBKGKFaxLqZJ8DR&#13;&#10;B5aJBuGM70XGzet4/4e2sqJ92q5tHB/HdPDBOxx+8kEms5yUSzE7J47si+lnVME4Tr57KhO2gcQ5&#13;&#10;+7slkJzgb+OJ5XAoCpx9P6kvst30OH7eO/fROxy699ZKZeN75jjtNDtdRJepXwQTVXHElpt9MHXw&#13;&#10;8QfkPnwvBh5qhiGLrvI+tlsfgZBj5O+F/wMgtEgtFlOwaPrBdM23FhixJkngiOdoCsLUSD4b0zk5&#13;&#10;mbXHxndGdYbvUJRGW13i71FA2Db8YDtXqh0VDTttk+9CrLP5nfD754TyvQUTqiDxGqovOhE/xWey&#13;&#10;bdr5DiQF0E4HJcxSZeNY+J645XfFfWnLd0Zo1HofTl5tQxK+A3HNo1ugGkMwxZETWn7nfO8frMl+&#13;&#10;7pP3oiiJHbqdIqfpe1RVZG0tToBfA3OOncVRqoD2cYbWV/GZZP0n+x2rUibPaZs3sL2M2X4Xkg73&#13;&#10;Bjj87J2MR1UngRRVidjWfo88rnVOnKwfI+jak3YxV+B9+DvnGOwJ/LEPH9UYtlFgYzv2x3GZ6Xp8&#13;&#10;fqkhs79fSRm0AYDtVLk6ye/AXjyZ7XlP1p/xfgQDJ6iYsPNbwwQm8/PnIMkJNe7amnDjVJbM+zr7&#13;&#10;NK93B0nuQMkdJH0OlP43IYlQ44QkVZIUgPYTctzEb4Uktf9WuNCCehOITGhxAo0Tcv4bYYJQfkqS&#13;&#10;njeBxwypOaKC8pm6JIEWIw1uO1Oa3YQTjNwBkhOS8ihJhmKkqpGaLuQHRepq96kwIUlBSVLubGXI&#13;&#10;VIUUfLY/+e2x7bG1JSi5C+2P7Rg6BqeS5LJdd0ASwfwA66btNf8OXDmPzKwEgaTJ2cEuJcmqS7Ig&#13;&#10;SWy9cyw3Oyf4KBgxlmb7S3BfU+zcQZF+VoXIPGbum+qR7utxTbuTuiQ71Y5BQLLS7EwlyRezMvww&#13;&#10;1Yak8QneGB3fC571KwkkUUkiJJX59p+iJCWG9BZIaly5MmqXLCnOdtULF5IgJNUuVhAda1VBqk93&#13;&#10;+DSohp51yqNnrXLwrFESnrVKoG25bwSSCDc5gV1FSVJICmHUK2dBUqPKcjyimZXaRsOEBNYjda6L&#13;&#10;pK6NMLt/NFaP7o+ZmREYGdZDzBP6ejZBRrf6Aknx7asjunVFRLa0ICm4YSl0q/gd2pT8Eq1K/h0t&#13;&#10;Sn7pgiRaeA8N6iDpdund60o2HDkmqV0VAaWEVhUR39KCJQbHwgVmCUkpneqiT48moiRRRWI9EiGJ&#13;&#10;FuA0bohsVc0FSQENS+MPzOXjDfp41kPfHnUlNN2O7nUKSTl+jTCsdxOBJAaVJALSqCCrLklVJKea&#13;&#10;RBjSzwpMmlonoBTdGhNjrHZOSOI+IckEpo+f22BiHOuWaN7QGWOj24uaJOskxXfDxNhuGBvnLZCU&#13;&#10;EhWJiVMX4txPHwSGTtDy27b/dhkQ2JDEiTKd3DhxdaWZcfJIBeg5cPsZcOwQEN99JaLqrkVKhd1I&#13;&#10;K3EYSUUZuUguZoFSYuHjiC12BKFld6NTmXkYn3MJJy7ZdU+6jhENFZ4DDzlZPQD41RyPsHKLEVNs&#13;&#10;i9QjxX5/BBGEI9Yj/XO/QFL0VzslYv61GxH/2IHQf21GQIE18Cg+Hy3LjcLKJfelpogwxgk2J5yE&#13;&#10;hesvgdcA4oIWo3PF0fApuQy9Cq+FX4k18Ci/CJ5N5mDjxje4dAe4ZNdn8R2JovP0oxGAQhJhyFSM&#13;&#10;tP5I10tSQOIE2HTB46ScqouCkwAX34Ndq0UlhWDD74T9UsFhfZAAGSe+hLCXtqkEFSYbRDgB5+SZ&#13;&#10;f8XnxI/fobSjQYcNKAQSGiYwRYyTdE6oxWmPE1mqiTZMEYIIWfye6GDH98dxyyScZhsELv5mbPtt&#13;&#10;vhteS6iT79a2IhcjBbsWi+l9BKejti06J6XyLgkFTFcjWNnplwyFGunPNt7gePk/AoEje6LPFDHe&#13;&#10;i1uqV2LaQLizLbg5PipKfAcKH1xTiO+NxhKEEkIDx6G29K61juz7ybu1r+W45B0RJAl7/GMCf2cE&#13;&#10;IxtIeF+ZqNsL+9JsgO9Cwl5sVr4LeyxSr8RUSv63aH9XAgm2a5sLtggLNB4hRBKM+C5sKOQ4XbVD&#13;&#10;hDp+pza4sT3vy5Q/XsOtggTHqsCgYHHk1QdRxRSQ1LVO78F7KwhyK6qZARby3m1licfle7JrthSk&#13;&#10;eE6hRVLqCCP8nuzPZltNY+TkncdZI6iW4yxYJrCwH53wa1qimD3Yx4/9Yp+3oUkULYUzBST2/YsF&#13;&#10;AGwr5+13cpy/D3tfxmiPy4SbfyfcgY4JL+4gxoSZ/M5pmHCjEOkM5zXO67WPfxeSPgVK/21IMmEo&#13;&#10;P0gyAUhriMz4b0NSfvG5Nv/OwrKM/CDJXWjKljPM1DoTisxUOypIzsm8CUZc8PVTkMRJv+u6T0CS&#13;&#10;1Bo5IMkFSm7A57eGwJUNWlsMQJFFZfNRjZwQlN9xZ5hgpOqSQpJ5vakkmfDpCqdxgwOSDl296FKS&#13;&#10;CEkzhwRjdnaQrJNESKIFuKyFRBVHTRsMiFHl6FdK0icg6aMa9HlIcgKVCUmynhLXaLLXZmKokqSw&#13;&#10;NKuPHRk+mJbS04Ak/1+l21FJSgkPRFKovwuS6pYujVolSqBm0SIuSKpVtBA6VK+MJK8u6NW4Jnzr&#13;&#10;V4J3nbICSd2qF0W78t8iul1dgaTsgC6IbFlT0u2C6pcTSAquZ6lJPEZIimpaWRaTpWkCbcBpzJDQ&#13;&#10;uQFm9o3EmjEDBJJGhXuJeUJ/r2YCSUmdagkkxbSphKiW5RHRuCyC6haHZ+UCaF3ibwJJLUsRlP6G&#13;&#10;7tULoZ93S4EkGjcQklK71JKMOEJSYlum2FmgRCWJihJVJIJSfNsaSO5YRyBpWHBHUZIIStxSSUrp&#13;&#10;2hDRbWq4apJ61bMXk6VxQ2aPerKYrOluR/MGptqJqx1T7Wja0LuJlXLXu5Gk2ykkma52qgopDGmN&#13;&#10;EoMud3pMIqqVS03i/tioVgJACklaozQhlsBkwRHbjItuLYBEaJqW3FUgaXJid4yP7iSQNCGmK8bF&#13;&#10;+yAnNlggaerMpbhw94NVa8O1hGxY0rQ6fmZwLSBOsOniRlc3/hVYJuS2onGLE97LQP+ILYhouBTJ&#13;&#10;VTYjtfQuJJbYj6QSR5DCKHYEqUVyEV/0oKTceZZdiJTQndh/FDjxk61OUeXgxPs58JJrr2QegH+1&#13;&#10;GQgusQzRRbYj+OttCP1qDyL+eQBR/zyAyC93IfqfuxD1rx0I//tWRP59ByL+vguR/9iNoG+2wKfY&#13;&#10;CjQuNALTxlzB2WvA+Uc2yLyAuJDdfAY8eAh0bTAM3SpMgl/pVfApvArdiixC65JTEOi5CrmngHN3&#13;&#10;LVWN1ueESIEWU0myQciEIf2sbQgFUpPDlEJO2KlUsA37oRkGPxM0VNWz3fKO8bvhu7H7E4WBfdgq&#13;&#10;DUGEACUTftpeE7ps9zaZeHMyQjizVRCFDLaXMRFI+N7tWi1RS2x3QfatCg4hScZum2uo0YOsOUWY&#13;&#10;s9sKnHGibK9ZpPVIhAGqDAyZyPM6wo/tTiZqkqpOtrLEib5ADvu3oY8QIWoKr+V97N+M2G7zuL1w&#13;&#10;Lv/S74IQPUbwIlxxsm1AoliG2+/MBDKFJI5FQwDBBhp9fnlvnGjrWNgnJ+x8Fr5fvkNbnWDwHJ+Z&#13;&#10;EMUQ0GE/9nl5NhuUCB18XwonqnSYMKIKECGBfWn6mnzfdojyZUPESbumRxQYvk8b/AgK3Ao0OWCI&#13;&#10;IKEQo4CigMDPCoImBCnM0IpWr9M+eR3hhvvH7LQ4BTKm1AlI2p+1T1PN4Zbn9Do9x9CJPiftbMOx&#13;&#10;mCDkHDsn/KpgMXhcn8GEJ3MsDFEjjXtqX9qveU7H+u8ClAlJ2p/5PjScxzheHb+e07E4+zHPfypM&#13;&#10;yHKGgpFu3UGSE4ryi/9NSDIhx5lu5wQkZ6iy5A6SpCbJ0adp3EDI+VSwTX4qjwKU83N+Yfap1zmB&#13;&#10;yCz+10m3a/0dw6XO6VbnPGYaDAjMvMoLRPpZF3w1Qyf+pkGBqSq5AIl1OVSRHGDkDpI2Pf91bHxm&#13;&#10;hX42wciEo02PrVAlSQ0c3AGSM0xIcoYTopzH8z1v39+ETxMkd9rhWi/ptQVJTLfjv+eHr11C38FJ&#13;&#10;GD4oHJOGBGFaVgBmDPLHvMFBeSBJ10WSFDuHE92qYcF5DBpMQHJCkjN4zmzjDpIISHS2k/WUhvSS&#13;&#10;sJzuen20/jYgSUMgKaOnHT6YnuqNCfEeLkjqXqciiv7RgqRS//ybQFKMvzeSwwLg0aIFWlSrhjol&#13;&#10;SqJGkaKoWaQwahYpKFtCUruqFRHfrQO861eFV+1y8KpVGp41isOjejF0qVwI8Z0aYm7/GIyO7IHY&#13;&#10;drUR0bQKQhtXQFj9MgipXxphDSpYKlIjQpJllkA4SWpTTZSblK6NBI7WjcvCnH7RGBPpjYE+rdGv&#13;&#10;R1Okd60nLnisX4ppXVEgKbxRGQTWKQavqoXQutgXaFniS5eS1Lnyd0j3oHFDayPdrpaYNwggta2M&#13;&#10;pDZ0trNqkhJaVRJbcNqDJ3WoibQuddGvZzPkBLYXZztNuVNIYrod65Hobudbp5hlAZ7c1bYA71lX&#13;&#10;3O1o901AIihl+TWQEDWpd2MXJA3r3UiMG9TdTm3AzVQ7MxSUpsZ3yluPZEASg/BDENIUu4+1SQQm&#13;&#10;Kk2tXSD1EZK6Y3xsZ0xJ8nBB0vhoC5IGRwUIJE2fvVwWR+XCqApJnLBTJRKliGlWBiRpDQ4n4jzG&#13;&#10;9CymhF1/YS0MOy7rEGJaL0VCtXVIKr0N8SX2IbHkESSWOIjkooeQVuQQkorsR0ypnfAtuxS9Wi3A&#13;&#10;5s3vcPonCwY4gebklGYKT54BvZtPRlCVRQgusgrhBbYg8F9bEPjP7Qj6204EfbEDQX/ZhLAvNiP8&#13;&#10;79sR9uU2gaaov+9FxN/2IuifW+FbcDWafj8amdE7ceiYVZck5g0vgB/fAg9fAZvX3EH7ykPgW3ku&#13;&#10;vIssEcOHbiXmokW5cUhL2oez17lwqQ0udrqda60jO5hi5QQkHlNAMiFJJvyqJtmgc/ShncKnMMR6&#13;&#10;JRtUXbBl74s7n32dwJBta04lQybonGAznYwTbNYqEQZs1YLKjEKArh2kYMFJvzgLUrmx1SmFHwav&#13;&#10;EQc/qjScxFJVsVMXBaDsvuWzbY5ARUTvR+ARILPrgdiPQhOhQmDJfg4CBSfvPCd28AQ7O52Mz6iq&#13;&#10;jihOxjOoWsSaEYYu4KqAxHtIXZTRF/tQaNTnkZo1Hrf7FSixzQo0DYvXSiocgZGQZy9WrAqWpLbZ&#13;&#10;ihYn0wJjfE4CCu9DJYpj4Du3wUZAx4YxSVcz0s00RUwm+DYochzsm/fSyTDT0HTiq8ClKYInbUWE&#13;&#10;50UZsVUpBRzt31SqXPe0r3NOvHmttlUlSiDYVnz0Op7XiblO2NlWzS14nP9jl4m4/dw8x88KQdwX&#13;&#10;NdIYk+7reXPfBC1VxfR5dSw6fn0efT6e03elz0A40LHynMILgUHbOMHDPKbtdf/fDe1fvwcznHCk&#13;&#10;kKfnnCDEfb3GeS6/+BwkuVOSBJjcgJCCkzt1KT9IUuhxHncXTtXICUxOoJH93xhOSHKZN9iKkxO6&#13;&#10;PgdJCjNOSDI/OyHpc6BkAlJ+kOSykXZAkmnZ/TlI0rYCNTYQOcMJRxo6+VcXOYUAU0kSVztHfA6Q&#13;&#10;TCByFyYgSdhwZEKSqjhSl/QZCMovPgtBRmqdeV6VK72/O2c/eW+ES34Hmib5Etj/0jJu4L/FuTeu&#13;&#10;CCQNywoTSJo+KFAgae6gQCx0QJLUJLkBJIUkHls9PCTPZ4UeDXPxWKchg1M90rAWkfWz2mfboGSD&#13;&#10;E+uRJGxIMuuRZDHZTG+Jmenekm5HSJqQ6IcxCQHibkcLcFWSSn/zD0T4ekpdkk+bNmhVowbqlSot&#13;&#10;KlLtYgSlgqhRuBBqFy4okJTQvSM8alWQRWTpbNe1SmF0q1oEnSsVRETrWpjdNwrjYrwR196uSapX&#13;&#10;GmENyyK4XimEN7IgKbJJJcQ2q4yE5pWQ2KIiUlpXQ1rHusjo3lSUqPXjssQAYmwUoaStQBKhhe52&#13;&#10;CknRrSpIDVFwvRKiJLUq+le0KP43NC/xN1GSOlb8Bqnd6JXQGgN9myPTs75AEk3oTEiKa2HZgCe3&#13;&#10;rYrEtlWQ3L4aUjvXESgjJFGJmhBjARJBiesksV+62zHVjjbgfnWL4w8p3Woj2aMO0mkBLgvJ1kc/&#13;&#10;33r2QrL1McDXXkTWXiOJ9t/DA5theGATCROSTJc7TbtzwpKqSNwXAwcDkBSSNBSKLGhiGt5HFelj&#13;&#10;up1l+T0hrgsmJXTDpLiumBDTGRNirHQ7QlJaTDRmzl0pSpJAkq1giNvacyutjmCkk3duORk2U79E&#13;&#10;7XgEXOKaSQ+BVfOvI7LNPCTWXIfE0tsRX/IgEkrmIqGYBUdphfYjudBOxJfYgsCyy9Gt2jQsnHkf&#13;&#10;Z2nRTQh4YakYjwAc3PcMnjXGIajCcgQXWYuQbzci4KsNAkoh/9iO4L9tRcCf1iH4zxsQ+retCP9y&#13;&#10;J6L+vh9Rf9uHiL/uQfDft8D3+zVoW2gy/NrMwdZtL3HuZ8vym5bjdOZ7+wsQ5z8TXSqOgG+ZufD+&#13;&#10;fj56Fp6PziUnoXP9yZg565bUMp2kuqYqj23dTWAUZzsFJRuEGAJGJkjZC8cqKGlanahI9rpKogjZ&#13;&#10;qpJCkr57HuM5pjcy9DpVe1QFEXtrTtRtWJEFVHnOVlNEPbGVIVW11B5bFSKFL1WBBMhseFUliTBA&#13;&#10;KJB7GpAh7W2DBAFC+1oBJ24JSlRgCAq8p60WERI4TlWoRCWxlRiFHDVeUHWH71UhSsZv14mctEGM&#13;&#10;kEQQIYTwvFiA26oZr+f9Za0sXmM7FFIBk++Mfwwg9NoARljhZFPqXWx4krREVZ1sRUxhTO5hm1SY&#13;&#10;91FliGMSOLLTurglwJg1TEw3VDBSSBAYsRUi3p+1RDQZUCWJqWGc7OpEWq6zx6+1OpzccgIqkGSr&#13;&#10;QzpZVsDQSTZrbjRdUMdgTsLNrZ7T52HIOzNsuBnaRj5rLZINdzx3lO/RhiRVvvQa6ceRmsfQfZ7X&#13;&#10;rStsu3P53fH5jVQ6fXbd1/eoMOR6HgdIKOQQAviMCknc6vMoUOg712N5xpZPmEDi7piOzYRYDQUi&#13;&#10;d+H87szQd6nP57y/Gb8XkpwW4Lp1B0lmOC3AnaDjDCcg5QdKeswJSi64ccCMCUZulSTtw4YkBS5T&#13;&#10;SXJn3OAMJxC5AxsnIH2qT3fXO0MgyZHupqFKhROSnOqSmRrnDpK2vga2vPoYTjgyIcnp4qaAJE52&#13;&#10;VFPcwZGjzkgVI6dy5Awzvc4JSAwz3U5g6TOw4y6c17i77rPn81GSXO/NhiRNgyQk7Xthpdsxpf34&#13;&#10;rWtSk0RImjg4EDMGB2Hm4ACBpAVDArF4SJC1JpEBSar+uIOkTwGSCT9mqp0JSWZanQVSAVic1VuC&#13;&#10;n5fn+Aso6XlTSWJNkqpIAkh9LRVJIWlyoqcFSUm9MDYxUJSkwpJu9yepSSr51ZcI7dkNmTFh6N2h&#13;&#10;A9rWro0GZcqidvFiAknVC32PKt9/h+rff4vWlcohtWc3eNWtjB61yqJHTa6TVAzedUqiW9VCCG5W&#13;&#10;GVNSAjEmyksgKap5NTFoUEgKa8gUuYqIalwJcc2rILFZJSS3JChVRkp7lvM0x5SUYKwdMwALsuIx&#13;&#10;OqInsnzbiHEDwSW+PReerSSAJNGsAsIalkaPKgXRpvjfRElqVpzudn9Hh/IWJBFy+vVsIkoS65HU&#13;&#10;ApzrJDHdjpAU2biUbHmcoJTYvgZSOtUWBWpkWBdMivPFlITeoijlBHRCH6/moiRFta4uoCSQFNOx&#13;&#10;KpK610amT0P069UImb51kdazBjJ71kQ/3zro71vHVpTqiZEDF5Dl+kgM2n+resRwLijLYHqdqki6&#13;&#10;LpIuIiuwZKfZqaJECBoT2VLCBCQFJhOQrBqlTpgY20WCKtKUhO4YF9URE2O7Y3SMl0BSRlw8Zs5f&#13;&#10;jXM/vxdIIiAJDD0HDttBSKJhgxy3J+uSGkYIsFPCuPAsIek2J/vHgJiuc5HYYC0SK+xEYunDSCpx&#13;&#10;DAmFDyKxwD4kfbcT8d9tQUKxzQgvswqdy0zB2IEXcPQMcIEGEU+tRVSfvAfGZO9CzxrT0avEMgQX&#13;&#10;Xo+Q7zei9zer4fPP5YgutgMRBbci+MsNCP7rBoR9sRWRX+5BzN8PIPwvuxHx110I/9d2BHy3Ht2L&#13;&#10;zkXbKqOxasUjnPnJgiTGj0+BJ/eATrX7o1OJkfAqPBM9v1sAjwKz0KLwUPRoMw1bdwOnf7aAh5Ny&#13;&#10;XdtITCzs9EMBJbt2xlSNCBFaU2NCkoCSnTbnWnTWBiQxQDBcBBWOBJ5sSKIpAuFJgYrHtCaG45Ox&#13;&#10;2TVeMhYblGQM9ng01U0BScJeZFXS5QzoYb+amidt7FodTtQFaIw0O03PY1s6yAlU2woX35GoA0b6&#13;&#10;m6hEdlqcmBjY6pSaExAUCB8CeFSGOIEmGPEeHJM9fhcs2XVAhCUFEU2743ltJ7VvdkhfNryaW1W7&#13;&#10;GAKZdiqbAJz9/KpEKaBpqLIl6YRqzmAbNEi6HSf6NgCcINDxWRVk7HuIWmRM3nVflSnCKSf/Akp2&#13;&#10;rY/YY3Nyy/od9knwssfOlDZXOhQnijSrsOtzNHQCraqQKkx6nud0gs7Qa361r/BD4w++C/4101ax&#13;&#10;dMKvcMP2PMatnmd6ngISt8f5/RmTeYKSpgzqMd3K9YZiwzDVIgUhfZe8zqmEmXBggoN+B7qvsGC2&#13;&#10;dQIWPwuQGoDhhA59J+7CPGeCDPt3AtLnIElD2+n35ezXvLe7cAdJ+lnhyIQmBSRn/LuQpFDihJ/P&#13;&#10;wZITnPJTklT1ccKRmW53wE3qnkIS16lx9vcpSFIVKT9IUrXHZfP8GyDJ7Mt0QHMX7gDJBCWCkNp6&#13;&#10;OyGJn02YEbXDoR6ZgKSQtCUfp7o8/Zj1R0YNkrrWmerRvwtJEo40OxOS8tQl2RCjio87oGE40/I+&#13;&#10;B0GfulauNyCJ79qZhphHRaIL4SsLkvhHM9benvzpBtIHxGFkVjgmU0UaHCRK0pysAMwbZMGH1P0w&#13;&#10;3S7710517iDJCUj8bMKVu8/uIMn6HCALyDKkDQHJAUmmBbislTSQZg3emJnZQyBpTh8fSbebnNRD&#13;&#10;LMAnJPsKJLEmSSDpb392QVJg9y7oFxuF4K6d0b5uXVGSatgpdoSk6oUKoso3X6FpmRJI8uwsShIh&#13;&#10;ifVI3asVlZS7rlUKIqhpFRckxbSthchmVQWSIhqXF8WHsCSg1LACoptURGyjcohvUgHJraoivUNd&#13;&#10;DPRpgxmpoaIkLc1Jw/gYP2QHdkSGRyMkd6yF2LaVEUUFqUU5SY0jJDHlzrt6IXQo/U+0Kf1PFyS1&#13;&#10;K/uVpMUNDeb1DWQxWabaxbejBXhFC5RaMd2P9UjlJe2OayfxHI0kBJK8mmBEaGeBo2lJAZgU54dh&#13;&#10;QV3EEIKLyRKU/BuUsSzAEzpVl3S7NDvdro93HWR41ZCFZLODWI9EG/B6GOJPI4cGGBbY0KUiOZUk&#13;&#10;DUm5s6FnXGRL2R8d1szat9UgUxkyQUghaXRECxcoKRhpaH2SmDgwzS7BE9MSumJKHB/aAqZJcczV&#13;&#10;9EV2XLBA0tzFG0VdOfPAUoY4+dbJvwCATrqpaNgOZ5z4coKuKWCsYbr4CLj1FLhyFUgJWYTYZqsQ&#13;&#10;U2EzkksdRErhQ0gpeBAphQ4gudABxBfahfgi2xBTbiM8SsxE35B9OHIUuHDPMiS4+hp48ASI7TUX&#13;&#10;fjXno3fJlfD9ejmCCq5F7yLLEFttI1YlvEBY6ZUI/X49or/dgYgvtyL8r9sR9uddCP9ij0BS2Jdb&#13;&#10;EPb9ZvgWW4ImhYdh+vgbOHbDWpz1JhdMfQsc3fkG7cv2R6cCY+BdaB58Ci5Hl0Kz0LbsSET7L8OZ&#13;&#10;q8Cpe5ZqRGhkWpMsHMt9vhtdJ0khRNPsDCDRfYaChpo1SGoj66RssBJrccMQQiftOnEXULMXomWo&#13;&#10;GsTJt6RU2RN++Y5scwQeMxUOd/tUaFT14D1EObIVJ4UJE6hUKZEUMrvGSeBKlSAjHU727TQ1dSBT&#13;&#10;kNBQcOG1ajSgtUemaYJAhg1PMvm3Q/tRFzuClQaPi5pkK04CVXb9lqpq4uhHwLND6rm0fkwhyYYX&#13;&#10;dW4TVczomzDACT1TGzW1kCqj2I/bpgKS/qahE24bjNQuW5ze7P71vbnuZ9c4MVx1UTRcsK/hGHlO&#13;&#10;UghtIGP/hAyu20S1hgDCUEMCxhGaenBxWtsYQcwSjPQ+HZce12cQCLPHT/jlVlMDdUKutt16fzFV&#13;&#10;YHtVmAh0xpg4Flnj4w1wyLax1bFpW46ZihMhL89E3e6H/fOvqLJOEq9j34RC9mObV9C0gZ9pIS77&#13;&#10;dvDzITsOvoXYiDM4DqavMLhPi939Lz9g36sP9oKQHywb32fvsevJGwl5fmN8uu8Eoc+FCTBO2Pl3&#13;&#10;wglITgDTMKFIwUgBND8o0mPa1mzjhKNfRT71Svml3bmLIwRyu73ClbMNw6keOUPgyIYbhqkgEZAU&#13;&#10;ktwpUTyXH1wxTDgyU+0UiExIcqk9xoKhvweSnEDk7pgzdnHrqEkiJJlGDbI16pHyKEB2DZIzrU6D&#13;&#10;gOQuXOqSQy1Stzkz9Y2hsPQpSHKCkTtIyuOKZ8CRCUkKSlKj9BuB5/fAkQlDzs9yzFgPSt+3KxxK&#13;&#10;ErdMt+O/hUwJP3H7OgYMTsaI/qGYNMAfUwf620qSP+ZTxaF7XDZT2vwkzBQ5Zw0Swwk+TqWIW7Ne&#13;&#10;ybzOGXqd1h8RjlbRHMIeB1PwCHDLhwa7lCRdK4kxq4+XWIDP6uOLmem+mJrSUyBpVKwnJqWFwLdp&#13;&#10;DRT/4g8o+jem232JEv/6O/w6dMCA+BgEdu6INrVqoEGZ0qhTsiiqFymA2sUKS7odlaTGpYohxasr&#13;&#10;utcs56pJ8qheAt2rl0CHit/Dv3EVTEoKxPhYH1GSIptz8djyCG1g1Q7RiS6oQWmE1C+LmKZUkiw1&#13;&#10;KbVNdaR1qIX+PVthYlwANo7PxtKhmZiYGIDB/u0xwKcF0rp9XAyWKhBhJrp5OVknybtmYXQs90+0&#13;&#10;KPEFmnNB2WJ/QavSf0di1wYYEtwB/X2bIc2jrqhJVKPi21VGXFvWIBG2ysmaSbJuEuuR2lYXVYvG&#13;&#10;DUzzGxZEF2w/TIzrjQlxvhga3AVp3ZsgomU1hLeoInVJYgEe37EakrrUdEESU+36+tTGAL/aGBxQ&#13;&#10;H4P962JIQD1kB9aXEEgKaiQqkipKbuuSbEhyKUQRLQSSnNBjptcpIDG4rwDlBCSFJKbajY/tKk52&#13;&#10;k2M7yZpMU+K6iv335HhPTEzsjezYUGTEJ2Heki0CSWfvW7U2rDMSMLJDHO2eWKYKDIISJ+CqqMiW&#13;&#10;aV+PgOuPgeu3gBEDtiKi2RJEVV6PxBJ7kVb4MNILHUZ6YabcHURSsX1ILrEHMaW3oEeJBQhttwq7&#13;&#10;dr7HlQfAtTfAz5zk5P4C35bj0bPCHPgWXSFKku/3y+BZeAb6ddiJS0uAtGYbEFh4GcK/24zYr3ci&#13;&#10;+u+7EfnlPoT9dTdC/7TdqlX6ejP8Ci1D42+Ho3/SARy8YLnx/fAKePgayE7cAO8qY9Gz6Az0+GYe&#13;&#10;un2zEO0KTEfbyiMxckguLtyy6rU40T38EsjVFEQ+N98DJ8EvgeOECwckEahMQHJCkipBtP7ecfMN&#13;&#10;Nl15ho2Xn2LTlSfYfuOFBI/v/PEtdv74GjtuvsTWG09lgdRtN1/+/5h76+Cuzu3t+7zP73nmnJ56&#13;&#10;p4YOroPb4Dq4DRadOC5JmAghJCFAgjO4u+vg7sW10xZatLRQSikuU+rXO9fae+3cudkB2nPeZ94/&#13;&#10;1my/t3xzTu8P11rXwq5r3H6KndceYNe1e9jz7QPs+voRdn39GLuuPMDuq/dle883T7Dn+lMvdn/7&#13;&#10;BLuuO8F1ht5v7/XHTrjb+288w4GbP+HA988kDt762Y1fsf/mz955B288kz5PB288xf5vH2PPt4+c&#13;&#10;uP4Y+24+xoFbTyX23XqCvd8/xv5bzyS8cbm8+QSffPcEh75/7MUnNx/h4HcPsf+7h9h34wH23Xgk&#13;&#10;sfc7N27w3R5LcH3vjZ8kdn/zUILfit9n+7X72Pb1PWy/6oQ+375vnkjs/foJdl95hF2XH2LnpQfY&#13;&#10;e+2x7Jdv980Tb5yd39zDrm/vy3swdn//1Ipn2HPrZ+z5jr/NE7nXtit35f47rzux/ZsfscXt5bPr&#13;&#10;xj03HmD3dw+x5+YjiX03H2LPjfvYff2eFzu/uYMd136UYN8rhm7v/NqJXdfuYPc3d6WvE4O9kHiv&#13;&#10;DVd/wNqrt7D+ihPrLt7CmovfY83F77DqkhMrL97Auos3seHyLay//B02XLmJzVe+92LT5ZvYeOk7&#13;&#10;L7hvy9Vb2Pr1DxJc1/Ps/Ruvfi+xwY21l25g/ZWbss4lt9dcvI7VF77Fqq+uY8WF61h+4Tss//IG&#13;&#10;lp2/jhXnv5H9qy/ckOBxJ76RWP7VNSz78mssP3cVy7644sWK819LvyQGt5d+dgFLPv0KC059gXkn&#13;&#10;PsOcY2cx8+hpiRlHTmH64ZOYcugEJn5yAhMPnnKWn5zA5E9OSkw5cAKT9x/HhD1HMHbnJ8jefhBZ&#13;&#10;2w5gxJaDGLblAIZu2oeMjbsxdONOTD96Foef/uEpRwQGW6n5K6HXmqBkw8+rhg1JeQXvaytIJjCZ&#13;&#10;YGSHwpQfSNkQZEPSc1DlBgGIYUORHa/ijveidDsPlFxVyIQkBSQbkswx/ADJDBNmbEiylSQbamxI&#13;&#10;suHIhKS8rreh6LlwVSS7/sgEpBdB0ktrkKzjJiTJcR9IYtiQ9DIlyYYiO0wlyU9BsiHJM3L4i/Dz&#13;&#10;srBrj3S/+a42KOWCJlWSCLLa04pzE/cfHr/44QYyhicIJE3LCBdIcpSkCCxhLRBVpFFUkyIkbLgx&#13;&#10;lSE/dUgjJ30uRwWS9Dkfdck8roDEOiRC0vqRkVibFS7nyLFsOurFeHCkSzVuYCPZhelhAknSJykp&#13;&#10;EJMHBmH6oO4IblARhf71DxR5/X+j+NtvosR774lhw9DYWMR0bO9AUqliqFG0ICoX+AjVCucX44bK&#13;&#10;H76PukUKICmgIzpWLiFKkmPcUAzdqhVHx4qFEF6vPKZRcRkYjvi2tdC/WWX0aVxOXOh61CkmQMO+&#13;&#10;RqxNim1cCQlNKyG5WSUMbl1NICkjsBlmJvXAjmmjsGZMmkASlSTWBrGRLFWg2JblRfGhktSnidNM&#13;&#10;NqDyx2hV/HUBpGbFWJfkNJQdQNCJaP4cJLGhLEFJAal/k1LOOu3IW1RCUuvqGNy+tvRoGteDpTkh&#13;&#10;ompN7h+EkdHtc0ESjRvE3S6xfVWRqwhJqYE1kR5CUKqJjLDqyIyoiWHhNTA8oqanJo2OrC8pd1SR&#13;&#10;TEjSVDsbktTiW1UlBR8uFZZMQNL9NkwpHGk4PZLYRNZVjga0E0iaHc+6JAeSZiRGIntADwwZmIRl&#13;&#10;a/ZIzc2Xd3MgSWptuHQbpoqyRIXJqE2SFDxXaeJEn5B09T7w/V1g4/KriGuzDnHVdyCxxGEMLnxS&#13;&#10;ACk5/2EMzH8ICYUOIa7QAfQuvA0hxVdJXdLmtfdx9Ufg+s/Avd+BOVPOIKjuDERVXIvwgusQVXAj&#13;&#10;IoqsRNei0zE/8QLuHQfGhO5HWOFF6P7RBvR9b48429Hxrs+bh9Hjn7sFkmgFHv7xejT9YCKi2i/H&#13;&#10;kU+Bq+zr9Atw6w4Q1mwSupWchKB8CxDw/jJ0fH8JWuabgTZVJ2Lzxkf46ibw6T2nPosWw6cJRIRD&#13;&#10;vr9hZMH6F1EoCECueuQHSZqOpzUvDMLRmPVHEDt1NeKnr0XynA1IXbAZqQu2IHXBNokhC7fKvpQF&#13;&#10;GzBo/kYkz9uIhFkbkDBzLeKmrUTc9OVImLUKA2esln2D52/yQsZatEVi8EInhizeJsF9HC9p9jq5&#13;&#10;ViNp9nokz1kv16ct2oq0JVuQvnQrMpbtwNDlO5G5Ypespy/eLs82hGMyeM+5G5CxZDuGLtuGocu3&#13;&#10;Y9jKnRixerdE5qqdGLpyB4av2iNjpC/djiGLNyN14UYkz12NxNkrMXDmciTPWomUOauRMn8tUheu&#13;&#10;R9rijchYuhlDl21B5vKtSF+2GWlLNyF10SYMmr8eyfPWIWnuWiTOWSeRNGcNkueulf08PmjhBqQs&#13;&#10;2ijn834ZS7cifckWZCzaivSF/M5bMHj+Zgyay2+xXr5p/PRVSJi5Rr6DPc7gxZtkOWjJJomUpZtl&#13;&#10;mbx4IxIXrkfC3HUSifPWI3nBeqQu2YyMlVsxdNU2iczVW70YumoL0pZvRurSjRi8ZINEysJ1GLRg&#13;&#10;rcTgResxZMl6pC/biKErNiNz5RZkLN+EYau2YsSa7chetxNZa3dJA93hq3dgxKodGLl6O4av3Crn&#13;&#10;pq/egrTV25C+ZjuGrtmBTDbb3bAPwzcy9iBzU05kbdyL7E37kLVpN0Zs2i1LRvbmPV5we+SWvRi9&#13;&#10;bT/G7jiIcTs/keD6mO0HZP/ozXslRm3d91zw2vG7DmHiniOYtO+YxMS9xzFp3wlM3ksIOYmJB5yQ&#13;&#10;9b2EkmMSet6kgw64TD18GjOOfYrZJ7/AnFPnMO/Ml14s/Owilpy7IvCkQWhieEB24WuJ1RevYdWl&#13;&#10;b7xY/+0PEhu/vY1N13/Elu/uSmy9fgdbvv0RmwU8v8c6NtH9+nts+OZHbLp+V2Ljt3dkH8+n4qWw&#13;&#10;oOl/3LYB6GXx3wQkhSQNG5bM+5pQ5KckKSjpurmt1/hB0ssUpRdBkgKODT1m2JDkB1dm6p4CkZki&#13;&#10;Z+7zU5H8YMlLt8sj/EDG3rYhyIYa+/iLwi/dzm5AakKRHZqCZ0KSafmtEGWmfvnVzJjB9Dn7+HMp&#13;&#10;dz7mDHlBkl9Nkg1DeYWc6xo2bL//6pBkmiz8XVgyz/esxa3GuHYzWT9QEkdAF5LUcIOQRCWJbSho&#13;&#10;4PTV3VsYMjQOE4b19pQkMW4Y7qgykm436vn+R351R37AZEKSwo9uE3JMxciuR/IAyQQr193Ogyk3&#13;&#10;DdBOt1PzBgISY97gUMxI6IYZyUGYkhCMKYlRCKpfQSzAi77xfwSSSn/4IVrXro3MuDj06toZrWpU&#13;&#10;Q/0yjpJESKpaKB+qFyqISh+8h7pF8iM1tAs6VSkpSlJQjZIIqFZU+iR1qVoYwbVLYmpCJOYkR2Ng&#13;&#10;u9ro17QS+jahUUNpgSQqSYQkptz1b0jjhoqSapfSqqpAUnpAU8we1AvbpmRj7dh0T0lKD2yUC5Ko&#13;&#10;+BCUpCapYSkEVsmHFkVfEyWpZcm3BJCoJPVvWwNpYU0FkgZ1qYmULjUQ37aiQFJsy3KWilRWeiTF&#13;&#10;N6+IhJZVMahtTQwNbCpKkliADwgW176syLZI6dJA6pEISZ5xAwGJPuOp3WphcEANpAXXdiCJ9Ujh&#13;&#10;NTA0tBoyw6pjeJgDSoQkApIqSaZ6pHVJYgVuQdLMuNYCSQQhTavzU5NMcLLT7BSWzP5I0+M7iZsd&#13;&#10;U+0cJclpJMt0u2kDw5HVv6dA0oq1B3DpLvDVPacfkoKRQoCnKmkamAtICkmSekZIeuhA0m2ee+Rn&#13;&#10;JHVeh/jaW5FQ6oD0S0opeBQpBQ8jsdAhJBc7LJDUq+BOxJTegnalZmDhlEu4+g1w52fg9gMgIWYN&#13;&#10;AlmPVGotootuQXiB1QgpuhjtSo7FJ0uf4ellYHnWOYSXnYcehdei13tb0eetPej99iH0eeewuNwx&#13;&#10;Ba/7GzsQ+dFGdCgwB22rTsT+/U9x/QFwn1bZx54hsPZ4tM8/AZ3fm4tu769Al/zL0azAVES2W4JP&#13;&#10;Pwe++gE4e9+t0XrKxpeuy58boqZpup0LSaIYUVmyIElrlrRHEKFT0+qO3XGC+0Sxc9U6+c7uumwz&#13;&#10;DVKX7u/Aa7Q/kqboqcqnv5U2AZZGwFSvCL3uOAwdX59HxjTuzWtOPACO3QOO83s8cILPKvDs2qEz&#13;&#10;Tc1MG9R7yDdyVTeG1kmJ6YU+t5sCx1BDBNvFjufwPbVeSd3xtC7Jc8vTeiO1N1ejBN3njqXPqwqf&#13;&#10;1pt5bnqWcYQohrwft90UOxouMLjOf7nT/khmqCW4pq1pbyNNT9PQlDu14DZT+8z0O3PbtCdXRzym&#13;&#10;32kdlKTFWWYFUrPFXHW32aqGrSKYE3SdmOeV7mVOurmtdT/meeY55rreT/frPnPdBAVVZ/xUDp2g&#13;&#10;67Pb76DPpWPpcXN8HVOfSd9Ha5f09zG/Ba/X5+A219VOXL8v181ntmHI/OZmmN/L/J7/jbB/A/P5&#13;&#10;zL8NG4DsY3mdY8KQgtLLIMmGJXHIM8DoRfVH3Kdpdq8CSQxTNTIhydvvoyLlCj2X1xvKkx2mwmNC&#13;&#10;jK0c2efYUGNeZ0Zex01A+iuQpGFDEhvKMkzLbr/wAyQzxIzBpx7Jz8VOapCslLu/Akl2nRLDhiQF&#13;&#10;Jd7nVSDp78KSfe6LIMm7p/vezwESfwv+JkbwN6JTKNOsab5z8e4PSE7ti4nD+2D2iBgv3Y71SAJJ&#13;&#10;2eGSbkcViaDkB0MMO+3OVJlsWDIBS68lAK0YFuql5CkUmdtMr1s5IhSrssJyYMqFJGl466bcabod&#13;&#10;15lqR0iamxKC6QPpbJcDSSENq0gz2WJv/lPS7cp89BGaVKmC4QMHom9gN7SpVQMNy5VC7RJFBJKY&#13;&#10;csd0OypJDYoXwogeYehWoyyCapYSSGI9EvskMbpWK4JJcWFYkNoTCe1ro3eTcujdqCz6NWLKHVPt&#13;&#10;HDWpb0PuKyfmDeJs16oyBrdzjBtmJ/bAxvGZWD82Q1LchoW1lH5FhCQaKmi6HWuK2NeI44VULYDW&#13;&#10;xV+XXkmEpObF30Cr0u8gtn0tZIQ1w4jI5hgSWFf4JbFDFSS2qyzpdgpH8S3KOWM2r+iCUmVJuUvv&#13;&#10;1hijouhdECqpdqy1GhHRRqzF2SeJDWVp3CA1SWwkSwu9tMA6GBJAJakOhobVQkZEbWREOKBERWl4&#13;&#10;RC2pSfLgqHszJywVSSFJ4UhhSSGJcETIIQBpXZIJSzyel5pkgpIqSYSk2QldMTeho0CSpN3FdxUl&#13;&#10;aUpcKEb0c5QkQtLFO/yXBgeS6JjmqSR5QJI3eXchieoSewhdfgD88BS4+hWQFrkR/eusQ1yZvUgp&#13;&#10;fhyDCh1GSuFDSCp8EIlFDkrKHc0XepTYgXaFZ2FYvz24dA54xonrmd8Q0WweQissR2D+FYgsuBFh&#13;&#10;hZajW/HZCKo7FZdPAj/fAQ6uvY3wqlMRWWwxeny4Cf0/OIBebCb7zieiKvV+fRdiXt+B7h9uQ2DB&#13;&#10;JWhSaDjWLPwaP9wCnj0GFk85hY6lshBYeDa6vLMQnd5egi4Fl6BRwXEYnnIYF79xFDYaVlBJOk7H&#13;&#10;PxceWJvlfSPDvEENHqR2SE0bLKtwSdMzr38InLyfA038vjpxN8M0FDBhS8FITQbUWS4XLLkw5EGR&#13;&#10;Cy0evLi/rwfALjBxDNMBT2HEAxwXqrzaHTWLcGu0PMMIC2I8eFHA0XREA5Q0cpks+ITWJZm1SQpW&#13;&#10;ej+1BNcw76t1Xaa5g99zKxwRtvgfHxuQuE/j1DMHljTUcU9rdTh5zlXb5Nb1eDU9LvxI3ZVbr6T1&#13;&#10;QOZkWeuVFI40tHZLxnCfzzNyULByIUknwwIWrisdJ8umgmACgz2hfw5W3OttEDLDfAdvgm6AnB9A&#13;&#10;KDBwXZ9Xn80EJIY54TfPexGcmOfa726CifncNrTwd2UoLOj30mezv5Xfs3DfiyDJhpz/RnBcv2/2&#13;&#10;srABSd9bQUlS64w+SaaaZMOSrR75KUkKS3kBkkZekGSDkglMdqpdLlB6gYqUK63ObeSpjWP9wg9e&#13;&#10;bKjxO+dlkGSC0HPnuCBkutjlFTYgmZCkoZNzb1LvA0gvgiSvlogwYjSEVSAyl7ruNXjNo4GsmXbn&#13;&#10;B0bbHuXE1ofO0rT+NiHJVpRsSPKDJRt8XhT2uXlBkt5nJ9/PBUp+R/s7m4CktUlUkviPdtdY43vv&#13;&#10;FpIG98Lk4b2kR9LszDAsoEvcCAc4VmYxpS1cwERS3gxHurzgyE7DMyFJ1SMTmBh6TM83IUn3ibJE&#13;&#10;QHKNGxSSmHKnS7MmidBEQFo8NMJTkghJUxNDpCYpomkNgaSib/zLg6T65csjKzERA0KC0K5OLTSu&#13;&#10;UAZ1ShZFlYIfCiRV+vgjgaSGJQpjZO9IBNQsh4DqJSTdjsYNnSoXFEjqWKkAxvWjaURvJHWsi56N&#13;&#10;yqBXQ6fpKyEpuk5R9GhYUtQlE5IGt66C1PbVMaRLQ8xOjPEgaVpsOEZEtBZIogV4cptqUjPk9TVy&#13;&#10;ISm0WkG0KfEGWhZ7Q9LtqCi1KvU2BrStgfTQphgR2RRpQTmQlNC2AmJbOgqSoyYRlMoLIDHlLrZF&#13;&#10;ZSS1q42hAc3EqGFmfLikEDLdjkoSIYlKUt/mFdGnWQV0b1ga/2DB1ODONXOayYbWRWZ43ecgaURk&#13;&#10;bTFyUEiaENMU46ObeLbfZk2SCUkEI8/e20i3syFJAUkNG/Q8E4xsNUmNG2xIopGDA0nhLiQNwvI1&#13;&#10;+yXd7txt4Iv7DhDoxN1rIGtMnqVvkqpJnOyzuSx7+zwALj0EvnsCXP8WmJRyEH3rrkBsuV1ILnUM&#13;&#10;yUUOYVChT5BQaC/iCuxFfIGDiC38CboXYV3SEvRpvRSXjwN4DGyYdxGh1WcjsswahOdfj9CP1yKo&#13;&#10;0FK0LzYJqb034/vrwEPC2pEn6Nl8NkJLzEb3AuvR56M96P7WTvR4azdi/rVNose/d6D7+9sQmn8p&#13;&#10;mn44HBNSDuDeN8Bvtwlyy9Gx0BgE5Z+HgPdWoOO7S9G2wGw0Kz0Oq1b8KKl25+8Bpy1IEtXE/T76&#13;&#10;jU5RpVGjC63ncrcVJm1I4jqXHN8EHgUbU90xw1SLuK7nmcCk6954alVuwYsaC5jjauNWBS6x/KZq&#13;&#10;4p6v13Bpnk83Oz3fU4gMsDLBxt4n5hIuIHlmDy7o+EGSCUQKSLmgyw29vyo/qih5z2WAkF7PsI0t&#13;&#10;9DrtafQiQPI75gGWAUGqCgnU6MTbNbZQgPJMG4x+SaZhgqccqbLhmjeoaYOOrXAl9uEKVz7qgQlB&#13;&#10;9oTYDD1fJ/AKOuZ4OrG3Ack+11v3gSQTEuxr9Xp7Ym9P2vV5zXPt8e0xzfHMd/EDFVuZ4jr3+Y3F&#13;&#10;IBzoM5jPZT+bGebYOr4NOjb0+IV93Nw2v6/5fH7fLq9v/aqQZJ9rR16QpNDzIkBiCBgZoCTgZKXr&#13;&#10;maClaXd+9UUvgiQTkMTgwW3maQNMXmFDT14QZYc9zovOl2N/AZL8QtPqzH5IJijZMOQHSLmUJANs&#13;&#10;FHrsOqS8IIlhn/cySLIByQ+S7JS7/79Dkvmt5XcxIIlKEiGJ/1hHJYmQlJrRXyBpVmaEQNL84eEe&#13;&#10;JFE9Wk0lyYUkU/3xAyJTJTJhyFSEzP0mSOn1XNd0O03P88YZGYF1o3PGJBjR4U6XmmqnqXeLh3I7&#13;&#10;EguGhIPGDaxJIiTNSu2FyGY1Jd2u0GtOTRIhqXbp0qIkEZI61KsjkFSreGGBpMoFPkDFj97PpSQR&#13;&#10;krpWLeYaNxSWVDtGh4r5MapXZywc0lNS0no1Los+TWkBXkJS7SJrFUb3BiVyIKlpeSQ1r4DUNky3&#13;&#10;q4pBHepiVkI0tk/O8iBpdHR7SXtL7VwPg9pWR0LLygJI8c3KCSQx3Y6Q1LbkmwJJVJMISS1KvIle&#13;&#10;zSshNagRhoU3RnpwPYGkge1Yk0QbcacOqV/jklLfRFASQGpaHnEtq3mQNC6GWWg5kJQd1Q5DAhoL&#13;&#10;JBGQCEq9mpRzIIlqkjSTdZUkmjekhdVEengtpIfXwLDIWmLiQEjy6pGim0jYznYmJCkYmS53auag&#13;&#10;apECkkKSbf+tUOQXDiQ5fZLmDMxJtyMkTY8LEHlwWJ8YgSQqSRdcSPqcDU05YXfNGCT1yw1Nv1JI&#13;&#10;0sm91CVxwv8Q+IpNZR8CN38A1s26hF4NFqJv+S1IKn1UUuwISSlFDggoDSxwEPGFD6FPkf2IKbMJ&#13;&#10;IZVn4dwW4JevgbF9diCi/AKpQYrIvx7hBdYioMhCNC86CoumX8Lt+8Cdp8CVK0D2gO0IKTcdMUXW&#13;&#10;oscH2xD99lZEvb4F0f9kbEXP13eixztbEPL+UrT9cBzi2i7F3c+A744A3etNR3CRWejyznyBpM4f&#13;&#10;LkHz/JMR0nwRTn0GfMUmu+77M93u2CMn1YyqzytBkqHEeaqbHUbanglIeq3u11AAUqVIm9LSyY6p&#13;&#10;Y+b5ep70ZTLCVHRMoDJVFb3O3DbBS8FIoci8Rs5TVUiBxmgIK9BlOMeZ16uSZIKRwJIV+vyekmRY&#13;&#10;hqvzmyhJri34p4Q8I0xg0xAIcs834UrBiKHwI71/XJtqE4g8YHId1MRtjde543hw57rkmWGqS7ZC&#13;&#10;xEms54pnQJOqTxxXLNTdcZhqp+N6rnSuE6HnEuim4XHSqzAh/Zo0jEmxDRx+wGROoLm04cMMTsxt&#13;&#10;WJJr3eehI54NMTzfBAedzJvb5mTefD5zn/mseU3+zX3muQoSLwIRhjk2Q4HCfG77HL976jn6/n5w&#13;&#10;Y+6zn+Ovhr7fqzyXvpMNOHaYkGRbgdvnviokafgBj0KSCUq6XyHJhKG8QOlFkGQbM6gDHgFJIWk/&#13;&#10;neq4fAWY0es0TNXGttzW4ny/0HPyUoX89ttA5Be2cmGrRXbK3HOQZNUX+UGSud8PklR58oOkXKl2&#13;&#10;hJ4XQJIZ2x86YYKRGWb63Yvi70KSt8+qM1JIIhzteAVIkt+Ufzc023D/Ro7+7ECStIm4+z0yhscL&#13;&#10;JM0cGo45w8JFSSJkEDpYh7SGNUkEpCxH6SHI2NbfzylHoyK9UNturttgpVDE0HEVkswaJTN4nWfs&#13;&#10;wDS7ETlLM9XOWXdASeuSCEmT4gMxJ60PoprXEkgq8M//hRLvvIVSH3yA6sWLi3EDIalTg3poVL40&#13;&#10;qhfJhyr5P5Co9PEHqPLRe6hXtADSIwI8SAquSRvwIhJUlDpWyofsHh0FkggSTLfr26yc2HQTZqgk&#13;&#10;EZL6Na2A/o0JOhWQ3KIiEltWREr7agJJTLHbOXUkNk8cjhnxkVITRAOF9M71kdKuhkASAcmEpPAa&#13;&#10;hdGu1FseJLUq/qYsqfCkBzfEsPBGGBpWD2mBVJIqiZIU16qsNJSVWiRagTPcmqT4VtWR2LYWMro1&#13;&#10;xdho+hmESK+kyX0DBNoygpu5NUnlcyBJAKlzDSl8Gty1uliA07whNaS6C0o1MJzudjH1MKq7U4/E&#13;&#10;oJI0qUdOb6Rcpg19nTQ7BSRNtaOypOqSmU73ojAhyVGPWudSkqbHd8DMgR2lHxNjdjwltK6YOqAr&#13;&#10;JvQPw9Ce0RgSPxirNh7G5bvAl3dyIEkm7a5Jg4KSQpL27iFIiQKiaV/snfQQ+Poh8APrVnY+Qv8W&#13;&#10;i9Gv8hYklKGb3SEkFTiAQYX3I6ngXiTm34/YfPvRJ/8+9CqxA20/nIBPpj3DzT1AbMMliCq+BD0K&#13;&#10;r0f3gpsQln8VOhaahU41puPwIeDbe47xwrUfgPnjz6BL+QkIL7wc0R9sQq8PtyP6jc1Si0QlieYN&#13;&#10;0a9vQPCbi9HlvWkILjMZ3+8F9k66i+BSkxD40RwEvLsUXd9bjvYfzUeTgmOR2GMbLlwHvrjj1COd&#13;&#10;ZP2N21xXgIfvr06AfpbpPqFQpNv8bvyuvN5rOusqOlID5I5rwpOp9iisEJJoH66W1XpcfhMDelRh&#13;&#10;UXWHS4EME2wMUFKYeQ5ifFL/TGDSdDupjzKAzAQusRY34MoLE4peAkkaChwmIBG0vIa5vD8hiKBj&#13;&#10;1P74AhIVJj6/mVroApL2P1Iw8ib3bnqawpJXl0Q1Te22NdXNtCk3IcZVlXKpPBYkmbbbNixxckur&#13;&#10;cwEkdwzWJOn4cpzrtAunVTx7UfF8Y0LMCa++k1h2Gz2NGCYkmRPnvEBJz1Fw0Um+but9TQgwJ+UE&#13;&#10;TC514u59bwuc7OvsCbwJSbrO8cxn9Av7ffR8hQitTVK4sKHF+5Y+z29/Izvse+p97XvlBUXmuX81&#13;&#10;/luQZAPOSUKLATsvgyQ77PE0bAXJdrcz+yuZ55gwZMKTwlZekKSgZNcaKSRpLyRRhH4HDnDp41in&#13;&#10;tUEaWnCvk1wTkHK5y/mAkQ1IPN8Phv5KmNf7QZJOzk1IymsSb0KSCUp+6XY2NJnX+Z3vXWfUJL0K&#13;&#10;JHlpeP8lSDIB6VUgyQxVkHKlL1qQxDC/rxkKSfz7EsDmb/jUgSSmelNJ+vL2DaQPi8OkYT0FkuYO&#13;&#10;j8BCt7aHqXYEJMLNuuwIgSRT8VFIsiMvSKICpNczeP3GsT08sFLwMhUnHpO0OsPIgdusTzIhiel2&#13;&#10;2i+JwVQ7NpRdNpxL9k0Kx/zUMIEkWoDPy+iH7q3qothr/0DBf/0PSr//Lkq+/z6qFi2K9P79BZI6&#13;&#10;N6yLhuVKoGoh9kfKgaTK+ehu5xg3BNWuII52obXLiHED1aROFQsIJI3s7kBSelBjUZJ6NykjShLT&#13;&#10;4qgkRdcrJnVKrEuikpTYzGnoOqRTTUm3m9IvRCCJMTepu0BJZrcmSOtUTyCJ6XamkkQAi6hZRJSk&#13;&#10;FoX/LXDUusRbaF7k34iqV0JMGzJC6kv2GwWehPY0bigvkJQoPZOcVDuJ5hVlfAJScvs6npI0bUCw&#13;&#10;BCFpbPeOyAxtITVJhCOqSTENSuEfyR2qIqVTdQzqXN1Nt6stoOSk29UWlzsqSSNjGmBMT6eBLNWk&#13;&#10;cVFuXZJl3KDmDWr5reqROtwpKJkKkoZp/63KEpcKRlw3YYmQNI3NZOPaYhaNHBjSK6kzpvTvgvH9&#13;&#10;QpHeKxrpCUOwYftJXLoDnKdqct+BAlGIDBc7DdPdTkDBnfzL5P0x8NVj4OsnwK2HwKXPgNTgNehd&#13;&#10;dQPiyuwTJYmQlJR/n4BScsGDiP14H3p/tA89C+1Et/fnYU3CbRwZD/SpsBwxBVeiR8EN6FFgE4I+&#13;&#10;XorWRaaib7f1uHAV+PoR8O3PwHf8P8UNP6BL5XEIKrwQER+sRfQ7GxDz1iavyWz3f21FzGvrEfHW&#13;&#10;SgS+PRft3xmLS0uBqaGnEZBvOkI/WILgd1egwzuL0L7QXNQvkoXZUy7i0m2nWa6k2hGSCIsKPBYk&#13;&#10;Cfi4/ZJUQVJoUrMEG5q80Bowrpt1Qe61Ci56XK3DpU8VYYQNaF1A8pq+PsmBGMKHApMdPIfjM01O&#13;&#10;Gr7yvCe5eyPJMfc8HUsVIDHtcFUjUW0stUlhTQCJ6tNTt1Esm8JybLc3kYDeT85+wqP2atJnEOgh&#13;&#10;qLiNZwldooJwLBckCDbSrNY9Xxvc8jr+LjyXIHKGoOampAk4uUoU0+EIQfyXN4EdwpWhIHkNal1I&#13;&#10;4oSS4OM1PHV7JRHAzJ5EPC5NXPms7nkcRxvk6ntJzyZNk3NrqlQN4nNyUs5npgrGybE0nHUBS0HK&#13;&#10;U5DcfWo0wOvYQFWa2v7mNJ+l8YB8E3eyrXVEOvGWZq4GWHCfrqsKpJNnLtXFzQQQXXJiqxN9c9LN&#13;&#10;bY6p+/kdTSWJwXvJfuM5dCIv313TCY1n1HNNSDIn9ryXQqE5lj6LjmFCggKBvp9eo8dtYDMhztxv&#13;&#10;xsuOmd9f9+nvpb+TPr8Z5vf4q6Fj6HPoM/Dd9TkYZiqdCT26n0Bkprf5AZJC0l8BJj9QUkXJDD/F&#13;&#10;yYakl6XsmbBkQ5KpJJmAZDaM9QDJcpnLpSS5UGICkQlFdprbi2DJPP9VIck+z1aQzHgZJOWql7HA&#13;&#10;KC9AMqHHPscEJV1XECIUmWCk27rPNmywAUmXdrqdhp8lOGEoLzMHO+XOBqEXhZlmp+F9IwOSbDXJ&#13;&#10;hiRTleTfwhG3LpY1SRfu3BRIGp8RI+l280aEY1F2hBghMNWOYLN+TCQ2jIrAxtGRWD8m+rnYOK57&#13;&#10;rtgwNsYLHhc4UtgaHeWFXi/rLnT5qVK2052jPBHGYrAmOxorhzuwROVr+fBQLBsWIktCEyGJapJC&#13;&#10;Et3tZgwKx+whvRHdojZKvP6/xAJclaSKBQuKkjQwIgydGtRBk4qlUat4QVQv9LEEHe4qfPiOKEmD&#13;&#10;wxxICqxRUiApqEZxBFQrjI4VPkbnSvkFkhal9UJaYCNRkvo1Ly99krrXKynGDYSkHvVLeel2hCQ2&#13;&#10;ck1uWxnp3QhJQdg2aQT2zRqH+YN6CpQMC2iKIR3rYhBrklpW9mqSxN2uXglJt+tY9l2pS2K0KPIv&#13;&#10;tCr2b0TWKYb0wAaSasfsNypJyZ2qIKm9qyY1d9QkNYIgJNECPKFNTVG1MgKaYHyPTgJHsxMiMKF3&#13;&#10;J4yKboPhYc0R26oKejQsLemEMfWL4x9J7atgUMdqcgPeiCrSkCDa6znpdmIDzl5J0fUxukcjjO3h&#13;&#10;2n53b+YpSQpHTLPz1o1aJAUjMxSSzLojQpGCkUIS9ysk6TpNGxSU2CuJYUOSKkkZvWMwNCkdm3ed&#13;&#10;ESVJIclUktSkwZzAezVJhkW41Og8Bs4/Bq48Ab6nxfa3wOTkA+hdcy36l9mF+CIHBIwGFTwgQSWJ&#13;&#10;Tnf98h1A7/y7EfHRaoxsdgZTO11Ej8Kr0SPfOkR/sA5R+dYjqOhyNCo0GrMnXMVXbAZLk4hnwHcs&#13;&#10;Tjz4FBHNZyK4+EI5N/KdtYh8fR1iXt+KiH9uRI/XtqA7Iem1VQh5YzE6vzED88KvYUD5DQj9cCGC&#13;&#10;316Orm8tQ5f8S9Gi0FTULz0MBw/yX15cJc2FpJNam6Vg5EKSpsWZSpIJSXSFY2htl55PpUjMHXic&#13;&#10;Y7mqEQFEHOOoNrkww/Q+BSU+k8IQe1Z5aXZuk18BHBZsElqZBubWLJnqjy4JOh4sub+hN5YLHFzy&#13;&#10;+AVO/t2/A+4jIHFir81ydbLP+/J8+Ztw0/IUWhjqWnfuiQt2LpQppKnrHIP34LhcmkYMAkochxNp&#13;&#10;ps9xbL4rXfGo+GhvCDbFdaGDoMTjnAhqLY9CFtUXfm861xFgWHtmQ5KuKyQRkHSSK6DkNpZlQ1WC&#13;&#10;DEHrGL+7prSxNsJVpuhyJ3VPRqNcs3GuQqGXGmcpS7yH1iapisZvwSW/vzrbKTgRlDgO0y4u/ebm&#13;&#10;qLsQRchgY1ROfAWWfnbONyfxBCzd5veTibMLJ9IA1phYa5oeJ8s8X2HkLL+DASAKPxzLO0boc/fx&#13;&#10;GT53m8DquQx5RoYLqnw2BQIe4zjmRJ/72HCW/Xc4pqa8MeT5XTjUmi4FAS7NZ9TvaAKLnmd+q7xC&#13;&#10;72mGeUwhzhxT95lwYsKPgpp9D67/J5BkP5MfJCmw2OCj+02jBIZ9nl/YQOQX/w1IUgCy99nhB0ma&#13;&#10;buenINmgpKl2mm5np9i9CiTZ+83j/01I8oOhvPbbYUKSN4H3ASMTkOzwgydbNTJT6nKpRlafJFNJ&#13;&#10;yguSNPKCJDts5UjAyLTn/psqkg1JpmufCUkvAiT5rfh7mumbbHbtOq3y/++/untT0u2oJM3LisH8&#13;&#10;rAgsHhmJVeIap1DDJq4OJBF8bCjaNL6HFyYoKQSZ0GTuzxWGMpUrbc+npsk5lgNJq0bkGDho01uq&#13;&#10;YAym3HlK0pAQzBwUhGlJwZiZ2h3dW9VG6bf/x4Mk1iRVKFAAIxLjkRwThQ71aNxQCnVKFkbNIuyR&#13;&#10;5NiAV/zoXdQrXhCp4V0RUreSuNsRkgKrF0OXygU8SBoR1U6UpIzgJujbrAL6NC2LPg3KCBgRkqLq&#13;&#10;FhVg6t2oNAY0Lov4JqWR0DIHkib27oatE4dj78yxWDi4Nyb07IzhgY6SpJBkK0mEpA6l3haHOypK&#13;&#10;XDIISRlBDZHxAkgaaPRdYrodISmxbQ1RkqhsjY5qJyrSnMRITOrbBaNj2mJYaDPEta4qEOhBUnIn&#13;&#10;AlI1DOpcNRck0QI8M7y2GDY49UiuktSziYStIBGQxPq7txPT+7XAjP651SNVk8yYQWXI2k/1ybYQ&#13;&#10;Z/Bcpu4xuE5Y8oMkWoBPiw3EpNgIDO3THZnJGdi651OBJNYkfXbXmYSLUsEJOFPBLAtqhSQFJTV1&#13;&#10;4MT6C07Qnjh1Sd9/D6ya8RV61VuF/hV2YGDxfVKTNJgOd/n3IyHfPiQWOoj++Q6JmtS7wA70KbgV&#13;&#10;fQvtQI+PN4si1DPfFkQV3oB2BeegQclsfHIAOH8L+OoJcOln4FtO4M8Dg6LXIrDkXKldinh7naTX&#13;&#10;Rb2+CZGvbUD3f21E9D/XIvo1wtMaBP57iaNOvb0E4e+vRui7axD4/kp0KrgIDQqOQUDr2eJq99lt&#13;&#10;4NT9nJosTX+Td1ZA0lQ7H0hSOLJDQYkTf1mqdbabMsfJPbdpEEFIIjQQ0rhfAIaQ9NhRYqjAcNJ7&#13;&#10;iRNpApULseywLTbanGQShtyJN+9JQOFYHqy49ySoEFoULgg/YiHt7ue5ClJcZ+8FTrS//MWZfPP/&#13;&#10;iPkvVpyg896cvApo/eSce/FX4AonvByP8EIgIpQR8lxQ0vtwzMs0I6A6YUCY1itxyXfjt+a78V5q&#13;&#10;ycy4wkktvwvv65oanHn6pwAFgUrVFQKWwIib6kZ1xnTAU0c607BB0+40dJ+krrnjU60iyHBJteck&#13;&#10;f2sqXYapAwFHoYTvIYrckz9x9tHv8j2/4G/vqlyaKqk1S0fvPcPxB7/g0I9PclL2XNDie3MsrvOb&#13;&#10;eHDFVLvfgW842aWV/d1nOP3kD29CLMDAvwn+C/v9n517PP5Fvq18rz+BI49+ln1HHv0icKXwdOTJ&#13;&#10;r9j1/T0cfPCTpBjqRPvgg8c48uSZN+HmPlVA9v1wH/t+fIi9tx94k3qd2BNcTj/7AxsvX8Pyc19h&#13;&#10;3ZVrOPzTr54ZAsf45P5TrP3qKjZduY7NV29g4+VvsfbiN9LvaOXFazj06GdnYu3CESf6C8+ew/g9&#13;&#10;BzH5wBHs+O5HDwrUeOHQwydyv/VXruHkz795KXVnfgc2Xr2B+ac/x4ovL3tgZQOMGX8XksywVTD9&#13;&#10;hvqdTEjSMfQa83u+LGxlyh7PTLPUbRtUPGAxwgYl07jBvsa0B3+VsCHJhB6uKxzpOaaqZYa5z65t&#13;&#10;MmuUbEgygUjriGxIsmuQJLXuFeAlr+MmrJj71ZThZdf7xauC0ItCIcm08/Ym8i8AJXub4YGJAT+m&#13;&#10;SiRK0dPcEMR4Dp58rL9tQLIhSd3t/Pol2VCkYQPPXw4CktUwVlLt1KzCgiQTjDTk9zbMPAjlh35x&#13;&#10;IElrki7c+95Nt+uB+dnRWDgyCktHR2M1zRFGqeLjKEmbxjjqj4KSCT4bx1FRcmLTeGebcCWANTZK&#13;&#10;tnWp607kBigdV9UmL13PqklSaFJQ0iWPUXFSWNL0O4LS3MFBYt5Ah7sZg2PQs01dlHvvnyj8b9Yk&#13;&#10;vYGy+T5E2Y8/FkhK7dUDHevXRpOKZVGvdHHUKloI1QrmQ9WCBcS8oX6JQhgS0Q3hDaoipHYZR0mq&#13;&#10;WlQgiYDEZWZ4a4GkYWHNMaBlZUm3U0hiTZJAUoNS6NO4DGKbUE0qg8RW5TCoXRUMDWwskLRt0jDs&#13;&#10;nTkayzL6YQp7EwU3Q0aXBmITrpDEINz0bVQSYdULoH3JN9Cy6GsCSW1K/FsiomYhZATVR3pQXcmA&#13;&#10;Sw+oheQOlZHYrqIHSQwCkkISa54ISUntaopZxKhIckQQ5iSEYXKfLhgT3RZDg5sgvk01qbfq1bi0&#13;&#10;1FkJJLEeKbVbDYEkrUkiIA0Lr+1Yf8fUw9heTTCud1NRkkRN6tU0t3JEQOrbEtP6OEFImjmgVS7I&#13;&#10;yQuAzH1ay2QbPTAIRgQhhSSuO5DUBnPi22L2QDaT7SiQND0uCJPjIjG0T0+BpB37v/CFpC+Y2uUD&#13;&#10;SVKPpPs1Dc9dcpL+5SPg6gPg+i1g74bb6N10OQZU34qE0nsFitgrKTn/J066Xf69GJD/MPp9/Al6&#13;&#10;f7wH0e9ukej54Q70/GAbehfegdAia9Gy8Ax0bjIbX1wAzt1xgODyL8DXj4FrN4AZ2UfRtcwMhBRY&#13;&#10;irA3VyHmjY2I+LcDS5H/Zw0i//dq9Hxji2yH/XsdQt5Yi7C31yLi3fUIe3c9gj9ehTYFZ6NukRHI&#13;&#10;GnoEX94APmXPIldJyqUguZCksCPgY0CSud8Ogo8JXKJQMcXxMXDyLrD27DfIXLIVw5Zuw7KTl3H4&#13;&#10;x99kEr/3+kOMW78PaQs2YtWJKwIXV/8E9lz9EaNWbcfo1bscRYYTaU6snwKbzn+L9CWbMHr9Xuz+&#13;&#10;5r4HGAeuP8GEjQfkPkuPfinqDcFn9ekryFqxHWkL1mPjuW9w5uFvMkE/cfcXjN+wH6nz1sq1PJfX&#13;&#10;zNh1FCNWbELm0vXIWLwWgxeuQp+JczFq3R4c+fEXgZtjd3/BrD3HkTp/JdLmr8KIZRsxdtUO7L54&#13;&#10;G5/TNp7K1xMHoPjMnMAvPvI5YqcsQN8Jc5C1cjPmHjyD4/d+9ZSt7Vd+lKayfLflpy44cPAHMG33&#13;&#10;YcTPXITkecsRP20BEqcvQdKMxRg4fSH6T52H5ae/FJhYfuYrJM9fgeT5q7D3uwcCUYSJgz/8hNTF&#13;&#10;G6Tx7ZYrd55TksyUO+15JBNLKic0aiDUuCl9BB9C2MEfnyJx/mr0mbpQmqTyP1hijECYIqBxcvbw&#13;&#10;d8zadxIDJs/FhE27sf/bH/EtJ6hP/sDY9Ttk//Q9hwWYCSWc0M88cAyBQ0dj3Ja9cj9O5qmG8T12&#13;&#10;Xb2NCZv2CeAqrBIaCUhf8T+i396V363v5DnoN3UeYucuEbBgo2SFzNT5KxA2YhyWnz7vQRK/xdQ9&#13;&#10;hxA9dgrGbtuDMz//6Uyq+U2/uISIcVMxePk67L/zWCbTnGxvunYdKUtWIH7uQhy+/1jOJ0hzOWH7&#13;&#10;PnROH4HxO/YJcPEeBCweW3/5W7lmwNwFSF25Bn1mzUWv2fOx5uq38v6HHvyEpIXL0XPiDKQtW4t+&#13;&#10;0+aiW0Y20lasQ+a6LeiWNQaLzpyT34fns74qfv5SDJg1D8PWbkbmmg3oP3Mu5h075Xw797kO3nmA&#13;&#10;pPlL0DE1DfOPnZB3536Os/j0FwgYMQajt+3BsZ9+k+dUkPCDnP8EklRtsyFJQcWEJA0d5+9Akhk6&#13;&#10;lt7TrkXTdLq8IMkGJTt8laD/MiQxTEjiuHlBkglItpmDaeBgptsx/iokeaD0CpCUV5gQYx+zz7P3&#13;&#10;+UVeYGQqFX6Tcjv8lKRXUZRsSMqV4mZA0m6O9zQHkPziZel2ecVfhSSvBkkbu9rQ81cjD0iylSQF&#13;&#10;pVwpjQpJ/D1Nh0S3LukYW1FwnkTF/cEPSMuMFUialxWFBdmRWDIqyoWkHCVpowtJG0c/rww54cDU&#13;&#10;iyBJj+eO3Gl6tgqloKRGDWadkqM4sYaJtVA9vGOEJKbbMZiCx/qkJZnhmDs4ALMHBWBaYgBmDI5G&#13;&#10;73Z1UeGDf6LI6/+Dku++KZDEuqSM2H5I7RWDro3ro3mVCmIBXr1QflQt8DEq588ndUkKSRENqyG0&#13;&#10;TllE1C6LkOrF0a1qIXStUlBAKT2kBRak9sDw8BYCSYQIptvF1C2BqNpFckMSrbeblXWUpHYVkRnU&#13;&#10;BJP7BmLn1CzsmzUGq4fFYWq/QA+S2HDWhCSaLfRrXEpqnTqWfkvUIyflzoEkwtPQoPqOkmRBEoP9&#13;&#10;kdS4oX+T0uJsJ81k21QXSBrSpT7GxrQTSJo9MBRT+naV7YygxhjYtjr6t6ggluaMfyR2qoyUbtUF&#13;&#10;kFj8lBZYA5mhdRxACquNEeG1MCq6nqhHBCMTkib2yalD8oMkKkne0kdFUghSKPJTkszrCEYEIRuS&#13;&#10;Zg5si7kD22FOgmPcoJDkKEk9Jd1u18HzuHLPMW6gjTfrcGxIMkFJtt1zbEiSdK2HwMV7wE3WNh35&#13;&#10;FbGdVqFPzbUYWHYXBhbai+SCtAI/KpbgA/LtESWpb75D6Pn+bvT6YBd6fLBTon/BfYjJvwVdi6xA&#13;&#10;s5LTkZFyBBe+A87dd5UUThofArfuA5tXfo1ulScjuNBCRLyzElH/Xofw19Yg6t/rEfG/VyPyf9ai&#13;&#10;+7+3IOq1zYggLL27DaFvrkfoOxsQ+NZqdPpgsYBYvdLZ2LDpPs59D5x1rb8VjHLVIBmOdnm52tmA&#13;&#10;ZEMSVSr+i/4ZOuXR9OIpsO7MN2gfNxTdBo3Exi+/x/F7vwscHLz1EL3HzkH40IlYc+ISzj0CLv0C&#13;&#10;nLz9FN1HTESFtiGYsfUIvvkTuPYncOVPYPul79AqdggSZy7Fnmt3cP5nZ7J86OZT9BwzA+1iM7Di&#13;&#10;+JcCVlR4tl+4iW6DstAuNg2rz1xwVBgqJT8BAakjEZI+HgdvPBY4I4jN2nMUZdsHInPpOoxZtx2j&#13;&#10;1m9H3IyF6DZkDDZ9dVMg68zDXzF08Ro07RmHIXOWYd6eo0ibvRwhKVlYfexLnH8EXKRiRTXrV2Dl&#13;&#10;ia/QrGcixqzZjgmb9qBF30Qkzlwsk3tVrA7ceICorMlo2S8FG899jXPPHFWE53UfNRmTt+5D73HT&#13;&#10;UbFjKFLnrpDn7JI6HGlL1ghM7bp+G22T0lCucyiO3XvmQcTub+6i+YDBGDB9CfZ//yQXJKliZIZn&#13;&#10;Ge6aQmi6nNRNuapXzwkzMXX3UQxfux3D1++WZsQn3d4VkrZH1ednYMHhz9AwZgB6jZmK03d+wg1O&#13;&#10;VH/6A5O27kblruGYuGWX3IsQRJCcd+gESncKwsaL34hCxPei8kYligDUNWW4/G0p4PA4wevso9+Q&#13;&#10;PGsx+k6YiVn7j2HgvCVolZyGZecuSvqapuGlLViJ0m06Y9fX38k3v+5+o5n7DqNU+66YsfeQQBkB&#13;&#10;kcdXnbuEZnHJ6DdjHk4+/U2ggvc++vAxOqdl4KMmzTB++06BEe5nbL96A/matsK6Ly/LM/LeBC8q&#13;&#10;Q0EjxqDv9NlY8tk5bLvxPSbuO4huo8Zg6KYtMonfd+c+hq/ZiOl7PsGOK9eRsWQVmveNx4Ijp7D7&#13;&#10;5m2M2LQVc46ckEk/ny9lyTK0S0nD8k8/x8nHP2PfrdsYumoN2qekYsvVa54KyufOXLkGxdq0R+DQ&#13;&#10;4dhx7Rv55jx+8PZ9dEjNwPLPvhKIUKBQ4LEhyQYiv/15QZIJJ3qNQpJu+wGSeQ9Tccor9Fq/MJ9B&#13;&#10;IYn7/ADJBiGBnhccM49rmID0Ilgy0/P0OfKCJHNs3lMhyVSMNGyjBhOQ/CCJNUdmY1idoJqwlMux&#13;&#10;zk2HM1UbG1peFibQvOr1tlJk7/cDHjvsc/zCPt+EplzhoyKJYmKk2Em4AKNKkp96lEtJcmHJ3m9D&#13;&#10;kR15QRLBaOd9J+z6I4Gklxg1mBDle04ecJRLTXpBup357c1UOzH/cJfHf8uBpKuP74iSRHe7BSN7&#13;&#10;5KTbEUxcswUBnZHhoiZtGfe8aqRQpDC0eQJT8AhN4RIbx0V62xvGRsh2TuSMoaDFMGuWFJZy1TLR&#13;&#10;6GFUNDaO6oENI7tjI00j1BUvO1xiZVaY1CcxaOKwIC0Yc1ICpS5pZmoU+nasi0ofvYaib/4vgaQy&#13;&#10;H3+AEu+/g9S+vTCkd3d0a9JAIInNZKkiVc73ISp+/JGnJDHdjpAUVrccIuuUQ1jNkpJyR/MGptwN&#13;&#10;DmgikJQZ2gz9W1TyIElrkghJTE+TdDuqN03LYGCLMrkgaccU1iSNwZrh8aIkmel2CS0qIa4pTR8c&#13;&#10;BahPwxICSZ3KvYO2JZlm95oE18Nr5sewkIYYFsaUuzoeJCW1qSTpfQnsjUT77yZl0L8R66TKCChR&#13;&#10;TWJPJhuSpvbrhvE9OmBYcGMktauOuJaVxJCCDnseJPFGBKT0oJoYHl4PI8LrCCRlR9aRJrKjYxpi&#13;&#10;TPdGHiyN79NMIi9Imta3uQdIEkyPc1Pr/FLsFIjMMK9RSBIwcvcJLPlAklOTFICJA8IFkjIS07D7&#13;&#10;ky9x5T7w1T0HcAhABCQ61bG5rK0m8biEC08KSQpQMvF94JgqnD8HDOu7E73rrsLASjuQVGyfB0kD&#13;&#10;Cx1AbMGD6Jf/sANJH+xDn4/2uZC0Hb0+2oGoQpvRrdQq1Cw8GmvXPcQF1k3xmZg2Rgvwx8Ctx8An&#13;&#10;u39AZIPpCC46G1EfrEDkG6sktU5A6Z9rEfPPDYj835sQ9dpW6aMU9fZ2hL2xHsFvrUPgu6vROd8S&#13;&#10;NC44GW0bTMOJz4AvfjQMLFwzC4aCkkCOC0g2JL1ISZJQS/G7jop06q4Dl0yZo0I3YNwc9J8wF6fv&#13;&#10;/+kU9LtwkDZ/DVLnrsGxmz9JquHlX4HvAfQdMw3Ne8SjbnBvHL7+UCbRhCRCRbe0bMw7cFJAgg56&#13;&#10;hB7uT52/GgEp2Tj03SOcffCHAAr/jzRh2kJ0TR6G7Revy6SR+zj5bj0gBUuPncPpB78LJDEOff8A&#13;&#10;xVt1wO5rN2UiyYn4oduPMOfAaey4elvSvjjGgoPHEZg6DOtOn8ctTlZ+eIKw1GwEJg3Dvsu3cfEn&#13;&#10;4AqdCv8A2sWmYsi8lU563u9Ulc5i47mrMkHnN+CSZiEpc1eiXfwQnH7wq7zPyXs/Y8XJc9h//Y4A&#13;&#10;xoxdh9Cs50BsOf+NPMOm819j4dGzoozxWZef/RLFWnfB7m9/FLc57lt45HMEZYzF7usPRHGylSRN&#13;&#10;ufOC6YyuAQRD0wypoHG8rDVbEZE9UfazHurA7Z88AweqSVxymxPzs0//xIDJc9BrzGScufsU3wES&#13;&#10;6z79SmCFkEQDDcIKf99hK9ejx4Sp8vvotyEEHfvxCVr2S0ad8N7YeuG67Je0Rfe3XHL0U3RJHor5&#13;&#10;B0/KsSMPnmDx2fM4+tRJZWPwvjO370edkEhcdu/JfVzuvHoDtcO748jtB06e+x/Ob7zjm1sIHj4G&#13;&#10;Q1dv9NQb/fvpPWkq2icMkth68ars51i8f5GW7eXvm9DEc88++xM9JkxH66Qh2PP9j07aJCe3v/yO&#13;&#10;dde+xfpvrsu7fPrrnzh056HU1N0EMHffEXRJThdg4vfh8eOPnsj1+3/4EUXbtsfSM596wMff99j9&#13;&#10;R+g+biLip88WNY7j8Nrxm7YhKH0YuqWmIXPZCu+7n378C9oPSsOmS9966WkKKS8CIfuYfdwGHA1T&#13;&#10;SfKDJL3WD7ReBEm6z4QrvzCfwXwWBRWFHTulTtPqbAgyAUlrlEzYsUHIhiM/QJLncB3s/CDJTrcz&#13;&#10;AclUjTy16LecsI/bkHToj7whyS9s1zkbWl4l/s619jVm2KBjw85fgSQ77DE0bDhSaFIlSQHKNmXw&#13;&#10;A6C8QuDnP4QkBSQbkvxqkGwIkm0XcuxzvPMsSLKNG7Q+iWCkYaYx6neW35K/tQVJ/Js78btTb8r/&#13;&#10;37v29J5A0tSsPlg0upenJNmQRCVJIcmGInM7J6WO9UtUkSIEkMxthSYnYgSqHLDKGfu5miU3zc9b&#13;&#10;JyCNjsGm0T1zQZJpN05QUkWJvZMWpAVi9qCumJEcKJDUr1M9VP74NRR+/R+Sblfqw/ckBvfpifS+&#13;&#10;PRHQtKFAUt1SxSTdrkr+j1Dhow8FkliTlBLaWdLtqCQRksJrlRLzBoWklG6NxbiB6XaEJKbb9a5f&#13;&#10;2qtJonED09P6NCklShIBKal1eQxqXwkZAQ0wqU8Atk7MxP6ZY7AuK0GUpBFBTR0LcFGSKuZYgDct&#13;&#10;g96NSyK8Bo0b3hYwaln0n2hV7F+yHlYjH4aHNkRWZBNhlyFdazhKUuuKElSxYpuUFkCSaOz0SqLD&#13;&#10;HZ30WCNlQtK0/gGY2KsTRoQ2xaAONRHfqrLAHuMfiV2qIqlrNUmxYwwNYYqdAlI9jCYgRdUVNYkh&#13;&#10;dUm9cyCJYKS1SKIg9W3lKUl+kGTWFL0KHNlA5dUjuWMpJGm63aw42vrlQFJG7x4CSXsPX8Dlew4k&#13;&#10;qZJESCIgEZS4nguSCE1WvZJn3uDWJbFf0tV7wJWvgYVjv0C/xiuQUG0bUsocRFKho0gqdFwAKa7I&#13;&#10;IfQlJOU/jD4fH0SffHvR66OdAkgxH25GZOFNaF9iMVrWmIUTnwJfsJcT70H14Snw9VPgJuukTj1C&#13;&#10;SthqhJSaiciPlyDm7VUCShH/XivOdlSR2DMp8l8OJEW8tRnR725GyNtrEfTBagQUWY4GBcZjUL99&#13;&#10;OP8t8Llr/a0KkkChDyTRFpyRS0lSlekRcIIQ5abj2ZDEyf4JWq4TRlk3xNqb+8DAifPRb8wsAUEp&#13;&#10;vv/VmbxRFclYuA4nf3iGK785k+IfAERmjMTMrQfQvHsC+o2dga9++lMmtacf/IJ2iWlYdPiMV5/D&#13;&#10;iShVoJTZyxCUmi2pV5cJTq6atPTop2jZN1GWF/9wJsdbL3wrkHTyzi/y+/I8jvPJd3dQqnUHHP7h&#13;&#10;rvyfMJ+RE/LTj/4UgCAoEFjm7P0EXQelYcu5iwJJdwFM27gHdQKiseKTT/E1n421O0+Aal0iMG7d&#13;&#10;ThmLY0rtlNugls/P8QlFCTMWyTMRkjgRptp16t4zgStOaKfv2I9mveKx5ctroqDx/Y/efezZZFN9&#13;&#10;CckYhdCho+VeHIdAM3rDTqkpkl5JRn8khSJVjxiEK6kZMoJqkhgi/AZU6BSKJSc+9wCF6XVnXMc7&#13;&#10;Bv+FjxNtfic+08TNexCakY3Nn1+S785Je+q8xageGIawYdk4/fCp/Oac0LeMS8C68xfw+S+/O9/d&#13;&#10;vcfG85fRPj4VgakjMHjOcvle/D5c8ryZez5Bh4GDZalpZjqx5hhMIeRvNn3LHtToGoJLP/8uv9kd&#13;&#10;F5S2fHkZdcNjcOC7Hzxo5TNt+/oGAoZmYcjSVfK9FHoIRNEjR2P23v0IyxyOPuMn4syDpw58/wGU&#13;&#10;aN0eZx//Is/GWPvFRVQJisDMA0fk+XRCz+dUNYP35Hfjcf7W/E6zdh9At5R07Pr6+nPgmLZ0GYq2&#13;&#10;boPPfv5Fnofvx3e58PufmLF7L5r17ot917+T/XyGMes2IHn2XIxetRYhQzKw9vSnct3J+0/RLjEV&#13;&#10;Gy5cc/5RwEdNskHlRftNmDG384IUvV7PM6/PC5JMUDKVJ1NByuveen/7OVS9MdPX2AOcwXWFJD/F&#13;&#10;yNxvw44NRHboeUzLM8OEJBOU/Iwb7BS6vCDJPuYHSXkpSSYsccLqZ6rwV4wV7Pir19kw9DJIUsDR&#13;&#10;RrH2sZeFec2eZ8/HbqpMP/nUGeXhXGcD0LanwPafnKUZ/w0lyQw/SPIzavBztFNIkvADJAuSTDAy&#13;&#10;G/TmMnKwar34fb2/A4UjNz5hyp2rJJ1wa5K+ffbAg6SFo3pi0ahogaSVbCCbHe7VJG0aHSnpdpvH&#13;&#10;5tQUqerjwJEDQCYImesbx4djw7gwWd88gWqTA1K6vWUiYSkaWyf1FGDSe2jKnt6H6X6bxsQ4gDSm&#13;&#10;uwSBibGOKXjZERIEJUdNCseq7AgsHx6OhWmBmJPSDdOTAjA9JQIDujRA1fyvo9C//4Fib/8LpT58&#13;&#10;R9SkxO5RAknBLZqgZbVKUpNUt4STcidKUr4PULdoQQwK6SKQRCUpvFYZhNYoIcHaJKbbEZKWZPTB&#13;&#10;iIiWYm5A4wbafZs1SUxP69esjDjKMdWOkJTSoTLSutYTJ7nN4zNwYNZYrM9OxIx+QRgZ2gKZ3Roh&#13;&#10;tX1NJLWq5Bo3lEVsM0JSCVGMOpR5w1CS/ok2Jf6F4KofYlhIA4yMbCoq0uDO1RzTBnG0c8YY0LiU&#13;&#10;KEkM7ZeU1LoqUjvUwtDAhhjfw4GkuYnhmD6gGyb17ojs8OYCSVSSmDYokDSoazUkd6kqtUhDw+pg&#13;&#10;WFhdgaRhobUwMqq+qyLVlyAkqYEDAYnpdtP6tcqdZte3lRMmILnpdgo2qgZpap3CkQ1N9rpCkpo0&#13;&#10;EIrUEnxWvLN/elx7TBvQyXG3i4tARt+eSE9Ox/6jl0RJOm9A0jmmzRmQJKl1hmmDmjpwv/b1UUiS&#13;&#10;uiSaB9wFrv8AbFtxC/1bLENslQ0YVPYAkoseRUrRUxhY5DDiix5G/0JH0LcAU+4OoE++3ehXYC96&#13;&#10;5tuG3kV2olu+5ajz0XgM6n8Un10BPr/ruKHxX+tZl3TlJ+AG/+X+MjB1yGGEV5qB0I9mI/q95Qh7&#13;&#10;Yzki3lwrKXc0cOj1xk6E/5/NAknd390ukBTxwXp0eXcJOhRagIYlx2L+nO9w8ZZTm6VqmfeuLhz6&#13;&#10;QZJagyskyfGXQNJJpvNxPDd9kDVWVIK6D5uA+ElzpYBf0qV+dyZ9BBvW9Ry58UggicrLjwDChozA&#13;&#10;7B0HsP7MRVTvGokF+47K5PH4nafoOCgTCz457aXacQL/2aM/RK0JTR+NT27cFyMFsQhl/dGdp+iU&#13;&#10;mI6sFRvlX+k5aRy6ZK3U+By//VRgSt3Rdl25gTJtO+HoD/dkonr64TOsO3dFvgEhhM8uqs7OfQhN&#13;&#10;G4atX1yUyTbVr8RJs9GmVwLWn/wSl+m+85tzL6YO1grpjrVnL8g2TRx4r0uuiYOoDY9+R9zU+eiY&#13;&#10;mCFpdoRIPUbDCqpoEzbuQMPofqJC8TghylN+aCBB9ePydyjTLgDLjn+BmbuPIHzEJBz58ZnUFgkM&#13;&#10;mWl2rqueNrllHRTrvMZtOoCpO4/g8O2fvNQ2qlprP72E92o1wZITX2DLxZuO85xrBU4HNzrCcYLK&#13;&#10;XkC8hv8RW/fpRQQPHobZO/bJ9zz/+BckTpstUS+iO3Zd+Va+3cGbt9F8QDzOPP3ZAywBnF+AxBnz&#13;&#10;MWHdDmTMX4muiRk4+/BXGVvj6I8PET1yPDqlZGDZmS9ksqwwwucnVBAgpmzciQahkfK7XOXv/bvz&#13;&#10;97b65KeoGxqFY7fvC+SoKrT54jV0TR+OjJWrJQVP34m/Ye9xE7Dy1Bls/OwcmnbvhWlbdzkQ/AdQ&#13;&#10;vEVbfPH0d7knf+NB85eiRkgUDv/40PnXT2NSz+dTNYTrPM6/L36rqdt2o3NSKnZfuyH7+T0UiBr2&#13;&#10;6o3mA2JlH9+Pz0vw4/qq02dRMyQMc/cflHO5L2vlaqTPX4Tj3/+I3iPHYsC4STh99xGO//hIIGnt&#13;&#10;+SseYOrzmLBh1u/4gYe5rTBjn6vHXwRJus+GHfMeCkk2GNnn28GxzTQ7XSesKOz8HUgyYckEJFWV&#13;&#10;bDB6ESSdolukNor93QkzfU77I5l9kkwgMtPqzO28QuHI7I2UFyDlUpTyAKW/Cjt/N2wYehVIUtj5&#13;&#10;O5CkYcNRLkAi0PgYMtiwZAONBqFIgUlhyIYkD7J8zBpsAwc5x8fy27b7VkDSdDvT9juvdLu8IGk/&#13;&#10;gchSjvSbm5CkoJQXJNG0Q+qQTEiiqvSTA0lUkvjfxhu/PBJImjKit7jb0biB6XbLs2h8EOo0gCUk&#13;&#10;uYBEUPFLj8utDjnKkRkCSONzUu8YBChNxyMgmeqSpvM5qXe5IWnzWEc52jy2h0CSpt6tpVX4sBCn&#13;&#10;n5Nr+OAZOAwPx+KMYMxLDcT0pK6YPjgM8QGNUaPQWwJJxd95TQCJ0T8sGIN7dkdY6+ZoU6M66pYs&#13;&#10;gboliqN64UJOTVL+D1GnSAEkBztKUnhdJ9WOcMS6pOBqxdCtcgEPkrIi24i5ASGib5Py6NmgNCLr&#13;&#10;FEFE7cKSbte3iVMLpDVJNG5I7VzHhaQ0HJwzxheSqCQ5KXKl0b9JKfRsyBS+wuhY9k20K/WGF4Sk&#13;&#10;gErvSU3SyMjGSOtWUyDJU5Ja0kbcMY4Y2IS1UY46RXWL6XZDOtbG8MBGAkkz44IxLykCM2IDMLlP&#13;&#10;J4yKbOlBEt9DIIm2eXS2o2QltUhhdTEioj4yw2phRGRdp4FsD6baNRBQ4pLbjHE9G+X0RXKbyPpB&#13;&#10;jbltqkRm3dGMWF7H40yjI0zxvJx9us4gEIlqFN9GIGnGwNaYmdBGFKUZ8R0wPb4TpsZ1wdjYECHo&#13;&#10;jMGZOHzqmkASDRdEJaI6pOqJ2xNJU+v8Qnv2mNtMuZN6oQfA8b2/ILHjSsTX3ISksruRUuIIUood&#13;&#10;w8CCnyC+8BGJ/gU+Qd/8e9A3/25pLtujwG70KLYTURU2ofL76Vi2+A6++sFRWsTS2rWWZi0L+zLd&#13;&#10;vAOsnXsFIVUmIiTfdER/uBhh76wQE4eIf68WEweCUsRrmxD1+jZ0f2s7It/ciKC3lqPd27PQtvgM&#13;&#10;tKg5AQePsJ8AcOqW01hXaq9cQOJ3UCMHhSTtgSRh2Xx76XhGPZLUJLnXi7W4W4+kkHTk+n3EDB2L&#13;&#10;5Gnz8MWzP/D5z3/KhJ6RPHMJRizeiFO3f3bUg18dSApKycTE9dtl8hc3fhaaRQ/AZ/d+wYkff0b7&#13;&#10;+EwsOfy53IMpdVSRLv4MDJqxCJFDx+LY949km9D19R/OpDZu4mxEZ03Awe/uiyLSbfAIAQnCCbep&#13;&#10;JBFEdl64jvdrNUZM9kREZU1Am9jB6DV+Nk49/lPUGAIJn2n2noNoNyABk9Zvx5pjnyFh3Cy0jonD&#13;&#10;lNU7cez6A5mIS/oVU1iu30VIahbKtw3AxE07ZSKuTnoEND4f0wMTpi1G5+ThOHnv15y+P65qwnPG&#13;&#10;rd+Bht37Ysul6zlNZ12HPz6XACOA2OnzUTuyN4KGjsbyU5cci3EXkqgmee51BDG6ttEI4Tdgzp5j&#13;&#10;GDJ/BeYfOIGwoaMlVY71Vxx32fHPxWyhcPPOmPfJWaz57JrTw4kudm4tEo0bxDacFt6uSnbm7jPE&#13;&#10;DBuDITMX4NJPf2DVkdMYPHM+Npw5h9rBEZJSRgAYsXI9Bs6YJwobr+P7Eg6P33qElr0G4sT3j7Dk&#13;&#10;wCm06B6HFUfPOkDiBkFhy+WvEZI1Ek36xyJr/Uac/flXr06I5/BvauKGrSjWuDkCEgchMGkw2veP&#13;&#10;R0DSYLTpF4uagWE4eMNRkhREtn/9rdQeDVm2DJ/99odABIGD36NH9misP/u5bE9ctwWtesXh+Pf3&#13;&#10;cfrHxyhYvzku/uIon/y+HRJT0Lz3AJz7+XcnLY6/+5/A+otXETF+EgKyRmHqwcP49Oc/5P68juMS&#13;&#10;kjolp2DPje9yvQsBpkK3AHRMGewpSHxmghXX13/2pShjY9dtxm332PAlyzB0wSJc+fVPrD/9Gbom&#13;&#10;DMaM7XtEOW0Vl4I1X1xx4NSCJIYNG35hw5BfcCwTkExQsWuEdMy87mGCkQlHeY1rApEJLqbio2BD&#13;&#10;2DFT3MxUOxuUTCDieea2edy+rw1KCkjH+Y86/JdyN06yxxmPcXxDYbLDhiJbIWKog52s5xFHfs2x&#13;&#10;ALdT6xicuGoKlExiXZgyJ7PS9NO2BNe0KcMCnPEc/NAEwnK1Y9jn5wVDut9Oh9Pj/wkk2VBkhgCS&#13;&#10;BURcz5V258LL1ic5YYOOwo8JVWboeJJG9xDY9gDYyuUjZ7wtj3PC7JmksGQD0t8N2w3vRccYCkvP&#13;&#10;1XIZkKTf2QNeC5AUzmncQEjifz+///0Z0kYkYHx6D8wZHo25w8OwJJvNWR3IMCHJsQA31CETgiwF&#13;&#10;af24CGwYH4mNE6JkuX5cGNaNDfX2bxgfLvsUnjZNiJBQkMqJnPonQhIBabOpIhm24WLcQMMJL02Q&#13;&#10;vZPCsTQzGIszgyTlbv6QIMweHIQ5GdFICGqMagXeQJE3/h8UeYNK0nvibtcrIAAj4uMR0bY12tSo&#13;&#10;ibolS6Fu8ZKoXbwEqhYsJGpSzYIfi5LEPklhdcpKql1YjWIIrloYoTWLIbh6EaR0aYglab0xKqod&#13;&#10;BjSvhH5NKwhIsHaHhg0RdYo5SlJTR7UhmCS1qohB7aoitUstTOzTEVsmpmLf7GxsGJ2M2fERGBXW&#13;&#10;GkM7O8YNVJJYS0S4UkgKr1UAncu/jbal30CbUjRv+Dfal34Tncu+g/SAuhjbvTlSu1bFECpJbSsg&#13;&#10;uXUlSa9Lal5BACmpWXkkNC2HBAJSi/JIbl0ZgztU9yCJznazE8MwKz4IU/p2xuioVk66XfOKYkHO&#13;&#10;+EdKl2oY3LU6MkPrYVhYfQEl1iTRuCErqh6yox1QUkgiGE3o3URiYh/HBpxBQDLT6RgKMupIZ4bC&#13;&#10;kpc254KQDUnT+tPVzu+Ym4YX19KDJLUEJyRNGdgF4waGIK1/L6SnDsPh0984SpJh7S31N8a2X9iQ&#13;&#10;5DU4VUvnB8AtWjefAbJ770Rc7bVIqLADyaUPYFDxI0godMhRkwofQVyhAxhQcDf6F9qNfoX2oXeR&#13;&#10;vYgutR2dSy1B8yoTcfQ48PlN97kISEx54oT3GfD1z8D3/D+3NTcR3XAaIorPQFT+hQh9bynC3l6J&#13;&#10;iDdXI+qNtYh6Yz0iX18v1uBRb20Ri/GQd5chsOgiNCyYje6hK3Hua+C8qyJ5Jhbuu6phg2e8YNUa&#13;&#10;CRi5x14VkqjCnWEt2BPnX+r3X/kB4anZGDxrET7/6XeZJHJizgnf4DkrMX7NLifd7ldncsoJMNWH&#13;&#10;SRt2yDonnnUCY5A+ZwVO3f0dnZNGYvHhc2IVrorR2Xs/I3HqfIEkGj9ceOYAFyFJUtW2HpB6nh2X&#13;&#10;b2H951+jbVyaGD+okQMVJ0LSli+uomzrrshesRkLD51B+qJ16DVxjvSTYg8f/df8yVt2olWfWAwY&#13;&#10;N00UpLpdozBu2SZ89sMzXKcaQRXIvTdh7fCNexi6YBXKte+G8MxRkkZHCCBEifnAgz8QN3mBmEmw&#13;&#10;Rkrtwhl8Rk5+R63Zika9BmDzxW8FeORvxnV6Ywoj9/F7sYaqQNO2GDhrsaMSuc1yeT5Bj4DEtDox&#13;&#10;ZXBVtLWnvkKvkZOx8tin8txUrWoERWLLV9/IM3z62FG6GnSPx8kHfwpASxNaQprRM0ka2roOdKqK&#13;&#10;ZC9Zj95ZE3Do2vdImDgD0zftxMVnf6DTwEHoP24azj/7E91SM7HoyCnnt3DTLvntlh48jaiMMaKS&#13;&#10;HP/uAYJTMpExb5kYefA4x9caH9bpJMxbgBqR0YidMRv7v78tfbD4L44MQlKtgBDsvHAJuy9cwf6r&#13;&#10;32LflW8wa+ce1AgIxYHrt2Q8+RdKF5LoCJe2fLlX2yTK3h9/ImbkaCw5dBRfU2F69ge6JgxBn1GT&#13;&#10;cPbuU5Rp1Qlf/vSbKGTnfvoN4ZnZaNG3vwdgfF5+/503biFq3CR0HZ4txgxqAKHAM2P3frRLSsH2&#13;&#10;bxyjBfmd3f99lO7cFS3j4uVcbvP78Bo+96pTn4lKx79RVaWGL1qG9HkLHMj79U9kLliGgEFpWHjo&#13;&#10;NDqlZAoTbEhOAAD/9ElEQVQkEYy0JklBxAaVl4UNRnaYIOMHNH4Kk9/4tlJlj2vDkQ1JJrjY64wX&#13;&#10;1SLZ27pPa5Jynee6270oFJAIRCYgeZBEdUnh7D+EJG89jyAkMXxNGnwgyVaY/EDJPO8/hSRVqfKC&#13;&#10;JA9ofOqGuP/vQtKLAMkPklRBelVIMl3vNOx9HEOBRJUhQpKEDyQpKAksPXTDSLX7T0HpVcJL43PT&#13;&#10;7/g72IDkC0r8jfOAJPnfBQ2u/gR++PMXpA6Lx4SMngJJrElaOpL1SE7zV4UkqkiOkuQPSXbkwJAT&#13;&#10;68aHSej2xgk8Hp4LkBhbJkVh88Qc8PIUJBpC8BmoIL0AkjTNTp+dkETjhiXDgrEwPUhqkmYOCsCs&#13;&#10;tEjEdWuAKvn+LcYNrEkq/dH7KJ8/P7p36YpRSUmI6dhRIKl+6TKoV6I0ahQphiqFHDWJSlJqeADC&#13;&#10;6ldBZP0KiKxTBhG1SggoMQKrFkJyp/pYlNoTY2I6IK5lFQElQpLjAlcakXWLo2cjx92ONUVMcxvU&#13;&#10;pgpS2lcTSBrXuz02TxiE/XOysXHMYMxNiBJISu9YT5ztRO1pwmtLo1/jkujVqLhAUqdybwkgtS5J&#13;&#10;Z7s30L702wJJVJLGxDTD0OBaGMqUu45VMLhdVQGhIW2qIrFpOYEkRmLzckhuWQEpbasivVMtjAxt&#13;&#10;JsrRrPgQzBwYgplxgZ6SlNKxltQusYapX6My+AcBic52w8MbSKiaxJQ7ptaZ6XYMKkjje9HdrrGA&#13;&#10;0qTeTcSZLnctUW5FyAx/4Mm9z9xW9Yj7NaXOrFMiHM1KbCtBJWn6wHaYntAZUxK7YmxiqEBSZnoW&#13;&#10;jn16A5fuO6YNVJAIQIQBOte9MDQFj5NK9rxxg1bOrK+ha9l3T4Grl4BZmSfQv/4KJNXYgaQK+xFX&#13;&#10;dB8Sih9GQtFDiC98CHGF92NAwZ0YUGg74grvRf+SuxFcfA2aFJqCPqEbcP4S8KVbvyP3pm01+wo9&#13;&#10;AS7zPo+BYweeIiFwKSIrzEB4wXkIfW+xON1Fv7UKMW+vRcxb6yX9LuLN9dJLKfL91Qh8fwHa5Z+K&#13;&#10;uoWHYuaUC/jqJnCGdU+mQYWbdidOfgYkedBjAJAZeUGS9lZiup04AlKpeuSkNB2+cR8hKSMwaMYC&#13;&#10;mbRyoqepS3Spy1q+TeCHk3WCDye/TI+bsHGXN9Geu/soKrYLxfLjl9AhKRvLTl700u04sT5555lY&#13;&#10;Y0cNn4Sjt5wUOqpDrE3ixHb/N3fQtEc8lh0/L5bgybOX4+yjPwVGRLVx0+1WnziHcm264RBttDnu&#13;&#10;vV+x7eoPoproJJbPx3+l5yRz9fHPcOTGHXQbmI60WUtx9sef5Pi3fzoTfZmU0p2Pk7RHv2DBwZPi&#13;&#10;ihc9YqK8K78P1bYz939H7KT56JyUhVP3/nCarf7mPBshhWOmL1qNJn0GYtOFb2SSzXMIPmKE4abd&#13;&#10;ccLM3kNlOgZhys5PPGc6ghLP4TuwLompg7ye7/zlU2DA2JlIm70Mnz34WWrCVpw4ixpB4WIawHeg&#13;&#10;ItG4Ryz6TZ7vTPK16aubbkfDBipJhCUBCrfWis+z/MinCE0djvm7DqHXiPHYfPaCvM/QBStQL7Qn&#13;&#10;dl7+Dh0S0nDgxl35PQR8WGP1MxA9dKzE7G0HMXrZRrTpM1BUxnOPfxNQ4vOr8sK/ldNPnmHKrr1o&#13;&#10;ENNLzAqY9qbQM2L5GtQODsPl3xyVh/DA34V1ZfXDeuDIrfvyd8BzCTiEpMBhI5C2fCW+cJvUal1Q&#13;&#10;jzHjsPjIMXkPjrHt/FXUDorCli8uo2zrzlJDJ38HhNu1G1E9OBzH7jyQ63X/mZ9/R/zcxQgZNQHH&#13;&#10;nvzqpdzxHD7DpK070SYhGTuvfyf9nBTQeZwKV/WIKHkWPivPZ4hZx+HjqBfVAytPfybwxHOGLlwi&#13;&#10;6XYKTafuPETHhBT0GT8DbROGYD3r3Kx6JBNE/EDF3G/DkH3c7zz7mN959n47zPNM0LLhyIYkU8Xh&#13;&#10;Uo/ZkGMCkQCNT/hB08sg6bkaJBeSzHhOTcoj8oIkUzmyw4YjG5LMhrImACkk5Zq4msFmsG48N8E1&#13;&#10;jr8MliTdyoAlE5JeJa3OBiRbUfq7YYKRCU4mJNmRC3ys2iJew1AgUqMHhSDTtpv7CR6EG++4Cz8K&#13;&#10;QyaAmZDkwdS93Hbgz7nv+YSpQNkQ9CphQ5IZhCM/dzs1bbAVSvZJUkhiffEd/I6UobGYOLwP5o5g&#13;&#10;ul1MLkjSmiR1rTMd6sz0Og1NmyMAaQgQTYzAxkmOsrRpYjQ2TYyU4DEuCUZ+kLSR6XhjwkXJkhjl&#13;&#10;gJIfJIk1uGvcoKFNZZexJsmFpFkpgZidGoHYzvVQ6aN/eZBEJYmQFNqmDcanpqJnly5oXb0GGpUr&#13;&#10;j3qlyqBaoSKomN+pSyIkUUlSSIqpXx7RdUsjok5JhNQoKul2Ce3rYEFKdw+SmGonSlKjUujVuCxi&#13;&#10;GnBZWiBJbLeblBHwSWxdCald62Jiv07YPmUIDi0Ygy3j0zA/KQZjI9shs0tDJLeuioQWTJOj/bej&#13;&#10;JPVoUBRhNfNLuh0hqW2pt6RXEiGpU5m3kRFYD1nhDZEWUB2pnapK7dOgNpWR0rYKUltXEUhKbl5e&#13;&#10;woakUWFsNdTZU5KYdjepd2dkh7dEcnsHkqgm9W1YOgeSHCWprqMkRdQRFcmEJKlHiqorihLVJI3J&#13;&#10;fZp6dUUKNVR/GDmpclwnSNHmu+lzEGWCkAlJ9rZCkqpRolIltsXspHYSkm6X0N6DpDEJjpI0fOhI&#13;&#10;HP/sO7HspnIiNTKvAkg+kOSpSG5TVPa/YSrcd987qXB9mi7GgNobMLDaDgwouxPxZfchrtReDCix&#13;&#10;F3HFd2NAsS0YUHQj+hfdjN6lNiOkwio0KjUBMyZdxpffOMqUwoqkRbkwduEJcJ11MOeB7IFb0aXC&#13;&#10;OHQrNBVBH85DyLtLEPHuUkS+uwIR761CyDsrEPzuCoS8t1wAqWv+2WhVeCIal8/GsWPAl0yz4/v7&#13;&#10;NM31DBkIO0yV8wGjl0GSKE7uOHS3k2/o1iQRAvZevo3wIaOkpoSTcyoZrDnhRDph+jKBluM//ipq&#13;&#10;jk6sW/UfhCnb9juTUta+PAV6jpqOhj2S0axPOlae+Vom/QQlXkNIips8Dz1GTpOUPKbgUWXSdDau&#13;&#10;U6VJX7gBAYNHY+Enn4tio5DFmiZOplce+xxFGrXBsR+eCLTxuECG25xVJ7lj1m9G56Q07LzwjUy4&#13;&#10;J63bibb9krH+zAWcf/KnqFickPKdFJR4HdWjzCVrUa5dkBhMsDaG+0/f+w3xUxaiW8oonLj/h/Nu&#13;&#10;TCV00+74bBnL1qFx73hsvfydHNNUO4IQz2fw+agolWzXDaPW7/Aa1DLdTlM6NU2PTW75nQ5c+1Gc&#13;&#10;+WZu2yfPTEgiULToE4vjdx/LJJvPWKJVZ0zffUyauNIenH2U2ESWChIn1gQlgSXWSzHYo4gTr1sP&#13;&#10;0X3EBKkzGzhxDvZcui7Q9cm3d1CufSDip82X1L7PnvzhQQhh4NDN+2gS3R9TN+7B/N1HsWDPMaTO&#13;&#10;XowWPWMl5Y4qHL8LzzXT5Pgfzw6Jqeg5djLOPvxZ9vFvYNTqTagZHIGvfvlTQIHPwPdae/ZLVO4S&#13;&#10;gkO37sk2x+RzbLtyHd0yRiB9xSoBJK3/4XroiCwsPnrcgw4B/hnzUT+yl6iFhC3+XfC+Wy5cQc3Q&#13;&#10;SMz/5KiXJsh/JDj106/oPX2u9Ck6+ewPL6WO9xe4Wr8VXVIzse3at7KP1/B6Phtrr2hBfurxT/Jc&#13;&#10;qqrxb3TIkuVignH2p188eMxeuQ5Js+bIN1JIW3DoGOpG90bZLiHYcNHp1WRDkq3YvCjygqq8oOY/&#13;&#10;DVNxUjAygUeXum5Dkn3cVJNs4HlR2JBkXm8DmR8k2YDk1SW5oCT7XcXID5BsSBKjhr8JSUdp8GDU&#13;&#10;J/0nkOQF7cM5weU1rwBJCkg2JFFFMCHpRaBkT8b/G4DEeBEkSVhqkq0KvQySFEoUZGyoeREk2SoV&#13;&#10;IYmpeJKOZ6hOds8kM2xA0rAhya+2SffnBUnijOcDSXkpSfw7M//2GEcMJYn/P38fwKCMAZiS3R/z&#13;&#10;srpjQXa0pNutynb6E9mQZAKSGjBocJ8aMJiAJDBEQHoBJHmpdhquIrVJQYmpfuzV5EKSV49kqEgS&#13;&#10;roJEQFoldVVhjnHDiAiBJNYkMd2OkBTf1VGSmG5X/O3XUfKDdyXdrlOjRpiUno7e3bqheeUqaFy+&#13;&#10;gkASlaQaxYpJbVLDkkWREupYgEfUK+9BUnjtEgiqVhhdK+VHfNtamD8oBuN6dEJ8q6ro07icAJGA&#13;&#10;UdPyHiQRnFj/QytvQgnT29IC6ouStGFCCvbNG4lN44ZgQUoPTIjpiOHdGrvpdlUk5Y41RTRuoJIU&#13;&#10;WiOf425X6i20L/OOAFKHMu+gQ6k3RZ2SmqSA6uKgJ6DUtooDSi0rYXArLitiUIsKSGKqnQtJaR1r&#13;&#10;Iiu4CSb1aC/1SHOTI8Thjg1lR0a0Ekhi7dKAJuXQp0Ep/IMFTyx8omSVGVIbw0LriP03ne1o/80Q&#13;&#10;Z7uYuhgZXQdjetTH+N6NMKFPY0zs2wST+zTB1H4EoBzImRnH9ZyYEdcU02ObYNqAxrIkNOU6HsuU&#13;&#10;OmffrHjCkBOzBzrqkYKSCUlc0vLbU5K4bkDS5IQuGD0wGCl9u2NY5kgc/fw7fMkJO+2ojeapXiNV&#13;&#10;I8w+QVRBTEjS4AST7nOSBvUT8MMj4MDOexgYtBJ9m65Av7pr0afaBvSotB49yq9H9zLr0bP0evQo&#13;&#10;uRzRxRcjquhihJZcjHblZ6FBlTHYvvNnMYFgOiAn8AppVF/oiEbF6vozxyRizuSTaFNlBNqXnICO&#13;&#10;+Wag6wdz0O39OQj4YC66fDQfHT+Yi/YfzkWHj+agc4HZ6FBkOlqUGocOjafhyyvAuR8d8CLIiGpF&#13;&#10;C3Dj3VVFOmFA0nHDoCFXWp0FSV5angtJfAd+b1WSmEJ34Ou7iMoYj5SZS0TlOMN0QneyGTVyOkau&#13;&#10;3Yujd34XaOKEnxPBlgNSpZGqKCRufQt7IdUMjUOFrr2w7NQVeQ6ez0kgm8OyUWtM9nRRYggnBBKp&#13;&#10;/SGQ/cbi9a2oFdIXjXsl48DNJzI2DRnU8pnK04qjn6N820B8/uBPL02LQMG+TtrglfvGbtiGjglp&#13;&#10;2HTuqkySv3j0BwJSRgionbrr1FfJpPVnx5GPk2ZVAZYe+xw1g3ri+O1nko7Ib8TfY+DUJQJwvBfh&#13;&#10;hmYLaqjAe2au2IiWsSnY/vUtSZsTxzo66LnQo9/uxINfULwN+/4clW9KtYm1PjRBoAJFUOW4kmLI&#13;&#10;XlJffouOAwZj2aFTAg60be8wcBBS5izE5z/9KkrF+V/+wMcNmmHn1z96TWWZfkhIEgXJnax6BfW0&#13;&#10;Dnfrpvi/GdaeVe4YgkkbdksvLKb0EX6ZAlmsRScx4mC6Kb8PJ/D8zSdu3IPwzDFyLtMned2Or74V&#13;&#10;lTFlzlInXdE9//Mnv0lomh5rqjIWrRbTDp7D7zdu43ZU7hbqORwSLvgbrTx1HuU7BuPID4/k/nxf&#13;&#10;fkfaYndNz5LeRXwndZ/77NffETlmHOYfOS7nM+2Dvy3fs2mveFToFCLPz30MfoO0JavQMjYJpx79&#13;&#10;KvflM539BYiZNAMhYyZK41kCCsejOsf3mLzjgPS+Yioe4YnX8f5aO1S3Z28MXrJM7sHzec6mS9fQ&#13;&#10;tP9ATNl9QMbSv7mRazYgbdEyOY/vJ/84AKD/9DmoHBqNTZdvyJh8R4Udu+bH3PeqsGOn1r3qda8S&#13;&#10;fpCkEKJgYocCjJ5jnu8HSGYNkh3mcT9YMo/lBUenCEWEIKpGrEdivQVdIt19Ck02JOm2GDu4znUM&#13;&#10;04CBMHT4Tydo7f0iQPLMH1xIMmFJQSlPMDIg6OBPDgQd/smJI8+c/bq0AcpTCQxY8oMkDRuSbFAy&#13;&#10;t/9bgJRrUu8DSAyzAawNQnbdkaTXGbHdx4XOBCVzn0KJ7te6pBdB0pYHOcFtL/XOJ0z1yDfcBrDb&#13;&#10;eW8jzMawZpg233aYkGT/RjYkaSgksYE5/3/8Ic2fhsZi2qhYgaT5WVFYmBUuDVjZTHYtm7mOYY1R&#13;&#10;FDZOiMlVayTAY6TKSUzMqTeSmiOm07mQtH5CuISoSoQiI8waJc/kYXw4NisouZCk6XY2JJlKkoIS&#13;&#10;0+4ISaok0QKckEQladbgcCQHN0etIu94kFT2w/cFktrUqYOpmZnoExCAphUroWHZcqhXqrTUJBGS&#13;&#10;qhYsgPrFCyMxsKNAUkit0lKTFF6zOEJqFEFQtUKiJA1oVV2UpCn9AgUkYlu4NtlNyqBf8/KIaVhC&#13;&#10;VCXWJNHdTlWkRBo3dGXZTmusHp2A3bNHYO3IZMxOiMTE7p3EuMFJt6sg12gz2b5NSyOsZkHpk9SO&#13;&#10;cFT2XQeQCEsl35LaodHRTYVbCEjpXWtIup2AUosKSG2dG5JSWlfC4HbVkNG5tqTbTenV0YGkxHBJ&#13;&#10;u2ND2dFRbZDSsQ4SWlZF/8blxeL8H/QXzwisjYygmgJITgNZB47YSFYhaXR3B5TG9mzgQdKkfk0x&#13;&#10;pS+VJAeSHPXHAR2Fn9kJLTAzvpkHSlxyW4/bkKShoGSm6ikkmTE9vpUDSgpJAzt6kDQqPkQgacTw&#13;&#10;0Tj2xU0PkkQhMWpm/MKGJDs8WGIdDC26fwKOnXyKIbEbENN2DiIazkZE3fmIqrsYYTUXIqjSAgSW&#13;&#10;n4vActMQWG6KLLtUmoqGlUYjJHgJPrsKfH7bteJ23eNETaJqRfWKTnoPgW/uAStWXkD7xiPRpsoY&#13;&#10;tCszEe1KTEaHopPQofhUtCs+FW2KT0VrLktORfMi49Co6AhUKpCAjCEHcfk28JULh/r+bPjqhQFI&#13;&#10;NiQxTBCSY1waCpIXHNf9jky5k1quR863ovo2cslWdBw4FFuv3HImljQ/OHgWAWnjMf/QOU850X9N&#13;&#10;bz5gCBYcPScQw0nhpzRp+JONPz9H5cB+WH/+lgAXVRLGiTu/IW7KYmlOS0jiN6VSogYJnJRu/OI6&#13;&#10;qof0Q8bSrTh8+1dPfRFgcGFr5YnzAklsbKuF8Luu3paxt12+5Shgf0KamwakZmH7hRtiHkHYmLHr&#13;&#10;MJr1ThII4jty0swJe1BaNmbtPiypT58+/gOhQ8cgInOCXMfeUJzAM92w15jZiMyeJn9jBBFCEL8J&#13;&#10;n4/fZNiKLegwaDi2f33bU3MISfoOvI7f6tSj31CibTcsOvqF1wSW6XaSyumCC7+ZKKP8j/3l79GO&#13;&#10;yt2mXTKJnrlrP7qPHCeOc5qqtv3yNRRq3tZxyaPiyTHdWiSCEq2/OXkmMIkSQfWKQMaaL5oQbD+I&#13;&#10;Vn2TseTwp5ICqbU0w5dvRp2ovuLApwDA/Wee/CFOf+s+uyy/i5oTMAWPaYfdBg/HmQe/yLF939xG&#13;&#10;z9FT5Bt//uQPTNm6Dw2i+orlOxU8vgN/BypxtUJ7yD00rY8Avfz0eZRs3QX7b96T302bxhKSOqeO&#13;&#10;QOaqjV6qJY8fe/QEXYcOw/yjp/DZLw5M67PTCZENcXWbz8zrCEdxsxaiUa84TNn9CTZfvYEhK9ej&#13;&#10;NK3Qx00WG3V+N6054jJx3lLUiOqF9Ze/9VLx1DqcDWoP33+McgEh0lT20N37mHPkGOr27Iu4+Ysk&#13;&#10;PZD357MdufdYFLHocRNw8pFjVc734O9H84jWg9Kx5sI1AQ1bOTLrkrg0HeV0vw1CNsjYkGTDjhkv&#13;&#10;O26GHyRpepsNR68KSS8DI7NOyQ+YxFzBWNdQdchWjQSEDEA6xkmgAUo8X4DKDXW8UzhiETtDbb7N&#13;&#10;NDkTkhSU/JzwXhWSBIZ86pQkDcqAJIYJSYyjPzuhcOQpSzqO4ZZnQpINSiYE2ZCUFzj93bBVDxOS&#13;&#10;zFokSbV7CSQ95zxnAJKE0cvID4784EmVIYWfzY+er0naZEHSczVKRnAsv/vkeiYfSMoLkMxGsX5h&#13;&#10;qkm5VCTXtCEvSKK5yWlmKfwBPGI7hBEJAkmzR8RgXlYUFmVHYGV2lANJYyIk1o2NdIMwY9Qb2WBj&#13;&#10;AA+NGri9eVKUB0kEpBdB0nqaOxih6XaEJMaWMd0lCEmMjVYoJFEB45IqEoOQNH9IgBg3OOl2UUiL&#13;&#10;bIv6JT9E0df/H5R4+3WU++gDlMuXD61q1cL04cPRPzgYLapUlXS7OiVKioFD9aJFpSaJkJQc3BE9&#13;&#10;W9ZGeN0yiKpbFlF1SiG0ZlGE1SqGgCoF0adZZcxLjsb02BABCUdNKiOQ1LdZOUQ3KC71SepuRyWJ&#13;&#10;sERIGhrcCOP7dcKmyUPwyeJxoiTNS47B+B4OJFFFUkhiml6/xqXQq5HTTLZz+XedVLtSb6Fdqbc8&#13;&#10;SEpuXwPDQ+sLJNG4gUFAElBy4Yipdkk0kGhRHoPbVBYVaXhAfYyNbIWZ/bsJIDHljul2VJJGRbbG&#13;&#10;oA61MbBFFbE371WvFP5BFSkzuK4oSTYkDQ+rieyo2qIeaYzv0QATejbExF6NMKl3Y09Jykmxa+ZB&#13;&#10;D9cVmASMXDhSMDLPNbdNWDIByVnPDUrcN3ug42xnQtLEhK4YGR+C5L7dkZU9Fse/vI1zhCQXDhSS&#13;&#10;TEB4DpDMMO2vCUpu4TvTlajKfPMMOPHVrxg/8SDi+i7DgKjFiI9ahr4hS9Cj6wJEdpiPsNazEd52&#13;&#10;BiLbz0R0u1kIbT8b7dtNwbDxx8Rt7tM7jjrFvkJUXghITIujkkQr8Eu0A38IrNt+DWHhM9Cm2Si0&#13;&#10;bzIGbRuMQvu6o9Gu3mi0qTcWreqNQ6u6E9C63kQ0rzkKLeuORP266Vi54RY+p3veQ+DYXcetThq9&#13;&#10;uqHwyFBIIhgd4/kGKJlhwpQNSRz72I9OyiCbyTJFjil3F/l/cN88Rt9xc1EjvB/aJg9Hy7h0NO+f&#13;&#10;jik7juO4pujxWz8BJm47ivxNuiBsxDQcu/en7NO6mkO3/0BE9mysOnPdMSTgb/KEfYvOokFUAlr3&#13;&#10;z8C6T78VACAg8fsSlsQp7cff0bxfGpaeuCTvrOlqhAz2bzp6+yd0G5SFgg3boX5oX1TtFInKnaNR&#13;&#10;qnUwuiRnS0ogJ9W7rt5CSNoYVOkShQkb9goQchJ+6v5vcl696FgsP3VBJqn7r99H3Yg++LB2MzSM&#13;&#10;6o/yHUMQnT0Fh28+FQWRoER1b/6+z1A7dAAa90rBitNX5e9MYITw8zOw4fwNdEgagSKtAjBqw15R&#13;&#10;0Qg7/Dafus51bO5KKImftRQfNWqLbumjse/mY1FoCEhMueO5Wo9EdYvAwt+Jqkvb2GQEDM5Er3FT&#13;&#10;pBaJk3JO8gmFmSvWSX8qghkn6VSKmFanqXac3KoFOCet0lyWAPunA2RrPruKzKUbBTg5QSfccP+K&#13;&#10;05fledmTi2Py+fnOgxetRbWQ7kics1SaBnNi70DIVbSKG4wqQdFIX7RGlLqVp75EROY4NI6JRb3w&#13;&#10;PmgfNwSrz1yQ6/h7Uf3bfuUHNO2XJEBG6OG347scuv0YARmjUDuyD/pPm4/TT/6Q9zv64Fdkrt6M&#13;&#10;Br0T0H/GAuy6cc95X4Ldxi1onTIEzeMHYeu1m/jMBWxVguJmL5axuU1Y4pLbn/7qNPyNm7MInYaM&#13;&#10;QMS4qZi0/wgOPHwm301d5Rjbrt1C2vL1iJ+zBBP3HMLJZ39635ljMvi9Dz96iqQly9EuJQ2hY8Zj&#13;&#10;wanP5ZzPqMq6QLXi8y+RtWELhixfiUUnT+PTXx0bfsIYz5l84Ag+efjMeU4LWEzliEtPKXS3bXDx&#13;&#10;AxgzXgZBLztuhglfXk1RHpBkw5C93w+OTPOGvOBIQ/sVSaNLQ+WxocZbulBkxvFfnFBIkrDUI15r&#13;&#10;htko1oYkUZQMSDpCwH8JJB3jupV2p+Mx1B5cQyFJwceGIIUkDYUn+zwPmAxVSVPsGKaKlGsy7bPt&#13;&#10;C0mchP8NRSkvSPLgSNPlrMawZq8jP6MGL1xIMtPhvLQ4A15eFApABCKC0ubHTmx6BGx8CGw0j7kg&#13;&#10;5dUqGWGm5dlwZEOSGTYYmftfBZIYplW42MnnUdN2+JkDSfzvCxV8QlLmyBRMHRmHWcO7Y+6ISCyk&#13;&#10;dfaoaKwaFYHVo8OxZmyYAUs5KpGCkONa56hGXg2SKkOukiSgRCBy0+401c5Lx5sYjg0THNgiHG0Y&#13;&#10;HeJGmIRC0taxPZ6DpE3jekpsHt/LS7tTd7s1o6KkvkrT7RakBUu63dy0GAyN6YBGpT8WSCr+1r9Q&#13;&#10;5oN3UDH/x2hdszqmDRuK2NBgdKhTG80qVRQVyYGkwk6fpGIFkBDQDj1a1EJwTac/Eh3tgqsXRkSd&#13;&#10;EgJJPRqVF0iaGR8mSpIaNzjpdmU9JUmNGwhJA1tWQELbyhgSWB9ZMa2wanQC9s4biQ1jBgskTejZ&#13;&#10;GcMDm2AQ0+1aV3VtwMuib6OS6NGgWA4klXxTTBsYhKR2Jd5EQpuqyI5oJNyS1qW6A0odqksMblVJ&#13;&#10;QElrkmxIGhfVGrMGBOSCJDaTZU1SUjtagFeRdELam4uSREiikuSk29VyG8k6kJQVWUtUJCpIDAUk&#13;&#10;BgHpeUjKQyGKb4ZZA5vnUplMKDK3c1SkHMOGnNokbjs9khjecbH/prNdB0wb2Anj4zsjOy4Yg/r1&#13;&#10;QPbIcTjx1Y+5IOkEJ/0Eg3s5YcLSiyBJAYnBSTXVpq/o3EYjh1vAhW+Ba98BX3N5HbjG5TfO9jfX&#13;&#10;nWAD2nOXgFOXgNPXgS9Ys8OGra7pgdQl3XcgiUoSVZjP7gFXmXt7Fzh1AfjsInDmS+D0OeD0Z06w&#13;&#10;Ge2xs06cOAuc4vpJ4JPTwBffAWfvOu8jdt7sf+R+Ay41+F0YhB8FpKPuuglI3H4ZJPFerEuSvk/8&#13;&#10;jvcc4GOTXL7funPfYeqeU1hw5Etsv/pAJu58f62ZoVq37tz3WP3Zd5i+5yz2XH8qIEDXPx7jfbZe&#13;&#10;eoi93/4k22zIyjS/rV/9gEWHzmPp0UvY8/UjgR6qDgQlrhOWCAXrPr8pUCb1OS58iaL0FDh2+xds&#13;&#10;/PxbHL75GCdu/YRjN58IzBz49qEsCV4cg6oVt3dfuYO9Vx/Iu6qt94GbP2HLxVs4fPtnRwUirFEl&#13;&#10;4OTg5mMcvvVE+htxmzVP/N2p5uz/9jE2nbuJHVfvYfvVe847/+JADSHp4PdPse3ybey58RB7bzyR&#13;&#10;789jqgxRVWMqHQFjy+XvcejHn7Hl8g84eu83ASim2ikg0ZGO54rKxG/E45xkfPsjdl393uufRCjh&#13;&#10;pJ8ASJtoKiBSa8QJP691lSP+B0tUJDrccdLJsTnh5YSVNVOEJ6bnuddqfRf3E6JO/+QAlZfuxdTK&#13;&#10;u8/Edv3Y/V/lnXgun0cVNo6hfauoAgpEubVr/N4EJL4v1UexPef5hAJalbvPwCXvyfsROk48/k2e&#13;&#10;l8/DJe3N5R3d91V15czvwGlXOWNPKJ7D5+ZYp3/60zuf4+r7iKpmuMdx+emfzkSdigHXFT4EFNxt&#13;&#10;BRQe13NUkSGYKQyddZ+DwUm/pgbqM/M8nqOpeqpK6TOpiqTwocCikGTDkq7bgKNhA419jr3fDj9V&#13;&#10;yg4bkjSdTSHIrDl6GSTlBUV2+MGUQhIhww+MfMOFobzChiSFLqpGClsMAo7ZLNZUfhSSCEcCSEZP&#13;&#10;JRuU/CDJNnCQcY1Gs36QdJj3NcIEIzP8IElA6RUgSVUHE4hkov1/GZIEjlQVekVIssFEAIl1Q/ed&#13;&#10;sNWdXEqPqwB5SpALOwQfQhCBiGDEMCFpgwVJDPs5vOdx72WrV3a6nR2vAkk2MJlKkh8kKSjlUpNo&#13;&#10;Ae4aBRGSmG43YswQTMmOxcxhMZgzPEJ6JRGSVo4Mx6pRYQJJVJHWjM4BIj9IIvDoUtd1W2uQTCUp&#13;&#10;F1RNCMP68aGeKrVprEaEE65xgwDSaKeZLHsjMd2O5g0MAhO31eVOnO6yHDvzFSMisHhoCOYODsDs&#13;&#10;wSECSZndO6JxmXyukvQayn74Lsp//CFaVq+KKUPTERcWgm6NGqJ19WqiJDEISeU/eg+1Cn+M+K5t&#13;&#10;REkKoqtdreISXSvlEyWJ6XYxDcpKut2cxEhRW/o3q+hZgBOUujcqKaoSU/Bo3KC9ieJbV0RqQD2B&#13;&#10;pNVjErF/wWhsGD8EC1J7+kISryNkMd0uomYhX0hqW/wN6WU0sXdrZEc2QEa3mgJK6Z1qeul2BCWm&#13;&#10;3HE5qFVFD5KGdasnStKMfl09SGJT2Qk9OyIrrIVTk9SmuqQT0pziH8kdK4rPOGmMkERAYhNZptoR&#13;&#10;kliHxDS7cd3re4DEJVUkwhFNG7TfkdYNUdlhOHDjpM6xvsipMcqpOZqTQFWIZg85cKTn6bmiErnm&#13;&#10;Dk46X45pA2uSPHMIqkoD22NaXHtMie2EcXGdMGJAoChJo0ZNwuHPb0ojWTY1Fdc1TvRdQMiVbqaK&#13;&#10;ktUPiHBkriso8V/ruS59k9jw1TVyuPYE+OaRGw+Bqw+Byw+AKw+Ay/fd5QPgEutoXCMITvIFXow6&#13;&#10;ITa51Ua3Up/0CLjw2FGUrj5y7se4wnofHnsAfHUf+OoexM3vmhu813mO6T4/35+gqCYNAkf3gGNG&#13;&#10;EIzMEFh6lBMvgiQxxzAsxdVRUOzG3Z5JhBW+M1USVTbEEMMN7uMYHEtUP47nBseS70RwJVC64xNu&#13;&#10;CCL8LajEUTXjvbitISmMLihp6iSXvB/hQVLVuJ/f201Bu2iEOQ6XhD7atHNd3ovv5ypWAnouTEs9&#13;&#10;EZUq9/1kbKpWPOauX+BEnJDg1rypmsY4y/Hc4ISf3037V8k3ZE0SAY/vQJWDaXdqmuDuExc8TtDd&#13;&#10;dalHopLEddfVj0HQIFxwDE6uxb3uT2cizgl14ZadcOrpH44pg+tspzVJEoQPqktmaM0Sx3VrmLRH&#13;&#10;Ex32GAQ27a/E0BonLqksKWjoZN4MTvb5rHw+whCVKdaueTVariMdr5UaKU7QeS+3/kdhRVUcEwI0&#13;&#10;jVCNKbjtAYcFBBo2UHgg4V7LbcKKAI/7vXQyryGTf/f7cZ3nEToJON6zuc/L4wpSXMqk3x2Tx/S5&#13;&#10;TBhSENXvxm09z06lM9/LVJD0HMaLwOX/i7DvZwfPMb8nw97nB00aNhS9TEGylSS/MIHETpNT6Pk7&#13;&#10;YabZ6fiH3X1ak0TjBsKRNsbVZ7LhygMlQ0UyrcBNJekAQekPN1xYss+Tc430O7tWyYYjDYIVz/Mm&#13;&#10;yAY4eQ1r3Qm1V8dkQZOfuqTAY0PQy8KGJFtBMpUks/5IgMgCJTsVzlR01GBBwcfcr+tbdOme46XU&#13;&#10;qWLkxvpHwIbHTig06TETlBh6X72PB2UuwNkw9FfChiS/8JrTuu53+hubShKDhiHyd0W1lRkUTJH/&#13;&#10;HXgAYPzULIwf1hdzsnpKQ1mxAc+KwIrsMA+S1o5zFCUbkhR0WI9EVzpNu9P9Zig42fsEopiKNy7U&#13;&#10;uZZjjGGqXe50O2loy35No1ij5DaVNVLtCEjcz9gwioYTDkStHR3tQFJGsNsnKQSzBkdieM/OaFI2&#13;&#10;P4q98Q9Rksp9+C4q5PsIjSqUw4QhgzCkd3e0r10LDcqUlpQ76ZNUuCCqFPwYdYrmR1JQB/RpU8+D&#13;&#10;JKbasSaJkEQL8O4Ny2HuoGgxb0jr2sCxAXfNDZhmR0ASI4eGpQSS1K2OahJrksb0bi9KEiFp86QM&#13;&#10;LMnoi6n9AgVMUtrVEFBieh7Bqm+jEujduKQoSWwgS0gSBclNuSMk8V6T+7YXhztCEmuSREVqR/vv&#13;&#10;sm5NUnkMaVMJg9tURGrbKuJsR0iiu93knh3EsIGgNH1AIMb36IARoc0FAJlKSAjsSQtwOkOkB9aQ&#13;&#10;dLuMoOqiJBGStHEsVSSm2RGMVDkiILEWyVGPnCax2hRW098UkkwTBjMISAyua2qdDVLOPgeSzJok&#13;&#10;sw+T3ofrVJKmxrYTSKKSlBUbhEH9egkkmel2Akmc3BuQpKl2dm2OhgKSrnuqEv+VmZN5d6JNmKHy&#13;&#10;8yUNALikMsCUORd2aEGuwX1qmGADmbroKSBRYVAXOknB4+Rfj7kTc1Gb9Dy399F59oaiSnXfUW7k&#13;&#10;HdRswQU//RYKSUfvAkfuO0E40nWJh7mDx/OCJAn3/RT6TMtxblNt4v219stzDnRD1CcXjOTbGJBk&#13;&#10;2rirNbt+D8KKpCu6QKZAkwuS3PupYiU1Om4fIUKLgI4LM6ylMsOELnNcGdO9H8cwx5Y6K4Uk93kE&#13;&#10;FF2wo/LEVESew/2ScuimdBKQPiVQuaGgZC71mAKR9NlyVSA9rkoTIUnS7FxFRwGK+2ngwBC44GSc&#13;&#10;5/0JfHLnCZac/go9Js5GxsrNAiwm8HBJoJFwJ/bPwZJ7XOuXtOks4UPd8DzQ4rjuNaaluAIMYYPK&#13;&#10;DUFDQU1T9FStkufnM/JbuOd4z+gGxzEn/n5Ao8BmQpIHLj4QodfbgMHxNMxv5IU1eZfg+/MbueoP&#13;&#10;IUlTGRUUFFC8+1hQYB5j6LvyW6qSpKmAJvzotr7Ti0Lv+38DjjRsKLIBScOGJHO/DUb/KSTxeF6Q&#13;&#10;ZKs2JuC8DJBMJcqEKjNMNcgM091OQUlgyQI3E5IkDECyIUmBiJCkoc1k+a/8NiTJv/xzsmsoR5p2&#13;&#10;Z8NRLjXpJZCkisOrQNJ/Gv+3IOllQUCScK9TZSpXWp0LSBomJHkKkxF6fxPE/luQpKqSDUW2ikQw&#13;&#10;ek5FygOSqGLyb/QE6/T436zfgXsGJM3K6pEnJGn4pdcpJJkOdTYI2du6z1OZJvC6nHS7vCBpC3sl&#13;&#10;EZbGdseWcQ4cqYoky9HR2DSGFuFOcB8NHVZmRWLJ0BDMSw3GnNRQzBkSjazendG0XAGBpJJvvYay&#13;&#10;H7yDSgXyoUG5MhifmiyQ1LFuHTQsW0Z6JVUvXEQgqWaxQmhQsrBAUt+29RFQo5jYfofXLi7pdqok&#13;&#10;RdUrLZC0ILUHhnSpL3U7/RuVQb+GpQWMNGibzboiAhKVIbUAH9urnRg37F8wBpsmpmNRWm8xgSAk&#13;&#10;DW5fE8ltqglQEZJoAc5+STH1iqBDGcf62wzWJFHFGhnZVOqS2CeJkJTKnkztq0mKnZNy50DSkHaV&#13;&#10;kda+ipg2MN1udHgLTO3dyYMkVZIISay3UotzgSSqSASltICqGBpcw6tHIiAxVEliLRLhiH2RJvZq&#13;&#10;LKH236okOZCkDWMdsMmBJUdhmpPQ1goHpBScbLUpB4Kca7VBrapJcwe2y0m9G9jeSbeL74IJA7tI&#13;&#10;ul1K/94YM2YKzl55IJBEZUGVkxdBklezlEd4QMN/zWfaGmuJ3HVCjjShJci4zm6EAlFS3NDJu0z6&#13;&#10;qSBpuCCmUGE2sFVVxrTtFiWE6/ede0gqnT6bC0sCJJpW59YZmYYLso/1QwYkHb7nBMGIy0/uAYfu&#13;&#10;O3H4QU6YaXim+50JlfK93O8rz8znZCoef4O7bi8lt7Evwc5UzxSEJFwItEO/jzb4VTVH6roMICW4&#13;&#10;miEKE2FI7d25TlWHao4LNFR1RC0yrmNqJYMpg+Zxc5/sd8fjuDq2OS7VJ1WSVAHLFS7caCgECQjp&#13;&#10;uEw3c2uL9DyCkaTPuaAkkKRKnZtqp0qSKk0mJKnyIi5+vJeb+rbu0g00jUtDxurtAgrH+Hfuqj8K&#13;&#10;EJ4KRADgpN+FGBuSPNDg5J8QQEgywwUDU0Wxlxq5wIQpaK7ipPBmPpsAlwEdCnE2RDDsSbieb9/b&#13;&#10;7zkUGmx40Oc370215zQVIu43JvPcZqizmTqfMVQd4pLP6YGRfiM3VJmyocIEQlNRMhU6VZxsSDJB&#13;&#10;zP5m5nvK8/yNsEHIDr/3scM8bl6n1+qz6zOqA50NSbr/ZYBkQ5Sm2x3jkjVtBqC8ivV2XuCkIEOF&#13;&#10;SMNWgMww0+leFva1ci8XjiTVzkib81QkupUakGQ2irVhSVOkzMmuDUQKRWao8iTH1HrcBSfGfoKS&#13;&#10;pmQZ0CQqk6Ucadjw86rhB0keGLmpdiYkmaDkt890nvODJAUWG6ZM1UhrjhSQzLQ6DVNZygVKrpGD&#13;&#10;CUZmeEYSVtgQ5Bd2bZKfimTv+yuQxL8//o0qJNGxVSBpejbGDu2N6cOiMWd4FOaNCMeSEeFYkZ2T&#13;&#10;brd2TJik260dE/KcmiTA5IYqQVJX5G4rPJnn6D5VoHR787hwI9UuJ92OjWS3jIvBVo3xPQWSzFQ7&#13;&#10;E5IIUVxq+h2VpKWZoZg/JARzh4RJut3Ivl3RrHxBB5Le/hfKfvAWqhTKhzqlimH84CSk9+mBbo3r&#13;&#10;o0nFsqhbuiSqFCogUaNoQdQuXgADurZG//YNRUkiJBGOFJJoAU478HkpMViS0QepneshrlklASSC&#13;&#10;EtWknmwmW7e4rMc3LoOBTcoiuUVFsfUWJalnW6wZk4jDiydgx5RhWJLeH9MGBCMroiVSO9dBUrvq&#13;&#10;SG5bBfEtykmvJNqAd69fFB3LMM3u32hZ9J9e2l370m+id5NSyApvLHVJI4IbIKNrbVGRpKFs87IY&#13;&#10;1IJ9kspicKsKSG7JPknlcrnbKSTR4W5GfDAm9O4kzzK4Sz3Et6mGvs0qOJA0qBNfoCqGdKsiqXZZ&#13;&#10;ETRuqOU1jyUgqZJkQhKXhCQ2ks1Jt3PqhQgw2jPJBCQTknK2XwxJJiDNTWwnKXYmJM2Oc4L7Zyd2&#13;&#10;xEwaNwzsKsYNhKTBA/pg3LhpOH/9pxxIooLBOiR3mRck5Zrk25N+c/uxA0gnn7HXiZuCZ8GLQg1V&#13;&#10;DlU6ODkXqLCUHRMIFAA+NSBJ1RRRVKhS8FwFEH0udyxucz/fjVB4lDVGbqqd1h1pDZKnIt1hDUju&#13;&#10;OHg3B5ReBkmiKtlQaSlKhCIzxVHT5QhJGlKXpee77+4HR2aoSmRDkglKCjkMwop3vav8EECo6ogb&#13;&#10;ngINzzVASEOP6/ZF1hax35Dbk4l9hySFz4ATjq0hqpWxzSA4KaypMmSGQhKDUKRqk8KSl2ZnpN0p&#13;&#10;qKlSJvbfqji5kCSg5O5XFz2aHIiK9ZvjIHScf7N0p+LflZsmp5BkApCAkRkWJOl5BCTfcCFCYYaT&#13;&#10;c4UZ7tNJrqoqmp4naXBumIqPHWfd0Em1Ocn3m6j7AYB9nW6bYPQiSNJUOBOSFGp0P93MpImo4XDG&#13;&#10;cxWSeK55b0ISl/rMeQEIn0uVIgUjBSITjvzUNft97TDf1b7/q4b9/c0wj5v3yvWN8zhu7tNn5Xh5&#13;&#10;QZKGDUU2HBGKbEgShcYHkkxQsqFEw1aRTEgSeDHMGexr/2rkBUgMP0BSSPJA6SWQ5AdK3v6/AEmy&#13;&#10;bUGSDUzepJrXWCqSDTgmLL0qONnXP1eL5ANJCkV++2xQsiFFw4YjVX88Rcg2Z7AgSUFJa5U89chw&#13;&#10;w/ODMxuO/iokqeV3Xtbf9n5Ns1NA8hRD67em052m3B3n/ye6mRGEpEmzRmNMRi9MyYjA7GGRmDs8&#13;&#10;DIuHR2B5VhhWjgz1IIlhKklmXZLnRmfAkNQWGfbgqjLZtuEmJG0ZHyGgxOD6lvFRElvHd8e2CT2w&#13;&#10;jUtZ7+VBkpo3cF0VJE25k/qkbKcmiUrSgrRQzEsLx7z07hjdP8CBpH/nQFLlgh+jVokiGJeSiGED&#13;&#10;+iCkRRO0qFoR9cqUQo1iRVC5YH5Jt6tR5GP06dhcICm4dkkBIjPdjkoSwYmQtHxYfwGJ2KYVMaBB&#13;&#10;acQ2dNQkgaQ6xdCnfknENyqNgY3LILl5BSS3rowhXepidPd2WDc6EUeXTsKeGdlYnhnnQVJa13pI&#13;&#10;7lANKe2rYmDL8gJKVJKi6xYWSGpb8nWBJKbatS7+uqhL3RsUw6ioZhgT0wwjwxpjaLc6HiRRQWIQ&#13;&#10;kmTZshwGtSov6XiZXet6ShKtv21ISu1aHwPbVhdIYvwjtWtlpAdWk3Cc7ehyV0MAaWyPht5yfK/G&#13;&#10;mNC7CSb0bobxvZpiUq9mmNKnhaEi5ZgsqNGCsy+nJslMscuJ3EqRXmuOY0JWLkCiejSgFWbFtsac&#13;&#10;gR08SKKSNHlgV7EAT43ti4kTZ+Li97+KBTgnywJB93KgSCfwDM/IwQeS7Ik/QxQnAgKVpJ+cpman&#13;&#10;mH7nA0kKOAoDnOhruplpSS4pZFZvJoEf4zkFprSHk6tUeSlsBCJ9ble5ETAk0LAWy61J4rYCkg1J&#13;&#10;n7igxKUGt01AYmhKnoKSKlMa+o00bBj1gNR9bxt+cilJCpoGKMk+whHhxgVGU5FS4GJ6oh/kMBRY&#13;&#10;tQ5KIMk1LyDsEIQ8CGLPKjc8JclVjlQd0pAaIxc8PAhx+xN5aX0uBCmcqNKkkKSg40GPAUiiJllK&#13;&#10;kp16Z0OSea2E1iq591dQ020BMzONjv9B4j11n3tc0+ZMALJDj5npdCYYEab8xuFSoYcTdm8CTlgw&#13;&#10;GtjakGQqTwJGxiRcIcmc2JuTcO88Q42xg2PK9cY4NizY4+m9zxCK+C+grqWzbnv7XcMBLrWJqDYS&#13;&#10;JTipgmRP+rktQOkDLHo+9yvw+NUn8RvrOQpINgDZ97bvo9/Ofnc7dBw77DHt+77oHPM83bafX8/h&#13;&#10;Up/VDBuS7FBIEhgygtu6j3CkSxuS7F5FXi8jBR83vJogH7B5Edxo2JBlhtYwCQzlAV02HNmQpP+i&#13;&#10;bxo3+EVekGSHHyjlgiTdZ6gKdigscYKtcJNXyh0n46pemAqGfZ7dBylPw4ZXCD3fBCetPbLNGeya&#13;&#10;JBuaTBXJBCXPvIFw5Bo1qGqky833ndhCkwg62BkQRPMIhg1HdthglBck2XDkpyQROr36MuP35rqt&#13;&#10;HJqW4MfclhMKSdPmTcTYoX0xJT3Kg6RFw8KxfHgoVhGSxLAh3I3ckGQCkUKQKkI5oJMDRFsnRGPb&#13;&#10;xBhsmxiFrRMi5RiXuq7XsT8Sw4Qkxo6JhKRoWaeytHFcd2wa3wObJ/R01l1AWpcdgbVZ4Y5xQ1YE&#13;&#10;lg8Pl5qkhelhnpI0NjYILcoVRNHX/oFS77yGch++jcoFPpJ0ujHJcRiZ0B9hrZujZfXKkoJXp1QJ&#13;&#10;VCpcQECqTomCAkmabhdZ17H/9pSkKgURUK2wpNutzo7HkG4NREmKa1QWcQ3KCCwRjvrVK4n+9UsJ&#13;&#10;JCU2Lec0daV6E9AAo2LayrXHlkzEnulZWM5+Vi4kEaJoFZ7ctrKnJDHlLqpOIXQu95YoR62K/Uvq&#13;&#10;k1oXf00gKaZ+UUm3Y6+krJCGyAyo67nbSYpdm0pIblEaKa3KCiCltq2EoV1qY0RgA6lJmtidgksI&#13;&#10;5iSFY1psIMb36ojh4S2QQgBsXRW9m5ZHD6cmyUmzYy0SU+0UkkZG1ZV0O/ZI4pKgNK5nI4zt0Rjj&#13;&#10;ejbBxJ5NMbl3Tk2SZ6Ag5go5vY38IMmMvCDJDAUm51hOmErS7Pj2EtNjO2JqXGdMiu+CUXFhAklT&#13;&#10;p8zBpZs5kKQqhk7MNUxIklQ8Y3KfV4ipgAsex544KUiEBS/dTRURS4li+htD7qvpaQZEeEDlQpI+&#13;&#10;nz63B2quKnP2nhN8dtYWHefz8X4uICkkEZ4UkEwnOxuSVEFSOGLYNUmqJCkkmUYOJiR5MGlAIEOf&#13;&#10;X5v7KiSZSpE21dVQRc4Lfh8Xcni+d60PJJmglCtlTo0dXOMISYtzQ4GHCpGoRAYo8Vpeo6GgZKbS&#13;&#10;Se2PodQo7KgipNueiqXGE4QVpotZKpIHR1rv5Bo4mOl2qj5Jmp2Ck5tuZ4ZCljyHGwQkrUnic3Mc&#13;&#10;NXeggkQoIYwQlKROyIIkO7XNL/KCJAEl6xyFH5mou7VDpiql+zylwwAkTY3juqnSmKCik2edVHvH&#13;&#10;rcmyHyzJ5FuhzJiIm6qLPa55by61741Cmx8kmT11dL8ChjnpVwhQSLKBgdfoM9o1RwxVk0zIst/D&#13;&#10;fh9zn30v+7i5P6/j5lgmyOi6fZ39jn5jmL+Lfb6u24BkNoH1C1WMFI5UMTK3j9IQwQ0zxY7BegqG&#13;&#10;7RbnpdCxvsiAJT+IeREkKUTl5a6nqXzmuJq6Z0OSX8qdCUm2amTHqwLSyyAp18TZB45yhVufpICU&#13;&#10;V32SDUk6SVfV6K9AkgcOBhA9BxXW/h1cGoBk23kzTDOFXMYNBihtoRLl1iSp0mSCkapFdMyT7Xtu&#13;&#10;GJCkUKSA9J9A0otS7P4KJOnvnhck8bfm3+1J9795dwDMWDAZ4zL7YfrQGAeSMkOxeGgYlg0LwYqs&#13;&#10;YKweFSKg5ESwpNxprBsTkiu1ToHJTpvT4wI8E6I9KLIhyUyzU1ASWBoXI7F9Qgy2jHVNHMZGY8PY&#13;&#10;GAkCEpdSh0QFKSsca0aE5YIkKkmEpFkpwdInaXx8CFpXLCJKUpn3Xkf5j94Re29CUlZ8X4wdFI+I&#13;&#10;ti0FkuqXLe2k3BUtJCl5TLfr2a4JYjs2FiUpun4ZD5K4JCAx5iTTQCIJQ4ObSMPVhMblEU9IqldK&#13;&#10;QEmUpfqlkdCoDJKblkdK84pIa1cdmd0aYGRUa6wYPgBHF0/AnmkjBZJmxIUiO7IFBneuKVbhCa0q&#13;&#10;CCQxmG5HJalrhXc8SKKixNQ7QlJ0vSLIjmiCUVFNMDyoPoYF1kNG51pI61gDabQdb1NJAGlwayfV&#13;&#10;LkdJqoPskKYY34OlOqEeJFFJGhHREoM618WAVlXQq0k5iX8wzY4qEuFIU+00FJQcJampBAGJy4l9&#13;&#10;WmJSX0dJyqtPUq5+R64FuA1LhCMHeLj9vJKUG5AcG3DnuKMqzYlvK5A0K66dxIy4Tpge3wWT4rth&#13;&#10;ZGwohvTvgxnT5+Pid7/gqzsOJElqlxui2rhAoxDiqUmGNbZChRocMFhPIyoN9xvObwQlgoiXMue6&#13;&#10;k0nt0hMHqDx4yQPY1EHPC+MZc0GSCyBa46MgJGYKFnjJMTVacJ+fcETI8YMkrUl6kXGDmDcYvZRs&#13;&#10;WDKf04NBDReSqD6JyYORaqjhwZEJTCYMUUXh93X3a22SKkqqsCk00VSDoWYLqhARbNRxzoMeo3ZI&#13;&#10;AUnDU5JcZYfqj1lrZCoyZv0PU9M0+H/qXnqckQKnSpMqPWZ4+xWeXUdEdbd7DpJcdcwOTb1T6JJn&#13;&#10;d931POMG955S52Sm1vF5XetwVXJMuLGh6K8E7yPQZXwncd/TlDvzXMKQ+0x6nZdqx8m0kcJmA47A&#13;&#10;is9EXffbk2ZdN89VKBOnvDzMH2xwUBjSUPBR+LEhSRULMx3MfG55TwOQdGne0wx9LhuQzO1c0Gnc&#13;&#10;w/42fvBofh8zFE5soFGAMY9rmOCpYY6X17v63dO8j99xcwzz3Ww40jBVJC+lzkyvIxhRKXJDoUjD&#13;&#10;q+dxlRgTlBh+Ck8uoOHSB47sUCiyIYmOYLbRgw1hsm0AkglKJvR4gGdAjq08mcc0bY6hDWK95rGG&#13;&#10;hbhOlA8w9cqdOHtjuCBk16rYilJekKTrksr1AkjSeK4fkht+kGSGCRuiIhk1OnKOqRoZ/Ye23cux&#13;&#10;AWeY49iQZIemy3lpdGYoEBlwZEJSXoDkt0+Az4AiG5JepiIJJLnf8O9AEoPbhKQT8t+9P/Ejm58v&#13;&#10;nILxw/oLJM3KjBBIWpIZnguS1o4KlSAkmaBESDJBKae/UYhnvODZeBN8xkQI5Gwdx2U4No8Jc9ZV&#13;&#10;cfKpRVIgIiRRRdo02jFy4D462K11m8dyXd3t1o+MdEApO9JLt2NNEiFp5qAgcbebnBSBDtVKovjr&#13;&#10;DiRV+PAdVPj4XdQsVgAZfbtj4pAkRLZrJZBEQKpVohiqFC2A6sXyo0aRDxHZog6SAloiokE5gSQ1&#13;&#10;bmDKXVCNouhWtRBmJoRjw9hkDA9rjkFtayKxSQUMbFjWgaR6pQSQ/CBpaFc6ZrfAssx+OLJoPPZO&#13;&#10;HyWQNHNgCEbHtEZql1qiJDHVjqE1SYSkgErviYJEOGJwnZAUWaeQpyQRkqgk0QKcIJTams1kyyG1&#13;&#10;TXkMaWvWJFUVNYk1SZN6d8TcxFDMTQ7D9LgATO7XGSOj2+SCpJjGZRxIoprEVDtafksD2UhHUSIk&#13;&#10;Oel2jTGhRxMBpBxIai6QZPZJ8hrDxjX1gmBEQDK3Zye0kNCaI7UO11olM70ux7BBLcVzXO68lDtC&#13;&#10;Vlw7zI7viFkJnTAzoRsmx3VDVv9ggaRZMxfiq+vPckES61UUksywQUlgyOghxDjmBo95QOXW5LBm&#13;&#10;Q2pz1P1OLabV4MGFJKnbcWFFa3IYJgQJNOg4ChCmCsNzeC+uGwoTx9bUN1W8NK1N76vvSTDyU5IU&#13;&#10;kGwbcD9AyguS5P5u2JCkKpKkG6qipO9nqUcKSRJqsuDCkJmSqPtNJcoGJDbm1ea8mkYnNUQuNImV&#13;&#10;t2vGYNYbEYwu26Dk2narsiMKkAFIZtqapxhRuTEm9Z7CZABLLmAyz3HVHdnvqkMMU0kyFSVpQGuc&#13;&#10;J8qTOu3xPY20Pw/yXDVJVDD3Ofjc4oLnghKXtFylwnOWoGcoQ4QXU1WyISiv0HMJRBoe+Lj35T6e&#13;&#10;J/ChCpN9jQsrPKY1TQo3NjDohDqvSbQNBjYEmDBhApIfJHmTb60/MpQkUyUSNUnVDB434MgGJPM5&#13;&#10;9V66NOHABAK/Z7UBSfeZAGF+M4WIF8GbHX5AwngRJOnz28Bm7je/gf072eP43ccEMP1W5jjm+3m/&#13;&#10;ixtmap2pGikgHSZsKCz9npNex6WpwigkqaqkaXc28OQCmhfUNJkwdZTpSD6ueUzd1P2qOJnKlKcs&#13;&#10;+YQJSQJ0PkqTva2QpCqQABLfPw9IMtUjAtInFiTZk2cbkPKCJFWGuC5qEwHsb0CSGYSkvEDC3CZU&#13;&#10;KDh4sESocJey7vYf8pq1uk1k5VxXeTHT9RSYtL7J22c/C8dx4UiD24QjjbwgyW+flzro0zjWVJEU&#13;&#10;kuQb+kCSXePF766pkn6qokLSXv6eVJN+cv7GT7j/jb1NSFoyzYMkKknzhoVh6bAwrBjhpNuxFmn9&#13;&#10;mHCsG826pBzjBjVoMINwtH5UsATXCTpUj1QRIuAQkhSQFJJUTSIg+cGVgNK4SA+SxOlunKMisR8S&#13;&#10;IUkUJReSPFBym8vS3Y5q0qKMUIEkKknTB8egc81SKPHvf6DsO/9Gufff8iAptWckJqUlI6p9a7Sq&#13;&#10;UUUgiTVJYuxQughqF8+H8Ga1kBLcRiApog7VpNICSFKbVKu4QNK0uBCBJDE4aF8bg5pXRlKTCjlq&#13;&#10;Ur1SiG9QSiApqUk5pLasjPT2NRxICm2OZRl9cWThROyZMQrLMgZIY1qFJNYkEZCoJrEeqV/jkgJJ&#13;&#10;gZXfFzDS6Fj2bYGk8FoFREkaE9PCUZG61hZnuyHtqgokJTUrg6Tmpbx0u5TWFeR4epdayAppJErS&#13;&#10;nCQqSaECSVP6d5GUQKbb9W9Z2Um3a1oO/0gLrIG0oGoYFl4bwyMMOIqsLzEmqgHGRDXCuKjGGN+9&#13;&#10;qcASQ9Lt+jTFpH5NMTW2GabHt5BwFCPCUFPMjG/yXEwf2AQzEppiZmIzzHABymw0m7teKbdduJme&#13;&#10;p4AkNUqxbTErroNAEmNaXGdM6N8Zw/oEIbVfXweSvvtZegdxwkxAYGG/WGJbaodXJ2OmrtH1zQWj&#13;&#10;o4QHwgKhgTCiyo2bxqbOcQoF0kvJdbEzoUdA4QXuelyXFD0fkBNgUjhy3eT0+U0wsSHluW1DXbLT&#13;&#10;7vwswL1eSVaaHd9Zn8N0zWPI2GrmwPdxVTRNv/MUNT+IcuuNTFBSCPIgSeHJCq1pMiGJYTrUiYpk&#13;&#10;rKs5gwCSkZKn6XU2IPEaqk82iHBbFSQNE0hyqUMKAu7/yXvnuuYJEgZsaSiYKfR4aXTc7wbPsRUk&#13;&#10;71wFINfunPapOgbrsRiSbmhAHhUkaRzL9AaO7RoviBsdFSe641FVMaDGBJ1c0GMpRxom8FA9smFK&#13;&#10;4cgPxASajJBjRm2STqztibEJNAxzYm9OrDlp5rampHFdwcJvPAUNc+KtoKSwdIrAaShHCiA6GVdY&#13;&#10;0v0cj+t+E3/zuU3g0We2lSMN08nOHFOhSMdmA1OOyX00ktCmplzakGR/Ozvs38C8r16v39GGJPO4&#13;&#10;+d4a5m9gX2ve276HOb7+Vqry2UqSZ85g9BtSyFDAYLCPi+dA5x5XCDJT7eyaJC/ctDuzX1GuyAOQ&#13;&#10;9P6mQ15ezWy5n6Yg5j5vTE3384EeDQUxO7j/MC2+TVMGhSPDHW+/ka6nKpL0TnqaE4d1+VNuy3A7&#13;&#10;Dc+eUKvioGCkkOQ1pnXViv2EI8MwQNPw7Em8qB+WEUEu6DFggRBi7jOv22Nsm9fkFbse5FxnjifH&#13;&#10;zfQ+Q5WiGmWCF8NM4xPYcZ/TDPve9jH7Xe33Np/PhiI75LsSSN0wAZZ/W/q3oKFg7ClJ7v6j/EfK&#13;&#10;34FbAKYsmILRmX2lmezszDDMGxqERUMDsGx4IFaOonIU6gAS1aTRwVg3Jhjrx1ItCsbGMQShUA9u&#13;&#10;TBVJa5I09Y77zBQ8s25JIUn32ec4kBXunuOk31FNIghpHZKA0ZhIrB0VjjUjw7Ca7nwjwrFyeBhW&#13;&#10;Do9wG8qGYXpSV0xLCsa0QVHoUqMUyrz1Pyj/3huiJFXK/6G418WHB2NqZhp6dG6P1jWrok6J4qhd&#13;&#10;vJgcq1W8IOqWLITgRjWQFNgGoXXKIrJOGUTWLokw1+UupHYxdK1WEJNig7Bx3CCMjGiDwW1rYUjr&#13;&#10;6hjUrIJAkRkEpEHNaJxAJaeapNuNjWmHJWm9cXzJFOyalo2lGQMk3W5sTBtkBtTD4A7VkdSmEhJa&#13;&#10;l8PAVmUl5Y4W4N0qvuspSWwsS0DqVO4thNbIh8zgBhgV3gTDA+qJikSbbwIRHe0ISQlNSol5Q1IL&#13;&#10;J9holpA0PKgBJvRsL4A0NzkCsxLDMDU2UMwlUrs1QP9WFdGzSWmJf6QGVgcjM6yWA0qukjQqop7E&#13;&#10;2MhGEuOjm2BCjANJBCS629HZjpA0ZUBTTItrLrA0I86BI0LS7ASqR40wM74xZg3kPgKSRlMBJoUn&#13;&#10;gSQXlHJbgDuQNDfRccJ7DpIS2kl/JAeQOmNmrFOXNHFANwzvG4z02AGYO3e5Y9xwPweSxOXOMA7Q&#13;&#10;dDpNQ9MwIYmAdJjubobDG0GJwGTCkmeawMm9awlug46pWtmAZIKSLs1rJFyYsGHor4bCiKbHKSh5&#13;&#10;ypFrAW4qS2b6nWnYIOE65+k2VTVR2FyFSe+pECj3NtwETUAyv9vfhSRNr1MVyaxFUkhSUFJIymXz&#13;&#10;7R43DRsYPCZ2426oSqNpb3mmzxmGCX6QxDokPZ/NXU1QsoEr13gaainO44bK9Vy4z3eBPYVcYwcd&#13;&#10;U55dUw7dY1SSJNWOcMSJPSfJ7pKQxH2EJ01/exEg5QVJtirE8AMkSadz1z0Lb1WWjBCI0uPW5Fkn&#13;&#10;ygoSpnqik20TEBg8TnMDvcaeiJvjaphjmUqMqVaYaXcmIEmqHVUnYwxd2vczn9Oe/Ou7KQgp5DH4&#13;&#10;Pl6DXQtkFBYUgMwQwwn32TRsSLKhxPzm9vObz+p3rr6DfY397q8CSfpMfs+mY9m/k6kgaardX4Uk&#13;&#10;P6BROPJgSWuSFHZcVUZBxVRpZL8PIJn3NwFGVCMbnJiq5MZxQ3WyIcm8vw1ILwoCkglJhCDWkqg7&#13;&#10;GZf73G2tMTEnxkc0XECyIckGIz1H4YfjyYTaSrlTSFKFy1OmDAvxV4EkG3T89vkdI+yYwGODSS44&#13;&#10;cmP3w5zQbft+pgpFSLLDTOETmLIAKS9Q0rDfyW+fvqsNRH4h39iAJNZ97XVTKfn78LfWvwNCMlVF&#13;&#10;U0k6+MTZz78P/jfoewCT50/GqKF9MH1olAtJAVicGYjlIwJcSAp2wSMEa0YFCSQRkGxIslPtTCDS&#13;&#10;0P5Hz0OQEwpKJlSZ21x3xg/H+pHhYtAgjWNHOsBEOFqVFYKVI4LdCMWKYaFYNjRUapIWpYVgysBO&#13;&#10;kjk1NTkS3WqVQYW3/w8qvPsGKn70Lqrkd4wb+gZ2wYwRQ9G7Wye0q1NDGsoyeKxW0QLSTDagflUM&#13;&#10;Cm6HsLrlBJIiaAVezalJUkga368b1owciOzw1khtVxuprapJSh2hKLFxWQ+SEhuXQVKzchjUgu52&#13;&#10;lZDRuS5GRrTCosE9BJL2zx6LlcMTMWtgOMZEt0ZapzpIbF3RqUdqWUYgKa6F0yfJhCStSSIkUUka&#13;&#10;EdYYYyKbIyuogUDS0E7VRTFiPZIoSc3KiLsdwSmxlZNuR8WJ103u20HqkeYNihRImjIgQJQkQtKA&#13;&#10;1pXQp3k59G5WFv8YElAdDEKSgFJoDalNGkVQiqyDsdENJcbFUEFqJoAkQRXJgySnFknqkVxImh3f&#13;&#10;VGJWfGPMdgHJDALStPjGmBHXOBckaQ3T34GkWXGdBJKmDeiACf27YkS/EAzp308g6cKt33DeUJII&#13;&#10;SR6cuMDk1enceTVIknQzNxSSVEnRCb+qRjYgPQc9PpCkz8RQUFIFSCHChp6XhdnwVe26PaAxapZM&#13;&#10;xchUkuzQtDpvTHXOc/dJ6p0LSgwqSaaKZoKggpC5T9/bTr/TlDo7Jc9Mt2OogqTpds8ZN+QBSR4s&#13;&#10;PXJCQclUnLxeTqYLodsc9jNX1VF48YMU22CB62Ly4MKKritoeal2Vo1SLhCzQvd7KpbxTKokmWqV&#13;&#10;PqsHS3pvtwaJEET4OP2LoyZRQVIzB4EWo9mqNoB91TBVIjvyOkcc8QxIovrEMA0cxMTBmrzbk21z&#13;&#10;Im5CAo+bkMHzOJ45abcn4wydZOcFRx4MuUqFB0wmPLnPwXVTfdL34H578m9O/P322c9rQpK8mw/U&#13;&#10;cZvPaI5lfksTzvQeNnzkdX89l8u8vql+e9Om3L5en1mfwR7Lfg4N+9v5vb98fzvFThux2kYNPsCi&#13;&#10;gOTXl8hOcfNCIciCFHsfFaY8VSbjGhuQFIb8FCazfskex4agvILApdDFUMAya5lM0wfb/IHgIhD2&#13;&#10;c07YYKTKlJ/hg5eu56bd2el2dkqXWk2bgMTQ8zUISjYgKaDouoKUHzjYYZ9jh3kO1wlWCkoKWhoK&#13;&#10;UzvvO7GDUHQ3JzxQctcFpiwgyguS7Ofntn3cfk8biPwA01OSjJRGgpL+PqaKpJC0j2l5/C3dxsFM&#13;&#10;xeRx/mPdTVqAL8gNSfMzA7FkWBBWZAW6pg3PQxLhyIncKpK5NENhx962Y/ukaFGW9DzuUzVKt51U&#13;&#10;vjCsGxmCtVmh2DAqwgUmqkehEgQlZz0cq7LCsDwzRNztFqQGYWpCZ0xLCMLM1O4IrFMO5d78H1R8&#13;&#10;701Uyf8BahQugNoliiCmQxvMGTkcA4K7oWO9WmhUrqw0la1ZpCCqF/oYNQp+iC51KmFwaAeE1yuP&#13;&#10;yNqlEV69GCJdK/DgWkURUKMwJg4IxKbxKRgb0wFD2tdBcovKGNSioqhJNiQlNi2LIW2qYFCbyh4k&#13;&#10;LRgUgxNLp+KTeRMEkphuRyWJ6XiD2lVBQovyGNiijIBSbPNS0ieJxg0KR7QBV0iikjQirJHUJbFP&#13;&#10;ElPpbEhSC/CU1pWQ1Kric5A0KyEUs5PCMTMhFJP6dUV2dEukdK2D2DaV0bdFeQElB5ICq7qQVAOZ&#13;&#10;IdU9SBodVdcFpEaSaucBkmsHTlCa2LcJJvd3zBoEblQRimsiQUBSSKKilBNNBJBsSLJVpBel2zGm&#13;&#10;x7XG9DhNt3OUJELS+H5dJN1uUN++HiSdc5UkTrq1JklgxIUVP0g6ZoASIUlBSVLu3J5DfpCkaoin&#13;&#10;iuQRNiCZ0MQwn0efVZWXvwNJeYUJSKaSZMKSWXNkQpKm0UkqnYa7T/sncclxVWET+HGXNiCawGSq&#13;&#10;SApD3Cc9oXxSEXW/Bi3Y1YZdXO6MXklc5gVJ3nkvgCRClx8kKSgJLPmluhl1Q+pOx2/FdYUUnqtg&#13;&#10;46ciPVejpKBkhuuul+u4qRZxXCo46qTH9Dp3qcqYqEgGyInCw4mkuzQBhmHWJgmk+MCQXyjkeG5x&#13;&#10;RthgZEOSWocrJKmNtalKmJN6hj0RNyfkJhDpRFsn3tpoVce2r9dzTTAyJ9smJOkxUyky0+4YhCKd&#13;&#10;/POe3Oc3yddt8znM/fYxDbNxLMc3VRRCGWtX9Hp5PhfSeK1CpDm2fjv7+9uh55vn6vXmOBr6nOb3&#13;&#10;1zF0TP1d9Vrz78B8Z/MZ9DobksywIckDJAuSJHyatGrkus5VnuxtL1z4McMGI79jeYVCkgky3LYN&#13;&#10;HWwnPFO1YpipdPZYuQBMQclM4XPHMw0qGKaJhUKPrVip4mMrR1p/9BwcubVMZm2SCTqaVmcrSGZt&#13;&#10;koQFWDYk+U38TZCw99nxouv94MKEIvYUMrdNpUnVpufqm1yFydtnAY6Ckr3ffB59FvP4qwCSXmue&#13;&#10;L/sNQNLwQNZIu5S0SFdFktQ8TctzFSemfhOSJi900u1mZEa/FJKYbsdUO6pHfpBkrpuwpFBkqkwK&#13;&#10;QKb1typJfpDEaxSgWKckoJQd5kESg8+psW60U6vEmiWm3C3NDMbCIcGYmdQV0xODMS+tF0LqVUDZ&#13;&#10;N/4Xyr/zOqrl+wDVC+VHnZJFpT/SvNFZiA8LQucGdQSS6pUqKRBVtcCHAkmdalVAemQXUZIiapXy&#13;&#10;IInmDYE1CntK0vYp6Zjcp5soSUnNK+WCpIENS8syqUlZASVCUnLLCkjvVAejw1thXlIUji+ejANz&#13;&#10;xmFJeiymx4ZIbVBWcBOkda4pIENIooo0oFlJ9G5cUiBJDRto/82aJEJS14rvYmhQPalLYo8kQlZq&#13;&#10;hyoeJBGQEpuWdhrKtqksoTVJI4IbYnzPNuJqN2NgCKazT1KfzsiKauFBUr+WFRxIYj2S1CSFOirS&#13;&#10;8JDqGBlRSyBpDO2/oxoIKI3v3thJs+vVTCBJ+ib1aSyQRDVJeyLNjm8uoZAkoBTfFHMSmjqwxNQ7&#13;&#10;N5iK56TjGZBkBM0d5iS29IweJFxwUse76fGtBJQISVSSZgxoh6n922Nc387I7B2IlH79MG/hKly6&#13;&#10;/YcHSTIJ5+TcrQcyQ6FEwYRLghLDhCQFJVWYGGrmYIbWHOlk357UKyj5QRK3ef+jt4FjP7qqkpsa&#13;&#10;qOlpNuz83bCNF2wgIuDYKXm6j9ebqpkoRdoc13Ve41IVNnGuM8wqvPoh9/vod9Lvpvt0vx9Yqbsf&#13;&#10;g7+r/LZ3gTN0ILyXA0p2Q1kbkpiSJ6l5rwhJJhh5qZU+obVDdnj1aa4y6EGUDyR5gORCkvZcMgHI&#13;&#10;q2Uy9j93jjHuV4QZN7VP1S8Gn4n7uU9UKVdNYs0RU9kkRY71SBzLTW8TNzpXTWKTV1FwLItvbRKb&#13;&#10;FyCZk1mZZOcBSva45lh6rU7S7UmvTvLte/nFJfe4CRIMTqjNtDU7zIm3PSE3gU3AwzpXn1vXTWBT&#13;&#10;dUnH0Pcx72O+t+43wcQMU6HhtkKBQpIAgrvUsfT7cVvvZ0OJht/3MJ/JBCF9bvM7mN/8ZeOa76/P&#13;&#10;o9/9RWF+R76n+U0VaKUOyQ9uTEByIckPhqTu54+cUAix93vX+EBQLiVJey5ZSo8Z5n4FG01/Y4ji&#13;&#10;Y9Ui2UqSqThp2GOZoOQpSD/nhB5X0DFD6k6sBrFm2EYMnCQz9Li37aoMz4V7jqbLKfzY5ylUmeYN&#13;&#10;auCgoaBkT/x18m9v2/v8wjaBsI+baX46rrlOUDJhSbd1nx84qdIk6xbcKCiZ++z3MPfnFfZ76HU6&#13;&#10;vt7DO2Z9B35nAVnj99F6JFWRGAf4N8i/RWY1/AZ850LSqGF9MX1Ybkhiut2qkXS3C5I0trXZwV5N&#13;&#10;kg1CdjqcmjfoMQ01dLD36/XmuglTuj8HlqIk5Y6QpIBEWGLdFOunWJtESKLzndYmse8T0+0ISUy3&#13;&#10;mzukJ8IbVkb5t/43yr71Giq89xYq5/sQdYoXQZeGdTF/TDYSI0PRrXF9NKlQHnVLlkD1QgVRo0A+&#13;&#10;1C70MbrWqohh0QEIdyEpqpZTk0TzBk23G9mjA3ZOGypwk9qhDpKaV3BS6ppXkOaxAxuWclLtXEhK&#13;&#10;bV05FyTNTYwUSKKStIzudvFhAknDAho6jWSbl0N889ICSVSS+jQpJel2VJJYi6R1SV0qvIPO5d/G&#13;&#10;kIDaoiRRHRrMZrTtKkk/JBo3aF2SQlJq2ypIbV8dGV3riHHDuB6tBZKoIs1ICMKk/p1FSRrcra6n&#13;&#10;JPVqyj5JQdUwJLCyAJIDSdU8SKKSxLokghLVJK1FYiggKSTR4U5AKZaA1ExAac7AZpgxoJGAEiFJ&#13;&#10;Q2Fppluv5NQs5TjhmWYOCkkeOFmQNCuxLWZQVYrrgJmxHQWSpgzoKEpSZp8QDO7fHwsWr8GVO8D5&#13;&#10;B06KlEy6XdtsE0y4btck2Wl3JhBpLZKaOpiQpAqUjm9P9O0w4ch8HlGzfnSC657hgabevSRMhcg+&#13;&#10;ZoYoPT7hB0kmKNmQpKGgJOeosQXfi89NOKKaZ9QXUQFSuFE7b4Z+B/2GNlDqUlQjQ0VSWDIByVSS&#13;&#10;NASQCELa94g1Ro+c8wScDEhiqMrE4HiEHxuIFBTNlMu8IEnBSs5zlZtc6XCu6qPhpe+54GLuk3BB&#13;&#10;yQQhv3XZpsseTRpoksDUOBeSLnPy6NY2MQS8aMpAOGF6nQtGNHHgPqnToXkDn8VQkAhKCjFi7sCl&#13;&#10;G6+qJIla5HM+x9N6KAnDjlzH0UmuHZwImxNknZB7k3TjnvocPKapezo51z5M5qRfJ+q635y06+Te&#13;&#10;PE8n5tzWCbo+x0UX0vh9zWeVe7vnmu9kQpEe437zmAKBrpvQof2k7J5SCg2nXPWQx1jDovfSd9TQ&#13;&#10;ezBMCNHxzNBnMaHHPKbvktf1fvVQft/BfB/7GhOEzLow7mf9EeHoBAHGxybbtvo2a4RMZchOacul&#13;&#10;uhhwoufbSpCmq3nwo+521jm5QMoHkmz1xwYgfQ77Of0AiaYMGh4wPcsJr56IYZxvKkGqDqlKoMGU&#13;&#10;Kr/YS4jx2VbjBRt+dCydjEsK3WNg3+Pnr+G6d1zrZQzXNVNNsuGFYe63I6/jtmuefZ6tgJnjybmW&#13;&#10;ovQiQDJByUvN81G7XqQI5bXfL2xoMiEpl5LkQhJd+8TBz3h3BVpNnfRqzBhM2SRsE8B/dv57oJA0&#13;&#10;ZkR/zBgegznDwgWSWJO0bHg3UZNWZgc4gJQdjNUjA7F2dNALQYjH1o0MygVEClW6nlfY4GQDlI6j&#13;&#10;StKaESEeKNHIgWoXIYmA5Jk3ZNG4wUm5Y7rdrORumBIfIEpSVJNqUpNU7u1/o+L7b3uQ1Kl+bSwc&#13;&#10;Nwop3SMR2LShQFK9kiVQq1AhD5I61yiPrB7BCK1dBuE1SyKmTmlRkmjcEFa3hEDS8Kg22D1jGGYn&#13;&#10;RDjudi0rIaVlRYGkhCZUkhxIYiQ0Ko30dtUEUIZ1rieQNCchAscXT8ThBZOwakSCbI/r3lbS7dhI&#13;&#10;NrFlBSS1Li81SVSSejYsLkqSOtuxVxJhiZDESOlSA9lRTZHWrTaGdKqBQW0rYnD7yo6TnWsDLil3&#13;&#10;rSs5alK7ahjapQ5GhjXBhF5kh0CpR5qZGCyQNDKmFVID6gkkUUUSSEoPZJ+kKhjBWqQwJ0ZFMt2u&#13;&#10;NkZHOXVJhKVx3ekG0UhUJEKSCUdT+jZ1LcBbYhZT7uKaYU5sM8yNa45Z/RthTmwTzItvJjE3vomE&#13;&#10;qSpJSp7WMMU1yxUELcbsBI3citLMhDYCSXS4Y6rdjAEdMDW2k9QkDesbKpC0aOk6XGUj2fvOBFhr&#13;&#10;WmRi7gMmZmhNkG0BTjjK5WxnKDxqAGFO5m0osuNFz6HPoErSfxOSbCiywxyHS+++pkOdAUmSFmdM&#13;&#10;/Jlylkth4XlujyoaH1z9A7jIyTtT1NxjAksKIIQt3sdIzzvhfgtptms07FVFSsJNqWTQyZDW7wo3&#13;&#10;DG4zCEBfGk1m6Wz3hQtCJiTJeda1HFee0exX5IbX68k9RjVNTB2s1DsPltzr1EDBhiIPjuyaJne/&#13;&#10;pu+ZfZLMsMdUSKJxg6glTKlzAYm/165r97D42JdYd/46jt77TQwbCEKcuJ8nVP3urF/hNgHqdxeW&#13;&#10;DNe5k3TfUxtuNzQd73NXifKMGzgBt0wXBIZc8DHT+LjkftqQE8QYuu3VQblAo5N+s18SwwMGF6Y8&#13;&#10;UCD4uM+nodDC9+O62ooTGlQZ00m5HQoOJiTZQMCxdDKvqsqpp3/gzM9/4vjjX2RJUwzWXvGbc9wz&#13;&#10;vLc5ybfghu8l39s1rsjrXI6pz6rX6Pvx+bg8/PQ3nCaEGiYYPEe/i4bCkgdGRh2TCUr6G5hphdxv&#13;&#10;fg81SVB4USe9k1RefMK2UlfYERt19zo9zhRCAg/BhwCkEGSG7jdVHwKCXWskQONXU+SGDSBeGppV&#13;&#10;s2OflxfsaH8kP0jyCxOczNB75gI+H/c77/kMdSgXCBnKVC6VyjhHr9NjJlRRATDT5FQh0pQqDUnJ&#13;&#10;MiJXsb8BVX7KgwldAkKPgQOPnPBc7dx4Lt1OwcmFJDMlT5QmhZJXABu/c+w0Mzvknq7xhI6nS8KF&#13;&#10;mW5nQ5Jp9qDgYys5NiDZkRf42Pv9Qu9njmdDkmmjrpbiPI/vJ+9u9UhiaCNZcUU0IOn0b8AN1iQt&#13;&#10;mopx2bGYnd0T80ZEYuHwUCzNDMKyzK6iJq3I6uZBklOTlFN75Ac+ul+P2YqTCT45cOTEFmk4m1Oj&#13;&#10;5AdLJiTxmVibtH4Ux3FSAh1ICnNNHJxQSJo7qBvmpARiRlIIFg7ti+im1VH+LSfdrvKH76JqgY9R&#13;&#10;q2ghdKhbUyAptWc0Apo0QJPy5dCgdCnUKVIENfPnQ+38H6FjlXICSSG1SiOsRglE1y6F6DqOmsSa&#13;&#10;pE6V8yEtpJmk29FwgX2SklsTSBxQYg0SwYihoMR0O8JJZqe6yApmWU4IDs8fi4NzxwskzR4YLi5z&#13;&#10;I4IaC+SwZohqEE0W+jct4dUksZksU+0ISYQlAhLT7ZI6VkVWZBOkB9SR65luR0hSy2/WI9mQlNm1&#13;&#10;LkaFNxVImjkwCLOSQjB9YCAm9O0oStKQwPqIa1tFTBtyQVJ2eE1RkBhjouu6gFTbSbmLrmdBUk6a&#13;&#10;nTaRdXodtcQcqjxMuxvQVIKANDeuqQTXZ8c2wpy4xqIozU1s5tUsKSRpul5ONHVAKZHpd65VuNGU&#13;&#10;lul202JbeTbgTLmbFtsFEwYECiQNiY3FkuUb8PU9B5K0Jkkn135QYgOKLF348ZrJupCkYQKSDUl+&#13;&#10;YUPRq4Q+hwlJfgYMfyVsKLLDHFvqjHzqrUxQUnc5hSStndL6nBN3gB2X7mD1qctYcfxLLD92HmvP&#13;&#10;XMbuK3dw+t4fYkfN5rtUmhSUPPXJhQ9CEkMUJ1dBEpMGw22OoKNBADPVo+cgyUjBew6SuJ/XGZB0&#13;&#10;3j3O80xIUtDx6pM0Hc8FJOlnREXJMHBQWFIglDQ7VYjUVIH1R26dkapFCj+qDik0eQqTW7OUC5KM&#13;&#10;cVVxUgc9qkmSTvcbMH33MaQv2YCo0dOQtXYX9t18jM85Dp/ld2D9l9cwbOUmDFmwEmmLVmD4inVY&#13;&#10;8+mXcm+C1Bk+owszCjsm6HiA5IIRm7FqKCTxmA1JqjiZoMTJO0OAye3ZpKqUwIFPQ1mBEh6zXO/E&#13;&#10;AMJ9Pj4D07WonCn8EQC2Xb+NqZ8cx6ZvvpfrTfc8U1ExFSMzTGhQCFEg0efYffMORm7YjgHT5iF9&#13;&#10;6VoMXrwCacvWYuq+wzjw40NRzky4EaggANBQw31feW+eZ9xbVBRCA4FBoZW/gwE3pgKkkbZmI8bt&#13;&#10;PihgJufw9zFS9OS53X0KhKqS2SClz6GQpM9kAp4eUzjSeBkk2dsKS9wmGOkxaaTqgpLC0nNw5IZ5&#13;&#10;b8KSrRJpjZIJS7nUJBuCDEASRzkLSjTygh0Tkrhun+d3jcKWDUkM03lPoM+qLTIhyQ4+vx5/TqVy&#13;&#10;wci+xk7TU/cytXfWOiNJkXPrThSY/OBIzzHT7hSQpJ7FSNWT9D33nE+eOPGc8pRHaF2SQpKqTX6Q&#13;&#10;9LLIBVF8txeEwpmtYimE2Cl2JrwRjhSeFGwUVExoskHGDj/4edV95hhc2mYPL4MkP0ASSGL9GuvZ&#13;&#10;XBe8Q8+AU78C1/EnJi+ehvEj4zB3ZF8szO6BxVlsJBuM5cO6OQ53rpJEGCEgsT+SAowfIJkwZO/z&#13;&#10;u87Z78TWCaxR8gckvZ7X0AZc0u1GEsCoXnFM1iI56XaM1VS+XPMGQtKyocGYlxKAuYODRAlZkNFb&#13;&#10;IKni2/+DCm/9G+XffRPV8n2EagXzoW2talgwdiSG9Ipx0u3Kl3NAqVhxgaSaH3+AdhVLI7tnyHOQ&#13;&#10;FFGrOMLrlRQlKSWgkRg3EJLSO9dHUqtKDoC0Yg1QeQEjVZOSm5aTdDumuQ3vUhfZIU0xOzYURxaM&#13;&#10;w+H547Fu1CCBpMl9OmFUWHNJmaNFd3KbCgJJcc1KoXeD4tJMlnVIhCRtJEtAYiR2qCKQxNqk1C41&#13;&#10;kdHFBaU2FT0rcGkq27YK0thDqUMNDAusj9ERzaQmiZDEbzc1rhvG9W4vNUmEpPh2VXPS7dK7VcKw&#13;&#10;4GqeipQdXh2jImt6ahIBaSwbysbUF1Ca2KuRA0mybIhp/Zpgev+mkmbHmBPbQhQkKkmEpPlMm+vX&#13;&#10;0FGR4viRGmHewKYOKMXl1Cdp7ZIZdk2TpOq5+zUlj72ZpsW1xIwBbSTVjqYNhKSJsUEY0T8C6fEJ&#13;&#10;WLZiiyhJVAyYdsUJNyfWmm7nF6rcmOtm2p2GB0UGKAnIGOlgrxI2EJlgZG6bCo6kc7kmCYQYUzV6&#13;&#10;kXr0qsFxvXH0nvYzutDEdYFPptAZkMDjhAJPQWEvh4s/oPeYmYgcOhaZC9cgbe4KDJg4B4PnLMeG&#13;&#10;z77G2Ud/ivU0VaUvWM9EBZCQwd/MTcU7ftcFDoKI2/eK0MIlQceLR8AVTu4fAZcJBYQmps8RhghJ&#13;&#10;BJ6HTt+jrwgobqNZOYf9gwhOD53lRQLNPWed5/JefDd+J3W0oxrGkOdyoYgwQlMG/laEECo1BEGG&#13;&#10;QiGD78ilNHXlBNcFIo6jqXHcr0sFJwLO0Tu/e2lxuRQkrV1yQYtL3l+bxnL7Kievvzgqxc5rPyBq&#13;&#10;1GSM3rgLi45/jo0XbuAUn4tjcJL8K7D729toPWAQOiWnYdrWXRizegMGTp6NIfNX4POnfwpsEZZs&#13;&#10;dUhrmDgG73WWqYXuOpdf/emEghMhhYCy+7v/l7i/js0jy9p+4TnnO6/e551nnmdAw6SZaU6UNKcV&#13;&#10;7oCCTUp3OHLsOGa2zMxsy8zMdhw5DjMzKp10kmZImhnUmO7r6FpVq7JdfXtm3nOO9P1xaRfs2rWr&#13;&#10;7jvO/t3X2mt/hIt8ftutkpA/G54ITMy0d5ZtKXhxkM3zNsDwF0YO1jkQF7eCg3KGCioY2EAkLg7v&#13;&#10;b/f/1KffYOuLN5wMcHTZBq68hKTeIWx66Q0HFBQ0FBIUlhQg3MkRKIUcdVhMyDr7xU1E1LZiaVIG&#13;&#10;GvcfxcC5Z1G7+yAiapsR09yBwx98gmfte+rzsA1ez4GCwBuB0i55nPfX+gJntsvEY3w21uV76L30&#13;&#10;PA59/IXTX57L27oDJbsOWDBkhwEqDFF0Ipkwg3V53akvb2LjC69h/3ufOO3ofCV1jPT9sK/aNz3H&#13;&#10;Z+FnxVIBheBEwFFnyHSI3HBkyn1e9c/A6J/Juc5eK0nC8TRduyH3/CMzzbYChiMPkPSjsD4P7tK/&#13;&#10;I7eD5IYkgSOXk+QJjsw5Rtp/rq1kumwKSyz12aSO69ndUnByMs0Z0tTgbrkHzw4UEbhs8HKH9ckc&#13;&#10;KDsRgK67ZAKVKadtO4GAymNyB5fjZLpI5r7KAS6u32TIDUeertF2CR1muJr7XgpTJqiIi8P/f43F&#13;&#10;bv+Vo+QJePS49mMsSHJfp0Bmyj0XS+vyXfJ9a6pvZ70rTf3NuWx2in3JUviV5a6/iu9R39+CsvwY&#13;&#10;tBSEojVnPbrzfTCY7y2Q0Z+3chQkyYKxNiSZwOOGGLd4jrBkXqcOk0ISnSQtPUGV7o8GLWvRWT1G&#13;&#10;iOO8KTpK7D+z3DFxA+ckdaWtQGvSCjQmLJeBfntGsITb3f3Tn2D8f/9P3Pmz/8CEX/1CIGnBg/fK&#13;&#10;nKTssGCsmvMo5k6cgFnj7hFIeuRPf8SUP/1enKRsn+VY8/Dd8H74Dvg+fDu8J/3Dmpc0+R9YMelv&#13;&#10;iHtmOjYWxqIp1gcZS2ciwU7MQEiim6RzkWJm3YG4OXcJpPA8Ialw7Xw0RXrheHspTnRUYEtpqmS7&#13;&#10;Kw98Evlr5jpOkkISEzgQktY89HssGWeF3D1218/w1PhfYOl9vxLFPHk/MtfMQMbKKUh6+kGkPf2Q&#13;&#10;OEmEJK6LxJA7JnEQQHr8AaQ+NUnWZOL9KoKessLt4lajJmo5igMfR7b3XAm3G+0kLbtXkjXQSbLE&#13;&#10;xA0Pi5NEKRxRpf4zBZAqgzkvaSYqgx91IKkufC7qI+gWWWF2CknNEbMFktRNYqhda8xcB5KcuUp2&#13;&#10;WJ0TXmfDkAKTCUlyznaU6qIXCCTVhi0aBUl0kjKD1yAtJhZ9A9vFSaJrQCeJkERY0uQBPxr4uyDl&#13;&#10;/5+QpPChcuBIXR3D7fn/EpBUzryjMSBJXST2TbPQiWxIIhiJq2S7Qi/wP9V3v0JMVSvWZ5di74tv&#13;&#10;Yte119B78llEVbfAO6sYmy6+hMtfAS9wcP0VcI0hVIQbggYdrg9vOqChMESwoa4yZIwgQrDiPCMe&#13;&#10;Z1gfocIGH247+4STjyzoeYFAwtC7r/iLFPDaD8ALrP8t8OJXwOm3v0TlxgNS8trn7Xk8hBQCCPvJ&#13;&#10;Yy9wUE7QImQxTErn9dhJEp7lvRi6pvXt5yRcXmGKbcIT5yTZYMOQOA2N0/lCCkfP/wAcffdr5G3Y&#13;&#10;jQM3vpDvAgexsg6SHQbH+/J96fwjXsN+Pcd2+Ax81/Zgt/XoWXjnlWHg2edlvhGhg8BCSCKoMLyO&#13;&#10;WhQRh+SWTglv4LvccOoC5qwPRc2Og/I8vDfbE+j5zrqG29c4KGa731jneZz9VbG/PMZ7s+w6fRmx&#13;&#10;rb14hQN7JpJgv23XiYN6uYftZIiDZcOUOj+sowNydTg05TXfJe9JSOQaGwplBKXjH3yB9J4N6Dpz&#13;&#10;SY7z/vLuvwf2vfc+Tn3+tTO4l+MGDCg8KFS8at9Hnsu+h4bN6XX6/KzD/mT2bEBwWQ3OffyFrCLP&#13;&#10;Yztfeg2rsnKROTCMM59/I8+u1+r99N6EI/ZF3w/fA+txmyAloXNcI8vuP+tVHTyC6PYuHPzQghvW&#13;&#10;Z1/P3/we+977UN4B36V+Vw69+xFOfPyF1OMzUgTM0p17EdHYjh033nb6JGGc/IzsUL5973+CY59/&#13;&#10;hTPffo/DH3+GE198jSOffiVtEY62vfkhtr/1EQ58+s2o8DxxnoxQPWex1zHkhiM3JDmOkQfQ0flI&#13;&#10;5rYDSy44MsMDPblgAmwGMJiAJDKyypmOlQNKBvh4SubgyS1ynzPlOFYuSDKTNlBjAY7Tf1eSBwEr&#13;&#10;+zo+r6kfPbshvZZ9dTLa2etHMfudWWqiBzOhgydIUlAyE0WY6+5QbphysuRp25plzQCmH7lMY0DS&#13;&#10;WDIhifNqKBOWKK3jlhuCTHfKXUfrmQCijo1KAckEFDfo/DOZ7XuSG67c0jlI5jV0wfheR80/MiBJ&#13;&#10;XaQj/D4Qlgi//FH1JvAafkDzUAfKC2IdSOrK88ZA3lorlbaduIHhbG5IMrPOmTKhyQ1Peh2l57i9&#13;&#10;vZyLyXJRWctJ8rTArF7LY3o9IckCJast9o+gpIvfMuROwu5y1qI7faUkbqCTxIF+a1qgJG6463/9&#13;&#10;BPf+8qeY8Ov/wv2/+5Wk+Z7/wESBpPyocHjNn4MF99+HORPGY8btt2Pa3/6KaX/5o0BShtczP4Kk&#13;&#10;tZOsxWQJSdFPTRFIak1Yj6zls5C8+AHEzR8vyRskgcOccSICUvzcuy0nZ+F4B5IaolbjREcZjndU&#13;&#10;YHNJikBSVcjTKPZZKFnnmH2O84oISUzgQEha/eDv8NRd/22lAb/zP/HEPf+NJRN+jqcn/gKRj00U&#13;&#10;SMpaTSfpIXGRCFkMtZOQO3uNJIbaMRU5F6xl4obs1bNREsDlg1agMX6NQGZ56JIfJW6QxWTTl9/n&#13;&#10;ZLRzQxLD7pxQO7+ZKPd/FFVBs1EdPAfVIbMEkOpDZ4kawmbb4XWWY0Q4olp0256LREBqi50nbhK3&#13;&#10;W2NmoyV6luyL7LlLjqOk4XiewvJi5gskWRnuHkNtpLWQLCGpNGy5QFJ6bBw2bNyDVzkQtiGJA/Z/&#13;&#10;BUnmXCEFmVFzg4w5Qm44+mfgM9Zx856m3IkenOQP7iQJY8wV+ndlgpe7PTnv6p+7z+YCr5Smxtb5&#13;&#10;NrKw65fWYJPbSQ3dCC+uwwvfWHHEnHB59Pr7CC6pRmJTNw5d/wAv3rRg4vIX1vlj73yBo29/brXx&#13;&#10;BeQ8YYR1rn1tAQfvvffl93D2vW/EOXqegPKpBUCvsD5j0V9+Hzufu47z738r7tBr398CJ7Z56r2v&#13;&#10;5X4HXnkX+154R86fuvE5IosbsCapABc++AbnP/hO6rLvFz//AZcIYwSpd77C8RufCZjx/NVvgf3X&#13;&#10;P8aBG58IkLxISGApf9CZIe8HbL70Cg6+/oH0XwbjP9jnGELw0TcCM9SmSy/jwBsf4Rqf9zur7pF3&#13;&#10;P8PqrGKszizFgRufOcBM2CD8EEgISYQ51j/5/teo33MM1TuOYPfLb8vgVQfmDN3LGxzBk/GpKN95&#13;&#10;QFyUYx99I4NpdSPYFlc1nxcUjtyefnxgf3Z069am58A3qwjPf2f1n318/qblTpVs2Yv6/cdx4r3P&#13;&#10;5fl5nvel89R9+hKyezeh//xVnP34G+kL1XLsLGb4h8O3uAqdpy7hwFsfCzzxOQhcO157B3nD21G0&#13;&#10;ZTc2XnnZAgLbFeJge+srN7D3nY+w6833kTY4gqaTZ3Duux/kXPf5S0ho70F8eyciGhpw6L0P5Hre&#13;&#10;98RHn4prc/8qLylLt+3E/hvvyX0PvPMe2s+cxr633sHlH4CaA0eQ0NkrYHDkw0/l3vvf+QBp/UNI&#13;&#10;6R3EhW9/sAARQNbQFiS09yGxawA1+47K/dR9UqeFnwffDUMYo6obcP6jz51/H0xvW751OxZExmD/&#13;&#10;m+84SR1YFm/fjTVFpQIn+Zu3y1wmcYhuAj0XrqBq3xGc+PxbNJ88j/CmDtGGa6/IM/E5Go6cwMLY&#13;&#10;eDyWkITAqhoUbt0uQHj2q29QsXcP8ka2SN/YD76/hI4uJHf2ILW7DzFNrajddxAXvvoWTYePYUlK&#13;&#10;GuaGxyC0rgElO/aI88V3EtXWiZ5LV1C4cw9W5hchsXcAe996DzGt7ViTX4jdb79nOX43gaojp7Cq&#13;&#10;uBLtl15wsv8p9JiApFAyltzQ5IYgNwA50GPMadL7Kfy4gUjPy1ywMeZeOfe33S0HjmyZ0OLWqNTg&#13;&#10;rkQQ7rrajukGOeDiAYLGul7hZSzAcep5aNM85jhp/0R6ndMnFwwqxEmYoWuhXk38YCaRcCeU0Mx6&#13;&#10;uvitOWfKPZfKnX3PSS5hZ+H7EUzZcGZCk+k8jQVICkkqNwyZddzH2I7Tvh2OaLZngpJuq0PlnvOk&#13;&#10;oGOG8bkBzAQxE9D+HUhy5JpT5pbMFzMSdwj4upxEQpIctxdoHrVg89dWAp/X8QO6RnrFSWrMDRJI&#13;&#10;6szxQR8THuSvkRTgQwyxY8a4AguQRgyIcafwNqHIPG6F0HlK+22F2O2oWCegpOWt7XWj7mMBlXXc&#13;&#10;Ai/LSdL7sn+qYQm/szSY622tlZS2Bq0pq2Wg35ziLynA7/wPC5Lu+90v8MDvf41Jf/sjZo67HY15&#13;&#10;GSiIjcSaBXOw8IH7rXC72+7E9Ntuw5S//hFP3H8PUr2exppHxsk6SUzcQEhiuN2aKbfJOknhjz0s&#13;&#10;kNSVEuhAksxFmm2ti5QwdzwS500QQDIhKXPJZAm3qw1fIeF2JzorMVKcLCnBCUkl6xYJJNFJYn26&#13;&#10;QOGzb0fg9H9g5f2/wRN3/MyBpMfv/i88Oe6/8NT4/0bEovESbpe7diZSlj4s85mY+IFOErPcsa34&#13;&#10;BeMkJJCL2hKSMpZNFUgq9rcSN/DdNcWtQU3EMhT4LkTSM1MQsfBehM4bj6DZd9+CpLGcJIUkAlJF&#13;&#10;wCwBpJqQuY6DRDhicgYLkmbJvCOZh2SL4XbtMfOdEDuWhCQCUkf8gjEhyXGUdJ0lIyzPkhVux/WZ&#13;&#10;CEn10U+gLupJcZIqw5egJHQZMkK9kB6TgI2b9+OVj+1wO3tC/b8LSSYUuN0fkRs4DAhyt/Gv5KkP&#13;&#10;5vpApkxIMkHpR9Dm7t8YUOSW2S5L9/1N6SKuo+YE2dIwOwIEw8kIAs9+chNJdV2IrWoSeBE34nv+&#13;&#10;gQMqtuzGwtAYbL3yqrhOEgr2xQ+IqmlDcGkdklv7EVRcI27Tyz9YsLHl8utIbh5Abu9WpLQMIri4&#13;&#10;DsGFNajfcQiXPr2Jl20g6T5yDr4ZJYipaEFW2wYE5dWg+9AFmZvEPux5/m1EVLQio2MYDTuPwCu1&#13;&#10;AKsTc3H5k++R37kJTwQnYMaaILm+oGeztL3luVcQWlaPqm37seH0c0ht7MWqhGxUbdqLw6+/j6IN&#13;&#10;OxBW0Ygn4zOw+dpr4hRxoEmnquvwWXil5qOgbxMy2gYQ39CJsx99LX3Z/9q7iKlrR2x9B3pPXUJ6&#13;&#10;5xACi2uxMjVfIIfwce6T71C/5ygeDYzEwsgkRNV1oWDTPhx+5xtxbAgUmmSBA+nBi89LGwUbtqFm&#13;&#10;52EktfSiavsBcXU4kD/81nsIq6zF3OBwxLd0oWDLLpmDI2FabM8exLN/U7x8Ubt9lwATnY4rn3+L&#13;&#10;+f6hSKxvl/f9ig0zA2cuIbquBQ37jqBw41YkNHdi+wuvOXDGY5zX1H38HKLrmuBfUI4D19/G2U++&#13;&#10;Qs2eQ3hgxVqszS1GyZY96D1/xXJgvgM6TlzAuqJKqdN06ASSO/pkm89CmNj+0g2szS9BVHMnske2&#13;&#10;wqugBME1DTj28ec49+V3eCIhFWk9/Ri59jzKtu/AsuRUnPnsc+nTmc++RO7QJswJjUD24EZ0njqL&#13;&#10;Q++8L2BWvmMnVmRloev0GXmnA5eew2MJKcjcsAnnv/levq9nv/oOKzLzULZjrwNeUY1tiGvtwcjz&#13;&#10;r6Hj1EWZb9R05LQ4YmY4Gt8ZldkzgIjKOlz85Eu8A2sleb73Q2++jdmBwRi+dFX6SvemePtO+FfU&#13;&#10;YOTFl7Hx2kuI7+hBSveAtHPu65tI7duIZZn5AkqZGzaj8fhZhNQ2I7yhBUc++AiXbv4gpW9pObyL&#13;&#10;StB8/CR233hL+nT4ww/wZEoy/MvL5TOjNl29Bp+CQik3P/+SwFLb8VPSn9OffoGMvkGsyclH87ET&#13;&#10;2PXGDWln7413sTqvCL6llQKrRdt2IbKpDcc++gSlO3bhYR9fHPnwY2mDfwc6L17F0rwSHPzkG/n+&#13;&#10;KWyY2er0uFtuUBoFTS65QUm3FXwUfhSAdFtl1tGwSQ0ZNM+bsOQpFFCB4UfQMsY6Sv8Kcv5djXX9&#13;&#10;P4MkDbP735H7vmOd030pbcAiKLHUPmooogySbfgx5zmZ8548QZI5Z8rZt2HSvTaTylnXyQNEUeow&#13;&#10;mc4T5QYcE348AZBbY4GU3sNxWf4JJKncIX0iV+a+fyazjhusTJmOlFPPw1wyc56ZA0Zm2KOHcEt1&#13;&#10;kExIOs7PjiHY31n/rw7sGEJJbhRqMwPQmuPnQNJggRc2FK7BxuI1Ahzi2pRaMp0eN8SYIKP75lwj&#13;&#10;E5J4jOcUjHZW+goc3ZKvA0oq3begjIBkOFpl3k4fNxUzBTghyQcb8nxkXlJXupdAUnPiWrSkBmDN&#13;&#10;9Im466cWJN3725/joT8yu91fMP3uf6AuOxUlibFYu2geFj/0oITczbz9LnGTCElPPjAOaWufcSDJ&#13;&#10;f9o9MifJd+qdMidp5SN/R+iiBzFSkoD+zDDkLJ+NpEX3j4IkukiEpIR594gISQSWtCWPSJrvyuBn&#13;&#10;cKSlyIEkhu1xThIhKXPpFAmLU0gSJ2naP2RO0uO3/6dAEgHJhKSwBfcg33euA0l0odyQJKC06N5b&#13;&#10;TtKKacj1movSQDLDCjQleKE53gu1kctR5LcYqcunI2rx/QibP0FA6ScZK+4XSHLPSXLC7dZNRen6&#13;&#10;6Q4k1QbNEdWFEI4sMJJkDOGz0BxxSy2RBKQ5UnbE3oIkDZtj0oa2hAVoj6OzZLlK4i5FzxO18JpY&#13;&#10;ZrEbG5LqIuegNmI2aiLnOU4S10iqCHsKxSFLkRa8GmnR8RjZdggvf2SlAJe5SIQkI120G07GAhx3&#13;&#10;HZFChVFHt90w4UkKQe5FUDUhga4f5L6Okvt4cJLMTHxuaHKDk6fnESjSRVE1fM4AJROK9JxmlePa&#13;&#10;QZRCEl0gpy6TH3DRt4++RVxVmwNJHBS9YrsnO6++ivkBEeg4eBIv0d0BEFPbgsiqZux95U0cf+dT&#13;&#10;1G3fjyfCE/H818BL3wOdR85j8ko/BBVUYcuzL2Hn1ddROrQD6zILpR0OLtl2Rlsfkuu7sOfadRy/&#13;&#10;/hEKe7cIBO1/8W3543ry7c8wY20wnghPQuXIXnQeOov5fpHiNh16+R0U923Bsug07LryOo689j6u&#13;&#10;fQXsevEGnohKxIqEDFQM78DI2WtIb+qWehGlteg+fkGgYF5YHKIb2sSt4b3OffAF7n9qJQZOXMCz&#13;&#10;H3+JvS+8gdDiaoEMQtSp9z9DaFktJq9Zj6zuDeg8eg4HXn8PISX1CCioxu4X3xJH5tSHnyOguBLB&#13;&#10;FQ0Yfu4V7HrlA+tz47wmO0yP4HDiwy+xIj1XwOjkB58JeLYfPQ3f/FL0n70kfeIAtWjjJixNSkP9&#13;&#10;/qM4/MFnOMOQPGMeDQfJBKNHVvsgq7MH5z/4DPtefB0RpdVYHpci269+b4UqHnr9LQQWlKJp32EB&#13;&#10;3ouffY209h6kd/TizMefC5R5ZeSi7dBxXPv6e+x++VW0HzyGS19+LQP8C59/jclr1gkwnPn4S5z/&#13;&#10;4jv5HI+8+zFWpGajcud+PPfN91ZY3okzCCguR9+ZC/L+zn3+LVbl5GF1TiH6Lz2HrS+/isIt23Di&#13;&#10;k8+w78bbMpA//dEnAlRXb97ENB9f1OzaI23xGfe/cUNgpP3ESYEjfg/5jloOHcGanFxsvHRJ+vLs&#13;&#10;d98joKIKqb39uPDNd3Lt7utvwqegWBwpfre3vvgKpq4PkH5raBvnGq3JLpYsdjrniWKbfPaCoRFE&#13;&#10;1jTg5PsfyjE+E2Hp6rc38UxCEiq37ZA+HfvgQ0z19xcY4XU8tv/tdwXwznzxlQBKx6nz4uzUHzyG&#13;&#10;w+99LFBWvnMf1uQWYctLr0h/+GxRTS0Ira3FiU8+EfjiMfbJt6QEUQ2N0gfeo3LHDixNTsazX30l&#13;&#10;9c5+8hmufHvTgf/GQ4exvrhMwJLPL2F43/2AoKoaeU8nPv0cF7/5AV1nz+Pydzdx/suvMM3PXz4j&#13;&#10;ts/++dc0ov3iVSeMkJBBqCF4aCibG0I8QdI/O2eCk6drTBgyAUjDJCl1jszzY0GSeX9PDhchzQ1D&#13;&#10;DOvT5BD/TyDoX8l0pkwpHDHBhxkyx2vcdU2ZfXcDmFtmPW13VIiehijax3/Ud3MelDFnalQWvjES&#13;&#10;SrgTS5ium0KVG4hUJjyZjtKoJBCuuUymFKBMiHLXMesynExlhv2JjAxwEiJoJ5dwhwJKMgcP4ON2&#13;&#10;vtz7brnTtI8JSbZ75IYid8INZ70j+z1qAg+dFybzz+yFhiXckoDEpCU2HKnoxjLigX+DRvZvRXFW&#13;&#10;JGrT/R1I6s/3xobCtRgq8hJIInCMlPgIhFAmEJkAoyLcUBpCpxCk8HQLfMxztyDJrK9tqaxrfSV5&#13;&#10;gwVICkwWJLmdJC4ou7HAF0P569CT6Y221DVoTfaRxA0Mtxv3X/+HQNLE3/y3QNLU2/+KqXf+DdUZ&#13;&#10;SShLjse6xxfisYcfwrx7J+LRO+4WJ2nyX/6Apx4cj8x1y7Hq4bux5kErBfi6ybdj3ZQ7sHbybVg5&#13;&#10;6W8ImDsRw0VxGMwOQ/bymTLPR7LHEYzmjpcwOw21S2TCBM4Jevw+pD89WSCpIuhpHGoqEEjaVJwg&#13;&#10;CSCYAlwSNzz9iNXegnGInXe3zEkKnn6bOElP3vlfkuGOoXZPjvu5ABJD7oLn3ikpwDNXTZVwO0IS&#13;&#10;w+0ISRTbkrC7x+4XEZLSlk9F3tp5qAhZgoaYVWhN9EZLwlpxkuguZa6ehYQnJyFywb0InTMOP8lc&#13;&#10;+cCPIKlw3a0Md4SkMsNJqgmc7UCSzDli1rrIW2BkQlJb9FzZJiSpe0Q4olrj54tMSBLZkNQcY8lc&#13;&#10;W8mdKpyQxHlJhKTq8EWoDn9MnKSqiKcFklICViM1Kg5bdx4VSGJ2O4ERe7K/G5LcUOQJjtxOksCK&#13;&#10;ARD/O4CkwCHJDlygpNn3FD7Ma0b1zQiPcwPSWDJhyQ1J6jLJQJsuEN0gG4bMPo8FSUyxbkKSuEl2&#13;&#10;ynUmVmD429n3v0JseQsSa1olBI4DKf5xI8wcf/NDLAyKQunQNoEkgtFjEfFScgD1HgduXwH3L1mF&#13;&#10;oTOX5ZrdL72JKav80HnolFzzKgcab32EsNIqxFQ34NJnXwuE7XvpBs68+6kM8t8HMHTqOXGGNp9/&#13;&#10;EVe/tAZ4CwJjEF3ZIm4Xkzk07zyCl74GXv4GKN+wA94p+TJPiSF4HLSeeucTrM8uRnRFA07e+FDa&#13;&#10;bt52AE+HxqN2615c+eJ7affphDQElVbjxe8tVyCxrg1eKTmyzWdiqF/Djn1YEpmICx99hRe/BdLa&#13;&#10;+7AsMQNbnntJBr9su3BwO9ZmFGPn8zdk8Mnn52CaAHb4nU9kzpEsEGtnoqPzwvlBdFseDQzH4bc+&#13;&#10;kLb4vk++9ykiKhsQVduIy199I23V7NwNr6wcDF953pmcz+QHHGzLxPwfrPc0zdsP67JyUdA7BO+0&#13;&#10;HKyIT8XJtz4QONLPsnn3fvhm5+Hch5+IU3jtu++l/eDScux97QZOvPcBViWnIamxBc9++oV8Rvwu&#13;&#10;UHwvDOWb7OWNoqHN0h6B5oUf6D5tljlRx961AIJ1z336OWLqG5HS3ingRBiJqGtEdGMLjn74sbyH&#13;&#10;4x9/KkDA82c+/lRgbN9rr+Pwm2/hUb8ApLZ3Slu8/+G33sHc4FBsuHTZmW/D5+o5dQZBpeXYfPWq&#13;&#10;NW8NQPupM/AtKRPg4Hc0Z8Mwqnbvk3uyrZSuXjwRn4Tdr7yBXS9fx55X30TB0BbMDY3GofetED2d&#13;&#10;L6QOW9mWHYipb8aZjz6RPlG8PyHp6fhEVO/YhWs3fxAgedjHB0NXrmD42jUMXX5Ojj24xhvbX35N&#13;&#10;2uo4fRZLkjOw/633ZV8+532HBZLoBCkgx7V1ILy+Hofff1/qUHzukJoaRDc2ybvjd/DAjRtYnZmJ&#13;&#10;0MpKbLn6vFzPvvEc1XHsBNblFeHIe9bno2GBYTX1qNi5R2BSnvcHq33eJ6C4FMmdXbJ/5stvMSsi&#13;&#10;Dqe/+cEBEJlXZQCLJnpwQ4hbYzk/bnBxH3Nf54Yk/nCgEqfVBUhu18ndvidQIygpELmlMOEpdO7f&#13;&#10;kYKF7mtSiX8HkkxQ8tSWKTcgmdDkSVrPadPtWLkcLe2Dcz8XJLkTTbidIk+A5AmS3E6Ryg1JZj1n&#13;&#10;cO/BURpL6v6YIOKuI9nbeC87ScEocDGTVxgQ5QmSnGPuNlxzrtz3N8+ZkCQZCD2E5f2r8LpRWQnt&#13;&#10;JBzOu7UTa4xKnmED0mHCkS1mp1RA4mKyJiRtP7ILRZkRqMsIQEv2enRke4uTpJDEcDtxkv4FJJmO&#13;&#10;zy2guQU/FgC5ZbpG65x6OkdJIWln5XpHFnxZkERxYVkr9M4KB+S8JBGz3xV6Y7jIF5uK/LCxwA+9&#13;&#10;2WvRnuaF5mQfZ04SU4ArJHFO0uR//BmTb/8LSpNiUJ6SgPVPLsaiBx9wnKSpf/87Hvnz7yXcLsdv&#13;&#10;FVY+dBdW3X+bLCbrM+l2CbfjWkmEpHUz78ZQQQyGciMcSKJblLLwPgGl2Nl3StIGlrKIK52kJyxI&#13;&#10;ylzJ7NhLsK8hR+YkKSQV+S5C3qrZSFsySdqjixQz9y6BpNCZd0jihmfG/VIy3FmA9AtnTlLg7Nsl&#13;&#10;3C59xWRnThLvRzCjrPlIE2WuExerTXjKgqRc73moDH1astvRRWqMXS37hKRsrzlIfOoRRMyfeAuS&#13;&#10;uEYSQ+0ISVao3SMoXs+sdtNQ4nvLRXJDEucfEYZaIh8VtUYRkGaiKXyGHG+PmSdukkJSe9x8tMTN&#13;&#10;E7UlcvVda06SJWuuUlvMfJG4ScyIFzt31EK0DjBFzUF91GwHkmoiFqMmwkrcQEgqCV2OtCAvcZJ2&#13;&#10;7j3pEZLc4XZu+HBDhAlHmhnPDURmGwIUNuyMBU8KFwoSbul5rWO2P6q/Hvo4ljw974/6bWep+1eQ&#13;&#10;pOe0r+okqZz+00X60oKkU+98LpCU1tjlOEkUB0sHXnkLz8SkoGXvUQnbKh/egRlrAxBT1YTM9n5E&#13;&#10;V9WL/jZznrhE/KN48NV38XR0KkYuXBOA4oCcA+rSjSNYnZKOw2+8KSBy9YvvULNlF/yyCxFaVIGn&#13;&#10;o5Lw8DPe2HH5NYErDvCmewWhfHg3Ln74rSRseJVxzgwF/BaoH9mH9RnFAk2v3rQGrkfeeA+xNY0o&#13;&#10;HRiRe37KQfOuI1gZnYptF1+QY7z34sh4mYjP+Tp81plr/fBUWCxSG9oRU14n5bLYZHFjjr9luVRp&#13;&#10;LT1YnZaLZz//TgbffD85PSPwzizBjueuyz6fnw4K584cefdTAVtN9MAMeLJ+0Q+Af1EFlsQnO+Fc&#13;&#10;4hJ8CxRuGMHShFQcev2GhM3V7NyF1RlZ2HT1BWtOi/FLPgeqBCwOqKeuXS9O0rUvb6JhxwHM8FqP&#13;&#10;Cx9+Lu/kQw4SP/oMme2dmO3rh/CyCkRVViO6qgar0tIRW98gEMK2eo+fwvL4RKzLzMaOK9fw4rc3&#13;&#10;5X0RQKmZPr7ibinYEWwCikrEgWL/NRTt2nc3kT+4AaHlFTj5wUe4/PW3CK+tQ97GYZz+9DN5ZgWd&#13;&#10;q999j5CyCoQUl6GgfxBtBw5h0orVAklsT76H19/GvJAI9J+96AADP7e+02cRUVWDkcvPyWfL97j/&#13;&#10;zbewOjtHQvDojDAUbfsLLznwT+h8PDoeNTv2omrbbpRv3oGc3o0oGdmBU59/K+9V5lPZJd9vydYd&#13;&#10;MteHMKf/Pti34+++h/khoeg9dVruHdvSjAVRkeg5dxYl27aiYf9+1Ozejaodu3D28y/kvQ1cfBar&#13;&#10;s/NkzhCvYVs1+w9ifWm5wDDfC4/xfuG1DRIyR7jRf5O+RcVIbGmTfX5HeO7AG9eR2d2DZUkpyO7t&#13;&#10;x3Nff+uEBHYeP431BSU4+s4H8o54HeEvqKIaBcPbZG4ej/G+/Df3In7A0LPPYlF0DC5+exP1h48j&#13;&#10;Y2iLA+YEDnWR+H1UaHGDyL8jN6y4z6vczpDpIKmzqlJQMqXXuNt1398d/qfOkVsKSs76ThqqZ2TR&#13;&#10;86RR4GMc14QSbkga5eQYkKSg5IYhNySN5RaNJaeekfCB0HKaYOSWh/BEBRuFHa17ygU/jgPlKfmE&#13;&#10;IROUzDlKOohXSHLcKYKYfcyEJQdc/j+QCUmewM0EODewucVzAkIKPTbQ8T4mJDnulZEkQ10rU2bo&#13;&#10;nbhTrvWtPMmZR2W0r/3nO+dcMjckEZA8QZKk8/8GOGMv28C/N7uO7kVhRjgasjgnyU8gqTfHWzLc&#13;&#10;bSi+BUl0kxSSzDA7BaTRkGQBz48doluy4Mc6rnB0C6bUTeK50YBkwdd6ASWVCUlM3EBIItRtKl4n&#13;&#10;kEQnaUOeL3qyvMRJIiQx3M5rxr0CSRN/8b8EkjgniZA05Y6/ojghClXpyQha+hQWMdzu3omYcefd&#13;&#10;mPyPv2PK3/6Cx+4fj/zgtVj1yD3weuhOASS6Seun3YV10+6UBWV9p9+Fjfkx2FwUi0KveUh97AEk&#13;&#10;LRiPlEUTxTlyQxITJ5iQVBbwlCxGSydpa3mKJIBgdju2lfHMZGQsmeSEyamT5PXwH7B0vJUGXJ0k&#13;&#10;AhLl/+g/7HWSHkHqsklIeeoBB5LSnnxAAEmA6cmHkPTkg0hc8vBoSIpcgcboVVJyblSp/+PIWTNH&#13;&#10;nKTweRMQNW+iBUm5XtYaSbpWEh2kEj9mtZsuCRsIR5WBs0UKSfWhVpIGQhDhSEsTkghHKkIQIUmd&#13;&#10;pPZELgZrzUciJClEdcQtRHvsAgeS3ICkmfA0+11N+CyBpLqoxyXcrir0cVSEPCmQlB3ii7TYBOze&#13;&#10;fxovc/HSj+wFRgkbCjoECw/Q4HZYxpIJFm5IohSS3HBkOkgmCLmlbozuu9sf675jPYf7Ok9yA5KC&#13;&#10;kCk3JOn+c4bUUeI5ZptTSGJig+jyZqQ19YqDor9Es+w/cQGPh8Vh0/mrMlhOaerBU5GJcpwQtPni&#13;&#10;89h+5UUMnb6I8x98Yf3q//q7EqLHc9oOB1+Nuw9gXVY+9r70Oi5/+jVSmzoQU1mPLRevyoC+ff9x&#13;&#10;LPCPwq5r18V94rWTlvuiZMMOWSNJBsbfW6D0wmdAxdBOBOaU44WvrD/GvPeZ9z4Tt6pqZIfzS3rD&#13;&#10;5r3wTcnDrudekbk57M9TMclIau6S1NscuD70zCpktHbj+a++l3C7U29+gOM33sOBl6+Lo0IHivXX&#13;&#10;5RRLqm62wXvm92+Ff34VDrz2odyfA1b/ojIktffi3Oc3ZZBNOGIpmfGYCe47YF1eCVakZspglfeX&#13;&#10;MLNvfkDB4CasSs3CjhdekuctGdmCwJIy7Hz9ugxQ9ddyDliZMppzaFhvivd6NO8/In24+uUPeDoq&#13;&#10;AYV9G+Ud0k26+sU3iK9rQGRZFU6+8x4ufvI5Lnz2Oc5/+rm4PnSEtP/H33oHKc1tWBAUivqde+QY&#13;&#10;P3v2cZavP8o2b3UcI4bseWflwye7QFw5PgsH7pe/+hrpnV2IrK4VsGD74VU1yNkwJOFcCofsX3bf&#13;&#10;ALwys3Hwtet4/pub8r4Xh0agfMs2uY9AwPW3MTcsEhsuXXHm/rC/BIDQiipxUNgej/FdJ7Z3IaWr&#13;&#10;G5W7diNrYBAXPv/Scf8434nQcPnrm7jy9fe48u0PuMoU719bSSTURWLJe7HdopEdiGtpx/nPvpLP&#13;&#10;Xv+NEH7WZGXh4I23ZJ/PNy88Qp6R17O8+PU3eO4bKzSR7fWcPSdzhOjs8LNjW41Hjon7xRA33pvH&#13;&#10;6CTR7Tn9+ZfOZ8MytNpykrivYMjPgu984Ox5+OYViEPI4wS57pNn4ZNbKE4fr5fv2ndAZH0Tyrbt&#13;&#10;kVA7hVa+IwkjxA/yHMPXXoB3UZk4bPz+ETjku2d/DxWM3KFu/67c0OI+r3JDjwlIniDJLQWlse6r&#13;&#10;cjtKY0mdJpk35U5z/v9CCmCy/U8gyZOLo9eYIoioM8RSgcoEK1O8t14nbahz9K018JX0/ib8sJ7h&#13;&#10;ZGnYndtx4rV6zKzrhiL385ptCii5M+4Zc5tkvpMhN6CoQyLQ8f+ilOxthnPlhiIFN3edsYDKhCZP&#13;&#10;4XVuSPpnoPSj+U92BrqxNMr1sts3n4PvVPvo1LNdpMPf34IkWdOLnxk/L66VZ2cx5d+a3Sf2oyAz&#13;&#10;HI25XCcpAF32nKQNBT7YWOqN4RIvASQJuStdOwqSTBdJQ+GsbQt8zIQM6gypLPCxoGhX1Xrsrvb7&#13;&#10;p5BkOUjqUvkJKCksEdY0cYNm4Ntcug4jJb4CSdacJG90ZaxGa8pKtKdquN1ETOA6SbaTdO/vf4VJ&#13;&#10;//iTOEkFseGozkhB6IpnsPDBBzBn4gTMHjcB0++8AzNu/xsef2AcisN94TV1Arwn34W1k25z5iQR&#13;&#10;khhyRw1kR2CkMGYUJCXTMeLCrXbCBgm3W2At6EpoSX16EjJWTkdJwJMCSaf6qrG7NgttiX4SgsfM&#13;&#10;dwy3S3/qQYEkhslFzb4DgVP/5jhJXB+JKcDN7HbrZ/wNOd6zkLL0EaQtvZVCnPclHLEtE5KSn7Ih&#13;&#10;yWuuFW4XtdKBpNrwZZIWnOcISdHz70XYrHvwk/SVDyBLnCQuJDsZRT7WHCSG2FEVAY+iMnDWrax2&#13;&#10;wXNQGzoPDaFcMJZOkeUmsWR4HUVgYiY7JxmDLXWLCEOjM9yNPm4e07lKZkIHZrZjuJ0lphVchNrI&#13;&#10;RaiOtNyk6nCG2y1DRqA3MhNSsfvgeYEkpnpWSJJ5PoQGO5GDwoypfwUcGprmnuPjCWI8OURmuJop&#13;&#10;N6BQzObG0g1EnvblmJHUQfumc430uM47MqV9MMPltJ8mMOm2QpDW4xwklQl3BCS++6v8g/7mZ4gs&#13;&#10;b0J+74hkoNOQO4JKducQfDKKsPOF6zIQy+oaxhNRyXju8x8EOBgCx4EeYUtDow68/pZkWzv4hjW3&#13;&#10;SFySr9jWIIILKwVkRs5flfC27sOnZeDKgRnnA9GBYhY7hrdxEDjDJxT1u45K+B33ua4S//A+/zmQ&#13;&#10;0zaEkIJqcZ14D/bj6FsfSsha5cguqce267fvR0BuKXZdfdUJk1qZmImMzgEZ2LPPs/1DJHsZ2+Ag&#13;&#10;n/XonPEc61/+8nuktvVKUghmzlMnI29gK/wLqyUznQ76mWyBkMS03xwo0z3SdYcIRee++AH5G3dg&#13;&#10;cXQyLn71vbTD/hMmEls64F9aIfNnOGgt274L60sqse3lN6wkCXaqaA76NP0z7/ugl6+E8HGQy/Ya&#13;&#10;dx3Ck5FxOPjam9bn880PyO0fFEhlKB/fpQIs76ODZNaVwfwPEJeF72X3S69LmxQdq+rtexw358q3&#13;&#10;QE7/sMxJYnIHfV/H3mHSiWqZv/Q8s/F9fRPBlTUo2LRF5sNo1ji+k1Xp2RKypwN09mV+SJgAIu/B&#13;&#10;fu145XXMDovApudflH2Fl44T58QRYZiahq7x/KYrL0l67qcSUzB0+arMB1NAyB/ejAURcQKr/H7o&#13;&#10;s7NPDGfkO1VYopjdsHh4J1Lae+XzUjg5/O57WJtXiOzBDXj2m5ty720vvYrJ6/wklJD1dH7RpW+t&#13;&#10;63gPzv1ZV1wqYYe8hs/ddPS4OEkjL7wg++xTYneXhNud+OxTqacQyOx/0c3Nss322D7nIPE7y3t0&#13;&#10;HD2OkPJKcehYp+PkGYRU1cqcJA0fZL/C6hpQvG0HLn73vTwn76vfH5ZJXT1YkpqOgMpaScku32UD&#13;&#10;RtygYgKLCScmoLjdILdMMFK3yJN75JYblNzQ5OkenpwkNzS5Q/F030z4wAGhyEPKczMrn1yj8pDJ&#13;&#10;T+SGJhf0/Ct48rQmlTg2tiMjMGK4UGaontm20x7bNyDJLXc/3M6SI9td+hEIKXxxzS1DnuZemTId&#13;&#10;prHmODG9uKYY15AxTTHupCM3jgvcuM67S2nPcKz0HpTuu/ukAGfKASRzYV3XtkKLCS5jwZVCjCco&#13;&#10;0ix0nuQGNhOQ3Pdz+mIvoqyApPOSCOEyj8/+jPmjCv82Hb50EnnZUWgqiEBXfiAG8n0tF6mQIXdr&#13;&#10;JOROnBk7hbeCCsGFEON2kxSSFHR0XpLOP9JsdqZzREAiKJnHboXc3cp6t7XC0pZyS3p/M824rL9k&#13;&#10;Q9JwkY+TuIFpwLmgbFvySjTGr0RLynr4zLoP43/+f2D8L/8nxv/qZ7j/j7/Bw3//o8xJyggPQEVa&#13;&#10;EiK9VuLxRyZh/v33WYB01+2Y9Jff4fH77kRpuC9WPXIXVj/8d3hPud1K2jD571g//Q6sfeRvWPXA&#13;&#10;X9CTHoId5Sko8FqA1MceRPKCe5E0f6KE28XNvVvEBVwJOvEL7pZECslPPYTUZVMEknZUpeFkbxU2&#13;&#10;l6egKX4dKkKekRTgWcumIvWJ+5H2xL1IXjxe5iUFTPmrQBJTgHNOkrhJUv4Xnh7/c/hN/zty185G&#13;&#10;zqqZkh2PCSIYtpf1zGSkPfmQtEfwSl3yIJKXPCCglLJ0ssxJKgt4AvVhy9ASvRrNUatku9zvceSu&#13;&#10;mi0wFTH7boQTkjJXP4QcG5AISgVrJ0uInTUPaaYDTIQlBSUTkloi5kmabwuS5kmIHUFJwUhC6NQl&#13;&#10;il/giPtOiJ19fixIElByIGm+S3SkFgskVUUssiApYglKw1YhI2QdMhIzsOfIRbzEOTF0kzjPxwYV&#13;&#10;gpAbXjxJQcTtyCh4jMoE5wIrdWbGcojcoOSGo/+nkKTQo/0yEzKMBUj/O5Ck+56eSQFJIYmpvwlI&#13;&#10;3GdGOrogMTXtAkAEDoUOJjlYGBqHyq37JH00B08bL76I2QFR2PTsi+LCcFDGgebZ9z/H5c++k+t2&#13;&#10;PP8KlielY+TSNWfQzBC8UGZy69ssANR54DTWpRcJuBBKLn70FdJbejDPP0ogSQfwk1cHoOPwOekT&#13;&#10;r2PI3et0Rj4F8ro2IaKsQe6hjgPn+KwvKEPxxm0y8JWQta17BcgOvPymDG6ppbGpkjhCXaH0rgHM&#13;&#10;DgyVhAYKABwoHnzjXWn//CdfI6W1RzLjMUED1x7ioDV/cBuCS+tx4I0PJMMd64ZW1CCjd0ggSReF&#13;&#10;5eCUpThK3wH7rn+AJYlZGLr0ohNuN3LtRXjlFkj6Ztbl81TtOYiA8hpse/VNZ00fDnJ1/R3us+3p&#13;&#10;QRFoP3lB+sy+X/ziO5l3ldzSLYNntr/hwmUsS05H7+nzzkD42AcfY+SFl3D2y68l6cHe62859z76&#13;&#10;/kd4OikDh9/5yHEZHvFaj97TF6UOgYHPc+DND7GUwHvaSp7Auh3HzsA7pwAbn70m/WNdztPKGRyR&#13;&#10;hA+8P5+b9dcVliB3YKPU2/PyG4htaMIjXt5oOHjIgaE9N97C06np2PTCSzj1+ZeyLhKv7Tl3CcFV&#13;&#10;9djy4mvSP96bz0oACiyrEYA69cnnco595T24/1RCGqp3H5T2eW7byzck09zxj792PifOIeO9qbJt&#13;&#10;+xDX3C3JHs5+8a1k0fMpLkVIbb1knuPnwO8VS5/CMoTVNkk7/Cz2vvUOEjq7cezjT+V+TcdOSIrt&#13;&#10;wx9Y75X9rdy7XzLZMSOeuotpGwaR0NWJvucuY8PVK85nH1pfh7CGevn8eW3u8DASOzslGyAdq7zB&#13;&#10;IQkPVOgdvHwFwTV1aDx6XACNAMd3yGOZw5tw4osv5Xn1/fDefLc7bryJWWFR6H72OWnLBBGFJROa&#13;&#10;3OfGcnLcYGSCixtiTGiixgIzT5Bk9sPtJJnydJ+x6prXmHDFeYK6LTDlSofuTgrhEZAMCeTYro4b&#13;&#10;kkQGEMm2ve+AmW5rPRtgBG5sEHFDlgN7XD+L13Jbr/k3QEYhSdwlDzCmkDbqvq62pd+2HNfMgMZ/&#13;&#10;CUs2vJiQpKA0lhSC/h1I0lA+hpTJelca7me6WGMAkqZAN+HDDS0KR2NBkltuyHG3526XdUyw4r75&#13;&#10;jsx35m5frud96eYxo6EdnqmAJJBkQDYdZ/4/fvL588jPiUVTUSQ68wIwQKigXJCkIDJ6ztHYkGSC&#13;&#10;jht2TEhyu0gmJJnXUFvKvUdBkrpLZtY8WT/JdrwYbsd5SQQlXSupLWU5WpLWoD09AOtm34tx//0T&#13;&#10;C5J++zOM/83PxUmaPu42JAZ4CyTF+KzBU1OnYNb4cZh2x+2YevvfMelPv8VTD96DqphAeE0dhzVM&#13;&#10;/T3ldvhMvQ3eU/7hQNKah/6GwZxI7KnOEEhKe/whASRdHymWSRuY2c6GpOj5dyJm0d2yUGzGqhni&#13;&#10;3uyqycDp/hpsrUxDa5I/KkOXCiTlrpyBjCUPIfXxiUhaxIQL9yBkBsPtfi+JGxbf/lNHS8b9N5ZO&#13;&#10;/CXWT/sb8rznIHf1o0h7ZjKSHn8QiY89gHQ6Rsxk99SDEnZHSOJCs3S00pdOFreIYX6Eo9aYNVI2&#13;&#10;hC9HZcCTAkkpTz6MqLnjEDmH2e1WPYhsCbe7BUnF66Y5YFTia22XBz6KqpA5zsKxBKSmiPkOJFmA&#13;&#10;ZIXWyVwkA4DckGTCkLuOnjNF2GKCiLEgiU5STcRCVIYvtOYlRT6NsvDVyAz1RWZSJvYfv+xAEqVu&#13;&#10;kkISockRIcqWG5Ych8l2nyh3qJrbOVJ4cM/VcSc3MAHDhAyVwokJReb93FBmyqznPjdKY0CPwo65&#13;&#10;7UCTneJb9eyXo8VnOf+JBUqEHO7vf/UDydCW2NiDnS/ewMDZKwiraMKcwGhxPA69/YmEiXHAz7V+&#13;&#10;/Ipr8HR8Bo6/+5nM6eHCs/ODo7DrxTfEfdr/8puYtNxbXKMdV17D9udeRURJPfyySnHgpbcFqrZe&#13;&#10;fAnrM0tQ1LsZNSN7EVVah7DiajwVmYJDr71vrXH0/ld41DccJRt3yfpNoq+Al74hXH+Pio27EVZS&#13;&#10;h56j59F26LQ80+C5q/DJKRWwI/DQ7aresg+BuRXYfukVy2m4CaxKykFSgxVuxwEg1wtaEBaD8IpG&#13;&#10;yVrHlOchpXWSBpyAePTtTxBUUouAohqc+uArGUhywJrTtxm+eRXY/vx1GbBSGd2DklKag+qybftl&#13;&#10;zgcdE7oZOhClm5Q1sAWrMgtRsmUXcjdsxtKULKR1D+LC1xZ8cDDOdNFPJmei9+JVWT+H//EwxI6l&#13;&#10;zhEZuvIKpgeEI6a5Cxe+tvrAvvWdu4z54bHiMFnrNH2PjP6NWJqWLSXXDmIoFRctPfrpF6g8cBiz&#13;&#10;w6MRUd+CxsMnENnQKqmrn7UXrSUsxLf1wq+0BmG1LZICXAejbScvYkVmgTxzeFUDvDKL0H78rIAC&#13;&#10;gaj77GUsTctFRH0bDr7zsSwQy3N89y3HTuOxmCQBRCatOPfpl1iZliWAQ0eNz8l3kdTZh2WZuUju&#13;&#10;GcCxDz/D6c++lv4xvTcz6/E9c3DPfrK/VbsOoPHQUVz82oIy3kuBeutLr2N5Rq4kS1iZU4DgmiZs&#13;&#10;efm63IvPw4E1P4OL3wD9F69JevOVOUVYk1+MVQXFWFtSjuJde2XRVYUXCUfj4O7LbyWd9/y4REwP&#13;&#10;CoNvRTVGXnlV2jvyyacIbWyCT1k56o8dx4XvrRA/Akl4cwvK9u7Dme++k+/X9jffRFRbO9ZVVqLn&#13;&#10;0mWc+eZbDF57HtHtHYjv7sGO16/Ld6Lz7Hmk9Q8iqLoW4fWNqNq7X5wf/Y5yLar6YycR0dKO4Zes&#13;&#10;cD6uj5S7dQeK9x3AtrfeESjgM+t3Sr6jN4FnMvNlsVtCBs+x5Geu3z/5PhqgovDuhieFGxNC3OJx&#13;&#10;0znyVM8NRG5I0s9Pn0P3ec7d1j+7j9Z3g5jbwdL6l7jAs71NgNLSgSmFKE/wRGBSV8oFOe5QPj3m&#13;&#10;BhYFDBUXL2bJNMw8Z5bmeTecEI5GLbprgJDjLrngxe0YOXOWeI1dqpN0mvNVxnClHPByuWmjEmbY&#13;&#10;Kcg9LeBLWNFS4cUtN2TwmELIv1NKO/Y93aUnmfckaJjb4hzZIXWaVc+dYtsNS265n8cNTaZ43nTW&#13;&#10;KG4ft8XFfHW9Kl2zylzjSoCKxxRM7c9cwjQJwjYg8/M+f9NaBJw/0F147QrysmPQXPhjSBossiBJ&#13;&#10;M8aZQKSQZIbc3YIkOzFD2TpsL/XBdrpH9twkT5BEud0ldaM8QZJ5HwU1NyRZacAtSBrMW4u+7NXo&#13;&#10;TF9xC5IyA+E75z6BpHG/+B+459c/FUh66G9/wIx7bkP02hWoyUxFjPdqB5Jmj78bM+76Byb/5fcC&#13;&#10;SZUxflg95U54PXIb1s+4G+um3S7ym3EnvCb9FSvu+xN6M0Kxvy4blQFLkPHkJHGSmNlOZAMSQ+0I&#13;&#10;SUlPTETikxMFklKXT5W029srU3FmoBa76rLRwnA720nKWTHdghrbSSIkhc68HWse+p1A0uN3/gyL&#13;&#10;7viprJVESKLWTvojcrxmId9rNjKXTxMniaBEQGISCLbHcDuG/Ckk0XHivCNCUmPECgEkloSkqoAn&#13;&#10;JYkEISlm/gQBpZ+kLr/PCbfzBElOyF3wbFSHzhVAqo+wAEkSN7ggiYAkbtIYgKSQ5AmG9LieM2HK&#13;&#10;dJJkIVlHC9AQtQA1kQtQFbHAgqSoZ1ASvtpykpIzceDEcz+CJAUerpck0GTLhCQ3LI0KxVNQ8uAc&#13;&#10;KSSZsOEGJE+g5ClUTc+ZwOO+l6c+eIKkH0GRAUcqT4Dk7osDSS5A8gRJrMsFX899DDz7OXDkxudI&#13;&#10;axvCmrRirEorEHfjqYRMhFY1Y+jSSzj1yU1JX03RAeFA//Sn3yGzbwST1gbgkTX+8C+swqkPrDkf&#13;&#10;hBJmrWPYXN/xiwgvrceCwGikN/dh3wtv4hU6Uj9AysETlxCUW4HcjiFceP8rHHz5HWS0DCC/d7OE&#13;&#10;AZYO70Zycx9iazuw9dIr4iQRkgg5174ATr31GRLqOpFQ14F9r76DU+9/gbrdRxBSVo/kll5sv/a6&#13;&#10;OFBDZ65Iu407DuPce1/J/Zt2H0NyYzeGzj0/amCd0bURC0LjsCwhG+1HzsrAms5R/5kryOrZhLLN&#13;&#10;e9F3+jkJuWP9rVdfR8XW/eg6fhEXPvveaSd/43bU7j2K81/8II4SB2wyiP7WKulScPvgWx+haGQX&#13;&#10;0ns2ysBd4YEDaq4hRDjqPHsJ3eefkxTgz35nQRLb4ODv3FdcG+hFbLr2KjZeewW7b7wn1/I8B9DD&#13;&#10;V19B78XnZC0iDnw5+Nv5xlvI3rhZoOjwx59Zgzy7vTPf3ETj0ZPiqgw//7K0ce7rH+Qc2z3/DdB2&#13;&#10;5lkBCqYgNwfNRz7+CgMXnsfI1VcFytSNuczBz2c3cYGDo89u4tC7n0j/+N6f+956X0c/+BzHP/hM&#13;&#10;np3/seoz0N3iZ0Dx3XDwb7pyPEaA4nwiQpI6Q6xPsGddSj9jHud1hCX2m0Bz/JMvHLeP0s9KB/sK&#13;&#10;QHpew854nNv67tguj+n70Da5zeOso9dr+/Jvxh6A8xjb0PPyfPb1rKOAzVKP8Xoe43PxOv3+Kbzw&#13;&#10;vH5GlHwv7DoUB/EKhfoc2s/uS1cQ29XvwJCCAdvRfimAuCFJj5kwoQ6MCSV6zizNa1i6QUWfZSxI&#13;&#10;UkAyP0etz21t0xMcue9n9sct87y5rbBnOk7uED5T7nA+re8+58mVUpgaBUhu3RwthutS5jEBKldI&#13;&#10;IAHFDNszYc3tbjnzqOw5Sg4k2YNmT3OORjlh6kK55J4zZSafMLMMirPhgpN/R856S0xGYOyPAhGj&#13;&#10;jikJOXPJEyR5gjOFJDNBgwlJP3KAPACSCV0q0wkaS25I4jFCkgCTXcdZ2NdVOmGNnrI62p/r2W+t&#13;&#10;7xf/D+Df8ivXX0BmWqiE2ykkDRWuw4YiO3FDyVqZl0To8AREno45oOSCJNNJUikouSHJEyhtq1wn&#13;&#10;UghjyJ86SU4acAOSNA24QlJ35iq0JC9DfcJKtGUEwG/eA5jwi/8T9/z8/8LdP/+fuO+Pv8Ijt/1Z&#13;&#10;ICl81TOoz8lA3DovgaR590/AnAn34NE7/4Epf/0DFk/8B4pCvbDsob8LJPnNvEtESKKT5DPlHwJJ&#13;&#10;7Un+2FebhcaIVQJJqYvuFzeJsMTkDZQ4SfPuQfJjE5D4+ASBpMxVM1AW9CS2lCVJuN2Omkx0pgSh&#13;&#10;PnKVhLkRkjKefBBZT1ugxFC9yDl3Y+2kP8icpGcm/ApPT/wVnrn311hx/28k3G71g7+TdukkZa2Y&#13;&#10;jqxl0yRJBBNAEJLoInFeEheZpZvkdpIIRoSkpsiVlpPk/wRyV84SSIqeN170k7RVDyFr7WTkek9F&#13;&#10;ntcU5Hs9Ys9LstJ+lwXMFBepMvhRVIfO/hEkNYdzTtKtcDtznhFlwlFnwsIfSSHIDUluYDJTg+u8&#13;&#10;JBUhiQvK1nBuEheUjXoGxWGrkB7sI5B06NRVvEg3gyFfHiBJw/Dc+hEsGam5x5q3ZDpPAhZ2SmzO&#13;&#10;bXHr34EkU25Q8xQKaMKTCUJmn0wRjAg3bij6ZzJBSq93SyHJPMbwRDpB6qYwXOx5uhT2OjQXv7ag&#13;&#10;iIDEbUISy3NfWAMsDkr113tCg4QmfQ9xbJZEpODo6x+K3c4QOUIRS85hepHJEuiufA689BXwBkPX&#13;&#10;OBfKDvPjvKhrdI2+s+ao6DZLXfOHbhLrO2F4hAtmkGN4201rvSZew/lVkoacg3F7/8oXt+ZdsQ7f&#13;&#10;G/tOx0gHmzoAZsgjn1EGt7wH3w/fk72wLq/jPTlvRcPwuK2DYQ2300E/jxOOnAE1gc8+x/eo9TjQ&#13;&#10;08GwDlD5H48O9KRv9pwnHbTzOtYzB+56b7bBgZy2pffkNh0DHWQSfHQgzftxXwefus12FZD0utNf&#13;&#10;WyFHvJ9+T3iNQgLFwRjfmQ6wVdpHAo/WVxjg+9Vn1D7zPNvRa/UzU0hQGFKIUHDSfbqJvFavUxhh&#13;&#10;23wWDm71mc2+6jE+s9blO2Cb3GZbWrIe6+jnrP2jTBjTevpMAuX2efk3Zjynbmt7uq33UWDSe+h3&#13;&#10;SfupoKDPZYIL29ZjbJOD15XF5dj13kdyrV6j78n8TPS4Pos+j3yfDPFeCgCeAMWEJP1e6ffNvIfK&#13;&#10;03HzPfP5zX9PKm3XvJfez90vdb5U7v6qeL3W1+czQUiPeYIkE4Y81TXPCSTZ0mPmticQGwVodLQM&#13;&#10;KVg5+y4QM+FLz/O4gpOGBzpZ/wxHQQDKGET/aFBNqLIl9Yx9t3S+ljk4N50sDb0zQ/DMMDxzsVNK&#13;&#10;s9O5oWkswBoLetznGYZn3t8t6YvRhuMoaWicJkhwhcSZ93O2jfA4CTH00G83RDmhc+527Xtp2KHA&#13;&#10;lIf23BBohj7yMxdH0Iakq/byGtfefAlpyUHOnKTBwnUYKvYROFJI2iTha7cgaSwocp8jJKl2lt86&#13;&#10;r5Cjdc0Mdp7kOFNGQghr24IkhaPNEha4xsnCp2nAJdwu1ws9WUzcsBwNiavESfKf/yAm/vL/ZzlJ&#13;&#10;v/gPTPjdzzH1Dmsx2cBnHkd9ViqS1q/FkqmPYP59E/DoPXdi5p1/w4zb/oTH770NpRE+8Jp2p2Sx&#13;&#10;Wz/jToEkn2l/h++020WrH/yrQNLemkzUhS535iRRkgZ8/jhrrSQmbzAgiem3OReocP0ibCqOx7kN&#13;&#10;9TjQUoj+rAg0Rq9B2frHkL18GtKfeADpT94nTlL0nNsRPW+chNtxMdlFt/0vLLjtP2Qx2RUP/l60&#13;&#10;6sHfSRgfQSlj2VRkPDNF3KTMpx8RN4nhewQlZr3LWDoJWSumIW/No5LFjokaOB+pI94bbbFeAkkV&#13;&#10;fo+Lk5T61CRxkmLnjsdPMr0eQY7PVOT5TEPO2inIWzMJhd5T/n1IitCkDXYSBxckmbDjCZjM+Udu&#13;&#10;OGI9hShPkKQhd43RC1EXvciCpOjHUR35NIrCliM1cC2yUrNx9OwLDiRRCkkEHzcYmRKgogPigqRR&#13;&#10;zpLLrTEhiVLHyA1IHLBLFjgDjMaCJE9Olh4zIUnTe3sCJW1H4UbbV4Bxg9A/kwlJbjgyIekS3SAO&#13;&#10;Zu19Tro/8yEzlFliCmdmYLtAoLIXPyUUyID3JvDsN1Yqa54jPMiAl8e4iCwHZjctyNlygZCUhp3P&#13;&#10;XRcoIhBd+vgHARuuaSRukA1NL3wBvMhjLDnoZ8pwwg9/iWJ/v7BAhgBEEHqJIPT5LTeKKcsJPaxH&#13;&#10;iFJIohNFx0zgiPfh/Cn7eg6Suc82OXBmv/nsvI7puvncfA+ExUtf3xqA8tnFEeB9+W5uWs+upXPs&#13;&#10;O+s/CP6SpgNWtqmDS4KRHOOgTUPo6CwR4OyBnQ6KZfCldYxBId0kHdzzOu6zHsNpZEBnAw7vaQ5y&#13;&#10;6QyZg0+9jw6mKQUk/bVZ2zDPsz3eR/5D/ME6poBGeNM+0vnSwan5LAoX5mBXIUbBQvtkwhLr6+BX&#13;&#10;35UCByFTQYMAzDYUmnQOFM/xOEsFER1QK2Bo23w+cwCu70yfRY9xcMxruK+ft8Ie76l9VnDR/irU&#13;&#10;6PPo567nTBBhKd9VY1/vo9dyW8HP+X65oEXftUKBfjcoPgev3f/pZ8jftQ9hbV2oO3lW6ul70T5p&#13;&#10;v0y5z8l305bChDloHws6TEjS/mof9V7m98Z8TrMPKndd/Q57AjK9v7vf/65GAYkLVNzg5Enmu/HU&#13;&#10;jsp0nTwB1lgaq3+e2jbr6bOxDQUlx1ky5lj9CGxsuR0hlRuGxpLTDgfkBlA5iSLsQbp7zpIJTXSb&#13;&#10;CCmEI5kbZJcaPjZqjpPONSIcGOFlo663nRXW8wRH6riYMvs0CpRcSRjGgiTTDVIpJOl8KDfYuAHJ&#13;&#10;HYJn9kGPudtQKNLwRj1mPhOdQkLSue+s/zf4747zNF947zVkpIaguTgS3YUB2FDk60DSYMlabCz1&#13;&#10;wqYyLtT670OSnjcByRMkafgeYWdXFecl/RiQRsPSLUiy3CYrecQtJ2kNtpauxdaKdTJniRn5FJQG&#13;&#10;8tYKJLWlrkBzihc6s4PFSWLiBkLShF//J+79wy8x7c6/ipMUtPQJdBTnISPYD09Pm4zFD92PR++5&#13;&#10;HdNv/wum/f0PWHDPX1AS7gWfmfdIqB0TNqyb/g8Rw+3WTb0Ny+/9I1rifWVOUm3IMoEkwhFFR0kh&#13;&#10;Seclxcy9A/GLxyH1qYeRtXqmhNttLk3E2cE6HGjKx0B2JGrClkumvJxlU5H2+P0yHylu3p2InnOn&#13;&#10;ZLdjCvBlE36NZff+Bksm/FLWSVp2/29FdJQISUzeIKD0zBRxgTgnKfWJByUFODPd0UkiKNFFylk1&#13;&#10;A8XrF6M69BmZj9SZ4COQVBe6FOXrH0P+6jnIXDoVCYvvR4ysk7RmCnK8pyN/3XRxkwq8pqLIe7pA&#13;&#10;EtN/m5BUEzYH9RHWQq4EJFlMNoKLxmqo3a0QOnWA3HI7RO7j7mMOcNmQREBi6m+mAOe2QlJt9CJU&#13;&#10;Cyg9hqqIJSgMXSaQlJOeixMXXsYLtlvkzEmig0SI4XFTdh0nNM8AJTckCbjYSRBMUDJhyR1eZ0IS&#13;&#10;B9vM+uYGJBOSzHbdIXXmcfc6SGOF3YmrZGap8wA4ptyA5JYJRSxlAVpu2+Ajx+iO2LD0HOcZ8RkJ&#13;&#10;UXbJ84QGQgGPseQ+gYHOE5Md8DihhTBCOCHUXOO173+PnPbN8EktQ+3mI7jyqbXw6/OEHbpInFNE&#13;&#10;6OJ7/9Q6zm2BJ56ni0SA+8p2hggf/INr7xNuCDqEKdYlUInsvhBUxNmx01HzGkIQQYt6ieDC9ZY4&#13;&#10;YGJfbEDiPQSQbFiRpAuEDzssToCRAyc7XI6gRHAkHNE5cu7LwZbtFPEagiVBSAfROpDTQZ8Mxnmt&#13;&#10;PUjjMYUWLXWwqdCk+6bLw5L/MWkdXkdI4b1YXweWelyusSGGddiWM4C0+8PnZ79ZTweYcj0HTnQg&#13;&#10;7WMKZzLIJGAaEKED0HOcR2YMxs3n176xng6Cedx0SfReeg37LGBuS5xAGy5U/IzFmbQhifsKULxe&#13;&#10;IYnt87g+m96f91Jw0v7q+9dnVJjhMYUItsHr9Byv4330efSePKdQqMCkfecxN8zpNeKA2tJn1ndg&#13;&#10;tqn9176rtH/sP0sd4PMaDoL1HfMYXUb9DPRdq7QPKt7b3NZ7mVDihoqxpO+X1+pnQen3w/zOmHXM&#13;&#10;81qH57SO2Rc3IGkdU/+7sGRCiFsmeKjcEKNiWwo1JsCY+2a7/w4gabue+usGJf7wYdbTOVd8F6wv&#13;&#10;iR1cMudUOcdcCSrMELlRazfRjdJ1p2zgkfAtV6jfj45raB/D+Yy1lpywPgOiZDCvA3tz0VtXGnJd&#13;&#10;t8l9XuDGBhH3cXO9J1kPysiyZy6U67SjKc1d4W8ie1/mAhGEjJLzhlTm/CGRh6x6bkBSEBpLjrPk&#13;&#10;AbYcB8nl1ikgqZMkSUAYKWInbnj5w+vIyYxwIGmg2HCSyrwcSBoptRI3eErU4IYkhtiZcLSrYj12&#13;&#10;VzJtt1VXocd0khSSzFA6U9b50eF4PGbd10oOQUDSsDyCkglJ/Xmr0ZO1SiCpKXmNQNL6ufc7c5Im&#13;&#10;/uZnmPj7X+Dhv/0ek2/7E3wWz0F3WSFSA9bhqUkPYdF9E7Hg/vGYfc9tmHXXn7FwnAVJvrPGI3D2&#13;&#10;BPhOvwPeU/82CpKWTvg96qO8sKcqEw2c0vLUI0hZfL/jJDENOEGJJReSZchc8pP3CiSlr5gmTtJw&#13;&#10;URwubGzE0fYSbMiNRm34ChR7L0D+yhnIfOohWXOJkMU5TUzc4P3In5wU4I/f9XPR0vt+g1UP/xHL&#13;&#10;7v0V0ldOl+QNnJuUvXz6qHA7nZNEQMpc9giyV05H7uqZAkk1YUudxA1NEStQF/KMOEkFa+Yi+5mp&#13;&#10;SFx4nwVJqSseBkGJThJBiYBUso5Z7WZYWe7GgCQCUkPYbAeSOmIXiNzA48kdMpM3uM/zmCdnSReY&#13;&#10;1fWRKAeSYuajNmYBqqIWSBpwOknF4StkTlJeZi5OPfuqQBKh51kuKEvY+ch2kjxAkttJMiFJ4YcA&#13;&#10;I5CimeEMaDEhiSBm6jkuqmpAEt0HyhMkUQo3YwGSCUmnP/QMSWbSB3GVCDWEl38BSYQXNxS55b5G&#13;&#10;gNEGJUIS3SQ6SCzZHrelLucq8ZwhwhDBgqDCbYrbTA9NaHmBAEJAsqGFJffp9BB8CDvXuE2gIijZ&#13;&#10;gMTzLAk3BCPWIzyxZF1pj+3ws6CbxPWceD0hxE5Rro4TxWMEJIIaIY7QIiUtfxvguKAt+yuQRLhS&#13;&#10;iGIfCAOEIbpPHOwzxbbtgBAYZPBsu0I6YJSQO4aHESDYnroSdoIGHaTJYNGGDB18czCmAzyWOlgz&#13;&#10;IcAcsPG8Dr51IEiw0sG5DvxkYGu7OnpvbVOhgH3RwaM+D0tt3z3Q5fV6TAe+eq0OLNk/eVdGn7X/&#13;&#10;2hc9ps+g/WK73NYBv3kvHlc40Lr6/k0w4DaPq2ukjpFm2tNMfnpcr6PMQb6CjL5jva++O30XLLWv&#13;&#10;6taZ/VeA0G0FMIULhTuWCjTcN0HJLHleHTC9Vo+5IUvb0nrsgz6TPqP2l8/PgbP2XT8r/Zx02/1+&#13;&#10;PEmfTevqd8v8Puj3VGU6Nm55giS255a2r99LvbeKdfScSq/xJE912R/9nv+rUsHGhBIFETowns6z&#13;&#10;5LUKJOa+1leQ4f4/AyITbNzn3O/cEyiNAiO9ho66DUmEJ85zcsLwDGeJMOK4Wmbonp43XCXCkKzf&#13;&#10;5A6zMwDJEySZcKSSNOJf31qwViHJSTLB67Qts7QH9+ZCtqMWvlW40XPsr7lvzK8y4UrgwQVJJigp&#13;&#10;ICkkEU5MZ8hMlmDKDUfu9lUKcdK+DUgaTkf40n0p9f4KSLZzRhGG3GGK2m8FpFGflf3+JDMhI0x0&#13;&#10;iYlP3kJebjQaC8PRXRzoEZIISGNBkuMaGYkcFJAIRwpIe6r8XcBjuUC8jvv/CpJ2V/s7SR5MSLJg&#13;&#10;61b2PB7fXuUrCR6sBWW9BZL6clehJ2c1mlOXoiF5JdqyA7B+PlOAW5A0/lc/xf1/+rXlJN39d6ye&#13;&#10;NwO9FcXICg3AihnTsPDeCZh5923iJM24/Q+Yd9cfkRe4HKunMFnDnZLVjoAkoDT1NgQ8erdkt2uK&#13;&#10;9cHuygyBJMIEIYlJG5gCXOYjcRFZnZc0/y6BJKblFkhat1Ag6dJwE453lgkkNUetsRwcZrd7/CFZ&#13;&#10;c4nhejFz70LIjNuxbtKf8PQ9v5D030vG/xpPjbPmJhGUlt/3a0kIQReJylkxQ+YlZS+dIk5S5tN0&#13;&#10;lO4XSMpeMUVcJIJSvvd8VAYvEUiSxA3hy9EQtgzVgU8JJKU98bAAUuSjd+EnaSsnIX3VI8j2miyg&#13;&#10;REgSUPK13CSmAJf034QkCbebLaAkLlLkraQNKjcguZ0hBaV/dU5lZsCTBA6x80UEpPqIWQJNhKT6&#13;&#10;GM5JWiiQRCdJICnMFwXZ+Th35Tqee+8Ha57RR8AlggIhiNDyiSUCEksec89Fojw5SOoimem23QDj&#13;&#10;ngOkjpKz6KodluZOeOBAhxuIjHTjnlKQO+s12XXNvlFuJ0k1KuW4DUg630i2zUQP+uz2nCZP4nUa&#13;&#10;cqdhdxRhSKGQpcCR7Q5R3JZ9Wworui/zi+zQOW4zlE5cH7ZFuCH42PsCVoQh+zqWus9Swu3oKPGe&#13;&#10;djsKZ9SLdIJsKHNLgM2GHQIMRWeI0EKoIzApDKl4jnXEEbKdM0ISAYkZ3VgSmDhXRsLi7AGxDIbt&#13;&#10;+UkqwhLbMgdu7oGXe8BmDhxNgDAHkuZgTc+b13ga1LHUAaLe0+m3a1sHtXqt7rsHm+5jnu7rflb3&#13;&#10;u3BfY9b7d4+5+6ODc4VUE4ZMmcc0bM0NLQoL7ucwB9tmvxQK9bhe73635r7WM9+nPocJT2b/PPVV&#13;&#10;Zbal5025Pzc31Gh/zc9Jv4vuz83dF0/S+7G+2ZYJPOZ9zO++njev0fubz+n+LPQZ3J+Z7ptie2Z9&#13;&#10;92et78qs4+63tuE+pv9mCRMsTdjRffdxtq2Q5d53g5NCkMKMCTwmAJnv03y/7vduXu8GJ3e75jEB&#13;&#10;Knu+kgMvdqlzm/gjjjnPadR8JhuGdB6Lgo8pnbOk846cZBIKTFq6s+S5MvA5mfgMmDEBx+0emY6P&#13;&#10;Ka1vQphcb6w1pQ6VhKW51lFiOB6f1UkdboStubPUuUPknOPGHCS2I7Cm7pir78wiqPuaEv1flh6c&#13;&#10;KIUhZ19hzA4xPGnDqbmWlq6TxH9Lr+MHvPH5uygsiEN9YdiPIImANFzGJAgEpFuptRVu3CF2BCgN&#13;&#10;s1M3SSGJMl0llm6nydMxFSFL04XfEo/RTbIWq6WTpPOVuK2L4DLL3VCRN7qyVqIlbRmaUlejJdMP&#13;&#10;AYs4J2l0uN2U2/+MWeNvx5JpD6G3tBClsZFYN28uHnvgPoEkzkmaeccfseCeP6MgeDnWPXqPJGvw&#13;&#10;nXEb/B69wwKlKf+A/6NMovAPVIYsx/76XDTFeCNzyWRZUDZuLhM1WIvJxsy6Q0CJ6cATFtwt4XaE&#13;&#10;JIbEFfkuwlBBjEDSye4KbC5ORFPkapT5LhZIymF7i++V7HiEJK5V5EPHaMKv8cRdP8fTE34jkMRQ&#13;&#10;u+UP/E7SgCc98wiK/RaiYN08CbcTLZkk85IISZyTxMx2WcsnI5NAtXyqrJPEhWN579aYtWghLEWu&#13;&#10;RE3QEhStnY/Uxx9C3LwJiJ59D36SsXoysrymSqgdnaRinxmOk2TNS5opi8lWh8xyIImiiyTZ7f4J&#13;&#10;JCnYeHKGTJByy4Qnc34TxTlJhCSWAkg2JNVF00VihrtFKI94QiApM3wdinILceHadVz94AcJt5Iw&#13;&#10;OkKB7Q6ZkKTJGkz3yJmP5JprpK6MCSkKSabj475OEzmIbNfI7caYTo4DJB4gSUHIfczTOT0v/XY5&#13;&#10;Sz+CJA9hdD86PwYYmdd5gj/ThTJBSWWCEyWQxD+AttvjODw22BCMVA7ojHFcQcvcZtY6BSqpT3fH&#13;&#10;dpMk9I5QZIfZqXNFOf3yAEmUQBFDy2zpOQmxo1tmh88xSQMBScXMbAQlE5KkJBAZbTDcTtwlY/Dl&#13;&#10;ljmgMwdppsxBkg5stJ7um4Mgc9+8D2UOLHUQ7b6/ezCo+3wO8976XDpIdbfjlp5z98kt837uwane&#13;&#10;W7dNQHIPztUZUlBSJ8mUCUla1w0dZn9Ymu/PBB3tm/v5FBDc11EKEW6gcH9GbmfG7Jven/sKPTzm&#13;&#10;6Vnc79TT87jfuQ6S3RDuvlbbN0vtC/fN77PKhB5Pn6/7c9dz7vel/TY/D08y2/1X+7ptts3jLD3V&#13;&#10;c/dTn1Xfnxts3PCh/855nb4X87iWJrgQTrRd/Yy0zljXu/9WaD8V6BTq3H3VdimzLuuIK2akJBfp&#13;&#10;3ChXIgiK501IGuUIaXY+V8IIc57TKBn3dbZ13SYbntzrLCkkKdy4wUnFY24oMuuzTTdguec+uUPU&#13;&#10;TNhgHQ1bU0gyM+lJ1jxXogW3dO4TQUQh08ksZ/TPnVXQcbE8uFsODBoJMDxJ7mnAmbpuJiDxc5Bj&#13;&#10;dvg1/+5e/+I9lJYkobk0SiCpv8gHg3b67w3Fq7GxeA02lVgJERSS3E6S7juukgFJpqPklgKRgtC/&#13;&#10;giTCjwKSzkkiKHHbDLeTdOEl1vpO6iQNFnihN3cN2jJWoDltDVqz/BG4+CHc+6v/03GSCEmT/v4H&#13;&#10;zLznHwJJfWVFAkm+8+fhyQcfwLzxd+HRu/6OR+/8E+bf/ScUha6G76xxkrRh/czbRYQkht4xiQOd&#13;&#10;pELfJ7C3NlsgieF2aVybaMFEJC20stsRlOgGEXSYgIGQlPHMZHF6GOZGSHp2Y6NA0nBBHBrCV6KE&#13;&#10;6yQtn4bMpyZJuB1dKEJW+Iw7sPbB3+Ppe36Fx+74Lzx5zy/xxN2/ECdJ5iXd+yskLHlYIKlo/QLk&#13;&#10;rXrUcpOemSzzkhhuJ3rmYXGS6CJRBT4LBJKYfIJOlkISU4ATkvhcyYsfQMKCe605SdlrpznhdoSk&#13;&#10;Ut9HHUhyFpK1nSTCEdUYOtvJbCdZ7aKseUNuN8jtFrnTgLudI71GwUrcI3thWsoKsbslhaTaqPmo&#13;&#10;iqAsSCqJWImsCF+U5BfjuZffwcvMrMY5QBrqZswNUnGf4XASasfEBIQHI9GDwpEZ+jbKWTEghC4L&#13;&#10;5XaS2OZlO2GDOiruLHDmvrZlrs1kyg1GbkAyIcaT8+M+5ga1sWQ+kyRicCWFUAAcK5TQOUco4fwR&#13;&#10;22nSfYblXbVD77jNeTyjpCF5NkxJPcOBMoHJdKTcoosk85L0WnteEkGJ7eu16iCxLq/RujJnygVK&#13;&#10;AjMGICkkuV0kghKdJM3ax8x0zNTGUDuKYXQKSw40Ge2IOE/IDrkbJdcATQdf5sBF67gHNuaAzByw&#13;&#10;6aDNHFDq4Nas+88Gde6Bk9m+luZg2Bwomm3p/ViaA8t/JXOwaw5OzTr6rCYwuB0TgpG6SWa4nSc4&#13;&#10;MiHJhApPA273oJlyP7PKfAeejpvv1Pz8PG3rvvu83lf39V2b++7+msc8yd2++f0zj7mf211SbojR&#13;&#10;/mk97rtBzeynp+tN6DOv1e+D2ZZZV9t0Q5ZbZn3zGfXfg/k+3IBhQozChQkdbkjS0DaFDRN6TIfJ&#13;&#10;XfKcOkh6nQky7JcCjbscq7/aBw21cydsMPtqPotAkpFlTwFGw+pM6KH0nFmOJW3TLT1vJoNQKSw5&#13;&#10;8OSCKhPMzLruUD7puwlXhpPllukgmdLFVSVJhF26w9d0IVbWO/IdcJhwZKYR1zWgeL3W17lA9hyu&#13;&#10;UVkCbUm/jIQWus2QRnWDTFfIDXACSLyXoVGhdgpMrOuaO0Zp6KMm8+G/IYbbXf/iAxQXJaChIAw9&#13;&#10;JUEOJA0UrsZg0SqBJCd7nJ01jkkROOfHU7idCUme5ia5AUlhSJwi45xZ1zlfySQIfqKdDK0r93Uc&#13;&#10;Jk+QxLWdnMQN+Wsk3E6dJEJS8OOT8MBv/wcm/vp/4t7f/pczJ4mQ9OSUB8RJqkyMRcDiRXh60sMS&#13;&#10;cscU4DNv/7OE21mQNF4giU6S74y/w3vqXyTDHd0lOkm5axdhX10OWuLWSZKEpMX3IWH+BJE6SSwZ&#13;&#10;MifrHT02HplLpyBt+VSU+D2G/pwInB+sw+neKnGSCCkyF2jVTGQtecQCLBuSQqfdBq8HfudAEucj&#13;&#10;PXbnf+Pp8b+URA4Mt4t/6iGU+C8SJ4mQxKQLdJGsBWWteUmEJDpJzG7HkDuG/THcjoDWEu0ljhK3&#13;&#10;FZKY3S5+0X2Inz/RcpIISZK0wXuaQFLZ+lmStMF0khSSGGZHNYXNcdZIkqx2NiRp5jqFHxOCNKOd&#13;&#10;meHODUhusDIhSZ0kdZB0uyF6ngFJC1ApkLRCIKk4vwBXX30Pr3xqz0cxgEihyAQnc07SqEVmXS6S&#13;&#10;CUQmFMl5u3SH6BEmFL4UlJiQQODEvk6SNeh8JENuOBoFSnSJbJ1jXRf0uPso7duwY84rcrs+nsL/&#13;&#10;9BpKoIjXsQ32XQFJw+nsbHGSpME4LgkbDIjSkDwVIUlghcBgl+q8mKBkzltS90fg006I4XaXPDlN&#13;&#10;nJfE+UZOXaM9lgJSzHRnz0dSUJLjBCDCDCHI7qMbjlSaqIHbUp/9t68lKLEkIKkUlBSOFH5MIDOh&#13;&#10;yAQrp66dSMEcDOrATEs9Zg6IdRDqHvDqIE8Hx+Zg19w2B6lm2wpU7l+NzQGxuy2zTa1jQpnZP73O&#13;&#10;3W/zvDlQNd0Q87h5zgQhDa3T0gypcztI7nq6727PPaA2+6vPbQ6Yzc9I34G5rWJb+rxauj9H3TaB&#13;&#10;zaxnvn/zWvP9mu9c720e03u52zX7ze+Ap2fgvtmWeR93+/oMZmnKBFRP9cx+6mdkXquflfmZmdea&#13;&#10;78fTMbOf5rvT5/ck/fdhApEJMSZ4uJMrKGyYgOKGDzdQme2722ap5zzBkPbXLTdMUdoHdx9Nuds2&#13;&#10;r9FnVcgy9xWmPJWepFDk6RjD7RxwMkBM34d5T/Oc0x8bgsYSz6sTZrpTjlvmcrxM0DKhROdaqQgV&#13;&#10;nuSGEAUTcYhs8DG3HRhyhyaaoKKhiUa/TSg0IdHdf+6b88PMvo9aLNa8xhDf4QVmV+VaXPz/9Qcr&#13;&#10;ccO7X32MyrJUmZPUWxyEwcJbTtJQyRpJ/80wOpmPxDA2QwpFY0GSmQJcQ+88yXSSTIByg9TuqvUO&#13;&#10;JBGYnPr2IrU6N4kiMMmCsiVejpPUnblS5iQ1Ja+ScLvQJx7Bw3/4X7jvt/8L9/3+Zxj/25/hob/+&#13;&#10;TuYkLXpoAjoLc1GTkoCQJ5/AkocfEkiadddtmHX7nyW7XX7QCoEkOkfiIM34O9ZO+TPWTvmrFXb3&#13;&#10;yG3IWDlXnKT2RD9xbRjaxpA7zk1iwgYCki4qy3A7zklKJ7SsmIZi/8fQkxkqi8meG6jFFjp+sWtR&#13;&#10;4f8EClY+Kk6SthE96w5xkhhu98w4K9yOIigRkpbf91tJAR735IMoC3zMSt6waqYAjma3IyAxDTgh&#13;&#10;SWRnt2PYHyGJaz1RdJQohtsx9I/JHwhJkgI8Y80kZHtPuQVJspDsTFSsn4ly3xmoCpqN6uA5Em5X&#13;&#10;G0ZAmmcpdLYFSgYkUZ7AyIQi3e+MW4Cu+NGQZLpMpvtkhuy1xM1DU4zlKBGSmiOtRBI1kfMEkirD&#13;&#10;56M87DEUhi5FZqgPSgoK8eKND/Ha5xYkOW6Sne2MoXYy6d+e/M9jlw09x8G/C5JUpnPiOCs2DLGU&#13;&#10;uU926YYjU4QGqUuQsAFGSxNCLhC87PYphR7TaTIhSEPGNJOcQIx9XO5NILFLM1mCgoIpqWtLAcPp&#13;&#10;v4dnU+gw67mvc8DGbNvuh8xDsp0aE4h021O/tG/qLpmSpA5jSCBJQ/yM52dJEOLcIzckiaNkpwon&#13;&#10;IMl8KvaX85XsazTLHY+J7H3W133eQ7P5KQwqEKozpUDkhiBKBot0mGwxFbgpc6CmAzMd9OogU47R&#13;&#10;kTJAi8fc15n7ZqnnzIGseV+9p6eBsHvAbA6AzfM6oPR03Lyf3lNl9tV9zj3IdZ8zB8c6aHbDkukY&#13;&#10;KQTpINuELPe+eb05INd7UdoXfT73+9J34X7v2n+Wbjgw3xPre3pX2hYHuHoPsz63zf6q3G2b7ev9&#13;&#10;zfbNz0SvMZ/fvMaUu12K79J9H/e2ynz/5mepcn+mCsNamteZUGw6iPo56/20PqX95XH9/NyfrTpI&#13;&#10;Wpo/KLhdJhNe3IBiwokJS+5r3LDjad/sp/mdG0tal9eaMGj2x3wm3TafX/8mmH8bzHdkgp8bEN1Q&#13;&#10;qM9rwpj7nZl9oxR43PX1Wcz+uj8zT+9Sj9H9Z5Ie9zltz6zrSebzsn90UjRDoG7/KOmFJ3m4zv1+&#13;&#10;nL7YCTVUPObcx/X+tV/ud+Y8g73unXkv6YNrX+9tvmMVvwf6b5v/R/Lf1tsA3vvyY9SWZ6IuJwS9&#13;&#10;BQEYzLeAYkMhIYlrJPlY7hHTbJfTRfIWQNomqbgNMHJBkilP0OMJjjwB0ii3iaF2nJdkO0sseV7v&#13;&#10;oYCkrtKtRWV95Jn6cqxwu5ZUK9xOIene3/wHJv72pxj3m//E/X+y0oDPu+9utOZloDolDkFPLpYM&#13;&#10;d4SkeePvwew7/iLrJGX7PQO/ORMFkugk+Uz7q4jJGxh6x3WS4p+cip2V6ehODRLnhusRMdyOc5KY&#13;&#10;/jt29p2WuF7SvDuR8tR9SHr8ASvczv8xdGeESApwuknbylLQEuctkFS4apY4SQy3UycpYuadkriB&#13;&#10;kPTk3b8QLRn3Kyyd+GusfOD38Jr0R0Q/dh9KAxaLk1TkM0+cJEJSwsKJAkicl/TvQFJ92ArUBj8t&#13;&#10;SSQISbELJsqcKGudpLVTBJAoLiTLpA0EpLJ1dtIGgpI9J6khbK5oLEhSsFEXyHSLRjlMsfMFkkyI&#13;&#10;GguSTGeJkNQceyvczoKk2RYkRc4VSCoLXYj84KeRHrIG5cVFePWdT/G6vT4OYYjZzghDY0GSuEwG&#13;&#10;KF1i+J0ddjdqIVqCkg02AjUuGHJkQ486J+55OKPAwYAJWbeHAEYpfNkwZUoyyhkA5YCQ7YwIjBjO&#13;&#10;jXn/UX1xgRIH/So5Z0ivcULo7DlW8gz28zjP5tqX+7rr2ZCi4W8a1sZjZqIHsw8mWClQaeptlSaE&#13;&#10;IAipzHuonHo2xEh7ZipvI9TuBW3PXvtIQEmvNyCJWe4oBSaFJgE9833a8CfwZMORzGvi4FHnMbkc&#13;&#10;Iif8zpAsKmunB5e+6/2ZTMLDYFMHjXIflsZ15qDOPeAzS3NgrANes21zUOVpIKjHdWDBbbOdsdo3&#13;&#10;B9c6wHbXNeub/dJBuD6jDprVEXK7Q+bgl5nreExTfOu+ObDW+uZ1nto3B9TmwNs8zmcwB/jms5vP&#13;&#10;4n4m83PTts1tU2YfVe523dL+cNvsi9lXSu+hz639cPfZfU77z+vM56HM9t391jq67/4s3O9d65lO&#13;&#10;ID9TFcN3tHR/H3Sf5yTMx/V9MPvuSdoPd3+4r+/V/L7rd9zcN/8NuP9tmJ+JHnd/PlpPt93tsT/m&#13;&#10;Z2Q+t/k+zX19Fn0e3VaZ3xNPdfT9mN8P893ovvbZDWfmezKfz/zumu/WfGb5ockoJYmO62+XivX1&#13;&#10;xyj5G21HBqjjLxEDLvffiQKwfwyTZS/s5S64fIOWXCvwwjfA+S+tdeB0X0s5x/UDvwLOfjE6ioTb&#13;&#10;pz8BTn0MnPzI0gmW3Ddl19F6xz/4Hsfevyk6+t53OPLutzhq6Mg73zg69t53OP7+TZFec+T973D4&#13;&#10;nW9w6O2vcfCtbxwdfutbRwdvfI0D17/CoetfSbn3jS+w5/XPHXH/x/rsll7/FHve+Bh7X6c+xYFX&#13;&#10;P8fhN77Cwdc+w8nrn+D8a2/j8gtXUFucjhYuJpvtKyDBdNmDBatlMdnhEm9xY0aKOCfJznJnh9uZ&#13;&#10;YDTKVXJBkkKMliYgjeUgmeDkQFHVeuwo95Hze6sDrIx5drusxzlL6iJpoglzTlJ/rhc6M1eiLX0t&#13;&#10;OrICRjlJhKR7//BzB5Lm3nsXmrJTUZUci+CnHsPSqZMwf8IEzJ8wTiDpiftuR5r3EwJJmrhBIYlO&#13;&#10;EpM4cE5S9OJJ2FWVgYGscBSsmS2ODUPtJHkDF5FlqJ29VhIhKemJiYhfdK+sk1QS8Dh6s8IEkqjd&#13;&#10;tVnoTPZDTfBSFK+Zg9ylU5H22H0ScsfrHSfprl/iqbssSHp6vLVm0qoH/4A1D/8BEQsnSLhdoe98&#13;&#10;FHrPRdYKpgF/RPrFcDt1kriYbMYya14S5ySVBz4pgMRwP4UlQlLpukXiRhGSwmfdhZ8QkNRFKvSZ&#13;&#10;LpBEN6nUZ5oFSetnoMr/UdQEPYra4FloDCUgzUVTyFyZk8QU4ApI6iQp2CgYuSFJzsXME0jqSlw0&#13;&#10;CpTcgGS2x5A7ApKKjpIbkqrC6CQtQkHIM8gI9UJVWSneeP8LgaTnDRBSKLrGNXO4pg4XB/3MqsOJ&#13;&#10;/JQzqZ9r69gAYMKQbksKaruObtOhkAVE7VTTmm5anAsPMOBJei0BQks5ZgzqBRYMaBHXxBisy9o/&#13;&#10;PM5724DAQb7eY1TGNhdgmIN7T26K9tGED5X2Qfuo/TPfh7wLvns7Cx2TMUiSBIa32QkTNIMd39mL&#13;&#10;Rl/VydHndff3Zf6yREjgcTsTnmSqM9p3ZMOLXOsJMgg8fG4P4j3cevUHS+aASwdSPM77af+YXlxh&#13;&#10;ivejFGrM/9A9/ecvx20w0oGlDDi4b/ebC9pyYGEO/MwBoXtgo5n5WDrtGW3r4EUHLGZbZptOe/9i&#13;&#10;kOQetJj1uW0OxLRdd19Mue9hXmO+B+0rwzP4ubDkQoQUB7sUj5nSgbDW1zp6TM+bMo+ZA2jtF4/r&#13;&#10;ffU+2q58XzwMSM33bg7kuW/2W++p/dVj7r7ps3Nb23W+r2N8zmMdd583B7iePnseZx+1P7qt74P7&#13;&#10;+q48Dep122xvrHs5A2IOfO25gfKDiPGjgPu7bn5/pC37Rwv+fZDFoI2/xebfZHGV7TryIxPnGxpz&#13;&#10;Dy8ytJihzJ9/P0qMSpAQZIY4f/6DkySH80tPf3xTpFlMT354Eyc++AbH3/9aylMffYfTH36Lk+9/&#13;&#10;jZPvfYvTH9yU8vg7X+P421/h2FtfSmnq8I0vcej6Fzjw+mfY/xoHnZb2v/oR9r3yIQ68/CH2vvAe&#13;&#10;9r34vmwffOlDHHr5Ixx+5WNnW8oXP8aBFz/A/msfYO+1d7H7iqWdl9/G9stvibY99za2X3kHO66+&#13;&#10;K9p+7V3seP497HzhfZEcu/KOpctvYeuzN7D5/A2MnLuOTWffwPCZ10UbzryGoVOvYuDUK9h47jo2&#13;&#10;nnsDw+evG3rd0aYLbzga4bEzr2Pjaev6oVOvYfDUGxg4+Tr6T7yGvuOvovfYK+g98aq1f/I1DJx+&#13;&#10;A4NnrmPwzJsYOH0DfSffQO+J1x11H3kF3UdeQu+Rl9B1+EX0HH4R3UdfkP2ew887ZfehF0aJ9ajO&#13;&#10;/S+gdd81tO6+gqbdz6F1z2U077mMpt2X0LjnkrW99zJa9j6H5n3PoXnPFTTtvYLGPc+hYfdlNOy8&#13;&#10;hLrtF1G3/RLqd1wWcbt6ywVUbT4v4nbN1ouiakM1256Vc5Uj51A+fAalQ6dQvuEUygZPikr6j6O4&#13;&#10;75iUjnqPiUr7jqO0/yhK+o6gtP8wSvoOoajvIAq6DiC/c7+I23kd+1DQsR8F7QeR17ofuS37kNO8&#13;&#10;F3nNu5Hfsg8F7YeQ13bYUUHHUVF+xyHkth1ANuvzurYDyGs/gHyWHfuQ326poGMvSnr2o7RvP6oH&#13;&#10;d6F943YMDg2gPDsenQVR6Mxah34bkgbyV0nI3cbitZIAQZIglFigZLlJVspty725le1OIUlh559B&#13;&#10;kglCbpkQpZDEEDvOReJ5hSSFK3GV7LC7sSCJAKiQ1Jkd6EDS/b/7qYTbEZAe/ttvZU4SM9zVpSei&#13;&#10;JjUeEcuWYPn0yZg3frxA0pw7/o7FE/6O5DWLsd5eI0nmIU3/m8xJ8pr8F4Em7ym3I2LRQ9hTk4mh&#13;&#10;3AjkrZmFxMfuR9z88YidN07mIUnq77l3S+KG2Ll3IHbh3Uh58iFxkor8FouTdLq/BheHm7C3Pkcg&#13;&#10;qSrwaXGSsp+ejJTF91oL0c6+E2HTb4f3Q3/Akjt+jifv/LlA0tKJv8Xyib/Bmgf/KOF2YfPHSdIG&#13;&#10;Okm5qx9FxrKpAklMFmHOSVJI4rwkpgAvC3hCFsSlg0QniXOSakOeQdn6x8SNSnzsAUTNHYefEJAk&#13;&#10;9fe6GSj2nSkukoTc2YBUHTBL4KguZDbqQ+fYkDQbTXbihsbwWc58JJ2TZIbXEYLMfU+QpHDkBiQ3&#13;&#10;OEnihpg54iZRMkcpivOkZqEuco6AUk0k5yQ9htLwpciO8EFrbTU+/PQ7vPst8PpXwGtfA699Bbzx&#13;&#10;jaXr3wE3bgI3vgXesPXm98BbPwDXqe+A1znY/NbSKxxUc7DNQffXwKvfWMdf/w5443urLkv+B/+W&#13;&#10;8Z892+Jxits8bp53i3Ve/x547btb0ralXzoI4j0p1uc9XAMfae+m9Rx8JtrRpt61xW33IIr77gGk&#13;&#10;1tFn/VG/7Od87abVrzf0OViXxwzJe+K7v2m9c33v2jduU3pc76/v0Wmfx3hf+15mn/VdqtiO+Y4p&#13;&#10;fSbzGh0k6vuU9o16Thsejqlk4Ml7Gu/5HftzZ/mePqfdPt8PoUn1qv0sOujkAM4cnJoAZvaH7bzK&#13;&#10;7yq/m/b3UvvDe2k9Xqefq/aV173MNOu22Ab1Kj8z+zsm97bfx6jvuN3maxx02mBKML+qc9E0NFXd&#13;&#10;R/5woANVM6ySg8RPb+LCR9/g4sffirh9/sOvce6Dr3D2/S9x5r0vcPrdz3Hq/S9w4r3PcfJdll/g&#13;&#10;1Htf4uT7lrh/9O1PceStTxwde+tT0dE3P8GxGx/jxI1PcPy6VZ5881Mpj77+oYjHj1+3jp248ZnU&#13;&#10;5/HDr39g1bn+EY68wf335RjFfRX3D732vmwfvc5jH+DA6+9g7ytvYs/LN7DvpRvY/+JbOPDS2zj4&#13;&#10;0tuyvff5G9hz7bqUe198E7tffEu088U3seOFG6Ltz1/HtiuvY+tzr2HLsy+LNl94BZvOv4CRcy9h&#13;&#10;8/kXsfn8yxg594KUWy++jO2XXse2Z1/DlguvSJ1NZ1/E8JkXMHTqmmjDyavoO3oJ3YfOofPQWXQd&#13;&#10;Pueo88h59B67iN4TlzBw8jL6Tz2HwVPPSdl38gp6TzyH7hOX0XnsWbQfuYDWQ+fQcvCsqPXAebQd&#13;&#10;vID2Qxdv6eAltB++jM7Dz6Hr0LNy3/5jl9Fz+CK6D5y3dRFd+8+hc995dOw9h9bdZ9Cy6zSad55B&#13;&#10;064zaN59VtSy7wKa9p1F8/4LaDt0EZ1HL1t9OXoZbYfPo3HPaTTtPSNqtK9p2nkODdvPoG7rKdRv&#13;&#10;O4PmXRfQvu8KOvY/J+rcd0sdey+L2nY/i5bdF9G08zwad5yT6+q3nUbDtpOo33oMDVuPSVm/5Sjq&#13;&#10;thxF4/YT0ueOfefRsvskGrYfRd22I6jfdgQ1Ww6hatN+VA7vQ/XwftQNH0Dd8CFRw8gRaYuq23wE&#13;&#10;9ZuPo2HLCdRuPobKjYdQMXQYVcNHpSzp34+i3r2i4r59KB04IIPF4p69Itnu3oei7j0o6tgtKu7c&#13;&#10;g5KuvY7yW3Yhq2k70uu3IK1uMzJqNyOjbhPSajYipWoDUioGkVTWL0qt3ICMyiFkVQ8ju2YzMqs2&#13;&#10;SZldNYKsyk3IKN+I1JJBJBX2Ib6gB3H53YjJ7URUnq38LkQXdCOqqAfRxf2ILu5FXMUgYisHpYwp&#13;&#10;6UNMYY8oMq8boVntopD0VgSlNiMguRH+KZYCUptEwRmtCMlsu1U3sw3BGc0ISm9BYBrrNUjJ66nA&#13;&#10;lCZbPN+KkIxOBKd3IDC1AwEprfBLbUdAejsCM7oQlNmJgIwuBGZ2i/zTO+Gb0gafpBZ4JzZLyfr+&#13;&#10;aW1yvVW2ISitXdq02m2Df3IL/BKbsD6hUeSf1IyApDYEJrNeF4LSOhGQ0i7itvQpqwch2d0Izelz&#13;&#10;FJLdi+DMPgRl9CIgowcBad2yHZzeg5D0foRnbUBkzkZE5m5ARPYQwrL6RRE5g4jKGxKF525AWM6g&#13;&#10;lJH5G+WY1Oex7AFE5WxAdO4QYvI2Ssl9bscVbEJ84Qji84YRmzOEmOwNiM4aRFLBMJKKNiK5eBjJ&#13;&#10;xSNIKtokZWrpFqSXb0NmxS5kVe5Gtq2sil3IqdiNvKrdKKjZj8K6o8ivO4L8msNSFtUfR2HDMRTU&#13;&#10;HkFe9QEU1h1GccNRlLUcQ0XbCVS2Hzd0FNVdx1DTewT1A0fRNLgfg1v2Y8PAIOrzUtCWE4qebF8M&#13;&#10;5HphMG+N5SQVWpBEJ4nZ7TaXMbudFXbHBVvdkOSsfWRAkpnAwYQklQlNGkKn2+a+1GGoHeclVfk7&#13;&#10;kDTqnJ31juF2niCJiRsISe0Z3gJJIY9PwkO//w888Bu6Sf+J+37335h82x8EkJgKvCw+ErWpiYhe&#13;&#10;uRRLp04WQFo48R7Mu+s2LBr3DySveRzrZ98L30fvkjlIVqjdX5wMd4QkLjS7qyYDGwuiBEoISfEL&#13;&#10;uHCslbyBgENYIiRFzb4N0XNuR84KZpWbgfx1C9CRGoiTvVW4srUTe+qsuU0Mt8tdOVOy0hGSNAV4&#13;&#10;+Mzb4fMgIem/BJLoJi2f+DuBpNUP/AGrHvgtQubchXyfuQJJ+V6zxSliynGujSQu0lMPSgrwW5Bk&#13;&#10;OUkMtyMgEY7oZFmwtFT6wjTicQvvtSApx2cy8tdNRak/V6GdLvORCEhVfjNFNQGzUBdkqTZwBuqD&#13;&#10;H0Vj2KNoDpslLpImUZB5QjFzRjlDBJuO2Lnoip+PzjhC0Xx0JyyS+UgEH9blPmHJhCgFJIUs7ouL&#13;&#10;FDVbSg3lk+3ouWiVBWbnoi6CkDQPlRGLUBr+NHLD1qKhoACXzl7Fucs3cOzimzh08S0cvPgOjl76&#13;&#10;EEee/QBHL7+Pw5ffwZFL70h58Nm3sO/8dew9ewN7zt3A3rNvYdeZG9hx8jq2n3gD24+/Pkp7zryF&#13;&#10;PWfexL5zb0u7By68jT1nrmPPuTdwgG1duIG9569j15nXsOPUK9h5+lU5x+P7L/K6N+WaA8++g/0X&#13;&#10;38be82/Kfald561y91le/wZ2n33daWeXtHND+rbt9GvYfupFbDt5DduOXxVtP/ESdp541dLRl7H9&#13;&#10;8PPYdvgKth65ii1Hr2LzkWsYOXxVjlM7jryEHcdfwraTL2Dk+DVsOnYVm48+j82HXxKNHHoew4eu&#13;&#10;YOjwZQwfvYKRIy8Y516UcuvRV7Dt2MvYcoT7PP8CNu6/Itqw9zIGdj+L/l0XRUN7rmD4wPPYdPAa&#13;&#10;hg8+h40HLouGD1wV6TUb91+Tehv2XsHgvivo230JXdvPi9q3nUPnjgvo3HURPbsvoX/fFQzsv4qB&#13;&#10;/dewYd81DO69iv7dozWw6yr6dl1Bz45n0bn1Irq2PYueHZflWP/u5+TawQMvYuDAi+jbZ2vvNfTt&#13;&#10;vYK+fZcc9e65LPfs2Gndv2v3JfTsfQ79+6z7ax8G9lwRDe55DgO7L6N/1yX07riInu0X0L3tPNo3&#13;&#10;n0XL8Ck0bzyJluEzaBo6hcYNJ9E0dAbNG8+iffNFtFJbzqN16wV0bL+A9h0X0LrtHJo2n0bTyFlR&#13;&#10;y+ZzaGZpt9U6fBLtw6fQMXISnZtPoXvrGfTsOIPe7WfQvf00uradEPXuPCvHu7eeQvvm42jZeAxN&#13;&#10;G46gcfCwraNyrGPzGXRtpc6hY+tpdG45K/t8jp7t59C1/awcbx05gaaNR1G/8YioZvAgqvr3o7Jv&#13;&#10;n5RVfQdR0XcA1f2HULPhCOpYb/ioqEG14TCqe/egvHOHqKRtK4pbt6CoZTMKWjcjr3mTKL9lxNpv&#13;&#10;HUFe82bktWxBUft2FHXsQGH7dhS0bUNO04gou3GTKKthWJRtK6duoyi7fkSUVTda2fVbpcy0B48Z&#13;&#10;NcNIrR5CWtUQ0qs3SplZPYTsmk3IrR9BTsNmZEk9ntsgZTrrVw8gtapflFLZh+SKXiSWdTtKLu1G&#13;&#10;QmmXKN5URQ/iyrsRW9YlSijrluPRhW2IyGtFaGaTrRYpw7JaEZ7dIqXuR+S0OgPVyNwOORaU1ojA&#13;&#10;pBr4xVdifWwZ1kWXYG1UkcgrshBrowpuKbYIvnFlWJ9YiYCkKvglVdllNdYlVGNtQhXWxFVgVUwZ&#13;&#10;VkaXYkVUCZZFFGFpeCGWR5aKVsVUwCuedWvgFVcL74R6rE+qh198NQITauEfV411UeXwjijF2vAS&#13;&#10;rAktweqQQqwKLsLa8DL4RlfZqsG66Br4xtRiXVwdfGJr4R1XDe+4WqyNrcK6hFr4JdfBO7FW+rM0&#13;&#10;pBArwkuwNrpS6q+PpepFvjEN8I9vRmBiKwKTOxGU0iEDVw5g/RJasD6+2a5XJ/ezrrXE+1K+8bXw&#13;&#10;S6xHEAfwSQ1ShqQ2Iyy9FWHpzQjPaEFoWhNCUnm8EaEpjQhOaUBIcgPCUptE4WnNiEhvQ1RmB6Kz&#13;&#10;OhGVfUsxOb2iWJbZPYjK7EJkRqeI2+Fp7YhI73D2eX1Mdpej6IwuxGR2IjarBzGZ3YjL6EZCVi+S&#13;&#10;cgZEsendiM6wFJfdh7icfsTl9iEuu1euic/stZTR7yghcwAJmRtEiVlDSM7aiJTsYSRlDSI+vQ9x&#13;&#10;ad23lHGrjZjMHkRT2XwmDsgHEJ2/ATEFQ4gtGJR7J+QOIDGP24OIyuhHdMYGxGXxPoPWfbP6EM96&#13;&#10;ORsQn2uJdVWx2QOIze5DTFa/KDbTUnz2IBJzh5CcP4KkvE1IzB1GYu4I4rOHEScaGV3mbkZszjBi&#13;&#10;sjeJonNGRFE5G0XRuayzyVF8jlWf18bnbEJC7ohI93mvpLzNjhJztiApd6uUCdmb5XoqIXcLEnk+&#13;&#10;b6uUyQXbkZS/TcRj8TlbEJO5SRSbNYLo9BHEZm5BQs52JOfvQkrBbiTlb0d89jY5H5/Fe21Fct52&#13;&#10;pBbsRFrhLqTk75B9Hk/N3Y6UnG2O0vK2Iz1/BzLydyA9b7uUooKdIp5PzWW9HVIvs2A7sgp3ILto&#13;&#10;JzILd0mdrKLdyC3dh4KKgyisPCwqKDuI/NIDyC/bj6KyAyguPygqqTqKkppjUrJeceUxFFUdQWn1&#13;&#10;MVTUn0BV4ylUN51EbYulutZTqG87jYb2M2hsO4nmjpNo7jyBlt6T6Bw4js1bj2Db8BbUZsejKc0P&#13;&#10;fdnrMJC7GoN5q7AhfzU2FlqgsbXEyxIdGhuKzLlICjqmc+SWpzA685gJRiYcKQSxDQeIqv2xtzYQ&#13;&#10;e2oC7IVoLUDaU+OPXdXrsL2CySbsxA3F3rJGkgVJK9GRscKBpPCnplhzkn75P/DgH/4bD/7p53j4&#13;&#10;L7/E3PG3Ydptf0ZOqD86CnIQ/vQSrJw+DYvvG4/F942zIel2pHotwfpZ98N/zgSZg+Q77W/wmvRn&#13;&#10;eE/+O/ym3w3f6XfBb+Y47K3PxnBRDLJXz0bSkw9JqmxJAz5/opSEpNh5dyOOi8k+NkGyzTHJQ8m6&#13;&#10;RWhP8pf5SJdG2sRJ6kkLtiGJSSAeQspjE5C48B5Ez7kTkbNuhy/XSbrnl1jKOUm3/aeUKyf8Bmvu&#13;&#10;+z18HvozQmbehYK1cyTULn/1o8hdNc2eg0QH6UFJHMF5UZnLHhEXSWDNez7KAwlJDLOzwu3MOUnZ&#13;&#10;y6dL4oaouffgJ9nejyB33RSU+M0QVfo9Kkkbqv0fFdUEzHQASSApZIZAUgsdpMjZMi+owQiDU6hR&#13;&#10;0GmPmYPuhAUighKhSEApYSG6kxajN+kxZ99M7DCqDTt5g5nlTvdbo+x+RMxGfZSVwIGQVBK2BPmh&#13;&#10;a5AXFY3u+m7UVfehtGoAeWW9yC7tQ37ZkKignOUA8kr7kVPcj4yiXqTkdiE5pxMpuT2i5JxeJGX3&#13;&#10;IDGrG8mZ3UjK6EJiulWmZPUgJasLaTk9yMjvQRqvzWpDQlYrknLakZzbIeJ2YnabKCm7Q5SY1Y6k&#13;&#10;zDarfmYb4jNaEZvWbCmjRRST3orotCbEpDbJ8eiURkQm1yE6qV62o5KbEJXcgMjkGkQklyMioRTh&#13;&#10;8WUIi61EeFw1wqKrERpVgdDIMoRElSA0uhgh0aUIjC6Df2QJwqIrEBpVjrDoSkTEViM0vgohceUI&#13;&#10;iqtAcEwlgiOrRYFR5QiIKUNATAkCY0sRFF1lHQ+vREBkBYIjKxESW4OwmBoERVcgKLIM/hGl8A8r&#13;&#10;hm9oEXyDC7AuKF/E7fXBxSKeWxdeaJVhRXZZAt/QEviEFsMrIB/eIUXwDiqW0iuoCCv9crDKPx8r&#13;&#10;AnKxKigfq4ML4BVaBO+wMviEl8M3rNJWFXyCyrE2qAzegWXwCizF2oBS2V8TUILV/sVY418G76BK&#13;&#10;+IZUYn14FfwiquEbWYN14bVYG1YN79BqeIVWWG1HlDriPsUBnFdEGbzCK+AdUYl1UdUykFsfVQvf&#13;&#10;yGr4hFTAJ6Qc3rx3YBG8/Iux2i8fq3wLRMt8cvHM2mwsX5ePVX5FWLW+xFaZyCugEqsDy0WrAsqw&#13;&#10;MqBYtMyvEEvXF+AZX5ZFWL6+GCv8i6SNNX5F8PYvxLpAW/rOQwrszyEPPoG58AnMxpr1mfDyy4C3&#13;&#10;Xza8A3LkuLddf11IIXwC8+ATXAC/0CKsDyuWksd53mqzUCR1gwvkWlFIAXxCC63PNLxYxG35bMNL&#13;&#10;4RdZLlofXSbyiyzF+ogS+IVb4r18wwrhH1Yk8osolu9scGyFfDfl+xlfieC4KvjHlsM/qgx+MWUI&#13;&#10;iq1EYDxVBf/4CgTEVTplQEIlghKqEZxI1SAssVYUnlSHiORGhKU0Iiy5WRSa1IKQ5BYEJzQhKLEJ&#13;&#10;QfGNThkYV4fghAaEJjUhPKkJEcnNosiUFkSkNSMy3SopaTOlEaHJdQhLqUd4agMi0hqlFMm96xGV&#13;&#10;2iz/znltZLo1cA5La7AG0Bk6kOa5FkRltEoZntqEiNRWRKZ1jFJUeqeU4SltiEhtd46ZkmMp7YhO&#13;&#10;a7OU0oqoVEvcj81oQ1xmu4j3i0lvR3RGBxKyOZjuRnwWB+AdMjCPyugWyQA4q1sG8zFZvTJY1eNa&#13;&#10;Jyqj1xEH5jFpXUjgQDqdg+ouxKf3ICGjV0oOsmNTu6TkPgf0sak9iE2zBu0cOEel9SAmow/R6b2I&#13;&#10;TLfuw3vznhFpnQhP5bN33RooZw3ZGhbFpW0UxaTbyhwSxbLMsEAgPsMa/Kt4f4r35DPEZvUKYGjJ&#13;&#10;gX5y7qAoJW8QSTn9SMzsdcTnpaz9Phn4E1is+huQlL9BtgkLfEYqKXuDJRsWEimeyxywwMWGF22P&#13;&#10;75DiflJWvyglkxoUJacNIjGlH0npg0hMG5AyKXMIydkbRLwP68nxdNYfQlLaEFLSNiE53VJS2jBS&#13;&#10;M7dYSh9BSvpGqce2k9P6RSnpA0jOsGT1dVCgJz57CHE5QwIWdCYIONLvrD65Pz+b+PRhJKQPIzFj&#13;&#10;E1Iyh5CaQQ0iNWuDgFlS9kbEp1ltJqTzvWxAYoYFbnwWKiH9lpIy2d/NSM7ajJSMESRljiAlayuS&#13;&#10;s7f+qKQIEUlZhJhbis8i+BA+RgRuWEcgJHurnGd9vZ7SfQJIavY2pOVsF6Xn7kBG3k4pVQQPOZa/&#13;&#10;U0ruZ+bvsvd3Iy1vF9JydiMpcweSqaydSM7YheSs3UjN2oO03D1Iz92D1JzdSOG5zG2ilKztyMi2&#13;&#10;2sjO24PM/D3Iyt2NzJxd1nFb3M/M3YHs3J3Iyds1Srn5u5FbuEeUU7AbOfl7kVuwD/mFe1FQtBeF&#13;&#10;xftRULIf+cX7kFu8D4Ulh1BYfgTFZUdQUn5UJNtlh1BafhhlZbYqjqC8+hjKK4+jrPI4KqpOoKL6&#13;&#10;JKpqTqCm7hTqGk6jseUMmlrPoqn1tKPmtjNoaT2Dzo6zaO88jc7uM+juO4HNI0ewbcMIajPj0Jzu&#13;&#10;j97stRjMXiWQREAiYDD195biNdhaslrSfY8FSaZMKDJByBMomTDkPkeZ0OTUr/YfJUKSgFKNL3ZW&#13;&#10;+YwJSb25q9CWuVzC7dpzLEia9Mef4r5f/U888Pv/wgN//G9M+uuvMGfcPzD99j8hM8gXLTkZiF25&#13;&#10;AiumTRVIWjjxboGkxRPvRMqaJfCf8yDWzbhHwu38ZtwOnyl/E0jynXonfKbeiXXT7sKO2gxsLo1H&#13;&#10;ttc8pDw1WRZfTVxwL5IXMFTOmk9EJyhp8Xg75O1hgaRCr3noSPLHmb5qgaQ9NVnoTgtGZcCTyFs1&#13;&#10;cxQkxc6zIGn9pD9h+fhf4Ok7/1scpeXjfoXVE38Lr/t+D6/7/4DQR++WhA3FdJIcSKJ79AAylj6A&#13;&#10;1CX3InXJ/QJJdJnofhX4LEJZwFM2IK0RN4mQVB+6FJX+T0hfCUkRs+9i4oaHBZKKfKeJm0RAqvKf&#13;&#10;JS4SIak28FHUB89GTdAMUUPoTDSF00WaJQ6OwlFr/HwRIUkdJIJRW/TsUZBkuUncX4SexMU/cpJ4&#13;&#10;vRmi507e4F43iYAkIXdmKvDIxSgNXYL8YC8UxcSjJq8ahTkNKCjoQFZ2OzJyOpGT24Ps7F5kZnQh&#13;&#10;I70T6WkdSEvpRHJyOxITLSUldiIluRspyb1ITuoRJcV3ITGuE4lx3VImxFPtSEzoQFJSh1wXH9+M&#13;&#10;uLgmEbcTElpEejw2thkxMU2Ijm5EVFQDIiNrERFRh/DwWoSE1SA0vNZRSNitY2FaJ6QCwcGVorCQ&#13;&#10;GoSH1iAivBIR4eUICy9DSGgJgoPL5XxoaLVdv1SO83xoRDlCI6oREl6F4LByBIaUIySoEqHBVQgP&#13;&#10;rUJYSKVcE8h7BNWIQkKqEBpaibCwCqkTEVyD8MBaBAVWwj+wAgH+5fALKENAQJmU/v7F8AssQWBg&#13;&#10;qZTcDwgoQVCQ1XeWWnc9zweWwz+4Qkq/IJYV8A+uhK9fqewHBtcgKKwGgSG1sh8QXAP/kCr4BVdK&#13;&#10;GRhWg6DwelFwWCNCwpsQEt6C0LAWKUNCmxEU2oTgkCYEhzXLMZaBIazbgsioNkTGtCMiug1h0a0I&#13;&#10;iWhHYEQbgsJaERDejJDIRoRG1yMspkHK0KgGhEU3IzimGUHRTQiIbEJgRBOCo1oQGtOG8OgOhEa1&#13;&#10;SMn2QiN4zwa7Xw2yTwWHt8A/jNe2IDiqDUGR1n0Dw9vhH9qKgDBrm/ILa8H60GZLYY0iv9Bm+Ie1&#13;&#10;IDCUakJQaAOCQusQElaP8LA6RITXy3eL0u9ZWJj1WYaGWt+X8IgyREZUIDKqUhQWWYWIiCqERlQi&#13;&#10;PLxSSu6HR1VLKecjK0RR0VWIjqkWcTs8qhIR0VWI5H5sjZTRcbWITmhAZFydiNsxiY1SxiY0imLi&#13;&#10;GxAdV4+YmDrExNYgPq4OCfH1iIutRWxMjZTxCfVISGyQMtZWXHKz/GAQFV+PiPgaKaMS6xCV0ICI&#13;&#10;MUrWj0lqQqwtthGf3Ia4lDbEJrcjJqkN0QltiEhodcqo+FZEJLQgMr5ZFJ3YKnWjE5sRmWQpKrlF&#13;&#10;YMMEDsKXKjKFP3a0IDatFXHpbUhIa5P3EJfYhLikVsSntFj9SG5GTEKz9c7iG6XPsh/fJKXUTW6z&#13;&#10;+9zhUfocFLf1eHxqpyghzfqhh8di7HMsqVjWSe+WgTy3CVORia1SEloIKw7A2G2yPZX1A1IPkjN7&#13;&#10;kZzei5SMPiSl9SAhpQsJyT1ISu0TJaZ2IzHNqsdr2A73qfiULsQl39pPSO1GTEonYpO6EJPC+xMC&#13;&#10;rEE+B9Ac0HOfECMAQVgQ2OpDYpqlpHQO2jfYg+1hGdTLYDltGHGpQyIdlCdzwJ++EUmpA0hI7kNi&#13;&#10;Up9VpvQiIbX3Vps2gCRnD4hSswaQnrPhlrIHRWlZA0jN7EdqZp+jlIxeARezjZQcC664nZjN49y2&#13;&#10;wCUlZ8gChOwNUuq+1MkYkJL7fP6k9F5b/XKO74eAkZa5QUR44WfAklL4SMsecpSeZShjI9KzhpGR&#13;&#10;OYKM7M1IzxqxlLkFaRmbkZY+gtS0jUhLH0Za+hDSMzfcUpbVnjyHDTfJOXRyhhGfu9FyhOgOZfU6&#13;&#10;LldqziakZI8gNXMT0jI3ISNzGBlZQ8jM3oiM7I1It8/zM0rM4Oc4bEPQJiRnbZJ9ilDEz5hQxzI1&#13;&#10;nfubnTI9mxCxFWlZFiCxTM7cYskFTQQehSbdFvjJtcBHS1MmBGXkbHdEICGoZOfvckQgIoBkFVjH&#13;&#10;dZ8l4YaQw+vScnYiPWuHlBnZuwWcMnMISLuc8wI+vH/2NimzcnYgK2+nABDbVvjJzN6JrJxdyGZf&#13;&#10;RDuRm7sLeXm7kZ+/x1FBgQVChcUHRQVFB6QsKtqPkpKDKC09JABUXHoYRaWHpSQUlZYfRVnFMRFB&#13;&#10;qKLiKCorj6G68piU3K+o4vYJAaSamtOoqTuD2tpTqK8/g4bGM2huOYuW1nMCRc0tp0Xcb207i472&#13;&#10;M2jrOCWQ1NV7HJuGDwkk1WXFozUzED1ZXgJJQwXWIqwjJT4OJG0pXiWpwHUxWXN9JDcQeXKOFILM&#13;&#10;kDs3AGk9NyiZECXX2A4Sw/vUSWLo365KH+yssNKAm5C0sdgHGwrXoi9vNVozllmJG3KDELFkKib/&#13;&#10;+Wd48Lc/FUh66M+/wOS//waz7vkLZtzxZ6Ss90JjZiqSvddi+dQpeOz+CZg//i7MvfMfePy+u5G0&#13;&#10;6kmBJJ/pd0uIXcCjd2L99NvgM+Uf8Jl8O7yn3IG1k2/H1qpU7KhKQZ7PQqQumYL0JychYf5EgSQm&#13;&#10;cJD5SPPuRsLC8Uh94n6kPP6AZMIjJHUmB+B4ZxnODzUJJPWkh6A6aAkK1swSSEp9fCKSFlkuFCHJ&#13;&#10;75E/CyQ9dcdPxUWyIOnXWHPvb2Sh2eCZt4uTVLp+AYq95yJv9XRkL30YWc8wYcP9SHlqojhJsqDs&#13;&#10;yukSklfk+9goJ4nrJEmWO85J8l2MrGXTkPT4g4ieN44pwB9yIKks4FF7LtJMVPhaIXeEJDpJniBJ&#13;&#10;Q984P6iNQJSwYBQkEYjoJCkYsVQpJDH0jpnuzBA701FSOHJDkobeEdQ4J6oxah4aohagNmohqiMe&#13;&#10;R2noMygM9kZxVBzqcmpQkdeGiqI+FOb1ojh/AEV5gyjK2YD89AHkpfUjP6UfuSn9yE7qR1ZiH7KT&#13;&#10;BpGbMoScpI2i7MQhZCVsQGb8ENJjB5EZMyhlemw/0uL6kRbbg5SYbqTGdCI1rgtpsV1Spsa0IyW2&#13;&#10;HSnRHUiMakN8RIsoLqxVFBPa6Cg6pAExIc2IDm1GVEgTIoMbHfFYbGiL1IsKrkdkUB2iAhsQE9CE&#13;&#10;mIAGxATWICakFtG2IkNqERFUJwoLrEJIQKkoLKgcEcHViAqtQ2R4vQVRQZUI869GuF8tov1rERVY&#13;&#10;h/CAGoT6VyN4fS1C/OoQ5lcrx8L9qhG5nqpHhF8Dwv3rEOJXgyDfKgSuK7fkWyoKWl+GYL9b+9wO&#13;&#10;869ERGC1tBXiVyUKDqhGSGCNKDigVhQSWIew4AaEBTchIrRFFBnWivCQZoQENiAkqBHBQXUICq5H&#13;&#10;cEgDwkKaRaHBLaLw4DZEhLSLuB0W1IrQwBYR9x0FdSAytAMxEV2IjexGdGQXIsM7EBraieDgdoSE&#13;&#10;dCAkpA1h4a2IiGpGVGQzIsIbERnRgqjoTkRGdyMsqhOh4e0ICWtDSFg7wiI6ERHRJQoLY1vtCAlt&#13;&#10;RXCI1Tduh4e2ITyiA6HhHQgKaUVwaJtsh4Z3ISyiG+ERfQgL70VoWI9VRnQjOKwTQaEdUgbzfhHW&#13;&#10;tUEhVptWuy0ID2tCZFgzYsKaEBXSIJ91dFg9YsLrpYwK5fejBlFh1YgJq0JseCXiImoQH1mLuKha&#13;&#10;xEbWICaiGtHhVVKa4jkqLqraUXx0DRKja6XkfmxklSM5FluLuNh6xBKAogk9dY7i4xqQEN+I5Pgm&#13;&#10;JMU1IiGmHkkxDUiOrUdKnFWybSoppk72k+LqrfqJzUhM5I8Q/EGiAbG8hy1CF+ErMaUVCcktiE9q&#13;&#10;FgmQJDbJNVRSUguSk1vlx5GUlA4kJnciIakD8YkdiEtoR0IS9y1Zx9oQG9+KhIQ2xCe2y3ZsYosD&#13;&#10;Lgkp7VLGJrciJqlFYMyUABlhKKVF+sVnkOeI548ojfYPKQ32jyn19g8s7Kv1QwuVlNSGlCSrv+wr&#13;&#10;+6zivor9Y39Z8lxSStcoJad2W+DiksCLDTAEFYrQEp9CWLEgQQffyak9SEnrQTphKK0HKbw+mT82&#13;&#10;dcp2akqPI/3BKS21H+lpA0hL7UVqei/SMvqkZH9S07ndh5Q0tsdzBAtLBC66E7y3ghYhhs6FDvoJ&#13;&#10;MRYQWZCgEKCuBgf7HHBnZYyIOLgXdyR1WGCJ27JP1yR1CMkpA0hJ7helprDP/UhNH0CaDRwEQPaN&#13;&#10;EKRAlJGzAZnZG5CRNYj0zAEpKT5LRkYf0jP7kclr7GsJSskZfbbT0y+gpdsCNza8SJlJyLOAh5Ln&#13;&#10;Fvi7BULy2dDJ4edjOzr6/ApKCj8KTeYxiiCSlTNsQQn3CSmiEWRmbXaUlb0NmVlbkZG5BekZFsxk&#13;&#10;Zm2S6/TaW2CzEWnZwwJAjnI3Ii1vGKkChgTFfqTmbkBG7ggyc7cii8reMrpNtkVQMyTgZpdpNsAR&#13;&#10;mByIs5WRsRVpGVukTM/cioysbQJG3CZQsKQzJiDFZ8q2HSAbokwRpNQdEiDJtUCELhBL7isAcZ8u&#13;&#10;jQNKtnuj5wksLOnYEIxGlTznQMxugRpKAUeAy3aBrHMsLUdIlZPjuczKstrIzd1j6xYgFRbuc0QY&#13;&#10;Ki4+gJKSwygqOYSiIgLSQfuYBUl0hkpL6RbdksIRRRAiGNVUHXdEWKquPoHq6lOiurqztk6joeEs&#13;&#10;GpvOoqnZAqVbgHQGbe0X0N5x3nGSunrOWpA0dBA7Nm4RSGrPDhZI2pCzWiCJi7BSJiQxDTjBQ9ZM&#13;&#10;KiWMWJBkAo0bkkxQckOShtgpGLmhyQ1ZZh2FJErnRu0oX4vtZXZYIOcklfiITEhqT7ecJA23IyQ9&#13;&#10;9Lv/lHA7haSZd/1JQCl61RI056QhZZ0Xlk5+RCBpwYS7JXGDQhLD7dY/Ol6y2RGS/GfegXVTb8O6&#13;&#10;KXeIi0RI2lyRjL31mSj2f0IgiU5S/LwJSJg7AbFz7hFIil8wTpS0eCISF90rc46KvBaKk3S0vQTn&#13;&#10;NjRiX0Mu+rPCUR36jEAS03UTkpIX34O4BXdIyF3A1D9j1b2/FkgiIJmQxPTggdP/IfOMSnzno2z9&#13;&#10;POSvmSGQRBGS6CSZkMSwvBK/J0ZBEjPcEZQIScxup5AUu2DCaEiik1TqMxXlkgJ8OirpJgXOlMx2&#13;&#10;BKTa4JmoD52JhjDOS5qJpkgLlOggEWoIMTr/qDN2LjoISPZ2d/x89CYulJL7VujdrfWSTDAykzWY&#13;&#10;LpInJ4nZ7Sg3JFWELkVJsA/KIxPRmteEurxOVOT2oiSrB2U5/SjJGEBl1jCqskZQkTGCirRNKEsb&#13;&#10;RknKMIqTN6I4aRNKUzajJHkLipM2oyhxBAXxw8iL3YjcmCHkRm2wypghZMcMISd6EBlR/ciK7EdW&#13;&#10;zCByovuRGd2HrMhepEf2ICO8G8mhHUgK6fSoxOAOkeyHdiExpBMJwR2IC2wTcVvrJAS1Iz6wTZTk&#13;&#10;346E9S2IW9+IGL96xAY2iiL9GwViooIaERFYizD/CoT6lSPcvwKRAdWIDmpETDBBrF4cIdaN8WtE&#13;&#10;gn8z4gNbnDbC1jch3K8ZEX5NiF7fgGifOkR51yJyXQOi7eO81hRhK2x9DULWVSDMpwKh3uUibkf4&#13;&#10;VglkRfnVIcLfVkC9iMAV5seyAVGEv6AWRAe3ISakHVFBrVLqdjTL4DZLIS3OdmRQGyICWxEV2IHo&#13;&#10;oE7EhnSLYoK7ZN88JgrqsRTSjbjQLsSEdiI6pAsRAd0I8+tEeFCPgBTvFxvejujQVkQGN8t+XFQv&#13;&#10;4qIHEB3dj8jIfoSH94oiIvoQEzmA2KhBKaPC+xAR2oXwELbXgbDgDim5z+MWiHUgLKxLrmdbUVED&#13;&#10;orCwHrvdbjlPeLPUbkmgsElEqLSgut4C7lDCdA2igmsEnGPCahBDYAqtFsWEVCM2qApxIZWID6lB&#13;&#10;YlgdEiLqRykpqhGJkQ2Ij6xHXEQd4sNrfqzIWiRG1lmQFVFlyzqeEGUdl+2YesRHNyAuyioTYhql&#13;&#10;TIxtQkpci60mpMU1Iz2+RZQc3YCkqHppPzHaAiiKdVMT25CW1C4llZLQ6igpoRXJiW1SUoSQhLhm&#13;&#10;EbeT41tG1UtJ6kRqchdSk7tHKSXp1jFup8R3IDmuHUmxbUiI4/Xt4iA7UJDaLSVBJjGx1Sndkn4l&#13;&#10;NiM1sQXJSRbwJSU2Ssn95KQWpCRz+9b5REKdnOez83iLBUt8B8kdUvJZrOexjt96PqsOpXX4vHTA&#13;&#10;KQIgQTCRTg9BI7kH8Undo0QnhYpP6hUlJHVbbntKF9JSrOfme+T70PepJc9LnaQuJCd2itIIT6nd&#13;&#10;AlhpadY2wYlKT+tDZsaAlIQmgSUBKHvgTyBK7hGISU3bIMdHuSIEDIGvAaQQEFIHpV5m+iYHkCxt&#13;&#10;cQb4dCzohNARodJTNwoYpSb1O0pL7nOUmnKrb4SgrJwhR9lZG5CVOSjitu5n2/s59r7Ak+MyWeK+&#13;&#10;QheBYJQIMYQawg6fk0CZwT7Y8GO7RAJymXR2bBfIll7HdghBAkC2HCCyt3NzNiEnexjZWRuRRbC0&#13;&#10;4TI7czNysraIcrO329oqyskeEeXmbBbxet5HgIv3y94kLhBFYCL8yLncIYHLNIJmzkZk5mxBds52&#13;&#10;5HDgn83PyAa2bILWkANHmdnbkJWzHdk5FlCx5LWEtwzCD90iG44yM7chO3ObVWbsQGbmDmQxFC1r&#13;&#10;m5SZ2dvlHCGKckOUlAQpW9zXY7zWdGxYOvujZAGNAk9O3h4RAUXL3Py9Ail5BXsEWCjCiymBnGyr&#13;&#10;/2zXgh6r5DvLzdspyi/Yjbz8XShgyFzeTuSxbu4O5NnX52XvRk7ObuTn7EFB7l5RYd4+FBXsRXHh&#13;&#10;PpQUHnRUWnRIVFx8aNSxsuLDovKSIyKCkqqigu6RBUhV5cdRXXECtRUnUVd1ArWVx0X1dI1qzoga&#13;&#10;as+ise4cGuvPoKXpPFqbqbOWWk6jrfUMOtrPobP9Iro6L6C35yK6es6hp+88egZOCCTt2rRNwu3o&#13;&#10;JHVnrsFQ7hqBJJ2XxNTfhKSRwhUCR4QmAaeSteImCSRV+kriBM0+N9Z8JLc8OUZu4DJhai+dI/te&#13;&#10;cj/bQaKYsIHpwbfT6ZIFcNdiS5kvNpeuw3DJOmwo8EFfnpfMSdIU4GFPTnacpIf++HOBpAf/8ktM&#13;&#10;uf33eHTcXxHwxDx0FeciyXs1npn8kB1udw/m3nkbHpt4D1K9nob39Anwnz1R5iQx3I5OkkIS5yPR&#13;&#10;TdpUloj9jdmoDF2KtKenInHhA0haeB8S51nrJTF5Q+KiCY6Y1IFrDxGSWuLWiZP07KZWHGopxGBO&#13;&#10;pEASQ+XUSUp5bBziF94pIXtB0/+KNff/Fkvu/E9xlJaN+zlWTfgVvO77rWS+E0haNhVFa+egZO0s&#13;&#10;5K2YKoCU+fSDyF72ILKWPiDhdwy34xpJhKRS38dR4W+F2zWEr5ZwO1HYMifcLmHx/dacJIUkJm0g&#13;&#10;JJX4ThNA0sx2VQF0kJj+2wIkZpL7V5AkipuH9ujZo0qFJMITnSaCkrlekglJZgIHhSNPoKQpwBsi&#13;&#10;56M+cr5kt6sOfwxVYctQFrweNTHp6M5vQ2NON2pyBlCdO4ia3I2oSB9Efc5WVKdvRmXqZpQnb0JZ&#13;&#10;0jDKkkZQmrhJVJa4RVSasAXFcSMoit2EguiNyI8aQl6kVeZHb0J+zEZRXrQNT1EbkB3Rj6zwPimp&#13;&#10;zLBeZIT2ID2sV5QW2oOU4C6khnSLuJ0U2CHidgrPh/YgMagTSdy3lRzU6Yh10wK7HFCK92tBXEAz&#13;&#10;4oJaBKxiA5sFhugMEYwiA6sQTUDyrxUgivZvRCQBxb8OUX4NiF7fJG0k+LdKOzH+LYik/NoQ7deC&#13;&#10;WN9mRK+tR4SXBUk8T1BiO1Hrm8RdslQrivCtQeS6GkT4VI9SpG8VonxrHVBSoAtfXy8ieMUGtCI+&#13;&#10;qB3Rga2ICWpDNJ8nuB3xoV2ID+1EYkQvEiK6ERfW6Sg2pBMxwR0CRLFBXYgL7hXFh/Q525a6ne3k&#13;&#10;0AEkhPYjPqQH8WG9IoGqoD5EB/YiJqRfoIkAlRjZhfjwDkQHtyCWwBvdj6TYISTEbkRc9EbERG4Q&#13;&#10;xUYNIT5mGAmxmxAXOSSgFB1GUOpBRHA3woK7EB7UJbAk8BTa7gCTluZ2ZFi3pfBOgatfkQAA//RJ&#13;&#10;REFUUVREF6JZhnUgKrzNFp02y4Wk2xgbQtUjJrgOsaF1iAurR3w4IYfbtYgNrZGSYJSkCq8XJUc0&#13;&#10;iLidEmlBEoHJurZalGCXhBeFmISIWsRHVCEh8tZxORZeI9BEyEmMbkRCFEHHAqPk2GYkxTWPgqTU&#13;&#10;+GZHybGNDhhxm0qMta6n0hPbRyktwQImNzgRilTc13rpyR2WkrpEaYmW0pO6RT/aTuhCWnynKCW+&#13;&#10;HakJhI5bIhRYugUplAlwt/qnsEMoskQwMpWaorBknU9LakZ6couUKQmNcj1Bkc9gAqMe0+MqfSfO&#13;&#10;swsEWrJgp0cgha5PYjIdp26BIQGiFLo7FqAw9DgxgTDY4cChWwo+VEZar+WipDJ0mfDUhQyCUHof&#13;&#10;sjL6pUxP7ZHz0oeUHjmfkd7vyAImy8URWKKTlExXyQYhD5CkUKCwIOFimRYgmSUhiWF4dI8soNqI&#13;&#10;DF6TtgHpKYO2+pGROiDiNt0wNyTl5mwcBUgKSTnZFjgRjkxIUlCi48R2KG7TiaIUMBzQUHcmY4NA&#13;&#10;JMXr9bgClDpmWooTk7VJ6sj5TLZvOTNusQ7BiICTn7cZebm3oCcveyvyc7ahIHe7iIPu/NydyM/d&#13;&#10;LsrL3XKrbu4WuZZt5OZvRnbuJmTmjIgISxTBK9twiais7BGBHQUwwpj0K4cO05BAlDpNObnbZNBv&#13;&#10;ldssWBKoIvhagEQRjnKy2JatzJ3IzdqFXBs0CAwKHuIypW8RYFLHifsCTRkWOPGcQpTAlS11cASS&#13;&#10;7HOjXZ1bjhB1y8G5pbw8C5IY4kZAKuR23m5Hup9PYLL7LQCUv0ugiCrMZ91dUqq4T1mfF8tdDhip&#13;&#10;ivL3WyrYK/IESaYUkBSSKkqPisrLj4mqqk6KaipP3gKkylOorz7pqLH2tMCRA0h159DceA5tLRfR&#13;&#10;3noRbS3nBJBamk+NgqTOjvPo6b5gzUfqPedA0p7NOxxIopNESCIcEZIopv4mJG0uWi3ukSwqa0tD&#13;&#10;7iQtd6UFS9x2Z7Rzw5ICkBuWTEjSc6PC8yp8sbvcuhcXljUhidsCaDYoSR/K12NLmR+Gi9c7kNSd&#13;&#10;vdqak5TpL07SI3/6T9z/6/+QpA3UA3/+hUDSrPF/g/f8GRioLESyz2qsmD7ZTtwwHvPvvgOLJ9yN&#13;&#10;dO+l8JlxnzMnyQq1+5uE23FOkv+j48VJ2lgSj4PNuaiNXIn0Z6YJJKU9NgkpC++XxA2S5W7heHGR&#13;&#10;WCYuvA/pT08VOGmK9sGx9nKBpCNtxRjKi0ZN2FKBJGaiIySlPs5r7hJIopO0+r5f4+m7foZn7v4v&#13;&#10;0YpxvxBIWn3fbxA6606Zz0QnKn/lNOQun4KcZZOQ/tT9AkiZz9z/I0gqW/8EKgOW2IC02kkDTifp&#13;&#10;R5DEOUnMcEdIElCSDHfW2kiEpEr/6eImVYfMRG2YDUnhM9EY8aiTRMEKk2PInDUPSeYe2Q4SS3WU&#13;&#10;RjlJttNESKKbpGF3ZsidbrtdJSdpA8soa1HZxqgF4iTVRy5ETcTjqA5dhgpCUnQaunNb0ZjZjYbs&#13;&#10;DajJGURNzhCq0wZRnTqE6oxNqEghHA3Z4rbKAqaS+BEUx21CUewwCmM2oiB6yAalQRuQhhzlRW9A&#13;&#10;TuSAA0fZUQPiLmVG9Nnidr+AEuEoLdQStwk+CYEdAkbJBKfQHilVJiylBBOUOkR0lGL9WwQs1HmK&#13;&#10;D24VcbDMgTKdBHEUgmolPC/Wv0lASUL17H22QThKCLKuZTtRAa0CStEEJUKSTwPCvWvEKYoMbBDH&#13;&#10;idcTshSOov0tRysmgPBV48gK06tGlH+V7GtoH10khTWW0YHNiGX/QwlFlgglBBTCUEwIQxU7ERva&#13;&#10;Ju4OFRPWhpjQDqlHWCLUxIX2ICG8D4kR/SJuW/u9zn5S+CASwwaQGM66lmLDehAb2ieKCekVdyku&#13;&#10;vAtJMV1IiOqwQCSsBUnRfQ4kxcRsQHT0oCg2dkjEY+IkRfUhOsJygwg7Wir0RIa2Izqc4GMpJqIb&#13;&#10;sZE9ss1QQIEhW9ER7YiJ7EBcRIeUDEG8JatfseHNEtKZEElgqkdsWL0NSQ1SmkoItRQfUielJzeJ&#13;&#10;LpK6QY4rFGGJIESNcnxsmeeolBhCjgVEqfGtFtjYDggH+ykJlrOSlsRBPIHGCsFT6Xm6KbptApFK&#13;&#10;wcSTk0QgU1CiMlLoaNDtUCdmNPDogF1dkbTETgeoqIzk7lugZYttqhROTJDLSOpAZnInMpPbrbmQ&#13;&#10;6W2GWpGa1uIoJbVZlJzSJEpNITgRoCxo4jtIT25DRgrfJeGoVaTH3Mf13bK0zt3qN98Bn0lBTwGI&#13;&#10;bpHOzySoiAhSdsheclonUtK7PCoptUPOE5hYV8PxFKIEntJ6bUAy93uRSTgSkLoFSRS3rZA8C5CS&#13;&#10;M6wQNCspgRWupm6MEwbnhJdtFKlzZJXWMbk+3XZiMuxQNAJFGh2tAbkvoUThhhBDoGH7dEKy84eR&#13;&#10;k0eYsd2kXA76FXasfUIUtwlNKh7TbXWdeCwvd9g5b0rqmk5Vtg1b8p64PSTwkUnnyIFDC5QUpDQs&#13;&#10;UB0qgROCWDbD6eggWWCUbcsBn5xtIgISYYnbhKOCPMLSjyEpP2+riJCUkzcioETxPiLb0RNHyT4m&#13;&#10;987eKm2rOyXvNG8ImflDyMjbgKzcTchlu3kWnMm97fp0uqTN9E2yTeVmbhulvCzLTSFkUNwmNLDM&#13;&#10;ouuUvkXAitsEI6dMp9u0Q5yojAwLrtTRUdBSp4fHxNmxj8nxvD2jICkvb78tAtEtWCEIEVJYFufv&#13;&#10;RTH383aLdFuhx4ShooJdlvJ3WrKvKczdZYvbPMY29tyCIgOO6CCpSor2o7T4gANBLE1Aqiw5iopi&#13;&#10;y0GiKsuOiWOkqq06NUoEpIbqMwJGAkc1p9BUdwZNtedELfUXRK2N59HebEFSe+t5gSOVQJKE2lnh&#13;&#10;dh1dpwWSuvuPY3jDAezdslPC7bpyQtCf6+NAEt2koSIvB5IkeUOptyMBpDJva3FXG5Lo7ggk2cfd&#13;&#10;kOQGIBOSCEhM6+0GJROwCEl7KnxGOUl0kCiFJJF93bYyX4yU+GKocB0G871lnaSenDUCSW0Zfoh8&#13;&#10;ehqm/OW/rMQNf7Sy29FJmnrn7/Do+D9j1exJGKwqQrqfN7xmT8eTD90nIXcLx92FhePuRNraZfCf&#13;&#10;8zDWcP7R1L8JJHlP/qsDSXSS1kz6B4aK43CoJU8giU5S0qIHkbr4YYEkAhJBScLtFk9A3KLxSF78&#13;&#10;ADKXThf3pj5qLQ62luDCxmYc6yjFpsI41EeukoVpTUhiyB3D7dY/8gcsH/9zPHP3zyTkjrC0YtzP&#13;&#10;4XXfb7Dm3l8j7NE7JDNeoddsFKyaPgqSMp6+D+lL7hVIylo+2a43R2CNkFQXSgfJcpKYBpwJJLhO&#13;&#10;EkMDGW4XM3+8BUnMcMdwu8J1U1HuP9OBJIbbla+fikr/qagKnoaa0BkCSPVhVqlzkggvJiTJfCSG&#13;&#10;03Huke0qEZD6kxejJ2GBIyvs7hYgce0kd0Y73TaPq4skzlLMfFFzzAI0Ri8UUKoLX2xD0jrURqai&#13;&#10;J68Drdl9aMwZQlXGAOpzR9BEFyl1CDWZI6hM2+hAUnkyt4dRmrjR1iaUJAyjOH7jKFgSUIoZQkGs&#13;&#10;BUmEI1Vu1KAoL9YKwyMomZCUFTmAjPA+cZMISBnhvbJPKCIICQzRSQrvdRwlE5gs50lD9dqREGK5&#13;&#10;LCo6L4SchJAWJIY2Iy6UoVcEJapBwuwYUidhdf63tsWFCrDC7ehG0YkieNFFillviSF3dIhC/apk&#13;&#10;blGEP2GnXkRniLLAq86CIBuGHNHJskV3i/OrRIF1TghgXGgLEsLbkBjRjriQNtkmICVFddpuTpuU&#13;&#10;iZEdiI/sHCW6S4mRPTYI9Qr0sEyKHHCOJUX2OUqOGJBzSVG9SIzqRUJkD+IjqD4kRPYLMBGS2HZK&#13;&#10;HEGpQ+b6EEQS43qRmjyMhIRNiIvbKGAUH2/ts4yNHURMjBWOR1CKjGQoXo8zX4lSV4hgxHlRFiR1&#13;&#10;SSgf50hRcVE9otioToGjuIg2u7RAieCkbhIhif2LC28WEZTiI5qQEEFHyCpV3E8Kb0RiWIOIThGh&#13;&#10;iM6RuEdRVpgdQ+YoywkaLUIQ4YchchkJrciMb7G245qRGtsk4j7FeikxdIhsJ4egRDhJtqEo6f+m&#13;&#10;7L+D3CrTrW/4/PF99T7hfc5zzqnJqSYxpHLAYCicbSjnVBgbp2q3O+egUs7a0laWSqkldQ7qHKpz&#13;&#10;ux2JxgYTijQMDDBDGIYMtimwSeur67q11bJhnvf9/lh1b23Flg3ev17rWne7uHAncDCS+yMggICI&#13;&#10;dE3M7F9AkgJF+aCUD0uKi8KuigJoWUBQ3B9xTrgr5HDQRbuIinUxJDksGTjMfWJldX9vJUBiUDF2&#13;&#10;w25U1m44DEKSUUASPdZq6YLF3MmukSKrpYNlt9H30ZmTw9IJyUrPIwgS0EPfmXhvgh1yiIQUSMoH&#13;&#10;JwWYcnBl7Mx9DgWo2H2iz2/J8KyWmNcit4igkaKHdD9BjgAhUxaIaLXYe2Em0W1rD9+2OvpyM0cK&#13;&#10;WFHEjkTukvIdkxZcJbpN5xfASJESvVNmlAhuRNkAze/kRdWyxQkKDCiQpBQ3MBgRFGXnfui516/8&#13;&#10;HHKK+H1pnoicm6zTQ66GMoMk00X8GEuZSSIoUuaR6DYBVD5E8e3rQEmBpB+CI4Km6yGJZpsk+jzZ&#13;&#10;aCJBEjlADBYUj8tCjxJXyzlOWbC7fgYpH4pcMkXexG06ZujJAokCScrtfCcpXwosESDlQxK9Jn02&#13;&#10;xdlTPp/y2WVpwb0SgDQMp3cITg9910N8TnG4+L3os7izYEWfVyLImRKQRbFAigfaZ3JyS3PwOCl+&#13;&#10;JsSuStadUeDoGucpz4HKF8fd8pQPSfnQpMz6UJQuF7HjWN2DLK/3DIuibqwsJBEgBb2nESJg4dsn&#13;&#10;eSUxMPnI8TmZ5xjNswiQfO5jOUDyuuZZ+ZDE8OV9cEF5cKSIASn4UM4hIuW7R/HQWQFK2fuUSJ0i&#13;&#10;cpD+T5BEgNSWfgptqWdYHc3PobPl+SwkPcuQ1N35LIMRqYvLGgQkZXqeRm/mGZ5H6h98Fv3D5zE2&#13;&#10;fIYhqVnSoVeuwZC7iGeS2EGimaRgIa8UuaMKcGUWKVfakAWk6yGJAYnu+wEYuv62Akj55Qz59+Ue&#13;&#10;Ey/BqVgRTsezLlIeHOUcpchR4Whl32c6UIwJbyFGPIUYlAvQJx0UTpLlMDpsJVDtXYNVv/3fWPwj&#13;&#10;AUm3UQX4b3+EFTf8BGtu/gUeWHs7BqIyHOVFKLx3LfbcdTt2LFuMbYtuxqab/gjz4ftRs3UV9t/x&#13;&#10;Wy5uoHkkgiSK25WsuhHFq2/CwTt+ixG/Bo92epGo28vtdgRJ+o1LYdq8lIsbTFuXQrvpZui3L2ZI&#13;&#10;IifJfv8qhpNk/WE82B7Ac5MdOJuJYSpkQJvmCAKFGzluZ925BNadizhyR5BUfOfPsO+m/4V9t/y7&#13;&#10;KG+4+d9xcNF/4ujtP0Phsp+ictXveONYKm0IFW7Ixe3ynSTHvuVwHVjJkOQ5tB7+wq2IlO5iQKLI&#13;&#10;HblIBE0ESVRHTo8hSGInSTpyJ0OS96iYSwoUrWRdG7dbw4DEql2NZN2ahaidegM6NSI+RyUN1GZH&#13;&#10;IpeIIKhfu4nVp9mIXrWAJwKmPt1W9KiFi8QOUtZRUqJ219eBK1G7690k2idJcZNaVZt4NindsJXt&#13;&#10;u3hNCZrVdgFJ8iBDUso1hpRrAin7BJqsY0jYxxG1jSJsGWFFrKM8n6S4SyHTOILGMfj1I/DrxxAw&#13;&#10;jPNK8mXl1Y3CrSEoGoZHO8KiY0k9CKdmiFeeT1KLeSWHaignmmNSjq0NA9fI3HjtbUt9P8x1fTDX&#13;&#10;0nxTRswy1XTlIEJbS1DRzTE1doMqWmGki+aqFNR1zdDUt4hB/upmfg7BFTtGle3QVxIcETC1Qlve&#13;&#10;AhO5NDl3qQPGii6oi1rEXFJZEvVl8azInRKQ01CehLqKIKw5Cz1pljiXEo5WZfIakdNBIoCjmJhy&#13;&#10;cU9OiFHVxeUWVHhBgES3DaoeGFRd7OrQSrfp2KTpZRnVfTCoeoXLoxqAWTMkjgmKGvthUg0sqHGQ&#13;&#10;ZVYNwawezD1Xrx6AXjUMXeMQ1HX9DC06dQ+M+m5o1W2or01C1dACk55+4z0Js3kKRuMEdIYxaPWj&#13;&#10;vOqN47nbWv0w1NpBNKiygNTQg4bGDBq4KCKr+n5eNY2D0GkGoVMPQ6Pqh1Y9wNKpBgQo8WN6citB&#13;&#10;kqaxC7oGctQ6ck6SvoG+N/oOOxiUDPVCChyZVO0wNrblgEiZOyIwUmZ/cqtGUSpbmtDMKxUpmDVp&#13;&#10;2LUtkPRtLKdOrA5NC2yaZoYmKQtPYs6oE3Z9F4tcFbpAp4t9h4ku4tshmTvhtJHT0gGLrgV2Yzts&#13;&#10;hjYWRczoNkfOeJ5HQJQyp0OwxcBl7syWMYhjEp1XHkO3FTCh1Wolx6QzV+JAx1SKQFBgt/cJWXtF&#13;&#10;C6YlwxCnwJBk7WFooZU+N60EMOI+cZ6hhlwjQwdDiWTuZtE5ySxAS0CV4kSJx4v7Fx57vRhwcp+B&#13;&#10;nCsBReIzCGBS4CcfmJTz/Fz6vi0L0MV/FvRca1Y2coHEd2Gh74o+J/38tj6WzSYgyOHoh03qh8NB&#13;&#10;tzOwU2uoPcO3xfHC90jP4e+RnpstfaCLfQImjubZB/jCn52mrGukSClyyDlFecUDyjmCGEUOghiC&#13;&#10;HXJ8WMIdEqBErXhKQQI1yYm2Oi4PIFByZiN7EsXphmB30vtT2UKfOOfKK2qQR3NiKMuKPusPPUZx&#13;&#10;lnKAlIWnfOdJASnFgSJI8rgnron00fdGP6PEYCYcJQFe2Vmi66N6XHqw8Hns8jhH1yR5Ck73NMMQ&#13;&#10;Sbg0M3B7jkH2HoPLM8euDUXaaCXniC7GvZ4snGRdI3qOAlfKyq/jXQAlxVUiN4jmkjg+lwVL/vwO&#13;&#10;BZYERDrJpfMOweUbhOwdhts9BDdBknOCRbNTyvwTRfcU0OIYn13MU9Fqty4UdpBcknCUZMccQxNB&#13;&#10;BEXReG5HongezTARLJFDda3jRDM8JAWEqFyBYnXXR+5o5dkiL0GRKGJQyhhIbu9plsdzWjhJ2Thd&#13;&#10;Lu6WBSMSgVI4cAoh/0kEfAKICJBIBEsCmMhVmr/GZVJ+JhGNFDCovE8OxrJQRBE/r+8kfP5TCATz&#13;&#10;muuCoqSBgIlFLlL47Peco3j0sbwyBqF4XLTakVJN59GcelLMISXJRXoSbdn5I0Udbc+yOtuF2Enq&#13;&#10;ehqd3dRkJ0SlDd2ZBUiimaSBkSfYSTo9cxxphxbt1lL02g5hSDqwUAEeIidGNNyJfZIUF6lQzAHl&#13;&#10;VMg6EVFUhOPho5gPFbJyTlCkBMdDRSw6Jp0IF/NtWpXb9HxyjWgGKV/02qfihTiZICATETuWMguV&#13;&#10;hTbFjZoJlmDKX4QxcpLcR9hJyockw6F7seb3/4klP/5vvD/Sbb/6X7j7jz/G6pt+jg2Lf4M9K5eg&#13;&#10;J2CHs7IEB9euwO7lt7GTRJC0+eYbYDx4Hyo33c1xOypuICdJ6Iack0QzSX2uOoaktOoAQ5J5+3KY&#13;&#10;ttyei9spkESARKCkOEm+I1vQqinC6VYfXprtweO9cYakVnUB13hL99+ZgyQSQVLZil/iwK3/gfv+&#13;&#10;9D9Y5CgdWvxfvH9S0R0/Z0hyPrCKnSQCJNe+uyE/cBfPJBEgWXcv5mM+f2ANt+x5Dm9iSGqqegDJ&#13;&#10;6v25zWSTVNxQvA3uw+th2Hk7GjbeLDaTzYckmknKQRLF7CpW8zwSARLF7QiQSBS3Ew1z63OQpIAS&#13;&#10;13/rNrFblFHdw5A0oNvMq+IwEST1ardcE7dj5bXbXQ9KivJnlMh94ipyLm9QNpXdglTtHsRritGs&#13;&#10;kzDgzaDLM4xm9wTS7imk5EkkpUk0OSZYMfs4wxGJXKWYRUASzSnRvJICSkEqczBNsuiYyh1IfsM4&#13;&#10;g5IiBZxkXRaY9KMsj2GC5daPw6UdhVMzco3sqiHYGgd5tauGYVWLVblN97EImHKw1A1jbTf0tSKK&#13;&#10;RpBEJQ+myk6Yqtqhp2Y8ghVqxauj1jMBStqaVmgq0uw2mWrbYalphbEiCUt1M0xVzbDUtMNc3QZr&#13;&#10;dScsFe0wlqZhrWyDsbwZ+vIktBVNC/NNVRS7E0Ckq8rOw1QIONJXt/JtOk+QpK0UwKSrTrPDxaoj&#13;&#10;OGrJRsQ6xFonIIlk1vTAQu2Bmh4hag/U9cJyjfph1vbBpOlnERxZtMMsk3qQoYhAyKIZgpXO0/2a&#13;&#10;IQYki1rcpucxKGkGYVCPLEgzyEBEw/s0qN9Yn0Yjze3o6bfdU7BYpmE0T+bAiFaDaYJFt3WGEWh0&#13;&#10;Q9BoBqFWD0Ct6WcRBBEcqRsGGI5IVASh14wsSDskpB5cgCTFXVJl2FWiCKCQ0p7YKtyjhjaYVZ0w&#13;&#10;NXbkZG5oYziyqjqyoNSSE80LiVKEhbkgq55cG2qfE5BEomOeh9G15CDJoWvlVTlWbjsNnZCMXXAZ&#13;&#10;u3glB4XAgOGAL/YFIBH8kOii3WXt5gt3up1/X/6xIrroV5woBZL+T2InhV7bLCCJLvjJraFzYgZI&#13;&#10;xN4YEOxdvEWAw94NydHLq9OWuRZ+GIh+WHS/AKfs40wdDDwua4bltPTAaemF09zPou/EacrAZe5l&#13;&#10;0fEPaeF++p4IzsTrCegR0ETnGYQYQgVsKbdpVd5fgaR8d0oBJIIido/oO1Kg5zpJ0gCczsGcJKnv&#13;&#10;eyJQUqCKYTNP+Y4SzyxlgYkgiW4rMzqKrik1yKvYFhJQlC9qkiOwWXidPKiipjiljpv256HKckc/&#13;&#10;HxMEWSXRvEfwly86b3MOsARACadIAZt82FEcJz6XXXOA5BbOEMEP3Sblv0b+4wiOSPluEq0ERwQR&#13;&#10;9LPSZ6Xvju5THr/wmlkIywM1h3sMDvcErHmQpECOAKRZuH3zDEkKKF0DSd65HCApygck5bX4dbzT&#13;&#10;DEckBZhyJQxZQHK5RiA7BfzkSiP45x+DyzPEkuVBuF3D8DrH4JXyIWmhZEIUTYi5LVoJlhQphROi&#13;&#10;dGJGgJHzWNZlEVBBMKHMQylwIW4LUFJmecgZUuJ0CiBxCUQWjhRw+t5+Q1kROOUXN5CuhSQBRwRK&#13;&#10;BEg5SAqcQtBPjzmOoJ8iceT4nOGV4EmA0rWzSGIOacExywclAVn0XAFICiT5A6cRDD2Yba17mBUN&#13;&#10;P5LT9a6RAkjJxDmu8KaGOgKkRNPjvJIIjKiUQSgLSM1UzCDAaAGQRNROmT3q6qEWuwX1ZKiw4Vn0&#13;&#10;9T7NkERxu6HhJ3gm6cGZE0jZNWizlKDPflhUgLtFDTgVHih7JV0PSaJNLusY/QtIUkApH5IYgsLF&#13;&#10;OBUtZSm36b7TsTIBTxyrW5CApqPCSUocxammEgal6yEpF/XLRvSmqd3Od5QhidykIfeRayDJeHgj&#13;&#10;1v7hv7D0J/9dlDb85n9j+e/+kyHpniW/xY7lN6Pbb4O3rjLnJFHkToEk7b4d7CRRBbiyT1Lxqt8z&#13;&#10;JJGTRJBUcNfv0eOoxuM9AbTpCrL7JN0J87Zl7CRR3M664zaO25l23cYyb7+dIYkcnHZdCc60+fHn&#13;&#10;2T6c72/CbNSMNl0hAkWbcpBk370EjvsEaFFxAzlHe278n9h78//i6B3F7AiSSFQR7tq/mp2kQME6&#13;&#10;hiGK2xEY5WaSdt/GVeS2PXcxJAWObkOi8v5c3C5ZvY8jdwRJFLejSnHT7uVQbb5VOEkEShS1IxEg&#13;&#10;UXEDOUii2U602hEgperWIVW/FumGdWhtWIu2RppLWp9zkyhupxQyECCRY6SUNigROwIjEkESKR+S&#13;&#10;8gscri9xyC9zUBwlPqfZxG4SARu5W1TikKrfzJCUqC1Bq8GFwUAfOr1jaPVOodkzzaCUdE0h5ZxC&#13;&#10;UppCk32aCxzi1kkkbVNIWmdYTZZZJK1ziFlmEDFNIWKcQcw8h6hlDhHzrJBlegGaDOMI6CdzokY8&#13;&#10;PjZOZRvyrpVXNwGPdpxFLXmOxmGWpBqBUz0Op3aMV7otqeh4lI9ddJsje0oZhAAmY42YW7JUZ2Cr&#13;&#10;6maZqztgpHmd2nZoVRTNaoNB3cHxKlNdGoaaJCy1ScgNKcjVCbjrU3DWpmGrbYatugVybSs81Wm4&#13;&#10;ymPw1aTgrGyCozLF95mrmqGrbIauiuaYqDCiFQYCs+qsM5U9Tys7VPRYZeXntUBX28ZARKJ4nYkc&#13;&#10;o4ZumOu7YVZRhXovbNp+rlrnlaQbgEM/CLt+kI9Jdv0wbDoBQCSbdpRl1YwICCKnTj0Mu3YUDt3Y&#13;&#10;grQTsOvGYNePwqYbEc+nmnf9BKy6cZbdMAabYRAOcz/PoOgaW9mZI0iiWIbNdgwWyyyMxinoDZMw&#13;&#10;GKdgNE3DZJ7hcwYDRfDGYNQJGXTDDD7sEqmGoFOP5uJ6FM8jEVBp6TFZ6TTkKPXn4Ein7mXXiyKH&#13;&#10;BJImNa0dMDbQ95h1jhpaYWlsZxEUkSz1bQxKtsaO7H2tMFNkLjs7pETnbPpWWPNEddxGzUIVN90m&#13;&#10;SLLpW2A3tMJBLo+h9RrRfY4s3LgsXeJiXLlYzzocfJFu7YRk6YDD3M4r3SbRbeVcTmYBGyQFpMiB&#13;&#10;Upym67XgjmTBxZyFl6x7wscEQ5ZO2MxtAhRs4rzk6IbL3gOXoxuyI8MrAZzL1sWrTNBk74JkE88h&#13;&#10;ORisFkQApkTm8sGJJEBFAI9s6WN5zH3wWnvhsWTgNvdANnXz6sqTbMmwlGN6nX+10mMYzMwCnAhU&#13;&#10;CZQIsBSnis9n3SgGJHJ5LBmO03Hxgr2XXRQSOUbkCNFKgORyDfCFK4mOae85ksvZy3ISKDFgiv3o&#13;&#10;8sXn7H0ijmcX76OAiFINLiJuwi1h6HESIAk55BFYXUMscn1oFfeJz3ot2JCjM5RrUGOniFweruPu&#13;&#10;z30GigqSU0TPsTvFz8mQlxVBH50XEo4XieaC6CL/etF5+twELhzBy5s5IohRIngKzBDwMBS4CZqy&#13;&#10;LkreObd7DLI8yqLj3GPdw3C4BKgq9+U/VkAYzU1RJFDM90iecQFJ5GLJE3ARxJAbpMTrGJLm4PLN&#13;&#10;spzeGbg8wi0iB4khyTUNj2uSo2+k6yFJ9s6y6LWd5CR5JyD7yFGiZr2sEyeJ1j+PfQRex3gWfsgZ&#13;&#10;Eq6T2zsJj28SXu+E+LnYQZphERwROObDo+KyKXNsouRCiEBJcZbITSIHSUTvjuXKKPJnrRQRGFLb&#13;&#10;ntK4l980R61y1LBHorY9pXHPRbXfVDxxHSQprhKtuYa7bCyPwIvcHMUhIsAh8CEwUhQOnmb5AycZ&#13;&#10;lvLvW4AkcpmOw+ujMofvFzvQe1A5BIERA1dAvJ7Pf0IoeBL+0ClWMPwQwpGHWdHYo4hECZIeZigi&#13;&#10;8KFab2XPI94DqelxNCXPseKJs0imHkcydZ5vp9JPcK037X/EeyC1PIX21gvcYkeuUXuHUEfnc+js&#13;&#10;eh7dPc+zayTg6ElWd+YCA1Jv/3Po73tGlDYMPIOR0QuYGn8ED8+dYieJIKnfIfZJGpGFm0SbsCpx&#13;&#10;u/yZJGqP43KEcAHXbi/A0YKOh4/kQCnfPcqHpOudo9PxUnaMrgckocIcJClOUm42KRuvo8cdCx7J&#13;&#10;lUbMhIoYkka9R9lJGvIsOEk0k2Qq2IR1f/wRlvzk/8JtP/+fWPbrf2c3iSDp3qW/w6Ylf0Cn18KQ&#13;&#10;VLRpPe67cxlD0tZbb2JIUu3ZCtXuDbniBlH//TsUr/ojSlffhJI1N+PgHb9Bq7EE53tD6DIV8UwS&#13;&#10;VYATJFEFOMXtLNuXivrvnUsFJO1aDmnfGoYkcpJOtXgZkp4absaxuA2t2iPsJFFszrprKUMSiSCp&#13;&#10;eu3vcOS2n3DcjiCJVipyKLn7V+wyURyPonSBoxs4bufcK1wk+33L4HrgDtFwd/8dHOWj1ydI8hZs&#13;&#10;5vIGcpEIkihuR05SU9WeHCSZ77sT6i2L8G+2Q7fn2u3ITQoWruBZJGq0+yEniSCpuXH9DwOSbqOo&#13;&#10;/1bcInKSsiUOynwSgVG/fhuvGY2AHAWQeGNZw9YfdI9yUJQnhiuaSaLIXcMCJFF5Q3P9XjTVlaJF&#13;&#10;72RI6vKNo803LSDJO42UTJpB2jmHlDSLtGNGyD6X1TwrZTvGoNRkOYZ4nmLWY4jb5hG1zrAIlsLm&#13;&#10;KYSM0wgapq4RnQvoBRSRCJACxmn49JMMSEqtuLNxGM4GqhQfh0szAVk7KWApT/mPleoG4awVopkm&#13;&#10;S7Y1j+acHDUZ2Kt7YK3uhqVOtLKR66BrIAehFY6GFNyqBLwNYchVbsRrvYhXuRGq9MJXHYC3Pg5v&#13;&#10;bQy+Mi/iFT40lbkQK3YiVO6DvzICuTIBZ00bzAoYVQogomNjdQevJIruKTE+5TF8OwtKNDNlqO/I&#13;&#10;zSARHFkaelg2VS+s6gEBSIq0/bATFGVByZqFJoIkh2EEDoMAHgIfBZLYLWocgU09Bkk/DqdhArJe&#13;&#10;yGWYZkmGCUjGcTj045AMU3AYZiAZZxmWHMYJhiS7qQ8SVQ+r26ElADHSBdYs7I7jDEpmAiXTdE4E&#13;&#10;SSZaTdMwGyZg0o+zGJQ0QxyhI7fIoKVZJgKlEZ5jIkBiSNINQqcfYum1/dBp+qBn0YbGIl6Y25uL&#13;&#10;RZApQMnSKKCIwaixHXZVJ8va0M4iSKKVIMmiaoaV4EjdsjBHxAAkAIldG1MbbFQUoBMOEt1npxic&#13;&#10;sZVBJh90WAQpBhGXU4BGcSt45oiiWzRzYxbwozyfV4IUus8iAMlhXTifgxslJpYFppwjlYUiBieK&#13;&#10;77HrowCaeA6DjiJbF8MOrfQevNqFZKkHHlcv3M4M3I6e3OOU59A5uo/giYCK5JR6eP0hSCIpn0f5&#13;&#10;LhSAEZCUEYBkFyuBJYNRds3/7MrP47YSYC0AkyI677H15e5XRHAkHL0uOMjly0KScMiycUKOwgmH&#13;&#10;R4EUBTaU2BzBA8OQS4CSIgWSJGdGKBu3E0C0sNJ5dplcgyLGRhE2iu25BnkVeyYtvP810TmCHXKa&#13;&#10;XMN8sU+D/CSeVXEPs+NA0CDJC7DEkOeiORyxySuBEoGT00HtevTLjmt/NgIiAjxFsmPheMElG4Ds&#13;&#10;HILsJAdkRETAslLOKRDF0bhsG10+JClOkQJKChDJXAIhbiuASK6RxzPOIvBhCMs+nn5ekixTHG2E&#13;&#10;5XIN5Y5Judf0CLm841lQoudPssPj9YhGOo7P+WYYkmT/DEOSTA4QQZJniiHJ75mBV55iLYDStZDE&#13;&#10;kOWhem5qthvnmS0CJSVeyI6YcxQ++ygCJGkSAecMfG4R4yPHyeuZRMg7hZBnHAHXhIAoKVs9ngdJ&#13;&#10;+bCUD0qi4EJp7Ls2hqfAFs9X5ZSdvcrOOPGsFcUOOW4oKrSVsgYCIYIkksz7HZGrJGBJgNO/dpKE&#13;&#10;Tok1b26JnZycAzTH4ENQRDBDouNQ+AyCIarqFhCl3JcrbsieVyCJPj/DkU8BotPsFimQFQgKESix&#13;&#10;soBEsBSMnOH3I0giQFIgKRZ5JAdI7BQlBCCxc5Q4i1j8ESSaHkO6+TyLYInW5pYnspD0BNpanvw/&#13;&#10;QJLYC0lE7J5gEST19JJz9Bz6Bp7FQP+zDEj9Q0/nIOmRY6fR4tSj016OAekIRv5fQJIApO9DkgCj&#13;&#10;fC1A0nxwAZYU5+h6SFJiddc7SUphA73mydgRcRxbKHBQZpnynSsCJy5u8B/BiKcAQ3IBBuSDPJfU&#13;&#10;bTuMHmcZrEe3Yv0NP8aiH/1/sPgn/w1Lf/l/sxQn6d5Fv0O72wR3TTmKN2+4prhBgSTt/Rt5nySq&#13;&#10;AM+HJHKSaJ+k/ct+hXjjIZzLBNFrK4Nz/zreTNa09TYYNgpIMm0VrXY8j7RjCaz33QXpgbUct6Pi&#13;&#10;hvmkCy/N9HJ5w3zCzpBEThLF5mivJNuupTBvX8Qb0hIk0ewROUj5kFR81y9RserXDEnUXOc7sg7+&#13;&#10;w2vZSSJAIlCi0gaK2xEkEUhRgx7NG7kP3cOQRHG7fEiiTW0JkqgBjyBJs3WxgCSl3Y73Sjq6ELUT&#13;&#10;oLQ6N5OUD0kKIFH9t6gA34SMYfM1m8bSsQJHioOkuEjsGuXBkbK5LIOS7lpIyp9HykGSMsek3oxO&#13;&#10;FUXu8pruVNvQ0rAPyfoyhqQh/wAyvim0++fQ4p1D2juLtHsWzfIsWpxzaJHm0eI4JmQ/fo3S1uNI&#13;&#10;2RaUsM4zJNHaZDuOuHUWces0u01R8zQ7TtyKp59icY24aQZBwzR82gkWHZMInOi2VzPOVeKyapzl&#13;&#10;Vk/Ao5lkKedy56lynB7LNeND8NQNQ64fhVQ/Alv9IKx1A+wwSbUESt2w12YYkgg2aDNam7oT1to4&#13;&#10;Ao1RxOsJgHRor1RhrN6IyQYrBhslpKpsCJRbESozo7vGitEaM2aqDBg42oCBagnJMic8RR64q7KO&#13;&#10;UnUbTFWtMFa2sPh2Tec1sJRTdeu1qumAqa6LJQCpF9bGPpZN1Q+HZpAlaYdY9jw5dGIzX+VY0o8I&#13;&#10;0CFQykKSXTMOq2qURccu3STchumcroEkgwAih3EBkuyGyRwkkZPkpEYtTQd0FFkzDXHTkU06Cbvj&#13;&#10;JCz24zBZj8FomYPRMgODOQtKDEuTOUAyaQUkUYROidMJd2kQBt0QjPpBGIxDQvo+GA397FoZdRmO&#13;&#10;GlK8kFaKHtImxjYtuW1CtIkxRewImGzaHtg13SyHtodlV3WxHOpuXgmSbBqKx4nZIYIji7Y5B0kE&#13;&#10;QhLHxISDQ7dzIheH3BdrGyRbO692S6uQqQU2YzPDFUEOg09W+eCgVFoTENHjSOTIsLuThRV2aNjh&#13;&#10;EXChrCxyhrLwo0g5l3+ejhnYjO1wmjshW7vhtvXAYxdy2+h2NzwER3aCpQ64HV3wOntYHomgqAtu&#13;&#10;Wyc/hp8nZRiSCKbYbZJ6cseKw5QPRT+oHLhlINvocwgYo8/H0Ej3ZZ0rBd5y34m1Q0DTdQ4TgRHJ&#13;&#10;a+/PQZJyTnmscn4BkvpYFIHjWJzi4GQhht0YcljIBeKYXR/DkMMlJMl9OTlcvTk5XeRCCWDKX5Xn&#13;&#10;SgQ2spj3ofeii3yClPx5MAEtIoLHMby8laJv5PzwnJCT3rOf3zMHakrcj+QaZJAiUCJgoufLjgHI&#13;&#10;tl7Itn5xnAdNym2SxzEItyTkkgazcDQEjzzyPVEcTIEkp2MILnZKhnKi2wQ5BDvXO0dKfE45p8wa&#13;&#10;sUvkHobHQ88jp0hAkMszwufpmFwkAlWa2fF6huHzjsDjHoLHMwyvdwRuH8XWso8nR4ZdnQmGJwI2&#13;&#10;v3cKQc8U/PIEAvI0Ar4sKPmn4PbNsAMkQGoSPvc0PzbgnszJy3HABUdJgSRykgjCCJQWoDBbRCGN&#13;&#10;s3sUsI0jYB1DwDYJv0TvIZwqn2cSYc8UUp4JpD1jaJInEHHR55vlx4j3uxaS8kFJgVIlhrcQyRMN&#13;&#10;fl55Bn6XkM9JrphwxnJr1jUjV03EB5Wq8Tnei4nAyOmhTWHnIftoA1jaOFY4S/nwpADU9cfKxq28&#13;&#10;H1J2P6OFmNwxFoNR6CQC/nl4fccQCJ5AKHwKwZCAIoakwHEWPUYR3abHkzzeOQYmcolyIBTIulD0&#13;&#10;elnRa18vei9SOPIgYpGHWNHwg4hHH0Yi9hia4hSxexzJBM0cnWXRcVPiYSSbHkFL8+NobiEX6SzS&#13;&#10;2WMBSufQ2vZEdoPYp1lU902iOSSlrIEa7Hq6n0SGWux6L6Cv7ymGI0UKJA2PPMlxO3KSWl0G9Dgq&#13;&#10;MegsxChtJpvdI4k2YaW4nQJJs8FstXYWkgiQOGYXLcDxyOGc5kMFPwhJiujcgkP0Q4AkonUkOlZu&#13;&#10;Hw8WMIwpj8/fjDYfknjOiWaSQkWY8BUwJA27D2PAeYAhqcdegF65Araibdjwpx9h8Y//v1jy0/+O&#13;&#10;Jb/4n1j2m//NkLR+0a+xcfHv+buRq8tQtm0jzyRtXXILx+2o3Y4gSbPnXoak8g03MiTRTFLpmj/l&#13;&#10;IImcpGD1XoakAamSgcK++y6GJMtWpd3uVpi2L2EnyXIfRe1WwnVgPRc3tGmLcSzlwkvH+vHsRDuO&#13;&#10;NTnQrivmWSCaGaLIHUGSaZvYkJbidjSDRIC0f9F/4MDi/2RIKrzjZ+wkUfuddc8d8Beu53Y7EsXt&#13;&#10;SARL5Ewp7XZUFU7zRp7D9/JMUqJyX3avJLFPEjlJkdIdDGzW++8WM0k0j+Q6chdH7WifJIraMSiV&#13;&#10;rkKqegO7SKnqdbm4HUXtWlQbGJDIPcqHpF7jFvQZtnwPkjhql51BIveI3B8FjgiMrhedv34e6XpI&#13;&#10;olkkcpAIkrrUm9BBoKTaeB0klaNV68pBUpv3GJo9ApBoj6Rm1zG0kpzH0SrNL8hxAm3SSVazjRyl&#13;&#10;E6yk/YQAo6yblLDNIWGbYUgSoDSFqHlyAZSyey1RTI9AiRylkFGsBEl+3WROBErkEhEI0UqAlH9b&#13;&#10;Wb3qydyeTK6GYd6vieRoHIWtMTvT1NgPR0MGUn037PU9cKj6xMW0ugvW2gS8dRFEaz1orzVhrLoa&#13;&#10;Txgb8brDgr973PhzIIIptRktlWp012gxfLQUD1eU43W9Bm/a7Xgz1oLjxiBSFW6E6pIczTPXtYqZ&#13;&#10;ppoWnmcyksNU18GzTsqaD0j8OKrQzooidtZGEa2zq/uEe6Tqh0XVz2BEIEQrOUcEQ+wkESjpBhiM&#13;&#10;6BzLICBJcYQ4RkfSjLMoWufUT7GD9K8BKSvDDGzGGUimadjNE3CYhrmK2GkdgEHXCb2qDVYL/dZ7&#13;&#10;DhbncVikkzBL8zA6jsNgn4PeOgOdZZpBieaVSBS7Y1DSj8CkG4FRO8xSAIlEgGQyDMFkHGA44r1o&#13;&#10;DL0w6YUs+h4hbTfMGprX6uJjuy4DuyHDq0XbBau2K1uS0JNbnfoM7JoulsTw1AWrSrTQESSRs0AQ&#13;&#10;QXDEyoMhBiKKtCnuUrZMgV0jgiQLHQs4otVpJrii29nHKMoCkwJKuZkdBZAs7bDRMUFG1pEhICCg&#13;&#10;osfTXJDyXCVCd707xHG2LBwReCjOi+I2kTMjACkDr0NIAaV8SKKV4IikwJIin9QLr7OXQYnhiFym&#13;&#10;LCgpkMTKRus4XkfRvevFcEQX6aSenHKwlx/Py3OrHJL4bvh+nm0Sr6W8ntvex6Jj5fzCHJR47DXH&#13;&#10;NiGeHcpG6ThORlDhIheJonDZyJniEjkzDELk2Djd/T+oHwIngiSOsjFgLYAYrXSxzyUQNnovgiMh&#13;&#10;ggsCIwYOiq/RvkQcc6OI2YKr5XEPwO8eZPnkAXicfXBLvewEufhxWejLxuwIjhgYabULIHLZ+3NS&#13;&#10;zhMkeQiKsnDEczHu0e8BEondHHJJeMZGmbUR0TslmsdOUBaM8oEov3BCuU0rwY3sFXCkuEUES3SO&#13;&#10;7hNuETlHQ3B7xPfg9QzA5x1i+X0ClOg57Dh5xhmSSBRj83kmEHBPIOSeRMg9xSII8nmn4PEtiAHJ&#13;&#10;M8H30WPCnmkWHRMoKY4SuzBU6uCdY1BiyOK5JOEi0c/NrX3SODyOcfjs4/DbRuC2jfI5epzPN4mw&#13;&#10;dwxJzwg63UPolge4pbbZNYyoexRB/izCabpeyvzW9ZC0IBHp80pCBEg+5yT8rikGQBK7ZJ5p+Lwz&#13;&#10;/HPkQxLF1wh03F4BRgoo0TGJAYjuuw6M6BxJOUeAxHsiZWeBFkoYRGxOcZHyIclPMJQFmFzcLg90&#13;&#10;FGAi+fzzLHqeckzPF5B0nF83XwReigQYnUY09iAi0TMsAiMSgVIi9sg1gKRAUjr1GJrTZ1mp5KMM&#13;&#10;SQRHCiC1tJKbJFYBSBfQ0fkMi+DoekDK9Fy4BpD6+5/mmB0B0uCg0MCwiNtNjj3MkNTuMqLXWZ2D&#13;&#10;JMVJGvMJJ2nCdwiTvoM5SFL2Iroekmjl46yTpECQ4iApbpICRvlwdK2uBSQFkk6GC3E6Sg13paz8&#13;&#10;VjxuwctCGUESzyT5CxmSRr3CTRp0LThJGVc5bEVbcc+NP8ZtP/vvHLMjF+mO3/0nVt34MxG5W/Q7&#13;&#10;JG1qjttV7dqKvSuW8z5JO5dSecNNaNi9Ger77kHhqhtRtv5PDEmla6jl7kZR3rD6JhSu+CN8Fffh&#13;&#10;fF8Ag86qHCTRZrL5kER7JJGLRDLuWAbLfSvYSWpWFWIyasXTE514arQFcwk7OvQlDEnkJFENuG3H&#13;&#10;EnaStPfexG6RAknkJhEoHVzyXzhy+0/ZRSJQMu9ehmDRPQxIvkNrFmaS7r+DRe129r13Qtq/Cp6C&#13;&#10;DfAd2cSOEUFSa0MBWuoP5iCJ2u2CxZsZkjhu5z66AnKhmEkKlq5hSAoXrUK8dDXSVRsYkNI165Gu&#13;&#10;F1E2cpF+CJIIXCgqR6DErpICSXnuEa0L80fkHl0LRvmi11J0/XwSO0xUF66mzWjJVdqcrQHfyOUN&#13;&#10;FLdL1wpIatPJGPINocc7hVbPMQaklGuOY3YESC3yPIthyXUMbfI82lwn0J5Vs+MYmh3HWSnpOJKO&#13;&#10;eSQcxxCzzbLi9ilWzDbJoma8iGWSFTbT8fQ1CltmETIrM0pibonk1REkUUveGJc6uLKrTPNKurHc&#13;&#10;KuJ5o5DVIxy7czcKl4mcEpNalA9QyQE7CFR6UNcBa2M3THUdkFTtsJUFEKn1sVs0VFmHx8sfwN/r&#13;&#10;9uHD+gK8rynDs7Xl6N+7B+0HD2KouBDnKg7jjeoDuFh3GJc0pXhTr8bo4VIkC7TwlXt4lok2HKXo&#13;&#10;FpcC1NBGpG0c9zLzuXa+TTBkqG2Bsa4VpnqSmJsxNnRmHRG6uM8IR4TmjPJmjzhORzL0izkkfZ94&#13;&#10;jL4PDsMQn2MZh+AwjUIyj8FhzM4SZaN3JBGlm4DTICJ3LuMkXKYpSCZyi8YZhkg20wSshklYTVOw&#13;&#10;m6Zhs0zAYc1m3e39MBjEvjvctuWag0meh9l9kleDcx56aRY62xQ0lglozaQx6Eyj0BuFjKZRmAwE&#13;&#10;SsMMSwKYhoR0AzARKOmFe0RgZDb08UamBEe0mSlLS6DUxTXaVIdNzWliNoduZyNxRhGVo1UBHgWA&#13;&#10;qFghV82tFc1zSh00vQbDULZN7toIW7Ze2tjJr+k0d8BtaWe5TK2Qjc1wm1rgMbezZCOda+X7SPR4&#13;&#10;l6WTRdDktgsH5ZoYmRKRy8LBte6LmJ3JtbNlH5cPHqJgYQFMeJ7IrrTPCaCi9yUR7JA4OsfKgySp&#13;&#10;C25n9zXyuHrglTPwufoYkkj8PJuYUVJeV5Hyvi57L4sv1mnNgcyAuDi39edmiZR5IqXZLlfOQK8l&#13;&#10;ZXjWhwGFYInfQ7y2eIx4D+V9FPhRHqN8f8p3qEBZ7vvJxuCU2RsCGYIam9QDm7MbkrPnGrnkPpbs&#13;&#10;7s8dK7fpYl05z+4OAVUeYNFtpf1OcaaU+SX674yicIoUBye3OoaFpEF4HP3wSgPwO/sRcA0g5CT1&#13;&#10;ZzWAoNQPv70XXof4zsX3QqsAILdVwJDiFimgpLhIioNEgOSlUgR5TIhjbwvxNgVglNib4vAQaCpr&#13;&#10;fnROgSNltkiBIsU5UqQ4SF4vvacAJVp9vnE+JzQi5BmEx90Pn7sffk8fgj4CJAFK5Cz5POI1GIx8&#13;&#10;k/waAd8ER9lCtMm6PI64ZxpRL4HPJAK+Kfj9efJOIugdZ3cnosg7jYh3RrhJFL1zizgeQ5Jv5hoR&#13;&#10;wCizUsLNIndKQJqXCirIKfOPwx0cgzc4jIi7F63uHgy5OjHh7MSoswN9zk40u7oQcWUQ8k2w45Wv&#13;&#10;oH+GXTECKJpfyo8ECodoWgCSPCMATZoQck6ygxbyitdRAIxAkUCJgOn61j8qtnB5j8HpmWMpIOTx&#13;&#10;UaOdgCEGI4Ii93xuJohuKyI4yhUwkGsUOIVI8HRWJ1kMMAw3Qgok5QOOgKR5VjBwjBXwz+WOSf6g&#13;&#10;ED8/NI9o5CRi4ZO85iscFYrGTyOWOINE/CHEYw8urNEH0RR7CE3xR3OAxJCUfJThqLXlHNpaH0dL&#13;&#10;82M5tbacRWv7ObS0Pc6ARC4SbRJLex9RtTfrX0BSX+YC+nufymmg72kM9j+D4eHnWUOjz2Fs/GlM&#13;&#10;TzyKR+fPoEM2ISNVYVj6PiRRy9249+A1kESAJOaSCn4Qkv7VTFK+g6QAkgI8+XCUD0nCORKgRID0&#13;&#10;YLwEDzaV83PyK8RpzW/Lo8865aOo4BH+OYbkQxiShZPUaTmIHqmUIenem36SgyQSOUkESaT1N/8a&#13;&#10;EUMtQuo61Ny3HftW3skV4LtuW4wdS25BzfZ72EmifZKUuB1BEhc3rL6BixuOrrwBruLtONfrx5Cr&#13;&#10;Gq6Da2HduTxb3LAEuo23wrxtidhMdudSlnnXHbDtXcGFCTSTNBWz4dmpbjw30cXRuzZ9MXxFW+DY&#13;&#10;uwLWXctykKTe8CeGJNoTiWJ2ishNIiep6K6foXTlL/k9aCaJAIn2SaIKcHKQeL6Jonf7lot9kg6t&#13;&#10;ZagLHN3CMBQrvz/nJIka8F0MazQfZdlzlyhuUFrtWEdXsItEpQ3JinVIVoj673TN2h+ApHtzzo6y&#13;&#10;9hq3MSQpsbt+o5g/yrlHGjqfhSAdOU7ZOaTscX6BgwJI9Jo/NKeUK3rQbkFXHiSJ4oYtXAHeVFeG&#13;&#10;NoMHI4ERZHzTaHfPsYPEcs4xELW45zh2dw0kZUGJRC4TxfEIkNLOE6wmaZ5dpKhVlD7EHROI28a5&#13;&#10;JY/KHwQwTfP9ykqApMwuESQFqezBJEodroUkasUbW1AWjty6iWsgSZlNopUKHXKQpM7O6Wh7OV5l&#13;&#10;I0CqbYXU2AV7VRz+Kj+SlVaMNlhwsrIIb9Xfh4/L1+HLii24VLMXj+7diM51d2Di4E6cPLIDfy3d&#13;&#10;hotV2/Fl6b24VLEDTx7ajeZ7N6PpcC385Q54GhNwqFJwqVvgpNmWuhRs9WlIqlbYG5rhaGyDnWdg&#13;&#10;OlmOBlppTkbMzphV3QxHIibWzauDChEMQ3AZxyAZR3MFDQxJhn4BSfq+3LGVblMczjQMp2WURdBD&#13;&#10;gGTWj7Bs+jHYDQokESBNwGWeZPFjTQKSCIis5nFYjVmZJ2Ayj3ErFv3DThd1VBVN4mYrzyws3nmW&#13;&#10;0T0Pg3wMOucs1NZJNFpGoTaPQmMahdY4wi13BEgKJClgJGApKwIk4wAsxv6cbMZeFjtFhgwcxl5I&#13;&#10;Bvr5Mwwrucga7ZtjIghKQ9Y3wW9sQsAQgV8Xgl8bgUcXh0uXhEOfvqZYgUCJmuyUempyWwisaKaI&#13;&#10;xMd5ZQhcv61r42Y72dwGn7kVQXMLwsYk4voYmvQRNOljiOrjiJjSCJraBDRZulgcbSOXhGaGslE+&#13;&#10;xfXhC3YlTkexOwKM7BwQzwtlZ5IUQMrNFGUBSYEjAiUFlpTyBZIS4aPP4LV1IixnEHZ1IWxrF3J0&#13;&#10;wGfPRu3kDIvgyOVoh8veBo+jDX5HOwJSB0LOTkSkTgTsnfxaslV8FhYDVoahhi786aKcI122LMyw&#13;&#10;4yMuzgUg9S04Pnlwk1/2wOelrCPCryuAkCDQLZHz0SveKzs7Q+UIyqyReAwBVCbnqjBMZSOC/FrZ&#13;&#10;VQEWgiSbKwOrUwASiRwscrKcrm44XRm45F4BRlzWkCeKfWUdDbcsnB5FSkSPnCYFkpSfSyl1IBAi&#13;&#10;kYOkAIoCMAwujmH4HAMIOnoRdWSQsHcjbetCi72T1eoQSlvbkbK0IWluRZOlFTFzG8KWDgQYkPsY&#13;&#10;sBTXjUDL46TXF/BK0OSVhHukROzIISJAUi70FfdIcZUIYJT5IKVMgeBIuZ0rTeDZIHJzss5Hds6I&#13;&#10;4YFcI5ofyq7kFimQ5PeOM9iQ/P4JFp1nB0nuh8+VQVjuRtLTjdZABmlvF5rcXYjI3Qi5+xHyDDPk&#13;&#10;EOwQAAX9k4gEJhD3jiMpD6PdNYRu9zA7Ny3yEOLuEXZzgn4ChykBVL4JhL0TWTiaRsQ/i7BvRkCF&#13;&#10;eyILFjMsv49ic1QBLmAoB3n0vdHP6B3nyB9BG/0cPt8o/IERePz0OXvR6u3EiLcFj3hSeNqXxJPe&#13;&#10;ZpxxpzAkt6BF7kTMMyLmlbxTCPumWaHAbA5yyBkKumcYfuiYYnUESCRyj2jGKeSaRNA5gZA8gbB7&#13;&#10;HFHvOCKeMQRdo/C7Rthho++LoJIhjyOHIn5HsKQ0AFL7nwI9ORAiKPITDB1jKfsYKVE6Oida6giO&#13;&#10;TrAYjEJncloAoAUIIoVD5AQdF8eBBSmQlA9IBETB8HEEQnMIho8hEp5HLHIc8egJxFinWPHIKT7H&#13;&#10;KykmICkWf4iBKRGncyf5OXRfU+JBjtQtuEfkHAkgIkhqbzvHx3SurfUxdHY8waBE93W0n+f7ac1B&#13;&#10;UudTOWjq7rqQi9n9ECANDTwtAGnoGYyMPIOJiacwN/UoHjv+INpkI7ocFRhyFecgiSJ37CL9i7gd&#13;&#10;td3Nhg7nZpJ+yEnKQZLi8OQB0vUukhKzu14KJBE0nYkV46FEKUMSPSd/TyWO3uXNOdHnpHY7EkFS&#13;&#10;v7RfOEmOA+g0P4AeqSQHSUt/+t+w+Of/g/dJWvorEbejfZLW3vhL+FVViOoaUbVrGztJBEnkJO1a&#13;&#10;eisqt6yDft9mHLmbAEnE7ajdjuaSBCTdjCOrboCtYBMe6fZh1FMHaf9qnkmy7bwDxk2L2UWikgTD&#13;&#10;1kXQbLmFK8ApDkcA5C/cjHQjVbGb8fxkN16ZH+QSB4rbeY9uhrRvJSSq7t51G28qS04Sxe0IkhQX&#13;&#10;Kd9JOnrnT1Gy4hf8HhS3o3Y7Km7wHFiRc5IIkux774Bz/wq4D6/Li9vtQLRsT24midruyF0igLqm&#13;&#10;3c59+E74j67k6m8SbR4bL1+FRAVtIns34uUr0FS1kjeQpWKElrr1aK5dxzBCM0ACWDbmInaKg6S0&#13;&#10;29FeScqxsrGs0nTHhQ65GaYFUMrfNyl3nvZVyqpbu4WhiOJ1uZkl9SaGpXbNFrSotiPZ8ADi9WXo&#13;&#10;tPowGh5Bf3AWnb45tHrmOHbX5p1nOGp3ExgJYFLgiON3zpNodgkRGClukuIoUalDk32W2/CoGe/6&#13;&#10;lWJ4pIUI3kTWWSK3aWoBnCxzHL/zacd5Y1qK3SkFD1TsEDDM8nF+DI9BST3BkKRUiVMrnrVhGObG&#13;&#10;QVEdrh7g2B3F7bzaAQT0/Qg0pJCocSFTo8OxyjK8ULMPn1SvxdWK2/FN5Rp8WLoB0xsWYXDDUpza&#13;&#10;vQovH70Xn5auxZWSu/FlyUr8o+QeTGxZjcTm7WgqViPR4EOgMQJ3Yxj+hhh8dXEEVGn4GpLwNzbB&#13;&#10;15CAtzEFuT4NZ30nPKo+eBt7ITd2w0WFA/Wd7BgxEBn64NL1wqPrg9swKGrTs64PFTG4zKMCgkwj&#13;&#10;7JRJ2qy7ZByAzTyYE80NSeYhOC3jcFgmYbNNw2qdgsM2BadtBh7zHLymWbjN03Bbp+Eyj8NpGmM3&#13;&#10;iYDIZp9iSHKaJuA0T8JkGofFNik2XKS4j7OX42BGipLRBZVvErJ/DpLvOMyeYwxJevcx6FzT0NjH&#13;&#10;obOOQW8WYERxOjOD2yisxjGGN1rp/SymMZiNozAbh2E098NsEhtv2ix93KjHG5GaRH02N6KZBuA0&#13;&#10;D0Ay9fPGpgRMtEErzbF4DSnE1H50ad3oV1nRU6tDV50FrfUu+OsDcKpjcBqpla4ZMsXPjB2iXtpC&#13;&#10;TkMXR+ckawucljRc1la4LKKYQSk2YNfE0MFwTM6R35xCm9SMTp0fozonpnRWTOokDOm9aDfEENYl&#13;&#10;ELJ3suNCLg5BkWzt4NdRZmQYlKxZ0KBZG46siZVuey1tLDrOwRPdZ2tj5Rrn2JHKd1REsYLD0QFJ&#13;&#10;aoddaoHd3gyvrZ0BJ2JPI2lrQr+rBd3WFFrMzYhZW+FzdkGWe+Dx9MDlovdrht/ejLAjibgjgbSU&#13;&#10;RNIaR9qaQFJqRsjeDq+jGx5nJ1xSK5yuFkiuNnZgKF7ldYzCaxuBx0bOEX2ubLRLmUUiN0vKNsKx&#13;&#10;40JOTRccznb+3AQmojFONMcJuBEgRm6Wz5aBh5whh1K7LVwZfv1sQQWBH8UDPeSosDvSL4onZIrM&#13;&#10;ZYHIQXsbiYgbQ5K7FzZ3BvbsY+i9Gbao0MLTD7fcxxfnBBI+5zB80ii7LQIKBuF1CaeHY3F0juun&#13;&#10;aSZoEA73QBaweoWLw65atiQh29JGg/0EJj55RIhe3zHCjyfQSdjb0Sm1odeUxLAhhjFDELP2GCZs&#13;&#10;EYzZIxizRDBujmDMHMSg3o9BXQg9pjiaJPozJhju4UieX+5HwD3AET2fsx9+aRAh5xACzhH+ubi9&#13;&#10;z7Mwg0SQRKvfPQyfcxABeRR+moXJxuvYGSIYyh6zy+Sln32ISyaUMgSKcVG0iy7ECV5IBAsER6Jg&#13;&#10;gaJnBDXC8Ql6R4Uj5BtFIDCOUGAK4eC0uF8eRNTZhS5PF0bdaUy545hxJzAqxZGRW9iRSQVGGQDI&#13;&#10;NSLACfsnEfOPISUPYtA7iAl7K2YtTZi3pzEltSMj9yLh6ufHhwIzDFX0XgQNPMOUcyfIKaI2OhHj&#13;&#10;8/opppaN7HFhg9jryJ11tQKeEX6d3HPcY/BThM49gpB7CBF5CM1yD/qlFM75kvhnIIRPXU586HLj&#13;&#10;dVcIJ+0xZKRWNDn7EXaPIuIdEXDjEyUP9L4ERxwDdE3A7xxHUJ5G0DWbnUGaY3CK+WbYPYs4RxF3&#13;&#10;jqBJHkDa04dWTz/SbjoeRcw9hJB3CCHfCPw+cvAmubRCRPLEzJKY9xGbv4bcpxD2iM1fKdbmDczD&#13;&#10;659lYAz65hDyH0PIf5xF7hCBTjQ8j0joGItui8jbQkFDNHIakTBF6WYRCc2hKXoM8fAsYpE5Fh8H&#13;&#10;51j8OsHjWWASjpE/NA9feA6+yCyCkRkkQrNoCs8gHptFKDqLYHQe4ehxJKMnkY6eREv4JNLhk+wY&#13;&#10;xRMPIxI/jXjqNOLJeUTi07wmEseRTJ5GKnUG6dRDaGl+BK0tBEk0h/QIQxGpve0sOtofR3u7OCZ1&#13;&#10;thMkPY6uTgKk8wxEAorIOXo6qwvozTzFETsRs7uAwcGncxoaegojQ89iZPhpjI48hamJ85ibehiP&#13;&#10;zp9Cp9+BDkcVBpwlGHEVMCCNeQ5g1HcQY/5DmPQfwlQgC0ohitiJum2O0oWP8AwSKd/1oWNymahg&#13;&#10;Ib8i/HoAuv4510MSbR5LUtwlOj6TKMtznwRg8TxStgKcxPsmRYu5aILcMIrcjcqHGZK6LPvR6yqB&#13;&#10;o2QrNi/6qYCkn/3fWPyzf8ey3/wIK/70c6y/9bfsJHnqy9FiN6F2z07cv/wO3Hf7MuxYdAu23XoD&#13;&#10;Su9dAcuhbQxJVNZQtvqPKF9zA0pWEij9AVX3LkLxupuh27cWD/f4MChXw114D8MNzyBtWQTNPTdy&#13;&#10;K51u8yIGJXKUzDuWcnECwUeq/gBmImb8Za4Xrxzrw4PtPnSbSzniRvNI9t23sZOkufcGhqTa9X/I&#13;&#10;tdsp80iHlvwHjiz7EUrv/gVH7giSQsW0mew6BArITboL7v135+J25CJRTTiVNvgK7mFYIxgKl+zm&#13;&#10;yB0BUrxCRO0ohabMJOl33IZ/8x65OwdJ4bJViJWtRqyMQGkF4hV3MyAlq1cxJDXXrRWAVLsO6fp7&#13;&#10;GJIEzCxAEkfslLpv3SaGo0HTNgwYt+bOKev1kKS4TPmOkuI0ERxlyJXSb8uBEjtI+s0c9xOQtBXt&#13;&#10;mm1oadyJZMMBxOrL0GXzYyw6jP7QNHr8cwxK7b55tPuOs4tEgNTqEk5SPiQxGGUBidQiXQtKC813&#13;&#10;M6I2/DoRQJHyZ5VYWUASkESxPJpTohKHbG24MqOknWL59TPw6aavEc8rKbNK2U1sufGugWrERU04&#13;&#10;bVrLkFTXC3djLwLaHsRVCbRVmzFX34Anqg7ivbqduFSyBFeL/ogvS5bhhW1/xMiKX+Pkjjvx4oHV&#13;&#10;+LhkHb44tBhXD9+KL8vvxksH7kTvxlVo2XcYyVIt2jR+NDXIaKp1orVWRnutF10NIbTV+NBW40Fz&#13;&#10;tYxUlRupmhBiVXGEK5IIljfBX5uGT90BB81IaURkToEkWS8gifaYkvXjWVASkESAROIYHhU1GIaE&#13;&#10;o2QcgN0yxKL2OSdBEoPPBOzWSQYfh20CLusEw5HXNA2vdQZe+zRkyxiDkmyehsMyBYc0BbttFG7L&#13;&#10;CDwUsbOLjRjpt570jzv9dlN2tMJuTnP0igaj6R9Nj38Wku8YLN5jMHrmoHdOQWcfhd42CpN1FDbL&#13;&#10;GCwGAUe0knNlpZ/FPMyyW8Z4tZoGYDX38aadpJx7ZKBWsgVIYkBiGBwW1eSGXp4pokibXx1Ad4MD&#13;&#10;D5olPG0x4YJeg3MGC47pXGhVeRHQxSGbUjw/RLND3J6WnVFh0GCgaYbPlkbI0YKgNQ2fOQWPpTkH&#13;&#10;Kz5DBzy6Njj1KXg0IbRqPBioNeCcUYc/24142W7F0y4vJs0hpHUR+E3NHLVjIKAomqOL4YvcJKXm&#13;&#10;m8sSyJGhuJujE5IkVjrvIVDK3SfcDG6dkzpY7BRRtI5ibDxjIiCJLoDZKZEINghsU3A6UghYm5G0&#13;&#10;pZBxJjBo8WFK78SY2oFerR+txhgijlZ4nAJ23K5W+KUWxKQkWmxBdJvdGLF5MWrxsPptYSQtSQRt&#13;&#10;LfA5WuB2NkP2pODytMIhZzhqRZAUsI8gKA1yJIzgQab6bJqHcvUKx8otgMUhd8Pu6oDN1QrJ1cKf&#13;&#10;wens4J9ZcYSU2B8/19kLv60HXnLjHCK6RoBDq5fcEiqYYEBSZqt6c64JQQ69p10WjlGu6prb3jKw&#13;&#10;yhmY5QVI8rr6WRTp8ngJcgTYEXSR68JQIdMMjdjXxu8SYgchrziAAEr2imgYvZ5fGmXR52JY5LY8&#13;&#10;+qWEgCT+70wegtdFUDLM0bqooxPd9iSmnVGcsXjxuMGOJzQGXNDr8JhWyzqn0eIJjQ5P6LQ4q9bh&#13;&#10;UY0Np20BdNuiCNmbGIa9cl82njbAK4liemH6eRwD7FgpkKS4IKJiWxQj0OcKeMYYdCgypsTnCAY5&#13;&#10;Ssb11SIWp7hJNKNDrW8cSXNP8PNDnlEEvcN8IU7PI5eFnZYsJIV8YwxJCmAEg1MIBSfYCQp4hjh+&#13;&#10;1mpvwaQriUddATztdOMZyYmzDhnH5Rh66e+vO4O4ZxgxzxhivgnEA+NIeQaQcXXjpL8TL/iTeEUO&#13;&#10;4lV3EM+4Y5iU0uh09SDlHRXv4x/jUgiGJP8UuxW+wAx8oSl4Q+MclWMFhDsUcIlonjcwAXdgGD7/&#13;&#10;EEL+Yf5ZCSyVmB05ccp3EHUPIyEPocPZjQlbDE9aJPxTX4tPawvwcX0J3tKp8ZjZg3FnG1rcfewm&#13;&#10;0XMIrAiY8l0uem+KDQZlmreaQlDOzh3R/JE8zn836bkp9yja3IPIuDsw6G7BiJzGiKuFo30drh40&#13;&#10;+/sQDw4h7B/NQSI5VRTto++AInBUikD7GkU8pxDznESMqrvZ1ZlFwD/DkBkOziIaPpaVcH4IaAh8&#13;&#10;6L5gcEY8PjTPkTilqEE4PScQDtPjphEPTyMRmUEsOoN49BhDE4EPQVKcYnT02qFj2ejccQQiBEjT&#13;&#10;rGBkip/fFJ5CPDaNWNMxRBInEIkRJJ1AS+wE2qMn0Bw6jmREuEXR+EkkUieRSs+jKTmLdPNxJJtP&#13;&#10;orn5DFpaHkRz80NIp8Xa0vIwi6CIIInAqbX1EbS1PYqujsfR3XmO1442cpbOZSHpCRY7R1k4IgdJ&#13;&#10;gSPSwMBT7BoNDtLxkwxJwwRKwxcwOnIBUxOPY35SQFJPyIUuVx16pSIMOIWTJCDpAMb8B78HScr+&#13;&#10;SIpDpECSmENaaLpTZpZIdJx/f74UILr+/h+CpDOJkhwk5YMSAZuyoawCSXMR2ivpCO/5RPFBAkCC&#13;&#10;pB7bQQFJpZux8ZYfcwX4kp//byz71Y9xx29/hlU3/RrrFol2O2tZAdqdVoakPXfczpC0c/Gt2L7o&#13;&#10;TyjdcCdM+zfzhrEESZWrb0TVmj+hdJXYVFZA0o3Q3L8aD3Z5cCxuRrBsK6z33cklC4YtN3PhgmXn&#13;&#10;7bDuuoPBiTeV3XQju0vew+uRrNuHiYAOL0y249X5fjzaGUCPpQyhki250gbbjkXQb/4TVOtvQNWa&#13;&#10;37KTRDNJBEnkIh1c/L8ZkgiQjt7xE3asRLvdanaR2D3KNtzRSuUR9BmlfbTpLDXbbUe8YjfH7ajh&#13;&#10;jiCJihyCRVs5ckeRvBwkBYpWwVe4QuyPVC72R4qWrkC09C52kwiS8kGJonfkJrU3CjAhSFIASYEl&#13;&#10;Km9QnCNaSYp7dL2ub8PLn0/Kb7vL7Z+U5yYxKBm2XANJHdrtaFXtykJSBbpsQYxFRjEQnEYmcAzd&#13;&#10;gXl0+0+g03ucAel6J6ldPpkFpZPCTXJQ3O6HIUmA0ixL2Vspt8dSFpIURykHS3mQpLhJVB1OVeEE&#13;&#10;ST49OUjCSVLcJKUyPL82fEHkPo3lyhwIlgiQJDUVOPRygQM5NyF1O1KNYQzW6vBwdTH+Xnc/LlWt&#13;&#10;w5dH/oivCn+HTwpuwsOr/xMTq36DJ/evxrvF6/B50Z346sCN+LrgJnxWcjce2bkUXVs2oLe0Fp21&#13;&#10;VvTqvBhssGK0Vou5KjWOlzXiZJkG88WNOFHaiBPlKsyVqjFXZcVkhRPDlTIyNT6k6wPwqyKwNDbB&#13;&#10;rOsWVdqmQTiMfXAa+1ku/RBkw7AAJv0A3MYhOI2DcBrFfkg0byRmjvrYTaGInWQWECWbxuExUoud&#13;&#10;iNXJlgnI1hG4LMNwG8fgNk/AY5uA2z4Bj2MSsm0SHgsBU3a3drqQdfQiYO/moX6f1MNwFPF3Iyw3&#13;&#10;Q9b74VK5EbImEXH38D/6gcAkPIFpdpUc3jnY3FOwyGMw2Ydgsg7CahuF1ZyFJeOgaMYzDcJp6oMr&#13;&#10;u5nowoai3bw/jmzMQDb2QTb2w20ayLpH/ZAsop6Z9wCxCfeMXCaXsR0eQxzxBgnjdWq8bNbjbW05&#13;&#10;3lEV4++6RpzXmNDXICGuDcFvTrJbRK4YRaw4ypVtUiNHJOBoRdiWQtQURsIYQtwQRlgfgt8UR9Da&#13;&#10;jKClEz5TO3zmZkR0IfSpJcxW1eI1XSXe0xfjXU0pXjOq8ZDJhW6ND1FDAi5TMztF/Nt7iVyPVjht&#13;&#10;KTjtSXZ3SE47NeW1wm5vhdXWxg4QReREFC+77w65H+Sg0OyLiy7SaWaml10Qck8YjhyiVIFmhygu&#13;&#10;p0CS5EzD7UgiZkmh0xzCjMmOsxYTnjVq8ZzFyGA5bJLRbA8jJMXhdSXgdycRkRJotocwYJJwwmzG&#13;&#10;BcmK5yUznrZb8LDDjQFLCElLAmF7Gj5HCl45BdndDJe7i50hclMCjj6EXL0c8fO7e9ipcjq74HJ1&#13;&#10;Q5a74HJ38OP5OXK7gCNXM9yuFnjkDnhcwgli94iigN4+uLw0+0Ov3QsfxQh51kcUKpAo7kbfEb0X&#13;&#10;QZjP3cuRLC6dIKeJ55soaieglJ7PYJmt86bGOAu5pxyt62OooVkXn68fPj8VO1Axg6j/5tIElwAN&#13;&#10;2S3gi8CDShTIQXD5BoX75M6wQxfw9orPIw8wXPklAqB+Bj92y1x9Yv5IJphSonsUveuDT+5GkyOJ&#13;&#10;casb5602vGbW4D1DNT7WFOFTTQE+UAtdVBfgUuNhfKY6jA8aC/G2pg5veDw44Qyg25lksCDIEaKI&#13;&#10;oADAgKufZ5nC0gCCLgEufr+Iu3G0LuvwSN4RuPxjDIAiLiacEXKBuDWOfrlCc0DkQLlpM1RR2kBO&#13;&#10;B7fBUXmCb4yLFWh+KOAfhj8wDI9/FG6azcm+LsERQ5R7RAAZReWCUwgERxGki3dvH1rdXRiVmnBe&#13;&#10;DuHvkg0fObT4yNaId5wmvOANYNYRQrerDSlPH6K+EcT8o3zc5WzHnJzGM+4w3nPb8aG5Hp/YVHjb&#13;&#10;acUZi4xRVxrtvn7EA2MIB0YE5PjGWBRvI3fJF56AJ0gNehSVG4UvmI0DErT4JxEKTQrnyzfCrg/F&#13;&#10;2ijORt9tQB7mWSof/ez0PXipmGEIbc4OzNiDeMqkw3v1B/FZ2SZ8UrGT/392zmjFhLMJbe5+RH2j&#13;&#10;DEoMSZ5hRHyjrLB3BBHfOMNdhBw3+hzZuCC9B4ElvR99DxQt7JW7cMyXwll/FE+6vXjS7cejrgSm&#13;&#10;pdTC9+YfQzg0yaKfh+e6AnPwBub4F2VUrhD2ziHqm0E8OINYaArRIEUaheMXCc0gEplGKDqNSIRc&#13;&#10;oWOIByliR7E5isfN8hoOznFskCJxidgJRKPz7PiEY3PiueEpRCPTfD4eP8EOUFPoOAMSPScaOY5I&#13;&#10;5BhiMRI9bwrB2CQC8UkEE1OIxGf5fCQ6iRg5Q/F5xGLHGbbSkbms5tEcO4WW+Ble2xKn0J48jtbk&#13;&#10;MTSnTyKdPs2Q1NoqwIgdpSwoERQxJLUJQPpXkKTcznQ/wertyY/WPYmBvgsY7H+KNTR4gaGIRMcC&#13;&#10;jp5hF2lslJykx3Fs4qFrICnjOHoNJBEgjQcOYSp4ENOhQxyxE4UN2U1kQ4VZLUDS/7/KB6J80FLA&#13;&#10;6fo5JeEk0SzTwr5KipukwNj1kDTuPSw2yJWPoNe+n52kHqkIropt2LL4Z1kn6d9x+69/guW/+zlW&#13;&#10;3vgrbFjye2630x3Zh26PhPq9u9lJ2r3sNuxeupghqXjdHTA+sIkLGgiSylfegEqK2WUhqWLDLShc&#13;&#10;/UfUbLsDx1scGPOp2Eky7byd3SICHHKCDFsJjm7lEgbaxJXAiSDJf+QetKn2Y9Kvw4sTbXjlWAYP&#13;&#10;t3vRZSph94Yew5C17RaGJHKSqAL8ekii27SJLDXbESgRJFHcToEkBY64tGHP7Rz3o41kCZLITRIu&#13;&#10;0vYcJJGLRJXgdJ5ieLxn076V0G1fKiCJnKTrIYmidk2Vq74HSeQitTXcgw7VZnZyCJIU9ygfksg5&#13;&#10;yo/YKTE7BZhopccoz1M2oc1vves3bv9e210+ICmQ1KkjV4nOb0OHZifa1HuQVh1CU0MVehxhEbcL&#13;&#10;zCATOI4e/4l/CUnt7uPocJ/KgtKpayCJjn8YlMS+SteDEoFRPiTl4nfZGaUFZeeUjNR2R2A0zpBE&#13;&#10;s0pB08z/EZJEPG8MPvUYvKpReBpHIKsG4VINcqMd7TNEq1eTQUjVjPZGP+bq1HiyfB8uN+zAl4W3&#13;&#10;4OvDv8a3JX/Amwd+h5Nr/gOntt+M5w6txGdla/Blwa34av/vgJLF+NuBJZjdtASdu3egt1KFAZXE&#13;&#10;zsF8bQOeqK3EXxsq8ffaErxZVYrXy47itfKjeKXsCP5SXoI/V1Th6dJqnKtU4XSdAYM1JsTrnJBV&#13;&#10;IdG8ZhwQkMSgIGJkBEQyA1Jf1l3q59sESTSnxEULxhEGK5dlgIsVbBTJMwhI8pun4TNNwWMah9c2&#13;&#10;wVEnt2UIsnkYHus4PPYxyLbsbuz2cfhss3ye4zLODEI0GOxsQczVjLCzCTF3ClE5AZ9ZhrVGA6lc&#13;&#10;hZDGiWZPK+LebkQCAwj4Rzg+QvuA0G+LeU8Wx2B2v5dBbsOz24Z5zogcI4ZCU3bT0OxeN25zF8tv&#13;&#10;ysBv6oPPPAivZQg+C7lbQwxJjuxGn2ZbBnZrFrBM3fAYWhE0RNCutuFYVSVeU5Xgg4pd+LB0Gz6o&#13;&#10;K8QLDXUYr7ehRR9iwCMHhmd06MKb3J1sBTXBYcTWiiZTFD16L0bMboxZZPQbXWgzBhgGouQmGVvg&#13;&#10;MabQpA9zvO7hyjK833gAn1ZsxgclW/FOQxGD2YDKhSYjfXcUcyOXqotjabKjGS5HE5z2BGz2JKzW&#13;&#10;FBzWFhaBksMhIIn3LGIHStmrZgEU6IKWIMQiZWB29DAscXzLJWCAAJfruykG52pn4PA7mjgmN2J0&#13;&#10;44JVj/dkDS7a63DZa8IrThvmTTZ0WrwIW0IIupvgdzch4gijw+rGMZMRz1jVeEeqxT+t5fintR4v&#13;&#10;28yYNrvQbgkhZksiIKXhk1PwuNKQ5Q6GIIKbgNTDf6/C7k743R058KE4H7lVLrkVbk87PJ4ueN3i&#13;&#10;nFduhV9uQ8DdgaC7G0G5DwFXL/z0mq4uhhG+qJd64Hd08vdK4EXzQ3YXzQ5lo3FugqoMAp5uBOQu&#13;&#10;/l4Ihul75E1zHe38XHrdgEfAFL0ugQ7PHmXfj+COfmEQ8glQ4mIGKmjwDcDjJUeGXDEBfW76vB7h&#13;&#10;zDg9BHS9uc9A30FI7kBA7oGfoCfr2DAgMTT2sMtF0ETwQk1t9HnoHLloAWcbWm1hBtY/mxrwkbYQ&#13;&#10;Vxvvx3e1m/Fd9b24Wr0FV2q246uKzfiqbCOulm/CZxU78F5dId73OBlsB6UEUs4eBGXh7tHnpJ+B&#13;&#10;5Jd7EZT6uPyB7ueLav+IcHrcQlStLQdGuWSA4ICrtwmUKA5HIOAfRVAeQJjKJFy9/GdHPyuBJLez&#13;&#10;uUd4/oYKCvyBQQQC/VkNivOBMYYNBS7oop9migiW+II/MIVgiCBpAHFfH7o97Zi1BfCsxYz3dJW4&#13;&#10;WL8fl2r34WNdCf5qN+OUxYU+ZwppXwaxwCAr5e5GvyuNB50R/MVhw0f6UnxStQuf1d2Pj81VOGvQ&#13;&#10;YsYVQbe/C02BASRCw2gKj6ApMIKYZxhx7yhDSohgLTSMkH8QYd8gIv4hRPwjfB9BUTAwzmDBkTh5&#13;&#10;BFHXCOLuMUTJyZEHEfKIv1Nhfz8ivn40eXrR5WzBCYcHL5ka8KnqPnxZsQafV92L97WH8ZRZj0lH&#13;&#10;GO1yDxK+UST9Y2jyjaKJ1sAIEv5BRD0ZxNx9SHgHkPCSYyQU8Q4yVNLfc79/ADFvP9qkLky60ngu&#13;&#10;HMGbYSfe9xnxkc+Cv8suPGHzY8qRQMbdhWb/KBKhScSikwhHJuALTiIQEg4QOUUERsnABNK+ETQH&#13;&#10;hpH2DyHpH+LPRa5dLDTBYBJiTSMRPo5E6CSDDc0J0bwQuUXkCEUDswwtydgcgxW9X1NiBqnEDJoj&#13;&#10;E2gOTaI5PIXm8DTag7PoCM2hLXgM6eAcR+nYaQpNoCk2hUR8GrH4RFZTfC4ZnUJrTKg5NouW+Cza&#13;&#10;olNoj4yjKzKGntgEeuKz6IkdQ09sHj2JeXQnjzMoNaeyMbv0abS1PcwARHCkABLdJkjq6DjL6ux8&#13;&#10;nEVQ1NlOcbuzeYB0juGoL/NEduZoAYwUOFIASYEiAqSx0acxMf48xseewfjY0zlIeiwLSZ3OWvQ5&#13;&#10;izHoEkAx7j3AgDQRPCwAKSxcpH8FSceCh78HQPkQ9K/O5+tfAVJ+/E4BJeEuLeypxDNKWUjiz5aF&#13;&#10;JIrbUXkDt9xlIUnMJBXBXbUD25b+gosbKG532y9/hDt+9xOs+NMvsXHZDdhwy2+gKbiPIUm1/348&#13;&#10;cPdd2HXbUuxasojjdkfXLIP10DaUr1/EM0jXQ1L5uptwhI433IqZJjNmIgYESrdwex05Sbp7/wTz&#13;&#10;1ls5dkduEsXtaN8jR9bVoWIFap4e92rw7Egaf5nrYUjqMBQxmBBUGbfeAtOWm3KQRE6S0m6nQNLh&#13;&#10;JT9CyZ1iI9mi5T9F48Yb4Tm8Br5DqzhmR8UNvE/S7tsYlmz3L+e9lKhinJwkcowIhmLl9+WcJDoW&#13;&#10;c0o7BbDtWwnttiX4NwIkEjXaUe23ErdjF6lyFVJVq5CuXo3mmjVoqV2L1voNWUjKzgGpF8BIcYW4&#13;&#10;tCEPhhTXSHGVchvL5sHVAiRdO9tEoHQNJOVVg9O6EL+jdTs6tbsYklpUR5BS1aHXGcd4ZJQhqcc/&#13;&#10;z5DU5TuODg9B0bHcSoB0LSSJ4gYFkBRouh6UlP2UuCrcKjaeFZphcMrBkoOa8AiSlGKHawseROMd&#13;&#10;bTQ7zmuY2vCscwxLrFwcj/ZaGs/JrxlHkKQaQ6BxGB7VAGRVLyRNLxyaXkjaPnh1PYhqmpFReXCy&#13;&#10;qgJ/q9uPb6tX4+v9v8K3h36Or0r/gFf2/xYz6/8LD+9dgj8fXYXLZXfi64Ib8c2hX+O7ytvwwr7F&#13;&#10;GN12FzoPF6C7Wo8RrYSp2ka8lr1AuVK/F1fLt+Cbsk34umwLvqnajqtV2/FN7X34uu4BXKp8AO9X&#13;&#10;F+CN+kqcrW1Af52FZ5qC2laGATe5QeQiZSGJ3SGGJeGikJOkiECHombsoFDLGe3rYhuGlaJnpmGO&#13;&#10;0HmtUyy3Vezgzq1UdgIk2rhwEl77JFwOmkEag0OaQNB1HD7HlPjNtbMbUU87EnITovYAfEYHPHoL&#13;&#10;3Fod7LW10BcdhflIATyVtQhprQga3fDbovC52sRv2b2D/JtRmtWg6BC1dfFntNL+K0OwWcTPxj+j&#13;&#10;aaGemRveuNwgg4C5PwdIHit97mHIVorX9fLPbLNTJTYVHtB+NwO8+WjQ0o4YgY3WhhMVxXiz4RAu&#13;&#10;lqzHxYKVuFhxP16vrcJMvRmtuhCCxjjc9vZsFKsHfnsGAVsvArZ+hCw9SJqakdEFcFJvxXm9Fk+b&#13;&#10;1HjCbMAxsxP9xgCajU08BO8zphmSpjU2nC0twKXanfiqeCWuFK3D540FeLpRjeF6B0fuAiaa62mD&#13;&#10;V6KLeSpCSMPlSLEke7OoEucGvDaehaI5ILe9lT+n39aVG7anNrqgMyNgQe5nx0FxPOyyaFPjBjpn&#13;&#10;F4ODiFTRhX8PfO42RJ1JdFkjmDfY8bKuFJ9q9+OT8i241HgQr+lqcUZjwIApiLgtgYCzGT53GmEp&#13;&#10;ii6bCw8a1XhVX4wPtTvxcd0GfK45gDf1lZjXm9Bh8glIcrYh6GqBz9UMj9zGoEQxNz99ZrkLQU8n&#13;&#10;AlkF3eJcwNkKH8X63B0MEX5XJxdEROQORF2tiLraEZe70OTp5ws/Kpug+wkEA+4+nkWJSO0MUwRf&#13;&#10;ikMlZpZ64Hd3IeSlAf4OhF3tXDoRdHZnXaUens/xy+L5BGU+uZ0/C39WNz2+DUFnM3+OqLsLUU8f&#13;&#10;QjRzRDNJnn7IgX64Az3wEeDRfwdyO0NdiICGHC2PEF2Y0vObXJ1okmkurB1BqUNAnlP8uZHLROJ2&#13;&#10;Nlm8D82EBLyDIhbn6kbM2YoeewAPm/R4TVOCS7XbgbLVQMldQNGduFq6AV9WbMVXldtxpXIbAxNd&#13;&#10;+P9DXYa33TJOW2X0WSJc7hB39iEqCYfP5+uB1y9cLvpexfv3iwt/7yBiJPcAi24T3PjDtCeR+GxB&#13;&#10;zyA/Pir3Iu3rRbO7G+1yF1rc7Wh2dyIhd/KfY8pHr9WPUKgfgVAfAsEeBP3dCPozCAf7ECLgCI4i&#13;&#10;HBpHJDwh1uBoFjzIIaH4G7kaY4gEh9Hk70evpwPzFjdeMqnxUf0BfF56D66UrMXF2t34m7keD5rt&#13;&#10;GHA1IeXtQdQ/gGhwEM3+HgzIKZxxePCqVYvP1A/gSuUGfFGxHhdNR3BOV4M5OYBMoAPJQC9SwT60&#13;&#10;hgfQEuhHs7cXKbkfSXc/koEBpEMDaPH3oN3bgzZPN1o8PWgLDCHlFW5NLDCJJv8kw1FCHuZq7zQV&#13;&#10;RLj70OLpQou3jdXqaUOnpw3DzigettnwV1MlLqu34YvyO3Cp7G58oN2H52xGzDhDaJdbkPYPoCUo&#13;&#10;oKTFTxpEq78Pbd5OdHja0e3pYMDpcHaizdWNVm8GSV8PIp4uBv4mTw96pTROOfx42a7BW7rD+GfV&#13;&#10;FnxQtR0faEvxik6Fx8xuTDnT6HL3MnDRn0UwNIZweIrdIvq5mr1j6PCPoNs3gB5PN3q8naxubwad&#13;&#10;/gG0BkaQCk4gESEnZ5rdnERkDk0Uj6OZoNgcKxoVM0YEXPHgFENSMjaDZHQC7XECmGH0+vow6OvF&#13;&#10;SHiQ11F3Pyb9oxgPjKHfP4rOwCjaQhNIBsYFSMVmxBoaRXtoBD2hYfQFhjEaHsdweByD0XEMRIYx&#13;&#10;FOnDWKQHk+EuTIV6MBMdwkR0BCOxCfTHp5BpOoau5lNoaxHzRwREXR2PobP9UbS1fB+QenqeQHf3&#13;&#10;efR0nWeniFZFwj06h77ecwKMBp78nmMk4nRPZyXAiFwj0sT4M5gae5alQNLxqUdw7uSD6I240e2q&#13;&#10;w4BcimE3OS8LETtykWaCh7ikgVZlA9l8/Z+cpB+CoHwQuh6irr//GkCKHsHpWCEXOJBOR0twKrIA&#13;&#10;ScrrKJ9rLnIUs2FR3jAVKMSwU8wkZeyHkHEWMyRtXvRjdpKW/uLfsfQX/8UzSRS3u2fpHxiS6vdv&#13;&#10;R6dsZ0g6tHoVdi5dgu233ozNN/0ehatvg1y8B5X3LGFIorhd9dobeS6pfN2fULnhFo7bFa+/BXNN&#13;&#10;FhxvsiJatRP2++9mJ8mw6SYYN9/McEMFDgRO1FZH7hJBC1V0J2vuw4jciOdGm/HX4314tNPPThLN&#13;&#10;JFHpAhU2mLfeDMOWG3m+iYobCIoeuPU/cPi2n+DQ0h/j4KL/5Dklaraj4gbVpps4bkfzSOQmeQ/d&#13;&#10;DfcBUQPOeyWRk3T/cq4Y9xVsQKRsG8ftCI6otKGpai+7SRS1y99Mlp0kZSaJIIlExQ0CkmgT2VVI&#13;&#10;VgpIYkCqU1wkAUhUmNDRuJ7hhprsBkxU552FJe1GLm243jn6XoFD9vEianftPksCvq51kvKrwVlZ&#13;&#10;SCJA6tbuQJd6J1oad6O5sQDJxlr+R2EiMpFzkjKBk+wkdfmEm6SsHR5aT6LTczoHSiQCo3b5NItA&#13;&#10;6XpIoj2V8kGJ5pSERAwvH5IEKC3UhYvKcNGAF7FNIWSZ4MY7AUgzLDrmNjzDFIJG2oh2CgECKcM4&#13;&#10;gvpxRPQTiGjHEdWMIaQZRkDTB49WzPZQTMtjGmZIatI2Y0jjxrHiQnxsPIorhUvxzQO/wDeHf4kv&#13;&#10;ym7CS4dvxNTGn+Oh/bfj7zX34mLJMlwt+CO+PvI7XKm8A88fXoHh3evQVVyO3gYL76X0cEMN3qw7&#13;&#10;wOUOXxfchu8O3AoULMO3R5bhauGduFSwHJcP34ErR+7CFwfvxOWCNfis8n68rarGWa0VffVuNOtS&#13;&#10;iJl6EDD2wWMcYACiWBxBBMXQPKZeBoaAoZfl12cQMFEMTTS7iU1GqRFrEBIPxg8hYB1G0DbCMyBu&#13;&#10;m6gK9kgjYrWP8Z4cJI99hOHJ7RhBWJpC0DHG0Y8w/SPqbUXM7ofcoIKlvASW4gLYig/AUbQP0tE9&#13;&#10;kAv3IFB6CKHqMvjr6+DXmeC3ehHwpBANZRAJ0W9GM3yxSxf5PGtjpShbLwON39rHbpHP1IWApRsB&#13;&#10;SycC1nYEzB0I0Dm6z9LPAOSyDUK2D8NtGxKbgtKGplILR+LosSFDJzs7KXsaLUY/BtUGPFhRgA+1&#13;&#10;h/F5yWp8cXg5rlTch7/VlGKu3oROvYAkKi/wO7rhs/XwTAs1hYXtfYiZO7hwYVJlw5tuCe+ba/Gx&#13;&#10;qQwf2OvwvNWIGY0ZXWoPWkwJNNlb0GIIY7rRiMeL9uOruu18ofrd0bvxRdUePFtTi8kaE7o0AW69&#13;&#10;ixujiFioyKEJQXsTPKYI3OYmuC3N8Fhp3kmUNMi2Fp6L8jtSCNlSHI9LWlvRZG9Dk6ODlZQ6EZfo&#13;&#10;op8gqBtOT4YdC3ZX6JzUyU11BEr5kJSQmtBvDuK0To/3zKW4qtmBL46u5Ivpt1RleKRBjSGdH0lT&#13;&#10;EwKOFvjlFkScMWRsMh5W1+K1hn24WL8Kn1csw1c1m/GuqgCntCp0Gl0MVmGpFXFnM88whaUUw0XQ&#13;&#10;KWCN/j6wK+TpQMTTjpiznUsEElKSHx8l5zILMSF7K1KuVqScaS6KaJbSaHW1seg4ZU9yaUSz1IJW&#13;&#10;RwqtzjSa3GlEZfGeEWcbEo42JB2taHGkxWMcTWixU9lECnFXm3C1CMiygBSS2xFytTBIppz0mkm0&#13;&#10;ORPocETRZguj3RFHu7MZrc7s9y/38H8vfn8GXn8Xf7/kpMWkNNKuZv47mZLaBBy42pC2t6LVkUbG&#13;&#10;0cSuRrstgRZ7KvuYLoQ8PQwqBEn05xUh4PAMIOwZYgChcgVqb0u52jFkD+CcWYu/Nx7mC3scXQYU&#13;&#10;3gYU3onPyrbhg+r9+KDuMN6tP4R/qArwuqYIL+rq8JxLxrzVhxFbHD2WNDpsLehwNKPV1YKEpw1h&#13;&#10;Xwf/THQBHfUNIe4bQNKbQbM3g3Z3BzpdHeiQOzjelvD1IOHvR9zTjyY5g7Srm2Ni3c4WLh0Ytscx&#13;&#10;5ohjVIpiyBXnGbgOVws6PT3s6EQDPQgHKbJLENuJuK8T6UAPWoP9rHRoCKnQCOKhUURDI1mHZog/&#13;&#10;F6+hMUQDw+xWMCTZZIadL7T78U3lOqBqDa6oduNtWx0esTsw5E7lIImdJH8G/e4UTtvd+KtVg8/V&#13;&#10;+4Cae3C1Yj2+NB7CE5pKnHD7MBhsQ5u/A92+DvT52jHsbcOotx2Dcgf6XG3odTdjyJvGhJzAlCuG&#13;&#10;aTmOSXcKw+5WZLw9aPUPIu0bQ8orlPQOICl3o9vTh/5s0cS4HMWEK4xJVwgzzgDO2CU8ZW7EW4Yj&#13;&#10;uKLaiCvlS3GxbDk+UO/Bs1YDZh1+9HpS/Lm6fN0MJgPuTgy72zHlacGcN4njngROueM45YrhuBTH&#13;&#10;tJzCqK8VPf5ONPs60UQg5W5lV+oJixlvG4vwWd1GXC69HV+ULMfnVdvwTu1BvKBpxGMOH6bc9Nw+&#13;&#10;tITHGFqaQmNo9g1xwcWYqwvTrhacIOj0NuG0O4xTcgQnPQnMeVsw5utCxieAjkCJ4m7KbBGBUTg2&#13;&#10;w6I5o0RoGonAFFLROaSjwjlqDw9iONSLmUAHTntb8LCnCWf9CTziCuNxKYon5RTOeVtxmn4ebweG&#13;&#10;A73o8Q+iIziB9uAU2gPjDEYT4QGcDGfwSDCDM+5OPOTtwkl/O477mvBgMI7Ho3FcCEVw3hvA05E0&#13;&#10;Hgu34USsF+OxQfQ1TaC75QRH5ah4QcDOOXR3nkVHm4jYKc4RwRHtbUSrEqlT2uloZeeo7zzDUT4Y&#13;&#10;KVAkXKNnsmAkRGBEQKRA0vTEsyxqtpuefCIHSZmwjC5nLQbdZbyfEEHShO8gJgMHcpCkiGBJAaX8&#13;&#10;QgaCk3xQ+iFoygemfPjJhyRF3wMkmkeKHxWKFXMV+JlYqQClbJW48lrK5xKQVJiDJHKS+mkzWdtB&#13;&#10;dEtH4K3ZhS2Lf8IzSYt++j95Jum2X/8X1i36Pc8kUdyudMd6dLhsUB/Yi4K1a7B98SJsvflGbPzT&#13;&#10;b3FwxWKEqg+xk0QbyJavWYCkqvU3MSRV3nMrlzfMp2w40+pArHoXR9nINcqHJN3Gm3kmybR9Eczb&#13;&#10;b+Hom//wWoakUbeK43YESY91Bbi4gdwbqu+27lzCkEROEkFWzbrf4/ASitv9Ow4u+RFDEjlLR2//&#13;&#10;GYru/AXXgNdt+CMXQ1DUjpwkAiRp7zLeL4lcJQIk3idp30qeiyIgi5Zv532RktX7sqUNu4WLlNdu&#13;&#10;xzNJvsN3Ili4QgBS8eqsm7QSTeWrGZCaKlYiVbXgJLXVr+dNXJX2uS71PewCCdcnD5Ty3KJ8QFJK&#13;&#10;G5TzCiD9ECQp53neSS9E9eLKcf6MUkYrIKmjcTta6u9Dup4gqR6DcioHSb3BE+gNnkIPg5KQOBbQ&#13;&#10;JIDppJD7FKvDdRqd8pl/CUkt9pNZCVBSZpWUGF7SIdQkzSDhmGYRKEXtk6yIbQIxh7hNx2ErrVMs&#13;&#10;OlYKHmhuidrxxCa1Y6ywcRwx4wRihnHEdSOI6ocQ1g8gaBhAwDwIP8W0rMPwG3uQ0Ca5bWy+rAgf&#13;&#10;mUvw2dE78NXhP+Hq0ZtwufpOPFNwG6a3/wmPHFqFdzX34VLlSnxZdCuuFC/Cpeo1eLbwHvTv2oSO&#13;&#10;4ir0N1g4tvdE5VF8VLsdnx9ZjK/2/R7f7v0tvjl0My4dWoKPS9bgk6p78UnZKnxZeie+PngLru67&#13;&#10;GV8eXoGLVQ/gtUYNjtfakFFH0WRoR9iQbbWzjAn3xzLIEBExdCFJ0rQipW5BU2NaPF5P8zdi4J82&#13;&#10;GqVNXr32QcQd/UjbelhJKYOgXdT8cpuYfYghKWAfRcQ+jJhjgFudmuy9SDsGkZIGEfcM8m8Z03IS&#13;&#10;YZ0FUkUJ7Ef3wnN0ByIl25Eu24HO6j3ort2LTONBDBrLMOBoQMZjRnfYj+50MzrbMkgnKYLXipCL&#13;&#10;XIgUYlILotYUX7TGra1IWjqQMDajyZhGsymNFksKzeYkmg3NaDK08s9NPz9VQ9MQPW1CSW1k5PiE&#13;&#10;7a1I2FMcGWs3JtGuj6PDGEbGHGAXaVqjwdmKw/hUX4Avy9biytG7cbVmL16vKcVsoxHdlhiijmYE&#13;&#10;JHJnurPKsEK2biQtaQzoPDjd0Ih3VEfxYdkmXCxZi8t1O/CmqhCP1ZVhokGPAbMfLeYwWjVuTKv0&#13;&#10;OFtyAFcadwGlApIulW3HC+UlmK9QcSlCn9aJXp0LXQYXOmw+tNpDCGpkBPTB3KwT1XCzs+DuQNjT&#13;&#10;gqgUQ9IWZJemj2QNoc8WRZ81gYwtgV5rFB32OBKuNDseBEsU82JIcnUgwHXdSp13N7skTVIcA0YP&#13;&#10;Tqka8LZ6H76suxffFN+Fbys34X1NCTudo2oP2oxJRO2tCEvNiNnj6DO78JiqFn+r3YMv6lfim+pl&#13;&#10;+Lp6Pd5XH8SD+gZ0m5xI2hNIONIMFp1SFO32MENJwtGCsIMAQvxsEXcbkq402mxJ9NgT6HVE0OOM&#13;&#10;oNWZ4PMET/R3pt2ZQo9EQ/ch9Nn9yDiCrH6bH0NWP0cGJ01eTJg9GLZ6kHF40Wb3ocUSQKc1hCFb&#13;&#10;jJvdpsxezFqFJmw+DNhD6HTGEZdTDIHkeHnJMZIJ2prR7Uhg1B7DlNWPeasHJy0y5i1OzNk8mHUE&#13;&#10;MSZF0W+Po0duZxcg5qNoXQciBGqOJvTYYxhxxDBqC7OG7VEMWsMYM4UxbfHjlNWL0zYPjlnc/B4E&#13;&#10;E90MeR3seAmg7WVIonYxGq6neRNqPiMnjRwBaq972qrHO6qDAggKlwCFy3HpyBr8tfwgLtRW4ExN&#13;&#10;BebrqjCvqsGMphETWgMmzTJGzUGMO+KYtsYwaw3jmCOMaWcYA+4YOrxprtAmpyfuG+LoV5vcij45&#13;&#10;iQlXHLPOGGtCTvPPT5GvTrkXvXIPhh0tmLYncMYexKNWD86aJZyzOHDWbMejNidO2Lx8QT4kt6HT&#13;&#10;3YmUvxvRQBei3i4kPB3o8LZh0N+OSX8bq9/bjh6q8g4NIBYiB2OYRS4QKREc5Vkhiph1utsxaXXh&#13;&#10;RYcWlwwH8EXlKlytuhuXNDvwN3sDQ0e/u5kdroR/mJ8bI8fD3YIzrhBesRpxSXMYX1dtwpWyjfhC&#13;&#10;X4gnVbU44/RjwteKIU8z5r1JPOJN4KwrxLNPD0t+/nM8Y3PhMbsDT9nMeN5uwguSFU87XXjE6ccx&#13;&#10;OYEhdxc6PX1Ie4fZRUv7utHhbcGwpxnH5BgedbrxpMOGZ+1GPG/T4wWLDi8b6/BXVQHer9+FbxrW&#13;&#10;4JvqO/BF1Qp2kp41GzBn82HIm0CvL4VRT5Lf5xEpwvG452wu/MXhwGsOC163GfG6RY+XzSY8ZXPi&#13;&#10;YWcAY+4YMu4kBnxtmPIk8ZhDxl8M1fiwfivD2LdHb8C3BTfgypHb8UHhOrxesRcv6RrxqBTAtKcN&#13;&#10;GXKqAkPoDvZjyNOOh+RmPOuM489WJ96wW/AP2YK3nFq8YWvEaw4d/uyy4zx/F0mGwtbgOJqiApK4&#13;&#10;PIHmg+LTiMamEItOcakCiWeDghPoCPRj2N+OB/0JPO8P8VzdW5IFb9HsmKkO7xjq8a5Ri7fNRrxq&#13;&#10;teMpZwAPeVOY9PRggCDOO45e7yhmAgM4F+7BK6EU3vSF8YbDj1dsMp63WfGiZMJrXh3e8WnwnqsB&#13;&#10;79jr8LbLgFc8Ep4KR3Eq2orxpkEMtB9HV9tDXLqgxOQUUCKRs0Tq6Xqc9zcikCJIoscO9z/FGuq7&#13;&#10;wBoZuIDRwacwNvQ0SzkeH34GEyPPYnJUuEW0TpJbRO7RuDgmOJqZfA6zU89iauoZzEw9yZD0+PGH&#13;&#10;kAl7eCbpGkjy78+DpAOYDR28BpByLlIWkhhOlJmi0BEcDxaw6FjRqchR3hA2X9efo8cp5xXR/kgM&#13;&#10;RokFUKJjAiW6T4ngKUBFjXqiVU+03REkUeRu0lfMkEQzSV2OAgQb7seOZb9gJ+mWH/93jtuRk7T6&#13;&#10;5t8wJG1e+kccvvdudpJMRw8zJG1bdCu23HIj7r3hN9h/162INxxFyZqbuQK8Yu1NqFx3I7fc0Upx&#13;&#10;O5pLKlj5e8wmzHiwTWJIIieJgIha6azbF3PcjpwkAh6Kzxm33sSQRHG7VO0ejHnU7CTRTNLZbipD&#13;&#10;Kob/6L1w7bubn0MuknbjH3OQdGjxj3Dfn/4ngxI5SgcW/xfvk1Ry969Y9ffcAPngKngPClDyHLyL&#13;&#10;Iclx/20s2/23815JBFLkOIVKBCSRc0RuEsGRErWj5jtykmifJM3Wxfg3f8FdvDdStGQNEuXreSaJ&#13;&#10;RJCUrlqXBaS1DEiKm9TReE92I1cBMwRJJJ5FMtEs0VaGIqXVbsi8naU03OXH7xiAsnE7RXRbgS4F&#13;&#10;krp1G3NwRMeKFFDq1e1ARrsTnaqdaG3Yg+aGI0irGzHgSmI8PI5+/yz6AwuQ1BM4hUwOmK6FJHaV&#13;&#10;spBEgETqcJ/5F3G7ayFp4T7ahPYYUpIQQZICSgokERTFpWkknDO80m0S3UfgxADFcbyJLCyNiypx&#13;&#10;4ygDUsQ0hoRlAgnTOOLGEcRNw4iZBxE2DyBkHUbIPsqwQa5ERJ1Av8GP43X1eMNYgY/rtuFixSp8&#13;&#10;VLkaH2m24cyBOzGy+3acKtiEv+uO4FPNbnxStQ4Xa+/Bp9p9OF+yB917dqGjTI1BlQ1nGlW4UHI/&#13;&#10;LtZswNWCG4EDvwMO/gmXDizFK/ctwTP7V+HFks34y9G1+Gfx3fiGLmAO34JvDy7Gl0Ub8X59NZ5S&#13;&#10;2zBQ70WzNo2Itht+XT+C5mFErQNoMnagVZ9ARhvBiDaE0Tovxuu8GKr1YFQbR7c+gZQhzfvzuE1t&#13;&#10;8Ju70WTNoMfajiFzEiOWJgzZm9EudSDu6OGheWrfogYtaq1KS73oljoxaEtjxJrkjQoHpHa0OduQ&#13;&#10;5BYzP2IqFQKVBxAv34Geys0YrboXs5X34FT9Vjykug8P6/fjnFSCJ8INuNDmwvn+Jjw20YtTk6MY&#13;&#10;6elDe6wFKVcUrVKEZ+MIYijGNWAMYMAQwoDGi1GtF1M6N2YNXszoPRjX+jCgDaNd34S4sZUby7hU&#13;&#10;geY1HL2I2NrRbE6g2xDAoE7GlNaFOa0Ds1oTZtQazNbV4nF1FV6iuTPVXnxbtgbfFK/C13V78WpV&#13;&#10;IcZqNOi0hLn6mvb8CTp6EJL6xPyFvRNRazO6LGHMaQ24UHMUH9fuwpfFd+GbgsX4unQ5Pq7ajJer&#13;&#10;9nH5x2RDI0NZj8qCkxotzpbuxcW6bbhafDu+LVzO8cu/lh7Eo0VFOF1VjRP1DXhQq8aDBi2OmQwY&#13;&#10;NZnQrbejzeRH0hxBzNqEsLUZIVszQlS1LUXQIXkwYLVh1qDHSb0Wpw1GnDaYcMpgwSmDDceNDkya&#13;&#10;nchYvUjaI+xiUCsdzfRQbI33h3F18aA/n3O3IulMYMAk43R9Ff6huR9f1lJMazm+KV+P91VHcLaq&#13;&#10;EhMNTvQYEtxaR58raQlh2OzEBXUd3qnbiys1d+OrisX4qmoV3lftw0P6WvSZbGi1BhmMRu0ezNid&#13;&#10;mLW6GEoIhNIOEVcjQErJaXQ4Ihi3+XHC7sPDLi9OOb0Yk4LISBG0SUl0Eqg4AphzuHFGcuC03Yzj&#13;&#10;FhPmjQacNurxqFGPCwY9ntFrccGowVmzFqdsBsxajZg2mXi26hGTHY/rjfyYF0x6vGg14oLNjDNW&#13;&#10;G8btTnS7ohwrpVhh0NXGDliXPY4Zsw+Pmpx4ymjCi2YD/mLW42WLFi9Z9HjOZsJ5mwWnLRKm7EH0&#13;&#10;SQl2jeJyC7tPGSmGOYcfj9pduOCQ8KTVgseMFpzVW3DBaMOLZhu/3p+NavzZZMDTJjMeMkkMS530&#13;&#10;5+5q46gexd0o3ka/uOBhfy/VVo/wbQKTcUeUf+636/fh28o1QNFtQMlqfFy8GS/UlOERjQGzRjvG&#13;&#10;LE6MSW6MOL3odwSQsQYxYI9gRorirCOAZ+1uvCBJfFH/oOzFpBzhiFazt58dD3KM+uUmzDMY+PCc&#13;&#10;24fnPQE86YtjwpHEkNSGUWcbZpxpnLH6cMEq4VWbCW9atPiHzYB3bFq8ZVHjbxYdXrIYcc5ix0lH&#13;&#10;EEOOBDp97Uj5O5HydqGNW9VSOOVN4JwniPNyACddYUx40+gJdCMZHEQ4PIJwZBTR6Aji4WHEA2I+&#13;&#10;iCHJ24Vxuwd/9hhx2XaI/15frbkbX+h342+yGmccTvTJaaS8GXbHyEmKe3vQRZDkieFlsxGXaLar&#13;&#10;ciuulG3G57qjeKqxHg85fJiV4wwzz/jD+LvPg3ckM9626fGSvh4vaGvxirEOb1nq8aGtGp9YK/CR&#13;&#10;uQzvmKrxul3P38cxW0iAoacXaU8POgItGAslccLlxQXJjtftOrxrrcZH5nJ8bCzFR4YSfKwtwD8q&#13;&#10;tuDDslX4uuIOfFd5O65UrcSHmn14wWLgeNyYJ8I6JYfwjBzAGw4H3jHp8E99NT7UleFzaxUum8pw&#13;&#10;2VCETw2leNdSh5cdBjzsdGLG6cOkI4iH3SG8IjvwnrGUfzn47dE/AAW/AA7/EjhyM74qvhuf1+/G&#13;&#10;x7YavOJx4lFPAhOedgy4O/jP5qTDj1clHz5y2PGRrgaXdKX40lyMi/qDuKg9gM8MR/CxpRx/t6nw&#13;&#10;tEPCSTmOoWA/uuOzPBfUlJhFomkW8QRVck+LeaHINNLRabREptEdGsZUJIPHQkm86HbgHYcGH5kq&#13;&#10;8UnjIVxSPYArjftwtWE/rlDEUnUInxnL+e/cn50uLp6YcXdh2D3AkbwzgU68HE7hA58Dl+2NuGJt&#13;&#10;xEfqIrzdcAgfGI7gM+sRXDTcj0uqnaxPNXvxT+NR/M1twDNBP840dWCmfRr9bQ8yCIl5IuEm0Uoi&#13;&#10;OFIgaeE+UcJwLSBdC0UKKP0gJI09nQMjBZQIkKYnnmZImpl5DrPTF3Bi+lGcO/UIBuIB9Pm02bjd&#13;&#10;YYx59ucgieaRCJCORcSeSNcrH5JyjlEWkvIBKR+SlNv5oKTAUP6xcps3kU0U4aGm4v9HSOIZpkQx&#13;&#10;TsSLcDxWzPNJCiRNeEV7n+IkhRr3MiQt+/n/yFWA00zS8t//lON2BEn7192Bbo8dzsqSrJN0C7be&#13;&#10;KpykB+68BU3qEhSuuhFl625B9YZbUb3hZnaSGJYInNbfjEPLf83zSA93uBiSaA8kcpIIkExbboFp&#13;&#10;qwAl2hCW4nO2XYvh2ruc43Y0kzTh0+KpwSa8Ot+L870R9NrKECwWThJF80zbboZu0w1Q33sjV4Af&#13;&#10;vf3n2HcL7ZP0nwxI5Cgduf2HIYmcJIIkgiPnvtsZlgiSlL2SFEiKVdBMkoAk0XS3SzTbHdnE81HU&#13;&#10;bte46Rb8m+IixUrX5iApUbEWqUohcpNE5G4NWqnVrmEDQxK5SSQCGmWWKN8NUiBJASXFTbpeOafo&#13;&#10;utdQXCla6faCe3QtKOUidxrSDnRrdqOt8f4cJA250+wkDQTm0OOZy7pJJ3g2SSlx6PIf4zklBZZo&#13;&#10;TqlDPo5O9wl0eU4zLOXPKS1sNKsAkoCnfClwlJJmWUmnUJNzCgmJIIgcJKG4NMmK2MZyitrHWRzL&#13;&#10;y65ROm8eR8w6hphlAlHLKJqsBEqjiJtHkLASYAwxJAUtQ7nIWdCaQZOpDT3GCGa0VpzV1uNl1RH8&#13;&#10;tX4vXqq9Dw+XbEXfnnXI7NuMmZIDOKcqw/P1+/FX9X78TVuAC5X7MHj/Lq7+bqsxok9tx8m6WjxX&#13;&#10;dj8uVazFt4W3AAduwNWDi3nD2af3b8GZokM4VVaIh4vuw0vFG/HB4SVA8WLg8K24UrgSH9YW4kWt&#13;&#10;CUMNbqQ0TWjSd6PJkEFK345uQ4rhYbbBhHNqI56qbcDzlfV4sVqNpyo1eKLejhMNTgw3+tCqjSNp&#13;&#10;bEHa0IaMIY2T1jjOmnx4yuLBWZMH08YQeoxJJO09PCRMg9hxqYt/az1pC+FRo4SnTA6cNbnxiCuK&#13;&#10;YfotvTuMNoMRyZoStJbvRH/JGpwoW44Llcvxl7qVeKVqJd6ouxev12/E67odeN1+AK+GKvG3bhde&#13;&#10;Hk3j/FAHppqb0OsPodsuY9jswIOSC+ftEs4bjXhcrcFjjRqcq1fh6fo6vKpX43V1I17TqPBcowpP&#13;&#10;GmyYVjuR0VOzXDMCFoK8AQStXWizNTNgzapteKiuEeeqS/Giqgwvq0vxqrYEr9QX4rnDm/D3A6uB&#13;&#10;6i1A4R1A2RpcrdiFVyqPYEatQ4vRx4UUPIfipOH0AW7zokrlFnMUYwY7zmmq8UrlDlwsXQUULQKK&#13;&#10;KUp5E66UrsA7xevwWt0DeFpTjjNmI6bUapyqq8CF8r34UrMdX5feARAoFa3AW4fuwWuFu/FG9QG8&#13;&#10;3ViItxoP4XX1YfxFX4oLxhocN2owZLSwU5SyRDlWF7U2IWWLoEfyYNpuwsOmejynK8Ub+hL8TVeE&#13;&#10;tw2leIeOtWV8cfaEvgEnLWYM2938PHJ+ePbHS3GtHh7gplkYmtUh1yTlimPA5OLP/L5hHz6vXA6U&#13;&#10;LsN3VWvxfsMhPFlXhZlGOzIaP9qMETSbQvz5pnQWPNdQjQ/q9uKrmpVA1W34unYN3mvcjbOGaowa&#13;&#10;jBiyyRi3SXjaK+FFpwF/kYx4ye3m33r3OuJocbcgaougzRHGpOTDebsdr7lseEsy4XXZjiddTkyZ&#13;&#10;7RiyuDFicuK85MQrbgv+7mjEPxy1+Iu2GM9WH8Ab6hK8WV+AT3VFuGwoxEVzMT60luKv5hI8pyvC&#13;&#10;47UFeF5VjlcbS/Guvhyf6IvwmZYugEr4YvBVcyUu2HWYsbm4ATTtSnPkr4NdlRBeskt426TCh/pK&#13;&#10;fFhfgI8aD/NF2UVdET7TF+N9QzH+IanxlN2GKYsbfa5E1vWKY9zmw7NOCe96jHxhSRe9r1U+gDer&#13;&#10;C/Ghtgofq0txWVuAL3UFuKgqwifaarxt0eNJsx0T1iBaqBjESbNZGR6wF4P2ogiBZnEofpdydmHE&#13;&#10;FsV5XT3eadyL72rWAEdvA8rX4cOynXixsRoPGcyYtjox6gygX/Kh2x5AtyvOEa0BKcoNd+/GY3jL&#13;&#10;rMUHplr8w1yLNz12PGS2Y9SR5ArqdjmDjNyGOacPT8tOvOEw4D07wY8Rb/n8eMwVwbwriuNSEA9Z&#13;&#10;bXjVacA/LBX4SHsAXxkP47L6IK7qj/K82xVjCT7WHcXb5mo8a9XhpMOFQYqLedvZqaLZoIc9Ufwl&#13;&#10;4Md7HgvederwuseJs7Kf/x1rCfQhHp8QLWWRMUQioxz3ojheU2CI52+mnF684NLhsnU/rtauxFfV&#13;&#10;d+KKfhfekOpx2i5h0NuMZn8vlzBE/VSf3YUebxvOuCJ4xWpmSPqqags7SVf1xXheo8aDVjdD7xmH&#13;&#10;jL/JZi45udi4D5frdvHczruV23FZvR+XGu/DZ1Ub8UX1PbhUsQ6f1WzCJ6r9eMdUg2dtNgGGcgt6&#13;&#10;/R0Y8sdxzCvzZ33PXs2PIxf6y8pN+KZmCz4vvxdX6LUIkOj/J2VLgdIl+Lrybr5wf8GkxoN2D+bc&#13;&#10;MRxzhvGSP4y37GZ8oqvEp7X78FnVTnxevwOX67fiUs1GfFV7L3+uj2u24mNzEV5zqHDeosNZhxMv&#13;&#10;uD34p9vMf2afFy0FDv8aOPwT4OBPgSN/5L9XVys24L2a+/BPrwUv+UM444xjXorgMZeMVz1WfGCo&#13;&#10;xsW6g7hYuRNXandyxJHe+3LVvbhUtZ7XT1X34x1zJbtsFAPsD2bQEh1FIj7DoJQiaIpMC0CKz3Ch&#13;&#10;As0PDQe78bA/jld8Tnxgr8Fn6r24SMUklRvwdfkGfFu6Dt8UrcFXhatw9egqfFl+D/+C7CNrLZdx&#13;&#10;PCaHMOtuxbSbNuUN42XZivd0h/Fh6Tp8XroSlwrvwOXSlbhSvQ5Xa9bjctnd+KLkdt4W5PPi2zhJ&#13;&#10;8rHhAN5yq/F0OIQzqX4MNk2ht/0h9HY9gt6ux9DXfZbVm3mcZ4woRsfqeRyDveezDhI5SU9iqO8J&#13;&#10;Fh3nu0jXAxKt7CBlxfNHWUBSYnYzkwRLT2Fu+hkcn30KJ2cex2PHH8ZYOo6MR82QNCQfykLSPkwG&#13;&#10;HsBUcD87SXPhQ7kY20KLHLXdLTTSXQ9JivIdox8CpO+5S9EjrJORAp5BIuXmkeJHcsAkIneixEGp&#13;&#10;CSdQWviMomAi30lSKsB7nIUMSTtv/yVu+9n/JTaS/cV/4M4/LFSAb7ntD9h99yJ0uW2wlx1Fwfp1&#13;&#10;2HTrjdi59FZsufl3DEmxhqM4svKmHCTV3HMLlzcUr/gdzyWR9i/7BTfbne3xIlG3h+u1ucVuyy2w&#13;&#10;bFsE87Yl7CRRJTg5Q/adC5DUVL2bZ5IuDCS4uOGpwQT67OUMLhTHo81kKZ5HbhJBErXbFS77GcPR&#13;&#10;npv/Aw8s/jFDEs0nVaz+HYrv+iWq1/8ejv13w1uwGu5DK3NwRKDE677lkB64M+ckRcq28udIVN6H&#13;&#10;VM1eXslFCpdu5Siep2ADO0nqLYvxb4Ejd+cgKV62LgdJyYo1ApJozbpJ10MSuUn5kJQfkVNKGn4o&#13;&#10;YnfNfdcVPiiQpYCSAklKzI7W/MhdbjZJu50hiWaSyEmiuB1BEtn5k9FJDIXm0eubR1/oJItmk9hR&#13;&#10;Ch7P1YIrDhO7Sp6TLI7c5QGSMquUgyaJ5pZO5yrDhWifpXkWAVLaOYeUaw5J1/S/hCRaCYoUQOLb&#13;&#10;jjF+bJNzkteENIGEfQJNDrHGbWNI2kcRtw+xEg46HkHUNoyIdYQjZSHHMCKOfqQcGXTY0ujTyOgt&#13;&#10;r0bXvvuQ2rIaTdvWILlnM5IH9qK3qhJjag0mGhvQe2Qf2u/fhNad96Lt/p1I7TuElrJGdBmD6Dd5&#13;&#10;cLy+Fs+U7cYXNevw3dFbgUO34Ksjd+NizX48cfB+zBeXY7aiEqdKD+Kp4q14/4i4EP328C34smgV&#13;&#10;PmoowvNqA/rr3Eg2xpHW0GakKQzpQjimceK8Ro1XtXV4q74E79ccxYflBfikshgfVJfhnbpa/Lm2&#13;&#10;EU/pyEHxYlAXwZCxCcctCbzoCuIt+m2iXo03dBpcMEiYM4XRZW1BggoZpHakHSmM2v14zGrj34Z+&#13;&#10;bNPhDQP95k3CKcmJCbsdw3oV+qsPYOzoejxWtQp/rV2Of9Yvw6XGu/B53d240rAeX6k24rPa1fhE&#13;&#10;vRHv2+7DP0LleK3ZjEdjFoy5LRiwWzBmNuKYRoXXZBP+aW/AJ5Zq/L16P/5avh9v1hzCRw1H8IWm&#13;&#10;EFcaDuHL+oP4uK4A72gq8IxWh9MmHwZMKaRM7UjaetFq78CAKYyTBHZqFV6tK+Zq3E8a9/I/nJ/W&#13;&#10;34dPqnbgvcOr8Mn9S4GjdwKHFgFH7sTVsu14rbIAcyodWk1+Hnz30vA/NYvRXjoU4zOl0aH34aTJ&#13;&#10;jL+Zq/Gpehe+Kqc/t1uAoj8ChTfwnyFF+C6p9uI9axVechlxWl2LR2qL8Gz5ffhSsxVflS4BjtwC&#13;&#10;HF6MD+5fho8K1uNy5VZcrd+JL6u34GL1JnzasAP/1B/GM4YKnDRqMGh0oMMSRNoUQ6slhl6TC7Nm&#13;&#10;A56x1eE1QyE+0h3C55oHcEm9B5fqd+CL+m243LATn2oP4k1dMZ63NOC01YRei5fnd6iggMoKaOaG&#13;&#10;BrTJVaIyAnKScpDUUI6PLA/gcsUd3OD4Xdld+LjhfjxbdQQPNmgwrbJiRGfHiMGGSb0FD6rq8Ur1&#13;&#10;YXxcsQXfVN4O1CzFN3Wr8c+GXTinq8S0ToMpsxUnDTq8SlEVI8FECd51aPGo0coRvzZnDGlnhGNx&#13;&#10;Jx12/NlUh/eM5fhIW4T3TVV4xablMoJZkxlzOi3+bFbhA2sVLukO4lLjLvyj7F787cg6XKzehSu1&#13;&#10;u/F17RZcqd4gLm7q7sWn6u14T7UTfy3dgjcqduLjxgd4zoS+L7pw/bx8Az6r2owPG+/H380VOG82&#13;&#10;MeR02SPcFkdzPk/4wnhbMuIjbTE+qtmDTyt3cCHH51U78GXFFr6QpZaxz7T78JatAeftVkxLQQw6&#13;&#10;Yzx7c8Im4y+mev4zo4tm+vvy0eHVuFSyGVdq9uKLyh24WrkRX5WvwzfF9zLAf9pQiDf0jXjE4maH&#13;&#10;JUlxS7+Y66PGs7BvmOunSeQu0Uaj9F4MSeq9+Lp2Hb49uhTfla/Gh6Vb8Ep9Mc7rVDhtMuGY1YE5&#13;&#10;pwcTcgjDvhR6XQn0uyKYtTnxjteOD/QluNi4H5dUB/g39M8bNThOUUWpDT3ODoy6UnjEbserDjU+&#13;&#10;NJXhY1UBPtVX4W2LDk9aHHjQ5sI5hx0v2TX4h7kIn2l242rDZnzXsBWXKraJUpua3fiqbheu1O3A&#13;&#10;Rd0DeNdWjmckAyYcXp5T6nU1YVKO4YLHh7/LJgZL+m/7PZuKXa4Zd5KjXSmqb26aQTg+iVhsPAdJ&#13;&#10;yeAwOr0dmJa8eEHS4HPzA7hadRc7MFc12/Cmow4POhwY8rUwbKXCA0iE+zkm2ePLxu1selzWHsZX&#13;&#10;1ffiq7L1uGooxDPqejxkd7Lj84jDjDctlbio2sUR6u9Kb8elI7fjs6IV+KpmK76o2ozPK9biy8oV&#13;&#10;+LL0Dlwuug1flK/Gpcb7udyEonhzUgijchTHPH6ck014z0mvtxOXi1fh25KVXPpC84GXilbiq6p1&#13;&#10;uErRXXIIixcBpYuBqhW4pN2LFy0qnLY6MSOFMWcN4FVvCB84zPiksZAB6WLNVlyq34pP6zfh05o1&#13;&#10;+LpmBa6W0UX/Mlysvhcf6o/gDWsdnrUa8ZLTxkBKkHSl9HbgyO+Bwz8XTtLB3+OrgkX4vHwd3q/b&#13;&#10;i3ecOrwgSxylfNzmwisuPT5yVuMLAvW6Xfi6ejPvL/hx5VZ8VL0Nl6u24Eua7yq9E5+XrcInjbv5&#13;&#10;O3zC7cJMMI3OSB9SsUmGonRsFqnINJcstCZm0BUfQ18wgzlfAi96XOy0fcp7G65ieCRdLlmHy0Xr&#13;&#10;8UXRWlwpXoOvjt6FLwtvxxfFK/BpzVa8bSjHCzYTHpKDOOUJ47zbhTdkNS5qd+OL4ts4Uvj1wd8C&#13;&#10;xUvxVckd/JqfU7Nt6Z34tox+0XULvildjCt16/Cx6RBe9ZhxLtqMycQIBttPoa9DgFJf96PXQJIi&#13;&#10;giTSQOYcw5ICSHRMuj5ulw9KApaeZuVA6RpIIhfpaQak+dnncGLuaZyaPYezJx7BZGsSPW5Vzkmi&#13;&#10;ZrscIIUPMiCRk7TQHpctRsiDpGuUB0iKo3Q9CP0rSGLHKQtJC2B0NAtKh3E6VnDNbFI+JCmglF8F&#13;&#10;Phc6iplQEc8kTXgL2UnK2A+wkxRsuC8HSUt+/r9w+69/xDNJd/7hJzlI2rrsT2h1GIWTtGENti65&#13;&#10;BTuW3ILNt/yOZ5LijUU4dNcNKF9/KyrX3cxOEkFS2YrfZ92kG7Bv6c/QL1XjXK8fqcZ9HLejggaq&#13;&#10;76Z2O3KSCJLISSJIcuxawpDkObCK4WTY1YAn++N4ebYbT/bH2EkiSKI4HkGSdecifi0Fksg1uh6S&#13;&#10;Cpb9FKUrfs1zSdXr/piFpLUCkqjdLgtIJHKRCJTIbQoc3YBo+TYkqnbyZyFIIieJ4nYKJMmH1vFM&#13;&#10;km77bfg3T8GdCJWsZkhiN6lirQClMgFJJIrdtVD1d/2GPEjakJtHyneBck5QnvLnkxQHSYEnBZKu&#13;&#10;B6R8UFIg6Xrlg5ISt1uApEKkVSoe0pyKTWE4fJzjdv3hU+gNn0QmdIIBidQZnOeVz2Xjd91eIXKT&#13;&#10;yFW6HpJa3cfRItO5Uwt14S7S8TwdQ1rOyj2LlDzDoESwE3d+XzFpnLVwbgwJ1ySa5AkkXVNoco4j&#13;&#10;KU0i5ZrgtUkaQ5NEgDTA8zUJ5wgS0hjijlHECJa4kGCE53KijgxaJNp8MY0ekx8djSakK+sQr6pG&#13;&#10;oq4BTSoj2k0urj7uMjuRVuuRrG1AuKQKicpGxKsNSGllpO1N6DT7MaduxLO1+3C5ej2+LrgF3x28&#13;&#10;medQrtTsx/MH9+CRkmI8UlmBC1UFeLFoEz48vAwouR1fH1mKL8o24Z3GKjxSa0RntQct6iR61DGM&#13;&#10;qdx4TGXAy6pqHrb+pOY+XKzcjc9Ld+LTw5vwWcFmfFG8A5+X7sZHZXvxz8ZyvKQz4yGNHce0Djxs&#13;&#10;tOGvVi1X135Scz8+qj2IN9R1OGd0YMSWQLvUxrEgir6dNFnxZ0MDOwefqw7ifVUh3jTX4QmHDvPG&#13;&#10;OpzUVeCh2r14sWYzPtJswJeNd+JK9SJcLrsFl4pu4jmsKwVL8E3xEnxTfhu+rFuJTw1b8Z63DM/K&#13;&#10;NTjpUGPWqsUZixqP1RfjQ1MpLtfvxje1m/Dp4eX4sOBuvtik3/pdLVsLFK3Gd0fuwtdFK3GxfDP+&#13;&#10;oTqKF4wmzOtDyGji6DQ0Y9iWxKzWgmcMDXhbVcD/EH9esg6fF67AF6VrcfGouMD4tvAufLf3JuDg&#13;&#10;zcDBG4GDS/B12Xa8XnUUcyoDOswhxKgZTerlfaBoY07aEybp6MCQJYzHrXa8YyzDxdqN+LpkEVDy&#13;&#10;R+DIb4DC3wOFt+Bq0V24VL0D7+uK8KbHgkdUFXis8jBeKNuJrzRb8Q09p+APwP4/4puDS/Bd8Wqg&#13;&#10;Yj1QTpGo5VzycfXoMlyqvAfv6g7hOWMdZvVmhm+C8EGTH8d1OjyjrcAHpkJ8Wrcdn1dvxhcV9+Cz&#13;&#10;8nvwUdEKfF5KcbcV/BviT+q34y3tETxrqsOs2YEuWzgvspVtaKPGOGqOy0JSv9mFk6oqfGI9hMvl&#13;&#10;twNHbwGOLMIX1Rvxeul2vFh9BOfryvFIfRkeVZXhvKoEz9c9gLfL7sWl0uVAxY1A7c34un413q3f&#13;&#10;jfPqCobh40YDHlVX4x1dAYPgxaqtuGQs57jbiMaGDmcU7Z4oem0OnLSo8JruMD5W7eYLmk/VD+Bv&#13;&#10;pkqcN9QxOJ7UVON1QynDCNUfU9zx8tHl+KzwbnxbswXfVG/kuN/XVcuBquX4pnQpvqumC9a1+LRs&#13;&#10;nfhNOn2G+k24WLUSl0pv5wuhq0XL8UXlGnym2Y83jCo8YrBxvXuH2cMX7S/Fo3jPY8J72qN4t2Ev&#13;&#10;/lm7C+/X7sHHNTtxpWozvqukP8u7xPsYC/CGpMbDNjtm7D4epn/YYsUb6kJ8Wr0RVwsXA4W34tuC&#13;&#10;O/Bd2QZ8VbUNF8s24suKdfim9G58V0jfPV3wbeLYz7NmE+ZdEbR7WhELUtObaHujdjlumAsMIObJ&#13;&#10;cGvcmDOG84YGvKN5AF/X3YNvim/jebhLJavxbvX9+FvjUbyiLcXzuhq8ZDPx5qqPhtPsFg+7Q5i2&#13;&#10;2fGKXYUP9If479fXtZsY/snpecTiwqQ9jn5rDHNSAE9R65mlGBc1+/Bp9XZc1hXjbU0VnlSr2R1+&#13;&#10;2abHO9YqfKK+D181bsG3dZvwVfV2vF92H96r3I9PK/bgi+qd+LpmIz6vuQef6ffiLWc1HnU5MO0O&#13;&#10;YVwO4zht4OqR8LazEZ/pDuGDmj340FLDbsBxTxK9gX6ko5PZWNYUkvFJpCITrHR4lCN5s7IXLznV&#13;&#10;+NK0D9+QQ1q2DN9qtrEL+ajDgWFPGi0+aqkbRCI0yPNQ3f40HnQH8KpNg8+1e/BN1Qp8Xb4CXxkO&#13;&#10;4AlVBc7Y7Tguu/GIQ483jUfwWe1aXKFfmBTfgG9LluGryg34vHYXPqzexa1wH9dvxpe1a3G1fDmu&#13;&#10;Fi3BN/R3jf9uV/Evpo7bJJxzSfirpMJF3R58Ub4cXx9dhu9KVzDE/7NoHd4t34iPa7fgy6r1+Lb0&#13;&#10;TqB4CVB0K1B5F77Q7cFLtgacsjkxZg9xIuDP4QT+4XfjbX0V3qo/iDfVB/Ga+n78pWEn3qi5F1fU&#13;&#10;6/Fd7R1AxW24WnYHLtdtxz91RQzEz1jN+KtNh7e1RzgZwe9z+DdAwe+BgptxqfBOdsz+ri3Bn51G&#13;&#10;jpCet0p4yWrGu5ZSXNLtwaWiVfia/pur3oo3i7fgr5UP4K+Vh/BezSFcrr0fX5WvwRdFdzBEUlzw&#13;&#10;ZUcDHgn5MRzrREdiFO2JKbTFp9ESnWQHqS0+jkx0ABPBVpz1+PCuU8Pf4edFK3H58DJ8QY5p+Wb8&#13;&#10;vXIPXq/aj7drDuDDuv38/5vLJStw9eht7PrTL87eNFbiaZfErtdTshV/lxvwuWY7rhy9GeBo4e+B&#13;&#10;6lW4VH4v/lm5Gx/U78fHtffhat0WgP7fWHwjvq1Yis9Vm/Guqx7PhgI4kejDeMdxDHScQW/3w+jP&#13;&#10;PIqBzFkM9j6Oob5zLDqmc/095DQ9yutQ5nEM957jdbDnLIb7z2N08EmMDV24RuPDT7FykJSN2ylz&#13;&#10;SQRI5CIRJB2beRZzcy9gfu4ZnJp5Ao+feAyznW3ocqnQJ5fzTJIobXgA06EHMBc9iPkozSEtVHwr&#13;&#10;bXY/VM6gnOdK8P+XoJRTpAAnwodzcPRDkCRASbhLuUheXi04ScwjKcUNC5A07jmCIbkAfdKhbNxu&#13;&#10;D3Yv/zVDEsXtlv3qvxiS7vrjT7H21l9h4+LfMiQ12/QMSYfXr8aOZYuxbdFN2HTzb3F41VKktGUM&#13;&#10;SRUbFjEkcWED14H/IQdJ5CR1W8rwRF8YrdrDXJetQFJ+3I5LGLYvgvO+2xiS3PtXcnHDoKse5/pi&#13;&#10;PJNEcbuMlZykLRyHs+5ays8hF+p7kHTLv2PfYhG5Iyep+K5f4ejyn6Nq7R9gf+CuHCQprXa2+5bA&#13;&#10;vmfpNTNJtJ9SpHwzmqp3IVG1i0GJ5pOo8Y5En4OKGyhux5DkPrwcwWJR2kBqqlzHoCQgaT0DUnP1&#13;&#10;+qyLdE8Wkqi8YQMDkgJK34vKXQ9DWReJ4nfKfFK+k5TvHClgpIjuzy9uUAApfy4pw+UNO9Gt2fU9&#13;&#10;SCInaSRyYsFFCp3IqSt0nKUAkwJJPb6TrG7vKXaU8h0kUos8zxBEoNQin7oOkI5l75tnQGr2zLEE&#13;&#10;KE0z8Aj4mcqJbi+cm2AlXARMBErjDEgEQARGSYIl5ziapBEkHIOIOfoRlQYQcw6iyTWaA6WoYwhh&#13;&#10;2qzP0cezJzGpC82ODrQ4WnjoP270o8kWRsIR4VmCZrmZ53FosD3hiCFmC6FFauKGq6Q1ykPp1MTV&#13;&#10;Zg5gWt2AZ2r24vP6e7NO0o1Awe34qmIbXju4Cc8c3YNnyw7g1co9+PvRtfh0/60ANeoduQOXy3fg&#13;&#10;9YZanKqxoLMmgE5NkqNzp2r1eKWuFB/V7cMXFRvxRdFqfFm2DZ8WbsE/H9iAD/evw5cF6/FN0Xp8&#13;&#10;XbwWF0u34X11BV5UNeB0XQP+f5z9dWzb+br2jW6d9xzpnAc26Xn2XmuvmaU11CmoTCqjyqRSkiYK&#13;&#10;s0O2zE7ixMwyxHaYGRRskqbM3Kow7XSgnXY6U+aqKV9H9+04Tbtm7/c5549bjl2H0+T7+V1w78sU&#13;&#10;4JIwGndIUYmZjUex83AnPQIXpSL0Z5tQn+fmcHxrrhZHpVn4VRKLhykr8CxxER6lb8LVrDAck8Rg&#13;&#10;V1YEDmWG4nvhJtxLX8K+/peJ4/AqaSwexY/Gk6RJeJk4He8SpuN9zNjA1bi4sXieNgtP8kNxzyHC&#13;&#10;lYI8nLLl4LxRjrOiMA4EP4+bxgrL222j+HXfpS7A04SZfPB9FzWZrYiIHIs3MVPxWLAGV0VJ2C9S&#13;&#10;o11k5lxWj9yAI5JMXJVF4X7aCl72i9jZeBU5E09j5+NB9Dw8j5nL9jpEE6h8A0SN4tbBN8nrcC0t&#13;&#10;Dr0iFSpyPHDnVQ3XadPCVbolcKJa5IPqfNxQpeJBOgW4CZK+AmI+B2JHsZJEjXmkMNyQJ+M7jQy7&#13;&#10;sxJwMDUCF5PWMyS9SxgPxIwCwkl9msaZqGcxs/EkYhreRE7F+8gJeB8+NgBKmWtwXRGPvXIROhRq&#13;&#10;NEg16FWocVKSgpuSMLwSreFQ/mDcfDyKXYCbUXNxI2oW7sfNwGDyDFa6XiTPwd30NWzHO6ii+m49&#13;&#10;t7dRAQC1thEcWUxVsBjp5UL4tE7U5WgYku6ptuFZ4jQgchQQMQpIno2nyYtxP3MDbgm34lfhFi53&#13;&#10;ILXiTuZKPEueideJY4DkzwDBVwxJv2VuxjFRKnZIpNgjV+CIMBF3RJvxghSexAV4I4vARbkYrUIF&#13;&#10;KvPtDEk12SrsUQrwi3gznmUu48Pgc+E63JTH4rQ4BXtkmQyfVEf8LHMFXsdMBGLoavoMvE1agDeC&#13;&#10;VXiYsAh36WApmANkzgTixgQOePGT+VD2VrQW9zJX41fBElxPnIVH9Ly0OXifNA1vE6fjddZq3FOm&#13;&#10;4ZRciUZpNiqVGs5SnfMW4KoxG9fkSbiSFYlLghBcStnCytT9pGV4k7wA7xMn4lX8BAbpe+pkHFNJ&#13;&#10;MZCTzxmsg9ky3BCG8YGQoBoxo7nx8G3yEj7Y3UhYgbuCFQwLSJkLxM/A24R5eJK5BVcUQq6jrjT6&#13;&#10;4LFXB1oi7fUMR1xbPWQRK9SXokVjx3GlkEH7jXAZ3icQJE3Bm/iZfFh9JNqK+6IQ3JZE454iHb+o&#13;&#10;c3DZ40dnngmtBgc68/NxMicDvykjWYV7l74Ag8IVeJgThzM5Cgxk61hl261W4/vcFNxVhuF51ko8&#13;&#10;z1iFJ7JoXBMn4lRWGi4ohPhdk4V70jC+aISspWyFepS0BteTt+KX5G34PWkzX1ggdYRyNc+Fy3A3&#13;&#10;NwpntXLs0unQrTNjh8GMU2YtfrEo8Vibisc5ibilFuE7rQH9xmIuCyAYCuy46UBhQQeKeMdNF4pd&#13;&#10;7aixVbNCc1kvx8vsEAZmEChJ1+JWfjoXK1CLHEESVXZ7bA0osJKS5Mc+gxk/qgOHZ4Krd0nT8Eqx&#13;&#10;BaeGIKnfYMABjQw3syPwMmsB79ZD3Jf8c/QsdTl+Td2CiykhOCPYjO8zN+Je1hq8SJsfuGCSNBWv&#13;&#10;M5fjriwSZ5VCHFBIOBd0W52Mx0lz8CZqHJAwDe9SF+GWYB2+T92ES5lh+CkzFA+Fm/AqdQkQP41h&#13;&#10;m6DvuWw9LuUJMZCv45rwZq0HR20FuGwx43K2EJek8fhOFo/zMmozjMQVUu8y6WIUWfbG4G3MWFZf&#13;&#10;74nDcU6WiaMqJU5ny3BFmoQHGWvxLmkmEEV/z74BkmbjcdIyXM3chvOqLBzKV+OARssFED+pZXik&#13;&#10;2Ib3wuX8O5vKXx4kLcbdzK24IUnCz1mp+D09Hs8zw/EudQnexU3Du8TZ/DvvWk4iTtg06C4oRY2v&#13;&#10;EVXeNlR4CZA6UOJuQ5mnBfWOKvRbvThvyMOj7AS+SPQ2dgbexs1mZfeX9DBcUgpxOluO8yoFflKJ&#13;&#10;cEsSzSra23j6vTsZL1IWsqJ7RSPnBdikXt7QprMt+mX0aCDmayB+HF4JljIcfZ+ZhB/kQlyTpuCB&#13;&#10;NBzIXATEjwUSRnPG7Z4mGRetWuwtKEd3aQ8aygdQV30ADbWH0Fh3GE31Rxh8gkOwFAQluiVAaq0/&#13;&#10;jpa6Y2iqDUBSS8Pxj8AoOPTYSPXow5waVpHIakeQtH37efRtP42d3cdwdOdh9NdWokIrDECSOYrr&#13;&#10;v/8zSPqvAOm/gqQ/yij9HTgNQVLQZvcpJJGKFJi/h6SRy2aHM0meBPS54hiSyG5HkNSo28aQRHY7&#13;&#10;p3gLNs74awCS/vzf2G435a//gtmj/oyF4z9nSFozbRR82RKGpOilC7F+2iTOJJGSFDZnAnzyJETO&#13;&#10;/paVJMofESQlz/2alSSuAp//DSJn/BWV2Qk4VmtHqSwS6i2zubiBLXbLA/XfvCtp7QQubtBsmMQK&#13;&#10;ERUzECTVa9JxpNY1IpOUzAoONdBRGx7BlmzFaEiWjebihiAkbRzzP7F53D9xeQOpSbEz/oLoaX9G&#13;&#10;8rwvkbNpBgzh81gtYkDaMBnZ68Yhd8OEYUgiCKN9So7E5fCmrWVIoiFICg6pSZRJ0oTOC9jtjFHT&#13;&#10;YIufzaBEihJBEoNS4nz4khf+oZJUlrUwAEnSxaiULOLbGvlS1CqWoU65HPUqUowCU68gBYnqvpfx&#13;&#10;y40qAiXKJwX+7SP1aUQOKfh40Ir3n0FS4PHAYtlqWQCSykRbhjNJbdQS5OpkJSkASaQY9aPWsYOn&#13;&#10;2hkYeqza1jcMSjWWXSNA6UOhAw3tUxoJSUWGARTqdwyrRkWGfhQbd6DYFFCQaAKQ1MOQFAQlHkP3&#13;&#10;MCjRyz5DJ08AklrhIXWIwEfbAo+meXhYNaJhSGoYhqTg4/QcZ14j7NqmIaWgDk5dHQp0tfAbauEz&#13;&#10;VsOjK4eXamz1FSgwVPH+Dre+nIca3qgq1muogk9fCY+WAu+l8GnLUa6yoVeUhVMpG/Eyc1nAChHx&#13;&#10;FRDxLRA7E/cjZuFm3GL8nriCfc+D8bPYjoewsXgVNg33olfjfGIS+lKzUZPlQJXQgQ6BkrMgd9I3&#13;&#10;41ncPLYNvI1fiFuRK/HjtrW4HLYWV8NX43b4AryInMWKxJNtk3gD+6+SeBxMT8L+rERcyAzFjbRl&#13;&#10;eBw3GY+jJvBVXzrMHFRko0OlY0DaoVLikiierUh0kH0YO4OtTFdSVuNwxiYcEW3FxXQKrW5gteJN&#13;&#10;7ASGhbeSeXggXYSHqlV4kbMeb5Qr8S5zJgZjvsGLqC/wImEcnkiW4p0vC8/qbPi92op7FXpcU0fg&#13;&#10;iXgRXtIhNu4bvI3+Gu8z5+F+yhz8Ej8XvybMw72YmXyVn/M/MeMZRG6lheBUlgi7h5SyXUIJfpAm&#13;&#10;4J5oPZ4nzeQa91dRc/EwegmuxqzC9zGrcC1uJR4mLwHo4B/1DRA/Gm8ixuN16kb8nJaEXmE2KrO9&#13;&#10;KFDXwKahSuU6WIw1vHCU9u4U57rRk6PFWUU6fqarksnT8C6OfPlf4H3U11yLS3avi6nbOLe0RyVB&#13;&#10;T1YqDmTG44JgE95IV/MBOpBhGo9XCQtxN2EZfopeih8iF+Ju/CK8TJjLFpp3MRPwMnk+Hsi24aQs&#13;&#10;Fb0yMTrE9Pmm4QdRGJ4IV+M17euKm4YH0XPwW/wynI1cjLOxy3A5dgF+S6DmxKl4mzKTD9y3xNtY&#13;&#10;ZetR5aNE44FdH1jGajKUwmwsD9RT6/zwahyoo/C8JAV3VREYJHjgQxHB4GggaQrDBOWOXqfNw0vB&#13;&#10;fJ7XgllAygQg+Ssg5d8Bwd/wJnMBFwcQdO+QBkoljmQl475oC17TgTl1Id7Jw3BRmoXmTAXKc+0o&#13;&#10;1VGJhwr7c9K4OOJl1hK8Tp2PV6J1bP06L0zBAYkQh0Up+EWyDc+zlvPhnywxBMAvklbwFd8rSetw&#13;&#10;LmEFfslYiRdZS/hgG7AlTcfLpIV4kLaG68rPZmzCacFK/JS+nIHsjWAekDILb4Ur8UCVhLNKKZql&#13;&#10;KpRn61GrNmO3zcNZqFMKKU6IhTghysQpYTouZsTgeso6PExZgLeCGXiTMgnPk2bjuSoSZxUZ2KVU&#13;&#10;ojcnDwezJfhVtA0v6XBLCkD8JLxJXoT7aRtwOS0UJ6lSWRSNX0QheCVeiXcps/EuZS6eZ67jpi6C&#13;&#10;9HqDD15bNdzOejidjdzs5rE1ocBay7XNRfpiLrU4oRByvuJd1hIgaTJAP3sESoIFeCNcgxdZ6/BS&#13;&#10;HIJBSQLuKIS47vGiV61Hk96KFq2Old7vcxLxULQaLzPms432mWorvs9OxyG5BPtzs3E8R4hfc6Px&#13;&#10;SL6Oi2wGxRvwuzQG30uScU6Shu8VKXiiScDDjGV4mTITSJuH2xGz8Vv8GlxJCsNPGdG4IQjBndSV&#13;&#10;eJIwG+8y5+O1aBHuydfje3U69mty0K03oNtswT67GadtWvxkVHBYnqxdh41utJnLUWFrQImrleGo&#13;&#10;uKAdJd4OtmUVeijo34pKWxV6jTZc0ssxmBuGN5ybm4m3srW4mZeGg+o8tBmLUGGrQ5GzBX5XC/z2&#13;&#10;GtRZCnFAb8ZVdSaeS1cFrKTJ0/FGvgXnpencPLfTSEUcStzKjsUbMf08jsb7uDF4nroIv2eF4Jw4&#13;&#10;FQdlYuxWinFYkY5rihi2dHHhQuIEvE+bi2eSjbiiSMIpaSp+VafjkSKCbV0E9VRVTvbZS8IYHJFl&#13;&#10;4IBKygBMoE4WWKTM49+N7xIn45l0HUNSv8aABkMB6kx+dBuc2K3Vcc7orCoTZ+Tp+E6ZiZ9yMrki&#13;&#10;/mnGSgzGTAJix7CF7HX6QtxThOO0PBP7snNY/aRdcLekkXiZvgyIJeVqApC+FHczNuOMOAV7c3LQ&#13;&#10;TcCqt+KkxoBr5FpIX8+qGyiDGTMFv4WOx8PMdbglisXNjHjcz4jBM8EWvImfy/+OxDlsO76em4RT&#13;&#10;lnx0u/2o9dSgqqARFd42lHnbUFrQisqCZrQ4q7DLaMPPRjWeybbhefTMwHqF1GW4kxWJC5JM7NcY&#13;&#10;0WdwYYfWxRbAyyoJ7krC+fcJ/X4lu+Iz0SbcyJXgXI4S53IUuJmXiVfijazyIXoM3ifPxK3Utfgl&#13;&#10;W4RjKg2OaGw4nafDVbUYg/LNrFS/SRiHl2mz8VCbhO+tGhzyVqC7uBPNlbvQUL0fjTUH0FR7EI11&#13;&#10;BwOg1HB0eOg+A1HdEbTUH0Vrw7GhOcK3bY3H0d50Ah3NJ9HZcgpdraf5lu7Ty91tp9DTfpqHX+44&#13;&#10;ie2UQxphtRupJB3deRS7GxtQrhX/ISRtd4YxIFF5Q78jHDvsgSGY2eGMwIDr72HpU5AKAtEfgdJI&#13;&#10;SCIo+hSSgqDE9z2R2F0Qhd0FMYH5xGZHYESAFJyBgkT0u+Ox3RE3rCQ1aGlPUhhDklsagg0zPsPE&#13;&#10;f/t/YuJ/UAX4v2LSZ/+EWd/8CYsnUrvdl2y5c0ozYM5MRdKaFdg8axpWTRyDleO+xJYZY+CVJSJm&#13;&#10;3ljEzfs2UPlNrXZzvmJIopY7WiwbM/tvKJXH4GiNDWWKWFZduAJ8xTjIl30L+fKxw8UNpAhRJkm9&#13;&#10;fhLvQSIoqVGn4mCVEz/017Ptrj4/leGECiBo3xI33K0ay5AUVJJCJv4rNoz+H6wmbR73j3w/ZtZn&#13;&#10;iJrxH0ia+wVUG6Z9BEm8H2n9pMBC2S3ThjNJpDbZE5bBk7qaVSSCNipxCKpJBGvUbqcNmx+AJHPM&#13;&#10;DNgT5jAgfQpJ3qQPdrtAJmnhB0gSL2Q4qpYt+TtA+iNIotvgY8HH6fZTa11QRRqZUwoqSUFAqlV+&#13;&#10;yCgFXyZIogrwaumGjyCpw1YeUJJcO1DvIDUpAEf1rp2ocw6gxhUYeiwASgHbHWWWgqAUhKSRE7Db&#13;&#10;9TMgBYZe/jAESDRksQtAUmCCoBSEpJGA5Dd28QQBicZnaIdX3xZQiEaAUhCG2G6naWRIcg5BEj2X&#13;&#10;nkMtblSZa6WN8rT8UN/IoOTSB3ePNMCuCTSAkc+fQtJ8tXZoU7lbVxN4rr6Wg9QMVXllbIkaEItw&#13;&#10;MT0Eg+mLgNhvgagvgIgv+A8LtZvRFSy6Ov4qYTZbYBA2GtgyCm9CJuNB5HKciY3EjhQx6tL1aBIZ&#13;&#10;sStdyKUDlHUgDzjlWV5FzcGNqHW4GBWKc7HhuBS7Bb+Ez8ejiKkMAdS49ix+MYfXTwqTcTArBReF&#13;&#10;EfiVbRrT8CJmLJ4lBsL4FxUS7Jdnsx3qqDwd17O2cTZmMGkWHsdNxaBiI34Rb8R5eSh+VEfilmgd&#13;&#10;X/18T39I6OApmgeYQvDEHoP7rgQ8K0jCK0c0Xucux4vUiXgV9w0rDE9TZ+C9JQaDFfl4XGvCyyYT&#13;&#10;buvD8Uq2EC/jvgQSv8WruG/xXLgINzKW42LaKlwUrMaP8YtxO24WXpNaEDWWq2cfpKzBJWEqjkrk&#13;&#10;2CeS4XB6Mm6KI/nqPYVqyX71JG45ridsxrGkKBxMicWJlAj8LKCs2Hy8TxwHxI1mK8tLwWb8KEhm&#13;&#10;SCpXerj2nCCJlolS3bLRVMdFB6QkNuYasE+SjtPxq/EkjVSDCUOHovF4nLoEF2JXY29aArqEIjQr&#13;&#10;ZGiRiXBAmoYLaVvxWrqGDzL0c/Amdgbupa7BD4KtOJ4ShmPJoXyVmFQEgh869JPl6gUFsWXxDC39&#13;&#10;UgEOiWJwU7QWrzPmAymBEoh74TPxa8JqnE9Yh+8ytuL75FW4njAPj2ImAILpDDOk/nwvS8XunDzO&#13;&#10;nVg1PpgNxTCayoYgqRg2vQ9+jR31ObnYJU3FvezIwPth6wkpb19xButd8kS8TpmC18kz8CqJZhbe&#13;&#10;Jc0AkiYASV8ByX8GUr7g1yVIOiIVcsPgDkUujmRROcFWtqPR4e6tbCu+k2SigwBV7eDShrrsbBzI&#13;&#10;ScMd+Ra8ylyCl8lz8Ua4Dg/lCbgsSsNhkRiHhKn4RRaB56JVQPIMIHEG15TfTd2ASxmROCqMw/6s&#13;&#10;OJyTRuE2KW6Zi4HEqUDKHLxJX43fM7bieGYkDsiSsE8Sg+NZW3Ezcz0GM5YB6fPwJmsF7786qxSj&#13;&#10;TZHLgEQLWjt1duxW5nIr3gmpEqelCpyTSnBFnIzrgvW4n0x1zDPYukSA81oRgsvyVOyVSdCfm4Mj&#13;&#10;ajlbl16mrwCSZvHV+KeC1bguisRJRTr2qUTYrxThtDyJ/59RMPy9YCHeCDfgbk4m53yaDF54rVXw&#13;&#10;uBrg8rSiwNEWyN84Grg2u9hUgjZdQEm6JYtiJQmpdLifxLD0SjAfL4Sr+OLHC9oXJorHLZkQPztc&#13;&#10;6NNZUKu3o05vQa9WjdPqLP4+PM9czKD0QroWN3MScEEuwPkcIb6nzJgqFM8kK/GClGVlGH6RJeGi&#13;&#10;IoOtopflsXievw0vMqgsZRqQNB2/h07H7aT1XK5xQxzDauN9yuMlzMb7rEV4lbkAj6h1TpuFY/p8&#13;&#10;dBvNaLY40Wp1oNtsxh59Hg7otNza1m0qQq21FuXOZj5EExwRJBX7OlDs64Lf0w6vowmVtkpsN5jx&#13;&#10;nUGO5+pwvM6YC6TPxRvZevyqFuCAOgftZh+qHHUo8bSg0NOEEmcV6s0+HDSY8HN+Fp7K1+JNOqnc&#13;&#10;M/BathkXZFk4pDNjt8GGI3k5uK2KZ7h+lzAhACxZq/GzJBoHlVL05GrQnqdHb7YKZ2UpuC/bhleC&#13;&#10;2XhHmUZqg5Svx43seFyUxuJeXiKeijewzQvJBJZL8EgSjjPZEi606Mo3Y0eeHqeUIv6d95Z+FydN&#13;&#10;wbvkKax2Xc7N4uxbg86DRlMh2nUW7NZqcEarxOV8ES7RRR5lOn5XZeKBJBbg1QQzAvlKuuCVMQ8P&#13;&#10;lXRxRoDdqmzszNXgcLacMzwE1qT60O+n95kr8ZswFEflQm6rJJtmp8GBE1oDrmeLGOxIteELK4mT&#13;&#10;8CB8DMP5k6wwPMqKwdPMSM7yvYyfgdfRk/E2Zhaepa3Bjdw0Vg173UWoI0jyNKPS145Sfzt/j+l+&#13;&#10;i6Mc+4w2/G7Nx0vJJjwPn8QtnO8zVuOGOA4nsrP5QkG1zo86bRG6c504maPGTWUy25AJkt7Q37Ys&#13;&#10;uviQhQtKBTdVUjb2jWQD3hCcxk/g8pnr6Zu5OGafzoMBcyn2mQtwQZ+Hx3mxeJ21GG8SJ3Hu76km&#13;&#10;FVdtRhzxV2N7aTfaavaiue4QzwdIOvQxINUH4CgISARFbY1H0d50bHg6mo+js+UEutvODMHQGb7f&#13;&#10;1UqgdHIYjkYCUn/PWezoO4uB/nPo67vIt7u3n2JI2tfSjDKNCA3GFIakNgtVgG9Fl20rehyhDEi9&#13;&#10;trBhQApCEgESzyftdp9OEIL+MzhiQKJWu/8fIGmPNxZ7vQk8ewrieYbhaKjZjpQkgqReZzyrSZRJ&#13;&#10;IiWpWh2KGl0UCuRh2Djzc0z43/8XK0mUSZr2xf8aVpKWT/yCIckqTIVDko60jWuxedZUhqTl4wOQ&#13;&#10;5BLFImbBOMTPH43UJeOG7XakJpGKRKAUN/dLFGRtxfE6F9vuSEmSU7MdZZGGlCR6mSCJRr12PEMS&#13;&#10;KUmelHWoyknBgUoHftzRgLMthWgxZDKgBCGJFKggJKUs+BvnjwiKgkoSQVLopH9FzMy/InrG50ic&#13;&#10;8zco10+DMXwhQxDVjZPljvYk0S0pSQRJBFFktyNIciWvZMtd0G43UkWi4gZSkuRrp+AfrHGzGJKc&#13;&#10;SfN4qLyBWu6CsESA9EFJChY3LBpWkIJwNBKQgpBEIBSc/wyaRlrqPrXYfaQmjQCkjyBJNbQ7KbhQ&#13;&#10;dkhJKhZGo1gqRrezijNJH0NSH+pdO1Dn7Ee1sw81rn4GpYCiFLDhUVX4SFAargi37Ea5eRfKzDtQ&#13;&#10;ahpSjEbOEBwFh6AoCEgBSOqCX98Jn66DLXQfIKlzBCSRxS4ASbx4z9gKr6GFt5QHlSUCIRqfNnDr&#13;&#10;0TVxe1uBtgleXTPfd2gaYNE1wKxv4I31tPXca25FgSmwtZ022XuNVHMbaJCimmQKSRMkefV1vEmd&#13;&#10;bHo2bVWgHthQBl9+GWoVduyWiHCJq5Cp/YwyK58BEZ8B0aPxOnYKh1QpAEr5FVAeacsoYPM3QNhE&#13;&#10;vElajl8E23AkIwWtAjF6xAoczUrAr1mb+FDKCkjEaDzaOhHXotfhfFwETiXG4ExcCH6MWIxboZMC&#13;&#10;V+6iJuNF4mI8lifgrESEfekZOJ+ViOsZG/EydRZex43Di9gZHHL/RZjC1hjKmJwTReFOxhpu8aHm&#13;&#10;JMp1PJWtxzX5RpyRrccV5Qa8UKzGq+SAHxupE/FEvADXlKtwMncL9uduxeG8zTitXIUfhfPxe8ok&#13;&#10;vEkZz4eBl0lT8EK2Cr+ow3E5PxY/G2JwVb4ar0RzGKToDzSFiK8LluOKNBwnZHE4Jo/D6YxQ/Jiw&#13;&#10;AoNJ8/A+egrndp4lr8DPwngcF6bhqDAd54SJuJ21le1gL2Nm4HXqcvyeGoZTaUnYLpSjRahCT2YW&#13;&#10;N5v9mrKQlwCTDZA8/YOpm/BDahL6RDkoU9jhza/kHBIVN5i01bxbiECClohWqS2sCpxK24YHqUv5&#13;&#10;Dy0rAolz8DBjC06lRKBHKEKtXI1SVS5qlHLslKbhVOomvJGRXWUa2wmfpSzB5dTN/DXvFovYonkw&#13;&#10;KwE/ZFEz1iK8T56O9wlz8VqyGd/J4rBLGIu9yhQcl4Tjtpjam6YFDr7R43B362Tcjl+Jn1I3spXr&#13;&#10;15SVuJM0Hw+jx+Id7StKmcU2lhuKFBzOyUGD3gWH1gurqRQmM9ntyvllp6EQRTo7GnJzsUeWhHuq&#13;&#10;0EBTHVlKyEZHV0xTp+Bx5lw8kqzAQ9FaDks/SVsbyOMkz+LnID4AvG/T5nO72gFZFjpk2ehT5vEu&#13;&#10;JQqBU5nCa7LnybYwJFFVO2VceH9Rdg72KVJwTxnCStIg7bShbJI8GZeFGTgiluGwMB3Xs2PxSLqW&#13;&#10;cyIEXIPCTbguicEhZTp6c+ToyVZiv0rI/xdfKTYxtNBV+deSrfhVmoDdQgF6lAp0KyUMhT9KIriQ&#13;&#10;413mYs7OUOXyKYUEnco8NOQa0ZxvQU++HocVcnynlOKaUobrcjFuyNJxTxbPpRl0lZoOvSAYFszH&#13;&#10;W8kWPpDul0uxQ52Lw3ly3JDG4kXGOrxNmIO3KYtxPysEl2RJ2JOvQocmH+3qfOyjXTjiMNxJD+SB&#13;&#10;3ok2474iHWdU+WjRFfBSVbe7Fc6CLl6+6XV2wutqZoWp0FKKJqODl8n+pojjzwWs9E3Hm5SZuCdY&#13;&#10;ipvCjbgmojbFeNwQp+MHhRLHjE50mApQYfGhnCq8DQ5WSH5XxeCldC1epc/jQpaHigj8Io3FVWkc&#13;&#10;fpNE4TmVMWQsw+vMVRhUROPnbCHOUCOfKgvnFTF4kb8FbzJmAAI6eE7iEP1gxmY8k0dxvuiZaANe&#13;&#10;Za7iJa3v0pZx3uO5KhrXNDLOirSZXai2F6HCUYRqux8tVjc6bQVctFBjqUKpvRGF7lYU+9pQ6GuF&#13;&#10;v6ADfn8Xivwd8Hua4XM1oNJeiu1GAy7oxHiauy0A/wTDQ5B0SK1Ah9mNSkcFij118HtqUeqqQL2l&#13;&#10;APuNJvygE+ORagMGs+Yw3LyQbcVFpYiXqO7UmHA0N5uLK95krQ7YuZJn4bl0I36Qx2FXbg4a1UbU&#13;&#10;aqzoUOtxTJLFmTbKJr0hy27GTLxTrcdvuXH4ThqJh5oYPJOuCfx/SprNWS1a+HtUrUZbvhW1Wg/b&#13;&#10;KfersvGjPAkvJevxLm0m/19/KV2NH7OzsDebcmMudOu92KO34JwxH1e1GbitTsA9RQQeirdhkH82&#13;&#10;QgDB0kBFPGWpYkfhvWAmniu3BuyEShVD0qFsJed3CKwpa0VtrO+yVrDt96BKhI58HbfyNetsDEk3&#13;&#10;SWkRbwhcFKLfCfR2yS2QtQjvMtbjNRV2ZGzGy7RVrKS9SZ6Bwfh5eJyxGdfzxDhhMqPPVY06TwuX&#13;&#10;NFT4ulDq60RZQQeqPK1od1ThoMmBOzaCpI2shJGF7q14Na7KEnFYncvQVmkq4n1dHfl+HM3V4boi&#13;&#10;DS/Sl7IDIghJN5VZuKRScgX97fwsVhffJk3E2+RxnKe9IdqCy7ocXrzbZS5Fr7UAR4wa3NEl8teb&#13;&#10;Lsi9S1uOp7np+MVmxVF/A7aX9Qcgqf4AWhoO8i2BEkNTw2G0NB7hl1vqD/OQckRwRNPRGACjjpaj&#13;&#10;aG85io7WY+hsOz6UNQrY6braT3w03QRJnae46ru35xTb6wiMdu44jx07LmH3zovY3X+GIelgextK&#13;&#10;84VoMKcyJLWaw9BmDUASq0lUAU5Kkm0bBmwBQCKQCU4Qkj6tBP90eeyncPQpNI2EpA8Wu4Ddju8z&#13;&#10;IH2AJAKjkaAUBCTaj8Tjjufpccaj0xbDkETtfQElKRJexTZsmfMFJv37/4uVpMl/+RdM//J/Y863&#13;&#10;/8GZJFKSaIzpiXDLs5C5ZQO2zJ6GlRNGY+nYvyF09njYMiIROXc02+3Sl08cLm5InT8qoCrN/4Yh&#13;&#10;yZq8liGpRp2MnK2zIRtqtZOvCEASvUy2OYKj3DWBWypuINWGIGl/hZ2VJFoq226ScHECQRLZ9sii&#13;&#10;R3Y7yiQlz/8r548oizRSSSJIIkCKmv7ZMCSZIxczBFFxA4HSSEgKFjdQux3Z7QoEa7i8wZOylgEt&#13;&#10;qCTRUlvKJJGSpFg39QMkuZLnw50SaLjjCnDBYvgFgTxSYE9SAJKGCxuGLHYjQYhBacT9T4GIoUi+&#13;&#10;DLWypXxLtrs/Uo3+CJa4Pe8PICkIT1TeQKAUhKQSUQxK5VL0uGvQVUBKUh/qnf2osffyECQRIFU5&#13;&#10;eodAKQhJ9BxSknZwRfiH5bMDqLDuHJ5yywBKLTs+jHknSsz9Hw1BEoFRsakXJeY+niIj2e0+QBLl&#13;&#10;jWgIkgpNBEqURwpAEitIhpaPICn4uG9o/LqAykRQFByGKV0TK0t2YzMshkaGJKepmQGJQMljbYeH&#13;&#10;do7oaxmUSFWiwzLtznAZ6/hxsuaRokQBeLIqUWNYEJJo382ltC14THmC8L8C4bRX4m+cnXgSNwv3&#13;&#10;kpfiTvIK9nMPxs4DwqcA28az5Q7JC/AwYxMuZ0ZjX0Yq9mQk41RqCG6nr+Sr04gmVeorPNn8LW7H&#13;&#10;rcHV5AhcSY3GT6nbcCdpDe5HzuArfS+jJ+NxwlLckcTitEyGXRlinJKJ8JMwEo+pzjRuEnvFXyYt&#13;&#10;4UzA+eiNOBK5ilUIyg5QgPdF9ET+Q/590jwcTpyL7ojJOBQ7BW8UZF8iJeZLvE+fgJ+Sp6Br21hU&#13;&#10;Rs+EN2oGCmOmojpiAjo2f4mz4d/gRfJ4vI39Bu+SJuBh8lQci5iGzi0T0LV5HM4mzMCLjBl4nzwe&#13;&#10;r+PH4q1oKQ5smYY9KRvRnhqGnswY7E8Px7mEVXiZuRzv4iijNAXPE5bwVegTmQk4kZWInxVJbO94&#13;&#10;nrgAg7Gz+cr7TxkxnMeqk+tRIjehVqLmxZnfpa7E8yxSr8Yz3AwKtuJ7QRJ6JDkoUdnhoaWm+bUM&#13;&#10;yqQyGo3VsJkq4dQWsyWsT5mL4xmxeCxcByTPBWLoaukSDiIfEaSgSaRCWbYRBdkalKgU6BGl4Gjy&#13;&#10;eryW04F+Ft6kzOHXPZkZwyUfdcpc1CpysF2cgTPiKDzMWs6HWfLoExxclkRiV3oEDisTcVocgvvC&#13;&#10;JRikg0ciFSp8i8Ho6RhMX4MHwi24Kw7h7MDzjBV4QtkawWyGDAqdk5XkUG4OanU2uPQ+2MxlMFsq&#13;&#10;YLNUwWGuhNtUjFKDE41qNfbIEvEwJ5QzZ3zISRyPF8kzOL9zJWMlLsu24pI4AleEMbiaEYtbgjA8&#13;&#10;SlnOFhZ6LlWAE2zcFG3FfkUW2uRK/rpRbowqc0ll5WIFOb2dTAxINWjKcaEq24KO3FwcUqTgvnIb&#13;&#10;XgtX4FXaAr66+0CRjEtZ6aweHpUK8UtOPB7K1uNN+ly8z1jIthuyLPVny9GYp+XdP71KBY6lhuCV&#13;&#10;OhoQLgWyluOVIhI/y1PRL1ehXqlFtTwbXQoxqyIPJVvwNnMpH7aoze20XIxuRTaaVHnoztPiQF4u&#13;&#10;ZzvuqDPxUJXBtcoPZUkYVMTwVXK++k8heG4bm4tXwo34RZWJgzIpdqpzcTBXihtSamzcgFfxc7nS&#13;&#10;+Z4kCueUmdien4da2leUZ8IenZ4VxDuijXiduQLvxVtwW5KCs6p8tOv8KLU3MBS5PR3D+2MK3M0o&#13;&#10;cNTAby1Fk9mNI2QfUiZydo1sbhDMYQvY1fR1OCeKwGFJEvaK03BEIsdBlR4deXbUW4tQ6ixHia2U&#13;&#10;VRTKtvyUK8Dz7DBu63yXsRSD4o14kLmVrVZUbf0+cwUvDiZLJNV4X8pVMIwfypHifE4iBjVb8TaD&#13;&#10;igHod8Y4IGslfz4EVARDb3O28UH3ReZaDAo34IV0Gx7mpeOSLge7SUWy+lDprkBpQRWDS42N1KNi&#13;&#10;VDuqUeaoR6GjGX4PWe1a4HM3wetpgZ8AydsMf0EDAw9BVo9Bj3MaIR7lhrAqRhbRV9JV+DUnAYdz&#13;&#10;JOgy2lHjKEGZuxrF7iqUucrQYHbggEGHn7WZeKxYj8GsuaxEP5aF4FJeNvapjejPMeBIdg4e5CSz&#13;&#10;4kmHb7oAQBcRLkqiWEEkJbJG50KX1sL209/kMZxfepVEkDQL75UbcFMVg4uiUDzWRGBQvhpvSVFO&#13;&#10;noO3Gavwc9pW7M9Ro0ntRJ2xlBfE7s7JxffZAjyTb2L74LtUautby1B+UK7GTjXVcdtwSqvGLzox&#13;&#10;bsnD8Fi2geHthWgD3iuj8V4YCqSQLZzszN+yBRmp0/BcsRmnRfHYl6Ni9epQropLO56LN7JqRdbN&#13;&#10;d6JV+FUagUM5cnRqjAxJ9XlGnNDpcVsrDai8KVOAhG8B+jtICptgHl6mrcXzzEBj4hPhZla/nolX&#13;&#10;c5ECfQ1/Mmuw3+RAl6seVa5WlHnaUerrRmlhD8NSjbcd7a4aHDI78btVzTBGX3MuJ5Gt478Fe7OV&#13;&#10;aNE5ec8VQ5LWj2P5BtxQCfCKLLrJk/E2YQpeCNfgJmW1crL5+3lHI8Qb+Rq8TZqAt8lj8Cx9Fn6T&#13;&#10;R+GCNgcDFh867BXodhXjkN2Mm3oB79kiJYxsfk+UabhutuGIrxHdJb1ord6Fprq9aKk7gKa6/TxB&#13;&#10;aGptPMS3wZdHqkedTccZkoKA9CkIBUDp5EdDy2JHAhJNUEnaseMi9uz6Dnt2nMaRXUdxqKOdIanJ&#13;&#10;LBiCpJDhdrtue2CRLFnt/giShtUkzi39MSQFl7yOBKKg/W7kfApJQVDinUi0SNYb/ZHdLqggBSdY&#13;&#10;2EC13wRJpCTRkJJEdrs2QyRadLQnKYSXyRIkhcz7ijNJk/70PxiSgu12SyYG8kiLx34GdUIkvCox&#13;&#10;JNu2IHTezGFICps7CYbkMIRM/YIhKXNlAJJIRSJQEiwILJaNnfMF9DErcaTajurcJKg2z4RkxXhW&#13;&#10;j6RLR0O2bAzb7QiYCI5UK0ezhY4qwAmSKrOTGJK+763Fd51lvDeJIEmzdQ4rSQRX9LqiJaOQMu+v&#13;&#10;CJ/0v7Fl/D9j/bf/ndWkjWP+B0NT5PQ/88TP+hzK9VNhiVrC7XVk6wuWN3A+aWhPkiZkFoMSKUn+&#13;&#10;jPXwpW0YziSRwkVDxQ1Bu10AkqJmBfYjUf33ECBRux0BU4FgAYrSF6MwjW4XoiRr0YfSBoIk6RI0&#13;&#10;ylcODxczyD+21QXzSCMnAFCB549UlwLzYdnscHX4H7bcreIsUuXQYwRO1VJSlNahQhICf1Y0yuRy&#13;&#10;9Prq0OnrQIunB3Wu7ah19qLW089T4+5DtasXVa5eVpMIlkhlGplPCrbgUU14hZVAaQDltgGUWXcM&#13;&#10;T6klAEV0++E+KUlU2BCApGJTDw9BEqlJQUXJb2jnKTR28BSZOnnoZXqcQWmEskRKEk8QiIaUoyAY&#13;&#10;0S0BVVBJcuqbeFM9L2E0taLA3DZiAjtHaKs9PY/GbWgIWO3InmcIqEp0eKYr8TZjOQryaI+RA7vE&#13;&#10;YlzJoND7Arzl0oav2Y71MH4+vo9YjJMx63jZ7IX4TbgauwJPYxZyjojagt5HjsPzhEW4nxmGi4IY&#13;&#10;HI0L4+Wn99JW4138JCDyb8C2z4Hw0RgkpSh5PR4LNnNL0Kv0tXiZRJWnM/AoZhZuJ63EdVkSDojF&#13;&#10;GFCq2VJyPjsdt8iDnjwD76Mn4X3MNDyJX4DvNk3BwWVf4E7CPL4SSoHhFynTcTN1Fvq2fovajV+h&#13;&#10;as1fcDR2PN5IZwJJX7O16r1wMvZu+AxV676Ebf23MG0dD9OWUfBu+QaVK/+Co6Gj8Cqd2pm+xvv4&#13;&#10;bzCYPhl71/8NbWv+hprFf8LJyEkYzJjNFq73KZPxQrQYnau+RFPEApTFr0NV4mb0JqzFybjFGBQv&#13;&#10;Y3hDwmxWLqhc4rQwDqelMfhBEoonGSu5teh14iwMCtfje1EC+jJFqFCa4FHYUCwzol0ixcm0zXgs&#13;&#10;Xc22PCTOw5PULbiQloROWR4Ks53waMrg0NbCoWuEzdAEu6WRK5cpm1ae50G3PBfHs+I4l0VWM8TN&#13;&#10;wvuUNfgtNRaHBBlolOShKNsEb74epblK9EhTcTpjM16IV+BF0jS8ES7BHckWHBImokMuR3WuDpXZ&#13;&#10;eWiTZOK4OIYb6d6mzgVS5+CVeBUrHIeyonBcmYDL0lA8IusS5X+SRgXCxYnT2ZIzmLWGrSevJFvx&#13;&#10;ig6hdF+4ltWoR9lx+IGC8BotyrUOVo3spjL++eUqaXMVCoylKNd70JIfgKR72VvZa882rdSZeCxc&#13;&#10;i7Opa7FPFIEdihT0yzKxQypmuyMpkVfTQ/E4fQXeplPD3HQuLvlVug0HskXoUsrRL1fgqCQFD5Wh&#13;&#10;rEhQNoZUnWtyKXYJc3mhc63ShC7alyVNZpiiXB/Zw+igf5fC5qJUHBKLA5CkjMcz5WZWH8ki9FgZ&#13;&#10;hu9UKVw13qi1o4V2oOTk8GHvuTqeweetcBXeqBNxSZKGbnk+L0+tzDejPUeB7xSJeCoPBShLOGTv&#13;&#10;I0tVn0yO3txcHFAr8KNexuUFL2VheCGmfT8xvD+HAI3bC0kxSR0LCMYD6XMYKK5KBThKFypyc3Ek&#13;&#10;T4Ybkki8zlqLd4lzuVKalvSeV4rQqzXwHrIWnRt7tGZ8p0jmz+l11lL+/H+TpuCkMg+9lgqUW+tR&#13;&#10;5GqCz93CbW4uZweczmZ4nHUodlSixezBiXw1bilT8CpzTQDmBUvwXLgel6Rx2KfMQk9+DprUWq7X&#13;&#10;btB5Ua4rRKm9AoWOan4blZZS9BgdOJ0vxe2cOG49o/wUMlZzc+S9bdO4ThmCeXiXvohzNTezk3Bc&#13;&#10;pcK+PD0Oa/NxNjcDT/LC8E5E1rGxQPx4PImayqofweHv8jjclkfjtiKS5zdFLH5VZ+BHgwqHzXp0&#13;&#10;WGyocxahwlOBSncValwVaLSXoMVVjkZPLddEl7pbONBPrWflvnYUeppR5GtBia+ZVaFiVzWqrYXo&#13;&#10;NRhw0STDo7xQPM+YjVeCqXgpXoJb2ZE4rRZiO+V4LEWocVWhwlWNMmcxOhxuHDNkM5CzaiCYx6B5&#13;&#10;T7oNFzW52JtvRn+uGYeys3FHlcgqBCirmDyFD/5XpFG8p4wWITdpnOjTmHFWLcJNeSgr6O9SxgIp&#13;&#10;MwDpBi4muSyOwDNNJF5KlgYeT52Ld2Rrk0TgqDofnfkO3gvVkmfDHpUMV1RJrH5S4QUpxq8k6/GT&#13;&#10;LIVbBQ+otVxBf0OThTuyEDwSLMLz9IV4nLGMs0G/JW/E7aSNbEt+HTM7sG+JvkcpU/BSuQFnZUnY&#13;&#10;m5eDgTwtf36/KlPxSkoZqClcQEM/7zfEUTiiVGG72soqZIvagOPaPNzIS2fXwKuE0UDiaLY2Pwgf&#13;&#10;i7sJS3BTEMoXVq7KkvCjIhE/qGiHWSJ+yk7D5XwVjpit6HcUo8ldzyoSqUekIpUWdrHlrsrbgjZ3&#13;&#10;FfaZnbhl1/LHRLZpaoilavlrsngcy1WjR+NBo64E9bpCdGjtOK7Jwc3cRM5KkqpFjZfPhCtxPTeT&#13;&#10;V1xcUGfjZn4WXslW80We90ljOJP5myIBJ9W56LX40eGuRbezEodtTvxukGCQLMEJ07lA57E8Edct&#13;&#10;Fhzy16OrfDvaq3eiuW43WklRqv0wrfX70dp4AM31+3haGuj+IbQ1HUZ78xF0Ehi1HUdn28lAEUNb&#13;&#10;YMhOx1mjLrLVneChlwP3j6Gn4yh6u46jv+ck70UiQNo1cAE7d17EroFz2L3jBA4NHMTx7T0oys1A&#13;&#10;vSERraaIoUWylEkKG64AJ0jqs4YxKH2w24UPT787HDvcBEkBYNrp/lDjHQSqkbuS/jM1iSf4/GGr&#13;&#10;HUFTFHZ5yHIXGFaSPhmCpKCSRKA04E7ATk8i+hzx2G6LRYcxAi3abajNC0W9LhZ++TaEzP4KU/7t&#13;&#10;//0Bkv7yL5j11b9jwZjPsWrK11g58UvkxIShKEcK8daNCJs/C6unjMPyCd9g84zxyI/bjNBpXyJh&#13;&#10;/igkLvgK6cvGIHPJOGQsGoPk2d8gfs7XvCtJvW0x9pUaeedR7qY5EC0bB/ny8chZNRnKlRMDuaRV&#13;&#10;YxmOSEmiW7LbEZBUqBKxr9zCkPR9TyUrSbaENawkyVcGAEm6bBQyFnyJ5LmfDy+TXTfqvzEcbRr3&#13;&#10;T9gy4V84kxQ7+3MkzP4rpKsnst2OckfWyIUMSvT+8jdNR+4mqgCfCe22OTBGLYAtfikrSARFtCOJ&#13;&#10;KsBpTxIBEg1Z7oYhyRI5E674+dxsR7fBdjtX8lweX+o8nsL0+SjOpExSYCiTNAxJ0hVokK0YgqXl&#13;&#10;H4HSBygaCUL02MeQ9OHf/x6S+LkjICmgJAX2IxEkVSkDj3Ed+QhIKlXI0euvQae/Dc2+btR6ehiM&#13;&#10;6gp28BAoESDRECAFISkwgexSMKtEDXhUFV4+NGX2AZTaPgBRcOj+yMcCNrvuYUj6CJSGoah9eIrN&#13;&#10;XR+BEmWShnNJI2CJVSUCIl0zfPohK94ISHLrm9l+5zI0w20MANIfQZLb0gyXuQluYxs8BlKu6PUb&#13;&#10;4aKDs6EeDlMNbOYKWM0VDEne/HJUK+3YLRLjh8xwbnEC1fxSy1vibPbhH4/cjB2xseiKi8OuxFgc&#13;&#10;idmEa1GLA21sFIyP+havE+fgZdYmXE3ZiovxW3E9LQxPM9ZzpTa2/ZXnXfi3LPG/ytqKl+IwDEoi&#13;&#10;8FoajtfSEL46/yo7ErflcbiqVeCARo/tGhPX+h5Wi3FNQm1S8/GWmpOix3Nd96WF/4oTs/4bnkRO&#13;&#10;YEsMLScka8nZ2AmoXvsZSjd+idLVf8bxhHF4J5uG9/GfAfGf40XKaOzb+DmqNnwFX9hkWCOmwBY+&#13;&#10;Ab6wb1G/8Qt+/Vfpk/E+4UsGpZdpk3Ak9Gu0rv6MQel83FQ8T5vJtpO3gml4KlmMzg2jUB+zCP7Y&#13;&#10;1SiKW4P26GU4GjsXz6RL8JpsZkmzMChYzYtAz4oTcFYehx+lIayeUHsXhYVpYeGPskT0icSokOtR&#13;&#10;IDejSGpAq1iGE5mhbNPiHE3yPDxLC8HFzBS0KTS8tLVAWw6HtjqgJJloajmTROUd5RofurM1XKZw&#13;&#10;T7qRLUhImou3tDgyPR5H0rNQL8qGX6VDQa4Wtflq7M7JxCnBejwXLce7jLkYzFyM+8oIHJYK0KbK&#13;&#10;RWWeARVqHdqUIpyUx7PK9D513lD2YSV+lkbiUEYkTiuTcYUO58JFQBodCgLlE1S5/ixpPu6mLMdv&#13;&#10;qRv4EPJbRjh+ywjF76Jw3JbG4lp2Oo6qc9Cs1sKXb4fdUMQVxw5LNUOSncpKDGUMSa35GuxTJONB&#13;&#10;bihepM8GkiYB6QtwXxmJ4+I49KqEaFTnoC5Pgwa1Dp05JuyV5/DiXloe+yprHt5kzMKgaCWXK+xT&#13;&#10;ZqA7W44BlRyn5AI8zNmGt5IVeEvKhDSU93YdyFSgTa5Dk0rD2bjTkgTcpavyGYv46jOpKXekMfhO&#13;&#10;TLksKQ5mZeKaIgFP5ZvxNp2utlOOIhQXlKlcrkFX2mlJao86F6dkyXisTuCa3hfCFXiTl4TLsgx0&#13;&#10;ybWoUrtQqXegLS8H36kSuX6a1BKI1/Ji2O9ladijEGFvrgLn1EL8npPIP1tUY037lW6lrsZ1wUb8&#13;&#10;Qju4UhfiQcIkII0AaSKQMZvB4WdJGn/MA8ocHMmRsUWNIImuQA+mLMbvwiicU8nQo7eg3liAZp0P&#13;&#10;u4Yg6VlOBN4IF+GdfB1+k6fgdJ4enaZSlNpqUeImlaSZl6i63J3DkFRkr0CzyY0T+Tm4k5OCdyI6&#13;&#10;uM/D+5SleJyxlfNEu/Oy0a43oNZgRa3Rx/uAyq2lDEkljhoUWiv55WaLB/u1ClzLS8WTrHV4Q+2Q&#13;&#10;yYGLOi+3jsG7KLKazsCbtMV8EL+cI8AeqrLWmHDIYMBZtRBP8qPwVkSZsPHcMHg7fAp+S1nDdr2L&#13;&#10;kiScE8bijCgaZ6XxOKsU4FSODAfz1ejRm9BocaLaWYoqVznqHKVot5ew3WnAWYhWqx91thJUexpR&#13;&#10;SVXRnlbOrBQVNKO0qBUl/kaUFNTz1DpL0Wux4oI1G/fzI/Akk+rhp+Jt1nzcJzUzO5mBoENvR5PJ&#13;&#10;x4UNzdYC9JsNOJ+XwU2PEC3jIhRS2u/nxOKcNo+/T315Fv6/dSs3Hm9lq4DUKTzPhUtwTRaGo2oZ&#13;&#10;dlHBg472H+nxozoD9+Wb8UpIrYZjANqdlLke1+XJ3D73VBONQenyACQJZnPe5a4klC2MDGU6Jwby&#13;&#10;DTibJ8Wv2XF4Igxc9CL1iiCJVNITSinnpM7liXE7O5Ib7AapcCJtNn6Pn4XfMtbiqiAE11ND8DBl&#13;&#10;I69JQNp0IGU85xgph3pWmYJ9mnx+Xwdy1bwG4qUshJUmsk+/E6/AbUk4ziuU2J2t52ZEAv1TBi1+&#13;&#10;yk1lW/ZrUg+TvsW72NG4Hz0Dv6euxzVhPL6TpOOMLBMnVVk4mS3EqTwZzufn4LjeiAGLFx3OStQX&#13;&#10;NH8obPC3o7SwA+VFHaguake7rx57rG78Ys3DoDyEC2w4c5ixBLclkbigkmKP2ojtWje2652szJ7P&#13;&#10;E7GaRl8DshBTo99j0Wr8nCvCBZ0OFzR5uKmT4JVyHSCg36+j8UowF78rkrnavNvqR4unBp3OChyy&#13;&#10;unDLKGdIek1V4OkL8EyViBtmEw75a9FTGYCk1trdaKvbw0PA1FK/B60Ne9HWSHC0d2gC0BSEJLLZ&#13;&#10;ESh1tJ5gUApC0nAhwwhI6us+xVDU1033j/H8HSTtOo/dO89hz8DJYUgqyctAkzEJrVT/bQ5Fl3UL&#13;&#10;uu3h2O6kXUjhAVAaAqThcW7jIUAaOUFlaaQlbyQkfTpBSOJcEj1nCJBGQhINgRfDl4cUpSHLnTd2&#13;&#10;WFkiQApCEmWSdhUkMST1OxPQa4/DdnM0Q1K9OhT12iiUZEchbO43mPrv/x9M/PeA3Y7KG2Z//acA&#13;&#10;JE36iiFJtm0TCrMlyNq0jjNJa6dOxIqJoxEyexL0SaHYNvVLxM39GsmLvkHq4m8Cdrt53yBlziik&#13;&#10;zh+NpMXfQrZlLg5WWBhw1JvnQ7xkLKRLx0KxjAocAnuSCJJIFSJIomySPmQ2537KlQnY4dcyJFHD&#13;&#10;XbdDCWfyemhD5g7b7QiUshZ9DcHcvzIkbRnzj6wkkaJEkLR1qLiBICl+1mcMScHiBoIkAiR6f5rN&#13;&#10;M6DePH0YkgyR82GNWzK0K2k9vKmbhvckUWkD2e0+giRb9GyGI3vMnOEK8CAoeZI+QFJR2nwubijN&#13;&#10;XMCQVCkKQFK9dPkwJAVAaTmaFCt4mpUEQn+fRwra7UYqTvR8hivZMp5gZfjw7SczXNigJFAK2O4q&#13;&#10;pX8PSf1FdegqbEeLvwf13l6Go3rfTjT4dqLeO4BqUpNGDEEUwRPZ8RrcA8MFD2TFq7T3oYJgyb4D&#13;&#10;5Y7AlFkJhrYPT6mllyd4n4AoCEkllm6GoP/TYVAasuDRfApMAdtdC8+wHS+oJAXnD+DIa2kfhiQP&#13;&#10;LWe0NMNjakeBsR0+Ywtb8gisHMYmtt7RFXi2Yhkr4NeUol5pxT5JBq4RuCTNC1QTx0zkvS2/p8dh&#13;&#10;f2wSOlIUqE2WoSEpDb3xEbgQuxKP6LkpVITwDSscg+krcDt9Ky7HrsP1xHV4lLoyYCeIHo134aPw&#13;&#10;YOsYXI9YgO/j17HSdD45DBcE4TiXto3nbGY0V7geVKnQmW9Fg8aGBo0O+/RKXFFF4X7G4gB0UUV5&#13;&#10;5FjcXPDfcWPh/8Cb8G9Y0XodOxb3BNNwIOJbNEWOR238ZFSHfIUTKZPxRkLWma+B2M/wOmUMzkeP&#13;&#10;RcOmr1GybQpcEdPgj5mOmrhJ6An9ElcSx+BNBu3w+AbvkkfhSdpkHAkbhc6NX6J3yyhcSZ2FFxnT&#13;&#10;+IrjK8FkPBItxPawKWgXrEV52hZUpGxCZ/xynEiYh2fSRXiVPJkXm75KXc3NfWeEybx0lZaqUqj4&#13;&#10;Tfxs/oP5MmMlfhRFYo8oDfXyHFSq9GiQa9AvycIl8VY8JusV5aoSKSwcgksZaWiX6VCk9sJvqILT&#13;&#10;UA2ruRpmaw2PnTIgxiqUaf3oyNHisCwFt2Sb8Tx9Pt7QXhzBUtwWRuF4RiqapApU5RtRmqdHXXYO&#13;&#10;DlJLGNU+UyW8YDa3wZFKckyejs6cPFRrTKimQLZKhDPKwKGHAOlt6iS8VqzgfUEH0qNwQpGCy5Ql&#13;&#10;EK0MlDbQoTNtBm6GT8HV+BW4kBqCMxmJOJ6RhiOZ6TgpzeT6bSpL2CMRoUuVjxqNE15jEZy2Sh67&#13;&#10;tQpWcyX/DAeUpAK05mtxUJHGMMPtdolT8D5jKe7mJOKQPAOt6lyU60woNlhQorehVmNHL7X+SQW4&#13;&#10;LdrKB8/36bPwUrQS18Wh2K9KR7dajl6FBIfEibinCMNb8SqufKaszW+SdBxOz+I9V12KbOxTCDnA&#13;&#10;/oIO94K5/P1+l74Kj2QJbLc7KJRxeQNVsT+lCwKC2XiVPiegJCnTucGvSeNGndaC7VQ+kJ2Kx7pE&#13;&#10;PJOtxHPpcrzSJeA7eRq6FRpU5dpQrbWiIz8bl3KT8Tg7FK+lywAVZaAiuTHxsDSd9zPRokvan0Rw&#13;&#10;R3mjR5mr8VPqWlzO2oYLaZtxJXk5fkucDWQt4IMmhb6fSkPws0yIo1IVdudocCJXxTtoXgrXc3vh&#13;&#10;YPoq/C5JwOkcFYfeq+iArveiT2vgg/tzdRiXHryUrMQNeSLOGYxoMflR6qjhwz9ZygoKOhmUPM4W&#13;&#10;XoJaYq9Gm4mUJBVuZyfibQaVRJAyuRwvsrbhijxgu6QDbZvehGadFR1WD0NBjaWQczkl9koUOipR&#13;&#10;Y/dihz4bVzQpeCzdiLfJcwBaKkq/O8JGBer0E2bwgthfldE4lpuJbq0WnQYLduu1XPzwUBOHN9KV&#13;&#10;AB1OMxbgQfJyVh2pzv2IQoxDKgkO58pwOE/GGSha7NqvNaHN5EWjrRx17jo0OKvRbS/GAbsHp61m&#13;&#10;nHdYcNhqwQ67G22eStR461FW0IQiXxN8/iYUFbei2N/KilKxv5ntep12B05Z8nArLwFPyFJJltaU&#13;&#10;2XiWuQq/ySMYgg9o87huvN9kxU6tFmd1KtxUx+GJeBVfxOHWwszFuJcXj7MGDYMPfaxHNUrcUkcH&#13;&#10;dg4lUQ3+GLbm3aZKbsq25WbhjFrG+5buKxPYXkg5IlLP32Ut4wXG1BpIkHhHk4Rnyo2BrB03Jc7E&#13;&#10;E/Ea3mtFAHk8LxcX8pW88PiRcisrI7Sr503yFLyWrsM1qq7PluOMXo2rFhkeq0PxOHUar2qAeC5u&#13;&#10;JM3lev2f6OKJJIZ/pkkdQwbVm49jS/Az+WZu8dyv1bL6tTdfi1/yFHiuiA7UpyeOxzvBHDxIW4Xr&#13;&#10;snR8p8nHQa0OB/RGHNPk43JuBp6qNuOlYCrex3/LS1efpi7k3OhVaQrOy0Q4q1bhZJ4Sp/JVOKvN&#13;&#10;w0WjCSctHuxyVqGzoBkNVNLg72B1sMRHoNSGqqJ21BV1oN3biF02P36w6PA8N5YtzNzgmDSVCzN+&#13;&#10;lcXgnFqOw5o8HKG3rxbiujKG1XBqJ6TCIWpbvC/ahO9zJTirN+CcRsMLcQkQ36ZSfm4Ufy1I7Tyj&#13;&#10;16LPVYQOfx16PNU45PDgllmGF0qCpMn8+46so7+aNTjqr0BvZRc6agaGoejTGQlJAUA6OAxIwaKG&#13;&#10;YDnDcIPdcDFDQD2i6e85zUBEYEQqEk3f9pPY0Xcau/rPcyZpYOc5hqS9O08xJJ3o3Y4yTRZDUosp&#13;&#10;DB2mEHRaNqPLtu0DJDk/Lm4YCUkjFaXARAaa70bY8j5Slf4TSOI676ECh09LG2hGQlIQlIJD98lq&#13;&#10;x/uRHAHL3Q5XPPqdceixxqDbEs3TTJCk2YZaTSTKcmMQNu9rziSRksQV4J/9a0BJGvsXrJjwBUNS&#13;&#10;+oaVrCQpI7cidN50rJs+EYvHfIGN08YOK0kxc76CYOloCJaMCtjt5n4NwbzRDEkJC79B5tppOFxl&#13;&#10;Q7dNgfyt8yFdNh6SJWMgXzbmo+IGAh5qt6MyBsokEZxUquKx3aPGpZ5q/DRQjz5PLlwpG6AJDUAS&#13;&#10;NeLRCBd/g/T5XzAkbfo2mEf6J2we/88Im/Jv3GzHoDTjPxiSCJCo4psgiXYykeUumEliu13YbIYk&#13;&#10;S/xS2JNWDe9JIkUp2GxHgER2OypuoJzTPzhi57LNbqSS5EtdNJRJCuSS/IL5w5AUVJKqxItQJ1mC&#13;&#10;evEyNEgIbgJKUhCQgvOfQRK9HKwDp/mvICm4dPZTSGKLnWo1K0lBSKqRr0e5NASFwhiUKRXYUVyP&#13;&#10;rqIOtBRuR4OvD/X+HWjw70KjfxeDUm3BDtR4+ochiQCJQKrRs5Onwb2LQYkyS1WO/o8gqcI5EHjZ&#13;&#10;RupRAI4+hSRWj8xdDEh/NJ+C0adTZO5iUPojWKLxG1p5KLc0cgqC8wkcjRyPtS2gJFmb4TJRRqkd&#13;&#10;XlMbvx4pS2zTIyueoZoXcnoMFSjRlKBRZcJ+aRquS0MCO2ZoN0v0BLxPXYHf0uKwJzoJbclKVCfJ&#13;&#10;0CwQYacgDhcT1+Be4hxuXHsb/SVv+35BFouMUFyMXY+rSRt4N9DrWNp4Ppav3j6MnomfY1fhXFIo&#13;&#10;DidHYV9qLA5kJuOwOI3ngCQTu2VydCnUqM13otLoRY3Rhu2GPByXReF65gr+A4Dob4Gwv+L58v+J&#13;&#10;V+v/19CSwK/5j8S1pCnoDxuF2thJKImeiJrI8TiRPh2vxNSERNXXn+F90rf4OWECOjb8DTWh41ER&#13;&#10;NQ3lERNQu+Vv2L/tM/ya9A2QNRZIHYVXaeNwWzAJA1u+RufWb9G9+Sv8mD4TLzMm41XCKLxOm4IH&#13;&#10;4sUYiJmDHbJt6FQno1MVj91ZG3GB6oWpBS9pAmeuqKHsV3EiTgtTcEaZgR9VyXgu3spLC99TFix9&#13;&#10;Ge/xIeWjRyJEtzKHFYojkiTcEK/Fk3QK11OV7XSGpMuZ6eiQ61GW50eRqQZuAiRLBcy2SljttLSz&#13;&#10;Gh5TFUp1fq5KPyAX4FfFVjymMHsS2S3m4176ZlzIjEG/VIyWPA3q8nRoUmZjnzwdvyhi2AtP6tXb&#13;&#10;jEW4Lw3hg3dnbj6qdZRXMPCC3XPZcXgsXsaHsdep4/FStgQ/yqNwUBiPY9QoJozCoHgd/4xQnfj7&#13;&#10;tDm4GTMPlxPW4IQgGsdkIhyWZ2OvVIkdWRnYIxOyVWZPngbNajOK8lxw6YrgsFaxCmq3VAaUUHMF&#13;&#10;3KZSlBkK0JKnw0F5Bh5nU1U1HT6ms3JyOzsZ+yVCNObpUWzywGNywWvysPpEgfSTikzckobhHStd&#13;&#10;sziAT0USe1Vp6FLTz6IYB3gJbiReS1bz1wyZa/BQFIuL6Uk4LM3EfmkGTskScZ3eDlVX04EmYRo/&#13;&#10;75EiEeczBdiXIcERsYQzEs8UIYE68oy5eJITju+UAmxX5qFebUGtzoxOTQ5OKpPxSJ/AV7ZfyFZg&#13;&#10;UBOHc5JE9Kup1tvKSl5HrpIhiXJYZOt8LVuNh/Jw/CiOwzGySypScV+dyCF5LkFIn4P7aUvwo2AN&#13;&#10;vhOF4zvhNs763EpaCGTSjqN5XHP+RBKKHyWZOCrNxh5VPo5lK7gim7JmdBHlWfpKhv3j2Qq06+2o&#13;&#10;snpRa/agz6TH5ZxkDOaHc3ZlULwCN5RJOGcyoMnoQbmrBkXeWvh9jfB6O3h5KmWUihyNKLPXoN1c&#13;&#10;gNP6HNzJjQ8oY4lkkV2El+mb+Eo+AfQRtZIrtgkMKHczYNCjx2xHg8WPCns5ipxVqHIWY7tJg/O6&#13;&#10;DP7acOEBtRhSdoUaD+PGM8RSecPPucnYp5aizWThNrrtBi1OaMW4p03EC/FqvpiAtIV4lrEWN4UR&#13;&#10;uJydidP5coa5Y/lKBo2jujwcM5lx0OFDu6kYtZZy3onTZi9jQLrkMOOmWYXfzAr84tTipMOC7Q4f&#13;&#10;6t3lKPfWo7ioBf6iRvgLm1l5KPG3o8jfinJPFVrsHhww6/CzJp2zZwTp9LHTMuInwrX4TRnNShgt&#13;&#10;x6WdOd/ny3AjOxkPxevxOmsh3qdNxWDyVNwXLsdNjQDHzCb0mZzoNZhxWKvA7+pwDIrmAwm0M+1r&#13;&#10;vujzVLwUv8u34mfpNlyVRHCN9vOszXzRjPYo0e/gl/KNuC6P5Pd7WC3Fz9oMPNPG4cVQgctrUvXT&#13;&#10;F/AFCLKS0eLZ31QpvOeKdlchfSaQPIFB6ZVsHf877Qc6pc3BTyYJnuRuxauMmUAK5cFm4LekObgp&#13;&#10;3oQfRNtwXRKFJ5LNeE7V91TykjAGr1Lm4JkiDOdkabz3qEdr5XKKn3T5eEjlFPRcyimmUlPrfN6p&#13;&#10;dD07Cxd1uTiu1eBInhpXDCo8zo9j1XswdgwvFaeWxUeizbgpTcBVZRYuq0S4lCvDlXwlfjLk4ZrV&#13;&#10;gu+dhdjvqkKbsx6NvlbUFHWhsrCDAamssHUYkloKGtFjLsRZswkP8lP5ggxd9KJmQfr9Sktsrytj&#13;&#10;8UN2Mn7KScLvtOxYtgWv0gI7mWih7KBoNX5XxuGcNhcnTTYGpV8NKjxTbAk4FhJHs0r9uyIW54xa&#13;&#10;7PCUoLOwHt2eahy0u3HHnoOXOWEYTJnMRTpUQnLDlIuj3hJ0l7Sgs3bnMBD90YyEpPbmQ8MKUhCO&#13;&#10;RkLSx/Xefw9JQVDi6SUV6Qx29p0bKm84+xEknezrRYVOhEZDIkNSO2WSLJvRaQ0bziQRJJGSFByC&#13;&#10;pH5H2DAofQxMQzmlTyCJM0xk0/tP7HYjlaSRYDUMTCOAaCQo0S3BU6DVLpBHYjXJFY8+RyzDURdV&#13;&#10;m5si0aQNQYM2HDX5ESjPi0Ho3K+43Y4gacKf/vEjSFo+/m9YM+UbJK9ehLJ8JRQRlEmajjVTxw9D&#13;&#10;kjpmI6LmjGJISlr4NVIWfc17iAiSUud+y8BEkJS+egorST12JbShCyFbMZ7tdorlgWWyVNxAYERK&#13;&#10;Uv76icjbQJmkOWxzq85JZEi62FWJq7sasbtIh4K0zdBtmw/V+skMVjQESbQnKXbafzAkkdWOlCSy&#13;&#10;2oVP+xPnkQiSaKGsZNUE6ELncbudOXw+QxLVf3M2acs0nvzQWSMgaQXDEUFSsAI8mEeidjuqNWdI&#13;&#10;skXPgSdxEdwJgdIGb/JiHgKkovSlKEwjYJqPQsE8hqRystoJF6FG9DEkNcmXo5nUI4KjIdiply5F&#13;&#10;o2IpmpTLeOjlIAQFlSaaIFCNhKQPsPRxVunvGu+y13yw29FyWcV6VMhCA5CUo0J/SRO6i7vRWtSL&#13;&#10;Rn8/GgoH0Fi0E02FuxmU6nz9qPH2oaagF9We7aj1kNrUh8aCgcAwKA2g1h0ApUpnP0/F0FS6CJj6&#13;&#10;UGrbPjwl1oBqNHJK+bFOnmJzx4j5WDn6u/lPQGl4TG0fDUHOyPkjQPJZO3gKbO1DkNQKl6UNbnPH&#13;&#10;sMrkNLbBrm9h2x1llBz6Knh0pSjTFqMxW4/9slRck2/mxaqkDJH6g5RFuJcShpPRUdgrEKInNQP9&#13;&#10;qfE4nhGGGynL8ISqUqn9J/pbvIyfhafCzfhJFMdtaT+lR+BxFu2TmB2wt5BSkroEP6dsxLnMBG76&#13;&#10;IqVgn1yO/So59itk2K1QYkeuDu0aG6pMRQErjd6NCrkMrQmbcS51BZ5lLgj8saMN6qF/AiL+Emjj&#13;&#10;o2Wnwtk4EzUebWGjURQzGY7w8SiJnIC9dGhVL8H7uK+AqL/wMtVbiWOwe92f0LD6z2jY8AUaN3yO&#13;&#10;7ev/hPNh/47naaPwLv0bvE3/Fs+EU/BD8kR0bP0KjZu/QtPaP+MHwVQMCsbjTeI3eJM+lSGpP2oO&#13;&#10;ukWh6MxPQbc6Cfulm/G9mAL3C9i+8T5hKt5lrsVv8lSckghxVCnBBUUGHojCuIiCIOl96hw8Ea3D&#13;&#10;L5JQHM+K4SzMGXESrghpCeMSPsCArqzGT8dg5jZcEWehR6lnO10hKYNUZmCvhM0eUFvofoGxHOV6&#13;&#10;H9q1RhzKFeFGdjgeZywOqDpkw0lehuvpW3FKKsCAXIrOnFz0qLMZqGi3EaknyJjHf8QfKEJwRJmG&#13;&#10;jrw8VOltqNGbsT1fjnO58XhIaocgAEnPxYvxgzwGhyRpOCjPwhkxHfZD8YzqbhMmM3Q9S1+Om2kb&#13;&#10;cUawDUeFKTgkIxiR4HiOGEdVQrZ47dNo0K61o8Lgh89Mn181HIbywOdppamAx1yCEoMbzQRJqiw8&#13;&#10;zY0ItNslTWVIuqNMwwGpDE15VhSb/fBYfDwlJi/a8k04QQsb5RF4K16I94LpXC18SxKDvcostKmV&#13;&#10;6MhR4GAOWdbiOAvAbXOCuXiZtga30zbh56xtuJwZguuZm/A4a1UgIE7fp7QZgHg1HigScVGcgX1C&#13;&#10;MQ6JKZOUiCeKzXibNQ8vM+fgcc5WXFDEoy8nGy1GO2oNJrTlq1iBe6ZL4uIM2j30Mj8BF+UpXKNM&#13;&#10;KhhBKilJ3+cJ+HN+KVrB+SVaGHlFQg2LqTiXI8AjbUIgr5A2lT8uqoCnJsbvUzfgZyoyyFyLJ9QU&#13;&#10;JlgIpC/mnNgz0RZ8LxTgiESJXdlqHFKI8Ls0Gm+lm/EqZQFeZqzmpr0TOXJ0GC2otjtRY3Ogz6Rh&#13;&#10;BeKlOoKtiQQZv+cK+Ip2i8GFCk/VMCQVFrSh0N2OYmcLFzrQrh/Kh5zVK3AvLxYQD6mmSbP4cP4w&#13;&#10;K4TVrFs5AtzMTcWtvEzeA0TLjy+6HOizuNHkKEUZKUmuCnRYLDhqkOH3/DhW4iAgix3VwVMucTze&#13;&#10;pczHU9k2XM7Pwk6NGi1WFxrsbnRZjDhkVOB3fSqXC3BVfAJZ85ZxO9wvojBckcXikjwBl5QCXMkV&#13;&#10;4mdDNq7bLfjBV4wBVyma7TTF6LcX4JzdiF/NUjzMiWEl9olFhCumbOw0Wfk51d56ttkVFzWh0N+E&#13;&#10;ssIOlPm7UFLUjlJvHWebdlhtOK9X4vechEDGiqyytPxaMIcVWsoZ3pGH474qDo8l4XgjDWHIpGbR&#13;&#10;N2kz8VqxCrdzonAyJxO7zE50mv2c2zqkkTMkvZMtApJoQfCXQNJYIHMW3klX4pVkNR/KX2Usx/sU&#13;&#10;+v05hxVvygjdUYXgO00q9hrU2GXU4pROjrtWMZ6K1+MVFb3Ej8f7lKlcL06ZsueiULzI3MyFDmTL&#13;&#10;ZTtswji2j9Ei1F8UKTilknEb3vd6JR6rqc2PFMDRQPJELkJ5mLkav6VvwiNxGC9Wpt1n9G9UrkB2&#13;&#10;76eScFyQ0x4oWuZrxQ6DDd8ZDLitSsUgLTqmj4ka61Km4p14HZ4oY/HQno8frXpWks7qcnHHmIUX&#13;&#10;dNFBMAdvEqbw15gWsz7L3ISn0lg8lMfzLjKae7npeGRU426BGxcKq7DDV48mXxNqSzpRW9qFypIO&#13;&#10;VBd38P26oi40FDSjy1mDI/YC/GJU4nFuFC90JVWHbIcvMxbjcdYKPBKv491R/LVPXchrN6hVkpwa&#13;&#10;d1XRXIl+0GjAfqsTx41GXDUp8UgVhheptJtvLDfU3pDH44LZiH53MUPSdm8djriLcMuRzxeSHiVN&#13;&#10;5aXVj1XRuGHNx0l/Kfor2tBZuwPN9XvQ0hiY1qa9PG1N+3kIjgJzKJBF+gSKghXflE/qpuKG9hND&#13;&#10;uSSy151iix2rRz0nWD3q7yUFiQDpNHYNnMWufipuOBPII30CSZV62pOU8DEkmUPRbR2qAHeGodcS&#13;&#10;yhPMJhEk/TEo/b3d7iNIGln8MAKahiFpCKDoZV4Y+3ctdx9AaSQkBSvAyWoXhKReewy6rJE8HeZI&#13;&#10;NOtCGZKq1NtQpY1HxMJv/w6SZn75b1g47jMsn/BXrJ06CvHL56FCq0R29FZELJqNVZPHYsnYL7Fp&#13;&#10;+jgow9cgcfEExM77EqlLvkXa0m+RvvhbpC34BmkLApCUvOhbpK+cgL0lBmx3qKAJWQDp8nGQcS4p&#13;&#10;AEnBZbJcAb5+AjSbJsMQShXga1lJ6i3Iw/mOclzd1czZJl/GVmjD5jEkBZUkstsFIYnsdqGT/tcw&#13;&#10;JJGSFIQkuhWvHB+ApIhFnEuikgYCJG66C5nxESSZ45bAmrBsWEkKttsRJFGzHUFSzqaZAUgyR8yE&#13;&#10;OyFQ2hCEJCpyIDWpMG0JijOWBIobhvYkESBViZegVryYIYlVpBGQRLeNQ4BEz2mQL2E4Gp6hzNKn&#13;&#10;kBR8fOQEIYmUJy5w+ANIqlN9gCReLKvcEIAkUSxD0o7SZnSVDEFS0Q4GpGFIKtrJ0FTn34HaIVD6&#13;&#10;FJKaCnYxKNV5djEoVbsHUOXawXBEU+HqRblzO8rsvcPDsGTt+WS6eP4rSPoUlPgxS/ffgdJHY27/&#13;&#10;aHyfzKdg9OmwmmRrg9vazuOzEiS1DkOS20iNeJRtqoZXX4ZyXQCSdstScFUZgqfpUwIFBzFf84LQ&#13;&#10;x7HL8H34GpxNCMeRhFCczwjBL8L1eJA6H89jJ+Fd9Fi8jZ2G5ymrcFcUh7PSDBzISMX5rHjcFoZj&#13;&#10;kCpyY6bgfexUvgp6J2MLrkkT8Z0iCyeVEpxQBeZUjoTzCMfMDvRbfag2FKLQ4EdBvhOOTCGKw9dj&#13;&#10;d9xS3EiZE2hXivkrEPlnIPxPDD60IPVB6mT0rP0MlZtGwxE+CebwybBtGYOaTV/gpZpazEYBcZ8D&#13;&#10;iV/ihWAMLof/FQOr/gk9y/8J/Sv+CSc3/W/ci/sc7zNG4UXi3/BKNAl3pTOxL2oUqjZ/gYpNX6Ju&#13;&#10;9b/hCnn3U8YyJFGQ+q5wMRrXT0B55GKUZ2xFrWgbdmSux3fC5XgpX4jXqRO5Qvt11nr8qsjECbmC&#13;&#10;/fInVTL8RjXMgtV4HTeDq9ZfChbiUdYaXM0IHMCpRvde1ga8zJwLpNBejXF4Gz8dz4WRuCzJQm+2&#13;&#10;EZUaP/ykDFqq4bJXwOmogNtWBY+lEn5zOcqNXrTqzHzF/EZ+Iu6lL8Fr2qmRPJ0Piw9SVuG6OIED&#13;&#10;yMfMBvQqRDgiT8VlWs7LV33nYTB1Ae8hOaLMQEeehiGJsiHb85U4q6bCgjUYpEW8qVPY5kMtZ/tk&#13;&#10;IuxUyHBcmcl5iOeZy9iOQ0UWtCflmWQzfiFFQxSNc+JknJOm4JwkFt/npuGqNQ/fue18+K02+FBI&#13;&#10;JQ3WWhSYa+C31cFtq+F8UoGllCGpQWPAIbUUT/Jj2BpIwWSyhd1RZeGgVMUNW0XGYnhsRXBbfSim&#13;&#10;HI3GiGMqCQfvKQxPh7u3wi24I0/lJZpN6hw00v4ltYLzCg8kG/E2YwFfKSeoeJO+kqugH4k24oV0&#13;&#10;I1uQuCEueQLDEimrZB07K8/CHrGEa8WvZifhgWILBjPn4wkpOzkhbFfsVavQaLSg1mpFmz4Pp7Iz&#13;&#10;8NyYhUHZJjzLWosneck4r8pEd54OtXonak12dOny8V2ekEsZyLZJSg9loC7LknBIkYnjOZm4mZ+E&#13;&#10;p4oNvCuH2q9eZCzgg+zvaRtwi/Zv0Q6ZTLJCkuVqAV6nLGEguZCVioN00UKdiz2KLFyVRfH+K9p7&#13;&#10;RodeqmY/nqdEu9mMKocD1TYzthtzcSk3BQ+zo/A0cxXupq/hQgO6Uk9WunJ35QhIakGxqxWljqZh&#13;&#10;SGoxe3FSr8St/Di8Ei/nIgGqn6eyjOeZa/FcEoJBaSieiUO5dIKWbN5WZ+JekZuvkrfZClFhr+Sy&#13;&#10;hGabGzuNefhem4b72ZvwKpOAiyDgSyB5PN5kLGOoOK9Ros9oRJPThzp3IRrtNvQZcvGdLpMXyr6X&#13;&#10;b8a79CWs8r4mNVe2hT+/R3RhIDeZD8r3tDLct+hw3ePBgNWDRrObVakBmxmXHGrcs2ThmSoUT2hp&#13;&#10;tD6Vl8ruM1rQ7ixly12xtwnF/kYUeht53xHZtIoL2zmfVOOpRIfdi8NGA37QSXGfLLrCNayMkPXt&#13;&#10;bfpcBgiqiKaf9zeCNewAoD1V1NRIy2R/V27DxbwM7Nfr0GErQbOtgqvDD+TLcTMnHG+lBEljgNiv&#13;&#10;gOiv8DZmTGAhcPoivEydh8GkOXibMA8vY2bxvp6H0g34Pi8WR8wy9Dqs6HI4scuowyVzLu7nJ3Hz&#13;&#10;2+v02bx4lir1B5MX4m36Oq7RpgKNV4nz2J79Kmk6nqXO5UzdT5TzyVHjgNaE0yYNftcl4YV8DS8+&#13;&#10;pZ8D2hlGC2TpZ+ClfBveiFaxYhwAjBn8c/lQHotzKhHb5zr1TvSaPThttuKXfClb8UhheZ0wnhtC&#13;&#10;nybOw930DXhkkuOKMQ9HdDoGjkt6Fe6ZhBjMDmVV7GXKArxKXYwXqatY0aSyoadZoXicGYq7wgjc&#13;&#10;zcnALbsBF3zF2OmrRIuvAbUl7agt60B1WRff1pV2sbpU5+1Au68du9yVOG0x4IZRhIfKrXgmXIbH&#13;&#10;pAwmz2WV60XKXP660/t+nTSfc8Ivstbz//PvNWIcNmnQa3Wi3+HHfpsVV2z5uJMfj0fCFXiQOI1t&#13;&#10;jr/kZeGCy41+TwU6fE3Y7m/CscJqXHebcSs3EbcES/BYshb38tPxk82AQwXF6CtvRWtNHxprd6Gp&#13;&#10;fheaG3YHAKl5H9qbSTkKWOyCWSRSkT6y1g0th+UZAUg9HWSp+wBJXNjQdYxB6Y8gKaAinceeXeeH&#13;&#10;M0kESYFlsn8MST22MGx3fAxIn9rt/u8g6dP51H4XBKSRQ4C0xx33UdPdSEgK5pKC94PLZAmSyG5H&#13;&#10;KtJISKKGu2YDWe1CUJkbhlpDEhJWThqy2/03TPzz/8Tkv/wTpn/xL9xqR5C0espXiF48C2X5cmgS&#13;&#10;IxCzfC5WTR7NkERKkmjzUqQun4L4BV8jZfEoVpJS5n+FlLlfQkBlDrRUdsFXrCaRAtTvzoUubBHE&#13;&#10;IyCJm+2WD5U2rCNIGgfNlikMSe7kNShXxKLPm49zneX4cWcjK1JFwjCGJOW6SZCvHDOcScpY/DVD&#13;&#10;EhU3ECCR3Y4giSZ65l+GF8pmLB/Lr897kgiQts7kZjvembR1ekBNCpk5DEm2xOXDy2QpJxW02xEg&#13;&#10;ESjR7ifVhulU3DCLISk4waY7st2RmlSctjhQAS5YgLKMRagWLuYhJYkhiNQiUoY+UZIaZUvQIF3M&#13;&#10;tyOnSb4UzYoPylKzajm/TDAVBCr+tyFICt4GIWmkohQocQjY7UZCEtnt/MI4lGXnYEd5y99BUlPx&#13;&#10;LjQX7Rp+ub6oH7X+XtR6t3NuiabBtwP13n40eXcyLNV5SE0ia15gqtwDAVBy9w2DEg2pS6Qsldt7&#13;&#10;/27KGJ4CoFRqDgyB0KeqUwCOtvOQKkWgNBKWRk6JrQtFFgKkNr71WwPzKQz5bZ3DE3yMVSNbYAiQ&#13;&#10;PLYO+Gyt8HJOqZUrw6km3Gum8oca+PSVqDSUokltxE5FBn7KjcTDjBl4m/glEPMFED2KN4K/SVrK&#13;&#10;tcC0b+KZcDkftAYTJ+NF1Di8jJmGlymr8DArAT/LFRgQydErVTAAkc3iMRU10A6koRwALaS8n7kJ&#13;&#10;v2aG4seMbVwWcVUcjd+yE3BbL8MvTitOOrxoMXj4cO/Te+BVqVEhiMX2xDW4lrEYr9PJn/0VEEmA&#13;&#10;9Ccg/q+AaDyuJY9FO5U1hEyGOWwatGFTuLnOv+4L/Jw5G4NZU/A6/m94Hf0nvBF8g5fpY/A0fSIe&#13;&#10;C8bjcdIYvBSMxfuUb/FeMBrPUr7BQ8lUnEmdjMaQL+Hb/DUKt45Czdr/YLvdi7RJeJM0Fs+Tp+BW&#13;&#10;5hKUL/0Kno2z4E1cjxpxOHZLQ3BFvhFPFcvwnCweZO8Rb2WP/BG1Brt1FuzP1+BanggPZRF4KVjM&#13;&#10;XyeyJ3LrUOoKPBKsw2DmRrxOW8E7ObhOPW4SXifQQTcOl6Vi9OcaUaP1oUhfCp+1Fh5rOdz2Cvho&#13;&#10;94yV9s+UodzsQwNlFvIV+FGbzkUFg7SIkULD9Ic5YREepIXgoV6Ba24rdohTcVSWgiu0tFOyjsHt&#13;&#10;uWAZH9COKLPQpdaiVuvgWm5qUDujzsBdZQiei5dyQPypIoyzAWQV7M7NwW61DJcJDrIDGSeyxtCy&#13;&#10;VWptIwigjA5dZad5rAzHo9xY3DNL8JNNg51GC+oMHpSYy+A1VsNvrkWxrYGBiSDQZytn4KEa6v15&#13;&#10;CtzPT8DjtKXc0vgkaxN+zZFhr0yNhjwnCg1Fw5BUZPAwJFHlNNmT6Mrt09RFeJaxDTflQuxQKbnk&#13;&#10;oTpXz/ZCDpPnkZq0HM8J8hJn4H3SHLxJXcJ7ZqhogHaJ0UJHOtg/S5qNB5L1uJ6fgWPZIrYz7lOI&#13;&#10;8YsmE/ezI/ntPMxcgvt5sTidk4zuPBVq9UZUmq1o1etwMleOp2YlnitjeD/MPY2IgY5gt9JSgCqr&#13;&#10;C63afJxRS3AnW8DLLp8KI3AnOwMXsyXYrVJgT56cA/y/58XimWQFBqk+mhbPijfiTdZmDKauw7v0&#13;&#10;NXibvATvEmhR9OLAxQ5xJE5LM7A7NwfdOjX61BJcUlEuKwIP0tbggTgUP6oEnMVpMhtRabejxm5B&#13;&#10;r1mL73QyPnjRXqk70ihc16lwSKNFi8WHMlfFMCQVeVtR5GlDsbMJJY4GlJJVyVqIoxYdftFn4LFi&#13;&#10;I56lzcOz1NmsXDxNW8Y2P7Ks0lB9PK0deJCdikc+Bw5bHdyOV+6sQKmrClW2QnQYTTihk+FXdSSe&#13;&#10;iubibcooIPEbbj58KV7H9q8jWjW67W7UekpQXlCKCo8fzXYb9uuycVUvxTNNKgZl9HO7Fk8zluNp&#13;&#10;1go8E6/FC8kmPBWF4IEoEg+U6Xioy8FNlx17HA60O53ocHk/yRIAAP/0SURBVNoxYNPinFWJG6Y0&#13;&#10;LlG4Ld6MhwYhfjCrsdtkZztelbsOxe4GlHga+bbI1cglDoXeZoanSk8dGhxl6DW7cMSow886GdsR&#13;&#10;uRabavXT5zEskP3uRdJCvE5ZhrcZa/BavB4PxJsZbs/libDfbEantRD1ngbUuOvQbvNhvy4Xv+ZG&#13;&#10;B1rpSNmh3WKxY/EqYlyg7EK4mi1hpFaRckOLVh/Kw/hCy3GzGP0uPZoLfGhwl6DN6mXw+8mSg7v5&#13;&#10;SXgi38h2S8p9vUhbzqU+r0QhbNujhdQPMlbjiWwTZ/1u5afwBRpacttrLkCPzoizeinuWQV4kRvC&#13;&#10;EEELt58L1+GJZCseSbbgXuZq/J68EHczl+KhZB0eyMPxuyYLp/NzeVFuq9GNLlsR9ltcOG/Iwx1d&#13;&#10;Kp4o6YLD4sDPU8ZKPFZG4r5Nhe/MGhy02LHP7sZenQUXLQbcMkpwVxGBx+JNXNf9LG0dXmRswDPB&#13;&#10;BjynvXCicFaV7uQJ8bMlH8dcLvS4i9Dkr0N1UTMqS9tQVRaApZqSTlQXd6O6sAu1vk60uBswYPfi&#13;&#10;tE2PX0xizpvdlm1jW9/TtBV4nroYg2lLh5s/n8gjuIGRVNOjLhv6CwrR6q9EZ1ENdnv8uFDgwE2b&#13;&#10;nH8/3ZaH4K42FVfMWpz2l2G7txat/ma0e5ux21eD6xUVuFOgx129AA/Nmbhp1+BSQQH2l9Rge3U3&#13;&#10;Wmr70FC3E00Nu9FMSlLzPrS17GdA6mihDFIAlP4eks4OTQCWRtrsgo12QRUpAElH0bf9BHr7TvL0&#13;&#10;9Z/Czh1ktwuoSARIu3edYUg6vPMQTvX3MSRRu10QkjrMm9BlCfsIkkZa7QKK0DbsdH6cRyJI+hSI&#13;&#10;PoARKUjhH1no+PGgYhTMJI2ApJFDzx8JTMMtdwXx2OUOANJuXwJ2FiQwJPUOTY89Gt02WpIbjhZj&#13;&#10;OENSuToASSlrp2HSv/9fmPzn/86QNOk//hEz/vrPWEJ7kib+DSsnfYHIhTNQmC1CdlwowhfNwOop&#13;&#10;Y7BswpfYPCMASYIVU7mcYSQkCeZ/DdHiQMtdxopxECwfh12FWuzyaWCOWg7ZqokfChtWT+BFsLnr&#13;&#10;JyFn/XjkbRjPkGSJmAd3yiqUK6Kxo1CDiz1V+GlXE47WOPgxffgC5GycCtWa8QxKZLfLXPINQ1LI&#13;&#10;uH8O7EkagiTKJcXM/huiZ/2VISlt6Wi261F7nTZ0NqtHlEUK5pE+zSQ5eJnsBhRmbGYViSx3BEmG&#13;&#10;iEXDmSRq7fsHRywtkF0EZxw13M0fXiY7nEtKWYBCwXwUC+YzJFVlBWcBg9KnkNSiXDk0dH/ZMCwF&#13;&#10;gYke48fJeidf8neQNGzNG4IjUplGQlIwp/RBTfpQ3ECQRHY7giRfVixD0kBFK7pLe9BcHICkBlKS&#13;&#10;hiCJAKmxZAANxTsCkOTvRZ2PAKnvDyGJQakgMNWenQxJVZ7+YVCi22GFydH3dxMAJbLedaHMElSW&#13;&#10;AlY8AqgARAWUpxJr79DQyx9A6aOxdqLU3oVia8cfQtJIMCq0d/EEIWm4vME2lE0iJcnWBp+tmWe4&#13;&#10;0MHcgAJLI0MShf2rTBVoyLOiP0eKK5okPJAtx8vUSdzs8zrya7zjhXcz+eBOf4ifJc/Ek8SpnF16&#13;&#10;LljAuyuodvhHiRz7hGp0ZlvRmmPCTlUuzqoycU8ZzXswXibOxIvoSYGrcmkrufmODhlPpGF4JN2G&#13;&#10;+5JtuKVK4i3hJyxOdBo9qLEVo9hagkorKSFq7BBH41LGCjxOmwnEfR1QkuI+w6u4z/A4czT2bPpX&#13;&#10;VK79K7xbJ8MaNRvabTNgjZwJ57qv0bHhc9wRz8aLzPF4lvBXDCZ/jWfJX+GlYDRep47FW8EYQDAW&#13;&#10;r5JHs0r0SjkPP2ZMRcvWv6E0fDQcYWPhChmL8rWf43vRQjzNmo0Xgmm4lzIdv0lWo2zFaHhDqTFy&#13;&#10;G9o1GThmysLP+iQ8yN2C26nzcU+wHA+y4/GDQYs9WgvadHa052lxPF+BaznJfKB5JqDGwFl4l7oE&#13;&#10;z1OW437CUjxLWYWnSUvxOH4OXiTN42axx2nr2UZ2RqXE9nwLKnUF8GmLGZIKrKS4VMFrqWGLmt9a&#13;&#10;hmKbn+1QdIg9pRHzgYEyQgQqpIi8SF7CLYY3FQJcc+iwP1uEg4pUnJPF4mleDNf1UlD6dl467xfp&#13;&#10;yDegVu9Gjc7BwHQsT45f8xJxXxWKO5kb8UibzuFmaiZs0xrRqc3DHqUA13TpuJu9Da9zwxhkqNmP&#13;&#10;LGwvpOvxRLqB38+DrPXcSHfXJMYVmxZ9OiMqtU4UmkpRYK5mUCq01MFjqWHljKufzX5UaWzoU+fg&#13;&#10;hk6I30RbWbG8I0/Ej5p89Ct1qMn3oMhSCq+jDAX2Un6dJp0DB7Qarsi+mxOLO8IQPFZl4VeNBtvV&#13;&#10;WlRrLCjPd/IOoN25KlzKS+dA/wPhKrYgvU5bhpcZa9neRAfp6/GL8VvsXP58nudF4K4xHT/Z1Tho&#13;&#10;yMP2PDV256tx2aDEb9o0PMiJ4kPYbYsEx7VSdBh0qLU4UG5xoNFo4irq+x4zHpkUuGuQ4qbbhH06&#13;&#10;DepNdpRYvCi1uNCoN/BV97t2HZ7rFXimV3EI+7TRgF6NHj06Ax/2f7QqcE+fgMeqLZzlIFvsS2kk&#13;&#10;Xsmi8FIajtvxy/FEsBFvlXF4pkrGHZ0MJ7S52GHUo9VmRo9Fg0vWHNy1yPEgX4D7egkf9PeZ9ai3&#13;&#10;2lBmd6HG4UK3xYrTFh3uuY14alXhiSMPV112bo2j5jWqtfb76rmkgBaoEiiVeJoZDqj2us5Vhr12&#13;&#10;O36w5+G+MR2PcsPxSBXC80QVgZfZ0awivM2OwnNFFB6oEvljvVvkxSFXAVpsfgYxn7Ocf280mhw4&#13;&#10;qM/Bz1R6IFmKt2kT8S5xFBepPJGF4MfsDOzW6tDm8KPCUwaftwyF3nI0FJZhu9WGQ5o8zvj8Ts1u&#13;&#10;+Ul4mBvNGbLnuZEYzInGU1UcHigFuJUjxtU8FdsKey02tDpc6PC40e+04KRbh1+8+XjoVuChU4nr&#13;&#10;tjyctpjQZXTy3qQyZzWKXPUoLWjir0OhJzA+Tz3flnoaUeWsQaO1mEHpgE6L81opfs5Lwq2cCP7a&#13;&#10;vMwNxbvccLzNicALZSRXfd+QRuGH7BScylfy3qZORzHqPfWclanyNqHdWYhDZg1uahJ4vxEtY6XC&#13;&#10;BSraebBtIh6mrMJgTiwe5cXifn4cHmmS8FtuAi6rknHGKMdOhx7NbieqveWsENa7atFlK+FiigsG&#13;&#10;BX7OTcRDbQKea5PwQpuEh9lJrJqTi+AHaTxfPLhjV+GGWY4rlhwcMxgxwApcMTpcRdjrMOGkQYLv&#13;&#10;1Ql4Yk3HY20yHucl47YyAb8q43BNEcOFMDe0KbhuyMQvRikrWUcsZm4SrKX/3/YydFl8DG+XzNm4&#13;&#10;mp/MtsPHebF4qI7Hb/npuKCR4pBBj11OP0NVj60Yu80enDXqcSlPiOvqNNzJo8KbGP4cHmYn454y&#13;&#10;mVsbabfThVwRZ9IGHC50+svQUFTPkFRR0oqK0jaGJbLcMSQVbUd1UR/q/J3cdLfT5ccpp5mtlFfy&#13;&#10;RLiRm4anmjQ8y03AQ1Us7ihicEOZgB/VWThvUOOgw44+fxlaiupQV9yMxuImbC+owDFfEb5zmvl3&#13;&#10;CynL35lycNhkwf7CKnQUNqK5pB3NRa3o9tWxYnShwIXvTCr+Pp2wmnDEV4qd5a3oqO5Bc93A3wNS&#13;&#10;6wdAGglKIyGpu+0Mw9H2jjND6tEHi10gixQoaAhC0vbuY6wiESBt7z3BQ6BEOSVSkoKQRHa7I7sO&#13;&#10;49TAACp0EjSakhmS2kxbhyGJrHZst7OFfJRJCsBSGIPS35U3fGKp+zDh/yUk/ZHd7qMZAUn8+sHy&#13;&#10;Bk8c72GiPNIubzwGPPHosUWi2xaJHnvUkNUuHI36rWgxR6BOG8qQRHa7pNVTMPHf/h+Y+peAikSQ&#13;&#10;NPNv/4Kl4z/HqslfDkHSNPhVQmhSohC+ZCbWTB2LRWM+x5qJXyFj/XxWklKXjWW7HbfbDSlJGfO/&#13;&#10;RfKcr7j1jpSmHd487CnUwR63Gsq1U6BaNYlVJMWq8RAt+Ro56yZCtXYsQ5J643jYoufBlbySgWig&#13;&#10;SIsL3ZW4sqMeh2rs/NhwJmn1OEiXf8t7koTLvg3Y7cb/M1eAExyFTPpffEv7mqJmfs6QRB8nQZYp&#13;&#10;eiH022ZDFzYL2tCZDEvBCVaAk9XOmRLYjUSQFMwmkaJEkBRst1Nvnot/oMKGYB4pCEg0wZY7X/J8&#13;&#10;+FPnMSSVpi9kQKoRLUGdhCx1AdscA4106TAwBaBpSDEauiVoGjn0OIFTEJqCzw2qTQRdwWxTMN9E&#13;&#10;9r6PYIkrwVdxYUNDzhqGpHLpGpRJtqJInIBytXpYSWop6UNL6S60lO1FU8luNBUGVCSCpPrSfjSW&#13;&#10;9KOhmIod+hiUAmpSH5q8O9BY0M9NeDQMSO5+hqPqgh0MSzSkLAXVJc4rDYFRMMMUnKCiFBy6HwSh&#13;&#10;oF0vCEXBxz8aW0A9+jCdKLG1o9jaxlNo60CRvXN4CunW0YViZzff0n2/jSAp0G4XsNy1B3JJ1mZ4&#13;&#10;rQ3w2RpRYA+Mx9YAt4lsS3UosTWg3FLFCwP79HqcNyr4jwhdKaXFmWxbSlvCVca0t4SucpGNhjzT&#13;&#10;DxVbuKaVluCdlAqxS6pFp8qNKrUXVVof79igRZSnVIECgMdSqv1ehyfJSzkH8yJtNV5krGNYepC1&#13;&#10;GQ/kUbibL8Q1mxUHTW406wt450mZqw6l9jI0mq3Yq5fjknIb7gkXcq4AcV/gbeRnGEz9FrfEk9Ab&#13;&#10;8heUbh4FR+gkmKJmQRMxE/rw6XBsHY+aLd+iP/QrXMuahpe58/AuZx4GRZPxKnMSXmdMwpvMyXhL&#13;&#10;u5Ry6crkApyNm4iOzX9D8eZv4ImYDHv0dDi2TUHJlm9xTRuCQd0WvFKvwztLJG7mh6FkwyQ4Quej&#13;&#10;RBKDDrMCxz06fO/Ixi2LEPf1abivTcMtixrnnS70Wryos/hQZ3agT5eHk1oFbuiycJcWjYq24pl4&#13;&#10;KzdHUQj/jjgUN2lRb/xyvtr4TCtgi8gvFg2OGA1oNtg4X+O1ksWOIKkGXlstvLY6eG3V8NrL4XP4&#13;&#10;UeJwodFqwoA2B+e1EtzKS8IT1TbeUk+VzffzUnFdL8NxrRL9KgmrEMfzJbjnysYjsxCPbSpct+Vj&#13;&#10;r9GIFqMDZQYPF2t0Gp04aDbhJ3sO7jpVeGhV4TeHjg8rrUYrGqweNNic6NDnY69WjlM5abiijOcl&#13;&#10;lA/VMQxhz9TR7M+n3MZ9dTKu56ThTLYIe9S5aNHbUGEu4npn+rwIBAkAyW4XmCpWy6rNhejS2/Cd&#13;&#10;3YBfzLn41ZCDX+1mXLB70Wso4H061IRX4KyC1042xFJU6b3YbrDiuMWIHy25HGD+WZOHUxoDOnQO&#13;&#10;Lnco1PtQrnGjNc+IXWoVN59dzUvF3dxkPFEL8EQrwu85GTgvisNJYTTvgLmqzcA1qxznrbnYadCg&#13;&#10;VatDg9aMVo0Bh81GXDSpcUUrYTg7Y1Jjh0GDOqsTxTYfiqweVJts6DOacZLsWk4Dzlm1DCTtZivK&#13;&#10;bX4U2ov4uVQ1vdOgxxmDDleMGlwyaXGMDolGC+8uqjM40G6gxrN8nNTK8JNBjF/1QtzWiXBLK+KK&#13;&#10;9QvieJzJjMYlSTKu5kpxRU3heTX6qcrabEW1w4UGmx0DRi0D2dk8OTd77dFp+eOpcvpQ7g7UXVN5&#13;&#10;wg6LHcetFly26nHBrMdBk4OzRuW2Cj74ewtb4PY3o8DXAp8/2ObWBI+3FkX2UrTbCvhn7Ey+Chdz&#13;&#10;hLwj7ZwqDecVAlyQp3AOiOrAqZjioDSTF8Du1ZvYPlZlK0K5rwY+dyWKHWW8KHRffi4uK+LwSLiM&#13;&#10;S1ZeJ4zjpay03+h0tgQ9JhsvbS3z18Dnq4bHW4VSXyUanMXoNrv5gH1Ep8ExjQJnNBKcVKZyM+V5&#13;&#10;WTLOy9NxNluOk5o8HNYbsMNs44W4lCMidaXF6UWvzYZdZh0OGXJxRJ+HnRo9w06ruwI13lqU+eq5&#13;&#10;yY6Gvg6F/gb4fbVsvSsqIHWpCeXuRlS7alFnK+Nyiz6jBXu1ahzNl/OuJMqeXVAm46wyCadzBXwh&#13;&#10;5JhWif16LfptLrS7y1HlqWYQpfdRW9SADrcfR21aXNcm4ZliHd5nknI0H5Cu5OwVFW58lyvCaa0M&#13;&#10;x/UynNBLcMKgxEEqA7Da0OzyoqqgDBX+elT6W1HlbUOtqw6dzhLstDtwyJjP1skzGhmXOxCsnTbk&#13;&#10;47hRz9bBgxYjDtpMOGg1Y6+NrGOFaHGUob6gGg2+SnQV+LDDZcZ+ay5ny05opFyYcYEuouXnMIxT&#13;&#10;gccJhwWH7EYccVqxy25Bn6sQ3YU1aC5qQX1hE1r99eh2l2HAZsdhC2WnlPhOr8JFXTZO6tSssA24&#13;&#10;/egsqEajqwbNngZ0uqowYPdjv9WOwyYdjuhzcZyfn8OvQ/ZRgrpjVifD+U6PDx2FlWgua0BjWRvq&#13;&#10;yttRXdEZmPIOVJWSktSFqpJeVJb2c+asxt+GFl8depx+7LQ6cNTiwEmjCadIHdbmcD7qvEmHsw4z&#13;&#10;jrkc2OstQm9xDZpKmlFT2s55p4aSDnSVtmFncQMO+Cpx2FOEAw43DhT4sbe4Fr1lzWipaENDeQca&#13;&#10;y9rRUtyMnaWNOFhSiWMlxTheWoJD5XXYU9WG7tpeVpGaGwIqUgvZ7IYAaeQQJAWGlKTDw9mjoIJE&#13;&#10;kEQKUl/3maGq79Mfckg03cfQ10NtdgGr3UglqX/HaezsP83WO5qdA6ews+8YK0nn9uxBuUHKkEQV&#13;&#10;4Gy3s25hSOqyhGC7NZQhiax2QctdoOGObgOgFAQgejkISTRB1SkARXQbfHnE/IF69Ef3P80mDe9I&#13;&#10;GlomS0pSoLwhkEna7ogeoSYFlKQm47ZhSKrWJSB5zWTM+uy/YSLVgP/5f/LM/vJ/YdGY/8DqKV8w&#13;&#10;JIXOmQifMgOG9BhELZ+DtdPGYcWkr7nYQbBuLoTrZrOdjpQkgg/KJGUuHo2shWNYSSJ4IqWpx6nC&#13;&#10;/hIj3EnrkbNhOkMS55FWT2A1KHvtBORvnsyQlL1uDAxhM1hJqlTFos+XhzPtpawkHW8oQIUyDprw&#13;&#10;BcjeMIVfNwBKY5C1dBQSZ/2V6795mezYf2Q1iSFp1t8QOS1guaOPU71lFizRlEkKABLZ+/QhH0BJ&#13;&#10;Fz6XIcqWuBKu1LWcSSJIIkAKZpIIknTbFvAt5ZIYkqjVjkApOFT/HWi5W8CARHY7AqTyzKDVLgBJ&#13;&#10;NEGICcLRhwnCTgCSghOEpKDKFHwsCElBUKK3wdA1Ip/EoDQESA3KVUO7k1YzJNWqlnNxQ6V8Hcrl&#13;&#10;YSiWJKIiLw/9ZYFM0khIai7dg5bi3Wgt242m0h1oKNvBtwxKhf0MSgRIVPTQ7BtgUKImPJo6LzXi&#13;&#10;DQRsd94AGI0EpCAkfQpHw4UPn1jxhjNMBE2f3B8ugSB1ie7bu4cnCEgERgRJwSl2dAxN10eQFJwg&#13;&#10;JFH2iCagLAXUJFKPCJD8jgYUOhvhczXAY6/jIXgqstaj2FLNwfg2nY33S3ynysI1SRx+FW3Db+IQ&#13;&#10;/C4JxV1FFPv37yrj8Ys4Ej/IonFGEoP9onjslAi5Srk1z4uKvBL4tOXwGQJlAVTh3a/W4GguwY2A&#13;&#10;q1spM/FAGolnilg8VSbgvoLeZjQui2K5vWqXSotOrQd1xmKUmivZfkJXPpudRejVZuNCdgxuiZYF&#13;&#10;qmFTxuBZ1Od4lDoOJ6K+Qv2mv6AkchKcsTNhjp0DYzz15y+ANXwGisOnoiZkNBo2/Af2hn+Ni4kT&#13;&#10;8GvWdDzPXsJzRzQLV9Om40jEaPRu+Qb16/+Gkk3fwLNtMhwxc2COmQd71Bz4QiZhZ9oyXBCvwmXx&#13;&#10;ShwTLENv0lIUhM6CX7AZHmEsanRK9Fr12G/R4Ywxj/8gX8jPxhmTEXucZOcpRqmzFCV2P6p1BnRq&#13;&#10;1DioUeFMrhCXslNxNVfAGZjvs1NwRhLHCxJPSJNwIU+CC5pAAxQ1e3Ubzagyu+G3FcLtqIbbWT8E&#13;&#10;SoHx2KvhIeXEVQy/048KB8GnEbt1+TiVJ8IFVSIuK2PwXXYsV07TPqqeHAW6tHkYsFmxy6zncPde&#13;&#10;WSoOqkTYm5+HFoMF5cYC+E2UE/KjyuBEo1bPBQ77qOkqT8lXu9t1JpTrLCg0uuE3u1BhsqKVmrV0&#13;&#10;eZyNOpKdjpOqRJyTxeGcNAbnpXE4r0jBSUU6lzZQpTJBD9U7lzqq4HXWwu2ohY9+dm2Bl12OwC0B&#13;&#10;YqmpFPV6D1t1BvLUGFCqMJCjRZfGjnqdD6WWMhTS8wmszFXwmipQYizhHT8deiv6tBp+vd15Blbn&#13;&#10;qvVuFBkL4TOVcJapmmrGtVb067TYl5+NQzIhl48ck0pwQCHDQI6CAXQgX4kdeQr05CvRqslFPX+P&#13;&#10;nKi0+lFjcjO09BsMrCrt1moYhhqMNlb7vI4SFDpLUO7wcaaFlJntRgPadBrUGUyosLpR4iwPKCX2&#13;&#10;Ym6VIxDtNZgwYDCy6tZiMKHa5GBwLrEUopquqBsd6NJpMZCfzZbE/dlizlzRHiU6bO81aPl7u1ut&#13;&#10;5iWc23UWVmHKbV6UuotRQT+zFoJ7BwaMFvSbLGi3OFBr86DEUYRCZwWKLNUoMZayZY7sa7vMNuw0&#13;&#10;2dBp9qLeUoxiezUK3I3weJvh8jXzbYE3UFZA4/HVMdxQ41u3vRB7LQTfFj7E7jOZcMCg5yHI3G82&#13;&#10;8sfRZ7Jjh60A253FaHSWsdXOz0pSKUpsxfx5H1Zn46oyEU9Fq3jXzMuUGbww9XqOAIc1uWi1FLAS&#13;&#10;UuKvh89bgwJfDYr8tQwV9fYStNsKGZa6zRbssFqwx2rEfouB///t1eiwQ2tk0G4nZc9WgKaCGtR6&#13;&#10;6lDlrOYCiVZ3Gbo9Reh1+tFj9/KVf6pkbihqRKW/EcWF9QEwKmzldruikmb4i+gxqgZvCexPKmjh&#13;&#10;qvByTy1q3dX8uZJdbjtVT5vt2G02YY/ZgF1WPfrtRuzw2NDrcqHLXYgWfw3qi1pQXtzC5RClJU2o&#13;&#10;KapGm9ONw5Z8/KJJ5OruN+lz8T5zHl5IA415VEW932hCv82B7U4nZ496HA50Ony8FLfKW4Uyfx1/&#13;&#10;DrQDqKqwB5W+dtT66tBSUIrtLj92ODzY7XBz5XmfzYU+t48taR1OHytZXZ4S9Hgr0O2rZpipK6hH&#13;&#10;VUEdw2OjvwJt/mL0eL3oL3Bjl8uDfU4f9ruKsNNRiB3OQvR5itHlpueUodPlR6e3FA2ecv4Yqgpb&#13;&#10;UFnUguqiVv5atxVWYbu3BDsdPuy1ubDPXoDdrkJs95ahuaCS33eNr5mnwdeE1oJqdBdUYrunFH2e&#13;&#10;Iv7YCab4/TpL0OeqRq+3Fl3+arQWVqG+tAE1lS2oLWsLgBFNZQCSAgUOXagq7UFleR/KS7ejsrQH&#13;&#10;daUdaClqQpe/FgNess5VYY+3Ens8ZYHxlmPAV4YuXwWa/DWsHtHbqijrRk15L2edGota0VLYgq7C&#13;&#10;FnQXN2N7USN6yprRXdmOtop2NFa2ob66E03V3Wit6kZHeTu6y5uxvawOveWN6K4MKEitdf1oqv9Y&#13;&#10;RWIoajvItwRMNJ2th4aGFsge+QBJQ+pRMIM00mI3cvoJjrZTacPHkESAxLkkstwF5z+BpBbztqFl&#13;&#10;sgFIIrtdry1sGJKC80eQFLTTjVSPgrD0KSQFgef/GJKCDXcjQekTSCIlKTABSCI4IlAiQOowb2NI&#13;&#10;okxSvS4MFXmhbLdLXTcVsz//75j65/+BaZ/987DdbsG3f8LKSX/Fqsl/w9ZZ4+GRCRiSUjYuwZoZ&#13;&#10;ASWJ9iilrA5AEilJgiXfInnhV0idN5RJmvN1IJe04Csudmi3SDFQkMc7hvI2z0L22ikMSDnrJnOz&#13;&#10;nIKWyW4Yh/yNBEsTYY6YzUpSVXYcK0lnO8pwbW8rTjb5hiFJya83nkFJtmLsMCRtHBWApA1j/ucw&#13;&#10;KBEgUWlD3Jy/In3xKF4aS7uSCJBITSJA0m0dUpHosYh5sMQu5vrvkZA0sgI8CEk02Rtn4B9cCXPh&#13;&#10;TpwHT9L84VuCJLLaUbMdL5IdKm0ozVzExQ00QVgiZYdmuIxhKJMUBJ4WWWD+CJj+aILPI0Cqp/Y8&#13;&#10;uuVZzvMpJDVQBTgVPCiXf7DbDUFSlUaDnZVt2F7ei7ayHWgt24mWcgKjnWgp3jkCkvrQVNqHxhKy&#13;&#10;5PWhoTDQhNdSuAMt/p08VPQw3Ig3pCgNwxLPh1KHT+ePQGnYgjeUZSpz9AzPHz02cshiF1CQhiDJ&#13;&#10;3spT6mhDiZNAqQ1F9nYU2tqGoanI2YFCR+CxkcMgZQs03XlsTSMgiYYAiQ7PAaXBZ61Dka0OFdZK&#13;&#10;NJkK0aWxYUCRj70SBQ5IhDggycA+STpXHAfbx/YrFJxV6KUDc56Gr/S3WEtQba6GR1cBl6WBx2eu&#13;&#10;RrGpFLVGPzoMbuzUGLE/JxeHpFIcEQlxXCTCcWozU8hwOFuJg/mUP3GhQe9HpbmKF08WORrgczaz&#13;&#10;5aTBUcr1vMdlEfiNChGoVjvxG7xIHI2XqsU4ED0BVSFj4IyYBFP8LOhiZkIfNw+GuHnQhE2HM3ou&#13;&#10;PBHTUBI5BVVh41C78Ss0rv0MzWs/5yEoqt38NWq3jUdJ2Hj4t01GYexsFCQthT1hGYwxS2COWghX&#13;&#10;5Dx4Q6ahPGwaqrfNQEnYTJTGL4MvdQN80jjoM+JQkKtCjcnKV8V3OYuwz1mM/XY/druK0eGp4mC5&#13;&#10;31sNv7cSpS4/Gpw+rgTeaXPygWdAn4/dBg3f9mpzsdNs5HB5R74O/WYHuk0ONJkpLO9GkaMQLkcp&#13;&#10;bPZqOGx1cFnJhlbDihKXNzjK4HGVwuMu5udWmLxoNjnZirVDk41dOjl2G5XoNanRaTagTmdElT6w&#13;&#10;S6jG7ESLyYxusxkdBiMaDFaUmAtQYC2C014Cp70IBTYviswO1JiMaDIbAlXKZgfKTU54zW4UWP1w&#13;&#10;WwvhMhWgkLI0Bie/nTaDHt2GPPRpcjGQn4ud+XkY0OvQqTeg02pn61SVuZgVpAJHHTyOejiHVDL6&#13;&#10;+XU56uB01cPlbkCBqx7FtiqUW8o5r1NndaPR4ESTgQ7opaiwVvDbcZnKGR6pKp0KIIqslWzLomrw&#13;&#10;UoOdF7RW6VyoMBSg0FoMn70MPlvAslhqKUElQaHOxW+7Q2tHj9aO7XoXWyfpa1ZhsaHa6kCt3cUA&#13;&#10;UWnzoNhcAL/FDy9ZR+3F/PWrtnhQq7ez0lNt8fKBngDBXVAFX0EVg1Kp1cdQVGlxosLqRKmjEGWe&#13;&#10;cngc5SiwlaHQVoYyWzFqrD402At4aD9QscmFQqsPXlspl1oU0udPy0vpfRqsqKcdQ0YTf4/qaemp&#13;&#10;zY1qh4dfv8nuRYPVy3BQ5SrlCupSXy1KPJUot5ew/ZUUFlJKKp3FKHOVoNBdCZ+rDn5bI9sgy9w1&#13;&#10;qHSWoJ7ejtmHOns5Kpw1fLHDV9AKj6cFnoImHq+nkS1lRV4ClDr4PLUodlSiylHBFxLaHEVodpag&#13;&#10;0VWCZkchWu0+NNn9aLQXocZRghpSmN0VqPNUodxVzfXfBJAlrlLUOgpZUaPdPHezk/BGso5LBF5l&#13;&#10;LuHdVN/nirFHZ2RbFi2iJZXF66pGIX2+dPj31qHaVcUWwDpHCX/OjZ5SNLmL0eYuQYerBG2OEjTa&#13;&#10;S1DvLEVtQTmqfdWoKKhDmYsyVo0ocdRx7Tn9f6cCBtp7VONrQE1hEyoJWAobUFLUwGBUXNaJ0opu&#13;&#10;lJR38L4kqgAvJEjinUmtKClu5udS4125pwaVjirUOirR4KhAk6scTQVlqPeWoNpfguqictT4KlBZ&#13;&#10;UI1KfzPXUHMxhL8OJYU1qPGVodvtwQmHFjf1AgzmbMFLwXS8FMzE85ytuJafjsNmE8Nns68adf5a&#13;&#10;1PnKUOOh99HAIFFR2IxyfxNq/Y18eCdLWUVxO6qLm1BXVMeH+raiOnQUNzEINPjqUV/YgCpvDWr8&#13;&#10;dWgsbkBLSSM/Xktfk+I2hoYqWqLra+D32VhYjabiKrQUV6OjpAFdxc3oLGpBR2Ezmr31aC9p54xV&#13;&#10;U2FLAB7pfRc3orqkBdUlbQwU5SXtbHmrKW1FXWETOopbsL2kHdtLW9FZ1MQfU7W/ARW+JpQVBG7p&#13;&#10;olydrwlN9H6KWtBc1ITmwlr+nJr8DWj2t6C5sBONxV38uVeVNKCirBlVlQEFqaq8C1WV3Tw1dL+s&#13;&#10;PZBLKutCZVk3Ksp6GJKqSrsZdBoKW9DibUarr4UBrdFP77cVrSXtaCptZyWovroHDbX9qKroRW1l&#13;&#10;PxppKrajobSNp7GiG83V/Wiq6EdTZS+aKnvQWNmBhqo2NFa3o7mmh6eluhdt1T1or+lBa20PWmq3&#13;&#10;o7m+Hy2NuxiOaEhFam3Zg/a2feho38+3bc17eDrbDgZmCJa62o7ydLcfYzgKzFEestXxDqQRcLSD&#13;&#10;ihp6A612wQkWNxAY7abyhuDsJGXpOEPS+b17UWGUoYH2JP3/CUk0QUj6tL3uQybpEwXp/1RJCsLU&#13;&#10;EGiNLHAYCUnBZbJkt6Ppc8XyECgRJLWbtjEkkZJUnR+GBnMq0jfOYEia/heCo3/F9M//he12pCSt&#13;&#10;mPg51kz9kiHJLU2FMSMWaVuWY/3sCZg/+jOsnvw1klfNgWzzAqQtn4j0peM465O5eCw32xEkURU4&#13;&#10;VYOT3a7DoeA8kTd9CzRbaS/RTGSvncRwo1g7nosTgpCkC5kCS+QcOBKXo0Qcjk6bHKdby/DzrlYc&#13;&#10;q/egTB4DbcRCZG+aCvnKcYHyhpXj2G5HkEQV4JxJGvuPDEk0ZLMLn/rviJ72ZwgWfs1lDdaYxVw1&#13;&#10;HgQkarfjRbKhs9mOZ4lZyrY6Uo5IQfKnbxqGpGC7nT58IdvtstdPxz+MBKPgBEobFg7XfxelBwCp&#13;&#10;LGsxA1KlaDFqxWR/C2SFRkIS5ZECoBRQhEZC0qfqUvDlP4InttoNWewCE1CuRkISj2o155Easlei&#13;&#10;TrWKl8mWSLaiUBSPOoMBu6ra0VuxHe3lA2gr34XmsoDFrrloAC2lAwxHn0JSU1EfWosGeP4IkoK2&#13;&#10;OxpSlgKzG7UFu/4QlD6FpI9UJSp7GCp+IIWIIIju04wEpsAQJJGS1DUESu0oc7YzHNFtuasDpS6C&#13;&#10;IoKfVhTaWhiQSpydDEk0DEz2D4pTqT1w63O0w2tvg9/exHtICDgIktiC5axncPLb6vnfKpwNqLNW&#13;&#10;oclYgjaNHx1qNzrVVnRqzFyT3K4xo1tjQ3e+E+35LrToClBn8qLaWoQKWxlKbZUMW2Tl8zjbeMja&#13;&#10;R2+fmqtq7TVosZaj0+BHn8GPfq0Hvfk0LvRoHOjQONFq9KHeUo4KF2WoGuGz17PVxO+mYHcNXz3d&#13;&#10;azfjnDIGt8Ur8S6TlgiOwbO0Kfg5ZTpat4xHaeQMmKNnwZA0H/rkhTAmL4EleTn0MQthTVrJsGOP&#13;&#10;WwhP9FwUR05HRcRU1EZOR2XkNBRHTkNB5FS4oqbDGUtbpBdwGNAYvxym+DU85vhVHAZ0x69EUcpa&#13;&#10;lKRvQlFGCArF0XBL4+FUZaLIrEOFx4s6+gNf2Ij2olZ0+FrQ5q5hOwe3WXlq+Mq5y18Dr7cCRZ4y&#13;&#10;PpDV2ksCh1BLAVro6r0jcACuIY+9vZgP6XW2ErYVldkK+TDo91ShwFMTUJHsAUgKWu58pMC4KgKQ&#13;&#10;5CKrWTlK7BWotJey3a/BbEeTzYxGhxk1DjsqHE5WD+iQW+QqRxm1kVErmdmDMrJM2Uvgd1bC7aqC&#13;&#10;w1UOu7MUDkcR3A7Km/hQ4S7iw3yxvRBeVreKh95/BRz2UjjtpfBbA1f5K12FqHP70OQs4IWgTRYv&#13;&#10;6q1+VDr8KPeU8PumvBHBUYG7mQ/YPncTvE5SQ2vhtNfCQZDkaeTDdom7ga2ZJR46qFbzclE6SFa4&#13;&#10;a1HiruODvNNWzYtLA1ZEUqVq+GtEXxdSIIo8FayKFLoIVqr50E4HZ3qO316BEmfgMF7hqkaVtQyV&#13;&#10;phJUmUtRZimC31HMeZYCVykK3eUodlfwFLkq+eDutpfBZSthtYisYEW2EvgtRQw79DXl72EBKRl1&#13;&#10;8Hqq+Hk+exH8zkJ+26yQuGvgddexqkZAQAUF5aSg0L6dggqGGb+D3n8lf9xU4OG3VwXApaAaFe5S&#13;&#10;VLtLUeMp5wM7fY8L3BX8M1jirUCFl5Tbcv6YizxVKCyg5a+1vAC21FPPO33KfXVsTSvy0b9Xo9Bb&#13;&#10;z2pHsasdRc62gPpBNjJXBcoc5fz1p9ct9DRx7Td9H/3eFvgKmth+V+yqRZG7lr/WdJ8sZmW+Rj64&#13;&#10;1hTW86G7itSPwnoesopVFTXyAb3U24AqXwMq+f9UHQoLCHTowkMF6h1+7LJY8KM+B4/zBHgj3cy2&#13;&#10;4UHpZtzJScIJtYL3BVXbyjkPREOwRsoOwUi5v4E/X1I2KgpqA+Ov//9S9t4xcl1X1u8A73uY6Jmx&#13;&#10;YY+z4aBIQTlBgWIEs0iCOYE5dDczQbLZ7CY754CunHOurkbnHEhKJBUs2XCWbHkcx0G2LMkWFGzL&#13;&#10;62Htc0/V7Sbl+d4fG7dy3bpVTZ7fXWuvjYAjjggX9q4MYs60vH/ImRLg8XvT8LszCLl6EHb3GdUr&#13;&#10;Ko7c500LrDDym7cFWD6qO13w+fvg9ffDH+iHx9sj6XYeV7fAEqHJF8jB68/A60lJ6h2VpZCNC/ou&#13;&#10;RJ1ZhL1pBHxpBMM5BCI5BP1ZeY+Qv1+Uh4A/J/dH/Wmk3CEMOd242lqH12oPyyypPx57Eu+dXoQ3&#13;&#10;qvfiBw1logB12eMCL1z0h4NdCPuzYh0L+/oR9PXJ6xM8Uvx+/DnVf+PrQsyXlb4cprwlAgOIBgYF&#13;&#10;VgK0iQX6FLR4u5D05RB35+Q9RCHx9iDm6pJjy9eNezKIelOI+rMCPQQNSYrz8vmEqn7EXf0SiBBx&#13;&#10;E4R6EAnkEPTlBEwIJaFgHyKhIcQiI4iGhpD0D6ErNIouwoavT96TvUP8XAryjNhufz+SwWEpfoaE&#13;&#10;n+/H9+1FzDOAmHcUUf+IPC8Y6EIw3ItwtB/RyCBiYVMZljtWLEgFaACx8LDsSyQ4iER4BInAEOLe&#13;&#10;ASR8g4gFh0QligfHEA2OSoWDQwiGhhDi88IjiIe4xhlG2t+HZKAHyVAvYtEhRKIjiMcvIRGbRCo+&#13;&#10;jjQhKDGIXHIAucSwqEW5+CRyKR3tzfQ6XSrqm4BkhiQBpNwl9HQx5c4ESSZQUooSQem66jcylUDS&#13;&#10;4At5QJqtJN0MkqaNQbLTU9/E5NiLuDp1TSAp3HROghuy7Elq2YJeDpM12e2GWjflASmfbjcLkqQ/&#13;&#10;SW77e31J5iCHGyHppjUDkHbOgCQBJQOS2I+kYsAPCCSNUlFi0p1lr/QnsS9JlKSaLTInKd1yGCc3&#13;&#10;PI7Hv/AveOjz/4YHPvMxPPQF1ZNESFp81+dESVr30B1oP3kQTcf3Yd/Kudjw1ANYcNeXxW5HSKrc&#13;&#10;sQyHFtyJwwvvFEg6seguHJ1/Rx6SqCQRkiJVJbgaboX/zA4BkHPL7xEViOELFWvvE0iqWH2XpNvV&#13;&#10;brpflCSuqwhJVKG+2RPCTy/14qWsS2YnNe9bKjHdMlB2xZw8JB16/MsSAa6HyWolaYfMSvqMDJM9&#13;&#10;vOCrhpL0BBoZ0MC4b8NuJ4C07Uk071yItn1LBZCoIs2ek0R4YmgD1aTqzU+ifPVDVJIeh+3Qk3AU&#13;&#10;c5CsKtrsxGp3mJa7mUqSgNKpxYieWYzYWQUtGpQIL/mZR6WLkDyzYAYAmaFIR4KbbzMDk7bZaSVJ&#13;&#10;p9ppQEqffxqpslWiJjHAIVluzEo6+7RAEoMbko2N0pM04O9Hzj8qShIhiUpSzjdpQNMo0kEFSSnv&#13;&#10;EFKeQWQ8Q8h5RqWoJgkwuScFlvQQWqUmjSHpnJDSNjzpV7KMSJkva/C5WengB22l01CkLhOUFBwV&#13;&#10;qk8q2NmPsK0fIWvPjAp05mSeCIvKEsHJXDNuE/WpD25LH1wEqfYe+Nqz8LUrUJL0JJaAkyqmS4Va&#13;&#10;4og0McghhmB9UFLvos1eOZsfbfEh0RxAojGIeGMI4cYgfK0hgRdPWwT2FqNfxJqBrbMLDktO7H3y&#13;&#10;fh1pBDuziLZnkGhP598j0pxCuDWFaGsMkZYoAi0xeNuTcHR0wWlVNhMuzrhwobWj2+rC5eZqadR9&#13;&#10;88wKab6m5e6d0oX43rGFyO6ZD2/x0+g4thaNx9ai+fgaNB5eheaSVag/uAL1B1eh5sBK1B5chaai&#13;&#10;FbAcXALb/vlw7V8Ax4EF6Ni/AM0HFqL54Hy0lSxF65HVaCheg4bi9Wgq2YzWw1vQUrIR7Ue3oP3E&#13;&#10;NjjPH4Sv9hQCzeXwt9QgbGtDKuBDIhRBPJJGVM4qDiEWUv+pxf2D8p98wN0Dv7cXrkA3HP4crO6k&#13;&#10;6sewpxF0ZBHgmWhrTBbjgc4Iwjb2ajCxKypnpQmkBB1vR0idxbfG4LImlZ2Sx6+VC3qeuU+qxacs&#13;&#10;mENGhWXRzMW+vzMIf4dHlCy/zQmXleWGp0MpKLaOMFx2Jm8RDoKSIifQZU3BZiG4hGGzhWC1BmGx&#13;&#10;8PEBgQ1LRwBWgpEtBLs9LAt+W2dEwMpmJfQou5jdGoDT5ofH4pd94WfytAdhtXhgswXg4OeyZ2RB&#13;&#10;7XJ0S2S0y5aF25aF05KGtTMtKpLVnhHbFo8BP6+LaoQtIZ9TQh1sVCiSsNoS6LAmYLXEYLfEBZrs&#13;&#10;HTHYOgkeMVlg8/M6HSk4OOzUmVbqhjUGO21cnVG4+dxOQlVEjoW7IyzHkmBlswRlv3k8BDx4rDvD&#13;&#10;AjMsPoafm9+DyxaFx0r44uuG5TqfY+exskYFmBy2MJw241i1qe+DcETY0J+Vr0Gg45Zgwq36buPw&#13;&#10;Ul2zJAUQqW6wVyfgiApY8bfEv11+HvmM7gQ8jpgAt8sRU4Boj+b3k3+HsjD3ZGVh7/Om4XbHpYeH&#13;&#10;x4xqEOO8XRZ+V1llFTPARcML/82ReGtHr4q4ptXOnpB9Jdyq0IKMfOfSj0PVw5OU92L5vQSRJEIG&#13;&#10;wBCQCF/8bD5rTL5PAqTMGnLEkbS4MdXejtdaq/G76uN4++wOvHl8E96rO46f15/H1bp6UUr0nCLC&#13;&#10;DcvjVvsvMEPgcWZENWHx8/ucqvyuLoRcOQVBnl71d228Dh+nQSnk7ZNFO+GGx5lAxGMY8eakaAkL&#13;&#10;eLvl3wQfIcnbZ8R/96jBsp4eeP1d8AWy8PrTCAQyAjshN+16WbGV0VIW9ncJGPmD3VIBD/c/lX9t&#13;&#10;vycrkEaYSnpiGPKEcc1uxStt5fh1fRF+fXIlXj+7Dr9pPo3vtNdj1OpB0hlT+xggaHQLKHGRT+gR&#13;&#10;RcSXEyUlFUgjGiSYdCHuI/R05feLsCGw4u9HkElvBAd/DxIELG+XQBJhSgCHtj1Pj9j3+FxRg/xd&#13;&#10;CAUIe70IEvgkNa4LsQDVoi4FFr5BZWvjY/3d6vhSvTFUnGhoAPHIiMCJQIhvQFQcUXyCfM1e9fjg&#13;&#10;gIK4IOFmRBQb/tvN5ySCfUiG+pEMDCDpHxZLfzLIx/QjFlGQEo2NIsr3CA8jHhqU4vMEkgLqOPA9&#13;&#10;EuEhuY+vm4qOSSXCo7LNPy6gACkWGkMsMqogLzwsj+P7pv1DAknpUB8SkT7EY/2IRIeQjE8hFZtC&#13;&#10;Jj4hClF3cgQ9CdYYcvFxdCem1WBYzjwyQKk7zbqEngwVo8vqtuy0gJG5enOX0dd9Raq/5xn091wV&#13;&#10;WOrvZm/StQIk9T8nxf6jfA+SFG+7LluzsjRugqTJsZcwPfENAaRL09/CFNPtpq/jO5cvCyTFGw4I&#13;&#10;JOWYbmdEgBOSBqU23hgBflNA0ipTQVGaabm7uXJkVo9uUJqMIiBN2wrhDfmkO9u+mT1JBiCNWHdL&#13;&#10;DVt2CST1texQSlL1ZoGkTPNhnN0yH0988V/xwGf/BQ9+VlntHvvKJzD/js/mIWntg7ej5dg+tJ8p&#13;&#10;wt4VT2Lb4sew7IHbsOyer+DI6nmo2/s0DlA5WngnShbeJoBEJYnBDbxMJWnPk1+Bv/wAno93ipJU&#13;&#10;se5hXFzzEGo2PCIx3udX34PyNfdKul3N+nsFktiT1LZ/MQJnd2Kg4zyeT7nx2kSXQBJnJ1Vvewql&#13;&#10;T9+D04tvx5klt0lPEtPtNCQRkFjacrfrEc5J+rxAUsn8r0jog9jqqCJtfiivJtVtekxmJ3GGUvve&#13;&#10;ZdJDZS9eJ5BEWCIkiZK0dxmady5C4/YFqN74BM4//eBMSJoJR+qyo/hJUZO8RwugFDy5SGYlEZII&#13;&#10;LRqSCDFmSNLBDOY+JA1LsyFpdky4OQJcYKlseb5EQSIgnVupwhtKlyJaugjRcwqSAqVbBJKoJKng&#13;&#10;hj6jJ2lcICnr03Y72u/GlORsQFLaXYCkLvfITSFJ1CQTKOmi7Y5gxNI2PA1KGoRuVn8PkmbCkQIk&#13;&#10;wlHIMiCAFLH35eEobOuVbdDSDZ8lp+ojIClf7TlRnghIrs5+6WWiukRQYnSy1wQvjN/l4pqKj68l&#13;&#10;CX9rSoCGqpD0GLSzuChXEONvjiPQnJTAB3meVQEXrXxUp3jW32bJwN5J9Sol8OXuyMkZZipjIWuf&#13;&#10;sg8S4CyDcHYOiOLl7MwJ1LkdA7DZeuF2K5jg2eKgN4OYK4YeiwNXmivx6vnd+P2pFXi76FG8deRx&#13;&#10;/KpsDb5ZsROjlSXINZYh3lYBf/MZ+BuPwXJuF1qOb0TzkY1oP70LtoqDcFQWw3HxAKynNqKtaBla&#13;&#10;9y1A8/4FaNy/BHUHVRGurKW74K8/jlhrmfzj7K08Dtu5IljKiuCpP4uUrw3dcR9yqRhy6RS60znE&#13;&#10;Y2mk032IpQYQTo4glBxHMD6BQHQMgdCInCnmZ3N5emD39cDm74bN3wW7NytnjX3ubmVBcqj+MVdH&#13;&#10;Uo4D44C50OeCnYtWKlEspzUiC34u9iXZTiKx1eKcKgCLi20uwAlLXPTyNbg4VfdH4XaFpJzOIFzO&#13;&#10;oKgpfF2HnRaolECOgE8HF/IpUXUISnwPUYmsSgWxWeOwdiYERiz2hKgiNodSYwQ0bAn1uI6wQIfF&#13;&#10;FoLFEYaDi3ECijUpi1yLLSzFxzvtVJCycNgy8t68n785QpKdvzne7siIKqEVFtk3qhSWhGp8Z0iA&#13;&#10;NSWA1NYZk2G7dqasGfvFx/OYcz8JKFZbClYef0dKfX6BJCpyUQVTjqRSfSwK/AiLLH4OFsGQvS20&#13;&#10;bSlQiMki3muPSolKZFeN+fxOCSW0XjqsAThshEQDKC0h43uLqKKlTT47/9bi8hlk36h02dTrETQI&#13;&#10;HLR7UYXldYKEzxGD1xUVqxU/BwGa90uKGiHJkZDP5XWm4HOr8ABaswgqeTXJlYbP3SWLbfa2cMHP&#13;&#10;z8n9V4lsGaX08Vi6ulSvkSMtaXYKtlMI2LoQdPbA7+pRQQUEFJtRnJvkUPYy1aeUgMedlPcSq5lh&#13;&#10;N9P7SeVH2aNScmKBJ1UI1LTx8XUTdj+mHE780N2B1611eKu5DG83leF/Wi7i2y31GGvpRJc9KNDl&#13;&#10;cafhdSbkdVVwgvrdEIRYtKtROQl4e+F1d4sNTmYaObMCSFRWwr4B2QogUcnw9CHi6Ze/X+67x5eG&#13;&#10;x5cS4BMAk/1XChZfh69NxYf/Boi9jpDEgbIsnwIfKkk+HxWrlOw3+4EihnUv5MsKjBFEqBqJsuQh&#13;&#10;JHXJ87kPvCxg4UlJhPSE041v2VvxC2cNftt2Gr+3luO1zjq8aLOg3xlAxBlXih3h2KeUKsKEqC6E&#13;&#10;JAIQXy+QQzRIeFFgI3DjUT1BVJhUj06/nDTiMRLFiIoN4c6VNR7XI48LerqNUsqSvB8BKDgoqlAo&#13;&#10;mEM03IVwICmgROCJBqjK8Ph1GXY3pdxIGbY7qkN8bwV5Co4ITyyBJSpktDz6ugXGIoEhRIPD8tqE&#13;&#10;QgJXPNyLZGQYqdAI0kF1MjYd6Ucy2o94hGrVqIAV1aEUrXBUighJxvvxMxAuCUfqpNmAUpFCCqxY&#13;&#10;tNXxPRKhccRCEwqSQlTB1H7yvTOhMUMNG0U6MqieExtCMjGKdHwamdg00rFRZBIjUl2xMXTFJqR6&#13;&#10;ElfQnXpGQEkGxiYnkEtNoidzBb1MrTMgaTYo3QhIqgZ6r6nquS5bDUhmSFJ1XWqo/5oBSgV1SWrk&#13;&#10;JQltmBp9CVPjL6v476mXb4CkWP1+ZBq3CCT1NK83QdJGDDRv+LuQNBOYCsENZtvd/wZJeVAygZFZ&#13;&#10;dTJDkrmnicl2jABXoQ178pBEOGINdRKQtgskZWo3I16llKRUYzHObVuIuV/+GB741D/jsS99Eo9+&#13;&#10;mfVxzL31v7D0ni+I3Y5KUn3xTljLjuDwhiUCSUvuuwXL7/0qDj/9FGp2FyBJ2+0Y2HB8nrrMQId9&#13;&#10;T31NIOmltB2xiv2iwJStuFfUn7Kn7xVIurj+AVxcf5/Y7RjeQGghJGkliXa7n0z34Nu9fiSqilG/&#13;&#10;a6HY7WjZY08SY8SPLVA9SVpJWnfnx7Dmjn8TUCIg7X70c9j10KdQ9NSXcGHd/Wjc8aQoVhqSFChR&#13;&#10;UXocDdvmo2XXYknjsxxcLTOSWNpux/sISBqSDCXpUVgPPgbbocdhL3pClCNCkePIU7AfViqS99gC&#13;&#10;+E8sQuDkYlGRwqeXIHqWEdxKxSGkaJVHQ5JOp5sNSTMGy3JO0qxku/xspXxgA9PzFByJmlS6QsFR&#13;&#10;6QrEzy7PR4GbISlUtkPsdqmmJkxFe8Vul+9J8huQ5BsTaNKQJIqSb1gAiUDV7R0TSCIgdXsn0O2Z&#13;&#10;mgFJWlFiTDiLA2jjNsJRoQhOUSsVJUISYYhQRHvdjaXVIm5nX1fVny8CEgFCIMnai5ClC0FLF0LW&#13;&#10;HMK2brlMQPJbu/MVsPXkL2t4EoDqUIqThiSBNMJZO3udDFBqS4myxEGOYsNrTwn4+NuVqkRA8raE&#13;&#10;EWqLSdO8vyOGcHsS4fY0Am1peS7terQuceux8Ox2WnpDHOw9sKRl7gl9+bQEcj98lkEE7INqv6wD&#13;&#10;sNtHpFz2QThtA3BYBmC1DcDq7Ifb2y+LBJ6F5X9qcXdS0pi+bmvHbzvL8UblTrxeuhpv1OzED1uO&#13;&#10;4/mOSozaOzEQ8GMgHERvmPMqmuCuOYHWkzvQfHwbfLUnkLFXoS/chKT1HOzntqL50CJ0HloES9Fi&#13;&#10;NO1fhLo9C9FatBLWE1sQrjuBPl8zhqM2ZF1NcFWdRMOpfei8cAwxVwv6u+Po6ckhkcmhq2cU3b1T&#13;&#10;iKeHEMuMIpgaQSAzjmBmEsHUGPyJEXgjg3AH+uEPDsPrH4TD2weHvxfuUD+8gR5ZgHKRxkGwXLRx&#13;&#10;4cRFIxdMBBCqDA5HRBbSLPauyKLclpD7ZREt9jCqN2E5y8+S5zhUD5TbGZOz81xked0Jue5xMZY5&#13;&#10;KKoOi5Yxp13BjxRtetaQwI8oNracUgU6I3CxP6YzpBb2tPt1ppXS1FmACAE7R1IWt3LZEoaXi35n&#13;&#10;FHbun8AF4YaqjoIR+SwdhIGUAUNpZUNzGbYsC+1zhHSlPEhZk+p23iZqUyoPFnwNqzUrC2jCHo+R&#13;&#10;gk2qTMquJ+oNoalTvb45ipkgoqGEC35+F/kyIImfTWCG3wt7h2iPs0clEICgzz4X3sdjarHxMycN&#13;&#10;EGWqGo+1Fw67X57D9+LzqU7l4ZbKl0XBkMvOhXwSDlcSdgPmCIQSJU0osvExClgEYvg9eyJw++LS&#13;&#10;/yKLfFtGQaRhL1O/t4yoRvJ+BCBnXClKjphSkpxpUXAUTCgFSmCG1w3ok+hqR1reg7DBx/B1+LyQ&#13;&#10;k5CkTga4POo+wokCMA5QNex6Tr6Huk/UVUaFMzKc+20U952vyXQ47jN7Fx3WXthsyqJG+2Haase0&#13;&#10;tRXPt6mkta83luPZpmoMtzaLzTPkCMDnS8DtTQpU0E7H74nvK4qQW72v39WNoFdZzAgG/FvlPlOp&#13;&#10;UeEAPWL5oqpEoCCsCDS5BkQ1Y6KcwE0oLcEJBFFCoYo/V7DKzyb/BnjUlnCkFSoBBiopPlrmeOIo&#13;&#10;LRZE7jMr4iWYqdk8BAxRqTz8TEkE/FSguuR7JzzxcbTD8cRTtzOICZsdVzqacanuAq7UVeFqhwXj&#13;&#10;dp/0AwW8CQGtkC+DUCCNoD8lv2XCS9A/AJ9vECENKYEhuRzyqS3tddzPWCCDeDArgQYKUIZEIfM6&#13;&#10;1HEVgCGsEJAIdFS8qMi5uuWzCyj5+5Tyw62AUBpBX1zsf/w/QopqUyArx0nUIKpfkipHGOtBwtOL&#13;&#10;NF/Dq6BNVCbeH+gXqKHSJCBCKON8I7HbKTUoFu5HONqDSKwXkRhVqSGBlWxwSPp+pPeHylNwDMnI&#13;&#10;GDKRMWQjvH9AQImvEY6MIBgeli2hh2qQABJhiepWeFggKB5Rr084igbHBdSoPBHEUuE+gS9CUjY8&#13;&#10;iUx4Eumwes9UdByZ+CS6E1NiqZMQhvQE0slJpJNTyKQuyxDYrtQVpSSlLwkcsRdJgChzZYa6VICk&#13;&#10;KaneHK12l/JVgKRnMdh3FYN911X1P4fBAcKSgqGPKg1JeTVpWCXbEZKoJrEfaWqSl1/MQ1KkuSwP&#13;&#10;SV1NmwSSaLeTGUmtm/KQdLMIcLOKpEIcCuqRGZJ0tLe5ZsPSzSFJhUKY7XZ5QOL9lj1SuhdpzL4X&#13;&#10;o7Y9AkcsrST1NytIStZsQ6JmJ1J1h1CxfTHmf+U/BJIe/vx/qvrif+Dxr35CIIlK0qoHbkXFvk3o&#13;&#10;LC3Bia0rxW638O6vYMldX8K+xQ+jcscK7Jt7K4rm3SbhDQW73W0S3KDT7TqObsbLGQei5QdkCOuF&#13;&#10;1ZxxdC9KV94tgETLXfmau1Gx6g5cePpOscFZDi6D99Q25JpO43rCie8PJfBi2oFIxQFRksrXMd3u&#13;&#10;XokAFyVpobLbcZishiTdm7Tzgf/Cvkc/j72PfkbsdlSuCEXsfSIoNW55TKphCy14T6Jpx0K07Vkq&#13;&#10;QRNUkwhI7Elij7j14CqBJIJU4/b5qN74uCT2CSRZDj4CgaVDjypQOvykANLNIIkqEougFDmzFNGz&#13;&#10;S0yQpMBG+pPOEYyW32C3Mw+NNUOSGZS0kqTsdgqUWHyPlAFJ3BKS+P603EnSXfkqhEoVJLnOHEC2&#13;&#10;tRWXEwMYjYygP6R6krqD0wJKYrcLTIiCRFBiZXmZgBQYQ4+PPUm03ClI0koSwcgMSWnXeH6mEkHJ&#13;&#10;DEnmyoOSqET9shU1yNiGpP+IADQTngpgNSCVhyVLryhGZkgiIGlI0mDECtp7pcygpFUlsefZeuCz&#13;&#10;qphwgTTuS0cPAu1dAjiBzqwoRgFLRpQlFm/3UVHqSEhDu681gkA7IUlVoCOJYGcGAQErBUJcpBKQ&#13;&#10;VHJeWgCJC1TeLq9pyYpC5LEOwm8dQtAxBK9tQMDIxrINw2EfkhJocgzB4uiBx9cHn4f/afars3mu&#13;&#10;NLosflx3efATewv+p/UcXu8sw4/by3C9tQpjDhsGw0n0xroxkOrFUJqzIezwNpahrfQAmk7tQrDt&#13;&#10;PLLeZgwnbch6a+C+sActJSvRXrwUbYcWo37vIuk/ajm0CrZTOxBrKsNAyILRpB89ATbgV6C57DA6&#13;&#10;as4iHrAh151Grn8I2cEJdA1eQab3MlI9V5Dqewbhrmn4MxPwpcfhSQzDFRuEOzIgQOQOEJYG4fT1&#13;&#10;w+UfgCfYD4+fZ4/TarHIM808Y04Lk4MJVxm1gHdEYLcHZZaL3ebLKxZUAUR1oc3MmTICIRQg6XK5&#13;&#10;YvC6CUhx+L0JKUISU7x4WRZDLqZVRZTi4InLc1gEJlqrqAx1cqEuASApsWwRdqg0cNFOxYcApRff&#13;&#10;AkVGT4/YrbiQtsfkOX6qWM6YAXnccvGvrJXsm+PikdYsUYwI3vakQBKVKaVMpAR+CpUUQFCgpAaV&#13;&#10;Kluaul+BVpekqwlk2JRNTaBS2wdtShXhPgg88Ng7lApCOFIKHC1pVNTC8n0IhNoiSskhVPFzGqoN&#13;&#10;4YOvx9clTBEUqIxw/2mvVGoJYTUp3wMBye3kPtE6x9sUxIrax+NFBcWVlt+DQIShsLi97FPJKNWD&#13;&#10;sEQbHo+/s0ssg6JoeRICSE5PVHrhCFZ8HT5HggOoIDlzalHqzuYVFac7Jd+N/m2J7c6ulBzuC3+n&#13;&#10;uvj55DhRHePvgXHfBEEXP2tC9i0okKQgQEGSeh1Cg9jKtIpCS5sBZYSkoD0nUEHLpVIX2c+kIrL5&#13;&#10;GPmuOJjWMQi7nXbWPrHmBW0e5KwWDHa2Yri1ESPtrejt6ESXw42kJ4yQN4JgMC2gxF6dkCsuCg3B&#13;&#10;gItpLtB5XFgakrj4F8hxK2AQ5YQLcd1/ZPTeBD1Uwwk5vcryxt4j2uW4pTJDdcqAIP0eWqkz369h&#13;&#10;gTAhQQTsM/IxLEDBkqhFtCBqC5+HKk2X9PJQbfEHs/CyaMcLdAv8Uf2hAseAhZwriF67BwNWF4Yd&#13;&#10;XgzaguhxJxD3E4wIXxkFIwGj58mbUQDkH5CSAAKBJJXaFvSNSDABYYXPjQVSMyCJ8Bj0DsrxVDBl&#13;&#10;AI3Y3rrzdjl+foEod3fehiffiS+DgDcGP/8to/3S26OsyrKPXQKJYu2T70r1T/F7ibv7kAkoZUci&#13;&#10;tNk/RViSviQFv9IrZChQ2l6XYvhCpBehSDeC0R6Eov1irSOsEIK6wn3IRPqQDlNhGp0BSQxT4OMI&#13;&#10;OewXIiCx+H8aoYpFUBIIitEO2I9ErB+J6CASEUKSsgcmIgPIxPqRjbO3aFQUoWxkSoqqUTYxhWz8&#13;&#10;ktpGx0VFSifGkE6NI5maQiIxjWSSvUbPIJu8jK7UJYEk2uwIQwQl3pZNzuxVMkPSjaCkFCUzJImS&#13;&#10;NHhdqgBDz31EFXqVWLTcmSFJku3GX8TE2HMCSd+9cgXRlgpE6/Yh3bDVgKSNEtrAGUkj7Vvydjut&#13;&#10;IhWGyipIGm3jfVtuCkkaZghAfw+Qpq378pA0A4IMSJptt8vDlHWvKsdBox9pr9jsBjt2CCQRmCTA&#13;&#10;oW03cvW03O1Cun6PQNKFHUuw8GsfxwP/9U946NMfE0h64mufwlO3fVrmJK184Gt4+qFbUbF/oyhJ&#13;&#10;pbvXCSQtf/B2sdvtXfQIGvavw8H5d6B44R1itzsy/w6UzL0VxU+oy0eX3InixXeitWQDvpVzI119&#13;&#10;GK27l+H8SipA90pRSWLRblexag4uPH0XmrY/ho79S+A6vlkg6bmUQ+YkUUnK1B0VJaly/aOoXKvC&#13;&#10;G6hMnVkyR5L1ttz9cQElQtKGOz4mw2X3MNnu0c/nlSQNSYQxDq9lT1T1+gdRu/HRGXY7qkiOEhXY&#13;&#10;IKB0eB3sRavzkNSwbZ5K61vzEP6BYGQ99LAAkuXgQ7J1Hn4criNz4T76lACT/+RCsdnRbhc6RTha&#13;&#10;hujpZQIpAi7nlyFdThucGvwqQ2INBYnAo7cagG7oTzJZ7czhDqqW5uPAxX53VgFT6sxSFRxBFenc&#13;&#10;UgGkZPlqhMvWIFC2Fb5zh2WS+aV4v0BSX3BEwht6AtNSvf4p5Pzjhro0jiyVJaN4OyGJapJZSdKg&#13;&#10;JLHgs4IcEvaxfFFR0qUUpmGpmH0YMesQItZ+RC2DCFv6ZMvrkc4BuR62DCBi5W28n7fNrj6EOnul&#13;&#10;gh05w15HSCIc3ViFXqU+ASsd8MDrcpsBTwFrn0CTfkyosxtha04gRxV7hTICSiqNSQGSvz0Bb2sM&#13;&#10;vra4gJFYd9jf0pnIA5WGIsIQe0S45XWezWVfgtuakx4FD/uoLArY/LYB+Ky98NioJPWJeiQqkmMY&#13;&#10;LucInM4xOF0jcLl64eaCycdG5kF4vQPyn2XKnsKQPYJnOp241toh6UtX2jsw4fBjIJBEKqSShdKJ&#13;&#10;PgxketATZiJZFZrLilFzZh9c7RVI+NswmHKhN9wGX3UJmo+sR+vhp9FUtBzVB5ag5uBy1BetheXM&#13;&#10;HsTaKjEYcWEsE0VXkFHQNWipLENHYyUS0QD6hgaRGxpFdmgauZFnke6/gnT/s0j0PYto9zMIZi7D&#13;&#10;l5yCNzEOb2IUvtgIPNFBA5T64PKr8gXZrN0rC10uoLk4FWuR2+iLIDTxjD5nv1D1IbQ4aKdTfSNq&#13;&#10;YRpX4JC30akFv7ZyiYLEhSoXjr6kQBEXGbRfsWTB4YnL63PBzuLiWpWyjmkgE8ggjFBVoeJg09Yv&#13;&#10;9vSoxbHY59jfI8343Dd1ncXemfz+zXqcCgFQi1+xbxkqj9jp2CfkUoDBhTvBUNnvFFxx8U5QETCS&#13;&#10;vpasst0ZqooumUVDGMvvkzpuqh+J6okCGfku+PkNMJK+H1tErGs89vLZjXAHffzFXic2O/X5ZD8d&#13;&#10;qRmle47kWBiqhfQTOQgihcv5Mmxvurjvum+IW60EEVwErgw7moap/HM9qvT3KL8VbbEzemxkYcq+&#13;&#10;G29O+mIcBC2xIqrjJRBL65yGJNrhqAYJcFMpU9ZJfUzkuDiTBoSp9+BWlBWCklNZ+ATYPIQPpTLx&#13;&#10;711b3QgPYsOzZ2d8p/kS+6GCY/Yy2jrUb0bAzBNFzB1E2u1Dl92LDBUSV0SS05iwxgAGmfPjpn3N&#13;&#10;OFngScsiXakaPB5G0Q5rOk68XwGLCixgcYHPkAVGeVMRIkzoQAC+hoKgnEAUHyvKkFdby2hD6y+8&#13;&#10;FtUaD4FBQYNAANUiw8YmsOLPSI8SYUYPLSUASIhCsEsBYCAj/UxKRWIPVbf0UgmwujLy2ePuuATN&#13;&#10;sJhWx34ieV9jPwkfVKSkn8qveipF9ZI+tbTa54CCJtU3ROWLPUzsU1Il4CG9OMMShc3PWlDnlPoj&#13;&#10;trpAj7ym7oGToay0EcrxZr8XLYQJAUT+e6Z+g0odF3j09ClA9faK9VAsetwn4/hSkcrb+AJUu7rk&#13;&#10;O6KyQ4Dj4xm+IP1E7D8K9UvfUTikLI/BkApnoMUtGxlClgBDSIr0C8wI8ESGBZpYYoUj9ESHRSHi&#13;&#10;Vj+Gr8vi87SdLxbqUbY+ptnRQhdVdr5UTBXDGNLxYQVCMQKRKqpI2cSk9CKlE4VKcStK0nQehLKM&#13;&#10;+U4Vwhp4mda7GwGJVrv/HZJUKdsdVSRRkm4CS6NDz99Q+vax4ReUgjTydbHbEZCmJl/E5ekX8Nzl&#13;&#10;50RJirVeQKKhGF3Nu9DVxOCGTWK1IygRkghA2mpXUJJU3DdhyKws6ZlJhfqIpLubQNLs3qT8Yw27&#13;&#10;nbm07U5UpM7daqis9CXtlwjwEc5I6tgt6XYs2u0ISem6HXklqXI3Iek/8MB//b94+DP/JlHgj33l&#13;&#10;U3jylv/C4ru/hDWP3iGgVL5vHSznD+P07jXYueRRLL33a1hw+xewZ+HDaCnZjP1P3YGSRaoniWAk&#13;&#10;oPTUbSiee6tY8I4uvRsNe1fghUQHsrXH0bJzOS48/RAurnlA5iPpOUkquIF2u3vFAseWBfepzcg2&#13;&#10;n8S1hAU/mkji5S43EpWH0bxrKS6ue0TCH84tnYOyZffgFPuiHv8Kdtz7KWy+89+x8c6PYdMd/45t&#13;&#10;934S2+/7JA7M/SJ2P/xfKJ73ZZxbfW9+RhIjwGs2P4TqTQ/KbYz/btrF4IZloiQRkqyH10hpu13H&#13;&#10;vuWiNjVtm2ck9T2gIalQtqLHBJIIR44SpSoRkqgeqdCGJQifXorIqaUCSapHSIGSwJJJIdKgY56L&#13;&#10;NBOAbgSkvJJkXC6k5Sl1KlO6XIGSAUlUkhgBnqx4GokL6wSSfKWb4S4tRq6zA5fjgxiLjmIwNIb+&#13;&#10;4AR6g5fQG7yCvsA0uv1T6AlOCigJMJlKAdKNwQ0EJDMkSYiDCZDMoERAmllDiNsGpWLWgXxFLYQm&#13;&#10;ghIhaWaFqC4JFOmtuZRyRJuduSdpdoiDgiUFRbpo1ePj85BkqEx8LJ9DdYqQRAWJcFSolMAQG7lZ&#13;&#10;6jIbqhUgMTVMIMkoFSVOKxMXsqqRXiCpMytFQOJZXcKQ28r+ox74bX354m1Stn7pQfI4RgSSXK5x&#13;&#10;eNxj8LpV4zItd27vIFyeAfg8/Yh5+iUSddCdwbAzgRFnDEPuJPqCPejif0LJCcSS40hlRtCbG0Rv&#13;&#10;IoZAZwOaKw6jtvQg7K0XkQh0YiDtR1/YAk/1MTQd3Yjmo2ulB6mmaBmqi1agrmgdOs8dQqyjFkMx&#13;&#10;P8YySaQDPljqa9FQcR7WtiYkk3H0j4yjZ/QSsqNXkB56FqnBq0gPXke67zpiPc8i3PUMAqkr8Kem&#13;&#10;EUhPIZSaEOudJ9wHd6gXnuAAfIEBSbMSSPJ1iyogVjv2MMj8FKo+XOhywRkUOGKqGEv6WAy7lwIM&#13;&#10;1etAexdL4oVdatHO0pAkC0EDknTloUneT4GZLLxNixBdeYXIgDN9WV8XAOFiXSxYaivKh6ggha2+&#13;&#10;PPu6WtyrfhbV08IFr5ql43Rl8qAk/UPsCaIFzVjAE64UpBUgiVu+nh7WqeFBYMOAIw0eVLb0rBzd&#13;&#10;kyPHjjBi9BTxMiFIYNQASf0a8jkMuBEIpCXOCIHIl6HMiJpl52spEMt/BhMwCTTNgiSlPGmbmvqe&#13;&#10;dZO++u5V4ICokjyexnPy35+GX/09EZRos6N6w+ACfgY3n9etQjPkGKrfFN9HHu/iY6kIZVSgghGq&#13;&#10;IPtrfJeF71cNSs0PTBUAVhAnahBteXZ+P2qwLAFEqQgKkvJDVvXvQaBWlXzXRp+W9PBRKaSSye+b&#13;&#10;SpsniaA7jrA7JvHc7LERIDJCD5gKF3VkRKkOcqEti22mzyk1R31GtQ/ajsj91wt4c0KdSqnLwOfv&#13;&#10;EVDiZcIFAYGLcqoZVJUIgRp88qoSQYmARIseoYRg4O0xFCj2FCkgElXnBkhKKVCSPiiqLQqmeBsB&#13;&#10;yRvMSC8TgUwe4+6W4a+EJAE++RwqQZDgoT5TNwLswaIiFuiW9DYNSRICoYMgaDek5c/PHiEDRgz4&#13;&#10;k/czgI9FEMmHPjAdz1NQcLQ9joDE19K/Z+6XhDH41GdicR/F/mcoXDwGchwMlYufj6EZAlXSo6Vg&#13;&#10;T3q+CGWi8CklSZLw+Bx/HxKBYbmfj+V8Ix26oCFJep6CPQiH1Pwjgg37gTJhZYNLRHoRD/fI7fnQ&#13;&#10;BrHJGZDE2w0gYhGA1G29ErzAni4CkoYk3qYAiVtVCpQGCqBkgiXCkRTtdYQjptsZoMTbZpcZjKQ3&#13;&#10;6e9AUnd28iagdHNIGui/mgclbbsr9CHNVpMISNelxoafw/jI85gYflEsdpPjz2Nq6gVcISRduSZK&#13;&#10;Ury1UkFS0x7kmreir1UBEkurRGZAEihq24nx9l0CP+YepcJQWQ1MNybbSRlq0uyepLzaNCsJr6Ak&#13;&#10;6SpAku5LYuk5SYQkASVjXlJP0w501W1HqnY7krW7kG08jLoDK7Hktk/g/k/9Hzz2hX/HI1/4D+lL&#13;&#10;mnvrp7Fwzhew6qFbJQr8zK5VsFaU4Nz+Ddi+6GGseugOLLnjSwJJrSXbBJK0knR43u0CSdyyqCQd&#13;&#10;XnwHqnYswPPxdoGk5h3LULHqQVxYdZ8Mgj2/6k5cWH2vgNLF1Xejct29qN/ysECS6+QmpBqO4Vqi&#13;&#10;Ez8cTwgkxS+WoGnnErG4nV9+N8qW3YXzy+/FmUVzFCTd/XFsvONfsPH2f8PG2z+Grfd8Apvv+g/s&#13;&#10;f/ILAkkHn/wCTq+YIwNjCUhMudOQVLuNkPQEGncukHQ7AtFHQRL7kWZC0sHH8j1Jui+JcMTABtmW&#13;&#10;PAHfCRXWQEhiid3u5GLEzigLXOIcU+5USRjD+ZnWOd2TNFtFMlvsZgOUGZJmgNIsSGJ4BO1+hKR4&#13;&#10;xWqEzq2G58xGuM4WocdqwaXYgEDSUGQUA+EJ9IUuCyT1By8JILHEhheYkJLrvDwbkhgH7h4zQdIE&#13;&#10;sh7a7gp2O25nlgKj2RW39+crZuubUVFrLyKWnnyFO4zrnX0zb9dlWOwKNROUBHhMwQ4shj3oUpCU&#13;&#10;y5dSpQo9TozYZgWtrLRJRTIgycLm75Tcx/lELIKSavaeaXOS6F9HDh5aYQxgoiWGdievvUdAiUWL&#13;&#10;HfuRtN2O5bEPwOMcLECScwxu1yi89PF7+uH1DsHtGYbbMwqvdwQhP9N+VByrTBAP9an/nKLDiMXH&#13;&#10;EE1eRjR9CcmecXQPDKM7l0LY3YaWi8dRX1YCe8MFJP1WDKWC6As5pF+p4chGNB1eh8bDq1F7aBlq&#13;&#10;DhGW1qO9tBixziYMxkMYzaSR8vlgaahHc3UlPA4rcrkc+sYm0Tv+LLrGryE1dA2ZkReRGXoBqd5r&#13;&#10;iOeeQTh9GaHUJQST0wgkJhBIjCGQHIUvOgB/dED86YHQEAJBglKvKmnOZpJVDm5vSoZKspeBCoD0&#13;&#10;70hkeERZ4bg4NxQesXLphamx0JPeBT8brtUCTjdef1RxoStpYiY4utkCfTZcmIFDFt7GItz8HHOZ&#13;&#10;b5NeGNq9xFqmPoNaFKvGeC6E5bVN6g5Bg4oMe6SkV0uCGlRPjH6O7ouh0qQW4+q1Z8CMWBMNi53x&#13;&#10;/lqdIZRSHZFFcx42bwQWHS5AO6J+zgzI0SrPLOAsgJEBSXnVTj1P3m/Wd/D3jp/Mz8lDUqHM+6wV&#13;&#10;H+6rlAY8Ap+hKAlkexiWwAAHpfAocFOKI8/i6+9IA4T6rRnpc/IbUpXfPwKboYpqINaApr8nUeE0&#13;&#10;wOZBUalWovgJVBrJhSbFzPwYDZn8N0pZAhVIMtSB1jKGHBAu8koQAxfcvbKolsGjBCWXAZz6RMFN&#13;&#10;9l1CI9wECrV4zwOS8RyJg9aLdwKExwAbZw8Cjm6xDSo40cfMUK5oYZNSgKFA6kZIUoCnepFEFfbH&#13;&#10;EfAlDYhQPUd8bB6QgllRkjQkMSxBD1pVlVFx3R4V2y3Pl30w9kUgJGV8x9xX7pcRsEAVxoj/VtHg&#13;&#10;tNgp8JDeJemTYnQ4i1CilDUV962scLrXSKK4jf0XNY8x7wJJBcufRJAHVBS5vqxT9fgYOd48Nsbx&#13;&#10;CfmNfioeG6pHBDP2urq0upVT841CygrIz8zjzesEJEZ+M2I7EWSoRLeoSSwmlxJiqB6x+P8QASka&#13;&#10;7s6rQ1SGWAQhDUnqNgVBhB2+hoYh89Z8u4ajdJxwpAFpMB/KkImPzawk4WhsRn3UbbofyVzm29Rs&#13;&#10;pMl8aUhSoHRzSFLWu0Lp+809SgqcnsXI4LU8JGlQ4vBYMyRdnnoe1y9fFSUp0VYlkJRt3C1Kkoak&#13;&#10;vmZGf28WSNI2u3xwQ9tOVfnI70LS3c0gydxnJI9v35UHJapIWknK2/FmJNsx9nsXLtl350tb8vT9&#13;&#10;Gpa0skRQMitKw+370NO4SyApzuCGuiI0HHpaIOm+T/4/ePTzHxNIYgy4KElzvigqEofKnti2DJby&#13;&#10;YpQd2IitCx7EmkfvwtI7v4xd8x9E2+HtODDvThQtuB3FC24VBYlwxK2oSQtuxYGnvooLW5/C11MW&#13;&#10;9DadQfueVaha+yiq1z4kcHRx7T24uOY+uSxK0vr70LiNwQ0L4TyxEfHaw3gm2oZXRmN5JYl9TeWr&#13;&#10;HxRAYp1bejdOL7wTxY9/CTvv+QQ23fmv2HSHUpIISVvv+bgoSXse+bRA0slld6Bm6+OiHJkhSZSk&#13;&#10;bY/PhKTDa6WYbsdiBHjn/hUquGHLPFSve0x6rIxhsk8Ys5LmShGQ8gEOxU/Cc2xeHpA0JEVOGYBy&#13;&#10;lgNlF0uZIUkDEOEoV875SYUQh9l2OzNQzYYkwpEuMyRp251EkBPUylchXqZ6kghJnrPF6HfYMR1V&#13;&#10;djsNSUpJuoS+wCR6Q0pJ0pCUhyZentWTxDIPlyUgsQhLGfeYwBIH0Ba2hKYRJB3DN4UjVsIxYGz7&#13;&#10;jMu9Bjj1GND00Vv2IkVs3YjYC6DEy+a0OzMc8XYzIEUdTMbrQcjBnqVuowhUOYRsRgiEPYewtSsP&#13;&#10;SJyzoSFJR/Ga4SgPSTaVnJWP6dVnbA1IMhcDF7xsznb0Cij57IPwO1Q/EouXeRv7B/yuUfjco6Ig&#13;&#10;qVKQFGBDsH8UQd8Y/L4JBANTCAQnEAiNIRwdRyg+inBiLF8RqkipK4h3XUKqfxJdg8Po6+f0cxta&#13;&#10;K0+hqfQIbNXnkfU5MZqIoC/kgrv6FOqObkbjkXVoKFmJ+oPLUHfoadQc2iiQFLewfymG0UwGcbdb&#13;&#10;IKmjoQ7RgBeDg4MYGp9G38RV5MauIT18Hd1jLwskpXufRSKngC2aviIVSk0hyKS7xCiC8SGpUHRY&#13;&#10;gZIBSTwDnY/vDTH2NyOJWIz9ZSqW05uQsrE3SUIPlOJBQCo0zxcWzx8FSfrMKxcH+gzsbEi6WZnn&#13;&#10;vGjIECVBzrgb6sxNAEk/Vy+czQt8fbuGFFmwG6qRWjwn8pZBbV9j2exJ2OxpKVrxRG0SSFILb6pa&#13;&#10;XHDTBsjb9FZb//T+aUjS+6QgpaC6yewb9s1oQDGVBiRtY1M9X2pxLmECWrkz7EHcit1RbEIqmMAM&#13;&#10;XPnjogFnFlzm92HWsc3fp+HK2JohST3GACWvsc/GMdclz+G+BlKqd0aUggwCLjUXidY19q+pxDkC&#13;&#10;Ureyoel4bq9eSBcgSd5b9xwZJel4s2CJ391se6CGnP+b0o+Xz8w0QZntxCh4Xk5K35ICI9r52Iel&#13;&#10;lAWxenHxzGZ+T04AJD/vaFZpWNLKi1Y49N+Y/vtRsKIUD/kNOPh7YJpdF7xWKmlGhLgMklU2MXl9&#13;&#10;r1Jq5PW0mkPFxkdVxwAkv1JuOCeKoQxhbxxBXxTBQCL/vqp/KItgkHHgLPYiqWhsHTmuwE2BDLdM&#13;&#10;yJsBSfl/N1RAgvQA+dTvW4DOSKAT6JLBrWp4ax7SxBZHyKHqcyMo6f6qmWBlqGPGczUkKXVLqUf8&#13;&#10;bDFCSpAWR/VZzeBEYOOxkfJxvpKaC8U5S2JD5EBX9o9x5pKoNirWPBLKiVVbVCe+D6PO/Ywv70Iy&#13;&#10;2I1kWD2WEERAYo+SGZJ4ORYhJCkAUrY5DUTqfgVOCra4NQMRgYnXCT8FONKq0ey6OSQpRWlUBs7O&#13;&#10;rtlwpCubmlD9SCYwMl+/GSQV1KSZKXeMA1egpHuUFCDp+3m9AEgEpqsCSWZQopI0OfoCpiZYhKTn&#13;&#10;cHnqOq5dehbffuYSUh01HwlJHCSrIWlGul3bToy0KHBSVrqCxc4MSWbYmQFKJkgiHF2y7Z9ht9MB&#13;&#10;DYW4b6UgaUgy9yUJiJkgiaUhSSx37bsw2LpL7Hapqq2IXNyKRM0BtBxehxVzPq3sdp/9Vzz0uY/h&#13;&#10;wc9/TPqSlt37ZelLYsLd0Y2LBJK0kqQhaduT94qSdHD+HLHbMbjBrCSJ9W7xHShacCvObXgMX093&#13;&#10;oL+lVCCpcs0jqFrD8Ia7pReJgMSi1a56w/15SHIc34BYTQmmg034/nAE38h5kK45Jgl5jPHmINmy&#13;&#10;5Xfi7OI5OLXgDpQ88WXsuveT2Dzn3wSUNtz2r9jE4IYHP4l9T3xelKRDc78okFS1mcNjHxZIqtv6&#13;&#10;SB6SeL15zwK0718mQMReJDMkyaykAyvFbte8bQFqNzyBSgY3WA/MU4B0aIEMktWwxBhwDpFlcIN5&#13;&#10;mGyQw2SN+G8CEotwxNAGCW4wIEmrR7Pjv2erSh+lJpmvq8eZQMmApUzZCnlPxoAnzytIihh2O/Yk&#13;&#10;DbldmIr0CSQNRkbRR0giGAWmDUhSYES7nVlJYvX6FSiZS0PT7GIKXtY1ioxzCBnniGzTjkGprGs4&#13;&#10;fz1p681Xyt5XKEcv0o5+2fJ60t6Tv10eb+8xAGrmNuboRdRB8OmRrb5sVpYUOKm62W3yHEe3AiJ7&#13;&#10;dsaWgwd5mXDEUnN5aKlLyFBHFcdbgCJuGVFLm4nMNTESv9gHokFJEtgc7B2gZ1/9x05Q8jgIS70I&#13;&#10;OIcRdI0g4ByF3zGCoGtMtj7nCALuMQQJQb4J+Lzj8PlGpR+JVg/dDCwJP6EphEKTAkrh+LRAB+1r&#13;&#10;ofQ4wqlxRFMT0qCayk4j1TuB7oERDPT3IhP2obOqDM2nj8F24Ty63S6MxWPoD7rhqj2D+mNb0Hhk&#13;&#10;DZpKVqDx0DI0HVqFuqJN6DhbjKStFePZBMa7sog7neisq4G1sR7JoA+jgwMYHZtA78gUMv1TSPZe&#13;&#10;QvfI88j2X0Wu9woyuWkk09OIZy5LxTKXEUlPIpQcU5AUGUAwNChFSCIg0W6n56FwYaPmoihQMhcV&#13;&#10;JjbDq5k6KnqaC/b8gtlYlOYXd7PgxAxLMwHJeJyhfOTn0xjWo3wZrzkDnAzAoBJjfi/9GL3gyluz&#13;&#10;jAW1+f11Xwvn1Ejxsg5BYK+UhiVjlpE07xuApCDJ6NWhBZD74WJvSkReR1LmjM83E4pUgATfmwtA&#13;&#10;UYPMNjcDBlUkNpU9Hv9MPplN0t0MZUZDkp63owBL2RtDnpj0vND6pRrtje/FsMMJcBG0vAUQ0rCp&#13;&#10;j6MGMw1n+jvQj8/DUF6JKqhH8tkMmNPFfaYiOfsYMMTA42EPW1KUFZWSFkfAH4XfHxeAUrN+aLli&#13;&#10;/wijubnYT8DvV4t+fSyVujZL8Zr1m9QgpY+1XDb9fvLP08BqBiOTUmc+HiyVeqcUKXltWgjdtG6q&#13;&#10;71EHX6j+IwULLFmg31RpVftdOOmgwEgHJyi7YVwpPYzk5vsZtkv1GzJ+r8YcKPk7Nf7GVKmY8zx0&#13;&#10;Mfbbq0IfuI8FSFLfR8QTR8Qfk2JAg4Qs0N5nAJX8ffO1OETW9BllxpTRw5NXsggVbs42Us+Vfx+0&#13;&#10;UuWNmIpqIgMuVG+TmvWUlSqAVyFMgr997o8Mg5WBsAqmBFKkd0rZ3jQcaSCa8RoSSlGApHgwJ9Hf&#13;&#10;AkRSZhhSqX8CRQGGRrAU8GhIYsnspKABWxySG+xCKMQerqxcjob4/C4Jr0iFckhFuhGP5FSJitSL&#13;&#10;VKQXacMGx+sEpwIkFbYaxrSVzgxJugdJQRT7kAqKUsFWp0tBUkFVIigNieVO9S4ptYqhDxIHbpSE&#13;&#10;QLC/ida8xAiyqbF8ZZKjsu1KjyOXmRAQ0pf19Y+GJCbcXZ4VB14AJDMk6dsVJD0rgDRKOJJ6Vmp8&#13;&#10;+BomR5/D9PgLmJ58EdOTL2B6+nmBJCpJ3716BRlbPZKNJXm7XX+bstqxL0l6kjoUHOmBsmZI0tdn&#13;&#10;A9LfgyQBG1OAw0f1JGmVSCtJM0Fpbx6UzPY9DUnadqchiel2uYZtyNbuECUpWXsQHcc3YOXd/4V7&#13;&#10;P/EPAknsSXr0i/+Jx7/8CQEkghIh6cCqJ2C/eATl+zdi/6r5WPPIPVg25yvY/NhdaDq0GYcW3IVD&#13;&#10;85VqVDLvFhyef6uy2i24EyeW341jy+7CqdUP4sVUOwbbygSS2JMk6XbLb0PZyjvEdkdg0koSQxUI&#13;&#10;Kraj6xCtLsZUoBHfGwrjWz0+dNWfRNPeJahY+4Cy662Yg9Ild+E0LX9PfFmUJNrtNtz+z1hzyz9h&#13;&#10;3W3/gm33/Sd2P/xJ7HjgEzjwxOdxcsmtqNn8iFT9NoY1KEiq3aKgqXXPQlgOrIDt0NOSaGeGJFru&#13;&#10;dMIdZyXVbp4rljuBJAKSo2hhHpI4N4kzkrzHFkmyHSGJoQ0zIWkRomcWioJEUGE/koYk3ZOkYcis&#13;&#10;FJmVpNkAZQYnXQVQmglJ2XMrCpB0fqlAUuI8LXfrETy/TUGSy3MDJPWFpwWUpD/p70CSQJR/Il/m&#13;&#10;IIdCqYGzeqaSgiRVhKKUfcAESf0KgGZBkgAR4Yig5OyT0tcFkuw9BiQVKuHozVfcSVVIAdJsUMrD&#13;&#10;ECGIgEQA4u0O4z4DjjQEsRQgFSrqVNBEQJJIXs77MCCJkcgEI1065UsPUNSXVXO9OiuqAIk9BD3i&#13;&#10;9RZIYkoVocnVJ4AUco8KJLEi3kmE3OOiIhGSAt5xBLyj8HrG4PEMwmN43pl8FPENI+o3olAJSuEp&#13;&#10;hBKXxcLmT01KhVMTAkmJ9CTi2Qmx22X7R9Hf349MPAxrXQXqTx5G5/kyZOw2jMai6Au44Kg5jbpj&#13;&#10;W6QnqaVkOVoOLkGzBDesg+VsEZLWBkxkIpjKJpF02eGor4KrsQYprx2jPRmMDw+hv38Q8VQfosl+&#13;&#10;5HqmJQa8t2cK3bkJZLJTSDBZKDWFWHoKEZmZRAVpEIFwv8CRBiXdk0RIIhgRklgakgRW2O9gLKi4&#13;&#10;iKTNTgCJKoB5gWhYg8wLTPMCdTagzF4EmgFJQ5LZdnSz1xQFxUjLyy/WTQtdMwx99PurxbX+HDwL&#13;&#10;T4tX0B0VyJBgCa1SGZHT+dAFYy4RIUoDAxea3PL1eJ8GOn2beZ/V+6qFvVZh9OtopU4fF27zwGLY&#13;&#10;7LTVTl5HHycjTlr1fUXz/V9KYUoVFLi8GhWD16ugQr/3bBDQKpaGAjNo6CooUQVIks9pgJHemiEp&#13;&#10;bxX0MCqcqYYRgVL26XBRHvIn8pBEZZO/0/wMH35eUajiAlj6e9THwwzS5t+GqHbm7SyYyX9W/Tsy&#13;&#10;lDEBJCPQQu4zjo0uDYH68Ro2Z0SWayD1KjtrHgp0v4sAx8x+F/25Cicf1GdUiqMqqm4y98eVFRjR&#13;&#10;78v9Ilyzp46AL2EW/Ewz/q4JSVrppap0c0iS6GtCkjeqyh+T70fvs4YHBTvqZImEKxgQo/eV35V8&#13;&#10;X0bi3gzI8amAF1VRqVAginAgrqLHPYVhuAJIeXWrADe615G/H63mqOdmlHJnwJJWnvSxN4OSufKW&#13;&#10;OyP+XJeGIwJRJJgRVUkPm9UDZ2VWExUkr1Kv8jOUaNULUjnKIBTKIBzOygymWLhLJfIFs0iHu2dC&#13;&#10;klGEJJb0IkUVJEUiBCBa7hRIKUhSt+lSNj8+hu+vrmuAmg1IhCBdN1OUCvcVQIlgRCDSpWGJlwlF&#13;&#10;GoK41bBkhiQzIJlDGzQc/b0Ah4+y2vGytttpm90Y7XVUkEyQNDX2vAFJrOdw6dJzuDJ9TXqSvn/9&#13;&#10;WeScTYjXF83oSSIgmSFJA9JsJUlDkhmOdCT4zex2+TLNS9KgNOM202NvBkmXHftmgtJNIIlFux0h&#13;&#10;abh9D3qbd6K7YbdAUrx6PywnNylI+vg/4KHP/Ase+My/CiQ99qWPCyRpJWnPskcEkioObELxuiVY&#13;&#10;98i9AkkbH7kTzUVbULTwbhycdysOzfsaiuZ+VUBJ2+5OLJkjkHRsxb14PtGKofbz6DywBhdXP4wL&#13;&#10;q+9H+dNzcGHNHJStmJOHJPYkcbBr0+75AklaSSIkMd0u13AKjXuUkiRwtfIulC65UyCJdrvtd/07&#13;&#10;1t/2TwJJ62//Vwlw2HLPv2PPI58SJYkx4EcXfEVsdWY4qtr4gGwJTS27F0i6HkHJUawiwLXtjkoS&#13;&#10;IYkR4ay6LU8pSFJ2O9rs5uVLQxLhiEXbHSGJgKQhiXBESNIq0v8GSbrMVjttw1OgxPsITnzeTEia&#13;&#10;acXT85fUPKb8e5sgSafbDbu9MyCpPzKJ/siUgNJAaBJ9YWW5Yyy4hDf8HUgyg5IuwpG6zHlKw+hy&#13;&#10;D82orItK0iAyzoE8JM2utL1XKuPoU+XqN2CJ8NSNpD13Q/F2ApSCpF5EnT35EgAyqnB7DiFHt0AO&#13;&#10;t2zEpeed15VSlJIK29NSEYcxOd6ZUf+BO9LGIMaMitC1JVR0sDWuVCQTGKmGbtV/oNOZdDOz6k0o&#13;&#10;JFJpSGKUL9WkgGcAQQ9hSKlGAdc4Iv4phH2Tcrvc5x2F3zMEv2dEtoyRpd2OMbEh3wgiAQVJsfA0&#13;&#10;opEriCSeRZiVUn0/kcwlxLouIdFzGfG+S4j3jyM9OIyeoT6kMxHY26tRdfoQ2spPI9rZioFYEFm/&#13;&#10;DZbKY6g5ugHNR1ej48hKtB5Ygpb9S9F48Gl0nNyOYMNZmY/U67MiZmmAu/Y8PHXlcjnns6E/HkQ2&#13;&#10;HETQ7UfQE0IymEEm1o1csg/d2WH5TyabmVQRrASl5DjCMQVJTEjiYMEIhysGByWFSdvttJJUaJZW&#13;&#10;iyZZOHExNctKJTCRX+Srs/J5UDIUJW29M5c+G37DbTzzPKukL8JQkvSiXS0YC2d6ZXHl1bOXboSH&#13;&#10;fCqVsfii8qAjybko0yWvy4WcARc8e82FoU7fU0EUpsWySW1imdWq2WqKvmwGNf3YwsLeDIHmxb6R&#13;&#10;fsbPQEXIFZNFsTkYQ8BFlJBC8pt+bgECC+EAedVELHAKUDQUzIYfDQ1c1GvLXL6/aAas6ecayYQG&#13;&#10;GBUgSb0Py+0mVKqiEqZBTd3OiGX1/fJ7kttlzpJa8OvUN4FC4zOYlaTCZy0cXzNEa3gx94TJb2uW&#13;&#10;NU/Duxxf0/Eu/LYK3xdhRGZp6e9c3kvF33NOFEv9ppQy4vdFBPwCtKv5+duMIxxIS9y1ngs0G+R1&#13;&#10;mRUkfVkNeOXJJ6XYKHhMyjFjufgdaHAy/Q7l+BjAJLOICGaG5U73/mhIEiAyFCSBJI+CJg10Zkgy&#13;&#10;KzJaYdER5wQkbyAJXzAlCorq3dHvr3p58qDE4xOMIxxSUelRRp97lILEyn92zmXS/x4YKZrc8pjy&#13;&#10;edJHlVeNjF6hvD2voD4VAE2V+tyqZt/O1xY40mWEZQgYEZC8hpJkWCtlLpMR8Z1g71FIzV2KBFOI&#13;&#10;hNNKRSIoGVCTt9oZtyfDOSmCEysZ60E82i12uzwkRXJIRLtvKN5OMGOJ+mS8hwIqpSTdDJBU8baC&#13;&#10;oqSvZ5NDyCaHDVgaRDo5NKMyqWGpbHpEqiszilx2DN1d43JZ38brUjfpPzKD0cy+pMLcpIHeKxjs&#13;&#10;ewZDs2qYyhHBiPY6o6ggjQ1dFTDiVl+mkjQ19pyy2k1cF0h65tL1GZAUqzuUhySm29FqR0gSQBJQ&#13;&#10;2i6lQhoKPUmF4bE3m5k0E5JmBjEYfUWzUu5uUJVMjzXb7whIugSUjNcpWO72SY117MFI2y6JAO9u&#13;&#10;3I5s7TZEK7chVrUPjrPbsPaBz+PB//p/xHL34Kf/WfqSCElL7/kSVj98G1Y/8FXsXPwgbBVHUVm0&#13;&#10;DcVrFmPDY/crSHroDrHbUUlicINWko4tuF1mJRGUji++E8eWzpEY8GfDDaIkWQ+tE0jiIFgm2hGS&#13;&#10;dMLdbEhyHN2IZM1hXAo1i93uu/1B9DSdESXp/Or7BK5otyMknWJf1ONfwrY5HxNAkr6kOexJ+rgo&#13;&#10;Sfsf/4zUvsc+jSPzv6xCG7Y+gtpND6J+y4Oo3XS/XKfVr2nnPLTtXYTO/cvhKF4t0d/uI4U5SSyG&#13;&#10;NzAmvH7rPFxc9yj+oXP/Y2CxL0n1I6k+JPYkaasd48B9x55C6BTT7RYickb1HxGUzMl2BBbpRypX&#13;&#10;fUgss8VOAxIHxnLbXaHmKKli/5ECJRZv04A023anwxxkDlOZfv8VYreLla+D/9wWeEuPYMTjw0RU&#13;&#10;QdJAeESUJAVJk6o/KTSehyQ1Q8mw2oWmZkASL5uvF1QlQhIHz6oiGBGW9HVeNoOSLgKTLg1HWWe/&#13;&#10;KveAAUo9eVAy12xISrj6EHP1SplhiRVzdedLNRzPLJ3YRChi8XLM1SVFOwV99wQkPeVe/WeeyUMS&#13;&#10;G6NlSKOOAzbSpfLRtfxPm82tBiip0rNNeBsnu+eU559RrDIPYzgPSUH3BEJeXWMIS9+RCmWICAhN&#13;&#10;ypbX5bbQKKLhMbk9Gr2EWPxZRGPPIBzToHQVkcwVRHJXEOu5gvjAZaSHp9E1OorusT6ke6LwOBtQ&#13;&#10;VXoIbRdPIdRej4GYHxlfJzovHkX1kXVoPb4GlmMr0XZwqUBS88FlaDu6DrbSPXBXHUWg4Ry8tWdg&#13;&#10;rzgK94XjqipPwVtfAXdDJWw1NbDV1cHV2AZvuxVhhw+JYBJd/E8sOSoRrJK8Fx8Rmx2HEYYifYiE&#13;&#10;B/KQxEQlhjWoniQFSBqSzCAzA5Ck+V/Z0LgYlAWb7m/QaoYJkmZD0c2uy+JdGsVVaQuQjiSf+XqG&#13;&#10;KmUsbHTpxetsQDEvalgKiBQkyaIsqBZjugdCF68LVHkUEAkUOeOicqji5SiCnjB87oi8phmIZi/U&#13;&#10;9XXdl8WavQAulJop5fNSCYrK+zApLeSKykwdBUsGqBqQZFZCtFLBs/WyNQUbiIqUVzUUvIiCMwN0&#13;&#10;Cn1TVA4JOXwtMyTlLXQGJGmFyQxJej8UYCngyZcBEXqOloKkQnAFv19elvcQQFLqjUplU/Asn8fH&#13;&#10;xXYBJuQ5hkpnPvYasjUU0QpphiRtF1Q9O7puVMbM362GFV5n2AktqfL98bfgjUp5fWF4PSGEPRGT&#13;&#10;AhNDIKiKl/lbk4W4wFEBbuU9TL8R/nYkWY1/L1pF0kNX3SoAQv0elLrm8xE+owKfcpvxe8mDlt5f&#13;&#10;v/E3IO+vwiFmQlIC4VAKkWAC0UAcUX8SUbG0EZwURHA+EksDhf67JCRRWdF/N/K3509KD5pAIV/b&#13;&#10;qz6/eh3V30PwKYASVSG+J22YSj3Sx14rR3k1znh//TevrHAKoHTPkRmStF1RjySYDUPm19Ofa/a/&#13;&#10;KVJGn5JWrjg4NxHIyZwmnRxIu51Y3sKsHOLBtBxPHlfZVwJRvgdJ9S3Ja4ayeThipaM9AkkKlKgm&#13;&#10;5ZQKZUASb0/Fe2UsBbcCSxHCUJ+Ajrbqqe3sXiRtpyvY7QhFhShwdV1BkgmmUsMzAElDkQYiFq/3&#13;&#10;5Cbyt2toYplVI3Npe91H3UdIokp0M0gyA9JsSDLXxMh1TI5ex+T4Nanp6euiJGm7XdbeIJCUa96L&#13;&#10;7pZteUii5W6sU81KGuvcgXGLgiINSeYUutlKktluZ4YkHQWeBx8DhsyAZA5x0JBkVpXMwERIoqqk&#13;&#10;n2+GpPHOvQJJw607MdCyE931tNsRkLaKkuQu3YF1930O9/znP+DBT6m+pIc//+8CSQvv/BzWMgL8&#13;&#10;3i9h54L74bhwDPXH9qBo9SJsfvIhLL/zK1j/wG1oKd6KfXNvl+CGg099VeYU5SGJEeAL1JDZkiVz&#13;&#10;BJKGO8rhKNkoPUkyJ+npOSh/+g4BJB3cwCCH2o0Pz4Cky+FW/GAkih8MRTDQVobWA8vFbkdIOrfs&#13;&#10;jrySRLvdtnv+Axtu/0dsuvOfsXHOv2Lz3R8Tmx3hiJB04InPipIk/UdbH5EkvcZtD6Nh60MyWJbV&#13;&#10;tHOuWO4ISa7DawWQPEc3CCwRkNiTxPAGghKVpMr1j+EfZJDswUfUINliFf1NKOJWX+a8JEJS4MR8&#13;&#10;UZEYux0vXSp9STrVztyTREgyq0galDQ4mYHJDEmsgpJEpWnm4/TrmGGJ76fUpBVIlK3M9yT5y45h&#13;&#10;IhASSBqKDOchiRY7QtJghEA0lg9u6GGvUmgqH+bQFxhHr39Mynz5ZtXjG82XhiNtwyNMqZ4lBUta&#13;&#10;YcrDkqEiEZC4JRhlXL350rBkhiatKCWc3Ui4ehB3zywqR7p4PeHpRtzHoYHd+bQildCkAImRtkz4&#13;&#10;ocecZ/xkuCDP/NFzbvwnXqiMGkJpigPWSVMakBQcqdQlDUw3KkqGymRAEgc6KkVIQVLQMy4KEisW&#13;&#10;vCT2uXBgTFVwBIHAsJTfPwR/cBghDtOLjyOcYFADAxomJcEuHH9G1KRY8jpi6euIZa4inruKWM81&#13;&#10;JPqfQWZoArmRYfSO96F/lFHAdairKJIo8GB7FXojbuSCFtiqj6Hh+CY0H30arYdXoL1kFVoOLUfz&#13;&#10;oUViv+MMJabfdZ47AMeFErgrSmA/uw+dJ3eh+fA2tBzfi9ZTRWg9fRQNJw6j+cQJ1B0/gc7KKvg6&#13;&#10;bEgHU8q3nhhBPDaMaIzT1gcRjw1KhKyKzOU8ETXPg5DEEjgyeobUrJNsXj3Qi08uJlwcUGqLSCy1&#13;&#10;38kFfFwt2gyVwgxGGoC44JSBi2ZQMha6KmFLRRez9HWVtGUshmXopwKx2SChFmOx/HWtFLHM9h0u&#13;&#10;avTilc3gLCZ0cQEmSV0GHBF49GJIg6AoA0YMNxd6VHNk+K2bsegBeJwhY8FfUNf0fs6+rhe++ljr&#13;&#10;ksWvXiAb+yf76I3J8NGQOywLbQ7e9TlCSvHicF6xm6nvSWx5oqwoW5Y6BhoeFCjo70PtqzpOMkxW&#13;&#10;LIMKcPIzrggJXpWiJwN+nWEpQhUX3iyXI6wG/xr9RRpSzJCkLWYKqpR6pGdl6cWpXvSKdYwLWkO9&#13;&#10;0fsg0dICfMZvzfgt6NeWY2qoCQIBxufWipEGIq0kmUvAge/rZh+X+k3xuOjPoZMeZR+MYyb77eRg&#13;&#10;44D8HjRk8jeiAyd83jCCAUJQFDFPVOYCJf0pxETlSIqCoBQatUieAUAGFPFz8BjkfzOz+maUSqLU&#13;&#10;VDmeAmdhUatoVfS5Q/C6gqo/zcUo8oT0e6nPqX5jhDhlb1N/yzoZT/7NlrQ2BSpUdMQCKfCjPkfM&#13;&#10;H0fCF0fcG0PUp6CP6g//prgvfKz0M7kV4OgTDKqnJynP4XOpTCUCWaQ8aSRcSSQ8Beii2kIoi7OM&#13;&#10;2/N/K1oRvkERUn/TeejJ9xzpkAx1fPUx5mPkOwmqYbgaznTpfyt4u/67ND+e3x+td1SIksEuJAJp&#13;&#10;UfkVDGXzoQ+qP0jdlggxBjymwDOUFUVKAIlqT7RPEu34byUfr+EoHeVlAlEWiWhXHpZU5aRS8W6k&#13;&#10;Ez1ShCTel1eWDDjSwMOtus7LN5a5J8kMSR9VBKeu1DByhCKqRQQmKkoGVPG2bipIhCTT5Z7sOHq7&#13;&#10;JqT6cpN/t/q7pzDQM43B3kv5Guq7fEMN91/ByMAzeWsdq6Ag3VgTY1cxPvospqau4dLkswJJ37g0&#13;&#10;iS5HI+L17ElSkES7HWuwbavqR+rYKpDEyitKRgT4zSBpZmmladacJJPtjjA0G5ZuZr+bDUgaknQc&#13;&#10;uFy37RfIKiTd7RUlSUNSqmozYhe3IFa5F47TW7Hmns/gvk/8Ax75zL/ikc9+TMIbNCRxkOyaB7+G&#13;&#10;7fPuhaWsBPVHduPwuqXY9MSDWHX3Ldj08J1oOLBRghsOPHWLKEmHn7pF6ggjwGm5e+oWsdwdWng7&#13;&#10;JtwXMW6rhO/Edgk7OL/yHpxbdSdKV90mAQxUkxjcoJWklr0LBZKiFw9hwtcgShIhaaijHB1Fq3Bh&#13;&#10;3YN5ux0T7k7MuxWHn/wStt/7n9g851+w7vb/VyCJRSWJkLT34U/h0BOfEyWpcsODAkkKjB5F0/ZH&#13;&#10;0LLzCbTtnou2XfPQsWcRnEVPw3d0PbzHNs5QkzhQliqSVpJqNj3BOUkPw1r0IGxFj8BRUpiRpIvJ&#13;&#10;diwzJDFym5DEMtvt9JwkrSQV1J8bgxzMvUjabjdbTdKQNFtN0rY7sdwxbvz8EnlvQlLYiAD3lh3F&#13;&#10;uD+Yh6RCcIOCJCpJCpLG84CkIUn3LLEISLpuBkQ3AyYFStqKp6PEZ9rwzEqSVpFmQ1LWfXNo0qoS&#13;&#10;ISnupFJE9aewlXkeAklKGYq7VRqTuQhMUu6MlAYkXRqQZhchSSx3Rrzt7LkmBRVJzQQxQ5JZUdJK&#13;&#10;k8ykYPn64fdyujrnT4yJeqRBKRacQjQ0kVeKWKHQqKrICALREQRjI5JiF0oMIxAfEViKpqYRSVxC&#13;&#10;NPkMYqlriKevI569hkTXVSR7rssw1+zgFAYmptA73o/+IVowWtBcfRh1p/ch1HYRXV4rBsJ2OGuP&#13;&#10;of7IWlhProXj1Bp0HH4arUUr0Fq0EK3Fi9Bcsgr1JWvQeXYXXBeK4LlwCPbSPWg7shkNB9ejsXgL&#13;&#10;Wo7uQduJA2g6cgBNJftRdXAP6o8fQVvFBXhabYi6YxIPy0nqohyFOaiwVyJmdcyugiQeNz1bpdAL&#13;&#10;IWfmAxm4vDE4PVHZKkuW0Uvi5EI9kockbWcRwJllr7vBVqfByaw60d50E0gyg1IBvLQNSdnk8gqQ&#13;&#10;adFkXjyZIUku84x5gL0uaiGnL8sikIsj6UVSC+aAI4oQ08qsESmPLSSfm59fbHaeCNyukJT57P/N&#13;&#10;gGj27fo+80Itv8/GAk22nhgCbqVEsKgm8cw7F+HynQSS8v0QXLg/vD3MXg53GCFHEBFXGEF7SBbI&#13;&#10;BAGtfAioGGqHxx0WUFIAo0BGKUQEIQKSgiJuFSgFDVgK5SHJYQvmFRy+xmy7nYYtMyRpqyKhImSP&#13;&#10;ImwPI+YMIy3DRSOIuWLKYiW/Hw0MBqSYrHUCoUY/2YwtFR4DkrTSpWHbDPACGwQk2iadYSn5Xenf&#13;&#10;lF/10lD5ECWEAOTgbyEEj9WLIH8P2v7oiMhviL8pggr7abgIjrujSLsT6PKlkfanZZHMs/9aiTBH&#13;&#10;SmuVR/829GVJROPJBgOUuJV+G4KiKyzfo4Jr/g7CYu2j0knIphLJz6gG2KaUGiknBiLwuAPwewne&#13;&#10;Ybmd9+t/pxV08O+E8MOgBhVxHfNxREECGXcYXW4/cp4Ast4AEj4/ov4gQgEeQ/Vb5d9T1JWS4vtz&#13;&#10;Pwg9Ao60DPsiSHhiyHji6HHG0eeModsVR8oVlX/L+NiEL4mkN46kNymgSTjhvsi8Jn5PZlXJpArr&#13;&#10;v30NUeY+pPy/eca/IzOhh1CYypf+d0P/e6Efn7fMEeT8ScQCKQU9vhhi/hjixmXeJ8eN/UEh9V0T&#13;&#10;oAhTLD6PkCT2uXCPqP5StMjFGKzAwIYCJClAIhQpQCIY6dKApCGJlUn2K2UpD0WFeG91W0FN+ihI&#13;&#10;MvcmzYYjs7qkIWk2IOn7NBgpOBozajxfGpZ08TaCkbk+CpIIRqzZoGSGpZtB0sSIUpEISrMhqdvV&#13;&#10;LJCUadozA5IG2rdiqEP1JJkByQxJGn5mK0laTTJD0k1ByTwbadbsJLMVr9CbpODIDEwz4MlQoRgD&#13;&#10;rmovRtt3CyT1NGxHunoLElXbkKjeD9fZ7aIk0W5HSNIDZdmXtPCOzwskPX3/17DlybvQUVqExmN7&#13;&#10;cXTDcmx98qEZkKR7ksRuN/droiYRkHiZkHR88R0CSaOOckw6qhE4tXMGJJWvnZNPt6tZf7+oSQ1b&#13;&#10;HpPgBtfxzYhXFech6dWRGEYsF9BZ/DQqN9Cydw8ucCDtintwcuHtKJ77JWy752PYOOefseHOfxJA&#13;&#10;Wn/HP2P7/R9XdrtHP43iuV/AicW3iJLUuutJtO95Cq27FCjp6wqSFggkeY+sExWJcKSLfUpUknTK&#13;&#10;XfXGx/EPAkjFD8Be8nC+NCy5jjwBz7G5UhqSaLfTShJLK0hmSNLpdoSZ2UB0M2DStryZELRohpL0&#13;&#10;v0FSuny5QBIjwN2nNwgkaSVpODqCgdgY+qKT6I2oXiRtt8tDUngC3fp6UEGRGZL6CUkmQNIwZL6u&#13;&#10;blNQ9Pf6lURJMnqPuFVVUI0UIPVIpZ05ZFzdSHt6pFLubiRdhopESCIYOdMKjFwzt4Qfs0JkVori&#13;&#10;vly+tHLEkmF//M/I8I1rT7qOWGU6lY77lSGUpv6jGfNQDAgy2+5Yep6Hvk1PT+dwRL+bU9WHpa8o&#13;&#10;4p9QipJvTCx1LAGk6ASisTFEogqQCEbBxDCCyUGEEqqC8QFE4sPS1xNLTCCenEY8/QwSmWcRz16R&#13;&#10;yO1UzzPI9F1Btm8KA6PTMux1eKQfmYgTtvozqDuxF6GmC+j1OjAQdCBQc0Jsda6Ta+A6vhzth5ah&#13;&#10;7dBidBYtQHvRAjQXr0BD8RpYSnfDU1kCf9UROM8dUJC0f52kxXQc3Q3b6SJ0HD+A5pLdqN63DZUH&#13;&#10;dqP6aDHaKioRtPolQpZWCjWEsEcAiRYTdfwViOi+H924LQt0wkQwKYtvpy8ChzcsW5dXlfSVcBHt&#13;&#10;VJDExbcsuvidzlKRNBxRRdKLUl0aknSZHy9lAJKGpbDMFiGEafVF2ZPywGPqL5LbTZafPCAZfQra&#13;&#10;dqehRKtPsvBxxxBzRWSBlnHFkHPHkXBEEbQG4bGowboCiia7mlmxmbFwN4FQAY5mQZzRCyKP0fY4&#13;&#10;2p8MKyAXV7Q1yVl6d1gsW4kwz5irXhdvKAEnLX8eqgUBxFw+pN0+ZO0u5Gwu9LkCyLmCiNuDCNuD&#13;&#10;Sv3Q/UAGVFEJEzXMReugUtMEkAiAhCe3WoDzussZhMvpn7F1OgJwOAICUvqYaKVJ9x6J6mVSj6iI&#13;&#10;sQgkIUcYKUcEXfYgBhxeDNjc6LO4kLN4kXFEEDeCHOS70irbDFBSNjNCoFi6DHWIpRUu/d3kgcNQ&#13;&#10;baT4u2B/jScMvysoRdAUO5kkBKogj/x19hUZjyMoCci6jM/mCKkFukBSTJ5DpYUAwN9Sry+FnDcp&#13;&#10;oETlQZQSNvuzp8QESmY7l76s1Qa57uXvwlBbPAzqUMCre5yUhU+pRXJZ/30Zf1f8e+PrUPnhb4fF&#13;&#10;z8/fv0oWLMxE0v1IAu3GPhFUurxRDLl8GHc5MemwYsxhQa/TirTTjqjbg4gvpOyFnpgM1I26CEuE&#13;&#10;I0N5cocRcweR9ofR7YmizxHEhNWHaasP4xb+DnzIuSPI+BNI++JI+mIKlPwJgQpRePLQon4jPCY8&#13;&#10;5iz9Haq/Id6ueqTM33vBFmhYCU0lgRHBhBTVMYIi1TluNVARkjQo6eOkwDiCeDCMlD+MpC+EZEAF&#13;&#10;XvA7lFQ7w4aY8mflt8DPlAylRO1hj1EookCJJ7iScQ5/VWoQwYiApCGJ4JSJ0TlQAKObQVI2NZAH&#13;&#10;JQEr06BYbbszz0kqgFJBQbpZ8TVZXelBeQ9uWbnM0IzSt7PYO9vTNTKz8rCk6u9B0mxA0pCkAenm&#13;&#10;kMTtFYwOPoOxIQY2GHA0+qyqEQVIrMnJq5ieeEYiwF+emkKftwOxxsNIN+5GrnkbelpVeIOAUtsm&#13;&#10;A5QKgCTVvlOqAD83D2+YDUkalGZDkgDXrFjw2UpSIQ58JiSZVSZCEh8/1rFLygxJVJIISclqDpU9&#13;&#10;KHa79fd/Hg99+v+YlCTVk7Tozi9ITxIhadPjd6Hj9EG0nzyIU5tWYdvch/OQVLdvvUDS/rlfk+AG&#13;&#10;ghHr2FO34+hcpSoRkghR/W2ncdlTj9CZ3ajb+KT0JJWuvAMX1t+N8jX3inWuau39Aj2EJPYFaUga&#13;&#10;99ZLcMMPR+MYt1fBdmQtqjc9KvOVKtdwKO09OLXoDoGkrXf/G9bf8Y8CSoSktbf9o0ASbXb7H/8c&#13;&#10;ip76kqTbNe54Eh1756Fz33y073lSQIkqEiGpffd8WPYtgqt4tShJLHfJmnyxT4mhDrTjNWybh9rN&#13;&#10;T+IfLIfuMyDpQSlb8UMCSoQk91EqSXPhPV6w290Mksx2u9S5Rfnghv8NkmYGN9wISSrIYWb4Q+Fx&#13;&#10;6rnpskXInF+chyQqSd6zW+AvP46JcAzj0QEMR8cwEJtAf2wKveFpASKlKo3LZTMkdQfGkPOPzlCG&#13;&#10;xHJn1M2Uo4+GJG29U5Ckt7rvyAxIZpVIg1HG3ZXfEo50KUjqUuXOIu5SljldESfP/hmXZ1nobgZJ&#13;&#10;LA1R+j9ZXeYzecoTrmdUGOUpQI9Wimb3I5kh6ebVJz1JfnfvDEhiEAN7kAoK0kgekMKREYRjIwVA&#13;&#10;Sg0hkiIYDQsgMfQgEh8VUIoz8jtjRH5nJ5HumkBX9wRyPRMYGrqEocFxjI2MY2p0EF0BK3x1pWg9&#13;&#10;vh+B6nPodnai296G4MXDsJSshqd4MQLFC+AvXgL7/vmwHZiLzoPz0F68HK1H1sJ5fj+CdccRqj0u&#13;&#10;kNRSshn1+9ai6eAmWI7tgru0GPZTB9BasgO1ezeh5sBWVBfvQ3NpKQKdLiR9GQVJRtysbqjORwXL&#13;&#10;wEZDwWG8smHzEuCgpSQQhdsXlvIEwvB4Q1JcWHNBrZUk1SOj7C76zLwuMxRpSMqrSYaNTkPSDaqT&#13;&#10;oSByUSezVmS2iBrCqMpoctdneI1+DpY+2/2/QZIuQg4X8FwoJ9wRZB1+9Fu9GLGp6rN6kbb5EbL6&#13;&#10;ZFEvi32j50cvuvWCXdvNdI+UAiVtlzLeU0OdGe4CBTWJC14CEc+ypz1BZDx+ZB1eJC1OdDl9csY+&#13;&#10;7vYj6gnC7w3A4/Ii6HAiarcha+1Ef0cbRtqaMNbSiKnODox0dKLX6kTS5kHQHsirDvwuaceiZZCW&#13;&#10;rAIo8fYCHNGOpS4HZ5TbFTBAyQ+Xm5AUlhKFiYDlJrwZtivp76L9qwBIVGACjjBitoAA0WinA1ed&#13;&#10;Njxn68B1awcuW2wYtgeQdUZEUVDqH1UawxomgKtseupEjLLqUQ3RygK/BwWkWqlTwQg6IED+TTL2&#13;&#10;TRbV3ogs3BOegMBmxuGSSlnsyDrdclvSG0TEGZTvSD4LLZGEZbFfUpFRwR8BZxBxV1C+M8LfoM2J&#13;&#10;UbsbQw4velwBZD0RgQUqCcp+ZYCSORCAKWiyIFdbBTbK7iYwINY5AxollTGOoJOqEZUMUxod4Yp/&#13;&#10;N4y+Nk48iKIRpA01LEoS4U/UHS+VHgUV6jirXiqx5BnARuWHAH7F6cI33Fa86rPg+94OvOCxYNje&#13;&#10;gazDjoTHh5hWP6kIEcBcYeM9ooi4A4jyOPjC6HN4MWax4/kOK15qa8cLre240mHFqMuPbndAgCwp&#13;&#10;yhP3MSKfXSlcygKo7Xtx9jUZ6g2/T63iKLVGRXdLcqJhq1S/mbgcK1Y8kMhXzOjB0rAkvz1aXxle&#13;&#10;YVKcCElabSJMRcMJpIIRZAIB9Pi96PV6MBgIidpG4MsGqcKl0OVLot+XQr8/gZwvhkwwjlSUalIO&#13;&#10;4WgvwtF+OcnFKG0GLFBNUra5AiQRkFg3U5HMkKR7lHSfkoajQn/SjQNlbwZJs68TkMxwZIYkMwyZ&#13;&#10;QUkFDM2sXvYlmSDpZha7j4Ikff2jlCSqR2ZAuhkksSdpYoylIekqrk4/I5A0FLTlISnbtDUPSdKb&#13;&#10;1LIBg+0McCgA0kj7thsgabbN7qOUJDMkCeD8L0pSPrXO6GPSgHSzHiUpo5dJ7x97kj4KkjzndmLD&#13;&#10;A1/Aw5/5f/HI5/4Nj37u3/Hw5xkB/imlJD1YgCS2AXScOiSQpJWkzY/chZo9ayW4gT1JRxfejiPz&#13;&#10;lJqkIalk7ldxZMGtAknZ+iO4FmxB9Nw+1G+ai8q1D6KM6XYGJJ1bdZdAUvW6B9C49XE075oP57FN&#13;&#10;SFSXCCR9ZyAokDTlqoXrxEbUbeV8IipPDHC4G6cX34mSp9iT9DGx2lFJ2nTXv2HDHf9mRH8rSJJh&#13;&#10;sktulahvAhJBqWPv3BmQRBXJun+xAFHg+Eb4j22A5/BaKQ1JBKT2vUsFkASSrEX3Cxw5Dj8iZS9+&#13;&#10;VJQkqkiEI+/x+VL+4/NUst2ZBYiWFgbIEk40IGlIYpmhZnbNVpLMIGQGJn3dDEmF11WQREDSkMSE&#13;&#10;u+j5tfCf24bghZOYjMQxERvE0GxIYjBDmIrShChLPRGlMAkoGZCk4UhvqSRpSJptwZsNTTq4IW+9&#13;&#10;8w6hyzOYL9roNBil3IUi/KjKqnJnkCIgeYzrRiWcGQEjVtLThbgrjZhblbZH8HLcoxpROeSOxcuS&#13;&#10;3sPJ50bSkO5V0rMr9GI8b20wisP9mAIkU9A5N8JnHvTXL8Wp6LNVoo+CpMLj+JxeI7ihX8CIAQ3s&#13;&#10;PdKhDASkSGRc4EgBEvt1RhCJjSmLXXxUIrMZ7R1PTqreJD42NoZYfAyJ5Biy0nA6iu7sIPpzgxjM&#13;&#10;DWK0ZxDTAyOY7O3HM4MDuDaYw7CvHfHa07Ce2IfAxVPosbViyNmKWNlBOPcsQObQfPSXPIW+ogUI&#13;&#10;bHsQ/v1zYdv3FCxFy2E9tgHeC4cQbTiDSP1pgaTm4k0zIMlXVgzn6f1oK9mGur3rUHtgE2oO7kDz&#13;&#10;6RMItinLHRdcYt8xehnkTKsMPFSgKrDiy0i8ssTyakjiItQfkQW4rhD7KzwhWfj5bEH47Vz8GCqS&#13;&#10;jve9SbqYPoN/g8I0q+dID6TMD8vMJ1Gp34pMnvcrJckMSfm+ASMVTBZxxuJSg5EsLA1I1EMgzXHL&#13;&#10;GmS4eOt2+jFqc+Ca1YKX7Ba8aO3As9ZODNvsSNudiNBaRyXDiDAWqxZh07CB5VPNtK2M9iweVw1F&#13;&#10;+YW+smPxPrG9GSET0qPhCSHjdKPbZsWApRXD7U2YbG/CRHM9pjpaMdbRhmGbFf0uJxIWK1IOBxI2&#13;&#10;C7qsbZiwt+AFaz1esdfj1Y4q/NDegG/YGjFhaUPOakPE4REFRMNPwB2Ez+lXqogzIEVgIjzp4gKa&#13;&#10;j/V6glK0Z+lyu/yqPAEBJafLL8XLhGrdI6OtXQIVzqAU7YAswltfazuebWvCj13N+IW9Fj+31uEV&#13;&#10;axOu2mzotboQI5AYZ/G5VWpB4XtVqopKQVPDTpWFit+B2CkJxjzmBCVDeVD7pBbb3E+CAM/659xe&#13;&#10;DDntmHJ04llbG67Zm3G5rR5XLC2YtFkw7HIhbXMj6gopBUlUSLWA5rHjlipJwuFGn92GCVs7Lrc3&#13;&#10;4NnWSjzfUY3rlnpctrdh3OVAj9uLLr6vP5WPf5YelhBLW7kScln6fTyqh0VggCBgBHqoIJE4YlRq&#13;&#10;HFGknGEBiy5fEF1+ZWnj48WqZ5x84IkHvg+PA6GXSpLundLpdcqyR7tnWKCQx03UMWcAgzY7Xra1&#13;&#10;4me2erzReQG/67yAH9vqcK2zDgOd7XIc+VvWoCav4QmIwhT3hQXyeQxznhBGHU68YOvAax1N+GVL&#13;&#10;Nf678QK+39aAqzYL+i12AaW0J6xAyZSul+/pEbBTtjwBHkKvfJ6IXE8FktJDpR+ngyd4GwNvaB1M&#13;&#10;+eNIBxJIB5PS28nbNSyxJJLcG8m/JyFMyrDm8d8hfleJUAwZnxf9HgcmPFZcdnbiisuGKbsVI06X&#13;&#10;BEGNeoOY9IXxjDeASZcHQ94Acv6QgFIykkYi1odYdOAGSGKiXYI9RnHVf1SApJkgNLt0mEPedqfh&#13;&#10;yYAlhjQQirTt7saZSTfa7sw9SBqANDBpSNKgxK1WlWYDEu/v6x5Db25UYInVl2Nv0sRNbXYKiqYx&#13;&#10;1EdIUpf19eF+ghEBSV3WcKQBaXRY1xWMjTwjxT4kDUkS3qAhaeqqQNJ4zI1oQwlSDbv+LiQRjvLV&#13;&#10;tkNBiMR/3whJhZptx7u5kmRWjWZD0gyAMgCpYNvbIWVWlHi7hiQCkg5u0Ha7ePU2GSbrLtuJdQ9+&#13;&#10;AQ/91z9KBDhDGx75wsfx2Jc+iQW3fw4r778Fq+77KjY/cTfqS3aIknRy40qBpNX33oatj92D6t1r&#13;&#10;ULzo3jwkiZL0+Fdw5MmvCSQdm3cLTi6+U+5PVhfh+Ug7YmX70bD5KdRseATla+5Gxbq7ULH2PgEl&#13;&#10;Ak/dxoelJ4mQZC1ZJ0rSmKcO3+rzi93usrcB3tNb0LB9LqrWPSCWu3PL7xJIOjzvK9j1wMcFkqgm&#13;&#10;bbjr37D53o/LMFnCEWcksWi3Y7odIUkrSS07lf1OoIkzmg4sEatd8MQmUZIISNKfdGSdhDlYDzK8&#13;&#10;gcENczUkKfVIIKnksTwkUUXSkOQ7wUGyKgJcQ5IObMhUqFlF5uAGrSSZ1aHZNVthMkPRzaDJXDeH&#13;&#10;pKVIla+UdLtA2fY8JE3GRzAUncBAdAoD8UszISmqwMgMSbTaEZTM4EMYGmCPkgFF/7eQ1O0bRo/f&#13;&#10;DElMrysAUgGSlJ2OQKThSFfaa0CS6TY+RkFSGklPFgmZgD6zEt4skj4FR0zrkcQegpIOZTAgSfcm&#13;&#10;zYYkBUbmKeV6PgMng/chHlCxqNHAoFTEPyClwwV0aSiafXuh+tUke98Awv5BhP3DAkkEpHhU9SHF&#13;&#10;IqOiIKkqQBJhiCoRASmSnJABrJHUNEKJSelJooqUSo6gOzWIwVQ/xlLduJRI42oigRdTSbycSeCl&#13;&#10;ZBjfykbwve4oftAVwMu+ZgzWHEXgyFZESw9ioL0aU64GpE5vR6ZoMV5t3IGf1W/Gf9dswbcvbBRo&#13;&#10;cu2bK394zuMbEK05inTLeSQaS+GmklS0CY0H1qPt0CbYTuxCsKIE7rP70Xl4M5r2r0HtvjWo3r8Z&#13;&#10;raeOwd/agYgjJAvGPByweZqzQ4weD4nQ5dl1ppZJJK9Sj2QB7wsjLGfLvYgaRUUj5Q4h6giKnY8W&#13;&#10;KelxMCVtzbaY6T4SVTdCEkvHLSt1UUG0hiQFTgqi/zdIioQKtxGStDXJnD5VAHWtRhUgiccmZveh&#13;&#10;32LFNUs7fmhvwS+dTfipvQGvutpksdxn7UTc7ZWFkkAP1QsXF1+qd0PUElN4hCg1RlCEUry4VYt8&#13;&#10;VUYcNJvsjcb3jDeAPrcTY842PGOrx4vtF/DNljL8qP08Xm0uxastFfhGw3l8vb0ez9nbMNpajyFL&#13;&#10;GzJtTehtq8WzbRfx3ZZz+FXrKfyu6Tj+YC3Dz6yVuNpWhYGOFsTtLvhdBBylBvldVMe8AktmUBJA&#13;&#10;EqVKbX0CSgVI0nDEy14vIckHl9srRWDy+kLw+VWAgAQJGL0xstB2hQSOwk6lyKStDow01ePrjeX4&#13;&#10;bcc5vNFwGG82HMMvGs/g5bZGDLdbRDmTmUkBIxDBHZWFLr9bUVxEVWEggFIGVPKaspup0IGUwJHu&#13;&#10;w1IzpFTpx8SDUXS5vRixW/GcvQXfd9TjJ9YK/MJShp+2nsVrHeX4jqVOjvugxYqM0y+AIiBGmJAT&#13;&#10;CyGBgKzLhwG7HVetLfhGRyV+0HwSP2osxk9bDuO1tpP4vuUCXnI0YdLegT6nBylvTIaIKkiissTP&#13;&#10;paxerHiEv2uljkT8UVn4R7lAp1LDY0pAcieR9aaQs0dE/Rx2uDHicmDU40K/x4Wsy4O4Kyzqk0R2&#13;&#10;y8kCJksyvEHFk4uyRRCjVZBQxjlFBCxXSL4vHlvel7K7MdrRhu+11eC3jafwxrnt+EPFLvyi/iRe&#13;&#10;aijDWFuDfK6EOyT7ytcI+0IIe6mAepHwBkWxYw9azhHAtN2K71ob8ZuWc3ij+jB+V3kYv6w/i292&#13;&#10;NGK8sx09dhfSroAcJ7HbEdY8Coa4zxLqwPuoBvtiSHijAmK06KUCCoBoe5SQiUBCoFRUJj7WFxM7&#13;&#10;H1+bW4JSJpASsGIRllgyQJfqlGHHm3GdIRSBOGLBKFI+H/rcdlzydOKb3ja84m7Bd631+FZnA663&#13;&#10;N+C6rRUvue34tseO7zva8YKlFVNOG/p8XvSEouiKZARg4tE+RIK9iHNYqyg8ajaShiSWttt9FCRp&#13;&#10;O5z5Nj4un4CXBx6VaDezH0kB0s3mJd0Q1DDLUjcbhszWOzMcsQhHhCQBJQOSCrBUCGooABJVo5ml&#13;&#10;IckMSrPVI6mRq1KEJA1KZkhiBPjk5HWBpGcnn8VLk5OYTvkRqS/OQ1J3y5Y8JPW3bhRImgFI/z8h&#13;&#10;aeb9M/uSzBB0MyVpNjiZIUlBERWmmWEQZkhiaMNg83YZJssIcEJStJKgtF9B0gNfysd/E5Ie/eIn&#13;&#10;REmaf9tnZ0BSbdE2WM4U4/Tmp7Fj7iNYd/8d2PLo3bi4faVAEu12MkSWoQ1PUkm6VdW8W3Cc8LTo&#13;&#10;TkQq9gkkJcoOCCRVr38YF9bdKz1JBKTzq+9Bxaq7UbP+QYEfQpKleK1A0oirBi93ewSSnvE3wX92&#13;&#10;Gxp28jUezEPSmSVzcGT+V7H7wU9h7W3/R0Bp3Z3/IpCkh8hqUCIkcZCstttRSWrb/YSoSJb9C8Rq&#13;&#10;Zz+4VKAofGqLKEm8rFUl77ENoiYRlOq3PlUIbmBoA+GI6XY64Y6JdvnQBgOSJP777ELEzjECnKC0&#13;&#10;SNncDGBiT5KOAJ+tCBUUoJmgZN6aL+vH3nifGihbsNstQOb8QmQqliFZsRIRk5I0FU1gKjGK4dik&#13;&#10;qEj9hKSoAiVGgfO2nvA4uiO03Y2jO8QgB1V9RomKFJzIQ1LBdsc4cAOOAqP50lDEKkDSgMBRodh3&#13;&#10;1C2lAUlVTpShFMHI24W0+J6zSPkyM4pgpOGIj0t600gYRbuWKvqmFRyZIUlHneYhyW+oQt6cJCMV&#13;&#10;lIACJPE/5fzk71C/mhmhKzAkFQsOGcDULwP4NCBpGGLfESsS7J9RecgKDEkRkiKBEVGPBJKiBCRV&#13;&#10;VIUIPtHEmFKJxEo3hkhqFOHUOIKZSQSy0whkJxHJTiKZHUFPegAjiS5cicbxYsCP77hseM3Rjl86&#13;&#10;2vBbdwt+7arBb9xV+J2vFr/1VuKXllP4esUOjJ7ahMFzuzDefAbPWM4jXbwCYyWL8EfLHrxVuxZv&#13;&#10;V2/A6/U7MHhoLjy7HoNj7wL4T2xGV+Np9FkuItNcCteZfWg5sEFgqP3QBjhO7EC4ogieM7vRWbIe&#13;&#10;TftXo2H/GlTv24C2M8cQbGmTxRAtM/S9y7E3PPlc0OuJ8IQEQpLHn4AvzD4kLugZEBAWmxAXgd02&#13;&#10;P7qtHvQ7A+h1BJGxBxCz+qXJnpBEANON8zqSeLZ6qEs1nM+cWaJ60xRQm4c18jfFeSMqNpdATeVR&#13;&#10;2e3UtHrVl6QXwLwuwxkNUJKkKIKS8fk1JBG0FGyZ7H2ESHcMiU4HJtpb8M32WvyypQy/azqJ3zQc&#13;&#10;xy8t5fi2owHj1hZkaGvzqMWiNKA7o9JMLmfdDaUorw6ZUsZUTwOVEAVHUoGQXGeTe8IfQdbrQ5/L&#13;&#10;hgl7E160XsCrHWfwP81FeL12N96t2433anbh7cq9+F1lEX5edwI/aj6P77dU43prDYba6zDSWomv&#13;&#10;N53FD6v2440LO/B22Qa8W7sfv2k8gpcaz2KotRZxq1UgSexxroACJLsLAWfAACVCEpUl47pAkn+G&#13;&#10;qsjrtPi5nR7ZejweeHxeuL0eKa8vIJ+N5feFBbBUz4tSJKjGEY4iTj+iDj+6LHaM117ANy4cxh9q&#13;&#10;9uGtM2vwbukGvHFxH37QeAGTbW1IOj3yWozUFtXDsOCJmiQ9OvF8zLYCCdUbwoU/t4RTfh9UesxK&#13;&#10;GUMxqKBwgZvyBdBvs+ByWzW+31KKXzcfxp/qduH9qs34oHIr/lS7B79uOoZX2y/iSlsTBuxO+Tuj&#13;&#10;miT9PMbfTsodkPue6WzB91sr8IuGErxeuQlvXXwa71Svxls1G/DbxoP4eUcZXuqoxRhVF09I1CGW&#13;&#10;NP+zj8b4DJGQsnBFQgqQQt6gOo6+kCglvEyFjr/FnDOK/k4XJjs6cdXaJqrVVWstrrpaMWpvR6/D&#13;&#10;iQzthEbwAOGdMeGMC+d16Y0xQgdiQS76CQDq3wN+Vzy+onTaHJjqaMIPm8rke3rn2DK8d2olfld1&#13;&#10;EN+tO43p1gYMOFyiONHCKPvs9yHm8yDmccvJhqQjgJQ1ggFrAFc6mvFKWzn+UF2Ed89ukXrjwgF8&#13;&#10;v7EMl9ub0Ge1I+X0i5LEfZRjRTByR8Uim/QouJP7fRGkvBFRBdO+qKgzWX6/fqOviVta7DxK8aNK&#13;&#10;mfXGJTCEpWGJjyVAMXxBFCUBU2Vj1JcVZCn4Yt9R2h9EzuPAmLMVL7ma8FNHNX5jKcfvO8rx0/oT&#13;&#10;+Eb5IXy/4TR+6ajBLy0X8Ou2c/i5rQaj9RfR77BiMBJBdzSJdCwrCg//3YuH+5GOGL1DMfYoGaAU&#13;&#10;Y5BDHzK0wN0EkMygZAYknXRHUMrff0O/kVaQbh4JPjuswZxmpy+bU+xmlzm8QYBIg5KhIBVASaXd&#13;&#10;mSHJrCTdrDQgmVWkkaFn8gqSuTQksSdpfPTaTSHpciaISN1hpBv2oqt5Wx6SdE8S6/8PJOl+JLHc&#13;&#10;tW1XNQuaNCjpXqR8Wt5H9SRZ90rdYK8zQVL+NTvUvn0UJIUvbEK0ci8853dh/YNfxv2f+j+4/1P/&#13;&#10;KMl2ZiVp1QO3YuUDX8PGJ+9G9cEtsJ87grJt67BnwRNY/8Cd2PTwHJzfvBSHl9wvdrpji+7A8YV3&#13;&#10;4Pi823BivtGT9ORXxHJHSPKX7sSL4XZkLhSjZftCgaSL6+8TSNJKEvuRaLer2fCQDHSlksR0u0F7&#13;&#10;Jb7e5cKrIwlcDbYgULodjbvmyeMY+EC7Xemyu2dAEnuS1jPd7u7/MIIblNWOdWLxbaja+JDY6whJ&#13;&#10;lv3KckdAsh5YKFY7DUmhk5sROr4BgaPr4D+2Dr6ja+E9vg7Owxwqu1KUpAvrH8E/EJAUJD0OR8kT&#13;&#10;UmZIEqvdSTUfSeK/DRUpKdHbi2VOkcxLKlVwJIBU8VEx3zNBST/GHAvO0iEN5kAH8/PU/erxqXPz&#13;&#10;kSpfKEpSonwFQudWw3d2G/wXTmE6msJUagTDsXEBIipJfREFSQPRaQzGpkVNUooSZyYVisEOEu4w&#13;&#10;S0n6v4EkwpGqQalCSl23AFKXpzdfhKOMt1tKVCMDjrLBnBSbQ1UpYBJoYnnZj5TJQxTBSG73U0FS&#13;&#10;kEQwYhCAhAFQCfIVJqybIckMSmZImglKBSWJw/WoJLGSwUEpQlIsOCClIclsszPDUh6QQgOIhoYQ&#13;&#10;Cw8jFqLNjkoSh6YOK/UoPIJIlDUkW7HOpSdFPaKKJMEMyVFEEyMCSZHMFEK5ywjlphHLTSLTNYrB&#13;&#10;ZDeuhCP4pseGH3bW4ucNp/G76qN4p+YY3q87jPfq9+H3FzbjzeqdeLNuN35XtRU/q9iIX7QU4dW2&#13;&#10;Y7hSfwzXWk+j69BiTBc9gT/WrsEfTj2O98oW47fnl2P84KPwbHsA1l1PIXBqO/rayjBkrxNIsp3a&#13;&#10;KYDEaivaAOfJnYhcKIb37B50Ht6EloO04a0TSGo/cwKh1nZZLLBBmgsuc2qTgFJAnbEmSMjZdS7q&#13;&#10;gzE5S8+FrPRR0ALidGLKZsEzlg4822n0iHS6kO1wI2YJIMJkMqMhXzfNzwzpKIR2UNXSPSA6wENX&#13;&#10;wQpYaLAmhMvkemNKvHlSvAxuJCRRnQmmZWK9BqR8oIPcbvRjGQtPVaaEMEPxkkW2J4KUzYErtnb8&#13;&#10;sLMav204jt9d3IffVO3Dby1leNXTjGlHWx6SxBbHRZorgjTVC+NMvAwLZVKYUWLRMWbj8Ky8qCE+&#13;&#10;wlNYQVIwjGgwhKTXrwDJVosXO87ix63FeL1xJ96+sBZ/PL0Yfz6zDH8tXYV3T6/EO+c243fnd+PX&#13;&#10;1UfxW0s1vt1aJYus8YZyfLP+GH5asQ3vnF+D904vwYeVW/CH2gP4Ru1xjDVdRNLSjpDTIyDkdXgQ&#13;&#10;dLilfHZfHhg0KBGSxGJJS56hKlENCPn8CLq98Dud8Dod8Dpd8HkULHm9Xvh8Pvj9Qfh8GqwYAMHX&#13;&#10;D8qiVFQJhw8Ruw8xuwe5zjZcqj+H71fux/s12/HnU0vw4akV+GPZVrxScxrjjbWI2Zxi+dOgQyUq&#13;&#10;6gwX+lyMxa7uWYkFItI8T1VUgakKqtB9V2ZYEpXLHZLf/FhHE55rOIMfV+7DH8rW4YOT8/GXow/j&#13;&#10;b0cfwV9PLcQ7Fzbh1w2H8VJTBSYs7L3xSp8X1TEqOzEvX8eN8c5WvNRagV82lODtixvwp1OP4S8n&#13;&#10;7sWHp+7F+2cfxbsX1+MPzYcFuC53NqPXHcwv/rVKxM9BNYTN/1Re2OeS8IcQdvkRcvrkvQjXCpQi&#13;&#10;iDlD6LF5MdFpwTetzfiZs0EA/7/bS/GKrRLPWWowbm1Dv8uNrEcBFn+HtEVSBSWYEQ4y3ggSXqow&#13;&#10;Eem/SrE3y+MXUOVvn6pe1mrFlY5G/LThDN46vx3vl8zFB0cW4I3ynXil8iieaazCsMWCtMUlj4+5&#13;&#10;PEh6vUh7PUi63fJaKZsfaWsIAxavAN1rlkr8sfEw/ly5E3+5uFuA6dsNpbjU1oh+u1MpSQxV8cby&#13;&#10;wCNgQzB1BqV4YoePk8eKRU8FQ2Sp8MjnIkTRVmmoTUzX84SlJ4ghEV2usEAk+8W4zXhD0jPF1+Gx&#13;&#10;kOcYypUKoEgoOCNk+aLI+v3odVowbanFdzvK8avmY/h99T78qbEIPz6xFs/tmYcfnd2Mt5qK8XrV&#13;&#10;brxZuQt/tJ9H1/E96GquwWAwgO5IDOkY1SQjsjvcg0x0IA9KhCQBJSPSW/qEbtZ3ZLpNXzZHhuv7&#13;&#10;CEnmaPDZNRuMRJ36iGS73KwIcHPptLvZl3XKndlmN1NNmhAw6u/WvUmEpqkb1KPZkKQBSUOSGZTU&#13;&#10;ZUISY785K0lB0uTk8wJJlyavCSR9fWoSz3SFEa0/gkzjPnS3bEdvyxZltWvdKEU1aegjIKkAPQUQ&#13;&#10;+r+BpHyZIEmDkhmOblCaTIqRBiVlubsRkhjcQLudhqTe5p3I1GxF+ALVpL3wlu/Fxoe/KkrS3Z/8&#13;&#10;P3iACXef/09RkzQkrbj/q9j42BxU7FkvkFS+YwP2LZorkLTxoTtRtnkpjq94WCCJdruj82/LK0kC&#13;&#10;Swtuw6klc1Cy6HZ4Tm/D1yNt6Ks7IclwhKTKDffnIYmKEIthDIQf2unaDq6A58xO9Fsr8GLWiR+O&#13;&#10;JnEt0o5g6S407lwg85QYG16xUoHS0QVfE0ii1W7bff+OTff8u0ASlSQd2qCCG26XCPDWnU8ZkLRA&#13;&#10;VCUNSVSSrPuXwl3ytKhHwWPr4TvM0IanpQhKriOrYStagdotj6Ny/aP4B0fR43AWPwFb0WMCSHpG&#13;&#10;koYk//EF8B2bDz+DG47PQ/jUfCTOGOEMkj63TEBppkrEywSbwuwjblNnF+QfY1aDdBXuU1DEYbPm&#13;&#10;1zFHhKvHqNCG+LkFSJUvRqJsOcKla+E9sx2hqnOYiqUwmRrESGIMg/FJDMYuYSB6WbajictStOGJ&#13;&#10;qhSZwlBkGgMhNSNJp9vp4u067U7BkSkenIpTQEERVaNC9eWLQJT15EQtyvp60OXvlSIcdQV60BXs&#13;&#10;zVcu3INcpBe5aDfSwYxUJpiTyoZ6kQr1IB3olqJaxNLKUTrQJY9TMx84GE/75XNq8cqz/F4VwKAt&#13;&#10;UdJb5NfD89TAvoKCpBa3EmPLhmGJQu02Fr60U3ESeB/ioUEpQpJWkxjqwKnlMrk8wGjrQSSiw7Il&#13;&#10;HLHCgQFEw8MCRKHAIMJBBURUjghHnBUUjQ8KCLEIRgSlRGpK+o/iiXGpZGoKyfQ0opkpRLPTSOQu&#13;&#10;SQ/SZDyHr3sc+FlnFd6oOShnu/98cjlwciVweiX+emYJ/nJuGf50Zhn+VLYKb51bjjfKn8brtTvx&#13;&#10;uu0Mps/vw7N1x9B7cBGuHHoEf6xYgHdO3Iu/lT2B3515HMM7bkVg5z2wHVwEb9kedHdWYtzfjkTz&#13;&#10;aTQdXY/6g6vQcHCN2O5sJ/YgdvE4PKf3obV4swBS3d41qNlHu90p+FssavHOxCVa5MTmpfo5dIiB&#13;&#10;RAIbZ6HZb6QsXxGEHAHELQ70Wtsx1VmD79or8EvnBfy8vRT/42jEi60tGG62IGcNIGpXjfc8i80I&#13;&#10;Z8ZlB530+2fk9yHzVjgfxal6HHhmnLBGsOL9MvySSVqBpLL58CztLIsRI28ZlauUJAXi/P2JGhbO&#13;&#10;IBzLIUgYCvM3xcZ0zrNJwBfNwRvOiZWQn0vO8gbUWWA5S2/0LEmylcQJ8yyyB5PWVvzAUovfN5/A&#13;&#10;G9X78LuGEvyi8zxesjZgmH0/ftqG1AKWCzUu1MWe5I4gwX0OhhEPBhHyeRHweOXMvzyejw2oxDFZ&#13;&#10;6BOUAhH4A4QOr7z3CPuJOk7hZ20H8Hb9BrxXvgh/OTMffz75lPy+/ly6En8pX4/3yjfjjdIteKvu&#13;&#10;KN6w14jlaayqHJfqyvHt6iP4eflWge+/nV2Av1Wsw++r9uDFqmKMNpWj29KGhMOBqNWGmN0lVsqg&#13;&#10;jdBEix17aqiIROF3+OW3wyIA6MG5VBUS/gASXjdibqaYuRB2uaUJP+j2C0D5vT4FSAQUqke0FHIh&#13;&#10;zsWysZinKpHgQt9mR5+1GZcaTuBH9fvx5+oN+MvxucDpRXinYjO+X3UUYw01iFpc+XANAQIjXIEW&#13;&#10;UFEk7F6kHR5RG7iop+UpEfAhHAogFIrAG1ADViWe3BE2Zk2F4RYroVK3qGhNt9Tiu3XH8bsL2/H+&#13;&#10;qSX465H7geJbgeLbgWP344OjT+DN8s34SetZXGmvQbelXY6hKHFOHpcweuw2TLdewKvNx/B27WZ8&#13;&#10;WDoPOHwncORrwIlbgBNz5Ht9u3oXfthyTiCgx+YWRUTgO0AAiCDLfiKHG4PeAAY8fvR5/ejxBZQS&#13;&#10;5ODJDBXuIdBOQHR40Wux4Gp7PX7aVioL8T9d3IY/XNiG19tO4IeWClGWxm2dkkqXcnnh93nkN0i7&#13;&#10;XsKTQJc7iG6XV3qAcg6f2NyoPnU7HEhaaXt0C+R0WayYbq7Ha1XH8Xb5Nrx/7Cng7DK8Wb4dr5YX&#13;&#10;4esNFzHV2ophiw3dnVb0Wu3odbglcTFr80jiIt+LynSfzY2pzjZ8o6MaP+84hd82luC3NSX4Se0p&#13;&#10;XG+qwnBHuyhX3f4oso4get1h5Fx+CTBhBDlVuH7GkFsd6Ld70G11IWf1yXswaIMKYSYQEtjMcOB2&#13;&#10;KIOMPyknkvj7IQASUvuleLLCiz6XD/1uHwbcLvS77RjyuZBz2dEXiEjgAi3qaR9PSNLKnkLan0Q2&#13;&#10;kBSgGnDa8Gx7JV5pPoY3anfhD+fX4I9V6/Fq0eOYXv0VvFb8BN4vfxp/qViDdy+swZstBxHavgSZ&#13;&#10;mjL0ulzIhmJIxNJIJXOSZNmV6BVASnPenZwwUpHfmaQeCDsThASUjKGxqt/oxsuFYbJqy7CIaJiB&#13;&#10;EAx/mNnHNFuZUgERM+182XgfcskBdCcG1DY1KMXLrJ700A3VmxlGX3YEfQxqyI6hv2scAwQiqbEZ&#13;&#10;Ndg9iaEewtIUBvsm8zUbjMxlTrIrzEfiAFna7Vi0313Lg1IBkp7H9MR1pSRNT+FaXwLRxqOI1+xE&#13;&#10;V9NW9DZtRk/jBvS3bTJqC4Y7tgsoDbXvkMoHIxBuOFw2H9RwYwS4ul8pThpiZqtH5nQ7s/VOgxKf&#13;&#10;M9mxE1NUmbQFzxQJrnuT8ol67bsw2rpDlKShlh15JSlbuwOxqu2IVe1DoGI/Nj96i0DSvZ/6Jzz0&#13;&#10;hf/EI1/6BB798ifFbkdIWv3ALVj/0O0o274atrMlAkm75z+OTY/cJ5B0et0CnFz1KIoW3Ikj8+/I&#13;&#10;BzcQlASWjJ6ko0vuREfxGnwjZUV/4wm07Vki9rqq9ffhwpo5+d4iFuGF8NS4ay6sh1cjUrEHg7Zy&#13;&#10;PJ+y4pXhKC77m+A+sQ1NuxaifvOjqF5zLy6uuktUqBMLbsHehz+NTXf9C9bN+SeZj8TwBq0kMf2O&#13;&#10;Rbtd9aaHJcWO/Ucdu+ejbedTaN81D1Za7fYvk3IdWilw5JUwrqelvEcY5sD+pNWiODFkon7z4zMh&#13;&#10;Sc9FIigV5iPNh/foPIGk4In5iJ5UkKSVnlz5CqPUoFjGdrP0UFhdBJp06cIbIMkMRlpB0qUUpgJ0&#13;&#10;zYav1LmFAknJ84uQLV8kPVGRc+vhL92NSO0FTCUzuJQdwWhSQ9I0RmKXVcUvSa/ScGxa4EjXYFjN&#13;&#10;SNKQRDhi8XYzKPUFDJgybHk9flrsZgKSVovEXufuykOSgJG/F7lAH7pDfeiNDKA3OpivnmifQFJX&#13;&#10;JCeVDXehK9wjlYn0SaXDCpYITZlgAZpYBKQ8JIW6pAhJAkp+owg24f68MsRSwEQoygkcmUsBUgGS&#13;&#10;dGpZ/nn+vrySpEHJfJmqEeFIAdIAIkEFSqHAACKhIVGPVHrdKBLJCSRThJ9RAaR4UqXWsWivIyQR&#13;&#10;iASUGNbA9DpCUmoK0dQkoplJxLum0ZMewTPxDL7t6MBvGo/i7bOr8e6hh/HXA/cBxY8Dx+YDZcvx&#13;&#10;17KV+OOZlXiP1pqKNXijcj3eaj2EnzcfxWTpPlyuKsJQ8RI8V/wY3jn/JD44cRdw7mH89uQDGNnx&#13;&#10;Nfi2zkH7gQVwlu9Dj60ao/4WJJtPwHpqI5oPMi58JVr3r0Hg5D5kLh6H7/geOI5tR/OBtVKNRTtQ&#13;&#10;d+woAq12JNiz4QzL2eaYNyCzS8Q2I2dPI7I44JlWLii52OTjmDSVdPjQ1dGOaUs9vtF2Cv/Tfghv&#13;&#10;Nm7HW9Vb8X7nKfy0oxpXamvR32pHxsbnsFchhLAtgKRdRTkneLs9grgzhqwzKulkcoaXCxb2U4gl&#13;&#10;pktgShrRaYkJRKRxmU3mXYEAunx+9PqDalHCBvSA6o1jZUPdyERy0uAsKlJY9XFID4E/Ko3TsWgW&#13;&#10;kUiXgAltN31BqmNuaWTPhZX1hhYZwgsX/0E2t7vdGLW049vWOvyu/RzebjqG3zSflF6gq5ZG9Fmt&#13;&#10;siil4sJjxeOXdIblrHPS5kJ/gPvrQY/PgS6vDUmXHSmPBynaolwRAUWCmU58U/1IYUTcHkkDu2Rt&#13;&#10;wKuth/G72vV4v3wh/nbmMXx46km8e3IeXj+1FD8/tQI/O7Mev6zYIQrXH9rO4rfuJnyvswETNZW4&#13;&#10;UleB71YdwS/KNuGD0vnA6ceA8lX448Vt+F5NEaZqT2KguRL9VBOsHeju6EDGYkHCapez4FRk/I6A&#13;&#10;AjoOr3X4ELa75Sx6wu5Fyu5El82GHms7+m0tUn32TvQ47Uhb7UjaHIg7nQg5CTQ+UZ/Yx8JjFff6&#13;&#10;ELXzN+NEd6cd3e02dLe1o7e1EdMd1XihvgQ/KF2PD8+vAk49hQ9PzMXb59bglaoSjNVTAXOKxY77&#13;&#10;SChJ2u3oslnEhjXYYcNgaxuGOjulV4i39Tkd6PW7kQ74EPH5lILnN1IGOZeJYQcelcRH+x5/x0wA&#13;&#10;fKalCq/WHRWr4ofHnwJK5gCHvgLs+RxwiLD0AD44s1IsjNfrT0uoRtbpEuugnGAgVLQ34Xrjafys&#13;&#10;fi/+dH4p/nr4LuDQl4D9nwaKPwMc/Spw6jGx8f2w4QQuN9eiu8Mif3sJpwdJpxNZhxUjLruoVVc6&#13;&#10;2/GMpQ2XrR2i7E7Y7BgmENl9yNg98tuLdTqR7bSJXfTlpnP4dfVufFCxGn87+RT+fGI+/lS1BT+t&#13;&#10;2Y9vNpyUzzjZ0S7gEve4EPJ4BFwzdh+GnXZMOjsxZu2Q975q6cQ1W4cEhwx1NEnEd7fDhl5LB651&#13;&#10;NOFn9acExD44MRcoXYh3yjfip6W78N3KE3iuvhyXmy5isqlaBV90tIgNcLDDIvBFFS7j9KLb7sJo&#13;&#10;R4fs13eajuNHdYfw05pj+EFdGa60NGCg0yLJgj2eIIYcPky6fJhyuzHmsGHAapMQk4mOJky301rY&#13;&#10;JkErlzo7MWG1Yshhlf6gjNeFbJBqnFKQqEApO7ETAzYLph0OXLZZccnSiunOZlH3nrU045q1Adft&#13;&#10;9bhsqcakrQGjDptYj/t8WfSF+pFyJgWSJPjBq/4NG7Rb8LLlIn5cfwhvVqzDH88uwfvVa/D9vffg&#13;&#10;yqrP4Gf77xdI/rB0Id6tWI5fVm+Gb8tcxMtPCCTRHkhISiayoihlY5yp1INUeMD4/5ZhDd1SErwQ&#13;&#10;N1Qfs3JkzFaarQ7dFJJiPQJJLG3BYzLe7MG0s4uQJvHfiX7k4v3oSQ4KJEnNgiReNsORLkJSf9do&#13;&#10;HpAIQ6rGZxQBabi3AEcCSP1T+f4jDUmzQxsKSXaEo0IpOCqUqEnsSZp8USDp0uRzkm730pVLeGEk&#13;&#10;jUjDMURrdyLXsA29TRulCEjSm9Q+E5KGO3RynAIbBUIFSNJFdSkPRbPLgKKbwdFNLXcCSLtmQJIG&#13;&#10;JbPtLv++HbsFwmZAkqTbbUPs4jYZJktI2vLYrXjoM/+E+z/9L3jw8/+Bh7/4cTz+1f8SJenp+27B&#13;&#10;6vu+ho2P3InSratgPVOMip0bsXfhk9j86P1itzuzfjHOrn0SxQvn4MiiOTi2QCXcaUg6Pv9WUZKO&#13;&#10;LL4DTfuW4+WkBd0Nx9BxYLnY66o33C+gxEGyTKqjonRx/QOo2vwg6nc8gdYDSxC9sBdD1nN4IW3D&#13;&#10;j8YSeCbYAs/pHWjduwSNWx5D5eo5qFw5B+XL78CxeV/Froc+Jcl2a+/8R5Vud+e/GMNkP4uiJ7+I&#13;&#10;Q098AUcXfEXeh/OQOvcuFDgiJLEITJY9i2HbtzQPSYQjd9EqgSX/kbXwHqGitFIgqWnbEwJKNyhJ&#13;&#10;BCOqSLqoJLEISOFTCxE/vRDJs2aImZlSZ4YZAk53BUFIgY26/eYWPD0w1gxCGrD+HiQxAlxBEi2A&#13;&#10;ywWSgmV7EW+ownQqi8tdoxhPT2A4OYlhqkfxK6IgjcSnCpAU5WVVgxE1Q6nfsNzxurn0fVpRksvB&#13;&#10;ERMk9aHb1y8loOTtFjhi5UwKUnewH32RIfSGB9U2OoSeyAC6oywFSVxUpkI5o3pUBXulEsEeqQx9&#13;&#10;z6E+dZup/0h6kDjQLtSdj6hVfS6qtALE14gHtDKkAClvjTLmgKii1a4H0bCpQso6pwMYCD5inTMq&#13;&#10;ER1FPDKSv04oIhCFg1SMaKtTkMTidVGUjN6jaGxYlCQFRiNIpEdla4akeGYasayhHmUUHIntLj2B&#13;&#10;eGZK/vG/FI7im9YG/LbuoKhFHxy8D3/ZfzfeL3oc755Yit+fXIPfntuOn53fhV/WFuEX9Qfw47q9&#13;&#10;+E7FLlw9txMj5/ZjqvIgRg8vwkslj+CdssfwwbE5+NuZh/GrY/djaOvX4N9+LzqKl8JXcwgjgSZM&#13;&#10;R1qRaSiB8+gqeA4ugWfXIgR2r0LmyHb0nNqP6OFt8JVsRvu+p9G8d6XEbXaUnUWww44sE7Kcyq+f&#13;&#10;80XQzbPQbq9YbfodPHvfiR5rh0RGp2xWWUQk7Z3os1sw1FSNl5pL8f2KHdJH8fbJx/Hm0UfkLP8f&#13;&#10;Wk/ipaozmG5qQb/VLWfuaZtK27ySQjZkcWHE5pHFDGvM5sO41YUxixUjdhuGvD45g8yhmikP+9+i&#13;&#10;ElbQ5XSIJ3/U7cC024pLtjZZsDxjVwuYEZcf/f4YcrQE+ZPIhFJIs8E50oVMNIvuYAJ9vjCGfX4M&#13;&#10;+XnGnc3z6mz4kMuDKR/jl9sx7LRhxOtCj8ctkbyEA4IjgyoyPrVIZHP192pP4kcXisU69FLN2Xxf&#13;&#10;BK2I7LHg2Wemd/U4fBi0ezDptmLc0oDLtkYJXJi2NWCwvQ6DTisydgJTUOw5tB763SlR0XiZfU1U&#13;&#10;VPh90A71i8aDeOv8Snxw4kl8eOIJ/OnUAvzs1BJ85/xGvFS1H9drinGt5iheqD2O77RW4AfWJjzX&#13;&#10;UoeR+mpcaryA79Qcxa/Ob8GHpQuAk48CpUvwXtk6/PDcFrxcVYTnm8okZe2KsXCd7mzBqIUR4XY5&#13;&#10;O8/FMoM5wg5GMwfV2XNbG0YsTZjqZEJbNZ5rvogXWy5IPdNUjsmmCxhrY4BEiyTsJe1WsfBRjeJ8&#13;&#10;JibBUV3pa2sS69zluio8W1eJ5+or8HxNKb5VfQyvle/Br0+tBkqXA8efAE7OxfsX1uKHlQcxXXse&#13;&#10;Xe2dEqzBxDgCJQFtoqMe19rq8XJbPb7Z1oCvN9XghZZmXG1pld8nbWe0jBLuaFFTA1bVzCNRUZlC&#13;&#10;KIORFejnbE7pR3ql9gjeOrcef6OiVXwPcPAWYMdngf13AIceBI4twx9rD0oP1XRjNXo7OuVvLmB1&#13;&#10;IsHI9ZZqfLvxGH5Xtwsfli8Bjt8L7PocsOtTwJEvAUepJj2Ed8vXCgReba7CoKVT3j9na0eftRHj&#13;&#10;bZV4obNKgOc7dWfxauN5vNpUgVeaLuJbjdW43liHyaZGDLW1S/LikMWBqfZOvNhYjVcuHMQfSlfi&#13;&#10;w9OPAIdvx4clt+PPpU/h9XMr8LPqPfhu3Ul8vaUek20dysZmd4pqMmQlENXhW9aLeLnlHL7bfB4/&#13;&#10;aq7AK7Wl+F7debxYX4HLbbUYbqvDQEuthIH8pOEY3rqwCR+efVKg/IPSRfjNiaX4ecV2/KzxMH7S&#13;&#10;chI/7zyHn7aewY9bz+OV9mq82NkkANNLIPTy5IkHYwy5aK3Dd5tP4Md1qufutcYKXG1vxojdgW47&#13;&#10;f0MuTLR14rkOWhlr8HJrJZ5ruIBvtVXhuy1n8QMCVuNJUfleay3F91rL8GJnBaas1ehxNiPpsSHg&#13;&#10;cslvM+fxYdjlwCVLC15or8F3Gi/iteaL+GlbuYR0/KTxJF6rP4LXaovxan0xvt9Ugpeajst3csXR&#13;&#10;gX4r/w0xepjYo+QNiU2uzx/ApL0NLzedwa+aivCnyvX4y4WVeKtsMV7e/BVcWfYJvHlqPnBhOf5c&#13;&#10;tgR/btmKiX2PwbdrKRKVZ9Hv9yEbSggkxSJJpKJpCY0gJCVD/L+WPUo98u9ekieHeFkDkKn/KA9M&#13;&#10;OpXOsNpphUj3JHHL++IRNX/JDEVqWG3uBjgyFxUkUZHi/XlA4uVckspSn6hg3Han+qWvl9WbGURf&#13;&#10;ehj9mREMZEelBrsmpIZykxjKjedrsHtUaqhnTGqgd2IGJA0NXJYaHpjGyOAl2crtfZdmQdLMMgMS&#13;&#10;VSWtJk1OvICJieeUkjR1RSDppfEuhOuP3hSSqCIRkgbbthqQtE2AKa8kGSrR/wZJN8CSCZDMitJs&#13;&#10;FSlvudNhDyYLntyft96ppLuxzm0Yt2yXQbK0BBKSBpq2oa9pO7pqtyBZuQmRii2IXtwD3/m9eUh6&#13;&#10;4LOEpI+JmvTE1z6t0u3u+Sqevver2PzYXTizeYVA0sXdm7F/8VMCSVSSTq5ZgNJ1c0VJOrzwThyj&#13;&#10;ojTvdgGkw098VZQkDUnV2xcIJPU0noS1aJUA0YU1d+Pi2ntkRtLFNQ+o29bdn4ektoPLEbu4D4OW&#13;&#10;UoGkH44ncCXUCt/ZXQqStj6Oi6vn4MLKOTi3jPa+WwSSaLcjJBGQWFvv/Q+BJKpIhKSSp74oShYh&#13;&#10;iaBjM4oqktRejm5ZJnDEXiQNSgQkWu88h1cJJDGIq3n7k2IPFEhylTyZD2zQkKT7kQInFkqFmGzH&#13;&#10;GUkn5yN2agHip+YhcXq+QI/ZLme2xRFwei4sn2G7M0OSBiN9Xb2WgiKqTvp1bma3k9uZamdAErec&#13;&#10;2xQuXSeQlGyqweVMDtOZYYGkscwljKaVgkQwGolPSBGUVCloUjA0nt+a4ckMSQqOCEmjeUgiGPX4&#13;&#10;B9AbGFQV7Jfq9veiJ9CHvtCAQBEBqSc0gP7osBQhqScyiFyoH7lIvwFKCpbS4W4psdiFewWIBIo4&#13;&#10;rC5kuh7sRTLQcwMgyT/SHGhH0JGBh9pORzBSsDUbkhRIqYZ5bbm7GSTFwlSIhgSOtDJEKGIRkDQk&#13;&#10;zQAlU8V4O1PqjMuJ2JhY5whJqg9JQVIyM4ZUdly2iTS3au4RIYnWOvYiRbuMMmCJj+lO9OHZeBzf&#13;&#10;dtThNzV78KcT8wWS/lb8IP5ydiX+Urcfb7eew68sNfi1rx0/9bXgNU8NvmUpRe/xjUgVrUNP2T5M&#13;&#10;1hzESMl8vFzyEN4vewzvldwukPTrYw9haNOtCGy7XyDJX30Ak/4GXAs3YrB+H5JHliK+/RH07J6L&#13;&#10;xLqH0L9rEcaL1yK3dxlSB5bBs2sB/EVPo2n307CUnkSgrRNZpjN54zLzRwY+ylnSFonnvdZRhett&#13;&#10;lXimhZaYaoy11WKwrRr9LZWYaq/C882l+FFNEX55aiX+cmYu/nr4TrxXdCveO/EY3r64Gd8/uw9f&#13;&#10;r7mIS83tGLA6ZPEy1GnFeEsLnm1pxIvtjbje3oQrTbW43lwvCVXf6qjDy9YGXHNZZVHXYw2iyxaW&#13;&#10;xc+A3Yorbjaasx+nBt+z1OAnlhppaP5vax2+b63Hi/ZWPOtRSV1UhHjGtjecQE8kjYFQDBN+Py45&#13;&#10;LBLX/JKzHS+6bXjeacUL1k58vbMV37LU47v2OnzDWo0X7PV4ztWGKZdFmsupVrHhmsEJ/dZOXGmv&#13;&#10;E/XoF02n8bOmUny3+QKmWhrQ02lF1Mamc78oFaP2TkxbOvFsWwNebivHj+0X8FrbOfzUUiFpdN/p&#13;&#10;4DG6iFFrK3qcTkn6Ymy6z5VEwJmUHi5CEkFz0NqGF9vL5ff17pkl+NvRx4ATj+Otkwvx6qnleKly&#13;&#10;D55pPIXJlgqMtlRitOE8RuvKMdFUi7HGWgw01eFSUxW+W3MCv6nYBpxfDJx6CDj5JD44vgCvl67B&#13;&#10;a+c2CXT8oqMMv7JV4sft5fhWcxmea6nA5c5GiW3OdFIR8oh1rZuKRUc9rnZU4YWms/hB82n8pPEU&#13;&#10;/qfxJF5vPY3X28/gl60n8VrraVkUXm2vxHBbDbo6WhCx2BG0uJHqdKKntQ3DTZV4ruU8ftRahl+2&#13;&#10;lOI3LaV4ncEYtcX4dfkO/Pro03iraB5AMCm6Hzj2MN6rWI0fXNiD6Zqz6G5vRdLK341F+mquddbg&#13;&#10;W63n8ePmc5KC95vm03i95Rxe76jCr9vr8KPmGrzcUI3LzYS3jhmgRFshVSSZL+RU8dmMJCfMXmqv&#13;&#10;xg/qSvBW2TqASlLxvcCBO/Hhuk8DW78M7L0PKJqLv1zciZ/VlODr9RUYb2tHtL0TUasDXW0tuNJc&#13;&#10;KQts/q3g9AKg5H5g+5fwty2fBoq+DBy+BTj9KP5WtRE/qj6CZxsuYsLaKb+BSabnWZhQeBo/aT2O&#13;&#10;/6krxu/rS/A2e5vqDuMP1SX4Xe0x/LqVv7UaXGuqwVhdlQDTS+1N+FlbFX5XuQfvnnoSOHIrcJDv&#13;&#10;+Xl8eGQOPjg7Dx/U78QfWk/hZ5YGPNfchJHWdgE0HlNaxF5tOyF9lL9q2I83Gg/hnfoSvFV5CG/X&#13;&#10;nsCvak/hB60VuN5chomm87jeeg4/bTyMP9Zsxt/OPY6/HZ2D90vuxev778EfTi/FO9Vb8XbNDrzT&#13;&#10;sAd/rN6BP1Ttwm8bjuC/28rxQkc9hq2dkrhHJW68oxPf7KzDr2yleKvjKP7Yegq/aavAy52Nop71&#13;&#10;tHdg0mHHd+wdeDNkxRu2CvzJdg7/fWEffsYwk7o9eLNuJ/5QuRVvVW7Dm1XbJPDkF62H8a22k5iy&#13;&#10;VaHX1Ya01yXx3L22TowRtJrL8IvWUrzRcAx/rC3C29X78HbVTrxbvRPv1+zA+5Xb5Ht8s3o7flG7&#13;&#10;Bz+3V+B7rlZJ4xtw+ZELxJGNJJEOReV1edLputeC77edw68bD+CPlRvx56o1eK3oEVxa+Vm8sPFr&#13;&#10;eOfCSgGndy+sxk8rViGw5nYEitYh21SJ/lBIXi8TzwooZWI8GZRGKsLeTPV/ZyxCuKGzIyP/H4ua&#13;&#10;ZFjjWDqYQa4bCpPuQ9KQZL48G4ioEHH7UbOXzPfpCHLCUW9qKK8maSDSUERI0qCkIUmDkoalwa6x&#13;&#10;Ahx1jWGwawQDOVUalghJGpQIQ4P9lzDQNy1wZAYlKkmz5yLNTLkzQ5JKvRM1afx5jI8zuOE6rkxc&#13;&#10;wouXJvD1sSwCNSWI1e3KQ1JfswpsICQNtG/FQGsBlDQkSV9S2zapj7LbaYiaDUkadP5vIUmD1uzH&#13;&#10;6LQ7bbcb7dhqgJLaP8Z/9zduFSUpV7cVqarNiF7YLEqSv3yP2O0e/PQ/4sHP/WsekqgkLbz1s1hx&#13;&#10;91ew6p6vCCSd2rgMnacOoXLPFhxcOh9bHntAIOnYqqdwbuP8PCQdNSCJoQ26N+nkYqUyVWx6Ei8n&#13;&#10;bRjuKIPj8BpUbX4UZU8rSLqw+n4ZCCsx4LTbbXoITbufgv3oWoGkYWu5QNIrozE8E24TF1jLnsVo&#13;&#10;3PYoqtbeLXa7suW34/Ti27H30c+I3W7D3QqQqCZpJYkR4QSlw/O+JO9Fux1Bx35gCRwHl0ppSHIc&#13;&#10;WC7KEaEofGKjgBKBiSEOVJIISo5Dy9CyY66CJMtBRn8rJckc3kBQIiR5jjwpg2SpJEVOLxIViSEN&#13;&#10;hBqCkbbZUTGizS6vIpUvQq5iMbovLEH63HyBHg1ACng0JNGCd6NSpG83A5JA0vmFUnx9ptoRjtiP&#13;&#10;pCEpVroRwXP7kWmtx7O5XkxnhjCeHsNYZgpjmSuiIDHtjoDEQIdCTco8JQVMha26XYGUgicqTGNS&#13;&#10;BCS1HUZfcCgPR/1Uh0IDUkOxEfSHB6QGIoNirWMPUtbfLXY7wlJPaAhdwT5kA7TO9aIr3IdstF8q&#13;&#10;b60LKzAq1IAkzRWqV0orTCLzc4idoSTl1STDbqcb6/PPMe7P2+tM6WLmdLu8NS9fgxK6oIMWuE3E&#13;&#10;GN+thr9qG12cwGQUYUiXivNWChJtdiytJMXi7EEaRiIznIekeHZClUDSlIr9Tk8gxtu6JuU+AlIq&#13;&#10;PYWeWD+mgkF8y1It/xmz9wjHngBOzJP+kLdbz+Jnzg68aLPhW7EovpmJ4bmEE1fDbUhVHYHvxHZE&#13;&#10;SvdivLEIQ4efwsuH78eH5U/ig5LbgNMP47cnHsXAhlsQ3v6weFlzzUdxzVuNF6xnMHpmFYb2PIBr&#13;&#10;+x7ET84sxhtVG/BG1Sa83bAT/122BqNb7kLvjocQ3TEXrr1Pw3LsEJKdVvHqZ50hiQG+bG3Dy+01&#13;&#10;ktj10+Zj+FXLYUnu+lXTEfy8WZ15/V7jaXyj9iS+XXcMv2w5hjcrd+CdE/OB4w8AJbeIReivR+fg&#13;&#10;L+dW4Pel2/Cb2nP4UXM9Xmxrw+XWFjzf1orvdTbiN45avOmowi9bT+OH1Yfw45pivN56Em+2n8Dv&#13;&#10;rWX4ubdd5g9N21yYsLlxyWHD87ZGfKetFD9uOi42pjfqi/B25T5Jcnu75hB+33gUv7acw6u2C7hu&#13;&#10;rcKopR6Dzk4M+7wY8gXFlvTNQAd+5m/CH4P1eNdThd80ncXPK4/hVzUn8YfGUrzbfAofWE7j3c7j&#13;&#10;+L3lOH7jrMAP7JW40lkvFpoerw85twsjjk687GrC684LeMdeirdt5QJrz1tb5Yw2o48JadPODrxk&#13;&#10;q8cPO6vwy5azeLPuIN6r2QPUH8Rfqvfj3dqDeKf9DH7nrsO3HA0Ys7Ug63RI74sMHXVxsKparCdd&#13;&#10;nMvTipc7yvD7+r34K39fxx8DTj8hZ+Z/XbEe3648gMu1ZzBYr3o0Bjtb0dVch2xLowBEX1sLpprq&#13;&#10;8J3aU/j1hR34W/lC4NR90kfzYdEDeH3PAxL68OHF7fjg4g6xSHEB+0bDHlkUf7P1DK50VKG/vVVg&#13;&#10;kFHo4+2NeLmjAv/dypQ/LpT34t3KXXj/Al9jGz6o3Iz3K9fhzarN+J/6fXil+YQA10hbAzIdnUh2&#13;&#10;2tDb1o7xxip8o+U0ftpUhDdqtuPt82vx5pkV+NMZnk1fAZxbjvcOPYY3t9wK7L8TKLkbHxy+H2+X&#13;&#10;r8IrlQcwXVOKntZmsYFyn15sq8ZrTacEsN66uBfvSVDF06I8vXlmrfRrvVd7BL+vP4Pv15Xi+XZa&#13;&#10;tjrEysb+OzW/iX14aqaVxIC7g0jbbXKS4Hv1JXizfK2oWSh5ADh4F/607JP469ovAXvvBQ4+hr+W&#13;&#10;Po236g7ie1UnxRLGfhhaCYeaaXerxOt1R/DeuQ3KinvwQby16rP4YP0XAFrviu8UCHz33Gq8WnlY&#13;&#10;+m5Gm2sx0V6D71kr8VvbebzZWIR3qnbgrbI1eLt0Bd45twLvn12BP59chr+cWY2/Vu7BnxqO48eN&#13;&#10;pXix9jReaCyXEIg/tJ4Ry9tfj98PlHwROPRJoOSzQPHX8OHh+/HuqaV4s3KP9LL9oLMJl5saJFmO&#13;&#10;UfP/bTmFP7bswruVT+Odc0vw/pnF+OvpFfjw5Br8rXQr3jm/B79tOIofNJ3A1frjeIFKUe1e/LFq&#13;&#10;LVBG1epr+FvRLXhvz9fw4ZGHgZPz8d7ReXj/2HzpM3vn6JN4u3SVBIn8sOU8rrY3yqylQZ4kqa/G&#13;&#10;Kw1n8IfGvaK+vFexRcDwlbYLuNbRIFH37AH7Xv0p/KGpBG/wWJQtw+9KHsObx+biz6VL8edTC/D+&#13;&#10;cSpaC/BX2jWPP4m3L6zGb5r34TsdpzHWTEWSIRCduGRtwnc6qvCb1lN4u3oP3juzSgJD3j2xCH86&#13;&#10;Pg/vHluAD47Mw4eH5+KvJU/iz0cX4u2za/FW8zH8d8dFfMvrxLjTK2o1e4jSoTC6Q0GMeJ14xtqI&#13;&#10;VzrO45dNxfhzx0H8z5nlGFvzVfQu+Qx+cOQpvFm9Hm9eWIO3G3egd+f9iB9aiPj5Qxh0W9AXjijo&#13;&#10;imWQjFMpTyATzYhqFAsrRwZnJaXiXZKAxwhwhiVoBYnQo1QhA5ISTMTrkefEY103wI/a0lZHFakL&#13;&#10;mSR7nVTxdpb5ejbOyHFl9eNlc81Wj3RpQGL1pghThepLE5gGMZAdFihiDeVGpQZzQ4X6/zj77+Cm&#13;&#10;Fi3bF+5/br3v3tvd776uTuec2119+pyzY7HZ5CLHIplUYDAGCoxxtpxUki3JSclKtlzOOUdZkss5&#13;&#10;Z5NhA0XOaZNzLDC2YXw15/ISwpvT333fH6OWtCTZwDbs9VtjzDFdkNSF1qZuwS1q7kNLU69LbROQ&#13;&#10;JKqzbdClLmqzaxt0lTeIVeBCHfiE20Qtdz2H0dNzEIN9gpNEkEROUpEmGFVJPjy3wy4SuUnmLRy3&#13;&#10;Y1BK2ebal9SV5jaT9BUnyb244f8UktzhxwVAk3YluUOT6/VMHxa7R+m07Nabjz0ZezgO2Gbdg2bL&#13;&#10;TlZ90nYubqhM2I4qnkkSnCSaSZr2r/+d2+0Ikngm6U//wpAkOknhm5YiJWIf1L7eCF67HDvmz+QK&#13;&#10;8DCPhYjzXuGK2xEkhS2hhrvPLXcESRGrfkLMptk4XpWO7sx4ZAStR+K22ZCu+gYxHt8JLtJ6itrN&#13;&#10;5NY5rfccmPcuRU7EFoaktqw4HKaZpE669spAaZwvjHuXw+A9G5rNP7kgSb7yO5492v7T32LrT/+T&#13;&#10;AWn7T38Pryl/xw4Txe0IkshJIkDj4gbfZcjYtxTZASsYkkRXKS94rQuKGIwoahe+GcURW5AbvJYB&#13;&#10;iQCLIInA7m8IjgiIaA6JJLpIxdLlKJWv5N1I1GxXIReWxxIk0UxSbfQyhpzPoCTMIblgZwJkCJTq&#13;&#10;qKb7i9KFz5D02WES3CNR7ufdYUmEJJI7JFH0rlqx2gVJzhQjDjW2YLi+Cz113ei09bKb1F07iO7a&#13;&#10;fnTWdKO9qhOd1b0uUcEDA1MV1YYL8CQ6TvSYoEkEJUGdrJayDgGUJsBIhCRykQiM3CGpoayZAamu&#13;&#10;0MmwRKAkiiBJBCWaM6JWOnH2SIQgEWqoWY6G4cV9Re6vs/4KJJFr9FVNOE9ivM4dlITonQBWYtED&#13;&#10;bYAX2upaUFVG8NPFgOQOSQRIVMTgDkkiHNVUdbPcIUl0kcSoHRc21LSgytY24SJ1orKum0Go0tbL&#13;&#10;y2NpHxJF7AiSapykPtgcfbDV9aKhqpGb7c5m6vBIuwdvo5ZiPHgORiUL8SZ2O16mJ+BKfhaOFpbg&#13;&#10;QHkFDttrcai+HAO1uagxRSM9cidy5LvQovdDW+gCnAmbCcQvwEfJ94B8NkNSq+e3KPWagZJQDzTr&#13;&#10;/HEsJQJnjf64lLAJDxLW4qNxE0biVuBD/EqMqz3wRrEMHxLXYlS/HneUa9C8YxaKvZeiOMIPdouJ&#13;&#10;h71bs3NxMDsVp1MScMsYgcfafXil2Y4R9VZ8SNyKdwlb8TphF17SRX1KNB7rw3FNtQsv9fvwXrFO&#13;&#10;cDOCfuALLET8BZD8CEiX4EO0J95rI/DcosMNqxnH9Yk4pY3DbZMS7yzh+JC0B89jN+Fh9Go8jl7D&#13;&#10;F5xv4z3xJskPTzMTcYF2/CSbcTDVgpMZOlyyynFfvw+PFJvwKGINXoWvwQfpOiB6Ez7I1+NppAee&#13;&#10;JWzDY3MALieHYVATima1DJ1pJvTzRYkZF9OV+NXgj+ea7Xij2oxX0o14I92CkeidGIvZgVeStXgT&#13;&#10;sRJvZSvwSrkWL7Tb8SA5BBczEnAgy4z6rDRe/jhUkI6LeXo8Sg7FM+1uPDcE4kGaCifSTezGUSSK&#13;&#10;onFHUhNx2RKFezo/vIzbjg8xGzAmXYOPUg+8DV2NT8rteB3nwzNsN7K1GEo38DxHdX6hsHR0os6a&#13;&#10;Cg0qc3PRmG7AfpMM97W78T56BRA2A4iYhlH5PLxRb8Rt9T6cMcgxnJTIO4WaLHrYU0yozUjlxrrG&#13;&#10;NCt6zXqcVktxL3YHxpVLAJp5k0wBAqbgU+BMQLIYiFwFRK3Gp6gVGJEtxgflMrzWbcG9lCAGmS5j&#13;&#10;PO+/oYW1ffp43EhV4VVaJN+df6vcjPcxW/AhehNGZGsxJluBT7KFGJEvwrvETXio98VlixQHzAkc&#13;&#10;rWtOtfIC3CNGBW6bg/FcsxUjMcuB6MWAdCFGw+bgY8QcIGouEDwNn3z/DAQSkP+AsYiZeBNHcbsg&#13;&#10;DKlj0GSiObgkHLIk4KpRhue6QIa1McVWdnM/xa3BaPRSjEqXY0y6FuPRnhhL3Ien+gic1srZbbOl&#13;&#10;ZrCbJLbk0UwYNd6Ru0QRSorx9VkTcMEQzDOFDEmh09nZernuDxjZ+mcgaBYQMgdjEYvxPsEb1xJC&#13;&#10;cNSYwL/XxvRMho6rpni8UgdgVLYeiFwGhCzA++0/Ynwn/feYLvw3kS/AaOJW3NBH4oAhDh3mBAym&#13;&#10;qnE1LQ5PLJF4rtyFEeU2jkq+VxK0rMZYzApAtgyIXIpPESvxLmYLHmkDcc0YiTPGSFxPjcar5DCM&#13;&#10;xG8BIn4Won1B/wSE/h4I+Qs+Bf+MN+HL8SLeB0/TE3AtIwn7k+Jx1ByHqykyPDP7YyxhHUfnPsnm&#13;&#10;839bSJcD8g34ELEBb5W78DI5CnfSY/BLihwnLGG4afDFW+1mQDkHCP9GuKFCs1vhc4CwBRgNWcA3&#13;&#10;k8ZDpuG9/w94LyGHcDMeGCQ4bYrDgNWMwdQUHNMrcUMThOcqD7wIm4PX4YsY5K8Zoxi8B6w6HE6O&#13;&#10;5wgfOVSj0vlA+FSMTgD1WPhcjIbNw2jobIyFTMN44E8YD/kZY7IFeK5Yw8Dyi1mOwVQ9elOTcNio&#13;&#10;YtAm5+itdDXPwH2KnIv30kV4K12Md1FL8TFiCRA6Dwiai09+s/A2ZCleaf05kncyJ5MhqbGoDA2V&#13;&#10;taivqnZB0omyXNyvTMfjvDg8TpHgSNBytHjPwIGwVXicFoL3eVFAkQIHQlei0oeWiK9CfUo8OsqL&#13;&#10;4CyrgK2iBjXltagpr+ZGQ1tpFWpKyDVy8FoDmrckgGJIKquHvaKRZ34IlMQInQhJria8KidDEkHR&#13;&#10;Z9eIjnaXRFBylwhKLmCaACQRkgiISPRYBCF3SBIfi66SCEXuaq5rEyDJ2SYAUn072hs6vtDXIInc&#13;&#10;JIKj5sYeVmtz3xeQ9DW1t4rNdpMWy7YPobtj2LVQdnjgCM8kHR/sxam+BhQk+qM2aS87SVTa0GT0&#13;&#10;RL1xk+AqTVSBi/uSCJRESPprTtLn2J1Q3PA1SHK5RH9lPskdilx7ktzmlERIYiBK28HqsG53OUkE&#13;&#10;c+2pPmhJ3oVG2v80CZJKE/zgPe+bLyrAxfKGxf/5zxy32zjtzwxJwR4LYJb4MCSFeKyA97wZ8Jz1&#13;&#10;PQJXzGRIClr2AztJQnnDtwxJ4Yu+FVruln2HyNVTIV03nfck9edqkOq/liFJvuY7KNb9yC4Std1p&#13;&#10;veZCvXU2DLsXcMV3apAHFze0ZKhwqCadIekXey6qNIEMSXqvmewkUdxOdJJoD5LXz3/HkESARC4S&#13;&#10;ae/sf0HIov/gmnCaSaJYH7XYEexk+S//ApLIWSJIcsXrJmaSqNWORPXgBFdU+kCQRGD3N+n+c5Ad&#13;&#10;vABZQfNZYgW4uB8pN2Qeu0nFEQu52Y5nkghiaF5oYt7IfXaIgWhCIiiRXA7QF27S51ieCEkumPrK&#13;&#10;ZyfrS0hajhqFByqjvVAUvQ+OZBMONbRhf0M3eu09HLnrqetDr22A1W0jKOpEV22PS/S8taoTrdUd&#13;&#10;aONGvE4GJ1EETyIUiWJQqmhntZS3MSARENFwaGMJReyaJ9TIoqIGhqMS4TGBFLlJFMET2+3EMgYu&#13;&#10;ZKCInZsIfDg+NxGTqy4SRFE71kTltzjD5N5yJ8htsWzx50IHEZIoHsARARoILROidoLEON5EGx6L&#13;&#10;ZpJaOU5XQ/AzEa9zf0xzR+5wRI9FQCJV13S5RGUNJHpM1d5c1lDbyk5Slb0DVXbBSap29KLaTjNJ&#13;&#10;fQxLJDpXW0/qR52zH3X2PjRWN2CwrARnszTcVvdevhSfQudgNHQeXkVvxqtkGW7kmHG5oggnSbZS&#13;&#10;nGuu4N5+R3IMMqJ2IidmJ+rivdEVsQQXwmcDqnlAxBQgeiYeRsxGy7YfUO49C7ZwDwzqfHHVHIj7&#13;&#10;hp14nuiBscRVeCubh4+qpfigXIo3sgV4J52Dsei5+CCdDujW4Z5qE1p9lqE2dBfq4qPRm52BAzlp&#13;&#10;OGuNxy1dCJ7FeeMdtaPJluGTdAnGopbiA10oS9fgnXwrkBSOt5oQ3I7agjdqb3yQrQJCZwmQFPIt&#13;&#10;EEZ3wH/EeNBcjIR74K3KHy8MCtxL1uK8Vonr2mg8UAfhbcxGjEjm4k3IT3gnmYoPUbMwJl/MTWHv&#13;&#10;E3bilVWF68kJOG1KwNnkWNxMk+KRaR/eKD341zQWvhSjYUv4OC5dwY1Z1Oz2OnwBXitX46nWC+fj&#13;&#10;vDEQvQ9DSSocybYyaN1OluCxegvexyzBePhsjAbOwKeQhUDUWnyKWoNRuiscvgCfwmZiRDINb2QL&#13;&#10;8UK7DbetETiZpUVHtpXv5A5n6nAxVY6nOm+8jluHN+pteGwJwZl0DfozktGVk42BzGRcSJbicdJe&#13;&#10;vFJ6YES2nIHhY/QajCk3ANo9eB61Cc9i9+COOhh3s/XslpHjRXNPtBeJmu1o4aoASflozk7HsDUO&#13;&#10;t41BfPd7PHoOIJ+GT/KpQPxivI3fjCdJgbhpkON4kgI9uhg0mdWwZ6agKj0FDakp6DXqcEojxZ24&#13;&#10;HRhVLgQifuALSY6MBc4GIlcCsnXChTvN/UTOACJ/wjvZLLw0eOPX1AiOUpHz05mk5ov3p3lavnM/&#13;&#10;YvDDS2rVU3rhuWobnsnW4HXEYnyMmMUNcKOyBXimXMuzeMf04ehIikW3WYP9OgUuJYXhiXY7g/37&#13;&#10;kOn4JJmB8bC5GAmdg49Ri4CYxfgY9hMgmwKE/idfaH+KnI33sZ64qgzAkDIS7bo4nn26aIjCE7Uf&#13;&#10;xmK9gOgNDGsvpatwK2gB7oQswEi0BxC7GR8jV2NUthHvNf64a5BhSBuPJqrGzy7mAghe/lpYweUS&#13;&#10;5C5RIQeVUvSnJOCiMQQv49bjU9Q8IHQmEDobr7y+x7vdU4GweUDkXJ4Xe6f0wGNdEM6ZlOgwadlB&#13;&#10;O26Ixx1dJF5Hb+VKbEQsxcfQ+Xi1ayZGfKcDkXMAyU/4JJ2NFzGrcVkbjGGDAu3WOOzPTcKdEgte&#13;&#10;5ejwVC3Boxhf3Ij0xuWwDbgRsR6/hizB21CKJC4GwhdiLGYVF6rcTvLDkbjdOE8OizUMb/XeGKOf&#13;&#10;n7A/AUH/CoT8B7tX45GLOD72MjkCVy3ROGlRYVAtxSmDDE9TI/EyfiveRczHaNgsvI9cgJcRS/Ao&#13;&#10;fDnuRXjgnnwbHqgD8SBThStZCTicosBRcxSuJ/njpXoLQN8v9Bsg6M/sBJKL9DpsuXDDI2YdxiLn&#13;&#10;MdCMBH2HkagF3Lh3XRuGIzoVgxr/3Gp88SF+NcalswDpfIwnbMGNpFAcNirQl5yIgxYlbhmC8V67&#13;&#10;DZDOAUK+waewnxioP8V64GHwAjwMnoexmGVA9CIGpZGAHzEuX87O+DVdKI7oo3FAH4OLJgXD6Gjs&#13;&#10;doyELuJf3+PgqTjvPx3ngufjV+kabiml3weCZvNNhqeBC3Anfg/POlGRBS3LpbZLR0Utasoq4Cgt&#13;&#10;RWt+Ho5XFuF6TR7ulCXjQJwvyrcvQJXvChy1hOGFPRXPq034JWEfavauQK7/OjgtMWjMt6KpvAR1&#13;&#10;pWXsHjEgVdSgvqoWdWXVqCml72FHVTlBkk1ov6uwMTzRrDFF3iiCx6+XCc2fwnvtDEc11fUMSgQ+&#13;&#10;1RV1LHrMcFRth73awRE/d9E5R41zQvUu2avdnk9AUKO9Gc3OVrTUt/GR1ORo4fN0bLYLanG0strs&#13;&#10;gtodbS51ONvQWd+Bzvp2l9ob2tHR2IG2CbU3drMIlEiiiySAUw/aW3pd6mglaBI1AUrsJg3+dl9S&#13;&#10;+xB6OofQ03WAIWmo/zA7SQRJZwaaXJBk129HQ9JmhqQG02Y0Wz47SaT2FG9XDTjDkhskfY7YfaXd&#13;&#10;jtynVHGn0m8hSawA/1r0jp5PBqSe9IndSW6QRA5Se5o3OtJ3oDN9N8cCRUhqMG5Hg8GbIak8bhvH&#13;&#10;7coS/bFj/rf/JSRRcYPX7B8QvHY+LKE+0AfuRNiGlfCeNw2bZ3yLfUt+Ruz25QhaNgWhy36EZMkP&#13;&#10;CFn0HUIXfoeQhcJyWdqfFLZqCkJX/YjD5VbsLzIgM3gD9DsXcMMcuTCKdT9xjTbVaRMkUbOdiZrn&#13;&#10;gjxQFuuDBms0Dlan4XJXFU7VF6BWHwKT7wokbZ+FxI0/InH9FMSt+4GrvQmStk39W2z58b/zLNKO&#13;&#10;qf/Ax90z/pHnkYTyht+zk0S139Q4TJCU6UeO0nKk+y5jUMoJXI38EA8UTpQ0kKjRriicqsA9GJSs&#13;&#10;+5bBvGcR/z7+hgApP2wJckMXsUQniQCpKGoJ70Yqky9FhXwZKqOXozp6KUuoAKcdR0KbnRi3I+dI&#13;&#10;hBsRcChyx/E45VKX4yTCkOgYiaDkaseb+Kz49SYDkghJPJcUt5J/PbXKdaiK2Y5CuS9sFgMOOFsw&#13;&#10;6OhAj70TPXW9DEk9tf3orhGgiUTNd1213Xxsr+oQAKmm06XfQBLNEREIlbaz6DlF6kgCKLW63KPP&#13;&#10;gCRAUmNJg1D37QZJ9UUNLNFdqs0XdiCxxHpvN/AhUOI5IzongtGEXOUOLhEQfQYkAiY6J8w5CdAl&#13;&#10;ziwRfAkL7oSssnhnS8hTCzNLgoTCByptIFWVtzEQERiJcCSKnotQVFvdI0BRZRdqa7pgq+lFnU1o&#13;&#10;sRPBiI61th52gUTniBbC2pxdqK3vRg0fe1HXOIi6hmHY6odQ6xxEjWOA4ai2YQA19f2oaejlzzTV&#13;&#10;OnGgqhQXczV88Ux3G3nOIGQm766BVYLXOfF4VGTCk5ps3KvJwu2aDNxyZqMnLYa3PxeodqEyZgt6&#13;&#10;pctxMWIOxuSzgaipQMxM3I+YhUbP73juqClyDY5otuO+wRsjSVsxqlqCd+HTeTboVdhcXN39A+4G&#13;&#10;zsSbqPlAzHxAOoMHpsc1W3E2fB0a/Ddi0KDEoCURJ6wJuJUkwWutD19MjkcuYdEFPdVJjyg2Yixu&#13;&#10;O8bVfnirDuO5gzuxu/HO6IvR2A2Ck+T/LeD/JyCUHKWpGAtbgk+JuzBijMKTZIpiqXEqIRI3EiR4&#13;&#10;rNrJoEND6Qj/CYigi8GZGFcuY0B7o/HDc7qDbYnn2MxVYygemfbijWYT3kXQxecCfKTq56iVeBi2&#13;&#10;BI8jV+Jt9Bp8VK7CeMQ8vKW70TFL8Fq3A9fVgTihkeFEsgYXU+LZiXoVuwaQ0yzPz0DYdKElLXoN&#13;&#10;XoYvx3PJEkCxilvF3gf/xPD2Jm4t7pL7kZ2A/txkdOdbcSBDzXMZtPCTLtg+aLfwHfazqQqeV6FC&#13;&#10;CZrnuq2nONQ2bqmCbAnPET2RrcW9mE24HL4ed1Q+vIz2WZYad4pSGOaolKKOasELi7kiO7+A6rJL&#13;&#10;hRmnvBz0pWhxwRyBe5qteBO7FB8V0zEa/heMR/7Id8TfRq/F84TdeGiOwEVzFAYNcjRZNXBS61iy&#13;&#10;mVvEzmijcDd+pwBJUT8CETOAMLowX4p3QcvxaN8iPA5YgA/0Mxw9D5D/DMTMxruEtbir240DiaE8&#13;&#10;R9WbrOOZtRdlVrzMisU9tR8uRW3B6YjNOC/dhEuSFbgftpgvLj+GTcdY2HQBPJP2cpPegDYKB0xx&#13;&#10;OKUNxwNDMF4o1wplEhFz+efqWfBc3PGfi/uSpXgqXYoP0fN5hxBDUuQUIHwuO1a3lEE4GB2GPk00&#13;&#10;DhtkuKP1x9vYLUAUuW2L8VKyDPfCVuJezFb8KtuM+5KVeEtumcKD3bI38k3cUkhQPpCWgaYc+vMW&#13;&#10;FoFSJT1VlHMDZE4xV1VTdTdB0vO4dRgnl0tCRQ3zMBK8GG+ClwgXzXKqKJ/Lv99XOh8uXxhOisF+&#13;&#10;YxzOayLwON4PIwSjEcu5iOJ9xDK8CFiCFwHzMB4+E58IXBVz8TpuLW4YJXzx32iOQVtqHE7n6HE7&#13;&#10;U48r8VG4FBOCc4pAXE4IxmXFLlwJ88CrCJo1W4qxkBl4HzoHrxTrcU+zCye1fjik8cfJ2F24IvfA&#13;&#10;i5iFgGI6EE5/d/+M0fAZuBs4F2clHjim8EGvMgBHU+Jw3KLEVYsUo1YJ/3xRxTnF1d7GrMcDxWZc&#13;&#10;j92J83E+uJQUiqvpKtwoMeFMngGD1jgcTo7BDVMw15zzv0WS7zAe9C3eR8zCa8V63AjbgAuSzbgW&#13;&#10;sR4jCR4M/uOh3+FD2DTe4/VA7Y/TWhkO6+Q4oZbglno33scuw3jEVP6ZGlGuxS1DCE6kxKM/RctO&#13;&#10;0nVdAMb13vgUOQufgr/FqGQa3soX4bZsLa7IN+KmYjPuSFdx1A4MuT9jNHgmu8sPkgJwziDFcb0M&#13;&#10;180yPNEG4b10PcYlSxgKH0TMx7moZTglX4vLqk14pNqE0chlfEOM3LBX0lW4FLcLv1hj0Z2Txotf&#13;&#10;6e8uQQ01atYWl6ClpJTLYZpNCaiS+iF372aUhe2GUx3Bc1HtRhkqwrxREbQNBf5bUJYQjpaidLRU&#13;&#10;FsFeVoK6skqeQyJIqimrQrPNwbuwaJ0DOUcMORTDq7YJMFPuZNGqBJ5TqiDwER4TJDEY1TSwaqoF&#13;&#10;Z0h0jjhGV+uE3VYPZ60gAiIRjuptDWioa5w4NrlUb6NzE6oVShro/NcgSdQX0TmnCEUEQh3oauic&#13;&#10;AKR2dDXQ88+gRJBE6mzqQkdzFzqaelgiFJF71NZK80mfAYkekwiOOtv60dU+wBDEmlgeS0eXOgcZ&#13;&#10;kPq696O3R9Bg3wEM9fTh2EAXzg42Iz/BjyGpTufFkNRi3oZWi7AfqTV1B7tIJBGSGJAoemcVQOnL&#13;&#10;iN1niRDl/n73uJ0od0ASIWlyvM49ekfFDARKBEjkGvVmCurM2CkoffdE0YQQt2syC+UNdt0OFySV&#13;&#10;qwOwa+H3mPnP/xdm/MtfidtN+SO2zfoeQWvmIVmyF6ZQH0g9PbBr4Ux2kvyWToNmz1qErvwZYaum&#13;&#10;ImzFTwxKDEkLqOnuW0Su/AHhq39C8IrvcaQiFftLjMgKEWaSEj1nsZOUsHk24jbOZEgiESSl+K1A&#13;&#10;bqQnQ1J9ipSdpKs9NTjVWAhbUigs1Cy3cy40W6ZwDXjixp9ckEQu0sbv/hu8f/p/WBS1o1klcpIo&#13;&#10;bhe04A8MSbQXKTdEcJIockeARKBEjlJB6DoUh29EWdQWV+U3qSRyM8qkngxLmUGrkeK7FKbdCwVI&#13;&#10;YgcpeAFDkljYQHNIRRFUAb4IxVGLUBq1GKVRC1EpW8xOEjk4BCgMSPErXSKomayGhFUMNTSbJJ6j&#13;&#10;xww6bq7T/2sRiMUJFeAuSFLtQKGcZpKMOFjfiiFnJ3odXeh29LEIlATnqJtnlTpsnS611xIgtbtE&#13;&#10;zzts3Wiv7WIRNBEoERCJrlELPWZAapsESFTWUO86Okvq0VBGYERA5GDRY3pNlKPYyeddi2OLCZSE&#13;&#10;BbHiniQSg06x44vab6EGnM4JEnYq0WsO1JXaWbxvqdTOleJicx7traF9NuQeMSBNZKRd270n6kZp&#13;&#10;folnkibgiEobqspbUFPejuoyAqV21FSSi9SB2qpOlq26y3W01/bAWdfHR1t1B5+zTQASQ5KrkKEH&#13;&#10;tfZenkEikYMkwFE3bA09Lreopn4QtQ1DsDUO85HVNIiqpgFUNnWjprEDLfV2HLUV43JuLJ7qt2GE&#13;&#10;7nSGfA8EfYORfT/gVcAsvFFuwBPVVjyK9cazpAA8sYThTZkWl7NVKAvdgBLZNtiUW9EWvBCXwucB&#13;&#10;cUuA8Cn4pJiFXyNmwOn5LSq8p6MzcgXOJq7H08TVGI9fgk/yOYByIR4HzELXgv+FtkW/Q7/HX3Bk&#13;&#10;3R/xUjIPoFapqDn4IF+GEeMeDAStQ498D85b4zlO8jhuB8ZVmzEevhQjoUvwSrYOd2VbcFnmhYuq&#13;&#10;PbhGg/xGOd4UpOFeqg4XdWE4p9iOWxEr8WDfT8Jd4eDvBEiKmIt7gQtxNmQtTij34bghGr+kaHBc&#13;&#10;L2e3ihyGj1EU6aK771P5Du+YahUeRXswfN3SR+GCWY3zKWpcSRYqkinqNaJaziBF8zfPFJtwU+GJ&#13;&#10;C3Sn2bAPv2p24ln8Rn6dLoxAF9OJ6/FAtQenY/xxQhONa5ZYvEwK5N0j5EAgcjo+Rs3GK9lSPIjb&#13;&#10;ituJu3ErYRfuxW7DC/kqHmAn52Mk1gMvTIG4lRmLvnQ1urMNOJCWgKspUTxnMxrvgfe6LXhq9sWF&#13;&#10;dDkP1P+SbcJZcwxemoO4Yplg44NiBc8NXdHswTljKEf/zlFxgzUev5Zl4WxhOnqzUtGamwNHXgEq&#13;&#10;8wuEhaxFxdyqV56dD2dOPjrSUnAsWYkbllA8023DW8VCjIX/yHfMeTZMupAXmtLP2lPdTlwzBeOw&#13;&#10;RcFLYmlmg+qWzyaGcnEDx+2k04TImHQV3kdvw50oL1yR7eSmu/vKDXhLzWsyums/CyOKpXhp9MFx&#13;&#10;bSha1XI0mTRotWjRr4/BfjU1/IXicLwfhpW+OKTywSmFF65GeuBpxFJ8ki4GombzXqa3ul24qQ3E&#13;&#10;MXUkjmgi+e79k0QfvItZLbhG8hXsLFwOWYnLih04p9qN09LNuK/wwHvaJySbyTFDSKiZbzPuKvzw&#13;&#10;S3QIhhMlOG8Kx+NEqjdfDlDldNgCPAxYiJuSDbgW7YPrqn24HbkZT8JWYjR8Eddfv5OuwLPEnVxo&#13;&#10;QU1p7VxFX8F7rajhjmJ2vJQ1qwjNmZkYtAiQ9CJ+HT5K6SJbgG3EbcXT8FX8+xhX0f6q2dwYRzXe&#13;&#10;dxN8cEzljzPqcNxXB+F9/G5AuhafIpfjvXwt7ocsw+2A5XgeuQYfoxdhNPxn/vx79QZeD7DfoEBL&#13;&#10;MjXcUaudBgetGm7+O6SOwdHESBxPCMH5BH9ckW3BQ8kKvskB2QL+/X2M3cJFDae0Ehw0SHFYJ8EF&#13;&#10;3V4819INkAWAdAo+SX8CElfjfuxmnNb4cUEIRfuoKIXcpNumcLxTU4RtJSBdiZHo9bgt287wd9Qg&#13;&#10;Q59Jjm6rCh3p8ejK0glK02G/WYEL2n14odmK8ai5DH/vo2bivnwJLqm8eb7xF2MMziaF4Q6tQ1As&#13;&#10;4p/nj5E/c3HBM91enE2K4Cp1+nVf1u7Bm/jlGI2aio+R0zEatxb3UyJxyqrBcJoJ+03x/Gt9EefJ&#13;&#10;1fjkJo3KFuNW5Cqc0wdiKCEQR/XBOBO3i50g8WYWucevFWvxUO+DE7pg/l7UuEezj2/D13Jb4auw&#13;&#10;5bgjXYOzis04EbsNJxWbcC9uM95Jlwk16rLFQKo/jsftwv5MNVryM1BdWICK/CIGpKqSCt7FRo2Q&#13;&#10;TTQrmUc19ybUJqlRnaRGfVYqOssK0Feex+2FNq0StUlxsGWlwF6ci/rKcjgrq2CrqGI4qi2vhL2q&#13;&#10;Bo4KitxVwl5m4ypwAqOaqlrYauoEsKmuh4NKG8odqCV3aEKiWyTG6Oy1DXDWNfFRdI5EERDR1yIY&#13;&#10;EiU+J0hqtBMYfflYdJIIjkQQEsComd8zWS2OFrTVtzHw0LHN3sIiUOpu7EJ3Yyc6G1rR7mxGR30L&#13;&#10;P+5qbONjW0MLu0mdTZ0CKDV3CYA04SaJUNTG57vQ3tLN6mglUOpBZ1uvGywNoLtjkMFIVHfXEPp7&#13;&#10;hhmMBgcOo6/3APYPHmZIOjHcy5CUG+eLap1Q3ECQRDNJBEnkJFFhQ3sKAZIQtxMhidwhgp6OZME1&#13;&#10;EtrshMWxk2eSxPibS6nCzJB7tO5rJQ5irM4FVKKDJEp0kjJ3oTtrNx/JSepI28VqSdmNRgIk8w6O&#13;&#10;2zn0O1Gj2YnyeB9UaAKxZ+H3mPFP/42dJFomS5BENeCL/vhPWPX9v2HztL8wJPkum4GUMF8kS3wh&#13;&#10;37oOexbPZkjyXTwVWh8PhiTJyp/YTQpe8j27ScELv0Xoom8QTlG8FT+wkzRUaMSBUhPyI7ayk0Qz&#13;&#10;SFSgQJCk9pwLzVYBkvQ75yGZXJ2Q9RNOkgwHqlNwoauSIYmcJIIkKm7Qb/sZWqoO3zCFISl48X+4&#13;&#10;nKTtU/4Xi1wkgiRykShuFzDvdwxJ1GxHjhA5RwRGFLObDEmlkTSHtImhiCCpXLaVQYnOESSJbtLf&#13;&#10;5IQshKjPM0kLGZAIjhiQZItQLluMCvkSdpEo2kaARBLnjr4mdydJhCTxXG3MYj66A5K7AyVqcnxv&#13;&#10;MiRx5C5OgCSK21UoBEiqT0tmSOp3dqDP2Y0eZy966wfQ7xxEr71vwkki+CEQ+gxJ7hLOC5BEgEQu&#13;&#10;kwhJrnjdREOdOyQJoERROyFiRwDEQFTWyCJgItE58T2i00TnCZbqCG4mYMcdftwBiEQlD4Ionvf5&#13;&#10;veJ7xD1LIiTRY1pSS+fZ8p+I1xEoMSxNNOqIcbvfVIC7ARJDUkWrIIajdhcUkepqul2PCY5IdTX0&#13;&#10;OkFSB2y1newakQiMeJbI0eeCJHaTHJ0uESzR3BGBEkESq3GIxbDUNIjK5gFUNHehtrkVrQ12HK7J&#13;&#10;xeUcJZ7pPPGBLiwpWhJM+fvvgbBZPDD8RrocTyXL8Uy6AY9VXjzLcSsjBnWhwl+eGtkmtATOx0WK&#13;&#10;7MTSXfWfMa6YiZvh02Db9EfYd8/AcPRK3NSux5u4xRiPpDvBU/iu6vmN/46+pb9H/7of0Lvue5za&#13;&#10;+hMubP4jx1I+0ZyDfDFH1s5KN+NAlBdOqvbhV/U+fIj1ZPcIspXsJj1K8MFFLcVOZDhojseRFDVO&#13;&#10;ZBp5uJ103KrFObMUD3S+eEoXY+R4SSYgSbUCTxN24EqSBEescbzfhoaUybG6YwjB6/htwgVz5GyO&#13;&#10;vNHgN81A3dTsw3lDNLs+VK9N3+NKciQe6HfgfexKjETNw6uIefig347nKWG4kizFIYsMR9Oicd4a&#13;&#10;gRuaHXitWspNgOS+fYpZjGfKrTgfuQvHY4JwI0mGN7p9wo4dmm+Jmsl7gp6qN+G6OQTnrNG4lBWP&#13;&#10;q8mReKjZiVcxa/A2cgFGYlbiTZIv7mepMJSegO4sHQ6mEiTJ8CxhK97Hr+N5i4em3TidHIZDKXKc&#13;&#10;TovHBV0o7x56L1uJd1EL8TZuPX417MMJcziOZKnRl6HDcHYyBrNS0GFNQkuqiRdMNhbkcxU7Lbes&#13;&#10;LC5GZWkJygiUcgt4DxE1t1Hj1lFqkTMH4al2K97ELMJ45EyMBf4guGPhs/gC+WPcGrzUeeNaUgiO&#13;&#10;JEnRlxSL/UkqnFeHMBRQNJP+HCiaNRK1ETejduCkzB+H4iQ4nBCIM7FeeJywAZ+UiwDVYozLFuON&#13;&#10;bgcuGiLQkShFa7IeTkMCugwKDOqkOKiW4IhWguPaMJxIDMQZxQ5ciViLRxK66Kf5kJkMQe/UO3Aj&#13;&#10;di+OKQPxS2ww7qgDuCL6vXQJxzA/KtZz1fcZ5R7sjw/EkDYCh9QhfFH9SL4WnygGSBE3yXyO092R&#13;&#10;++BYlC+OJYbiKpUZaDbho4zmmGYBktns0DyK8MR16R5cl/vgVth6PJYswxg5CfKFPKf0InEbriSF&#13;&#10;41CylvfqcG19Lu27KmEniZaxUgyPyioGzHG4YgxlSBqVzsY4QZJsCQ/tXwtZhfvS1XhL9c3yeXgX&#13;&#10;PhOjMWvwOt4Lt5Q+uKnci5eqnRiVb8HHsOX4JPPAm9htuBvtiZsRm/EkejM+KldgLGomxmRz8C5h&#13;&#10;Hc/YUPyr2axFQ0oS77Gi5rgDhlgc08fgjEGK8+pAXI3fgwdxXhwtpOXCdDOA3NVPqi14ow/GLwlh&#13;&#10;GNRH8y6so/ogPDJ6Y0S9nN25j9JpGNWuw43EbTigl6DbGo8GczzaTfE4liTjspTRuE34FEmzYiu5&#13;&#10;jOaSwh/Hk1S8L60514z6whTU5JtQm21AbZoGDcmJGDBF45x6L54mbMSodC4+Rs3AW+US3IrbgCPq&#13;&#10;APQZFOgwqzFkVOCKfi+exq/BGJWJRP6EsdgVeKLdgTN6Ae6OGiJwKWkv3iau5PcQcH1QrMI9Yyh+&#13;&#10;Mam4rv6AKR6/GsN55xP9rH2MnIsR5TrcituB/SY5mg0qdJtUOJoUjl81uzEav174OxA5g/dVPTLs&#13;&#10;wi+6ABxOCsWt9Gi8tEgwErUen8JW4V3EGjyIWovLis24ELsV1+I28Z47ivrSv5/kaFOpxCFtIDrT&#13;&#10;EmDPTUNNSdHE8ugKlBeVobK4nHey0a63xtJSNBYKaxcaC4tRX1KO+vJyNJaXob4kH02FOWguKUBD&#13;&#10;ZTns1RWoLS9nQKJ5JEFVqKusZlGRg7PCDicVJ1RPuEi1djhrHaivaWARLFEMro7KFybmiURAEueJ&#13;&#10;CJDINSL3SHSOCLqoJEKM1bk7Su7PRUASIclZK4ASuUmuSN0kSKLHopopjjchAqZ2R+uX8bqGVoYj&#13;&#10;USIkiRJjd+1NnYIau3k+SZQISO5yB6UvXaUBdHYMuACpu2sA/b1D6O8bRn/ffnT3DGJo8CAGenrx&#13;&#10;y1APzg21IC9+H2r0PgxJ9fpNaDRsQbNpi1DiYPFCWzJF7b6EJDFuR5A02UESXKTtLkhyvV/UxEyT&#13;&#10;u3P0tcck0UUSY3ZfgNIEJJF7RIBER4IkIWq3Ey3WnWgweTMkOfVeHLerVu9ARcIeVGqDsHfx95j1&#13;&#10;L/8fzPzX/8G7kqb//u9dcbsV3/4BG376T3jO+JYhieJ2BEnSLWuxe9EsjtvtXfoz9H4bELRyKkJW&#13;&#10;TOECB4IkcpNIEct+gHSVMI8kWT0FAwU6DBcmoTDKC0m7FkKzTXCT4jfN4rgdgRK7STvmw+K7zAVJ&#13;&#10;TWnROFhjxfnOCpxsKECVLhiWgJXsJBm8ZkxA0lQXJG2f9vfw/PFv4fXj/83aNf0fGJSo3Y7cJL85&#13;&#10;/8KlEVTcIMwkCe12dCTlBq3hqJ0ISiIk0VF0kUQnKdVvueAkkXtEgCTOIlEdeF7ofBSELURR5EKU&#13;&#10;RC5CmXQRqhiQlqAmhiBJiLlR3G7y7NFkQKLX3eN24nnRSfraZ90lfg337+P6DDlSdD5BiNtVx6xF&#13;&#10;WfR2FMj2oTkzHYcb2xmSer4CSRS/+8JJsnex2us6WeLzzw6TAEktVe0s1xzSxPPmyjYWwZIgKmpw&#13;&#10;n0Vq+EIUtyMRGLlrMiTZyT0i8Jlwl8hVIggSAKkB9eWNLCctm6VlnSJcTThG4pGgyN1N4sdlDgYk&#13;&#10;cowIiAiMxKV2rrjdRONOVUUjq7J8QrSItqwZ1RWtqOa60nbYuK2nk2Wv7YLD1s1HknjOXXW2Lp4d&#13;&#10;ohkie/0AHA2DfKTnBEPVjm52kAiQyFFiUGroRW1jn8s9sjUOsuyN+1HXNITq5kFUNXfD1tKGtsY6&#13;&#10;HK8rwKVsBc+9sJNE4EB3+AO+w6fgacLAr2odnsup/W0TnsTtxtPkcNzOjoU9fCsKIjajQroRTf5z&#13;&#10;cZEuBGOXA+HT8TFmJm6FT0XL9m/RvHc2hiULcStuJUZjFgChP+GT/5/xdNu/4pdlf4fDa36PQ5u/&#13;&#10;w4ld03HdZxrOrP1HvCdIi5jGsyFjcetxPswDZ+TeeGgJxz3VVqEpjaNVK/FcuRkX9RIMJ8ejJd2M&#13;&#10;+ux0NGSnoyk3g2diaPFiX3Yajli1uGmK4LjJR8U8jId9i/ch33P87E5SINddd2Zb0EARstxkdlh+&#13;&#10;NYVy/Gw8egk+RS0Q5ojivXDXGIozKUouLqCGN9pVdCBTP7E01Yvv0NLFHrk6r01+uGiU4ni2Af35&#13;&#10;KejOM2E4XYXj6t24JV+Ej/EUMZwKUH16oifOhW1Ab+BGvuB+m7gToKY02Xx2kd7ErcZD816czlTh&#13;&#10;QK6Za3mPpWv4zv1zAiD5UowpV+KddicepEpxMD0ePZkaHLbG4VpKFJ7Fe+JdnAfe6bbggXEXzlgl&#13;&#10;+CVVhivpKtzSkVuwlUsC3kcvw2v9dvyaqWDA6s1PQ31mBld+0x1lR14WHEW5qCnMR01RIe+EIkiq&#13;&#10;Ki1CeVkRSkpKUFxYhLKCItTk5PJy1vYUNfq04bwX6Y52FzdhUZkDDadzfC78Z4wE/YCR6MVcr0x1&#13;&#10;7Ye1UTiskeFCvD+exHsJkETLZOVreeD+kjIYBxLk6NCp0K6OwoH4Pbijo8IJcpzm8c8IFQlc14ai&#13;&#10;Ny4c3WYdWpMS+cL7iDYcp+ICeP/OjTh//Brrg0eKrXgRtRojknn4SCAROYcvskc1exgYTin24Wys&#13;&#10;PzeZvY/fgvcUWYuYz7uBLks3YyguCK16Oew6BTqSYnBY5YdbMk92X6gYAWHzMS7zwF2FL05HB+Jk&#13;&#10;QjBu6f0xol7HTgzdPKD458egZRiP2orXSm+8itvOEPGeqrsJJqNoZm8Rnqk249dkKQ5b1WhKt6I2&#13;&#10;N48XLNM8Un5eMUryi9lJoprpfoMKV00SvFZvxKh8DsaoQEOxgss5rkVuxi3lVp75QeJajNFsIcXv&#13;&#10;FBvwUrYF90M98D6SQN0DHyUrMRq9CY/i9+B63F5cku/EA4U3xpVr+OKeXKp3setxRy/BIb2CIak5&#13;&#10;zYDhDA2OWxS4bIrCr0kheG4K5DKSD/odgH4rIKc46yxATvBGe4k2cLzvcGwYevUqtOnk2J8kwT2z&#13;&#10;D96p12A86me+2fJetwGX1N7oM0aiOVULe7IGbeZ4nDFF4326FB9Va9l1/ChbiQ9aX5xVhWAwKYFr&#13;&#10;yWvz0lFZnI7SohSU5ppRma5FIy2VplZM7W48TViP8Zh5HKd7r1mHX5P2YL9RyvuUmqzJXEpxRh+A&#13;&#10;R4kbMSafiY8TkERu6GkDOWkyHDVE4bLOF2/jV7HTRD/jo9HL8SApCKcNMdhv0uCIKR539CEY0+3g&#13;&#10;Ugn6d2ZUvY3nlLpNCag1EtirOYZ62xSAD9pN+BQ1g+fdyDV9bNyN47ogHNJJcMkYgWfGYIzQf6uQ&#13;&#10;xXgfOB8vQhbiafQqPIxegefy5Rih+na6wRS1mtscf9UE4JA5Bq3pBv57bSsp5epvgqPqsirUVFDL&#13;&#10;XQXqSirgKKvipdW0v62htAZ1JTXCIttSgqEKBiZnhfC4urKKP08iQCIHqa56QlU2OKocqK8URFE8&#13;&#10;Pl9rg6OGwKneDZTE+SEhMucu0RkSX3PBUJWDRZ8l1RP4TFJDbQOayDHiuJ0QvxM/LzpM9JoIQfRY&#13;&#10;hKRmJ8ETzSN9CUlivI5Ej90dJHcRIHU3taOjqY0luEmfHSVxRmkyIHW2dLO6WntY3W29rK72PnR3&#13;&#10;9LvU0zmA3q5BhqQ+1jBD0uDAARckXTzQ7ppJonY7cpJESKIqcJIISZNhR4zbCUD025idGKP7zecm&#13;&#10;nCRRX5tDEj/7tbidCEsESCIkiWJISt+FtrSdaE7ZgQazlwuSbNptqEr0Rnn8boYkv2VTMPcP/x1z&#13;&#10;/vB3DEnTfvd3mPvHf8LSP/8rQ9K6H/+DIcln4VQY/L1hDvFBxMZVHLdbP/VP2LP4J+j2rUfwqp/Y&#13;&#10;KQpZLjhJoYsFUduddPUUSNf9jJDl36M3OxEHipNQrtjN7XVU1ECQlLhpFrRb5kG7bT703vPZZRIh&#13;&#10;iZbJUtxuuNKCcx3lON1UBJsxDNbgNTDvmoekbdOh2zyNIUm66juELv1P7Jj+D9g65e8YkLb98PfY&#13;&#10;+fM/cuyOIIncJP+5v2egotIFaqojKKIZJAIlEZCouIHKGqi8gUCpaCJqR6Kb4gRMBFhU/uBykihq&#13;&#10;J1Z/5wTPFcoawuahMGIeSiIXTMTsFrkgSYzaESRNhhz32J0INO7g5H7+v4Ij8TVR7oAkilykGtVS&#13;&#10;OBJXCQUOyvUMSflSX97hQpA0UN8ISvoGAAD/9ElEQVSJ3oYuhiQGJXv/hPr4eZe9m9Xp+K26nD3C&#13;&#10;a3UES91fgJIISfRcPPc1SBLVWN7kcpIENTMkucftREASwUiEJPE5H91cJNJkSHJ9ttTuAiM6kntE&#13;&#10;sESQVFtsc0ESuUfuMERxO5LoKIk7HGg7OImAqKpCcJNINbTwrrqVAclu64CjrpNVb+9Fg6OPj866&#13;&#10;HgYmEj2mcySHvQd2x2dAcjYOuVTX2A9bQ99ExE6YR+LYXWMf6poHUNe0n90jAiOGpKYh2JuHUdc6&#13;&#10;CFtLL+qa29DR4MApexEuZSnxKNET7ziGMwUIoTmd6RgJX8Rtbo/0u/HU4I8HxkA8TJXiQW4irhcb&#13;&#10;Ua/yRb50G4oj1sLhO3MSJM3GA+ls9Pv8jN7ARfglcikexq4W5iH8vgF8/4jX3v+KJz5/xv2AqbgR&#13;&#10;OBOPZUvxLGIuHvl9h7f+f+G5JIq7fFRvwRXpJhwIWIMbcbvwLG4rRqOE1qZxxUq+eP7FFIX2NANq&#13;&#10;c3N5NqYyPw+V+bmoLMhGTV42GnKy0JduxuVkBe4lbMeYahFGwr/Dh/ApfIF63RCKQXMsnNmpHBNp&#13;&#10;K8rA/vRE3DAE4Y3GE2OKpRinO/ixG/GCqn5TYhiKqBTBUZCJ1qIsDOcl4aI5iOvMP9IFrXQp3qvW&#13;&#10;4WVKCM5YYrE/OxUdxTloK0lHs0WORslaHA+YhlE1uR7T8FE5A6PaTTgZuAzObbMwFLiKAZBnjuTz&#13;&#10;MBY1i52AO6lBOJiViI68NLTlZnKr1Y20GK6hpkWOn+Jol4sX71I5nJmIgawkHE2NxS1rFF7Gb8GH&#13;&#10;2FUTkLTjMySlxeCuIQhjcZswRi1Y8qV4rvfGpVQFhrIsaCnI42FuXlKbX4ya8hJUlhWitKQIFSWl&#13;&#10;qCksR3VBCTtJpWWFKCkrRVFJMUfv6M50DZU7pFn4QqwnORYHdcE4r/HFA/UOvIldh9GI2cJyUtnP&#13;&#10;GA2bipeyldzAd5qW3iaE4ZJyD55QHCluGaBYAKg24p3aH2fiI9GnjoNTmwCHWobBBF+GyFHVcoC+&#13;&#10;Jv2cqL141msoLhTdeiWGzPE4nhSBq/pgPDEEcQviy4S9eBO/C+O0A4j+vKmIIIzcgRkcSxrX7Mat&#13;&#10;mF04Fb0X55Q+eJm0l2OQH8JnCT8XWm+citqK9thgOA3xKNPHwqaLwWB8CK4rdgLydUDIXCBsIbfD&#13;&#10;PYwLwIVYCc7GS3BPH4iP6g0AlZVEUo32NCBsBRCzDWOxWzFGM2JxFM2k2bSlDDf0c0htjTesShy0&#13;&#10;6iYgiX7eC1FUUIjC/CKGpKrsAjhSUtCXpMQ1cxg7iFSMMh4+A4hdhadxO3FRtgPnY3bgkd4H0Htx&#13;&#10;I9rHkNncdPkucCEe7JjKddHk2lJhyFvlVlyJ88GZxECcVfnygtUxlYcLkuhn/p4+BMeS5OhKVqMn&#13;&#10;TYMT1mhcN4fiqSEA7+nPTueF1yoPdjWRuI4dY46zSqewQzSu2oAX2kAcjpOwm9iSpMCgIRz3LP54&#13;&#10;p/bAWDhB0kyM6DfjkmYH+oxRaEnToT5VL8CLQYp3qWE890czPB+iluF90j6cVIWiW5eIhjQrqnOz&#13;&#10;UFaUiZKiVFQWWlGXa0Fblgn7rQpc1PvimWYjz5TRzaNXiRtw0+CHYZMS7WlmNKanosWswXGtPx4k&#13;&#10;bsKofLYQt4tdjudJO3HWFMGQdEQXgUtqX7yNpaY5ckynC/9mGagYIwYHjIk4ZorDTY0/AyPF7ejn&#13;&#10;6UPSTlwzhqPXaoQzNR0Ok4HdwLupYfhg2AbIZuBTxBSMxK3Cc/M+nNCF4JAmDKcTAvBQvRfvo1YB&#13;&#10;wfTzNofnvD5I5/O/79zsF7kInySL8DJkOa8iOK8Jw0CyGi2ZVtQX5vMMErlIlSUVqCgrR3V5BRc4&#13;&#10;ECjRnFJtWS3Dka24mp0gcm0o6kZROQIhcosIkMgZqi6r4X1IHLGrroW9ZkIi5FTQ/3/ruMSBPkev&#13;&#10;8depJjfpS9gRQcm9hEGM0YnnXVE7N0ByByUCo0abAD8MPeQY8RzS5ziee0RPfN31fjdIYjep7nPk&#13;&#10;jkRgJIpBaZJ7NBmSulo6BDV3obulG90tAvx0NvcyDAkRvM9Ru8mA1NPeh143OBIBiSGpewADfYPo&#13;&#10;6xtgN6mvfxjDQ4cw3D+AX/b34tLhTl7wXm3YC6eJSg480WIU4nZtydtdThI1x/0GdtwqwP9PIck9&#13;&#10;bkezRTxf5Bavc4ckEZ7cSxvcHSURkshFEkWgNBmSqN2OIKlWs5Xb7cridnHczn/5T5j/b//TBUk/&#13;&#10;/+vfYt5//BPvSVr53f9mJ4mKGwiS9Pu82EmSeXpg79K52DjtL/BZMhUav/WQrJ2GsDU/IXTFFIQs&#13;&#10;/YEBKWTRNwhd8heEr/oBUo+pCFr6F7SmxOBIuRnVcb48c0QlDQRJmi1zoN+6ADqvBQxJ7k4SQRLF&#13;&#10;7YYqzAxJ59vK0JgqR3bkJi5eMO+YDf2W6Ujc+DNkq79H2PI/Y+eMf2RIoqgdO0nT/olBSawApwIH&#13;&#10;AipyknKC1ghANAFLdCQHiUCJWu1oPxIBEhU4iDE7cpHoMX2WIMnis9gtbkcuEsXtQucLTpJkHorC&#13;&#10;56E8aiHKoxagQroQVfLFqFUsYTihqBvPBLnBEc0ekRoTV/NRBB53aPoaAE0Gpf8SjCZcJd69pFyK&#13;&#10;2tglqEtcyXNJtbEbGJLyIslJysTBegGS+hq70dfQ/wUk9Tj72VnqdvQIMOTsYTAi9+gLSBJl73VF&#13;&#10;7xiKaP8ROUkTM0m/hSQhftdc2YKWKjq28Y4kUlNFK0sAJQGOGJDIHSqtZ+BxUgueK0onxOmcBEME&#13;&#10;RRVNrsf0Xoakctqv1PAFQPFnqmjfEpU0CEtp68obXM95tqlCWFD3xSI72uTN7lG9q4pUACTa3SCA&#13;&#10;EokBqaYNttp22AmO7F1wOrpZ9c4+NDYM8NHpEICIjvVOOjcAp6MfDnufC5IIjOqbhgXYYQ1MqA91&#13;&#10;jb2wNQkiQLK3DMLefIABydFMgESfH4CzZQjOtkE42vpR39SJLqcTJ2wESbE8E/FevhijkplCsYFq&#13;&#10;E8YM/nhWkICbxTrcrU7DlVILrlSm41J1Fn4pS0WtNhSp4ZuQ4b8YVTu+w0X6nJIaqgiS5uKZYhEO&#13;&#10;By3AQckqXI3dKOwdIZDy/4HnnhD8F75z/Ek5Hx8SluF93BKMxy4EVAuAmFkYlc3C66hFeJ3ohbOR&#13;&#10;m3A8fAvH5Sg+9ZZmO6TzGQqome94cjTaMkyozc9DRVEJ5+qrC/NRVpyDssJs1ObnsNtzITUBdxN2&#13;&#10;88UMDVLTxeInzWbcs8h4ZqI+LxO20gK0FGZiPy19NQThtXoLxhQLMS6nX6cnnpkkOJ2WgP68VDSU&#13;&#10;5sFWno/m8iy20y+ZA/AicTM+0fJQ+VJ8TNiIN1YJLqQm4nB+JjpLs9FalIyaWF9U7J6LQ/umYFRL&#13;&#10;ZQZT8UE+FR80HjgduAB1nj+ia+9s3JMuw6hiKccD6WLtpWYjbqeG4ECWBm256WgtzEVXhgHXM5V4&#13;&#10;rPfmAfHReHKBtuGWNRSHs3UYzjXhl4wEbnl7m7CBZ0/ozvjDJG+cSgnDkRQZzqdIucGNXDuuv45e&#13;&#10;jCcaT5wyR+FAIe1bKkJtcTUaKpyoyCtDWVEhykoJiCpQVlqF6pIaVJdU80VVWUU5isvLUFRWivKK&#13;&#10;YpQU5qC6IAd2OuakwpZjRku2Hj0pMTio9ccd0z68SqB6dIpXUjPiDI5vvUjwxlV1KM4lhOKacg87&#13;&#10;ZZ/il+JTzHyMxazHszhfHI8NR7cmDo1JGjSpozEYS8USe/n3SGDJMG3YidsmCbs8vYkSBuobhgCe&#13;&#10;VXqfuA2jqs0YURE8bub9RhSTHKOCDqoaj6KSjjk8VH9T6YUTMd44G7sDr5N28gUqvTZGQGXYg9PS&#13;&#10;behJjIRdHwebSYc6bQyG1GEcKRtXrgdC53NM8KPSE48TQnAhJhQXYsPxSB+CTwRJNLcU9g2Xg/Ae&#13;&#10;G+l6jCi3ctTvbaI3612sF0Y0e/E6SYKnqXE4ZdJggHZAZaSjOjsHFXm5KC3IRUleHspy81CdU8h7&#13;&#10;mHoNsbhuCWc4JieJoq5QrcTjhD04Hb0HxxW+uKEPwkezrwCJkplA0FS83/MNnm2lqu2pXO89HrOW&#13;&#10;F5qe1gTgsC4EJ9WBuJm4Ex9i17DTOS6djXfKNbijowt3Cfp1Ebwn6641BG+Ne7hEgaJ8tK+IZpde&#13;&#10;JW7GK9UGvJNRdJbKSX7Ap4gfgdg1eKndi2PxwRgwqdBmisGQMUKApMT1XKhBs3x0U+Fa4g4MU5wy&#13;&#10;NRFtaTp0mpQ4YwzH+4wwIGE9IF/Eu9He6vbghCoI3RoV782qy0pHXUEmavJSYctNgTPHguZMIwZS&#13;&#10;YnFW58eNk+/k8/Eukm5OrGfHb9gYjY5UI1rTU3n58Um1Px4mbOGYIf17MqpahpdJu3DBFInDhhic&#13;&#10;0MlwVePP7i231YXN5J1sj4whOGNUYNgYh6NmFa5q6N+1bbzYmqrn3xp38/LffqsRTWnpcJqN6DXH&#13;&#10;4naqhItvCKg/hf3I0b3nel+ciA9ioDyl8MWD2J0YoTr1INp99Rd8CvyGbzjx7GP4LG7DpAKQESrn&#13;&#10;SAzk2vAWi44Xxtbl56O6iBzhSlRUVPHf56qyci5e4D1H5TZWTWmNMKtE5ypquJGuqqKWIYqeV1cK&#13;&#10;ovP2Sju32TkqaB6pCo5aG2w1wqyRs8IBR5kNdSW0vFaEJIKoOtTXOuCorvtC9iphES3tWKKvS0cR&#13;&#10;pEQwovMEXgxgVc4JfX7dHZQa6+rRYHPy93IXRf6E2N9nsBI/w86RoxFN9gb+PD1udba6QEkUFzNM&#13;&#10;co8mi0CJ1NPU5QIlOnY1C0AkOEud6GwhF0lQVyuBkqCedgKlXvR2ECz1obtTUE9X/xeQNNC/HwOD&#13;&#10;B7B/+DAODA7g+HAPQ1KxXtiT5JjYkzQZkuixe9yOFrWKy2TdIYkcJUHCeVdV+AQgueJ6tGPpK5Dk&#13;&#10;HrObPJskioFpIm7n7iRNhiQqnGhK9p6AJC/UGwRIIiepNHYnt9sRJC3497/FrN/9TyFu969/hzn/&#13;&#10;JsTtCJI2ThXa7QiSND6esITu5ZmkfcvnMySRk6Tet84FSZKV5CZ9j5Cl37HCln2LyDVTIF8/DSHL&#13;&#10;v0WdVoITNamwJfojLXA1x+3026h8YQ50nvPZSRLjduQ0ESRRBTjF7QiSTreW4GxLiQuS0vYtQfKu&#13;&#10;uTBspSrwaYhZ/cMXkCQWNxAk+c393wic9++QLP4zAub9ARHL/8JOEs0liQ6S6CiRg0R7kRiQqAac&#13;&#10;ihsk63k+iR6L5Q3UckdV4ARbXNxAEiGJ6r7ZRQqbPwFJC1wiSKqJEUCJAIVgyR2SRBEgiWDkfv5r&#13;&#10;wCM+ngxNfw2S3EGJvj9BUk0cOUrLUaNaj1K5F/KkfmjKysSBhnb0OdrRW9/DkNRb3+eCJLHIobu+&#13;&#10;9wtAco/bief4cV3PF24S1YNzYQM13k3UhhMotVV+FoESOUhNFc0MRSIkidE8eszRO4IZt+gcQVB9&#13;&#10;RQurobKVj+6AREtShfc0ffEZd1DiGaXyz5BES2npOS+nraCWvIm670nxOtE9IjCihXZ1tS2wkbNU&#13;&#10;3TLhJtFRcI8IkOpsHb8BJBGSGur7XaLnggbgmIAkitq5O0jukETwQ3K2EPwMMPwIGhbUegjO1gOo&#13;&#10;b98PRyuBUz+/Xt8+hPq2ATQ3d6O3vh5n7KW4khXHA/pvpQvxIWSWMOuj34t32bG4XGDEoeJ0nHQW&#13;&#10;43BdIY7Vl+OXxnIMV+WgxiyDRbIOVp9ZqPD6Ey6GzwQUdJdyOs82PFEsw+nIdTgc7oEryk14k0iL&#13;&#10;LBcBwVSc8BfA/48YCf0BryOn43n0ArykxjvVUozELsFYwnK8iFmEN5rNvBh0f8h6HJdux32KJul3&#13;&#10;8cUvZ/djVvIi3JPJSnSkm2DPy0N1YRHsRYWwFeejprwQ1WUF/Lgtx4oTKSpci/Pm3Uw03P+RShji&#13;&#10;1uOBKRK/pOvRUpjN723Oy8TBrCS++01LEsdVC/gOPMXhHlkicTLTiJ7ifDjKS2GrLEZjSRYOFRlx&#13;&#10;NSWQSxsgWyRIuxnvkgNx0RqL44Xp6Mi3wJYcjcKQDaj2noHTwTPxUbsC4zE/44P0Z94RdS54IRxb&#13;&#10;vuNmwBvhC7ge/aNstrBbSO+JX9PCcCgnCZ1F2egoKUBvrgU381R4YiRXZinD5ivjDty0huFwrgH7&#13;&#10;C6w4maXGvbRwvE9cz+UHNH9Cs1OnU6NwyKrASUsU72OiwXN2rVSL8ELnyfB1ODcFzfn5qCko4YgN&#13;&#10;O0rFhagrL+ELqIoyurssXDxVVVWhvLIMJZWlKCkrRHl5PuoqCjiaZ8/NRG1eJipz6C5+MjoLU7A/&#13;&#10;Ix7HE/fiLl1EJi7Gx6jv+EIZCaswqt2Je9pQ3tlzU7mDXTDELcXH6HkYVazHk4R9OJ4Yhd4kDVrM&#13;&#10;RrTp43BQFYBnJj+MKmjubCG39I0ZdvEi4cHoPTiYGIhLScF8t380cTM+yFfwYP9ruQdeKTZyfTW5&#13;&#10;mW8p+katdNTUKJuLMd123FRux7GYHTgTtwMvDTsxlkgxSNpjMwvjGi9cV/mgPz4MDVolGgyJaNVG&#13;&#10;40BCAM+W8FwZN5MtwafYbXiUGIoLyjCcj5Pgvi5Y+HOXTsd48J8xFvIDnvrPwr3g5bgRtg6XI7fg&#13;&#10;XPhmnAn3xKlwT5yV78EJRSAOqqToN+jRmpoOe1YuKnJyUJ6fi4qCXD6W5tC5AtRNQNI1cwTearfw&#13;&#10;z/EndpLW8CzfUfkeDCgCcVojwUuDH0aojCKU3KwfAd9/x6e9vxcaBWWzeK8RVcQfM4RhwBCJw9pA&#13;&#10;XE3cifeq1RiPnMXO7xsVQdJenNAE4hdLJK6mRuKhdhtGE8gJWwwol+NF+Hw8lK3A1Yi1uBi0HHf8&#13;&#10;53NskaCU/9zjV+F5ojeOJwRgwKRAlyUGByyRuJ/sxz/D9PeW4nnjiRtxO347jieFoTc5Fu3WBHQa&#13;&#10;5ThjjsBIrgwjqtXszoxELcQ7jRcuJgTgkEGJ7uQkNJOzmZWKxgwzGjONDEjtmULD3XltAJ6ovTES&#13;&#10;vQSjskVcmX/LEIj9phi0pyahNcOC3lQNzumDeQn2GK0yCPuZb2i8SNqBS+YoHKN5RZ0MNzQBeBe/&#13;&#10;gV1HriFXrcV9UwhOGGXsDh1KVjC0v0nywpvIOdzwSUBJX7s3WcMuYVOqGf3JcbhtDceIyYudJN6n&#13;&#10;RLvRdH44HR+KE4mRHCulZkJQCUjoj/i093/jo++/Ca6onG4+UaX/KjyXr8M11XYcUgfxegBqkqxO&#13;&#10;T+NobG1RGQNOZUUtqioq2Umyl1YzzJCLRO4QRehobokcJp4xqhKqu+nfAAIXmgei53UVdiFSR3G7&#13;&#10;cnpvJUNQTTVVetfCUW6Hs7yOvz5BEkXu6HWO49XY0VjjQAMVMkzAkTjbRCBEwOMOSyIw8WsVdjRW&#13;&#10;TxRATIKkL8Dnr0ASfW8h9jfp/aKrZG9wib4Gnee4XaPgCnG9NzlL/8U80hew1NgplDw0CSJIEkDp&#13;&#10;t2DU3UYu0mdNhiQRkPp6+tHf24e+vj4GJNLw8AEcHBrEsaFuXDzUgXJTGENSXZK3a5lsi9lTqAD/&#13;&#10;LyDJNXM0AUcdyV5/FZJcn534vDsoubtHncm7vlgw+zVoEp0kKoQgcVmDmwiQWqzeDEmNlu0MSeQm&#13;&#10;cdxOvZ0hqTTR1+Uk0UwSFTfM+N3fY+bv/2/M/7f/h90karcT43YJuzbBFLwH0dvWu5ykXQt/ZCcp&#13;&#10;dM3PCHWDJNqZFLLsG67/JkiK3jgDkpXfoyLWH+frc9BokCA7ZB2SvOZBt3UOtJ5z2UkiSErasQCG&#13;&#10;3Ytg9V+JTMlGXiZLTtJAmZEh6VxrKUNTdvhGpPgshHH7TBi3zYJm83QXJNH80TbakTT1H9hBomPg&#13;&#10;gv9A0Pz/QPjSbzhuF7b0TwxJVNxAkCS6SVz9HbzetUi2LHIryqWeDEgkarurkG9DadQWFEjWMyTR&#13;&#10;1/kbcT9STvB8nkdyh6TCsLkoi5zPqpDOR5V8IRcukMSZIkfsUjjjPkfqJrtB7m4SPf88X0SfX/Kb&#13;&#10;mSZ3QPprkORSLLlHS1Adu5RrwKuV61AS7YViRTA3Uh1s7ECfvQPdjq7PjlBdH7rt/ewMEfgwIDl7&#13;&#10;0OHoRru9C211nSx6zM9tHYLIQSJAEqHITbRTyQVPEyJIEpfHinD0hZNU2cZqIFByA6LGqjaXnFWt&#13;&#10;qK8Wjo7KFhY9JonwJEKTCE72imYGITqKn7FXtcBR1cZHW3kz13pz3Xd1q0sESiyK29W2sOy2Vjjq&#13;&#10;2lh2WzvqattQW9sKm+1LOKpzdMHu7IajvgeO+j6XnA39qG8YQkPjMB+d9YNw1g/D0TDMR3v9Zzhq&#13;&#10;aN7PcjQPs9gVahlCQ9uEOobR2LkfjZ0HWU2dx9DYdQSO7oOo6xyCrWMQ9s5BODsG0djah9aWHgw0&#13;&#10;NOJSQxWuZ6vwULWe72J+CJ2BkcjFeG8IwIOsBJwpy8GB2kocbHVgoNmGwXYHDrTbMGQvgi0lBmmR&#13;&#10;65DjPwv2nX/CtYjpvLDxo2QG3ssW4rFiNU5GbsaRKE9citmE1wkbgUhaYvg9u0ivdv0elzb+E056&#13;&#10;/ieObv8JFwKX4FzAApzeNwe/+M3GId8ZOBmxEs5t09Dgsxyn1UG4nxSEMcM+oeUrYiE+RK/m2NF5&#13;&#10;Syz608xoy81HQ2ExmouL0FRSBEdxARwleXCW5qM9PwUnMmJxVbcL79Sr8EE+g/e6UNvUQ0MwzqYm&#13;&#10;oLswnQePO3PzcCzXihvJEVxqMRZPF+az8VbtiUcpMpzITkOvmNGvrEJzUS6OlaTgZnoo3hi3AqqF&#13;&#10;vGPlrXQBPiT74kqKHEezdbAbolBI1el7FsG27UdcCZ3HETKKGH2MmsUXqKf3zEb9+r/AtvrfcDOc&#13;&#10;3LW1GI+azxdr73XeuGUhhygJvcXZ6CjOw2B+Mn4tjMXzlD14m7ACrxTL8MK8F9eschzKNuFQcTZO&#13;&#10;5WpxJy0SI5qNGI9dyruS7if54FRaNA7QUlmLTJh3iF/NzYNUtU2u1dNcBY6nJ/JMUktBDroKCtBd&#13;&#10;kIeuwmy0FWahsbgYjtJyOAmeKqpRXVWGiuoiVFQWorIyH7WVuXCWZKK7IBsDebm8j6k1NwsNuelo&#13;&#10;SDNiyKrFaUMEbsVuxmsVzcFMxUfZjxhTLMYHqozXBOJ6rB9ux2xjx4GdSnI0VJvxQh+Coxo52ig+&#13;&#10;ZTSgNUmNI/FhvHh0VEERruX4KFvNUbm7SaHYL93JEbH7hgCMJm4B5NQsuBRvI1bgbsR6XJduxlXZ&#13;&#10;RtwIX4mHIXPwNmTGRAvcYnxQ78ZNlQ+ORvvgZOwePNZ440MczbvM5rvz1GxHwHFAGYhunRztaikG&#13;&#10;NeE4q/LBQyXt21kpNNdFLuYI3b3EYFxQR+C0Lgy3jP74oFnPBR4fw3/Ah4jpuCdZxJXrZ2J8cFwV&#13;&#10;goOqEAzHSzAYJxQiDBti0W3UosWaBkd2HmoLS9lBLS/KZ5UVFLCTVJyVC1uaFX3GOFw1hfNNh09U&#13;&#10;o02/7ngPPNYH4IgyAAOJUTikicC9JH+8iV+PD2FTgYhvgRDa7/TvgOw7jMmn43nsWt5fNGyWodsc&#13;&#10;gyFdCC5pduMt/YxGzGEgoRnGW/p9DEknjcG4kx6CF/p1+KCcK1zcy+fjQfBs3I5Yi0uR23Etajee&#13;&#10;RHniE+3iiqGijCnc+vhC641j6kAuUuhOjsbhlEg8TNmHEe16/ruCiJlc9HE/1hNndEEYNso4ytmm&#13;&#10;j8LRpBA8TZPgOe1Nk8xkF4fcrjsaH1xIlnPtNv3s9Vs0GEpLwv4cE/pz9OjN0uOANRZXdCG8g4j2&#13;&#10;rxFoU0nG1aQADJhlXE9fn56E7tQEnKP5Ko2XACDh0xmSqHjkoikMx03ROKGPwg19IN4lbmRHipWw&#13;&#10;DnctoThmlDL4HEiOxu3kILwzUMPoHLyNmou3Sbt5+S85aHWpGjjT9Og0xuCKKQhvk7ayAz4e8hPe&#13;&#10;SlfxfNgvykCcSAjDr0kSvKACCIpOB36Dt9v+Ba+2/g4vd/+IF/vm4NG+BbgXugLX5BtwVr8XgymR&#13;&#10;6MrXoz43GXW5mVzlbysq46Wv5AxVVVTzbJK9uAb1ZXbYyuv4PMXpqirLUVlahNrKCgFiCFhKbKy6&#13;&#10;0loWQxCVM1RU8qxSXXUVQ1BtjVDnTU5SY4UD9QRMNLtUVYnaGjpWsxqqbexCOSuFf1/IuSKJcCRG&#13;&#10;8qglj74ffS+CsoYqJ5prG3kXIMl9vskdegiQvgZJTgKkGjuaahpY9LX469XVMxiReyRKBKUWZ9NE&#13;&#10;rXenC5LoXGu9MJf0tdkk9+gdx+8aOhiWyFnq4Vjdl1AkOkeiPkNSj0t9nb3o7e4TIKlfEAFS/8B+&#13;&#10;DA4O49DwkAuSalNlHLdzhySeSbJ4ojmZHKVJM0kTIPMZkiaqvidgyXV+kpPk0iQnyaWvNNy5zyd1&#13;&#10;pVBduM/nz/4VSKKoHUESxe0IlJrM23kuiSCpWiPMJJWp9yFgxVTM+9//g50kgiRykmb94X9hwb//&#13;&#10;gwuStkz/BnsX/cyQRDNJsTu3wG/FAmyd/QN8l02DKXQrwjymI8yDasCncJOdZMV3DEmhy79FxOof&#13;&#10;ELNpJkNSoWw3LjXlozNVjlzJBph2LITWczb0BEfbFnLczrhrkeAiBa1BdvhmhiRnchQGy03cbkc1&#13;&#10;4J3ZsciL2uKK21m850K7ZQaiV32P8OXfwmfWP8N7muAgkXZM/Uf4zf03FyRR5C582Z+RvHsJ8kLW&#13;&#10;uyJ2YsyOHCRaIkuAVCX3RlW0FypkWwVAkm1FtcLbFb0jJ8oFSZmB85AdJEBSXqjgJolOUkn4PIYk&#13;&#10;AiRykQiOCJIIbgQ4ova65V9E6ibLPXLHMTluuRM+7w5DkwHpq4127o7ShJNUG7sM9vg1qCJIknuj&#13;&#10;ND4MHQX5ONzchf56mkcS4nPkEBEYESSRi9ThBknsGrmBkghJorMkQlKLCEG0N6mm2+UiTZ5NIhgS&#13;&#10;AUmM130hcpOq2hl2RDhqqm5Hc00HGms70FDTzoDEkFTzWfW1wnkCJQIh4T0tX8AUwRADVm07Gmo7&#13;&#10;UV/TAWd1Oxy1HbDXtKOuuo3ByFFL59rhqOuAw9bqgiI6EiyR6LGgdkH2DjgcnXA6u1BfL7hGIiA5&#13;&#10;G3pR3ziAhqZBVmPzkOvY3DSEpsZBBqbGpv2CJl5vahlGc+t+VmPLMBpbB9HUNoSmtkE0tw+51NQ5&#13;&#10;jObOA2jpOoiWrsNo7j6M+p4DcPQMw9E1BEfXABwdfXC29qK1rRvDzc047yzGjWwFnsav4zgZ7Tuh&#13;&#10;ofAR0z48zknE5bJ8nHTU4UiTHcNNNhxorcGRthocbixGQ4YSufLNKAqej+Y93+J65AyMy2negVrY&#13;&#10;luKxah1Oyr1wWL4dp2Qb8YycpBgaPv8JCP8eD73+CUdX/B36V/wr+jZOwaD3PBzwXYqBPQvRsm0a&#13;&#10;R86qtv6Eqh1zUBe4DsdoKawxFK80e3he6mMozRqswDuND67RkHSyBsNZqejLycRAfib68jMxWFaI&#13;&#10;3rJ8tJfkoDPXiBNZKlw37cVb/Rq8ZTCZASR44KUpGJdSlNifk4Legmz0Z2fieJYZN1LC8ES/CePx&#13;&#10;CzGmnMdO0pOUGN5M31tSyXdXm2rtaC8rxomKDNzIjMRz8zaMqRbgIw2hqxbjg34bTsq3coOUU+GF&#13;&#10;Ir/FqPL+GV3bv8d9ajtTLgWkM3m/z0vZchzbNQ3OTd+ibt0f8WvUcp7ZoAtQgiSaNbqqDcChdC36&#13;&#10;CrPQWZKL/UWpuFeixkurH88+vIhegReWAFylRXRZZhwuycLpPB3uZERhRO+J8bgVDEkPjb44k6Hi&#13;&#10;uaWTaXG4Yw0XokyyORhVzMW7xJV4lR6KGxkKHM9M4BmsE4UpOJmfjJNFKThRkYPeoly0lZShoVSI&#13;&#10;y1RVl6GyphjV1cVwVheivjQD/eXZOFmYgVMZZhxNMWB/ih69aQb0pWlxLFWNi4Zw3FFtxiuqkZZN&#13;&#10;46pkqh9/rdmBq3G+OK/aixsxW/E6diOgXMaV4WMxG/Gcao81MjTrEuAwECRpedD/hSmMK6ohXY7R&#13;&#10;iFUYV+/CPW0wTkT74HycL8/XjVH8TbqEoYUg6VbEOlyI3IzLsq24Kd2EZxHLGcS5bEG6AuPafbxA&#13;&#10;93hcIE4kBuCuejfeJmwUSg4obqdYhReqLTin2oVfEoNxPF6Cc3GBeBS/G2+iyUWipjxqblvAJQ/X&#13;&#10;E/fhhDoIx5JCcMngh1faTXgvn837t+jP/4mcLmQ38QzUsbgwHEwIx8HEKAwnROCQIRYHLRr0p5jQ&#13;&#10;kpkOZ0EBaktKUVVWioqSQpQXUxV7Horzc9hNsmVa0WcRIcmT3V5eWprggWfGQG7YG0xSoU8j5wa8&#13;&#10;V8ZdeE+Ni5I/AZI/AsH/BkR8h3cxcziWe9EoQY9FhS5rPA6YonDN4I8PCZs4pvlRvhTv4jbjdlIA&#13;&#10;jif647QxBA+zJHiTtI7/vrEzJ5+HZ5KFeBy9GXdi9uK+Yh+eRmziv8uQz8R4xBR8iF7IDs0xbRB6&#13;&#10;zHJ0pkTjCM1DpgQKxQXS2bxw9WPMYjyRr8T1+F04lSTBsbQ4DFrk3Cp3N0WC13HrBWCImslOLP2b&#13;&#10;9GuSL87qgrim+5w+CtfS43Gj0IRT2RpefHzEHI1rumDew0auC4ESzUFe0QVgKEWJlgw9nOlJ6EiN&#13;&#10;x2k9zSDSAuBlvLLgk2olXul34pI5EsfMCvxikOImFSloNuN91GzW24R1+DUlFIcMkRhITcCwUYpb&#13;&#10;Zj+GH9ob95acpCSK2wWh0xoLe6YejVkmdJoUuGQIxLuk7cJKgNDpfFPlmcYHp+ODcVoXgfvmMLxI&#13;&#10;9BQgOOgbfNzzR4zs+gbvfGdilHdteeCV0pPnMq+Z/XHEGo6eDAVac5J4rrK5qBB2KmEpqWRQIkeH&#13;&#10;qsDp37nGKsG5IXAih6mivBTV5SUMSeTyMKCUO+Ass/P7ud67jBpjbXCWV6O+qhqOWqGcobZGaKdr&#13;&#10;qKpHU3U9GqiJrkIAI3KTammmqbxyIuZXxa8RKDkrbV/E/gh42EliIKtjOCKJhRD0mBwlAZLIWXIy&#13;&#10;/DAofQWOJqvZVo+WOgGSaK+gCEkEPyR3WGIgcra6RM7SZEiiIgdR7u6SOySRCJL6W3uFOaU2AZjo&#13;&#10;OBmUPj+n6J0gAqWeLgGUhgYGMTg4yA7SwMAQ6/D+QRzb34MLRzphy1CiyrAPtTovXiTbZKSFspt/&#13;&#10;A0muuJwrZvd595HoKLlXf/+/hSR35+ivQ9LEZ9N3u+J2Yv335LgdtduRmi1Cwx3F7QiSKhJ2oVzj&#13;&#10;h4AVP3Fxw+zf/60Lkmb/b6ECfMU3vxdmkmZ+h13zfkTcjg1IDvZBoo8XAlYtgvf8qfBfORPWyB0I&#13;&#10;Wz8D4eumIXztVISt+gFhK79nQJKsECBJ6TmLISlL4omzjix0pUUjJ2QjUvYsnXCT5jEokZMkQNJi&#13;&#10;pAetYieJ2u0clkh2kgRIqkZHZhzvUKK4nXXPfKTsXgCd50x2kiKXf4d9c3/Hu5FYM/6F5TPzdwxJ&#13;&#10;oYv+xDXgkSu+gXnnIoYkitKJovkjcpEoZkdOEkFSdcx2BiWCJDrWKHe4mu6ovEGI2wUuFAApaAHy&#13;&#10;gicUMg9FoQtQErYApWHzUBG5ANUESdGLUBuzEDbFItQpqcKb9h791kVyd5PqVYJE6PlrzpH7Z8SZ&#13;&#10;o8nv/QKQxNkk5VJUK5egVrUStXEbedC+KDYM3aUlONzajYGGronihm6eP6JWO3KR2Emio7NHiNzZ&#13;&#10;P88j0VF0lES1kpskPndzlgh0CJxIzdWtaKpqcamxspnVQG4PQRM5SRTBqyAXqZ3VWNWOelJ1G4NR&#13;&#10;k62TRaBEkCPCjdPWyeLHdK6qjdVo60KD7ctzBEL0nI52KlRwE7tGNa3sCrEzVN3CzhA7RXXt/Jid&#13;&#10;ojoBiEQoIgnP21gORztLhKWmpj7UN/YyKDW0DKC+uR+NzQRM/WhpHkRbyxCaG/vR1jSA1sZ+dLYO&#13;&#10;o6NlCC0tA2hrG0Jraz9aWvp4yVxLczeL3CBaONfc0ommpi60tPSgpX0ArR2DaO0cQlvXMFp79qOp&#13;&#10;ewBNnf1o6emHs7MXjrZutHT2oL/FiXPOfNzOi8FzzQbXrAIN0dMS17FsOZ4Up+KerQzX68pwzVGO&#13;&#10;y3UFuNZYgqutJejIiEGRYjvy/ReicecPuK9Ywm1QBB4jikV4qt6AE4rtOKDYidMJ3niUtB1jtEyU&#13;&#10;duSEfYOPkh9wduPvMOTxH+jdNBX7fVfiSOgGDIasRdOe+ajwnIYS75ko9VmKqtBtXKl7NTmch/1H&#13;&#10;oskFmIuPEUvwQbkVz/QS3E5W4kqaGufT1biQrsalrCTcqsrDpap87C9Kx/48I85kKXHTsg9vNKsw&#13;&#10;Qhds0cJSWJp/uGmU4oRVi6M5KTiSn4zTORpct/jhedIWfIxbwrtgqHr8qUmO8/m5GKyoFf5nbHOi&#13;&#10;vbIcB0vScTVPiSfJuzGSsBCjUVO41pma4m5JV+JU5Cr0Bi6A3fMb9Gz7Flf2TQcUtBtnDl8cQ7MM&#13;&#10;18Jno9nz32Df/j3qNv8nblItcsIKfp1iZnSRey5uN9cQd+Wmoa+yCEcrsvFrgRovkwMxptyAkWgP&#13;&#10;PNb54mamEieKrDhQlIKT2fG4lSrhC7EP8SvxJt6DZ3cupKlwMjsJp9N1DCvPE7dx3OdD5E/4EDOH&#13;&#10;41mvU0NwMykAN5PDcJvq3zPluFeowe2KVJwqzUVfcSEaSsr5gqrGVovK6jJUVZagvjIfPWWZOFZo&#13;&#10;wb0iMx6nx+ORRY6H1hhcSo7CGYsEF0xBuKndieeKNYByBRctjFLEMMETT5P8OAJG0EEXwVQiAh7E&#13;&#10;X4zx6I14qSPIkKPNoEaT2YROgxZHY8PwTB/Cg/+QLcMn+SqMxG3FC0s4jkVsZ2fnscEfb2LXA3Gr&#13;&#10;hYrwqEW4L12Lq+HrcFO6hau8P8hWAeGLgWCaI1qJD4k+uJXoj2PxgXzhTsP4z9U7MErRVMlsXuZL&#13;&#10;e6qeqtbirtITd6N24bViL+/m4QvoYFoo+xNHRF8o1+CmyZ+XpB4ySHDaGIAHVGSgXI6RyNlc0EEO&#13;&#10;5GPZClyP2Ybzij24FOuLi8p9XGF9xxiDB9lmXM61ch07RUNri3JQXVGI6opilJXlobgkB8XF2Sgt&#13;&#10;yII9JwVDqfEM/O902zAqpZshM7jJ7qlxH46pg3lJc68lAYe0obht2IvRhJXc/ihA0h/xLuRHvI33&#13;&#10;wHWNL44kRaIzRY22lHieBbppDMS7+I0Yi1iIsajlvBSXighOaoJxyhKBm9ZQPKefo8h5GJdM40KN&#13;&#10;99JleCldw/XhrxW0foD+u9LuKyrKmMaQ9ESzDQd1gehIUaA9XYX9aTLcMYfgHc2mRc4VCmbCp7L7&#13;&#10;8lK5EffUvvg1Ixank1Vc7X5WF4A3hl3cdDgm+R6fwn7AiHwenseswP2YDVw9/jTeiyHjWaoct9NV&#13;&#10;OGVR4aRJzrOIL3U7eHcT/Z5eJm7HDWMIhiwKtGUY0ZJrRU9GErfYPdPuFpxCyWx8VK7Bc/UuXLLE&#13;&#10;4JA5lkHpmknCkESRvJHw6UJFuiUMh4xyDKQkcLPcTZ0v/7eheN972XK80/vgbII/F1/YUo1wZBrQ&#13;&#10;blbgkimYZzLHQ2cL5TryFXgY74lTan/8og3Gr7QEl0A4cpqwyoGizcHTAQntX1oBRK/DR8UGXnr7&#13;&#10;JGErbun34kp6FA6kKtCTqUN7QSYaiws5skwxOp4fqqpmYGHRziN2eSoFVZCLJDTX0cwQRePo30SC&#13;&#10;GYIRV/yNnwuifydsFJ2rrGUHqr6KPie8xg14NHM0IYIjUQRJ5CqR6HNiBI/nlSbidDyPNHF0zStN&#13;&#10;vM5wxPBTN+Eg2V2ic19TY51j4j3C++l5k92JFieB0peOkguU6pt5BxJJhCk6197YyqLz9JzPOZtd&#13;&#10;jpI7NPU0d6C/rRt9rV3oaetwHXsImCapu7VTAKmvgFJfTy8GBwRYGujvZR0Y6sWx/V04faAVzkI1&#13;&#10;SvW+sE/sSWoxbkGzgZbKegozSmZPtFu2cZyOjl+L1xEoEbi4QxBp8kwSHcW9SfSauBiWju7xO3dg&#13;&#10;EiFJhCfRRSJAoiWyPdkCKNESWVJ7+h60pu76ApJoJsmu34aKhG0oj9+JGkMwgldPw9w//F9c3DDj&#13;&#10;dwRKnyFp5bd/EOJ20/6EXXOmQLl1LUOSasdGBK5ZiO3zpsB3+UykhO+ExGMmO0nha6cgdNV3kFDL&#13;&#10;3MpvGZSkHj8hZuN0hiWz7xqcsWeiL0uFgsitMO9ZgqQd82D0XiDA0vY5sPgshMV3EZL3LUVG6AaG&#13;&#10;pDpTOEPSqZYiXOyuRF++FjkRnsjwW4WU3YsYkpK85iB24zSeNfKb/Qfsmf6P8JnxT4Km/wt8Z/6O&#13;&#10;55FYS/6TnSQqicgJXc9FDBSdyyc3SSJE7UQnqTxqGyrk21Gj3IXSKHKRdqIy2pvPESTRZ1L3LsXf&#13;&#10;5ARRC8QihqT8kEUoCBVULFk4AUkLUB6xAFXSRQxKBEkCIC1iTXaKJkOSU7nsq5A0WV9zkr527jeg&#13;&#10;pFqGauUy2GJXoSpuEwpkXihUSdBVVoJDLV0YaupBf1MPzyURKPU5Ps8jdTn6uLnO1XBX9xmS3KGI&#13;&#10;Hv/meW07WmqEyBw7QARI1a1ux2Y01TQLsFTVwjDFMbqKNjRw1K6TAamhuoMlukYERwxJdYKctg7U&#13;&#10;09HexY6PAEsdDEYk8T0ET+QKia8LrtEkQJoAI4Ik1iQgoqMISpPPfVYri0CJjg1OcpU60NhILlIv&#13;&#10;w5EASX1oaqHZoH60NPagvbEX7fVdvIGb7iTRXaSBNiFnTJZ7s7OJ/5EX/scg/E9DiCHQ3olKbg5q&#13;&#10;dDjR0dyOzvYudHV0o7OzG61tHWhpbedja3c3Grp64OzqQlN3F7oaa3CiNgs3cuUMSR9kszlXz/MK&#13;&#10;cavx0bQH77NUeJGnw6McPR4VGPG4SI/H1Rbcd1hxPF+BSrkninznod7rWzxQLcOnuEVADDVcLcWD&#13;&#10;+I04rNiOwXgfnDTsw13LbrxJWIH3kfQ9vgNk03F/3/c4s/17HPb6Gcf9luJk2BocCl2BvoBFaPNb&#13;&#10;iMEYLzRGeCHfdxP69XJcSI/GXZM/342lu67UIjcesw7v4nfgmdaPY3MPDKF4bAzDE6sCz0qsuFWW&#13;&#10;iaMFBD5mnM1V45Y1GO+067kogGt7ZXPwKn4LHmiDcNMSh+u5ZpwvMOBctgK3zPvwQrcZY0qKbi3H&#13;&#10;WJw3nlticKEgB4MVNRzbaHA2oqW2GkMVubhQpMe99GC81K/F2+hZDJwEV2+il+JxzHJclszF8d3f&#13;&#10;44rvFLwIm8NzM+S80czTE+VC9O35E6o8/4CKnd+hZuufcDt6MT5p6OJmJgMozSQdCF+HJmrpyktH&#13;&#10;b0UhDldk4UaBBs/MQRhRbMa76I14ot/HNe3Hi1JwsNiK07mJuJ0WgTdJ3jxE/ip+A56a/HAhPR7H&#13;&#10;ss04kmnEKYsSDwz78FyxEm8jpvF/p7cxy/Be68nV4eQiPKAInHEvHmZG4WGZAWeL0zBYko9G2odS&#13;&#10;U4faOhuqaipRXVWKxooC9Jdl4GS+Dg9zEvDCIMEbWsCq2Y0H6l24q/HGfe02Lrqgiz0C3tHQpXgv&#13;&#10;9cBrrVAkcDRJjgO6SFzW+fH3/6igFrXlGFVtw3OjBEeMCrQl69CQbEabQYODsRI8TgrFiGoTx0bf&#13;&#10;RC7DiNobT41h+EW6GxcSgnHfJMFLtRcv5aXWQnI9X8SswQPZOjySb8JL+Ubeq8OQFDIf4xGr+Nd9&#13;&#10;LdEPBzUhOGiI5DaxW1o/vFFswnj4QoxKpnNM7j0N3UevwfvIrfgo3YZPUauEIpSQ6UDYTHyMWYaX&#13;&#10;6q24ZAjAkC4IvbowBqUbRj92TgioCWLGZAvwVrYMj2TrcD96Kx6rvPFYtRNPlT54Y4zC22wdHhRa&#13;&#10;sT8jCa25ybAVZqCqLBeVZfkuSCotzUVZcRbsecnoT4vD5eQwjrC9kS7Fm8h53Cx337APR3Wh6LFq&#13;&#10;0ZmqR59BhoumQLzQbsTryGn4EPYdl1i8jFiAx4nbcVYfiqGUWLSkJaElXYNBYxSumoN5Xux11DK8&#13;&#10;i/HAG+1ubos8pg/HQWM4Lloj8ThpF17GrMSHMKren8t15vT+tzEe+KDyEABZPg/vQ3/G27AZXIrx&#13;&#10;ULeD43xdGQloy05Ef5oCly1ReKHzxWj0SoyGTAXVYH+ImIF3stV4kbgHz7PicT1DzYtcf9FJ8NDk&#13;&#10;j1cJ9Hd9JrfBcaQ1agFeRi3DC/lqvIhczvM59G/H3WQZLlhicSZZgavGUAZI+v3Q136q2cUzXftT&#13;&#10;43lNQEtuGrozjTxX9FDnzzcm3oYuxNuY9Xik8cO5lHgctCTigCkO540ReKnZzouNCX5fJW7kOv4D&#13;&#10;ZgWD6UGLEteTAtmBeiZfhadSihD746w2FF0pOtSmmVFHM1PJSpwxh+OZbg/eSBZiJHgOXkavxt3E&#13;&#10;bTilCcAxbSCu6/zwJHYjxiXUUvoNQHvICJLCaB5uOT5GrsT7sKV4G7YEb6JW4plyHZ6ZfHHFEoYj&#13;&#10;ViW6s008l1lTUIDq0lIGoZoKKm8o5aM7HIk7kMTmOgGC7K6CBdGx4WY699KFCTgS3it+TtDkoobG&#13;&#10;GgGgJkt8XYQk/h5ukORqtZuIzREcEegQ5LhrMiS5g9PX9DVImuwqiVAkwhKBEdd8N3+u/BaBicCI&#13;&#10;oEiEJHdXqbelE32tBEifRaDU296JXgIhAiIRlCYgieFo4tjX1Y2+3m709/W4AGlwoAcHh/tw9GA3&#13;&#10;Th1qQ0ORDuUGP6G4wbAFrYYtaDERJG1jSGo1eTIQifpc0PBlUQODz/8fkCQCkqivzSJ94TBNOEg9&#13;&#10;GbtYrnY7arrL2PNVSGowbkedbivK47cwJFUnBTIkzfn9f3MVN0z757/nuN2if/9nrPz299j0039i&#13;&#10;24y/YNfMH6DwXANryF6o926DZN1SeM//CT5Lp8Mi8UbEhjmI2DgDUet/hmT19wIgrfyWHaXoDdOg&#13;&#10;3DwTsnVTYdq7mmeS+jLjGJLINdJ7z2VAMmynHUlzYN6zAGbf+UgJXMZxu/IEX9RbItFbrMXp1mJc&#13;&#10;6qnCYFESiuS7kO3vwctf032XcB14wpbpXO0dOOd/Y++0f5wApX/A3hn/yuBEUTsSQRLBFM0/UexP&#13;&#10;hCOx2lucRaqQerGTRFBEkFQu80Ktajc/pnM0l0QNdwxJuVQBTnNJgfOQE0ygtJAhqSSMtACl4QtR&#13;&#10;FrmA3aQq2YIvIKlOuVBouJvUYPfX9F/Bz+RzdHT/eiIUTYYk+v4iJFWoNqAo2hsFylD0VJThQFOH&#13;&#10;C5IGGnrRX9+DfucAN9uRCJJoB9IXoPQbSOpGq60LzXVdaLF3f35e0yFE46oEB6i5hgCnjY9Ntna0&#13;&#10;2FrRZGv9/Ly2nV8noGIYmnCQGJAIbiaidA22NjTWtbtUb58Qzf/YJiJ09J5a4X30uL5WiM4569r4&#13;&#10;ffR+BiVXVG5itsjxWxhyd4pEt8jdRZoMSbX0OXuHSw0NPewmNdT3smvU0NKPxtYBNNBm7dZeXhjX&#13;&#10;aGtiK7+pug5t1Ta0VFWhs64O3Q47Outq0FxZxjXWxVYT8s165Bq1yDMkosCkYeWZNChM1vNAPM3e&#13;&#10;NFQWsxx0Z7msADWVJbDXVaG5tQkNXZ1o6ulGcw/lpqtx0p6DW0WxeK7fiveyuRinYd+Q77m164N8&#13;&#10;CUaofSrBC8/jd3BG/4VmN56b/fE0JxI3c6PQJPVAte9s1Hv+EfcUS9hBGpUt4Iar+2ovDCt3okft&#13;&#10;h1+Sg3EtZS+eaddhRDkP4xPNYYhfzHeYHwTN5TmMO+GLcTNiIe4qVuCh3gvvCxJw0ShHhZ839idr&#13;&#10;cCZbi2tpUXiS5I1XquX4IF2IcdkSfIheyQsY38VuwBvVRryP3Ya3+gA8To/D9XwLjuRZcTA/DSez&#13;&#10;jbhqkeKVZhtDFmTT8Ek2nS9gnsd64pkhDM9ztfg1X49rGQrco7Y67XZ8UNCizbUYSdiDZ9ZYnC/K&#13;&#10;RX9llZBHb6TFgjb01pbgl4o0XC1Q4YFVWDJJvz7e50QXgQmr+c/nVdQcjv7QfM0nGTX0LcbLhOU4&#13;&#10;EzELdd5/RNnOv6Bs788o3vQfuE4RtMTlGI2eiRHlArwz70C73xJURexER44F/dX5OFKTjWtFWjyy&#13;&#10;SnjJ52vlFjxI8sP1rHgcK83EodIcnMs34k66HG/0e/jPhxahPjSG4EKOAYcKMjFYkMElD7ezovHU&#13;&#10;sBvvVCv4z+eddAHGVKswGrsO7xM24XnCFjzS7cCdlEDcLlLjlxIL+srz0FRdjjpbDWrralBdW4Wa&#13;&#10;6nLUVxagrywDxwt0uJOlxFO9P9dHf1RuxohiI0aU6zESvZbBB1HkDC7HB/l6vEncjUemcI4PHbDE&#13;&#10;89LO8yYJ7if54l2cJ97KN3Bd931zJA5YYtGcqofdakaDSY0hdSTuWaI4qvdGuY7LGEaMgbhvkuOE&#13;&#10;UoLTahmu66LwgmZvqMJbPjGYT+AgX8OQiVhPQLYK45JFDG7066SL1ku6EAzowtFjisEguY66EDzR&#13;&#10;+eGdagsD2Rg5JTToTxfwcg98kK7DWPQavAqZizEJwdYyjKo88TIpGGeNMuxPSUB3igYDKfE4Z5Hh&#13;&#10;LjXuxW/lPxOurA5bjFHaZSP3wKhiI94pNuG1YhteJu7DE0skbmapMZyRiNZcE+oK01BTmouakkJU&#13;&#10;FBegjOaSivNQXpILW0EqujO0OJuqwBNzkACI8Zu4he2mlZbRxqAjI4mLCzosSpxIDscjiw9eJKzF&#13;&#10;W3JhEtbxEmKanaJlyF2ZWtRnm9CUlYRui5QXI1N9+JPYzXiasB2PzIG4kBKNYbMcvZZoHEuNxi1L&#13;&#10;IB6rt3Kr3WjMEuHflpjlXEc/GrcaI7LFeB0xl2HslWo1Xut2cJHIfn0k7/lqzTOgLTMRv6TH4a5V&#13;&#10;ipdaAbpE5+W1bCOexu7Bo7RYXEpXc8HCsCEKF8xhDILvEjfx/jBawksu9LuY1XivXI93inV4GbuV&#13;&#10;QedGsgzn0xJxKjUR580K/jl6o9uLl4k7cM8YiIupct73RDvUmnNS0ZlhwpFkJe6kRHEE+KVyMzvS&#13;&#10;DyxROJeRxLHSIXMi33x4bArEW/1OdoIJSi6nx3C0rys5AUOpibiaKseztAhuqnuq9cWLVDnOUxlN&#13;&#10;mgFV6WbUZBlRn5aI42lK3E0Jx1OFJ15Er+cl2L/q/Xiuj9oEr6v98ECxAe8kPwOh3+JT4LcYD/wJ&#13;&#10;H8KopW8lXoevwouQJXgfTLA6H+9D52BEuZYbQi9bIrA/XYP2vDTYi/InonRlqKko5cp/W2UZL4gl&#13;&#10;0ePailKGJUd1NZw1NSwCDQF2aiecmM+xNuEmn+A60XsIOEQ4cQclkju0THZ3vv5ewTESHabfwpE4&#13;&#10;S0TH38KSOzCJMMS/vjo7azIk0dcRQEkAoq9F73hGaQKQ3OUOTSIUiaDETXfNHW6gJOgzJAlQRIDU&#13;&#10;RzNIE7BE6u/sFcDIXb2iOtHf18WQRE7SkQNdDEmNxXqUJe1jSGInifR/CEmfF8cKMTtxPokjeH8F&#13;&#10;kkSYouf0WIQkVwxvUssdtdqxozQR7RNnkbrTCbg+70giQCInyX0midSSvMMFSRUJni5IClkznZ0k&#13;&#10;cZksQRIVNyz8N4rb/Y4hyWvmN9gzewpitqxGSrAPNL5eCFu/jJ0knyXT2EmK3DgX0i2zId80A2Fr&#13;&#10;fmBAIjcpYvWP7CLFes5mWNJ4L8E5Zza6MlTIj/CEYedCdpKo4Y4gidwg4655MO2dh7SQlZz4qkjc&#13;&#10;hyarDN2Faoaky73V2F9qQkXsPuQGenDRQsa+pbDsng/11pmQr/kBIfP/A/tm/DP2zvxn+M76JwYk&#13;&#10;itoRQFHMjkob6EjfO1cyCZCitnBRA4nmjyrl21AZ7cVzSFTYUKvayaLn5CRR8YPgJFG7Hc0lBcxl&#13;&#10;5QTOY1AiSCqLWPIlJEkXceROjNrRUawDF4FmstszGZRE/VdA9bXPukPSF++bgKS6uNUoU6xDccwO&#13;&#10;5CtC0FdVgf20J6mhiyvAGZDcIEl0kmhZ7ORdSV/OJfUwHJFaHcJjgqSWWiEWRxIAio4dLrXY21mf&#13;&#10;nwuv0/sJqnjmyA2OSAQ9TfYO1mRIIgBy2JoZiOprm9FY28JyQZKtld/T4Ohg0WfE0gUhFteB+vpO&#13;&#10;YY7I2eWCHBGO6BzJHZgmwxO9v44eO6moQRA5SDSTJMwj9TEgNbf1c7tcW0sn3wkrzc5BcaoVRSlm&#13;&#10;lFj0KDKqUWrRoTyFpEGxORa5ailSFSFIlgfAFLUP5qi9sEh9kSzbx7JG+yMrQYICnRyFRgXyk6KR&#13;&#10;pZMhXa9AhikRxflpcNbXorGrHc29PQxJ7c02HKP4XLGaF4u+jFmOkbCZ+BD6M7dUUfkC3dl+E7OK&#13;&#10;LyjoLumr6A1cxfzMug/PimTolK+F3X8OnF5/wl31WrxNXI3XypV4EbcZv2p90BO3B626IBzJkuFM&#13;&#10;WhBu6LbgpXYNRmPnYzyaBt7n4oNiEcZVq/Apfh3G4tfgjWoFXsevxCvdVrzJkONMfDiKdnmhx6Rn&#13;&#10;2DlDEJMhwRPjdryOW4sR1UquAueLeeVKvI1ehXfR6/EyYQ/upsTgYq4RB4syMFyag6P56biYocYz&#13;&#10;cyBG1Bt4dojnb1QrOM71VBeMJxnxuJmjwcWMGK7NfmzwY6h4GevFczD3MzU4XVaA3ppqNDkdcDY1&#13;&#10;o6HBiQ5HNQ7ainC2MhnX86Nxx7iTB7ZpLwpDkmoZxqLnc7sYFTuMqZZgLH4V3mg34FTYPDT5/IjS&#13;&#10;3T8hf+80FAfMR7H3j7gatxZvDesxol6OkSQPvEjbh8aA5aiU+qCjwIp+exEO2fNxuTIF93KUeGkI&#13;&#10;wHO9H25bI3AuT4fD5fk4UFGIU8VW3MhOwDNTCMeLaGD/dmoMThSkoqc4F62leeguTMOFQgPPLr0w&#13;&#10;7MJ79Sa8Vq5m4B1L2MTzWK+03jzLdNkSjLN5cThYmozOqhw01ZahzlaFWlslamoESHJWFqGjMoOX&#13;&#10;6F3JicU9cwjXeo/GbeXiBYIlqvL+qKQ/ow0ci3uu3cuLei+kKHAwOQ596UaOHFGN9O1UKc+OvdEH&#13;&#10;4GVyFG6mxWIgTYuGTDNq0pPhSDbw0tTraSo8TaGmNl88MwbgSYoUl8yxOKxV4bBejaOaGNwyhnFr&#13;&#10;4jvNFnxIXIe3cevxIdEL7xO88S5+O55LPfAwbBlHu14b9+FxuhxnrDE8F9JES4upKMQo54jioyQ/&#13;&#10;vIjzZEAfid/ITWYjBATqbbgXsxa3IpbzBfS7xD14awzHw9RYHE9O4P1WbZnJ7MoMJcfjrJlq2APx&#13;&#10;LHEnXsd68izTe/k6Bsq3ys14RbHBxF3CBb05EufJXcnSoCnfAntxFmzlhagtLeYKZ9qXxOUNxXmo&#13;&#10;LchAZ7YJv2RqcCddiSeWMDy1BONheiTOpEVjMCMBDVkG1Oea0ZyWgP1pCtzMisJ98z48T9qNVxZ/&#13;&#10;Lho4nRyJ/owENGcbUJefDGe+GZ0ZCTiVo8LdTCnuWwLxqyUE19Pl+CUrAX2ZarRnJKA/Mw4nUyJw&#13;&#10;3eSLx/rt3P74RrMJrzXreRbrtW4z7sqX42bkUjzVb8dLawDupYTgaqoU+1NUaM/Sw5FnQkOeGYPZ&#13;&#10;epzOSODoJ/0cPtNTHfsuPNfuw11NEK5aFbwTrNeqQk9qLPZb5DhricAdwz481exgF4+cy+dqT775&#13;&#10;Qe7kPc0edo5Op0TjeLYex7KNOJ6qxuW0eN4LRz+316xSLn3pzdKiJc/CRQfN2WYMpatxMTMOdy1h&#13;&#10;XCpzP1mKq2lxOJplQG+aCX2pJhxN0+KGNRoPkmkZbgBupYZz/HUgS8duHAEswd+NrFjcSY3mf7N+&#13;&#10;zVTzr6E504SqnBRU5SXDkW3AgWw9ruQk8kLeezo/3DaG8E2fU+ZonE6Kwm19MJ7GenJBBMWZx4Kn&#13;&#10;4E3wdDyWLMFD6To8kG7C4/A1eCeh2dC5QDDtJZuDN3Gb8DAljFswu/OtcBbnwF5NzlE5g1JdVTnD&#13;&#10;kaOmko/0nEBJSDFUu0BpsjMjQspnCa+5g4h4zh2O3CFJjOGJrtPk9wifFRwsUe6A5A5JIiCJ3/O/&#13;&#10;AiV+z1cgSQQlwVH6EpLEUgf32J0IRWLUzv2cOxSJkOSqBW/u+AKQJkMSQZEISARMA109vCiW1N9N&#13;&#10;jwUXSYSkgf5u1vBANw4Nd+DkwVY0lxpQohOKG+r1m9CUtOkLSKK4nQhIX4/bfXaUOpKFPUnsLH0F&#13;&#10;kkQw+sJZmuQkfc1F4uY7sSBC3LeURl/LrbQhbRdLhCQubUj2ZkiimSSK21UmEijtQqXOH6FrZ2DB&#13;&#10;v/8PFySJxQ0L//0fsPwv/8pxO3aS5kyBfNNKmAJ2QeuzDaEeS9hJ2rt0OpLDdjAkyTbPRsyWWYjw&#13;&#10;mMKAFL7mB6HZbsM0xG2dIzhKm+ZwBXh3lpJnimgXEi1iNWyfD9OO+TB4z2ZIsuydj8yQVSiUb0e1&#13;&#10;2h/NqXKGpJPNhQxJB8rMKFf5TkDSSmT6LUPynnnQbJuFGI8fIFn4n/Cb+Tv4zvoXbrKjym+aRaI9&#13;&#10;SrxwdvEfOW6n9ZqN7JC1rt1HIiSJcERHgqWqmO0MRQRLIiSR6DnVgFN5w9+IS2Szg6i8QRCVNxSF&#13;&#10;L0JJ5BIURyzkZbK0J0lYKLsINYqFsKkWs0RIIjeJ5L4/SQSZr8HP10DIHbTcgWgydH0BZG6QVBrj&#13;&#10;gVLlLnaSBmur2UkapB1JjTSb1Cu4SW6QRDNJ5CLRrJJrR5K9l8GIHSNHjwuMWup60GyfkK37s+q6&#13;&#10;0OzoRouzh4/Njk5Wi7MDzY52l0T4ESXCzdcAp9HZjgYHPf+sJnsbGmkrNrlTdtqELYjP17Wi3j4h&#13;&#10;Zxsa6ttZ9fUER218bGjogrNRkKOhE/b6DtQ5hbkiEaIEkOpmuYMQieDI5uxEHb3W0OMSuUcER3R0&#13;&#10;NgmQ1NrRj9aWLrQ2NqEsJxtWtQqWmAhYZEGwSv1hidiNlMg9sEbtRrpMUGrUDiSHe8EavhUpYZ6w&#13;&#10;SjyRHuGF1LCtfI4V6YV02S6kyXfBKt0BU9RO6KW+MKjCkJOig9NRg9buTjR2d6GxqxNtTfU4ZC/F&#13;&#10;+bIU3EqNYIfgpcoDr+TL8E65Cm/i1uKZag2ex63ji8VXqi283PSJ2gsPUvbhQaEU7dHrUO0/F3W7&#13;&#10;p+DXlO14l7kHry07eN6FYjit6gA4DKE4UKbB8SIlDiV64kLsWjxKWMnRO2pjo9prquGm2A1djH9Q&#13;&#10;b8ZbzSY812zHbbU/hqW+KAnchzZrCvZXluBYZQ7OFahxLV2CBxY/rtx9rd3K8zOk5wmbeJialt9e&#13;&#10;z0jALwUW9JVkoae8AAcq8nG6JBW/Zil56egzwxY8127ES9MuPLcE8bzMnRwtzuclcSPcpewEXtR6&#13;&#10;xyzBHXMYbtGd6sIUHKoqRFtdJRqaHKhra4KzpQnNTQ70NVTjqKMQ56rMuJARjnuG3Xxh9tHgBRi2&#13;&#10;Atq1gHY1xrRr8DJxFW4pV+BE1DLY90xH8Z7ZKAhYhPS9C5C1dxGKfebjRMJm3Dd544lhCx4ZvXBO&#13;&#10;swOV/qtQEu2H1uIM9DZUY6ihAqfrcnCtzMyxtgfZ8bhWZMCpykwMVJdhoKYCRyqzca7EhFs58biT&#13;&#10;HoNbmfT7MGG4PAfNFYVwVlM8joAqHacL9bhJc0cpQXig34WHiV54pt/FbsE9kz+uW8NxKiMGR0qM&#13;&#10;6KlMR2ttIZrqytmtFEHJVlsJe20Jmmpz0F2ZjGPFOpzLoFmPADzS+eKFxgcv1T4cq6N2QgLR2+Zg&#13;&#10;nEuOxKHUaPTlaNFVkIrOghy0ZVpxINuI01ka3EhV4VZyNG6kJuBEuhZdOSmw56ajOieTCwo6rElC&#13;&#10;GURKNF/YXkqNwslkOYaS1eiyJKHHmoJus44XfZ42B+NWsh/uW/bgAV3AW4I4Qncx3gdnFNt59otm&#13;&#10;R+i//8UcHfZn0LJSHWwZBo4/NaZq0GeS89zNJX0Abup8cEu3B9e1O3AtaQ8uJe3BCc0unFDvweWk&#13;&#10;QNy0yHAtRYUz6RoMZBjQnGmBLduK6qxkNGQa0ZuuxlFLDM4Zw7gR7a7ejwHsiTGAXaZbpiCeKzpr&#13;&#10;icRBSzQGyGHJT2ZAIseY7vxTJXNNcRmqCktQWVDMjlJVYRaac1IwkGXEiXQ1zlkVuGCVcWlHv1WJ&#13;&#10;1kwd764ix8mZY2SwOZIdi1PWKFwyh+OiJRKn05X83o58E+pyTaguTIWtyIrGHA36chLwS7YCpzNk&#13;&#10;vJj4YJqSfy9NmXo4c5PQlKtFT1YcDqdJcTolFJfMfrhK7YvG3bis34FrFl+cVm/HL+qduJASirNp&#13;&#10;kThujcThrDj05ujQmGfm71ddnIbGXAs7WQfTVDiVLsMZawiuZIRzzfjplCj+TGdmHJpy1Wgp0qM9&#13;&#10;X4eB7AScSJPjclokbqRJeM7wsskHF817cSUlFBfSpTiZG4eDBTrsL7dif2U6hgssOJKjx9nMWJxN&#13;&#10;j8GJnHgM59HMjgnOQgtq6c89z4y2LD2Gs+i/mxwnzFIcS1awQ9SZnoSWrGR0ZFvRm2nCkdREnLAq&#13;&#10;cDw5CofTYtCXo0ZbvhGN+RY05xrRnaHGgQw1jqap+ef3WKYBPalJaMhLQWV+KiqK0lCdS+2dJq7/&#13;&#10;p5UHZ81ybqU8nqLEMUsszlkUuGsIYTdyVDoX4xHT8CZ0NgMSzdpdVezBFeUe3JRtxfOIZULpSNjP&#13;&#10;GA/5mRcAP0sOwcVcDbdlNhZnor6G4OgzIH0BRxPn6MjgRPuPqqvRYLOhyW5Hg11wYWimyWmrE0DD&#13;&#10;7nATnbOh0UHnhcck9/eIcEJwRBFz0YH6LSB9dpUmg8xkCHIHJBHC3KHnN6D0xa/5t6IYPMshNN+J&#13;&#10;MOY+l+QetZvsLInzRyIkiZXgdI7mkERI+jyfNBmSKHrXib6OLoakwe5eDHR1ob9b0GAvwVInBnu7&#13;&#10;MNRHkNSF4YFOhiRykjqrUyYgaSfqdcI8Uqt5C5rM21hUAf7/y0kSoUl4/XOxA4PTBAy5ih++Ak0i&#13;&#10;OPFjt0KInjRhFumLNr1UbxYBkugkESS1p3mz3CGJKsCbLTsZkhxJXqhSCzNJ5Zp9PEu06I9/ixn/&#13;&#10;8t8x45//B1eA80zSf/wjO0lCccM32Dn7R8g2roDRfyf0vtvZSdq9cBpDkiFoK2RbFkC+ZQ4UnrMR&#13;&#10;tX6qAEgeUxDlMRXyjdOQ4D0fii0z+fnRqmQM5CfwyAs12CXvXQLzzgUs4445DEhWv0XICl3NkFSr&#13;&#10;DWRI6ivR4ZfGfFzpq8HBcgtKFT68y4ggKTtgBVJ9F3J0T7XhJ4TTLqTZf4DfnN+5IClkkeAkESTR&#13;&#10;Y3KTyHnKCl7DgPQ1SKKSBiptqFFtR7XSC7Wx3qiL3wlb3A4WnS8MX4fMgOUCJNGOJAIjarcTG+4K&#13;&#10;uOFu4QQkLUalbDHvSRJb7mqVi1yQJAKSCEl0dM0kfaUWXASeyfG5ya+7n/9rkETfnxfJxq1yQRLN&#13;&#10;JA3ZahiShpt7MdDci8HGvq9CErtIVAHuco++dI5IDD8iIE2oqU4412QXIOmzCJC6voAkAhkRjkSI&#13;&#10;coHShEskSoQdd0AiaGp2trJaHNQsQ8vc2lmt9QKQ0XsYrhiIKAb3WY2Nnahv6uYIHIkei7D0GY46&#13;&#10;GaTIGRLni5wNVOlNUCSorr6LwchBrzX18ZHb6FqG0dS6XyhraB1Ae9cg2lq70Fpfj9KsNFiU4TBE&#13;&#10;7IUx1BtmyTYkS7YgJXQLrJLNsIasR5pkI9IkG1jpdAz1QLpkHbIiNiJTsh6Z4RuQEbYe6eHrkR62&#13;&#10;EanhgsySLdBLdkIvC0C2RYNGZzU6+7rQ0tuDpi6K+zVjuKkOJ2wFuFxswt2cWDxODcMjE8V5/PEk&#13;&#10;JQCPUgPxOC0EL9Ii+O7889RwPMuV4W6REldLlWiO24qSoEUo2zsNhxM24qx2M84mbsZZzR4cNYbw&#13;&#10;XoDaFDmGbMk4ZjOhQ70LzSFLMBQyHycl83FJugy3Y9bgfsx6PIzZiMdUj6zagquRHjgV5oHOvStQ&#13;&#10;7bMBBaEBcKalore2Bn22chyuyMDp4iRczlbhZlok7qQE444lAL8m++NWsj+upYThcpYSp/INOFCa&#13;&#10;js7KArRUF6Grpoh3PNFnL+ZE43pmKG6kB+HXbDluZsfhSk4SzhSm4EhZOo5UZOB4qRVnSyy4UmjE&#13;&#10;1SITLpRl4ERNIQYcVWhuqIWjvR72zibYO1rQ0NaE9pZ67G+uxVFnLg7nx6IjYh0Gg5fiVPhKXJWu&#13;&#10;xJXIhbgcMR8nQ2dh0H8a2v1moXrPTJT4LUJu4HJkBK5CeqAH0vetRq7vCjSErcaAfC2GpSvRH7kK&#13;&#10;dQErke2zBnkxoWgozEZ/WyMG2hw41lCJc7YCXC/PxI2KLH582FGG3no7uhvsGHaUcSzvbEUaQ/GZ&#13;&#10;0jQcr8pFn70MTc5KOOj34qhEl70Uw1VZOFlixrm8RFzKjOF4491cJW5lReNKTjxO52lxsDgZ/TV5&#13;&#10;aLMVoNlRikZHBRocVaivq4HDXgO7g1SJJmcZ2m256K9I5YvQX9JVfIFOd7+vmaPYzbqeHoNzGdE4&#13;&#10;kqnCUK4aXYUmNJelobE8j4fIG/Lz0EFthVlmXvhLcx4HrTq+U9+YS8tAc1Gem4OanBw0ZljRmWrg&#13;&#10;CNv+1Fj0p8ZwQ1hrhgn16VY4MzLRkGZlN4hqpQ8kS3DUFITjplCcMEdy49iwLgJDhigcTlXhiDUO&#13;&#10;B1PV6OM4momhpjYvXVCmmUGp2xqHIZOM528OG8NwkAb8TcHoM4VgMD0aQxlKDFsV2J9CzWvx6E7V&#13;&#10;oj03BfWF6aguykR5QRpq8tP5grgz08CNZ4eTY3DMGIkTxijh4tsixZHUGBzLTsD+bA26s/VoL7Ry&#13;&#10;vXptWR4qyotQUV7MsyM0S1JTXILq4kKUl9By0Gw48zPQlpPMv4/BVDUG0xLRn6FGezZdiFtQU2BF&#13;&#10;TVEGaslFIFDK0bFLRRf8g8kqDGbp0JqZhJbSdNQWpqKqJIOhpaHEiubCJPTkqtGfm4je7ER052jR&#13;&#10;mmNkZ6q2wIy6omReoExV030ZsRiwRuNASgT2W0IxbA7G/hQJhqxR/GfVa41GpzUGXVnx6MjWoDnX&#13;&#10;DHtBCspLM1BeKix+paWvBCddmYnozVRgKEuB4XQCMwW6CjRoLtajpcaKDkc2+hvycaA+j2PF52tS&#13;&#10;cbZMg6M5MhzOiuKZynOVJpypseJYXRaGbVnod+RiqL4Ig7Y8HKjKwKFSM46WmnCsJgMH67LQU5eL&#13;&#10;xqoMVBVbUFVohrPQhLb8JLSnxaMnPQFd6YloTtXCnmGEMy8VjXkZaM1LR0+OGX3ZSejL1vGfT1O+&#13;&#10;Ac6iZDhKKCKdiqaCZHTkpaArJxndWckM/y3ZKagrzEBlUQbKizNQUZAKe46FY7bUDEn/DXtS4zGY&#13;&#10;rsbhTA3OpcbinjGYHfEPUXN44e6z4Jl4GLmK94xdTfDH5bh9uKHYhudRy7kWncpExkJ/ZheUbiqd&#13;&#10;y9ZgqCgNzaXZ7ATbK0q/ACICJDF256ytcrlLopvUWFeHZocb5HwFLGh21h2SRFASHjvR5KznIz+2&#13;&#10;U1TvMwiJYOPu7Lg/FqNwosTZIWF+6PN5EYq+jM59+V76dTTXN3xV9BqL3KMJB0l0rcT2O9Ex4lhd&#13;&#10;Swcfxceu5xPuEYHR5LY7EZIEUKLHnUJJQ2unC5REQOrv7GZI6u/sZPV1iWpHf3fHbyDp6HAnzhxs&#13;&#10;w4Azi4sbCJIa9J4uSOI6cIsXt9v9Nffor0GSu9pTCGoEKBIffw2aRIlwJYKSuEiWgImhKZ1gSgAk&#13;&#10;cSZpMiRRu51YAU5RO8FJ2o5qjRfK4rejNHEvJOumY/F//h1m/vNnSKJlsmJxAy2T3Tb7W3aSCJIM&#13;&#10;fjtckOSzeAZ8l81gSFJ6LUG051yGJOmGnxGx9kdErfsJsvXTEL1pOhJ3LEDstjmIWDMFx6pTcLBU&#13;&#10;z2murNB13GRn2r0Qpp1z2UlK9l0Aa8BihiQCKYKklrRo9JfqGZKu9tficGUKypR7uWAhL3g1Q1La&#13;&#10;vkUw7lqAuE0/I3LpN7w4NmjBv7HcISl67Y8MSOQkESTlhHq4onYUnyuXbWVIItUovOGI38NwREDk&#13;&#10;VO9h2RN2sQiUiiLWI8N/Gf4mK3gOckLnuZQbMk/YlSQhWKIa8AUMSeWyxaiIXozKmEWoUizmRrka&#13;&#10;1VKu37bFCWDkcpHcgEksdXAvdpjsFk2GJPH1ycfJ76PH1G5XG7sCNbErOW5XotjJ7XbDdbVfQBIB&#13;&#10;Ut+k4gax3W4yJLncI2cPWp19aHH0CkDk7HVTPx8bHd1fqKm+C80NwrHR2fkbV8gFM5OcIqejlSVG&#13;&#10;5OixAEstLkAS1drQjrbGDrQ3daKtoYtFsz+k5iYCnc4JMOpEQ3PXF6IYHIna4sT3OBs7BGBqpPf0&#13;&#10;oLGlF41UwNDUB2cTAZEARXWNvSw7AVJzP6u57QADEh3rWwfR0jGMju4hdLR1oqupAVW5qUhRhsAc&#13;&#10;vgumoM2wBG9Aauh6pLE8kBqyloGIlBa6Bumha5AWsppzqxmS1fwXKjNsDTLDPPh1+kxa2DpWsmQT&#13;&#10;DKE7YYgKQo5JjUZ7Fbp7u9Da143Wvl60d3agp6UR+xttOG4vxnlbHq7WZOJapRU3q624UWPFlZpU&#13;&#10;XK1Jx/XKDNZtWxZuNeTiUkMWjlSbYNP7IzfcAzm+81AasADlfnNRFbAIDTJP1Cf4o9YYhdqMOPTW&#13;&#10;ZeKAIx2NhlCUBK5E2c7ZqN0xE87dc9Hmuwh9fqtwULIZR2Q70B+6BY17VsK2ezmKti9Bts96ZEuD&#13;&#10;YctOR5vNhhZbDbprSjFcXYBDpVlcTnA834hf8vQ8/3K4KAn7i80YKkvHQEUOemoK0eaoQKOjDE32&#13;&#10;EnTYCzBUm4lD1VYcLjfgSLEBR0qSuUp7oDiLG+N6bCXotZdhwF6K/fYSHLEX4RiBRmM1hlvt6Gpv&#13;&#10;QGNHA+q7muDoaYWjp5Pnvdo6WjHY1YQDzZXoLzFxE0yx3zJU7J6P2p1zULdrJuw+M1GxZxoKd09H&#13;&#10;kd98ZO9bgNzgtUj1XwPTvjVID96CzKCtyAncxMveCgOXo3jfYhT6LEaWzyqkBXohN1aGxtJS9HV0&#13;&#10;8P8UD7Y34WijHacc1ThVX4ODzXb0tNajva0JHe1N6Gy1obexHIP1pRiyF6O/rgQ9znK0NVWhvqka&#13;&#10;jlYb6hpq0VRfg3ZbGQZsxRiqzGYH6nhlBs7bc3DKloljtnwMVRegq64CLY5q1NcLIgCnzzY561Dv&#13;&#10;pK9lY/Cicy11FWivLUF3ZR56izMwWJiK/XnJGKT4UL4FQ0XJ6ClOQXtZKjpqctBsy4ejOh/2ykLU&#13;&#10;lZbAVlQCZ3EBGgoy0Z6XgfasFHTkZqC1IAe1+XmoLMxHeV4+KnNzYc/JhjMzlSN4jdlGOLP1sOea&#13;&#10;YM/PQHVuFiqzs9l1qs1M5ohZW7aWnZO21AS0piSiNd2AlnQjWrMtDBXtaWa0pFrgzLSijsCoIItl&#13;&#10;z8uCLTsV9kwL7BlJqE/XozFDh44cE7ryTOjIMaAtz4yGXAPH4dryhItg+poNOWbUsxOThpqyLJQX&#13;&#10;Z6GyKIcb6gh82wvS0TUBTHRxTaK4XHuemSOWLQVW/nxdUSZs5bmoKi/A/5ey/4yNbN+uPEEB04Uu&#13;&#10;laRyqC55QdJ78pB5HtdbXG8S6R3Se3qCJpkk0zAtLehdWEYEwwfCex9k0DMTmXnz3mckVVUXejDT&#13;&#10;6EYNuhvTM/NlDdb+xwkGefNJMx8W/uecOOF5b55frL3XtljmZXAvgxvoKkmIg2kaNtMc7Cyd0k3C&#13;&#10;rx9HaG4E4ZlBcaBCc0OImCbhNU7BaZyE3TAJh2ECLsMYPLphhPUjiE4PSK9SdG4U/vkxda55ClbT&#13;&#10;JKwmAtooHLoBeOYfIqjrl5I43/ygvD4CF98jH89vnpIL7+C8en46InSw4jP3EJm+i/DsAwEp/9xD&#13;&#10;eGYfIGQcgV8/DM/8KBZ1Y7CYJ0WESTeBcn5EniukfySQFp65i6juARL2cSQ8UygkzFjOLWIl58Zm&#13;&#10;wYenWQ8eJyxY9kwgabwnytuHkXdMIWOfQtIxg/DiJEL2SSS8s8j5dSgGdCh6OE9wHptJG7YKLqzm&#13;&#10;XcjELfC6p+Cxj8NrG0PQOgrf/ADC+mH4dUPwzA3JsGSGabjmJ+BjtLZhGlHDFKJGpseNwW0clc9u&#13;&#10;kdC5MAGXaQo+0zSChhn5G6A8+in5TizGKVhM0wJKjsr3EJ0dQmRmAOFZ/l08RGn2Pp5O9eC/DlzB&#13;&#10;f+v9UgXG1H0P/1vdD/DfWt/F//0GY79P4v/acwz/S9cXMuaBSaa49rf4f9W/gv928wh+ca8O6xP3&#13;&#10;ZP5awDwHj834LSdJgyUNjlhuJ/1IToeIoMMSZA2SqjBRAR8NkmpBaK9qz9fuoz2eplr3pxZ26GIR&#13;&#10;1LgS1sL+gKgWcLRjLxOrO2rFY8FfcnzX43roItGp2h0RrkHSjiJIhqMibscCIXUswIjwYBWQNCdJ&#13;&#10;g6JaKUBScLQDSHSSuM3jcWQTUeRTO2shm0AxlxQtFZICSU+WwiiH5wWSnPeOVyEp9Gg//A/VQNlv&#13;&#10;QdLwEcSHDou4XQtNu4HpWEVHBKbiw0er85boGGmQtBeWaiGJyoydFtVCkhJB6TgS40p75yQFB48I&#13;&#10;JDHZjsNkXXePCCQt3DyGhZtnJbr77e/8a/z4t34VP/xNNUy2FpLoJHGYLCGp5fN3BZDunz8mkHT2&#13;&#10;7R/i/Hs/xKNrR9Bz/D10HnoVXYd+gs79P1AuUg0k9R57DTePv45rH/w5NhzDKJvvi1Ex3fBFFZJY&#13;&#10;Znf/+E8wdP4NjFx+C1MNH2KeM4luXxRIopPEcjtC0pptGIs3LwkkzV37GJMX38P4xbeldK/nwPfQ&#13;&#10;9O6f4dobfyxlddfe/iNcefMPUPfOH6Ploz9H15d/h+b3vytieZ70JDV9Dn3Ll1hoPwBrJ12kg7B1&#13;&#10;HIKj6yg8vQqGCEm+O2d2QRLhiU6SQJIGR1PXXgGBiZA03/AGdI1vykpIMja/CXPrm7C0vw3bdRW5&#13;&#10;TUCqBSU6OlrpnSbZr3F/9rpKewGoFpJeBksvixB3cO5Szwewd+/0JNVCEoMbWG5HQEq7E0g50xL/&#13;&#10;rfUkaXOS2H/EvqGoN4OIL6MAyZfZgSRfFmF/rqqQLy/Hgl7CU7oKSQQkprlx1SDpn1PQF0eAjg+d&#13;&#10;H6bFsZ/IHYbXFUZwFySp7bAvuguSYoEUEqEMYuGMRGYzKjsYUdoLSYQjTXshiao6TkGW0ClIYlId&#13;&#10;wYjSIMkdzsmwV8JRILwMf3QJgVgJ0eQykpklSZ/LRkPyS+F4dz2Gmo8LIA1d+UTAaOTqhyIC0Xj9&#13;&#10;JyKC0HTDJ5iq/xgTde9jsv4DEf+jIjCN1X1YASWlwbrP8aieZXeXMPWgFz67EYlkBLFMQkAplIgg&#13;&#10;lY4hn4qgEPOiHHFhNezARmgRW1E7NsI2bMUc2I678CTixtOoB0+TbjzPerCZtiLnmYDh3lWMNR/A&#13;&#10;+OX3MXnhLcxeegumps/gvnUR7gdNMN1tgWv6HlLOaeScE/APd0DXdAjzFz+C/uw7WDj/Pkyn34Pt&#13;&#10;7KcIt5xG7mYjgm3nsXDpIBauHMD02U8weuEARlqvws4LY4/6pTLqdiHmsCPjciDvsiHvWEDBYUDB&#13;&#10;pUfGZUDMaULEZRaF3Ba5iKez4fFZEAhYEfWbkfDokPUakHUbkfVYkXAuIOa2IxVmSqAHkaAL8bAL&#13;&#10;yZAL6aADmaAbmagfyUQY0VQEgXQUgWwMwVwcgVwOoVwOsQxThFIoJXxI2CYw03MO4w1fYvrSJ5i7&#13;&#10;8CH0Fz6A4cqHmLv2IeaaPpH6Y363A5c+wtDlzzFWfwiDl/dj+OIBjF09hJGrn2Ps2qeYufoZJi5+&#13;&#10;gpHLBzDaeBbTvV2I2u3qH84E69GTKMWjWI2GUY6FkY5HEE5EEIiFEEwEEY55EYo4EQ25RXxv4bAb&#13;&#10;wbgb3igdMTccISd8ATeCAY98Bim/Exm/XWCqEDAj7TMg4bMi5LUjGPTD7ffBHXAJDLGUM+hzIuRz&#13;&#10;w+d3weV3izxuJ/wuO4JOOyIuB6J2KyI2EyIWHfyGKQQtMwgtziHkMsLvNsLrNmJxcQ4WyyzcDrP8&#13;&#10;Os0LMTaJ84Lfu6CT4cAu/TTsOgYV6LFoNmBBpxNQYioXwYm3scyMF5k23TjMcxMyZJVAZZ2bEWBa&#13;&#10;nB6Be3YYnplheGfHYJ8YUgM1Zybg1k0LCHknJ+GdmZZGdufCHBzGGSwKJE0LkC1Oj8EyNQLb3ISI&#13;&#10;F7YB4ww88xPS1+HST8Kun4DHMImgaQYB47SAhts8DZd1BjYCh4CNHg6THk6DDm4Dz5uRz8dvmIZP&#13;&#10;PyXiY/MxPcZpuEzT4iDZLXMS/U1Qsi3MYnFhGosLhJgJWA1j6hzDNJzynDNSmkd5jFPwmqbhWZiV&#13;&#10;x3JzNc/AY5mTbboXvHDna/Dq1Hvh8/KzdFlmYeVzLEzBQkfJNCHvh49HcJPnME/DTpfLMKEcKuMU&#13;&#10;XOY5uIzz8C4Y4Of3aFCARoCy60dh04/AYRqH3TgGu3lcYMxtmYHNMCEuknVhEou6cTjmx+Q5CF8O&#13;&#10;44gAh984gqhtErmgCZmIGSs5J9aKPpTzflEp7UY2YkHcMwefZRge87A4Qk7jOKy6YXmtfF6bYQhu&#13;&#10;6xhCrmnEfPNI+nTIR0xYL/rwbDOK59txrK34kU4uIBEzI+CeRtA1DYdxCE7TaPV9LMwNw8owDf04&#13;&#10;3IYp+Xul+N3yuyAcc9Cy0zYLp40hCbNwmOfhMhngNOrhNM3DZdZh0TgrkGQV6N35W/IbJuDVj8Br&#13;&#10;HINPP4j4PPs1e/FfRhvwv949iv+z/S0Zovv/bn4d/2fH+/h/dH2O/5UDmLv3ybBfJigySZBDqv+3&#13;&#10;jo/wP9+/jGePOlCaGkRMPwO3SSc9SRoUvawnSWS1wudwiBO04wbtlNtx1RyZvZC0F6BqgWiv86Td&#13;&#10;xtI9is7RDpjsOEgaJMm/EX71nLXP88tg6ZcdD/B1/xKw2nWu5j7tGTT77WS78C5I4r4GSQl/qApI&#13;&#10;qh9JAVGttP4jghGlQVIhpSSQlIgil4yhwDK7dAKlrOpDopYKaawU0xIB/rgUwmpUD8O9s3DcPQbv&#13;&#10;/d2QFB48uqvcjj1JscFDVQkovQSS5LwBwtKxah/TXkh6mZskQQ6VuUu7Su4qx1Rwg4Kk5ChL7uge&#13;&#10;HUV87Fg1wIEuEgEpMHBYVu/9w5XgBgVJ1pvHYbl1Do1f/BDv/PG/xqu/++sSA87QBkLSG3/4H2SY&#13;&#10;7Gd/9YfY/70/wZHv/xnqP3oDd88ewcCV02jZ/yHOvfMjKbcbuHYE3cfeFUjqOfyqzERq/fxvBZJa&#13;&#10;P/s7KbcjJN059RauvPen2HSOYNl0D+ae05hq/FKivgfOvCWpdo9OqVK70StvY7qR5XaHYbt9XiAp&#13;&#10;rb8jEeAaJDn7LkPXsK/iJL2L8SvvYvDsm+g9+P0qJF196w8FkAhK9e9+B60f/wW69zMB70/Q9N53&#13;&#10;cOvgD8RJIiRRxpYvYek4CPv1I3DeOAZX93ERIYnldgQkrdyOKyFpvuFTTF5+XzlJFCGJsET3iC6S&#13;&#10;AFLTW9A3vwFj61sKkDorpW10biqQRECqleYk1UJSLSjVuko8RuiphahaINJmJdUCUy0s8XzXjfcF&#13;&#10;khZvfCiQxFpH081mgaSiL4KcL1GNAE+44gJJKt0uo3qQKpAU9zCiOiuK+pVChKUaMHqZeI4GSQJM&#13;&#10;vuQufds5CiPgVQ6Rth30RREMJEQBXxI+6U1S54tzVJE0ZroqA938UYR9EcT8ccRDSSQjaSSiGSTi&#13;&#10;ecTjeYRj2SokBcLKPSI8sVcoHEogFIwjGFCleYQkisCkQZIvlIY3mBJAYmIdXSOBpFAWnkge3mhJ&#13;&#10;IIkuEhWILSMYX0IkXUYiu4RMJodsIgK3fgzjPdcw3HxMyuvEQbr6CYYJSdc+kgvk8brPBJAmGz+r&#13;&#10;QhIdJK6aNEii08SLbjpKLNXjrx2Pms5jsu+6XAClUiEkc3HEc3FEcjFEM1HEsjHEM1QUiXQEiWRQ&#13;&#10;lE4Hkc+EUUhHsVpIYSkTQykXxnIpjFLeg2RwDrP366UXauTKxxg9966Ui+kZH3n7Kqz3W7HwoAv2&#13;&#10;0T5kXfMoB/TwDl3HTNMxzFz5ErNXvsDslS8xc2kf5q4cgetGPcIPu2Drqcdcw0lM1x3F6MX9GLl6&#13;&#10;HGOdTXDNTyHmccs/fmGvF5GA+keKv1yGfW5EvS5xN6iA1yGOht/nhNuzCI/PCU/QrS7qg24Ewh4E&#13;&#10;gk4pmaMEGkJeUTDkRSjoRSjsQzQRRCQeQCweQiIRQ5xuUTqJaC6NSF4pnEshlM0jWighUVhCvliQ&#13;&#10;zyzu1mOqrw6DzYcxem0fJq4ojdd9iamWQ1ISSZDl9zR85TOla19i+Op+DF3Zh8Fr+zHceABDLLG8&#13;&#10;9gXGr+3HyLXDGG46i7nbPUg6nfIPpJquzmZd9WtiOh5DNBWT1xXIJOBLhhFMBOR9hKMhUTAWgi/q&#13;&#10;gzfhErkiTviiXngCfviDAcRjEYRDPlEo5EIotIhQZBHBiBuBqB/eWBSuUAROv1c+T5/fKWKAhS+g&#13;&#10;HscbDMDPixO3dnHEiyYHPE4rPHaz9Cx5XAYBI6/XInK7LTKI1mEzwGU3we2wwGFfgG3RBMuiHlab&#13;&#10;HlarggLChcU0D5uJKY4GCS0gNFmNOpiM8zCa5mG1GOQco2FO+nOY/GbVzcI2NyWOEP+mHJwzNDeN&#13;&#10;xflpOe6cn4GHF4q6aXjmmA5XcWUsBBAFKN55dRuBzDI/I0NcKabLEQT4uAQBJy+KTbMCI17LnKwE&#13;&#10;LTo9Cm70IqfZCM+CCW6TQV2gmggUs+r+Bl60zonoNnGfwEH44WNp4j6BgtDiWJgSEeyYekdIcZgJ&#13;&#10;VtNYNE7K8zus83I75V6YF7ksSoQvHic4Ea6cpmkR70+wo6tjNk9WwGwWHosBXqtREjUJUQ4rj0+p&#13;&#10;1yLPPasg06KHw2KEy6KX5+HrphvmlM92CjY+pmUaCwtTqrzOpB7DYp6AbWEcDtOkuF4UIY4gFVjU&#13;&#10;IWGn+6tHIWBBKWpDKWJHLrqImM+CqN+CWGgRYa8RHivfwyhs88OwzA/BMDMAk24EdsuMfF4saWMZ&#13;&#10;oY/OklePRNCIpYwT68tBPN2M48lGBGtLXhTTNqwUXLJGffMIOKdhNQyJM8TXu2hgOeK4uGDiKOkn&#13;&#10;K98lv7dZLBqnxSn12NTnQLmtBriYImc2iPgZWY2z8l3xc+bnrsBzrPr+5Xtmaap+AOnpXmwP1eN/&#13;&#10;fHhOUvT+P11MDWSk/rv439s/wv9x/RMJYfk/Ot/H/5ODqdvexv/e+wX+b3dO4af9LVgbu4fkzDj8&#13;&#10;8/xbM8BjrThINjVmolY8pol9SPxvW/UVqZK5WiAi1NSCEOFCgyftuAZRGlgJCL3EddLASXOP9vYU&#13;&#10;1Zbbyf5LAGnv875Me0FIWzUXiftVp6ny/zjtuSM+whHnIoWq94kGQ4iHI0hEoqJUJCZ6KTCFo9Ve&#13;&#10;JDUbSYv93uk/0uBIqyTg//cJSew/0pRLx1DKJrFUCWtQLlIaq6UMNpdT2F4OYzNphu7OWXGS3Hf3&#13;&#10;S3ADIYnlduxJYnBDtP9QBXxeAkl0kyqOkgZS2vl7y/M0WFJ9RTUldjV9STsOFAGLJX1aap4q79Oi&#13;&#10;v+kiEZIISAQlDZJCQ4dFKuFOldoRlJx9hwWSLL3HBJJa9/0Eb/3RvxJI4kBZOkkS3PCH/wHv/env&#13;&#10;SHADIen4j/4SF9/+kYQ2cFZSx+FPcfH9V3D5/R9jsO4oek+8jxtH30DvEdV7RDAiJHXuU9t0kW6d&#13;&#10;eANX3/8LFI33sGp5COe9y5hs+EIgafj8uxg+/7a4SSy3G7zwuvzwrUFSbKKr2pP0DwUXNlzjsN++&#13;&#10;KJA0X/cJpi+/h9FLbwsk9R37CVre/wtcfV25SJff+H0BJKrjs78WSGr9+M/Q8N4fo3f/96pOkq75&#13;&#10;C5ha94mTpAESVwKTo/sInD1Hq3LfPA5/n3KUzG37MX31w51yu5n615SuqZI7QpKh+W2BJEPLm1Ju&#13;&#10;Z+14RyCJUOLqJZxwe0cEJ5a/1TpKtUD0MrfoZZBUq73ldbXbPN/d/YHEf9u7PsRC1+cwdJ6A5U4b&#13;&#10;ltxOgaSMJ1YdJpt0M8kuoyDJnxU4SvoyiPupnCgWUAr76RwRlJT2wtGOdtwkAhMdJK3cTm0nxCna&#13;&#10;UbQqAlLIH0M4EJdSOQ2StHNZVhdyh2QidtjhQdjpQpSzgnx++R+UNE56gkj4YkgEE4gF44jQXYpk&#13;&#10;EI1mEYpmRIQlrcSOgERFQnGEQ3EEQ3EBKQVILM9T5Xb+qlSstzecVyV2AkgFgSRfpIRwrIxIfAXh&#13;&#10;5CoiqRXEsqtI5parkMTo3iokNXxZ7TnS+o4EkOo/F0CqhSSqdpuQpKRcJ8KVQNKVQ3jYdBaTdzvg&#13;&#10;tc0J+KTyCaSKSSRKKUTySYQLSQQL6aoC+ZQcixZSSC6lkSqmUCjnkS6lkV5KILcSR2EpgGTEgNmH&#13;&#10;TRhqOSIO2NCF9zF27XPMdZyAqa8eC/fbYHnQDdfYPRS8BqyGjPCP3MB0y0mMXzuoVH8Io3VHMF5/&#13;&#10;Bgs32+AauA3DzVaMNZ/CcN0RjFw9iuH605jsaYPXMIuUz4dkOIxYKIxIJAJ/OAJPKARfKIhgOCAO&#13;&#10;RyDgQyDEi30f/BEffGEvfGE/fJEAfJEQ/NGwOCzsIeIqsBDxyrkEgHBUwUQkFkYoGUI4GRUoihfy&#13;&#10;iOUKiOTyFWWRLBURK+QRzRcRKy4hUSghU8gjm40i5jNj+kEzBtqOY6TxKMbqj2C07jCG6w9LEMdA&#13;&#10;0yEM1O2X/rORq18q1e3DUN0+cRUH6r5Ef8M+WQlPo3UHMVR/BMPN5zB3pxsJh0P9epjLIVfII53P&#13;&#10;IZvNIpVJI5xJIpxPI5hNIpCOI5KOIJaOIpZKyrwszskiPHkSHngSLvhibgTiAfjDIflMQ7EovCEf&#13;&#10;gtEIgrEAAjGPnOOJeeGJBuCOxuAOR+GOBOWzIyh5/S4BJEKWL+AXsVSFv8QSlnw+j4j9Sk6PpSKz&#13;&#10;SFw+r02FP9hNIo9zAXa7EYt2I2wOI6wuk8jiNMK2aBBYslv1cFoNcFpNcmHJqOLFBTPMFhOMVhMs&#13;&#10;FjMWFkwwmXVKRoIS+3Rm4NDPwqGfh103BxsDDgwzUvbG2/iLP+XS0YmZxcLCDMyWKdgsU3AtTCtn&#13;&#10;RT8jv/zbTHosmI0wVQBt0TCv3KaFeYEDSmCDbk0FQNhDtGBRfURmE+FKX3UQNGDRwIKpdbxg5sqL&#13;&#10;a0KP5moRpJTmBZKkZI5QwrI4gs3CjAAAV4KLwIuVgDYnnx1hswpElYt1gRfCjJW37dyf8ENxnyAj&#13;&#10;0FhxsQh5brP6Dng/uoGLduWS8D5Omw7ORT2ci0bYCLoW9f3x/o7FOTjtc3AszorESbTNyWdON8xm&#13;&#10;HIXVPCaQ5DRPyOfvsc7Cu6hDxGMWdzPlMSPl0iPlNCLm0MNPGGWgBd0v8wxcDh3cds7+mRCXxzg1&#13;&#10;CNPcEEyGMVitMwLrrsV5AUi+17DXjER0Edm4HeWCFytLAWysRrCy7Ec+ZUUmZsBKzo7HK0EUk1Yk&#13;&#10;Qya4bZNYtFRgjoBqpos2KlBDB4i9YQ7jnHzHdIio2s9dIImfO0M4OLphQafKJS1z8lnTHeRnwcel&#13;&#10;w8bXSVglWHrNo4gbHqA83Y2vRhvxnx+ex/9067CU0TEVkemc/+3WYUkm/V9u7sf/3LsP/9Otg/jH&#13;&#10;vtN43l+P1bGbyM6wlHMaHoMeHkK7tdKDZLFUwUjrPdLS7HhMK7cjJGlOT21pHLX32F6HSIMW7bgG&#13;&#10;W7Xn1ULS3v4jbu91lcRpekkZX632ukO1Itzshae9kFQtvav0MhGQon72IynVAlKtCEIaKBGCaoGJ&#13;&#10;2xogabfXwlEtMGVisV2gxP4jUTomKqTjKGYSUm6nldwtF1NYXUpgaymCrZQV87fPiJNESArc+xLB&#13;&#10;h8pJIiix3K52mCzhKDpwcBckSfldjdvE2HANlH4ZJFXnKu1VpZeptuxOg6TUyPFvQRIBKTpypNqX&#13;&#10;pEESHSUBpYETVSeJwQ0CSbfPoG3/KwJJr/zOr8msJC24QYOkz/7mj7Dv776LYz/eDUnXj36OKx+9&#13;&#10;jmsfvYrhhuO4c+Zj3Dz+Fm4dewM3Dv1YwIgldx1f/gBtX/wdug7/UCCp7sO/Ql7fhyfucXgf1Skn&#13;&#10;6dJ7GGHwwoV3BHKGLionaZJOUucR2O5cQHC0Q+YkqZ6kRYEk972rErKgb/gEc/UfYaruA4xefBcP&#13;&#10;Tr2Ozk/+VobGssTu0uu/J7DEbUJSz4EfoOOzv0TTB9+VuUpzjV8IIBla90m5ne364V0uknKSdgOS&#13;&#10;9/ZJ+O6cEkgiVM1c+wi/MnH1h5i89qNqud3k5R9j6spPxFEiKDHhTutJ2gtJrt53K6uS9CfRAaoB&#13;&#10;JQ2Sflm53MvA6WXQpJ2nOVHV43sgyXj9JKx97Vj2uASSUt4YUr4EUj4GNCSlxC7F4AZ/VuCIzpEG&#13;&#10;SPFgvgpJkYrCwR1FQnlEg7u1A1N0nbLqPjwWSFe00y+kRCDaUTQQU2DDuUJBluqp81hKF2dJHZNk&#13;&#10;HA6ErBYEFozwWZS8FjN81gUErFZEnW7EaX17Q4j5Y0iEU4hFswJK4ZiK5KaLRFCS1LlwErFIUsIV&#13;&#10;whE6TQqQBJIiKQSiaQSjOZEvmoc3kquKkCSKFeCLFRFJLCOWWkE0vYpodg2x/BriuWWkdzlJVzDU&#13;&#10;UoEkBi/QTapXYQyEJDb5TdV/WtGOi0RI4rYSt5XESaIbde1z9F89jP7Gsxi/0yb/sKbTYWSKKWRK&#13;&#10;OaSWcoiXcogWswgVcwgWcwiXsrIfK6aRWMoisZRGfDmF9GoWieUUEssKkorLQaSjRhgGmzHSdgSD&#13;&#10;Vz5B/8X3BfLmu07Dcr8J1kddsAz0wD15H6WADhsxAwITPZhpPSFlZRRBaKjuBEbqz8NwqwvOofsw&#13;&#10;3OnARMs5jDacwGjDKQw3nsfkresImA3IBsPyDwh/jYtGowI8BJ9ANKhcknBQKRqCPxJAKOIX8CEg&#13;&#10;8eI+EGMJmpI/EUYwFYU3EYI3zh6jAKLxEGIsp4uHEIoHEaEjk6HrlkWsUEQkV0CYrlG+IICUXl5C&#13;&#10;olREvFhCYnlZHSulkcmxadeEyYfN6G8/gaGmYxirPyqQRBGaBrleO4yxa0cwJuthSSscatiPgbrP&#13;&#10;RYPXvhRgorvE25hwONRyBjP3bkhpYCmXRXGphNxyCZlyCTk+f76ARC6DeCGLaC4rQR3xTAKpTFzW&#13;&#10;WIbOVxL+TBTeVAC+lE/6qyLJMEKJGILxOALJiHxe4XgMkUQc4QQ/j4CsLOMTeIrz8w+q8IqoV0QY&#13;&#10;DYSCCAXCCAdDCIS88Ifc8AVd8AeUfH473D4b3D4LvH5VAun12lTwg9sqcES53Wa4XCY4nTWgZDdh&#13;&#10;0W4Wd8llX5CLbvcim8uNsC8oSOLQy0WrDRaLBVbrAqw2ExasRpgW9DCZ57FgZlS2ghICkPplf1Z+&#13;&#10;tbcYZuTCWoMP+eXfxAGt0zAtTGLBoi5KlbPCi1wdrGaduFUMSeD9WR7F/hENRsQ1Mk4qF0RgRTlc&#13;&#10;fD02mwULFoKWrgpTXuu8yG0lOMzBQcCw6eRime6ZlOdZdHIRzed3L+jhNhtVBLiZ7pBOSrWkXIuv&#13;&#10;wToNu0VJgx0BIIEZnYgAw+fSQEhzlXhfiqWBBBOK/x/RQKkWklwLJnFC+F3QJXQ4Ko9r43PMYdEx&#13;&#10;D5tdhwXrLIwLszARFglKfI+L03BqIjDx/bIUzTIOp3UUdus47NZJOC2TcNtm4XfqJRQkEbLKf2fs&#13;&#10;Y3OZxwRIbPoxmGZHMT81grnJYehmhgUm6FRZ5kZhmByAfmIQptlhWKxT8PhMCAQtAkr8jOnw0H0q&#13;&#10;pDwopFxIJ2yIRc1IpxaRTtkQjxoQC8wgHzdhI+/EUsKKYsqOVHQBIT8dUDo8E1g0DksZnss8Ahcd&#13;&#10;NdOkKjnUQMjIz1kv7pvPZoB/0QjvokGen98PpTl+/B41N81lnZLvgy6b9KOZpqV8jyEQDJHITXVj&#13;&#10;bYRpe4142ncVX9+5hhd91BU8v3sFz+5fxuOHl7HWX4fSSCsyU72I6/oRNk7AJ3+DOnjMenEG+b2y&#13;&#10;1FVLsWNYg8+5WJWENvC4xH8zXY4BCwqaWH6nwZNr0VbtW3LbF6vBDdo5teV6Wk+TiC5VpcdIK6XT&#13;&#10;pPUdUdzXnv+fOl+Tdj+GJ+0VKxU08bVoCvm8CPsJVnSlVCVDNEiYosukju/tW+LKH/TiYYJSSM6n&#13;&#10;YqGg7CciYSSjEaQiSvwBkKvmIAlIxeLIJJJVpeMJqRZIxaKyUplEVKQFNWiQlE1FZc1n1LFsJi7B&#13;&#10;DeViAhvFELbTtgoknYD77kEE7u1H4ME+eB8ekJI1DZI0h4ihDpQGSi+DJJ5X6ybVSoOdXwZJe0vt&#13;&#10;tP3acruXOUlacAPdI8IRe5MoQhJ7khjcwAjwhZ6jsN45i/YDr+LtP/416Un6/n/8lxIBTkh6/Q/+&#13;&#10;vSq3+5s/kr4kQtLld38i5XaEpBvHv0D9Z2+j4dM3MNJ4AvfOf4LbJ9/B7eNvSkAD+5JYckdY4tp5&#13;&#10;8PtSblf/0V8jNdOLF4EZ+Aca5IdvQtLo5Q8wculdDF98R0IbJurew1TTxzB0HcNi30UERtql3G7d&#13;&#10;P4Of5xex7Z2C72G9zC0yt3whkDR5TYEWIanrs++pobHvfkecpMuv/yGuvvnHaP/0ryqQ9NdofP9P&#13;&#10;pH9ppvFzGNv2w1TpR9JS7FhS5+45IT1JnlunqiV23GbZnXaM96ET9StTdT8GpZXd7e1JMrW8A3Pr&#13;&#10;2yKtJ0l6kASQFCS5b34gku1KmR1FWKqFnP9/VQtNvwySWG7nrkCSpfMLcZJsdztQ9rqRp5PkJyAp&#13;&#10;SEr700j78kj6CEUZJAKqvI5QREDSRPiJhQqiaHi3eCweLlalwZQm3le2g5mKUnuUqEBRUikQQzyU&#13;&#10;QCycqoIS+42ivqiADweuxuwLUju/OPEIxqE+6AdvQj/cB+PoA9inhqW3gE3uMYcDKX9YantZeqcc&#13;&#10;JZbe5QWYRLE0YlGKIJVCKJpCMLLTsySAFMsgFMtXIckTzooElKIF5SbFiwgklqQHKZYqI5pZQTS3&#13;&#10;ilh+RUqyMrkscukIfKZxTN68JpHdI037q5BEETjoCBGSCD+EJAVCCpIYmKA5Sbsg6epHUv7G8q2h&#13;&#10;+mMCSaO3WuTCjpCUW8rKRXVqqSQX+LFSAeFSXgApViI4ZZAoZsRFii2lEFlOIr6aQbScQmIlKZC0&#13;&#10;tMLPUQ/zSAtGOw6j/+pHeHjxPYzUEZLOwvawBfbBG7AM9sI5dRfF4BzW4noEpnox3X4So40EgiPy&#13;&#10;a8xgw2mMNF6F4XYPHMP9MPZ1Y7L1IsYaT2Ok4RQGms5hgpC0YEQ6GJJ/OAhJTOejE0SF4mFxfnhM&#13;&#10;YCkREcgJRX1SZkYA8iW0i3wFQOwrCmUiCKRU3w4hIZmKSp9WIhWV28V9kR6uDMLZHEKZLEKpDCKZ&#13;&#10;nAARP8MkP0d+nisElQJyhMqsH+GAHhMPm3G/9RgGGo9ipF65SRS3B68ewnj9CUw2nMR43XGM1x3F&#13;&#10;WNMxjDQdxlDDl0p1+8RdoovEmPeBhsPobzuFqQfdiAdcKJUKKKwsI7e+hOzaMrIrZQG3dDGPTKmA&#13;&#10;dLGIRC4ncMSSSpZXEvrCuYT0UvkzIfjTHDIclB41QhJnafn4t5kMS7Q5gYifL8GRn418PuxtS4TF&#13;&#10;fSMkeeJ+eOKMQlflevxFlRcPBCRv2Alf0CHljZoISt6AHf6AA36/XQU/sEzSrUCJgESpEjwznE6z&#13;&#10;gNKizSSyL5oVJFkVIHHVIMlhtcBhtcG6YMGijfczw7ZId8kAs1UPi5XnsTxPL+Vx8qt+5dd7KW8y&#13;&#10;Vdwbs05AiucxFIGgxBIzCRAwTYmjI6VQpjm5HyU9JKZpGM0TMNumxRFhPwkhiaVSUrImgKKcJL4u&#13;&#10;ukoEH5ZTsZyNjhMBSUrABCDmxOUgKCkHSMENQYKOj3LSlDRnTVLJLHoBDduiAiXpaTFNCfywzEtA&#13;&#10;xK7HokMvQGO38zkUKImbZVVuEEUwoRPts85VXQwptVvUVRw9rcnfLKWUHidLJY1w2fma5mGzzVcg&#13;&#10;aQ5mqwKkBZtByid5m902swuCPLZ5eO3z4s64bGNwWSfgtk3Db9ch7DYhFrAiFVlEyG+Czz0Hm3EY&#13;&#10;uql7mJ18iNnJR5iZHMLM5AimxwYwM9EP4/yIiHA0P9YP3fgA9IzX5mOGzAhH7fB4jQIoTHVj0Es+&#13;&#10;6UYu4UDAOwezZQh25wTc3mn4vDOI+mdRTC5gOWlDJqhHOmJGLmlDMmZB0MfXPg2HZQTOhRF4bOPw&#13;&#10;LE7BszgDt10HFx01G2P3FRDxu/Av6uGzK/G75vdGMJLvgrBsZR8YyxvHxa0i8LLMkX/7WlCHQJh+&#13;&#10;EIH5R0jM3pUYfc5xWhnrE5VH72Bp7BbKU30SZ56du4fI/H0EDYPwWxhCMSOfO/8+1etS36nWi0RA&#13;&#10;2gtJ1XQ77fbKUNkdZ4mrXcDI66Qc8DhsFUiyVyBJQRNLcQlJBJAqNBFuPE4FNd6Xgw61F4g0aNp7&#13;&#10;rBaWtPvtVe3j1oKblHVXAEkDptptBU0EodAuSFLHFBzxHA2uCEoaLBGOEiGGOKjtqsMUiwsUEY44&#13;&#10;HHYHlBQcvQySBJQqkKSJkEQRkoq5OJYLcYGkx5lFgST73RNSlhakg/RgH3yPVE9PhOENFeh5GSQR&#13;&#10;kKT8TivHq9FeQKJYMvfLIEn6k2qcJIGiPT1KtcENhCQV2kBYUk6SVmbHVVLuKhHghKSF3gMw3Tgs&#13;&#10;kNRx8LUqJH3vf/jv8f3f+jUpt3vt9/8d3vnub+HTv/7DSgz4n+PSOz/GrZMHJAb8+tHPcPWT13D1&#13;&#10;w1dUlc75T3HrxJu4c+It9B5VfUkEJIY2aE7S3TPviJMUYYqrfxq+/nopt2PPuVyrXXofY1fex+iV&#13;&#10;dzDV/BGmWz+Fofs4HPcuIzx+XeYkrfmm8Q8lJ74K6+Dvb5Q5RbaOAzC2fI7Zxo8Fku6deBWdnNX0&#13;&#10;1nelJ+nia7+La299B3Vvf1fgqPfgD9H5+d8IJN3Y97cCSQudh2C5flhcJAY0vAySCEgaJDHAgeI+&#13;&#10;70Mn6lem638C0dVXRHP1b0LX+Db0DW9DV/+WzEvSYsDpJtVCkvvme9+CpL3zkvaCD6U5SpqrVLv9&#13;&#10;sttrHaXa8j2tJ8nT89G3IGnF50HBH0U2kEQqkBRAygQySAcKVUiKB3cAKVGBolopMMrtUmyP9jpL&#13;&#10;VYWyAknaWgtKhCFCkSgYR4LOTlgBlAQy+GOIeQOIOx1IuyyS0GQfuY2ZW/UYu3FBNN5zSRya2dst&#13;&#10;mL/TCfPgPfh0M0i6XciG+UuNAiX2JyUSJcSSVAHRRBaxeAaxeFrE/VCcYJQSheLcVyIs+WN0kDIC&#13;&#10;SAQmX7wgCqZU/1EstYR4ehmR7DLCuWVECytIFpeRK2RRzEURsk5j5k4dRtuPY5QBCI37xEWSPhS6&#13;&#10;SVUn6fMaN+lT+QOfbfpC1ukG1bNE8Xy6SKNXP5PyLbo0wy2XMH3vBnw2nfxPMr/MC/llpErLSJSW&#13;&#10;EC8WxD0iHBGMpKyukJIyu/hyGtGVDKLrOcToJq1lkVtPo7zCz1AP40gzhrsO41HDJ3hw6X3psZnu&#13;&#10;PCVOkn3oOhaGe7A43YecfwYrMR38072Y6CAUHcVww1GMNp3ESPM5jDXXwXT7JhxDgzDe6cVEyyWM&#13;&#10;1J/EQP0JPGw6jfHbHeIQpoIhJKMx6ZmRcrh4GEECUjKqXI9YVACJ5WWRdBjRhB/JdADxlB/RtNpO&#13;&#10;pPxIJHxIZyJIpEOIJUPKQWLfUTyMpARaRJHOxJDJxpFheWI+jVQuK2LJGpXMZ5FeLiKzuqQAab2E&#13;&#10;/HoBxdU08oUA4iEDpoY6ca/tBAaaj2Gk8Rgmm46LRhuOiYs20XASk/WnMX7tJMbqjmOsUZXmqVlY&#13;&#10;7FE7KCJQDjUdxaOGA3jQdhJTj3qQCPuxVF5GcWMd+c1VpDfKyK6vIru6IhBMZZeKSBVyiBUSiOZj&#13;&#10;COejiOTjiBQTCBfi8Oej8GfC8KdC4h4RkPypCLypoIhDh6PptLzfVCqBTDqGTDKEVMyLWNiFeCKA&#13;&#10;YMwvkMX787sIRZjqxJIVDwJhF3wRBwIhe6W3yYVgiP1gHvgrIREBvxshr7MiBUwCR94FiSUXuRel&#13;&#10;FI8XWJzBxGG1BCAZdElYqgy9lP1FG5w2KxwLCqLY38SLeLo3Nishywy7BEEoR0lgSQDLIK4QpQGX&#13;&#10;08j+EF6I6ndgyMS+HlX2Vi2JM7HXaE4cArN5FgbrDAyL8+KU8Nd+9jIRkKRUrOJWqBI0o4CNcg74&#13;&#10;WNqFMUvseGxmB1DkwpoX2fMCToQaXkxr23RkCCHizFQej+VrdsecuuheUK+VF+W8QJfyMoZHEKQq&#13;&#10;9yPQ8L50NwSkCE+OOQkY4GtgX5VWNijAZtfDujgvsMNeMr4fQpLXQefBLPO3CAUCdA4D7E6DuEkE&#13;&#10;XrtjQRxB3kfgjO/VMgWvZVpmdgVts/DZpuCzTSCwOIeIyySldUn/oqxRr0kcG4tpGPNzDzA1cRfT&#13;&#10;hKSpQcxODYuLNDP6EHOjD6Cb7Mfc+EPMjjyEfoLldqMyYNu8MAGP34BQ2AK/1ySfsZ8z0NxmZKMu&#13;&#10;pOIMJZmDaWEQC7YRGC0DWLAOIeKfx2bZj7WCF8mgAQHnFJIRE7LpRWRSNkRZWuyZhdcxCZd9Ai7n&#13;&#10;NDyuefg8qg+PYtqmz2UUBZxcDSKPS18tP2QaJ8GJnw+hmaAkARYEqMV59dlWvjPuC2AuTMFrHpcw&#13;&#10;i4hhFHHjOJKGccR144jqxxEzTEjKXtA4ioBlXD5jQp3bOQeHc179Xdn53Zvg5X9zTgLQjnxOG/wu&#13;&#10;/qBhl31uU+q4XUENgcajQlt4TsDtqJxnl/sRsLjyPK68Xdtnf6k6X3ss9XhctcfmORG/6kWltOer&#13;&#10;lXrMb6v2MdjbWgtFe8FLew3V+3g5QFbdh6sWVLEblHbcpVDQv0vhUACRMOHIj3iYoKRWOkqa21R1&#13;&#10;l2LRPW4RHSVC0+59pZdDEv9/zX/zc9mEaGeYbFLK7Z5k7dDdOQfHvZMCSSH2Ij1kT9IRBRuVWUl7&#13;&#10;AahWtc7RXu0AkuozqoUfbY6SpuggQx9U4EMtLNVCkjZEVgtuUKENKtlOg6Ta4IZA/3GRBknGrkMC&#13;&#10;SZ2HXsc73/l1vPK7vyoDZX/w27/+LUhiDPjxn/wVrn3wGm6fOoj+y6fQe+JLcZFYbvfw8kE8uvAZ&#13;&#10;bh5/QyCJM5F6jvwY1w98XyCJ6j76Y/Sdflt6kvyDLXjmnURwqAlzrQelfWLi2qcCSeNXP8DY1Xcx&#13;&#10;3fwJZtu/hLHnBFwPriI6eUPK7TRI+jpqQGioRQ157TwIc9uXmG/+FGOX3sP9k6+h6/O/lfAGOkkE&#13;&#10;pYYP/hyNH/4Fru/7Hm4dfUX6kpo++FOBJF4/WruOiOgiEZIEkG6eVID0EkgK3D2H0P0LAkq8z2zD&#13;&#10;pztOEh0klthps5Lm694UUDI0vSXpdgJJ7W/C2qkS7Zw9mlQ/khbcsHe47F43qBaAXgZJtefVukda&#13;&#10;+V0tJHFbgyTHjY8EklhuZ3twHWuBAJZCCWRDKaSDKQVIQQVJiQAdo2xFO+6Rptoyu0go+09C0i6o&#13;&#10;qnGhaiFJKV0VU+jilaAFuki1kCQhDOE4UoEg0h47EtZZ+CbuQnfrKkZajmKo+SBG2w5huO0gBpoO&#13;&#10;YKTlBEaaz2Cyqw4L/XcQNM4j5fciF2UKTB6Z9BLS6TKSmbLADOO5Y8mcwFE0mUEsnUc0lRNFkllE&#13;&#10;knmEE7kqJAUTBQTiefhjBVEgWVKAlF1BPLeCWLqIeKaESLaESH4J0cIykkvLyJZyKBUiCNsVJLFk&#13;&#10;bbRpHyaqbpIGSQqUCEm0aGVtUJA03fyF/KFPNVV6lhq+kHPYF0SN1u/HWNMZzPQ0wjpxH8mAHaVi&#13;&#10;BrmlPLJLS/I6BJI092gpjWQ5jdSyAiXpRyoTjHJIrBdF2Y0iShtZrKxGkQ7rBJJGbhzBYDNDIj4S&#13;&#10;92Oi4yRMdxtgGeyAZaRXICnrm0Y5qoNvkpB0RgCJLpKU1DWexUTzVZju9H4Lkgh5jxpOYeJOp5Sj&#13;&#10;JMIBJBMxpJJxxJMRcXtYEhdPp+RCnsEKiVQc8WxYoCiR8iCV9iLJNeGWi55kzI501I5s3C3KJLzI&#13;&#10;JgPIxIOSXsdkNybapcJuJIJ2JIJORPxOhANMhfPIykCDZDqGdJHQWEZ2Y0k+m+JmCSvrOSwVI0hH&#13;&#10;FjA/cgP3209isOU4RpuOY6LlBCZbT4pjRFAap+pPCCBJD1YjYYp9WAqOFCAdEudtqOkwHjbWQFI0&#13;&#10;gJW1VSxtb6HwZA3ZxyvIbq0jt7GCwkpJ+shyy4WKI5gURUsJREtJxIrJXaAUzKmkvlA2jmAmBm8i&#13;&#10;IODkiyunLhqPIRYNS+pfMmxHJmJHOryIkM8iEMNUPHGbUnTh4vIdRcJ+cfJCUQ9CYbcAEoMxGIjB&#13;&#10;3jGGPFCEpLCPFy0Okd9vU2V47FGqAJImNbDWCofTUr3IprSAB03ORTMcNlONw0IYMQpcUTZCUwWG&#13;&#10;JFnOwrIiBUM8LoEK0itUKc0z8zyGROyAkpTRsffFOivARHDiOeI62fUwOw3iWilIUudp5WwUf7XX&#13;&#10;AMJpn5e+GV4ME554XF0Az8Bln1GQtDgPn4O3EXpmxOHhhbRcUDvp1MzB6iDwKHDifaWMzT4nZW8C&#13;&#10;YzaDlCe67QZ5Lp4npXAViatTuejm69DK3rR+JtWTVIEwvm72h9l1sC7OCizRWZJ+MruKi/Zwpo72&#13;&#10;HVRcK0q7CFf9ZwZ573xfdFsYruC3TMO3MIWgYxZhp16gKBt2IkMw91vht81LMt3CHHuLBjA7/QiT&#13;&#10;kw8xNz2E+ZlRkX5mDHPjhKN+zE0NYmrsIaZG+6UMTz9LDUFvGIJtcQJetw5eQgw/Y5sOQYdRSu4i&#13;&#10;ASt8Hj3cnjkEQnrYneNYtI0gGtBjqxzGi80Uigk7PLYxSbpjPPhSzoVC2i7bEb8Obsc0Fm3jcDhn&#13;&#10;4fMbBcb4fAGvAWG/RRTyLUj5IG8TWHPr4HHOwe/Rw+vUw+NQ4t8E4ZSQJHBcKaOk26TcRv79qL8h&#13;&#10;QpW8n8p7okPmsxEEKcOOW+eYFUAixLncejideilzpejqEpQUIC1UIMlSgSS6SjZZgx4FQQQd/rcc&#13;&#10;qfzwoUBqobLNcwlCdjmXzjHP5cr7a+IxBU48V/1wsvMjirP6+NGApwpKtVD0T4HSXshiSR1L7DT4&#13;&#10;0UrutH2er0HYL4Ok2lI8zSnSICkY2FEtJO0GJI5o2IEkcZaikao0WNqr3aD0z0MSZyQV8mkUGd6w&#13;&#10;lML2UhxPsk7o+85XIYlOEkGJkMQIbULSt8Ib/hm9vNxOQVIt+OyFJM5RqoWkWkCq3qc6THYn3U6D&#13;&#10;pOjI0cqMpKPw9x9SoMRyuz1Okq3vHLqOvI73//Tf4Ce/8y8rwQ2/Lgl3hKS3v/Ob+OSv/kCCGw7/&#13;&#10;4M+k3K776BcyK6nn+BfiIl189/voO/cFBi9/KU5S38m3ZSZS79GfoOvgD6qQdPPEq+IkXfvgL2Hv&#13;&#10;q5Nyu+hYG4zXj8n1G38A1yBp9Np7mGz+GHMd+8RJcj+sQ2isEznTA4Gkn2at4iTFxjrguHEC1vb9&#13;&#10;0Dd9gvnmTzB59UOJFL9FJ+ujv0bzh38mMNT00V+i5ZO/RvfBH6LvxOu4eehHcvz6F38t15C2G0dF&#13;&#10;tYDEkjrfrYrunBE40lyk4L3zCD+4KNt0kgSSFBgpQGJ5HeFo7tob4iKZmt+r9iRJuV2HcpIISfYb&#13;&#10;b4lqk+0kDpyR3DVldnv7iva6RrXHtPO147/MPap9bGcXHStVbme9/iXMN07D0d+NjVAIy+EkcuE0&#13;&#10;suEMMqGsSJykYAGJ0MudIPYdUeFgRlQLR/FIHvFIVpQMc81LyV0sUhTXSbuvVpqn9hVkxThklYpm&#13;&#10;EY/lJIUuEc8iHk0hEasAUySNVDSt6nUDPqScZpnGTtdiqv2IDFMdb/oM402fYLTxA4ww0KBxvypx&#13;&#10;aj6F6e4GWIbvIWQxCWTxsZKJAuLi9qwgmlkWoKkFo73SIEkTIUkDJVGyhHCmrErrsmXEMwXEckXE&#13;&#10;8suIFcuILa8iXV5GfpkX0lFEnNOY6buKkdbDGGvej0m6SU2VwbENX0p8NDXZsA8TjfswUc/9zwWI&#13;&#10;OEx2ummfrEr75Zyxui9FvLieaD+H+b4WuOb6kYs5US6n5bnpgCSXC0iVi0iUc0iU04ivpqpKrmSQ&#13;&#10;Xskhv5JHYbWA9FoRqfUSCptLWN4oYHMtiWxIB9NwM8ZvHMVQyxcYqP9M0tgmO0/BdL8RlqEu2IZv&#13;&#10;wTl1H3nfHFajRvgmb2G87ewOIF0jJJzCRNMlmO90wTX0CKa7NzDRfkluFzep4TSm73YhZDcjGQkg&#13;&#10;lYwiW+mxSWQJREkksxkpYWTKG8sKUikfIlELPO5p9UuuZVx6FhgXLAMc9UPw6AbgmL4P18wjuOYG&#13;&#10;YWf5zVQ/TGMP5e/ENnQPluE+LIzchr6/F/OPbkI3dBf6kQdYmB2TiGqWnGVXiihsriK/sYzlzWWs&#13;&#10;byyjXEojF3HBNNyL/taTEvFOABplbxK3mw5jrIXldUdE/K6o6rF6luIdwljDAYw0HMBYE287jMHm&#13;&#10;gxjoOImZR73iJG1sbGD16TbKz9dRfLaKwrN1lJ6sYWljCSVC7WoGydUUoqtpxNZYMql6zZKlLOJF&#13;&#10;QlMSoVJcFCzGJawjkk2IG6fK8yIIpwOS8keHh03vhrHbWJi6CdP4TehGbmN+7KFABRMB6cgRXlmu&#13;&#10;KOWPsbAqf4z4EY74ZI1EAwiFGO6gkvDoKgWDTgSDdgQCi/AHF+EN2OAO2uH1LQosudxa0IMFdq+S&#13;&#10;7LsW4HCqcjzZdhnlIlzcCl6QL+okKICARGii60SIoushAQJWVS6mUtfoKOkEaKRZnvHcTFyT3hv2&#13;&#10;Aal+IDpFIgvDHOjEzEsJHs/lOYwvZ7CE9FDx8ZnCR+el0v+jPZYASKUUTXu9BA3ua3BC8LG7GHww&#13;&#10;K7OjeKFMoGKZmADSIv++Z+QCnOfZnOz94QWzmjUlt4vTpK+WHbJUke4NL7L5eG4nXR5VbqdeI4HG&#13;&#10;qByeCuCoviLCUMU1ohPkNMiFtDgPfJ3OeYEml2sBLqcdTttixc3j85nVZ26fU84UwU7ckMq2cx4O&#13;&#10;lw4u97zAgc8+Db9tVkrrCCupsBOpmBuxiB1et0GCERjdzZht9hkJEE2PQDc9Dt30KOYJS9NDmBkf&#13;&#10;xNT4AKanRjE5NYLJqSHMzg5jZoZg9QC6+Ycw6h7Cbh6Vkj6W+0kqX6WsUcHiLMIBMwp5t/QkRYIG&#13;&#10;pMIWrOUD+IfnK3ixlkLUw76sIZmblAzrUUhZJRUvE7Uh6NZj0ToJOx0btw5+rwFBN4cw6xDyGCR1&#13;&#10;TwDJbao4SwYEXDr4nbPwuqh5eJ0G+N0L8LtUzx6/T5ZRql6uSSnnYzki3ThxlASCCd0ViOf74Pfu&#13;&#10;sIr4owLLIfm4HodOQIzPG3SZKlqQ5/O6LDUyy+qrvA4OkCYA+VxmASfZdloq0KQgSlaPRYGQV40P&#13;&#10;CPlssob9i8o59ljUWAGBJYITYUbdFvU5EPHaEPHaRdyP+dWPVpQCJQVkGmRpMKX2d1ygKuhU3CcN&#13;&#10;rjSYkvMq8KOBUMznQdzvlZXjJzS4EsAKeHf2a+CoVjuAxORUlRbKH480aaBUKw2aBJxikV2SH6oq&#13;&#10;24l4VH6MojjyoRaSNO2FpFw+hUI+hXIhha1STCDJ0HcJjnun4O47BN/dAwg8OAD/w8MIDCgniZBE&#13;&#10;0VFij1Jtn9LecjoNkrTbEgPHkBzcPWB2LyRppXail4BU7T6DH1T4w1GBJBXaUBkkO3JU9SFVIElz&#13;&#10;kvyVniTLzYMwdx8RSGIi3Yd//m/xo9/6FxIBznI7SoOkj/7i93Dg+3+Kwz/4E1x+90cCR/1XTuL2&#13;&#10;6QOo+/i1CiRxfuUh3Dn1Nu6eeqcKSTcO/VAAif1Jt0++iUcXP0LDR3+H+Y7T+HlUj/R0N2w3z2Gm&#13;&#10;eT9mGr+UkjsVuvWBQJLu+gGBJFd/vZTb5c0PBZK+Ti8IJMXHO+HqOVVxkr6AuXOf9AYRtu4c/olA&#13;&#10;kgBSBZJaP/0b9B5+BfdPvyNuUuOHfyYBDqxIsnYdg+3GcSx2H4Ojpu/If/uMiFCkldhpLhLF8whJ&#13;&#10;DH8QSGJYw8SlH1UGyb6J2ToFS3SRKAVJykXSYr/pIjm61bZWcieJd1pwQw0IaUCjAU4tIHH/n4Ok&#13;&#10;2vvVAhdXx3W6Vx9g8bpykszdZ+Aa7MVGNISlSBL5SAaZaFZAKRXKIhnMqdK6l5TLaSV2Cnq+XWZH&#13;&#10;KEpEc7sVKSEeLcl9diCJ9yEk7QBSPFpAIlYUaNGUSnI/h1Qyj3Qyh3QspQAp6EfcYZbp74v9HZi7&#13;&#10;cVrK1CaaPhG7cryBAQLvYaLhQwUTjYcw3sCLzzOYv9kK19QwIgx0cPlUQh7jv+MFRNJLiNL1SRcR&#13;&#10;TucQSmURTmQqDpKmfFXRFN2jPaCULCCUVqDExyMkxfMlxAtlJJfXkFldR359DcWVAspLccRds5i7&#13;&#10;V4fR1mOYbD6ImdZDmGo+UAWeiYb9mCR4NO2vHiM0cd2137AfU020cA9grG6/uEh0H8baz2L6diMW&#13;&#10;p+4hFbJhZSmFJYJPpX8mvVJAciUrF9KJ9aTSRgbJzbw4IwSk0ipLyiou0nYZK1sFbG8QsFVP0ljX&#13;&#10;EQw2fYlH1z6R0IHJzjMwPmzC4mgPFkfuwDP1ECW/Aetxi0DSWCudJJaWqRKziYbTmGxWkOQZvg/T&#13;&#10;3euYaL8gjZHsS5LI63vdCDtNVUhiGVwqG0OykBSxHC6bVzOKGL9NtyjkncX4UAeG7jVi6FYdRnqv&#13;&#10;YfjGFYx1X8X4jcsYuX4OE53nMd5xDqPt5zHYdh6PWs6jv+U8xlii2H4VY63nMNZ+HkPNp9HfeBoD&#13;&#10;rRfQ334Vozc7MD/yCMGAW5y5pa1VlLZXsfp4FZtbK1hdziIf9cA41INHLScEkgbZl1QR+4vGW49h&#13;&#10;vPmwiBDEdaLtOCZbj2OykaV47NviXKSDlduOYrTtCIavn8Ns/00kwl5sbq5j7dkWVl9sYumrNSy9&#13;&#10;2MDSV+tYelJGaWsJha0CUhtZRNepHGIrGSTKGaSWtZ4zBUnhpYRAkgR25FKI8x/ZfAqxXBiRlEfK&#13;&#10;E+liTD7sxED3RYzcvITh3ot42HkZY32dkqxGlymRCCCeCCnASsXEgaIULAUQiQUFpCSGPByQBEKG&#13;&#10;O8jMpqB9FyAJJAUqoERnyW+FK2CF009IMsPmNqp0PLdJ5PKYYXfrYXXMwWInMCj4kJI3cZEYO24R&#13;&#10;B0O7yJeLfvZ8MHKcvU2VkAQpb7LNSGO/uhhVF80EIAEkukXWeQkhELiplK0RJgSStKhym+pnWiAk&#13;&#10;SYmZSV4Pn1O5KQblrDgNsLtUOAXPk+N0dgg9hJ/FGXk9dFx4nJCkyujUhTK3CUcCVU66UrxQ5sW1&#13;&#10;Xkq7CJF03mz2BVm5L31DdA0cGiSp1yHQSdBxqZI5rceIn7HdZRYRUBm8wWO8Lx0Ir88Ej88sUOt0&#13;&#10;2bBoU/N0pGfFaZXndLj0ci4vzAl3lJMiIHkM8PoMAhERn0HSIVMRBzJRN9JxD+JhhwASAwwMc0Mw&#13;&#10;zg5KCINxahiGqXHoZyZgmp+GcW4CxhnlFs1ODGF6guV4k9AbZqA3TMFonIROPwzdXD/0cw+hn76P&#13;&#10;Bd2AgBJT9MzGMXWObkxK8izGCXF7VpfDWC76kE/ZUUy55CLzZ49L+McXZaykXPDbGf3dL6AU9c6J&#13;&#10;k5xPOBALLAgMSgCGY1ZcIkJS2KNDwDlbASVCUqX0zmVA2G2Q24M+fcVNMsicO3FxPHRvTfKZSQmf&#13;&#10;e04eL+Cag985L49BoKFDx+9XuYU69b166M5yZtwiPJ4FFb/vVG4Vnz/k5ly5ymw5Dx0jqwSq8Dlr&#13;&#10;xdsEfrwKlrRtDXQ0CAr6bAiz95C3c9vP8QxWRIMOOc778DaCk5zD+3IsA+/vcyigqhGPaYDE86IB&#13;&#10;l4xvICjR4RdoCipw4tw2cYG0kryaVcrztJJAzWXyulRwA/uFAgHEgj7EQ34Z+k5Q0iCJcETxdm07&#13;&#10;ym0Re492VuUe7QYjTdHIjptUC0jJKJ2kUGUQOIEoVF0JSTyuYEkdZ4l4qjIbrxaU0in+mKj6kDRQ&#13;&#10;yuYSyOViWMrHsFGI4EnOVYUkx50D8NzZJ0NlOYSVcMGeJMLRzrqTeFerXwZJBCTRS4CH23SPap2k&#13;&#10;WsfpZdIgKc7YcTpHw4cFksRFGj6yx0k6KvJJut0hgSRTzw4kffQX/w4//M3/Dq/8nnKSCEkMbiAk&#13;&#10;ffjnv4tDP/xzBUnv/1ggafDaadw9d3gXJI03H8XdM+/i3ul3vwVJjAQnJA1e+RSNH39PqkL+S8aK&#13;&#10;kqEP3gfXoO84Al3rQWmXYAgXr12nWj6DofswDL0n4R1qQny2F3lLP1a9U/hZxoqvozokJjvhvHla&#13;&#10;EuesnQdg4/ltX0hfU9+xVyWkgcNjmz/+CzR99Odo//xvcPvY63h07l1xk+TYp38h/euW63SSjgsg&#13;&#10;OW+ehKviGombVHGOtG06SNFHl6tOEp0nQ+sBBUm1bpJs11dmJTW+JvHfxtY3qv1I9s63lFt04y24&#13;&#10;e97ZVVqnhTZooERVB8t2vy3i/Shu8/6ebsLU2yJu72hnrpKsN96Dt+tdWdX2+3BdVy6St/dj2DqZ&#13;&#10;bvclZtuPwjV0E1vJKAqRGHLRFDLxLDLRjMwSSobzSFZCF7Seo6rL8xIx/EBzfzQHiIAj84i4Hykp&#13;&#10;RQsVp0kDqYJSrCiAlIyXkEosIR4vSo9QWsrglpDKcvhqEalkTmzlhN+FICNrp+5j4WErprvOYLLt&#13;&#10;sLgvk00sQftM/bE1fYyppk8x1bgfs81H5Vf52bYzmOu8DP2tNpge9ME0MoL5EQ4ptMPni4kzxOQ5&#13;&#10;ghLhKJ7Ji6ukgRKdJIJTMJmprkFxk3IIJfPVbSqcKsnjpPJlJPJlpJbWkF7ZQHplDcXNLayur0hd&#13;&#10;cNypg+5uMyZaT2Gm7RjmWo9guumAiK7RRL2aqzNev08AaKKJfUsHRRNNhzDVcgSTvMhuUMd5jL9u&#13;&#10;TDSydOsohttOY6jrMqbvd8gvs/l0CCvlApYYMFDOIbOSk+S61FoaiV3KIr2WQ3Y1j/w6ISmP9Foe&#13;&#10;pcclrGzlsL4WQT5iECdprJOzezjz5zMpt6OTZH7QAttQD2zDfXBPPkLBqxMnyTt9E+Odp6Xcbrzp&#13;&#10;lADSVONFKbdb6LsBR/8dLNzrEieJoQ3UYOMZzN7vRtS9gGSMM5wiSOYYY55CupRCopSUbab25QsJ&#13;&#10;FPNhlDIe+BbHMdJXhwcdp/Cg+TgeNrOn55Con8l67POpP4yhukOSNKfE1LmjGK5TpXAyl6heifHb&#13;&#10;A1eP4eG1U3jYeAFzD28j6LJiaTmP5Y0VgaSVp2tY2SphrZxBPu7C9P12CVoYaDshCYbsK+Lzjjed&#13;&#10;EPFvcqb1FCZaCExHK4EWCurHm48rV6nlMCZajghAjbadwvD1SzBNPEA64cfW43VsvNhC+fkaSs9X&#13;&#10;Uf5mS0Ap92RVnKX8VgmZjay4SIn1PFKbRSTXc/J9p1ZSiBPUy6rsLlJMKUgqZgRwxKnLRZDM+pFO&#13;&#10;OOFeGMXU3UY8aj2Juw1HcLfhGB62XYBuoFuGwtI5KySDkqjE/qWElD+q8jvp+UqzX0wFZ1CMFic0&#13;&#10;yfymsFuBUogJeA4JevD4FyXgQZMGS3Jx7jXC4THIRbnba6qKoKS5SRQv9gkmmghItft0TDSgISix&#13;&#10;LI0Xl1wFRpgixkADpwIXAYmKCGASSLCoAIPbhB+5IHUol0WDIAlHcBmrQEcY0Y5R2n61HI2w4uLt&#13;&#10;OpG94vawFIrbDEGQlWV1hCL2uhBQNHlMIrfbqIIvCDOElAoACVSKC6Tey7efW71WmWVFmGKQhndB&#13;&#10;fb58LN7fu6BWRrhXv4MFJbeaeaW5ECzJVGEcdJpUTw57byiCD0vaKClBC5iRDC2IW5NLuJBPeqXE&#13;&#10;k6VhTA1kAIN5bkQS7AzTw9BPjcAwPSrzqjgDyzQzKc6SYVa5SpRZN1UNuaA7xARC3cyggNaCbkTm&#13;&#10;NBEU6G5xbtL87KBINzsi59Llyaf92CzHsb4UxVoxiO2VGB6vRrG9EsGT1QiyMQtcllEszD/Ewnw/&#13;&#10;/I4ZxCM2ZJKqtynoY5DFjJS3RXwmSeZj+AQlbpJbL6l9Psec7BOeFPSoXiUBKI8ZQe+C9DZpojtF&#13;&#10;8JK1ckz7/vm3QZhyug3yN6J9P0yU9Pn4PbH8z4yg34KAb0G2ayWuESGIAOSziUIV+OGxvao9h2Jv&#13;&#10;oZ+PHbCKwkEbgkEbIpy7FlqU5+Xt8phBuwKnyhoNEYTU42jicYrbdJ2DPrsEv4QDTinnJTDRlSZA&#13;&#10;BQIEMfY9KoDiGvK7ZHYeV+4TjPw+l4AT+yMjdIdCGvAQkpQ0x4qrdiwW5NBxtWrbAjuRSr9RWIMj&#13;&#10;rnSR1GNrgFSrWJSz6YJISF8s4YeARLFXNoh4Iqx+fNqzsn9Wuw+HnKeSEYEjitt0kth7y5EUHP+R&#13;&#10;y0VQLEaxXIjInKStjA2zt8/A2ndcIMl39xAC9w9JbDYhKfRQhTdE+lXpXbSfIKQGxkqsdyXdrjbc&#13;&#10;QQIeHjEKfAeeamPAGd5AVWPBK7fLsRFCkxo8q5XpaZBV6yTRQdLiv0WjDGpQgQ10kPz9RyR8gqv7&#13;&#10;3iE47h2Cve8wTD2qJ+nWqXfFSfrBf/y/4Ee//auVcrvfwCt/oJykj//y97Hv+3+CQz/6U5x79wfo&#13;&#10;OvY5Hlw+gZt0kj57Axc/+CFunvoIU20nBJLun3kPd06+ie6DP8aNAz9C98Gf4MbBn0i/Ut/pd9Cx&#13;&#10;/8cyGuUXMQPK5odq1lELgw8OYE4cpc8x2/oF5toPwHzzBBbunIV7qAGhqR4U7SPYCEwLJP00bkBm&#13;&#10;thvuvgtY7D6BhesHRObO/RLo1XfsR+jc9zdo+/wv0fTJn6H+w++i7Yu/ws1jr+DemTdw7/TraP3s&#13;&#10;L9Dy0Z9i7Apnpx6BrUcBUhWS7pyBt+9sdaV8d88h+OAiYoPXRL7b5+DsPgldwxf4FcZ9M7ChCkkN&#13;&#10;r4vmml7DfPPr0De/JpDEUrvFLgVA0ndEwGG6XSXJbq80SKoCFIGq550qLNVC0l4pYNrtKtUCEuXv&#13;&#10;/lDkufEhvD2fwtn9KSxdBzDfeRLO4ZvYiIdR0rL3ExkBpXQsi3S0iGSsiERsSUFQDSTVuj5VVUvj&#13;&#10;KqILRAcoWZRQhNpzCVN7JZAULwogJZNLAki8rwZI6cIK0vkS8vm8ZP5HWcIyfge6e42YunEGs9eP&#13;&#10;Y1rcl32Yav4CMy1fCiixV2eu+UvMthzCfNtRzLceh+3mNbjvtUkE+lxvB0a6O9Hf2wuL3iyx39FE&#13;&#10;XpXb5dhHxG0FSZqLJMCkOUyVVYOjQDwrUoBUQCy7JHCUKa4iVSojU95Afn0Txc1tLG1tYm1tBRuM&#13;&#10;2HYZobvbLu4KL5ZnW09gsv6gOEMEo6mmw6KZlqOYbT+O6RZ14TzaeFT6W3ghzR6XqbZTmO08K6uk&#13;&#10;xvHCvuEo+puO42HbOQzdqINx/L7UoqcTQRRLGXGzcuUsMitZpFfTSK9nRLsgaa2A/EZJXKTMeh5L&#13;&#10;2yWsbGexsR5FLq7HwmirQBIHow6xH6r5AGZunBWAtQzcEEjyTg9gKWDERmIB/tlbmLihghsYUjDR&#13;&#10;cBZjDecx1ngZlr5ecZKsD7ox1XYFQ3WnMFx/UtL5CElxrxUZAhIT1vJJFbW9kpUeKiqznES+FEeh&#13;&#10;GEYx7YbPMoqR3isCRw8bCUcH8PCamjvEWG0mx0nPz7UD1WhuTeMSqnAYY3VqlpOKLD8ifUN8TQON&#13;&#10;5zH/4BYSXidWV4oob9JJKqP8ZAWr20sol5NykUdIGuo8i6GOUxhuP4FRxp/zO2s5g6mm00rNJ+W7&#13;&#10;1EBJvt+GY/IdjzYfwXjrEYEkluKNtp3BeHc9bLODArzrW2VsvNjE2osNLD9bxSrXFxvIP12TPqXl&#13;&#10;pysCtpmtogBSYiOH+HpawCm7mUFqJYFkOYlwLlaBpKyKhs/EkMxEJfAiwZSvuA0+85D0z/W3Hpe/&#13;&#10;q0fNpzDSdRmmwR6ELRMohhexlAwgK/94x5BIJASS+H0RkFgayblTTBLUEgYlNIP7EQ8iEY+sBCUN&#13;&#10;ljRpkMReJRUbbpaLPl78aReASjy+I/Y0sVRPk1ae9zJIkrK8GghSpXrzAjqEJA2UNGnn1e7XAhKh&#13;&#10;QAMgDTr4mgRYKnBUq1pQ4jbfl5uJawRCl4IjBU5KfL/aWivCigZL2kWxBo97JeV9lVI/cbMqqrpz&#13;&#10;ld4UbV977XS9CEhcZc5V5cJbe76d4cAqpVA9jqECbZWLeC8v8DlMWCduCQGJrguhIRe3iwuTDNsQ&#13;&#10;D1rEXWHMNeHIODMkThFlmh0XQKIW5icFlBbmpsVRIhjx9oX5cUlqY9kWf9Rg6IRVPymQZdGNSaIg&#13;&#10;e+uSUV4sL8g8ovnZAYEk/fwwDPNjkgxIQGEPYzHtx3LGj83lCIophyTbFZJ8zRwsa5DhrsbpRzLT&#13;&#10;iOl7mZQbK0sRFLI+2SckEYAyMQfWShGsFsPIxp2I+s0CRV77rJTbEZYYxMD3znI8rW8p4DFV92th&#13;&#10;SYDJZ4KPjxNYEEliH4foisu383dBef0MRjEJLGkQQ2CphZpaQNkLQAI0lWO1qt4WtMnj83n4WNyn&#13;&#10;CEfhMINcCEbqGMEoFHLIqmnv/l4RksJhp0iFwvB8rWxXpWZKUAyPVSCpVqEgQ2NcFWnH1EBxVRrH&#13;&#10;cBpCkQIjghAhqQpENYAkCvsUIFXE/SjXqIIgivvqGN0gHgtWz3kZJClAIhQpJZLh3XoJIEm4jqYs&#13;&#10;qy6iyOejyGbDyOc5DD6KcimM7XIITwt26O6eg+3uCTj7DiJw/wjCj45KbDZL1QhJ0YHjIoKS1jMk&#13;&#10;LtHwsWq63d4+JAVSCqb+KUiqhaW9kCTiQNnB49VIcCbbMbiBgLQT/81epKMIDh4SB8n36KDAEV0k&#13;&#10;z4ODcN3bL5BkvXUA+q79WLh1Er0n38S73/11cZIIST/8XQY3/Gu8+of/Hm/9yW/hw7/8PXzxd9/B&#13;&#10;gR98VyCp88ineHjlJHpO78fVT1/HuXe/h94zH2O28zTuXfgAj85/iHtn3sHNI69KadvtY2/I7CT2&#13;&#10;KrHc7vrBV6S6h+V267ZBeO5fg7nzBAwtyk3itepc237MdxyU12fpOwfXcCPCszdRcIxgwzeFn6ct&#13;&#10;+CamR2amB667l+G4dVqS6QhI1GzzJ7h3+lV0fPmXaPnsL9D6+V+i7qPvovVLQtKPcf/sm3hw9k20&#13;&#10;f0Gn6U+lPM/afRyLvQqQBJLunIa774yI24QjwpIGSZH+Kwg/ugzvrbNYvH5Mosh/RRseWx0mW9Fs&#13;&#10;46sCSbqmV2Foeb0KSRoEaZBUG/mthTbUHuM5cl4FkjRQ0hwlzUHy9jDFjiV0O5BUG/Xt71ZuUq2j&#13;&#10;pEGSp/sTuHs/F0gydp+Fd/we1iJhLFWmNqeTmYpySMULIsIL47G5aqqWxMVLSCeXRYSiWhFwUqmS&#13;&#10;iNsqNa4k8FM9L5lDPJEVyX0yyjXiqomAlMkvI1tcRjafQ6mYRTkXkTS4+YetmOw+h/GOY5htP4LZ&#13;&#10;NpapHcBsywHMt5DMvxQ657ZyZQ5iuvEwjF3n4LnfisV7nZjrbcOj1gY8unEDi6YFZNIFpHNLSObo&#13;&#10;/nBVoBTNFqpQxO1IRoGSBknBdBaBVAaBRFqcJR4nZDHmm3DEJLtkcQnp8qo4SGtPn2Pj8TY2Nlfw&#13;&#10;dH0JuYANhgddUtI13XEe89cvCPQoF0HN1iFMzLSfha7rImY7LmC85TSm2s9B33MV9gdtcD7qgKu/&#13;&#10;E57BLljvNmOm8wIm205LP9IIAanjMvo7LmP0TgfmRu5L7Tjt92UppStUIUkunDfYf5RDcj2PzHpB&#13;&#10;IIl9SLnNEnKbxSokbW3GUUgSWNsxfp1R3l+Ik8SysNnuC7A8aqtCkn92COWQBZtJGwJzd+S7Y28O&#13;&#10;QWCy8YxA0njTFSw+uAn/2CPYHvYIJHGI7GDDSTxqUE5Swu+QfqN0NiHpe5mljDhd6TJBKYPMUhqF&#13;&#10;pRQKhYjMOPGYhzF286pykJoOq+GtDQelJJCARPeNkCT9Pw1HMdFI9+io2m44XC15m2g4iPGGw3Jc&#13;&#10;UukIbg3nMHuvF3GPA8tLOYGk5SerWH22hs1nZayvZxHzGzF5t3UHklqPY7z9FCZaTwokTTSfxkzL&#13;&#10;Wcy0nsZ0+2nMdJwS8depyaYT6vtvOVopyzuqeplazwokOeaGsZyNYmu7jGffPMGznz/Gxgu6SutY&#13;&#10;/3oTK8/WlR4vobRVFEcpu70ksJTezCG3lUdhK4f0SkK++zhDHZiAl2NqX1pcpFQ6LL1diagVqZAR&#13;&#10;Xt0DTPZeRD9T9uoP42HDUQy1n8PMnSbYxu7AZxiWIZ6cBcMQBPalsP9I6x0j2IZTlQG9FTeJgEQn&#13;&#10;KRRmoIO3CkeMCZc1VCnBq8AR5QvY4AtwxhIvzCsXezUX6DJ3qdLLxG3Zr8KVZRcwaG5PLfBosLMX&#13;&#10;eLSZTbXAVAtJmrTzWc60F14oDew07bhgOzDE4+q98YKWt/FcApFaKQ2gtAtg3kZxm5+J9vlobhsf&#13;&#10;sxayNNW+hlopR0rNq9oLV5qbRECio6R9xtrz8cJbu+DmtgZFAkY+FU7Asjq6R1JeF1xAKr4oDvBS&#13;&#10;1ivlbOznodtCoOBsIIt+GOZ5pYV5BTg2wxQsuglYdFPVKHeGa2hiwAYBx+s0IRpcRJjQbGFUOwfN&#13;&#10;apHoswJJLOnjOQw8oFtl4NDZSnQ4ZdKNwmaYkH6ooFOnnK64HfGAAZmoBYWkHcmwRWLLjbP9WNAN&#13;&#10;YdEyhkjQhJVCABvLEYkVp0vEcjopf84FsVGKysowFD4uo7i58hwCEhXymKqK+BYkUEKFPljltb/M&#13;&#10;BfLSCaoBJm5TGkjJNs+tgaK90iBGAyjte9Vu23t+7f0IQQJgQQuC/B7Dtqq0x9VgSdPefU07MLVb&#13;&#10;kYijch9H5f6Eph3AUgClwZMGU0qaey37DOThfqX0t7qG3YiGdiSlfUGXbBOgahWNekWxmO+fFwEp&#13;&#10;5lNAFPeLWKos5cqVfRGPJVk9EUQyFfqWUhXJ/MNMRErpqHw+LmuW+/k4isU4CoWYuEjlpVgVkl4s&#13;&#10;u2G4fwGL905WIOlQFZLoJAUfHBY4Eifp0dFdTpLAUGW4bO0AWc0B0mCq1jHaq29D0gkV4KCV4VVK&#13;&#10;72ohSYGSCm5gaIMGSeFd5XZHBJA0Oe8fhuXmfoEk0+2TuH32XXzwZ7+Bn/wOe5J+bRckvfnd38QH&#13;&#10;f/G7Mitp//e/g/Pv/RDthz7G/UvHBZLqv3gLZ97+W9w4+QHmrp/B/Ysfov/CR7h/9l0payMo3Tmu&#13;&#10;YsGHr34q41zoJnFu5dfhOTx2jSE+1gHj9RMwtB2Fvu0Q5lv2Yb79AHSdh8RJEkgarEdc34eicxSb&#13;&#10;/mn8ImPFz5Mm5OdvwXP/Klx3zipI6jgI0/X9mGv5FPfPvIbr+/8a7V/+Ndr3/w2uffgdtHzxl+g9&#13;&#10;+iM8OPeWiM5Sw4ffxcDFd7HYS0g6DsetkwJG3nvnRBokBR5elH3/gwsID1wRBR9dgrfvvJTp7Sq3&#13;&#10;m657VcShstRMwyu7IInJdiy3q/YcVdygXXHfL9HLIInSIElzj14GSVofE0VI0kCJkKTJ3/sJXF0f&#13;&#10;wdXzGUwdX2Lh5gWEZwewFougFE8jn8ohk8khk8oincojk1S9QIQXOkEaDFF0e2Q7XUY2vYJsdrUK&#13;&#10;RLUi8GQyy5VSuSUksoSOZQUgWSWW0CktIVtYFWXyK5VVAVJpaVVFHBcyMvxsKe2D3ziM2b56cZGm&#13;&#10;O45itoNldAclUnG+7ZD8wZHMRbQz24+J5lqoE3DcaYR3oBv2/puYudWFib4+uBcsyKZzKC2tIV9a&#13;&#10;RaZYRipfQqJALQkcibuUVy5TLSyFMjk1XLRyjgZH6aUVZJZXkK/0IBXW11B+vI3tr57h8dNtbG+U&#13;&#10;8Xy9hLR3AbqHXRjvvIrpG1cw31OHqc4LmOm6Al1vPcy3mrBwu1li2+2PbkgyofF2C0x3WmF72AXr&#13;&#10;g+uw93fDMdAD52AvzHfbMd11Te4/23MNs931mLvZjPHuBozdasfUw1tS286emedfbWPjyVq1wT+3&#13;&#10;kVMX0wSlzSIy3K5AUmF7WW6jK7H6OIfH20mU0mYsTnaqnqS6z9DP6PHGg5jruQjbQAcWh3sFkgJz&#13;&#10;w1gJW7GRsMI/e1sgiRf8BI6pprMYb7yAqdarcPbfEUiy3OuR/bGmCxhqPIOHTWcx+6AHyYBTmk/Z&#13;&#10;K0NAYqkgIYkrRVesuJwWSCqmvTKFfvJOvZS6DTYdw3DzEQlMkB6fxoNSpsiyRIqx3FPNhJPjar/x&#13;&#10;CKaajko/G6WdR3dnsOG4gqT73Yh5F7FUykov0tpXm9j6ahNPvl7H460CIl49xu407IIkxp9PtZ/B&#13;&#10;VOtZAaXZ1nMCScoNPKEAiT1JhKRG5RISkuT29jMYbTuH0a462KaHsJQKY62cw+Mnq3j6fBWb2wVs&#13;&#10;bJew+biMdb6e7RVsPVnB2uNlcbiWnq5i6ekKlp4tI7+ZR24jI3HuubWspBrGSynE8inp8WLPVzTq&#13;&#10;ll4Klg9Zp/tgGGjDeNcZjLQcF3H206PGYxhoPYPRG1cwfrMRY7dbMXSrA8MPbmN2alRCGRjioEGS&#13;&#10;imZXqYTiLqUZwx5BNBYQRaKEJbc4SlyDYQVKBCMNkAhN/iC3LbIGQurYLoiqOE/V8q9dF/IKlCgN&#13;&#10;AjSw2QtDmouk3aaJ96NqXSZNteftBSQNhmqP7YDe7vMV6OyAkoIfAg/PUTDEbR8vgAM75/qD6nOR&#13;&#10;X/BDtsrno/ZrnQQNnmqfX3t92nGfjxHsqjxPyu80Z8q7IIDE8kf2kGngqqnqSNAF4uuRi3Rj5YLd&#13;&#10;hKBfKRq2IhwyCUgkYzaBpHLej1LajWxsUcrSmHhnNYxIih3L40xzQxVA4sDWaXGFbIYZSdHT5gZx&#13;&#10;qO+CgYN/p2T4L+cT0XkJ83tjWEQlap2PIcDFGVaVmG2zfkyS76Qcj6V9+jERockwrYbQMso95NJL&#13;&#10;DDl7h/iDSNSnk74gx8KYQJKAknFIghXiQbPA30ohJKDEfisNhJgSWUi4ZQ045uFamBRQUo+/IGDE&#13;&#10;KHANmDRIopsUCbDPx4oQXZ9KORvFcjYq6FeAVAtJteC0F3i0760WcPfCUi2kvGy/Cklhm3z3XMOc&#13;&#10;aVUDSQJKIesuKOI2oadW0agTkShhx67ux3O1dY94Ds+X+0QUNO2GqFop54nudSTi+taqAZIGUYSi&#13;&#10;eMQr0qAoEfXIPv8/qeDHU4EbbwV4fBX48X0bfl4CRdq+dj5XgaF0QH6wSmdDUjqXygRln8cJRnSI&#13;&#10;FBjRMVIwxJX7BKRcIYpSKSFaWopjZTkuzubjlTC+WfHC9PAS7HfpIhyUfiQm3LEniSI00U0iIDH1&#13;&#10;TiujIxRJ/xEBibOTHu0GJc1J2gtJtSV5WslebbldNeWuAkn/VLodZyVpbhLL7WLcHz8l4Q2EJDpI&#13;&#10;3oeHqpC0cGsHku5d/BCf/u1/wKt/8Kv48e//ukASS+5+/Hv/Bq/90X/Ae3/22/j0b/8I+773x7jw&#13;&#10;/o/QvO993Dl3GDfPHkTH0Y9x4f0foPPYu9DdOIeHlz/GwKWP8PD8+7h78i0Bpb4Tb0n53f1z70kA&#13;&#10;172z7wko/TSqw1PfJMLDrTDfOAVd+2GBI03664ex0HtCSgKdA3WIzt9G3jaEde+kOEkaJDn7LokD&#13;&#10;xOAFy40jWLhxUFpM6CR1H/keug5/H9cPfQ/1H/9J1Ul6eP5tPLrwjgAUIan/wjsCSPabJ+C8faoK&#13;&#10;Q77750XavufuWdkP9V8WaFLHFCSZ2g/hV7QhshocMQ6cc5PmGl6FvvkNASTpSapAkpZep0HS3kCG&#13;&#10;vSEMGvzs1Q4MfbvcTt22e5isplpw4n6g+2O4rn8IV9dnMLZ/AXPveUTnh7CaiKKUzCCfLSCbKyGb&#13;&#10;zSOTLSKbKSGTLSGdKSKRJvCUkcms1GgZ6VwZudyKrAQbrgQiKY/Llau3V2/LLyHN6OviEjLFZVG6&#13;&#10;wGPcL6NQXkdxeR2FpTWUyhsoLK8KIJVXV7C+tiz9HeV8GJmACYsTN+Uie7L9mJTZzbUfEpuSUERA&#13;&#10;IpkLnbcewXzzYcw0H8Js6zEpt5tuPApT10VYbjcKaEzcaML03Vuwz8/L7J1ioSyvIbe0ivRSWSAn&#13;&#10;W1bb2j5js+PFkihWKMrKGO3Uchnp8ooos8JZNWvIra1LPHP56RbKjzex9ngDj59u4vH2Gp6slfBs&#13;&#10;NYeEXQ/Do15M3WzG9M0mzPY2YeL6Ncz3tkjZmW/kHpz9t+B4dBvuoXsi26NbsDzoldX6sAeOwduw&#13;&#10;D9zCYv9NLDzogvFuBxbuXRcZ77TCfLcTc7fbMHW7HTP3exG0G/Bks4S///uv8M3Pn2L92Qry6zm5&#13;&#10;cC5sL6k+FmpzuQpJxcdlFB8vY+nJElaf5vH4aRpLmQWBJEm3q/+8Ckl0khb7r8vsKvvoPQTnRwSS&#13;&#10;JLhh5pZyAVtOSk8SnaSJpouYbrsG10AfAuP9sN7vrUISQxseNZ8TSGIUdy6fRKaYltCJ7JqCuNx6&#13;&#10;UUoCC4zgXs2iuBRDKRdCwD6F6buNGGxnedxRidBmYIKkxTUcEEjSNNV8TDTZREdJgyTlInGV85rU&#13;&#10;sNfhJqbVXYS+/xayES/WVkvYeLaB9Rdb2Hy+gaffbODp46JcOE3caZSgheHO0xihg9R5FtMdZzHd&#13;&#10;dg5TredlnWxhT5KCIw2SWILHnqUpAlTbKUy38UeB8xhvu4ipnibYp4aQDrKp3YtiNiI15nzPXFdK&#13;&#10;/EcwheUiXbUYSktplLeWsfy4LIEO5WdlFLeLKG7lsPykKN99Ypm9XQo+mX7IJl+mVo31d+Fhz1UM&#13;&#10;dF0Q0ONnSHeL/VHjDKRoOiqf7WDLSfS3nMb9lvPoa76E+9dbMDX8UOr/WW7HHjK6f/FcHLGsGmrL&#13;&#10;kj4CUjwVrgCSX8BIBs6GXfCHnAizBCrirF7oa2CkOUk7oKRAqgpRAYdAklbeppW6ac6SVoLGEjCt&#13;&#10;DIy/qmvSejq0sjFKA6pfCkSV0rRdoFVTDqiBRxVAAnwt34aWWoAiDLl9eri8OpG27XDPVfd9QZMM&#13;&#10;ROVKWCIkadAUCPGzse46VgtV2nbt7RqMqc/XpmCTUezeHVDVYFNz+qpwFNz9XAxi0OTz6wWMCEXR&#13;&#10;yALiMau4lFEOcw0YEY+YVShCxol8YhHJkEkNZV0Yg0U/CPN8P8zzXIerkEQniZDENEIt/Y2QZNRN&#13;&#10;wqSfgMkwCptlQhL8Aj6VIsdyNybYsayOJXxWwxis+nF5PK58bJboqb6nHeeK2yzx47YM/bVxyO60&#13;&#10;JMv5HDMivl7u2xZGBZCsjBg3DktyXixgwnLWi9VCALnoIsIuzqOagH9xGnGfEcmAGRFGf/P1LozD&#13;&#10;b58TSIr5LJLwR1jSXKWI16IUsFVBidL25RjBxb/wUoUCFoSDBCu1RkI8n5ClxOMUQUpghn1TL1Et&#13;&#10;BGkgxPM150itFoQjfAwrIlEborFFUSxu3/VYhKFozLFL8YRLzlP72jm8/+7zeLz2/gJWET6HU+3X&#13;&#10;QpeAk3KcFBjxNrUSeBRocSX80CFS2wp+CD7eyjahiNtudTzpQTzpQyLlVbP4Ul7pA0qn/UilAqJk&#13;&#10;0i/iNm/THovaOe5HJhNCNhtUYJQNyJqh25gLy6odV4AUqgBSuAJILKtT+1z5oyHhaHk5IWXgq+UE&#13;&#10;VpejeLoWxU9XfTA/ugzn/dMCSVq6nQQ3PDxadZZUyp3qSaqFnJ0eJAVJGiip8yr9SAxZGK64Tntm&#13;&#10;Ku24SsoxIhzJvKQ9kCShDXSmJNluB5KYasf4by0CXPUjseTusEgrt7PfZRnbfhhu7Ie+9xjuXvig&#13;&#10;Ckk/+YPfUJD0u7+BH//+v8arf/TvdkHS2Xe+j/ov3sHt84fRd/Eobpz8HJc/+jG6TryPhdtXZDbk&#13;&#10;yLXPMHSFoPQu7p5+E3dPvy2Q1H/pI3GSeE7fuffwLDiDr4IzSM10w9xzGrrOI9B1HIS+8xDm2/fB&#13;&#10;wLlFt07Bcf8ifMPNiM3dRs46iDXPBH6WWsAvUmYJfmC5nfXmSQVK3UcFkmZaPsWj82/i1okfoefY&#13;&#10;j3DjyA/EReo8+He4fepV9F9+D4OX30fn/r9F08ffxeCld2C7dQKLt0/C0Xcarntn4XlwXuTvv4Tg&#13;&#10;4BUEBq7C+/CSKDRUJ/u+R5dF9punYOo8vANJdJG0MjsptWt8rdqPZGxTThLT7WohiY7QL4Mk6SOS&#13;&#10;4zvgUwtIeyGptuxOgyQNlGq390KS78YHcHd9BPeNz8VJmrt+CqH5QawmEyim88jR2ckVFSARlnJL&#13;&#10;UnamOT7ZLIFnTZTJU8rtEcenqFbpGyIcFXbASFO2UEa2pETIyJSXRbmllYpWBZKWVjaxtLohKq2s&#13;&#10;Yrm8itXVMjZWC9hYTqAQdyBgGYPhYQvGO/mr+hHMtR8R90hqOVsOCChpkKRrYQDCQUw3H5F+Hn37&#13;&#10;SZHpxnkYui5ipuMSJq/XY/L2DVinJiXVhqCY52taofvDHqINFNY2BJQ0EYYIStqMoVoo4qqJgJTf&#13;&#10;XEdxex3lpxtYf7KJ9c0VCU0o5aLSu7GaDCBqmYax/yZm77Rh5nYrdH0dmLvdAdPdHtgH7sI/NgDv&#13;&#10;yCNRYHwQ3rF+OIfuwzH8AJ7xAdiH78I5el/WxaE+2B71CjhRlvtdWHyoZLrXifm7HZi934WQTYfn&#13;&#10;m0X853/4Cn//j8/x+MWGKsnazAsgaZCU21yuAhJdiOKzFSw/XcbaswKePMugmDbDPnUdkz2cAbRP&#13;&#10;/mfAlDY6Sf+/QhKdpImm81UnKTQ5KOENsx31GG48j6EmlTY38+iWzC7KF1ISOJFfW5LIbQISSwGL&#13;&#10;W8sobJVQXM+hWI6jVAgj5JzBzN0WDLfVQFK9GtJKSNKCL0R7IEnrBePfz3TrUQnVILzQASMkDbZe&#13;&#10;gnHwDgrxADY2FCSxL2jzqzU8/9kWvnmxKqU4U3ebMXr9Isavn8dY++kKJJ3HTDvBkA7aeYEkzUma&#13;&#10;bj8pEneJ8NR8UkonCUsssyQkEXgdk0MIW/VYmBmGaXoIpqlHWJh6AOvMI+lX4nHj1KCUIvECv1TO&#13;&#10;YKXSM0VI4ve99LiA8tMSipsFZNZyUrbIz7a4nJVfJvlr+8DNBtxtO4P7Tcck8GKgbr98fhJXzt4p&#13;&#10;ceiOYYyBEi2nMNB6DveaLuBBez1mBu8LJLE8Utw/hkLkEyKCEpXMqZRC1tez5j4aY0y4B+GYF8GI&#13;&#10;cpKUm6QcESoYXhRp4KSOq4t1TdWgh4pr9DJIEtX0yNQCknZMC2XQgEgDJjosnOe012GqdZlkv6Y/&#13;&#10;aK+Tw30FFQr6NPDbOc+EQHhBJABUC0NBE4IRC7wBY3Wf0twkTbVAVOtGafsaRNXClLatPmP7rp4w&#13;&#10;frY8pkGpWjVgpXO18zh8bV6friqBpIABkbAZsagFibhN3KN4xCLDV2NhE9Ixi4glbCH3LJyWcUmd&#13;&#10;WzSNyGo3j2PRRDiii0QHiWV2jDnXS/oZY6cZ4242TMNimhZIYvQ25wAxWY7BCYuWCSwYR2DSE2LG&#13;&#10;BJRkzlClDE+DJEIRb7cZx6UsjwDFPibeJpDE+8iw32npIyIkEZD4miWW2zkjcMTyO8ITE+hYosde&#13;&#10;q0zYKkDkNI2KAvYZ2edcKI9lTECJ+yzB4+iGBF2hipvElYAUDyyKqm6SjylxTJlbkP4phk3IDKaA&#13;&#10;mvckMFRZNTCqhSRN0fCiSMCpAi+a9u5rgFR7+452Q1EtHMUTBCDCjK2qveBDJZJOOU+B0s79tX32&#13;&#10;S2ogpIn7mni7Ai21T6CJxVy7HCcNnnhcAQ9TOglACow0UOKqIInHlbRzFRhp8iCZ5hw9HzIZBT0K&#13;&#10;lHy7AIkgpMHTzjGCT7AqBUiBCiAFkc2HdomApCCJgBR5qSSooQJIKysprK0ksb4Sx1ebCfxszY+F&#13;&#10;/isCSc7bB+Dt2w///f3iKEkM+LcgaTfo1O7vABJvq5TkDR3eBUkv61GqLc/TIEkDpdpkOwGm0eOV&#13;&#10;kjuuO0NkKabb/VOQZLl9AKaeg5jvPiSQ9Mnf/Hu88vv/UjlJv/cb+NHv/xu88of/Fq/98b/Hu3/6&#13;&#10;W/jkb/5QghvOvP09NHz5Lu5eOiaik3Tpwx9JuZ217xqGG77EWP0XGK37FP0X38e9M2+h79RbuH3i&#13;&#10;DfSdeVNCxVhpc/3IK3jsmxRQikx2wnbnAvQ3jkmJneH6Qcy1fQkj5xbdPgvPozqExtuR0PWhYB3C&#13;&#10;pncSP02a8Q8pM8qWB/A9rIPjznk4b5+RWHMOyZ3v/BJDV9/DzRMKkCgCEl2lO6dfw+DVDzBy7SPc&#13;&#10;OPR9NH/yJxi4+LYAkv3OKTjvnhFpoBQYuIzISB0io40IDdcjyMCGsSYRtynn3XMCab+yqw+pEtgg&#13;&#10;oQ2Nr0ipHSHJ1K6cJGvnm7sgiWV07BuqHfa64/goINqbXKft7z2+F6J2bv+2m1QLTky583Z/BHvX&#13;&#10;x1i4vh8zHScQMYxgPZdBMVMQOGL/DcMR2P+TK2oQxNCBMnLFtaqyJaXc0jryyxvILm/Idrq0JsDE&#13;&#10;VTuH+7wPnRk6Q1S+XN4R9ysqlNcEjpbXNlFe2UB5ZQ2rq6tYXSlhYyUt9documoeuYGZ21cwdf20&#13;&#10;BDborx8Xu9LQflicI1HHcRHL62aaCEjHMd2snCRDxykYOs7A0MmL1POY62mC7kEvLBPDCDrtyKTS&#13;&#10;8jqLErCwhfzmJgob68iuEoTKsnLGUWp5CamVZSTLS8isrVSVXi2LuJ1dXxVIWn62Ib0hvIgur3Cg&#13;&#10;rgN2/QQWJwfhnO4XiCAc0R2Y7m2Gsa8L5nu9WHx4F+4hgtEw/GNDslLu4X7Y++/DMXgPntFHAkYE&#13;&#10;JOvATdgGlZskgPTwhjhItgcdsNxrg7GvGfp7bZh/0ImIdRrPVtP4x59v46c/3cRjws8Wy69y0ndE&#13;&#10;SGJ5HbX0WJVprXzFaOk1rDxfweaLJTz7KvdSSGLvjK77EhYf3YB9+I68v4BuFGtRO7ZTTgTn72G6&#13;&#10;56Kk+bEnZ7r5HKZaLmKy5Qqs927AN/pQIGn+eiNGmi5gsPEcBtouYn6wD+mIB4VSVgCpsFlGfqss&#13;&#10;gMReG60csLDBePMUSktRuciau9+G0Y7TEsHNmHW+PsKR5hBp6YAaJGmgpME14YiBGRok0T0ZaT5V&#13;&#10;haR8zI/1jRI2n29i86fbePqzbbz4xRa+/mpZGrmn7rZimA7Q9fMSNz7ZcV76yWY7LgkoEZL4OQgM&#13;&#10;0WliqV3FSeIx3jbZppyniZZzGG+9DN2tDjgnBxC16uDSjcMwch+TdzswcbsFU3daRRO3OySmfOLR&#13;&#10;LZn7s7ycweazVWw8W8fa81WBJLpIFPvMivwMN4pSssi+rmIuCqd5CgO9dXjQdhoPGw7jUR0B86Ca&#13;&#10;3XTtQCWNT0Wa83MZbj6OoZYzeNh8Hg/armKWzqB3EZl8ArlCWiBJi2yP52JK4ihFqwEOkbgaPrsb&#13;&#10;khQUaQpF7AhHHVVxn24TVU3Hqwl60MCottxur/a6RZoIQ7VgpIURaK5Rbf+RJp5XlcDPt90aTUH+&#13;&#10;2r5Hu9wfgR8DvAE9PH5ddZsAQnjSoIlr7b52THs8VYKnAGjvsdrXt1ssm1IN8rWfWy0o7Xb4LOo9&#13;&#10;RNiDosrqQkEjwqHdYETRRaKbxD6kWHgBIb8Bfs98zfygndI1DY4o9gMRahQgTUjyHP++OReIzidn&#13;&#10;O1lMsyI1g2pW0t0Ykb5g4SyrcVjMY7CYVNw35yIxIIFOTZzOCx1FOx2eObgXZgXIKEIRIUk/pUIj&#13;&#10;ODyYkMTjTMazcw6SdRIW0zBM+gFYzSNw2acQ9M0L/KWiC0iETUgEjeKQEQIj3nl4rZzfNgKfjY7S&#13;&#10;pACSa2FYjif8BnGemKRXTHJmjxkRj+pnCrmMiAWs8rr3isc1sTSPoCTbcmxB+r+iIYKpRbZ37XMN&#13;&#10;W6uqhRjNDdLgZ+/+Xu1AjU0U5Xde0d59JXV+7f1rgehl0m7XRKAiWFHJlGsXIAkk7dmvBSveRqiq&#13;&#10;FcFJkwZStY/DczioXBMBKZF2VUDJK2CkKcmUxoo0KKITRCnniNsKlDSw0uBoLyApl0hzkcIqrKgU&#13;&#10;qYr//lHavpTYUavJXZD08/WAQBLL7Ry39qsI8Aok+R6opDsNkFS53Y5jtBeS9gKUBkmaCEkaNLG0&#13;&#10;LjWiwEfgqBIIUYWkgeOIDe7EhmuQlB5V0gIcKDpL0eHjIvYkMeFO60nSyu0Y3EAnydx7CPreI3h4&#13;&#10;5RN8/r3/KJD0w9/9V/jeb/8r/OB3f11cpNe/8x8Ekj7+6z/A4R//mUASy+36zh8RJ6n9yEcCSR1H&#13;&#10;34HlzlWBJI5hGav/DAOXPvgWJI02fCbBVp2Hf4I11wi+SRiQNd6Bq79O5iHpbxyRaPJ5BjD0HMfi&#13;&#10;nXPw9dcjOn4dyfk7yFsGseGZwIuYAT+PGwSS/I/qBZIcfWex0HNUhuTquxhC9ZG4Rj3HfoKuoz/G&#13;&#10;jSMEph8JJA1d+xBjjZ+i++gP0fDxd3Dv7GtYuHkMi32n4L5/TkRA8j26KC5SePiaAFJ4pEEcJAJS&#13;&#10;YqJFAMnff0We29J7Ar8y1/iGAJLWk8RSOzpJWi+SueNNkaXjDdiuv/WtdLu9kKTt+3oVKO0Fob2Q&#13;&#10;VOsg8T67AWnHldJcpL2w5O3+EL6eSgT4jX2YuX4SScsktks5FLM5cY/Yf8MSOAILy92Ky5uq/K2s&#13;&#10;SuBUCdq6uD5cC+VN5Fe2UFjdljVX3hRxX1NJtIliea2iFRRWlHKrK/JcdGYISAJJa5tY2djE8to6&#13;&#10;VtZWsb6+KmVMTzdyWEl54Jx9iInbdeJCTHWdxFzHMcx3HJXmN4pJIWr7pIiukZTZtZ9Saj0uYl+S&#13;&#10;BknzPQ1YHLkL6/gA3GajTLCmg1Xa2BJIKmxtobS1KT1FubVVWQlKovXVXdJAidu5jTVRdmsVxafr&#13;&#10;AhnsESkWk3CapjHW14XhrgZMdjfK3KaprgbM9jRj+kYjZrqaMX29Bcab3bA/uIvg2DB8w4/gHrgP&#13;&#10;99ADkWvwPuyPbku5HUvtCEaEIuujbpGprwOG2y3Q3WqApa8JplvXMNd9BfM36zF9swHOmQdYijvx&#13;&#10;eC2FZ09KWN/Oo8TQBvanbOSk5K5U6WFhGEH56ZrM4WFy2tqLNWx/U8ZXXxcEkhzTXQJJkm539VOJ&#13;&#10;sJ6/cVEgyTHSB+f4A4QM49hKuvEi70PcPIC5W1cqfTlMdzuL6dZLmGy9DOOtdiw+vCU9SYSk8dYr&#13;&#10;4iQNdVwREMjGfCgt51FYX0Zxa0XcrvyTMnJPyig8XUH+ybL0TC1t5rC0mpBp93MPWmRW1Kj09JxW&#13;&#10;fT8Eo8ZDAkICSBUnicmBmiRNsPVY1Wli8hzhhXDHkI2RjqswDvUhnwhIeMLTnz7F0394jhf/8Axf&#13;&#10;/3wTWxtphF2zmLrTIvOXJjovYqrrovSbTbdfxHznNcx1XBXxb1HK6mogaZruUsspdRsHAl+/BN2N&#13;&#10;a5jquIbZHs76GkTeY0PSYYJt/D4mbjVJX9DE9SuY7KqTUtLR7haM3Lku5UGEnvWtJaw/XcP6V2so&#13;&#10;P1nG2ldlrDxbwvLTkjiEBKfSRh5LK2ksl2Jwmicw1MM0u5N4cO0g+q9yqK3qzSIksfRQIKmBA3GP&#13;&#10;SUT6YNMpKY982HoVc/19MteF/U2EJIp9SRokJQsJpPJKTNJTaXpBRBN+xOiyJjic1oNo3IVIjBBk&#13;&#10;fyksaZAkpXmVcj0tFa828EG70K/tUapuc2ZMBZK0bTpF2jFtn9oLTpqrVAtH6lxChXJvNJdFA5Ra&#13;&#10;IOIaYqlShO+rBpgiFvhDhCE6SnSOzAhFF2QlEIWi1ioYcQ3HbCLNfRJYeQkkac9ThZo9r0m7TeCp&#13;&#10;8n5qwy52QElz9yrOU8Qir4kiJAWCRoGjaMSEZGIRuawbxYIP+ZxH9ll2xxk/FF0Xt4OOzI7oynCl&#13;&#10;E0OYcSyo0ARCCeGE7g7L7DRA4mpbmK8Akl6iy8UZ9HL21KzMvOLgWjpKHLJLEZCYJEd4SEft4tgI&#13;&#10;bHgXRAxZUIlz8+Ks0kVSTtKspOTxNfA1sXzPYZsSB8lhm6iufs+slBGyhLCUdSmlnSIm4+WiVsR9&#13;&#10;ehlGG3BMytgCzlvidtyvw1LGhafrcYkaZ5gFnSj2Mnms0wJLfK3s2+KcJQmEYJ+Sj+EOSizN4zEF&#13;&#10;TwtV1cJRLGwV7YUkbsciCljiUQUv2j5XltFxJSRJb1ll1c4n+IQjCzLU+9tA9MuknqcWgvaCUS1M&#13;&#10;aecQjghFVK37RJCpdb72Ok5792shSo7FXFW3qBaQBIhqYGoHlFyIp5wKlNIugaNaJ2lHO26SplpI&#13;&#10;0pQrhL/lHv0ySNK0F5J4jGENhKTySgIry1GslWMCSb/YCEq5HdPt7Df37YIk7/2DUnqnARJ7lcIP&#13;&#10;Vf9RLQj9MjeJ2gtJlAZJKrTheE0SnnKPRIMnEB86KYENWrkdV4IVIUmDI638LjZyQiCJoQ2BAeUi&#13;&#10;UYQkik6SoftzKbcz3jqGocYvsP9HvyOQ9P3f/hf4m9/87/B3v8XSu39ThaRP/uoPJN3u9Ft/h6Yv&#13;&#10;30PPyX1Scsdyu/rPX0fLwTdgu1uH0ab9mG45KAnLLLl7cO4dCXEQnX9H+ubHWw6gZf8PsLw4gBcx&#13;&#10;ncw/sj24LPOQTL3HYb19QkBpkfOH7l2Gv78R4dEOpPV3UVocwbZ/Gt8kTPiHpAXr9iEEBpqk5M7Z&#13;&#10;dwG2W6dguXlShtAO132Ee+fexK3Tb6DnxKvoPf6KAFPfmdcxUv8xplq/xM0TP0HjJ99F3+lXYLhx&#13;&#10;CLY7J6sldnSQQkNXRdwODtVVISk+3ozUVJuU3RGS6CSZu4/hVyau/Fh6karldvWv7Cq1M7WqUjvO&#13;&#10;R6qGNlRS67w334P/JiO4d5fVaSL01EJQbandy6Td7upSqXcKsv7p3iRClO/mx7B3fwRrzwHoe88h&#13;&#10;75wXSCoXSyiWVgRiNCdnmT1BS2sCSVICt7KpeoTKGyivb2F5fbuq4grL0TZFS5uPUdrYRnn7KYrr&#13;&#10;W7K/tLZVfdzS2hqWNzaQX2PJ2pKshA2uWqjB6vYmNp5sYmWzLNHG6+t5PF3JYDXugG2iD5M3r2GS&#13;&#10;gzS7zkjZoL7zhMjYdQqGzhPQdRyXbYrHdR0noes4XYUkuku6thOYa1PlTAJJQ32wjDyCQz8vE65X&#13;&#10;11ga92QXJBW31lDYXEV+YwW5jRXkNwlGdI2WkFpfFqU3yiJtXwHSJpaeb6L8fB2rW2WsLqdhnxvF&#13;&#10;0I0mucgea7uM6c46TLZfxUTbFUy0XcVUax1mO5qhv94Gc891WO/0wHK7S2S6fR2Gmx3Q9bRgvrsJ&#13;&#10;873NKpihpwFzvXWime6rmL5+WRwL9r7MXT+HmQ7OkjotJVFjneegf9CKgGkEqaCKp11iedpGWtLO&#13;&#10;CBmlp0sSJ83ZO3SSGEhAQFp5sYqtn23g6c9X8PxFDqXMgqTbEZKYbjda/4VcROt7LsM50AP3yF2B&#13;&#10;0KB+DBtxJ74u+BE3DWG254r02HBG0Gzzecy1XcZcRx1mrtdLLxbnWOm6WuTzICQNtF2CcfQBMlE/&#13;&#10;8sUMSpsrqsTu2Sqyj5eR/2pVDVH9el1ee/lpAcubSSnh0fe3S2w2XQ729qhQhJ1ABrqMkmLXSAdp&#13;&#10;B5I0R0lbCQHSN9R2WsIThtouwzB4B7m4H0+frePZz57h+X96IZD0zS+2UF6KwDL3EENdVzF6/bJA&#13;&#10;0uT1S5jrJrBew3xXHfTdDZi7fg2znZelBE+DuN09SfwOr0h56GznVcx2NUoyo3PsETIOM7JMHpu8&#13;&#10;L/DLgbiTHRcx2XEZw80XMdR2FYO9bdJsXshGsLm1XHWS1r9mCt4q1l6sYOW5gsuVp2VsPF1BeTWD&#13;&#10;YjYIm24Q/dcvyjBclitKImHjUQxcPYDBawdlXxuOyzRGgi8TFYdaLmCwrQ7DNzslYSyZiqgSPs61&#13;&#10;KiSRkFK7KBJ5hjmwVykpJXfKTfILKCXSIcSSPgVKSTciCRfCcSeC0UUEIrXOy153ySXuk+YmaWu1&#13;&#10;/M5rq8aBa3020mtD12lXxLgCqNpeob1BC7VlcrU9OVr5WW1/Ti0siSpujwY5GugQNDTIUa6QQQAp&#13;&#10;HLMgEreKNFCiCEUCQxFLFZK0x5B1T09SLRjtco1qek9YQqU19hMEWWrI+U8LhAT28lhnZF5Ttam/&#13;&#10;0n+y4yJYqqJjpAHS8lIQK+UwCnk2wHO4KAelzgsgETAoj3MOXpeKwSbAEFAY3EBIYsIdy9sESipO&#13;&#10;EmceEY64Epis5hnYmLBoZ9S2FjxRiR/3ME1PxY7zeRQkzSDqN0pp7FLGI9HepZRXghQoJuwlWZ7G&#13;&#10;UkyWXppmVInfwmzluXUSbsL5Snz9Luc0fN55BPx6UTCgg983h1jEiGLehfKSDytFL1ZLPmyUg9hc&#13;&#10;DqKcc0uEeCZmQjKsR8Q3A79zHEH3JJJBA1bzHrzYSuKrjSTW8j7pZ2K/Y4gDZB3zshKYgq45ASgG&#13;&#10;xjCKXOQ1Ie5nX5NZVsaM06XjsF4Z2BswyftncAYdPX4vXNknxmOy0gUMLygnkFAXs6oSSfaVVVae&#13;&#10;x1W7nSvPl7+DmBnR+IKo9m+DermjtBuaNFAihBHM1N/YTrkfYUaDG80N4loLQLWgVCvtfrXn8li1&#13;&#10;pC7qQDrpQSrhRjLuQoKljzGnHON+KuGsSoMzTeJoVQCLYKTAR5XY1fYm1UoDJg2gCE1aSZ22rQGS&#13;&#10;BkksqSuVYqK9blKxFEJpiZAUwXIpLJC0thIXJ+nZRhw/31SQZL51RNLtPH1fCCQx1Y7ldgQjKvTo&#13;&#10;gGhvQEOts7S3L4m3J0d2ZilpkvK7aqmdcpE0VUvtBk+ICElaP5IGScqBUk6UzFPi3CTNSRo6hvBg&#13;&#10;ZYisNifp/gGBJGPPF9Bd/1KcJA6+3/+j38Jrf6gg6W9/61+Ik6T1JImTxFlJ3/tjnHnjbwWSek/t&#13;&#10;l3K7rhOfSU9S2+G3YL/foMaetB4SUKKbxJ4kxoGzL+nRpfcx2bIPuu6T6DzyCkrWR/g6ZUTB9giL&#13;&#10;D65Kip3t/jmYbx4TST/SXfb/tCA00o6Urk8gacU+hq+ievznzCI2HMOIjLTB8/AaXPcvwcEI99un&#13;&#10;JfBhovlz3D//lkBSdwWQ6CTR0Rqp/xTjTZ/J7Y2f/gn6zrwKc+9ROO+fhfvhebgenBMo8j66LFBE&#13;&#10;GAoP11dXOknpiVbEhhtE/geXJMBBIKm2J4mBDYQkOkkCSi2vwdz2BhY7akrtapyknX6kb5fU7YWg&#13;&#10;WhjaC00vL7Xb7SK9TEzXc/Z8IJBkvvE59L1nsBoy46uVAtZKJaysrIh7srxSljK3tdUt0erKJlZW&#13;&#10;qXU5znVtfVO0yijrrSdY3XwsKm9sY3Xriaxr20+xtElYeoIVghMhaWNDIKm0uYHi5oaUoS092Ubp&#13;&#10;8QbKTx5LsMHasy0pSdt6toGN7WWsbuSlwXAt40PWpYN1uAcT1y9hqus8TLcvw9p3BaaeMzL3ydh9&#13;&#10;GqYbZwWM5tqOYqaFc4UOyzaBiLOHNCeJkMR9/lLPi1Tzve4qJEX9fiwtLWFF4GhbXCEC0l5IIiBR&#13;&#10;mTUFRLWQRGU2V5B/vI7Ssw2UvtrEylfrcvG5vpKV8qjx7iZMdtZhqu0SZjquYIaw1HpFNNtyFbMt&#13;&#10;ddC1NkDf0QRdeyNm2+sw03YNM21XRdPtV+W+vCCWi2um4XWeE0koQMfZygX3KXXB33KkJkL6JGbv&#13;&#10;1ME+1SclHfzHr8D/oW6kUdzOi6Ow/LwsQCRg9HxNQdJX6yh/tYKNb9bw5GdlgaSlnBm2iTZM9Z7A&#13;&#10;cMNnVUhiuZ2jvxvOoTtwjN0XJ4mQRCcpZhysQtJc+1nMtZ7DXNtF+QxmO+sEAM13OmHobsNkez1G&#13;&#10;Wi5hsP0qjCMPkU+EZAjuypMN6ZMqPV/D8jcbKH69jtzzFRQJS89KWH1eQnkrVYWk8Q7VA8XobSbY&#13;&#10;iWvEXiMpqTsuKXZaBDhv3wElnsv5Rfyfj+oNGm+jK3UBg+2XxUlaykQkJZCQ9Owfv8JX//hcIKmY&#13;&#10;D0A3fhsj3UxirFeJg91XK5BUj/muBuhuNMLY2yIO0ez1i8pda6uEOFTS7caa+IPAFYEpQuTMjUZx&#13;&#10;kmxDDxAxTSO2MA3LYK/8tzHaokrzJlvPS6niWHsdhntapGeJkETHi8ES7J3a+GZDIKn81TJWXpTl&#13;&#10;e6e7tP5kSeLLOdPFOH4Hoz3XMN55UUCTbhw/x5HGYzJ4l87RaBNLLVnGWHHZWs9gsPmsQNJIb4fM&#13;&#10;qeEckEIxjXwpjWwpLX1IWrmd5iQRkhjgQAeJgFQLSQSkHTkRjhOG6B4t1jhJmhjyYFfhDzWO0t6Z&#13;&#10;S5q08/bOYdoJKFA9Qnu1E1Kgpevt3t4JlNhxcTQnR3OJamGoFpR2g9OOg0RQ4qo5S1RtuR0dnFpI&#13;&#10;oljSpz1v1fGpcZeq654GfO4zKpowxJI1s3kaRuO4iKDEIbYut74S6c1QBibXGcQ9CkWMiCUsSKYX&#13;&#10;BYgoOkilol9giRfPhCM6R5RykWZFhBdZF9nfwyAEtU1AYu8PwxLoJNHVoQhGHoexCkqLljk4bDpx&#13;&#10;kapDcCt9Z3w/AQZmePTyHHR6WNLHUji6NHR2WN62sRTEeikk0MTj6YhVoshZusa+JXlumw6LC9Nw&#13;&#10;WGdl0CvnPLG8jpBEqEhzflLKgWSCZYUmpBIWLBU9WFsJighI68sBrJf82Fj24cl6GM82o3i6EcFK&#13;&#10;wYVEiCDDqPEJpEJ6rBXceL4RF60X/MgSVAImgSVCERP2KAVHTNvTS0kfz6EIS7yNYERIIhgRkMK8&#13;&#10;r1cv5Y4Enb2AJHBUOfYy8TxNtedXFTULJFW1x1XSSvF+OSztdo52XCYFNHt7pDRQ0iBpLxTVukm1&#13;&#10;59aW4GmQJC5SjADkrsKRAiN3FZLSHBRcgaRkfAeQlKvlkdI6QhJX5SgFvwVGtcdqIYnOEu9T26Ok&#13;&#10;SYMmirDEviPq245SGEvLLLdj9HdEyu1W11JVSPr77TAsQ/VYuH0UrruHKpD0pThI/gogaZAU7v82&#13;&#10;BNXu75U4TRX3aK92+pJUKZ0GSxokaeV2WjneyyCJ0uYpEY40aZBEQKKL5Lqryu3MN/dVghsUJH35&#13;&#10;g/8okPTD3/2X+Lvf/u/x/d/5taqTxAjwz//2j6uQ1PD5OzJI9s6FI+g+9YVAEsvtCEkce8Lrzcmm&#13;&#10;/dKXxJQ7zk2ik0RImmjdj5muY2g/9ApShnsyFLZkH4D94TVY756H5e4pWO+cFEgi6BCSqk6S7j6W&#13;&#10;7KNYc07gq4gRf5+2ipMUGemQkjyCkuPuBYEkAhadIkJQ78nXcOPYT3Dr5GsCSlyH6z4RiHpw4W3U&#13;&#10;f/wd3Dn9CozdhwWSvP0X4Ru4hCh7jobqEBlpQHS0UcRtAlJyshW56Q4kx5qRGG1C8NEVBUnjl3/0&#13;&#10;LUiidA2viIyNr2Ch5XXY2t8QN0krf9PgRSurq3WC9pbS7QUfDYi0++7drwWnne2dUr5dZXc978PR&#13;&#10;/T7ctz6BqeszzN84gc3IAr5Zy+NJeQmPN1axsb6KrbUyHm+s4+nGFrbXtrBRXsfachnl5RLWVsui&#13;&#10;1ZVlrK+uYWtjE4+3tvH48WNsbW1hc3MT24+firaePhMnZuPpU6w9fizAsfLksQxQLW0TjuiubKP8&#13;&#10;4gnKL7ax+tUTrL/gjJctbH+9ga3nK1L+lc55JfEoapuEZ/IuTPdapWzKcPsaYtO3kZ7vg/MhLzTP&#13;&#10;Qd99Foauc9BdPyXQpHpIjkhJngZJdJHETaKL1KycJPOtFtgH7sA9NQq/2YRsJCrQuLq9LfBW3N4U&#13;&#10;OGJpV2l7VfpgGGZAMfmNSm8sVSVpcFurAkiai0Rxbs02QWktA5duFJO9hKRrAjriorDnhr0mbdeg&#13;&#10;bycg1UHfUgdDW53sz7dfqZynzlVN/+fkop3zdaY7zohbxAtsOhHavB320Uy3HhZxe4p9NZ1nYLhb&#13;&#10;D8f0HXgXRuQfy+JSFOXtHMrPlqTniIDEsjpq8+stef28sOb+1k/X8fSnO5BkHW8VJ2mo/lOBJMKY&#13;&#10;ofdKFZKqTlLCha9LQaQso9DdqpO5T3SSdO0X5D2x5G6m4xr0va3Sm2S+2SmQNNp6WSBJP/IAuWQY&#13;&#10;K2tLWH++LWWAhCS6RwQlrivfrIsrsvFVCWvbSSQjJoGkSc6eaqukxLWcxGzbSXEX+bcw135Gjk0w&#13;&#10;brtJwRA/RxnsWwlMINCx7E3mT3VcxGj7ZQx1XIN55AGWs3E8//oxnv39V3jxX77BN//jV/jFf3qC&#13;&#10;pZKCpLHeRsz0NIrjJ65fRbNdDZi70Siavn5VHJhxBjvQ7eL3WAluIPAQkugi0XWcYthIdzNso4+Q&#13;&#10;chiQdRpgG74lLhWdQkIzy/nGWi5horMBI72tMM8OSbkdo8K3X2xh45stbP50E2v8vF6UsfbNKla/&#13;&#10;WhUnaftpGU+elrBaDMI80SczkOZu1kupIAGREEQYYwz6QD3LFk5gpEUNyB1rPiGhFgNNZzDQeg3D&#13;&#10;Pe2YnxiSmSMcXlwq51Ao55ApppAqJkV0kQhNLLVj0l0yExYRkjjIloqlPKJExodExot42lOFpSjL&#13;&#10;aXgxFOO6k4ZXFWPEK8Npa6XBkba9F6QIWuJIVYMhdqK0a6UFSdSGSnAlJGmlaLVwpJWjSUlaxQHS&#13;&#10;gKZaIifHNDjaOX/vfWrvW1vqxv1qyEOlzG9vKZ+2X41irlxsavHMhCT28tgWZ6RMzWKexIJpXGRd&#13;&#10;mITdNgPH4rSUrjEUgQNh6ZxIn1HShlzBjdKyH+XlkPy3QEgiNPBiWjlHqiSNUMQBqyz9CvqMAht0&#13;&#10;kjRHiTDDsAWtPM5JSKqIDg6dHIYU+DjzanEedh536GROkK/iIFXTC32MHV+QlDtV4jclfUKlrBOr&#13;&#10;BR+WMk6UM25sLQexvRzGas4rKXsscePgV5biMT5cUu3sOiww1MEyJdDF1D63a6YCSUZk0k4Bwmze&#13;&#10;hXTWjlLRg82NKJ49SeDxVhQry15k01akokbk0wvYWvPjZy/S+C+/KOFnz1NYLTqRS7D3aFyUDuuw&#13;&#10;mndga9kvzlIxuYhiwi7VACzVC3vmpN+J85o43DYRNMi+AiXlKu1s6xAN6KUcmaAk4FSBpFpAEjdo&#13;&#10;D/TUghBdJO1cbteqek5MgZK4TRHlRtFpqoWjfx6Sdoc57AWaWljaCz57AUmDpGppXU3PkRbcoAES&#13;&#10;pUBIAZFsx92iLKGH20lP1WnStjMpryib1nqRdifaKZeI0d1RWSnOOdJmHWnK5biqIAfNTfqW8sFd&#13;&#10;/Uh7S+4ISMtlOkgRlFdiWFtPY2Mzi631FL7aSuEftmOwjzXDcucY3PcOCyT57n1RSbhTSXfBh/ur&#13;&#10;kLQXgmrL7/ZKSvEGDoo0OKq9bXc8uIKkyMARkRbcoPUo7UDSTvmd1sNUKw2SgoOqL8l97xAcd/Zj&#13;&#10;se+AQJK+a59AUn/dpwJJr//Rr+KVP/x1/OD3VF/ST37/3+KN7/xHvP/nvyNzkjRIqvv0Ldw6c1Bi&#13;&#10;wHtPfymQdP3YB7DdbZBB7/PtxzDRuE/mIvVf/FAg6cG599B/+QOMt+zDdOcxdB55DdHZW/h51oZV&#13;&#10;5zD8o60CSeY7J2DrOwVT71EYe47Bfu8CPI/qER6/jpzxEcrO8Sok/UPGhk33GGITXQgMNcE30CBJ&#13;&#10;eNY7p2G5zRTcfQJJN0+9LqB059RbuHn8dSm7Y2/UTPt+6U0iJN0+9RN5Tk//RQSHr4riEy0CSrHx&#13;&#10;VqVKWAMdJAJSca4Lmck22Y8O1cN778I/4SQ1vAJ90yswNb26C5Kc19/e1SdUCzp7IWcvIO0Fp1pg&#13;&#10;qnWSXgZJe90k7svA2t4dSDLf+FQaxbaCBvxsJYOnS1k8LhfweLWIZxvLeLa2hO2lElazGZQSceTj&#13;&#10;URQSHHSXRjmbwlI6gdVsGlulIrbLS3iyWsbW6jI2V5awubqiQIqJdFvrMgto8+kWNp89wcZXT7Hy&#13;&#10;ZAtLj9dQfraN5a+2FCD9dFt6XTao56t49vUqHj8tYX0thqB/DubZPiwMXof+dj10vdcw3XUerv42&#13;&#10;PAvq8Dw0j8hENww9FwSUWFbGwV5GptfdoMN0XP5w9Z1n1MWwzEk6Js6BlFW1nYO1rx3+iUF4Z8bh&#13;&#10;1etRTCQF+Oh8MbqbThfhiK+bElDaXhHlKspulUXczj9eRYEux9NNlJ5tyftc+koN92SC3PpqGvb5&#13;&#10;Yblwnui4KoEF+s4r0LdfhqHtKozt12DqaBAZ2+sr+3Uwdl6FoeMK9B0XoaM6z2O+Q5XR8T3Pd52V&#13;&#10;yc+EIMLQXMcJEUFxpu2wGrjbflQSAac7T8F0twGumT5JC+Q/kiy3o4NAQOLF8urXa9VSrO2fPsbW&#13;&#10;N9sCS1s/28KTX2wJJD19nkExZRAnSYMkzgNg747xJpPqbkq/lMxJ0g8LJP10OYzs4gSMfY2Y6zwv&#13;&#10;TpL2ngh+dNUMN1thu98tkDRBN6L1Mvrbr8Iw+hCFdBRrG2VsfPVYwjBYDrj8Yh1rP9vE+s+3sPWL&#13;&#10;TWx8XcbTF2VsP84gG12Aqb9DnDa6NFJ+2H4G8x2n5e+CpZi6znNyTAa6tig4IRTx8+XnPNd5UfqB&#13;&#10;5ruUCzTTdU0i2ke7GmAafSSv6cVPn+LFf/oG3/zXn+Gn//UF/v4/P8XqSgTmmfsCxDPdTRISIqB0&#13;&#10;o07AiI6ZKptsVo9ZA0nieLFfq/WsOEwstZtuvyxgNU31tsI3N47NpB8bMTfck/cVxHAgLV3FjksS&#13;&#10;8DDaWS+QtDAzhKV8TMoCn/70CbZ+9hhbv9jG+k83sPGzdaVvNrD1YhVPvirjyXZBflG3jN/B3N0W&#13;&#10;6G7TvVKvkYA01HwaA40npf+I4jFxkSqQRCeJkDTU3Qbd5LBMny8v5yW4hAOM8yy9W8pISASBSYMk&#13;&#10;uknpXFSUyhKYWHYXQDztFUBK5QJI5fwCStGkcpUISVQs4ZYI3hidp5hbYIni3CVJy9PmLtUAkgZJ&#13;&#10;mni7NpvpZYERmmqB6GXHNJja1a9TAROtJE4Dmkh88ZdIldZxWztfu6+mb99HnauBlJTgMXGsIq3v&#13;&#10;SdsnXNaWGPECUpuhQ6AgIEnYgW1aoEgT4ahWWokZHZNc1onycgArayGRBkiEBjosBCQOWKXovBCC&#13;&#10;CEhx9rj4TQJJPrdOVkITFeDQWbdOleFVJO6N24ho0Cbitpt9Q/Y5eFyEFhV1zffBMjvleukR5nPF&#13;&#10;rEjFrUgnrSgXPNhcCeDxagQbSwGUsy4spR2i5UoUuThMOZ/MN2JvD0vv+HxSHuial8Q+9lcRElla&#13;&#10;x6CKVNKOfM6FYsGNQsmDtdUQnj5J4cXzNJ5sx7BcYvmWCbHQLJJRHZYLdnz1JCaQ9J9+lsOTdT9W&#13;&#10;CovIRJmIN4tcXI+1oh0bJTeW0ovy/zaK4Q4R95yEQDAohqV7FIGvlHbIMbpODItIhc0igaeQUSAp&#13;&#10;EVrYBUm1rpEGQRoI7ZV2Ls9jSiEl5XYVUFKldxU3SXrTKiV7L4GivfsaIGl9RXsBSQOhVNpbBaXa&#13;&#10;cjtNtfepdZa0v/laOKom1VWT7VSJnQY9AkMEp6gTmYRHRDjSAIlQlMv4RdzOVPuRlFO0U0KnzTWK&#13;&#10;CyjJ0NcKMNWCk8w52lNeV5taly+EfmlQgwZIS/yRYjkkkLSyGsX6RgabWzlsb2bw9eOMQJJ7qh3m&#13;&#10;Gkjy3v0c3vv7K5C075+EpFpXieteZ6nqHGl9SZU+Jg2StPtq5XYvgySJA69EhO+KA+exEc5OOqEG&#13;&#10;z1bK7ShCEt0kz/3DAkm2O/th6v0S851fQNdzWHqSDv7kdwSSXvvjf40f/d6vCSS98gf/TiDpnT/5&#13;&#10;TSm32/+9P8Hp1/8GdR+/IT1JhCSulz96BdePvAfLnTr5Ud5047SU3I3Wfa5mJp37AA8vfCCQNNL4&#13;&#10;OeZunETPyXcRmrqJb1JWSauLz3ZXIYlOnrH3kEDL4t3zVUgqLgxi2TGGVcc4noX0+M95B54F55Ca&#13;&#10;6UVwuAX+wUa4Hl6Gre8cFm7xuuFLcYpun3kTd84qQLp9krHgb2Ci+Uvouo7KOQ2f/Cl6j/9Q3Cvf&#13;&#10;4GUBpMDQlQogNSM+0SZiUAOVnWoXQFrW9yA/0ynARDcpPHBNRYBrM5IISuxJ0jW8BlPTazA3Ky20&#13;&#10;vApb2+uws+Ruj5u01/nZu78XkHbK6NR2LSDtPadWe4fUUlL2d/Mj2G+8B1vXe7Dc+EzsvA3fDL7K&#13;&#10;BrAS9WIlGcBaOoSNTBjr6RCWIl6kPXZEF80I2YwILxqQ9FiRclsRs5uQcVtR8LlQCnhQCvtQjPiQ&#13;&#10;DXmQDLgR8zsRDbiwVEjiCQdcPtsUUFp9uiklUrywXftqG2tfbyk44i/aX2/gMcMAnpTw4vkSXjzJ&#13;&#10;yK9lQfsQDEOt0N26ivkbBKELMPZeRmCkU2j6ZwkLopM35TaKF93zLMXrvgBjtyq94xBZptnNtypI&#13;&#10;mm1mahmJ/5gM8jTdbodvfADW4QFYxieQCUewvbklARKEJLpey08Y4b0mMd7cXpIghnUUnqyJFBit&#13;&#10;qdK6Gkkv0ott6UeiC8P3yPJB22w/RnsaMN5+RS58zbzY7qiDqbUO5jaCUb1ykFqvVGVouywgJUDR&#13;&#10;fkEu3vXXL0B/netZgUK6aAqKlINGQJxtJRwdUQN3249govWQDCadv3kFjvGb8JpGpIm3tBzH6vYS&#13;&#10;ys/oKKwLJLGsbuPrVbmofvz1NrZ/uoXHP9/E07/fxLOfL+P58xRy8XnYpzowfZMlWJ9jvHGflKmZ&#13;&#10;eq/C8ahXhUqM3YdfP4y1mAMvigGkrWMw3GnAvPb6O6iLkvbGkjLjrbZdkDTadgWDXfUwTPSjlE9h&#13;&#10;Y2sVmy/oPipHhBf7T/5+G9s/38STn27g6YsVvPi6jK8ep5EPmWF+1CH9WXSSZuXzOi9gpGs/q6QB&#13;&#10;J52iimY7LggY6W9cgf7GNZHuRr30sNEFYnT8cFcTTKMDKGWT+PqnzwWS6CR9/V+ei5PE3gvj1F1M&#13;&#10;9rZIIMdst9LMjQbpJTP1dYp0N1vlGJ0gxoOzTFKDJO21aJ+NrqdZAj7m+joRMc/hWSGGJ9kgvHP9&#13;&#10;mOll6uM5zHRdkp608farGO9qrELSciGOZ8838Pznz/D4F0/x+B+eyGe3/fePsfGzTWz/fBtf/f1j&#13;&#10;vODfaTGMiGMGM/fbMXtbOUnsd+OwY/ZjDTez7+icgiFCUtsZATSCEoGJt7PcbvBGK/QTw0hEAxJ9&#13;&#10;v7JaRHmtiOJKXhwlzVXSICmdi0sSHkVISmVZdhcQQEpm/RX5EEu5d0FSjBc7vGhiGlXCXXGUNHeJ&#13;&#10;+zuqluNVnKK9tysnSgVEEHJUCZ+Ci72qBY+94Qeae0MQ0YBEtAdqYkmHaKfZm9t2xJKLlXX3faIJ&#13;&#10;dUx7zwI6lc9AvX9XFRw1VZ+7cm6ttItJXmzy4pEwQQeJooPEGUOM0Jb47IqrQ9HpoRvDviJeLGdT&#13;&#10;TpRLfmxuxLC9FcfWZgzra2EpsWNQA1PseCFOMOIMIabWafOF+EMNH4O3B7y6yswki9yH7hOBQy6s&#13;&#10;2cNSdTVU0EAq7pBtQhVhilBF2OJtBCIm7Lk9c+Ly+LyzSEQXUCq4sVH2Y3sthOdbMXz9JI6fPkvj&#13;&#10;q+04NkrsR7IgEzEiEzELZKzyfZWjWCkEkM94kU44BeoICMoxciKTtgsksgeJaz7jxko5iOUlH8pl&#13;&#10;L9bXg9jejgog0Umic1QuOlDIWMRJWs5Zsb3qxc+eJ/AP32TwzdMYXjwJ4fmmH9srLmwuu7C94sF2&#13;&#10;2Seld3SSCElpJuYF9KJczCIu03Y5hGfrEXlvW+WQ9EBlE1Zk4hZRKmqWmHVJ2wubBJZYcsfvgdDE&#13;&#10;wbf8DqjaMrpah6jWWfqnIKk2yVBzkXYlHNa4SvHETlpdbV8PV63kbu9t/LvVepD2JtOx3G3vcc1h&#13;&#10;0iBLk/bfALUrrS7mrAKS5iixT0mDo5SAEm+jc8T5RipwQQtqqN3fmX9ESFIQ9DJI0sSZRxoM0THi&#13;&#10;SpdIA6Lakrq9Ug5SVFykpXJAAGl1LYa1CiQ93srKv5G/eBxDYP4GTLePSkmaq28fvHe/FEhiuZ3W&#13;&#10;iyT9SAM7YQ2aCDnarKOXQtKe83fmIh35FmTJsT3OkAZBtQNlNVCi6CxJ31IFlHacJEaBH4H3AXut&#13;&#10;DlQgab9AEiPAR5r34dArvyvldq/+0W/gB7/zq/i73/yX4iS9+d3fxHt/+jsquOHvvouTr/4N6j56&#13;&#10;E91Hv0Df+aMCSdc+ehUdh94RJ0laPrpOSZDYVON+jFz5FAMXP8bglU8wcOVDSf413b6Im6ffR3Cs&#13;&#10;Gz9P2fA0MIvk7E1xgRbvnobp5mGl28elT8k71ITQxHVkzf1SbkdQ2g7O4x/zdjwLzyM+3SNzlOgk&#13;&#10;eQeuifu0cIs/8B6QEr97DI049x56jr6GPs5sOvWWRJEzcnyu8yCaPvtziQY39hwRJ8k3eFUUGVWA&#13;&#10;lJhsR3KqA6lJpexMFwrzPSjpb8o2QYmQFOq/il+pptrRSbr2KubqVJmdgqPXYW5mud2rsLa+hkW6&#13;&#10;SR1vVt0kNTT2l/cg1YLP3tu043SfXuZA7XWXNCjSVAWl3g9h73of1uvvw9b1maRRFM2PsOTUST9D&#13;&#10;0j6PuG0aMcukKGycgH9+DM7pQSxOPIJ9sh/u2WG4p4fgGu+HZ3IQ/pkRBGfG4Z8Zg3t6BM6pYVgn&#13;&#10;h2CdHobDMIliKoDnj5fw7Bl7nYoorBaw+nhVYpJZVkdngu4Rh5huPl7C5mZektaeryfw1UoYGykL&#13;&#10;Qoa7MN7nhaGCADojHITrediM/y9l/x0b2Zpd+YL1z8OTqiV1v4cn03KQSupWqxutapVFVd26ZVH2&#13;&#10;OqS5aZHeW5IgGWQYeu9A703Qe9CH92SQEUEHepPm3lumu1+/HgwwM3hmMIM1WPuLLxjJypIwf2yc&#13;&#10;E+ecMAwGM79frLXX3plqRXSkAROVmZKkxiIkdWTfxUDeYwwXPES/+Y6k3HWkX5NEO60k0XpHJakh&#13;&#10;5aaydpUUoLUgFy0lpZgdGUV0JYbVzS2sbG+J6rW8vapUi62YAqVtVUyt06AkCXZxax1LQ5IoZjtR&#13;&#10;RHdj2KbisexEX1s5aghJhoey8O3Kitvq0h4lira7jvQHUu1pdxOQJICUcUuBRXzBryGpM/u6shdm&#13;&#10;XkJHlgq0oJqWDElUkhrTLqLNch9DNTmY6q4TC8niolOCJZa34pAU71khwG4fbwgkbRysYv0oho3j&#13;&#10;qEDS7q4bPnsb+htS0Gy+8gYkWXM4GDZXghuGG0ox21OHVedYkpL0RCCJKYOd6QQWRmLfEbWmJ592&#13;&#10;u2z0WDJVT1LmQwm66G6owlLQg7WNKDb2N0Th4sJ+68Umtl6uY/t4TVLl9vZXcLwbxuGqG4uzPegt&#13;&#10;yRAFpCHtBtqyFZi1U1FicEdcMWJRMUouAlKP5Sm6Tc/QZaSt84mEZVDNacx6hqqsFHRVlyEc8ODg&#13;&#10;iL1I+xLcQEh6/YsdRFYWBJKactLikEQlSYFSd36mpPixunINojI1ZTPc4TYaMm8IbFBF0tDG19Jl&#13;&#10;fiIKFJMQO4uNcAx0Ycu/gHX3FMZby9CWy56nuwJJBC7CJdWuWksaBlqqsRJwYHdvDXvHu9h6uStJ&#13;&#10;fAQkFhVCvo+Hr7dxsBeBe24Q/Q2FqDE9RIPpEZqMjwSSmI7IkJDuwnR0FGagOvO+WOs0JEk4SNoN&#13;&#10;1KTeFkiqyE5Fe10lHHNTiIQDWImEEIkuippEUGKxR0n3JBGSvAGnQFKymnQCSEpFot2OoMQiGGg4&#13;&#10;UIBwUgQmlY53UslAxNtUnnTp+2nrnoKtE9XlNGwkQ4q+LhlKNLi8Ua6RRBF2dAqW0zMGl3ccLi/3&#13;&#10;CUw8p85rkNIwJRV/PD4ftzpymJUMS8mvV1/Drb4meXFIy5KOyx4eaccAZ/7Q6kYwitvqtA2OQMOF&#13;&#10;sM89iqXgNFYjC9hcc2Jj3SGAROUkvDSFgH8MXs+oLJi56CZYEZSYWjc10iqR31yUJ6sWXGzzcQlY&#13;&#10;DHtgcZ+9TYQPnvM4hxMLc/Ye8rEJQG4Hj3GBzkW9FdNT7RibaMHEeDPmZjvh8wwhusL/nxawv23D&#13;&#10;iz0PPjkK4NPjoOzvxBYEQnwMG5hqFdvakn8ckdCsQNIyG+CDhKUxBLyjWFmeRSy6IOqZg3PgJlpF&#13;&#10;SQp4xxEJz2KFPUiRaayuzgkkra/OCyhtr89ja20O0fC4qEgMwWFaaGxpFHsb83h54MQvXwfwy5d+&#13;&#10;vD5wYX9jHhsrE6IksVYXp6UIRVS9NDAFHAOIBifl5yD4HW5xMezC2socVpdnpQ+K0BQOTEjS3qJv&#13;&#10;DF7HgMCRwGq89O8i2VrH36F+zwmwLA1I+rYGpcSxOOBK2EMckBjkoUFJw5HDOQSn6834bpbLTbih&#13;&#10;EvT2iG8NM6cBh/tuqs/x48n7ydefvs/p28lwdNpKx9s+2uEIPwSiuHKkweh0Up0ObkiO/U621ymL&#13;&#10;nS1RwaA90WdEQNLK0eKSTYowpIMZlGqkinBEa52AUXQe4ZVZRGMOxFadAkmxJEh6uWnHXE+OQNJI&#13;&#10;8ccYKzwjkCQqUtn5NyApWUlKBh9tmXsbJJ0+loCht8CT2O7iitDbIOmNeUnx278NklTC3TlRkgSS&#13;&#10;8s6h13IWbZnvozX7LKqff4izX/0TvPvXn8c7f3UCSV/9sz/AO1/4wzgk/RXOfPFvcPXr/xGPfvxt&#13;&#10;ZJ3/uUASAxye/OwdgaSRoueqxSNNze1sSTmHukfvo+r+z8V6x8TfxvTzGCp9gvybP8NkdTZe+0ax&#13;&#10;v9ADW5MJk5WPMVp6W4IzqCb1FlwVSBqnla4+U3qYGNywMtaIjdkOvPQOYGO6BQuNRoEkKk4EJa0m&#13;&#10;tWddQOXDnwggsXIufxtFN38g0ESnD5UkXpP24X9A5tkvosv0MSYq7mG6+jHm6p4JILmaDQqQmg3w&#13;&#10;tRoFirhNhiQqSfaaZ2K5+1zz43fAIiC1Pv4W2p98E53Pvik2OwGllG+gLwmSqCS9DZKSwSYZdHRS&#13;&#10;3WlI0jVp0fWmbe90v9LbIEn3IxGSRkw/xWD2e+jN/hi+jnzYWksx3liM0YYiDNXlYqDKjKFKM0aq&#13;&#10;82QIKJvBreUmmb3DGqrIlUGlAyU5Ej89XJYnUc3WAjO6iyzoLM2RuTFDrTUIu2dwsLGIrbUgPG4b&#13;&#10;PD6nDFJd31mV2qKCtBFGIGSHk5L2zCA8k1b4JjoRHGuCs7sEY5UpEsjQlX0FXdmMZz4ntN5nuQNb&#13;&#10;vQkztUZYcx/KwrfdeD/+zf89DBU8xXjJUwznPUBf9nV0p19HV9o1gSUqSlwYS7xyyh2xOvUU5KDe&#13;&#10;bEJDQSHGevsQXlzG+vYOVnY2BJJWdtawshOTUhYvVQQhwpEuDUa6EpZCsRNGsXe4htWoRxLDanKe&#13;&#10;ocbwQBbc7YYn6Ex/Ij1IUhmP0Zn5RCKiWQQlUZHikMQFvVaRRBExsm5ItWdfF0WJwKTqqtjt2DjY&#13;&#10;nHZeIIk9S63mexistmCyqxaumWGZoRPdiCCyExOFhsoX088SkHRAlWZNIGnrKIq94zD2970CSb11&#13;&#10;z9BoupCAJIYiUEkar8rHZH0JRpvKMd/bgE3vFF7HnAiNtcJapOx2VHK6CCnpN9GWflsCDKwF6egr&#13;&#10;zEK3OUMgqTrjESrjkBQOebGxtYrNg01sHG0qQDpax+p2GJE1H9bWAogtuxANzCDmGoV3uBk9hanS&#13;&#10;S0NIopJEQGLxuTvjljpRk2ipy3qAjuyHohx1m58IJPWYU9FtSkEn0wQFkp6hwfAcVYZUdFVXIBzw&#13;&#10;4vD4AHuvj7D7yQEOf3GAz359gNWYQ9LtWvIyxG5HSCIMtZlT0FdsxFhVEUYrC9FfmoNOXmN8LL1T&#13;&#10;hCQJmeB8pNQbAmzd5kcCSQx/qCNUl1ngHu3FZtCGmGsCw83FaMp5gEbjbbHdNRoeqGQ7KnFxSIoE&#13;&#10;nW9AEkMmNl5uY/Ml7XdrWNuLYo3BDWEXpgZa0V6WhTrTQ9RlsrfprgASZ22N1uQiNNwO70AruooN&#13;&#10;qE7jkNybCUjie60hSZSkuio456cRXQ4KIEVjDGVZxGIkKEU1idY7wpGuZEiimqRBSdvtqCbpcrFP&#13;&#10;Kb7oV8V9VRzsqCx4SmHSx/RxbvU5VQq0kuFGKy5vO6dBI/l2MoRoaJF5KVyksQSExgWKdPG22zeW&#13;&#10;KIISS+2/CTa6kqEo+fH1bZ6X1xaHKokjjj83b1ORojKlvo3nt+60GzLxrwOjY+2yZbHXSPfaTIwr&#13;&#10;5YjqgVKOZhBbmcda1CbFfUIB4Yg9OH7fCLweKkEcGEuLFlWeDpkdJP0wM13SG8PgBIIN5wnJTCF7&#13;&#10;v9wvFJwQNYaLPMII9xdDkwq8XENyHz6u067giAoRwxH83mF43YNip7PZuqQcjh74fP2ILE9ga3MO&#13;&#10;h7sOHO3Z8frQi1+8DOKXL4N4te/G7uq8QIifSWyTLbBNdYj6wghvwtLy4ixWlrRCNiqvhz8ziz8v&#13;&#10;X//8TJcA4pDCZAAA//RJREFUgt8zgsXQBJaXJ0U92tlyYmfLju1Nm0Da5uqs2OpWgkMIOLvhtXUg&#13;&#10;7OvFdmwSL3btAki/eOHDZ8deeW1763PYWJ4SNWkrsoDtqA3bETvWFmex7B2XHiUqTLQMEqBoISQo&#13;&#10;He16pV7s+3G448POuhObMZuA09rKPFaX56QHMeQZh9c+BI9tUG2dw/J71mpeculgitPHk89TZWPx&#13;&#10;NsGIlbhvPPBAww4/g7qSb7s98VjtOBydPsetxzuRKB7j1uubfON48nl9jaqpBEBxy9KAxHP6vP4y&#13;&#10;QR+jDY7QoxPmTqAnHuftn1fx3ewn8r8ZtKD6iagaKVhKLqpLSkFKTqsjHKk6UYiSay6p70jZ6kQ1&#13;&#10;itoRXbVhOTKH1TWXlChJ635sbfixv+XFqy0H7P0FCpKKLgokTRZ9JCoSIYlgNFt2JmG508CTDEIa&#13;&#10;cE4D0WlQOg1YyapSoj+phmCkor1Vcp2CJg1Op213GpKctVffgCQOlJ0oPSuhDUN5H6E/96xAUmvG&#13;&#10;e2gznBF1h5D0nS/8C4Ekptp9+V//nhTVpO/97Z/gp//uL/DRP3wB17/5xQQk5d44LwEOT3/+bRg+&#13;&#10;/r5AEp1LhCSmK7emnhdIqn34fgKSmjI+xkj5M5Tc+xAjJWl45R7G3ny3KEmztc8xVnYH/QWXpS9M&#13;&#10;Q9JoxdMTSBquRnSiGZtznXjpGcLmTKsCrOoUjJY/wVjFE4yU3BM1qdt8RQIaSm7/UKrwBhUltc/1&#13;&#10;GdttCErp576ItLP/ID1QU1WPMFv7FLbGVAEjT2s23E3Z8DQbEei0wNtmlPK1mxDssMDTnAVPS6aE&#13;&#10;OnBmUgKSCEhtT94Rq50KbPimhDZYn31TIEnb7ZJ7kk7b4zTcJEPQSNa7vxWUFFB9BxPmN213CTBK&#13;&#10;suMRiBIWuzgg6WPDWd/HmOXnGMj6OYbMl7HcWwZbcyEm6nIxVJWFgYpMDJRlYKgsEyMVRoxUWjBc&#13;&#10;pUr2K3Kkx0T6TIrNGCmxyLYvz4DBEjMGSs3oLTbCWm6WAalR9zQO1tjr5IVjgf/ozCO2GsYmIWlr&#13;&#10;BTu7q4hEfLDPcbBqLfqaiiS9rrc0DcOlqTLFuD/ntsw96sr6GJ0GRjV/gM7MC+gwXBL/J211DC2g&#13;&#10;LUlbo7qy7qPX8gCDeUpJ6sm6gZ6MG3FIuoG21GsCSa1ptyQooMOcLoNZm/OUkjQ1OISV8DI2drYR&#13;&#10;2d5AdG9LIInpbiwOVGURkpIVo4TFbjeq4Gh/Fcv7G9JzFY338xwQNtb8GOqqRq3lmXwLT0jqyGKK&#13;&#10;3VN0ZajqNvD2E3QaHiWq2xDvSzLcQ1f2XfSY7kl1G++qwArjLQEkDUn8ZkOV+oNoyTgnkMS+pOaM&#13;&#10;q6IkEZImOmvgmBpEOOQWSFIq34b0UBGQaLEjJBGQto5WsXMUw95RFIfHS/Kfrm+hBf21z9BkZgy0&#13;&#10;giTOHeoy3cdopQXjtUWYbKmErb8JW/4TSGJPFK2RhBRCElUd/k4IKH35megrzEa3OU0gqSqNi+1U&#13;&#10;gaTlRY98hmgBpG1s9+WWDMLl3IhpDk2csGJ2sA3TPbWYaa8U6O/Oey6Jb+xJauVzZdwQwOzJvgur&#13;&#10;8T66jffkc5MMSFSOqCD1mJ/DakmX19JlUj1EnGOlIam7phKLPjeOXhzi8LOX2Pv0EPuf7omSREga&#13;&#10;bCtDa356HJKeCSQx4pxgNFFThtGqMgyU5aMzz4CmrIeiAMkcJSYUpisLoFa1Ok2PRcXhwOGeqjx4&#13;&#10;JvuwHXZi3T+rZohZHqKRqmrOE3TkpchwYq0kDbZUIxqwY2+Pn8MdbL3YFiWJgLT9elvCOEIRj3jm&#13;&#10;qSz2N5WiMS9FVCTa65gOSCWppygD9s4avA478WLJjonmMok3Z/odr5G+qsw7qEm/J3BbY8pAV2MN&#13;&#10;XHYucoNKSVpdQji2qGpVgVJwRfUoeUIOsd+5g7Td2RKApAIbVE+S2z8NT2BGtgSmZDBQsDAlk+41&#13;&#10;DPF2MhTxdvI1Go6SAUSrPNrWloASQg0BJD4sklt9jsXX4ibMxV+T3ufW45uG1z8Db2AKHv+kBNOc&#13;&#10;1Bg8/nF4AxOy9fhHE7d5Xj+efp7EoMpTzyeKFJ/XNyHPJ/eNg1EyIBGOdE8UF596YcqIZdrTJtlb&#13;&#10;M92DmXifzfhYM8bHWjE70ylg4nMPY2VpBlvrLuzv+LG94RZAot1O+pHC02IzC/DncHOBTAsWLVu0&#13;&#10;btHCxf4XWuqsomIQJqjKeJyDAjssQlIwMK7CH/hNeGQekZU5LC0qdYrXOmxW2Bd64PMMYCk0gcjy&#13;&#10;FFbCkwgFRhD0D8PvHUQoMITFxREsL49jbW0Wuzs2HB448OqIw7Q9+OTYg89e+vDpsR+H23YBkJCn&#13;&#10;H+45ziBqxcJ0B+ZnFcgRzKgQhfi78QxLQIPT0QevZ0jAMMZv7UNT8voF3mx9cLsGEAgMYzU6i91t&#13;&#10;9iQ5sbvtECVpPTqNaHgUi94++J3dCLmt2FgZE0B6uecQBUmD0qt9Jw635gWUWIQ5qkVMu9uK2rBJ&#13;&#10;WA3PIhaawrJ/XBSmSFDFjG/G5rGzbscBLYUbLmxEF7AemRdIivL3uOrA/qYfO2serC3bBJjC/imE&#13;&#10;/JNYjzmlR5gBHAk1zzcuoRQsQtBpWNKARAWRlQxK3Gp4EoUxDukaXvRnUcOQhqTT12nQ4ZZA5PMT&#13;&#10;XhT4cF/f5rnfBkzqfjMJ8PH6pt/Yp4LDLYugpIGJdbpXSPUPnYCPx6fmG8l1VIGSrlVJdHYBId5P&#13;&#10;35dbpR6pc4QkZalTalGyjY5KkVaLdL0NkrhPgNJK0krMidi6B5tbARzu+AWSHAOF6MpjYMAFgaTx&#13;&#10;oo+UklSuLHaEpLdFgGv40cDD28lBDvpcciWrSSehDUpZEliKzz3SkCRgdAqSVLId1STGgBOQOFT2&#13;&#10;amJWUrKSxPhv9iT1532klKQ4JHFu0Xn2JP3l7+Drf6lS7b725/9SIIlq0ne/8Ef48b/9U4Gkm+9+&#13;&#10;Sex2hgvvwXz1jAQ4PPr5OwJJQ8XPZVYSQak355a0OdQ++gB1jz+UbcX9n8pzDZc9RdXTc+greIq9&#13;&#10;BSs2p9rg7y7CbH06RkuV5a439zJ68q5KnxLjwQWSeooRHKpCZLxJlKQXvmHszHfA1qLsdgQkDqVl&#13;&#10;HxMhyZpzTQIapB/qHhUlBUq83fD8jJznmjDj/H9C6pn/KINsx8vvCygRkqggEYgISoSit0ESlSRv&#13;&#10;q0HmJjEe/CS44eE3Ena79idfR9fTb6Dr6dfR8/Qb6E/9NkYy3sVoJlWkdxPAcwJJPKbrzf6j04B0&#13;&#10;+rw+pxWkZCVKX598TlfitvFdTBqpav0Eg1kfYcB8DeG+MrjbizBVb8ZgWSqGK9IxVpGBiaosTFXn&#13;&#10;YLYuH9P1hZiszcdUXQEmavIwUZmDyapcTFbkYbTMoqrSgplans/BWFUORqvyMNvBJv1xHK76sRMN&#13;&#10;IOixST/C+kZEopJ3DzalgXwt5pP5E331BWgvSkFn7kNZ7Oueoh7zLfSab6I7+wI6DWfRkXlGtu2Z&#13;&#10;59Ce+bFQexsTyjJuoM/yBMMFqVKDec/Ra3mI7ridq9twG9bM2+hKvYmujNsCGgxLIJxQDaNtsLui&#13;&#10;BHUF+ZgbHcNqjP1RG4htbUjgBGGJfVRM4IsQfPZU8MTSXixRAkfbEQkSWD5YQ+RoHStHG4jEa+1w&#13;&#10;EwfHW9hcDWCsswb1pqcyI4kWLrFzxcGoJ+uZlKhJ7EViglr2U7Hk8TV3Zz9Ar+kB+szc3keP8Tas&#13;&#10;pjtvJPtJYEW82jIvosNwQd6v1nQm3F1Ac8ZlgaT+ymyMtVfAMdmL5SWHiofeiqr0s71VUY82jtZF&#13;&#10;qdl5sY49AtL+Cl4dR3C848fxhgP+mSb01TxFc85l1KV9JKDU8PwsenIeYKzcjJnGUky3VcIeh6RX&#13;&#10;UQeC40pJYtAEwxM6M66LqiMJf4Yn6M3NFPAmgDcbnqHOkIrKrFQMttYjuuTD9s4adhiUcLyD/aNN&#13;&#10;rK8vYnqkGx01BeiosKC71Ii2/DQ0mx6jJZtDawkbN1XIRcYNUY26swiafP8eynvana36jghHXWYV&#13;&#10;y92Tk4YeSzr687PE+sfijKrOnEw0Z2egypCO3ro6LPk92DvYxcGnL3D861eSbvfJL3cFkoY7y9Fo&#13;&#10;URa7ZtNTsd1xxpG1JBfjNZWYqq/DcEUpuvKNaM5+Ij0/rcb7ongRkjQoEd7E8seBw5YUdFbmyO9t&#13;&#10;e9WLjRU7xnqq0F6Sgb7STPlSY7QqB9biLAmNaMrLwAiDG5xTYoHd3Y1i6yAmARw7r5VVcX2Xqu4C&#13;&#10;ZiasGGivRnu5GfWmJ6Ii1aRck9Q8Bje056bCP9SOX62H8L/urGCmvUp+PoJSbdbdODA9RF3Gwzgk&#13;&#10;paOzoRIOxzQiqyEsr4WwwiG2W2HpgVuK+RCO+BFe9QsoeZbs8Cw54QotwOGbVT1JWoGJl4YNDUq6&#13;&#10;BAq4iPFOJ0BIAEkHPnjUOX2eWwVSJwqNtr5pq5uyvSXb4ajuKKhRatCJQiNgwhk27LsjnLi5WJuR&#13;&#10;c/q4PzQjW4ISAcgfmkJgcTqpJuEPTcAXGoOXlq/gyQKQ9+HjOvm8BB6+jiTYUotLvuY3X6cGMBZf&#13;&#10;L3tAZudUFDNtTi4uYN38hp59HmoAKCO8CUgzc10SRDA50SK9Ni5nv8BIdGUWG2t27G55ZaG1s+5C&#13;&#10;JKwAIUq79Mq8KCg+r4rAJkzw/rShsYmfxwgWVF6o/hCmqDwRrrjl8xA+PO5B+IPjCIQmEFqaxNLy&#13;&#10;tFRwkQv1EbhcvQJCK+FxxCIzWIvNYCM2Ixa21RWqN3NibdvaUOqNKDjbC9jfs+Ho0IkXxy68fuHG&#13;&#10;i0MHDnYWsB6dxKJ3AF5nj8wsss20CyDRskfAIxix/0jHetO+tzDfLSBEKGQvFu2G/Dn4+liEtfDi&#13;&#10;uFj8+FoUKLkFlLY2FrAam8Sivx8+V7f0Ja0uj2AzNoGDzTkBo0+P3FKfHLqkXh06cbhD6JmW2l2f&#13;&#10;E0Vqe3UOW6sL2IwsYGuV4GSXXio9k4lARAWJW4ZV8HjAPSTAuxScFLvkxqpD4HeRsO4clONUCNdj&#13;&#10;dtnyGloLCayEYUKsyzMEN3/P7kHZ59bD3018n1uW3dkPh2sgUfq8myDlI/SoLT+LtN5x38N0wPi5&#13;&#10;5OIx/l1oFYl/H/4AYUYBkYak0/D0JjApENKV+BKD/7Yk3dZfLui/b/3vjAx0DVItWhDVyOObkX9T&#13;&#10;uGUlD33VKpKeaaTjusVKFw9hIBiFQo6kcilYCp5Y6ZJBiaVBKRmWCEdSMbvUclTtE5DW1t1Y3fBK&#13;&#10;bWz6sbfjxfGmDa7RUnTkXUJv/lkMF3yIkcIPMFb8EabKzqjY73hC3Xz5WSyUnYWNtrv4bZaEMzCU&#13;&#10;oUql2cmxsvOwlxN8lPKT3IeUDEmco6QDHd5QlOLw9BtKE4tzlwSmLgog2WovwlZ7CQu1l2Cruyzb&#13;&#10;2aq43a7kXFxNOoNu4/toz3xfhq7SAkdIYk8SIelrf/F7MidJK0nf/9s/xk/+/s/xwT98AVe//Q94&#13;&#10;8JN3kP7xT2G+fgamax8h5ewPkHnph+gpeIKh8jRY8+/BmntXQhxqHn+AuqcfofbJh6h68j5aDBfF&#13;&#10;blebcgEdprsS3LA10wG/tRj2lmwMl97HUNEtjJTcEdgZKLoj8DNTnxFXkmqxMtGEjflOvAwOY8fW&#13;&#10;BXtHrqTjjVc+lfuzt4l2ux7LVYGksgc/RfHdHwscUUUqvf8TeR0cXmvNuyHx4Gln/hOaDWcxUf0I&#13;&#10;U7V8vmdwtWbC25ENd5sB/g6zgJG3zZyApmBXDkLdubJPoJqvfXYSAd70QFXLw68JKFFJsqa8g97n&#13;&#10;3xJIGkp7B8PptNt9W8BHg82bgHQCSbxGX3caek6XfqzkSlabtEI1lfPDN2om5/uYzH4HE9nfxUjW&#13;&#10;T9FvOIM+8w0s95fD2ZqH8So2yT/BaEUq5hsscLUWwdZYgJnaPIGfufoi2Z+uycVcbSHm64owV1uM&#13;&#10;6ZpCTFblY7w6F/MNhbA1FUvNNBRhtq0KgXGrBEEse+exHHRjdXUR21ur2N3bkCSw/YMNHOysYMk9&#13;&#10;juHGIvQUp6A374H0HNFOZzURkG6LmsRpwlbTeXRnn0VXFhvvzqDDcB6dWZfRabgmaspocSrs9YUI&#13;&#10;dFTB01KCiVKDLIIJSQQja8Ydqd7s++jJeoQe41P05qRjtqEC3v5uDNZWoaGoEBMDfYgth7G5vYH1&#13;&#10;3W2s7m0LKDEoILa/iejBpoASVSLCEIuqEUGJs5BYkf1VrBwqUCIgRY83sX60haOXO9hdC0kfUJPl&#13;&#10;maSP0U5nZY9K9hN0E5AYBpD1TNQkJtxZCQ3GZ+gxPpaFPFWPBCSZ7wogsQhLtNe9CUmXxHsq6lvm&#13;&#10;OYEkRoEzAa/Vchd9FVmiQDin+hBZcmJ9cwlrOxFs7q1LD5JSj1RgA1WkvYMoDnaX8HIvhOMNFw5W&#13;&#10;ZuEZrxMlSUHSBwJJjSnn4pBkFEii2jBvrce6ZxwvVmxYnGxHf3maGgicyYG/GpL4fjyRoblDpbkY&#13;&#10;KMhGmzFVIKkqOw1DbQ2Ihf0KtI+2sf9yWyBpNeLHWF8LmgqzE0lyTVmPZaAqo7CpNDLKW6Xa0WIX&#13;&#10;hyTjQ1hN/Cyo97aT4RBUkOKAZM3JkBooUCES3bkGNcjXQtUnHRUZqeipqcGSx4WdvW3sf3KMo1+9&#13;&#10;lHQ7QtLaql1BUryPhzHg7CdqyUlHX1khxmprpIbKy+KQ9FSgjtZRmXcVhyQqSV0mflOlEvGYbEcY&#13;&#10;5NyTzahTGsoZ5d5TaRbll19u8IuN/rJs6RtqL8wUy6NnzIqQg70VNqxvBLC5vSRR+7E1v8zOcMwP&#13;&#10;Y6yvCUPNZegozUZt1kOxzdFGx/lItNzxcxsY7cb/ureK/7a/BntfCxrzUlFnfKygyvgYtQZlCWRo&#13;&#10;BFWsnuYauNxzMvuMcMQ+xOj2EmJbqqJrQUQ2AgJMvmU7fMtOeMM2uALz8ARmRS1S8KOKixRfYBbe&#13;&#10;4KmKL3CSp9LLwkWAajYBSHoRwyIgiRKTUFqUxc3tGxE1h6By2gLHInDwGKHjxCY3ISBDCJLFFC05&#13;&#10;cbjRgBRYnJWtKgVI3KqaUJC0OJ4o3uZCkc+n4GoCHipRbMQPTsO3yPsRvLj44zfuw1hwDEgx9IGv&#13;&#10;z+Udjv8sVJVoW2Lz+4AsRn1UBQJcSHIBqRajnG9EOGJxrg2BhUWoIfisxeYkxpoLLNZG1IbI4jQW&#13;&#10;A1NiQ9PWO17L+1F9IiBxS7Bg2hnVJUIF+5Z4HRPguOVt2tYITQQPQhIX4Fx0MyGOgBSJzUsxDIEK&#13;&#10;DcGIsLG5Pi9WNsZoH+w4cbjrwvG+B/u7qg723HI+Fp1ANDKK7a1ZHB7YcXxgx+Eu7W8ziC2PYdE/&#13;&#10;iJBvAAH3gMw2ItjxtdMySGsdwYA/AwFpfq4LDjt/nkEBIwISQYk/A38+FhUkWu34nrEIbBra+HrW&#13;&#10;V2kjHBFQCgcHEQkNI7o0JGENtN0dbc/j1YENnx478YuXbrw+cuBwZxZ7mzM42J7D/jZ7m2YElNZW&#13;&#10;1PylzZgd26tu+beBNkFGnEcWp7C95hAVifsEJdoIqXpRyaM6RjVP93NR7dOqIYvneI1SCvnzTcl7&#13;&#10;oX43Ewjy512ekS3VPxV9PixbxsFzX4NRMkjxuPyOqUz5CS9UizQIjcux5NLglKwWJUMRi8DE4jGq&#13;&#10;MIEgQw9OjqnruB+3wiX+7XgTkvh3rJVfXVq51V+0UDFSdQJHtNn52UfEOpVMRzBKDH6NQ5JWlghH&#13;&#10;7A9mvQ2STlvtllfsSaD0poIUWXVIUTmKrLoEkmi3o4rE2tj0Ynfbg8MtG9zj5ejMv4z+wvMYLjqD&#13;&#10;8RJVhAxC0lwchjQksfTt05AkMd+M/C47r0BJp9Cdgh4BpOpLarAsoec0CMXLWalKX0+okgG1AkiX&#13;&#10;YK+7JJC0UBevOCzNVJ7HZNkZNUg2/wMM5HyIXtMH6GBwg+GMQNKld/5SIOlrf/F5fOnPfhf/6U9+&#13;&#10;F1/6k38hitL3/uaP8ON/92d4/x/+Epe++e9x98ffRMaFnyH31nnk3DyDZ2e/j+fnvyPjTAbKU9Gd&#13;&#10;ew/duUyWvYLqJ2dQ/+yMQFL10w/RYrgk7SNMFm4z38WhewDbC53w95fC1mIUJYh2ubGyB9JbxO1k&#13;&#10;9XPMN2XB11uG8FgDIpPNAkkvAkPYtnfA2ZWPqYZ0TFQ9w2j5Q7kPH6Mv74ak2FU8ek8gqSxeFY9+&#13;&#10;jubMCwJJvfk3JSI89aMvCiRN1z3FXGMKFprTBI4ISZ72LPi7TPB35MDXbhFIoppESGJxn/1Ls9VP&#13;&#10;8Lnau18G1STdk6SUJFrtvone5+8IIJ2GJKUmvRu3yZ0Ue4tOQ87pSgaj5DoNSb+hGJm/n4CjE2j6&#13;&#10;PiZNCtqGjT/DQNZZDOTckom9rrZ8jFWmwVr4CKNV6fD3lCM21gxfdyWm6/NFRdILLgGm2mKp2Zpi&#13;&#10;TFUXSPEagtF8cynmG4qV8tRQigVrE1zjfXBND6nZNuEAtjZXsbO7gf2DLRwebuJoewVh5xhGmooT&#13;&#10;kNSXexcDuVz435AayLuNoXwqRbTYfYyurHNivesiEbNXKeu6WKfGStLgb6/E6lArlnsbMFdtETWp&#13;&#10;y3BHbHa0dPUY7mLA/Ah9pqdxSMrAbH0VvNYuDNRUo6moGKM9VsSWV7Czs4PN3R2s7WxhbX9LLGhU&#13;&#10;g2KHG1K00CUX0/rYy6Nv85pVLuCpdNDa9GIbxy+3sLsexHRPPVpyU9DAUAZa6eLqUXfW80TxtjX7&#13;&#10;uSravoyPFdxl3xOLGFUkDUncakiimsTQBpaGpI6Mj9GecTYBSQxuaDHfQW+5AUPNxXBN9yO27Mbm&#13;&#10;9rLMcmK/mKhHRxvKaid2uxh291ewFnVgyT2KRVsfgoxg7yvFYO1ztORcRn3aBzLNuSn1vKQQakga&#13;&#10;byrBQm89Nn2ToiQtTXUkIEmgLkNZIAlJVPf6840YKc+XWUmtxlTUZ6Wg2piOkY4mrK0Esbe/if0X&#13;&#10;u9h/tYfDF9vYWA1hYqANjQVZaiaR6bmkxTFWuy37nqhI0oNkYC8XlUQGetxFT/YDKQJSV9ZDdFCt&#13;&#10;IyiZUwSSmLLXnZsh0KYgKQNdOelKSTKmoSYzFb31NVj2ebC/v4ujT14IJB39al8gaX3NJZDUlPsU&#13;&#10;7blMiEtRAQ65GegvLxJAGqmuEkjqzMv+DUhicAPrbZDUVZEH27iCpLXwAqZ6a9FTZkRfsUHe9+ES&#13;&#10;AzrzniWet7fMLAEaoy0VmOxpFBXKNTuE+XGr1Oxwh0TT99UXYbC+UHqNatPuofr5dUmrq0m7jnrD&#13;&#10;fbHwOayt+CS2iF+sL2NxZgiDDUVoKUxHneUpqo2PUE0lyfgMjeZ01OcY0N9eJ1aSja2wzEBb3SUk&#13;&#10;hRDbCmF9e1Eqth3E8poPoVUXglEXghEHAks2+BfnExBE5UjX24799uK1c6Imsa8p2fqmLXFajdEW&#13;&#10;N8KRVnIIGIQmwoaT34pz4Rc/z+O8hluCkrLLqcWUUosIQgQjDUKqCDV6X6tIhCRRkYIEonFRkwSW&#13;&#10;4vAUXJqBf2lSwMi3OCG3Q7S1UbWJL0658LS7CEl9WHD1w+YegM3ZL4+3tDIrFQhykagWoAQkDUlU&#13;&#10;bLig5Tf+hCN+289jTMbi4je8MiOR3oSAnW2PxFlz7g8Xz9qGRkjSljiCA0FiYqpNappQIY/bD39w&#13;&#10;TB4rurogj0sA8gVGZUuVyOvnApqL6QH5mVg8vxieklAIPvfGhg2x2Cw2Nxewva2gY3/XhRdHfqmX&#13;&#10;xwHZEpAUoNgQi/B1UfnpwMryMLYIGvt2HOw7pU+J/UpUpWjZo2IW5Pth65WAAQLS+ppDfj5CHgGQ&#13;&#10;MEebnQak7S23WO50PxZL2/B4XkIt1uYl6U7VlLym6MqkpN1txKakR4kpd2vL49iIjmM7NoG99WlR&#13;&#10;j17SJnjoFDgi1O1tzWF3cx6bq9Ny/+jSpAQzEFz5bwPDJtTcpF6xNS4HJwVodRGg/K4hCW8gKBGO&#13;&#10;2DNGQGLfGPd1Dxm3VNOoorldtM0xeKFPAIefPVoiY2t2RBh8EVuQzww/OwQm9sTwPI/xtgYpfr5Y&#13;&#10;6vc7JsXPoFYPeV0wRNsblSL1OSVAEZQSn9sAzysI0rCUDEOnb5+23PELlzcqofSelFJi43/XCYhS&#13;&#10;UKS/eDkNR6fnFulUOh26sLhIKFKgpMBJKUgnkORQxxdPoEirRxqOkiGJ+1JRwpEL0TW3wFBif9Up&#13;&#10;pY9rSDratsM/XS2QNFDEwaJnBZDYz8O+nsQQ2SRI0kqSqEbcMuJb1J0LShUiKJWekzoNP6dBKQFJ&#13;&#10;8YjwfxaSatmz9M9D0lz1BUxXnJNhshqS+swfipLUnPY+6lLO4PK3/wrv/g1VpM/jH//0dwSStJL0&#13;&#10;3S/8IX70d3+KD774V7j4jb/H7R9+HWnnf4Kcm+cEklLP/RCp57+LNstDDFWmoyfvPqz5HPp+DbXP&#13;&#10;zqH+2TmBpLqUs2jOvIiJ6jS0GW+iIfO6QNKBqxcr47UCSWNVSg0aKXsgChLBZ7o2DY42M0KDVViZ&#13;&#10;aEB0qgnrc2048g0IJLl7CjHTlInp2lRMVj/FdPVTCYGgosT2ippnH6H84c8lYY/F0Ab2p/fkXpee&#13;&#10;p6I73xdIaso8I4BEBUkDEsvXno1glxmLPQUIdCrliMoSVSSWty1LZiqJklR37yuiJAkgcUbSE1U9&#13;&#10;T78J67NvYSDtXYEkAtJopgISQtJI1jsYzf62wBL7ipJ7i5JhSNvtfhsc/XOAlNzjlBzocHK/70qf&#13;&#10;0pDxPfRl0595F5sTDfB3l2C6Lgt9JQqSAtYKxCZb4bNWJyBJQ5AoRHUEpCLMVBdhpqZY3W4olXME&#13;&#10;qfEKC4ZKzZioK8Z8ZyNsA52YG+FshglpuN/eWsP+3iaOj3bx8mgbx5xx4xjFaGOBpJ1Zc++LcjSY&#13;&#10;ewc92dek76g/9xb6LFcSgNSdfV56lLqzLqnkusyrsvgdLUqHq6kEwc5qeFrKMFWeLSqBRGWzQZ8B&#13;&#10;ARm30W96LJAk9rXs5xivLMF8SyO6i4vRlF+I0a4erIZXsLW1he3dHelNUklqmwJJyaB0uvR5gtHa&#13;&#10;8ZbAEWvz1S52Xu0qSFoNYKa7XmxLrewzooJE1SgOSdKbZKCilIJeo6oEJMmi/p700kg/TVxFSlaS&#13;&#10;lOXuxGrXZlCA1JZ+RjL8CTCEpFbCVbkBwy0lcM8MYC3ikSTCzR0FSYSj3eNNAaWdF5vYPiTghuFz&#13;&#10;DKO/pQT9jXkYac3DZFsuhglJ5kuoS30ftU9/JiDG2VWjZdmYbijBBAHaWidKEiFpeaZLIKklS71e&#13;&#10;pg0yuIEDczuMz9BXaBJIYl9Sk9jtnqPamIbRzmZsxIIC2YSkw1f7os5trS9hergTTSUmNOSmyHvb&#13;&#10;bnmGdvNjAQ7OPFI2u1voytaARNh8iD7zY1hNT6QIIdKHRBUpl//oZUjR/kfbnYYkqkktpnTUGtIw&#13;&#10;UF+LqN+Hw8N9BUm/fIEXv1SQtLnhwVBXJZoL0qRHiLAi8d15mQJJBKThqkqlJOWZJRCi1fgQHaYH&#13;&#10;CSVJ5iRl3klYAQlJtOsxIIUK4N6aHxthGyattRLVTcgiULFHryHjjkrMy7yPxuyHaKXKlpsiPVLt&#13;&#10;JVnoLs9BZ7kFHWVmCYJozs8U1YmhLdbiTNSm3RFI4twjQhIfoyknBUP1ZQhMDCJqm0LMOQPHYBu6&#13;&#10;Ky2oz02RaPuarCdoMKegvcCIjvJ8DHc3IcQZTTsr2DqIYPMwgtVdqkghrO6EsLGziNWdAFa2/Ahv&#13;&#10;eLG87sUSkwlXHAgt2+FftsEXXoB3SQGThqTTdrvfVhqSdDKetuxxQZSw0MThSIOKNzgKT2AEbv+w&#13;&#10;7HMrgOQbUqpMUKlMrOASoYdgo8BHA5KGozfVojchief4vOr2m5BEMCIEsYK0mC1PI7Qyg8XILMJU&#13;&#10;UxixTXvXtgfrW26srjskyYqvh6/L6RsWSHK4B+Ux1jZdUvy2mYtLbWtiyTf3/LnYQxRfsHJhu7Hl&#13;&#10;llrfZPQ+F8DzAkYEFaolVIC4YCY0MMSBs8GoLqiwBtrsujA104HxyVZMTreLSkXY0YoQIWl13S7A&#13;&#10;RDudhiUOXyUgsfRr8viGBa74vHx+QpKkxa3PCSSx1+dw34PjQ58UAYlbAhKtboQf9ifZ5tvhsLeL&#13;&#10;erO+Ni1gRZWJShThiENew+ynIvi6VAQ5+3AISPt7AWysOwUC+To2N5xSBMfdHa8U1TCqbvz57Tar&#13;&#10;7BOmqCoRplhUwYIcFusbxGJwVOCMQQ6ifu26pTdqd30BO2uz2FqdFFvd/tYcjnZtUry9EZuIK0jT&#13;&#10;0ttEFYnpdQxiEHUvNCv/XtumOmWG0txku8R9E5YIRQQmBlFwn0l3hKTk8Iy5ac6pak9s9T6tkywq&#13;&#10;bFILPQLU/B0RajTg6C0/R5vbHuzuB7Cz55f9tQ2nFD+vWnXSwMTH4H14Tj5zUYKAmvejAT9ZVdJg&#13;&#10;lAxIhCZdp5Wl07c11CRD0onaG1dp5YuTuCKcuF6VVq3fUI/eAkkns4viyXRxQNKq0tsgicd5LSHo&#13;&#10;NCQlK0r62ErkRDk6DUk6uIHH1rf82NrmFwg+vNxzYWmhIaEk/VOQRCiyV5yHo1IBDYuARAXpbZA0&#13;&#10;X3L2rZD0huUuDkmJSgYkQhEBqeJEeXobJLE0JNFux5qvYQz4eYkBp4Ww3/KBKEnsSSIksU/oyrt/&#13;&#10;je/87e+J3Y5K0pf+9F/gK3/6+29A0nv/8S8EkqgkEZJotaPljpCU9vEPBJIm6o0YLH6OwZKn6DTd&#13;&#10;RN3z8wJJdU/Piu2Oo1fo2uq03EH5k/PYtVtx5BlEbLIJjrYcsc2JmpQESTN16XB35mNxqBqRyUbE&#13;&#10;pqkktePYP4hdZxe8vcUCSTN1aZipS8FcXYqAEpUofkHO5yQoVT96T8Ij2C/OhOO+gjti5yt/+BOk&#13;&#10;fPgPsm4jJGlAonrk62Rgg0lgKNxbIKCkFSQeW+zJE4hyNjEqPA2fa3z0VTQ9/hqaH30NTQ+/iuYH&#13;&#10;X0Xb46+9FZLGDCqEgXDE0nD0ZilA0na75OCGZEj6p6x2/xwk6fvL1vwdDBm/hwHjz2E1nMFIwT3s&#13;&#10;TDcj0FOK+SYzBsqeYLgiFba2Avj7quBoL8VUQz4m6wowVp0r/Q2EJUIRlaT5uhIsNJbB3lyBheYK&#13;&#10;uNoqsdBYIva7sco8zDSWYa6zDrM9TZi0tmBm2Cpq0npkCbtbqzja38Kro0283I0gbB/FWEOB+DoJ&#13;&#10;SVSRhvK4iL2KbuNV9OXclMjyHsPH6M48D2vWBVgFkDQkXYfV/ABjxRmYq8uHvbEUs7V5GC5OF0iS&#13;&#10;kIOsO9KXREjqZcQ0Y7cJJqYMzNfVwNneDmtJORrzijDW3Ye15Ri2Nraxt3eAnYN9SVKTgarsLUoq&#13;&#10;rRStxlWm9aOdRG0c72LzxZ6kiO283sf+6x28fLmdgKSOvDS0ZT0RSNKqESGJgMRtrykNfeY09JpS&#13;&#10;xW7Xa3yCXtMjsdpZjVzg30sCJPZt3VCqmkEpSf8UJNFuR8m3rzITo63F8M70JSBpazeC7UOlIu2L&#13;&#10;mrSm6iCC3e2Q/IdbW5CC2pyH6KsyYKqVwR9UQC6gIeV91D7+qQREdFvuYrTShKnGIsy0lWGmqxLh&#13;&#10;+V4cMS53oQfDNZlKeubQWw76Zc8Q7XbZT9FbYMTwKUhib8tYVwu2okEc7L8JSdsbYcyO9KClzILG&#13;&#10;/DTpR+okLJkfi5LEsAY9V4qfB0LSCSipviSx3THJjpVDJSkF3XmpAknsSWJ/FGGJ6hJj4xneUJuZ&#13;&#10;gr7aSsQCPhwf7eH4kyMcfHYokMTghu0tH4a7q9BaxFlDqWjOeS79RIQka0k+BivKpQhJ3fkWSVrk&#13;&#10;HCYJaOCso/Q7aE3jjKQTSOI1bZZMWKuK4ZkdxuHmEjaX7ZjqrkGL+Qka027LYF6+n0zza866K2lz&#13;&#10;jOUmNDVm3hX4oUrUkPkITVlP0Gh4LP1QHG7cankqPU3W4nTUZdxGdeo1AaTq1BvSa9Scm46OklwM&#13;&#10;NVRhob8Ta14b/JODGG6uFFDqLDehs9SM/ppCGRkw3l6P8b42LIVsMr+KwR+cs7V+tIL1gzA2DpcE&#13;&#10;kKI7XkR3/FjZ9SOy7cPKhgcrqy6E2cMWccAfscO3YlOgtLiQKE/oRGk6Xa7glJRncU7u5wrOwBnQ&#13;&#10;4DQF/+IsfFwEsRgGwIXx0oSUf5EgREAaRmBpTLaEJl9oRM5zS1Ci2hNanpJjhBOxx8WBi0qPqD8C&#13;&#10;Q0oJYmnliPuLy3NyXu9TFQqFZxO3lxkEEJvHUpRgNIfohh0bux5s7fuwexiQOnixKLV3FMTmrgeR&#13;&#10;tQV5Td7QGFz+EVGZomtOrG16pDeB38DTcseeJBZ7kAhJ+pt7fvvPxekWF/37AWxs+xBbd4kKJdC2&#13;&#10;NClqjy9A+1R/HGTUAFmqLRqamPzGfapHBCQqSbRZ8f6Eo/VNJza33dje9cp2bYOQNyePTSDi41J1&#13;&#10;UqCiivCl1RsqMVSSCEpbWw6Z23Zw4JPUzb09Wuxc0vdDeyBBhGEO7F+yzXfCYevE0tIoYrFpuR+L&#13;&#10;j0UFiI/P56FKwv4phhQQLHd2+QXNkgAjF/CEUr5HsTWmh1FFscnPwPdPA6eoLAE+5pi8H7r4HOzX&#13;&#10;otpGiFpaGpdocPYrHe54sM9+pVU1S4m9VdvrsxJXzuI+bYEMfCAcnQASt3MCSAxfWPROSLT6PAfo&#13;&#10;jnfIdmGyS+K9XfP9Aks+zlpyDUkxUZBKkk4M1H1kVJWk5rrl/VCDYbsTlkz+XglK/D1ThVyw98qW&#13;&#10;xd83FSS+TwdHi1IEJQ3eVJz4meN7pdUlXq8hSoBqXakghCWCkraG6p4lgpNWmk6Xhinun1wznUiK&#13;&#10;EwUqboNNtsJyP8gEwzC/dDj9dzsnpcFKQ5GGIRXVrUBNPcfJOQ1LUgkFSUOSqrdB0lKYP7sGJoeU&#13;&#10;PpYIcYiwB0kFMyRDkgDShhdrmz4pAtLmTlA+zwd7foGkqKs1oSSNlrCPR0ES7XYJSIqrRgSgZKhJ&#13;&#10;2OzipSGJahPrtIUuoSRp5eifgKTk65MhScORo/5yApJs9QqUdE8SlSRCEnuSCEnabkcliXY7Js5d&#13;&#10;/c4X8O0vfF4g6ct//vkEJNFu9+5f/S/Sl/Sjv/sTnPvqv03Y7Uw3zsB886z0JD358NtoNt7DbEsu&#13;&#10;xiszBYTYl9SUegENT8+h4fl5gSSmClOQGClPQcXTj7Fj65EAhrXpFjjbczHbkCn2Og1IUzUpcszT&#13;&#10;VYDgQKUoSaszLdhc6BC73b67R6x6hCQGPxCSmJInSlKRgiSqV43pH8vzVz18T7ZcEw4V3pNr2Brx&#13;&#10;7P3/IP1L8/WpcLdlw9dpRqA7B/4uS0IxWuzNR8ialzjObbAnV0CKYOVoTleQJKD0UFXro6+i8wkD&#13;&#10;G5Sa1JfyjsR/026nlCSlHlHBod3ttOXuNCTpOq0i6Wv+KUjSoPSmcnSSqjdq+i6GTd/FoOkH6DP8&#13;&#10;DN2GjzBR8gh7s63wdRVjoZkDP5+LkkRI8vVWwtFZgZmmQkzW52G02nwCSTW03BXC1lACd2slfF21&#13;&#10;8HfXIdBTC29nFVwtFbA3l2GhuRJzLZUYb6mUxdNQWx0Wxgew7LVhMxLAi+0YPj1Yx6e7K4g6hjHV&#13;&#10;WID+wqfoz7sXh6Q7sBrZa3QVvZYbGM69iT6jAiVVF9GbdVXUJjb+01ZHKJqpVpBEWBoqypDFL/uS&#13;&#10;etnHY7yH7sw76DHcR0f6PYGk4UILQj1dWBwYwEhNPZoLSjAzMIKdtS3sbu9hf/9QIEmGqbI3h71F&#13;&#10;SUW1iJWw1cXhSNfW8R6241HLGpJ2Yn7MdNYpSMp8KMl12lanIYkqEgGp35KOXvPzJEBSkCRWO9P9&#13;&#10;hIJESDoBpatxu91lZbUzsM6L5U4y/OPBDe2WexiozsJ4eyl8s/1qRtXOMnb2otg9OIEkFlP5dD+S&#13;&#10;baIDdXnPUcsEwZpszLblYbD8MVoMH6Px+fuoefQT+baC/1CMVytImm4tFUhanuvFESNn7b0YqmUo&#13;&#10;wzW0Gq5KP5IMc02/j6bMR+jJyxJI4kBZ2u0aslNRb8nEZHcLdmOLAkmHL3Zx/Gofxy92sLcdw8J4&#13;&#10;H9or89BUkC6Q1JWXis6c5xIp3pF9/wSQjFTi7iUgqc/88Dcgqdvy/ASS8tMwUJiF/gKDVG+eUpPa&#13;&#10;TGmoz0rDYH011kMBvD4+wMvPXuD4syO8+uUBPvmMrysgkNRWnJmApJacVLTnG9BTnIeB8jKBpOGK&#13;&#10;comhp0rUYXkmUd98zQyykDCLrHtv2O1acwzorS6BZ3ZEIGlr2SWQ1JbzDK1ZTDu8K1BIBa0165YM&#13;&#10;qGWsONP9mPLXkKrea37+WjnQOO0BWjIfoJ7PZ3qCoYpsCYBgUl5t5k2J965JuymQ1JqfidZCM1pL&#13;&#10;cjHZ3YadRR9WHDOYH2zHeEc1JtorsdDbAN9oN1zDXZiytkioxvKyS0B7+0UUm69iWH+xjLWjJawf&#13;&#10;L2J1j3DkRWTPh+i+2l/Z8goohddcCEQdiSIsBZYdCK44pbgfWFp4a3mXZqWoRLEISlSkCEfs5wlw&#13;&#10;sbM8KxUIK9BRNZaoYHhcilBEcAotT2BxZVKO8by6Pa2KyoqoSgxpUFBE0OFxloYfrSSxuOjiQoxw&#13;&#10;JH0D62pxQ6iRhc22F+v7Pqzve7F94MfByyUcvV7G4asw9o8WBZK29/yy3TnwY23LiXB0VoEewW15&#13;&#10;Wh6TRUDi81E5YnCDDm/gbS4eaYXiN/iMDObilAtbLmT5DTXvR/ij1ZAqjyqqB4MCNVSGuLglaOno&#13;&#10;bkITlQGCAhUkLpq5GKZljpC0tUN1wY+Do5DUzp5PIIP2OwVhBA0VIa7sbQNSAhXs9VmdEzVpc9Mu&#13;&#10;oMR9DTyEJtrw2K+k0+40JNkXuiQVT6s7VH6o7hBkCGK0k7EISdxycc1kMC4qt3cCApCEJG0rI/Rp&#13;&#10;qyD3tW1RhU1MCTjy/VDzohibrYCPPxN/FvZe0Zan0/k08KyEqPIMI+gZRGRpTAbfMpRiIzon4ERr&#13;&#10;Ha9j6R4jKkKc5bTEnhvOFZrugT1ejhmrQNJ8HJTss92S2KdTB3XiIGFJjsVhSKcQ8r3ga9ZphYQh&#13;&#10;gpEughJ/x/xdE46oLnFLVVJDpVY7tYVTK0+8RgOSVpBY/CwmR1vzd6FmKcXVT9/4G3a8ZDDSpSHq&#13;&#10;pBS8JEOSBiINS7y9uLwgf7/8u9V/u8riyi8y5hHkMFfCTnyrIOhEwToZ7Kosc79RCSiyv1FLS65E&#13;&#10;6WMajFjsH2Xp/YSKdAqONBjxtoYj1sZ2IA5Ji6Ik0W636mmX4AZC0lgpwYK9PB/Jdkbg6PwbkJQM&#13;&#10;NxLWQOVIK0oafipVnYYklUx30luU6DF6CySdtuadhqTk0pBEQDpRkc5itOiMQNJg7keJniQGNxCS&#13;&#10;2JNESPrGX/0evvqXJ8ENGpJ0X9LZr/wb3PrB1/D8zA+Rfe1D5N75GGnnf4SH731T/n9caCvEdK1R&#13;&#10;QGgw/xFa0i+h6fnHaE7hmuuSqEsLjWbM1ptR8fQCNue68CowJpHezvZ8GRpL5YigxOL+fJNR+o4C&#13;&#10;/RUIj9UJJG3ZVE/SobcXoaEKzDYbMNfAtpFUgSQOlSUAdWZfQVv2FbRmXZYgLR0kwbUhIWmk+IEo&#13;&#10;aU/f+/cSF05IcrVmJSCJRbWIkKRvE5CSIYmKE5UngaSGh19C46Mvo/nRV9D65GuJZLvuJ6r6n38L&#13;&#10;g6nfStjtaLMTa53lXUzmKPUoObghWUHSSXhvU4z+OUjSMPW2478BScYfCiRZs85jrioFhwsdcLcX&#13;&#10;CCSNVKZhusEIX28FwiMN8PXVYa6lWNSkqYZcmafkaiuHq7UM7uZSeFtLEeqqwlJfHcL99Qj2VMPX&#13;&#10;WQF/ezl8bWVwNJVhoaUMc61lYrWa7KiBe7QHEdcUtpYceLkewmc7YXy26UdsoRczTbkYLHqGgdx7&#13;&#10;GMi5LZDUZ74mgES73WTxfQzl3EBf1mVYMy+qMlxJQBJBiJBEiKOiRSVJQxIXxdbsu+hjkhnnzWTe&#13;&#10;Q1vqHUmSGy7MRcDajWD/IMbqmtCUX4yFkQnsrm9jd3cf+wdH2DrYw+bxNjZebGHzBSFIWegUIO1g&#13;&#10;/cWubFdf7Mr+xss9bLzcEYudzKJ5tZcESZvYjnow3VktlrBkSJJEu7jVjjN5rBalItFqR0iiNUxV&#13;&#10;HJC42DfeFjA6qWsCSSwJtchSyXZ6qyGJjYWduQ8wVGvEVFcF/HN9CUja3Y8IGHGmkwakw5frODiM&#13;&#10;4mgnBMd4B5oK0yRuerzeIt+gMKqyOZMq1XuoefwjGVxLSBqrMmK8LhcjdTmY6izFyoIVR5EZrNq7&#13;&#10;MVyXpYIb2EP1FkgaqSiQWHnCCCGpIceQgKTjg20cv9jDy1cHePVqD/tbMdgm+tFRVSiWsdbcNHQQ&#13;&#10;kGi5o82MQ2rjapIoi3EFqd/yCMP5zyQZsdf8WGYRSYma9EyiwwWUmHKnLXiEJ0uqKDpN2akYaahG&#13;&#10;zOPEq8NdvPrkGC9+cYxPfv0Cn/5iT6ByvKcG7SUGtBekoyUvFS2E4wIDekrzMVhVgaHKigQkUaEi&#13;&#10;2PH5CUntGVTB7on9jsf4vLT6teUaYa0phWdmDAfrS9iJeASS2H/E+xEAGa1OiyHf40bDDTRl3USL&#13;&#10;4aZEi/P9kBCQ7EfqOdLYt3VXVKgW00P0lxnEitmc81gS62rSb4mq1JD1SN7bprxsNOZbMGXtwm44&#13;&#10;hKhnHgtDXRhpLcNYW5n0n7mGWjHT3YiB5ipMDXchvOLC1uEKNl9Esf4qitUXYaweLWH1OITVwyBW&#13;&#10;9j2JWtpxYmnLhciWW0CJfUpSUWeiFmMuLEbdCEVcCWDicapOugIrC1L6uJ+WnZgDoSgtfPMIROYQ&#13;&#10;ii1gMTIvNrbQCu1sBJ7JeI1jKTKB0DJhaExu62Ph6KSU2p/GCpvvqVisJFvj5hCO2RLqEBdfOtQh&#13;&#10;eU4Se6J4nNbCCBc0W0Fs7ASxtRfGzkEY28chbL0IYfflEg4+WcHR6xXsHAaxvuVFbF01Z9N2t7y6&#13;&#10;ID+Htu1R9QnTthSzy2KPi0kuGrnIFAVpvleGezKSmWoJB7Yuh+ckvYzWMgaPEJqUZUmljqmm+wGB&#13;&#10;JK2yUbmKbahFrfShLM2qpC2+v4TGgLIu6iAMqmp8XatUCzZd2Nr1YXOHiVv8FnxBzrEIlmLb8qkY&#13;&#10;cQIS4YIWvyitgFRyNl0CSFSBCE3b205sbDkQWyPEzIpCs7g4hlBIpedJIp4k56k5TJJU5x6UBb8G&#13;&#10;R6b6aYBkwAV/dv5MOk75dE8NgSg5kIBwQFggHAo0xlUPLuq5uOdjamiUxDd7XwLI+No8tK65BmTG&#13;&#10;E+c/Eeg8rj4ZgsukvGX2OEVmJGFwJTyt5kIxQMTB4a39MuOISpFjVpVrdkBSZF1zfbBNdWNhqhvO&#13;&#10;uT4ZHstrtb1OQxLfY74ebRfUPUh8r0QVY48cbaHxMAatHhGSJK3OOyzndC8ZPyu0Seoi+PKYOqeC&#13;&#10;HcRmtzQlv3/aSPWWnwP9fCzpuXMMSvH91JY7XdqKRxgKcQhxmKEHjM8mGE3LVpdOmpS/PfmiwiZg&#13;&#10;pGFIfcFB1Uh9+XECSeztO7leQ9Obg11nk+BO2+VokUuqJYdUOOyMlztRy8ue+L5TrlmJuBCJuhPb&#13;&#10;5P0V3o55EF31JorDYtc2AtjYCiGy5sXqJhXhgAKlzaBA0vZOSOL7j3cc2Ax0JyCJShIBiUU1iZA0&#13;&#10;W0lIUpUMSaIa/ZZ6G/Ro0HHVXIar9lKidBAD7Xp6m5iTpEEpfk6XSrS7+JuQVHcR87VKRSIkMbhh&#13;&#10;pPAjDOUoSJII8MyPpD/n6jt/JXOSvvWFPxBI+sd//XkJbqDd7jt//YcCSUy4o5J08/tfxeP3v4uM&#13;&#10;Sz8XSMq49FM8fP9b4rawdxQLAM01mjBS9FRSl5ueX0RL6kU0p11El/kWpmsINBaUPDyLyHgzXvhH&#13;&#10;sWXrlvS66cYssdxNcDhs1XNM16VjodkkCXbJkEQliXa7I18flkaqMN+ajfnGTMw1pJ0oSaUP0WW5&#13;&#10;jk7zdQElQpIuQtJA/l2MljyUn//pT/+9RJTP1aYJJHk7TAkYonqkYEjd1sVjPEdIYrhDXEn6Mpoe&#13;&#10;f0UgqeXhV9D28CvoePw1ASRRkp59M64ifSdut4v3IZm/jTGTAiZdb4sAT1aPtDKUrA4lg9Dp46fv&#13;&#10;d/rcmPl7YrVTkKQGyTrqM/HS3g13Sx7mG0wS3jDXbEFwgFN9m+Drq8FcSyHmW4vg6SmHv6cCIWsV&#13;&#10;lqxVCHWWIdRRiqWeMiz2VCDQWSrlaS2Et0WVq7kAnvYSUaVc3RXw9tUhON6OyGw/YvZhbHnHcRia&#13;&#10;wgG/PRqqw0JTLoYLn4iKxFAJ9kwN5t7EYP4dDBfew2TpQ4zk3UJ/9pUEJPVmXoGVKkTmdVGSJiuN&#13;&#10;sDWVShrfZKVZIEnsdgaVaEdIsmbdiytJD9CR8Ri9Fn7A6uHs6MFQbQNqLIWYHeI3dmvY3NzGweEx&#13;&#10;do8PsfWC82S2TyDpSClIhCOpl3tS66/2sf56VwHS670EIO1+uo/DT/cEkrYibkx2VImS1J79WAIk&#13;&#10;mGinIsA5MykJkszP5TwjwK28NptWOwLSfTUjKfuW9CElg9JpSGIx/rst47zY7dgvRCWpI09B0nR3&#13;&#10;ZRySHNjdW1aKEZWjOCQdvdrA0Ys1HB2s4HgnBNtIC5oLUtBofoiZpnwstOZjsPiB2Pro8yUk8bl6&#13;&#10;cu5gpDJTZnD1lKVhrCkXoekO7IXGBZLGm41oNd8QYOM/KBqSmg2PYc03YKQyD/0lJrQYObj1KRpM&#13;&#10;aZjqasZuJISXexvS0/bq5QE+fbWPg80VOCYH0FNdiNbCLLTlpaOToMS+mOyHCSUpUZmcz6QS7rSS&#13;&#10;xDlJhAcpA21/D6U/iEVbJG2AjGvn74y3mw1PUJ/+FEPV5QjOTmFvcxVHx3s4en2Az371Ar/4xT5e&#13;&#10;7q9gsrcBbcUGSZlrZSw5e9HyM2EtK8BQdaWAEhUlUZJy0tCVS6vfM5mLpCGJr6Uz5ym65LwBbfkm&#13;&#10;9NaWwTs7jv2NJeyv+t+AJPXzsf/qlnig2fslIRlG2vbuKZCKB1Z0cFZX2h2x9tWn35aYb0IS4+Fb&#13;&#10;8p+jxsCZRwqSGFlfT1tejkEgabq3GzG/G/7ZcQy31aK93IjOsmxYqyzoKjeivdgo6t5IXzNCSzaB&#13;&#10;pK1XEWy9JiiFsfFiCRsvQlg/DiK6TyXJg+U9N0IbNixt2LCy6UJ0w4WlVaf0KEmfEuFIVxySuGX9&#13;&#10;5jUKiHiMoERgWl6PgxetO/yWes0udjbW8uo8VtYWEF23IbI2J+CzsjotMBRZm5F9QhKBSUMS96kq&#13;&#10;LUWmxOImQQtUE+IBC6JULanFWAKMkoa92t2cd8SI8in4QvNYijglcZCLmtXNICKbfqxsuRHZ9oji&#13;&#10;tnkYwvp+ANF1D5YidoSWF2Sxxufh87nZDxRQQQ+EJFGwFhXk6PhkzqdhEIEGJMdCvww+5dDQIHtV&#13;&#10;Fjn4d06K+5yFw3k2SmXhYr5PQhVot+PPTjBcWVXKCiFJD7YUiODCNqmHi/s6RIILYb5GiTmPn9M9&#13;&#10;Xnzd3GfohAYJQhKBSfcksTeKKhD7ewhCKytTWN8krLHPhYt59jINSt+Pl6oXF/CMno4rUnwPaDUk&#13;&#10;uMg8qJluzM0rWNKgxOKCnGDJ906Dok7c09HWhB6CglZXGKHOfZ3axvsTjvRj8nkIFSwVJd4l1jad&#13;&#10;Ajg704G5mQ7M0qY42Sox5GJ5o2XR1ifDcvm70qEZBCRa5UTxIQxN98A23Qv3wpBAkntuEF7C01yf&#13;&#10;strZh+Q698KAABLvq2FJD//l+0VI0nDK43z/dYqdVoL4PvA94Xugk+6oFGmQonWSYMQti4DEz4+G&#13;&#10;JL6HvI6/d4IRwZ/Qzz477hO+T4BbJd/pJDwdPpJsv0sGJQ1IJyEPynbHfR3WoiGJgQf8W9KqkVaQ&#13;&#10;En9H8dsEp3CEMG+X6zUsnSTQzb4xr+gkXOHEJpcMSSsrhCKXgBFrZcWbVG65hjAUjXneAKQEMCUB&#13;&#10;Evf1bQ6MJRBF133yxQvBSECJkLS9KErSwW4Arw882Av3v2G304DEWUNvgyQNQIk+pFP1z0GSgFIc&#13;&#10;kNx1CpiSAUggqOoCFio/Tlyve5B0T5KGpETVK1DSsJQc3KAhyWp8Hx3pCpJoSbvzg79LQNJX/uzz&#13;&#10;+Ic/+h/xxT/8HVGSCEnsS/rBv/kjgaQ7P/oGnn74fYGkvLsXkHn5Z3j0wTtiRXd2lWK2KVfWsiOl&#13;&#10;z9HBLyafX0RzyiXpTaKSNFWdBUdrAcoeXUB0vA0vA2PYtvdIet1MU7aK8656LkNkCUmcg2Rrz5Hg&#13;&#10;huXx+kRPEoMbCEnLYzWwtZux0GRIKElTVWpmkjXvFrosdJIoJUlSjVPPozP7qsxyGit9LNa7Jz/5&#13;&#10;e0m+m61JhbPFAE+7UdQkFm12vw2StN2OYQ/2pjR8jnDU+OBLAkgsWu2oJHU8/KpAklaSOCdpPOsk&#13;&#10;oEFDkg5uIDyphLsfJNSkoUxC1En/EIvHmVDH/encH/2GUqRS696M+k4GqzdAyfJ9jOX8CEOmH6E3&#13;&#10;8+ewZp6DpyELn7h6EehkbLcFE9UZmGk0ITRYi+hECwL91bC1FWKhtQDerlLpXfJ3FsDXkgtvoxGe&#13;&#10;uix5DFdjNhZqMzBfk4756jTYajPgqDfA1WCCo8EIe6MR9mazqFWOjiKpudY8zLflw9ZRCFtbnpyb&#13;&#10;rcnAWPEj6UUiJLEYU05IWuCHpTYdU8WPREnqNVzCgOGyQFJvFpWTm+jPfYyZGov0Rtlay2XG00iJ&#13;&#10;QdQBqgYCSVl3Vfy34T46M2gzeowesxFTtbWYbGhGd3klGvJLMTc8jvVoTNLt9g8PsH24K5AkwPOS&#13;&#10;NjrC0p6UhiRGfK+93sX6J3tY5XDTl9vY/mRPhnVuvdjEwWf7OHy9jVevtqTRnpDUU2RAq0ElqjHR&#13;&#10;TVeniVavNLF19eakyjBThkz0WRjgwAGzapgsB7FKpHU2U9tuoMt4Ix7ccEUGxnYZr4rdjvDCpBOp&#13;&#10;9I9Rn3oOTZmX0VP0CCP1hKRyBBb6sBVzyQwkJthxHtL+8SoOj9dw9GIdh0cxvDhewavdEBzDLZLW&#13;&#10;1mJ+hNnmAsw15wokccpz/bOfovbJj9GcekYgaag8XYYUd5WkYLAuC8GpVuwvTmDN0YOJFpNAEpUk&#13;&#10;QhIjurlQ15A0XEGFyiTDVwlJTLgbba7Bht+Bg9UwXu2v4/XRDj473sbeagjO8T5YqwvRQjtcfmYC&#13;&#10;kpozFPw0pvJ5bqKVIQ5pNyQogltVt9Rw4fhMIokNj0MD+3iYQshqSr+H+pTbaEq9i+aMhzLDqT3P&#13;&#10;hNGWBjhnJrGzvY6jl3t49ekBfvnLA7w6iGG6vwntpdnoKMpEW0G6QBL7eqgkDddUSfWXlcJamIsu&#13;&#10;vvZcKlVPxV7H3zsH3BLUxD7Ifqi8bIGkvoZKBB0zONgM48XWsgwFZjiEqE5UGU33ZOYY03SoIMng&#13;&#10;Xg7NNd1XAJZ1D22G+1Icqky7XUPGPTRnP8JAuRG95dloL8xAjeGe/CfA94G/mwbDY9Qb09FSmIuR&#13;&#10;9jYsu53wz09jsLUGDXmpqDY+QJ3pIWqND1BjeiKJg8M9jfIf+s7BCraPlrH7Kort1yvYOAgqlWTf&#13;&#10;j8iWA9FtJ1Z33VhcnROrGBcn8u19VC1EaCVhjxIDHcJMwFtxChyF131v1oYXS4SIODAFY06x6i2u&#13;&#10;ubG8yfNuBKI2BGj7ofqxtpCo8PqC9P3ENh2qtmyIbMxjZX1OKrw6g8XolKqVSWXDY4/S4jg8wTG4&#13;&#10;A6Nw+kbh8I7A5h2Dg990c76Rf1qAaN4xggXnmIRIsBZkAOw0bJ5J2L0zcAVm4QnZ4v1WNum5ci7N&#13;&#10;wbU8C290AYtrBEanWAfZX8V+K1oL3aFp2BkB7iVwxIMh4gtCDgClUqQHexKGCEVO24DaX+iV8tj7&#13;&#10;EXAPSyP/kn9MYqN5m70r0r/iHpZIbKobAh5+qgGDAoYnKXvKnkR7ng6jEPhhIANT60LjiX19m+ES&#13;&#10;884+zNqtksjH94614BrEnE31TYmq41BJalyA05Klwx64AKfVjTY+3R9G5crhGYDN1QeHiz0yVtgc&#13;&#10;vfFSCtGCjX1ZasuhujPzfYnt9Fwvpud6MDNvlZq390vx9czZrJIeSIBjzdt7E1ue01t9HePY5f4L&#13;&#10;fQJIhDFdU9NdUtwnmDHkgv1bLAIT5zNNTrTKrKqZaQ1SKpJ8fs4qauDcLCErqaY5rJfKUC8WZglM&#13;&#10;vVL2GapH/QJJhCP+/gnIBCttr2OpND+lbmk4ZWk4fMNKyFCRRdoNlarEoiqk1TYNSdqiqYFJoEkG&#13;&#10;Jisw1kElhBGCEhVGqotaZeRtrSwpYFH9QTpUQc8BS97Xllf9OnS8v75Gx/rzOq0OcXs6fZKvTYG7&#13;&#10;UpZ076D+rOtjGq60ekXlikWA0jDFovITpvK9ZEdw0YbFMC2mLixHvAiveLC0zPOeeLlETUpWkhL7&#13;&#10;cbhaiXreqEiMwOTD6noAaxtBxDb8WN8OCTQRjqgybe+GRUk63AsKJB1Fh0VJGiy+kICkycqPVXgD&#13;&#10;B8mKlU5By+mgBgLLQs2FE1j555SkmotvqkhJ4JMMWolghvhwWX2dLq0iJYOS7lPi/lzVxzIMd7Lk&#13;&#10;PEYLPsJw7hn0Wz5CZ4bqSeIa6d6P/h7f/zd/gG/+9e/jy3/6u6cg6X8RSPrJ3/8pznz5byXdLuXs&#13;&#10;j2C48j4KH1yG4crPBZLKn16Bu6cck3Um2JrzMFaeik7TbVmXNT6/KP1J7dnXMVllQKivChVPLiE4&#13;&#10;WI//ytCd+U4sDdeIYkRAYo2UP8FkTWrCbkdI0sl2Ot3uZXBQkvHmWrLFbsdaaMqQlDv2NHXn3ECH&#13;&#10;+Tqa2JeUdhH1KR+r1gbjDfTm38FIGfueL+P5B1+UgbO2hky4WozwME2PIQ3d+Vi0FmKptwjB3kL4&#13;&#10;uvPg76HzKk/K150Dd2c27K0ZUp9recxepC8LIOl+JEJS5yMV3qAgSQ+TTQps+CcgSUPR6WQ7Ag63&#13;&#10;OnxBw9Jp1eg0NL1tXyrnBwJJVJJGc86hJ+MsQm05OJ7rEEiaqc3CZE2mLHaXRxuxMctfWr0Qr3gs&#13;&#10;azIwWfEM46UPxPY2WXgHU/m3MV1wBxNFdzCSdwPjhXcxVnBHVd5tjObeEuWHatBAnlKERosfiFeS&#13;&#10;yRr9hXdlYT1c9ACDBffkHC12g7lMtlNFSGL892x1iihfU2VPMMAgh6zLGMy6gj7DVfQbb4jlbDD/&#13;&#10;KaZrLXC0lEoUOec6EZL6c56KpYqDZFk6tIEWt3bDU1jzLJhvacZsawd6q2rQWFSK+ZEJrK+sYGd7&#13;&#10;EwcHe9g92sHO8Q62j7YkwGH7aFtui7p0pOx0VI3WXm1LbXyyi+1Pd7D9eluiszmEdfclZyRt4cXR&#13;&#10;KrZX3BhvqxAlqTnroSTciUqR/RztWc/QkvVUqs2oBprS4tVtSpVSIPVY+mxaDHfQmH5dho5yEawW&#13;&#10;wjflj4DqDJv2mInPb0tof0uGpMaMS+gufIjhBiOmrRUIOAZk0vr+AZWkiACShqTDYyokUbw4XMbL&#13;&#10;nSCco81oy09BR/4T2Fo5CE0pSV2my2h4mgRJubdkwNpARTraCx9joNYgkHQYnsCmuxfT7Tlos9xE&#13;&#10;M19f+lU0pV8TyxfVmr7CLIxU5mKwNFt6ZBgs0GpOg7UsD7b+NkRcM3ixHsbL7QgO15cQ9cxh1tos&#13;&#10;gQFUkfpKTBgqtWC8Ihd9THLLuheflXQjAUkdGbcElKi6EJKaU26oSr8lShKLYMA+Hc6zYhGSGtPu&#13;&#10;KqhIf4imzKdoNhvQVlKA8b4urMaWBZI+/exIIOnlfhRTfY1oLTYIIGlIIsgRkrSS1Fdagq7CHIEg&#13;&#10;2gQ5zFZ6qQSgH0uYAyGpOz8T3QUmtBfnCCSFnGzmXpYAlClrAzoK0yTNTyyFAkl3RD1qNTBGXFkN&#13;&#10;tZLEWHGqVCyCJCGJc6U4X6q/zISe0mwJmajNUOl4/Ky2xEMeGrIVJI11diDm82HZbcd4d5P0g9Vk&#13;&#10;30V15m1Upt9EZcZ91FpSMNxVh7VlF44PIzg4XsbecRi7B0Fp3maUNG1TVAHYjM9eFDbr2xZ6xHLE&#13;&#10;9C0OtKQVjMlpkubEhcaqB0sxj8SGL615BY6WN/xY2QzIlqBEgKLNjlY93dNEYGL5IwtSQdrtVm0I&#13;&#10;xZT1jlva1lgrbMhfnRdoim4uILJuE0gKciG+rOYYSeqdb0iS5FgCR+4hzLtHsOAZhZ29IUvzcMfT&#13;&#10;9eacYwJJC+4p2DyEo2k4/XMyOFcqMCfzoZzBeXU8MIeF0AxsizNwhOfhWbHBv+KAh2AUnJNtKOaG&#13;&#10;d5mgxB4s1Vch82ECk5I4F+S35YQd+5CAEC1WblufREP7HYNSPns//LYB+bcg6BxEwNEn+357P7yE&#13;&#10;qNlu2XLAqmuhGw5bN2y2LizYrcpeJYvck0AKvYCVRWwSIBEkdREoGSyhIYnFfbtnWEogyUFoUcoL&#13;&#10;lRku1PUiXZLwQmoRLna+eBohEwjt7n4BpAWnBqMeea2i9tj6pWzs2bEPwe4agc3J+VJDUvN2wpkC&#13;&#10;GwKOzTkoM6e4VaCkQEgBUF9in8dnqQ7FAenkOjW3is+plapka98bkERomumQMAQdjDA1SVjirClC&#13;&#10;koIq1iyVr9kegSXu8xoWIWlh1iqQNDettoQlQhK3tNnZ5zkLiUEN/aJQUcmS/qP5njdgSQOT9GjF&#13;&#10;e4yo/FAF0jY5Hdut7XXJKYnq2t8OSRqQWARqAhBVRmUTXUhYMrmluqQhSYWkaBBXg5k1HOm5ZUpR&#13;&#10;TVK0kiBKzzhTc8QUKOnHS34M9Thj8Rj+5KHPKrFSP0dysINWr3QPFL+00GEQBCat9hCAlpadAknc&#13;&#10;EooISpEYZ9cFZbsccSMS8SBGCx3VoriaJNsIVSfa7RQYaTji3DsC0m+DJG63dpawtR0UJenVvhvH&#13;&#10;sRG05V0UJYlzkkaLPsRExXkpWtY0JKlKSrKjasT47d8CSW+N9E6CJOlHeouKlAxDyZDkqrv81p6k&#13;&#10;33gNcluB0mTJWYzkf4gB8wfozX4f7Wk/FyWJfTuEpB/+3b/Ct//2X+Hrf/n7Etzwj3/8+QQkKbvd&#13;&#10;n+KjL/2N9CQ9+eB7yLz8HnJun0fW1ffw4L1vCiT5+6tFSbK3F4rowOCqzqyb8gWwjGUx3sB0TTaC&#13;&#10;A9WSFkuH1X+OLWDHYcXyaB081iKZiTTXaBBFiaEN2m6XDElaSXoVGkF0sh4LbSbY4pa7+cZ0TNWo&#13;&#10;0Iee/FvoylHrKwISQUnmYxo4SPY2xiufoTf/tkBS8a0fYL4uXSDJ284+/QKpcF8xVgZKER4sFVAi&#13;&#10;HAWpLvXmy76ny3gCSWKze8xUuy8LJAkgPfm62O2YbkdAGkp7942eJG23Y+nAhpMo8BM40sl2+piG&#13;&#10;pN9mx/unIOltNj0qSaOWH8Ka8R0MmT5AV/oHWO4qwMuFLgS7SjBRZcBknRG29iLEptqw5+hDbLJF&#13;&#10;FCQCEmW54cJbGMy7imHLFYyZL0mN51zCWM4lDFkuYCT3MkbzrmAs5zKGTRekRi08dxH95o8xaL6A&#13;&#10;Qctl9JsuSpR3r/ki+nOuSnFQLGGK4QwEK24JSf2Wm5JsN1n+BPPVqRgvfpjoSerLuIie9Etit+s2&#13;&#10;8LqHmKgyYqGxCLONHHJrEbsdlSTaqQZND9CffS8R/017W5uB/SZmTDU2YKq1Hd0VVWguLoNtdBxb&#13;&#10;kWUcbK/jxeGOxJUfHe/i4HBTzefhjKejHewfbWP7YAs7x9vYZg8S7XivdrDzyQ72P9vB4ac7OPpk&#13;&#10;BwevNsS+9umnu/jkKIadZQfGW8tVHDTn4sStW81ZzxPFsIJ2czo6zOloN6Wh3ZyJNlOGHONC2Vpo&#13;&#10;kEVze84TsUfVZ96Sas6+Lb0njRlX0JB+Ec2GK5Juwm8MCEwEp4b0j9FguIzOwkcCSbN9VQi5hrC9&#13;&#10;4f2tkHT8IiaQ9GI7IJDExXh30XM4O8regKTGZ8zi/wla0j4SSBotT8dgOeHgEQZqM7E024bXq3M4&#13;&#10;CI3A3luMrvy7aMm6jG7Gl5s4C+ih9Pz0FxswUmHGUHGmJL01GR6IosRBrIyvHmuugHeiR4ajOoY6&#13;&#10;pedtoK4AXSXZGCzPwXxLJfzWZkSGuiSB0ZrzRGYlCSBl3BRAUkXrHft37koiHK1nTJETJcf8RACN&#13;&#10;ygp/R+yVIsBJUfETqE1Bq8mApnwLRrrasLqyhBcv9/HLX77Ar395gNf7McwMNIuSxGhtvnYNSbTb&#13;&#10;jdRWK1BiT1JxnihJGpJoseMMrbasR9JbRWWsp8AgkNRZkg9rQxWCrlkZyPxqbwVzg03ye2GaHYGI&#13;&#10;72db9m2Z7k1lifY69rRJmImRKpV6fFZLpioqRfwssheMVkcmC9aLYvZYfn4CvYak5vw8jHZ0IBYI&#13;&#10;YmMxiIXBbum9kh6mjBuoTL2KivS7MrdqrK0GmyEnXu9HcLgdRCQ8L6laCxNtsI+3wDbWjLnhOswO&#13;&#10;1WNioAaDXaWwthZgqKMEYz1VGO2txsJkh6gaXPAH/VyMzEoPT3jNI2C0tOnH4kYAoXU/QjEvAhGG&#13;&#10;OrgSIQ/+sF0G1BImmJKny7s8B094Fp7wdGLrW56BnyEE7IeQmkEwqqK3qRqpBf6ILPAdXPwxsjow&#13;&#10;DldoAk4mx/nGseAZh43pYoEp2HysGVGK9Nbun5ey+QhCC1K8vRA/Nu+bk2sXArOYD81hYXEWttA8&#13;&#10;HItzcC874FlxqqG7tBtuBOBj31VU2QxpHZI4ZPeo6k+hZYyzboabMTFQh8neOkz21WLSWiM10VON&#13;&#10;iZ5K2Z/qrca0tQoTXaUY6yjFaHsJJrrKMdDEz1wuehot6Gw0o6slDwM9ZZiZalPgQtuTTgVjA/zS&#13;&#10;XHye05SEYij74ZugxPeMqpuGIl0Ozxjs7lHYCC8uzn0agsPNCHa1qGUUu55Xxd+BzLDiXKU4sPJ3&#13;&#10;YvcMxmtAgImqEqPQWfrxTh5zDI6k50uUm4+lFtEsXktQIhBxFpV6LA7tVftUk5IVJg1XGpIIWLML&#13;&#10;vcpqN9+bUMgIR7q0wiS34yrWGxa9t0AWH0Of422tKCUrTdJ/Nq/60ERlmiMI9YnlMhmKRGVLKm0f&#13;&#10;1FZClj6n0+v48/P3oa1zujeL+8nDYrUKpaPzkwFJg4jq/VHqDT8zS1HVnyYpj7TchdU8MWXPVDCj&#13;&#10;4ScB5UkgpCFHFe9Hi50CJP5uNPzytgomGU18NnQlD5HWz5cMWsnPraFNwxbP8fNFqy2tffwbWaYS&#13;&#10;xC94IlSMCEonyhEhKbpKwAkJKAn0xHxYZY8RB38Tlnh7VQ0B5/nTcEQwYmlQon13jeMW4pDEXiUN&#13;&#10;SexJ+uTQi1fr42jPv4T+4gsYKmQ/0geYrDyHqarzYlmbrfoY89UXpDQkaaAhnLwNkhK2u9NWu6Rh&#13;&#10;sMmV/BjJClEyNBGSqBSdruTr3wSni5guOy+Q1G96Hz2Gn6Mt9SdoS/9Qwq0e/OQ/4Ht/+/tit/va&#13;&#10;X6iepP/0R78rCXfv/tX/LEoSI8DPf/XfipLEniQqSZZb52C++ZEoSVWpNxAebcRcc55A0kx9tgyW&#13;&#10;bc64ioZUZbdji8NwSQoC/VUCSY7OMvx6dQFHgWEBoMBAmcxLIhyxL4lbe6tFZiFpSFqb78D6QicO&#13;&#10;fP14uTiC2HQj7B0WLLRkYa6JfUkZMjOJ9+/Ju41Oyy00Zl1BXerHai2YcQmt2dfQnXNT1mz9hfeQ&#13;&#10;8uE/Iu/GdwWsnG0muDssohqxCEZLAyUCSQFrQVxNUoBEVcndYRL1ar4pFZ8Tqx3VpPtfkuhvsdo9&#13;&#10;/poAkoak4fTvJClJccud5V0pGehqIbSoniQd2pC8Jdhwq1Wm0+CUDEHJdjva8ZKP62uTIWk898fo&#13;&#10;z/o++rNUBHi4Mx+feQalp2imzoSxmmwsdBRhdbodO/ZeRCea4e3kPKRUjBbfw1D+NQzmXMCw8TyG&#13;&#10;s85gyPARhrM/xIjpDIZMZzFgVsXzQ9lnMGw8ixHTOQybz2DQ+CGGzdw/h4Hsj9Cb/SH6jecS8DSc&#13;&#10;exUjedcwmn8To/m3BZKGc26L5Y6gNFbyENPlTyW2vDdbQVJ/5iWBpN7Mq+jMuI5u412MVWRivrlY&#13;&#10;aqo6BwMFKWqmkOEuhi206t0Vqx17e6zGFHRkM7nMgummRoEka2U12ssr4Bofx/byEo63VvFidxVH&#13;&#10;21Ec7sak9rZWsLu5jN2NCHbWV7C5Fsbaehg7+2vYe7WNg092cfDJtoARww60VW3/IILPXm3hU9qN&#13;&#10;grOYai1HVwEXxMpC1URos2SiI9+M7qI8WEsKVBXmoj3PjO7CAlEbRmoqMN5YjanmSky1VmCsvhj9&#13;&#10;lRb0V5owUGXEcJUJ3UVPYS16huGqDIxVZ4iljbJrS/Yl8afym4XG7OsJSJofqMGie1ggaW8//BuQ&#13;&#10;dPxiDa9erOL1URivtv0CSZ0laegtTYOzq1x6koZKHgokMbih4fnP0JZxVjyxYxUZGChLQ2v+A/TW&#13;&#10;ZiA8147Ptmx4HZ2Ed7hc5nO1G69isOABhgufYaQkQ2YrjUmaYq6Ab3+hspBpWGrIeiAhCByc2lWS&#13;&#10;hc5igxSHn7Inp6cgE1O1RQgPdeKVexarYz0YL8+CNeeRBHwwLl4lBKpBsgIOnD9lfIhe81P05j6H&#13;&#10;Nfc5unKfqXS8nFSVKJetlD1aIPn5YQJhhyEFzVnpaM57E5I+++woAUnTvc3Sm9NWkCGhDdKTlJeF&#13;&#10;3vJCgSQqSRqSOvMyBIb4vNL7lPlYwISQxNfRk5+NrnyjQFJXbblA0uFuROBjYbgF7QWpMieJShFt&#13;&#10;dW3Zd9BpZgqiSkbU4R/Jw3NZfA5RNLOeyc/JGVWjFQUCSYR2glFjBpWzx2jJeo4mkwHN+QUYaetE&#13;&#10;1B/AzvIyXGP90o/ERLz6zBuoTr8uVj3+vOMt1VhzTWNv2YkV9xim+xvQXZeLluI0tBanoDnvCVry&#13;&#10;H6O58BkaC56ixvIAlca7qDLeFftea0m6XD/aXYm58TaxiElz9IpD9R6tehBYdcMXdQtAuBdtcIWo&#13;&#10;tCjLmtrOy3EqL4QlBUgLcC/NwRGchiM4mdjSxsa4cBZtbG72XXCWC+OtA+MKiPyM11Ylx/y83yQc&#13;&#10;/ilRjxZ8E1jwTgog2f1KIaI6xNflCtlhS4Iib9gF15ITzkVHolz8OZbV1h5R5Vi2wxm2w73ihCfi&#13;&#10;gjfqRmDNh8XNIIJUzjZ8YjHkQoy2OjboD3ZWoK3SiOayDDQUPkdN7mNU5zxCXe4T1OU+QrX5PqpN&#13;&#10;96SYWFmX8xC1lnuoMt5GleEmKjNvoM50V+1n30Kl6TbKsm+jxHQP9RUGjPTXSo+T9IDEU8EISJIg&#13;&#10;GKKKNCkhFsmgpMsTnHjjvSQwydY7LqCkS7/HsojltRzq61OAxNIqHiFJlTpGWGI5vYNSkswnQ4FP&#13;&#10;oEcrCQJKp4uhDowxjy+2TxbQXFTHIc17cpuwcAJICpJ4ffJiXNQpUbEGEgEEWtnS0KRLWftURHty&#13;&#10;Jc7HgUlUtvhjyjUEoTggEYL0lj1YBCPe1oDEY1SKCEgagnSghIYkfft0UVli8WeV94DAFA9xYPGc&#13;&#10;BicNS6I2nQIl/k50r5rE8NMeF4ckBpGo+HwFT9q+qQY7jyRAl7+fZIuchiH+zk5sfW+HJNbJ50A9&#13;&#10;ZjKU68dJBiV9TJ9PVrKSIUptVe8TQYmhLUzDW2J/kljs3AJGK1GflLbcncBSAGtrAQEkFmHpNCTp&#13;&#10;Og1IPC+1ofobNSSxJynZbveLFwF8tj2LjoLLGCy7IErSZNkZgaTp6o8lAIGQRFVGQ1IyKJ2GpGS7&#13;&#10;nGyT+5CSAhu0gqS3b4ecE9sdASkZkpwNV6SSYYm3XY1XZase4xJmyj9WSpLlfViz3kN72k/Rmvae&#13;&#10;OGwISbTbvfM3/1KUJKbbMbjhq3/2B6IkMQL8p3//pzj3lX+D69/9Mh7+/F2kXfgpjNc/gunGhxLc&#13;&#10;UP7sKpbGGjHbnCcJ0Ryrw6GyhCQW7XbdltsYKklBeKQe1anKnveLyKxA0tJoLTy9xQJJWknilpDE&#13;&#10;CPDFkRrVj2TrktKQtDbbDEd3LmbYk9SYIWrSTEO6QFJ37i1x6jRlXxVIqk05L1uCE+GIkDRQdB/G&#13;&#10;S99C/s3vCVwRkLxduXEQKsBif3ECkpSSVBAvZbnzdllgbzEoSGp69CW0PlVK0m+DJCpJhCQGNyjb&#13;&#10;3HdPIIkWO9N3pCYYDZ79XUwav5co3p6x/FD6mbjVx6fNP8CU6fuyZfFccs3m/AhzuT9OnOe1ySXH&#13;&#10;cn6IUcv3MWT+IQaN76Mv+xyCHbl45eyDt7MEM405GKszY6G7DGtz3diyW8Uj6WixYLLiKUaKbmOs&#13;&#10;8BpGci9hwnIBk+ZzGMv+AOPGDzFq+QgjlrMYyjmLQcsZAaMxyzmMW85hxPyhDK8dzP45hk0fYMj0&#13;&#10;EQayP5AiWPUTsIznRYUaz7+B8fxbYtVjip1Sk26i33Ido4V3MVJ0X9Qlzkd6oycp8yq6Mq+hy3wP&#13;&#10;k9XZcLSXS83W52KwkIvZ+9KHNJpLqx6DGx7EF4e0s6VisLQQrp5u2Lu7MVBbh46SUkx3dcE3PorA&#13;&#10;zDh8U8NwjvXCNW6Fe0JtnWM9sA13Y26wE7bxPvjsE9hcW8Th4ToOjzdwcLSK/f0o9nbCeLEXwasD&#13;&#10;VQSkV5t+rLpGMd9ZjeGqXAGlrvws9JcXYLyhBnNdnViw9krN91gx39WD2Y4uLHT3wjM8iqXpGSzN&#13;&#10;TiM0NYLQzAiWZocRmu5HYLIHwclu+EfaMd9dAWdvDcJTbVgcbYC1+Gn8j+UyWrOvyLbJeAMdRY8x&#13;&#10;1GiCbagOYe8odjZ9ODhcwf5hFAcv1qQIeS9eruP1qxg+OV7G650AHCNN6CpNx2ClAd5e9q4VYKiU&#13;&#10;sHNJghsaU36O9sxz6M25KXMD+kpS0Jx7D9aaVCzOtuDTzQV8EptCYKxK5nN1mK5htOQJJsuZzsKI&#13;&#10;zFxM1eUJJBF8BwqZ6sYghdtoN95Fh+ke2jhs1XQfreYHieJAt8asezIHiJAxV1+CjYl+hAfaMFGR&#13;&#10;jd7cxwJIfTmPMJDzWKrP+Eipi+bHYs0cyE3BQEGaWPQY/S1VkImevExJnuvLz0R/XqakDhKS2jOf&#13;&#10;ozkzDU1mI0baW7ARXcbrV4f4xS+O8V9+9UJi7qesTQJJHQVqUCurs8iMgaoSjNbVCCT1lhSjs8CC&#13;&#10;jtxMdOWlS18SVSwGRLDYW8XQBs6P4tDZDqpO1WUIOafx4iCGTw9jsI20ig2SAQ89FpXUR+tdd85j&#13;&#10;9OY+RZ/lmfS0UUWSAcbZT9AZrwSMZT9HpzENYxXFmKwuQ2tWGlqN6WjI4AwlKmrPRdFszTGitbAI&#13;&#10;wx09iAYWsbW8AvfkMDrLjGjIvoMGw03Upl9DXfYDAcOBynzYrU1YsDZhuKkEzUXpAj9VGUoBbciI&#13;&#10;x5QbbkvkOJUogay06xIaUZ56HaXpt1BpvI/Gskz0dVRgcpwzdyZUtHfYpuAo7JLyLDnhXnTAHbTD&#13;&#10;G7DD7p0T6xrhRIGSUpXcyzY4l+ZhC87AFpxObO3sH/JPxxWgqTg0EX6oDqk+IwKRi4ufJDiS6wKz&#13;&#10;cIX4XKwFOBYX4FyyvQFALMeSA6448HBL+HEs2aQEkKIOeKIOOFdscK+5pDwxt5R31QN31CXbIFW0&#13;&#10;nSBCW1TSvJLax8U4B38OdFWgqTRTgLPccANlaVdRmnpFqjLjulRpymVUp19FZeplVKRcUpV6Uaoy&#13;&#10;RVX5s4+l5Jr0KyhJv4oSw200lGZgpLdGFCuqe4w15gJQz58iIPmXkgFJKUu6CEksXqv6tibjNS1B&#13;&#10;Fk7vpAATwcjBnpL4VhSoIGsUDvYeBUZk3xUag3uRit5Y4pw9Dk3JpZQ/ZfU7qTjsvqX0IlsBlgIj&#13;&#10;XVrV0udO1CoqTAQpLqTVNRqktG2NYQ46zlqX3E4CK1nA68S8OGjpStj44qWVKz6GHhQsEBZXf5Lh&#13;&#10;JxlyNNhQMeI5HtOKUPI1iYorZ/rnTMBnPMRCR4JzP1lR0jY9XqtLA4+oSouMrVehJxLJrysOTqd7&#13;&#10;kE4g6KQf6XQpRUeD0psAkww5yeCTDEK8Nvkzy880P7PJX5KcPM8JGOl9ntNDoxkQIdY7zkpiBPiS&#13;&#10;Pan3yIPwsg9LYS8Wwy4pBUpxIEqy2yX3HxGykvuQEmCUVAJIm4SngEDS5vYSdvaWsbu3hOODRfzy&#13;&#10;xSJ+sTMnkDRQ+rEMk6XFbqLirIASAelNJUklz52GJJlRxOCEOOwkLHNxOHLXXoGn7io89VdUWMOp&#13;&#10;0v1EGn70YyUrSPrc24pwxHI3XZOt6k26hKnScwJJQ7kfojf75wJJLak/R3P6WTz62T8kepIY3PDF&#13;&#10;P/4d/MMf/g/4xz/5XXzrz/8lvv2X/xN++G/+CGe+9De4/M4X8eBn38azsyoGXNvtSh5fQmSqVRLu&#13;&#10;HF3FmG0yozP3njh62BNMq10/vwguTcXyaAMas26JKPFJeEogiTOQ/ANlcLSZRRVi/LetORuutlx4&#13;&#10;uwtVst1cO7adVmw5egSSXi2NYmO+FS5rPmabsyQKfJ5x4E38kjgNPYV30Z5zC01Z1wWUqlLOoSbt&#13;&#10;Y3HvMBiCIDVQ/ADmq+/CeOVbGC5/JM9tbzPC3ZUDnzUfgb5CKcISIUmDElUkFiHJ0ZolNr/PtTz5&#13;&#10;CtqefU2sdhqS9JwkGSab8k4SJOneohNI0nCUDEmEGIIQt/o2twQbDUgahk4D0mloIiwlH9ePLQBm&#13;&#10;/j5GzN+TOUkjlo/Qk/kRIn0leOnohbuDMd8WjNQrSIrNK0jihF97i1HiBMdLbisViXBkPosJ00cY&#13;&#10;z/4AY8b3MWqiSvShgNKA+SMMGz/CqPksxrif/R4Gsn4iNWpR19Hup6+nyjRiOY/x3MuYKLyOiYKb&#13;&#10;GMu7iZEcZb0jLFE5IijJQFnzdXRnXkgoSSrhjkrSVfTkPMBErVHsXxqSRgo5jPUhhnKeYKLgOUby&#13;&#10;nmEwVy0UpbfHnI7J2kpEJicQnpjAZEsbukvLMVhbg4GaSlgritFVbJG4ZqaSsbjQ7Sw0iF2qgbHQ&#13;&#10;VQWY7W/H+qITh9thrK544HNNwmMbhWN6AI7xHiyMdMI22iHf9NsGGjHdVoGJpiJMNhSLNWygohDT&#13;&#10;7U1wDw1iZd6GmMuLmNOPFZsHS9NO+Mfm4R6dRWBqAUsLLizZbAjOzSK0MIU1vxOHsSBeri/hKOLG&#13;&#10;tn9OIGzDPYrjlTlse0YwXJeNZhP/UC5LNWRfEkjqLH6C4SYz5ofrsOwfl5k+7D2SHiRaBE9B0qcv&#13;&#10;lkVJsg83CiQN15ngH6yTAI7+0odoy76I5vQPEpBktdwQSOoteRZXktLegKTgeLXMV2JM5UD+fQwV&#13;&#10;PMZocSqGiggjqegreI6+vCfi7aUdr5WJfAYVVMEeGxatZLSUsTgPqMVwS+YEtWU9ENseQWm6plBU&#13;&#10;xQ7243CosFHNRmKvmoYkfi4G2L+W8xz9+akYKMwUy19vkbI29hWaYM3PxlChEYMFWehnf1RWCjoy&#13;&#10;nqHFkI6WHDPGOlrFpsnEvc8+fYH/+uuX+OXxFmb6WqRXip8bbblrLzCiv7IYY/W1oiYxuEF6kvIM&#13;&#10;As4cYMs+JA1JEkFOOMs3w1qQg66iPPTUVmDJPYtPjtbegCRrQarYCwlKEuIgkPQc1pxnMgOKgRAa&#13;&#10;jlgyoNbwJK4kpaDTkiGQNFVXgVZjpihlDQYVnsEBum0mA1otZrQWFmOkow+x4DJ2IlH4ZsbQVW4S&#13;&#10;SOJ/AhqSmgl8eenoLs6Wn70h9zlqsu+LLU/gKP269Iu1ZN6QePL6jGuoz7iO2rSrqEu5IgNxa1Ku&#13;&#10;oTLlOsrSrqPceA+VBSlobymWJntCEm1ntJ8RkKjIEIZYBCSWK0A1iYDkkOPOoE1UHQKMPTSLhYAG&#13;&#10;JFVyLqD6gUQF8k0LANm9U2KhUwrTrCzmfaE5UY5U8MIUHAF1f3tIlUCSVocIbytueCIeeKNe+GIe&#13;&#10;Kf+qN1HeVRf86x4Et7wIbHjh3fDAu+WV8m36BYpYnnWvVGDbj8W9EHybHvhW7XAvTWFmvhsDfVVo&#13;&#10;r89BQ+FTVGffQHXGFVSlX5ZtTfoVNGTdQHP2LdSmXZGqTrmA6mfnpWqef4ya5+dQ/eysVO0z7p9H&#13;&#10;5bPzCpYyrosSZW3Ih22iC4veKSyFmGhnlxRDbbcLhBmrzi0XmAqIkosLTrHjaeWJi0ipWXgCM/L+&#13;&#10;CjBxKHBoQkqreizCEEHIG55MlGeJ1yhQ0qUtfqdBKbk/SvVNvQlxiUVxUsDAbysqHFQ/NEwpKFIL&#13;&#10;8GRI0opLMiQRZDQgSXpewlYYVzLiVrVkleN0aSVEFulelQAnj0XoioOOLg0uWuXRvUP6nFZ8ku1z&#13;&#10;b9w/6WdhEXLk/YkPz02+/rTt7jQkaVCSnp84THNLBYkKJG/rIc3J88X0/mmrW/L5E1VJ/Y6SIUZD&#13;&#10;FPeT7XHJwKSve+tnIukzrHuR3vZ6+Ng6KU9UVs5h4kylEGcr2QWGgosO2Q8EnQiGXAgtsU9JgZKE&#13;&#10;OjAePGk+kgajZFD6bbAklrtN9iVRZVKR4Fs7YVGSGNRESPrVyyX8am8BnYVX0M+Qg5JzCUhiMSVO&#13;&#10;QxLtawqQ3rTJiZJUfwn2hpPhron+oSRIkqq7/FZISoYggZzGK/J4PO6uPzn+2+AouXhc2/AIScN5&#13;&#10;7wkk9RnfQ2fGz0VJYp/28w//ET/6+3+Fd/729/HVP/8Xym73x7+Dr/zZ7wkg0W6nIenKt/9TApI4&#13;&#10;UJaQRCWp9MllxGbaJeHO2V0iSdHtljuoY/y34ZoKpzJex0DRM/gHqtBd8ARjdUZ8ujKFzyKT2HF0&#13;&#10;Y3miGq6OnN+AJL+1GIsjdYjOtAogbdq7sefpFSVpc6ENrh6mUBsx15IlahJroi4N/aWP0ZFzFw2Z&#13;&#10;V9FsvCYtFrTeaUhiMER/0X1Yrn0HpqvvCCQ52k1wdVrg5XykgWKpYH8RQn0qvEFDEkMbWJ5Os0AS&#13;&#10;48c/1/z4yxBQeqxASfqRnn1TepJ6n7+DwRT2Iym7HSEp2W7HniStJE1bvvcGJJ1WlJKhKRmW3gZJ&#13;&#10;WinSkKRLn9ePJ5a9nO9imIl6uR+hK/MDbIxV45VnAM7OEkw05GCw1oyZjlKEp9uxZutGaJgpcdmY&#13;&#10;rHyIidJbGMm/LEBDSJo0n8Gk6SNMmD/EmADPRxIIQTVJAMlCmPpIzo2a38OI+T0Mmt6Tpjl6QllU&#13;&#10;tKgoDRrPYMR8AZP51zAZV5NGcq5jNPcGhswMabiIQct1mZUkoJSsJBkuoT/rOroN12HNvY9xWgZb&#13;&#10;ijDfXIipGjOG8lPUHJzcp4niYlgGcjIUIZfUXYfNuVmsz83D1tmDoepqTNQ3oL+8GO2WbNUjlP0E&#13;&#10;TbQNZTFR7qH0pEgvkfEZuoqMGGmsgH2wA/65IcyP9sA23oPA/LAM1xxqLEdPVR46K83oqjSJHam7&#13;&#10;JBNDlWaMVOdhqCIfg9WlmOpogWN4GIvzTqy4FrHiWsKiLQDPuBPz/VOYG5zG/MgM5oanJX3PNT2D&#13;&#10;RacdW+FFvNpexSfbqzheW8T2ogvr/lmseSZwHHFgyzuJ4XozWsy3EpBUn3VR2e0ISS0WgaSVwAT2&#13;&#10;doM4ehnD0at1HL/eFEg6fLmGF6/X8MnLGD47XsbLLR/mB+rQWZ6B8aZcLI42xSHpsdj5mtLeP7Hb&#13;&#10;WW5Imkt/yXNRrfrrM7A014pPNubFbkdIGih7JEoSh60xvIH9QpIul6lUIyqEBCRGmremXUBH5mVJ&#13;&#10;72OMJctquYku4zVJ0mPEJgFKeo8y7wgAjJSaMVpmESUlGZJotRM1yfxEin1qMrCXg3tzUkVJ6i3M&#13;&#10;UCpSQaYoOASl4SITBqj8mdPQY3iO9nQCRgbaciwYpZK0vIRXx3v49NUh/vMvjkRJmuxpVFHY+Rky&#13;&#10;Y4hhCM05mWK3G2+ow0RjPYarKmGlhS4/C92FmbDmZ8ZnPD0VC5w1JwN9eQb05ZkEkjoLc9FfV4Ul&#13;&#10;14wk6H16FJFodtrtBgrT0W0mJKm+KokON3NArSodY677kaSy40BmeC5zmEYrizHdWCV/Aw2ZqajN&#13;&#10;TEEj+6+MHKJrQLPFgpbCUox0DSIaimJvdQOBhRl0l+eggSEZ2bdRl3EdDaZHMhuKw305TLfR8gxt&#13;&#10;haloL3iOzoKn6LI8QGcWo9jvoM9yT3oLpeHVfE+CSBolzOOmWAabDHdQnXYTlVn3UFOQir7OSrjc&#13;&#10;YzIcNhj1SG+OM+yEPeiAw2+H3WeD22eX8i16pLwhNzyhE1Cys0LzWAjOSdmCc3JbQ42GKipCKihB&#13;&#10;hSX4llT6HFUjblVRnXKoPiGtaC0rIKI17jQM+dYIRB64Ik6BIgKRgiK3lH/bjcC2D37C0q4fwb0A&#13;&#10;QrvBRBGOfJte+LZVuTcc8K4twB+dkeCCibEGdDfnoa0sBfXZN1CTehG1aZfkP82mzKtoN91Cl/kO&#13;&#10;2rJuoOHZBZkMz2pMOSdV/+yMDB9k1T/h9ixqnp5H1fOLAsItRc8x0FgI+2Q3IqF5RJadkrS1GLYn&#13;&#10;IEksiuFpWUjStsYeHxb7jvgNPMFokYlfEbts2WOmKxi2JYYCByM2BGN2CdlgMZWQ5YtMw7syBR+j&#13;&#10;11empQhKGpK4VfDE49O/AVDuRVWBMC2BJwtzNeOK++xBUz0w2vLFnpjTpc/rXhltIdOWvGRrnqgu&#13;&#10;SZXcw5OsSAmE6H6oOGQkw4lSc34TkhRIvdkrlQxp+rVoONHwl6yWJc8dkqhtQiDtbzqkIal4H/26&#13;&#10;eU6XDm84Hehw+v46sEHsdPHBzizCNUv2k4a5vi08QSs1eo7RCZSo6/XcMA0xGmQ0HJ3MLztRmpKv&#13;&#10;IbhT6eSWqqcGpQTkh2ekTh5Pvz4FRsmQJENr+UXCIsshQEQ48gccUhqS9DmqTTJQdokpeFSenJKO&#13;&#10;p0pBUTI0ne5PEtvdRrwvKQmS2JO0sxsWu92vX4UFkrqLrwkkjZd9nLDbnVaSCEkMUSAknQ5KEKAh&#13;&#10;2Pz/AUkafpKLj5FcWh3SdRqIkiv5vIak2YoLGMl/P6EkdaT/DG3p74vdLv3cV/GDv/sDfOOvPy/p&#13;&#10;dl/8k/8BX/yj/xFf+tefxzt/8a8SkPTBF/8KV9/9Iu7++Ot4euYHYrdLv/Iz3Hv/m8h/+DEWJ5pE&#13;&#10;HXJaS7HQnifBWPy3luM3mGzXYVbOmtBwLYYqMjBYmYFPItP41epMApI8XXkCKbbmLBEp6OZydeTJ&#13;&#10;fQhJWkna8fTjeGkEm/Z2gSQm3AkoNRowU5+BsRoFSZ359+UL8eq0j9GYfRX1mZdEXeKX0yNVzzBc&#13;&#10;9hhFd38Mw8WvY6DkvkASVSSPNR/BwRJV/UViudO2O24JTSxa7tiXZGvOxOeaHvwjmh+qfiRa7mRG&#13;&#10;0rNvouvx19GX8m0MpBGQvps0J+nNGHANSTPsTaLtzvg9gRkNRcnQwy1td9znYyWrShqCktWl5GPa&#13;&#10;fsfS0MSepcHsdzFk+ZF4MvnhiAyW4cDRg+nmXAzVmTDclIOp7hIszrRjzdGNxbFq2DvMmKp9hKnK&#13;&#10;u5gsuYHxvItxlUipSYSgcctHGMuh5U6BEs9TTaK9jurRmOV9gSQCEjPqBy0qYYSQxF4l2u6Gcy5i&#13;&#10;JOeqwBGT8oZzr0t/kljuLNcxUfhAUu4ISd1ZV9BjUHOSejIuSMJdl+EK+nMfSADFXFMBZhvzMVlt&#13;&#10;EkgSJSmXSsETpRRwoZj1GG2cSWQ2YKy6AsGhYfj6hzBSU4++0jJM1ddhqKwI7cYMtGbym/bn6DQ8&#13;&#10;kH4WGU7LPhb2d3CWjSUVbZZUdBYb0V2Zj766EkTsE/hsM4zQ9CD6awrRV5knqWbdZRwomoqughT0&#13;&#10;l2aiuzAdvcWMWs7HeGs9FgYGEJiZh3/WCfekA/YRG+b7ZzDdM4bx7mGMdw9isLUHQ+3dcE5MIeb3&#13;&#10;Yns5hMPYEl5uLIuaREja8M4hYhvG0Yodu4EpmU/UlnMHLSZ+o3AFDQZC0lWBpJFmBUlh3xh2dwJq&#13;&#10;HtKrjd+EpNer+OzlCo63PdLD1FWRiem2QixNNmOhs1Bsc4QkBjYwvIFzmZjFP1VrwADjMEseYag+&#13;&#10;UyDp9dosXjI6eaQK1hLORbokA24JSe0y6PSWVHvWHbHYUUEiIDWnnkOH4ZIAU3/ObVhNN2Tbl3tb&#13;&#10;novARFBqTLsqoMXodEISS0MS091YtGHys0EliT06BCTa0cRul5+B/oIMWAvSlYpUbMRAsQUjJbkY&#13;&#10;L8vFKGGJwGJKRWfmc3SblbIy2tIkkPSL1y/w61+8wn/55TE+2YthvKsencVZ6CrKgrUoG93FTI7L&#13;&#10;xWh9JWY6WjHX3orhmop4T5JBgjmoJLH/iXHwXSb2QRGSsmHNyZY+uo6CHAw0VGKRdrudFXx2GIFr&#13;&#10;tB09RRkYLMqQ8AlCEuctsbeKxcG47LWiwkZY6jQ9FRVJPt8mnaz4HN052RitLMVMYy268iyoM6Sh&#13;&#10;PiMFTVnp6LBkoyPHgrbcQrSXVGG8ZxSrS6vYX9tE0DaLrgoz6rIVJNFyx5h49o9xRhS3hCVGi/eV&#13;&#10;0oaZhv7CZ+jPfYTB3McYLXyOkaLn6C94gp5cKpO3RS1kAAUT+QjNzcZ7aLA8RmNJBsYGVKx4dDMo&#13;&#10;QQ3+qA++mA/eqB9eKrrLbviWXPAuOqUIPLIfdsVBRvX86L4f2t3EFke7W9iuin1CvB1agG/ZLiAk&#13;&#10;iXJUiHzTklRH9YjQxICIUMSTADapqFd6hghFwXW/lH/dh8CGX+xxLIKOn5Hk2z4Ed70CR/5tJ4KM&#13;&#10;Qt/3YnHfj9CeD+GDRSzthxDaDWBxj6AUEIDybjoVIG06Edh0YJlR6us2BHxDmOyrRHd1JppNN1Gf&#13;&#10;dkE86Q2pF1BHIEpVk+AJRmwsZjU8PaeA6PGHqHvyAeqffojGZ2fR+CR+Lq4oUZGqNd5BR4URs4Mt&#13;&#10;WA3bEY0ndRFqCD9Uf2y+ESx4h2U76+rDpM0qNUPLFtUDppitOxBec71RjDjnjCuJe+esq1UHlpiA&#13;&#10;uOWWny+84ZQ5WqoIybOSSri4Oi9bBm0QmLhVx+PzsNa5VQmGPBeI8JppLEZmEI5x8O+8BAWclBrO&#13;&#10;q4fbMjxABwgwYU0nsekiMJ3undEwooFAoCCp3gCQeGkLWkLNiMOFDjjQj6vPv9lLM/gGAJ1WbZLV&#13;&#10;G/18uhdIv3YdXc2ENia1SZIgzyf1CyUra9oupwe+6p8neeisPEf8cTRQ6n39vIQiDnZWw53Vvh7G&#13;&#10;zLlEybHbGoKS5xm9kTAXj+lWsd4nc440WJ1AlQIX6eOLg5AKIEmCrjj083PNrYZnDUoC0kvKTqeh&#13;&#10;S6tGAkXheXkM1a9Hm52K/aZSxNCGxSWPlFjtljwCSlplEgCKuOIKEuO+NSAp9Yh9TTrZ7nTC3Wkl&#13;&#10;KTEfaW9ZIIl2O0LSr16FBJKspTfQV/SxQNJE6UcS2KD7kbhlTxIhiaWsd7x9IdE/dBqSxD4n/UQE&#13;&#10;orjVLm63k2q4KnUadJxNb5a75bqUp1ltCULJ5/mc3PK8t+WGlFwjfUmXMV91Kd6T9HN0GX6S1JN0&#13;&#10;Fpkffx0//Hf/Et/+wu/hq3/+u/jHP/0dgaSv/Mnn8c2/UAl3P/63fyqQdPP7XxZISjn7A+lHYgT4&#13;&#10;/Q++hbyHZ7E02QpnTxm8A5WwdxbBWvxYrG6tplsSltBbcF/G7KxMNGG42iCQ9Gp5Ep9GZ7DrtiI8&#13;&#10;VgNHZ47Y3WiZW2jOhqPVJD1J7Fmi3W7P049ddx/2fIN4HZnAjqsH3oFSTDdly7wk9jBx3tJIFdeY&#13;&#10;j+U1dBU8QG3GRXETVXBekuk6hiqeCChxW3Dvx0g59xX0FN5RkNSTB19fIZZGyqUWh8sSqhIBidY7&#13;&#10;ApKy4OUn1KTPtT/6Klruf0kUJO4LID39BnqefxMDGd9Bf/q7GMp8F4MZTLZjgh0DF1QMuIBS9rcw&#13;&#10;aVKwRDWJsMTiPqFplsBEdYnwZP6B3GZNZf8A08YfYtr0/cRxbnn79LW65ghK8Zo1/xgzlh9j2PR9&#13;&#10;9Bt/gD7z++jPu4Ll4Qps27tg7yvHSGsORjvyMDdQjuBMC6KOLoSmajHfacJYPfPa72Oy/BbGCy9j&#13;&#10;PO9jTOR+jLGcM1LjudwSlM6o/iQT+5LUPlUrAaicD6VfaSDnjEASYYmqE3uSBkznVWhDEWO/VR/S&#13;&#10;WNE9TJSoSPABy12MFjzCVOlzGTTbyfk+HIZFG162UpX6jdcxmHMP87UmOFqLMVdfgIlKs/Qk8dvp&#13;&#10;/pz70ocymJeKActzmTfEOO12owFDZRVw9w7C2Tssw2SHq6ox21AHa55Jrum3ZKAzM640SOP7ffSa&#13;&#10;uMBWvS0CSjnP0Wx8htYcAwbryrHmmMGvt1YQXRjFYE0+rGVGmYnUR/tWcSp6Cp+iM+8R2nIfoDP/&#13;&#10;uQQQjDaVw9bXCffIEDwjY7D1jWCmcxDOvil4h2fgGx2HrbcPYy1tUs6hISzNTiLqmMbekh0vIh4c&#13;&#10;h11Yd05iZWYQixM92PGOY5secWsZZprNAjJtRn6bcEE8qj0ljzHdUQDnaCNWl2ZxuBfGi1ebAkhH&#13;&#10;n2zhkNtPN3H8SQyvf7mGV5+wtyqAhcFadFdmyOOuzLTC1Vsif3CN6efRlnYOzU8/QGvqeZnqPFSe&#13;&#10;gsHadPRXP8dcTx5W5lrwKjKFT1dnEZ5qxmAFB8VelCx/xpYzMrOLYQNZt6VkGGr2dTSnnUdrxgW0&#13;&#10;8ZsQgjGz/nPuoC/3rqTosTg4jaktMhvIcFt+N/bGcgS66jBemi6Px54kwm6/5Yn8PlmEZ/YkEXwF&#13;&#10;gs20+DH5MDUBSYMlORguzsF4sQVjBSYM5WZKeIMAhiUDLZZsjDQ3CiR99uolPv3kGL/+7BCf7UVk&#13;&#10;JhatZj2FWWi3pIpa1FOcg5HGKriHezHX04r+mlKxdnbnZYmtjr1PXeYUUXcI4j2WdPTmZor62VNo&#13;&#10;RFuRBQNN1VhxzUoM+n893oB3rBO9JQaxKtJqZ817ip58RoGmoCf3idjuaMOTUIo4JBGOOvlzmNLR&#13;&#10;ZkgV62CXxYjJmir5O+jOzUWjIRPNhgy0GA1ozaZ1MweN5iI0FVZjvHcMayvr2F1fx6JrDr11+Wiw&#13;&#10;PBRIasq6heas+2Jb7C81o7tAWQmtxZnoLU6HlXbKgucYKHimbJX8m8p7gr6CpxI4QesdtwRmKorc&#13;&#10;NmbeRj0H/JZmYXa0E7GIB6sbi1jZXMLyVhjB9aCAUlBiwf0SDc5QB0aA++PR34FVF4JrnkQx8EGX&#13;&#10;b9Ul5Y054WGtOuBbdSK45pYZS0zJC6zYZd7R6GQ3rANNGJ+2wuYak+OMJOdz+mOEJIdAESGJFdoI&#13;&#10;YXE7hNBWvH9oLyjQE9j1IrTnkQruOrG470Z4343lAw9iLwJYOfRied+H8J4XkcOA7C/tehDacsK7&#13;&#10;Oo/AOuHIhaVdH6KHAWwcBbC158VqdBbe2Q4MNhjRYrwtKUtUgqgaNXHA4dOPUffkvGxb0q5ITCyB&#13;&#10;iQMHWaIoEZCenUfD04/R+OyCTI5namar5TY6Sp6ihw6EgUYsemcQ4mynIOFoBu6lGTiC41jwjWCO&#13;&#10;/wYFR7DgH8SMuw8T9m5MMo7bPyRKUHjTjuiOV4bl6qG50V03IjsuRLacAkXJFd60YXHTjsUtW7zm&#13;&#10;sbxlRyCmEgg554ogRGBihHtk3Y7lDbt6rA0FSsmwxOtim04BJAIREwx5jNfw+uiGQ8VPy4DhBSkN&#13;&#10;SnpLQNIqk8RThydlVhO3nNt0WoHibCFdnCfE0sNZua/hInkOEev0Yj85BIMWNR2QofYJHVTFlFVN&#13;&#10;g4gGFK3e8DGTf45kGNSvR34mqmunFDT9czKGnVvOqWIlXm/89fM94GvhdZwnxtfE0kOcBYSiC1Lc&#13;&#10;10NaOdw1ytlmq3asrDmwHHMKOHOAcsLSuaRgSqAqDq2cq6Zmq6m5R1qZotqjlSkFUbYEuFC5pILJ&#13;&#10;v2Pu8/FlUHNEKaPSY0eASkpv1AAkSZsCQjY571/kfamOqpluHBDNx+XziPItz+VAKMwkSpYHi8te&#13;&#10;hJcDCVBicZhsNMpQB7fMiGOtxBQsKWA6if7WpeCIkKRKBzmwNghJWwFJtdveCWB/L4SjgyA+O/YL&#13;&#10;JPVX3BZIYrodLWocIqsgiYNZL2GhVtV8HJROp9ElAhTiChChKfkcVSOWttdxn5D0TypEzddUtd6A&#13;&#10;p+UmnASg5htwtap9R/N12AlLhChe03pDQIr3cTaqmq+5jPGSc+g1/xRdhh+jKeUHaHj+YzSnf4Ts&#13;&#10;S9/CT/7+f8K3/urzEtxAq92X/uh38NV//S/wjT//Pbz7hf8FP/g3f4L3/uGvceVbcSXpQybc/RSZ&#13;&#10;l3+i7HYplxEab8Z8Vyk8g9WY7yhATwlnSTJx+Iast3qLH2KoMlUUoclGCwZrDPgsNofPYrOiEHFY&#13;&#10;LGciObtyRRVinxF7lFzdCpJis22iIG27+3AQHMTL5TGsL7TL+sveWQBHVz5cXUVwdnK+aS5GqtNF&#13;&#10;zSIotebeQl32RVRnnkdzzjV05t/FcFUKxusykHfvR3hy5h/RkX8Lru48ePoK4e7NR2ikDEtjFQlQ&#13;&#10;Wh6rxMpoRQKYlnl8sASe7lyBqwQk6cCGnuffElAiJBGQ+tPfwUDGt9Gf9g0MG74dT7DTM5FosXtH&#13;&#10;ikB0GpR4m8AzTtWINjvT99+ApBnTj94KScnHfhskzVt+IqA0YfkRRvN+hsFc2qAuYmu2STV+uXoR&#13;&#10;cXRjxdmF9dAgjmJTeL0xg0/XJrEf7EFwpBBT9Q8xXsLkuYsYy72AsdzzGCUUCSgpEDoNSUpZUtew&#13;&#10;hnPPSRGQ9DGm4THdTiCp8C6G8m5JcR7TVNkjjBbex3DeA0wUP8dsRZrAEtWDHtM19GRfRm/2RfQa&#13;&#10;LqDPeAUj+Q+xUGOCvakYs3WFmKjMkd6WgdwHGMp/hKGCZ6oh3/QUVhMtd6kyI2mmuQ2r8y4sz9gw&#13;&#10;0dyGkeoa2FqaRDXoMqbIQrjX+Az95hRRHfqMD9BvfiDgZTWraGWJajYxnS4dw9Vl2HbN47/txBCb&#13;&#10;H0JfpUXZ68qyMFaRhZGyNPQVPhKvaJv5tsASU+JG6wsx1VqFmbY6TDXXY6y+HqO1DZhtaYejywpn&#13;&#10;TwdmWhtV/0p1GcaaazDVXoOJtnLM9VTD3luN2fZyTNQXYbyuUEIh5lpL5JsN/sHOteZgpJJ9LXfF&#13;&#10;G9tiug5r6ROBJNdYEyL+Sexuh1Qa32um9G1i79U6Dj/ZwPFnG3j1i1WBpE+PF2EfrkdfbTYcveWI&#13;&#10;zLbB068gqcXw8W9AEv8IJ1uNGG81wDFQiMh8K15Hp/HLjQXE5jswVp+B9rybaLNcF4DrNjHOXfUn&#13;&#10;jRQ9xUDeQ7HTcb4TIYlDcglJtOD1Wu6JzY6pMQSkTrOKtuRtJtlxTpavow7hvmZMVRjkPgSkXstD&#13;&#10;pSpanoiK1GehivREAEICDtgPVZQpRUiyFmahv9iC/iIzhvOzRUUazGG8/HN0m1LQYclAWy4HyjZh&#13;&#10;fSmMT1++wKefvMCvPj3Ap7srmGivRGeRsu0xwl0sdUUWDDdUwjXUg1lrK/qqi0SNZNKhhiQqSYwe&#13;&#10;Z2gD7XY83p2bIRbP9mIzBpqrEHEv4JO9Vfy3lzvwjfcIJBE+BIjyHgsgiYKU91TeE/587E9KQJIx&#13;&#10;JQ5JmRLS0JZtQHcOFeRazDY0oCevAM0GgxQBqS2bs62K0JZfidbSBoGklVAEO2trAknWhgJJR2sy&#13;&#10;ndhTh0uyMVSeI5AoyX25Klyiw/IIXZZH8lrZO8VeMkkxND8UQGKvEnvMZAZY2jVRCNnDxF4mRqqz&#13;&#10;F2aNkLQeQnQzjJXtZYQ3lyTpjSlvBCDCUWjdg8VNN4KEiTUHQhuMzPZiadMnW55X8eFeSYgLbnik&#13;&#10;CB6s4JZb7rO0ToXDLUoH+5FGJjrQ1lWNlo5KzCwMSm9UiDHcMSdC7BVa98BPuKJitBGQ17W0sygh&#13;&#10;C8EdP5YOAlg+CmHx0IfQgRtLBx4sHriwfODGyqEHkQMPVo/9iB56EdnzYGXfh9iRH+FdF4JxUFja&#13;&#10;ciGy58PmyxVsvl7Gxqswtl8uYvcwgM31eQRsnRLOwt6jxrTLMtiwOfWyQBFBSQYdcpt2WSCK6hJn&#13;&#10;aagvIy6LvbXTcA2dmbdkcLUoT/xbtNxEe/FjdFdlYXKgAT7HOILss4hb4zigN7Bmg391Ab7YLLyx&#13;&#10;aXiiU3CtTMARHoNjaRyeyDSC6wsIbzuxvOPCyq4b0X0vYgc+xPbciO66ENlxyja2p8CJ+3J8343o&#13;&#10;gUe2kX2nXEd4IiCtbDqkNOAQgHg7GZKStzzOawSm9GysDXvicXhubdulBgvLY9plqCmv1VsCA0FF&#13;&#10;qSEzWFyhXW8aS5EZKa06nS6BkDgo8XZYq1JJ51nLVLLi55SqtSCLfG0N1IB0YhVU6hiLMJKseOnn&#13;&#10;1sCVfDsZ5vTz6/sSHrUdUV97Ggb5c0slg6AA1hSWorNia9TWRm7lvVqekXlICsxsWInZEY05sBKx&#13;&#10;ISxz0TgvyS4VWXUIKBCeOG9IFCBCSxyCTiCPoKWUJx5npL9E+Z+CJD4OQUkBjROhiBpQLUCzoiyg&#13;&#10;hCSWBrNke6geEqtCGNTjaNgiGOniY8rjLjtUEcQiBCgnllYUIClIigc3UFVa5qBYNQdJgCjm/Cch&#13;&#10;Se9rSIoy6GGNiXe02Z1A0ta2Hzu7QVV7fuzv+vDJkQ+/3F/AUO1DDJVdxVjpBUmEkxJQuiCQJHD0&#13;&#10;Bii9HZIIR1rh0T1Fb+sd0oAkCtEpUBIFicdargsAqbqRKIGktptwtPL2dYEod9tNBVMalJquxyHp&#13;&#10;KsaKz8Jq+gnaDT9CU+r3UJ/yQ4Ekhhb8+N/9K3zzL38X3/yL35fABkISlaRv/PkfCCR972/+GD//&#13;&#10;jwqS7v2YMeDvwnD5JwJKTz56F/mPzsE7VAdHbyUCo41w91ZgpJYOk9uoN1yV9VY317M16Vgcq8dC&#13;&#10;dwn6KtNxGBzFL9cWRB2KTDfBbS0RKFI9Rkodop3OP1QpcLXrHRBI2vP3CyRtO7vhG6wQe998Wy7m&#13;&#10;W3KkH2q2xYLRmgyx27Xl3EKj6RqaLFdRb7yE2qwLaM+/g8Gq55hsykLZ8zN4evZLaM25DlunBc6e&#13;&#10;PDjYczRQhMXR8gQoBQaKxYZHlYmAFBmrxNJQqQQ8sJfqc4QjglJiPhL7kZIhKe1boiJpSKKSpMMb&#13;&#10;GP+tVSMBoiRI0vY6Ak0y9GjISYah5Pptx38DmMxqO5z1XQyZfoQ+4wfoMp7Hr8Ij+H9/toz/85cx&#13;&#10;/O+/XsX//bMw/h+/iuD/+csI/vdfreD/858j+D8+8eE42AlfT5ZA0ljBJbHcUU0ayz0roDOee1ZV&#13;&#10;znkp6Udi5Z6X4rXjeecS27E8pT7xPrTmjZouSi/STMlDTFBBKrqDqfIHmC1/KANqR3LvYqLgMSZK&#13;&#10;HmMo7y56zTfRbbwKq/GKqEkcLjtguoFe4y2MlaTKfKTx6lyMVlowVJIusdLjJc9FSWC89Ah7NnJT&#13;&#10;0GNORU+uEfNtrdhyebDp9mKuu0ca6R0dLZioLkaPOU2UAipPPVlP0J11XyLF+y0PMZj3UBbzVCa4&#13;&#10;sGMSWas5BcM1Rdh1z+C/765gbWEIfRVG6b0YLH6O8YoUKUYvUvlgLw5VD4loLkiVkICBUpMsyrty&#13;&#10;DVI9jIouMIoFi7Y+RoXXZz9BS66KTa433UZz3h205t5Bo+mWJL515j2T+Uld+c8lWW6sNkuiwHuL&#13;&#10;HqPDfFs8si3Gm+gte4757jJ4pztFSdrbWZTQBokv/3RLQIlK0otP1vHq0w2x3P3iaAWO4RYMNxbA&#13;&#10;2V+NNUcPAmM1GKh4JMENrWkfoeUZLZ1n0Jt/E9PNmZhuN2Kmy4T5/nwszjbhRXQCv95awKarG7Pt&#13;&#10;RvSXP0RfyX30Fd2VwcJjpU8xXZWGudpMTJQ/RV8urXdUkS7K4o3KUo/pjkASy0oostxEt+k6usy3&#13;&#10;pKelN++RKInzdUVYaCgUGxdVKVrtCEkyP8vChLcHsuVtpsHRokalhf1IVED6irNFSeotNInKI7Y3&#13;&#10;MwNB0sTOR7WH4MOY9tGWFqwtLuOTF1SSXuFXnym73VRntdgtJfKd6XX5WegsMGGwrhS2vg5MdTWh&#13;&#10;t6oQHUXZ6IhDUn+BQcIaZNhwNsGGfUoG9BZkwVpqQVdZLgZbqhH1OfCr4y3899d7CE71ob8sG72F&#13;&#10;KQJFVGT4uSIo9eY/U6Ck48213c6UKtVhykRbdjrajVnozrVgsqYGM/X16M7PEzhqSs9Ae7YRHaY8&#13;&#10;dOSWoD2/Bh1lLZiwTiESWMX26ibCbid6G0pRn/MMTRx2nM25Us8wWGLCOMMzyiyS3NfOXiszB+Q+&#13;&#10;FCDi559FOx1tdWKty7ojaiAH4bIISc0ZCpoYMd5VboR7sgs7MS+2N0MyAyS2tYSVHVYIy9vBBPgs&#13;&#10;bwewtKWUl+CmA4vbLizv+qWWtr1Y3PJgZS+kjm0HsLzjQ5jHt11Y2nFLLe94BEYi2z5RPcIbbklZ&#13;&#10;m5jvRddAPXqGGjG+0AsnexJiNoQ2vQjRPrflRXiXjx2vvUWsHCxieT+E8GEQK8eLWDkOYvnIJ6pR&#13;&#10;5MiL2JFPFv5L2wtY3rVjZc+FxfUFBGKzorqENmwCGKLCbDixcRjC1qtlqbWjENYOvFjfdmA1Og3f&#13;&#10;fDuGmozybSaVWlpX2zKvvFH80iHxZYP5llhW+cUEe/8ISe0ZV9CecU3ssLTF1qedR0PWFTTk3EFH&#13;&#10;eYbMXloOzKo5LltBrO0GsX4QFLAh+BCAlned8nNwG95xSPE2oYi1uu/F+qEfm8dUwvxYP/RJcV9V&#13;&#10;QM6vHfik9D7vp4AqXtsuRLc9WNv2Jmpj1481Kmu7HsR21DVr226sbrmkNna9WN/hfdyyTb6tj7F4&#13;&#10;P17PrVanCGHc8joCFW8TunieShVVEsLFmxa+kxLbHs8TYKJxBYeDjKnsxJSaw4qu2rDCfQ5YjR87&#13;&#10;rf7ofbkdVUVAI7wkX6Pv98b18duni9cSYAiD3GqYSb4v601AS7Yh0u6mzvPn0soRHyfxPCuziK3Z&#13;&#10;sbpux2rMhlh0AbGVeUSX5xBZnpFaW1XHo5F5xKJ2RKJ2LK8sCEBp4CEUUXGiEqWVJbG4hefF1slB&#13;&#10;0drKp214GpKSgYZF9Uf1xi2oXrkooelEbdLn9W2lPCl1iOBzujQUyZcoAkeqwrTMcagsY78j7C16&#13;&#10;s6gkycBYKknxAbTJdrtke50qBUa6FCAF1IykzQDWNn3Y3PFjey+Inf2A1F4ckn51YMNY41MMl1/D&#13;&#10;RPklAaOpcg6SPf9WSGKdjuyW0IZ4aQtcsh1Oq0IJGx2hqPlaQgFKVoEczQqQCD4afghFLFf7rVPF&#13;&#10;Y+o6lrftpjxWMiSNFp2B1fiz34Ak87Vv40d/9y/xjb/4HXzrL/9AepG+9Ie/iy//8e/i63/2+/j2&#13;&#10;X//P+P7fUkn6Aq6++4+4/9Nv4skH30HWFcaAv4eU89+XniTPQD3cg7XwjzbKF8gj9dloybmNBn4p&#13;&#10;bb4hNrexegP8Q9Vy3lqeiuPFcfx6wy42utW5VgQGK+HtK5EBsvOtZix0mGHvzJP7rM52JCCJ29cr&#13;&#10;U9j39iE4Ui2QJNWaK2XryFfuofLnsBY/RDO/RC66gxrDx2jgPEvTNQzXpGK0NgXV6ecEkprNVwWS&#13;&#10;mJbH8g+WCCSFxysFkvz9RfD2FsiWkERVaWmwDMG+YvithfgcgYhwxKKSRFjisd5UKkjfSUDSYMa3&#13;&#10;BI4Yu63mFSklaTb3B4nSCpKGJBaB6DQAUV2ayPqOqEvJ4HMajN4GSYnbpvhj5v0UY7k/kwQ6DnL9&#13;&#10;r5Fx4Ner+P/+5w38v34Rxf/5X9ak/o//vIr/61cR/F+fLuK/78xhy1YPR1s6JstuY6LwGibyL2Ei&#13;&#10;/0ICeibzz0vRgpdcGqZ4/WTBRUzlX8RUwceYyDsrytO45QzGTAyCuITJvFuYyr8r8d9jBbcwXXo3&#13;&#10;AUmjeXcxWfRIIGm0kKrQPVGT+sw3BJTYs0RI6jffwUgRIcSCieoCTNTkybwdpqWNl6ahP5+2nhTp&#13;&#10;U6LtTikABkw21CM8M4vIvE0giZHM8y0NAklslOcCktcyLpnzlWjPotVOWfg4G4izaO6JJYoqwERd&#13;&#10;KfY80/i/7UWw5RzBcK1Fkky6cm5juOgBRtmbU3hP+mi4qOcihQtApns1p9+SXhIpRjSbn6A9izNv&#13;&#10;Hso38rQuMeK6PvMO6rNuoi7rKmoyzqMh+yIaDBfEtsaENy44aa8aKmMDfjYWWgswUZstkMQ4ykbD&#13;&#10;NbHf9JenYc5aKZC0vjyPg70wDl6sYv/VWsJq9+KTTRy/WsXL4xheH67g5XoAtv4mDNcViHq1Mtcu&#13;&#10;vUVDVQwIYO/QB1IdmefQk3cVk43pGG1Kw0hTGkbbDPCOV+FweVQgacvbjflOs9zXWnwbvRxYXHAP&#13;&#10;Q4X3MVL8GONlTzBS/AC9udfRkX0RbVSqMi+qoAbzLVHyWAJLOXfQY74hC72enHuw5tI2R/tWisAP&#13;&#10;52gxGU9b7jQc0V5HBYlDbDuNahYTB8ky+ruvMEuGqlIFsRaZFLjGPw8cRszfEQMPOPi3VZSkFqyG&#13;&#10;wnh5/AKfxCHp0/1VzFgbZEYS+3LYc9RZmI2OQhP6a4ox09WMkZYq9FVzEK4JXexHKsiU52bkd1PW&#13;&#10;Q7QwsptQZkkXUNKQ1NdYgWX3Aj473MD/9noPodkBgfK+olT05j8RG1u/xJnz9puQRDshQUk/bpcl&#13;&#10;S3rw2oxZ6LSYMFZZKWpSV15uApK6si3/P8r+Mziy80rzxPXlH9vTZrpnY9yqpzu6Z2Z3XOxM93S3&#13;&#10;FJJIUSIZ9C5oimRVRXkHVMEGPJAeiUyki/TeexvIhPfe24Avb+lFiZSoICWK0vOPc24mCqQ0u7Ef&#13;&#10;Trw3byYSQGYW6v3d5znPgV8kh0/cAadED1eHA12hHqzNbWN7ZRvzoyOIWHUwE8y3XIGDUvNaqxHr&#13;&#10;aEPW2I5oZxtDEg0/JkByU6x7y3khoIMCHNouct8YARKtniIg8YWEpqKNsvksJ+e526vRF7FgZaIL&#13;&#10;G0tD2FgT/PZLm5NY3JrE0vYUFoq1tDfFKkypyJK2cn0ay1dnsLQ/jcW9Ka6F3Uks7EwwDC3sjAmW&#13;&#10;L7J+kRVsdxwrV6ewvDOO+Y1hhhMOEFjsQarbC3ugkys9EMboYi8mVgfZ/kZARLV0bQ5L+7O8rtxY&#13;&#10;wNK1GSxencYy/RzXp7FyYwZrN6exemMSK9fGMb1aQN94GP0TEYwvZNA3HEa6x8N9PSNzWY61LgyF&#13;&#10;OAabe22oR2dzmJWZCYKj6SRGhn3Ixzrh6axkb3wJkkqgRFPg6YIDFdlXCY4oqpYmspNiS0DkoCGE&#13;&#10;1W+y5Y76kciCZ6x5FYa6N6FrOgFnRw16Uk6szg9iixrB9+ewfWMOO7cFRWv9xjTX2o3Jg1q9PsFF&#13;&#10;x6X76bGbdFwEJFq3bk5j+xadnzp4vsO1cX3qITjtTWLz+iw2rk5jbW8SW/vT2Nyb4tq+OoMNUtbI&#13;&#10;irg/wbW1P8kwRLW5N3FQdH7n2jS2r9LXTmBjd5xXgiwCLCqCLQHGHtbh+6lKqlVJsSJoYoWqqFSV&#13;&#10;ioGopF4Vj/9QLa0OMCgd1KqgZvF5Aoz1ISyvkcrSL1TJFrjcw6D0TfA5XIfPlUDoMAx9E5hKgFNS&#13;&#10;pQiKvgZ+BxY6QRkSbG/dX3teAj1WyWa6MDOdxcpSL9YWu7EwncHUSBSj/QEMFJwYKrgwPhjA/GQK&#13;&#10;02NxTI8lsTCdw9piH9aWBw7AiVSnktJEoES2PQYiUnsIcuhnXhPuY+ve8kBRtSIlp79o4xvmKkGS&#13;&#10;UMLXc1/ckgBH3wQqqofA9BCS6HiKQ0wGhH7FJeqzE4Y9l76OIGlhZQzzNB+pOCepVIvLE2y1O7Db&#13;&#10;FSGpBEq0Hp6RJPQhfb1KkLS2VYKkUaxvjWNrd4IBaWd/Crv7k7h7cxL39gaQcVQjqj6GtJog6W0G&#13;&#10;pLyG+pEeQlK/6SjXYUg6bLP7/wJJpdsENVTj7jMHQFRShkbdZzDmOcsQVAKkEb4trKPecxjx0PEZ&#13;&#10;fiwVPQ8Dl53qDPpNJ1lJCrU+D0/TM7DVPglLzTMMSZLTP2JI+v6/+yM88jd/jn/49p/g7//lHzEo&#13;&#10;fefbf4pH/oYS7v61oCQ9+nc4//T3Uf7Co2h4+2k0HX8Ola/9CPLyNzEWs2A8acFk2ob+gIrtdB55&#13;&#10;GdyyC/BIL8AtOY+8Q4zxmA7DES28ygpcm07j/kovbkynOJBhOqHHeESFfrcYfS4RBnxiVpJIfVrr&#13;&#10;9bHdbmMoyJBEvUzXJmOsMg3521mFGvEr0e+SsnMoa25CqOMKW+488vNwy8+w3Y5Wut1lb0aXrYHh&#13;&#10;iOx2ttZjrCKNR5VFQNIIgFRUkuZSGqE/Ka46UJIWklrMRFUY8UrwLe/l74PqMCAFqx9hFSnW8COG&#13;&#10;JOpJijc8wipSCZIIkKgOJ9H9oTqsJBEcUZVAidaDHqNvKEVfU40O9yIVQYkgiY5zoqeQaHmKwxKC&#13;&#10;rW9is2DF/bks57TvTiawNRHH9mQCOxMxbI+FOFpwPq3DkKcFeX0Z8n8AkmjNy9/mykm/XhTrTaCU&#13;&#10;lR5DTn70ISSRRY9S76hvqeUI0m3HGJKykrNISc5wYENXxwXkVReRlp9DUnIOWUWZYL2TnUdMeh6B&#13;&#10;lpOsKIVaTyLWdhrR1tOIiWkYaRVS6laGpJxBsNyl1Y1Iq+t5TSgbkFTUIy6rR1BUB7+0hQfJ0uyh&#13;&#10;6VweeY8Xcb0WeYsBSU07qzgUE05zY2gmDieftVUIG+tiTxLPoqHEu7YaVhRyZjWujXXj090l7Ayl&#13;&#10;kDaKGZJIwQlKznORJYzUD9ro01Vcsr7wlfKa4/A0nuWEN3fDGbbyUX9OkK60tz7cNNppuGP9WzDU&#13;&#10;vgZjzYuwNr4MW8PLcJKM2kxJKmd5k0lDWKPtNcjoW9HrkCKqquRNpqWBlKRziGrqGJJGcl4sTnVx&#13;&#10;ut3VGzQjaYkDG+iYhsturI1jZ20MV1fGsDHRjd6gGUmzAiMRC2a67BiNa1gxCref5inWJUjyS44h&#13;&#10;bapG1FgBv6YMQWMFhhJq7M8l8c5mNzbHvOh2NyOkPg+X+Bg8omMMjlQH77HoFHzNb3MQhKv+Dbgb&#13;&#10;3oK38Rj8zafgbz7DihKDkvgcv6a0UohHTHblQDHyNl7gQAjub+I+p/PwUa+MuEIAqLZyHr5KiiCl&#13;&#10;wVHYAUFSSN6ISHsLYioJQso2wSZXVBe9zZWcCkc9QxSL7RC3HEDSjWs3cefOHdy/dxN39lbRHbHD&#13;&#10;pWyEp70BHjkFOLQIc5KMHejymhG3aRDUStludxiSqCeKAMlFnzkCJFKxFM0IdLTBqxIjZOnE3KgA&#13;&#10;SR/c2MJUIcKQFFCQve6y0N8jrWZQ4v4kimw+BElcEsHGR6oqq0kt9JlvQULTiazRAL9UDnerCM7G&#13;&#10;JgRaJQxJXpESDrGOISkf7sXW/C72VnaxMDaOqM0Ii7geNk5/FCAprpIwJMU0IrbbOVrLvgFJpGII&#13;&#10;n3FX0xku+qxTHxIVJRbSJp4+285mIbbaIytHztmO6Z4AVqe6sDLbi/WVYaytj2N5fQxLm+NY3plk&#13;&#10;QKIiKFq5TnAkFKk2S9emGJiWrz2EqCXaEBeVivX98YNNNSkZpc05HdM52gzT5pjm8cTyDtgCHQhm&#13;&#10;7eidTHGv0ML+BFZuzGH5+uzBunpzHuu3F3ktnV+7Ocs2uc1bs1i/OcVK0OBUDIGYBsF4JwoDXsTT&#13;&#10;FgTCOkRTFoajQn8A6bwLhf6QMPCUorFnuzA0l8XIXAojExEM9bmQ9MthIj96w9uw1VNP0REuCkJx&#13;&#10;1b3FRTBkrT7CAw+t1HNEa/UR4VyVUARKQtLdy9BXvcyQpKf3owhJWys0iHoBO1fnsXV9VoCaO7PY&#13;&#10;viusm7dnuDZuTfPvSGvpHFUJhkqQRIoSndu5OYPtGwIsETSxlfD2HLZvzmPrxhx/L4Kyzatz2L25&#13;&#10;hK1r81jfm2EwKoESr9emvlb0dQRUdP/OtVl+fKl2r89h79ocdq/O8iaSgKkEX1Tr+1NY3SVwmjg4&#13;&#10;R8crO+MH50nNolreJngaw8rmKJY3RrC0Tra9EbbwkepUqpLd73APVal3is6RzW9lYxCrm0NYIyjb&#13;&#10;eFjrW9SXJ0AS2wGLvVMLK70MSaQolZSgwzB0AFR03yFwK/0MtDLsFCFpcbkIa6sEGQIolSx4DCVs&#13;&#10;PRSUnANIKapkBCRkoSPFiJ5nkQCLAiOGohgdCGJiKIjxfj8GshYUolqk/QqEbC0ImhsRdYqQC6mR&#13;&#10;DnagK6LDUMGDhYkM1hd6sb7Uh7XFXqws9jEwPVTZBDgj+OFaGTiwU9JK70OpSv1OC2TjKz1+afCg&#13;&#10;qAeKbLaH4eYw5LAStDQiwNH8CNvnOMBlYQST82TfE87RY75Z9LVcDEmTmF+Y4HoISiUrXUk5eqgk&#13;&#10;HYam36uVYe7lWlkf41rdnMDy1gTWtscPwJ8uCFARJN27NYX7+4Po8tYjqHobqc630aV9GzntEeT1&#13;&#10;bx30JNHMIQpCeFgPFaRvJtIxMNlOHBT1DpWscnRcqpJ1bsRFgHOWwacEQQ9B6CyGPKcxSEqS+wyG&#13;&#10;3Oe46P7DkEQwNe49x89DzznqOIsx5zkMWk4jozyCoOgFhiR73VMMSbbalyE/9wTb7b73l/8bQxKB&#13;&#10;EQESFSlJJUh67r/9Dc9JOvfU99hu1/DWswxJFa8+BtH5V3k25WjcwgnRY3EDkuYWduv42ss4OCui&#13;&#10;rmRImkwYOPDKo6zCxnCUlSSCpFJfEg2OJTAiBYmKAGg2Y8F6nx87YzFsDIVYTaJkvGvTKX4+giJS&#13;&#10;jwY9cp7RlLe1MiRFNFUId1IK80VYWo6zguQQk4voMjKWBn5+sk5ffuXvYGp8kwfTUk/SJIFQVo/F&#13;&#10;LiPmMjosZPRccyktZhKdWEzpsJwx8EqQxEqSp/x78Fc8wkoSwRH1JNFKSlKw+gcHkERKEiXbESAR&#13;&#10;LBEg5SVPHER+l5Sjb1YvJdIVAeewKkTrYfj5Zn0TlL5ZJbtdl/hppNqe4flEgcbX0WOsE/yLDhky&#13;&#10;NhG63DKunEOMrLUVXeZmdFsa0G2uQUFfhkInwcoJYaZREZRIIepuP8aVl5fqBLpkxxmOSpWTHS/e&#13;&#10;9zarTJyQ1/oGUm1vIiM6ySpSTn4JGflFVo9yqjKupPwcErILyCiF/iQaJst2u+YTCLaeYUUp1nZG&#13;&#10;KPEl7jtKqlqQ1koZlMh216Vr5eq3tqPHqEC3ToqkshVBcSOiHXKMRiLYm5jGcv8gD3AlJanbZkZS&#13;&#10;04GApA3etmZuZA+0NiIkamSbFSWCBVoqOCo6JK3lK/6uVqp6jk2+PT2Ez66uYnswjZS+DX5pBc/z&#13;&#10;8YnPCzN/yA5W3NTT1Vy6ssu+/8ZT8DWdhrvuFJx1J+FpFK6gEwjQSkV9NbRZtDe8CXvjawxH7uZX&#13;&#10;YKl+Ho76V7mPoNR7Qz1Y9Hr0Wdt54GtMXcVKE82hcbSeR0TXiN6QDqNdPixN53lO0v7VOexfn8f1&#13;&#10;G8sMTXPTBQzkAyjELOiP2ZCnIbjU82SUYSRiwnjKhL6ADH3eZsQ6TsNd/xIcNS/CTRHg4hPIGKsR&#13;&#10;NVTC3XEefh1BkgZ7swncWy1gc8SDLgfNnToFZ8tbcDQKdjqy+VCCHb3PvuZjDEjOule5CJRKfRL0&#13;&#10;WtHvWlKTKMSBio6pl4ngkkCWXgtSkuhx9JrSa0tR4CUFiXphaOgq98O0XhasaKIaBgjqQ4qrpQh3&#13;&#10;iDgwgWCFlCSCJE8TzRWq5Fhsp0SElMuNtdkl3Lx5G3fv38OD+7cYknpjTrg6mhiSSEWidDt/BwU3&#13;&#10;aNAdsCHl0CGgkcDT3ggvpdrJ6tnuR5DkpJleYlJBm7lIlSFIIiWJIGlxYpBnMb1zfQMT3SEENc3w&#13;&#10;yysRkJQzJFH/EX0ODkNSSFqNoIQ+u/Vs3yM7JwWV0GddgKQ2JLUadJksCMrb4RFJ4GlphbdVDHez&#13;&#10;GO5WBZwSgiQb8qEerM9sYX91jyEpZjEwJHGQCUXtt9UgoZGg29aJlEEGP0WBE5SKqC+PIOkcx32X&#13;&#10;hgWX5l8RMIWklxCWlbHCYal6DYbKV3heD82eMDWcgFtahqRFhG5WQ/2YHU1iabaAxYU+LK8NY317&#13;&#10;Chv7s9i4Jigaa6Q8XCdgIjCiXh/q8SkB1DRWr02yOkGKxhat1yaxfZWUhSls3xCUDlr3bs/zSoBE&#13;&#10;sEQ2K4qgTva4EUiZkOr3YZSuiu+N8/Ou357H6k0CpFls3FnC1r0VXtduLWCdeoluLWLz1iK2bi8w&#13;&#10;BBAkDYxG4fQr4Pa3I9/rRm9/gGcf9QyGDmb60MppXnMFVpMo6Y2seAtb/VhZ78H8dBRdMRVDEkEN&#13;&#10;2+Rq32BIIoWIioIZKM2OAhmoCJK4iiEOpCBR2atJSXoV5spXYKh6ldOSDDSQWtuEwS4fdremcf3G&#13;&#10;KvauLwrwUoSkEiCVgKkETYfvI2AqQRCBUklBotq9NYv9O/PYuT17AKk7txa4tm4sYPv6AnZuLGL7&#13;&#10;+hKvW9cWGZgI1gh2CIBoZXXrJgHVDAMS1eY1AYroMfR4hqR94Wv2ri0UIekhPBEcMVjR52l/iosA&#13;&#10;jFb6HgyH1wT4IosfQdPG7iQXbU7J+kewJKwES0IvVMn2VwImvq+oRpUsfCubQl/Uxg7ZAUkNGOXH&#13;&#10;rW2OsBq2sS1YBAmgGKI2hxiqDqoIUYcVKIaqNeG+0s9DACFAhABupZ+JvoYeWwIzOj6AqOVeTC1R&#13;&#10;qqBgdxPsgoJ6VAqpWFzoweJcNytGqws9mJ/KYqjHi7i/AyGHCHG3DEm3BFFrM1fS0YKwqQ6eznL4&#13;&#10;tFfg01bDTZs9XS1SbjnGck6sTCSxvdCD7eU+rM7nsTKfZ2vewnw3F/Uzzc3TzyGAYOlnPgxJBKyL&#13;&#10;a0MCJB0CJe77WRo86AMihYmVoAOFqaQo0X0PQalkm5tZ+nqVlCKuEhQR8CxPFGuKIWlh8VAV1SQB&#13;&#10;lP4ACP0BZakESFTLawTPY1jZGGdAIngnOGKV9Bp9lieF2/sTuH1rEnf3B9AXbkWo8xgy2mPIG44J&#13;&#10;gGQ8WlSRhMGsBEeDZppB9Icju0vqEIUplODoMCB9E5S+BkkEOMUqwRKX7yyGvQRHZzBMAOU5z0WP&#13;&#10;G/OdLz7uISSNec7x8xEgTbgvYdh6HtmONxmS3BTcUPskTFVPwVrzEjouPotn/+v/fgBJBEZst/vX&#13;&#10;f4zv/7u/YLvdYUgiJYntdkefZ7td1es/RuvZl9Hn02A4asJCt5+T7nIOCSfY+dovwyk6zwEKtLee&#13;&#10;63JguS8Ab0c1VgdCeH97GDfnctgeDjEkUUjDaEjJANPvkWDQp8BMysLzS/cnkwxKpCgRJN2cy2I6&#13;&#10;YykGNygYkqgniax2OUszAxL1nnsVFxiQXNKzsLWd5J4ksttR2AP1LJHdjmx3ZO8jUCIlaSFnwEq3&#13;&#10;hUFpMWtg0WQ2qWFQouA3stpNRzoe2u0IkgKVj7KaFKp+7CEkVf0AgYrvIVr3CBKNj7GSVIIkst0R&#13;&#10;AHEMd9s3qwhIRbWoBDwlSCqpSqX1/w2O/le2u16R8HhSkpKtBEqvIdRMmfc1HM9csIo5BrzglnP1&#13;&#10;uOToc8sxTKlnTjH6zPXo0pShu/PiASSRQpSTvomC4ih6lMe5uttPoKA4iYL8FPKykzz3KEt2K55/&#13;&#10;JFSXnM4d4/CHjPhtpERvs3pEcJRuv4Rk+0WujKocuc4rSCvLuZ+oR1uHPkMdcqoriIjPswJDKgKB&#13;&#10;UqT5DKItZ5Fpr0SXugEFvQzdJqWgJBmkKBgkyOvF6DMo0aNToKCRIals43kzZCmaSWVxY2YJqwOj&#13;&#10;6POHkKSGdZsVKY0GIakMAakUQYkUEakEYYkIIVEz/G318LfUcSJYQNTAkcl+KcEQ2Yq02OzN4535&#13;&#10;cax0RZDWiblxnq6Y+8WXEKSgBtll3vyR/5+ghpuk64Vo6wBt+lsuINAqFNnGqPeJVBCyi1GwAdlj&#13;&#10;uD+n8QhHWLoaXoG36Qi8TXRlmAaunoGr7izDXLpTjGGXludhpXQNcIsuwNZEQQkXEdU3FSHJg7W5&#13;&#10;buxvjfNguZvX5nBjd5bBqTtmQ8AghktVC4+6Bh5FLQKqZuTsSkwm7ZhIUgpiGzKmK/BL6Or0i7BX&#13;&#10;v8CQRDa5tKEaSWMtfKoyhHTVGE1osTMR4fjKjWEvcvYGOMUnYG96C5ba1/lqNv0ONCCYkgw99W9x&#13;&#10;GAT1OlGfE6tJ/FqR2nRWSBoku13b+aIFUgjUIFAqqXACLAlF5xiSWi6wHY9S4Kgvhix2FCZASYVc&#13;&#10;lCgnbeDo70QnzYESI0gwQYpOy0O7nae5iiHJLZMg7fYIkHTjLu4/eBcP3rmD2/vr6Im74e1sha+j&#13;&#10;SQCkIiSlbFr0BO3Iuo2C3a6dgg3qGLoJvkuQRD08ZP0sQRJ9vadDhKBZjfmxfp7F9N7NLUz1RhDS&#13;&#10;tjAkkZIUldK/l8OQRJ+9SsF+JyUbHilWzQyCHCve1gJXSwt8YikyeiO6rU4ElWp4xXIGJVaUmkRw&#13;&#10;tik4uMHVYUFXMI/12Q1cW98XlCSznocsO9oIkoRkvpROih77Q0hyicrglZTB2XqOQxnIRsfDguuO&#13;&#10;H4QKOBtPIiS9wFPKyQJGKght8KkoytpY/QYPP6X5Pw7pJcStEmR9KnTHzRgs+DAzmcXa6jA3KZMH&#13;&#10;n66ekjJECkVJkShZvTbIukV2r1uz2OYS1AuCI6q9GzO4eW+JN+tXb83hxt1FPr/Fti1BcVrdHcXo&#13;&#10;bAbpHjcy/V4MzaTZ+kYhBBu3ZzlUgWr73hJ27i9j8/aSAEe3V/h46/YStu8sskJCoEaN7fGsGYmc&#13;&#10;BaPTCd700kaYNsQlS9ju9RlcvbWIvRvz2L+zhN071JdEKs409q+PY305i960DhbZGbblmute5wRK&#13;&#10;DkGpO8KR+kJ63WsMTkKqnZBgx8DEStJbrCLZql5nULVWvwZTzeusTBmpd0nfgpHuMHY3Z3l8wN6t&#13;&#10;ZQaknXvz2L4/i50Hc9i+N48tgqO79Psv8LpJgHQIlKjIfke/e0ktoqLfaf/eIvbuLvBrQ7BDihHV&#13;&#10;zo1l7FxdxO61JexdX8H2/gK29qjmuQh8SvBD4ELwJihQRcC6SVA1z1BVgqvNqwt8jp6XgGlrT7AQ&#13;&#10;0rq5O8NVOt7YmcbWH1j5vu0pXrf3Zrn/Y3NnUnj/tgTAIbgpAUcJcEqwVOqLKvVECX1RZPMjIBrl&#13;&#10;zxo9hpVM6q3aEb62BFQHYHMIeA73YJXq8POX7i+BWSm4ohRqUVKyqDi4Yu2h0sUBGEWF5kDNIlWJ&#13;&#10;VKSZHGamUliYSmNmJIbp4SimB4IYybuQ8rXDqiyHru00jOKzcMgvwKE4B2/HJSRN1VxB9UV4Vefh&#13;&#10;UpyHXX4Wdtl5eDVVyHnkGM9ZsTgUwiL1c0ymsDKTeQhLM12Ym6YqYH6uB/NzBSwVbYsMjEVVb3Fz&#13;&#10;RIigL1YJlkoq0oF6Q4EJxRLUJgKjh7OJGHhWxhh4Dqxzh+BnbmUK86vTXHMrE3ybVrq9sDaDxZVp&#13;&#10;LK7MHtTSMtU0llYmf89GR31Hi6tjWFobx+LqyEEtrY1yEfTR70ZATnAu9OQJCjmBEV0AotooquXb&#13;&#10;+2O4dXMCd/b6MRgTMyRldccPIKnHRP1Hx9BvEOK0BTiiYa0PI7hLFjoCI+olOgxBA46TQrjC4V4i&#13;&#10;J1nqDtUh6xxBT6kOoMl3HsN+qosY8l3AiFeoUd9FjPkvfA2q6OsmfBcw7j2PMc8FjHvKMGSnXue3&#13;&#10;EBK/9HuQ1Fn+Al747/8aP/irP2HV6Lvf/uf4u3/9J/j7f1OEpL/5l1xP/ed/hze/999w5onvoOz5&#13;&#10;R4pK0guofO1xiM6/jh6PBiMxM+byXsxkHejxtnPUN6Xc+RWXuSjVbqHgYkjyqWqw2OPDg/V+vL85&#13;&#10;xLHe1F80Fu1Ev0+OXo8Ug4F2tucJkBTmoAcCpd3xOO4sFrgviSCp2yFBr0vGVjsSPyjEgdSkmK4G&#13;&#10;UW012+so4Y4giVa6nbU2YiRINvgKVL/xXY4H73EKQREzSR0WsiYs561YzJkZkKhKStJ0XI3JaAfD&#13;&#10;0ZhfhhGvDN9yXfoOfFd+AHfZdw+S7bgfqfaHiNQ8ypCUbPrRQfx3TvSE0Jt0YLMTorhLkHQwz6gI&#13;&#10;RQdQUzxXAqbS+s36f4Mkegw9V5/4aV5JSYo3Pykkz4mPYz6oxHxMj6WsA8tdLizlXZhNWzGbtGA5&#13;&#10;58R6zonFmBbjbhEGTLXo7byErOIk0mLBSkeWOlKGBEg6ie72U1wESV1SAYoIkoQ6yUUBDXSbniMt&#13;&#10;PoqE6BjPQkrKLyKrov6TMu7boTWtusx9Ken2ahQ0jRgwNiGrquTNFFmmyD4VoHk3zWcRbTmPpKwC&#13;&#10;OVU9q0V9VjUKxnbkDTJ0G+Rc/cYOFDRy5FQSJNvFSCoV3Jg+GU9zut1kOo+01YGwSoO0Xoe4sgMR&#13;&#10;uQKR9g4EpUr4RVL4Wlrha2mGv1UoihAnlSkklyIok3DDe0AuYbveVMSHIa+Jm9ZpRo2HgEdczn0i&#13;&#10;VBQsQJtDTpBqoubot9lixht/0SW2ilG/Ez0uIKbY6nOsnDAgMihRDPZxeJsIit6Eu+5Nfg5n7dsM&#13;&#10;Ar6mMoTEdcjr2zHo0vOQ3YSmHh7xJY5ndoguIaxt4GS88S4PlsYz2FsfwZ2rc1y7i4MYzXgQMUo5&#13;&#10;IMIpK4NdcoHn3tAsHvqDQJA0GtMhZ6+HX3Ec1voX4KihSdaC3S4kPs0Dy+L6agQogEFfg5G4Dhsj&#13;&#10;AR6EtjnoQZetHi7RCVaRbDWv84aMIMldexTuurfgriMoek0ApG9AEoORqIx7xIKt5xiSyGpHgEQr&#13;&#10;fVZoJVUpxgmHl7mPjD4/AZHQs0SWRAr4iCgpqKEe0Y4mxFQCjESVrYgppYir5Yh2iFlxoTCPEiRR&#13;&#10;nxpBkqO5liGJlCQarHrj+h3cu/8O7r9zBzf215CPueCnlEOVYJVjSGoXIW3RoMdvQ5fbhKS5A0FV&#13;&#10;K3zSegYLUnponhHZ7Qg2KLiBICmhFgvWv6KSRJB0a28F79/ZwUx/DEFdK3yKSu5JiskqGJJilG5H&#13;&#10;1lBxWTHQQVCTSkpSWE7R421wt7YyCPnFCnSZbOi1exBSauAWK+ASS+AUieFuo+CGYrpdhwld4S5s&#13;&#10;L+7g+sZVLI6O8+wmq6QOTlGVAEniKqT1EoYkSl0Mcl/WFQTkV4SBsaQINQuKYClxjUDJXn+UrakE&#13;&#10;Sa7mY7y5J4i21h1hYKKVQIkGpFqaTsEpvgiHtBxOZTVidjmGu7yYn8hgeaaA+Zk8FugK80ovX2Un&#13;&#10;dYgAg1SFUiDAgYJEKkZRSRIAaZbBqFTXbs9z8XPcIpVCeCwVJasNFaOuu0cjGJ7NcCodBROwSkRw&#13;&#10;dX+Za+uOAEpbd1YFULq1iO07y7xxp4089bmQmjQ0HudUNYKiq7fm+efZv7OAq3cX+TbF81+7t4L9&#13;&#10;u8vYI5WK4WIae9fGsLGSw2CXCW51GYwNR2CpfwO2enr9yHL3BkMSqUkly51gxXvroGeJBzzXHoOL&#13;&#10;Ahtq3hKAiobM1r7Bw6itkgvwals5ZZAg6QYFvtxbw87dBezcX2BI2ro/i4270wxGpdq8M4eNP6Au&#13;&#10;kYJGsd+0mSNQImBlULpN6tQC2+hWdwhC5rC9v8hAtLkt1PbuElbXZ4qbSroKTxtXYYNLSWTzayPF&#13;&#10;viUBknZuLWHvzhqDFgHS9jVh3bpKlr1F7NBahC2CLyoBkorAtDN9UAxExbVUdJuAiSCJbm/vkbWP&#13;&#10;GuaFq/kERgQmBEylfqgSKJXCIg5CI/bGsUbBFsWijS2dIyWzVHS7FExx0Dv1DRAqwRcrT5SIyEVK&#13;&#10;18OVNtOHVSxahaAL2nST4jSExU0h9e/w/aw8rQ9gebUfKys9WFrIY24yhYnhCEZ7vWyhizskCJma&#13;&#10;ETDUw6+thU1xCeq6N6GqeYMTtiiimAadm5vehEdyCl7ZSVibj8DY+BpMjUdgbDrCj6Er4X71FWTs&#13;&#10;LSh45ch5Zejyt6M3psEgXVXP2NCbtCKfsHKoSE/GhanRBObn8gxKDKhbYwIobY1ifp36x4RicCJl&#13;&#10;qagm0eeHoITgqAQjAiwRFBUBieYYrRC0TGBpdeoAlBZXJhl+GJRWZg+ASAAlgqQpAZDWZ7G0Oofl&#13;&#10;tfmHtTL3v4QkqsOQRD8PwZFg43xo6RSsdYIdlP7G8d+5YpFKXlp3rk/g+vUx3NzrQ39cjADZ7XRH&#13;&#10;0aV/C3n9EfSaqf/o9yFp2FqM5i4GL5TCFkopdARI/aQoURDDIQjicp/9ehXPE+CM+y98rQiCRgiC&#13;&#10;AhcwGixjUHoISJeE8l48ADB6jkn/xSIoXWRIGnZcREb9NsKSl4uQ9DRDEtntdBUv45X/+W088td/&#13;&#10;yqrR9/7yz4uQ9KcMSY/89f/OkPT0f/krvPX9//sAkurffAbNJ15E9RtPovXsqyi41JhMOwRIyrgw&#13;&#10;ENQgZWzl3m9KMSZYSlvbMJ4wYqU/iLCuEbNdLlaSPtgawt5EHDNpI6ZTBoyEVQxKg4EOjIa1mMs4&#13;&#10;GJL2JhIMSbTeXepmJWmc7XakOikw7OtgNYlCHLqsLYhqa9lyF1JXMCB5FZfYbhfRVHCyMClJcW0V&#13;&#10;ao58D+qKVxiSJqJqBiOCpPmMEbMpPebTgpJEcDQRUQqWu6yB1SRKtut3tAlKEqlINDw2UPF9BCt/&#13;&#10;gGDl9xGufgThmu+z1Y6UJBr+Sta60gBYgqFe6TMH0ELK0GHFiNbSvKMSLP0hGPrm7cPn6HmpvglO&#13;&#10;dK5f8owAS7LnkW59Gkka9Co6hqWIGmspC1boxe8LYL3Hx4A0k7AyOG10ubAcN2LMKUK/sQ7dFMst&#13;&#10;PynY7chCx5B0jAGJilQkBiXFaRTkZ9AlPYWs+ATS4uNItZ1gWx31H5XAiX6GeNtxJMRnOZCBACin&#13;&#10;oUGeF9GlrUG2swpJxRVk22vR1VGPvLqWVSXq2RH6SIRksmDTBUTbypGSVSGnakSPXoI+awd6zB3I&#13;&#10;6SSCskSgpFUg2yHlSnfIMWC1YNQXwFQig5FICn2+CGJaIwIyhdC0rjeg22RGWqtHvEPLG0eyG3la&#13;&#10;RPC2tnHSF8UlByQiJNRqTgNLaFQIK+UIKOjKfDOn1FFfC6eJkeIhLhPip+UU6VzOKtGBmkTqSeMJ&#13;&#10;HqxJ/U4UMEEqByeUSemcoI6QikQWPSrq06DeHEqfoj4dT8NxVlWo54bCHyghjWxOA24DhnxaRNUE&#13;&#10;JGU8kNNO6oq2AQVPJ0bTTowXAlgczWB1shvrUwXMFMLcdxRsr4WdoKrtDCxNJ/jraQhu3tmJyaQT&#13;&#10;I/Sfn6ECbtER2Oqeg6XyKVaT2G4nOoUuYy2ShioENVcQNlRhKKLCSr8bN6Zj2BxyocfVzP1Idsrv&#13;&#10;p1lItW/DU3esCElvMmwRHJGSZK+maPHXWGGi37sESVSkKPExgdI3FCWCJIoTJ0iKSi8zhBIkkR2N&#13;&#10;AImi2fNGEfIGCQqWdq6sXoFkp4QBiZQkSreLyFp4bhYNkQ02V8HXUA5XwxWOzuZhsi43FqcWce36&#13;&#10;bdy+/wD3HtzFrevbKMS9COjECHa2MiRRBTskSBhVyHvMSNt1iOrlPGi2lGwXp/lMsjq42wR1KyJr&#13;&#10;QkzRwj1SFCJRUpJmR3pxe39VgKSBOCJGMYIdlNxYzkoShZRQ7xXHf8suMzyRmkSQREoSp+XRTDBx&#13;&#10;K1vqXC1t8InkSOvM6LZ4EFXq4RYr4ZEq4JLI4ZbI4ZEpYZeqENA70RPvweb8Bm5u7mNlYgJxmx72&#13;&#10;IiSRTdAnqUZC04ZehwY5i5ITHH2yCvhlFPtNEeGn2T5K4E/9ebRJp805fb75YgCFCbSegLXhCGyN&#13;&#10;JVB6g6Ha3vAWz/YxV78Fc+3bbCOlQBOH7DIrS91hA3ojFmRDBiRDevQXvFiazWNnaxT71LR8aNO6&#13;&#10;dV3oW9mlCO3iMdmzdm6SSrNwUGS1o+LHcb/MDKsdtKGnTcjC1hAmlgoMSYWxKKboSj5tim8uYOfu&#13;&#10;CoPQ7r1VbN9exebNZezcWePj/fubfP/+3VUGHgohKNn56OcRvv8S28zo/qv3VrB3exHX7q7h9rvb&#13;&#10;uPHOJvbur2Dv/hKuv7OMG7dmsbfVj8leF/y6Km7KpddQeN0IiEg1eh226tfg4BlkBEcCINHrT4oS&#13;&#10;vR/uhpOwV7/NkER9TKQ20WtuazkDq/gSQ1JPyo2djRkeOk3ARpC0+2BRUJHuz3LRz1Wy4JWgqGSp&#13;&#10;K9X8ej/bFikVjl733VsLDEjrV2exvDmNiekBDI/1YmJyEGPjg+gfKKC/r4ChwV4MDvSgkM8gm4kj&#13;&#10;l00gn08gl4+iUIijpy+BgfEMg9LG/jxb8yicZu/mGrZvrHBtXaVawub+Mjb2FrC9t8zqFNXutWXs&#13;&#10;XV3G7v4idveXeN0hxWpnjosGc9K6d3Xp4Lg0sJPPX1tgNYs2qwwj3AtF/UwCqNBa6nEj0KHj0jm6&#13;&#10;8k/H9HkkeKTEQN7skuXv6jSD3wqBDfVDfeOYbIClfimqw31VVGQHJOBjpYESCfcmsbhBwPXwa/j5&#13;&#10;GJoGWck6HFrBiYQMcGQlHOZ0utXVXmysdGNpJo3erBkRl4T7ipwdl2FsPQltw9vQ1B+BpuZ1vnKt&#13;&#10;qX4F6isvQnX5eWiuPHdQ2ornoa8SSlf5HPS1L0JX9yK0tS9BU/0yf5225lVoa9/g5zO2nODnt0kv&#13;&#10;wCYvg6HtPHStF6BvK0PELsdYXwDLc11YJWseJUJuFe2P25Pcv0i/98L6qGBNWycoIlVmnIewMgwt&#13;&#10;Dwk9Pmtfn0FEAEOg9HB46xRb5AiMllZnsLw2y1WCIQGSJrkW1qawtDHDqZyr24vCGIPi41bW53j+&#13;&#10;GxUnd65PcFH4glDCz8n9l2ujWNgQVDEqem9K/ZIlmKb3ij4/rKZfG2Nbq1CCYn716gju3xxhSCIl&#13;&#10;qQRJBcOb6Da+xVY7AqUBstlZjh+sByoSqUVFSOLQhUPJc6zwuMgCd4Fr1H2eb1PRMVXpPEHNpL8M&#13;&#10;E8Ua913CeKCMIYmUpJHAJaH85RgNXMY4F90vKEusIgUuHnz9hP8yxrxlGHGXoUt3AkHRi9yT5Kh/&#13;&#10;Fubqp2GqfB76ylfw8t//H3jkr/8Yj/7tXxwoSVQETD/823+Fx8hu93//LV7/p/98kHBXd+RptBx/&#13;&#10;EbVvPs1KUtbWjumsB7NdHsxm3Si427mlgVLsfIor3Efb5ZRiOmNlSIoZWzDVZcf9tT78dH+cB8vS&#13;&#10;wFjqMRoJd2I4pMZQWMNzl5byHmwPRXF1KoO9iRTnCNxd6cEtitJPmTHsVzMkkQtsyN/BK4ET2f1Y&#13;&#10;yVJegUd+EW7ZJQaluL4WKVMDq1WkNDUcfRSyC8+i1yXCdELLfVFzaRMXqUo06JaAie6bjHViJKDA&#13;&#10;YtaEmYQWYyElhj1SfItUJOpJ8l/53gEgUZGCJKTaPcqgVIKkb/YfHVZ8vgk837TWlWDp8PHhnqVv&#13;&#10;fv03bx/+PgRJfQRpkmeRFT3LgQkELpMOEab9KkyH9VgreLCYdWA0qMGwtxMzERNWElbMhzQYMreg&#13;&#10;T1uN3s5yFNrPFq1zxxmSumRHD3qRqA+J+pHyFLwgPYWc5KQASaKTDElZsXAuJznONrt421HExac4&#13;&#10;1jvVXoFcZz2Sqhqk1NVIKK7wbKO0ogo5eQ3y7XXIKeu454gsThSNTBvJmLwJUVENIi0VyLbXo6Bp&#13;&#10;Qa9BjkGb+kBNogjofksH+sxqZFQyJOVt6NZ3YsBhw6Dbi9FwHF0OH3J2L7psTo48jrbLMWS3YTLo&#13;&#10;x7gviILZimSnFlGlCmFZO8IyOVvxgjIZokolklo19zEVrCZ0mfVI6pQIyBu5SZ16S2gjTj0xtDmn&#13;&#10;2U1hSS2iigYE5XWsZNDATE7zar4IX+tljmaOtTfznB4aPuuTUrqd0LxOkPQw7IHA6CQrTARIpKZw&#13;&#10;3w31ebRe5q9P6mQoOLXo9eoR17bBJb4Ca/NFOAnANE3o8WkxELOhN2JHxmdG1KLmHpmMTYVIRwtc&#13;&#10;TZeEIZ71x9imZ2m4yJv5HrcREwkXXxVJGGlD/Cbs9c/DWvU0T7J2FXuS8uZajpkku13UVIOJlBZb&#13;&#10;o37cXUxid8yLoaCIk+38NOCsWYA9X8MJ+CicoekYAi1vwdf0OkOXo/pVnr/kbRCsiWS3ZKtdcbgv&#13;&#10;q0rUm1SKBqf0O9FZBu8SJMXlFRwLH1MIQ0zp/UiqGw5gKaMXCfHxqjZOtgspRPCKKUShCSFJE8Jt&#13;&#10;dQi31CLUVIVAUyW8DRWwN1TD0db6UEm6eRf33n0Pd9+9h5vXttAV97CSREOFSQWiIiUpbuhgFSlh&#13;&#10;6URYK+XXlaCFPtsRaR1HjHtarnCIBAESKVscR64Ughsi5k7MDQuQ9N7tbcwOJhA2iBBQ0vBYmol0&#13;&#10;mePuo5JKPmabp7ziECTVHfQkkSLqbWuBp02MgKQdOb0VPTY34iojfJJ2Vo+8ciWCHZ3wtKvgUmjg&#13;&#10;01rRl+jG7uI27uxcx/rkJJI2A+ziBjhobhjNkZLUIa0nG4AeeZsKUZXQM0V2wMOQRJ/tUn8ebdJL&#13;&#10;6WuUtEbKEVnFzHWvwlzzGoNSaZNPFjDqnaF/C/b647DWnYCl8TTc0svwdVTD21ELZ3st3JpGpPxa&#13;&#10;TA9EsbXUj/2NUexvjWF7awwbdDV/Z5zTnkipEfpXCIYWeaNOKwHK1ftLuHp3maGIYIVWUm927y0K&#13;&#10;fTK35xhuaCM7OJtDYSyOEYpD3hhhBYPtXTcWsHdnhVWM7ZvL2L29yrV/d714vCyA0p2lg+9bKrpN&#13;&#10;KtPO3SVcf7CG6w82cOM+1RZuvruDa+9uYv8BgcoSrt+cw/W9UcwNBRE2NcDWcgJmBs03GZSEmWNv&#13;&#10;su2OwlDI8kuQdKAglRLwGk/BVX+CL8TQ3xh6DPcsNZ+Gpe0CvJoW9Kc82Nmcwo2bS7h+ZxFX7y7g&#13;&#10;2oMF7D2Yf1h357F7h+xzQlEgw9YNAkDB9kOb7OGJBHqHwpyQRhZCKuopW16fxPBID3JdKaSSUWTS&#13;&#10;caRiUYT9PkR8PiRCIcSDQYQ8HvgcDvicNvg9dkSCLqQTQXR1RTE8mmOb1MYO2ecWBAC6uYad62sM&#13;&#10;Rms7C1jZmsPqxizWNuewubOMnf0V7F1dxf61NVaqCJDomICJap/haYmLwImAaH1zWrAA7pNdbwEb&#13;&#10;W7OsRpGVj6CF+pmoBFChTavQG1IKCDmcwnf4mEC5FBhC8eoESIdrdU9Y1/ZnGJBKawl+SIXjPipW&#13;&#10;4wQrIAESvR7cu0drUamjdW23CFS7Aogd/ll4411UJ3gDThZBUptWe7G62IXVuTQWx6OIOdrQ2XyC&#13;&#10;1SJd3RF0Vr0M9ZUXuDovP8+lvfwcNOXPQn3paajLnkTnxSfQcfFxqC49gc7yp7j4/JUn0XH5CbSX&#13;&#10;PQH5xSegOP8k5BeeguLi01BcfAaqihehvPw8OipeRkfFq1CUvwJl5RF01h6Ht7MeIxkr5oYjmJtI&#13;&#10;cmAExYezRa0ISJSKSccUYU8wIkASQckUFlcJhEa+Fq9NxwRG1C9ESpIQwz3JkMTqzyoBDn2e5rG8&#13;&#10;Oc8AREC0uD6NxfVJYaXvtUkXAGb580ePY1WpBE6bwmgDqvXtGU6oe1gU600/n/DzczjIDqmJDxXG&#13;&#10;g9CZYvAMqeWlEBTq8RMuTtCFoBlcvzWFB7fHMNalRkh7HGn9MXQZjjAg9Zgo0Y7A6IQARsUBrVQU&#13;&#10;0c3R3Wyhe5hIdzh4gUHpEBAdrhI4seLjJfXnEqYC5ZgMlD8EnWA5xgMXMRa6hLFQOatJY8ErXBMH&#13;&#10;RY8pw2TwEhfBFalL475yhqRR9+XfgyRSkgiSDNWvFO12/4wjwGk20t/963+G//Gv/hj/9G//FD/4&#13;&#10;q3/BkPTMf/1rhqRTP/5HhqSa159E87EXBFg6+RKSJimm027MdvkYkvJOJV+IDqhr4W+vYEjK2sXc&#13;&#10;k7Q5EkPC3IaxtBn31vvxk/0xVoU2BvyYShoxGtFgwK/ESFSHqbQFywUvdkfiuDHbheszOexPpxiS&#13;&#10;yHJHz0d79wGPEv3udl77XArOGyC7X0hVzUWgREVhEmlzM7LWZrbzZSxNaDr+GCTnnkbB3oKpuIYh&#13;&#10;ifqjSkESBEpUBEl0/1SMBsxqMR3XYDzcIdjtvBTcQKD0ByCJVaS6HyBZ/wgyFNldVJFKRcBUaCO1&#13;&#10;iHqPCF4IfEhREs6X1j9UdJ/w+N+33ZUUpMMA1SuhxxFcCV/bL3kK/bJn2eqXa3sWmRaaUXQCQ8YG&#13;&#10;jDqkmPRrsJp3YynnZBodcHVgOmxkSJoLaDFoakWv5iEkkZpEvUWlFDsCJeFYACUCJAGSTjMYZagI&#13;&#10;lJrfRlZ0lOcixVveQkJ0gmcgEQxxdHdnE88xStE8o/YqxCWXkVNUIyerRm9HM/r01BdECV+NfOWb&#13;&#10;QhUSSimCLXWIiuqQaW9GoVPMkDRg7WRIot4kAqQBqwoFfTsynVK22mU1SqS1nTw4NmNzIm6yI2m2&#13;&#10;odfjQaRdzilfyQ4Zeix6TIUCmIvHMeT1oMduQ0anQ7JTdVD0PBmDhi12ebsBBaceWasKSb0UMU0r&#13;&#10;krpmpHSNiCoqkNM2Id3ZhqRGzjHjAz4XomoZbM01cLTWcfCDu60JXnEL259oOK1bTlchqAH+LFyk&#13;&#10;5NDGsUmI8aWr7mSFIVAiVYWKNjW+tnMcFhGQ1yGul2EgaEOPx8KWLr+yma/ykxoUN4gxFLZhOOZG&#13;&#10;2mGEW6WARdIKm6QFttY6WOvLYK6iTdJpGKuOcgQ5JbkRFI5GApjvirPljlJS/LKjcDW9BHvtc7BX&#13;&#10;P8chCwQ+XZY6JE1V8KsvIWWvx2zBiL3pEO6vZXBjJojJhBwxzQWeqUTzkCLis4hKLnCKYVx+HlHZ&#13;&#10;cR5+7Gl8A86613lT52ks9W+dZjAkiyKBUWnAL4c4FNUkCnKISC8UVaQyVpLo80XR8DxgWCpEZRM4&#13;&#10;ELCG2+sYXik8gZTAgKwVzjZhvpFf0oiwpIHVJFKSCJJ8jZWw1VfB3koDc91YmRJ6kgiS7r13nyEp&#13;&#10;F3MzJFEvFwEOx4kr2pAya9EXdCHrNCCik/F7wxHfkjoOBfG3VnJfGQE1AVKkQ6iS3S5q0QiQtLuC&#13;&#10;929tY24oiZC+jT8vBCEERiW7HSfdyalImaxgSIrI64uBEK38mafgBhokG1YokDdZMODwIqe3INqh&#13;&#10;QbRTh0inDkm9CcEODbztGnjVBvRFu7C7sIl7OzewOTmFtMMCt7SVY9FdLVXwiet4RlK/04iCrRMx&#13;&#10;dRv8coK4KwxJHO9N6mgDfY6Ps6JKqgVt0EuqKfcjHeqpKSkhVEJENQULvMk2PR6YWncC1sZTHBVu&#13;&#10;az4Pp7gMptaLCGhb0Bs0YLrgx8JwHItjSUyPJDA2GMXkWArLK0Nsi+J0xzurrNKQfUyAmhXs3hMA&#13;&#10;hhQbUn3IQkc2uc07C0WFaPngPM1aGp7vxtBcAeML/VjZnuZ+F1Ixdm+uHNT+7TVWNWil2xQ+QCUk&#13;&#10;TC4f1LVb9Fjh56CiAc83H2wzIF27s4kbD3a4rt3fxPX7q7h1Zwk39yexOBpDwtYmKMFkaW2ggJRv&#13;&#10;DoulaHBBSaLXnf6u0IUY+htDShJH53NQysOocOpttEvKENC3YjDjwe7aCG7emMfN2wu4cWcG1+/O&#13;&#10;4Nqdady4N4tbDxZx/e4crt2ZxbVbM9i/MYW965PYvzGB/WuUrjWOqZk0EikLIjEjN/pTeAyFJtAV&#13;&#10;/JGRAjKJOBKhGNKhOHLRFJK+CPwWF7wGO/xmO4LUP2e1w2u2wG00wGczIxXyY6Arg/HhAqYmunm2&#13;&#10;DlnfCGZ29hZx9foqQxBB0dziBKtUPb0ZDA4VMDc/ic2tJezurmJ7ZwXrGwvY2l3C9t4qq0y7Vymk&#13;&#10;YoVteWT9I7WJ7H/rFIN+jXqllgTrHn0NW/nmsXFtjouUMYKawzBD4EOAzTHm1wgg57hK6k8pMIL7&#13;&#10;q/YFoOFQkuLxOqWQ8rGw0metdJt7rXbnhJ6pvXkGInoNCOQY4vhYsBfS70KPpWJQ2hW+Bz0H/Qyl&#13;&#10;ot+Hwy/2pti+t7DUg+nJJKfUDXXZMJwywKupQGfdG5BfegaqsqehuSwUgY+27Cnoyp8+KLqtufQ4&#13;&#10;NBd/DPWFH3F10nEZAdOP0VH2Y7RffAyysz+E5PQjkJx8FOJTj0Jy+oeQnvkxlARL55+E6tJz6Ch/&#13;&#10;Hu2Xnoeq/BWoL7/OfYsxUyMyPjnSATUyURMG+iM8CJaBaH0cS8XxAYJqQ0rPOCs9BDPUO0R2OoIl&#13;&#10;QS2awMraJA+xLkERWewOK0dUBElL6wsMSDzDbWMS8+sTwoiCrWlhPAFFc++QaryA5e05LG7OYGlr&#13;&#10;lo9XtgiWprG8NYW1nTkuglgqel9oJSWMUjypSPWjYjgufqYEcJ7iz5RgJxbAiErowxRU8dt3F/Du&#13;&#10;3SnMDZgQ1JxgSMoZjqBgegvd5rfQZzmBfuvJrwUxCKELwhDXUvT212O5z2KEVKP/BRyVwIiOCY6o&#13;&#10;SEUqQdIBKAXLMRm6jPHwZYyHKr5Wk8WaCl85KHo8WfEES14ZxvzlmPBVomA4haD4JXian2VIMlQ8&#13;&#10;AWPFcwxJL/3dv2UliYbJfv+v/hz/41/9EYPSP/6bP2HLHalJT/6nv2RIIrsdQVLVq49zeEPtG0+h&#13;&#10;4ehziOlFmO/yY7EQxELeh15vJ2KGZoQ09QwpAWUlcg4Z5rpc2J1IIeOSYzhhwP2NAby/PYT96SRW&#13;&#10;+32YTJlYHaIY8eGInofULuRc2BqMMCTdnMvj6nQWd5Z6cZdmqPX4MB42YNCr5hrwqHjtcSjY7hfT&#13;&#10;NvLP4FdVsaoV0dUJ4Wx2EYaCShScIrSdfZqLwGkyQcqRCQtZCxdBEvVJ0dBamuM0FdcxPI2F1ZiK&#13;&#10;ajEZ0WA00IFvuS7+EwiUyG5HkESBDWy3q/k+J9ulGh7lKkESxXof9B2xFU4AoT4pKT7CMcFMvpVm&#13;&#10;IAnAVKoSSJVKAJ/fB6P/FSRRlZ6LIIm+Z4/oGaSbn0Ky8SVkRMcxYm7ChFuBuagBG3kPFjN2DHqU&#13;&#10;GHQqMRs2YS3pxKxfg35DM3o6q9CtKkdeceYggIGB6BtKkgBJJ4qK0WkuAZKOMyB1SY4j2fI2Yq3H&#13;&#10;EBed5av/MWkdUiox0lqyucn4KnqmowkpWQ3SkkrkxJUY0oqR75RyQEKvzYKVrhyWs11YyXYhLBEj&#13;&#10;2NaEpLwFOZUYeZ0cvRYV2+1ISeozqxiYes1kievg+UeUXBdWtsMtVSBmtKE/GMNgJIahYJB7i7xt&#13;&#10;1CTfiqRagR6LERNBP2YTcQz7vOgy6hFXKRFVKhBVtSOqUiCsppIhpBYjqpUhZ1dhKGTCdMKO4aAW&#13;&#10;GWMLssYWVikSWjkKdhuHRHR7Q/B3ahHQ6PjqfEJvRtpkQ8poRUilgUcphbdTBI+yDq6289ynQf0Z&#13;&#10;7pbjB9Yk6hmgQY+kJlGoBUGBV3QOPmk5g1DSqETeaUbe7UDCbEBU1wFbWw0c4hokjQqMxT2YTMeQ&#13;&#10;cTkQ1BkQNVkQN5oR06qEaOv687DWnIKt7hysjeWwNzcga7FjJtuFtcE+zHUFEdPVwa84DXcrhUi8&#13;&#10;BFvNC3A2vAG/9DSyDEnV8GsuI+NsxkzehN2pIB6s5XBrMYrZbCfi+ks8SDYkOydADUV4Sy/yvKSY&#13;&#10;4jSCFA/eKFz1dtW/yZDEilMRlP4QJNFzUJUgiY6FuUqC7ZHgiJLvOCZcVHYQ4EBDTskiRpAUUDQd&#13;&#10;AA3FdlO6HUFFRNooBDc0XIGH0u2aKKigFWmHC8uTi0JP0rvv4cG7ZLfbRD7mQUgv4Z4jej7qSQqo&#13;&#10;ZMh7rBhPR9AfcSFuVh/0JPmpJ0kkRM4TJJHiQ5HgJUiipL0SJC18A5KoJ8nTXsk9PwRGZLUje6dg&#13;&#10;sxPsdl+DJJoFJW+GT9zAFZK1IdXZgUGnHZOhAKupoz4fRgN+9Lld6HXYkTIYEVZr+bPbG05if2EV&#13;&#10;97f3sDU+iRxdxW+XsPpG8fkElhk9XdkyIm9V87Bk6tGj15oUT+pFYvtoEZLIbknAQ5/vUlohzcWi&#13;&#10;HiRTraAiEShRgAAVQRKFCpR62XjgKfU21R2DpfY4x+U7W8/D0kiWUeqnq0VU18bDkJOOdoSscrgN&#13;&#10;bYj5tZgcy2BnaxrXbi7j+u1VXL2zzhDyUOVZZQWIbtO6dWuFi0Bpl87d2zhQhej+ld0ZTNEmf5oG&#13;&#10;e47wZpSHNV9b5vX6zTUOO6C+FVIg1iiml5qvi9G9dHt7Z4btWvvXF7kIlvjnurOB2/d3cOveNm7c&#13;&#10;3saNe7u4fn+XQen2u7u4d38Dd67PY3kshaxDBpf0ImzNx2FvPAb7H4CkkpJErztZ7QhQ+SJM/QmG&#13;&#10;JHpvCJBYlVVVIKGp4f/4o2YRRjJObC724cbuOK7ujWJnZwA7u33Y3x/GzZsTuHVrGrdvz+DmzSns&#13;&#10;7Qxja6MfO1uD2N8bwv72ALbX+zDQ44LPKYPf1c49ZNeoh2dtFCODSaRiXoSdLoQdPqR9UfRE0sj5&#13;&#10;Y4iYnfBpzfBqDQgbLIhYrAibLQiYjIjaLeiOBzE9UMDK1CCWZvqwujSI7Y1xbK1PYH15HJvr09hY&#13;&#10;m8Ls7DAGBrqQTAbh8zoQCfsw1F/A0vwUVhansDA7htnZUczOjXFRRPPK6iz3QK1tzGJzW4AuAiOG&#13;&#10;pmur2NxZZIWK1KjdG+sMwAK4kDpWKgFiSNkpgYgAPDNCoMQ1IQyC5z0d6nHaOQiSmGOFgWpzd74I&#13;&#10;N6XQCgF6NsgSuDeP9c2ZAzjc2VnA9vY8dnaWsLExh93dZT5e36T7lxmc6HFCL9Yi9q6T9XC5GIxB&#13;&#10;qtiCULv0vakHawJTkxmkonr4bCJ49bVwtV+Cqeko2+KkZx5jZchY8QyXrvxJGK88DVPFMzBcfoqP&#13;&#10;S6UvfxK6siegLZbm8pNcqvLHobz4OBTnHoPszKOQnvohZKcfg/zMj6A4+2Moz/4Y7eceZ1VKd+VF&#13;&#10;dJY9D3XZi+i4+DyUZS+wLY/seDrReZjUtUjGrJia7hWUovXph+rNhqDkECCR9a3UQ0S3l9emDyxw&#13;&#10;9L4TXBM8MwwVAWmlCEWrG4tYLtbixgLDDwHS3No45jYnedg1rTT4eolCknbnsby9gKUt6kekmi3W&#13;&#10;NMPS6jZZ8khxEmCJgWmPYLsE3LMM3KUiEC9B+SolLvLxDEP4+o1ikWX4NvXmLeHOgxXcvz2JlXE3&#13;&#10;/ARJxuPIGd5Cl/FNBqXe/wdIojoY+PrNAAaCoKJCRFUCo2/WYUj6GiCR5S5QxgpSCZJKKhIdT4Ur&#13;&#10;i6B0mQGJYYoeX+pVIkAKVH4Nkrwtz8HZ8AyMlU8yJNHctzf+8dv44d/+Kb7/l3/KkPTf/+X/dgBJ&#13;&#10;1JNUgqQ3vvNfcPbJ7+LCM99D5Ss/PlCSCJISOhFW+6JY649hrT/C6b9pq5gDssLqGra+dTnlmMrY&#13;&#10;sT2ZQm9Ig8GYDnfX+vDe1iB2J+NY7vVwEAOpRwNBNQZDWoxEDQxJ1JNEKhJB0rWZHEPSncUehqTR&#13;&#10;sB7Dfg3GQsI6GtShz6VE1ixF0tCCqK6FFa1gZx3C2jqkjKQktbJa1e0SQ3rxebScfpIteNQTRXC0&#13;&#10;mLPySreHQx0MSgRGBEp0fjSkwnRMx6A0HlLjW56y7zIkecu/wz1JhyEpVP0dVpEYkpofRVfbj3ho&#13;&#10;bK9M6EfikpAF7jH0SgiQHjs4LkFSSV0qQVFJEXp4W4Ahss5RHYYjQWV6+FiGotKxuPhcomeQanoS&#13;&#10;qaaXGVomHW2Y9LRjMWFmSJpP2tHvVGLA3oG5iJkhaS6gw4CxDQN66kkqR5f89IHdTrDXHeOEu4Li&#13;&#10;OPLS4ygQQDEkHWerHRVBEtn7hHPHGJBo+Guw5SIi0gbejC2n81jt6sVavpeBJKtRICFvQExUgWRr&#13;&#10;Bfo6Raz+RDqU2OgfBt7/KfDeJ8C7HyPVaYC7sQExmYjtdHmdAj0mFbqNHcgZ2nml230OA/eWUOx3&#13;&#10;pEMBn1wJl0yF1aEJfHz1Hj69cRcPVtfhl4lhqa2Aq7GKr66TYtVl0mEs6EOP3cJg5JW0wS1qgU8q&#13;&#10;4sd7ZG1wSZrgkNbD096MtFXJkuvOaArTGTviuibENM2IaMSIGXUI66yIW4PIejIY6xrFysg8dqbW&#13;&#10;cHflKu4u7ePG7Ba2RuewNjyKyUIKMbOCZ8qQDYZmCNGmkZqtqZHaVfM2/I0nEWwmVeUUD6n1tp6F&#13;&#10;V3wZoY5mxHUqLPZ04+b8GrbHZrE+OIykUQtjUxUHBwxF/BiJx9AbjGOudxy3VvbwYG0f7yyvcVKf&#13;&#10;o+kKTLVnYKo7D0NtGUxNTVgbHMN7Wzfwk6vX8d7WIhySK/BKz8DTRol7r8Na8wpsDUfhk15EytSE&#13;&#10;uLERAU01Mm4Jpgt2bE9F8WC9B3eX01jqNiNpqERAcRFBGQ1/FZQdssVF5OUISs/A3UKbOqEngn5v&#13;&#10;2tSVivpWKMyipBwJoRcCID0Eo/OcFEiWRw61aD6HQDPZ9C7x55DmUVEkuLvpAjwt5ZwqF2pvQoKi&#13;&#10;5K2dyNp0yDp1rMTxYFlZI7xkJ2u6AlcjDZOtYyUpZXdicXweN67dxoN33sM7793DnRtbnG5H6XUh&#13;&#10;UlEIkDraENEq0RtwYiqfwFDCh6Rdi7BWzDZNspNyvDzZ7ZpouG0Vz06i9zOqFjGMB9VSxKxahqQ7&#13;&#10;uyv44PbO1yApqKhARFbBA3PDUkFZInAqDZUVIIlsq/XcmxRXtrDFM9kh4n8zIy4zJoJOzEW8mIv7&#13;&#10;MRsNYCLgxoDDjIJFh3inEuFOFcfm31xawvu7u9geH0PeYUFIKRYG74rJUtqGrEGNfrcFXZZOhjzq&#13;&#10;saLIdYr85tTGhpPFCHyyddFn+zgHlZDtNtFejqDoNKsfQvqhEGFNAQLCMQV+vMn/NriHhqyodW8X&#13;&#10;46yPMiyRDc/ReAbWhrNCNV2AvbUMNlE5jG3l0LaUwdHZjPG+GK5uzeD2zVUhhIAg5s4m9m+tY4dU&#13;&#10;AwKcW+tCLwupA9zDssgbFLqPBjDv31jlunZjjTeadNV5erofU1MDPBSSNqhXry3j5vVVXL+6iLWV&#13;&#10;UUxN5tBbCKG7y4dc2oWujBv9PRGMDqUwN1HAyuIQVhdHsTA3iJXVcezuLuLmzQ3cubOL/f11bGwu&#13;&#10;ssKxf2sbV29v4frtDdy9vY671xaxPp5DwaPioYaOltM8Z8rRJLxOXPVvMyhR7D5BE12AIeWOEgXJ&#13;&#10;VsdqUlFVon9rNOC519bCU93p33bU0IxCQIP5gRCWJmKYGQ1gfMCF2bEAtpazuLU9gBubA7i5O4y9&#13;&#10;9V4sTScwNezD/GgQi+NhTA14MJy3IuFTwKlrQMgu4xCZ7fl+TA+lkA3bEbBp4dXr4ddZELc4kHX5&#13;&#10;kLY7EdEZ4Vd1wqcihVyJoEaFoEYJX6ccYYMKXT4LhpN+jHWFMN4dwnh/GFODcX6fh7rCGOiKYCAX&#13;&#10;RXc6jJjfiaDLwgpUyGVHNhxEXzqJ3lQCXfEI0rEQMskIUskIstkourtT6O3NYHy8H2trM9jeXuSN&#13;&#10;M6kLa5sLvHmm92R3b01Yr64KQRMMM/MMIjT8eG1jmod9Ug8T1+Y0NrdmuFZWR/n9JlDe2phmsFtd&#13;&#10;HsPayjjX8uIoFhdHsbIywT/D+vo0NjfnGYAIfDY2ZrC0NFF8zBSfp8dtrc9hc20W6yuzWF2axsbq&#13;&#10;HHY2l3jd3VrG+vosQxMD1R7ZCte4KCCDfscNCsooBmfQz7y5NYWp8TQ8VimUzaegaz3FUEK9RsqL&#13;&#10;T0J+9oesDBmuPM1F8ENAZKl6DpaKZ2G+8gyM5U9x6cue5iJlieqw5U55/gkGIoajUz+E4vRjUJ4V&#13;&#10;SnHyEbSfoe/zOFTnnyhC05NoP/cU5GefRPv5p6G49DwkZMNrOoeoX4/Z6X4GXVZ+NuexskWWS8H2&#13;&#10;xv1B6/OYX5vjWlwrWeaEIhsd9RGtby0LILQ2LzxmfRFLmwRHS1im+7aWsbi9hNn1GcxuEBiRgjSL&#13;&#10;+a0ZzGxMcc1vz2NuawELW4tc85sLmNuY53VxewErO4sMUCs786w4UdHx8vYMq1Ar+3NYvbqAtWt/&#13;&#10;uFavf/32+o15rN+kEQSUsElplIJN9uaNcaxM+eDTnkTKdBI581HkzG8hX4SkPqsQxEBJdQ+LkuuE&#13;&#10;GnKd+hogUejC4d6gycAVLrLA/aGixxx+HNnohJ6joooUvvzQZheoxGSwiiFJACUBkkq2u9LjRgMV&#13;&#10;/LhxbwXb7QKiFxmSXI1kt3uCR6eQS+HN7/w7/PBv/xjf/fYfsd2uBEn/8//4Y/zg3wvBDaV0O4Kk&#13;&#10;8099B9WvPo7WEy8xJDUee54haXMoWaw4JhI2ZGwS7kuiC0oU4EC3J1JWhqShuBHdgQ7cWu7Gh7sj&#13;&#10;uD6XwcqADzNdNm5jYEgK6/jxi91ebAxFGJJuzRdwYy6Pu8t9DEnLvX6MhU0YDRkxETFjJKDHaNCA&#13;&#10;PpcKWbMcGRP1P0sQVDcgoKpnVSmqb0Da2ooerwJ5lxSK8pfQcPxHnIZH4RELXVau+ZwASdQjNRbX&#13;&#10;c58Upe3NpsyYiJL9zsjraECNbwlWux8wJJHljmK/A5XfYUCiitd+n0Ep2/JD5EU/ZkjqkQpqUkH8&#13;&#10;OANRt4iA6EcMSLTSucP2u8P2utK5h+rS/7OSRGBUAqR+mXCbjyVFdUn8LNvtsq2vsdIz7RJjzCnD&#13;&#10;bESP1awTCykHBt0qDDpUmI1YsZx0YCagxYBJhCFDE3o7rxR7kk79AUg6im7570MSfR9WkiRC0h31&#13;&#10;IUVahd4ZmjOTNxlwa2oZv7z2EX5542f47MaH+Nn2dfTabIhIWtlGl2irQq69DSl1J0IqPcPD7z78&#13;&#10;HF8++BT4+Et4pSoYKutYUUqp5Mhp29FlVLFiROpUl47iwDuQMaoR1XQgpulEymSCv0OHiN6Bzx98&#13;&#10;AnwO4AsAn37GCpOh+gocjTVwNZMFrpHDGNJ6DQOSTyqBRyxCUCFHvFONpF6HlJHCC9Q8HDRpVaMv&#13;&#10;ZMHqQAz7UzlMpRz84XRKa+BTSuCQt8OvdWI0N4H9pdv4+N4v8OXHv8PvPgF++9FvgA9/C3wK4Oe/&#13;&#10;Az79Al+8/w52JvoRU9XznCTqsSEFhWDBVoQk6uFJSS8UAw1OMCRR7HiUEtA6VPhg8xrwGYCPv8JX&#13;&#10;7/2UVSB1bQXSNiMGwiH0BCIYTvTio2sfFr83gM9/yzOkTPWXYWkqh6HuAjprymBsFeGXdz88eM2+&#13;&#10;+uAdaOrOwyk6C2fLUbZC2ereZrtTsL0aCaMICbMYIUMLeoKdWOgLYn82xxLz7aU8FnscfPXCS5Ho&#13;&#10;kiusmsSVTTz4N6KoREB6Ee7WU7yBK0ES/f6HIYleEwIkIdmOwIhgSehJIqWCNuIERiVIonQ7f9P5&#13;&#10;A0jyNZ6Dt+Esx4L7ROVwi68g1NGIHrces7kwFnvTWBxMYzwXRN6l514liul2NlfA3ngF9qYa2Fqa&#13;&#10;kbQ5sDgxi5vX7+Cdd9/He+/fx73rW+iOuRiSwp0iId2uQ4yIQYWegBMj2Qj6E15hoKxOzOpVQFrP&#13;&#10;fWsESdSDR0l3pGyFVS0MSeFO+oMnRcKqw+JIH0MSKUmUbkeWMk/7FYYkVo3EVAIYlSDpYU8SRYHT&#13;&#10;zKQqPiZoSnQ0cypkj7mdA1AoPn7Uo8eoy4ARp17o77MKFyCyJhVGo37cW1vAR/ub2J0aQbfbzHZA&#13;&#10;j6iei3q6ckYtBjxW5K0axNSUpEf/ti7AUX8a3oYzDEakVBAkCcB0ilXBdEcVJ1zSTDFKcyRQphS2&#13;&#10;Uh3Yw0rW0wZSRL7eU0PFm/zG0/z9qL+O5mLZGs/B0nge5sbzMLWWwaGsx0jOh72VCdy8toRbN9bZ&#13;&#10;jkVKABVtEMlaQ0By9fo6b4LHJ/swMJTD4HAWUzODvBGlDeYqzTuZHcHCzDCWZscxNzWIwd40+ruT&#13;&#10;GB/uYuDZXZ/E0kwPerJexINGxAMGrrBHw5UJ2dCT9PJmfqIviZFCnHvb+nIRTI11Y315Cjvri5id&#13;&#10;GEFfdxZDgz2YmZ9g29jM3DBvpvfIEjSSQd6tZj88We6crWfgajkNV5PQA8YKEc0kaz3JrzGFZJCd&#13;&#10;lyx1juJrR0Wvo190Fjl9NYbcIgx6pUgbG+DrqERYX4+cT4GsX46ovQkRez26owosDXuxN5fG5mQc&#13;&#10;6+NRzA96MZTUoxBUojeiRiGkQMzaDI+mCo72y7C1X0HUIsZ41o2xjAdZrw4hkwKeThk8HUp4OlQI&#13;&#10;aXSIm4xI6LQIqRScJuqTtrFd2S2uh0tax39rXfI6BNQt3KMXNUkQNokRMosRtSoQt3cgbO1A0NyB&#13;&#10;iF2HuMuEoM2AgNUIv8XEFbZauIJmEzxGPZx6HdxmIzwWE9w2E7wOC3xOM3LJMBZnxrC2PIWRwS4U&#13;&#10;cnEMDRUwPT2MtbU5bKwvcS0tTWFhYQxL8xP82Zgc68XQQBrDAzlMjOQxM9GPhZlB4X1dncba/Cim&#13;&#10;R/OYGs5jaWYAKzODmKLPWncM/fkIerNh9GRC6M3HMdyfxeRoD2YnB7A0N4rVxQmu+ekhjA/1YGQg&#13;&#10;h6mxXv4c0mMnhnsxNdqP6ZE+jPV1c82NDWN6bAjzU2OsnBE8EVCR0rS9TcC1gJnpMYyPDbKSRp9/&#13;&#10;Up6WlwnWRjAxlETAoYC89ihUtW9xKIOu8iV0nHuc+4zIOqe/TBa7J9lWRwoSQZK18jmYLj8N3UXB&#13;&#10;aqe5QI8VioCn1J9EPUsdF56E4uwTgnp0+jEBkk7/CMrTP4TyzCNQnRMgSXH6Ub6PHieA0pNQnnmC&#13;&#10;YUl8/nm0155C2NWJqYkeLNL7sjyDhVUBhGidW57B7MoMppemMLE0hcnlaczR+dVZzK88XAV4WsA8&#13;&#10;f9288JiVBcysPVxnVoV1ip5vdYbhh0BodnMeU2szmFydxtTqLKZW5zGzvoi59SXMri1iemWev5Zu&#13;&#10;L2wtMbAtbs4dKE0LG7OYXxegi1QpAq/FnRks7sx9rRZ25jBPUEa1M42F3Rks7c9h6eo8lq4uYnF/&#13;&#10;AUukYl6bwe7uMBYnfPBoTyNlOYOs+TjyVqqj6LGeQL/tFCfVlaK8S7OJqARAEuYcHQBS4OIhVegQ&#13;&#10;/BRh6JtF900FK7gEC11JJarAROSKUOFKwWZHgBSqxnSk6qBmogIssT0vUsWPHQvS46swGaxGt5Fc&#13;&#10;KYLdjpQkgiRz1XMw1b6CI/9EwQ1/hO/95T9jy93f/9t/dgBJ3//bf8Fq0lP/5S9x5Lv/Fad+/D9x&#13;&#10;7sl/QlVRSaKUO7bbaVqxM5o5gCRqRSAliaAk2FHFfysTplZMZx28BxrP2JB1y3BzOY+Pr47zfmh9&#13;&#10;OIiFHhfb7agfaThqYEiaz7uxNhDi4IYSJN1fHcD9lX4+PxG1YDxixnjYxCFdwz4Deh1qZEwyBqWU&#13;&#10;WcaD5oPqJoQ6GxncqD+qz9/BoKSqfAM1bz3CM5VYSSoCEq0ETZSgRzZAhqUoWe6oT4ncUkaMR+j7&#13;&#10;deBbgYpHQFWCJP+V78Jf8U+IVH2HK173XSQbvs+QREoSgREXhSiICXJ+jB7Jj1AQ/RDd4seE2+If&#13;&#10;F0GJ+o8EdakESiVoetiz9PX0u8OqEtVhMDoMTAPSIkCJn0VB8gJDEoUrzLgl3JM0FdRgOW1nSKJ+&#13;&#10;pD5HB6ZDZizGbZjydaLP0IpeXT36NBVfgyQKaSAFiQCJosAJkrqpX6kISYLlTiiCpIziNCKSEwiJ&#13;&#10;zwgb0bYmjIUz+Pn1n+HLd4FfPQC+uP8V8P6XWMj0cTiCr7kW0dZapNvF3BfhVZqxPbaKLx58gZ/f&#13;&#10;/AT46LdwtHXC3iTiIIWkWomMtgM5vRppjZKHgBIoZfQqxHVqRLVaRDV6RHUWfi5Sc3713hfChv8z&#13;&#10;4Mv7H/FMGO0VgqR67s9wNjfD0dIMr0TMCWZesRQxVSe6rXaM+AIYC0cwEY1gLBrGSCyIiXQI870J&#13;&#10;7E71YH+mF5NpF0KaNra4mZsb4ZCpsdg/iw9v/gxffAT8+qfAFx/+Bp+9+0u8t/MO3t96F5/f/hS/&#13;&#10;ffdz4OPPgc+/wCdXt1AwynlDT7YyvurecBTu6iPw1R6Dv+44os2nEG4+yZY7UkaoryXW0Y6IyoDZ&#13;&#10;zDDwU+C3H/4Ov/3gl9gYnoDsymXEzSYMRGLoDiYx1TONn9//FX7x4Df4xb1fAp/+BhsjozC21kBb&#13;&#10;fwGGpjKo68rZkvfFe58KIPVrYHN8HB1V5zgxj65SU8ADXbW3N5fzhp7Ul7Rdg6StA30RC+Z6otie&#13;&#10;KuDO2hBu0MDNbi+S5jZ4ZRRQQbayViRUciQ7JGwxC1DKn4Riu08L0eDFeVK0oaOizR1BEgGRkGh3&#13;&#10;UVCNikN7qT+Le7RoTlXLeY6N5+j4pgsINV/klYCJilIF6bNJw07JqtjnNWJ1MIurC8O4ujKB7flB&#13;&#10;TOZCSJuVrOpQMIedQKmlFi6pGFmXB8tT8wIkvfMe3nv3Hu5d3UQh7EBQK2Ul0UeR8EoRX+kuBBwY&#13;&#10;yoQxnAtxaEbEJCTcUdgBKUlkuaO+JALHQHsjBz9EVG0IqigEQoCkpeE+3N1exjv7axgvBOHrbIJX&#13;&#10;KaTHkXr0NUgqAhL1A5XKLxZsht6WS4gpapCnuTcuJUbdHRjzqDAT0mMqoMW0X4P5oB7zQR3mw3os&#13;&#10;xKyYTzqx1pfEe1vz+GhvGdfnhjEStiOll8Mva4CX7HsKEdIGFStJBEk0WJYSHykQxFZ7Ep56GkB8&#13;&#10;Ap66Q9Vwkj/nlG5JvWT0/jIk19P8HoqpPiKAUb2gFNkajrPq8fDc2wcx4bSSCiXMYCIr3gm4Gs9y&#13;&#10;WerPwNxwDpbWctjltcj59JgbymJzeRRXdxb5SvzkzCAmpvoxMdqHvnwKowM9WJge5TUacMFjN8JP&#13;&#10;Ee4RH3qzcQx1Z9CfTSAXpQHMIYzkcxjJZ5AKu+Gz6xH2mFBI+zFUiCAXt8NrUcBpEKErbObensG0&#13;&#10;G71xOwYTboykfRjLhDDZFUVvzIuE24xUwI6uqAe96QiG8mlkIkF4HVYEvS4ONUhnYkinw+grxDDZ&#13;&#10;n8Fwyou4UcZBFo62c2zbFfobBUgiACJrHf1dpn9LBElUBEmlomANTiCUnENGV4V+Rwt6nS2IaSrh&#13;&#10;pLEAUpplUwGXqpxnMlkVpxE2VKA/KMdM2oyJuB4DQRUKXinipnqEtFWIGesQ0VfBLbvAyWTUN2KX&#13;&#10;XOQNRcoqRcwghUvZCLeyBa72VrhpjpeckhvliHS2I9ohZdWVhhWT2m1tuAhrw3lYm85xL5ql+Qws&#13;&#10;Ladhbj0DS9s5Dpkwt12CQ1YFX2cLgnoJAjopW1bzfgdyfheiNiN8eg38Bi1CBh382k541B1wqlRw&#13;&#10;qNWsZnl0OrgNOgYnWqMeO0Z7chjpziLqc8Bh7ETIbWXlaag3j4nhfkyODHBvVHc6iu5EDIVEGAm/&#13;&#10;CwG7AUGHGXGPDbmwn+2Bo4UsZvrzGMklkA+7kQ24eO1LBJDxC6qax6SCU9fB5bXoEXHbkI74UEhF&#13;&#10;0JdLcPVkYsjGAoj7PfxzJYJuJEMe+B0mROmzEvIjFwkh6nYh5nHzmgh4kQ4HkE/H0duVxmBfDuMj&#13;&#10;vZieGMTIQC+60gmk4xH0dOcwOjKAwYFuTg/M50LIJVzwWCRorz8O2ZVX0V7+HNTlz7DKozr/GHQV&#13;&#10;z3JprzzDyhD1IZmrXoCl8gUYyp+B7tJT0F588muQRIBERYCkvfwCOsueg+ris+i48DTU55+G+sKT&#13;&#10;UJ97AqqzP2JAIpseAVj7mUegvPDjIiQ9zkWPI1iSXXgRytoTCFg6MNSXwcTkMKZmxjE5N4Gp+UmM&#13;&#10;TY9ieGIIQ5NDGBgfQO/YIAYmRzAyO4HR+XGMz05ieHYUo9PjGJkb49t039jMBIamxzA0PYGh2XEM&#13;&#10;z0xicGYMgzMTBzU8N4XRhRkuOh6apcdMYHB6imt4dg4jc/O8CsezGOWa5u89tjCO8cUJXqlG50cw&#13;&#10;tjCK8aURjC2NYXx5FOPL4wc1sTLBxbdXJ7gm16cwvSnUxMY019SG0NO0TtHu41749OeRMp9D2nIS&#13;&#10;efsJdNtPos9+Cv2O0xgg9ch1+mCo66hXqGH3aV4PR3eXIEnoK/qGMhQgmHl4jtYSGFEJ0FONqWg1&#13;&#10;A89UrJKLzvNjQtWYidRiNlqH2VgN11y8FpPRClacpmM1/LVj4SpMRmowG61Hn+08wtJX4ObgBooA&#13;&#10;fwLm6mdgqH4Jb3/v3+HRv/0jnpVE4Q3/8O0/wd/9mz9iSPre3/wFW/Ce/M/fxmv/+J9w8kd/z0pS&#13;&#10;xUuPount53heEiXchVVN2B3LYmMwcQBJWbv0QEkqQRLFfl+d68JMwY2US4Jrizl8dI1cPF3YGotg&#13;&#10;sdeNmS47Rki5iRowGrfw3KXV/iCuTWcZkq7PFnBvZRAPVoYE1aoISSN+I4a8egx5jeh36ZA2ypE1&#13;&#10;tyNpkiOibWVQKkFS3iXDYKgT/YEOaOuPofLNRzn5jnqSCJCoFvM2zGZMmKK/40kjhiMaTjRmNSlD&#13;&#10;adhmDo0Y8avxrVL0txDc8H0Eq77LSlK0+rtcBEipxh8cQBKpSQIcCbY3Vo6k1Kv0Q15LylJpJVAS&#13;&#10;VKY/HNzwzdCGr9cTB2D0zZ6kkt2OZzSJn0e86QUe9kpK0oRbhgm/GkspG+YSNoYkstxxul3Kidmg&#13;&#10;jpUkhqTOKhQU5w96kgiQutuPcQmKkgBO1HdEtjqqw5CUlB1DsO0ofOLzcItq4JG1Y6F7Cl88AD6+&#13;&#10;8Tt8fAP49Cbwu/eAuwt7iKm0sNdWw99QiYRCAr9cC6vYiPWxTXz2zpf45NZnvOnX1ythrpch3N7J&#13;&#10;cd0UxU1XrtM6NRKdSmT0FKyg5SGxUb0JSZMLWXsYcVMQ3k43RlKjWB5awdLAHPr8aaiv1MFSR/0Z&#13;&#10;YiTUGjhbJLA2SWBplsDcIoVX3oG0yYHhYBzTyS7MZbowl81iKkn/KMKYzUaFjfVsH0PSRMrJNipz&#13;&#10;Sx2Mza0YT/Xhlw8+w68++i0+e+/XDEhrE6vI+1KI6t2I670oOOOYSvbjzsIG8NHH+Hh7DVmtlKO9&#13;&#10;BUg6Bh/Zi6rfYEAKNpzkobqhFgo+EDb71GsSkIqRt3rga7cBnwC/+UBQq+6vXYOqphERo5V7SrpD&#13;&#10;WcwNLuPzD4HP3gN+8c5X+Oqj3+Cd7Wtwd0ihqDwPVe1FqOoqMJ4u4NcffI7f/uQr4HeAT90JA4UX&#13;&#10;tJQzKJnrL8DZSpHDDYjpNEhazMi5nEg6jAwFo+kgloezuL40jGsLA5jvibCd0CFphL9dii6TheFz&#13;&#10;2OPj9436gFxtFTxnimbqCA39wowoKn8rRUULDeWHbXVk1zoIcJCVHdzHA3pJaWq9xJY7gqRw60X4&#13;&#10;m84h0HoRPtEluAkaZDXI2tWYzUexMz0oKAwbM1gdzqHbY0RcQ5/JRg7XcEla4O1QossfwurUAm5d&#13;&#10;vYl37j/Ae/fv4M7eKkOSr7MVIY0IXmUL3Mo2RIxqdAUdGMsnMN2XwXAmiLSzE0FlEzyiSk62I0ii&#13;&#10;niRSkug89SwFOloE0FJLELfpsDjUjTsbi7izuYDRlA8+VQP87RS9TRBEMfNVQhUhiVayYhIMUpG9&#13;&#10;kGyGFJoyaJdjIW7CVsHFtd3txLV+L3a67LjW5cSNghs3e1y42u3A/bEobo8lcGsiiw/WxvGTnRnc&#13;&#10;XRzGQjaAPrcO0U4KaGjkHqwE2V6dJrYukoUxrGxmSLJUH4ernvpdKLhBKLLaUdGwaLZPis/xe0uA&#13;&#10;TCpiaZaPoCARHB3lzwWBUQmSCIooHpwGz1L/Evfw0VwfCnWooj6bU2z1I1XJ3nAW9pZLsNFrrhWh&#13;&#10;J2zD7EAOmwuCApRJBpAIe3lTG3U5kPR5kA76EbJb4dBp4NCqYNd0wGvSsRIRsVlZgfDqdQgajch4&#13;&#10;PEi73QjaTDApJTB1tMFrVCBiUyFglsGlboJP14asR43JLj/meiMYS3sxHHdiJO7hnsHRhB9jyRB6&#13;&#10;gy70ht1IuswImXXcd+MzG1nl8FqsCLhc8LtdCPtcSIe8yAWdbOP0KpvgEl2Go+Uc23YpMIMgiQb2&#13;&#10;lgIyqNeIVWqaw1ZcaU4VDfSlY0/baQSk55HWVqLb0oCCuR4R1WXYW0/D1nYaTvkFOOXnYJNQDPMJ&#13;&#10;uOVnEFaXIW2oRVJbi7CK7L/lPN3dKT6JQPslBJQX4BKd5OQ96pdyS84j0H4FXnkFPNJK2EQ0Kb6R&#13;&#10;/814KVxEJvQFClH5pFReYdsmX5RpOMWwLPRcHeOQCnPDmzDVH+HBt+bGkzDVn+b3mlTihFGGmEHG&#13;&#10;VtrhmB/9QQ9iZi08KgV8nYJ1z90ug0MmhkMug1vZAV+nFt7OTvho0LjBwBAVNOnRFfAi7rDC1dkO&#13;&#10;o7wNNpUMDq0SUZcF6YCLK+awMnx5tGoGMadaAbNcBItCzIE5AZ2ai4YxJ2wmRIyd8HUq4FXL4VHJ&#13;&#10;ENKr+NimaINJ0gSjuBFGaStsSincGiW8BjXCNgMidiMCZi3cWjWsSjmMMjH/TNYOKZdBKuLzLrIm&#13;&#10;mk2wK5Xw6XSwkVKn08Kp07CS5jEZ4DUb2YIY8TgRdjrgMhjhMloQ9fiRisQ4WTBAv5fDxPCml9RA&#13;&#10;WXcSnbVvo7PiJWjKn4f+8nNCVVKs90NQ0l9+hiGJhnkarjwLQ/lzxQCHZ9hmR2BUUpCoz0hf8RJ0&#13;&#10;V16C9vKL0JS/AF0Z1fPQlz0P3aVn0Hn+cRgvP8vPQWBG9jyCI1KfVBef4sdoLz3HQQ6ddafgp37l&#13;&#10;XAzDQ70YnxzD2MQohsfH0Dfcj0J/N/L93ejqKyDTl0d+qBc9owIw9Y4No3ukH90jg+gbGUD/6DD6&#13;&#10;RoaQ7+9FV18fsv19yA8NonuEHidUz+gICsNDQg2NoGtwAF0DwnH38Ci6h8eQHxxBYWgU3UMTfJuq&#13;&#10;Z4TWURSGB/h79Yz1om+0F/1jfRgY78fgxACGJge5BqeHMDQzjOHZEYzMjXKNLhJMTWB0YQJji5MY&#13;&#10;WyJgmhTAaWWKa3KNbH8zHA6xsTWC+YkQgsZypKxklT+Jbttp9DoJjs4U69TXQKk0wJWUJVKRDiCp&#13;&#10;GN1NgES9QQRB3EcUuMzx3SUoOgxJJTgqFYFPCXYOQxJXmMCnDvPxBi567EKy/gCqZuK1XBPRKswm&#13;&#10;GjAXI0g6h5DkZbgan4a9jgDpSZhqnoWx5mUcffRv8Nh/+GP84K+pJ+nP8I9/+af47//q/8eK0nf+&#13;&#10;6p/jB3/9F0VI+j9ZSbr07HcZkhrfehbNR59H9WtP8PzI/VEBkjYGY+wi6nK0I25sEdSkzjqkrGJW&#13;&#10;kvZmsljo8yPjkWF/PoMPr47h9mo3hzcs9LgxlbWin+AjZsREys6zlygRjwDp9mIPrs3kcWepH/eX&#13;&#10;BxmSyG5HJQCSHsM+EwZ9xgNIor93BElUBEmUupd3KRiSyNZHF5Kq3vohR4TTRa25rKAkESTNZc3c&#13;&#10;J0UzMQmQCJR+D5ICnfhW8Mp3Ea4kSBIUJOpFKvUjResEqx3Ff3e1kJVOUIcIgHqLilGflEBHAKGS&#13;&#10;elSy35VUJcGGJ/QplYIdCIJKSlEJfg5D1Nd7kWgtqlbF7ylA2OPIS54pRoC/jEL7KUy72zDlVWA2&#13;&#10;qMV6l/sAkobdKiwkLFhO2hiShq0ydGvq0aOqRHe7MCuJAhsK8jfR03GUh8nm5Ef5PA2SzZOSJD7G&#13;&#10;sJRoPsKwxJHfojcZkiju2iluRsrmx83V+/jlu8DNtV/g2uKn+Pi6oCj95t4vUTC7Yamq5LjluEwG&#13;&#10;n9QIQ5MR29O38PMHv8VPb3/Om351tRLaGuqPcCOp96DH4RdS6wx6tsOR4tNldXDEd84RQd6ZRMaa&#13;&#10;RNwUhUPhgEvlRtAQQMgQgL6xHcZ6MSz1LTw0M6kxIqy0wadwwCIywNCmQcGbxProItZHl7E8OIvB&#13;&#10;eBYzXXks5FKYjgewko/j2jh9kPu4aJaQW9EAXV0N3O2d+OnN9/CrD3+Nr35G9j5gONEPS5saqoo6&#13;&#10;KMsqoS6vgrGumcvfrkKX3Y6UUQN78xXeCAgwcBz+hjfhqX0dHuopqCPr2QlhdpD4nLC5lNKQVBnD&#13;&#10;pkuqx6/f/TW+fP93+M37v8FHV9+DRdyJgMbOgDSQHsLW4k388mPgE4KkD4Bfvk8g+iGiRjM6qivQ&#13;&#10;XlWJ9qoaXJvZxu8++Ar46EtW4EQXz8HYXAFrK11VrkdY3Y7pJCXXLXFv03tbt/Fg+xaurmxgIJNC&#13;&#10;JuTEzECaVZnd+RHuyUk5LOgPhbE7NoMPt27iZ3sP8OneA/xk5yZuzM6j221FR8Vpbr63kyWr9QR8&#13;&#10;zcLnKSA6ikDbSU79IzAiQCILV2m4bKjtrNC3RJttVpVIZaI+JCGSnVQlCr2gx/OgYkpca70Er6Sa&#13;&#10;7XEDYRcmcjEsj/ZgaaQby2RXiXuRMyl5dlK4Q4Io2S7NNgzEMtiaX8XNvat45+4dvHv3OvbWZ9EV&#13;&#10;syOgF8Hd0Qi/po1nHBF8EjiOZhNYGCxgOh9DztHJKgurR6JqhIuw5GmrhpeUQZ0cAbUIAY0EPq0M&#13;&#10;PoMS65MDuLexgDs0sDAXQai9mYMn2KInquAiSCLViOyLYWWVMOtKWsEhFQxjrZXIa1pYLdrIWrCe&#13;&#10;MWIja8RaWo+FkBLrcTW2Y53YiiixGpBhOajAUlCJtYQOW1k7NvNubPcEsZByYTJqQY9TjYROAre8&#13;&#10;Dm4Z+Z+lbEOlSpkVvEl1FO12zrqT/B7Qe0Y2SLpNYQH0XtCmnXplWOGgDXD1m/w5L4UJMGA1nuHb&#13;&#10;lIjHCXfVNPNHiLfmBLyGNznshPpwqE/OUvMmLDVv89fwUOqmc3A0noOjuRxeWR3Pq+oLuTHelUBv&#13;&#10;PIiQ3cwbSp9GzapCUK9n+PFrtfBoNLxp9qjVvHGm+3w6Pfx6Axdtqv0aHaJmM4J6LTzqdjjbRayO&#13;&#10;+DqahEAWWSUPwY1omzkydiBgQJ/PgIJLg7xDw5ZPUjQH/FYMBZzodVs4Ot7fKUdAq+LNesBA0OSA&#13;&#10;3+RE0OJGzO5BwuFAym7moBaPvIHnbRFQeNuoBNWXYILgkdSigPiCYNMVnedjqqiiDHElKZJ0/iz/&#13;&#10;G6Lhvgl1BeKqK/DLL8AjOQuP9Bz8iovwKc7BLT3NEOSWnoJPdqbYq3iSYcgjOc0rDY92i0/xwNCA&#13;&#10;7AzfppAXeqxXdh4u6XnY287DJr7E6Z6koJIN1Sdr4IsF9Pmh8A+CPkfjaYYjUgzpvaZ4cyqyZrob&#13;&#10;qU9NAGYCafr76W45z9blRGcrkloJJy/2Og3odZoQ1yk5gIeDR9rFcIhb4KS0z7YWVoq9ChmCKhVC&#13;&#10;agpZUSHQ0c4VVAlQ5e2QwSkXwS5rgUPRBo9aDK9GCp9GCq9KCqeiDVZJE5dN2gxTWz2MLfWwi5rh&#13;&#10;krbx93JImuGWt8ErF8EhauKLTdTz6lNI4KKfpbUBluY6vuhma2tihc2vVnDR93e3S/hnsIkaYWis&#13;&#10;hrauArr6Shibavi2sbEWlpYG2EWtcIjpdxTKKZfBpZDDLqOfUw6rTAK7QgazXAKzTAarVA6bTAWb&#13;&#10;QgtPpxVBoxsRiw9BkxM+nZH/LVgkTdDUn4Wm5i3oql9loNFeehGGyy/BWPUSjNUvQF/xgnBcLFP1&#13;&#10;y3zOQI+9/BwrRrorz0Nf/gIDE4GQ8cpLMFS+An3Fy9CWC2WqeA3myldhuvwyl/bis9Bdeg6dF55B&#13;&#10;x9knuaiHiUqAJLrveXSUvQpD4wVEzCr0JsMYHejF+OgYhoZHMTwyhp6BQRT6+lEY6EOmO49UPofc&#13;&#10;QC+y/T3ID/Wjd3iY78v29CCT70ImX0C20I1IIglfKIpAJI5UroBC3yC6+4fQ1T2AdK4HiWwBiWwe&#13;&#10;sXQXoqksr6muHmS7+5HtHkQsTff38LlMoQ/ZbuF7pAsFJHIppPMpZHsz6B7Ic/UMFtA/0ouh8QEM&#13;&#10;jPZjaHwQg2MDGJwYxPDUMEamR1h9mpibYpVrcn6aa3ppGjPL05hdmeUiiyBZDMk6ubU+guWZOHyG&#13;&#10;cqStZciZz6LXehaDjnMYdJzBMM02KqXVeS7wOuQ+dzCjiBLlCIyE4IRyDBeT5WieEdVYWEikGw0J&#13;&#10;oQtkhxMsccJtVoyK6hHB0eGaSQigREoRrbOJOswl6wVAitYxBPFxouEArPjrirBEENVvO4OA+AU4&#13;&#10;G5+EveFJmKp/DEPV07DUv4azT/1nPPo3FAH+p/juX/8Zq0iUcPeP3/4zfPev/gKP/Yd/hcf/r3+L&#13;&#10;V//hPzIkXXiaIOkxhiRSkype/hF88lpcHcsxKO2NZDCf8aLPrUFMT3DSjLCuGXGTCNNZF9ZG4tgY&#13;&#10;iyPnU2J3No3398dwf2sQezNpLA0EMZlzYDhhwnjSgrGEFQvdfmxNpHlPeX2hB/uzedxbH8aDtWEO&#13;&#10;iSAlacivY0AacGsxHDBiJGgSIMnWwXa7JFmOOxvhV9UwJJHdjhL0CJRc8nJUvvlDOGVlGI5oOVZ8&#13;&#10;sduF+bwDM1krz3aaSJq4yAZIPVMLBRcWcg6MR/U88PZbwSv/BCoCJKEX6XtFUPouIrXf4wjwEiQx&#13;&#10;vBD8EBARrEge/xoklQDqm8clJYkgiZ6H6uHspK/3K30djgikSE0S6jAk8W3pkwxJGfFzyIheZUia&#13;&#10;dDZh0iPFXEiHzS4PFhI2DHnUGPF0YDFuwSpBkl+LUasc/YZW9Khr0KUoE5Skb0ASR4LLhBlJBdlJ&#13;&#10;dEtOcJBDWvQW0uKjiIveQrT1CFLKS3C1VMLc1IrxzDA+exf45B4w2b2P/ugGPt4Hfj1+N/oAAP/0&#13;&#10;SURBVHELwIfAaCADZ2MLfM31iMkVCMjs0NQacX3pXfzs3lf42d0v8cX7QNt56tEI44ON9/Dh1jt4&#13;&#10;b+0mFrL9PNclotaiy+JGwujEWLIX727fw8d7P8FPdj9GxtkFs9jCKtK97Xfw3u77mOqagKFBAWV5&#13;&#10;HRJaC36yeRMfbryL3bGr0DYbsTG5g5/c+hk+ufcL/PydX+Pn73yOu9s3MdGVx3gsgoVMFDsDGdxf&#13;&#10;GMR7m2OcPkJKkkfRCmV1LZaHZvDVT3+DX7zzGb766W+xP78DdW0bJOcvQ1V2GbaGBljr62FvboJH&#13;&#10;KoOlpQXGxkYYG6phrD8PUx31BxyFr+kI3DWvwFn1Ely1R4o2NGGuDG0oCZR4eKic+qna4VPqcXvl&#13;&#10;JkMSPgZ+cecXiFkicLTbkAt0YbJnDg9ufIpPPgLevfMV3r3xBb74APjdx0Da5oe2rgUdtc2QVbXg&#13;&#10;w533gQ8A/Azc69R05iSskgZoGioR6OzA3eUNfHH/p6xccZ/XL8D9Vl998hU+uHMfA9k0+jJRbMyN&#13;&#10;cj9NfyKOqe4+fLB/hx/LPVG/FuyP+NnvgJ9+gV/cvoOkSYPOytOwNgrDRf0ESa1vItD6NkMSwSP1&#13;&#10;GwVbLgjg03CGI9Ep+Y5UJLpqTql/fvElvpLub7uEkJTS7S6xalGKT6feFVJbaBAqbS6TJjVSdgPS&#13;&#10;LjOyLgu6fVYUHEZObAu3ixFTK1mlzLsDGE524fr6LvZWN7CzsoQbO2uYHetBOmjloZtk86ENMm2U&#13;&#10;XR1yJF12DKcTmOsvYCQRRILAi+ZjSeoRKQY3UECEu7WKVRnqRSIVya+VIGzVIGjpxMJQHvc3F3Fv&#13;&#10;dQ6jYQ8PMabZR3SlnWZ0UUhCUF7Dc6CoRympbUBK38Tzt+hKfIwCIdqqkGpvQK+xDb2WZvRYGpDV&#13;&#10;VSKrKUe+swIF1RVk5WfRp7nMQ6VTsrPIKi4hoyxHXHYJWXUdugwtSHQ2Iq5pZttBqLOVQYBUDFJo&#13;&#10;Mi4dhuJu9AdM7N0mNYsumHBfUssFtr85CVpazvN5Wz1ZvIpWr0YhWY0slwS3Dkqso89Byzk46wRY&#13;&#10;IvWJ/g1Q2p2jTiiao0RKEm2gnUVQYqWJepYoOp9S2xrPwFF/Fs7GizzXyUOz14z0npsRNRsRMBjg&#13;&#10;1WrhVanhVLTzSoDk79QwHFGfDKmpQa0eYb2R7agBrZ5XVh7U1GtmQMRgFEJbNO38PdySKnhkV+AW&#13;&#10;kwJ7jsGVevii6kZ+/cLKRoYBmlVGiYDUB0ehIdTTReocKSv+DinCeh3iFhvSDh/iZg8iBiciRhpp&#13;&#10;YEXWakZCr+bPDqmTBP+kyBIkuVpO8uvhbD7BxwRFdPGABlyHpJf4NgFRUn0Z0faLrCZRkbJE4BRV&#13;&#10;lrOy5JOdRUh5EQHFeYYcgp8SAFF5xSe5CIJCinMIyqlf8jR8klPFc2cQlJ9GuP0sAjLhax1tp2Br&#13;&#10;Owu3tIxtITm7gv+zTxlk7LFP6WlYN0HS2WIQxVHY6o9woqa76U14mt+Ct4nGBrwJd4OQiMmhFI3H&#13;&#10;OXI+rqzifw9JVRPi6hZk9XKGpS5zB7rtGu61o9EMQiBPC5wES+IWhhTqSQ21KzhEiP62BuR0AU/C&#13;&#10;NkACGYq/p69xS5s5xKdUdNveVs/jHqwttdxDZW6qhrm+mqHH2drIFw99shYul6gB1qZqtvJ6pc0I&#13;&#10;kZtC2sY2dWdLAz/eK2lFQCll+yF9f69czM9hb2vk72NprIK54QqXpbECpvoKGGovw1hbCUtDLWxN&#13;&#10;9H9NA5ettREOUTODF8Ghua0ZNkkbzOIWWMQiWNoksImUcMr08CotCGk9iJl8SFgCSFp9/Nl3yNqg&#13;&#10;qT0DddURaCpfhvbKS9CXvQrTFSGNkqBIV/6skEBHCtCVF/m8ofJlPiZAOihSfc4/zdBDj2XgIhWp&#13;&#10;7KVDkPQ6TJcJlF6FsfwVGMtfgubic1CeeRKKU4+j/fTjUJ5/CpqLz6Lz3DNQnye73qv8f2lAJ0cu&#13;&#10;4EVvOoO+fC+6833o6x1CT/cguvK9XOlMDolkGql0FvF0BumuPLp7+tDT249CoQfpdBrxaALhYAQe&#13;&#10;lxc2ix0OmxuRUByZVBeymQLSyRzisTSikSRXLJpCNJZCIp5BMpVDOpVHKp1HOJRAKJxANJJCLJ5G&#13;&#10;KpVBMplENBpFKOxDKOxFMORCNOZDOhNBvpBGX38eg0M9GBzqRW9fHoXuLHp6uzA0MsjK2MTUOCan&#13;&#10;J7hm5qa55hemMb80LfRhLc1iaXkOqyvzWJofw+byMNZmUgiaKhmSuizn0Gc9iwE7gdIZDDnPMigR&#13;&#10;GI16LmHYc5GLQIhh6BtQdABHpCKFKw6KIImKjkugRHUYkr4JOQRJ03HBdlc6T5C0kGjkIkCidS7Z&#13;&#10;iJl4/de/lh4br+XfgyDJXv84LLU/hqHyMegrn+L5exee/W947N//CR75mz/D9//2z9lmx+l23/4z&#13;&#10;fO+v/8X/EpIa3nyGlSSy3NEMwBuTBQYlWpe6yFWh4VErnC7X2YCsQ4HJtAProwlsT2aQ8SiwNZXC&#13;&#10;B1cncX9rGLvTGSwPhjDV5cRoysKQRLXYH8L+TDeD0a3lfoaku2tDvM/cHkthMmbFcIAUJAOD0qBP&#13;&#10;KFKQ8k4VD7olSCI4IlUrZmhExiZCr0/JA2tppmDFkcf4wtRozIj5vBOL3e5DoGRjQKLUPSqCpqUe&#13;&#10;D5YLbsxn7ZhKmGiY7D/Ce/kfQCtZ7agEUKJVSLej+O+DtLoiJBEg9ROsyB7/ek+S5EcHK9nvCGYG&#13;&#10;5A9hhwCInovWEjjR85ag6LC17jAkHVaS6PgwJGUlzyMrfg15xUmM2eox7hKzkrSRc2MxacWoV8W9&#13;&#10;CAsxM9ZSNsz4OjFikWHYIkGfpqEISafYVtdNYQ3Kt9luR9DFCpP0BEMSVZfkGM9OSra9dTA4lqKW&#13;&#10;bY21CHUYcWPuGn73EfD5O0DcNgx1rQ/Xpj/Cl/coYAC4OrqCWIcBnpZWBMQK+GQ2yMtVuL32E3z6&#13;&#10;APj5feAX93+H+uMtiGrj3HOD9wB88Ftcn9qCsUmOoNqChNGNuNGH9bE1fEWP+Rnw6/eAqDkNnciG&#13;&#10;96//DL/6SNiUX1+8gc56GTqq2lh1oscSsP30xudYGt7Cpw9+xQoQPf7n7wOffwz86uPfYHlsFgWv&#13;&#10;B+PxIFZ6krg23Yvby0NM/gMRKxwKEfQiFT669TO22H364JdsVdM3y6GurIWqvAzm2mq4W5tha2qE&#13;&#10;XSRCRGeAv1PN9g9rWx2ny9lp40g9OfWvw1vzqlC1b7KaRJtDsiPRxsDXfIw3A2Sl8klaea7NRGoE&#13;&#10;v/sJ+HX64sGXGE1OQNdiQsKZw2TvMj77EPjFh8Da7DvYWXwfX9Jjfw6MJQagb26HuKIZDrVT6Ff6&#13;&#10;GMAvgYTZBdGli9DTVU25lCOg8dNfMex8+cFvcHXxJnZmr/Pr9quPf4vfffZb3N2/jv5MGmM9vZgf&#13;&#10;HsfiyDR+evcj/OajX/HP9u72hxhNTWN/4Q5+/eFv8eVPfg189gUeLC/CXF/GV/3JHhRofAuBxiPw&#13;&#10;NQpBDhTaQPOcPPVnOIiBVrLQkbWO1CHeGDaf48S3gKgMvlbqwyFr3gXeKFORTdHZcI43zM7WSngp&#13;&#10;jpuHvtKAPaFiOjVCKkpIlPPGJKbTIW60IGnzoDeawVTvGKb6RzHZP4D+TAq5qA8BM9lolPCqSEWS&#13;&#10;sJ3HqVQgYrFgKJ3C4vAAeqMBxC1aIbmOZiWJ6xGSkO2zTogFZ0gSIdgphk8jhrNDjJhDj/mhAq4t&#13;&#10;TePawiTbsQgmaUPmpmCJ4jysgKKGZ0ClOuuRM7UgbxEho2/lfq+QtJaT7ZKqFiRU9QjILyNAiXLK&#13;&#10;MjjbTrGyQEoDgTdFtLMqQ4EITSfgaDrJ/WJkTyQ7F32vsKYNEZ2E1SN3RxNDIVXeI/R3rQ+mMRww&#13;&#10;I97ZygEZ1EfiaL0IR2sZJ85Zmi7wMZ0z0iBIUj2aKOHwHA8zpnOO1vOwNZ+Fm4CXesiazsJWR4Nn&#13;&#10;yVInhDtQpDUHPDS+LcwFaj7GRaEEHH/Nw1FpBtAZBjRr7VlWawk+YkYN9+uRMkSKkFerg7tTA4dC&#13;&#10;CZdSBY9GyyDkUnfyOQIhuh3SG7kEKDIJ0ETndQbEDCZkaM6aVc/vMUESgZGr9RIrIgT/9qbzcDRf&#13;&#10;YksYqXz0+rACRHZTgpw2+hshDOl1iWh+Whu/3z0+N/IeL1I2B3/PsFaPpFGPnNWAlJ428g2sKNLn&#13;&#10;nf4tkKJK7ykrsiKaq0ZXWM/xe02AFJRc5L8fpB5FFDTD7NxBX1IJlKg/iSx4BDUESFQlpYhWgiAP&#13;&#10;KUZtxxmSKOI/phKi/kk98tPXSU4jojjLM9L80pNwtx2FtYmscUdhbT3FAxi7nQrMJB18VXYu7cFs&#13;&#10;woUhXyfinXVwi84x4BEAu1uo3oa35W34Wo9yESwdQBOdJ4uu6BQrZNH2SsSUNBetBtGOOuTMUgx6&#13;&#10;dOzpJ7to1qREXCNDgBShIiARRNjbmviYUk0pNIJWSjulpFMh9bQZLnqMqAEOUQODEc1ZoyLgsTUK&#13;&#10;4EOJmARB5roKhhm6TV/jl7bAJ2mGo7kW1oYqnp1H52JKOcL0/aTUF9sEj4SUNbIhig5UJyr63vzz&#13;&#10;ihoEUKqndNJyDuAx1pVDX3MJ+hq6XQFrI/VU1sPWJAAbwRspVJZWQeEytzVyWURtDEl2cQfcCiN8&#13;&#10;HVb41U6EyR5u9rMrJGm1s4qlrTsP1ZXX2W6nq3iZAclWLfxbJCAiexyBj+b8s6wwkfJLihAdl0pf&#13;&#10;/iLDjuoc9R49w8f68pdhvPIqFwGStfJNLkvFEVgqXj8o/aWX0HH6SchP/hjykz/iwIYDSDr7LFTn&#13;&#10;X4G++hyrdaTuhmwORNwBhNxhpCMZ5GIFJCNpJMIpRAMx+Jx+uKxOuCwO+J1uxINhZGIJdMWSSAaC&#13;&#10;CNhdcBqMMKnU0CnaYdVoEXF7kIvGkIpEEPP6+OsCLg9CngCi/jCSkQTS0SQS4ThiFGXvj8Lv8PP3&#13;&#10;CrlDiIcSSIbjiPqD8NhssJt0sBrUMOkUsJvVCPmsyCZC6O1Kor8ng/6eHOIRP8IBNxLRAPoKOYwN&#13;&#10;9WN8eAATwwOYHBnkmhgd4MCOqfEBTI71Y3JsEFPjQ5idGMLEYA5LkwWsTMQRtdYgYysXIMl2jhUY&#13;&#10;VpNc57kG3BcYjgY9FzHkvXQAQ6QcUZGdjgITRkMPazxSydY3KjpmVal4bjJWfVBT8ZqvHU8najGT&#13;&#10;rOP1YdUzCJFqNJ9qxkK6hVcqgiQ6P5NswGyqXqhEHRaTTRh2l3FPElntLNU/gqGClKRnObih7IX/&#13;&#10;gR//xz/Do3/7z/Ho3/4F2+3IakcrBTeUIOmV//l/4uSP/oF7ki6/8Cjq3niKlSSy2wUV9bg23sWQ&#13;&#10;dHumFyuFEPo9WqQtch47EdQ0I+/uwHjSxnvDnaksunxqrI7E8dNbc3h3dwy7s1ksDYW4X2kkaWa7&#13;&#10;HdXSQJgfT4B0Y7GXIen+xgg+2J7A7kQGsyknRoIGDHg1GPRpMeQ3MCSRc4MgqeAiFwf9v9zEs5uS&#13;&#10;5haGpB5vOytDFAtOShL1bk6mrFju9XIRCBEwlSCJ4IiOCZRmc3YGpANIIiAiBYnUo1j9ozxEltZ4&#13;&#10;wyNstyMVKdssKEElSCqpSIchicCoBEclQCr1KA0qKNL7x+iXCfBDShJBkqAoPYwKPwxID0Hp9yGp&#13;&#10;VJS01yV+Gl2S55GTfB2SSElaz7rYYjfmU3PTNkHSetKGaRpOZRQzJA3ompBvv4yc9AwKipPoKfYj&#13;&#10;dbefQLfyNLqVZwTLXRGSsiIaNHscidY3ERefQLj1PELiOpiqG9Blj+KXtz/Hrwh07gARQw9qjiqw&#13;&#10;ULiGX90Dfvsu8OXdzxFUmmCta0FYQb0pDogvyBiSfvGuAEk/vwe0npXC2GDFp9c+58L7wP2VB/C2&#13;&#10;O+BT2vmPedadxrWlW6z+0MZ/d+4WTFIPtCIHPrz1OX7+7lf47SfA6tgmZJUSdDYqkbDF8OV7v8Fn&#13;&#10;977C5+8CP73zBX79E+D25rv44OYv8KufAh/c/TW++Clwc+M6N+0XPHYs9KRwfX4Qd9ZGsD3VxUl3&#13;&#10;NpkIbp0Dn77za3xy/wv86qOv8NWHn6P1/BWoq6rQeaUMKY0aBauFZyTxcFubi+fudHnd3Lhsqaer&#13;&#10;5sfhrHkDnupXEKh9BcHa1+GrfQOemiPC+fq34Gl4Ha76N7jXwFZ/hmcdBdpViOgDwEfAb94DfvUu&#13;&#10;sDN1E7o2B/KhEWzN3uHf55N3gK7IPOYGruE3BEmfAlvj2zC2GdFU3oax/DR+/aEAmgRC0ivV0DQ1&#13;&#10;QFFdiYzHi9/85BcCIH30O1andBIrNG1WDGdm+Hf/6lPgVz/9AqPdw8iFMpjooT6f2/gdqUefAzfW&#13;&#10;7sMs86K9wQhFvRHL47v8vnz18WfAp7/gCHfqZeHeouYTCFK6HSdzCallNOuIQgrcTRQlXs2Q6Gwp&#13;&#10;g635Ikz1Z3kjzzad5kuc/kf3kQWJ+lIoGppuU+CER1rL1h6frIlDB2LaDkS1nYho1EgbDZxoSMcU&#13;&#10;PUx2RIolJosTWZ3SgRhXLhJF0u9D1GWDz6iCVyPnaGJnuxQWqZg32CmPB2M93Zga6ENvMoqQWcP9&#13;&#10;Sl4FWebIUtQIR2sN2xjparS/U8xWu4ipAw61BG5dOw+TXZ+ZwNr0KPJhL5xqGRxKEbwqMfyqFnjb&#13;&#10;G1i5yZnFSOubkNY3MigRJCU1LYipmlmpIBsTWZu8HdXwqavg6aiATXwB1pbz0NWe4D+e1FjvkF6C&#13;&#10;pu4Yy/Mu+RV01pxkyxjbx1RNbCekn5N+Rm+nBH6tDEG9ghU4Sml8d30Gq/1JhimHpBoW0WXY5dUw&#13;&#10;iSpgbLsCm6wGhtbLMLVc5kAFSqCj98/edpGHl9rFl2EVl8PUfAGGxnMw1NGQ1LMMGQRTZKsqJdsJ&#13;&#10;1jthSCrPBGoSEhE58vrApkoKlaAkESSRylOCpLDBhIjFjojVgZDZBp/exDN5vBQ9rTfxe2iRK+Do&#13;&#10;UCFiNPOMMVoZlnQGBiSfWgNPh5oveqSsFuTtJqQNSh70TFBkbz4LVxHgCZYoeY/AieyRpGhSsAZV&#13;&#10;RFbDtkmCHVIASemkMI+MsQN9PhsKTivSNjPDUcKgQcasQ8GmZYWEhyOLy4SLBa1Cv5G37SS8bSfg&#13;&#10;F5/mIksd9SCFqTdJQkN+CZDPsooUlhNYCUoS3UeQEWkvY1Ai9agESQRMzrYTDEkltYgAidaI8gJD&#13;&#10;EqlJdB9BEsX7h+UETCfgkxBQHYW95Sgcrcc5LTOoqkS/V4klGlGRcfPcOYq4pfkfUVU1PGKaCXeG&#13;&#10;QYwgyVkEIgIkgiJX4xE46l8vKkxvwNN8BJ7Wo/y96Wen5ExSln00ZFpVg4yxDUldKxIaUu1ESOpk&#13;&#10;nNTol7cKA5LFLQxKVDQCgmBEGAMhgkfcyoBESg9DUms9q0UEO1TutgYGITqm1SNq5JWhqamGj0vn&#13;&#10;6bF0nkoYMN7A4yh8Iho0Tj2LjXCLGxmU6HuSclQq/t6kBrUIShSBlq2xkpUkS+NlXgVlqUq4v6ma&#13;&#10;jy0tVbC2CqBkaRVgySxqgIUsfxIBkhwSFbwKEwJqO4JqF4JaJyIGNxJmD1IWO/xKGXT1F6C6/AY6&#13;&#10;K15hSLJU0nw7Yf4ZzTMjiCFAoiLlh86RXY7AiOqbkERFx4bLrzAclRQkW9VbXARKwvoGl6HsZSjP&#13;&#10;PM2QJDvxI1aTCMq0F56D5vyLUJ1/Ddorp2FqrIFZRP1dSpjb9bCpzPAYPPAavXDpHHBq7bBrLDAp&#13;&#10;dNCKldC2yWCUKmDv6OS/A0Gjha21dmUHTFIZNC0tUDc1wSSVcq9X0u3ivkUK97CqO2Dv1MJFfxOs&#13;&#10;diQ8PiS9foQcTngMFjh1Jri0tFp4OHLY5kXE4YHPZIFNrYZZIYWJLrRKm2Chv+1mNRI+K3JRgjEf&#13;&#10;0hEPvDYd3BYNh3j0JOMY7c5jrFDAcC6HoVwGvck4/x9DFsOeVBDdyRAHiHQnI+hJRdGTDGCsEMRM&#13;&#10;jwsJay2ytnLkrefRbz+PfsfZAziiKsERFVvqOGpb6DWiEqx1VV+rEhAR+BwGocNA9M0qAdLDEuCn&#13;&#10;VLOpRgakhUyrAEpFWJpLN3HNZ5q5+DjVjFHvFcQUr8NR/yQs1Y/DWPFjYXZX1UuofOl/4sn/68/x&#13;&#10;6N/8GR75mz/Hd779p2y5owCHw5D08t//Rxz/4d/j7BP/iEvPfh81rz3Bljuy29FFwptT3QxKd2b7&#13;&#10;sJjzo9uhYvWbeoGiBhEydvnXIKkvYsBCfwg/uTGDB9sj2J6mJN0gZrs9GEtbWUWidLvDkERFlrt3&#13;&#10;tsbw0e4UpyjP5Tzck0SAVIIkqoyV5mSquDeKbH/UFyXMSmpAwtSMLqeUlSSCptpjj8PUcg4TScsB&#13;&#10;JK30+Q5UJYaivJOLYIlqLmPjmogZ8C2y2ZVUJBoeWxoiS9HfsZrvMSSRkvRNu92BoiR7HL1SgqMf&#13;&#10;ctFxn0w43y9/gsGJjkvzk6jyrT9kyMk1P3KQfkfnaD2sFH29HqbbURFUcQy59NkDSOruOIkJWwOm&#13;&#10;PFLMh7VYzdgxHzez1W7E3c7N2weQRBHgZjEG9c0HkNStOI0exQmGpB7lSYakno6zyCtOcQw4VU5M&#13;&#10;qXcnGJISYiFy2d/WCHerEqs9iwwzn98Hbi19BF2TF1eOSDCV2WG73c9vks0KyFqjsDfKEFUaEWx3&#13;&#10;QnxRgrsbPxUA6S4B1u8gK+tAxxUN1gd28PNbX+LXD4Cf7H+Gbncf7HIX3GovBhIjeO/qJ/jkwZes&#13;&#10;GBXCw1DUG2BVBvHetc+4B+e3nwIz/YuQV8ugauhAwp7Crz6gEANKnwN+8e6X/DzS6g5Y2v3Ymn+X&#13;&#10;+3c++wnw/q0P0BOOIWLUcrrd5lgX9ma7sTmRRW/QDLtcjHwgzX0+v3z316xo3VrchexyLURnL0BX&#13;&#10;U4v3Vzfw69vv45e3f4Jf3PoZPr39MT6/9zE+u3MP6wNdPMyVbHUERIchyVvzOp8jRYnUFT9tCOre&#13;&#10;4MeSjcjVUoWATMHA+NUHAiTRenPlQygbrMj5R3F3+xNWyN69+gWcnTkMJlbxK1LlPgHur/8ERokb&#13;&#10;tRck2J6/hd+QGvcJ2B4nrxQgSV5Tg735Nfzqwy/w5cfAO1d/Bo3YBkWjHjqxHQFTGnsLdxiGCHoW&#13;&#10;RpYQc6YwXpjDh7c+48CIrz4BusIjaL2igqRGB3G1HmqxgxUrtu39/AsM+t2w1AlJbNRHxJHRjUKf&#13;&#10;AVnK3KJKjsqmq+z2lkpYWiqgb7nM5VDUwyqthr7xEnQNF2FqvgRd/TlYxVdgbhPSzdqrz8CjboGj&#13;&#10;vQlmUR3bJClFLmvRI2fSI6ZWMSClzWYOanCrVAiarAhYHAhY3XAZbfBanAi7vPCYzAjabQg7LMj4&#13;&#10;nYhatPBpOlhxs7W3w63Rw6HTo6+rC4M9eeRiYY4hJoWIepZI0aBySpvgkDdC31qJnM/IaWdRuw5+&#13;&#10;kxAaMFLowsbCLEf3hrxOOE0aeMxqjHbFMJ4NYzDmgl/VzKk6CW0DwspKvopOqlFKK/RljEWdWB/N&#13;&#10;I+FQwalphk3VAIOsCuOFAOb6YrDI6zGY8WF6KIHl8RyWJyiBK4qQSQpNSxmyXi2mChG4NCJ4dDK4&#13;&#10;NBL0R70Yy0Q4PYyKVK7VwQLbArcm+pC0d2K+P4n1yR6sTfVgc34Y04MZmFWtMCoasTLWjbRbB1Nb&#13;&#10;NYxtFTzLyCiuwOpIGjeWh3F9cRC3VkYwk/fDp6QN6UXYSHEiix4lttFspKo3hfTH+qMM1YHm4wg1&#13;&#10;CUWAHWg4xvH5/FlqucR9SQTGKbMWabuNI927Q1EMp/MYSGRRiCaRcgfgN1t5o+TRGmBXqeDSaHiQ&#13;&#10;acgkABLb7FSdB+VWqhDs1CJuEtQdApsSJFHoANk/yTpIn2NWN8V0xfMKQpLLCIhJ2SlDTFbBFaEw&#13;&#10;DnE5h3KQ5Sza0cD9X2mDggdHJw0qhjCCo5xRhnRnC9ssyUpH6hFdUKA5a54mQWnxNh9jhYUsq0JS&#13;&#10;JEXqCyoTgVNCVY54RxnDEalNpCIlOq5wXxJZ7sKKC4iQHU9Gyt6pA+WIbHU8IFpxjpUjOk500nNd&#13;&#10;Qlh+DgEJqZAnGZJo9UmOwdnyFqxNb8HWfBS2llNwSy7yAEZSk7IWMRL6ZsQ1jYioKBL/ErxSAp2z&#13;&#10;8IlOwtn0NkMSwVFAdJyLVCTqS7PVvgpr/Stc9sbXYG94gx9PNj2yG9pbTnA0OsESBVuQgueT1vBM&#13;&#10;r6Cc+qHaGJKoKG6cS0KW0SZeSekhhYdXcTOf97YJwEQrDSfnolj8tjpeA1KyxDYdDHGmc66WGrhb&#13;&#10;abRANaz1V7jsjZW8OprIdlt7EK3PJWkQQEncKNj1yDLXQtUAR3P9AaDRhTJrUyVszVVcdFwCJDom&#13;&#10;cOK1RYAlU3M1Q5KVwE5CyYIy2NukDEkeuZEhKaRxckV0LsSMLsT0Vvja5TA2lkN95QhUl1+C5vKL&#13;&#10;MFcc4URJe81RWKregO7SK9wbpL3wAgMNzfojWBKCGF44gKXOSy9Cee5ZLtWF56ErI5XpFRjKX4Px&#13;&#10;8uv8vKUiELNWHxGev+ylh5B0mpLtnmQlyVD2IjQXXmJIUpedgK62ArrGBmibxNC1KmEUdcIk1kDf&#13;&#10;qoKmWQFNswyaZgnf39nQAnVdAzR1jdA1NHMAk6mlDYamFmgb6tFZVwtNfR2UVZVQ11bBImnli2FW&#13;&#10;mQhGUTP0rY3QNjfD0NYGu0LB/Ytk2aXQDLNYCr1ICqu0g4GNVodCBWc7/V8hh0Uq5Yusdmmr0M8m&#13;&#10;bYZLJeF+1JBVw+U1KOHolHHR/wsprx3d4QD6wmEU/H5k3W7u+005TUg5jVzUD5twmpB0WZH22JHz&#13;&#10;WtETNGMgqkXCXIOc/TIKtgvoc17EoPMi+l0XMeAtw6CvnGs4cAVD/stchxUjAqKJaM1BjUeqD2oy&#13;&#10;VoupOKlC9byWbvMxhS6kGn6vptONDyvVdFAz6WbMZgiM2jCXFWExK8ZctpVBic7TcakYolJtGPFV&#13;&#10;Idp+BNa6J2GqpBj6x4UhxhUvoO7V7+DZ//QXeKQY3ECQ9A//5p8dQNIP//2/ZEh66e/+A449+ncH&#13;&#10;kEQx4ARJVa8+zsENBEdXJ/O4szCAhXyA+3NzFgVDEs0qStsU3IKxPZHD1dkeDMRMmC548dG1Wbyz&#13;&#10;PY6d6RyWBiOY6/FjPONgyx3BEo1OIUi6uz7MycBXF6gnaRDvb41ifyqD6bQT43ErgxLZ7kjBoiKb&#13;&#10;naAkdbDdjnqjaKgsQVLKIkLBTUqSgWGp6fQz0DWcOOhJIkhaHwwWbXduPkd9SCVliW5TETxRjxIr&#13;&#10;SVQERiUliao0RLYESbnmHwo2uUOA1N32wyIQkXL02EEdhiRSlei4FOxQ6i2i4xI4lWYsHZ6zdFhB&#13;&#10;Em5/PQa8BEndsueQEz/HkNSjOoVJeyMm3RLMhTRYTlkxFzFi2K3EqEeJ5bgZGyk7Zv0ajFilDEkl&#13;&#10;JalLdpYhqbf9JPcj9bCKdBqF9tMHkERR4NSTRCl6NEg2JjmHqKQWjoZGxDtdeG/tA3xxT7DaTRe2&#13;&#10;IK+2QnTZhKh5CO9s/Rq/vAuGqOuTe3C0dHB6naNVB/F5MT7a/xyf3AY+uw98eutLiM5LoanRIG3P&#13;&#10;41fvAJ/c/C1+fguYya/DLPbAp0tgqmcZn97/Cr/6EPjJ7V/A1RmAuEINtzaOd6/+Ep9T/w1Zy/JT&#13;&#10;6KhXQlHTjqy7gM/fB37+DvCL94Cx3BSaLjRCWaeCVeFHd3QGPydI+hD44idfoicS58bs6VyUk+1u&#13;&#10;rw7i6nw3BoJmtixM54bwywef45cPvsDvPvodR5k3/v8J+w/YSBP0OhfWBf4f98K+si3DlpUhyZYt&#13;&#10;aWFpbYXFavPMYndndndmMaG7p7vROTczGCrnnFBVLFZm5cQqEsWcc2ZHdM4554jO3efH+34sNme0&#13;&#10;9/4zePEVi0U2WUzf853znrN+J7Q7yxBQqPHm0m3ggbAz9OYG8PLaG7y7+Qq4+xTHhvrQWL2Jr8aF&#13;&#10;67/i0Ibmms8ZkJqrV6KZClZ/CySRjahZWs2+eb/Sjqv7r7DV8PVt4Nz+B9DUetESHmL7IkHSmb23&#13;&#10;oK52oy08hseXgDe3gYeXAIc6hurtWpw/eo8hiFSf0XwRNokE5oY6OJUqPL58D89uvsLTm8CB6XOQ&#13;&#10;VRqgrDHDpvCzOjTbe0iw8D0DDkwchd8cx8LQMd4rI4WOXpf2d8FnSiJgzfDEPK14fP01HlEn1os3&#13;&#10;mC5k4ajaAW/dVmEPpW4dmuo2wFG1DjF9PS7MD+HZhaO4d2o/7p09jHMHphB2G6EVV6AY9+POhSN4&#13;&#10;c+8iHl4+hidXjuLIZBdc2hoYJLuhEe3G8b0TuHPpBB7fvIAbJw/xiT7tD9HyO3VkZYxGtDjsSDns&#13;&#10;CBgMmB0cxONbt/H0/kM8e/QY92/fwUBPL3wuF3rbCnj98D4e37iCZ7ev4+2DW7h95jgnn3mMRgSd&#13;&#10;Lpw7cQLPnj7G8xePcf/eTe468Vo1CBjlaKK9Fb2MvfO0/O1U1+Po3BBePbiOkc4CAk4L0rEwWtIp&#13;&#10;3L93B2/evILLbUMsHsK1y2fw8NYlPL9/BU9vnsXJuX4knFIukAspd3KCH0OSXcae5fN7x/ibfKyv&#13;&#10;AL9bC7dVDp9Lg8d3L+LtszvQK+px5uQBPH9+Gw/vX8bDuxfx7sUt3Ll6FLGACRODLbh4fAFeqxpB&#13;&#10;pwEeswrTfUWc2T+DtN+NjM/JO11DLQnsH+7BWEeW/7DfvnwCT+5dwqN7l3Dz+mm8efMAly8ch92s&#13;&#10;wtN7V9CRjcAor4VBVg1twy64dPW4de4Ant48jcvH5/jr+Pb2WZyd6UNUVwNX7ToE6zdyjDilPkar&#13;&#10;ViNRuw7phvVINKzlSTWsRVq0DhmxcB+BEoVC0NuRkpgwSNERcKE7FkZvMonZrh4cnZrFoYlpzNJy&#13;&#10;d74N6UAIUSf16HiQbGpCNhBAusmLhLuR1ScKaygBUsluR98zbU2CkpSzUb9PLe9l0W4chYkQJNGx&#13;&#10;BEW0L8cx9pLNXJZMO3PCjt1Gtptyx5GEFKFtCCkIGCoQ0VQhrqvnod4rLhFWUIIhWW/pYgLtdq1j&#13;&#10;MCKVhYqfCZRKQ2EXFHRAihvZEqPKTQxIpCYJwSeCBY+UpLRhN+Ka7YgoNzGokHpUgiSy2REkZUw7&#13;&#10;WT2i2ynDdrQ5q1B0VCFr3CmAkXwtW+1iqg2Iachutwoe8QpWkygFr1mzg9WklKWWI3Sp6ymsIito&#13;&#10;ORKGXQxnZAck2x69P1KkYotDkETARDBIR7/4S56AZIWgOEkF9YlCJYIUeS6nkIktCFPXmraKFVa6&#13;&#10;gEA7YEk97YHJWVEiixvBEO3+RVQiRCiVU9mAuEbCE6P7FWJE5SJWfmJyKeJKCaLyesSVwuPpMUmd&#13;&#10;DGmDAim9HGmDjKsPyGZLr6dYc4KjpvpynhIkETz5JaQ6CRMk4CIgo/0n2puSNvCeEU1AImJIE3aY&#13;&#10;atnux8qWtFaw/Ylq2W5HoFTaX+IdJlEV78C6xXXwSClQQsVJtH6FBn65gUOAwlq3YLkzNgmgZPch&#13;&#10;aXUjotfyhSlLxSoYCHR2/Yrtdhy7T7+rq77iHSUKc6ApKUmN5d+w2y0GNBAc6bd9DMP2X/LjyXJH&#13;&#10;b0+gRO+3BEmUWEl7hlQqTSCl3/pzaDZR8SyFNvyC953o/Vq3fwrDts9h3LUO9toKOMQiOCVKuGR6&#13;&#10;OCR62ERaWOrVsNQpYKmTwVIngbVOBEttPWzVdbBWVcNSWbV0NJWXwVi2m8dcUQ79rp0wlO2AtaYC&#13;&#10;ttpK7iI0Vpfx6CvLOACJApxcUhHvfNG/b6sXwd4ghksi5yHFzkPQJFfCLaPQEBl8Chnvx/kVDfAq&#13;&#10;6tGkaoBfL0WI0lItKv574dVJ4NHLEDSpECP3A6UkNrq5UyxutSBlNfLfsbRdz8EvaZcR2UYrdyW2&#13;&#10;+RvR6nehPWBh+1W+sQbFpt3o8u1Ab2AH+oLCEBwRFBEgERANxcp5BKWoiqHoa+CTrvn/OwxMizA0&#13;&#10;VRBhulXMQ7d58mJMFgQgotuleQ9Ccp65ohKzbQIofXPo/j1FFUZjdUjrqRriPSS5yn8Bd/mvIV35&#13;&#10;ffz6W/8ZP/yz38W//PH/zZD0j3/wbxiSKAL8+3/+e/jJX/0X/Prv/xKrv//33JO08+PvCZC0GNwQ&#13;&#10;UFTg1EQHdyURJO3rSbGa0+E1MCDRblKbn+x2Poaki/uGGJIm2kMMSTdPkG2+C3sH05jtjmIk7+XC&#13;&#10;WbLdETSR+nRubx+fW56a78DFg/24engIx8fzmCoEuLx2OST1hW1o8+pR8GiFlD0HldiL0ayv4VJZ&#13;&#10;ql4p+jXoj1vR5lNCtvVXsNatZUgiKNrfF8XBgThb7giGWDkqCvtJZLdbripRr9PvfD2sQVCR6EhK&#13;&#10;EkFSQSzMe2ucEMrQoxTmPRR9HZRK95cUpiUrXskqtwhGv81KVwKj5fNNSGJQUv6cIYnS7VoVn6Hb&#13;&#10;tBFjTbUY9cswHTVhIdfIfSiDfh3GQgbsy3lYSSJIGvFqMORSoNfagA59Gdo1W9Cl24Qe/YYlSCL7&#13;&#10;HgESj4pCGyjEQYj+zqs2I027A6IKNMs1GE0N4vH51wxIlw8/R8DSClW1B3ZlEorKJkx3n+U4cFaF&#13;&#10;Lj5HTOuGvUoOe7Ua8i1SPDj7EvfPvcOr6xQZ/gzSzSJYavQIGcN4eJ5eJwDUobGrMEso87+AI9MX&#13;&#10;OBHvzV1g7+A+2GUOaKuMiNqyuHnyCcMQqRz9LQPQVCqg3K1ET2IIDy68ZkiiPqO4oxnaCinsIjP8&#13;&#10;uhBagv38uhd3gLsX76IrkUTEpsdkMYbjkx04v7cLp2daOWGEvOmjmSKenH+AtzdeMwidmToK+ZZq&#13;&#10;6HZVwVEnxb0jF/H41H3cPvQAV/bcw+PTr/Hk3FPg9kucHBmFs2Ij3OWrGJTILhSsXYVAzUoEa1Yj&#13;&#10;VPUVR4IzLFHqHZVsMiSReleDqEqFuMGNhe45VoFe3QYuHXkKtyGLXPMw71e9vgvsHzkJ8VYNMo2d&#13;&#10;uHXyJQMMqV5N5jysmgTuXHqLt6QkPXmHgE7PV7jIshDQm/H0+hM8v/WOnytS5u5deoWHl1/hydU3&#13;&#10;eHzxJQ+/7WNgz9AB2BVeLAwcZSsj3U/g9vjqOzy58g5POYb8Hb89Wfde3nwCPH+JsWyc95LIRsi7&#13;&#10;JKINbFEiOxh1wTy5dASXj85ipCOFhYle3L99AadOHYDdruWix3u3zmNuogd9xSSO7h1lOjt+cAoN&#13;&#10;NdswNNSBly8foru7gL7uVly/cAq3zp/kq21Ri5Y7p1K0R2SiRX0j3AYdDu9bwLWrl9E/2IdsSwbn&#13;&#10;LpzF06eP4fc1oljI4M3zhyhm40hHvOhry+Dtk7u4fvY0ZLVVmJ8ax+1b11DsKCCWjnCD+40bZ9DV&#13;&#10;GmM1JeO3oTPuYfWIymajPivOHd8LvHqCs6eOwm4zwR/0Id2Sx9PXr0H/qY16zO6dw9UbFxEOe+Dz&#13;&#10;WLB3ZgCPb51GX9aDmL0BzdoyJA1VyJjq0enToxCwcLQ53j3G6dMHEYk1wWBWoLUtjdt3rvH7Vajk&#13;&#10;OHH+BM5dPQdbowk6owzxeBPu372AqYlu9PfmcPn8EXicOgSarPA4DZge6cHpQwtIh30cgdyWCKOv&#13;&#10;kMZYdxv6i2kEvRbcuXUOxWICFocK/ogbxZ4cXuEZQnEf7j+6jeGRPkzPjKGzmIVJJ0WTXYsrZw9j&#13;&#10;arADdr2EFSdSsJ5dPsppPtT3lJTvRFq8FS3iLciLN6Eo3ox26Va0KbYiL9+Mgmwj2hSbUVRuQYtk&#13;&#10;PWJ1q+EndZZKbCkaXlfPPVgd4Sb0JiKY6+rGqZk5HJ2awp7hIYwVi8iHQ0i43ZwgV4xE0JVIoD0a&#13;&#10;5bhvst22eP0MRhGzFTGLYL3LN3nQGWhCu9eBtFnB/vWkvgZpbSWDUSk0gZQi2q/jYmTaExKT0rWW&#13;&#10;baXNZBWkn20KoqhdIaT4ldSQhnW8s8Ux3xQEQapavRB6QTtYJeWoWfwVJ0MG679ASPQ53y4NhRyU&#13;&#10;EuHobag7iSCJQYR3lgRLHgU3ULpdQruDAYlAiSYsF/aQSpBEgJTWb0dcvZmPbfZKHrpNgMSQpFnP&#13;&#10;E2ElaQUaRV+iSfwVgsrNvBuXtFQjY69D2kK7rGXImKvQ7hGhyyNGu6sWBWsFq1M5kzAtxu1I054T&#13;&#10;KVX0/hUbkVRtXlKsGMhUm5DSbUNSu5WHPlb6PCiIglRWCjfpatKhz29Dl8eMFosGKYOC0yypm4l3&#13;&#10;BheH9gZpUhoxkmoREiraJ2xATFaPiKwOMZmIAUmApHp+PU1GJ0XOIEeLUYG8WcG3aTeQ315Zi6i8&#13;&#10;li9wBUUVCJECVL8bnrpdPHSbIIpAiax3BG0JnQoRpRwBiQTehgbu9wsToKmpl4xi9zV8sYz6/miC&#13;&#10;chkHBHkaCJZql3aTPJJ6uOrr0CSRwitVIKjSIagyIKDUMyT5FJSW6oBf5UJA4xRCHCwESR5EDQa2&#13;&#10;7FkqVsOw81OYd33CEEOJlaTw0r4gwQ+FL5BSRMpRY+XnQqgDJdjt/jVHfVOQA4GSaecvYdj+EYw7&#13;&#10;yG73CZxl7/eSyHJHypGr8ktOrORutNqvOAWPupR0W34G7dafwrjzfXy4ecen0C1CkqOuXNi1kmvQ&#13;&#10;KDfALlIvjhKOBjkrRta6Bthqa2GtqYKtugq2ygpYysuWhmzyNJbyXXw07d4Ba0U57DXV/HhTZTmM&#13;&#10;FWUwlO9cGnPlLlhqyhikBJiqhqO+Fi6RiIEooNSwckdw6qevp0KOoGoRkmivTU6dfPUIasneLFiw&#13;&#10;eUdVL4bfKOEkxbjdwBHyBEpplxNJu4UDXKiKgYYU57zbiNZGK9q9bnQFPOgKuNEdtrO9td1bj6Kn&#13;&#10;HN3+3egL7EZfcCf6QzuXAInAaDhWyTMUrcBIvAqjiWqMJamnqBaTmXqeiXTd0pReptfTcSwjzAQF&#13;&#10;LZTAp036r2aqVYbJNsnibcnXhu6bKcp4Ztvli7cVSzPdRvcpMNuuxP5OLSaS9ciZVsMv+gie6g8Z&#13;&#10;lFzlP2NIUq75MT7/9h/ig7/4XXz3j/4tvvPHv4t/+sN/ywEOpQhwstz98n/+Ob763t9h60+/i50f&#13;&#10;/WAJkso++RF8sjKGpCNDeZyb6WFI6o85Wc2hdDnaSyIlqT/hWoKkoRYfJjsiuHpkHDeOT+HMQg8O&#13;&#10;jOQw35fAeDEoWO4KTawkESSd3dPLkHRmTxfb824eH8Pp6SLmO8NskyNAot0k+ndpSEWif5t2knIu&#13;&#10;FcMagRJZ71qbNKwkDSbtnHSn2P4JzDWrGZLIZkcqEkES7ya1B3j3iBPtOgIMSwRPJRsegdLvlGx2&#13;&#10;y612JUgiBSkv+r7QkcSQ9MMlSOpVfYA+NSlFgprUq/nJvwKlEiR1Kn7A+0m8t7T49iXVaDkYfdNi&#13;&#10;RztM7+fnS8WySztL6p+hW/srFJQfsZLUY97EkDTik2IqYsTe7HtImmg2cWjDvkwjppvNGGsiSJKh&#13;&#10;x1KLDv3ur0FSt2Ed2+24N2lRSeKeJJlQJpuVrEOePOyK3fCLahDT2XFk8AgrPo8vA5ePvsB4z1Ge&#13;&#10;ueFzGGg9jFMLT3D7tLCrRDDR7W+BrVLBfUjqHUpWjx6ee8Nqy+Ozj6DZKeKgBa/WjfN7L+PxFeF9&#13;&#10;H5+5B2WVF82ODty9IOwVUbpbMdwKY50eTpkL2cZWhq6HF1/zyftwYQDKMilD0mTbAh5deouHV97h&#13;&#10;yfXX8GhsMFSJYK5RIagNoCs6zBDx5MY73D5/G/lgCDGHAVMdCV6qu3KgB6en8vwNS0u0A5EsXlx8&#13;&#10;jLfX33AYxJPzj6DZLYahogGWqgZYqxTwNNhhKLMjoErj1qEneHb+Nd5ee4FjQ2NwVu+EvWwt3NXU&#13;&#10;+bKZh3YpmqkYs2Y924YInEhpCtGyes0aBOu2ICqr5j+eMb0D7cEWhiSKXb957h0KiUn0FBbw/C7Y&#13;&#10;RjfaOg7FLjVi1jQuHLjL6tLrB0DMO4DWxAzuXQHe3QeeXrkDTcUuDiEga4FLrsbru2/YNvfqAe0d&#13;&#10;LabTUVodDZX1km3ulfDyaHESFmkjJjr28tflOVn7HoKfTyqzpa/729tCut4LKtW9/QSPz51FyqqG&#13;&#10;q2aLUEJKSXS1wmK/W7QRLV4drp2cw0hHAmZ1LVSU2NbSjNv3riIUC3AS0K1bl+B26GHQNKChZjuG&#13;&#10;B9vw9u1DiKWVOH3uOC7fuASFVg6ZXIR4JIBLp48i30wdR1p+DmniHANthUmlwMz0OA4dP4xQvBmN&#13;&#10;YR+K/V249/QeGv0u/vcePbrFoGLQSqBR1KHYkmTICfsacfTIAVy4dBbBaABBSi1qjWNqbgCJWCMi&#13;&#10;XhN6cmFMdKUx09eCfePdKGajOHPyEC5cPI07926iKRSA0eXE3uMncPLyFRAmyY0GHDx1HHce3kYk&#13;&#10;HoTFpobZLEdvVxKtKRfibhnL7AlTLdLmev4FmvAYcOrILC5eOoWL184jnAxBrJXg8KnDOHr6OO49&#13;&#10;fwaJVoOTly/hwOmjqJfXQ64VQ2+U4dqN05iZGcDAQCtu376ItrYkenpauYTy1PEDOHF4L5dYJsNe&#13;&#10;FNMRjPYVMTnUhb6uFgT9Vty7dwmxpB9Wtx4GhxaF7hxDmTvgwvN3z3Hj/g3sO7oP125fwcTEAEx6&#13;&#10;Ba5eOo2xoU5Ia3dDXreT7X23TszzsmzRJuUkzgFLHcbsDZhxijFnE2HeKcFsoxQTrnqMOWox7qzB&#13;&#10;mKMavcadaKFwirqv2LrJ0dfqCmSsMrR6yKLgwmAqipn2Vsx1t2O8mMVAJoFCoInLRrNNjeiIhNnW&#13;&#10;0h2PozMaRXcsgc5IjBfZCY7iVhcfWz0eFL1utLrMiOslvCdEkJTS0Z4RKTU7kFDvXgKkpGqbULxN&#13;&#10;ISwNpCDTxY8VfKR0y7CIUts+552bkn3MS6W5HGIgpGDShElJEa1mOApLViIiIVBayYBEExYLsFR6&#13;&#10;f6ww1QuqEtnu0vodDEmlnSTaWcqbK1GwVS+C0jYetr0pNjIglex2tIfEEKLaxEMwQ3BCyk9YtoaB&#13;&#10;JW3YjKRuI2LqdQxKtJfkpx0j1UYOD8k6alH0StHeJEVbYwP6QkpMpI2YTBowEJSjq7GOwavDVYWe&#13;&#10;Jur6qkeXq4qTGXOGbcjpd6DFsHMJ1sjqRx9T3lLGilbJ/kevT+l3oGCrRYdLKtRhUEpUwIG8Vc0A&#13;&#10;RN1zaZ0YGb1wm0qeCWgobj+paeChZEravY3KahCRVvM0S6oQllQx+NDQ2xAMCe9LgqxBOCY1dWiW&#13;&#10;VSEiF95fXCW8TLBEQEYhLkEphXdUsW2PrXsy2l0kFYrKt7U8MarMUBA0KbmUPaWnugI9mpVqNCtp&#13;&#10;R02HuNbIL4fkyq+BU0ChRJNEDr+M3BsaBJUmBBRm+GR6Dm7wK23wqx3wKoQJaT2ImX1IWJoQ1ZsW&#13;&#10;IWkt9Ds+YUgiKxzDung9w0wJkAhkaAiOXOW0kyT0HgkR4L9mqx7BkZ4ivbf9Aq7y3wiR38v2kmic&#13;&#10;lHBX+SXcVSsYwpyVn8G885fQkZq05UPot/8clrJfwVr2G5h2fgrt9s+h37UWjrpKeBRyeGQauKQa&#13;&#10;OCVaYUQqTnO1VNXCUl3NEGOprmTwIbWopByxerQ4BEam3bsYnBzVVXDV1sBaVcmPX1KbynfAWL6N&#13;&#10;x1SxHaaKnTzmyt2wVpcvgqkYfrlCACOlAiGKd9epOMGwBEk0tLMa0Ut55zRmlnF6qF9XzwE55DxI&#13;&#10;uY3INNqQ9diR9TiRdTtQbLJzmXe7x8RD+4qdXgd6/B70h3wYaPZiKNaI4bgZPQEJOjzl6PHtxmCw&#13;&#10;DP1+2j0S4IgBiWx18SoGpOWQVAKl5XBUAqTl0DSVFaxzBEhsnyuIl6Dn/cgx1UZx2TKe6aICU0Wp&#13;&#10;MN+ApPeAJEASQREd6e3p7WY7VNjTqcFYkqL/6ffjL+GtpzLjD+HY/SGXGavXfYAV//An+PAv/x1D&#13;&#10;0nf/SLDcUXgDW+7+9N+z5e7jb/0ZVv3L/2RI2vGL7wsJd6s+ws5f/4Ah6fxsL06MFVlJ2t+bxmDC&#13;&#10;zWoOAQpBUsImRUfIjEMjBZya6cZEezND0pXDY7h1coYB6NBYHnsGUqwwlSCJlKUSJJGadGK2iPP7&#13;&#10;e3H96AhOz3VgT3eEAxeG404ulR2Iu5YgiSCt6BPUrBIoETiRukQ2vJLdTrnjU+grVnAsOIFQCZRo&#13;&#10;SpBEUFQKdKDX0+2SFY8hqQRHZLPL1v6Ah+x2FNhAcERWu6LkB+93hii17htKUq/mRzw9atpLIigS&#13;&#10;7u+Qf3/x9gdLwxY81YcY0P2CLXm8uyT/8dKuEkHRb7PbLYckfln7C3Rpfok29S+Rk/wa/batGPXU&#13;&#10;MCTN0U5SzoPphINDG8bDAjTxTlLIiHGvliGp11aDTuMudBm2otuwaZndjlSk90pSUbFegCTFZrSR&#13;&#10;f12+DXFZOf/gd4ZyuHPqCVu4Hl4WTtQfXH6L2+de4M75t7hx6i3uXwDunyclSbDcHR8+AmetEa4G&#13;&#10;G3TlejxZ3EV6exO4eeQqVDuqYKysh1NqwHhxAk/IcncRuHDwFdyaPNK+Yd4renMHuHLwKny6Rjil&#13;&#10;RnhVHrQFunD/zAs8vSrs2XTGixzcoC5XY7ZzP9//9IbQGeTXWaDZXYFGqR4xUwgjuRmGsafXBUii&#13;&#10;4IKEy4SFvhxLphf2d+HkVBaDEQt72knJeXWZ4qxf4BVdoH8BBHVeaHbVcUeSbnstDDukUGxWI6xN&#13;&#10;4dHZN3h25R1e3n6D/cOTfGWKUopISaF0q6C8iuOdKcigqXI998w0i9bzCRFdaRZijjdw505ar0La&#13;&#10;6uQ0IiriJXvh7UvAaPcJzI2exsu7ZKt7ygEX2nIlAho/zi5c5ZCGt4+BtswC9k1ew316nl6QGjcO&#13;&#10;beVOpF1m2MR1cKt1AuSQPe86MDVwDDqRCy5NEHa5Hy6FDw5lI6wKJ0wyC4wSK+yqJhydOccx8C9v&#13;&#10;A/cvPEeTPsRR6y65m6dRKXytXFIVPJI6+KVlDEjUh+Or+lJQ1MTr4ahdgxafBlePTaAvH4RashNq&#13;&#10;ZTVsDjWOnTnE/RIT0yO4dPksrFYtZOJKyCTl8HqMeP78LoLNHnT1d1LgIM5duYB9B/aiNZdGwGXn&#13;&#10;4kXqo0lo1XxFlrpSwjYz7CY9ZudncP3BXYzvncPw/DSuP7mL2cML0Np16Ogt4tHTOzCaFdDqJZBK&#13;&#10;a2C36/H8yV20taWRTEVw/8ldPHn9GJfuXMT80RnEMn7Y7ErEglYUU36MdWWwf6wb86PdaElFcPHS&#13;&#10;WUwvzODa/TtoHRiAyefH+bv3MLJ3H6em6xxOhFJJ/hwePruPew+v4cyFQxgabkMkoEeumbp8xIjR&#13;&#10;XodVjNaAGTGPEWdP7sPBI3tx/uZFpDtyMHnsOHfzKsYW5nHr6XPUqQRIunzvFitKew7N4sq103j8&#13;&#10;+DpCYTsmJnp4cezZi7t48vQunj1/iDevn+HE0QOIR3xIRvxoz8Uw3JNnhamtJYaA14b796/i3r0r&#13;&#10;uHHrPG7fu4yHz2/j5PmjkGga8PzdM/SM9UKsk2FgagjHTx2G3qDC+XMnMTLcB62qASpxBVw6ES7s&#13;&#10;G8XFmW7eqZyNmrG3WY+DYR2OhDQ4FtDgsF+FfT4F5pukmG0UY8Zdjwl7NfoMO5GXrUOsfhUiItrN&#13;&#10;oYX+bYhpyxHX1yJpkvJV1w6/HV1BJ7qb6Q+enWO8qZcm67ahGPJxsmVXpJkT5npiCXSEKfHLx6CU&#13;&#10;bWxCztOEvJuuKDqQtWo4cCFtbEDeRqllVQz6QooghSpsYVhLUJGrYhMikrUcZx1u+BLhhs+XZglw&#13;&#10;xF/AL/58cQQ7WaBkoaOkywaKwxagqlnyJSJS4dgs+gKh+s8Qqv+UJ9jwGatLBEr0dqQ8lSCJlCMu&#13;&#10;lKWYfdkm5IzlyFur2HKXNuz8GigRJFFQA+0gkcWOwIR2hsgKVxoCJFJ5kuqNSOk3MSgltBtYUQor&#13;&#10;1iLIPUsCJBUaRegOqdDhlaDgrkFHUwMGIyr0+aVodVQy7BDgFMw7GYzarLv5dka3BQnVBp6Uegsy&#13;&#10;tDul2sLPqTC0e7VBsOYt7kfRx0mfQ0pfhrSphvuUEmRfVBHwVCCjbUBKXYeIrAxxBdkZq/j+sGQX&#13;&#10;v0ydY82yCoSl5Rzdv3wCojKeoLicH0MgJBxJSaxg0KKj8LLQcybcJ0ATQVlpEtQXpagTrH4KsvdJ&#13;&#10;EVHIkNbpkdDqEVVpkNSakDGakdQZEKOdVKUWzRoCJR0iKh1SBit36CV0pkVoIpAyIqYzI6q1IKAw&#13;&#10;wiczIqi0Iax2IKC2IqixIah2sorkVbjQpHQhoG1CxOBD3OTlonWy61nK13MfkWmnsJNEkEQ7Q5Rw&#13;&#10;R4qQedtHS6WwBDUuSr0rpxhwwWpHahDBVGkniW6T1c6y/Vc8HOJQKfSduatWwVEuKEo0jvLP+f2S&#13;&#10;5Y7sdhQBTmoSQZJx1+fQ7VjBkER2O7KzESQ1ynVwS3RwiQmSNHA0KGGrk8LeIGErHClKNKbqWthq&#13;&#10;6mEsr4KxogLGMoKgiiULnqO2Do0iMatwHrEEzjqy6dXAUlnBCpKN4tfrK+CoJzDaBXPlDkFZqqL7&#13;&#10;q9EorlsCpGaNmjsHk2Y9BwcRKJXi5WlXNW5U8UXDpEXF3XlUuEz1EHGblq10VIyca3LwBZ28z4V2&#13;&#10;vxOdAQeKXjPamkzo9Nq4G6w30ISBsB8j8aAASTELOr0idHtr0OuvwIC/fAmShqMVPCOxSowlqjGe&#13;&#10;rOFj6TbPolJUAqMlQMo1fGPEmGyRYLIgfT+tMgYbAY6odFWBiYIc420ynomiHBOLoDTdLsNMhxyz&#13;&#10;nQrMdSn59ny3ioFooiDFTLsaE0UlpjrU2NNjwHynGmOZBuRsa+AV/1yI/y77MStJ9p0/Z0giJenn&#13;&#10;f/V7bLf7wZ/9Hr79H/9Pnn/+w9/F9/709/Cjv/x9fPS3f/o1JYlS7UqQRNHypCSdmurE+fk+HB7O&#13;&#10;YzwfYPWIAClupp4kJUayXhwebWVImuqMYiDbhMuHRnH71CyuHR3D4fECpjubMdUR5p0k6kwiSDo0&#13;&#10;2sIQRTtJlIJHkeE3jo3i3J5uHBxIspLEhbIRG0bSTdy5R4BEdjsCNUrZo9sESXR/V8jCkDSQsKE9&#13;&#10;oIZm9+fQlX+BnoieIYjsdkdHsjgynMGhvhj2doYwX/TzEESVgh1+KyTRLIek0i6SENogAJIQ1PAe&#13;&#10;kkpWO4Kjr4+gKpHCRFOKCS+l3xEQEXj1aX+Kfp0Q9b1cUSodKT5cmF8sTUlVEiDpIxQ1v0JB/hsM&#13;&#10;u3ZiwlfPdrvZuIWhaDbh4PjvqahFsNtlPRgP6FlJGnbL0WOt5o4UUpEIjLr1a3k4uMEggBKl27Ur&#13;&#10;N6BduQkd6m0oqnYgr9qNtIb6UkwYzg/h1S0BYsiqxp04pDg8EyCGkufo9QQfDy8Ab8h2dfop9yC5&#13;&#10;RC7Y610MSQ/OvuadnesHLkCyYQvMlTWwNSgQtUfw7p4AYDeOA/25IxgtnsC986QiAbNdc3BIDPBp&#13;&#10;7PBrPGgLduDuqWd4Sb0/j4D2aCt01RqoytQ4PnUeTyhq/No7PL3xkpcpNbvL+YpaxhFlpYkg6tnN&#13;&#10;t7h17hbSPh+arTpMdSVxZKIVpxeKODqWRl+ziRPKqHvp1uHreHcLeHr5Lf97FKetq5TBWquAu0EH&#13;&#10;W5UGtloHUrY8gyABxPM7b7B3dA7Gqlq+OkV9FnRFejKXRH+4iYMZKJmLdioIkujKs7CwvII94BR1&#13;&#10;nTUpkLHbkXKG8OjiE+4tun0BmB+7gHNH7rNidOvEDe69sNZpYK83YN/AQe5KenYbGO48hgvHXjAA&#13;&#10;UYhCsTmJkFnDCWa0mGqTKdmW9+SGoCLNj59C1XY5pBV6qCotbK3zmUMoJjvRl+9DX2s/pnrncHzP&#13;&#10;WQ7EoCElK+FJQ1OlhaHGAEOVDvpKJVsgyBNO8bWWsq+EK5MUg14rnNjSiZurfh1afWrcPDWDwbZm&#13;&#10;KEXbIW3YBYtNiTOXTiDdlsDoxCCuXrsAl8uEhoYySMVl0Khq8e7dE0SiPmzZuQnOJgf2HNyL23dv&#13;&#10;4fXzJ7h58RxiTS4E9TrEtBreSco6qCjUDptRh+nZKTx6/QLXH9/HmdvX8AhvcOPpPVi8drT1tOLp&#13;&#10;64fQ6CUwWpTQaKXQaqVMmV1deUhltdAZFYjlmjF/ZA4PX97B7YdX0dYWR6jJhITfjoF8FKPtKfQR&#13;&#10;VHjsOH3mOEanxnD6ykUMzc0gmMvh4sOH6ByfYMFObtDD6nRAbVDBYNagrSONi9dP4sGjKxjoSiDs&#13;&#10;VCJkFSFmkyJBSTsBC1JBJ04e3YPJmVHsP3kQowtTGJodx/zRg+gcHsLNp09RI1fg5KXzePD8AStu&#13;&#10;t+9eYpudySCGWlGBmaleXLp0DCaLElabjmFmemoURw8tINbsRTruR0vCj85cFJ35GAqpIKJ+Ox7f&#13;&#10;ucQ2vfOnD2Dvwgh6enLQasWsgD15fg/JQgwNahGyxQyOnzkKq8OIs+dOoK+3Ayp5LTSySkTcWpzf&#13;&#10;N4zjowVWAHodDRiy12LcVoNxUznG9Lt5BnW70afdiW7VFnQpN6NDsR55yWqkFvf7aJ+PVRcKN1Bu&#13;&#10;Q1gpxJpTilxEXcO9RUmDiFMAQ8pahNQS9vi3epxo9XnQ6vOi1e9DVyTKkFTwBdAWCKItEEIx4Eeh&#13;&#10;0YGs3YAYlf2qahmSWp0S5C11SGgoWGHrUgQ3l7hqd/KJvHDR43OGGmE+4wmLP0Oz5HOekOQznsDi&#13;&#10;EDgtKUUNi0C0CFUMSIuQRBMRf85DkESvLwEVWe4oyIEAqcVUsbSTREd6mSCJghtIfaHdoLhmK2Lq&#13;&#10;9yENpbhvUpAIlEg1ov2j0i5SCZJIRSJAyhi38G1KuaMSWkrLKylJbU0SZKyViFB8uHYr0ubdrFLR&#13;&#10;v0Xvn+CG3xdBl2YTgxG9/1IUeIRUKzldMFrHIRW0k0VTigin5DsCN9pV8opWcaCDT7KRd72odJnh&#13;&#10;hcCISpk5Sn0XHzltUFaGsHQ3v9y8eJuOpdtB8W4ERLuWwZNQ8EwwVHoM2UT5towSCHdzKidd/KLh&#13;&#10;GgeZAFEEawRINKQyCVY/CaJKGRJkqVNrEFFoEVXqkNKZeWIqPcK8T6RCUKFFmOo0qENQb2FQYjDS&#13;&#10;GPgxUa0JKZMTCaMLEa2D4ahZ7WIwol0kiv8m5YjAiADJo3DyxUZ6mXaUQloz/32y12yGuexLWKjo&#13;&#10;tXIlq/60R9dU/eVinPev2XZnJ9tczUoueXZWCY+3UO9R9Sq4a77i27qtv4Rm80esAtkryFq3Bo01&#13;&#10;a+GqWg1n5VdwV1OKKwV3bOJSYXo7ehw9nvaZdFs/gmbbRzCWfQb97i+g2fUV9BUbYWuoRqNMIdjt&#13;&#10;FEY4xXo4RDo+uiQGVpVIYXLLSGFSc3iDsVYEa70Uhqp6/ntsqKyBubKWVSdrdR3sdXVLtjkq6KUq&#13;&#10;D7pNu11U4EsFvz5lA1d6ULGvuXo3zFWC9U6w3NULxb5KOV+MS5iNSFoMSNopSVWHgFaFgFbBKYJR&#13;&#10;o5p70qJGJSIGBYIaCR8Tdto3MiPlsrDlLuNxohhqQtFHaoGNFfIWl27JbtfZ5EJPyMuQNBz3YChu&#13;&#10;QYdPhK6maoakwUAFq0nDYQGQhiLlPKPxqiU4miCLHYHRN5Sj0pSUo5J6VIKkifx7SBrPSxhuSuoP&#13;&#10;Qc5shwbTnRrMdGkx1aHEdKcK050KnuWARFO6Pd+lwYEBCybbVZjtMmCmU4/Zbh0ODlr530laVsNZ&#13;&#10;+yGc1R/ARUpS+U+5u8uw9WOs+uc/x4f/7T/g+39KMeD/EX/3H/4/+Iff/zf4pz/4v/HdP6bku/+E&#13;&#10;n//1H2Pld7+FzR/8M7b//Htss6v+4qcMSVRSfHS0FScm2nFl/zBOTnZgohBEMWBkQCE4KXh1/PJ8&#13;&#10;TxKXD4xwwFex2YKLB4YZkq4cHuHwBrLXESiRikSQRC9TtxLZ8QiSaCeJIsOvHaF/p3XJbkcqEseA&#13;&#10;x5wMSaQkESCRkkSARB8H7UblG0lFsjAojaQb0Rs1Q1f+JVQ7P0V3s24JgA4NpnB4KI393c0MSdSL&#13;&#10;RFNSlGhK9rvfiVIv0rJ9pOWQxPHfImEfqRSosBTtTaDE4QyCmvT1ZDthSvtIghVvUUFSf8BgtFwt&#13;&#10;KoFQyWK33G5H8eHvQen98OM0P2dIatf+mu12Y54yTAVEGA8qWEkiSJpLOjEaNLDdjoIb9qZcGPVp&#13;&#10;GZJGGhXotVSh07gNnboNrCL1aNdwDDhBEg11JXEUuGYDOtWb0KnZjlb1DuQUFMtch0xjAOcPXeET&#13;&#10;b7J7XT58F92xHhSaEmj1JNDuzyOsb4ZHFcWBkcsMSc9JcaGFflcbbHVuGKrtvIv06PxbvLrymotj&#13;&#10;9bsEqdopliFo9ODCvhsMWbdPAmcWnuL0wiO8pJP3K0CrLw9LrQrNJg98arLK9ODWqae8A0Ow1hLK&#13;&#10;Q1kmh7pcg4MjJ3lPhvaVnt58Do9KB21FJTwyHZLWMMYLM/x2pJ5cOnEZCa8fqSYnp3Wd3TeAayeG&#13;&#10;cfFAN0ugZEGwVtZhvn0Ub26+ZUsZBUnQv3n3zD1kPAk4GsxQbpdBV2ZGi6cb98+/4T0qesz84Bxb&#13;&#10;/Ww1DRjLFfDqCv3DL4HnT3Gopw2e+u38x4Ojjhf/6JMNx1O7ghe/qQMnYzMhZnHj8Ohh/rwose/e&#13;&#10;RQLKN2yhOzA4A3u9Aq56uoqmxEz7BJ5efs0WOIoGJ+WJbHmv7r2BRapCPuRBdyKI1mY/PDojTu07&#13;&#10;w88FdUfduvQcqVARimoDIo4MIo4UQs4Ietp6Mdk/jsmhSRyY3o+9U4fw+MYLvLz3Dm8evMPV49cQ&#13;&#10;MgehrSI4MsJcp4JdJMeRkUG+yuWpFWx21AlFCWWUWNZUuwauuvXcP3Dn9AK6M17opLshqt4Km02F&#13;&#10;i1dOoznmw8zcMK5fPwuTSQaJaBeqyzeiNd+MN6/uwmiU4sSp/fAGnBDL6iCR1iEc8ODhrSvYMzaE&#13;&#10;kMmAtMUqXHG1WrhctNFiwqGD+7Hv0EHYfV6obBY0xaO4dO8O2gZ60N7XjnuP70BrkMNq1/DJfy4X&#13;&#10;Ad4+QazZgzs3L2BgqB0ujwlNIQeCMQ9Onz2E+ekBuExy7lYqBN0oBGknKYKgy4zTJw5jbHwIPUN9&#13;&#10;OH/rGvafPo7h+VkUB/pZSVLptHj8+CGGBntgMqkYNhyNOpy/eBj75wbQ7NIg2ahB0q1G2qNFxmvg&#13;&#10;QtozR/didKQfwxNDOHb2GE5ePo10sQU9owO49/wJ6qRinDpzHEeP74FKUQ25ZBdM6ioYlGWwamqw&#13;&#10;f6YfZ07sgc2sgtNphN/vxMzMCA7tn0bY74DfZUBzowkRl5H/vaBNC6dGjBe3LyHf7IFNWQ+jtAIG&#13;&#10;WSVUol3QKSqB1/eRyQTZCtk3WMTJU4fgcptx+fJp3h/jj6NhB8fWvrxxhGNMw8ptSMg3IS1dh4J8&#13;&#10;PVolq5GvX4lCwyq0iNcgJ1qLnGj14u1VyNSvQKL2c0Rqv0CMktFIsaETaPkmNCu28kkydUDRUAkr&#13;&#10;DYU7+CW7ubuKCkdzDjPHblPiIfUgdYUj6Aw1oz0QQldzmF/mHiO/G2mbBhFtPUMXdfO02kQo2kUo&#13;&#10;WOq44JTsdtRRRJa2NIUW0I4PQVJDCW4EKCJAikg+Q0T6OU9Y+hlPSPKbxREgikFqEYRKbxsRC4BU&#13;&#10;UqQIuOj1pCbx/b8FkgqWGiQ1u1jhiql3oMVSvaQkUYBCXL+TC2UpDrwU952z7GZQImtdSUkiUCJI&#13;&#10;IiAphTbQrhAdS31JXD6r2igU0yo3I2GuYDUpa6vicAiKGKfX8eNk6xZT+dYhIlmNqHQNYrK1fCRb&#13;&#10;YWnIXljqTyJgoiGIiinW8ETlqxCWf4WgdCV8FPBAwRH0Mat3IKYtQ0QtxLDzLMIQgQt3WIl3cyoi&#13;&#10;wQ99X3hFO+EVbeeaAb9kOwLSXTxcLyDazhe0qNSX34d8lwBGsu3czxYUbeGLWhHZLh5KXAyJtyMk&#13;&#10;3sm1BnQMi8tYvYpIBRseJcZSOERMpUBMqWJAIjBKas2Iqw2sGtEQJJGSRHUQNARHUbUeEZUeUbUB&#13;&#10;AbkGEY0Rcb0NEa0NQaWFwSikcSGkaURQ60JI34SwwY+APgCf1ocmdRO8Gh+COj+Cmkb4VSY0isg6&#13;&#10;TpC0Atayz+Gq/IpDG6iXjHbryCJH6XPWXZ8xBNmrvuKLXI6atbBUfQVr9Vq4GjbBUbMehl0roNn2&#13;&#10;GfQ7v4SpbBXMlavZymetWs99ak2SHXDVCzUAdHTWb4SjbgOs1athqljJUKTb9TkftWVfQFu+Eury&#13;&#10;ddBVb4eVHBAKFZwKHZwKE9xyM5wSM1xSCxrlNj7SBVW7WA+LSAebzACrVA+H0gCTWAVTgxz6WgGc&#13;&#10;CKAsDWJYRCJOsbNLpXDKhXHIJLBLxbBJ6uGgSHW1BB6NFE5FA2zSWjhkIjSqZHApZHAr5Zx+R+PX&#13;&#10;69FsoeJqM9u7g2Yzp6J6DVq2+uaaXMg0kp3XgLBBzdb3CF24dAqAFLfT0Yacp5F3k1qaaKzIuQ1c&#13;&#10;Wk7T4jaj2ORCN9nton4MxDwYTtjR5Zehx1eL/mAVhkNVGAqVY6S5EiPRagxHqnhGYzUYT9QxIE19&#13;&#10;Y99oOSgRIE3n3gcwTORFGG9pwHjLMkhiSx3Z4wTlh8BoukO3NARJBEgzXerfMkqe+V4dFvr02Ddo&#13;&#10;YSha6DVjtsuI/YMOHBpx4+ioG3PtGmQdG+ERfQx3LdkwfwLd1h9Cv/VDDgf59H/9Ib7/J/8W3/nD&#13;&#10;f4Pv/sm/W4Kkf/mT/8AjKElktxOUJLbbffoBald8hN2f/oghaV9fmhWkS/uHeTd9KOtFa8CItFPB&#13;&#10;0+rToztiw97+HE7P9uHgaBsGc36ujLlzeg6XDg7h+HQ79g4kOAZ8stXHQ8C0fyjDkEQJd5xud2iA&#13;&#10;7XZnZzuwpyuG4ZR7MbTBzIERpeAGUo1oBFBTI+NQMSgXfSYGKUrGI8udsWoVxJt+gYJXgoWuIO8j&#13;&#10;kYpEQ8BE6lJpSol3NKUAh9+JUWjDoopUgqRc3Q+XIOmbgQ3LAYlgp6QYlYDom/tJJUgiS917sHq/&#13;&#10;b1Sy131zlu8k/ev9pMX7FyGpQ/sp2tRfYLRxN0PSREiJvSkHDuV9WEi7GZJGg3rMJuxYSDoxRkEO&#13;&#10;i0pSn7Ua3cZtHNRQgiQqlKUo8FIMONnwushyp6IAh60MSVn5Ll487WiO49mtF7h/4SmeXn6JfX3z&#13;&#10;0JdJ4Kiqh728Bs4qKdz1eljrbJjtOoibJ59xQAMpQwPpSXjVzVDs1HN8NSsx94DTY3ug276NF0/p&#13;&#10;Sk5AZ8dC7z5Wm54QZBEsnXrDpbUX5s8v/SLPuPxs4+qOdePW6Ud4cOkl3t4Hkk0JGOu0sIrJM3qU&#13;&#10;y1cfXHyCB5fuwyaWQl1WzvJ8oSmO+Z4FvLj5jktSr5y6jJQ/iJDdiImuLI7NdePi4T4cHEthMOVA&#13;&#10;1CjmhnNTWS2uHDiDt3fecaIbdQc9pyAH6pa9Ddw9fg8vKQyC0uYYJt+y3W6+dxLGShHU28uxt3sQ&#13;&#10;ePgMr67RAs8jXJweQUBaBnfVavhombv+c/jrhahbH6XdSekEpAoxgxoxs43LYanniBQ7UtCeX30N&#13;&#10;3HvD75c82E2UtFMnQVcwi/unbjPQkaJFCX+k+J0/dAYOlQpj7TmMd2Y4sawlEEAxnufXP7v9Gq/u&#13;&#10;CwrYhcNXcGDsGM7svYDnd18Ab4Dn9+5jfnISM2MTOLiwH2ePneXupHeP3uDdw9fAg9d4eP42bh+/&#13;&#10;hLc3aAHqGfD0PnD9BMw7vxCSjGjRnnpuqO9GsokLRumKyeMLB9GX8UFTvx12bQMWpvpw5eIJWCwq&#13;&#10;jA4Xcf7MXrjsMug1VWi0yXD76lE8vH0aUtE2vHh2HVcvH0GjS8c7S9Q98ejmJYx2taJRq0DMaETc&#13;&#10;YOS0ICoZpe6Lk0cOYmFhAb5QGG6/H6m2Vlx/cB/JliwGhnpx994NDo2wW5UoZMN4+vAqLp0+CEX9&#13;&#10;Llw+cwh3bpxBe1scXq8Zk5O9uHblBHpa40g0WdGTDKAQcCDbaEbWa4XXpML5Y/uxZ2aMbXu3713H&#13;&#10;y3fP0ZwIo7u3A0+fPURtZRkunT2JFw9vY9/MCBKRRpw6sYD7d88hHXKgJWTHdHcKKY8WCZcK7VEn&#13;&#10;8uFGXDp+ENPDA/A2OXH9xiW8xUt4A25W3x4/fQCRuIZDFi6f3c9gZJLvglm2AzYqQzXX4+SeQVw/&#13;&#10;exA2vZSDGwgC982P4dDCGDLNHswOd6Ij4UOTrgFhq4JTmcg3//TySRTDTrjl1bBQNLt4JyziHTBJ&#13;&#10;d4Jk3GLaC72yCkN9eVy5cBROuxo3r57CjSsncPH0Xty5fAQv75xkT3ZQuwtuKomldLaazxCt+xzJ&#13;&#10;ui+QqP0NUvVfItWwCsn6lawcpRtWISOi218iXkeQRDCxYslmRoWjMfU2xDU7EaM0NeVOBgRSepql&#13;&#10;2/kEN6auR9qoRM5qRNZmRcJoYrW2tdHLsNTm96Ej5EdnOICuoJetLlkrLdA3IKmvQ1JLUeyVyJtr&#13;&#10;0WZrQKu1HiktnYBTSMI2pNTbkVBuZgCgXaLlkCTAzueISuk2wdBvhOMiLNGUHheVfIGY9EtEZYsj&#13;&#10;WfE1SCqBUrjhNzysKBEoiUl92YisoQJ5czXSujIGOHpOCJJoJ4liwJPG3QxJSeNOjgEneCFIKtgr&#13;&#10;GJRI6aEUuRIUcXEs9SItvkxwRKBEQ7dplymi2YKweiun27X7KLHKjeGYDinTrqWyWuo6YnucbHGk&#13;&#10;axCXr0NCsR5xOd0WJiZbvQRLUflqnoiMgGkVH8MS6lD6fNG2SIC0AiH5GgYxhj/dbk68o121uJbg&#13;&#10;th5JfQMX9JIiGFJUs/3ZJynnAmou+iV4UpRx0TENQTYpUpRmSGBEQ8BFKZPCbOeUQ+qxIlCipEMq&#13;&#10;uabvtSh9v0mF8msBmLazkkWwFBZXoFlay2pSWCZBVKFERKlGWEajYdUoKFPBL1HwrkuzRouY3sSQ&#13;&#10;ROAUkqsRlKkZkEhlCqmNHNLQJNfDIzWhSWaBX+lEQO1GQNuIoNGPsCmMZmsUUWsMEVsMUWsCEUuU&#13;&#10;4cmnssFRXw/j7g0MOARBjvKVwu/smjXw1qyCvewLWHd/CeOuL2CpWgNr7UY4JTtgFe2AvnYztNUb&#13;&#10;YajdyqOp2ADl7rVQlK2Biix89dtgrNsGXe0WmBt2wNiwHbrqrdDWbIZFtBM2yW4eU8M2qCvXQ757&#13;&#10;FY+ycg2k5V9BWrkW4soNkFXvgEZMqZlyGKRqGKRa6EUaaOtVMIj0MEtNPEaxgV82iLXQi7XQSTQw&#13;&#10;K43Qy9TQS1TQiZUwSBQwyVTQi6XQiUTCSMTQS8UwyCQwyqUwKWTCy3IRzCoprBo5TEoJdNJ6vt+i&#13;&#10;UsCiUvLYNFpYVGpY1Ro4dFoel0EPp8EIm8EANxVYO2wIUMKq3YqQzYqg1cS2cJ9Rg0Sjk/ckyQLc&#13;&#10;0uThhDs65hqdnGbHf08azYvQZEfB28j9jp3NXvRG3bzE3x1SoCdYj/5QDYZ5qjAYrmBIIjhaAqRk&#13;&#10;PUPSN6FoORhxd1GbjAHp6/PeXifsDWm+phyVAGmqXcsj3K/GbLdmaeZ6tAxHJUDa02/CXI8ee/os&#13;&#10;DEf7B13Y1+/GkTEvjgx7sK/XiqKvDK6GX8JS/gHsVT+Hq+YTOKsJxH+Fj771n/Gjv/z33JNEQPSd&#13;&#10;PxJAqaQk0X2/+Js/xcrvCjtJ2z8SIKlm5Uco++IDWOu3YLYjigNDLTi30I+j40UMZpoYkqgjiax2&#13;&#10;WbcKfUk3DgwVcH7PEPYPFzDUEsDZPf24d3aBIenETAf2D6Uw2R5gQBrPNzEkkd2OAImiwklJunxw&#13;&#10;AHeOj+PK/n4cHsxiPEd7ZQ4GpeE4AZOwk0ShDaWUO4KknEvD4URtXiP6Y25MtPgwnHbCJdkI0caf&#13;&#10;I+2sxWy7D0eGUzg5UcDxsRYGpn29kaV9pFKAQykSnCGJVKRk7feXIIkAKd/wY7Sy1U4okRWKZBej&#13;&#10;uRf3igh8+rR0+32yXQmQSq8T5qdLgERTUoHe7xott9S9V5SWW+/o8XR/SVUqvdyn+widml9+DZIm&#13;&#10;/Q2YDKuwL+3E4YIfezKNGKMdpLARC2kX9qbdGAvoWU0iJanfVoNug2C3o9CGXt1aQUlahKQO7Vph&#13;&#10;1Gs42a5dvRmt6u0oqMt4MfXU5DSXgr69/RxPz99GpzcEa1kZQg1VSClESCmViKuNnGLXn+jF82sv&#13;&#10;+QSdTuRvHr8Pq8jBQza1B+eeAPfe4ez4HCxlO+Cs3g2PWMTSeXekHS+uvMWDM885Ie/RuZd4duEp&#13;&#10;pvJDaBSp0aw1ImVxsI1rPD/IkdzPrr/iQIG4K8wRoLpyKS7On8Gb6y/w5NIDvL71COaGBpjqquBT&#13;&#10;aZBvDGFv7wwHC7x9+Bbnj5xCkn4RBdzYP9aJM/sHcfHoAI5M5zCScyCqp+jW3QiIa+GVKXH98Bm8&#13;&#10;uvUcT6+/YBWHQIxCJZ5ffoNnl17j5dV3eHcDDIK49RzT+Q6YdlXAUduAo4MjwP2HwL37wIunODXS&#13;&#10;zZYM6qGgkzz6g++r+1ToBKlfyVeDqSeFSxH1enSEUsDtN3h9Q4BHUODC+evo8vu4iT0oqUNjXRVC&#13;&#10;Ki1uHjrFlsinV57g2bXHwKM36EsXEDDoMNPdgn3DRUwUE+hLR7gj5sTcAeABPZdvhHn0hoHs7d1X&#13;&#10;eHnvCfD6DW5eOI1k2IOh7jacP34ECxNjuHrmLF7efwC8JBviS+DBC+DuY+Dpc+DhHeDFXVzfOwgL&#13;&#10;JSVRB85iIWhEvIFPLJzV67lA7d3NE+zlfHnjBLcNU1R0ezoEac1W7JlqB+XOv3hwGs/vn2ISfXnv&#13;&#10;FGzqMijqN6A968a7Zxfx9sllvLh/AS/vXsSBiX406mWY7WnD7WOH0eJyIGEz81W8ZrsJZw/tw7tn&#13;&#10;T/D25Qu8ewe8fPUGBw4ehlqtxNT4EJ4/vsUfO17c5kjBqyfnYFdWw6msRLrJiDe0fPf8Bt48vYp7&#13;&#10;N05gsCsBk6QM+wbbcOfEXnSFHYhb5FzQ2qiqxeXD01gY6YDLIMHl0wdw7dxh2A0yDHUX8PrRbQTs&#13;&#10;Roapcwfn8PreVby4dwkXT+5BezqAsF2D2Z48Hl88jL50E1KNKlaTWnw2XNg/iz1D/dy7dGzvNE4d&#13;&#10;XoDVKMPoYBFXzx2BVlqJiydmcGi6DUbRBjhkm+GWboKtfi0X0+0fzOHU/AACNhVSITdaYj5MDbTz&#13;&#10;LlXSZ8HVo7M4MNQKv7oWIV0Df04ZpwY3D0+z7E8lfGRt80q2cWlsWF+J+6dmELWLYZXtQG/Ox/1M&#13;&#10;2oYdOL4whFvn9uHqiVlcOTrOVgSHaD084rVoql/FigFZzKINXyBW/wViDZ8hIf4CKdlXiItX8H0E&#13;&#10;UDR0myLzCZAo2IDtV5I1HH2d1Oxg9YTAICrdwsBAFxwiEgIlOumtRkIvQcasZ0hKmsxIWx1sxyw0&#13;&#10;NnLcN1nx8o02tDhNaHMbOFY6oatFSlfNXUgERCnVbuQN1Wgx1iKpLkdULsR/k5L0HpIojOVLwS63&#13;&#10;ZJP7cskqFxIRJJUAigDpX0NSXLYKMelKhiR622jDCsREX/JzkiAIW7TxLSXeSdZyyawASbVIG8qF&#13;&#10;fa1FJanobOCQg5SJfrfsREy3jdUkst9lTbuRt5UzJFFQAwUjEBDR7lHGsG3RdkfR3wIclQAprV/s&#13;&#10;VaJyWt0OZKzVmMq7cWVPJ472h3kfiUBMgCRhCJAovS6p3IC0ehMy6g1IKdchQZAkW8UTldHvwRWI&#13;&#10;yVchoVzNk1KtR0azkSelod0lITiCdqJIDYvpdiBnrUHeKeJ+saSpAWm7nBvs6QSjxWVgyxL1UiXN&#13;&#10;ZFWTIGGQc3Ih9Va1OJRodSlRbFSi3a1Et1eLDpcMBWsDMoZq/p1Mu2ilgt+YbDuaxZRIuJF3eEJ1&#13;&#10;GznBk3ZNQw30+h0COIkpFn4bw1KgnhQmsgLWIShpQFAiQkAi4yE4oj0kAiGPWAhkCCpV/Hs9rNYh&#13;&#10;pNQxHPllWg5ooCOn13FAg4kDGpoUVrglFnhkNnjUbjRpvQgYmhGyxhF3pJFozCHpauHbSVuCLXce&#13;&#10;iRymyq0w7l4Jy64vGJLY5dCwkW1yFA+u27kSdtE2WMW7YJFVwKaph1ldD5O6gS9Q6dUiDrpRNJRB&#13;&#10;UrMDDZVbIW0o5z1Eo1YCvUbMaZcmvQxmnYIVbHobelsarbIWcnE5JPU7IW/YBYWkHHJpOWTyClam&#13;&#10;JdIaKJQSqFQqqFQaqNVaaNUGqJU66JRaGNR6PqqkSijEcshFMsgkch6NSguVQgmtWsNj1BtgMZl5&#13;&#10;TEY99DoNNBoVlEo5FAoZD93W67U8BpMeZquJh24bzSZYbFYYTRYYjGaYzHYYTTY+Wm0O2O1OOF2N&#13;&#10;sLubYHO5YXc3wtHoRmOTB15/E3y+JngaHXDbLWhy2hB204WvEIfJ0I5kxt2InNsjABOFOHjsaPE6&#13;&#10;0BpoRJ46/PwetIf9aA970RXzYCDpRGdYhe6QiCFpMEzzHpLG4rXCJOuWZjwlANJ4VpglS11eJER1&#13;&#10;F2V8e6JV/DUwKtnqWDlahCO2x5FNrvv9THfp+Tjbo2cIKs1CnxF7B8w8+4esmO8xYU+fFYdGPNg/&#13;&#10;0IijYwEcm2zGoWE/jo+G0BeVwStfCVP5LyDf9C+oWfm/0LDmO5Bu/DFEa3+Cj//+v+Anf/UfuSeJ&#13;&#10;dpAIjP7Xf/4/OQqcbv/4v/4X/Oyv/wRffudb2PzT72DbL8hu9xOGpPIvP4S+ch2mi80MR2fmenF0&#13;&#10;sh1jhSA6mq2sIBEkZRrVDE57+rLc83dsqouVpBMzXQxJVw4N49RsJw4OpjDV5sdEq4chabI9xHa7&#13;&#10;sws9/Bgqk710YBA3Do/i1FQ7K0lUtk12OzoX6glaWE3qpP1mn4ltdULSnXbRbilAUl/UxXa70ayb&#13;&#10;LzRKt3y8BEmHh5IMSCfG8wxMtKNUsth9U1UiWFpSkkoR4KQkESQRIBUlP2EVqaQkMbAsBi0st9WV&#13;&#10;pgRIyyFpeWADvd1y+xwHN5SAZ9l9JVAqARS9Dd1Ps/zt+/Ufo0P9Mdp1AiQNe95D0p60oCSR3W6i&#13;&#10;2cwq0oG8F/uzHoYkjgD3KDBgr1uEpC3o0W9CH0WA69awqtRt2IBO3Tq0a9YwJHF3knYzWhRbUNSV&#13;&#10;o9ejA25eAR4+AB49wY19+5HQyOGv2wF/5TpklZVIyWsRV8jYFpB1B/D40h0+ueZli4dAo8qFoCnA&#13;&#10;kMRz5xn2dXbBUrYFjfW7uBuCugVI5Xl+6TFeXX0B3HoL3H6Lx6dvos0dgk8s50LQAsVimu04MDCJ&#13;&#10;dzdfCP1ED94g5QwI/Qg1FMl9HiBl49ZD3D15GsbF3gPyF7d7gzg5sV/42B48x+k9+5H0uLiQbf9I&#13;&#10;Gy4eGsKVYwM4NBHHYMqEhLFciOQVkcddxGk54/l23DpG/8ZbBhXceg3cfsdQgXtvgRtP8fjUBUxn&#13;&#10;cvCJSG3bBUdVGfqaA3h45iTw4C4enDyM9kYjvPWb+Sod2YXoiihBkruaIGkVxwhnjTXc+ZGxGXk3&#13;&#10;7Pz8Yby4/AhPzt3G8ws3MN/WCr+0ku0g5In3N+zktveFYhvuHT+L55du4tXVWzg9MwuXTIoWrxN7&#13;&#10;+nKY605xmedQNoDeBP1CdqEj3IzrR47h9Q0qpXoA3H0G3H+OFzfv4NDMBHfp0B/Foa40rp49hAfX&#13;&#10;z2GosxUd6TjOHdiP59dv4OmlK3h++QpuHT2EM9MD6Gm2wVm/Hs5a6jj4Et7qz9DcQIlda9jKQScb&#13;&#10;KVMNJmi3rtXPloGeiAlBXRVMdZthlWxHslGK7rQFPSkLupNmJNwi6OtWw6ejK49rYJdtRMhUibaQ&#13;&#10;Dv1pKt0zwq2sgrmhDAPpCO4cP8QnvVmnGQm7DmEjQYYV+ZAfSb8XLbE4wl4/Ao2N0ClliDQ5kYtQ&#13;&#10;j44RMacSHk0lHPIdaJTvhEu8DU3yXbDUbYRTsRMOdTlM0u2wyHfDWL8Vg8km3Dg4wV0HBBBhHRXb&#13;&#10;VsGrKoNfQ+Wqu2Bp2A6HrBwOWSWaNPXIeMyszlC6EXUsuVQ1PE5lNYJmGWI2PYazEdw+uYD2iB0x&#13;&#10;hwwtXgNam2zsb/drlIiQ/91tgd+ihs8ig0NTC4u8DCbRdjgU2/g58pFaoNsCr2QNApL1CCm2wkdX&#13;&#10;w2lfx6lBwmNBNugSjgE7YnY1zswNYKEziaCyEh7xTgTUVfApq+CV7kaTmKxJ2+AXbeboar94A2yV&#13;&#10;K+ARb0RAtR1O8UZY6tbzc+WS7+arddb6Tfw8uqVb4RZvgFe8gftuuBNHtAIx6VcCFIgWYUm6kl+m&#13;&#10;E2UBLt5PKSmOQIStqhJKXdvMkES2t4Ri+1IUd1i8VigvJluUrILjoNNGLXJWCzJWG7I2J0MS9yH5&#13;&#10;GoXvFZMacZMCaVqqVlUhqizj7iJKtCPgopNjiv3molh1OVKaClaUKOGO+pH43yR4W4zsFpQfAZJK&#13;&#10;wMOWOekXy4ZseGTR++2QRG8vQNLKr0GSYMv7UlBYyHYo3YiMvlywAxor2IJIkJS31qDDLWZQSpuF&#13;&#10;ziICG1KTCJBy5rIlSKL0uBIYcUiDfitDESlBBErL1aSkfgtCyg0MQbSPlHfWY67Nh+v7e3BsoBnt&#13;&#10;nnpWmQiU4moCLwpi2MihDDndVmG0AiglFav586VJyL9CQkmAtAhJirVIKtchpdrIcEUKFO0zCaES&#13;&#10;69luSVa7nLUO7R4KjRD2CNrDNnRFXeiJNWEgFcJQJoreGO2cedARaERf1IeRVBDj2RCmcjQBTGW9&#13;&#10;mEi7MRDQoadJhTa7GFljNSuUQalQY0BDSZ30u4yj6Ol7rG4dArVrEardIABT3UbBtlZPe2qbuQOP&#13;&#10;Kh6CDWXs1KCUu5BUhLCcUjgptU6NgFQJn0wJr5T+rgpqEgFSWKXn9DqvhBLsdPDL9BzSQNMkM8Ov&#13;&#10;tnO0t0/phEtshVtmh0flgUvdBJc6gEZtCH5TjK3UicY8Uu48YrYkYqYA/Godx2uby9dwUALb7cSb&#13;&#10;2Xrole6ES7qT1SJt3XaO8e9oTeLosX0c+f/41WO8eEclAK/w7M0LPH39nFMuX+Ilnrx9gSd4icdv&#13;&#10;nuPhm2d4+u41nuA174Q+eP2c73/0+hkevn6MJ6+f8Dx98wTP3zzlEJineIYneIaH757iwdtnePj2&#13;&#10;JR6/e4XHb9/gydtX/H4ev3yKZ6+f4uW7Fzwv3j5jtf7F2+d4hdd4/vYlHx+9eIIHzx7h7uP7uPPo&#13;&#10;Hu4+foiHz5+yNZnSQO88e4rbT5/g1rMnuP38Ke6+fIk7L17g1rNnuP7sMc+1p49w6eE9XLgnzLk7&#13;&#10;d3H29h2cv/uA5+L9R7jy6CmuPXyMm0+e4ebzV7jx/BVuvnyJW69e4daLF7j04AH2nz6JgalJBKLN&#13;&#10;cHtcaA740ZpKoD0eRzEcRjEYQt7jRUsThcgIoNQaaEJHcwBtIWG6YhF0J0LoSfkwkHGjI6xCV7AB&#13;&#10;PaFqDCxCElnslgBpEZIIjniyoqVIb4KksZwwZKsjOKII7/GCcBTAiOz8Sg5ZYDBaNgRIc91GzPWa&#13;&#10;lma25/3LBELLIYnUo739BEauRWudB3t6nQxGc10uFPz1UJV9jM+//yf4+Nu/h59/69/i8+/8Pjb8&#13;&#10;7C+w49ffwtaP/waffecPsf6nf4sV3/sr/OY7/x0//dafcOR3CZD+9+//XwxNH/zVH+IXf/tnDElb&#13;&#10;f/4vrCTt+uTHqFolKEnKnSsZik7P9uD0fC/vG00Wm9EZsSHXqOZkO0rhJUiiUnQCJJrJjhgOj7cx&#13;&#10;JF0/OoYz8904PJzBbEcIU0Uvq0kLfQkcm2zD+b19uHp4hGHp2pFR3Ds5jXNz3Tg2mMNsIYiJjNCV&#13;&#10;RIA0kmjkWHfaPeoOW1lNIkDKOsh2qOEQD1KSCJImC16E9WWoW/chErYq7OkOMRiR1Y7CG2g3qZRm&#13;&#10;R8fSlNLtWEmKUE/SIiAth6SSklQqkV2uJAmq0Nf3j5YD0vJh9WgxnIHh6huhDBTAIAQyvIchOhI8&#13;&#10;0bE0JUga0P+c3xe9zz7dz78GSUONuzi4gex2BEkERRTcMB42MSQdLPg43W5JSfKqMORsQI9xNzq1&#13;&#10;W9Gj38yQxIC0CEkUB96hXS1Y8Mh+p92IFuUmFDQ70GkX49rcAK7vGcPZsW70+qzwVW9EuG4975a0&#13;&#10;qLahRV2JpKoeSYMGIb2GI3V70zkMZNvRGctBX6uASaRBb64LPakiWr0BjsX0NtASbwNSBhWX2eUb&#13;&#10;hQZwUkx6Yy3oCsURN1rhE4kYwtqsOnS4rIhpVcjYnOiL5zCUaUfBH+FiOUedGO4GCVodHrS6m5Cy&#13;&#10;Wnmp0lCxjZNp4joVekNBdPojvOPjUWnYc0ylo+3NLuwZyOH0QicuHe7GyTmKgKSrdHSCtZ5PioLi&#13;&#10;nWgSlUG/YwvHh5IvfCiawnSuHXs6+jCSaUGhycd9Fbod62HdtRYBCmYQ7eCuJO32NdDu2gBt2UZo&#13;&#10;d62DYcdKtmdQbwpdbSYliXYYmupWwFe/hq1CBasY7R4N230oLcdeK4JmVw1Hj1PyTlNDBdtJyOZD&#13;&#10;fRb0/jw1W2HevRmqrVtgKN8N2eb1nMYTVIkxlPBiLOtDV9jAmfq09NfTTDHHRjRrZTBW7uSlVG35&#13;&#10;Lqh27oZqdznqNm2AZMdGNOrr0Bq14uB0Oy4dn8K1U3twYs8o76toa8v4cfqqSu6X0OzYCHP1RhjL&#13;&#10;V8ArWwuvaAU81b9iWxCd/IZrf4Ng7UpEZRs4wIFUJnf1F/CR5Uq6Dq7qFWhWbeeTaK90PRz1q9Ak&#13;&#10;WceqQ6NoHQKKLWhsWI0m8Wpe1qaEribxWjiqV8Mj2oImWprWiTBDvUrD3fCr6xHWi1iuTpjlCGrr&#13;&#10;EbfpeTk27fMiHQggEwwi7nWjUStjexmd2If0lWiUbeETep9kM0KK7YjQvot8Gxplm+FV74BXuwsu&#13;&#10;xXY0KXdif3cUe4ohhFVlCMh3wk9XnJU7eJpVu3jIwtOsLEOzsgJhZRWKHgN6I06OhKWPkYZuNxvE&#13;&#10;SFhVvJy7v7cdxya6kGvSswUgR1eVKImvkWKOzSg4rCh4rEg5dUg6VQjoaxk03dLNaFJuhFexFl7p&#13;&#10;KgSkK/lEmuKi6UQ6rivnK+c5N5UwO5FpsiHntSLl1iNhVWA040fCWA+vZAf8sl1c/BpWVyOirUZQ&#13;&#10;sQt+6RY+YeQENek6BhXq3fGI1sAn24SAYhsCsm1orN+AgHgLj5dOFmXb4K1bzWllMdpNEQkqUunk&#13;&#10;eElxka4QwgyWKSwEA5wOxz8zKzn2muypZLWjbiAKJ6AAhVIcN5WwchGraCNC4q0CJKnF3J+VtZhZ&#13;&#10;SUqZbQxLnT4vuoNNSFm0rDBEtSJOKaPF/5iiDHFSi+Q7hIJYKYHYToaknK4KWX017yelVDsRk28W&#13;&#10;4GwR/gQliSCnBDirECUr2SIwERC9t9V9wVOCIAIFVlVoR0e0giGppCbRlFSpb0ISKUgFaz0yhiq2&#13;&#10;hcXVuzlsor1RgqJbjIylgtUkst3RJAw7OFhhSUkybGf44Y4i9bql8liCJBoKdSC1ifaXqHyWAIgm&#13;&#10;YdyNnL0WgzEzDg/EMNNiR9ZazpBEsxyS0pqtyBu2I6/bhrx+C0+Lej2rh0nZCiTkpCQJAEmqEkES&#13;&#10;q06arTxpfj8UALFBCNBQ7EBUU4acRYQevxmDCQ+GckGMticw2Z3DdG8r5vvaMd3ZhuFsBv3JBMZa&#13;&#10;MpgutmBvdxv2duYx3xrHeNqP3iCpiArkKHZ/ae9MUBH5d20D7Z0JOzs0odo13H3H/Xe1axCr34g4&#13;&#10;/X7nSoc1gspEQQiizfx9yLY7aSWiKhGSWhVaLBYe2p8MqdRssYtodXwMqylZkfaOLGhWWxBWmRFW&#13;&#10;2xBS0cUYF6I6N4c0UDhD1BhESO+DT90En9YPvyEIryEMjy4Mt7YZXmMcYXsWCXcrMp5WAZIsYQQ1&#13;&#10;JjSKa3l3iBLuyAYeVQo/815NDUyiHVA37ILbrsGp04fxjjNFwTuV1BJRugZKt0vNEXQtku4r5TzR&#13;&#10;kV5+8I3Hlx5Hx9LbP18ceplmeTNFaUrtFK/wFm/wGm9AMPQMr/GUh27T/fQa+o+Ob8Huca5eoKG3&#13;&#10;p8+B/s3Sv0EfZ+ljLX389DHTlG7TNVEauk3GkeWPWf458rXTxaE+dzKB0O3S+7j87AkGZqbQHI8h&#13;&#10;Fm1GLtKM1nAzQ1Kr18/nS4UmP9uAKYmzLxFnOOqKxdCbTqMvm8BAthlDLU3oiGrQHRajN1KLoUgd&#13;&#10;BiPVGIpSzPd7OJpIN2AyQ3DUwJDEoQwERGSla5MIqlGbhJPoKGSBbk+2y5YFMAjDYNStez//CpLM&#13;&#10;mO0hUBJuCyPAEu0dESDtG7Bh34Ade/rsODTsxbn5FPpTGsh3/hy//Offx4d/9x/w5Q/+K1b+6K+w&#13;&#10;6RffQs1X34Ny+8+gL/8VtLt+BdH6D1C98kdo2PARatd8jM0ffw8f/6+/5I4k6koiUPrHP/pd/OC/&#13;&#10;/j5++j/+GJ//09+wkrTlZ9/Fto+/j/Ivf8ZKkmzbF7yDdGquB2cW+nByVoj47ozZEbfLkHIpkWvS&#13;&#10;oifuxIGRVpzdM4iTs70YL0ZwYCTPkHT75BSDEBXE7u2NMXxMFwOY743jxFQnLu4fYAWJambo+OD0&#13;&#10;LC7vG8Cp0VbM5AMYS3gwnmzifk6y3BEgkWLUGTQLwQ1uPdI2Fe/HdvitGIg3YjTjxXSbH1FTJSpW&#13;&#10;/gBhwy7eSTo2Kuwj0VB4A9ntCIxKx+XWO+pKYiWJ7HYU/73cbick2wkR4GS3K9nfSul0BEYlteib&#13;&#10;6tHy+1g9WoQa3mNaVIveg9BHi/MehEp7SMshaen1i5DE71P38yW7Xavqcww5d2DcW4fxYAmSBCWJ&#13;&#10;IInS7agniSBpImTEBIU5+DQYcUvRa6pgSOrWbUIvRYBr1y1Gga9Hp24NT4fmK7SrV6Fdsw5tqk3I&#13;&#10;UUO7fCtfCWusWA1v9Trhyhj9Maj6kpesSXHKksVEW4sWm5rtKbSQSAvztFxpod4GowUhqwsRhwdB&#13;&#10;ix0pt5NTXCiRZbYQEa7g5RLoiUaQdrkR1hu5ByFs0CKiIyufAh0OI9qsGnS5jMjbDAxK9MfDrxDK&#13;&#10;2wiyfBIxRz3TyQ+V8YXktKNTDp+0EhFNA59UTufTONDbjdmOdgxlk+iM+dGXCmK6M4mDowWc29eF&#13;&#10;q0d6cXY+i9GUntOfhN6StQwgUfluTkzy1u2Ep3oH7Lu3wFa2Hcbtm2At3w5X7Q6467YhIN0BX/06&#13;&#10;Ls2jCFV/w3ouUnXXb+GhE3lP7TpuGicViSN8qedEvBoB0Tp46zewrz1rrEOLXcInsgQxcaOW4W8k&#13;&#10;EcfR/g4c72/BeMyCnGk3nwiSRY9sILRgTF57j6iMlaaCS8t/+EnKpdS+jK1+qewxrq9EXF+NkHI3&#13;&#10;PKJtvEjrEe/mlvqESQufRoywWYqOqA2zfVEcmszixHwbzh8YwJGpdrQ12+DV18OjrEdALUZIWc8e&#13;&#10;f694MysW1AXjrvyYASlQ/THCdb9GhPcovuQSTFrcJssUHf21FGX8pbCIz+raqqWSTG/Nl/z80D4D&#13;&#10;gSQ9X2RT5M6ZGuqLWc1ASycx9PlHKPKXOktMlFJUgbCuHimzBFFdHRJGCasEKacJLV43+lIJzPR2&#13;&#10;YbK9gILPjoCmFmF1JcLqnYhoKS2Nltg38NVqep65z0a6gcHNK93IQEAKirViJSc28ddPsRUByUYB&#13;&#10;RtRbOBqa7F88dDIn34mEphJjcRdGEy4kjCJWn+jja9bXwa+ir4+aezKG4kGMt4TRG3Vxyg6n23jp&#13;&#10;665Fi9nAR4qojpkoKakWfsV2+GRbEFRsgl++Gl7pCgSlX6JZSkWmn/LJJgFqWlfBaW05uwqt9P48&#13;&#10;JuQ9JrT5TBx76pfTcvs2oeiUQhCU9H1RwUe/dCtfaaYod3pOCFZY0aGvl2QNW+go/YqsSAQoFERC&#13;&#10;P0dkfaPHJ6nIVLSG0+kSkjUMDgnJV4iIV/LQTgr3A8lWIiT7AmGpkAZHFxM41YzsebJ13DNEZag5&#13;&#10;cwV6fTIeUkwobY4S3VhhkG5EiD5eWrxX1CCuVyBjNjAYtTgbkXd5UPQ0YSjejKGon61XtLPSrKzi&#13;&#10;PaaUpgoZTQWSyt1cekuTkO1ASrELWW0l8oYa5E11PAVjDbLaMsRJ4Wz4ClHp4jAUrfwGJNHnKihj&#13;&#10;S7C0qDKxmiZZsUxJeg9JpffBNkQCX/GXvJNE+zr0daXi2JypZtEiJkASJfERNLU3yhiSsvTzb6EC&#13;&#10;1hqGJVKVMpYytNqrkDXv4oQ7stDxPhIVxy7uJZVKXUsdRfTYvLWCIYvse6S+x4wVyLskGE5YMZ60&#13;&#10;IGerYksfp+gpKfCBfh42IavbLqhImi0MSkXzDhQN25BRrBEAcRESCZDo+4EUpKx2G09atZWH7ZTy&#13;&#10;zUJXllLYIcpaJRhsdmGyEOHOsvmxdhyeHsLR2REcmRrGfG8nxgpZjLfmGJCmC1mMZmLoDTdxF02L&#13;&#10;TcVR8rSLRBdE6EKAcBFqE1vsOFKdh77vv+LUTrIRU8BBTLwRUdEG7r+jv5WherIZrxOAqn49AnUb&#13;&#10;ECQrXj39bdnF4UgtZh26mxrRRTtxjR50BYPoj0bRE4qwmpCw2hG32JF1etHaFEW7L4VCYxwJawAp&#13;&#10;axhpO134CyJiCiJpjyNmiyFibEbEEoffFEHIlkLE2YKoq4CYuxUJTxEpTzuSjW0MSkl7FGGdjaOs&#13;&#10;rRUbeO+Iev3oYg5dRSdVWy+v5B3NO49u4CXefg1u6GSfAICmBAPLb99aHAIECqSlKd1Xmm/eR4+l&#13;&#10;4Fx2ln8DUgRIesMK1SM8wQM8xCM8xEM8wAPcxkPcwmPcwiPc4tc+wgM8xWN+/RP+n9QpUrheMYgR&#13;&#10;HJXAht7/bwObb36M5Kqnofto7Xf5ffQyZVfRsfQyzRUAlwiMlg0/9tVLjCwsIBiJIkE1BM1RtPh8&#13;&#10;6G6Ooj0oTHc0hsFsFoMtLehJpdCRSKAnk8ZASwYD+TiGWwPoThjRE1OgLybCYKweA7Ea9EUqMJSg&#13;&#10;iO96BiNOp8uJ+fZoloIYGjCWb2DFaKxVzJA0vghJUwRJDEjyrwGSMIs2u0UViYYAaL7PjIV+Cxb6&#13;&#10;rZjvszAc0ZFepiE42j9ox8FhJw4Ou7B/yI2jE0EcGQ+hLShi9Wj759/G+l/8LT75zh/hp3/ze9jw&#13;&#10;4d+idtUPIF77I1R88m2s+Offx4///P/AP/zH3+H56X//d9j84bdR9cVPOLXus3/4b/jen/wu/vfv&#13;&#10;/38ZmL7/l/8ZH/73P8Ln//zXS5BEalLF5z9FxYqfQrLtC943Iuvcub0DvGc03RVDX7qRFaSsR8PH&#13;&#10;4ZwP830ZTmUlUCKQ2jeUw90z87hzapoh6cREGw4MJDHTHmTbHaXbnZwWLHaXKdxhqogL+/oZqkhJ&#13;&#10;OjSQWVSSfBhNetDfbMdQUlCSCJK6Qja0NhlYPSIVic4JuoJ2VpIIkqZafcg4Rahd+wEC2u2YavWw&#13;&#10;3e7YaG7JcndoMIED/Qm23ZWCHEpWO3r5dwiM0nU/QKb+h3zMNvwIOdGP0SL+EdokP0FR9uPF+SHa&#13;&#10;5RTEUEqo+wADeto3Wh4D/n436b3drhTkUAp6EI7v1SQCpo/+lZ2OjoP6jzBs+lhQjRbVqNKRYKlH&#13;&#10;81Muk+1QL6bbuXdjrKkecxEdDuaacCgfxFTEjmEfpduZOd1uX9aFiaCOAWnSr8ZoowR95vIlu12/&#13;&#10;YT16DOs4BpzgiFPuyH6nWY0u9VfoVK4VimUVG1BQbEJBsYV7k+iYk25ESrweSdE6PuaUW5HXVqJo&#13;&#10;FqPHaxHiKJNR9MYT6IrG0RlPsarUnUxhqLUVB8bHcPHwAVw7eRB3zh3GnTP7ce3IPM7tGcd8dx7t&#13;&#10;ITeyTiNaGo1o9Zr4G4OL06gvwGVCm8MgtKjrlPyHpc1pRqvDhIJdj4ROxv0TWZMKGZ0caa0MafKb&#13;&#10;a0VIGgg01BhK+bC3rw0HhjtxYKQLh8a7MNeXxUxPCntH8zgx144LB7pxfDqLvogazbSEzNaZ9YKi&#13;&#10;RGEKiu1sq6Ai2KaKNQjWbka4fisCtZvZg05Xl2l5m+w2XBhZ/eli6tRq4Q9lw1qO+abSR3/9lwiJ&#13;&#10;V3CELZ14k2XJ17CRT0BpQTxrIUiS8Uks9SokzEr21M8VU7i+dxTX5vqw0NKEnLFSODmifhSNcHJI&#13;&#10;V1bppIGWlkdibswVgnwynndIkTRWI2GoQspczVeR6eQootoIn/greOpWsoKTMdei2KhG0ipF0i7B&#13;&#10;cNaBQ2MJHJ1M4vBkAqf3tOL4TJ4tcDF7A++4NKvLkdCUI6utQEK6WSj7JNWo5lcI1vwSgbpfCf0u&#13;&#10;ot/w1XVayuYemMUTY7ZQMTx9IQxFKFMRZ/VnvIMSIutSw5fw1X7CJ4V0BT1c9wma6z5DuPZLhKl/&#13;&#10;qX49/PWbePeEvu5krQrKqxmaUkYpYtoGhCmG16RAzmXh5dfZriLOzU3i1PQIBuM+JPRiXtJP6Sp4&#13;&#10;V4N2HULStbzvQVZBLvmk3Q/aO1mMJaavN0EqDSsXi/BAJ/J05Z1O1kltoRMtAm4aslPua/VjJteI&#13;&#10;FquYASSiqUKzpgoxfT3vUvSEnRjNBjHfkeBfinRlqctvQnuTEXm7hkMI6AJFgaR4i4yhl9LiyMZG&#13;&#10;aWRh+Uo0y77g4edcuoJtSmRFY3uYvgYtNgU6vKalq1ctDjlihmpWwgKyrXySSJARU9GuSiV/jQny&#13;&#10;yHJG0Ec7ZvS8CM+NAEscpEDPl0S44h6i2PfFclQ64SVrHX2tI/UEDl+xMi0kH64Vuo/ofRE0ESQt&#13;&#10;fty0m8J7N7y8T+WCaxCi/R/NNrS6RRiI6NDjp1CGGiR1u9liRhYsioUOyLcjoCDAq+e+JLLW9Ubj&#13;&#10;6InE0EEKc8CH4UQzOprMiOvqWemjK+lkr0tqyhiSUqoyLthOy4XJqMrRoq9Gq6kOLcZ65E0NHOZA&#13;&#10;Vjf6eaRQAk5uk6xBklLX6PNkuBGmBDt0JPgh6GGAIqVvMQK89DXjEAMxPX71IlSuXnobAiX6OaKL&#13;&#10;CvR8025U3iJCm1PO32OsCCh38W2yjbWYa5EyViFjrkLWUouEvgxRzU6GpRZ7NXK2CrbgkUpUSq8r&#13;&#10;7SCVYInup3JXegzZ9JKGclYm6XdL2tqAVrcKgzErBsJ63oGKa7ZzuS2PajOrSFQYS5Y7UoQIfIqW&#13;&#10;3Wijf1dFahKB0ldIKtby9wqBJoU7kIKUp54s4y6GLOpSIpslgWFMu4t/r+XsMj6JmO1K4dB0L04d&#13;&#10;nsD5ows4s28Kh8b6MNmWwXAqjPFsM4ZjPvSHG9HmNiFv0yFjViBlEHGKYbNqJ/8s+Unxlm3k0l26&#13;&#10;WEK/C/j3AQVQkMWQAkMWhxRE6rsL1tP36hoGJFKS6G9GRLxp0X63kQvD/fXbuIMpoRUja9ai2+fB&#13;&#10;CF2waS/iyOgYjoxNYLq7Bz2pLNojKfSl2zCS78Nk+zDGWofQk+pER6SIjmg7WkMFpBrTiDsTiNrj&#13;&#10;DEhhc4wBqdnVgqS3C7nQIPLNw2gJjaAQHkYxMowWXzvS7jSajS40SiSwVm6DcdcaOKrWwS/bgaBB&#13;&#10;BI9RCklDOc5dPcvqy228WQIhmhLM/D/NcoD4JkjQUKsIwQZBA4EEvUxDb8frvXi32DjyDs/wEs8Z&#13;&#10;bx7jEW7gPq7hPq7j5pubuPDoEi4/uYhrLy7g9usLuPPqAu6+voj7uIobby7iCe7iNq7h5uvLeIr7&#13;&#10;eMLzCI/xDI/wAo/wGnfxagmW6N+mz6308dPnSh9f6eMn4ClBD728HHxK4FS6Xfo8S6BUmtNv3+HC&#13;&#10;O+Dyi7foHJlCcziBXDSBtlCIqwh64ml0JzPoSecw1tGB8e5u9OXzKNDvrlwOw22tmOouYqorjYGM&#13;&#10;E50RJfqSEvQnajGcruEZydSypW40Wyck1BVEHN1dmtGCBGOtUoy2SYVeow4FK0ffVI9opmgPiQIa&#13;&#10;FveNCIpKMFSaEhTtGbBhzwDBkQUHhhysIM11GHBkzMOAdHDEg5PzEewdaUIxJoFJ8iUsDV/CWv8l&#13;&#10;VNt/CfG6D9Dw1Y+g3PAhlxLrNvwIW7/3h9j4j7+HnT/8A2z+5/+EVd/6t1jzv34Pq//372P1P/4J&#13;&#10;Nv3wb7D1w29j3ff/Gj/8i3/HitJ3/vQ/4MP/8Yf44p/+miPAt/78OzyVX3zIljvx1i/RGXHgzMIA&#13;&#10;Luwf4Z0jivruTbiQadIh5lCwjZ92guf7Uji/b5AVJ7pNkHT/3B7cOz3P0eC017RvMI2Zrgj3JZHd&#13;&#10;jtQjCm6gLiVSq4TY8Gmc29OLg4MZ3kviEIaUh0tsad+I1KKWRj2fB9OR3B5Zl5Z3grubHRhKNrHd&#13;&#10;jpSkrEvMdruAZicrWARJpQhwIbwhiYP9aY4bpyFgohLbfb0x7O2J4ncIjGiW0u0afoS85APkJT/m&#13;&#10;aZP+iCGJAKlDQRBUAp4P0K/78GsgVAKmr+8klQBK2EkqHUvBDf9vkEQvDxp+8TUwKgET39aRqvQJ&#13;&#10;evSfoUu3ChOecow31mE2rMf+tAf7sj5MhO0Y8hoZkigSfF+mkSGJ0u0IlMabZBi0VaHHsI3VIwpu&#13;&#10;6NavZlCiUlnaSSpBUo96NbpVawRQUqxHm3IjdyfRtMk3cIFjlq4Ci9YhKdmAtGIbWrSV6HQqMBZr&#13;&#10;wt72HA70dmJffx/2DQxh3/AIZnp6MdXVjeneHpzav4Dr507yPsuDa2dx7+IJPLh0HLdO7MGhkSJ6&#13;&#10;4o3Ie/R8JbsjaGWK7vYTJDnQ2WhBp9OAVoua4adgUqDTpUeXU482GzWU17I1psUgQVYnQl4nRd4o&#13;&#10;R05Pf4CkaHXrMJYL4sBwGw5PdOLYdA9OzPbhwGgbA9Lx+R5cPDqE26fHcXl/J8YyVj5pICsYXwEX&#13;&#10;r0NUsh5xKS3nrkKULHENa5EUb0JKshVR0Sa+ephUbOY/+nQCTYl1vtpfLUb6ruCTJCqJDNQI5Y+U&#13;&#10;ZkeQRCd7pDpQZwRd7U4aqlBwiLmPhZaIM1YFg1I7WUiibsy1NuPEYAEnh/OYyzaizUH9G9vYekIn&#13;&#10;IEvJUcpNbBeZSHuw0BbGWNKJVpccSWMtEoYahqR2Vz3anBWIqdfAJ/qMgyOo1JKigrt9KrQ4xXyl&#13;&#10;YjhrxeHRKI5NJ3BkOobTe7M4MZdGX9qAlLMWLfR+XCK0WSjQYzNidasRrf4ckcpfobnyYwSrfsmw&#13;&#10;FKgnwCFQEixCS3saDSuEZfw6KssUAClQ+xnitV8iVrO4tE+RyqIv+H2QMsU2o/pPhfvrvkC4nq7o&#13;&#10;rmc7S1RdxSe7UVUdwvIaxDUNyBhliFP3l5I+fyUrn7SDMtOex6WFKVycHcNkphmtdg1aTGK2T5Ga&#13;&#10;SB0woVIMsYRSt1bziS9N6WtKqgHDk5geQyf6QlAFxxwrhBMrBiUJpYZt4a81gfB8zoPZFg/aXFLE&#13;&#10;NJUMmmTXI0sbQVLRb8ZIxo/5zqQAST4jD0FN3qlByiTnCwDtjQaG2lY6STeW8QlsUk3QRifapWjp&#13;&#10;L/hkk/Y5yIqWpRNKUz1aHSp0eQm+LOjw6JF3yBm2yF7IkdqkihAkKXfy7g3t4AgL6VsRES1CEn2+&#13;&#10;bC+joS4sUgcFcGTLm1RQhuhrTsoADe3pREsn/YvR8DT0s8bPm3Qdl4YKqWb09l8JqiP15sg3sJoX&#13;&#10;05cjbqxi5aIjqEG7lxRtMS/t0/d3VCOknNFzGlJVIaxtQMZhYjgeTMUxlE5gIBlBb8TPxbM5q1yw&#13;&#10;sCp38f4JKRQEPRTSQKpRVl3Fk9dUIa+rRsFYizarBEWbnKfdLuFUuVJ4A8dai75CgmKvxauRlK7+&#13;&#10;GiAJt0k5Ku0ZfbWkHBEckQUvplzJgEj3MVCK6X0I74fUFkF9IngkMCUlaSdabRJ0UAmhnS4MlCNG&#13;&#10;CoulDh0uBVps1B1FPx/lDEsJPdmRdyNlrGBIKoESj2kX7ybR0F4SdSLRjlLWuB05E4VBlHNiHr1t&#13;&#10;XEeKUg2HJeSdKl5E7vapkTVVMsQkyCKnESCJlKRSWaywm7QdrabdaKVdKNUmpOXr+fMrQRJFhJOS&#13;&#10;VHpcwbQbLQbqpaK9KQGSOPpbV4EWtxITLSEcGe/E2SNTuHpuHy4fX8CB8R6MtSbQF2vkvUGK3C04&#13;&#10;FcjbCayVKLr16G4yo8dnQL9fi85GyZLSRuW79LuAVDQCI7YhLtoPS6oa73FRQa+SbKTCz0NUshFR&#13;&#10;yWYegiT6eWlu2MKQFKzbBl8t/YzVIqYhG6Qdo+kk9vX14vzCHlzcdwDzA8PoL7ShO9OG0Y5BzA/N&#13;&#10;4ODEAewb3Y/J7ikM5IcxWBhBd7oP+XAbMk1ZJN1pxBwJxOykIGWRbCqiJdiPtsgoWpvHkA+N8LEj&#13;&#10;Noru+CCKYVKTfNwPZKvaCdPutQxJFNXtlFfAoqpHc8TLO0clG1opn6gESiUgKkFFSXkp3U+3S8pL&#13;&#10;6TYNQQMBRAmO3gPIi0UAe4c7eIlbeIAbL6/j/uvruPnoLM7fPIiL947g7O2DGD88ir3nTmD2xHG0&#13;&#10;jQ1g9MAU9p/dg4HZTozt7cKxK/OYONaPmdMjOH3/CI5e34sztw7j1vPLOHvjOG69vIbbb27iJqtP&#13;&#10;T3H93R08wis8wlsGJvqc6OMqfR70cRLg0Mddgp2Ly+COpgRFJRCkKUEUPf7C4pynInS67zWwcPIS&#13;&#10;0rl2JJvjaA2H0R2NoD2aQFcyg95MC8PRYFs7Bort6Mq1YLSzE3tHSB0dx6GxHiFsIKxCb1zKkDSQ&#13;&#10;qlqCJFKNeOeIIrwLUgGKCu8Baawo4yFAmuxUMgzxcRksUUodAdJMNwVACeEMy+Hom6qRAEpW7B20&#13;&#10;cXIdqUeHh1xssTs+FcTCoBtHZ5oRbdwNbd2nCJq3IeupQZuXLN7r+PdFC/W5SVcjJVmFVtUaTLp2&#13;&#10;4kxOiQstKhzwV2Cvpwwd0i8Q2PYBan/2X7Hpn/8Iuz78G+z8+bfxxT/+Bb7/57+HH/3VH+Cj//ln&#13;&#10;+Pwf/wc2ffAP2Pnx97Dzl99H9YqfoeyLn6J63a9R8Jtwaq5vSSWa7YqjJ+5G0qVBzK5EqlGD3pQH&#13;&#10;ewezDDmUZrd3MI2F/jRHgN85Ocvx4QRJFIhEJbKUbLenP8k7Sef29i1BEkHWndMzDE4HBtKY74oy&#13;&#10;JBEg0foDnfd2BG1o85mR9xgYkmgIkBJW4ZyA+pTGsk0MSW0+JaRbfgmvchvb58huR/tIBEmkVO3r&#13;&#10;SeBAXwp7uynpLsYAtdBFihIVyobxOxzaUPM9xKu+y0PA1CL+CStJBEkCIP0EncqfoFv9Prjh/wmS&#13;&#10;vply935n6T0g8fEblrrlkLT8PoIkAqIh40c8Jbsd32/4CL2aj5cgiXqSht11mAxpsSflxt6MHzMx&#13;&#10;Dwb9JoyHLJhPUbpdI5fJjjfpMOnXY8KrxIizFv3mneg1bP4tkCT0JlE0OEFSl1qAJCqXLao2MSi1&#13;&#10;yjehINuInHQ90pINSIjXISbdxL7/NEGSS43xpJ8haX9PB/b09mC+txezvX2Y6+vHbH8/FoYGcfEY&#13;&#10;LfxfwquHN/D87hU8unoGDy+fwINzh3B6th/DaSpvpKJHI9oDVkFWDDnRH7CzUtXdaESRggy0DSgY&#13;&#10;JOh0qjDg0aPDoWTLH+0OFAwi5LR1KOga0GYQI0+QZJCi4NBiNB3Avv5WHBzpwJHxbhyd6OJFvD1D&#13;&#10;WRyb6cTFQwO4eXwEF/cUMZIwcekiWXXoxIN6XOLyDUjINnD4QJzUNFKWxNTvsoVtFpGG9QxJdLWT&#13;&#10;rirSjpG39hO+Ek4njny1vWE1Q5K/9jOGKL7qLiX7lnDyTBa7sagFe/JeVhim0k184trm0rAUO50N&#13;&#10;YE+xmWdfRzP2FrwYixlRtNey7S6t38G/XNjSot2BokvBKtLe9ggvBuYp999COwlitNhF6PHK0eas&#13;&#10;QrNiNZrqhXQ9srWRZYkgKeNsQMpZj6GMBYdGwjg+k8DxuTjO7s/i1N4shgpm5AMSdITkGIxq0e1p&#13;&#10;YCsVXw2v/DUilZ+gueKXfDtU9QlCNZ8iWPcbhOopvvhzBqNo3ZdCnHPNb3hIfaLH0dD9/Lo6gikq&#13;&#10;OBSsRWwvoivttbTntIIVp0DtKgTq1/AJfVRbiZiuhu1VIVkVN97nzAqGpNCi5YoSrijUYTybxMnx&#13;&#10;QZwc7cNUNoxevxmtVip6pMjoLQjJhX0bVo8W52uKh2i1EGu+aLkhmKYjJ/ktqktkS2MVSbqV44Op&#13;&#10;Z4VUnNmcF3MtPrQ6ZKwilYaUJCqPaw1YMJD2YaYYw1CKlCQrS/EEzGm7EkmjbAmSaH+NF8xNlcIV&#13;&#10;e7rqryCr1/vgA0oPo68P2f8IAnNGUhzU/PPVG7Chx2dCm1OJhK6ae2BCss2CXU2yhVVSAgXaw4mT&#13;&#10;pVG0BVHR4vc+QVI9AeNqfm4IfAgKoouwQ9HR1GlD0c0ROe3PCMBE8BCXCs8nA1YDPc/C25AK916B&#13;&#10;E/bXOKlOTkqrcNJfpM/Zq0dn2ILemIOvwg3EXeztppPgoluGjJlKZQUApa6jjEWJVo+Z471JOaRd&#13;&#10;Pbr4UHCo+GtCihmrsKodHClOz2eLiWx0lUirKpHVVKNFW8W7SC26WhTMIrTbFWh3KNFul3GqHIVH&#13;&#10;kLrIO1cSCh2giGu6iELfH8I+UimQ4b3NjgIbBDASQFLYU4orFm1nDEmCZS8p/goJkbC3tGTZk5Pl&#13;&#10;dC2DHX0fdHrUyNtk/LMQoY/bKkK7W72oJtcyCLOqbKxETL+brXI5ezXyzloGJNolypKyo9/OgJTS&#13;&#10;bVlKtCNAylt2fQ2SaB+IrLspswgFlxoDzVb0h/SL9keCmS1IqbcyJBHwZDSbGSoE2912FIy7UNBv&#13;&#10;Z/tdliBEtJJVJXrO6PmjfSR6LKlIBEmkRNFwEp96O6thpCQVfToOHDm3ZxiXjk3j4ok5nJgfwkRH&#13;&#10;kk98OsMmFJvowlM90iZKO6xk5YigcjhkxUizBcNhI/r8St7hyjtqONiCIIn+rRYz7YvuZlAUAi6E&#13;&#10;yVvK0O2qRZ+ngT8X+l7mhEVSXGkPqX4TA1IJkgK1W+Gt2QZ/fRl8okre6+0KNGEil8O+3n7sHxjC&#13;&#10;ZGcPulNZdCZaMFYcwP6ReRyfOYJDk4cxNzCPkcIwT1+6F4VgHunGJOL2OKIc9x1lYMr4WtEa7kMx&#13;&#10;MohCaAA5fy9aAn1ob+7HQHoYvbF2tLiDCKgUsFfvgLlsHUNSo3gLGlXVkFRvw4nTh/AC79jqVlJ4&#13;&#10;vmmvI5hYPsstcyV4+qbKRFN6WzrexHM8xGs8xFPSfHDp1RVceXUZp+4cw+i+HowtdGD+UD+6h5NI&#13;&#10;FLxIdSXhikahb8qhQR+D0Z9DuK0X5mAQZp8TqfY4HCEDkl3NSPbFECw2IdIZQiDXiO6pdozs6cfQ&#13;&#10;nh7sPT+DPRemcOXZGZy+exi3XlzEQ9zFLdzBXdadXuMOlY4vA8Dl6lAJkkq3S/a65cpY6eUSVJWG&#13;&#10;IOniK+Di/Rdo7xlCIhxDTyaDiWIRo21FDBYKPP2tefTTsVBgFWl2cBCn9izg4qG9OLd3gk/sCZJ6&#13;&#10;YjIMpkQYTJKSVIeRTD1GsmKM5kQYa5FioiDHWKscowUZRvIETHKMtykwUVRymSt1HnGENx0Xp2Sv&#13;&#10;W9o96jYJswyOvq4gCSrSvlE75vuMODhi5y4kAiXqPyJIOjbTjGRTBeQVH8FIF8ysuxDWbIK79gu4&#13;&#10;yj/FSFMNpn1VGLNvwZRrG85kJHg2ZMPbCTdeD5nwsl+Lpx1yPOlS4EZOgnHzOrg3fQ+bv/ufsePD&#13;&#10;/45V//KX+OBv/gC/+Lu/wK++/Zf49B/+Cmt/+PesIm3/6F9Q9psfc3BD+Vc/R6ZRy3tGBEin5/sx&#13;&#10;1RlHR9SBdKNOACWHAp0xJ/YMZBiSrh2dwP7hFoakWydncPvEDEPS4dFW7BvIMiBRsh3tJB0ey7OF&#13;&#10;7+aJae7iPH9giN+G3g8pSQvdMUwVQnwRlPYoSQXvibgYlAiOSgpS0qZE1CRlIaE3Yufo8Nn2IF8c&#13;&#10;lG39Fe8gT7U2sb2OQIhA6ehwC0MSwVFJPSJliW7TMCQt70mi4AbaTcrUfx850Q9RkP6IAYkUpC7V&#13;&#10;B+hhOBKUnOWQtDyo4bdZ7wT73U+XQhxKu0nfDGf4bUMwRFOCpBI0lSCpU/0LdGo+QVHzJUbd5QxJ&#13;&#10;4wEt5hNuzKW9mIw2YsBrxljQioWUBwdbApiOWDHuNzAkjTcpMOYWYdheiQHzNvTp16HXuBY9RtpJ&#13;&#10;ovjv1YuQ9BV6NKvQqVqFovIrtCnXok0pqEmtys3IU/eGbBMy8k1IyDYiLt/GNhQ6qS+6NBiKejCd&#13;&#10;T2K2rYW93iP5HIbyeZaDxzraMT8yxJD06PpFBqT7V0/jyok9uHZsDndP78e1AxOY70yhO+RAu8/C&#13;&#10;NiMqSRuKuDESdWEwYEV3ox5tVhlDUIuuHu0WCfrcaj7SyUtSUY6Cvo6v9Laoq1HQ1COvFSGtEbEl&#13;&#10;qQRJh0Y7cXisC4dG21lZIsn0+GwXLh7sx41jw7iw0IbRuAlZQxmfTNJJG53s0AlfUr5ROEGuW80T&#13;&#10;q1+PeMMG9qHHJOuRUm5hSIor1/PuBIEQqUVLV9nrv0KA7Ha1gnWMLDJ8MkhxsqpdnKR0pCuCy5Ot&#13;&#10;OD+aw5mhDGayTRgIWXgmU2Sd82My7cRUxolDnQEc7PBipFnFgNJqq2RYoiV2Wt7u9uqxtyOOhWKU&#13;&#10;G51pv6mtUY2egBGDEQtGmo3ocNexUtJY+yk8tZ8zEFBccGeTAmlHPUMSKUkHRiI4PpfEifkEzh7M&#13;&#10;4dzBAiY6ncgHRehqVmKuzYHJhA5Z7RaGn0DFrxCt+pQnUv3p1yCILHI8NZ/zRGt+w48JLz6uBEn0&#13;&#10;WBo/3dfwJcOlsIf0G7bkhWsFSx4/pzW0yE82LIojLmfLWEhewZCU1onRYpIjoWpAUFrFV25b7AYU&#13;&#10;m6jhOoDp1gymWhIYjjVhOOpCq0PBi+CkopANkcIBhBQ2YQgG6GtJwESg9E1I4sX9BrLhLapHtL8j&#13;&#10;2cpwJPS2iNDqVGO+0IzZlhBfeaedpLihAWmLlOOIKWa7GHSgPx3ARFuUIYnV1UVIonI52p8hSKL3&#13;&#10;RQoQWaoSWrJXbWJQpzSw9yfjqxhKEgqyCFESXBlDUrtDzaEsfDGCIUmNNO1GyXcs7WKQakRpbgQG&#13;&#10;ZD1LyHYiJtmGOM8m/v4nu2O0fjWS9HMgWycobWy5I2vSWgZx2osiQKIiUFaIxDSlxwl7dRwRTTtL&#13;&#10;SiqH3YywfNE+yp1HQnhGzlqPvpCRfdzDaR/GWyOY66Yl1RwODhRwoD+PPe0x/nnp9iiQNtXwSTyp&#13;&#10;dSlTw+JFAhk6mrTo9hvQ7dexEsJ7LUqhW0koYRUgKWesZgWNfsdk1Is7SpxsV4kU7WSapGi1KtBq&#13;&#10;kSJnqGE1h2yGdGGFPjd6zgmSUhR6QB1Ai/tI9HWhFDuaUgjD1xPvvkBMTiEGgsJU2t2iq6ulvR0h&#13;&#10;JW8F4sq1AswrNjMkdTVp+PNkC6eqmnd1ihSF7aDIaxHS5nqkTHUMFlHqU9LvRtZWg4KrjveVKB5c&#13;&#10;iAEXLHelnSQCJVKWWijowVqBVnsNwwYpVgRf/O94DBii3o+omZVugpjlkMTAoxWUpBIklUIcCJJy&#13;&#10;KuF5yqjXIakisF8nhDZot7GCRKBUgiSCuKRO6EaitEyCpNki7QL0chfY0bk+7B0qYDgfRG/Mxs30&#13;&#10;nT4pCs4qZCy0Z7eFVShS7inNbjCoR79fg+4mGbr4cdUMSLSjRWDY661Hv1+EooM6s7axukSKEqm3&#13;&#10;A14x5lJGjAblKBh2I63exXHxSfkuxCTbERFR6McuxGXlaBbtRqhuNwKLkBTTyDiEhQJE+iIR3knp&#13;&#10;jSdR8IeRD0TZbjfdOYo9g3OY75/BZMcEuhNd6I63ozVIsd5R3k1qNvrQrPfyMW5tRtKZRK6pgJam&#13;&#10;IjLuNiQdeZ6UswXFQCvaAxm0OL0IKORw1Ozk8AZH9Rq4RZvhVlejrnwzHj67jweL6g4BQEk9Wg5J&#13;&#10;y0HpmyBUmuX7RsL7eI3beIEHeMWpd9de38KN1zdw+9V1HL12GIP7hpHuyyDfn0HrQAqRjB2eZjUK&#13;&#10;PQFM7B/gYu6BhVOw+KdQpeyEO76Ao9eA9onDSHUP4Nj5U2iKuXH/7R1MH5/CxLFxdM50onW0Ddne&#13;&#10;DHxpL5qSbvjzbqR6guiZyWL/uTEcOTeBKw+P48Tt/bj86hzuMjA9wB28WrLfLbfSlWCIoIcgiG6X&#13;&#10;lKPlChM9ju4rPa4ETNQ/f/0F0D8yhVyyBePdvTgyOYnDE5OY6+vDeGcHn0v1tGTRlU2jmIxjqqcb&#13;&#10;R6cncGZhEqfnhtji1R5SMiSNpKUYTjVgJC3BaEaMkawUozkJxlrkGM/LMFZQMiSN5hUMSRNtakwW&#13;&#10;NUv9RjSllxmQFiO+BUAyYr7HzPNNBYngaO+gHfuGHNg3ZMfCkAWHxgguzEu7SAdGXAxIMz1OKCo/&#13;&#10;ho1qHuxlcEtWwVH1CbLaTciqVmPUuR0nE9U4E6/AxUwtHvdpgRknMG0HRvXAkBLvOmvwqrUK1yKb&#13;&#10;cT1dhRPxKsg/+W/Y+P3fx2f/+F/w4//xn/DB3/4JJ999/Hd/jq++9y1s+8V3sePj7zEk0U5Sxaqf&#13;&#10;IeVS48QMBTcMsJpEu0fdCTeyTQYGpahdjrawFTPdcQaeq0fGeY+doImA5+6pObbbHRlrYyWJIGm8&#13;&#10;LcA7SQdGcpyaR5B0bv/gEiSRokTx4LMdzRyoRXY7stENp4TuK1KSyG5HkESARGFKVMNB95HiNEL2&#13;&#10;vw76PWGEYvsnsNWvw2TBgwP9MbbU8V7SaIFVpOWQRK8jm92S3S5W/c9I1v0LUvXf4yFAyjb8YAmS&#13;&#10;SEkqQVJ3qQh20U5HkFQCpeWBDSUlqQRJdFy+j0THpYS6b3QkLQckfnnRZlcCoxIkcXiD/hfo1v0a&#13;&#10;RdpJUn+JMW81xrxSTIT1mE82YiHrx1TMg5GwA3MpP073ZHBluIgTHTHsTXowHTBhokmNCY8Eo85q&#13;&#10;DFp2oNewEX2mDeg1bfhXkNSlXvk1SGpVrecQh6J6KwqUZKfaioxaKEykE6y0vgotVlJpVOj22zCU&#13;&#10;8GMkHUV/ohndsSC6483ooBSWbAbjPR04d3gv7l4+hSfXz+HKsQUcmexhYLmwdwSX947iYF8e46kA&#13;&#10;A9dYMshX9SfTAUymfQxKHU4VcnQSSSclulq0mUTopqvtpjphX0BVhoK+BjlNJVp1NSgaGhiSKH2P&#13;&#10;7BTjuSDb+o5NduPYdB8OjXfgwGgRB8YKOLXQi6tHh3H35Biu7GnHdNqGVms1srodi7aZdXwyR7sF&#13;&#10;dOWb9m2aa1exokS2O7qSHpduQEpFStJmhiSyFwk7N8LJNJ80095MLXnWVwj7CnQSRd0hiyetPR4F&#13;&#10;9hW8ONkXx/GeZhzuCGE+68ZYsxm9XjX6fGr0BjRsBaE/4jMZK/bk7RgOyNHlrEXBVIacfjdHIVOi&#13;&#10;FZ0A7utMYa41KuTt0wlxyMrP6XxriBWrgaCS/fUUP95Y8xnvR71XkkTIuMUYbXXi8HicLXYn5lM4&#13;&#10;s78FFw63Yaa/CS1BEXoTapyaiONorw9Z/Vb4qj9FsPoTttzRkGUuUvuvh+CIJlb7GR+baz/hoV2j&#13;&#10;UO2v+Ris+wT+mk8YigiOKLSBIJOeQwIk+joQJJWUJNrtimh3I2muY0gKy6lUswE5owQxZS1H78bU&#13;&#10;YuQsOnQ2udDpb0QXxQH7qbXcwrtbpMDRTgKHTzR8HZJYQVqEJP6aLvY/0bASIlqLZpGwx+ar38Bw&#13;&#10;REWUIXkZBwKwRc6uQ6fXhulCHJMtUd414z0pp5YVVLpI0BNpREfYxZA02ZbAYMaPdtobIpDxGlHw&#13;&#10;6LlkjoI5CJJyNinSrITQLg3ZLoW9GE5YW9z9IhvQckii3ZUOp2YJkvq8FoamDKXsqcoZ7oSF9a28&#13;&#10;65LRVSGtrV78eVsMMlBsZVsRLbDT80IXEggGCMhYaSOIJLuc/CuEZKsYlmKKNQxJpKTS6wmOKDqb&#13;&#10;9ul4f0VHqsAu3puhk9+oSrD+0Z4R7dH0+DUYSTrYdtCfcGG8tRn7BlpwdLwTJ6Z6cGyiE4cGcpjP&#13;&#10;+9HVqGDliQCI1MGkoZJtZvR+Wp1itLkkaHU28L9BgCTs9AkWLgLOr0GSuhIZXQ0r6LSbReEbZO2k&#13;&#10;pM4WqxwFixxZfS3HhVNoBSnudPEkSUq0dD2ypDTTCTWpZ7xTtApJ6SpOdBNivoVdu/eJdwJQlspV&#13;&#10;2Z5IaiCpK4vJd6xKyVYjoSJb5zp+nooOMXf80L4ZhYGE1bXIWGVoa9QzkNPtjFXC1jj6OSFViRQl&#13;&#10;iu9ua2zgsIXlkERHggC6TUdSTsiKV7BVouis49htsvBlLA0MYWQHJUgaCBt4J4lj2SmVTrud95EI&#13;&#10;eBh6dFt46HdGC1n4dPS6DYtx4GuRUq5hNZTjv6mziSw4hp1oNZfxEKixJdBYxmpWhtRFn45/1+/t&#13;&#10;b+Hf8YcnOrB3sAVDOQ/aAyq0exvQ5afvoWrk7dsRUQkdSxT+0eORoc+rQHejlD+vdo8IeUcVJ2hG&#13;&#10;6eM1bUdHYzW6GmsYFGnvL0ghIvw9vA5FayUmIhqMN6vR55GgzVzHe2v094ou5EXFO5CUVSCnrkVM&#13;&#10;WoGIqAJhcSVCYurgEiOlUyNj1CNrMSJlNiFrd3FoQ9zqQr4pjM7mHLpireiMtqG9uYAWXxotTXEk&#13;&#10;7EGEDI0Ial0IaJwIqh0IaZyI6D2IGf1IWJqRtMaQtMQRN0U52KFZH+T477Tdj4TJCq9MBGvlFo4B&#13;&#10;t1ethqthA/Si7air2YZHLx/iPl59DYa+CUnfVJCWK0clC17pZXr9PbzBfQ5UuMd7RQ9wFZcfnsDJ&#13;&#10;qwex9/AcOvp6kGjthSOQRLqtHYMTAxicbEXHYARj+9px/NphjOzfj3TPESid+9FgOoId0hEUJ55i&#13;&#10;4sRz9M2fQqq9EzKDAjef38LAnkH0zg9iYO8Y9p49jGNXz+H8ncuYOjSLTE8SbSNZ5PqaURyOonsk&#13;&#10;joVjvTh4YQQn787jystTOP7gMO7gPm7hKatKJTthKaDhm8rS8p2lkopUgqTlr6Mj3//kDYbHF5BJ&#13;&#10;tWC4s4sBaf/ICGZ7ezHaXkRvlgIbouhKxdEWDaM3l8BkVwFzvQUs9OUw1upfhCQFhpMEShKMZGQM&#13;&#10;SKXjWE6BiYIS461qjLeqMNGmYRiaLBIYUQkslcHqMdsuDO0QzXUKx/lOI2a7BBWpBEnzvTZhvgFJ&#13;&#10;e4Yc2DvsZKvdoTE3q0p0PDzuwYGxJhybjiJs34naTT+BW7EerU11UG/+AE3Vv0KLehWG7ZtxMlmD&#13;&#10;J4NK3Ouowd32Wrwe1QBzNmDaBIypgZ5qoG0H3rVux6P4elwKrMaZ5u1I136A8p/+Edb98E/xi7//&#13;&#10;Y/zs7/4cP/uff4pf/v1fYPX3/yc2//SfsPln/4Dtv/wuyr/8CcpXfoCEQ84BC6QiXT40zhfQKRmT&#13;&#10;woxSlIrrUqE1ZOGwBgKeK4fHuE+JlKQbx6c4vIHuOzbRjkMjBbbbsZLUl8DB0RZOzKN+wNN7+nDh&#13;&#10;4DBb9EhJIuWJ6lgGU43oizvRF3PzxdD+OP2usqPot7DlLu3QIkU7yA4130cXSingYbYYxkDCBn3F&#13;&#10;ChirVmEs1ygoSKM5HFm03AmhDXE+kopER0q6K6Xd/U6i9rsMSaUhOCKrXU5EatL30Sr5Poc2dCh+&#13;&#10;hK5l0d8EQcuVpOWQ9Nusd+8VKKFcdimh7rfA0ddsd6XHLe4llUCpBEm9hk/RpvkURe1XmA1LMZ8w&#13;&#10;cmHsgdYQDrUncKAtgT0tERztSuPKeDfuzg3g4kABh6jrIWTGuFeN8UYxRhxV/wqSKP67lG7XqV21&#13;&#10;BEntqtUoqtahqNmIds02dJl2o9tSiU5rFToddeh0ifnEg65U0kk4LZL3BOzojzahP+ZHV6QJHWHK&#13;&#10;9PehGPajMxHlH+gTCxO4eHgeN08fwLHJXkzRMnqeSq4yDEgLbQlMpClgwIeJdBgzLRFOwKOr7RSP&#13;&#10;WHSp+KotQRLBUptVgh6nEm3m+qXFav6DpK1C0VSPdrMYBZ2YIYkSi8inTpB0dIogqQcHx9qxZ7AF&#13;&#10;C8M5nN7Tg+vHR3H/9ASu7u1g+Cg6qvkPsXAVmOJbhV0UOlEhSIqRnaJ+DZprv2L4oZNnOgllG4lm&#13;&#10;I1/ZFa6Uv4ekECUh1dEOy0q2nND+UqnwkgowKYShxyXBQJMC/RS64Raj01aLVlM1F0SSukURx7Ss&#13;&#10;TCcd9PF1Oqr5xEHw+m/mpfyYTIjE7faZGJKmCs18Yk0KRafPzGrJdMaL2YybbSWkZhEkUZ8RQZKg&#13;&#10;JCmRdoiRdcswXvTgyEQKJ+dzDEqn97XgyvEuHJ6Os+VutsuNC3NZHO8P8MmOp/LXvFMUqiL1iOx0&#13;&#10;wt7QNyGJrHS0bxRfLAqN1H3Ke0YlOKLdI07Gq/8NW+xKFkUGpAZacl/FXwuCJDpJJ0jyidajWbOL&#13;&#10;rURhRSVDUkpbz+XIMXkNQqJyxJVkv1Oj3W1Fu8eGrN3A8Zq050PN11QmSfssBEkUTU6pbXwiJHo/&#13;&#10;DEkEvYvpViVIEkaInY7Qor+xAW0OAhmdAEd+F7rDXvRHQ5hoTWMkF+cW9ZzHwj87k20pzHbmMJaP&#13;&#10;oyfhR386hLF8FP0pL/uRW71GTrwhSCI1KUe/wJ1qvmCRMdAJ6W5WegmSOFSCrZ4r30MSqUxK2i+h&#13;&#10;E0zaSVOiL2DBSKQRQ2EX21rpuaJkN06FIwCS0MlyGb9/giQCBkrHy2jK+aIJAQ5//hTJrhAgiZQT&#13;&#10;/r4nmylBEgVJyEjpIEiiXSPhxFKI6abF983I6Hejw92AkYgeEykrZltcGGzWod1FX68KPnEllXe2&#13;&#10;pRFjSTs6fBo+KaYyxbnOGA4O0h+HAg4P57G/N4mprBvtTglfMCAAilNAgb6MJ2sq5907souRGkIn&#13;&#10;2vTzldbtWupbop4his6m5LoSIBIEUbEsAVLKUC8UzeolyFtVKNqFCzmUhMdR4ZJNbEckSCJYyiq2&#13;&#10;8MUmgiUCJSGI4Suekg2vZMWjPSSCyRJQCl9HYT+HALQUgMHwJF/NKg8Hdii3sSrS5dOychSjaHmG&#13;&#10;JAX/7Av7bCrk7FSgKmULbsEpQ94hRtEjQ3sTXfiqZzWJFGmO+mbLnWA3oxEsZjv5a9Jqr1sMgKhk&#13;&#10;5Yr2fChYhOx2vQEt/y6h7zdSkgiSllLtdFuXAOk9JJHKtAFZKoslq51qDeLUkaRax+Wx34SkgrWc&#13;&#10;QSlt2M3hEQRJbV4tX5El9ZWSSxf6s3xFty9mQsZaibRlBwqObSg4tqLFSt1Kq7iQlj6/NlsNOpz1&#13;&#10;KFhoX09QylrslRxQwWl/2k1IGSg9cAfvJdH3M+1wlgJc6PPrcdej21WHDls9OmxiFAz1bAPPamoR&#13;&#10;E+9ehKR6xMSVSMhqkJDVIiqtQ7O0FhFZAyIKKae6UlprUm9ETG9CzGBBwuJioEnZg0g6Qki7mpFz&#13;&#10;R5FxhhE3eRHWOTganEdlRkRjRVTjQEzrREznQVzfhKQxgLgxhKg+gLDWA5+CYsTpbTRorK+GpXwT&#13;&#10;jDtXwVa2Ao66dVDWbEJD3Q48eH4f996RDU4Ag9+mJP02u93y9LevQ9JLRqPHuI0HOIf7OIZbLw9h&#13;&#10;77Ee9I0WkExlYLZEoTZkYXK0Y2bfOfSMjmBothdHL86hayqH+TN7cOruY0S6TkBsPY5a02Vsk+1H&#13;&#10;nf0gFq4Ae6++hd6fgNLp5H9v8OAspk8fgiHoQVM6hb1nz2LPqVNIdxXQOd6FUzePYPxAN4Zms2jr&#13;&#10;b0LHkA8DMzH0zydw6vYCDl9fwPlnZ3DiwSnQ1tJ9Ttejz+Utf74lZYlAifeMvgFDy2f5/QRUdDz/&#13;&#10;6CWGp/Yi0pxAPhbHSJGsdnmO+iY46snG+TyqNxdDRzKE7kwzBvJRDOWbMVIIYCBj5+CG3rgcg8lF&#13;&#10;MFo2o1k5xluUmCyoGY4EQHoPRyVAmuk0YK7DxENgtHxKNjsCpIVey/8rJNEcHHXzy6QeESDtH/Xg&#13;&#10;4EQIx2YTsMrWQFv9BSLmcoTUmyBa+U+wb/shekxrsODfhptdIrwcl+PpYB2eD0mAeTMwZ8W7UTUw&#13;&#10;rgaGREBfNd4VtuBpcj3uJjfjUmInJh1rIP7Vn2HlP/x7fPjX/xE/+h9/gJ/89R/io2//Bdb96Nus&#13;&#10;JG376J+x+5Pvo5IS8b74MZJ2GUd1k5p05fAEr2KM5MMo+KxIu/SsKHXFXZjqjH4Nkii8gax3BEmk&#13;&#10;Lh2f7GA1iSBpohjEXG8ch8byfBG+BEkXD41wbPilgyMMSdMdUYxkaUe2kSFpMOnFYNKPzpCT1SQa&#13;&#10;CjPL0sfh0jIkkaOEIGmmrRkDcQeMVauhK/8SIxkXR39TFPmxsZalGHCy39EQJBEwLe9L+p14zXdA&#13;&#10;oFQ6ZuoJlARAahH/AAXx99Am/cESJHWpf8RTgp+SUlQCpd8GSSWAIqgS9pkEUCpBUwmESorR8ind&#13;&#10;X3pMSUnit9P/Ap36X6Oo+Rxdxg3Yl9LhYN6NYx3NONGbwbG+HI715nGoM4PjfQWcHWrDpeE2HO9I&#13;&#10;YCHZiDG/DiONMozQTomtQrDbmTagz7ROUJKM69BpEPaSCJI6NCs5BryoXo029Tq0ajai21yGYVcD&#13;&#10;xrwyjPjlGG3WYyJuxUTKwWV7Y0k3W15G4l4MxptYTRpKBfiL3JcIoDPiR0fUj85YAFOdLZjvLWC+&#13;&#10;twUjmcBSOAPtAwzFGtlaN0BXzkNODIYFNWkiF+YT/IlMAO3kD9U3IKmpQUZfjza7lEMjaCeAYnqp&#13;&#10;y4SOdMUur6/jaTWK+QSZ1K6JQpBz7g9OduDwdBcOTLRjbjCHhdEWnDnQj9tnJ/DwwjSuHezGXMEp&#13;&#10;2NdMu4UTEgpXqPkCoboVwlCYQMMqhGtW8rA6VPslL2mTXFwwUmrTBoYhGt65oLjY2pUMScLjtrDN&#13;&#10;hNQk2iWgE0U62aT9Jx7ZRrY30lI7vR1dlSdFi/8gS74S0qwW47Np6N8RyjPXC1exlTvRH7Jhf1ea&#13;&#10;Pa9FH8UeC83yrU4t796QvYTKJcmmU1KSaCcpZ65Ce6McKZsEWTf5lf04OpHDyblWnJhrwZl9RVw5&#13;&#10;2Yfzh9pxYCyKg6NRHBoKYabFynsMFMtN4QukKDEsUTJdvQBKpRGscpRc9zli9V/wsQRHpSFAEhLx&#13;&#10;PmdI4iO9n8XeGaE3ZhU/95QoRZBEJ/UEOLyHQn1EikokNXV84h9X1CIipZNdiorWouiyoNhoRcyg&#13;&#10;RMwo5eeHdlna3DLuaqIeJlKRSpDEZbi0d0NQVLdq6WtKoFRSkfhII96EvFmCvqAd05kIpnNxjGXj&#13;&#10;mOtsxVx3O6fqzXa3Y6ariEGKIE6E0JcMY6YzjwND3ZjvacNgJopBSuHKhjnYhCCJCjJbm3TIOpWc&#13;&#10;PkgBD6QYZM0NHAZBX3dOnePQhLUMKHSSTbZPToYjQCFQ0u3g5yhnEzNMj8YbMZ70saKUMUkQkO7i&#13;&#10;8AY/7cvJtyFlrEbeJmGwopQ7ipem8AcCCkqBFBIcBQCiHRI6mS8psHRcChSRr+Xvebodk1LqlxCp&#13;&#10;TAWwRXs9xuMmHO4M48xwEudG09hf9GAiYcRAUM4znTZhNmv7/zH238Ftr1maJpgb+8/uTu9MTEdv&#13;&#10;zfRMz0Zsz7SPqe6qyqqMSldZVRllsvJWZqS5N68J3Stz5X2I3juQoEHAkSAJeoAEQAABeu+9V5AU&#13;&#10;ZUhKoiSKEuUlKkj5Z+McELrK29Wxq4gTAAiQgIAfgO/53ve8h9aSJFU+fKYYGotTNHJ60GNh2GfT&#13;&#10;6qvNp6M8C79JEi5PqSIlYCi9hrLRIP170rul85WMxwkWnFZokoW/WFVFtZK+LekxEkgSOJINGgEl&#13;&#10;ASSpupzYcGUn4s9PU1VOPo/EmiiQJCmPAklyKqEUAku1KfvxpH2tJapbuCdLNlk+DZ9KMEjiFwqZ&#13;&#10;3wQECEiGgVPgUp/bJOmPCweK6HkJCEnc+946JhZC6WXUtL7UM3qMyPwgea3l5xJYIEAjgR+yKSDH&#13;&#10;fEOhqEDhmHDpxQn3OX4DR5GS586deUihUpQi6fsSu6LY+CKQ1O6U+woHN4g6Jxs7EtyglrmscL2H&#13;&#10;I8NBrbpMUZf24TPsozY9bLUTSJIQEgmNiKhYAkZS8lkjj0fUx3BCnzR+Z6i3X2Lz++qd9PrkO0ls&#13;&#10;3InUGMQ29xVuwxe4sj7FY/icyrRPqEn9nNqMvWrjEzWoPluSHA9pcl/IcgZ/wUl8ecepzT4YVpOs&#13;&#10;AuzH9XfkPSXvMTmmRckXSBLIkveGHDOerGg86dG4U87ikv5I2bSRIezxp3ElnsWdHEVtSgxVidEK&#13;&#10;SzWpCdRlpuDJTseTY6AuO5va7DxqjSbqcu24cuzU5BZSZyrBYy6lzuTAbbRRmVlARbqR8rQcKlKz&#13;&#10;qEwzUJmSrVWRkqdVnmqiMt1CeaqZ0pR87HGZlCSlU5KQhPXcCXJP7CXn6CfkHfsteWc+Iy16P9Hn&#13;&#10;DnL38V0FgogKFLHLRSDpQziKKCyirkSUlQgohX9vh/vc4T6rPGSJe0ywtBGia6wQR3USTR1+fPX9&#13;&#10;ZBoaiUtpxWgd4uLaK1xNrViqizh/Y476gRAtc6OM33pAXt0MMaarHEpb42DaCp9E99FyAYKz90kp&#13;&#10;ayLP26r3nVZVRfP8HFWd3WQUV3Lt8QtCfcMUlJfSONjCtYeXaRqsZvh8PX2TFUxdrKd7tJIqfy7B&#13;&#10;7ir6ZttYWJ9l4fYcV59eZv3NDe5yh8c84zGvuctb/T8r8PwTkPQhLEV+Ls/PeyVp+w39E7OUV9RQ&#13;&#10;V15Bg8tFk6uGUFUlDdUVDLWGGO9qYrgtQG+jm56Gavoaq+hvKKM3UEinJ5+WqhQ63al0uBMUivo8&#13;&#10;KfR7U+n1JdNXn0K/P6we/deQZGCkMZuxBoEh4/uabM79vZpozdOabMvXEkCabC/QmuowMdFpYrLL&#13;&#10;zOQuKM1221nodTDVYWFxoISZHgdzA2UMNdswxoeHwedG/Y7sYz8n/asf4k39LcP2vaz5z/JiIBUm&#13;&#10;0mEhFxYKYM7Mm4k8GMuDaQuMGKA/BVqjeF53kKe+4zwIRnO+9Ai2A9/j7//1d/jx/+f/wQ//zT/n&#13;&#10;J//uD/i7//y/8fmP/pADf/NnqiQd+fn3Ofnrn3D0Vz/WqPsroy06JHZttl+Tj3vrxb5oVjXJW5RN&#13;&#10;p8fBWGuNhi9sLA3pINmxVrcqTw9Wprh9YVgH0Qo8yaaMQJLcXm4nvUh3Lo+wMtvD9YUBHlyd5OZ8&#13;&#10;H3PdPlWS+rwOumvtCkmdNYV01jhoLDXhLzQSKs7XU69VQhyyaXIWvLfbjYUqaK/MJ+fsF6Qf/5hO&#13;&#10;V4FGkEsUebj8Ckwy5FZ+PttZxUxHpVryJBJc1KT3djupmnN/hvvc9xSUBJACST9WJUmS7ZpSfqJ2&#13;&#10;uwgkfWila0758XsY+raqFAEouV4gKZKOJ1Hicv6bIIhvYOnb0BQJbJDbRE41/CFDIOkXNGR9Qmve&#13;&#10;Ic7X5XEhWMrlNjfLnT6WOnxc6gqy2ObjUkdA5+ZcavEw6y1mrKqAPkcaneZo2vNPaXCDQFJn7j46&#13;&#10;8r6i3bhXIek9KGV8FgYksdqlfk4w7Sv8aftozj5Bjy2O/pJk+kpS6SvPpr8mn4Eas9qSuirN2iTd&#13;&#10;UW6m2ZGn1eYsoK3UpDGGDcVm3SUPldoIloQtRDIYS3bCZbEuPTKyqykRxuESi0gaAZNB/1ZHpU0D&#13;&#10;HWTOT1NhjvZyVKadVVCS5npJa5Khq/JlJFYYtQKln9bduzAoxVCdeloXCP2+Yh0aO90XYHGoiblB&#13;&#10;sYu5Ge+p5cpMC3eX+3l0dYBbsw262G+xR6tPXhvQZYbRWUlQ+0QVDImclsW5UwafnpPF8ifh62N+&#13;&#10;iy9zP4GcQ+qjF8VDrXUy40cWkbsLa4Euf/ZhjbOVnXdZXMpCXHbjZbGv/S7R0qD9OdWyQN8FME3H&#13;&#10;k2js3RADDTOI/o3uKAu8fdMfIw3ch9XyMtciSpKTxhLZSU3WOUGy8y29ZNIDJTvBAkmW07/AfOof&#13;&#10;FQoEkkRJ8koalj1dPbZLQ36uTIS4OO5neTrIrcudrC20cH6giukuJyMhEz1V6bqoKjrzK308EoEu&#13;&#10;KlAEkgSc5FQAyXn2V9p3FAElOS05J1D10fsUPAEluSwhDzLjRyBJTuWyhD9Isp08B+HocLHEfU55&#13;&#10;oliDTigASMO6zLsRUJa+EelPq0mLxpedSsicTaMcm4UFVGQlUGmI1zCECCQ5k7/+PUhSu52qR58q&#13;&#10;JIVf97CKJVY/TbOL2xNWVERZjNunx2hPpZ3pYC2zTfVMNga40NfJhYEe5no6ON/byaURSSeSZlEf&#13;&#10;TRUOOmsrmGpvYLarmR5vNb31VaoktVRZ8RcaCBYbFJIk2EHmGUWCOKT5vCb1uKqIYn/TxyL9UxqZ&#13;&#10;LUNkfxOeMZT0qdqLKjMOqcVKLFLSpybTvvtriugsK1DrWFnyCZwpRyhO+poyiZXetXBJtHRtdpT2&#13;&#10;+Xik8T/jqEKSzCyS+5MFuy7aRTWKC6f+iaKkIQa7QQ7vgUn7t8KQJEEwDXlRdJVkMFSdp5bXyXor&#13;&#10;vRUZdDuT6SyR9/tZfV+2FsZQn3tCbVDVYuPKDsdXy8I+YInS01rjCdzG3VACw1ENMolEUYdn9exX&#13;&#10;FdeVekBLgEAVpAwpsSyGE/3EWiefL2Kzc6eHSz5/JORBVEJR8Ly5iZqy2WJN1x5JmaEkr0F14v7w&#13;&#10;/JyEcAKgWHJFlRZQkuQmX4Z8TuwLB1xIIMgHz4/GSu/OJJKS8/qz5HDqnzzHujiX8zLDSzZbRLHK&#13;&#10;OK6BFW3FWaoSSpx9dUaUphhKz1lToUHPy2ei9GWJPU6smjKTLWRLoskhgQWJ+jzKc6LBCLt2u4iK&#13;&#10;5MmW1Lsj+HNFeYnVmUxit5N+JEnkDNkzdSBryJqgwKk2yt00u4jdTlIWRUkSSJISYFJAyhaF/Gvc&#13;&#10;6fJ/FDXtU53VJIERkfv/EJLk80Zf28xjGkbTUmZUu91YQzVDAScdNSZaSjPURiiDb2sy9uDN/gp/&#13;&#10;7j4tj2EPvpy9eLL2K6hJKIQ8TlHm5T4EkgKmU1q+vKMETCforUhgoFpm+B0PA1zaXlXImkxn1WYn&#13;&#10;qr+orTJQvCLhZLj/KPoINQmntMqjj1MRc4LK2JMKSgpJ8WdwxpymIv4c1Ukx1KSKCyKZqtRkKpPT&#13;&#10;qEjOoCIlm/JkgypFVZkFVGeZqM7KVzgqS86gNDGN4tgkHDGJlMQmURKTvFupFEXtVkwGjthM7DEZ&#13;&#10;WKOTKJLbx8YqJBWc3E/u8U8VkoynfkdmzNccP/oFm4/uagx3RDWKxGN/aL2LJNdF5glFgEEqkg73&#13;&#10;mG01rD3kMveY4vbrAfrmCyn2nKShJ5f+CS/X1tdoaF4i0zjMmYQBknImmLjyjo7pFQxllbSdn8Q/&#13;&#10;OUJl/yBtV26TXD3OAcMsXyRfYE/qBX4Z3UVK7QXiqoc5XdZGemiA1mt3yWlswzO3QEn3AOZAJ8tP&#13;&#10;oaK5j7xKF4NLc9zcusHElT4qg0YaRPm43szitW6mlrpxhcopqrHjafMyvTzB3LUxNl+tcv7WCA+5&#13;&#10;rbOXpLcqEujw7b6jb6tJH/5cbnf9Ldx6+Y7eiRmqql34XC6Crhqa6tx0+b30Nvg4P9TFpckBLox3&#13;&#10;M90fYrDNxViXi5GOSgYaCunw5tDiSqWzLoUOdxw93iQFpAFfmsKRlNjsIoAk5yOQJIA02iTKURiM&#13;&#10;plrytCJw9P7yLhy9rw8AabpT4MjMVLdlV0myMNNhZabDzvneYmZ7i5npKWF5yosl/QApJ39N9P6/&#13;&#10;59Tvfqwx3zLaY6DwCEuu02z1pfN2NAPO58H1MrheDVerYKkcZh2wUApzDpixw7AROlLZCcXxoiOb&#13;&#10;2aLD+ON/xYHv/8/88b/4Dt/9X/9v/Phf/w/87X/8X7QnSSApoiQd/+WPOfjR9/V7dHmslYtDzVyf&#13;&#10;6VNI6gtW0VBuCVvurBl0eUoUisQ6d+/KmMKPBDxIbPj95UmFJLlO5i1Nd7oZaa7QniWZJyl9SHev&#13;&#10;jHJluovVuV6FpPWlQU3DG22qUkgSJUl6kURJ6qktpbnMovMLxXYXgSS53F5VqP36/Z4SVZJ63FZM&#13;&#10;cftJPfob2qpyOd/lZmW0SSFJ1CSBJLHezYui1OPSWuwRVala6zuVp/+E6rN/Ggak6LCS5In98/dw&#13;&#10;FFGRpEKJP6Ip9ce0ZvwlbZl/pfWNne4bMPp2f9KHIBWBIoEcqQgo/VOQFAGliHoUUZTe3zbrZzpI&#13;&#10;tsnwGc05h1jwW1jtcHOtN8jaUAtrw61aV4eauTbYyvXBZlY7A8z7nYxU5NLnSKHTHEV7/gnacw7S&#13;&#10;lrNPVSSBpM68/bQaRU36iiZDeMBsU/oXhNKkF+kL6lP3qi2kwSBWu9N0FyXRbIqlrTBFE4s6SrP1&#13;&#10;S7C5KFt3JlscuQoxUvKzRnt2uFfCkq0zKEI2o84gaS3Op86YpHGrkd1MsQrJefnSDloy1RoXtGTp&#13;&#10;7QWSJNlrtL5cY4prs+OoTj2LK+2MziURJUlsd/KFVJ1y7L3tzpt+hkbplzJEU50mcbYJ9NXZNXlk&#13;&#10;fjCotL8wFNJku8neOlZmmti42M3DK72sjdfTW5GmNjaxfUgIgSzuZSEegaRIyeX3fUqyE5zwKb6s&#13;&#10;AzrzQ3bTIzN/NJkq/nMcp3+lvyMLJZkNIkqS7BDL4lKUIVkkCVwIFEncb8W5j6mKDvcuSHiBqie7&#13;&#10;gyXDaWUygDP8+MKPJ6xoyGwO2QXvqzEx3VjJYF2hJoFJKIAMVXVlSvpVFn0VRtoKk3SRZT/zj5hO&#13;&#10;fqRQIBak9tJMAoXpqlxIE+J8n4fL40GuzjVzfb6ZjZUeVueCTPeUMdRopafOQLszSRdTMhRWYEiA&#13;&#10;RmLQBX401W43jEEDHCSo4dwvw0qS9KbITCVJ1zv3C4pO//z3bh+5Tno2is/+XPs2RGEKn/4q/PrE&#13;&#10;hodpSgiGqBwSfyzKo8w9EmVEFrKSdCghDmK1ExAPWIwE7fnq+ZXmSAlLkBRAWWwJJBXFfE6hzLSS&#13;&#10;+VFnf/tNYENUuERFEpVQIsDlNZXgDk1ClMWw2K3STuoxLu+Prgobg54qJpv8zLY1MNESYLGvnbWZ&#13;&#10;US6NdCkMBYrztTrdJQyHXKoidXsr6K5zKiSJktQgi0+HKElJmiQmc41kB18WqdJnJIqMQpKGSoTt&#13;&#10;WOE5Or/RqkrbQ1nyl5Sl7qPacFITyTTMozRHAam9NO89JMmsJBlOW5p6hKA9ha6KfBrsqZrGJ7O0&#13;&#10;BEbFwiaLYFEgBSZ14Z4YVjlkc0COe3kcGoct9iRR/3SGUBgMBB4E6ARaxLonC8yatCMave3LkR35&#13;&#10;4/gMR3V3Xxr1ValKlRjz/fo3NHVS+6zCdixVqQQgJFEvdS+F8ngyv8aVFY6LjizU5XciIRsCMQJK&#13;&#10;EqOvoRHas3X0fViFqNO1qWeoTY+mKvmkKtlqszOILS1OP5fqjYkaLCM9kjVJB8PpZrtgGJmrpY9V&#13;&#10;wg8krS0j3L8ocCDXy0aFqC0CO9KnKFChs4jSw2EH1cl73yt0ciqvq5yKqiz3I/ZbSSKUviuxQ7c7&#13;&#10;MgmZErVPTWzKAuwttgya7BkaMqHvB6MAXryqYQK+AleRPq36gjAkacR2qqTahSFJH1NWGJQk7lzU&#13;&#10;P4EkSRt0ZUcrKElMfbNDPuPjw2mL6bvKU+YhBaSw1XjfrnokEdryN78Ox4vnfE19zgFqM75UFaky&#13;&#10;VeqLcJpczhG8uWE4ikCSQJP0sEXsdk2l2doEPeBz6uKjvSpXwU9T6rKP4DUc0L/vz9lHMPcAPoMc&#13;&#10;N98EREQem0SUy+0ltS4CSd7cI9TnH6O16CxtjnP4ssP2wEivn9jtQnli7z2hfYilccd0FpJYfLWi&#13;&#10;wmEN5TEnKYs+oWBUGXdaLzujjlN6LhzkUBpzgtLoUzhjzuKMiaIsJoby+ARK48LQ40zIUKVIwMiZ&#13;&#10;lEZxfDLFcQk4YuMpjomnKCoWx9kYCk/HYD0Vg+VkNKaTMVjPxGM9m4TpVDyWM/HYziVSGCO/F4v5&#13;&#10;zDHyT+wj/+TnarcTJckQ9zVHDn7M5oPbPH33RtPtvh39HQGiDyO+P4QkAQHp4ZHEuidssMUK996N&#13;&#10;snjbQ8d4Pv6uDIpqzrJ0vZvh892sP94i09RCat40x1NmOZ42g8V7jc4LL6gdXaFycJ68xl6S6ppJ&#13;&#10;DfRytLiNfflDHLIucLz4ImfLF4mvnSPON0Fc4yxRDSMktw2Q3t5NVns3ZypqyQ4OUDV4CVvjMNZA&#13;&#10;F+fvPmDo8jzNw21UBIvomfazsjnO5KUeLt2cx9tcT2FlBeZSJzVBH80DIW49vcTkcisbLxa583qV&#13;&#10;O6qOvdT/fwR+5P//YT9SpCfp2xCl1718w8D0LJUuN+6qSjzSd1Tv1X7unsZ6hjtDzAy1MTkQYqLX&#13;&#10;y0hXFZN91Yx2ORlqttDhy6KpJp52UZACqXR5E+nxinr0DRR9A0lyKil2YYtdxGb3ISTJ6XhzPhMt&#13;&#10;BUy2mt6XXJ5oMzHZblY4Ekga7yj4AJAsTPdYmem1Md9TxFxX0XtIOt9fxupMPYbYTzn22Y/56ud/&#13;&#10;rJCUdVAGzv+WybJz3GxM5nl/BsxZ4IKDl7NWbnems9aYxP2uHLb6TTBXBUN2tprSuVZ6mN7Yv6M9&#13;&#10;6m/oiP05riN/iTfqF1j2/zV//geiJv0z/vrf/o/8zb//Az794X9g30//mEM/+x4H/va7HP759xWS&#13;&#10;anJj1W630BdifWFYe9YFkhorrLitWQpJLdU2hhqrtG9JQhgEiEaaazTs4d6VCQUlGUYrP5/prmOs&#13;&#10;tUp7lmSdKX1Im6sTCkhXz/dxX5SnpRG9T4GkgfoSVZKkF0mVJHeJhjaJmiS2OxnyHoGklnIrve5i&#13;&#10;3Qgabaigu9ZKScYJEg/+gkZnlkLR8kjjLij5FZRESRJIWuyrZaHXzfnuGua6diFJ4MgV9T0FpNqY&#13;&#10;71EX8733kCRQ1JAU7keKVEv6T96XwtIH9roPAelD610k4S58/Te9SR/a7r4NR5H6dlhD5He0Mv6O&#13;&#10;xoxfaT9Sc84RLoYc3OwNcGuomfWxDm6NdXBjrF3r5mgnt0bbudbbwEJDBWM1efSXptBuEUg6Rnvu&#13;&#10;QTpy99GZ+xVdBXsVklpyvlRAUkiSobJZe2lM/0oDGwLpAkjHCWYf196YrqIUBaRup4FBl4UBt43e&#13;&#10;arP2tohNR+YkSU+DBCz0SfNZhZkOp4n2UpPupPeU2+gsNdNXade+B+mBELiSBVl7Wb6GCcgXa0tJ&#13;&#10;nk5LF9tdT7Wd8YZqFrvrmWmqoa0kN6wGZIiFQeaTxNJmTSaUHxdeyKQd15heHfKYcZoGYwwBQ7Qq&#13;&#10;S7KjOuIrZqa9lumOOpU5xQ861elmsrOa6e5qprvKme8uZ7LBQqNNvgAPaZO0KByy4BelSEBE+i1k&#13;&#10;J1gWgaLciG1OvlTlsizUZfETNMpjObC7GAzDk/QQqA0tWoZDfqGLMgmGCEcd79Fem8LTv1TrmNyX&#13;&#10;KFUCShJOoHNn5HzcpwogOlxyt+TvVid9rn9Xdu2rxXIT9xWBvHMMe+zMNFXR77apYifR0tWGOB20&#13;&#10;GoakPIUkCW4QFUnS7YrjPwtDkjNL/a4yjVqkY3melkbqWVto48bFdu6sdnNzqYW5/nIGG01012XS&#13;&#10;UZakKVgSrCBWuwgkCdiIIhSBHulF0iS7qF9ReuaXlJyWNLvdqG9VlcLx3nJ9eA5SWHUSIFL7XbT8&#13;&#10;7Y909o8oVeEZPF9o1LAssutzozV8oc6YQG2OLOiTdEEow4UrU6NxG6QPI4eArSDcH+QqpdtTorO0&#13;&#10;ZEibzN2pzDyKI/YL7UnSOrebUiiQFPu5NuLXpcprf0DVAE3tSv0ab8bh3ToabvbfVRzE8qnqaJlF&#13;&#10;Y6flg26wXrzBHkaCVTSXFVBnTtNZCAJrzWUmWirttIkFzl1EY7nsKBkIOLIUkkTlk+Z7KYl3FmhR&#13;&#10;+1vqwV1Q+1IhRSBd1TYBpKTf6XMlC/KKlANqQxO7nQB0Q2GW2jOlPMY4DZqwxx6gRIaRZp6lsShT&#13;&#10;3+s9VSZdaAuE+oxRCkoSzy29bPoapEgSZLgXSvtl9PgP9yVpmqPMAkreo/bQbxb8YRUlMhRZIEVK&#13;&#10;gE/+P7L4FBBQIEiSaPFwM78OpI0LzxWKKKqR+xQFrVj+v2lfUpn2lZb0Y6lKkxgeTCqBKzLXSyvl&#13;&#10;gJa8LwXYJNlSIEkiz6WfRACpJuUsFUmnduE7Rt9PEoxQmxMfDm4wxisk1aYeCh8ru49XFDzpLRJY&#13;&#10;lcuaOpi8RxUIeV4EgFQpEkiS82lh5UWAT8BQrpfnVRbw8v+W93z4MyU8P0iuV3ulhl9IBHgs7Y50&#13;&#10;3UTyGqL0MzCQG0erPRO/JPBlx6sFtSYzWt8XEhUuSqSohGKzrS8Q6DmjalFkNtDvq0lHFKBESWow&#13;&#10;SapmrB4LAlqyISXWaJ3bJTOrck7sDpL9Opxopz2b+8PnBZB0MK30WO5TxUhASUDGk7UXT85+vSzX&#13;&#10;SfS2AJLY3iSsQeAlYgUUhVCG4ordTo7T9koTnS6rxsG3Og0EbQlqpdTeKoVTiSDfq6+DBENo/9du&#13;&#10;QIZ8lorK5U7fp8/9h5AkkCaWO3/+EQK5h6lJEZtd5LP4C4VsgXvZrJDgE5ndVxoXBiSx+UpIg4CQ&#13;&#10;AJGAUXlMGJAi0CTXFUcdU0iS25ZHnw1XbCw1SSm4UzNxpxpwpWfjzjTqabXY6lLTKUtKwakgFU9p&#13;&#10;TCwlUXHYT8VgPhGF6fg58o+fxXwqVuHIfDoO69kE7NEJ2KLiKIyOxnL2OHnH92I4/FtyDv+K/LOf&#13;&#10;k5twiKMHfsvmvXUev3qpatKHKlJEQYpAUgSUPozJ3tTRr9s8YI17b+a5/rCb0cUSahqiyXXsp6Xf&#13;&#10;xtRSE/7WSkxlNq7ce46/7zb74lr5KnGafRnzHDNPk+RaIDMwR5J3iNOV7SSHhklvnyK79yK2sQeU&#13;&#10;TG9TsfAC/zVoWQf/jVe4brzBffsF5Su3cCxewDE3j21sloK+eQytU2SGRkmsaaW0ZxT34AhN06P0&#13;&#10;Xxpj/NoYF+7OceXeJdpHO3C4XJS4vQxNL1Lb0ERhpZ1gVzVLt/pZvT/I7RdzjK128ZSnbLKjz4vA&#13;&#10;T2QWVASEPowCj8CSzEtSpen1WwbPz1PhrqHWXUVr0EN3Y4iRzlY6gm7a/JV0N1XR21pJf6uTnuZC&#13;&#10;BtsKGe2wM9puoTdkoLU2gba6eHrqk+j2fQNJHypIYfUokl73TR+ShDJ8CEliqxtvFigyKxxNtZm/&#13;&#10;qQ4L053W95AUsdl9G5LO9xaxNORkpsvGwmCZ9iNJQq6/LJlDH3+fU5/9BFv8Xswnf6NhLQvuZDY7&#13;&#10;crjfmsSa/zStWb+k7OT3Me35Tzi+/hOaEv6RBcdRXnWZeRTM4JL1IE3H/pLSj/8jVXu+S/5H/5bY&#13;&#10;H/4B+b/9Y+piP+WX/+F/4B/+wz/nH/7Dv+Af/sMf8Ns//dcKSRFQOvqPP1RIcuXFsTrRzqXhFu5e&#13;&#10;HOfKRDcDDTU0Vdqos2fjsmTSJH3czWK3a9f+IxkoK5cFmgSQHq5Oc322W+14sz0eDW2Y7KrTTfll&#13;&#10;sdstj6ndTpWk1Wk2Lo5qWIREt4virX1J2o9U9B6SxHklUCSQVGfOVFAS+50oSX11xaqWD9Q7KDOc&#13;&#10;Jf7AR4RKMhSMBJCujrewPBLiynBYURJIEjCKWO7kVOLCv/ONihSuMCR9D3/c9wkm/JBg/A8IJXyf&#13;&#10;hsQfqBr0IfR8CEKiFn27Nylyu2/PTvqwIgl5307Ji/zsQwXpn4Kkpsxf40/9mBbjUYWkGz1+rvc1&#13;&#10;crW/kdX+Ri73+rnSF2K1v1l/tizxtwEnI1VGeksS6S6Moct8kq6CI/SYDtJrOkCPeT9d+QcUkhqz&#13;&#10;9tBs2Ee78Wutpoz9+FK+UhXJn3WUxrwoessMdJXKAimPAbeFYU8RQ54iBusc2sMwXFfKiMcZTqJz&#13;&#10;FTNY46C/xq4AJUAk8NS/2xQukCSXRTES1Um862K9ayzJ1RkwMudE4Ki9zMSw18nl3iArAyHmmqvV&#13;&#10;PiKT7QWIZIhjQ14MLQXxeurPEtXnmNpc3ElH8KadIGg4iy8tHA0u/UtDdTamGioYbyhnsqmaufY6&#13;&#10;HbAlQ7V6PCYaSpMJFYkX/7R+ocviTRQb7amJ+phiGY4aL8EMX+NJDytA0kskO46yQI7sFussDbH3&#13;&#10;pOz/wHr06fs0L43pTfoq/MWecZhi6SNKDk9v154D+bvS25H4ZXimze4uuSyENO5215ev0bNiaZI4&#13;&#10;4NSvKNm1m0kDvARBSMKVxIVPNlXqoDKxZ1VkRFMlYRaGBA0T6C3Lp9mWRHHc55jP/Iqi2N9hj/2U&#13;&#10;2pxT9LkL6PcV0VNfxGCDk5EW+ZCrY3W+hbWlNm6vdnHtQgPTfaX0Bozqhe6sSNRdX1mYiyIkcCSl&#13;&#10;85HO/KPGgpee+khjvzXdLibc31Uqz62odAKE535DlUysl3jw95C0a9ET217srxWMHFG/oCjm19o4&#13;&#10;LY+7RBbpybKIO6W9MxLjLXAk9kIpAcOKtGicKeeoNCRSW5BFoNiilraloQ6uTvWxOtqusZoSCCBW&#13;&#10;NFGTShP2UBT9OwrP/FafX1EIBEQFhII5ElwgO/3hRW1t+mE8mUe1ZHHvzTyh4CJDWCX0QPqGBEDE&#13;&#10;5hS0puqCsrEw3BMi82sklrlKYrZzBVwyaZa5P3Wl9HhLdSq415qh9kd/USYe+X1Lqjbey+/LTr7s&#13;&#10;YEtwh8zr0iAROdZiw0qk9oSJPVPOC5CkHtI+EonEDtoydINC+qekb0XUBWfKCUqST+JIOak2RGmG&#13;&#10;F0V3xFemGyCyEJaFtfRBicVRE+F2VR21lioEif0uDGYS2CCN7sX6HpD3Q1hZEph5H0rwgXVMSp5D&#13;&#10;idIWeJD3h8bpy6ylhI8V+iTdTY4zGcTqSpbhnR/rsSEzmErif0Np0seUihqRtkdTzHRBLtYosdwJ&#13;&#10;5EoKYJzMavoKX6bMgZLAiy8VpuT9G45wPq4qkitVBlZLxHqsHk8VhliqcxOpzInHnS/Amoy/IEkH&#13;&#10;OMt7UGcjyZwqnXUUXoiL8hsZoiywIyULbAEd/ZyQ1yVFAj/26owoVZEkfjtJVChR3sKAJQt5gST5&#13;&#10;PXneNIxD+ptSJZ3vIIG8aNrsqTRZU/BJr1r6WR2QLMmFUgJ0oq76C1KoFwXfLKfynknUwcYKN7uQ&#13;&#10;FLH6RSApPBPoBP68k+/tdhI5LhsTcnyLfU8CI6Q3Sf6O9HiJiqS/+x6Q9mlIQ6QXSWYwva+sfdQa&#13;&#10;9uM1HqQ+77BerhKoERXJeDxcAmgSqrCbbqd9Zrvpdk2OLE09lMZmsYO3lGYRtMVpCIM89oiCJ0Nr&#13;&#10;xQEgYB0ZcCzHlcapJ32ukKRzmXKPEzSdUdudx3g0HNxglMctymNYyZf3mGxSCSTJJo2EfNSkiRU1&#13;&#10;Vmez1WUm4MlKxJUWr71HrpQ4PBlJ1KYlqbVOLHZlsWcUjhxRx3R2kjP2JFVx0VTEnFMlqToxmbq0&#13;&#10;LDwZ2dSlG3BnGPR8bWY2rvSssCUvKfV9lSemURafQWFUErazCe/BqDA6WasoPg2n9iOlUJogtrtz&#13;&#10;mE8fJOfop+Qc+y3W2L0UJB/l6IFfc3fzBg9ebCkkRQasCiRFlKNIJHYEkr7pW3rFPTbZ4iZPuMCD&#13;&#10;7VHa+vLwNCQxMl3BwnITbf3VLK1OU11fS6a9hOr2CS4+AWPgGvvz5vlN2gQ/T2zn45wOEhsuYB5f&#13;&#10;p+LiI4J339LyBNqeQfcO9L4Inw68huHX0PccOp9Dz0voff2azp1HjPKSwbfv6N2Bhrtvqbz8AOvY&#13;&#10;ZfK6JzA0d2JsaqS4pxXfVDejtxeZurVEebOPEr+fgfOL3N95S0NXDyUuJ6GOOvztRfg6Tdx/O0fX&#13;&#10;bCUPucpt1njAE1WVNnj7Pv47Ehcu5yOWPIGjCCStv4WxpSWFJE9dNf3dTSxMDHNxaoTB9gBN3hKa&#13;&#10;PYX0NBUz3OFkuLOQwdYCRjpMjHbk09eYQbsngda62DAg1SfRVy9Wuw8gSeCoMZPhpkyGGuV8hp6P&#13;&#10;QNJYs5Hxlm96jwSQxlvNTLRZtMLqURiQpGQgrNRUt43pHvv7mukt1JAGCWuY77cx12NjftChw2Nl&#13;&#10;zqL0JJ3a8xcUxOxRe7A4CCaq0llvt/Gkz87thmQaE/6O8kM/pC31EyYsRxjM2kNv0m8YTf8dN51n&#13;&#10;eepJZil3P9OZn3OzLJrnzQVcccZSvv8vMP7iD2lJ28fxv/g/+Pm/+e/42f/xz/ib//2f8cmf/mv2&#13;&#10;//Ufq4ok85IEkg78w/dUSbo+3cWV0TbuXZ5kdbpPIaml2oG3yEiNOYOGchOjrW4ujbWxdr6fqzM9&#13;&#10;DDVVc3G0VZUhAR8JZbg80cpsn5eJTtd/BUkRJenhtSntURJIGm+pUUgS1VtaS7rdclqqCpLMS5LN&#13;&#10;0ggkSXhD2HJno89TwnCgguFgKZXGaGL2/oz6whRNtpPWiEsjQS4OBLTEbjfbUcNUa6WWnFf7XXdt&#13;&#10;2G5Xdea71Jz7Lq6oP6U2+k8VkgLxEtjwQwJx31NIakz64XtIigDQh+cjkBQBpW9DUgSUvn35n4Kk&#13;&#10;MBxJ/9F/rTD9XqhD1s9oyvwlvuTf0JZ3nKVgEVc7PFztCbHSG1KAuNRTz8W+IMv9TQpKV7oDzDdW&#13;&#10;MFZbwEB5Kr2OOIWkzvzDCkbd+fvoKhAo2qu9SI2ZX6nK1Gc5Tq/pOK05h/Cn7SYwpR/RIYqN9vAi&#13;&#10;rK0sW5UFGXolX0BtFWYNXeitKaTfVUxftcyYCc82EjVIFlKRaGFVmSps9MhcJ/FaWrJ0HpI0oclC&#13;&#10;UCpQYqSl3KSwJIEO0pS2NtrGcn9QF/syHNEnczikRyDjJPWZpwnmSLyq7PQew51yWC1OruRD1KUd&#13;&#10;xZdxivr009QkHVdrXnd5rgLesNfBsKT/aTkYqS+ipTwLr0TZFpzR6erqSZe+jYTPVRUJqzifhwMV&#13;&#10;ZIc59aBaWxzRn2sfgOz+lu2Cj+ycSk+PJC5JQ7imL0XsJOLvl6nsu/HGElVdlnZIJ0yX6vT2r9Xu&#13;&#10;IwtdTalLkThkCSE4rouW5mJJqEoiZBfvv0T3isf+sKoCAltFMXs0uKA86ZAudsYDTpVkZfiYLOQq&#13;&#10;suJwZSfjzZfkKwMtRdn48mP096zRn2ARGEzaq83wXa4COmottHus9IVKGG4pY7rfzYWpAJfnQty8&#13;&#10;0s7a5WZmhysYaMinz5dFd02KJkXp0NeoXZg58xGFpz7CcfIjik/9oypHETCSUnth9CcKSWIzdJ4W&#13;&#10;gBJYEtvhr3etdrt2wthwFLeApswvKkn6EkfSHhxis0s7QkX6cR2eWZ52SgeHChCWpkVRkR5DZXYc&#13;&#10;5ZmxlGXEUZmdQk1BJsFSG6MtfjaWZnh64wL3Lo3rh0qfx0rQnqSLK+ltKU34Ctu536liIotX+VAX&#13;&#10;+5fPcDzc3yLDQ5P26WsgJf0sGg6QeRRvtuwsH9UesbJEiQ0+SEXaMf1yqEg7SnXmCS1RdcQyJ/Nm&#13;&#10;ZEde4KepwqwNpMMNMgHchseSTp0lBa8tTRN5qowJ6qeW24qaJKqOJImJouVOlkS1Pbv9cOGwELEF&#13;&#10;iuIgqX1y3zJwVxLyfJZMPKb08Iyy0nxNPnOmnqYo5TQlEpaSn6Y7WlMtXo0sl5hyiUuX24ldzxG/&#13;&#10;P5wqKJAkmwPxX+rrJAArwQOliZ/pUN5wQtgBShO/0I0BTWQTJSXly3AgQZJc/kIhTixdGsOddkgh&#13;&#10;SX6nNOETiuN+rY32ah1M+p1CR0RZEYCWn5cn/w5n0qeUyuwgAaSMvdq0L4qp9rAIAKVKcMK+Xbvd&#13;&#10;LhSlSy9KOGRAQEXefx6xI+aJVTOOspRzekxJVHtjuQmfIxePWIwrbDoAW3osPXnRav/SgAxZcCd/&#13;&#10;Ep5xlCxW2F/rYxblSxbiAlICCQJDkYQ0+b+LcimfA3KsCZwIOAksRZQnUaUkPVPtfPLZI+mYaYcx&#13;&#10;n/pUI+AF1BptYVukzOUSO6DY6xqsGTTaMvHkJuPJFWudDCIOqz5ye7HbSZy3pNVJEIJAkm4Y7fZF&#13;&#10;qRqUfUTnsUnQhaTBSdqpbMiIkuTLi1MFVwYby3eGJt990NcUUZDEklxvEFvdYQIylNYotrajBPIF&#13;&#10;gGT20ddquxMYERWpSqAm54gOr5USSJP7l3Q7gSR5vqX3STYKJHG1p9qqjc3SLysBFhLxLnAlz7MO&#13;&#10;sk3dp6VR9Uly3IlV9xtIEnjVBL6sw3ofDeazNFjOqZIlSXfymOXxS0R5eBBwOLhHlMh6wykN+pBZ&#13;&#10;Y7WGRAIFWbTZ82m25FGfk6HVbC6go9BGi7lAL9ckx2u6XVn8WUpjT1MSc0qrLPac2u1Kzp3DGR1L&#13;&#10;VUIK7pQMqpPSKI9LojIhhfLEFMoSkvW0Jj0bf56FkKmQYEERtQaLBjY4Ew0UxqVjj03DkZBOSVKm&#13;&#10;BjxUpuaoba8iJQ1HbLRCUu7xzxWSCs59iSnlGMf2/5Y7d9e4v/OM5x9AktS3FaRI75Fc94g3POYh&#13;&#10;j7nOk3dzbDzpZmDYRqAhDZc3hcnzAbbeXmf19gWu373N6uZTTDVNJBSH6LkJ0a5pfpHVw6e2GWKb&#13;&#10;1smfeIprDRqfQOdLCD2Fxi0IPIGmrXd0v31LP0/ofXeP/ldP6HuxQ+fWWzq2XjD07jEDbzcY4xHt&#13;&#10;O5u0br+maQvadsLV/hw81zexj02T1thIasiDqauBnmuXGLi2TMf8PBPXrnNn5w2e5lYKSmzMXJ6k&#13;&#10;qd9NXmkU41fqmbsV4tarSWbWO9l4s8wTnnCPbe7yZldRCz8/cj6iMInlLhLycPvdO03bq3BXUVtX&#13;&#10;wUBPM5fnRrkyN8Jod4gWj4NWCaRpLmK8x8lETyFjXQJIuQy2ZNEbSqXdG68lkNSrUd8ZWoPBTFWQ&#13;&#10;woCU9XuQNNIsM5DCyXW/B0lqqbN+q8KQ9F5J+gCOBIzCcFTEXL+D8wNFnB+wc2HUwcJQERfHSpkd&#13;&#10;KFRFae18AFPcZ5ijfqdrJunpnanJ4PloDU/6Chkp+Ipg1N8zlPs1iyUxTOYdZib3a4aTPmYs8Vds&#13;&#10;lJzmYVUMS9lfMm/4kvu1Kaw4ztKT8DFV+36E49PvUnPs79n3n/97Pv73/0/2/un/wkf/9r/nyx/8&#13;&#10;W77+6//Cob/7M4WkIx/9gL1/913Ks89xdapN7W93L41xbbaPoSY3zVVF1NmNqiQFnfkMN7sUiiKQ&#13;&#10;NNLi4sJwswLSw6sz3Fjo05mbM70ehaSJzlqFpJXZLrXbXZvv14pAkqThRZQk6Znv85RqqFmv2OvL&#13;&#10;rQpIskaWniQBJSmBJOldEteL1FCghKrcGIUknz1ZrXXne+tYHPBpX1IEkmbaq5loLmeypUJDHOR2&#13;&#10;Ut+pOvPHCkhuBaQ/wxv9Z6oiRdSjiIL0+31Fv59q921Q+m+pRt+GJzn/ISR9ox6FAanL8E2aXaQi&#13;&#10;9juNAc/6Gc0Z/4gv6Zf0mE9y0V/IZZH3On1c6a7nYrdP60KPn4vdQS53hzS8YS5UxnBNrs7O6XUk&#13;&#10;0Gk5SUfeIbXbdRi/pD33S4UkUZKajQd0SO1w0Zn3kBQyHCSYfYz67BMErcmaniEeb2ks66pzMBSq&#13;&#10;1D6hIX8Fw/UVjAaqGA3UMOItZ9hToYl0WuIJd4niVMK4v0rnHslA1x5XCR3VRWol6vKV0d/oot3r&#13;&#10;pMVlp6M2bC3qchVqnO+t6W4diNVfawl/6ebLrtxptcHInBb5QpKGbymJPZaS3V8pb+Yp7U2SHgLZ&#13;&#10;SZUdTrEUSWS59DfJbmdTUabuNIaKUwlJ31Wx2LDO6BejKERSshDRXpMUaeQ+pIsR8f1Lgpokf4na&#13;&#10;UJ5+WBvEa3PP4smPwq/pUul0ONN1DlGTLZqA5Sx+s0TxnqEuP5ravBjtk5KYRrlcYzwd3g01nsZn&#13;&#10;PEed4Qx+axLugljqZHfXkUaPr5DhxjK6a80azd1WaWSxs4aGohTtG7HH76cw4cD7HhIBpMFghSYJ&#13;&#10;Ss+NOz9T4651iKrTTpP0iZVk63BOW+weTNGfYUvcr/fZXG6ksTIfX1kO7b4iRrtcnB8JMjceYH4y&#13;&#10;wPXLXdxY6eD8eA2DzSYGArn0ujKoSP1S+07EWlh07tc4osIzjQSGHKd/oxWeFfU7igWGdpWzkqhw&#13;&#10;SqCEYThP/ZayM2EFSZQ8nYskC3xRK9IOay9NeeYxqoxncKQfwZl1iuL0k5RmnqUqN46StNOUZ8Uo&#13;&#10;FFZIUEVeCl5rpu7G1BSk47ZmU1eYT6iymNGOEDeXpnly8xIbF0b1g1Lio0fq7QzXW2krT6ci4wiF&#13;&#10;sV9qjLQM66xODfdBSIN/afI+PQ6K4r7CHrNHTyUNTlLGwrc5rANRZX5TYfQXChMCSs7E8KBUvU6P&#13;&#10;o0O78HRCh3yKjS7kzKc/VK1zMHpk6KwjG29hllZ1QbICjFj0mp25+MwJekwKMMuCX1TIyHMrJVY2&#13;&#10;nZ8kqX0S7Z12EkfqWaryUjVufLTZG7YXWA34C7MpNyZQkpNAsTGZivxM/KVWBhs8Giwh0eS+QqNa&#13;&#10;A8uzzlKSchh73F5K9f+zT21fouyVpR6gPP0gztQDOFMPUijDeZP3UyxqZ8YhnCl7VakTeAkP5Dyo&#13;&#10;v68DZPW5/hqnwIvxGMWJX1Cc8jmFiWF1SKo4/mOFIafYYlP2UJ62D2faXoqSv6AoeY9+EddZouhx&#13;&#10;5VCnQ09P6eJfXkPZzJB+p3Dc9xF9rXy5Mmz2uN6nBFtIVLhAg1gL5fNCYdKWTUt1ob4uvSEX3YFq&#13;&#10;+hs9dHrK8RUZqMqJ1o0P6fnSZDpRkUUtSpfQhs/VeqcbMEliz9qr0CH/b7HYFcp7Yhe05ViS5zNg&#13;&#10;jWaupZiQLQpHwheUyKaA2BlT91KStJfSlK9xph6mNPkwprNfUpFxRgcTS7iHVFnmOapy4rVkDICo&#13;&#10;gt78NI27l7lpjUUGGgoz9LNeIsBlY8Cbtxt8oXCz7/0wWQEdebySANeQf5oGUxTN1niFJAEzb26s&#13;&#10;WvYUugrTwsl32UffQ5aAh4ThSGhN0HgUv1Fsa2HrXCD/JEHzae37cWUdUMVGkuRqdvvJBHIkql1s&#13;&#10;cwJpjZZz+nuqJGUc0bh2ea1aS7LorbExUFukp22lBoIaIS/pp9IP9aVaeyKzmGRorUauJ8hcqt8q&#13;&#10;MNWmfqnpe2FIOqn31WSNUkATSBIrttj1wgN+P9bhvtqfmvw1vqzTmnAolsZaQzIBUw6thWYaLQX4&#13;&#10;jAbqc7NpsVvpKi2mzWYlWJCHNysTV0aqRn/LvCRnQjSl8VE4Ys7hjI3ZrTiFoprkdD0tPher/UeO&#13;&#10;6DiKouIpjU/BYzTRUVJNd6WXzjIvflM5NYYiqrJsVGSYKE3JxZlqpCwtV6O/JSa8LDVb+5rsMeco&#13;&#10;OHWInGNfqOXOeOozcuOPcHTfb7i1vqqQtK3w8w0IfThYNaIgyXUyU+kJT1VB2mKJxy+H6OwzUFsX&#13;&#10;x9RMHYuX2ymuyubavYsEuhrompxj+upDQlNrHDV7OVXZxRdFrSR2Xcd64TWeTfA9gvon4HsM/qe7&#13;&#10;559A4Nk7Wl69ppvH9LFKL4v0vl2i59VVerbvMvjmAWNcZ5wrDLy7RB83aH31hNDOS0I7ENiBphfQ&#13;&#10;LMqTnH+wTcXlK2R0tpPoq8czdx5ndy/tF5ZY296hPBigJlTP7ad3WLl7AWd9Li2jxbg6Mji/3sDl&#13;&#10;B11MrYa4+/YSD7ivgQ63NNjhGwtiRFUSFUlKe5fevGF6eZmquhrq6irobfMzNdDGVF8TQ221tHrs&#13;&#10;dIfs9DZZ1GI31GpktMPISFsW/Y2p9PoTFY4UkHzJu71Ime9LEuzCgBSGJKmRZgNjrTnvh8KOv4ej&#13;&#10;iGJkZ6LD9r4iytG3FaQIHEUA6UNIWhx1MDtgY3G0mMsTFSwOO1kddzHgzSbj65+S8vmPdNM0kLyH&#13;&#10;EdsJxq1HcHz1XWqP/xX2j/8I49//O1J++AcU/vLf0XH6b7lSsJ/R2H+g/8xPCXz5J/Sc/ikzWZ/h&#13;&#10;2vNfyPnr/xnTP/xrPId+RF/65xz9o/8e4+++R/anP2bvd/8Vn//J/5vDP/1jVZNkXtKRj37Enp/+&#13;&#10;ia4drow1aZCCBDCsnR9goqOexspCaiwGXLYs/M48+kOVLI20sLY4yPJMN2PS4z7cxP1rM9y7Os3N&#13;&#10;xX6FJFGSprprGe9wc34g8B6SREXSnqTVCTYuDetcpQ8hSRM5PaWqJIWtdmYFpaAjT+EoUqIwiZIk&#13;&#10;fZeiJLlNCcTt/7kqSRrS0Ofh4nCAy6ONLA2J3c7PXGctU63VzLS79DZSojp9J6Igic0uAkn1sX9O&#13;&#10;MD5cAkkR+InAUgR0PoSmD0Hp2z/7sL4NTN+22P0+IP2NJtt9G5TeJ9yl/5TmjJ/jS/qIoaKzXAra&#13;&#10;Nf77YmstFzs8LHbUsdTlVUi61BPick+jptzNNlQyXJNPd3EyXUVxdJhP0Zl/hI7cA+EZScY9Ckzt&#13;&#10;eQdoyz9EX+EphgpPq6IUSv9SIakxNzz/oqE4i+ZKs2bEt7uL9CARmh5qcDHR4g1XUx2jIReD9ZX0&#13;&#10;e8u15PxAoGL3BXfoiy903F7joKmyUA++dm8ld5bn2b5/nY3V80z0BAmWm2mtsdNWY2eiyaUS6GKv&#13;&#10;j64asy76BZRkQS8pXuL79udKtLPMtDiriosMjFQbkaRxGc8Ryk/QhmWxN+lcEJmrVJSt80IC1kzd&#13;&#10;+RUPe0d1Hl2uXLqqZcEQR7MjLuxBlyQlbRoPqwEyb0XuX6wptcZzOoSxMuskLuNZvNZ4AkWp+GxJ&#13;&#10;+KwptJfJYNJ8eqql10rUn9jwAsQUq/0ksphfHm6F+8uESrJoLM2kNk+SuWTXNx6/JQ1/cQ4eh4H+&#13;&#10;UAWrc31srk5z9Xw//U3VFGaeo9fvhIerjDaUYU8+iiXhkJ7Km76hVCR0F4OhKo2y1MWvw0y9tYAG&#13;&#10;RyGtTged5UU8vTTJtZEGnYthjtuLJeFrKo2xOnHaV5ZLhS2VYI2Z0V4f58ebmB0Paa1c7GD9aj8L&#13;&#10;E3UMtti0L6mvzoA76zAl0Z9SdPZjtanZJfRAFn9Rv8NxTnp7PqU46jPs5z7WkuukbGelv0gUj88V&#13;&#10;lFRpivo1xQJJUZ+oaidKiVrTbKm01VjwFGXhK8nBW5xNRUES5XkJlOXG4zKnUmOSYbiZuvsiuzGi&#13;&#10;yojP11+ST0NFEU2uUkJuJz1NXhbGe7m+OMbiUDMTrS613I365bi10lZpoCLzhEKAqFUKAimHdR6N&#13;&#10;DJy1RH9OwdnPKE45iDlGQFMW8wf1tjXZJ3QRK0pLSeLX2GMEpL7aPR9W/gSQShL3U5J8kJIkWVwf&#13;&#10;1yGf7vxElfp7/dXMdAXpD1TgL8nVONI6WyZlOfE4DQlUSfy3JV1hRY7HivSDqujooOLdPhVRZEQ9&#13;&#10;EoiqMpzS2zoyzlFlytQF/tb6VR7fXGa8q5FaRx4ehxFrRixt/mrmx/tYnp9k7dJ5lucm1B/vKbVS&#13;&#10;V2yiLC8ZR1YUheknKEo7jCP5a0qSw0Akp2UCkRnHcGaepDTjBIUpx/DZU/FaEzUQQpLz5LaO+L26&#13;&#10;2SBgKc+NwKIk65XK87H7PBYmfklJ2l7syXsoTv1SQagk5SuKEr5U9bM07SAlGYcIlqQQKk+nKOsY&#13;&#10;+QkHdVPh+c1ZmsoMVEgaX9453ZDwmKJ1U0MAQ+6jNv8crtwzVMtcn+yTel4ixhuLkmkqztD+ls5a&#13;&#10;B32BGu5cmeX5vTW2Ntd4vHGVO6sXWRjpJlBmoio/gfKcUzgkGCLjaypFlUoRlVFmRO3VyzLPSN4n&#13;&#10;ApEyj0j63+R5cKYfor0ig86qbByphzDF72UwYIcHi3TX5VIg7w1Jj0w9gCPta2zJB7BJCmPaCeY6&#13;&#10;PWrJNCUcpzIviUBpnh4r8j4oz0lSGBbAc5szNaikMidB7ZuiRMrnVcAmA2bP4TOdVVB0i0KjKlK4&#13;&#10;JyiSLidQIoAkSW5NlhiarbG7kHRWlRwBSkm4a3ak0VokvUAn36tRAkmR+G8BJYEkUZMiPUYStR2x&#13;&#10;tIUrDEmi7osiJYAkcCvgInPsRFES653M19Khv7uQJAqSjqaosdHuzKbBJnOsxAYnltg9u5C0R+2a&#13;&#10;UgJIVYmiTH6sfUYCSRLRLhbMYO5JBSQdCVFwWqFP4Elsj6IiVUm/WWxYCXcnfU0g55z2f0ksvDcn&#13;&#10;A48xS8GoPjeHOkMmtZlZBPLyabHZabYW0my10WgW9Sdfb1ObnUF1RgpV6cmUJSVQnpysVZaQqGpR&#13;&#10;VWKqqkjScxQOaYjHdjaW4niBXzvdVT6GPM30uBoJ2N24cp24ckuoMTooz7TizCigODWX4iQDpSk5&#13;&#10;qixJ8ENhbIz2JRmPf0X2kY/JPfsVhuiDHNn/MavXL7K581jtdgJJEUCSiswHisxNesxbnrLNFve4&#13;&#10;//Y8l9aD9I3l0dyWwtVrzTS3WFi+NU6B04Cvx8/k9WWK6tvIdXeSWdvP3vw6coeuUn3jNX6BoB3w&#13;&#10;PoO6J+B5Bm45/xzqt6HuKQSeQ9PrHdrf3aWLRbqYpOftPD2vr9C5fYv+VxsKSMPMMvD2PIOs0fHu&#13;&#10;Cf7t5wReoOXfhsAW+B5Ay3No3YbgvSc4Fy6T3dZDfI2HzpU1Zjbu4e3to2Nigvlrl5i/fp6GATej&#13;&#10;lxux1kZT0ZjEg7dTLK41cntnmuWtRR7xlAe8eK+8CRx9aLcTNUlVpdevmL26TF2wjvr6GrpbvQx3&#13;&#10;BhhsddPfVEG7JH02FdLbkE9/Yw69DWn0BBPob0ymP5RIbyDSi5REr082vjIZDBjel8Z8N+UoGIUr&#13;&#10;i9GWbIUjmXMUnnn0DSBJKRh12rWmugoViiL1+9a6MCB9oyIVa83025kbtLMwUqIq0tKok8ujFVyf&#13;&#10;qOHhYoj2Ygkl+TUD9tPMVyfjPv33uI79FT0Zn7FSGct563EuFp5WFWm+4AAr9iOsO08xl/Ex9yrP&#13;&#10;4v3iD5nN/JibZSe4ZNnHfN4XTGR8TOPJv6Dp9E/J/ejf0JbyJb64z0n+1ff45b/75wpJe//yv/DV&#13;&#10;X/8Jh3/+Q7746z/WNdOlkYZdSBrk5sKQztFsrnbgkg3VohyFpL5ghSpHN5eGFXYmun3MDoQUkDZX&#13;&#10;p3QW0tJoE+cH6hWUxG4nkHRluoO7K+Nqt5MSSBIlKQJJMp4mAkliuZMROpJuJ4AUgSRRkyIlSlIE&#13;&#10;kmTtJ2NaBJJk41zhZ7CelYkmBb8IJJ3vqmO6rUZPBY7eK0nVZ//kvc1OKgJJYrOTaoj/Ps1JP3pf&#13;&#10;H9rmvl3/lK0uchoBrP8amAS6vull+hCUpCLx3x/a7eRUepKaU/+K1sx/wJf4M8ZKo1ltLuZKcyWX&#13;&#10;Wl1caHOx0OFivs3NQpePK71NrPS3cKWrgbnGGkZcBfSUpNBpj6PTcpZO0wm68g8rJMkQWUm6a8vd&#13;&#10;T3vBYQYcZxgriaLbdJRmw36acw/TbjtHiyOZm3O9bN+9zOObC2zdvsyz9UtcmerVXdNWV4kmcvV4&#13;&#10;Kuh0O2mrLqalskglym/Kql5O2XmVXeqA04K31KKLrPHeFth5yOxYDz0tXpq9ZXhL8wmWF6iVZard&#13;&#10;y+pUFxeGmuj2FGvDekOxpOalUJN5RhvVpclYbGUS2SwLnsqME2phE9uV/EwS+FpKjPp79fYsLTno&#13;&#10;pPFNphaL1Uj+bm+9nd56Kx0uI8HieJqd8kV/Vr+cA3lnNARBFgHSgyFfwuJ7r5PkqIIEavJj9OCU&#13;&#10;prmWilz9e7JobS7PY8Bnp7/WpAufUEkSQYdYpZJ0x7k8N5HVyV54voG/2EC720y97L7a0/AWpBIo&#13;&#10;yiFYaWXt4iQvH91k++FNXj+7Ay8ecOfqIlX2bJrdDtje0NSV3LjDmJKOYk4+hiPrLI2VJsZaPOqt&#13;&#10;9ZeYcEuSW2kRHqsJf1EhLc4SOitLYfM6t2d7MZz+AnP8QUoNUVTmJ9NcU0h9hRmnNZ2gu5CJwUYW&#13;&#10;pztZmOlgcbaT1ct93L4+wuJ0UD3SI80yEC1H1TBH9B6KY8TSdZiihL1Yoz7HfPZT7FHhYa+itthi&#13;&#10;P8ce9wWWmE8oS9+vO++6kIzfo6qSBFQ4zkrv0a8oiv5EgUKsXWLHlCnYq1MD7Gyu8eDmZZ7eWeHB&#13;&#10;2gIXx7vwlBqpFNuTDFyVHZjifIUjqUBpAQ2VVppry2j2VhB0O7XagjV0BatpqrYrmDY7cxR25XX1&#13;&#10;2OIpSj2qACkKnS7sZQGfdliVO/FVy+u6MhKgtcKAJX4fhckHKcs6QUX2KYpSDullgYKCc19gifpS&#13;&#10;f78wfh+26C9xJB7Qy+UZJ3FmnNadf1FoqgtSdNNgqMWrkaSDjS69XC92uCIjZcYkbKnRzHQEWJ/t&#13;&#10;V/CWqG5RSuS4DVtAw0pnZeZxfbxVxnNU5scqSBYa4nCXWrh6YYZrl+aprSjGXV5IeVEeZfYcTDmJ&#13;&#10;DPW1srP1gCsX57i2coHX24+5e+sqlcVmqkvN1FVYKLWkYDecpSw/hkJR9QzHKck8SknmMWypx6jM&#13;&#10;S1TFy5x4Qptg5ZifbPNgTzqpil9x0jFKksQqeVKtktILVRR3lNKUU5SlnMYac0jfZ8Xpx8mXYyft&#13;&#10;kMKBnAqYSbKPNK4Wpp3CmRerX1rzo80Um5IozEnEU1JAQ7UdX5nAn4FqcxJVBXGU556j1hJLRd5Z&#13;&#10;LAJoeVEUZ53EmnqMIpk3VRCD3xZLU0mybmB0e4r0vSQ7uy8e3mLtyhwN3ipmJ4bYebzJy8d3dcCj&#13;&#10;wxBNSc5pbGkH3z9Oa9J+fU7kcnHGEbLP/k5/ZkncT270FxRlHMUu/5eck5zvr+XSeAMFyYfJkw2P&#13;&#10;3Bgaq/OoNMdiyzhGTvyXGOP3UWQ4qT0j+YnHsGZEw5PbTHSFMKfHUZKXTpXNSHVhDvaseAVeU2oU&#13;&#10;ZbmpVJuzKDOmUJqdoK9LeXY0FTIkOC8KV85JamWIbK5Akihc4UCFMCBJCt2hXSXpJI0Fkmx3TtUk&#13;&#10;CYqQOHiBpPqCWAKWJDrLsxly5aiKrhbHXUiSfiSx3amqtAscmjonqXXGo2qrCwckHFZAEnumS3qa&#13;&#10;MsPDawWS5DNZIEkUrYDxhEKSKEkyr6mpKJ3OCtmcsmqJkiSQpHOOMiTy/VNqU7+gLk3s05/gSvmE&#13;&#10;muTfUJ30a2qSP8ad8im1KXvDMe27kCQg2FaYoMOMRZGSgbZiyVPIivuYSgnT2YWkxvxYhSQZsyCQ&#13;&#10;5M7KwJWZjiszk6q0NGoysvAa8wiaLDRaimiyFdJotRM0mQgUFFBfkIs3L4c6owGXIYuaTIMOla3L&#13;&#10;NlKbaaQqJRNnfArFMYk4ohMoig4HMBQnZuAzlSocDQe6GPB2Eij0UW2soNpYRk2ukypjERXZdkrS&#13;&#10;TRQmZVOclBOGpeQMCuPjMJ87TvbxLzEcDUNSdswhjh/8lItXziskSbrdh/OQPuxHCkd8wxYS8PCY&#13;&#10;J1zjMQt0DOXjb0ggEEpk7UYH128Psf50kabREG1zA4zfvoGtoYcDmaWcdjThvbKFfxMatsG3C0U1&#13;&#10;j6FWLHE74N6Cum1wPQtDk3frLaGdHTrePaKfm/Rxld7Xa3S/ukPHzmM6tjcZYY3+1/P0vVmi+80a&#13;&#10;7a+eEnz+huBz8D8P30+jqEqPoOl5GJTatqFrGxo3tiganiervpPi1kHGVjYoD7UxvLDAlc1rjC8P&#13;&#10;4++vYPF2Hy3DJdR35DEyU8Oj1xcYu9rBPTZ4oKD06r01MRLmEAEl6VMSSDp/fZX6pnpCoTo6m+sY&#13;&#10;bK2jXyKiQyX0BK30hAroDeXQFUihO5BIly+K/lA8/YE4euvj6KsPz0Ma8GUwVJ/NUNDIUFBOszXm&#13;&#10;+0NIEkB6ryKpgvQhJNm0xtutTHTZmewuZKqniKke+/ua7i3UmhE46ndozQkcDZYwP+BkbqCU+REn&#13;&#10;s4PFzA2VsDhSxsJQKZeHy9mY9eLO3ov5+E+50WFjwZXARksui2VnGc3fx6LzBDs9Zl50W1lzxfMg&#13;&#10;kM7rHhNbzQaehNJYLT3O2w4jPTF/ywXTV7xuzYQeIzuNyTwLxrJs/YK2Mz/G/ut/T3/WfkbMZ8j6&#13;&#10;7Q/4zX/8Fxz8iz/kwE//hL0//S4Hf/Z9Pv+rP9J1j8CE2N8Ekm7MDyokyRq3rjAXb3GuQtJgY7VC&#13;&#10;kihJAkqTPfVM9foVkO4sT3BzaZDF0SbmhvzMDPiYFuvbQD2Xp9p/rydJIsAjkCQ9SQJJ0pMkkCQ9&#13;&#10;SeK0kp4kGRzbWJqv6lHEchfpSYrY7cYay/EXpRO77x+ozI9mrqdWe5JWJ5vVQih9T/J/O9/rVUgS&#13;&#10;RWmhx8tsh1vr9+x27qjvvrfbSWCDQNLvAVLyN7a7/18qUuTyP3Xdh7/TniE/+8a2921Q6s7+/Qjw&#13;&#10;91a7zL9RJakz5yPqk/6eifJorrWWcqmxnPPBMib9YmEr5Xyri4vdfq4OtbI20slqfwvzzW5G3Fad&#13;&#10;N9JbnKKWu35HDH2Fp+kyHdLo75a8vbQV7Kfd8jXDztPMVMcyVhFNf9FpeoujGKxIY6C2gKfri7x+&#13;&#10;dpvp4TbmJ7rZeXSLN1t3mR/u0gWB2G8GQnXvSy73NdTRH6ylJ1ijVpTB5lpG2rx0+CtpkAGzdVUE&#13;&#10;3ZVcv7zAs4d3CPqqaAxU46kupL7KTqu3jN5QNVM9IVbPD3Jlpk8teXKQNpQVqNVIVBgZotlSlqeW&#13;&#10;Eq8thZr8OFwF8VSb4nUhGCjNotdXqvY9gTVZYMoCWWKV+wM1ehooDf9MGvLEQzra6qTPV0BPnSSf&#13;&#10;ha0iavGQBZM1SRvlxQooECexkNXmFGqsaapmCNw1VJrxleThdeRrw/1gQyV9fgdtrnyCzkw8RRnU&#13;&#10;WNNxFRqxZSWyPDMMLx/q7zZVFYTtVNYM3AWplOcmc2lmiDfP77Ew2Ye7zEKTr4K5sW6uLk3qeVnc&#13;&#10;v36yQU9TLab0aCyZ0RiTTlKYHaOANdzqp9vvpspixGFMw11ko9JixltcTJsMqysvo9NdrrvM2VEH&#13;&#10;scmiNTuWoux4PE4TJZYs8g3xVDtNdLV7GOwLMdTfwOhQIzOTbVxe7GFyuJ6+llL6Qg5CZVm6W2+N&#13;&#10;3ocz5RgVOVG4LIn6+oh6YTz7BTlnPteFrc+RSm1hAlUyy6s2l5bKDMoyDmuinKhQAkmiIikoxfxO&#13;&#10;7W4CEh57Jra0GLY2rvLu+X0qHCY8VUVcPj8Cbx9zfWmCContLMrFU2yhxiYLzBwqTNnUFObjqyyi&#13;&#10;oa6cYF0F9S4n5SVmnHYj5uxEfQ6taeeoyE0kP+4IlpSTFGfHYEk5Tn7CYV0821KPUJRxHEfmCUqN&#13;&#10;Z8iJ/YpWl4l3Dy7rhG1RLwoSDlJiOIPTGEVR5ikcWacVYFOPf0ZuzNdU58Xqc5MXvY/8mP2YEo5Q&#13;&#10;aoih2iTPSdgKWGnJxuu00tPkUYWnzVdOTZGRansuldYcPX7shiRWZgbh6boOzhQlU1QR8XmLSiHq&#13;&#10;lCX+gCo4bpv87UxK8pPJTY/CYkyh0V/LrbUV1q5epsJpp7rcjtORh7Mwh8zUKKamhniy9YBgo486&#13;&#10;Xw0z5yd48XqLYKiOalcxrupC3NVWvDVW2kNOSk3x2AynMAkEZp+jzVPKcHs9jTUlVNly6W/ysbVx&#13;&#10;jfVLs4y2+1WxMiWeoCI3gQ53IXPdAWY66ynNiseSeBZT/Gmm2/1q/esPluu0c0vaMSxpJxhsquDi&#13;&#10;RAfj3QE9VovyUgjVlbCxtsDDeyvMzwwoxPiqnMwM91BTYmasp4HpoWaq7BnYc6IxJh/j4lQHzfUO&#13;&#10;8jNPU+XIYmmig+XZfkY76ijLPYXHFkOtOZ66wnTqS3MZavPx8tE6Y/2tWPKyKHPYaAnV8+z+bdZX&#13;&#10;LuAqyceYepKmOjuXpju5szqp0GbPOUde6jG85QbWlvpwFaextjTAyvluOoMlmLPP0NNSwfMHl3iz&#13;&#10;tcb61Un62t14q03MjbfgqzGRFvc1wTobywt93Fmb5fxYO2V2A5fmhuHtFjsP17l3Y1mP7ZaAm+sX&#13;&#10;Z+hq9LAyP85kfxvXFybpCdVRmp+h8NThKdV0JlGdnWlHNaxE+iVd2UfeA4pYBsVqJ6AUSbcTuAkI&#13;&#10;LORIeIP0BkXrJpL0N8ogW4mJH3DJnCszrY7Y8BBaCULIiJT0JUnATTjCW5QkgZgIIAksCSTp/afv&#13;&#10;V0gS26rYIUVNEgWrxRZHmy1GrXDyGHy5Z1RJkh6knmqzBgv1uwvpqDDSVJioKpWGQqTvwZf5JfVZ&#13;&#10;0o/0DSRVJf6K6qTfUpv6GV6xFaaJNfAIDbmnaLXG0mqPVyiUPlNNHEySXrZPqIn/RMc0SBqpBICI&#13;&#10;kuTLjsWVGY8rK00hyZ2VRWVqqibQCSTV55oJ5FsJmez4C6x4svMVhDzGPPwWMwGrBZ+pAJ/JrNVk&#13;&#10;L6a7vJqu0kr9PU20S8mkPCmdiuRMSpOz1ELntTjpqg4x4Gunp66DRmeI6oIaavKrqLPU4LVXUW+v&#13;&#10;os5cpsBUnmXWQbR1uWacqSlYok5gPLmX7GOf6Oe02O1OH93D4sUZNrclu+2bCPBvJ9lt8o7HvOA5&#13;&#10;j3nKDTa355hYcOFvSuXCZTf9gxYqq2NZvtGnM4Yq2qqZuX+DhIpKDhiLsPfN07rxWgMYgo8hsA3e&#13;&#10;Hah/DZ4XYTjyvoAagaSdMCh5t8C/847QznOaXz6k6+0GPW/v0P36IV0vt2h98YqWnWd0vb5D35vr&#13;&#10;dDy/TO+r27RtP6FpB3yiHu2ElaT6Z2Ldg4YtCG1B0za0vYA64YtvAAD/9ElEQVS+NzAk93/hFknV&#13;&#10;rRS1jJBS7GZ85QbLDzdJs2cxfX2CoaUuxi/30NDnotJnYf3JZYaWe7n2coVrL69yl0c85I0+b6Ie&#13;&#10;RdSkiN3uxpvXnF+7ir/ZTzBYTVuogo5AMb0huwLScIud3lAug01GOn1JdPkTVEEabEykP5BAtzcM&#13;&#10;SWqvE+UolMtwKIehhhw9VUD6oBSSWnI/ACSZexRRkcL2uvFOmwLSdK9jt8Jg9CEcCRhFSgBpYdjJ&#13;&#10;4lC5JtnNSbLdsJOF0Qrmh8q4MlbNxf4SNqZrqUn7lJTf/iG1MR9xyR3PjfoUbtYnseaK5lrlae76&#13;&#10;EnjdU8CbXhNv+wpgtJB3/Raet2XzOJTO664CrjpPsJC/h53GVBjIg+4sXjfF86T2uIJS5Z4/YtJ8&#13;&#10;jMnCGL74P/9HPvujf8WBn4Qh6fO/+M/s+/s/5dOf/J8UxB7gwmBAh8HeWhjk6kwv091B2mqLdT0n&#13;&#10;31O+EqO6qM4PNSrs3L48pjM3BZJESbq7MsmtiyMKSeeHAwpHAklz/T6uTLYpJEk/UmSYrNjt5P7E&#13;&#10;uTIcLFNVaLA+rCTJMFlRkoIOo0LSh0pSxG4nDi1RkyaaK2l0Zmu6XZnxLDNdLrXarUy0cHWyQyFJ&#13;&#10;4G+hv14BSZxZ0qskp/PdnrCS9Ps9Sd/DH/vnhOJ+oCqSKknJP6At7cd0ZIgCJKD0I40A11lJu31F&#13;&#10;AjTfjv6OQFLk+m9DlfwsAkbfBDXI7f+STjnN+AldWX9FZ0a4V0mAqSdHIElUpXB0eHvGP9CQ+nN6&#13;&#10;LEcYq0ilrzSLVlsaPc48xrzFnG+p0YS76yOtXB1t53JvAzNNbgZdhXSWGOguzWTOb2alvZilhlxm&#13;&#10;apMYqzpLf9kJBipPMlpzmkst6dwZsnC9p4CVdjNzgVzG6vPpqbPw/MF1NjZWKS+34Sy30tLi48Xz&#13;&#10;+9xavUBLvYu+xnp6m/x0BLwMdzXT1eijzV9Dp7+Gdl8V/U1eJvpaGOkK0lxfqYuW2qoyetra2Lx1&#13;&#10;iycP79LT2UAoUEWxPZuqMgv1dU7amuro6woxNdzJaH8zrYFqvFU2vGVmXSyOtvvo8JXhL7fic5qp&#13;&#10;MGfS5Cqmt7GGoU4fjZ4iakqMNHrLCdaWqm1IFgnnR/qY7OuipzFAyFVNVZGdzoZ6tRTNDbVwdbaL&#13;&#10;O0s9dNdk45EvVfnyNp3FkXaMgDNXd2ovjPWxujBBe8BFUV4apVaD7qpfWRhnoLORwY5mri2FrUnt&#13;&#10;gSpCNXbcxUY8znwaap16X1cuzNLe5Gfl0qxCZ6Ulg6YqMx57llqpqk3p1DoK4OUzXfRYs5OosmfR&#13;&#10;6LYz3FHLcJeXUls6na1eXm4/YGp8gLnpEe6ur7AwNUBNqUnvq81bw0xfN7dXL/FwY42H924xPztB&#13;&#10;vdtN0F1LtaOYR2vXmR/sIeX0IQWLmxfHGe9vYmPtAutrSzQ31NHbHeLKlRlWVuZ49OQWz57f4dbG&#13;&#10;EkuXBnn08DKvnq+x9eAKU31BbOlnSTv5FRdH23i0vsyze9d5/XCdR2tLjLZ6SDr+JWXmNNYujXND&#13;&#10;ZgtcHmH70Qpvn17V3Q+xaFlPS1rU73ThIQl40t8kPS4V2SdVCbAZYvXv8uox0WcOU2BMptCSxcRI&#13;&#10;Jy+27tLX3kh+ZhplNjuj/YPcXF1lZWmJBn89VWUlWnPTY/R0tjA9McjVywtcvjBFsSmb/LQEygpy&#13;&#10;merpZGNliYe3llmc6MOSHUt28nHagsXcvj7BzFgDm+uzLC8NsH59OuzEf3aTy3P9eMsKmOwNcH6s&#13;&#10;ldWlQZ5sXmLj+hxNvjKFuMe3r/D8/qoeo0nnDmDKjGWoI6jWrQe3Vnm0fpPutiaKbHn6/K+vXWJt&#13;&#10;dZEHt6/y+N46i7PjOOz59HY182LrHrzb4sX9q/qh6M6N1p4e6Ysyxe6jypTMrYujPLu7ysPNa9y5&#13;&#10;c522ziay8w3c2dzg1ZsdXr/a5tbaFbpb/JSaDQphGQmnGB3r486jDSpqKzBYcuge7eU5O9Q1eims&#13;&#10;LCLUWs+tjRXubK7y8P51Nm9fwVVlwWxMYLi3kUf3brB+Y5mbVy8xMtjDpQtzvH7xhO1n97m3cZX2&#13;&#10;Bg9FpkwWZwZ4ev86zzbXePNsk0e3r1Fuzyfl3Ake3LyiQxR5ts7OvWVqSrJZmu3l2YNr3Ll9hYcP&#13;&#10;b7N6dYnKmhLaOxp48uwOz55vcPPmRRob6mlrCvHo/gblpTbmZ4bZeryOozCb3JwErLZMdnbu4fWW&#13;&#10;4XSaePJkg/Ubl1lamODls3VW5jowRH+uClNJ1jmsySe1b/Llvev6uVaQmUSBIZWc1CQWZiZ49fwJ&#13;&#10;da4K6n1uNu5c18e1dGma7RcPmJ8fISb2CD5PsR4rDx8sc/3aNA/uX2Hz7kXKSnMJBcp59uQWb149&#13;&#10;YHV5ipbmKhobnDx+tExjQzmF1lRurs2ztnqe1eUZHt27js2UxdRYL7DDnVvL+tlS5rAwOtDFu9db&#13;&#10;PLl/m5XF8yyfn+Xlk4esLs1hzkml1JbDxel+bl8ex1uYgcsYRaXM2coIp8WJLVBKIEVgRXrGRFUS&#13;&#10;2NGBsBKCsBtOIiqSLz9agx+ai1J1xlpXuYHeylSabKd0SKwMXfVkfoU34yudPydKkoBWuB9J4Ofk&#13;&#10;e0CKAJPMRtIZTbs9SZIyJ9UmNvLiBB0wLKeN5mjtf/KbYmktydAe1oFau86HkwjwpsJktcrpwNr0&#13;&#10;vXjSvySQ9RXetM9xJX4chqVk6UUSq90XuFP24EkLj3IIGU/SYomhvShR1SuZDyVwJ2MfahL3aD+S&#13;&#10;2u3iwvPvpCcpYJR5ccnUir0uJ5uarEyqMzOoykjX8768AoJmOyFLId58K3U5BbiNEphiIVhYSGNx&#13;&#10;Mc2lpQTtDhodpXSW1zDiCzDmDSgsNVgduA15VKVn48o24cq2UJVlwWsup6MyQLe7ifbqRhrKGvCX&#13;&#10;BvEV+Qg6/QSdPoIltdQX1Sgo1dvK6ar00l3lwm3MwRZzgrzTe8k5/jHZp39HQeIRTh/6hJnZUR7s&#13;&#10;bKuSJHa7iOVO4CiiIt3nHU94yFOu8eTdPOcv+WhsysHnSWLjdgs7L8fo7LdSXJPI3I0JJm9ewNYS&#13;&#10;4ktjHuVzi3RvvWQEaN6BxhdhABL1yPcqDEe+l2FQ8mxD7e519TsQ3HlL8ytRkp7RwxZd77Zof/ma&#13;&#10;5ufv1IoXevGOlu1tunae0Ld9l/6du/S92aJxZxv31jtq5e++CsOXXwBNrHbPofkVNEiv0gvofQuD&#13;&#10;b6HpzjbZ7eOcLfYSnLpE0/gUFncVlx7eYObWJdrnxmiZGCe3vBp3eycDl2e5sn2d8RvDPOIej9ji&#13;&#10;Li+4wTtVjz6cp3T97UvO314j0B4kUO+kPeSgK5BHT9DIQJNYvXIYbStQwJnsyNtNppPEulT6g8n0&#13;&#10;B1N1PlKfP53+QBaDoWwGQ1n0N2QxJP1IjdlaCkjNRgWksZZ8xlsLGGs3Md5hZqLT8r7XaHK3IkAk&#13;&#10;Nd0frpkBhypEEZXo/HBYNYqUgJLWaAVTgyVcGK/g8mQ1F4fLuDLg5N6Em6nqJGrPfUTFwR/REvsR&#13;&#10;t70J3HRFcccTw1XHYe5Un+axLwbGLDBTBBMWttrSuR9IZqctD4bLYKCUhdyvWLEe4F1LKnRnslV3&#13;&#10;jDslX3Ax99fU7v8T7jXm05d3nL/6f32HX//n/2XXavdHCkh7//6P2fM3/xnjuT3M9XgUWm7MD2hw&#13;&#10;w1RXgI7aEg3nkZ6kQFk+PaEKZvpDLM/0cPvKBLODjfo9f2d5UvuSJNZ7eaqdxeEg5/t8Okx2tq9e&#13;&#10;IUmg6Or5Hk2621we02Gyi4MhJtrdusHZ4y3RTf3O2iL66stULRJIanGaaHFaCNjDSpKAksxT6nYX&#13;&#10;KVRJn1GwOJPkw7+iNPs0k+1Vu+l2DVwZbdEhuYv9QR19IyNwFiTsbSCkp3Ptbr4jVjuN/pYhsjE/&#13;&#10;oD76zwnE/oBg7PcJxn5PqzHxz2lN/QEdGZJuF7bHyYyk9qxwIt2HyXRhdeibHqMIGH07nCGiLH0Y&#13;&#10;9x2uv6Qz668UjqS6DX9Nb87fvIcjKTkvwBS23f2M5vRf0WrcR6NEkRqjaDAn0V2az7jPybwEOfQF&#13;&#10;uDnewdpEB5cHmphtrmXYXaIg1SPDpZodPJ0N8WS6jhu9dpbbc7jUlsGltjSWu9JZH8pja6GcZ+er&#13;&#10;uD9ZyaWOQobqcun22nm7c48bN5dxlJooESWjxcvm5nWuryzgd5dxaXaMO9eucPfGCq+eP9JFUaDW&#13;&#10;qQDxaH2F10/v6qLn5bMN/UJvCnkoczp4sfWcty9fwbuXPHm4ztLiGPn5qXR2hrh3/xbPtu5rPX58&#13;&#10;h/HxXirLbLiqHKxcmOTpvTUe3V7l5eMNJgc6cVpzFdBePdlk8+Zl7t9Z5dG9azgKcwgEahgd7WXn&#13;&#10;6X2eP97kyd3bvNve4sbKCkGPh6y0VIb7e3h49yYvHq/Ds5vwdIXOqixVkmrEclJwhsqCBJ5tLLP9&#13;&#10;aINrV5Z48ewRzx/fp6u9gezMBCoqinj+/AEP7m9w6/oqd25e5+2LLX2evO5inNYcepp9PNm8xcat&#13;&#10;a1y8tMD9Bxvs7DyC14+psGaoCiXqVI05jYqCVEbag/Bmm4nedkryUykzJdNV72Css1anbTsKEulo&#13;&#10;8cCb5zx+cp+JyREW5qfh7TbT4z20hepo9Nby7N5dli8tEGrwMbMwzYt3r1i4eInqGjdVFdXw7h1r&#13;&#10;Fy9w9sg+qgTMXj3k7sYVLlwYZ2S0l4ZGL1OzQ8Bzbt5eZnyqX09fvn3E8xcbzM5360Lu0f1lePmA&#13;&#10;3PQY0mOP8WD9Co2NXuy2Auqqnbzeus/6ygIJZw5TWVygi9XXLx8wONRCdYWJlQuD8Oy6Jg3mnviN&#13;&#10;Rm2XnArPi5JUNultcuedVYUwP/m07ubDC5JjTpKWdIaEuOM4i026MJyeGiXXmM3w8Ch3Nu4zPDLB&#13;&#10;xUsr3N28T2tbB2azmeXly2w9f8z8wjTjY4M8e/qAq8tLpCbEMjsyysbVa3qMtDYGebn9iJmJXrIz&#13;&#10;o+jprNV90zsb83R1ugkEnfR01bP19Cazk72UFhkxpJ7jwuwgb1/dZXiogb6eAM+f3YLXj1icG8br&#13;&#10;LmHn+V3ub17l+NE9+HyVevx0d7VSV1vNzMwUN2+u4Swvxh/y6P9zc/MGTSEfY6MD+nrX++vINmay&#13;&#10;eGGaNy8f09VUp0pUceoJSuIOUBi7j8zTX3J3ZUpfF2+1g2KHlTsPNrj76B728lLc9V7uPtxkcWGW&#13;&#10;QrORisICtWk58zPIS4thanqYJ6+fMTY/wcD0KHeeP2R2+SIOVyW5xRbWH9/h+uYNrCUWnFUlPH62&#13;&#10;ydVrF8nMTOT+g3UuXV6gyGHFV19LSWkhNa4K1m6s6rFqseaRmZXCwEAHL18+ob+/HYfDRH9PK29f&#13;&#10;PWdmcoTkuCiePdyEV09p8JRRW24mK+U0vZ0BioryyC0w4K6v487DTToGe8i15jIxN8Lq2gK13nIc&#13;&#10;JXY6O9t5tvWI6poyunva9HOl3u8iPSuRkckhnr58QmJGIis3V7j/5B5ZuZnkWXIZHGzn+cMVyi3x&#13;&#10;2NLCkGRPPa29maLcTfY3Y0g6R3ZGPNnpicxOjfLyxTYmi5mp+Tmu3LyOrayEJEMaA+MDvGCHXIsB&#13;&#10;t6dMX8/RyW7M9iwqauy85gmzC8MUOvIYHunhypV5Cgtzyc6Jp87j4NnWLXz1Zbjdxdy/f52urgZM&#13;&#10;5mzM5mxyclIxmQxsbz/k4sVZcnPTyc8z0NHRALxheKAbh7WASkchl+ZmuHtrjfLSQnx15Qq1okZJ&#13;&#10;f5oEPtRkndJ0vOrMY3jyTmlghsBLfb7MOvpaAUkS9iT9U+KxJfhClB3pSWqwJdJWkkF3hQwlNtBc&#13;&#10;lETIJAqPzCbaq8NhfZkSnS+gtI9A9kFCuSfUuifwoRBjPKoVSZETSBIVS3uhco/hl1Q90xmabdHa&#13;&#10;IySwJIqSAJKETYj1uqPMwKDH9h6UJJW1WYJ5xCon1j6JH8/YRzBrP770L3AnfaLR7FISIy+QJD1J&#13;&#10;cht9fLuQ1FmUuBsWcYJAzrFwXHzcZ9TEf6oR++HEwq/wZp+hWeaZmPKozzMStBQQtJgJWS34TWKn&#13;&#10;y6fBaqexyEGDvYSg1YHfXEi9pZCAzUGgqJigo0TLay2ktsCO31pMZ6WLPreXdoEku5O6XCvV2QXU&#13;&#10;ZFtw5di156iuwEmouJaW8noaSn0KSYGSgFZjRYhQWT0+u4s6awXuAieNxbX0u4P0u7z48o0Uxp3C&#13;&#10;dGY/+ac/wxLzFQXxh4k6uoeJyUEevtjRniRRk8RWF4kAFyVJIGmDxzpK9RFzXLvbSnNnNnV1KZSV&#13;&#10;xTA6UcbicoAbD4bpnQkwv7GEOejlbKmTytl5ZgHH0hK2pUv0AG1voANoeAXB3RJrnag+dVtQ8wTc&#13;&#10;Et4g/UgvXtL95gl93Kfn7X06Xj6mRaK6X0D9y13wefaarhcvGH79gLHXdxh795DuN88IvALn4zfU&#13;&#10;iVq1e9umt+E+qMbX4fOW5TUqbj+g+y0MAC0P35LXPU1STSNdl9dwNnfiHRrnxlsw1feQXdOFyT1C&#13;&#10;XlUnebU+rr28z8jVIW68XuY+d3nIDrd583vzkgSUVt/sML9xg0BngHpfIc2+PLoDOfQE0hloNNDt&#13;&#10;T1PYEeXnwlARU535THbkMt4mFroshaa+UDq9wTR6Apn0BsOANNCYyWBTFkPNuwpSs5HR5rz3gCQW&#13;&#10;u28D0n/LVheBpAgcRSoCSQujZVpirZOS6y5OVqnKJPHfy+NVXB2r4vqAkzt9pXQZ9tES/2sao37G&#13;&#10;vVAK67VRXCs7ymXTl6zZ93Or9AD3XEd52ZLEPd8ZrpQcZKctB6bdMFUHfeU8dqeybDrAfOav2ao9&#13;&#10;xZvAWe46Pmcg6ocEj/2Q9XoD1ad/zV/9y+/w0X/6n/ndD/8T+3/253z2l38YhqS//S/knP2CyQ6X&#13;&#10;hi4IJF2f62emJ6TJsvXFeer+CVWYGGiuUUi6PN3N3dVp3VgXJ8P6pTHuX5tVSLoy0cGFoQaFpNke&#13;&#10;H+f7/GEl6fII1xf6WJ3rfh/cILeLQJJUv7+MdpddZza2uwoVklrLzLSWWRWSZE6SgJJAkqhIYrcb&#13;&#10;b6pSSEo9+hvdzJtoq1RIujgc0tlPqxOdqiSdFyjq9Ggg2mKvn/luXxiSZICslAyQlfLHfF8hSZSk&#13;&#10;UNyf05jwg10l6YfvIUnUpA9hKAJHESiKQFNEKfoQlMSmJ9d9CEkfltwmDENyGlagBIikIoEOvca/&#13;&#10;p9f4D3QbfkZn1i9oy/qtQlLAcFilfJl90V6Uo4NbRU1aaHNzdaiZa8Mtar2bClbSX22jqzRbladZ&#13;&#10;bwG3Byq5O+hktS2XlVYDl1szWGxMZNYfxXJrCneHzdwZtHGjv5CL7TLjyEBnrZ23zzdVSSorM1Pr&#13;&#10;KWV0rINXL+6xND9KVYmJa5dm4PUzrixN09vZwGBvky4AH9xeUaBoa6zHXVnC2Ih85G3pLrbFmo+n&#13;&#10;zs39e3e5s3EDkymToiIj7roSXViJpcfuMOP2VHFj/apO+/b6XLS1h3j+9B7NDV61udRWleKqKMWc&#13;&#10;a+Dpg7s8vLtOWnIMNlsudnseVlsuvoCLrZ3HXFw6j81agNNhZ2JkWBczQwODJCbEMTggH8uvuLo0&#13;&#10;TmN1AaGyDLqqM2l1JuKXVLriFKxpZ7R3xWE34ZZhb7Uudl484/q1K8QnnKWswqYLktsba7qLXOqw&#13;&#10;6iLv1avHtLX5MGYlsjg3ytNHd6h1V5KRlYqn3sXTp5u8efGAKkc2oWoLdYWiIqXizE1i8+o8vHmm&#13;&#10;ylyxpIiZU2hxWxhtq6E7WEa5JZW+Fh/wmsG+TrIyU0lOimVhcUpBtrnFj8dTi6vWTZHTgbnETnRa&#13;&#10;Eg9fveDe8x1Kqt3YipzIv5Xly8TFnsXlcvLm3TPmFiYoqy6lqb2BukANM4tjPNy6w+j0IA1tfkam&#13;&#10;Bni8fYeNe1fo6ffjKDVw8dIY8Iz8nCQtqymLczGniEuOJTsnQ8FF+lmS485SXmzl+dO7CmKZWTHE&#13;&#10;xxyit60WttfpqDFhPreH0jhJj/oKx9nfUhrzmfYySYKXX6xSKefg6SY8f0TMiYNkp0aTEHMMU146&#13;&#10;b95sKfiUlpVw685dGlvbiE1MIt9iVTjs6OmlwGxi5eqyVkWVk8TkOMYmhnn77iXZ2VlYzAWkpqaS&#13;&#10;kpZKbFKcHod3Nq9x+sx+ujq8bD+7gddTSFbmGVKSTuCtc7C9tUFrcx2x0UdITTzNhYURbty8QGFR&#13;&#10;FglxR7h1Y4FX25sUGJM4fXKfKnNyzJw6e4SFS+fZfHKXUncZZbVVNLa38uj5EwJNfn0fvHv7gsGB&#13;&#10;bgryc2htaWBz8w7NLSGiY88yOTXCq53H1Nc4cBhiwql1YrGL2699Orx5pEpuUvQx4uPPUFrm4Pmr&#13;&#10;bUYmxrGXFHJnc52FuUnys1IoNeVQYcmm2JhKbqpA0iiv5Ut8c13npNx/sU2Z30uxx01FvZen714x&#13;&#10;PDdFW38Xjd3NPNh6wL2n90jOSGLz0V2ebj2it7+HEmcxWdmZenrr9hqj40Nk5aSRnZvB0sXz3Lx1&#13;&#10;lRpXOalpCXoM315f4/6ddRJjzvH4nvThPcWUnUKBIVFtgpaCTNragswvznL52ipbr17QNTxAujGd&#13;&#10;gdE+Fi9OKSQVyhysvs73lkG5vPnoDmPTo6QYUrh5f4PLt65yOjGWh6+k2fwlV+/e5ML1K6zfW+Pd&#13;&#10;izs01tqwpp3Gnn4Gs8xcK8/n9dM1pkdbsVnSyMiIIS0thqHhXra2n2EtLmL51k0dvnnt7h2Wb99g&#13;&#10;/eE93gFGUw6V7nJ9z1bWOEjLjCPfZmD7zWMuri5QYMlmZHyAq9cuYy80kZoeQ62njEdPbtPY5KO4&#13;&#10;xML67as8337M5ZULNDTWk2PMwJCdxqvXz1m5don4pGiMeQZ6+jt4/WaLkhIL5px0LDlZtAX98GpH&#13;&#10;YVEsk/fuXaOjoYbirJhwgENenPZ6egsksCKRlsJ42h3xtBbG4M85pnHlGuMtgLQLSQ2WaNqKUmlx&#13;&#10;pNImClJFDq3F6fjyxZomvUIHNNlP1KT6rH27oCTnD3wASZJYd1J7k8R+J3AkMeByfxGbXzjcIRz9&#13;&#10;HSmxv0kMuYxckFRQvylOH8NAnVWTQ2UwdHt5jiaNNlikb+qIzmfyZe7Hb/gGksLhDXL6mSbeCSTJ&#13;&#10;44soSc3maIUkCXCQ0IgIJLmSvgxHiO8OC5d5VTqjqtBIyGTU0AZffg5+Ux4hq0mBSSApYLURshcS&#13;&#10;sBThNdnwFNj1VCDJX+jAZyukzmqn1lxIVa4VV56dhuIqmp0u6m0l1BYUUZVjodpoVctcpcFOdW4x&#13;&#10;NXkl1Fmq8BfV4rPXEij0UG+r1Qo55LwLV14Z7vxy6szl+G1VdJTX0VFWjTvbgPXcCfJOfEnBid9h&#13;&#10;PvcVxuhDxBzfz+BQj74/nuxCkihJYruL1IYOi93gLlNsbHfSMZSHrymN5ZtdrN+fYOZSM8MLDbSO&#13;&#10;1rP0YBVHc5DT9iJCKzdYBIWkkqWL/Dwvj7yJGb3c8vgNce2DuDce0/EKQs/B+xxqt8G9a8Vr2HlH&#13;&#10;96tnjL69yeS7VYbfrNDz8ibNO9sEXobBR25fv/WCrtePmeAWU++WmXx7heE367S9fI5/6x2hV2Hr&#13;&#10;Xd3Dd9Q9fEvtY2gFGl/BseYOcs9fpgvoA/rfwOAOWPomiSnz0r16n8m70HT+GcllkySXzJLlXCC5&#13;&#10;sJ+UUj/tC3MsP73KtRfLXH62xF2eqDVR7HYfQtK1N6+4cOcGwc566tz5+GvSaXYn0+aKp9ubQrs7&#13;&#10;gS5PskLSlXEnc70WBaTRFkmtC0d69zeEQakvZNASuFI4as1lpDX/fY21mHT+0VibJdx3tBvQMCGQ&#13;&#10;tAtGCkUf2Ou0PlCR/v+BpMWxchbHnJwfcnBpskLVJQWlkUpVky76srgeyKAn+zOedBpZqTzBgvVL&#13;&#10;lvI/5Ur+59wtO8JG+SHWyw4xbfgFDUe/j+OX/zv2n/9bZjP3c90WRcUv/k9MP/kD6j799yxk/Yrb&#13;&#10;jr2s2T6lN+pHVO39I0ZMhzHv/Ut+8i//L3z0h/+KL//qu3z98x9x8KMf6yDZ/T//Htln9jDcVKkz&#13;&#10;kCKWuLm+EP2BKoJOEy5bhrZECCTNDjQoJN27NsvSRBeTvSFuXZrgwdp5teBdnGhnYSikCtJcb71C&#13;&#10;ksxO+m9B0nSXh4FAuUJPb12xjsFpqbJqS4f0JIVjwM0KRwJJoiR1ytgdif/2lzPRXE1DeQ4Zpz/X&#13;&#10;NoDx1goFJKmV8TatiOVO4Gh2V1GSOt/h4Tt1sX+ukKRDZKP+TJWkYNwPaUr8sfYhtaX+RK127ek/&#13;&#10;+q8g6cMeIrksICM/i1jrIrAUsdjJZYkWj/QoRa7/9m3CqXYCR2Eo+jDxLtyjFE696zH+nM6cX9GQ&#13;&#10;/mu6LMfoLYmnrzyb4RobPTI/pdLCkLtIB62uDjap5e5KT1DT7UZcdvrKcuguSqHLHstgSQxDpWcY&#13;&#10;KD7GSPlxhsqP0F30Fc0FnzBQeoDxqhNM1Jxj3BXPRF0mLcWJulgVeODtU+5vLvPyxW14d48b16bo&#13;&#10;aKomUFes/v/Xz+8y2NtIa6ObrjYf83ODwDbdbQ30dbfR29tKWZlVd0BlB7XAlEN1Tbnu4t+6tYLB&#13;&#10;EE9hYQ7tnX6urC5SYMvjTMxprGIZmRrj+ast/I31tHe2sL3zlMmpUcymXHKNWZQU2/X08SPZ14K2&#13;&#10;1kaiok9jyE7HajfR0tnMvcebeHxuCh12cnIM+HweNjc3WVxcJCsrg9GRft69ekRPs0yCNoT7Y8oS&#13;&#10;aSiKxmc5h6sgVpvcxVZTU1NFS0cngcYmHjx9yOr1yySnxVJabmXn1SPGJwbIMiSTnZlCe3uIFy+f&#13;&#10;0N4ZpLi4gLW1i8zOjlLksCgkxSacY+3GFbWHCSTVlYST7Nz2DGxZUdy7tqB2soC7hBJzqkJRc61d&#13;&#10;k+4GGiopyomlp8HF22ebNHhriD17kuPHDjI5NaRzLdq7mqmudVPj9TJ3+RKb21tcf/hQY1zvPHtJ&#13;&#10;YUUtFnsJb9/BhQsLJMRH6W779sunDIz2U1btVH90RW05F1bnefBsg/HZYbp6W7QePVvn8uoU5xf7&#13;&#10;8YfKmZ7t19c3PT2WjIw46rzlXLt9jccvt3j24ilv3r1k/dZ1vZ+yEivbzzaZmxkgKeGEQlJTfSm8&#13;&#10;2KDDbSM/ah/2WAk2+ILC6M/CgQ/x+ylPO4HfkkFhUpQC0uv7G6RFnyI55jipyWfIz0/n2fNNpufG&#13;&#10;cftcvOKdLqAfbj3l7qNHvHjzlpGJSYrLnFy9sUZrZwe55jzikuNpaA3x4u1L0gzpmGxWzl+8wMbj&#13;&#10;BzzYlqUBumiOSzhBf2+QB5vLZKadIicrmqT4owS8ZbzYuqPvgTOn9pGWcpaLF8aYOz+IyZxCTNTX&#13;&#10;rFweY+vhdXKzYzlzYq8Covzbd2Qv97fFrQ73Xz7lybsdHr3a0vttaA1SVe3k0cO79Pa0KySFgj49&#13;&#10;3hsbQ0THnFFIevPyKaE6J/aMczizzmiAiensF9SYknRZ4ym36HN04uh+cvOyePXqBUuXLmCxmLiz&#13;&#10;cVPDB4ypcTgLsijNS6fYkEhWwmlGhvu4dXcde2kRNX4v97efMzg7TVFNDd7WZgWozedPuP3kHvef&#13;&#10;P9bXevnWNbILjFTWVnP9xjXevHvN/Yf3CIT81LiruXp9lcHhPjINaeSbc1i+epHLVxbJL8gmITGa&#13;&#10;qOhTrK5c4vGje+RkZnDv9k3ePn+Kw5xNflYS5rxU1teX2XnxlCsrF7m4eplHL54zMjuF0WJk6vwE&#13;&#10;K1cXqKwuUgW8rTPI0+ebeP01xCWeZWFploeP71Hf4FdVtcRdRVpeLjvyf9l+SutQN32Tw0wtjtPd&#13;&#10;4aUwJ5bS/EQKM6OwpJ6iocbCoztLTI23kJp2EkNOPHkFqSxdnuPmnRvkWQtYWb+hgNTc002wvYXe&#13;&#10;4UH6RwdJz0zBF6jl1etnurGSYUigqKSAF68fs3ZrmfyCLH09ZfNF1KD0tER8Xhebd2/R2dFMako8&#13;&#10;JrOR9o4mNu7c4PWbbcorisgxprH98jHXb66QnJFIQmocvQOdvHrzhLISs9oCzZmpai9ev77C8soS&#13;&#10;M+fHWF6exVVuUvVa0jSb7Bk0WFMIFSbTWJyiACQzggRkRIWR+G7pJwpD0mGdAdZojaPRnqR9m5LM&#13;&#10;KUAidrtGe0JYSTIewZO1X0vAJAxKciqQdIwGgSRRq3KP70LSQS2dlbRbolwJJInVLTxEVubPhXui&#13;&#10;6o2nNNlO4t0lebSpOE1tdsP+EgUl6UkSC548Tv37mQf0vuWxiN0uoiRFIEmsdpJ+58+SqPKjCklN&#13;&#10;pig6ChM0wEGH6O5CktjtdA5Z7Mc6p0si3etzo2i0GvAYM6jJSsNlSNfy5mVrKENtXjae/ALq8s24&#13;&#10;c01UG81a7nwbHnMRbrOV6nwT5cY8KnItVBhteG1ldLoCdLn9BIsrqbMUU51XSK25BI/Vic9Widda&#13;&#10;Sa2pDLepAo+1moDDS6jQS8BWR721Bp+1htqCCqrznKomhUq8+AtraCp101JcSW22kaLYM5hOHcB0&#13;&#10;/DMKTn2B4cxBYo8f1O+SBy+l2yisIgkYCSjJt64oSRLp8ITrPGacCzdrcAVjcQfSuXSzn+XNaa7c&#13;&#10;n5esO5om+yntbOeoqZCmldsUTy2Q2NzJEjAB1K2s8pXNgXNigdnX6Nyi4y4Pfa/e0br9Fv/WG7Xe&#13;&#10;ucWG91JUJFGI7jP0cpmxV4uMvFqk99VVWnYe4Xv+Wm15cvuGF9v0vHvIBGtMvFli/OUCI6+vMcgO&#13;&#10;LWKvewYtL6HzFdiWbpAzeQUxsHruPuRYoIn82SW6XoP4KZxXblFxZY2h7bfkd41y3O4jq/48iZXz&#13;&#10;pFZfI9G5QqxljqyyGeyBcUzeIHW9Day9XGPq9jg3uM093r4PbhBQEmBae/eGpc01Ah11uKqz8ZYn&#13;&#10;4ndGEyo7S1NlNI0VUQpM/YEMZnvMmkg32JDOQChNrXZqtwuJ6iTKkXG3shluMaqdLlJi2Xs/IPbb&#13;&#10;6XUfAJL0G7232UUsdx/Y7D4EpX8KkrQ3aczJhfEyLoyFr7swVcXFyRpWJlysjVaz2mnj8Ug593os&#13;&#10;LFSd5lpdNLOmPcxnf8LlvM+4lP0JFzJ/Q8+pH9F75i+ZTP0NY4m/wfvF94n/j/8dMf/m/07dx39K&#13;&#10;26GfsJj1KUs5nzCV9jN6z/2Q0NHv4jr8fZrTPqfo2Ef88A++w9/9+3/JZz/6I774qz/ls5/8CQc/&#13;&#10;+iFf/+MPST/5Bd0+h8Z7X5nuCkPSYAPd9U4aK6zUFRm0H1XsdgJJy7O9CkmLYx2aynxjaYyHNxbZ&#13;&#10;uDLBymwPy5OdqkoJIM31hyHp7pVRhSSx28l5sdvN9wdUbRprqFZAkj6jjmqb9tELKEkqb3igrOU9&#13;&#10;JH2jJJWq3U7GvDRX5WE49yXWlMOqJEk/0upkq9rtpGSsiUDSUn/wvZokNdtWy3cEjiKAFIGkULwE&#13;&#10;NfyFBjVEIOl9f5D2DYktLjLgNWyT+29B0ocgJNeLkiQ/+7YF79tKUkQ9+nZFQhva5b6z/o6OnF9R&#13;&#10;n/yPDJdFM+XJZcJrZzpYzkR9GcO1DobriplrcrEy0KiQJNa7ucYqRmosqiK1mWJoyTtBa87XOhep&#13;&#10;LW8PHQV7aMn9hOb8j/Fn/SMtub+l2fgxPYUH6XOcpLskBp8kF5Vk6ALr9fMN1q6Msnqxl6kRH4G6&#13;&#10;POqqjNpIvLw0yKPNi/R2uGlpLKe8NIcb18/z9vUjGho8BPx1eLw1lFVYuHHrIm/fPqOgQHbqc9VD&#13;&#10;f+/uCrFxhykwJTM2IXs1r3j8/BFPdp7xije6CJN/geaQLmZnF+d4+foF29tbbGysY7WaMZsLqK2t&#13;&#10;5dWbl7zjLU+ePdbd65TMVNbvbXD/6UPMRVZyTQXkmwqorK5ifeM2UzOTZGalanP6mxf36WmuJlhh&#13;&#10;oN4RS6gwCk/BCSoNR3SasaREPbx3m2c7L1h/8Jird+7yErh07SKphkSFpHdsMz07RKYhAaMhhaYm&#13;&#10;HzsvHusOsOwGP3h0i6HhbjKzUzHkhVWWq1eXeP7kNrVl+bh3AUnirEU1ktAK3j5joCOAxRCvoQxt&#13;&#10;EvnY4aHV46A4N56+BjdvH90mUFNCSvRJok4fYn52jM17N/WLzRcM8GRnh81nTxmcnqHK36CQtLb5&#13;&#10;hPLqemz2krCSdOmiWpv8Xhfbzx/T3d2Jx1dHqCWIr9HL4pU5btxZYWi0h57eVianB3i+s8nKtRmm&#13;&#10;pjup9ztZuiiL/m0KzJnk5qex8+oJV26vkJSbRkZ+NpPzk6oiyELY6bSpRWx2so+slLPEnzlAR6gS&#13;&#10;nq/T5S2mIP4otqRjOA0nKM04qrOb7ElfU5V1TmfVmGJOwvZjHt1YIfbkIbXbxSccpz5QyZOtu3T2&#13;&#10;tSsk3X92n+bOVorKinH5PLh8PkoqK7E4HFy9dYOWrg4K7GYS05PxNfjZer1FXGocUxfm2Hh6n7wS&#13;&#10;K6kFBi5cu8itzeskJp9mZKiZuzcvYDHGYc9PJDPpOK2hKrYf3yDkLVXgM2bFcWFhiKlpUX/iiT77&#13;&#10;JTdXJni0sUhO2kmiT+5h+eIk8I7DJw5ybfMGq5s3STNlk1NkIr/YiqHAQHpWMnWeSp5vPWKov4sC&#13;&#10;o4GmYD2P7m3S1dlOXOw5ZmfGtS+p2pGvkFSaeVrTHW1x+3BknAGeaHhC8rkjpCec1d6c7WcP6eps&#13;&#10;UWX06b11LkwNY8mQmUipOLISKDUmkhV3nNnJAR4+uqu2P1HULiyHgcRZ66bM42Kbt1TX15JtyaOt&#13;&#10;t43mrmaKyouwlljJzMvEkJOBq7aKjbu3GR4doqjIzo0b1xka7iMtPUntdqIkPXiwrrNBBAKMORk8&#13;&#10;uH9HQSk5Po7tp494tHmbnMwEtbZZzRm8fPmI+qCbs7GnKa4s5vajTVp7Wsk15zAxPcSVlVmqqm1Y&#13;&#10;bem0tLrVCun3lZGUcJKOjiBPHt9jZfUSj548xFFeQoYxm4c7WzzceUqyMY1saw45pnRKbJkUiIpk&#13;&#10;iMKecVaryW3j1bPr9HbVkZJ8DEN2DM0ttdoLNXd+nMS0eBaXF7l++wbmQgvZ+TnkFeRiKzSTk52u&#13;&#10;ai3vnlNRZtb/S3GRkRcv7nP9+pIqodJfKH1cokanp8TjcVWx8+wxzSG/br4U5GapYl7htPL00W3t&#13;&#10;6SwoyODNm6faA5WSHocxP4POriZV7yuK87AbkinMSqU0L4ep4V5VsO/cu8HUVB+F+Wk6OyxoyaSt&#13;&#10;MFuHdocKU2lwSB/PWfw5x/FlHaYu/Wu8mYeoTZMYbZkhdEQBRRQasdrJAOp6c6xGpjcXpRCyxhEs&#13;&#10;OIU/7xi+bIGdMBi9ByTj4V1IOk5QLGwyB0kGysrcJIkFN8jw2b36ewI2MptIUvJEnZLYb4EkGc0g&#13;&#10;oCTJdpKqKel6zSXpjPlLmW6pZqi+mO7qfAW3JpukzR3Tv+U3fE0g+4Am3EkvkgyFDdvtwiqSQFJ9&#13;&#10;psSUH9XghojdTqx90j8lkCTPiSTgCSjJ/CsZ8Ct9WxJg0WjPxidW0Jw0rZqcDOrypc/VqJAkYQx+&#13;&#10;ayF1Zht1liJ8dieBkkqCpVXUO5zUWotwme3UmAqpzLPiNhXR6KyhpaKWgKOCepsTj7mYQGE5XTUB&#13;&#10;ul1BmpwehSVRk6QChbUEC2s1BtxnqabOVElVbimV+U48hbX4SzyqOnks5fhMxVQbjDjiojCf/pr8&#13;&#10;o78j5+gnZJ/eT/ypgzQ0Bdh8GVaSBIw+VJKe8o6nbPKAeS6su6lvi6VrsIgb96aoay+jYbSJpqke&#13;&#10;KrtbsLa2c9TqxNo/Q/9TkG+MM4EWDlRUMvRim4uAraubdIncvnKN4Tv3SazzYhkaYxRUUfJL0ILY&#13;&#10;456/punVK9pePaTn1RoDr5cZfLPMwNs1ul5v0irfvS+e0/r6FZ3vduh794gxNhh7d5WRl1cYenWD&#13;&#10;7pdP6Hr5hqatt/S8ga7n70jvHiC9rR/pMq28cJmvy6ooXbysEDcMfOIow76wyMCbd0y9g9TQCPG1&#13;&#10;cxy2jnG6aIGjeRNE28aIt/dhrOml0N9OadDD0r1LnN+c5trbNW7wWHu5xDAemZl08+0rlu/foLGr&#13;&#10;jtrqLDzlcfjLztFQdpaQ8wyN5edod8Vr9dRLD1IafYEUrZ5guASSRE0aaMx5X8MteYy2mlUxkvpQ&#13;&#10;PVIwUjiS5DqBIQGjYmb7S96HMUh09/saLGJuyKFg9Ps9SWXMj5RrD9I3FYajpfEytdwtSk/SrIfF&#13;&#10;KTdXz/tZHq9hfbKWjeFyrrbncbPNyFz5CabNXzGS/I8MRv2U0XN/w2Tsz5hP+zXXTPt5WBXL4+pU&#13;&#10;rlvPcSHzCNcKorlpPsdSxn4WMj/nTtkprhXtZyj572k6+xNK9n+PmYpE6lK/5s/++Xf423//v/LF&#13;&#10;X32PI7/4Kfv+7gd89bffY9/PfkDi4d/R6pao8maWJtu5utCrAQ1dvlIaKyToKkchqaO+RIMaBJLu&#13;&#10;X59TSBIl6friiKbr3ro0xup8eBbSpckO5gcaON8fUgueBDusLfZrHLioSBIXvjDQwEx3vUKSAFKX&#13;&#10;q0hVIhk1IWNwREWSuG+ZmSSBDXXWHB3l0lxpUZCSPqbBYBltLhM50Xs1MGqsJQxJWrtK0qXBBgWk&#13;&#10;C30yWNbP5YEGLvWHWOyuD0OS2Ox8MeESu50oSY0JP6Ip8Ye0pvyFQpIEKUh/UETJ+acgKXIaCXGI&#13;&#10;WOXkfOTnAkfy+x+qRhG1KPK3IqpRREGSHiSx2EUgSWPBDX9HS8bf0ZL9K+pTf8W838BCUyFzoVLO&#13;&#10;N7tZbPEyFazWuiBR2YMtYUjq8esw2cHKPLoL02jNO0OL8Sgt2Qc0+rs9dw+txk9ozPolLbm/wZ/+&#13;&#10;DzTl/IqmnF/TX3yIkYqz9DljdEaQzxYPbze5fXWcqqJ4elus9Dab6GjIJegxEKwzsrE2yuPNOfo6&#13;&#10;ymlrKCRQV8C92/Pw9iHeulLc7jLtt3CWFXDn7mXdcyrIS8ZmSmdna11VqcT4A2SmH2dktFlBqthp&#13;&#10;JacgG1tJIYGmIHV+D1W11diK7ZgsBWrZGRkb5fXrl1y+fJH8/FwtsUnlm/J48Ogh2y92KKsu5/LV&#13;&#10;K9p/UVJRSmmlk9z8PF3877zcZmpmXO09I4MdvNm+Q7PHRl1RIgGHfNmfwGc6rgMvy7PP6LBReIvJ&#13;&#10;VkSOrZCELAN3tx6zcGWe7II0qtxFbL+4R39/M7m5yWo3awrV6mJEmskrKwu5Lf7/hTFMliwMxnSy&#13;&#10;c1K5f/c6j+6u4qkw4SnNodqarFWen6jpdAKSTzauanCDLSeRRknM6/Ay0uEjWGXWBJaXd65qaEVG&#13;&#10;9HFiTxxgaXZUG7ilaV127bdevMRaXEyevYjT8Sk82n7H3fvPsVhKKHGUwdu3LC/OEH/6iCZiSX9W&#13;&#10;Y8CnvTFNLSHqg3UsXZ5h8/4aU1MD9PQ0sXB+mLevH3Lr5izn5zrx1xdxbVXsY1tkpkfj8zh1WkZd&#13;&#10;yMXphDOk5aRyff2q2qqSkqKoLLXDy0ecH+8hI+442QnHGWmvg6112mqLyDx3UIFRok8lFtmcdEBj&#13;&#10;uMUSJENh884dg50nrF+aw5gaQ0rCSYpLcrizucLjp+tYbNkKFw+fbBJs9pOcmqDQbCzIx2y3YXMU&#13;&#10;sXztKldvXsPqsJGQnqDAe/veLeJTYnny4jFDM8OcS40mNT+dRzv3uX5riaizXzM53Mz9m/OY0s9Q&#13;&#10;W5yN05RMf3ONWrAmB0KUF2Vgz4/XQIqF813kZp0m8dwebl0e5MHaJCX50SSf/pIbl8fg7RNOnfqa&#13;&#10;sckBXvKCtt5WzIUFVNdV0tbZQG5uKgFflfbTtTcF1TLVHgqwuX6DjuYG4qPPMj89qorjRE8D7bWF&#13;&#10;2BIPaky5zHXKjd0PT2/Am/sMtHjoCLp4uB62wkrzvqvUxvN7N7gw1kuhIUHnHkn8u0SEp5/Zp+EE&#13;&#10;EvbQUO/GYEhWe9eLV8/p7u0g35rH/SebamdtaQ/S2hHi8soC8xemMNuMen54pE9taJt315maHKWi&#13;&#10;vISV5Ys8frSpcOeuLmV4oJPXLx5xZ31Fw0ckQEL6+XzuKrLTU9i6f1eT49ITTlOQnYAlP5XXL+/z&#13;&#10;6NFNhka72JBZRdv3FeCNeakMDLSw/ewWd29foKO5gqFuDzuPVjTMJT3uiIat3Lshn0VvWFtZIicr&#13;&#10;lUK7mc6uFt0wuH33KvMXJrh+9Tx3rs1QZUmiNCea4syzWJKOESrP5cWDZXYer7JxYzbciyf76Ksz&#13;&#10;VJQWkJx4iq6uoKo4z56J8n6Je3fWeL3zkLzMeFX8ePeEquJczNnxVDqM8OYhyxdGKciK13EIktrI&#13;&#10;zmNmhvs0CObp3Vs01bsZ7Gpi+9E6T+5c4+nmNXj1QGPY0+KO8WpLllpbvNy5h99fSWd7Pby8j7/S&#13;&#10;QmFGAuV5mRQZ0qivlI2Rlzx+fJvWxlpsOck6NylgzlBIai8y6IgDUWQELMTWJqAUsdi5UveHISn7&#13;&#10;BNXpR3AZTuzOV4rRYbStpem0Fqdp7LYM5Y4oSWK3E0CKlIJKzhEFJbHdBfOO0VBwgoaCY/izD6ot&#13;&#10;Tga/RtLwRFGKxIWLoqS9QUYBlpPUZh6n1nBCwyOkJ2m6sZKFLg9joTJ6agp0ZpP8XwSsajN273sX&#13;&#10;kjTyO/UL7UeKqEhSknAXSbdrMcfRWZisCXfvIUnDGw5QlfiFDgsui/+EkoTP8eSeo10sMsUWmopM&#13;&#10;+K25eApy8JiNeEy51FvNdFRWMuQP0ucN0lbjpbGsloaKOpqrfYQq6/AUV+K2leCyllKVb6MsxxRW&#13;&#10;lXLMlBkKqMo148qz4rOW0lZRR1uFl2BROLWu3GCjJN1MucGuM5LqCipUQaoxV1BpKqPCXI67qFar&#13;&#10;LK8EZ07Y0leZlUNxQgzWs4cwndhD/snPMZ49QMLpg3jra7n/5rWqSJGo7wggPVH72BL3347SN5NP&#13;&#10;heckaxuDDE62UFBpItmeS3BilPblVaIqvER72uh6AgPSd7QdVpBiQo2cqqykf32dlZc72L0+csvL&#13;&#10;Gb96jbLOLtJqPfgur2CZXqTx2RsCz9+qRS746iVNb7dpffeY9jeb9LzZYODtBkPvbjP07g79b+7Q&#13;&#10;9/YevW8f0vXqAb1v7jPEPQbe3Kbv1T3632zj3dggY3CI/hev6X30hBSfn9K+EcbvP6W4f4ikOi/N&#13;&#10;a7e4JMrS9RscdtfiuyN/H8bfwdgLSAqc52T5BIWDj2lZhpn7MHELVp9Bff8U1tpqfL0+Lj9e5PLW&#13;&#10;BRa3VtiQPtPdvi6NBH+9w+qjm7T1+/C6c/BWxNNQHq1wFCg5pacd7gRaq2NVUer1pygs9fqT6Q6E&#13;&#10;q0eCG0KZ9DdkawkkDTXnMtJiUjj6tr3uGwXpG0j6BpTCyXURQJoblF6kMCR9W02KANLiWKXWhfEq&#13;&#10;rUsTVVwcr2Rpoporcz7mp2qZm3Kzshhgda6e61N1PLvcBOs9bM3W0Jz5O3qzPmEw5Ze0H/sRvSd+&#13;&#10;wkLqb7nrOM61/APcK43iTX0u69ZYzid9zULKITq+/hlDp3/BeNyvdYaSRIL3p3yE9/RfYP/6B8T9&#13;&#10;4g/59Lv/kj/7n/6v/O1/+N/4+Id/xOF//Gv2/PWfvYek+IMf01ZbyOJoCxcm2ri22KdDYnsD5TrC&#13;&#10;RiBJ7HbtvmLGu7wKSQ9vzHNxspvp/sb3kCSK0sqcWOp6uTDWymxvgJkeP0vjkm43wY0LA++VJKkr&#13;&#10;4+1MdXoVksQ+J/HfAkXSj9Rabdu12hVoup3AkcdmxGvPpUlC1Krkdna16klrjHzXG2P2MdpcofOR&#13;&#10;pCTI6dpUJ8sjze9BSepiX1ABSU6/I7ORPLHfoz72+wpJkeCGhnix3P3w95QkTZx7r/wICH2TaBex&#13;&#10;332oIEWA50M73Yf2vAgMfQhKkfpQYZLrenJ+Fh4sqza7f6A752e0Zf2MxoxfUJ/+CSsddpa7q1jt&#13;&#10;87My0Mz1oXadjXSpu0Hjv9cnerk91cu1gSYWm6sYd5kZcGbSaY6mNfeYKkltOV/Rlb+HHsuXtOd9&#13;&#10;QlP2LwllfkSL8df02fcwXXOK6dpYhqviaLSdoqE4lv8vZ+8dGwd6ZXt6d98DFrvvjXeMN57nmbHh&#13;&#10;PGMb9sx4xjZsd+5GZ7UEdUtqBSjnLIE5FWMxFsFQrJxzROUcWMyZBKNIisq5lVuCWrHP4t4SZdnP&#13;&#10;2D9WwIcqBpHFYrHq+33n3HPw7Dwuz8dhlR9Hp78a/dF6hG1FcGhy4TEJcPNSBrevdCPho2jlYgRt&#13;&#10;9RjvtfHT6NhABGp5EyTtVQj7aFj5C1w8PYD6qoMQ1RzhPJzLZ7pRUbQRFSWbkYioedA9FLayGkNp&#13;&#10;Vd19aUQTQZ6joNMss0WPejpJrRDg1s1rfNqskHcgHguhtKSAT9aTiRjPHJGVKN0ZxzM8xuBwH8or&#13;&#10;S1l1mp4ZZ9teJOxDpaAAo4NJPLhxEmFLKxQ1B2BvOwZH04GsL164D8KDaziZDU++QkNzC5qlCiR7&#13;&#10;+3Hv2WMMjvXzbTWZpQwNvZkgmhvKUFeei2TYjq++vIKg14SmuhKcPDHMm6NYxM4WmGuXljgMgVLH&#13;&#10;fMZ2uFSNsCuEHNVMm9TW8uO4c36Bwxse3bqEgXQIw71R3L91FjcuzSJE6Ybdfty7MMMR580lR9BQ&#13;&#10;eBhnpgZx/dw8EkE3b0xJrRgaG4Vab8C5i/S0DJw9cwmSVinkLa3A4/uc3laeswupgIVj3in0wW7S&#13;&#10;wGHVwesy4/LFeVw4N4tM0oe+rhBvCPHsOi6fG8biXBI+hxg3Lk0BD6+gvaEUirZqVpXu3b+I2YUh&#13;&#10;TsOjk+5L5xdQV5EPo7yFQwwWh5JoKjkIUckBZDwa7nyK21WoOL4Hk90h4NElRG2tEFfs5xhrXV0B&#13;&#10;LC2VaCs6Bjy4BXxJED+BOzeX8OzpFd4YG7QtaKgu4PSukwujrF5eu3wGd+9cx9NnD5FMxnle6dSZ&#13;&#10;RTz7+iHbtu5+SS/9D+DzmXDkyA6MUH8VnuLxUzozvceD82dPjaCqaC9L8V+eG4eqIQ8OGQVtFMMp&#13;&#10;r8atU/Ry/wWuLXYjYm3B1aUeDHUaIW04grqizbgyl8CtxQyMzblcAHp1rovvL2HRAZTl7cW5k+P8&#13;&#10;PUk9xNO7OLMwCllbDQIuHW+KMxEvWmsqEHU58PTubaQCPtQJiuAyqvDgOpk3buPSdJq7nKiclkpq&#13;&#10;hcc+59uJ26eAJ5RHdQ+3L5zgCOiKnP1cCHvv/Dzm+2LQiQTQi8q4DFVZl8N9WfMDEVw5OYyExwCN&#13;&#10;pA6Slioe9qcQFrVcxKEkNy4vAk9p2/QAX946z2EiLY0CXL04z/N2D+5exvRID9vllOJGJEMuPP7y&#13;&#10;Czy8cxUhpwFVRUfRm/Th8d3LwJO7nPAXcZrRJixHY3kRbp1bwOxAGi01hZwGWF95BEGXAg/vnsPt&#13;&#10;G6cw0BfFidkBOKwyDnUwa0Q4f6IXt86NIenqQMjUhItTCXjVQihqj6Mhfw+mO324d24WZnE99wdR&#13;&#10;rDrBU9CuxtUzE7h+fpq/RqdHChUVy9Yf5/Q3ZcVBeKTVODeWxN3z47h5dpxPDcM2KdQtZVA1l0Ip&#13;&#10;KoKsqQBBpwxTgzFcWBjFZG8UMYeakx+pAPnseBJmcQVHmcvr87A0kkBPwID6wr3cszQcd+DUaCdC&#13;&#10;FiX3yo11hmFRiDi+nYqkabCYTinVjYUcMd9YtIsPV8gqMtkbhKqtBl6LFNN9IRjbKiCrKoCqtgzq&#13;&#10;+kqYOkQMyudPTnIyp7xBAEdbLbytNYiIaxGX1SEkr4WvQwCHKBf2hkMMJcYqssHt4xJcS+1BmOsP&#13;&#10;8cdtohyGJCrftTblwtVWBHdrARzNxxmSbHV7GZAovGEZkCjdjhapNQRKXCxbm1WW3PV7n3/OFoYW&#13;&#10;c8VWhiS2yT1PlnPUHuD+IlrLPUmmmoMMKDSTNOzVcNH6cECHtKkFfgml7BUxWFH4BClZf01Joksq&#13;&#10;mbWVb+V0O1KL2G4nykdUXMpdSVloPMDARuraC0gqXQ+lYCv8UgEGvHoMeK1IGTUIKDsYkEwtdbC0&#13;&#10;NnJXXbfbg6l0BuOJLmQ8EYSMbvh0Dl5OjRUmqQ6aVhmM7WqY2pUwtMqha5ZCXd8CZa2I1SVtfSsM&#13;&#10;TWK23pESRZe6BjFUwhYoqlq4C4lgSVUrhqZRBl27Gtp2LbQdOpgVNliUdujEOmjbVLBKVDC3tkFO&#13;&#10;ds5ju9BwcCMaDm9AQ+4OlBzbBY1RjVv4+oW9Lmu1e8ih1re4D2kcF+6GEOosR2aoHSfPduHG/UtY&#13;&#10;unoRulAYNXobCrU27JaY4bn6EGTIJ3M2zfiQOjPw5CkagkEUitvRvziH6dPzkGqkcIUDGF04gTqt&#13;&#10;GsbeHij6RxG7/RC+u0/gfQTYHj2B7ekzOJ4CzsePEfjqPhKPbqD36TkMPTuB/ifj6H08hczT84h8&#13;&#10;dQ2BB7cRfvwQ0SdfIfb0IWKPHsJy8TzyvQ6MPHmI2OlFtLmc6JpeRGbiBKqkSlgzGZx68hX6v7iM&#13;&#10;2oAHuTYzkvfugSZw6eiU/ACJW8BOmR+KofNojo0gMncWJ+48QPfiWTQbLNB5bZCaxfB0WTB7cxRd&#13;&#10;ZzK4zHl3zxg6L1La3dMHOHvnEuJdHtjNjbBrSuFR5TMceRQ5CGoLETWWImYu4dkkSrLj4liCJVc5&#13;&#10;r5Sb5pJquGyWVlegAd3BRvSEmtBHVjuy3EVbMBBr5fmj5UUpdn8tqGG5/2g008HrZSVp2WbH9rrn&#13;&#10;cDTdp+c1O2DE3KAJs/0GLI3ZMTdoxsyQGTMTTkyNWTExbMSZWS+WRiy4MunATKQV3dpC7u70lKxG&#13;&#10;d+V6dBZ8jJ68j3CiZgMWajdhtmoDgtv+iPr/+BYMK/4NnftXYaxwK2K73kfhD/83NPzhW+grXoU5&#13;&#10;8W5016xDtPJzVK/7NV79+2/gX//7N/DHf/rvePcX38Onv/8VNr75W2x7+3fY9cEfsfOjP6Bg+0qE&#13;&#10;TW0MSaQk0XM/gQ31InmodkZWy7Oo9DxPBbJLE53ZmaSRJAbSHiyMd/NrBs0mnaYI8alOnk0iSBqK&#13;&#10;2Ri4aF6J+pUWRxP4gtLwTg5zD+hQ1IoBnwE9Lg1b6AiUli+p29EtF8HBKpKQAckmaeTO0aC+nROR&#13;&#10;0y4V4pYOrhYhNYmUpNODEZwZir6ApKX+0AtQYjUp4cJY2IrxiC0LSZb83zIgUfy3Pfd3DEk0k0R2&#13;&#10;O1KSgoJX/rReBC4QzLz3Z7NJy0EML6tLZK+jj//JLpdVkej9yzD0snL0MmC9/LVIQWJQqvuQVaRo&#13;&#10;zXsMSYHaNXBWb8RSXIaFlB7nKVK4N4zT3REsZbKgdKYnypB0YTCBk2kvJn0a9Bua0aWoRqekBFHR&#13;&#10;YSRFB5Bq2YMu8S4MqvehR7YT4cY1iDR9hkDdSvQpd2DanosRSy7iMir224awOg/AIi7OUjLOYcTN&#13;&#10;R2GXbIRbtRMOxR6Wd+9fiePiCTvcqiOwSffDrcmDvv0wHlyjDd8t4N454DGJyhfw4IsRNFVsR4dw&#13;&#10;LzTNR4G7U7g8H0Rd0RqIyjfCqinDg5skuNNT8JcMFGS/owQwt0PPJ8w08EwRyA/ufAE8vgeXWcsb&#13;&#10;elJc8PUDBgr6P+P9PWioqYBeI8WNa+T8pX9k3vuaYWekvxtGrQTytlpM9MXw8IsF7jEyNx2Duy0H&#13;&#10;npaDcNRlezyoeyNulXOKHP2jAewvv3qAJ88eYnZ2mOOEPU4V8OgqF65qOmrQUVeEvpgDT29fQMih&#13;&#10;QWPlcYRdanx1m+ayKCPoGYPJV1+cxhdL4/DpWnnTZBVX8hwJlc065Q1Q1lfg1Fg/8IjuC5pauY/r&#13;&#10;l04gETRC1SLgQcP7F6bhktejLnc3WoqP4PzkIG6cmkNfPAiTVomZafpdZP+dP3sB16/dwvmls1C3&#13;&#10;i2HsaAMe3EB/2Izagp1IuuS4e3EGHoOELXwRtwVhjwmXzkzj1IlBpKN2DHT5cOnsKJ48OIPrl4ax&#13;&#10;OB2Gy1yHM7MJ3Lk0iSbBIS7AtMhruOvl0tkR9KYcfJtPjGZQW3iIuwcW+6PcMt1evJcBKGnpwIm+&#13;&#10;EPStFQxJMwMxhiSLpAyi4p3QN+RCXXkcrrZqGOpLcWG8B1dODPET1lifHxZNHYTUUVR+GJKaArSU&#13;&#10;5aC2+DB3b3VFPegMe6Bob+LHhVLWjssXlpBJBuB16pCOu6GS1KDg6GYISw8gZ89aOLRN8No6UF95&#13;&#10;GEZZFRSifFQe3QhN3XFYWgrQnLeJ48plgp2Ql++CrHI37OI8yKt2oSF/HQzNR6AXHUR93qdoo01U&#13;&#10;9Q5ISjYhrqOy4GNQlu+GvvYod0dJKw5BeHwbw2J7+THeTLdV50DZXM6PJ6O0gQMVqPPJ0C5CS3kp&#13;&#10;2qrL0FpRhNbKfGibKzh9rb1kJ1QVe7hIVl22A9LyPWgs3IryQ2tRl78dpQc2QHB4C1oER/j7yKrz&#13;&#10;smWvVcegrs2BpaUI5uZCGJtyoW04Bpe0gv3O1OGVcMoQomj9jipYFPXcNRS2yeBQN0JSl4/GsoOo&#13;&#10;KdqDJgqOaCxEa3UO2mryOblR2lDGCY0KUQVbV0m1ooLTloo8yBtKOa2wMmc3mkoOQ1JdxDNR+pZa&#13;&#10;2CXN3GdGLwpJuxK6FgGM4nLI6nLRULoPjeWHICzah7Jj2/j7UqcVJdE1Fe1i5VFevgeSUuqL2pkt&#13;&#10;7S3fC1PdcajKD0JWspftm9rafJhEAoQ0LTC1ChgOqQ+Lfn517QHohfuhq9rP4QAUda0q2QNF2X6o&#13;&#10;hUf5/rK1lUBVc4R/l+rqA1BWH4Cq9gAk1fu4mJY6ttoE+7nw1tiUz58nLd3NvxsqG5ZX7udSWeoO&#13;&#10;U1Qf5roBSflBtJXs5TQ9ekw0lx7k4AgqiW4t24cOKh8WHoah/ijExVvRXrSFv15byW4O6yDgVdQW&#13;&#10;8s8jrTgCVXUe5JVUlluMsEmB+1dOYzgV5Puf+thsTRXwtFQzJIXEQnjbKuBoLn4OQEdgqD0AbdUu&#13;&#10;TryzNh3lwlldzQFoavbzbbCIcmFtzoOztZDVJFKRaJ6JrHGOhv1styNliAIbSKVhQKrZmYUk4V7u&#13;&#10;TCIQIoWH3k+ARLDCkET2t8odvChI4WVIojJZWqQmUYgE/X4IiAZdcszErBgLGznljmLJgx0lrAIt&#13;&#10;K0nuul0c+U2QRCrSMiTR97ZXZIHOUb0X7rpD8IlyEKH0PiqUbT72ApKMgu3QFm+EpmQ9FMXrIC74&#13;&#10;nO+HXqcWQ34n0hYdPHIxdA010DbWwNjSCKdciqTNgYFIHP2hFDLeOFKuKOKuCCL2IPxmLzwGF6+g&#13;&#10;xQef0Q2HwgSTWANdqwyGdgXMYhV0zR0wiKRsyXNKdbxofklFaXfNCphalLC2a2Ht0MOussBrdMNr&#13;&#10;9sBj8SPsjSMeTCMVSCPlj6M3FEfK4YCluQ7tBfvRcHA9Go9sRH3OdhQf3QmZWsKQRBt6gqRsV9KX&#13;&#10;uImLuI8lXPkqicRALRSmXYh3i9DZb4JM14rJUyf51dwzcgKHpRZopi8yHCnOXoPy/DVOi+v9Ohtc&#13;&#10;0HX2LNQ+FydUXr68iKDXCLNehkjQxW4AiVkH18AgMldvov8ZEH4EeJ4Cjq8B61MCpmwhbOLRV+h7&#13;&#10;cgHDPHvUh55HA+j6+hyij27Cefc+PPe/5lhvmjFKP34C/ewUCkxq9F8/B0s6DLnNiO7+IcQTnZCq&#13;&#10;lTyfeO3xbViSATS6TTCODWHo4RPMAKhL9iF++xm6HgKZB8BehQkdnT3ov3Iei/duokGvYaudN+1D&#13;&#10;IOOEN2PAydtDGLvajbN0v+EWbuAJBzlcwSOcu3sZ8S4f7CYR7BoBXKp8+DW5CGgKEDGUMCSlbBTx&#13;&#10;XcVhDgRKmedzSNkl5DkkAiNavRQZHhb9GSD9JSQtA9JfdiDRemG5e0lFmuiRvZg/omAGivcm1Ygg&#13;&#10;aapXx2umnyCJSrHNmOrWYXHUiRMjDkyP2jE35cTcpB0LE1acm3Ti8pQbN2f9uDnuxAl/E8x5K+E6&#13;&#10;/hESBSsxXb8Zl+WHcF11FCPFq6F4/wc4/t1vIP/7/zuv3O9+A2U//q9o/sO3Yfj0F+gp+RQz7XsR&#13;&#10;EayCo+RTHHj7x/jd330D//Ht/w2//e7f4NWffAerfv9LbHvvD9j+7u+w8/3fYet7/4Ej69+DT9vE&#13;&#10;c0gESZcWB3ByLIVuv+G53a4WTmUDgpYO7kY6M93NEeALExkMdnoxP9aFmxdO4PLiCKtKpyYzrEiR&#13;&#10;fY+UJIKkiydoJimD+eEYrs4P4NrCIE6NJBiSBv1GDmEgMCLLXcoi51kkgqSgVoyQrgMuWRMs4noY&#13;&#10;W4U8J0VVFLT6gkZ0OhUMSdXHNqHHp8LJviCDEaXbkd1uocf/Qkkiu91siqx2LkzGHPhGtkT2N1kV&#13;&#10;qeB5sl3Rq/AUvwJ/2asMSaHyVxGpfD2rJFW+xepSpOJtxKuzM0gETsv2upcVo2WA+su1rD4tr5fV&#13;&#10;o5dB6WWFadlmR5BEahJBUqD6Q9gFn8BVtw3jnmacSBowl7RiOunGbNKLqZgLcykfzg4kcGE4jTO9&#13;&#10;EczFHBhxK9FjaEKnogIpcRFDUqxhLzrb9mFAeRCj+kMYUO1FSrwZackmZGRbMGY8gHlvPoZNh+Fv&#13;&#10;3Qh700YEFPuBm504N6JE3LAfYfUW+GRr4JKugV38ORKWI7g2q8OJbhHcku3Q1n4Ke+s2SAWfQlO/&#13;&#10;Byf6LLh3vg8PLw9gNN6BhoKVEAs+h6JqE0yiPbgz70PaUgxdw0YYmrdD07wbFnkBFsYDuH1lCrev&#13;&#10;zuL0iV5kYjaE3Tpe471xnJkdZnsQFWsqGst5w2WVi7A4kuGSWyqsbaksgksrhdesgrSpCkGbAZN9&#13;&#10;neiOBGDXyKCXtMCjl0PdXMXRjjFLG0yiPJjqDvLpp190mF8kVXnroC3bifpjW7iLyWc3wu9zoqZa&#13;&#10;AItRAZdFAWlzBSyKRnSHTCzJWjuE0DWVwthSDluHEAphAWTCnOyqy+VwBkpLaSw8CHtHPXcj0QYt&#13;&#10;pBXBI6+Fta2cC2XVwkIkLEpomypRX3wMTeU5kIkq4DKKEbRKoRdXQtdcwsW6UsFhSAVHUXt8D+Q1&#13;&#10;ZfBoFUgHPEgG3FCJWyHIz0F5QR4EefmQNbVC1yqGS6WCk8pWG8vQXLiDVYe6nA1cbkrFpgFDB1I+&#13;&#10;ExI+E/wOGfwOKTIxMxdbjvR5MDNGszldOLMQRtTVCF1bDmS1h6BtyoGm/ggsbQQqO9BQtBX1hdvQ&#13;&#10;WLiTTybFJQcgLtyD9nxSO3ZBU3EASsE+iIt2oSl/FxoK98Iqb8SXl2YxGDPzMCL1/chL98FcmwtH&#13;&#10;ExVDCqCrykdLwR5uy24t2wNp9QFIKvbyab9KcBSailxoaou4iFRSVQhxZRFDhl7cCJ9FzRHlVC5K&#13;&#10;/VXNFMJQuAONhdvRmLsJjcc2oL1oG288Rfmb0VK0GaLc9azQiHPXQ1myBcrSzZAVbYCydCPkxesh&#13;&#10;K1oLZel6aMo3QS3YCEnhaiiKP4W6bC1khatgqNqMqDwPfZYq+FqPQle2GdKctRAf/Yx7oTSC3ZAV&#13;&#10;7+QEP0X5AYYWIyVZWiToC5i4nNijaIVL1syn0gqhAPLqQv5daeryoa07CnXlXu6TUuSvh7xwA2Sl&#13;&#10;2/i201yXuu4Ih5BQiS1BqbzyIBf/kkpC4EBqgK0lH6ZG2uzv4+WXlyFlEaHT1oJORxuGghr0BVRI&#13;&#10;2juQcogR1jWgz6uAV1ENEw3ta+rQ5ZQgqKcTrwq4lELYZTXQikohE+bB0CyAR0nFeEIoa3IYziTl&#13;&#10;h/m6SpgLRfVxaGoLoajKhalRAL+kCTF1GzrJhqBshKutHMbGQhga8/i2E0wQYNLPIy7ZB2X5YWgq&#13;&#10;D0NVvh+aiv3QVxyAumwX9OW7oRNkL2lRt4+qdDvf59rKfbDUZ39+2uRTspuh5jCUgh2sDBhrdvKG&#13;&#10;2Fa1FybBThhKd8JYuZftXRQYQKoK9QWZKnZBW7KFh/cpdEBXvQvq6j1QVOxmSFOU7oRZeIALUXUV&#13;&#10;uxlk6VJWshWqCpq3y0IHfb5MsBuKqgOQVe3ngkAqLhZX7IW0ch/EpTvRUUJJj1uhFlDR6w6ehVEU&#13;&#10;b+VuLEnJHn4+MDWVwSYqgb2lGLbWMtgl1bBKa7mk+9bZaQSNEnRU5sDYVAZHSyUCHUL4xTXwUECM&#13;&#10;lCoQymBtLYCpJQfm1lzY2nPR427DfLcF0yk9EpYmOKWlMLcWcAKoV14Bj6QUQXkFx38TJNFz6TIk&#13;&#10;kW1u2crGEEJR4uXbs7Y2KqilmG+y1lXSxwhU/jwynECK0+aeR3CTykN2OFKXCJrod0C/b2tjHhLa&#13;&#10;eowGNGy7i+soWa4ELgK52n2ctEdf111HsLTtheUuuzay9Y6+NyfwVWeVJIKkcFsxwu2F8DZllSQu&#13;&#10;wq3cBU3RBoYkdekm/p1QTQGdBPf57EhQUqVaDlNrE2wSMSImA2I2G2I2JyJWF5LOMLpDnRhK9mOs&#13;&#10;awyTvZMY6hxGX6Ifw5kRvt6fHkJPrBdJfwp9iV4MZwbRGUwiHYjBb3LDqTEjaHTz14rbg3zZG+zE&#13;&#10;QKQbA5EuDMV6MNo5iPGeEYx2D2OwawgD3UMY7hvFUOcg+uIZjKUy6PV64KDS8aJDaDmyCfUHPkdr&#13;&#10;wQFU5h6AVN2O69TD9dxuRwrITXzJKtK1p4M4dzsAdzQfwVQJzl7zIT1ogMwkQotKBlemH5VGDwot&#13;&#10;QYTuAKEngO76lzgYjmODQon6VBKT9+4zTMW74rBSN42umUs5Y1YpHPI6hO1yWE0d8Mb9iE+Ow31i&#13;&#10;AYrpOfi+eowASEUCXBTQcA+IPXyC9KNr6Hq8iM6Ho8g8nUYnvoDzy5usPnko3vvLZ6wEDT54BEU6&#13;&#10;DlMmgsGT45AZpLA69OjtTMCgkGK4J4FrV04iHLXD7NNBqG7F8BeXQMe1nqVLWFnZjOgXj3i2qu9r&#13;&#10;mmE6gQMKKZa+/grO/gSajBK4Oz24ePs0TpwbgN7biLkrSZz5agAzt3tw7tkpfIlHPOv1BZ7g/JdX&#13;&#10;ke4Nc7qdRV0Kj6YQAV0+wsYSRM1liFvLuQMp465GylHBcd8U790XrkdvqA7doXr0RrLKEQNSpBF9&#13;&#10;0aY/W/0xEQYSLRhKtfEaTrf/WSADXae1nGRHK2up+1MwwzIgUQgDWelIOToxZMaJIQvD0eyQDSdG&#13;&#10;bTg55sDCiA0LIw6cnPBgYdqN+WknTk47cG7WidPjFlyccOKLaS++mHDjSp8R7qrt0B54F/6cj9FZ&#13;&#10;shKTtetxun03hkpWY6RsDcYE63GxPQdfmYV4aBLiC2kBkvveRmTvm+gu+RT99ZvhyP0QDZt/h/d/&#13;&#10;9F8ZkP712/8Fv//Bt/DqP/8jVv/hV2yz2/LWr7H1rV9hx/u/xqF1b7GNeqrLh/nhOK4tjWBpPI2R&#13;&#10;hJPt/xZJDYMShfaQkkR2O4oAJ3vdaCaI2eE0bpyfw8WTIzg924fFyU4uJSdlajztZliiolmKCif4&#13;&#10;ol6lLxaHcWo4ieEoBTcY0OVQo9OmzIKSRcbLp2plSPKoWmAR10LfXA1TWy33N8UsMq6jIAdOxqWE&#13;&#10;uPwwKg5tRNohx6mBMEMSqUnLgESXs2kvZlIeLHQFMJN0ZyHJVvgHDm5wFv6RF80jLUOSr/QVVpNI&#13;&#10;QVqGJC52rXwL0cp3EKvKAswy6BDQLIPPshL0stL0sjL08vpzGPqT7Y6UJ5pFyvYifcCg9EJFqnoH&#13;&#10;/qoP4KpcDXvtJiylFDjTa8PpAS/OjURxfjSBhe4gE+Fid5DVpZM9IZxI2DHikaNL14CktAwhaiev&#13;&#10;3YtQ7Q4kmnegT76fbXUDmn1Id2xBom0jhvR7sejNw7UuIea8+Yh0bIK1bjUsjWthbVqHuG430qbt&#13;&#10;SGjXIyj5BCH5KrjFq+ARr4W3Yz1M9Stga1gJd8samKpWQCtYAU3FOsjL1qE5byVEuR9DVbUGiopV&#13;&#10;UFeshqpsJeTFH0MlWAF1+UfQVn8CY+M6WFq3wtx+AEbxMVjlpegOq7mZ/txcFyZ7vLxZJLiQCwsg&#13;&#10;r8nnE3CXpBaOjireZMmqc9FcfAC6JrKVFHN0Y9goh0PeDK9GArusBab2RoRNaqScJgT1dApXzpBB&#13;&#10;BZx64WFY655H0lKJbMU2OKt2cEePue4YVHWFsKtb4TIq4NDLoGip4YJXmktxKRp5iC6sbYVXVgtT&#13;&#10;fRFMdflwNpfD0VwKv6yKNxGm55tUjTAP2tpC2Jsr4JPUIaoWIaFrham+AMZGOsEth41mBNTZ1mWK&#13;&#10;BaeElYhdjr6oBT1BevFthLmlBLq6PFZYDA0l0DdVIWRUYSAWxmhXJ7qDPkRsZviNOpgkHdC3t8Mq&#13;&#10;lSGkN6LTbkHapIZPIoSq8gCfRncUbYekZBd/zYBKxE8Q9AKV9Kkw3O3A7HgYUyMB9GfMmBh24vLZ&#13;&#10;BM4v+hH1CKFo3IO28m2QUVt9M22+90Mu2IrW/HVozVsPacn2bEJd6R6oindBXbITZtrIlu+FtnwP&#13;&#10;1JX7IS3fz90cdPpCTyqWjnK0l+7hk3d1+X6Yqo/AWV8AV0MxzNW50FUegbR4F9ryt6C9YDNbzLRl&#13;&#10;tJk9DEPpYegEx6AsOwJVRQ5UVflQ1ZZAVlMIt7oFl+f6OSSCNvOKmoMMRW156yHOWYuOY2u4zLbt&#13;&#10;8Cp05K5l6BAf/ZTfpy7cyBsjSc4qyPI+haJ4DZQln0FV9hk0pdmlLfkMivxPoCn4iJcy/2MYBOsQ&#13;&#10;7jiEfnMZAi0HoMhfDXnOSiiOfQJ5zmoYyjZBWbCBN7v0c6irDsLWXoqQQYS0jRq4RXC2C+ES18Lc&#13;&#10;VJn9earpcZvLoGOoPZTdfJdu4dunKloPRdkW6Or2ImNtwFhIgbGQCgMeCUKqKn68u9oKYCXFpGIX&#13;&#10;b9YVZdsZrCTFWyAp3coqQkglQFwvRNJYh36vFKNhNYYCCowGleiytaDLJuI5FI+kGINuCabjekxE&#13;&#10;NOhxdSBmaIBHVp593Nceg7aabicdRuTCIDwOdcUBhkKCGl31YX6fuT4P6ooj0FQch6GqANa6Uria&#13;&#10;y+EUlcJSl8egbKw9xp9PQJSFooP8+NAK9r94fPEq2Q150TZoSndAX7EThspsKSpFSlNBKoGuqmwL&#13;&#10;VOXboaveDYOQ4GcfDBTvXLMb2oqtMFZvg53T0HbBQRv6yp0vZmkCzUfgbdyfnXGhiOvyLXBWbWMr&#13;&#10;F83hGKopkXE7NOXbuBSVNvS0waa5HoqLpttBt0FeugWqyh3Q1eyDrnY/AxPBasRQh/6QAl3eDrjl&#13;&#10;AqjrCAp38N+VomQDg7Yyfw2rGQRnyqLtfPCgrSQFqARusQABlRC9HiXm+4MYSjo40pxe9KU1uZDX&#13;&#10;0PNQPn+uT1KNgEwIj7iSFylkpvYC6NtyEDDUoj8ix8khD+6e7cP9i0M4NxlBT0COsLEBAV0t/Opq&#13;&#10;TsSjx0JQWgZfWz7HenMQgzALScs2u2VIMgu2sa2NQxJq9rwIdliGJLpPX0ASzTHVUg3GAYYjgiQK&#13;&#10;kuDrwv0wk7JTfYBT9tLGRkyEtRjxq5HQNiLQXsZR4ZSSRyELBEKOGgK2rN2OymT1JWs5CpxAib43&#13;&#10;KVl0uwjKvE3HObwh1Jb3XLk6wL/L5ZkkbekmKIs3MCTZWwoxFrFjLpPASDTIYESA5NVq0RsMYiSV&#13;&#10;Qpc/gpDVg4Q7gp5wBkOpIUz0TGBmaBbjvRPoTw7wGuoaRU+iH6lQBl2RDCb6xjA1MIHhzj5M9Y9i&#13;&#10;tLMfPZEE4q4gEk4fMr4oeoIJ9EfSGEn2YDzVh4l0P2Z6R3BieBxzw5OYHBjFaM8ghrv6MZDs5tvS&#13;&#10;6XLBTyXb1cUQ5+1B+9FNaDu2BQ3H9qDs6F5OYKQoJbLbZdczTrS7idO48nAIvVNKeGPlGJ1TY2rJ&#13;&#10;hoVLSXRNhdEzOwxVKIJcpRGus9c5eIG6jzxPgNDXgPv6DYhSCeR3tKN7fBgPHlyH3yZF2CzCcFCJ&#13;&#10;fqcYCV0d+jxSOJQ18Hu0iPXEoYoGoB8dYTChGSXPvWxEePArIPQASD55gC7cRvjeCUQfn0YMd2G7&#13;&#10;c4cBicpqI3efYeQxMHT5CqQ2AxJ9cfQNxGAytsJrk6EzYELcqcFAxI6YSwWrTgSlqhF9U30489Ud&#13;&#10;DFy5gQZ/AsW2ILofZAMoMk+y9rtihw3SRAjxE8OYv32KTXVTp/vQP+FFekgHlasEk5d8mPoihqX7&#13;&#10;E7jJuAlce/YIV+5fR9dQHFZrM8zaEnj1xQjyDFIWkpL2Si6JpVJYAiVWjQJC9EcaMBQXMQB1Bev+&#13;&#10;pCJFGl+sZUAaTLRgMNn6VyFp2UL3l4tDGFgx+vP1l5BEQDQ/bMX8qBMLYy7Mj9lxdtqLC3MhnJkJ&#13;&#10;YGHSifkJO05OWXFm2opzU3ZcO+HHpQkvrs8EcWnIgag4F6Itf4Rq9yvwHn8XnaUfY7DyUyy07MQl&#13;&#10;xREMFH8G19Y/wLfjDTjX/w6+LX+EcfW/IHbwLUw170K4dDXEu36Pox/+BP/+rW/gX775DfzqO/8X&#13;&#10;fv29v8Vb//pjfPrqv3P8N0HS5rd+iZ0f/AcOrn2bbdDT3QGcGEzgysIITk90s+05aBQzINE4BKUL&#13;&#10;94RNDEBkQ7+0MMqQND2YxLUz07i0NIpTM704SYrRSAJjGQ+G43YOgaD9DBV3E3xRdyGD2FACg2Er&#13;&#10;uj06ZOwqXkmzjIMbKJjBq2xBxCBFQCfmUlsCJFKTIiYZq0jkcHoZkgQH1iNll+HscIwB6dxInFmB&#13;&#10;rs93+zCVcGGu04dTfRGc6PQxP3yDwGhZRXpZSXIX/RHekj9mLXesJGUjwBmUnsMSLQKZl2eJ/hKG&#13;&#10;XoakZaXoz9Si54WxtP7sevU7SNS8y4uuk7WPFsESdSTRXFKs4RNOnXPUbcSVQSPOD9pwbsSLy1Mx&#13;&#10;XJ5MYL7bhZmkHXM0p9QTwKm+ABbTDox65choa5GQFCPUdBjB+r2I1O9AsmUnehX7MWo8ij7tPsTF&#13;&#10;m5CUbMEJTx4uJSpwu78eM87DiLSvhatpFVzNq+EXr0NKtwUZw0aktZ8hLv8Ywbb34Gx8B66mD+Bu&#13;&#10;+hiexo9gF74LS9VbsFa+A0vlBzAIPoa2dAVkBR9AUfQBtGUfwlj1IUyVH0JT8i4M5XT9Y2hK3oKu&#13;&#10;/G3oq96HX7odEX0uXIrjcKmKkPG1YnHEi6uLnZjtdaHTJUNQ0wRHeyW01bkMH76OCthFBbA05PKm&#13;&#10;yVibwxYaetGP6tr4RM8rb+TYREd7A1wdzYgbFOh2GJAwyPgE1SDM5VQkioj1Nx+Hr+kIQ5K3dg+c&#13;&#10;lHJEDfPV+6ETHmMbHFE8yZ3m9mo+GffKaSNYjyRRvVkCv6Qatro82IS5cNcVINxWhiRFiysoZjcf&#13;&#10;2uqDUJbuh7EmF476Ej7BjatESBtaYa4vgLWpFLZGQfZ0V1aHoLwW+sYCXqR4jceMGPApuf/D2ljA&#13;&#10;MGZrLOUNtFPagpjdhMF0EoNpkov9iBj0CGo1sInb4VHIYe8Qw6uQI6iQIKYWw1JfzKAhKd4GlWA3&#13;&#10;b57dbWWI6VsRNokRsoqR9Ckw0mvH1IgPowN2DPSYMT8bwOXzCVw8E0TcJ4S0bjvE5ZvRUb4ZOuFu&#13;&#10;aKq2QVa4Bu1HV6Dj+OqsupH3OZfE0tIVbYG+hE5y92b7VtqL4GovYbUjoG+CVVYJn7aBVYmIro43&#13;&#10;X96WIrgbC+CszYGt+ij05ft5Yygv2AwJAUzRVmiLd8JSfgiW8iMwlu6HtfIYbMJ8KEsPQ1l+FKam&#13;&#10;EgZRSi0ka5m+7ghDgqJoE+S5a6DK+RTqo59Ac2wllHSZsxqqnFVQ59Llp9Dmr4Uy7zMoCz6FonAV&#13;&#10;VGQDKFwBVfFKqItXQlm4ApqilQxH6mPvQJf7PpS57/P7YpLDGLKVw920iyFKlvMRVLkreOkItgrX&#13;&#10;siolLd0MrfAALC35DNchpRCOljKY64pgbSiDoSYf6vJjUJUd4gJQU+1R6Cv3QCvYzptlfelmqAvX&#13;&#10;89eyNh7EeECMs/1WXBh04XSPFUOedvg6ChGSF8PTchz6yl2QFW5ER+EGdBRvZFsgbcRl5Vuhr98H&#13;&#10;C81hSArQaRdhMqHFfKcJCxkzxgJypAxCnkEhSxb9DhM6IQbdYszEtHwZlAtgrDsKTdUByEt2MSgr&#13;&#10;inZCWbyLAWZ5kapDRaam6sPQVxyEvuIwLFSmWl/KPzf9beiqjzJgkfJFoGQUHoWe4KrmCMw1Rxmi&#13;&#10;6f9TwpirKZ9nVGhOxtJwmO1ipO4YanfB1LgXutqdUFVthap6G1shTU0HYGs+zPeXtmonP371wu0w&#13;&#10;kJrBiWzb4ajaDEfVJnhqt8HbuB2B5l3w1W+Dq3ojnJWb4CrfCE/lZvhqdzAokWqhKdsMVQmln21+&#13;&#10;YRszlG3hUlZVSRbS1BU7WE1i+1rTUfjl5eh1d+DkkAtfnEzh2mISc/02pJzNsEvyGXyV5ZthKN/K&#13;&#10;8zCsyFTvgY4OOMoPcVJdUi/mhLezwyFcmEnj6ql+XL8whvOLvegJG/hvy9pRzs8rhoYCuKRV8CqE&#13;&#10;sIvLYRdXcmlz1N6MmLsVw2kjTk2FcHE+hS8vj+Dp7Vl89cUUbpzqw9JoCJMZG3p8MoS1QlaSCJJC&#13;&#10;kkL4Wo9zIAPdf5RUR+CRnfnZ/BxEstY7e9WurPWOkufIDsdq0xYufCXoXIYkUpOWl616F19SLDkD&#13;&#10;C0PSPu5nSuprMRZQYtSnRlrfyD1OvpY8Vn9MFZtgr94CbyOl522AuWI9TOWfw1BGkLSWLXj0e6bb&#13;&#10;SbdrGZJCbQUvIIlAjZLvKN2OZ5JKNkJRtJ5h2y0uxYlMCPPdnRiNRhDQ6WARi+FUqtDp8WI4kUbG&#13;&#10;F2ZIirvCiLkiiLliyAQzGM0MY6RzCClfAkGbD16zG3atFQ69BQlvGJN9Q5joHUR/PImZgQGcmZzE&#13;&#10;dG8P4k4nOwO8Wh3cag1sMjk8SjUiBhPiZivSDhc6PR6k3R5E7XaELBaETGb+XGs7FdHWQyUohrTo&#13;&#10;MCS5uyA+shFtRzajPf8QKnMPoqW9Fjdxn0tQSU26ga9xi+YbcRHzl7vhjUsQ6ZTjwvUejC14MXMx&#13;&#10;iXNfzWLs8hzqbAbUhsIIXP+Su4aov8jzNRCm4AMAk18/g7UrBaVBwSmhd8+OIG1uwKivHfNJDWJq&#13;&#10;AbpsjbBJS9AT1aO7ywV7yAJzJoLM1StI3XmIJFnt7mejvN33gNBTIPDoIfyP78L36A4CT54gRIB2&#13;&#10;9wmiXz7F8KOvMXXnS8T7u6FQtCEVsiLp08ChqUXY2sSPZZeiilXxlFMKp6YBIY8Gpy/Oo3duAhKf&#13;&#10;H+UmB5JXb6PnKyB27xnST4HuZ0Dyzn3kajTouXQaI5em0DWXxMmrI0j06TG55IWvsw79izqcvZ/G&#13;&#10;7BfdOPdgCV/iKW7iEW4+uYfu4QQslkZY9SXwGYrgNxQgaCpBxCpAwlmVDWIINXH/EdnraPVFGzCW&#13;&#10;aedwhU6/EF2hRvRGmxmMWFkiUCJIijf/GSAtQ9LLBbEvx3lTah0FMiwHMdBiKHq+TgwbGZSWAYnA&#13;&#10;iNbiuBdLk16cmvbwouukJJ2a9eLcQgDnFzysJF064cPFGT+uzSdw/2wvlvptkNKBT8nnEH7+K2j2&#13;&#10;/AHGPb9BqmQFzquP4qo+DzNN25HK+xj69f8Kw5pfQvL+dxHZ9zrmGrdjQX4ULev/Fbkf/QBlm1/B&#13;&#10;v/3dN/BLAqQffAs/+4e/wR/++Xv48Le/wLYP/ohNb/8a297/T+5KOrDuHdikQpzoj2GiK4wLUwM4&#13;&#10;O9GN0aSLD4ptygY41E2IOhToj9kYgAiSqMuSIGlmIIHrZ6bxxekJttvRXBKpTeNdPv4akz2kJPVx&#13;&#10;RDhBEilJBEqLAzH0B81ZSHJp0OmkEIYsINFyKxr57ZBBwpBk7cjOJIVMUkStMnS6NOjyajnhTlJ5&#13;&#10;FIJ963hsgaCI5pJoESSdHUrgRMaP8aidnWgkqMylvby+QWBE0d80j0SLQxuKX4O35NUXdjtSkQiQ&#13;&#10;CJRehDg8h6SXlZ9l9ehl5eivQdLy59FaBiO6fPn6Cwh7DkrLkPSy7S5Wt4JT51z163GuR4GFjBLz&#13;&#10;PXosDdqxNODEeFyDsYgG00kTTva6cKbPg/mUGSMeCXqMQqQVxYg0H0a0cS+iDduRbNmBfvV+jFmP&#13;&#10;oV9/ANH2TYiLN+OErwg3uuvwRVc1xky7EGn5BD7RCvhbV8HXugIx6SqkVasRl37EK9DyNtz1b8Ih&#13;&#10;fAMWwauwVbwOW8VrsFe+wdctZa/DUPgmtIVvwiT4EIbS92EsfQv26vdgq3oXuqLXoS9+C9rCN6Av&#13;&#10;fR2a0ldgrf0IKf1edDsL0eur4RbooZgE56b8uDgbwURCj4SpiaNpXa2lsNbmwisqQrC9FL6WAgTa&#13;&#10;iniTZabZgOrDcDWXIKpqQKepAwFlE5ztdfBKmxCQtyGukaLbokanQQpPayXs9fnwtRQhIi6Cn2aS&#13;&#10;yNJRtx8e4W7YBdkhXoNgB6tJBEBxQxsrP+72Kng7auBqq2Q1KGPsQMYg5rJf2sQ7qo/CVX0cgaZC&#13;&#10;7tgIdRTwhtRUsx/qkt0wlB+Gs74IwbZKpNUiJDUiuFoFsItK4BAJGF7oZ4ip62EVkdqVg7RJhMmo&#13;&#10;FkMuCbfbOxvz4WkuQUTegJBcBJesFQGjBn3xKK+Uw4aQXg2XvB1WsYiXUVQHc0sDPNJWBBQi/hl8&#13;&#10;0nJEtdXotbdgIqTGVNiAIb+WhwDH0jZM9zvZBnliIoCFmTBOL8Rx/XIfHtwdxpXzEYz3KRG1V8Dc&#13;&#10;dgTm1sPQ1+1iy5my8DPIjpNSspLVEsnRT6DIWQNN3jqo8zdAX7w16/lvyUNEJkBMI8SgX4HBgBoz&#13;&#10;XQ7M9Dix0O/FVMLICkhEUQV7fQ6MFYdYMZLlb4E0jzYoWYuZsmAj1AVbYCjZC+PzpcnfwbBkKD8I&#13;&#10;reAg9FVHGS694jIePDdWE1xsY6jQ5H0K7fFPoD7yIbRHPoLu+Aqoj34E2eEPGJbo4wRIitxPoSuj&#13;&#10;OYRPoShZDVnRSihKVkJZ9Alk+R+9ACVdwceQHXmblSR92VoEOg6g1yqAp2UvJPmfQFmwklUnddFq&#13;&#10;aIo/g6zwU3QUrUFH8Qa2ahkbjsDZXsRD9JaGfGgrjkJXeSx7WX4I6tK9MFQe5M2hrnwHdKXbGJIM&#13;&#10;ZdugLd4MWcE6mIS7ENcI0O9oxHigAwNOEaKqMp69oxRLc+1e3qxLC9dDVrKJlQ9tDc1L7YWx8QDM&#13;&#10;Lcd41sqrKEPCXI9+X8dzVUqBHlszIkq6bYezoFm2Hab6QwgrK9gePJ/SI2Oq4/uZ5nrY3la+B4aK&#13;&#10;fdAJ9kBZtJVVHnXJdrZLORuOIyoVIKOtR7dBhLCiDnFtCzJ0gkcWP2Mz4rp6hFU1CCurkNI3Iqmt&#13;&#10;Q0rXgISmlh8fKV09hlxiTIZVmIrp0ONoQ0RTAb+iCEFVMULqIgS1xXwyGzKUImwsQ8xSgR5fI0ZD&#13;&#10;beiyC+HuOAZ19RZoqrZAVbYBxvKN3KljE6yHvWItPML1CDRtQbhlO4KirfDWboCvZiO81Zvgr9mG&#13;&#10;WMsBxMRH4WrYDUPVVmhLNzxXMLJhBEbBVphp6L98O7TlOzhFk+YhQ9oqdLvFmEqZcGEyihunu3H3&#13;&#10;8gDuXxvF/cvDuDyXwFhSi7hJCFfrMRgqt/MmnaG4aDP/TTiaitieSC+KN+f7cXNpAJcXe3D9wgju&#13;&#10;Xp/F7WuTuHKyF0sjQWTcUq56sLQWwykp5yASq6SC/fn9ESPmRwI4P5/mecNzJxK4cqoHty+N4O6V&#13;&#10;MTy6NYtnd0/i/tUJXF/qxYl+FzL2NgQUAvg7ShAQk/KSC3fjPlaRKKmOVBpay5BE4MMWu4od2aCE&#13;&#10;im18KEWQRIsgidSkF59XtZPhaHlllaVs8ANZIk2kLDUeRUJbhWGvBAOODsQVNfz87m44mgVUwQZW&#13;&#10;kJy1WxmSCJCMgnXQl65hSCLbnfX5rBKBnbt+P3yiY4iIC3h5Kd2OAiTo+5Vth754Eyt5BMIESY7W&#13;&#10;Ioak2a4UMk4XrGIJdC2tMIk7EDRa0B2IotMbYfUn5gzxLFKMrHKuCDr9SaS8MQYoj8ECp0oPq0wJ&#13;&#10;h0qFhMuFic5ODMbCfBDWF3RhJB5Af8AFn1oKvUgIfaMQqtpydAiKIKsshby8BMrKMmhqKqASVkBR&#13;&#10;LYC8qgyK6gooayohrShDR0kROgpy0ZF/FKrSY9CVHYYibzskOdvRmrsPwoLDXOtAtjCy2pEt7g7P&#13;&#10;J93A9afnsHB5CDpbKzwRLfrHw7h2bx4X7s+gcyGOFq8aR8kifGYJqcdA8Cngfgq4njy//sUdxK9c&#13;&#10;xcn7dzA+N8ZdeX5tHS4MORCU5GIyLIZfko+gsgweRRky3g74LE3weeRQmyVw9abRefkaqzlpUpUo&#13;&#10;HvwB4PoKsN17Bu+jZwg+/RpNEzPQnDyHvqfA2JOvMffVAyRGBtEhEcGlE/Nch18lZLU2Zqrj18KU&#13;&#10;qRGdtlZ+f8TUwpvi0dEMzD4bms0GBGfmED57Hq19Q0g/AaI05/QYbONry/Sh3KyHcySB3lO9MAQ6&#13;&#10;4E9LMX7SicRgG+yJSpy5m8T4uSimLg3iAVWfMCTdRd94CmZzHcz6YniNWUgKmUsRtZUzJFH/URaS&#13;&#10;GjjJjlZvpB4T3R0ct50J1KInIuK1bLEjQOp7brP7a5D0lwWxy5HeE90anjHiQIbnqXUMRcNGXvMj&#13;&#10;JiyMWLE4asfSuBOL425eJyd8ODXlw+KUC0szHpyZC/Namg5gcdKD03NeXFwMscJ0cSbGhy3TPW5U&#13;&#10;HP0cVYdWwVq/F4Wr/gWCj74H0ZqfwH7wVUy17gA624BMB5Bsx+OICA98NXjgqcY9hwD3PFUYbt6D&#13;&#10;ove+j9xVP8fVcS9+8rffwM/+4b/hV9//Nn72vb/Df/zkn/DhH/8dWz56DTs+eR1b3vsddn/yOnat&#13;&#10;fgvmjlqMZ0IYjHtwbqIPp8cyGE16OAbcqRGxYyhokWAgbucEu0sLWUga6woxJN08N4tb52dezCSR&#13;&#10;rW62N4SJTi8rVOdn/6QkESyR3e4kldFGbOgPmNDj1TMoLUNSwirnBLu0Q8UH8y6FCC5FCy+CJEre&#13;&#10;y7i1DEk9Xg2UtXko27sWUUMrwxHZ7eiSVCWCpNMDMX5NIMsduc/IckeX33AUvAJrLoU2ULrdHxmS&#13;&#10;fCWvw1f6Gocr/DVIyr6dTbv7a4s+9iIN76Xrf7mWu5f+KiRVv5l9+wUkLYPYn+LHQzXvwSdcgYBo&#13;&#10;PU5EajEVFWEm1YG5LiVmMyqMxyUYCbZjKq7AfKcBcykdxoMyjLib0W+qRkZZgHjrQUSbdiHauBXJ&#13;&#10;lm1ssxu3HWdICrRuRLR9C8asR1lJWnAfQY/8cwTq34e37l34RR/CV/8Oom0fIi37BLH2D3gFGt6E&#13;&#10;u+Y1WEp+B3PRH2Ap/iNspa/CXPJHGAp/x5dWAiW678vegzb/FegL/8AQZa94C1bBWzCXvJOFpdLX&#13;&#10;oRO8BmfjSiR1e9DlKEC3hyTlGowkJFgadWC6x4weT9a6E5RVwykqhqX6OFx1uUjLKxEmTzwVClbv&#13;&#10;h6nqAIxVh2CqPYaIspYtbDF9OwMSgZKnvREJrQwDdj06dR0ItFXCXHUEtupDsFbug716H9s36IWX&#13;&#10;TmetAtpw0/DwLlhqDiEoFiBBcxf6Zt6M+NorYW8sRVDagKS2FQl1MwLt5XAIj8FUugf2ysPw1B5D&#13;&#10;TFKEmLwYTtHh7KaolE5Bj7LSFGmr4K8XVdQyAFoaCuGmckcaJpfXIqwQckkjdZCk9XUY88kwbG9D&#13;&#10;RFIGb3MhQu0ChqywXASvpBkBrRx9YR96Iz4kHUbErFq4lK0wttVC31LD9sOoRYX+oBVTnT4sknd1&#13;&#10;NIilYS8uToRxZ6kHV6dTmIhbMJ4048x4CBdmY1iaDGJ20I0zszHcOE/FqKO4d3MQ92/04saFBIdw&#13;&#10;nJ1wY77bgLS9FlFtCZz1NKexDorcVeg48hHEhz+E7PgqBiVl7udQF2yCuXIvb47dzXnwdhQjrK7m&#13;&#10;GZiBgAJDER2Xo3W7OxA3NsDdUcRWJF3NIZ6/6CjYAkn+enTkr4M0fy2k+Z9DW0Kn6zugzt8BTf4W&#13;&#10;qPM2Q1ectfbZao/B2ZDLhY80o+BpyeXuFToJluWuhOL4x1Ad/5jBSHP8Q8iOvAv5sQ8hP/YRpMdW&#13;&#10;QF24DsrCz6EooLjf9RAXfoaOks8gE6yDRrgROuEmqMvXQSX4HMoSsumthDTnY8iLPoO2ciOHoaSt&#13;&#10;Apgad/L/kZWuhaZiQ/bzy9ZBWrIOktL1EJdsYBWHLHQcrdxWwlYzUldoGSqPwFRJdsJ9DBw0I0N2&#13;&#10;Mn3Z9ueglL2kuSR91Xb4xblIqMuQMQn5ZNbXkcebbHq/tX4/28HIfuZoPoqwogQxTSXCSgFiuiqk&#13;&#10;rI0MRoNBBf8dpu0t/PvptjcjbaxHTFMNR0sOBxxoq/fyUD+pR3MpA27MRDCf1qLTVAePuIALP6nP&#13;&#10;xlb/p0UzOjSrQ508YWkZ+iwijLllGPOrOJ1sPGnFqYEgTg8GsNTnxXyXHUt9Lpwf8uDySBCXR/y4&#13;&#10;NBzAqW4bq1ekcl0c8eHqdATnBt1Y7LJgJCBBwlyDLncjZru0WBg0Y2HYhNMTTpyZduLyvB/XT0Xw&#13;&#10;4EISl6admExKENIUQFe7nefMaGNNG2dzyVpYyj6Fs2otAo2bEGreiqBoC0OTs+pzOCrXs9LkbdjF&#13;&#10;lkqvaB9swu0MWZaq7JwLqSem8m1st6O5JAJLfd0hVmEm02acHgnh9GgUF2aSuHIyg+vne3Hn8jDu&#13;&#10;XRvDvSujuHW6B2dHvBjxdSDQkcex3LrSrVAWb2blbMClxKmhBG4tjeGLhUGcn+7EmZlOnFnoxsWz&#13;&#10;/bhxeQz3r03jzrkhnBsJ86FEQFUNB4G4WACLtIJDOjiq9hR1e43jxHgEY3RQMhnD+cVunJ3P4MqZ&#13;&#10;Ady7Pod712dw99IoLs4lMBrVIqKvgU9SwgdCwTY6dNrLahFZ3KyCTQxIfwlJ9FzLalh5dl6JAMlF&#13;&#10;gPICkl6aTXres5SN8aYuo+yiHiWLcC9coqNI6Wsw7pdzZUZaU8eHaDRLxGW4lVvgrN4Ct5AgiRSk&#13;&#10;z6Av/ZQvCZYImhicKPWO7JO1ezkGPNKWz4ucBi7hflaZCJKMpVsYUkkplJduY+v2dNKHkwM9GInE&#13;&#10;EDFaEdAaGZA63UEMxTvZDtcXTvG8UF+oE52eGINTlz+GtCeIgMEMu0TGqr+lvRmW9ia4FWIkLFqE&#13;&#10;dFIYm6tgb6+BS1IHJ1m+RQK2TWqr86GqOAZ52VHISo+go+Ag2vP2ozVnL5pzdqM1by/a8w+wQtSa&#13;&#10;ewCtuYfQevwgWo7tQ+uxPZAX7IeyeC8kOVshzacQmBw0lh5DVU3Rc0h69jxW6TFu4TquPjqFWJ8L&#13;&#10;CkM7JJpWiFXNaNc1IzEexcydRTT6DKgJOZC8f5cT7dgSB8BHgPQAOOwM4ohGj0qdCpagHacWB+FU&#13;&#10;VeNEpxY+yTF4pccw4G1GnA5aJCVwy0sRtzWiyyeBtLUI4aQfmlAA6qFJBG49RoAKZr8Gx4OTrc//&#13;&#10;6GuEvvoKkrExHNVpuJdo5u4NdE0Pw2jXwqptQ0DfipC6gW2SIWU1EvoGDvqgAxgqIk6aW5BxSNEb&#13;&#10;NMFhUUBrVmJwcQrTd65D6HPhqMmM5GMg8hQIP0b2+s27KHPZ0eizQJuwYvBUBtefnsClL/sxddoD&#13;&#10;Y7ACmSkjpi+kMHwyhS9xF3dwDzeeXMfoXDcs9noYtQXwGArhNxUibBXwIWTMUY2ku5aT69LeWqR9&#13;&#10;NawckVo02inGVJ8CXaF69MVa0B0mMGrh1R9vxUCi7QUkDaTFGOzswFBGguEuKUa6FRjtUTIc8erW&#13;&#10;YLJHi/FeLSb79ZjpNzAo0SWrRqPZNT9sweKoDacmXDg9SXDkeQFJBEQnJt04QSrSZAinZ2iePIHT&#13;&#10;J5I4Mx/HhYUUliZinCTXE3dgz6aVWPHGv6L0wFo42wtQvf01FH34fRS+8S00rvwB9Dv/E8ONm3HD&#13;&#10;XY5nmQ48Tbbhpqsct93luO0QYLptD+pW/hSf/+y/8Kwmbkzj9z8nOPpb/Oz738ZP/vF/4Jc/+Ce8&#13;&#10;/u8/x+rXf4f17/4Rn7/1W2z9+HVs/ugNGMQNGE2HMJaJ4NrJCSyNZTCUcCPt0yFg7oBFXgevoQ09&#13;&#10;YTMWR9K4dnIMV5cmMNETwXR/HLfOzzEknZ7qYYiipNGpLj8rSQRK5ya7cHl+GKfGu3BtYQQ3lsZx&#13;&#10;eqQTIzEX+v0W9HiMrAwtBzKQlY76kAialu12FHhFMOei/iSz5IWS1OfXQdNQyEoSzbafGYjgdH+Y&#13;&#10;4Wh5nR9J4exgnFUkWgRJZLljSFoGJFrUk0R2O1KSCJK4K6l82WqXhaOXIelFoMNfgNGLGaa/spaB&#13;&#10;aBmGli12tJK17/Bavk5WO14vosLfz84m1bzHZbJ+IYHJeoy5CjDqK8dYuA5jcREm4iKMR0WYSrRj&#13;&#10;JiXFTFKOsaAY/c569Ntq0GcUICU/hnjbPkSbtiHauAkp8TYM6w9gyp2HQcsRRCXbEO/Yhk75Doyb&#13;&#10;DiLd/hmiDR/CJ3wLHuGbCDS8i1jrhwg2voNA0zvw1r8JX92bcFb8ES7BK3CUvgJ78StwC96AteQ1&#13;&#10;6At+CwupQmWvwFz8ewYoW9lbsJS8AVPxH2AuewW28jdhLn0D6pxXYCp7F0bBm1CXvAp91buwNX+G&#13;&#10;gGof0pT9767CeEaBxWEbFoacGI5pWEkiYCDlx1Z1HEFREeLtpYhSolL9URjLdzN8ECSZ645nIcnY&#13;&#10;zikhlDPvkTQyRJDFrNukQlrdBn9LOUzlB2Eu3wdDadayki1N3MWnvcZS8s3vhL5kB6xVB3l4t1tT&#13;&#10;z0W9vuZieEUl8IjKEZY3IaFpQ1rXhrCkCtbKAzAUU6P7IbhqjzIkhaQFfEKio9kDwS5YKg/BJcxB&#13;&#10;TFyFjE6EuKoedlERL1dzGYNSRFmPoEwIJ52Ethej01CPCZ8Eo842JOUCjqaNdFQgrWpCTNaEoESE&#13;&#10;mFaG4YALQyE3Mm4jwkYpXKomBAxt6PbrOcHl3EwPe2IfXZ3HV1emcPfcAK7Op3B+KoLzExHM93nQ&#13;&#10;61eiP6jETLcVExkDekNSJN3tmOy24trJDG5fHMCdS724fjqBa0uU/R/BjZNp3FiI4/ZSAqf7zcgY&#13;&#10;KrgUkuYmJMdXMIjIclazrU2euw6qwi1QFe+ArmIvNBV7oa8+AE3VPhjrDrKKQkPnDnEZ7O3FMDfn&#13;&#10;QS08BGnFLk4Qkwh2o6NoK8RFG9CeuwYd+WsYkggQyHKnyt/Ktj5N4WaGMU3hVhgFFNtL9p9DXIRp&#13;&#10;ojkUsiyVrIc05xNIjn4IRd4KKHM+hiznA4iPvg9J7keQ0/xQ/mc8+G1roOHwQ7A0HYKl+TCMzQdh&#13;&#10;EO2DU3qUFYqQrgQBZQEcrUdhrt8PVfk22FuOIKwpRsZdh76ACFFzOezSY7B3HIVXlg+vJI8/39J0&#13;&#10;EIa6vVBVbme7m154EOaG47A35bOljADJWHWUAclUdeg5JJEys4chSVO2DaribdAUb2N1huaTaLYm&#13;&#10;pixBn7UOvbYG9Fjr0WdvRFJXgbiqlEHJ3XIUXjF1zJQhY65Ht7URKVM9b3iTlgb0eiUMSb1eKZJW&#13;&#10;EZLmJp5FGvJ0YMDVmrXctefD21EIlzgfMV0NxmNKnBqwYyqpQp+rBUmjkIGKVCaynsY1lbyZpUXX&#13;&#10;4+pqXp2GRnSamtBpps1RM7q9clYVF3qdmOuyYSKmw0xCh9mkFvNJHU52GrGYNmAyrMCguw2D3naM&#13;&#10;RuT8/cdCMvS6mpAy1yBqrEC3pwmLQxZcXQzj/hVSRTK8Ht3ow4Nr3Xhyoxe3zoRwddaJkVATrM37&#13;&#10;oBZs5s0ybexNxWtgLloNe9lnrB4lOnYjLt6FQMNmuIQbOInUVr0JtpotsFRvhbVmG9u7CJLIrseb&#13;&#10;euEuDiugkAdV6VaG/qhWyD/b9YVuXJvvweJwBLODflZvz87FcflML65fHMKdy6P46soE7p/tx/kh&#13;&#10;FzqNNawEkiLFKkZbIWbSDlxfHOK/7/NUaJxyYoBa3dM2LM6kcPXsIK6d6cPNM724fbIbC90OpIxN&#13;&#10;cHYIeMbRKqlCV9DAm5e7l2fwxflRTA4G0Js0oS9lxmivi78O1TlcuzCK29emGbpunx3EXI+DT+Ld&#13;&#10;HQWwi47A03Qw23lURba6LXBUbmX7HF3S/UnwxGEOdCBFs0mkIlXtYEBiUKqmtylpbnn9CZCWF88x&#13;&#10;PV824W4usE1rKzHml2DUJUVKJeSeI1/jUZ574tvBtskNDEkESLqS1TAK1jAckf3uxarczPNU5C4I&#13;&#10;thxHqDUH3sbDcNfu41Q+stuZyraymrcMSYa6HPR7TZhKJjCZyKDbE0La4UGn04teXwRD0TQGI50Y&#13;&#10;TnRjKJrBcKyL12AogbTDx0BF6pNB1AR1dTlU1SXQVJdCV1vKRdq21kooKo9BVXGEg0oo5EUpyIbf&#13;&#10;yKkjrZgsrTshyaNDkt28JHk70H58M8Q52/g6Wepaj+9Ee85edOQdgCT/IDry9kNauB+yoj2QF+6E&#13;&#10;pvwQdHVFaCo7jtLS43iEpxwwcJvnke7gC5zHqVtjcCU10DqlcIStsAXNsEXscHb5Ye0No9SqheHE&#13;&#10;FMdkEzwQxLgfAmEAwcdAjOaDrt2CpiuDDrsODrcKE31OJKxCnB8xo89VizMDJgwFZfyc0+No4fnK&#13;&#10;oKoElo4iWHQtEMlbEVs4iZGvgfjDLHyRkuR/DIS/+hq9T7+G+8QcGhwmLN6+zElz0bQXGiWFHJjh&#13;&#10;Vdexk4JsklRETOmIYVkNQtJqhFW1iOpEXEocMrazLe/CpXnMnp+HJuZFpdWI4KVLbLULPgQiz4DA&#13;&#10;fWAYQGtPBqKonwPSJ66O4eStMXSO2TB+0g9PWgx/lxyLX/Sifz6E8/cXcQc3+F4dm++ExVEHi6EY&#13;&#10;HnMxgpZixByVSLiqEXfWIOESIuURIumueQFJFNhA80akDHWHGxiMWEl6DkiDyfbni67/r5BEgDTW&#13;&#10;o3kBR5M9lFKnx9SAkRel1REgUaw3g9FYdhEw/X9B0vyUDyfnIjg9l8bZ+V6cXxjAucUBzE+mMNoX&#13;&#10;gNcsR03JcaxftQIfvvMGVrz7R+Ts+RxdHhmqd70HwepfQPD+d1H8xreR/4f/GxXvfBumfX9EtHQl&#13;&#10;MjWfY6hhE3op7jv/A7Sv+Rk2/fQbOPLuj/k1AF+exMdv/yu++/f/J37wnb/BP3zrv+FnP/gufvPz&#13;&#10;f8EHv/8NVr/2B6x/73VseP8NrH33NejaGzCSDmOiO4bL86MMSRRyk/RoGI7Icuc3idEVNGK2P4ar&#13;&#10;i6MMSVN9MQalG2dncP3MZNZqN57kFLvxtAcjMQfGUm6GJPo/ZyZ7GJKunxxjSBqOOhmQ0nYNUg7V&#13;&#10;i0CGsLEDfk1LtlRWJ4ZD1ginUgSrtJ4vIxYpOt1q9Pj1GAwZORWZIMmnrMepvhCD0jIcnRmM8zrd&#13;&#10;H+X8AlKQXtjtCIwIkgiWspD0Sja8ofgVhqRA6asIlP0R4YpXGJKyoPQnNWnZfkdvL4MRXWbB6q8r&#13;&#10;SH+5CIhSNdmVFr7Dl8uQlKp9H+m6D3jR9eUAB1KSsuEN7yAsWolew35kTIfQ7cjHYLAcI6FKjEWE&#13;&#10;mM+0Yz7TgRNpKUaDTeiylKPHVIpefRHSMlKRtiFcvwnhhs85zW7UeAgz3gKMOnKQVu1BQLQRgaa1&#13;&#10;SLZ8jpDwQ4Rq3kWg6k34ql6Dt+Z1XqGGdxBt+YBVJVf167ALXmVAopJeZ/HrsBa+AnPha6we2QSv&#13;&#10;wV7+Ghzlr2U/r+ItGAr/AEPx7+GsfgvumvfgqfsE1ooPYSx7D6aq92CofBc20Wo42jfAJd2NuK2Y&#13;&#10;//iHu+Q8AHh+JozFIS9bsNKGZraXESR56vIQbxcgQnY7sk2V74a2bDe0gn0MSWElnQJJ4VWJOEWO&#13;&#10;Z5LaGxmSuoxKJJUtcDUUwlxxELaq/bBUUAztboYj2jibqDSxfBdU+dSoTh87iFBrEatXXaoahJqL&#13;&#10;4aO5KJodktQjoWtHStcGn7iM1RGTYDcs5dRWfzQ7NNxAccI7eS6CIElbTN76Y4h0VCGtqWeFihQj&#13;&#10;Zwult5Wy5S6kaEJQ3gh7cyl/jIZY+x3N6DbWwd+azwoMWQ5j0hpEOmoQ7WhAStmGQYsaAw4tBz/4&#13;&#10;lU1I2MSY7XbiIp1Oz3dzx8uDy7SxGcXF2U6cHPZhtteB0YQOPR46dW9BRN/ICVadjmaE9TVsd6Dh&#13;&#10;7NG4EWdGw1gc8GAgLEdfsAM9/g50+8SY6rRgrtfOsxSTCSXiunIeXpfkrUF7Ds3rrIWiYA3khZ9D&#13;&#10;VrCBZ1G0lQegq6LB+32QFmVP1iVFG9mWaKo+Bkd9EWwNBRwzrK47DGX9YagbjkErOg5t/SFoavZC&#13;&#10;KciqJvK89dAWbYO+aDfUeVuhKtzEp+xkRSIrnq6UijD3supoqdoDE6kvgi1sh1IUfApp3gpI8z5G&#13;&#10;R86HaM/9EM206H0l62Gq24e0sRbdVhFbuCjpq9crRsrZhJC5BglnPQaiMkxkdBhPadAbkCBuEyFq&#13;&#10;aUSXtx2DMTlHos4OmDCSVmIwJsVYUo2JhBZjURV6na2Ia2t4VojUFbKv0f1CszdktdPXHGOrnaGa&#13;&#10;bFaHeH5HU7qH09qWlSSyrimKt/OcFi2CJrIgReUl6DLUIG0QIm2oZlBK6ioR15QzGJG6lF0VPFOU&#13;&#10;MNSyskErqq9jFS9tbUbG3ppNu7OIWEmimaNhrxh9jmakjNVIW4SIGyqRJhjztmIg2IE+fzsy9HFr&#13;&#10;Iwc90P+lx3HK8KfVaWrg7xtUViKoqOINCwU+eOltbQ3i5kbEjLWIaKoQUpQhqsre7iABmbyEf75g&#13;&#10;RwF8HfnwdOTBLckuUsvc7Ud52VoOIqApwtKQCbfPpfDwi348ujWMBzcH8PTLYTy51YfHN7pw/1IM&#13;&#10;X12IYKlPCVvLfg5IIKscbeotRWthLV4Lh2AdfHVbkZIe4OfZkGgX3ELaUG+BtXoTjNWboKtYD33Z&#13;&#10;uuc9POvhqtkKX91ueBv2sZ2XLJFkkSRlje6XC+Nh3D0zjEszXRhN2dHp16A/acBotwWL01GGmxvn&#13;&#10;hnHn4hjunRvE5ckQhrytsDUdgoGeU4R74FMKsDDow+WFPvbE90WtSLjV2R42fTMGUzZcXOjGhRNp&#13;&#10;XJyJ4/JEFKd6nei2tPIcoqmpiFPwKODh2ukR3Dg3zp0fo10e9ESNCDg64LG0YrTPj8tnRnDl/Aiu&#13;&#10;XxrH3csTrCbR83TYVAtL63GYGw9wkSxBBkESByFUbeb7gcCHVCWyH3LE90uQ9LLd7s8B6XlsOEMS&#13;&#10;JdNl58SWVSZOz6veybHjdCgw5GjBoLUNCUU1hy6QAkRQZa/cBHvlRtgraRZpLfSlq6ArWcmXy4oS&#13;&#10;vZ9UJWv1VoY8mkHyi47yIvvdMiTZBDsZkigohZ5HKHafZuYiaglSVgtiRhtCWgsCahMCWjPCBgsr&#13;&#10;S3GLi1WlLncQKbsXSZsHKauLZ4hcMjn0TY2QV5VDVlYIaVkOVOX5UFGfl7AQemE+pCX7ISmiZMRs&#13;&#10;cTTN+pGyTkEltCi8hF4LKRSHFh0e0tymvGArB+bQ8wZF2cvy90CatxeyogNQlByCUnCI4+0pKIdS&#13;&#10;QikMiKoUCvL24SEVm+Mr3MVXuMfR1acxfSkJU6gJgS4tzt+exh1cwtLNRZy5dxXGrhTy9UYEr95g&#13;&#10;SOoGQO1zlG7newSEnwKRh0DvE6D7+nUExgegdSjgtLdhpt+MwXArRgKNmIqJMRNXYtQvYxdFp46e&#13;&#10;I/MR1lXDa2yCza7E9MXTmHv0GMlb9xC+9zV/D+/9r5H8Cui/9xXcgwMI9sbhj9rhcsrhc0phVdWg&#13;&#10;yyeHR1GBiK6Wkxz9yiqENEJ42um5sBFxrQhRdSPSxjbuoqHo597uEAwuPdqsOiTOnMQUpfI9AGIA&#13;&#10;Il8DkSdA6vHXSNy+g3yzAe7pQcjDWgwsdaJnOoSRhTj8nToYfW2YOZ/G8Mkwpi/28H33AF9g9EQC&#13;&#10;NlcDXLZKeC0lCNlKEac0O18tkt46XmlvPYMS7ZPIXkfqES0CpGVIWgakZRWJIIngKAtIUl5DGRnv&#13;&#10;s0a6VBjtVmOM1SMCJCOm+0yYHrC8gCRKrVtWjmidHLPzJZXCEiDRotmjpUk/Tk0FcGomiDOLCZye&#13;&#10;T+HkTBdmRzsx2BWBx6pFlSAH2zZ9ihXvv4OP3nsfq1euwdrP1uP9t99CweE9uDDdzVUWdZv/iMZ1&#13;&#10;/4rKD76Psre/g/xXvom8V/4bCl7/JmpXfh+NK7+Hste/iYrXv4V9v/o/kPPWd9F68BNcmowAD85h&#13;&#10;y/p38D+//V/x3X/4f/D3/+Nv8E/f/jb+8W+/he9985v4wTe/iX///vfx25/+CO/+9j/QIChGJuxi&#13;&#10;SDo33YfzM/0YTfs4wMOuanwBSdRTN54J4OLcIK4ujmO2P8E2vRunp1ldIlsdlcmeGIqyzW486WZY&#13;&#10;Ikiij5+d6uXqEgKlxQEKbrCjy2NA0q5GwqZgFYlUopBBzHtXstxRBcaykmSR1PGhN0FSyqlkq+hI&#13;&#10;1AJLewUqD27ghGTKKDg7GMWF0TQuT3Th3HCS7XYU2PAi5K3Txwl33yBAouUsfJVByVXwKitJZLej&#13;&#10;eSKy2xEkBQV/YLsdQdLLtrv/P5C0rDotL1KUktV/WomqP1nxksL3GI6W17KKRD1Nocq34at6A776&#13;&#10;99Ct3YqkZivS1gMYjZRgrrMa85k6zKZqcSLdhIVMK8bDdei2FCFjyEePPhcZxQEk27YjJtqISNNa&#13;&#10;pNo3YEC7GyPWQ+jW7UOwjWwha+GvW42Q8GMEqt5BsPINeCtegbfyVXiqX4Or8hW4q16Ht/YteGrf&#13;&#10;gafmbbir34KLrHPFrzAgucrfhV3wNqylb8JV9Q5cVW/BJXgN7qo3GZIsZW/CVPpHeGs/gL9pJfyi&#13;&#10;NXDWfwarcBUsdStgaVwJR+taOCVb4JDthVtzjGXmpL8J431GzI962fI112lHSt/C80jmcgpXyEOk&#13;&#10;pQjBplw4qg4wlJDN6oXdTtWAhEkCl7wBzo76rJrUIUJSJ0WvVYVOsuFRRG7NUZjL9zAU2ajrpmY3&#13;&#10;Fw7SYDUFC5CKZCyjTo09CDbncbR6skOAYHMB/KIiBFoF8LdWIKZsQKijEq5GssDsZWWKFCpSLqjs&#13;&#10;kGZfCJA0gu182m+guNrnkNSpbUBUWcOzMrQhpphrgqSArAFhOj1oKoa25jBb7oKyEvjb87Ilj8KD&#13;&#10;cDXmwF2fy3NQZN/z1BfC21ACe20BtFXHYG7MR0BVxfNrUykjZrpsONHvwVyfG30hNZJOMXyaGlgl&#13;&#10;xVx0amg8znHo1AVEiWWkDBCIUA8QRUQP+OSYiBnZ/mhvL4KyZh+Uwv1QCg/C0JKPmEWEjEeMtKsF&#13;&#10;PmUpD/6rq3ZyehcpK7amw3C20ED9cQRktNkV8qbY3JQDVcU+HmCnU3GCBEqy87dW8QYuqK7h2xky&#13;&#10;NSBkaURvUI6UsxVhQxVviDWVO6EuzQY3GMr2QVO0C/JCiufOziyRssIpZ2U7GagpspmsSpQCJ81d&#13;&#10;DXHuJ7xacz5EW+5HkJSsRmPuCrQUr4WyZhfcimKMRNSYTJgxEjNgOKrHcNyAwbgWmbACnSE5+tJ6&#13;&#10;jA84MDPkxliPHYMpC3rpczMWTPTbMDvixvSQHdNDToz3WDA/5MGJQTefwA+FlOyDJ6sa3T8UTU3p&#13;&#10;b5RcR501lPpGgERhBcuQxLNtFfs4WIRAiVMCy3ZxvLWyZBvPa9FG3Nl4mB8zPEzflstAQaENZK0L&#13;&#10;yop4BaSFrAT5paUIKss5PMAjE8CnqODlV1YipKlBkKx46kq24iUMNbwCymJEtAJeCWMVq0YhbQX8&#13;&#10;GgEiZiFC+krewJPXP66vQ0RTg5iulhcpS1F1Fn58slKeaaENi12cXY6OfDjacuFsO86PHUfzEdgb&#13;&#10;D3JJqaNubzY9rW4vv21v3M9qrZ5mqoQUub2D0+loLstYtxt+RT5D0r0LGTy7PYInd0bw4GYfntwd&#13;&#10;Ar4cwOMbnfjqahyPrsSxNKiCq+0AlCWkNmxk662l6HNYi9fBVvI5PDVbWanvlB5EtGUPQ5K9ZiND&#13;&#10;klm4BaaazdCVrs1CUuk6hgJSUEhNctftYeWBUvRsjccx4JZyGM+NhQGcHIqgL2xA2qPkUuK0X4rJ&#13;&#10;fhcuLHTi2ukB3Lk4gi/PD+LiRBDjIQlc7cezoRS1+1nluzCdwNnZDCZ6/dx/Ri+k+hYBtC0liNkl&#13;&#10;ODHgx+nxCBaG/Fga8uHskB9DbhmfplOAA1nuRpI2XD01jKsnh7hUkaCpP2aGz9wKZUsh4n4Vzpzo&#13;&#10;wo3LE7hybhiXTw/i1sVhnJ2KIGFvgq0jB1bRIdgb9sBZt5MhhjuIykltyypKZL/Lrueg9FI0uIPU&#13;&#10;14pli102svsvIYmDNF6CpGVQctbvQ0xeiEFbA/rNIsTlFQi353MSIUES3QZr+TrYKmjmaC0vc8Ua&#13;&#10;GMpWs6JEkGSuWMfKkq1qM99+sl97Gw/C13SI7XcvIsuf2wR1RRsZkuh53VhzHJ72ekRUSvgUavgV&#13;&#10;Onikar7uVaph75DAJu6AQyKFQyLj4AR7ewdcUgkcHW2wNjfBUF8DjbCc0+YUZdTrlQtl+XG20qkr&#13;&#10;j0JavId7vjjqvorU9wP8fKGvPsRqPPVFeanQt/E4v0ZQjYWicAtf0tt27pXKBqSQ0kSwpCg5wEmR&#13;&#10;BEcdxTvRSmpU2RGISo6hMO8gnuIR7uI+7uJL3MZZnLrdi8y0HnJ7IcwBIWIDBsxc6EN0KAx7VwT1&#13;&#10;DjvE3QNI3XvKczqBO0/hufOEAYYWQVLsOVAMPfsac0++QmZ2CEanhMOBnMoCTEZbkdQXY8zbitOd&#13;&#10;BgbfLkMtIrJSTt0MGerhtYoRjrnRPTeB1Nlz6LxzH+lHlGD3BL1fPcXYl1/C35OC06uH2yKG1ySC&#13;&#10;UyuEg1IYtUJ+bqPXR5ekFLa2InYuBOTVCMlp7rGeLXdRTS06be389+MwiWF26jF6dhGjN28gdOEq&#13;&#10;Op//PMEnWTWJuqA6Hz1GcyaD5pgPkRO9MKfNcGesCPU4EenxwBpUo2cyiJkLXRg/m8AtnMQDXMDE&#13;&#10;yTi8wTa47DXwWMoQtJYwJKX9dS9Wp6+B7XaUZEehDBTIQHNHBEqkIJHVrjvWjP54O3oTBErt6E+1&#13;&#10;vwCjZUgiQBrOKJ9DkgZj3XqM95C1zoSZPitm+20MrLQotY4ivWn2iNbJSRevZTAiO/7SVBinpiM4&#13;&#10;PRPF0mwc48M+pBJm6JXNKMs/is2fr8HH77/H65OPV+CTj1dj7aebsHrlRrz/3kqs+mQ1yotz8dUX&#13;&#10;S+h2ilG/8000bfoNGj77Geo++TFqP/weSt/4WxS89jc48pv/A0d/+19w6N++geI3/xatG/4V+tyV&#13;&#10;cDccwtfXJoCvzmPXlhX4n9/+P/GD734bP/zuP+Cf/ud38P3v/CO+962/x0+/8138+O+/gx/+3d/j&#13;&#10;H//mb/DvP/kR9m/ZAJmoGn1RD05N9vKsUU/EAb9RAq9ejKBZhozfxJBEyXZXFsYwO5jEWGcQN05P&#13;&#10;snpPpbFUME5F7NRjOZn2MiSdnci8UJIuE2DND2OuJ4KhiINHHzpdOiRsNH9EoQwKVpSoMJbmk8gN&#13;&#10;REoSqUi0qLaGghsiZjqg1mI0ZoVDWgPh0S2sJC31BnFhJIGLY50vIImUJIIkstnRms/4GZa+QaEN&#13;&#10;lpzf8CzSstWOlCSy21H/EaXbZQEom3C3vGIVryJe+dx6V5kNWqDLZVj6a4D0siVveaXq3v2zZLtl&#13;&#10;q90LOx69nyx49Hlkv3spKCJS8zaCZHtregdx2UoktOuQtmzGVCoPSz0VWOyqwESoADNRAcZDpRj2&#13;&#10;kh3rMKLKfegzHcOg8Qj6FLuRbNmAaONqxFvWoFuxBf26PehU7kC4bT2CDZ/BJ/wIHsEbDEj+8lcY&#13;&#10;kthSV/06nFWvMRT5G95HSPQxgk0fwS18G4HGD3huyUlqV/0KeGtXwFP9ETzVH8BT9S58VW+xkkTz&#13;&#10;R9aK92AqeR2u6vfhEq6Er3k9ItLdCEi2w9X+OYKKLYjr9iJtOY6EmXoBCuEmJSzYgvE+K2YGXGz/&#13;&#10;mombkdQ08jySUXCAgxE8tUfgrNwLS/F2GApIQaBI1j2w1OdwIhjNI/lkjXBQH1I7tcg3IqpqRZ9D&#13;&#10;jbimiYMP6KTNRDNCVXtgLcumT1EqlbpsA7TF6/kFUFOwnosD6UQx1JLLsOSqpS6lQ7w8dbkIiPLh&#13;&#10;pdb5yj1s06PBebJ+mSr2MDTZKN63fEd2WF2wm9O9aMPr7xAgoaxDVFYDWwOpJkU85+RtJ/tRMw+v&#13;&#10;89B+9UEeftfX7MvGFFNSVyXZC7O9L/QCSJBoKNvDIEBQIKGOHJo3oUb71lxOKTOKjkHfdBy6xuPc&#13;&#10;vdJRtZd7jUiVUVTvfdHTYm3OgastjwfxCVxkgu0MNmSzItWDAIpiirXCfVAJ98IgOoawqZ4hjOKB&#13;&#10;5wfc6PFLkXa1sRKQsjVjKKTCZNLICX0EG5TQeGYoyO+jDZ6trRCm5qMwkO2MZlZEJZzw1+/TYiJl&#13;&#10;4+HOyV4nJvrsmBl0YrbfgcGYEv0BcRbI6g5xkhqpbobaI1AIdkFeRlakndn7rjILFAStBEk0PE+Q&#13;&#10;RMqWJP9TdOSthjh/5Yv5IKlgMyTl26GoO4SITYThtBXDKTs3aQ9GrRzH3p+woTthRV/Gjp4uO4aH&#13;&#10;/ejvdWGg24neTge6kmb0dVkx1GPD2ICL13i/B/1pCyb7PJgacGOqx4q+sAxRSy2nyFGEOvUUqWoO&#13;&#10;cXw2+eWpx4f6e2gTRPZE6oRRFu+GpizbD8Nvl+xgCFcUERxtfQGHlPxlrz+IUEc+J45RNDPZP2ko&#13;&#10;OiAtgKc9l4McSMUKSIsZxAnWyH7i6SBAreZNhEdeCpe0EH55CTzSfIYjj7wQXlUx/JpSBNSlbIUh&#13;&#10;6AqrSuFTlyGoq4BXQRHTRWyzo3AFsrTQokAKbzspQWV8e3ySHA5NcEuOw9FOoRVH4Go7AqfoINwt&#13;&#10;h1mZoI23p2k/XPW74G7YDUftNl524Vae/yGLG1ndaNEGmjbilK6mq9gMj/gYTvYb8PBSBk9vDuDJ&#13;&#10;3QE8ut2DZ3f68PWXvXh2uwtf3+7C4+spnBvTwy0m+NzAm3ju9SnZBHPxRtjLNyLYsAvxtj3olh5A&#13;&#10;rHkbPFXr4KnbBGf9FhiqNmbVJME6BiUqKjWWbWJ7Gd0Wen4xVu3g2HFKvKSDh/OjMZwZiWO2y4uR&#13;&#10;uBVppxQ2SSnsslKMJvW4dCKBq0tduHmuHzeWunFlLsGzqF5ZAc+CUT9Pt0uKK3M9rP5QVC0FryTN&#13;&#10;Ij7wUAoPcWLXWMqMuaEAZgZ8mBsM4exkgoGfvhd1nNnlAgwnjLg434Wzs90cXzvV7cFA1AC7vAKy&#13;&#10;uqMwyytxejqJq2eHGZLOnezFjYujODcbR5dfDI+yiH93vub9XNq6rCQRKC7Ha1OBK1+Wb+SZL6OA&#13;&#10;EuWyPUoEH3YKcyDb3XMgIpvcMgwxbFZn30e/Y7rkjiOyx9XtRqTjODK6cqRUlYjJyuATHeWodi6Q&#13;&#10;raBghnWwVa7lS4tgLcxla/j68rKUf8bvt9ds5iQ8ug2+xv3wiw7CVbcnG0dOwFW5jX+v9BqhK6Ho&#13;&#10;/R0cKuNvrUFY1oaQQokggZJUAb9UBre4BZamWpgaamCoq4C6RgCNsAzaWgHMohqYm6tgba6GR1LP&#13;&#10;r1fuNiFcLVWwN5XzoRktOviSC/ZDX3scXomAlVdKBaUDp5C8igNNummOxtTMb5MSTSqTsmwPP2/Q&#13;&#10;HKC7OYcDLuiARUVly4U70FGwDZLCHdmk06KdaMnbBlHBbtQV7EfB8YN4+OwB7jAm3cLF++M4dT2G&#13;&#10;ztF26JzHsHDBi/FFD7wpDZITSRi6YsjVqKGdnkEfwMEGFM0t6JuG+fojTrkLkzXtyTOEHz9C4tEj&#13;&#10;9D9+hMUnjzF1fh6BgAIBcyXi+hKkdEUIS3Mw5GzAsEvE6jfNS/pkxWwF9utrGZSk8gbYoj44B4fQ&#13;&#10;c/1LjDwEJh49Qs+5JXgTLgS8KvgNTXzQRhHjFBBBB28UAhNV1fFBnKWpAD5pJSvadGATVdcgrq3l&#13;&#10;tMSEoR5xaysCdhkWlybRMzuONn8Q9fEMMqQgPcuGUYSekYr1DMEvH8B96RJKaC747CQyp0ewePs0&#13;&#10;vnh0DdNnpmH2GZAYDOPMzRn0nQji1M0BLuadP5+E3d0Ij7OeISlsL0fUWckr6RWiM1DLoJT0VrNq&#13;&#10;RHNGlE5HChGBUWdYxCsTbUF3tB09iXb0JejjEgykZBhMyzHUqeBFgERwNNGtxXiXDpM9hj/BUZ8d&#13;&#10;C4NuzPbasTjswsKQnfuOTk96MTdsZ6VoaTrEYLQwRZa6DJZmMhjrDSDm17IVMvfoTqz65E28/87r&#13;&#10;WPHB+1iz8jN8vnYjPl21Fis/WYMVH6/BB+99ik9XbcLHH63G2s/WoDj/EG5cmsX1U93wth2GOvcj&#13;&#10;qPa/jtb1v4B47U/RsvJ7EL77dxC8+U0Uvvp/ofjtb8J6/A10iSl0bA+mg614cmkAeHgeaz5+jVWk&#13;&#10;H37vO/jBP30HP/re9/Hj7/2I10+//2P87Ps/wb9878f48T98Fz/6n9/BP3zzb/C9//G3WPXOG6gr&#13;&#10;zYeiuQ5mZRtM0ma4dTJ49DKkvBZM9SZwfn4EV06OY7I/jsGkO5t2tzSM66eHcXYyhekeLyY6sxHg&#13;&#10;NJe0NJLE1fnB7GzSXD+unxzByeEUBqMOBiQKZ6Bob+pD9Gs7GIzIZkeXy8ENpCLR8mpbWEmiHrGM&#13;&#10;R4WBIJXe1qMhdxusbWVcGkvx3wRJVya7XyhJy7a7pb4IJuNODnL4hi2PIOk/GZAceb9nQOKEu5JX&#13;&#10;XyhJL0MSWe14lb/CoLQMSH8JSS8rSy+HMSy/vQxD/0tQw0vvW4akOL39fL0cHx6peRO+6lcQbn4b&#13;&#10;afUqdJrWot+7HWORfZhJHMdU9DgmAscw5DyETtMeJHS7EFZsQ1C2BWn1XgwYDqJftROJ5jWINq1E&#13;&#10;sn0NBnU7MG4/hG7NToRb1iIsWo1o0wqEq99CqOp1XoGaN+AVvgOH8C04q9+EqyYLSQRGdEmKkrfu&#13;&#10;bfia3kOw6UP46z9CoOETeIQf8wySQ/AmPBVvMCRZKt6GpugN6IvfgK7oTbjr1qJLexR91iL0OIoR&#13;&#10;1e1H0nQYPY5CTETqMRZpRZ+/BV3BVkwOWNmPf2LYzyf33TYxItJq2ITHWSkgdcdUtgNGipLO2whD&#13;&#10;/mYYC7ezNY4hSU5PcC2c+uYQVcJJoNRGg+tt6HGqEVE1cQgExUjTYL+ldAccFbt5EJdsG2TBonhd&#13;&#10;XfF6qAvWcooRWWQo2CFbLLkb5rLscpTvg6tqH/9/S2k28YheONmyV0mt8gdgryJ1aSeUBZt5M0sv&#13;&#10;WhRlTJvFmLKOZ5nIWmauLeRIb19HFQNSoKOSI57V5XugEezk4AeTcA8XVlLvC83VkMWE2+1rD8BV&#13;&#10;fzBbdli/j+dRyCZGCo6r9ThMDQd4yN7WkgtHRyHMLTnQNRyGtS0PLmkx7K15DEIEGvbmXJ4hiaiy&#13;&#10;HTgERLR5j+urOZI1rC7Pbog1ZYiZhbzBP9Fn41mHK/MZ/r0R0JwYDmJhNIwz00mcn+3C2elOltPP&#13;&#10;TaVxcTqDqye6cXYiirk+J4ai1GHVDJu0CJomSlUrR5dbg6WRBPcMXD7Zj3MLPTw8PjXsZYAe6zRi&#13;&#10;KK7i/0engrSZp0F0Ai5DfbYYNTvndJiDA5YLQHXUcULpYoJt3IdDKWZUCEuJZs7WgwgosqlKVJhJ&#13;&#10;w8QUgz7U5UR33IIeSqSJOzGQcGG4J4Ch/hCGh0Lo6fehu8+L7l4P+nq9GBwIIJ2yIpO2oKfLirEh&#13;&#10;L0YHfBju87FlaW48gakhPytPmZAEUUc9/IZKWCWFMLfmwyYRIKCrh09RyXHgXDhatY+Bjyw2NH8g&#13;&#10;KaBenINcnkqbIAoDUFHnUvEGtiBqircwEFJMcqg9G8nsbTkCb9tReNuOc4gD2VcIbLziAoYkepuA&#13;&#10;yS/NghL1KrllJQyitCn3SvIRVhTzLFVIWcypcUFtKSLaMn6bPhZTlyGir+DHh19WyKpVWFHGoERl&#13;&#10;n0FFDSLKGkSV1YjIihGRFyEip/COo3C0HYRPdhx+Md3Gw/C1HYazaR/8LQfgaSL1aDecddvhqt8B&#13;&#10;V/12eBp3wt2wA+6Gnfx+Aib6GG2uaWNMUEJqkl+ex5B0/2Innt0axNMvB/H4Ti8e3+3G0ztdeHI7&#13;&#10;g6/vdOMJlWhPGOAW74OpakN2g16+NasmESiVrINXuA1dkv3oUx5CRrwLwfqNHN5grdrIgGas3gKD&#13;&#10;INvBQ0CwDEk0O2Op3g5L7U4YhHv48IJ6YJb6A9yUPpV2YSxh4fhhY1MuH17QsPrSqAdXFlK4vNiJ&#13;&#10;KwtpfLGQxpkhJ/8d0uEAqb+9HjUuTHVhbijGMd9DASWS+nqY6o/w3wEpxWlnO2b7vJjo9mAk7eC/&#13;&#10;zYlOK5zKCuiaCZLKMJTQ4fRUjNvnqS3+5FAIg1EdrB0lkAsPwSQu4r/tS6cGcOnMIE7Pd/HMFN22&#13;&#10;/ghZnIvg7shCkq+RlDOaHaJghiwoLUeBmys3wlieDcbgcIvnkGQVbIO5dAsMpfS+7OdyJPdzRenl&#13;&#10;r0O/GwJh+v80/0WQTIEZEVkuovS4khYxJDFY127nRDuy2tFahiKCJGPJpzCVPoejirUMUaQ2kYWS&#13;&#10;ime9TXuznVi1u1nNIkWQYIkAmsJ9CJLUhds5RTNAzgKpCAFxG/xUudDeAk+bCK5mIWxNFdyPZ20S&#13;&#10;wFRPPXdF0Agphr0EluYyPhTqtcsw4tWgz6ZAl0nCDgpacU0Dh/vQIRBt7nvtbWxfJUCiwJuUoQFd&#13;&#10;lmYMeaTcMRRRC7M25UoqV94LHR3W1dPf0hHY6g7woR0pTLL8TVmbbskOjugX529Dc+5miAp2QlR6&#13;&#10;CAVH9+Pxswd4iAf4iqx2T6cwd8EFWyAX8e4aLF3y4MTZIKLdFijdahh6Uyi0mOE4cxZdXwPJp0AC&#13;&#10;wDq1B7nxYThvA9GnQPRZVoEJPXyK3mfA2MOnmLp+Fcm+IGJBCcP2ZLQdXZZKxLXF6LXTazrNDhWi&#13;&#10;19GIHmcjPPJiuFUVULSVwO7UoLZDBO/gMMZv3sY5PEHX3DACYRPchkYk7a2sjqdt7Tzv6BCXcFgD&#13;&#10;zS/T/CulyNL8K70eUkhQQFaGqLISCVK+NUIkLa3ojVngC5jRZlSjzR9C7NpdpB4BSQqkeATor92D&#13;&#10;8sJ1+O49ROTOXRS5bJBmQojMD2L+1jn0zPTDFnLA5DHDnbBj+twQ+ueCmL/ajXs4gaWLSbh8zbBb&#13;&#10;quGzVSLiqHixEp4qpP3CF2s50pvmi0gp6om3oSvagq4YwVHHi9WXkqI/LXsBRsuL1aMeLSa69bwm&#13;&#10;u5cVJAdDEr0m02HnIjseHDg5SjNHXixM0GuXnwNc6G//xEQKfZ0eaOVNOLZ/K9aseAsfvPNHrPz4&#13;&#10;PXyy4gOsXrmKwWjN6vX4fM0WfLp6Az75+HOsW7cTK1Zkr69auRafrPgIRw7uwMJcL76+t4ibcyEe&#13;&#10;HQnUboYj731ot/8auq2/hG7zz9DyyXfQ+tl3YT7yBwzIdqJbthe9hgI8PBXDvbNdwNdXGZL+5Uf/&#13;&#10;hJ/+6Lv40fe+ix9+/wf4yY9+ip/++Ge8fvbDn+GXP/05fvXjn+GXP/opfvGDH+Kn//hP+OHffxvf&#13;&#10;/dbf4h/+n/8bv/vFT7B+xQc4snMzmqtKkfTbMJgO4dyJUVw7M4s5Cl/oDuD0bA+r7xdP9HBYzrmJ&#13;&#10;FGZobxCzcd/S6bE0gxEpSpdm+3Dz1BjHjI8k3Gy3IxiKmLKA5FW38yXZ7F6GJAptoEVKElnyEnY5&#13;&#10;Ot1K9PrVcCuFqDmyEYamQkwlHZxsR3BEoMQqUn+UF8ESQRJFgRMofcOW/5+w5P4azoLfw573WwYk&#13;&#10;Trh7brfjmG8GFrK/vYFk7Vu8ElWvI1752otghb8GSWTFo7UMR8sWvWUYWgajZZXpL0HpzyDqxfpT&#13;&#10;FxNBkrfi90h2vI9x91aM+rZhKn4AA74dGPbvw2jgEKbDuRh0HETKsAsB2SZ4xJ/D3b4OgfYNSKt2&#13;&#10;olO6GVHRp4i1rEa8fTUGDNsxH8jFsGU/UrKNiLd9hnjzSgSr30Kg4lVWk0gF8tV9CFvNO7DXvAlb&#13;&#10;9Wsc9+0WvslwFGh4G97a1xAUvc2hDqQs0ayRrfxtWEppNulVmIt/C1PpH6AreQ2qojegLX4T+pJ3&#13;&#10;EGjZhh5DEYZc1eg0lyBuyEfckItOaykGvQ3o9bSyhSrlacdIlxmL41FM9rrR7VVyKSINsBPUUB8O&#13;&#10;DeNTjDTFSWty1kKbtwG6QuqIyUIShTxQkEJM0Qx3czW8rUL42hsQVbUjYyUbRCPHbFNSGEVGGwp2&#13;&#10;wFyynSGHomYpsUhbuIEXAQ9d6ou3sEpkZBDaCkNJ9jr9v+zaBlPxVhiLN2UXBz/sgKdqPxwVexio&#13;&#10;KECAfOF0uqetOgR3W0kWkmQ1cLcIuA/GLCrmXhyy4IU6BLDVZ3twOOa5fDtM1TSkTJutnWw1os1v&#13;&#10;XFaAOCWTyQsRFOcg0H4cEWkhW6toDqXLXIt+RxOGPa3oczbxPMOgpwVd9nouC+WhWHO2GNRBXUWS&#13;&#10;ck76oZPosD6bLkSbd5+2HGFTDQKGcqRc9egPt6PL34KEuwnjGQMm+x0Y73UgEVKhL+PEzGQKi7Nd&#13;&#10;OH9qCJfPjLI/eYHk6PEUDzkS/DA8TSZwapQiM6m/owqqxmOcskUN2PR5Z+Z6eejz9EIfJgZD6I6b&#13;&#10;EHdLkfHJMRTTYjiq5QhiPh3U1sLZUcIbBIIjAgtaWuq7IhWp/lA24rp+H0wNlMq2HaqKTbyc7QcQ&#13;&#10;1xehx1mHLmcLouYmeAz1CDvE6IoZEfWqEKMUGqcaca8R/RkvxkbjGBlPYHQiieGxOIaGo+gfCKGP&#13;&#10;LE99PgwN+NHb7cDIkBfTkzFMTcQxNRrFzHgcM+NRzE9FMNJrxVDGgIGkFhm/FF0BGXpDWgzFDRgI&#13;&#10;qRAy1sHYlAMFRWnXHGSrjbx0Hy+yyeg5/p5mCsiquAPivLXQFFPZ6DoeLKfHNJ2E+5oP8mPD03qE&#13;&#10;09FC8iL4pAUIkkrUlge/tJhtdyF5KQKSUoSoIFQlYCB2S3Lhk+UiIi/gx1lKWcwrKitATFmEsLIQ&#13;&#10;IRXNzpVxumFYU4qIphhRdXZFlKWcnEeWOwI/6oAiyx1Z7UjRCknz+Gt4JMfhleYgKD0KX9tB+NsP&#13;&#10;wdm0h6+7RHvhaNzNwESbYY9oN/dOESARMDnr6CBjC0OTo347jEIKR9jGvUhueT7m+gy4d6mLLXaP&#13;&#10;7vbj0d1ePP6yB0++7Ob19b0uPL6dwtkpPTzSfdBWrOMgBtqMW8o2wly6gePAqR8pIzuAftVh9MoO&#13;&#10;INm6C+4a2rhvhL12F8xV23gWyVS6lu12ppL1vLlnmxj1KDXs5WRBT3s+2+0WeryYSbv4BY4gKWlt&#13;&#10;5scvdSdRqtdklxEX5+K4cILmCjO4faYPlyZDiBlrGKRILRoM6HF6NMklhoMxM0YiGr5/KSUxq/ju&#13;&#10;R0BTzXNL84MBjHfaOQr85KAXPm01DKIcOGQCDMaoAyXIqimBFH1OX0ABe0chlPUHYWwv4McnxYNf&#13;&#10;oq6kmSSun+vDjXO9GEur4FcX/gmSRHvgb9rDoLGs+JCypitex3BES19G81tZtY2ggyDJUkaWvKzq&#13;&#10;tAxDy9Y66jKi+5YuaS1/DVKj6H531u+Bv+0YorIirl6g2G66v+m+fzmYYTnNjjqSNEWroStcycBk&#13;&#10;K1/DahJfr970HMgpwCFr8cxGkO/gQA8qgaYIcHIO0OsSvT65G4vgba6Co6ka9sYaWOsr+JAuIK5D&#13;&#10;QkMqTzsS+iYOBqBaC7JT03K0UnVFHYY9SsxGTBh0yNBjbkdaJ3oRcx+UlnMPFSVLdhpr+e/J1Zqb&#13;&#10;/dulgCB5KZJaIWKqKgRkJVlrc+MROBoPc+iMrW4/pwBSoTE9P7AluXAjW3TJqqso3cmg1Jq7BR1l&#13;&#10;u9FecRilOfvx+MmXeIh7+BJXcOvpBBYuuGH352N4WoZz1yI4dSmF2XODCA2lUOeyoDoYhP/adfTQ&#13;&#10;LBL1Bz0D9jvTWCtxQpCYgecLIEFpcDSb9BXQ+RgYfgikT59DemIANrcc0UAHRjuVGAiJMBRowHSs&#13;&#10;GSOeGmSMpRh21SOtEyCiLOGgkLC5ESZ1PdTaNjRJWnHyCs34PEN3XxJdUQvssip+LXNLy3gvEdE1&#13;&#10;8AEQW361tXCQ3U5cDIu4GDZxAavmdIBDlQIUJpM0NHIUuMcsht2pQ3SoB1N372ESQNdTIP4UqBiY&#13;&#10;RWHXCAJPslCYfvw1Wnq6IeuOY+zWBbh7I1ARRHp0CKTdsIV0GDyRxOzFbsxf7sKtJzM4dakT/lAH&#13;&#10;7BYhAo5qhF1ZFSnmqmJIIgUpRYENgVqeNaKZo94E2eraWTnKhFvRFWlDT0yMnoSEFytJqZchSYWh&#13;&#10;TrLZZeeQliFpqsfMkDQ34OS1MOjhOcNTowEsjfmxMObDiVEfLi5m+LBybjyJ7qQTsrYaHNizGZ+u&#13;&#10;eA+rPnoPa1etwKefrMCKjz/E6pWkFK3FpyvXY9WK9Vj9yQas+XQLVq/OrpUrN+GTT9azsvTRBx9i&#13;&#10;3+4tGOgN4em903h0ZRhLXVpEWvbBXboKkdKPMFDzKUbrPkNG8B56aj7BUPsmjCj2oEd1AHcmbLi3&#13;&#10;lMDDK2MAruODt36Df/v5j/EvP/k+fvz97+EH3/s+/uWnP8PP/+VXvH7x418wJP3bT3+BX//LL/Bv&#13;&#10;P/kpfvnDH+Hff/rP+PU/EzR9Dz/5x2/jx9/5e/zTt/47fvvLf0bO/l1Qi5txamYUV8/MYW6sG71J&#13;&#10;D07P9uHSwiBblC/MZHBmIom5vhArSeQ6OTWa5NhvgqSLM70MTGfGOzGScDIkkYoUtyoZjIJaMS++&#13;&#10;ru/gj5Hdzthew4tmkkKmDg5u6PKq0eNTwaOqZUjSNeRjOuVkJYlmkgiSliPAl0GJIIlUJAKlvwpJ&#13;&#10;2SLZrN1u2Tq3nG6XEJIS9OZzSHpunXsOSLxemjVa/r8vVKGXlKSXFaSXbXgvQxIHNzy34y0rSn9W&#13;&#10;WEspc+W/Q5fsY1zqzsN88iBDUsa+Ab3ObRgJ7MdU6BjGfEfQadoFn+RzOFs/havtMwQl69Gp2YG0&#13;&#10;YjMSknVIyz9HQvoZBozbsBjKxYTrEHo0W5GRf44o2eiq32I1KVj9DifqhZrXwNv8KfckuUUfwN3w&#13;&#10;HitH4eYPOcTBX/8GL4oCd1a/zn1JxuLXsqBU9jp0hb+BoewPUBb9EZqyt6ErewfWmpUIi/egx1CM&#13;&#10;QUctksYyJM2lSFnKkLFWottBM0SNCBubELK1oC9uxMxIGCMZNzcKe8mO1pgHI52KFZO1gRLL1rHK&#13;&#10;o85dC03uemgLtmZDFurzuWMoY2hDSFoHZ1MF3C21sIuEcIobEdbL4JI1QVdbzMWcxooj0BfvgbZg&#13;&#10;OxzV+9geRy8idDqoylsHQ8lW6Io2w1qx6zkobWdAokVqFgESKVoESKaSzS8WvY+Ge/3CQwjUHoW9&#13;&#10;Mqta0Yk/KQEG4VEeEiWg80sqYXv+YmlvE8BOyX0ESeISOOqP8QA+qVJ0u2heik7HaUNAsORrPoxQ&#13;&#10;Ry5vXGkD6yOrS/sxhKU0b1LCg/Fkk6O0r+mEEhNhCSYjUgz5WzEcaOf+m4yzDd1OCb9402mlT1KN&#13;&#10;hFmMpE2OsKkNLqUQTnUlfIZqBMzVCFmr0UWWyC41+pMyRF2NSPjFSASlSIbV8HsVyHR5MDvfjxPz&#13;&#10;A1hYHMKZU2OYn+vHxGgK0xNpzI6lMDUcxeRgCOM9Hsw/T/WiWQyTrALpsAFLs91YnOnB5FgSJ+cH&#13;&#10;cfrkCAa7/bDrmuHUNiNoakWXV4kBvwpxYyOcHVlvOaXh0QwVzbfQdZMol2eoSBnyqcphlxXC1pHH&#13;&#10;p5UueT4nzdGihLqUrRo93maerQqZRZgbDqI3aYHT2AKHvgVuUwdcRjG8VgUiQRMyPX509vjRPRTD&#13;&#10;4GgKQyMpjIwm0T8QYUga7PdheNCHqYkwZqaimJ/LYG42g6WTfTh9ug8LJ1KYm43i5IkEA9PcWJi/&#13;&#10;55mZFNuazs+lMJGxsbVE35wHfWMe9A250Ahz0FG6H+LCPeh3ydDrEENRsZeLgWVUVEoFlwU0d5Hd&#13;&#10;OAZaDyMszoGv9SgDEs0hkcpDYBRSVcArLWGbCV2SeugTE9xUsFoR0hIoFSOoKEJUUYiYNB9JSQFS&#13;&#10;8iIGJYKkkKIAQWUBg1JQVYi4oQJRUho1tPkrRVxXwV1AtBF3qaoRMDSw/cUpKWL7DFn0aNNDt4lU&#13;&#10;KnfLQfjEh3jRdVfzAVaWyHpHyynaz+8jaLLV72QoctRuZUByNe6AuWEnrK37OZLe0n4Ulo48zA1a&#13;&#10;cedyN+7f6MeDOwN4cKePQenR3W48+rILD2934v6NJM5MGeFTHoa6fC3b58g6R5t7WrQxpzLZTvkB&#13;&#10;9GmOoFu2n8u6fWTPolJZqhAga10FzTKthbVsPatPBEnLoQPUH+Ro2M+K3ZBXjsXuLCRROh3FnkcM&#13;&#10;9TA3HOVodQpCoHCUs1NhLte+ebofDy6N4MpcDAlrHavBdAI+HjPzTNNA1IThhBnDQRVCinL+Goa6&#13;&#10;fdAId7NdcqHXgdMjAUxnrDg16MX5kQBihnr+W/GoqjCSNDEkDaUs6I/oMd1tQ6e7nYtsNRQU0ZqD&#13;&#10;gKkOixNBXDrdg5MzMVw62YlbZ7sx3aPngAyX+CDsDaRgkmVuG6s4y7Y5UtbURTQHRBUAm2GuoOTJ&#13;&#10;zawcESgRIFGfFK1s4WwWUhlUK+j9619AEl0uw5ah/DkkNe1DhB6fqjIE2nOzc2tkj6v+E2AZBNlQ&#13;&#10;DeNzSNIWfwpt8aqsmlT2KUxlqznAwVK1kSHZXruD5504aryaKgUIuLL9TxwBTgExJdvZwuZqKuDw&#13;&#10;HapxcDSWcykyHYB1G1pwIm7CmW4npqM69Dna+cCAFFuPuASutiIEJAKOLe/SN/JlXFENX2sxl+RS&#13;&#10;TL6j+TjHnDtbjnGlxIvgDrJfV+/iImSyY9Pb5CQwknJZt4dn9pY7uyhAh+Yw5flUU7AeKoKkki0c&#13;&#10;ApNV2g+z00FZuQ/iioOoLjqEhw+vs4pE80jXH41g8aIbJtcRDE9I0DMkw8iMGzNnBzCwNIHmoBfN&#13;&#10;mW4Eb9xG57MsJGUAFASHsVMTx1ZxFJXhRURuAl1PwGWw6cdAzwOg7+Z9BCbH4U4HEIjq0ZlU8eaf&#13;&#10;ylOH/EIMuSvQYy5Bv7UcaW0RuozlSGjL4VeV8fOjQSFEe2sVMpkw7t+5gpGuCAbCRgYhUtvISkcK&#13;&#10;Eh3SkI2ZXyfERZyWZ2wvhJVfHyrZlRCSVfIBZkLbiISxle1NdkMb3EE7pi6dwVkAcwSB94D6oQVs&#13;&#10;NgQgHD+JKAVUPAY6nwL2U6dR43eg68I8vENhdE4lMLbUi9nzAwj3WNA77cOlB5M4cTmN6w8mcPpy&#13;&#10;BoFIB6zWangdVQg5KxiSEp4ahqPllQnWMSRx3HeslVWkZUjqDLVkQek5JPUnpf8LJNFaVpLIZkdr&#13;&#10;GZJISaLFKtKID6fGyQ3ix6npGKtHEwNB2PStaKkvxZED27Fm5UdYs2oF1q/5DKs+yc4WfbZ6HYcx&#13;&#10;rPz4M6xasQ6frdqElR9twIqP1mPVqs0MR2vX7sgqSQRJKz/n/7th/WcI+k24dWUGF2dTeHShD1Pe&#13;&#10;RoTrNyNVswZ9NSvRVf4+hupWYUayGTPqPZgyHMFCoAa4OYDJlAa4fxrPvrqM3/zqR/iPX/0zfv7P&#13;&#10;P8Q//+iH+NEPfohf/OyX+NUv/h2//Pm/4dc//zX+7We/wr//8y/xHz/7Jf7zZz/Hb3/xS16/+OGP&#13;&#10;8Msf/xD//L1/5Mt//fEP8f2/+x/4p7/9Jl7/z19DKCiETS9HImjHaH8cZ+eHcW5+EFeXRnDxRB/O&#13;&#10;k6LfF2JrPoHS4lAMV04MvLDbETAtDsXZitftNfI8UtqpzcKSWYGwXvJXIckkFr6IAE+7VMh4NOj2&#13;&#10;qNluR5CkrDnGB21UIkvJdgRKBEkne8NY6A5inuaRugKY6/Tx5Tdsuf8Oa86/wVX4Ozjyf8OpdrSW&#13;&#10;I8CXgxmWe5L+lHD35/NFf/k2rWXV6C/hZxma/hKe/lJFIkhK17/3/wlJ/urfIyP7ADdHSrCYPojh&#13;&#10;wHYkzWuRNm9Av3sXZiI5OJURYNR/HHH9NvjlnyOi2oR+234MOw+gx7ADSfk6pJWfo0u7HmPO3ViM&#13;&#10;HseYYy96tJuQkqxGsP5dBGveQFj4DoI1HyBYv4qjwROKXUiotyAk+wwB8SpEZZ8hJf8MadkqJCUf&#13;&#10;I9L6HseCkwXPVvU2DGVvwVT+DrTFr0JZ9HvuP9JVvAlVyeswVX8IR/1niEj3YcwrxKi/kYcyR0IN&#13;&#10;GA42YjjQgpGgGF2Odj6tiVjFGO50YXqIlCSyoHjQ45Tz/A71FXEXDL0wFVOa2ecvykl1xdv5JM/e&#13;&#10;SHYf6kQSwdNWxfYGe3stzK31cCra4TcoYVO2wdAqhKa+DArBMWjKj0AryFqWSLnhdDXBTu7z0RZu&#13;&#10;ZjgiOx2BkKFwM6tG9L5sV8bz68Vb2SZiKsoqSfQ2zUwF648j1lwAR9UhTrXTVBzg6FbyQHvElZyg&#13;&#10;45fWwPRcRbK1C2BrK2FICrYXw11/nMGNFs3RUAIfda2Yq7LARPMNNLBOFiq/NDd7Cq+gjUphdp6E&#13;&#10;ZkEsTUi52jh9KmGtQdJahaC+BHF7LQLGGraUhcxt8GpEnJASUIkQs6jQ6TYi4dIiYBbDZ25GwNaE&#13;&#10;uK+Vn3yHupSYHjZhbMAAj60WXkcTejqNiEW0GB9LYH5pFKPT/Rif7sXVG6dx9vwMhkfTGBxK4MrV&#13;&#10;eZyY6WWrWk/agUzMzE++s6MRBpJURIex4QhmptOYGE+irz+MS5fn8cXVk7hxeRF6eSOM0gY4lY1I&#13;&#10;2WVImNv4PtNUU+LdQbbdZRwdDFAZjwKdXgW6KSHRL8dg2oTBLhMHLnRFFUiHpIi6REj6qAehA0NJ&#13;&#10;JUZSegwkTHDqGoHHF3FhaRA2vYj91smQCYmAGYmIA8mUB+NzfRif78fU4jBmlkb5552Y6mU4nJnt&#13;&#10;xuREHLOzSSwudvK6dHEcp88O4dyFUVy+OoUL1DNzZQSXL4/g3JkBnF7qx/lTg7h4ZpCjlsnWtDSZ&#13;&#10;RNqnhllSCbusBlpRMeS1uWgu3Y+G/F34Yr4Ht0/1Q9uUh1ayzZTtYMuduvhzXmTvIptddhapgNUb&#13;&#10;CmjgOSNJKW8KaG6M0uRINSSYDCgqcGbQi7kuK/y6KngpMlxF6XJlHB+eVpYhpShFQlmKIFnqVCUI&#13;&#10;6wXwq0qyUKUpR0CRteiRVY8UEY+mCr1RLRbGIjg5EePC0oxXwkWOFO7AZaTycnilRTxD5BEfgqvt&#13;&#10;EBwth2Bu2ge3OIfnoSh+neyjtubDsFBhaROFNuyGpXY7nA07YKjZAmXVVnT5RLh1Ko2UWwRjRyGm&#13;&#10;+u24ebEX92+N4Ku7w/jq7iAefjmAh/eoHLkH926k8OX1NM7POeDVHINauBGa6g3cZ2Ws2AJDeRaY&#13;&#10;XA1bEZfsR7fqMFJtuxEUboaLSmfLNvFQP9nqOMmteiOHFTA8VVMM+M6sbax2F5/sk2q3DElzGQ/m&#13;&#10;uz2YTNt5U2cUHoKxdh9MTQcZhpZGfPhiqQu3zgzg/sVhXD0RR8rewHOGdEI+l3Hg1HAY3T4VW5QH&#13;&#10;/XKOZucgi5rdMNTu4vuPuvUuDLsxHddiIW3C2T4npwxShDglCo6nbDg1FuUi6f6IFpMZM2LWBhia&#13;&#10;j0DVcABa0WFY5cWY7LUzHFEPCs0nfLFEA8tmBHTFrMjS78JUlbXBEQwRONIiKCJA4ucxPuyh57Et&#13;&#10;WSWIoWgbw5GZFKVKql8gm1w2Tp2hqpK+5gaYaV6MCmEraG1iSKKv5xYdQlJVgm5tJYKtOdmyWbLG&#13;&#10;VWZnoPjrVG/i7iq6fWT5o7JnSrdbhiSz4FOOCCdIslRlbXwESGRzJoszxY3T4ZRXdIghjEJgODim&#13;&#10;bCecTTk8a0dqPHXreVuKEBAXo9/ciHPdZnwx4sHJTj1H8dPBAM0DUmQ6hfGQ4uOiJD6KGhcdZVsc&#13;&#10;JVcqaeapbCu0VPZMIRGkYJVvgrZiM8/PUnk3XZJlWF60FuK81dzPRoXXypLPoCxazemdkuMfoePY&#13;&#10;x2g/8iE6jn6CjuMrIc39jK25NN9K3XG+NrJ8H4dKsBvS8r2oKdyLh19dxCNcxy0s4ouv+jB1UgeD&#13;&#10;bT/GpqX4f/n679g27zzdGz54nz/e5zznnG3Ys7uzO7OYXjHpBckkkwon7oZ7EsOJ48S9w129d0Gd&#13;&#10;ahQlUhI7KJIiKZHqvQvqvXerucHd/rz4/RR5PHP2fQJ8cZMUVSOZ9+e+ru91uUqjyMr3x1Gpo7y3&#13;&#10;AZ+8bJIbmyT8uEU4w1OkouTl6OCkqppvYko4qWggxDVOySpUibADAUu3ofY+1K/epWF2ktLWCgqL&#13;&#10;1ZQUp1FblEStJZg6gy+tpmBaTSHUqH0pz/ahVhss7dFiPzI36RpZCV6kx3qzNNDIQKVVRtxX5kdj&#13;&#10;S/OV/7YIQBIX04wJXtKWbVSsWfZ0qb7oUv0xpwZiThIqVZi82FqqTqZUn4FFnUJ2VgJp2al4OpoZ&#13;&#10;evyUxnsQXdlFTMMwe1MNJA/ekEl3hQ/XlDLn8jIBBTqKRlvovz1A70IDHRMeusdduBtVMg58eLGc&#13;&#10;luECZm/VMTlfid2ViFYbiEUfiE0fsAZKlmA8tjA5JfZwKlzRNJenUu9JkoAkpsadLEGp0iVUpSSq&#13;&#10;i5Op9ShoKBM7SBlyBBwJBUmqSD8ENQg4WhutnK4avZz+RrMMFxKgJP6dHu0qo7bEQGTgJQ7s2cS2&#13;&#10;jR+za9tm9u1a2zUSdrrt2/bJIAapFm3/ih1SOTrEzu1fs23LV2zeuJ/PPtstQWnr9gNs2vKFBKXN&#13;&#10;m3ezZdNWtmz+jJSkMIrtakJ9TzDbW8Jqj52GnGuURX9JS+JB+tIOM5p9jPH888zY/FgojaXHHs54&#13;&#10;fS7d1Tp4MsPN5VF++dN/5o2Xf8urL/2Wl3//O37769/wx9+/JAFJjFCSXvrNH3j9dy/z7iuv887L&#13;&#10;r8kRt18XwPTHl3jj5T/w+h//yFsv/YE3fv8H3vjD7/jDL37GL37yI9594yWOffcl9dVF9LZXszjd&#13;&#10;zcxwE9P99Yx1VsjwBrGXJEBpqMnNXF8dEx0VEpaWhlsYbvTQVWGjxqaR8d+lOiWe/IznkORSK+QI&#13;&#10;hUnuJCVFoEuJwKyMk8ENbl2qBCUBSU51vAxuSPE/Q6dbLyFJqEnjLR5Gm4oZqC2U+669VVb6Kgvk&#13;&#10;9FdZ/xqSjFffeg5IVp/3sPmupditQcxa9PffRoD/v0HSi4rSOjCJWb//osr0Ihi9OEJJkn1J/8VO&#13;&#10;UnHohxSHv0dp8idMVZ6lu+gIdZavqDR+QVnefiq0Bxgsu8bN7niWuxMYqQmk1XGB1sKzjFb6Ml7p&#13;&#10;R6f9HJU5BylV7qNJd4gB11kGi87QqP2GktQdOGI/xRb+AfbgD6SKJJLqrGE7cSQcpsHoRWPBVSyp&#13;&#10;X1CQvA+HYj+ulL04knfgSduFK3kbhfFbscdtxxixg9ygrXLUQVvI8PlITnbgZ2T5bSA/bAeWhG9w&#13;&#10;Z56hsSCERlsYLc4oGu3hVBcEU6ELocIQjSc/BqsyCkduEu3VdqYGWhjtrGWyvVpKg0JxyQ0+I3tg&#13;&#10;hFVAee2LtRG2u2tCRTom7XOGaF+KlCJqOB5zioj3DEITHyrhqM7joLbEQbnTIv2lZlUK6SHXSfVf&#13;&#10;Sw5K8T5KgyWVtsJMCWTi42ZcPiDtdUJBElCUdVVY6b6V6XcCpDS+h+Xttd6Mb9eUJPF8EQkrghsC&#13;&#10;T8oEuvzAM2T5niTN95TctxFJJNoEf5xZMVjTwlFHXic32pvceD/y432kB1280Jqir6AJPok66Jh8&#13;&#10;IRMvmmIfSdyWvUvBR2SalLzKn+0nT1TFyZPwYAswKC9UyaVKIZEX6uMozA/BpQ2hMDcQiyYQdYYv&#13;&#10;BfpE+jsqaCgvWEtyUafKZve6YjutFUXUeix4bNkU2dKoKlXR1Wqit9PMcH8hHc0GihzJlLmzaKwv&#13;&#10;oKLcwNLyCDfvzFPdWE5VQxnwgPnFcWoa3LS0VfD46QpDw820NBev2dKqC6QFrbejhL7OUoYGqhkY&#13;&#10;qqW9q1wqNcOj7dx/uEhfXxNjQ+0oRWJhTjKGzFhs2XHy55kacJIUH1HUeoSCNH+5bN5Ra2eg1UOf&#13;&#10;2P9pclFfZWZyvIGH98foECWZzYW0NttorDfT3lxAe6OFzmYr7Y1WaetzFGTKdpDl+R5qy4z0tZfT&#13;&#10;31lNd0clLa3l9A21sPxwnqnVCaZvTrJ4f57ZpUn6BtsYGGpharqTsYkmRsfrmZysZ3ismvHJRgZH&#13;&#10;6xgaq6d/pFbe7h+ukjMwUktzaxEtbcV0dZbQ3lZMW6OT3o5Syp25qNNEo3q+7GvIiPEhIfgCodeO&#13;&#10;yqXR5fEWFGEXSQg8Q3Lg8bXQjiBhJfxapsKZky5hTLws1SK5v5XqJxeYtcniKmyE3A0Tuyd5yT6Y&#13;&#10;lSEU5kQy31su0yWd2mi51K9TeGPL9JcKheg4EjtM0o6X5Y9RqFLKAFzqUGnrsqT748gOlvAjYuSt&#13;&#10;2SHUe7JlAenCdKv0s99a6Gaw1UGBKkR+PcL2YlT4roFbhpcMcNAmnsOQfAltwnm0SZfIEyEkCZfl&#13;&#10;7oAAhLy48+gTzsueKV2M2Ls7TW7UMVKCv6fClsJolxOXIQ51qi/NNXqmRyq4tdjErcUG7q42SFAS&#13;&#10;qtKdlVpWb1SyPF8pW+H1ysvEB+wnJeAAWSHfyij4bLGfFPU9hujD2BO/x5X0vaxasATsR++zn3yf&#13;&#10;/dImJvZWzBEi7OVrqaIINaUgTBSgfrd2si4CDERqWvI1Gizp9JWb5MKtsN11lGll/Lqw2GqCvpeA&#13;&#10;41D60FeVz0yPh7m+UhneMNXpkPCkiTlLQbovI3UWptuKqbWm0ubOpt2RJjuw1IHfkiNUmLBvpWWx&#13;&#10;3RbPXKOB3qI0+oszGSnNpjQrSCpX4ip7iyefic4SmkvyaS5V019vkpCkijqFOv48+Yor6NK9aSrT&#13;&#10;PIekvqYC5gY8csHbkeOHMfkM2sjvyA0RELTWGyVARURoF8adw5l4WQKM2BcSe5QCOkSyqLC02aJF&#13;&#10;5PYZXImXKUq+SlHKZazRJ9GFHJLz4i6aNeaInILoIxjCv5OKabHiEs36CBq1YbgSBSQdeQ5ZMtAj&#13;&#10;7LBUucxRR2XhtQAgdcAXqLx3y4S7XO8dEpJEyp2EsKCvpEIlAEmUTwvLmiX2HOWZflSq1kZYm8Xb&#13;&#10;xE5gbvgpaXOzJV7HlniVgrgLFMSdx51+nU5bAuNVKvqKU6gUeycpF8mLPCb/TgX8yIteAYdkDUVO&#13;&#10;wCEyvYUdTlQm7Fuba3skBMmyaq89KH33ovTdL0dA0XpKZ+LFzaRe347i2jbZ9ZZ0YSMpFzahuLhZ&#13;&#10;glLSuY0SluJPf078mc2kXt4j9zPzQ0U4itjdXLPuJvt+j/eZAzx8MMUT5pm608zC/XLaBzNIUx1g&#13;&#10;eFJNXVMK5fVKimoNOFrLCSnQk97ZLQtkPcJq92QNksJKhjmeWsXJhHpOJjRwLLGKIHs/zmWofobc&#13;&#10;7al4APUPntH16DGdy/NYKwslKNWUZ1NVGEeFPoAmcxiNhhAZzlGtCaImP4hqXbC09uriz6GJvUBa&#13;&#10;8AnuDVUzUqGXPWzleaFSrRYXE6SKlOiDLlYkuPpIJVsEpIiLibqUAIwpwfL12KIIlRcLLZkJ2POU&#13;&#10;OKxaCl0FlDfX07UwR8P8MhH2ckIcLRTfhO2xWlSTd+WelVNY7sT3fu8uwQ4TylobhZ12copjyC8O&#13;&#10;w9OYTGlbGnnOIDomrHSO2ZherWFmqQqnJwGLJQxHQTguSyguc5CEJLc19K8gqalM8VeQJC12xUnU&#13;&#10;uIXFTvFfQtK6zU6oSM0VKglKYhdpHZK6akRog1CSjPQ1mGSBvNgvFoXUvS0eYkOvsX/H52zftIG9&#13;&#10;O3ewZ9dedm7by84dX8gABmGh27XzENu3HZRgtHvnIXZuO8Tmz79k66YDfPzhdt544yM2btwrIWnP&#13;&#10;vu8kMAk1afOm7ezauZ3rV05z7dIxNvz595SaU7g5UEyvPYo29UV6cs4wmHuOCeNVVsuimS+JYa4y&#13;&#10;BUvcCVQRx2XC5tP740yOtfLT//h73nj1d7z52h95/eU/8Mffr42w2v3213/gNz/9DT/79//k5//2&#13;&#10;E1765W8kIP3p1Td4//W3eOe1N3j39Td565VX+NMb4v5rvPXHV/jTq6/Jx15/6fe88fLvefOV32HU&#13;&#10;ZtHbWcvCRDejfXVM9tYy3l0twUhAUkuJkdHWUhYGGhhrK5M7Satj7Yy3ltNTVUhdYR4l+jU4KtFm&#13;&#10;ymORZk1REkehMpkzYtGlRKFXREslyZWfJgtnheWuxqrCo00h7Pw3JHifoKNYx1RryRooiWNbKcMN&#13;&#10;LglKg3UOufsqZqDaxn/TX34NAUrm6+/8AEnvPgckoSSJKO81oFlTktaP6/tG6yD0Igz9LTy9+Njf&#13;&#10;KkcvQtKLUPRfgdKLFj15DP0Qd8T7lCZ+QKf5C9ptX9Pm+JZW5/fUmA5SqfuKTucZbrRFcH8kldsD&#13;&#10;ycw0hzFeF8B8SwjzTcGMVlyn3XaS2vyvaDYdotdxnC7bEeryvqAoeSOF0R/hiPoIe/D72II/wRy0&#13;&#10;CWPobgpijzDfrGGmPQej4jDa+IPkxexDG7MHfewuLPG7McftwJK0F1P8PvKj9qOJ/JJKnRd1Zn+y&#13;&#10;QvaQcv1z0v02kx28C130QQoUxylMP4tDeR6H6gIFytPYVGexqs7LIk5hexInbFZVLA6tQrYY354f&#13;&#10;o7e5irZShyzcEpHY+hhvGYEsemDEouzz8RbwcAZ18GWZBmRPj8GaHk1+UhhZ0YHkJEXS2VDJvZV5&#13;&#10;ZsYHmRrtZ258kIm+VhrcVrJi/Im+fpLEgHPM9dbCYj/ZwedIv3aYTK/v5eeQ3UcBR2QsuEiQW++o&#13;&#10;EdHLopdCAJF4jtxV8j0se27E7ki693Ey/U+t9VAEnifB9wxtpSa6K+3kJogr95Ey2Sgn0g9luA95&#13;&#10;icEY0sKxK6OkzdAY70d26HmUQafIFkqaSD2LOCuLRsXOjT7+KkXqUKotiZSb4ykRS62ONLrqCmit&#13;&#10;K2Swr55n3OQZK/T3VFJkU1Bflk21O5O87EBSknzp7qqQlorVpSmsOqVMdSk2G2ksK6G7oYaW6hJK&#13;&#10;nHpctiyqSvPpbnfS1mSis7WAxlotNVU6mhttMsCgptrK1FQfo2N91NRXUFYp8oweMj07RGNzGb39&#13;&#10;jTx4tMjwWCudXRW0d5TRKeCot5KB/mrGx9ZUlpHxJroHaiirsrJye4rVW9N4PBbqqlzYjCp0WQmo&#13;&#10;EgPJiLpKUuBpYq5+S/z1Qyj8j8oXvOYKIy31hTTX2WmotdHYUIi7JJ/6BqfcH6qpL6S0wkRJuVEe&#13;&#10;y8pNlFeYZfBCZbWZmloHZSUm4CZz0110NLkZ7q1noLeO/t4GmtsrGZjoZPnRIi1DrdT3NtA52snS&#13;&#10;nUWGJvpo7aymvauSmnobpZVaGpoL8JRrcLqzqW8uxF2uxe5RYy/KxurMwlWSS3WDFZc7lwK7Crsz&#13;&#10;G2thNs7CXPl1mLUZaJTx9LVVM9bXKNW0uPCr+F87xvxEG1PDjSRHXSc11oeseB+S/b8j9tp+MsT+&#13;&#10;VewFGdGuTriOMT0Ec1Yk+YogshMD5FQX5XF/sU++GIqoZ21mGNrUYCptWTi0SRizIqWKlSeujqtF&#13;&#10;IW4sbm2sXPjPTfHCrAqmICdUJkeJlDVndiSWtCBsqlDMaf6YMwIpNsTJPZZbiz0U2sTvXhRuuwqX&#13;&#10;MRldZoC0u4ivsUAZSpE2Do8hDkt2INkJl59PkT6WfAF56jDc+jj5+Yt1sZgy/FGEnEAVeQZDynWZ&#13;&#10;qmhUhaPLjpS7ZJqMELJTg6mvNDA5XM3SXCM3F5u4s9rMreV6luarWJwTj9exstDE+IAHjyOJrMSL&#13;&#10;xPodIlVYmCJPyWLaZkcsdZZgyrIvUZiwViZrCfoCg89eCUp5vvtlKpqw/ulCRSz4QalGSAUp5Dup&#13;&#10;eIgTYmGPehGSxNW9oVobPaLuIDeKfBERHvw9eWFHsCRfkgW50+1OJtqczPa4GWs24c4NJi/mtDwB&#13;&#10;nGy0sNxTQrM9la6iTHpd6VLtEDtQlojvsMcexZV4knZDCBNl6fQXJjLoTKZPXODI8kcfc14utneU&#13;&#10;G2R/WkvF2hXlsbZCWSZtFKqhPhqPMQZHfjjN5bnMDlcx1CFssma5M9XfYMCWHSDBNi/6KPnh38tE&#13;&#10;QnPsSbk76Um7RnV2EA15EdTnhlOtCaUsK0CGLDgSLmGPPyfBxqO4Sl1+BF32FAaKMyT0FIqkw4jv&#13;&#10;scUeozD+OMUpZ3CnnpZTlHyawvgTOBJOU5/rz6g7je6CWNwpl+TPXChUYi/Jk3YFd8ZVClMuyKM7&#13;&#10;Q0Tjn5NWzWyfPWRd347Ga/tzu11uwBcSkkTYhgjDEWW1BfEX5a5nuSqQKnUwdfni+wiRyZEydVQU&#13;&#10;zUaclDtnooBaG3YUrQiviDpCadYVOgqj5FTm+mJLFrtCRyV8p3vtI/P6PpTX9snQIPF7kunzhXxc&#13;&#10;AJHochPF1hnXdpPlswelgDq/vVLZVPnufa4WpV7Z9sOI21slGCWf3yiPaVJN2rRWlH1hMwlnNkpI&#13;&#10;Srm4S5Zxyx2l6wfkiL66eO9vuHR8N3fFjghTTNyuZe5eMc198Siy9rB420TvkIqppTI6xyqwN3sI&#13;&#10;MGrQDA1RKgIbnoLnMTIG/LqplTNpdVxMaeVwSClnk+s4luTBv7AV2+JjmYQndpNKbt+n9v5DWu8+&#13;&#10;oHFuhqruRkqqrVSVqSkrSKDSHCtt4iK8oUr87PNCqdWGrqVjJlwgO/wYdaYYno5V0FukoFQtLkT6&#13;&#10;YBaKdqa/3IUUSpFdEYArM1jaiwU8FaQFYUgOwpwsdiZjsWTGYMtLQ52WgNWso29okMmVFcbv3qFy&#13;&#10;aBxNTTvXsgsJd3aS3rLMljANhoW1UAqXCKZ4/JQKHhFf5yatpoCqyXLqxsy0TeoYXLLQMpyDvTKS&#13;&#10;thED48tlTC5XMr1Ygas4Drs1nOLCSDz2SIqt4RQVhMmj2xaBxxZBmSN6zYZYlEiNa32SqC1Kfg5J&#13;&#10;NcWp1HnSaSjNpKk86/kIOGqpzH5+u7VKQ3tN3g+ApJe1FANNBXTU6uhvtjLY6pJJlzVuM8e/2cuX&#13;&#10;O7exa8s2Nn26WVrphGokQhh27/qW7Tu/Zefu79i18zDbt3zNts0H2bLxKzZ99tVzSHr55fd4+eV3&#13;&#10;2bR1H9t3HeCzjXvZuHE3n3+2lS1btrBvrwh6+ISP3v0t6hQ/ZjvsTNWoWG3MYtodyZg9mKWqZJZr&#13;&#10;M1ioU3Gz00SlNkxeOBOpeDyaoqm+cE1JevV3vPX6S7z26h957ZVXeeWll/nD716WoCRUpD/86nf8&#13;&#10;4kf/yU//5T/41X/8jJd/9Xveee0t3n/rT/zpjXd467XX5f23XnmNt199U4LT6398mZd/+1te+cNv&#13;&#10;+fd//UfOnTrMpOhJmuiVkCQASZbKNopCWfNfQZI4TndXszzSwlRHlVSSGhz5Uqks0aWvTV4qZSIG&#13;&#10;PDdNKkoeXRbmjPjnkCSsdw51ioSkdSVJQFLI2YNEX/meVmfemorUVPwckobqnfTX2J8f+6ptEpr+&#13;&#10;m+HK6whQEpC0ZrdbgyQBSGInaR2E1m12Yh9JBDi8CEdixPMEUK2HM6yD0Pr9v1WP/tZ2J+4LGPr/&#13;&#10;B0nCdicVpRee7w77EGfw27jj3qMqayPNlv30lhylt+wkjbZD1Jq/ps5wSILSVFMg8+1h8jhZ58do&#13;&#10;xVX63edpLzxBm/24hKRKzW5qNHuoy9tHff5+StI2Y4/6M4WRH2IOeAdL8McUhG5HG7wHc+xxWGrh&#13;&#10;4Wwl6sQTKCMPkxbyBTlRB9Amfo0u6Wv0yQfJTzhIftK3qKK+JT/hJIt9Du5NlJKfcBqF/xcofPeS&#13;&#10;HvCFvKqYG3cSdcxxchNOkBX7HerEI+QpjmFSnUeXfhF9ujd2TYwEJIcuk4ayQnliblRnYMxKwSYi&#13;&#10;GNPj1yK9Y/zICjxHpu9pOaLjId3nDMrAS2QHXyM3yg9LarT8hcpLiiAjJhhNWhzjA12sLEzhtJvR&#13;&#10;5+fgKTQzN9oHD1ZoLLGTEHSd4MsnMGUnSUkz2fcscZcOk+l/hsTL35AXfEb2G6kDT5Hpd4yswFOy&#13;&#10;v0h0S6T6il6b0yh/6K8RPTaq8AtkhF0mI+Si/FjxPuIK/0Wifc9xa2aAm1ODaFLE1xhFVnQwuYmR&#13;&#10;ZEYGkpMYQa5oWFbGSaXEkB4pu06UUV6yWTk3QfyDH0xBeigmRRD27ChqC1Vyb6W+OItye6rs5hns&#13;&#10;KqervYKBoXbuP7nL7OI0j5/dxlWoloEBzXUF5GliyFRGs7gyRXdfO1PToxh1OWQp4jFqcnCZLZQ5&#13;&#10;C3HZzBh1KkyGLErcBlpbiuhoK5aBBA31NqoqTTTUO+jqrpZ2upa2aqpryqiuKaeouJBnPGRmdpSa&#13;&#10;Og+d3XU8erLM0EgbXb01z0Gpr7+WoZF6RsebaO8qpWuolvqOUmqaPdy8P8/dhzfo6Kqlp6eBErcJ&#13;&#10;vSYZpyWTMns2Tn0i6ZEXCL/6DbHeh9Gm+uMpzKars5ThoQYaG5wUWLNIywzH5tBQVeegoDCXPH0G&#13;&#10;+oIcaptL6RlooquvgaISE8qcBGxOLbn5qcAdhgebqK6wSkCqrXZSWm6lpKqQpt5axpbHcVQ70Vjz&#13;&#10;yTapGZgaZHh6gEJ3AdX1xdQ2OalpsDI8Xkdjqw2VJgJ1fiylVUY6BioZnGyia6iaigYrHtGjUaLF&#13;&#10;Ys+hvbuKrr5aRsY6aG+vpsxjo7m+jPu3F7h7c4axoTaKXVpioryZme5kdKiR8hIDg921EpiqXVkk&#13;&#10;Bh8jM+4SWYneuC3pMjBjcqiJqaFWmqocqFLDKNClsjDZCY/n4cEMsxOtVLq1WDTx9Le4JUDlZ4Sj&#13;&#10;jPen3JYtPdc3p0SBaBu9zTYyxd6cOpKp/kpuz3Rya7RFXsWyZQpFKQRrZpBciPYY4lmZbGR5rgOn&#13;&#10;NZO0lEAyUgJQJvuQm+6POsWHUms6U71VLI43szLfyfhgNab8OBTx11Ep/FiZaqGv2SFLUVcmmxlu&#13;&#10;L5YFq83lOhSRF0mLvoxdGy+7eyqKdVgNmcyOd1JoVpGZEkKJS8PibCfPHo3D4xF4Msydm23MTlUz&#13;&#10;N1XLreVunj6Y4OZiHysLXTKRMC3mCsr46zR7crg/08CjhXoez1bQW5KIO+0M9uhDFATvx+CzG6P/&#13;&#10;fnT++6TNThvyJeqAvfLkW+W9Zy3BLUioBQfkfkiW/yGZKNhkSWOo0sRwjY2JJgfDtWbqTfGUpXtR&#13;&#10;kXFVntiLXcN2p+hTcjDRYmeixcpEs5Gy/CD08ael3XGm0cjtPg9t9mR6XKmMiELn5POUJZ+lMecK&#13;&#10;TarLVKeeokvrT58llE5DCL2WCLrMkdRqRNebNxXaaIYb7cwPVNPf7JA2m6keN11VWioLkump1dJW&#13;&#10;kUulXUFblZ65kWoJSSLKfqyrSJ5kmZR+5MQIO+QJciO+l/1VYkdS7gmleVOe6U+ZMoiSjACqcsKo&#13;&#10;z4+lRhNBSZqPVJeEyuRJ9aImL5Kxijzu9BQxVa2hTOUtkw3N0d9hi/seR6IIrTlCYcJRrLFrCYe2&#13;&#10;2KM0aHyZLE1lyJlIieLic4ufUJg6bLG0F8RRqQmkThciAwBq8wNwJJ2SqpG03HnvQOOzQ3YlrUOS&#13;&#10;2P0UYRDF6T5rkfUpXtiTrmFPuiIBT9hPRVqkSCwUyl92yGEJtzlB35ATfFD2ZmlCvsKaeJw6vT8t&#13;&#10;BaGU5VzDlnwKU9xR8kIPkeW9T4JQxuWdZF7bLWEo9douFFd3knJlhwQfAUICiMSoA/aj8t1DptdO&#13;&#10;OQKaxKRf2/FDMfZW+fz0K9slEIlRXNzyfJLPbyLp/BZpuUu8sJPEC7tJuLib+PO7iTq7g9hLe4jz&#13;&#10;OsSVM/u5sdTNbUZYoZO5ey5K6v1R5u2joz+OysYo6juyaR7yUNxVTqApl9zhYYR/oEjs5oi9nQfg&#13;&#10;ZW7neFIlZ+PqORZewZGIYnzym7mqq+a8zoNz9amEqfIHT6l+8ISmx9B87wkdq8t0zAzT1FtDWYWe&#13;&#10;So+aSkc6laZESnMjKM0JoixbgPZ1uYflzvJjoc3EjWYd9XqhIF3AmHRB7qCaMnxxZIdhVgRISLIm&#13;&#10;iboNbxlYZMsIwZYZKXeWzZlJaDLiyM1NJzc/h7q2DhYePuGGUMd6hklxVFA8tML1bA+BxnZ8TJ3s&#13;&#10;j7ZQuArO+8iYc2G7cz+6S05/K4nlRsony2iZczJ0s5CqnmQahlRYy8MpaUxnfLmSoVkPE/NlOFyx&#13;&#10;mI1BOK0REoykmmQJXQMkeyQl9khKC6Nkl6TYPxKAJOyIdcUp1LsVa4AkQMmdRn1JBo1lyudgJEao&#13;&#10;Ry9OW3WuhKR1Jam33iQhSXRUCkgS/94Od1WiVSXxwduvcnDfPnZs3s5Hf97A5xt2Srvczh3fsG3H&#13;&#10;12zZdoBtO4SS9A07th+SoCRGAJKAJaEubdiwg1//+lVee/MDPt+8h207DvLJZzv4dMNmNm7czGcb&#13;&#10;PuLPf3qVt1/+Gco4b5b6SxiszGKpWcO9bj13u3Qst+Qy26iRVjwWmljqK6auMIM7c208uzdKdkYY&#13;&#10;v/vVj6SK9MbrL/P6a6/w9ptv8dYbb/PaK6/zykuvS+h546XX5E6SmN//7NcSln75k5/Lx994+XXe&#13;&#10;fOUNXv7tH+W89odXJFi99oeXePvVV6WF7xc//XfeevX3dDZVMDfWzeRAI5O99Qy3lcmepHW7nUjo&#13;&#10;ne+vZ7y9nJmeGglMM8KWX2qhyaWTkFRhysKjTcOtSaFclyFVJBHg4NYqpZopzmfXJlLGgwv1SShJ&#13;&#10;VZY1JSn4zAEiLx2WkLRutxOANN1R/lxJEkcBSN0VFnn8b8Zrr6G/Iux2b8oRkCRUJGm1C3zRRrcG&#13;&#10;SX+ZNTXnL2//i2r0t1a6dYASzxGgs/7ctbevfez15LzScKEo/cV+J+BofV6EJAlPkZ9QHPYnXNHv&#13;&#10;4E75kAbdLjpc39BTdoxW52EarN9QZzxIjf4ADabD9BSfZaTyKv2l52gp+I7q/C+pyj9ARd5+SpQ7&#13;&#10;KErfhDttE5WqbdRqdlGevgl71HsURv4ZW8j7WEM2YAraSl7QXvmixnIntybqSQg6RmrYKbm3Ys7y&#13;&#10;Jj/1PB5zICXWQHSZF0iNPYIq6RKFeRE8WeqB1V6qbKLoKpJor4Py6q7o1xA7IfVF2ZTaklEln0OZ&#13;&#10;eJrcjAsy5rKlWoNBE05jpZn6chv6nBTcdgNlxQ7UyjSUKXGUFxbg0qpxaDJpdJhpdZrJCPUhLVgs&#13;&#10;2quodxjkCFtdVpSQzaMwpMWTGR1CckQQ2YoEFiaHmRjuJz05nvjwEOJCA9Ap05ge6OLuwhRqRTwB&#13;&#10;l88+t+IlBnsR53ee4foSTClhtBXmMlZjx6NJJNlPLDD701isZ6CplNaKAlkElhp8CYXfGVL9z5Kf&#13;&#10;Eipbm0XU43BzGWUmNQXqNBrKnTy9t8iz+ytMDnXR39ZIemwk2cnxFBcYGOhsZmqsl9GhTjrbasnL&#13;&#10;SUGdGYcpN42+lgpZcibKzkQ5WWu5DUd+GjVFerrqnLRWFeCxq6h059NY7aC6upiu/k7uPH1CWb14&#13;&#10;CYLSUgfuIiN2i5rM9BiqqkuZX56jtLKCialxspRppCUnUFVWyuToGJOjI0xPTTAyOoDTZaXArpcq&#13;&#10;ytLKOOWVdmrriiirsLG0MkFPXyMWax4LNybp6+/CYNDhcNh59PgewyN9lFcU0dFVz607sxJ4auqK&#13;&#10;qGtwMzPfx627U9y6O8H9R7PMLQ5SXGXF6MpndLaPx9zjkWjpuDsvQcbh0jEz28vUZDuTY82sLPTQ&#13;&#10;1+EmIuAkYd5HpYIwPFjDzdVB7t+bYGV5gOYmJ4lJAXK/aeHGMBaLGqUqiZ7+NmbmxxibGWJ+ZZqZ&#13;&#10;xTG05hziFZGkpMXwjNu0tZRTUqynrbmEYpcerT4Dkz2XjuFmBueHUIr42aQwUtUKBif76B3pwWg3&#13;&#10;0DPUwcq9GZZvjzK/1MPkbBvJqYHUNjhYvTPJ8HgbrT1VLN0d4+bDKerbSmhsLaGzt47lW5PSzje3&#13;&#10;MEpPTwtmcx61VR5Wl2a4eXOe7u5GjEYVwSFXGJ/o4N79WSYmO6mucbK6MgyPZsjPjiA5zgtNdizz&#13;&#10;swNMT/dTKBaPO+t5eG+JmionmalRdLRU8PjBPDfm+mmsL8KkT5Xli6uzPRKsshUh2HRp8v7d+X4q&#13;&#10;nRrmxhp5dGeI9GRf+jo9PLozIoFKKKSDdS6MogspXfQk+crdp4KMAHpqDNIzvjzbJVU+Q148mSl+&#13;&#10;cgy5MSzPdzM/1U5xUR4l5WYWV0a4sThErNjBSgkEbvDk7oQsMy21KSl3aXh8e4zpkSYSo71JiPWh&#13;&#10;utLG/btzuFwGCgryuHlzFpfLRGJ8sPz/+OTxLAsLHSzMN7O60s6duz0MDZVx+/Ygjx/NMDneRU9X&#13;&#10;LX39jdy6PYnLqpaLyrfnepgZqKJIH0OtIxG3RiQAipLRQ5hD9mP0343BdyemgD2YQvdjjPiSnIAd&#13;&#10;5PjtljsvMiTAT+y5HJAnxEqfA1KVaLakSFvQRI2ZuSYbs00WhstUjBQpmCpR0G2NpiYvkE6ngplm&#13;&#10;E/PtdhY6bcy2GqTNSKgRYjfjRpOBJwMlUhkaLlIwW5ZJU443nbnejBYE06/1pj79JM3KCzRknqNK&#13;&#10;cZaatPPUKa/SlBdIszGKvpJs2cG0NFLLVF8Fk73lMk1vrMNJW1kuTW6VjAgvt6bQXJ4vfx7DHW5a&#13;&#10;qnSMdblpq8gjP8VbpuApRU1BxBEZM1+q8qc8J/CHMIXLmKMvYIy8gFPhS5U6mnpdHJXZoXIPR/R4&#13;&#10;GaNOS4DscKRxq7eIm12FtBbEStVHQJI+XHQiCXjZhzZo3/NCWG3QF5SnnqfPHkWrLghn/ElpbxTp&#13;&#10;dI3aEEbKMhjyZFCTH0JbYRzjtTkMlaVSnetDQbTY99xDns/O50qSLAcOPrDWv6S4RmlWgCwzNcVd&#13;&#10;kXs7eRFij2gtSCFf7GuFfC+tmTnh38sRyYrqsEOoQw6gCT1AXsQB7MnHKc4QMfzHMMWuWTdFAbFQ&#13;&#10;hwTUZAogurSmCCmubl97zGuXfLuwBerDD1EQexRr3DF5W6hg+SGinFjsJ+2XqpOAK2G/y/TZh8pn&#13;&#10;P5nX96C4tJ3kC1slGIlJPLeZpPNre0nx57YTd3YHMWe3E31mG5FnthNzaR8hF/dz5sh2Vm72c5cx&#13;&#10;Zh7UMXPPQetQPFn6L7GXXqSpJ4XWQR2eJgNKlwY/Qzb6yTGqBFA8gzIxD+FCXj2XVC2ciKpA4VxA&#13;&#10;Wb7IpbQKLMOP+F5h4bqlBs8tqBc7TEJRug9Vj6Dh/hO6Hjyg5+YCLWMdNHRWSEeA05CCKzcKc+I1&#13;&#10;WZBrDD9Fsy6KlTYrM/X50tIoosPtorcr5bJU0w1iL0kk5Sb6yCoCAUm2ZF+M8ddwqiKwZcViz83A&#13;&#10;qs8hMS0Wk9tK39wcU/efMv4QTI29hOuLCc53E2FqIFjfxPWcRsILR/g2qRjP3TXlTNjtip6J7/8R&#13;&#10;2QNdhNg1OAbcdK1U0b/qZGjVTtNwLpbyWMrb8hmYqWB0voobN5txFSdi1AVTYAyWlruigghclnCK&#13;&#10;rUJZiqbUHiPhaD3JrtwRL611wkonrHVCQVpXkQQkCSVJgJJQjl6EpJZKtYQjMd0Nermv2dNoktUa&#13;&#10;wj7b1yxKVZ2MdJbS21JKZMB1/vTaK2z7fBNbP9/Ge+98zAfvb2Tz5r1s3ryfLVu+kLNj+9fSbidm&#13;&#10;y2YR8S12kw6yY9taceyOHV+wadMuPvxkMxu37OWTDbvYsHEXW7fuZdPGbWz45FPee+dV3nntV2Qn&#13;&#10;B/J0qZOF7kJmWrTcG3LwYMzNneFibo+UyvNUVnp4ONvKWHsRd+Y64OEUYf6nefn3P+PtNwQgvfQc&#13;&#10;kt5+8x3eeetd3nhNWOnekKD03pvvSrVIgJFIu/vPf/sxP/6Xf5e3X//jq8+PAqSE0vTyb3/Pq7//&#13;&#10;Pa/94Q/85N/+mf/45/9FVPB1VmaHGO6qZqKnjum+Omm366gokEqS2E8ScCTrTLqqZWfSbHetfK2s&#13;&#10;tWkoF2m5mhQ5xerk55Ak7HeFOQoZCy7OacVeUm5CmLTfeXTpsixcQFKJTiEBSVjumgs1a4DU4mG2&#13;&#10;q5Kp9jIJR0JFEnY7oSStq0kSkgxXhd3urf8DkkQE+F9scmsR4H/ZTfpLUt06uLy4h7QOMi+C1N8+&#13;&#10;bx2S1keoVOsR4y/a7NaVJDF/pTRFfIw7/D0JSZ7kD6nX7qTNcZDu0u9pdR2iwfIVVdp9sj+pMv8L&#13;&#10;Gi3f0ukSiXfHaDR8TaV6L5W5+ynN3o1TsYnCxE9wJH5EacYm6nJ2Up21DWfMn7FHvI899M84Izdj&#13;&#10;Cd9JbuA+eTXs2UIHtyY6CPc6QVa8n+y3Ge/20NdqZmW+lnurTQz22khNvIjVkMDUSB3cm4FnizxZ&#13;&#10;GWKwpZgInyMYVJFMD7ayONXPwlQPKwu9jA2Vk5V2nUzFVSrLsli50SZ3UG6tjDA52klhQS4tjRVM&#13;&#10;Tgyj1mShzExlanSQkZ5OZgb7uTs7w+PFeYZaGumqr2ZxfJCVqREerc7S3ViOPjMRl06F25CHUZlO&#13;&#10;XqYCU56K+akxORZ9HnlZqaTFRUo46W6q5dndVZwWHalx0SxMj3NjZgJVagIJ4QE8WZllqrOeJwsj&#13;&#10;ctrKrKRE+DDYWcfi9CA9HfVMj/exMjNMmVVL5LUzaBLCGG6r5f7SJPNDndyaHuLm1BAVThNVHjv3&#13;&#10;bi9ye3WezrZGqsrdxEeFU1tZxp3bK0xMjtDe2cLMjWnuProjb2fnZGCz6bl/5waP7i0xN97PeF87&#13;&#10;VcUFWPIyqXZb6agrobPeQ3mRFmdBDs5CLZYCLfUdrdwHYtOzeAhMTE2izEojT60kIT6K2fkZGltb&#13;&#10;KHS7mVu8QUJCHOkZKTQ3N9LS1orJYpYAtbi6QtdAD/oCI3qrXipTc8tTFHlsjE70c/fBCvWt1WTl&#13;&#10;pPKMR0xOT5CSqkCrz5dw1tLWSF5+No1NVSytTGEr1GE0Z9M30CyBq7a+GKNFKZWo2/fnqG2tIEkV&#13;&#10;T7IqieUHS0yvTFFWV4yr3EZJjYPBiQ5KKwsodGlobCnm1s1hDPpkAnxPyB2n5dVB6hpsGM0KSkvy&#13;&#10;cRSqCA+7RHtrGcsr42i1SpRZKRSXODDbTahys1Dlq7jz+DaN3U34hnpJUHr8dJWm5lJK3QbaWkql&#13;&#10;9c1qz8VdaaVtsJG529OU1Bdjdupo7q5j+c4cTR11uCvdzCzN8EgoUeNtdAoLU7sbs1XJvYdzUknL&#13;&#10;yVNQUeOgo7+euw8XuLEyRnl1oQy6WFydoLzKRWNzBS2ttWi1KjIzkxge7qa7u5ns7BRi44Pw8jkj&#13;&#10;rYviYxotGcQlBmApUMoY1OraAhISA6lrKuHmnRsoMpPxC/YhNSOJgeEuJqb6SUsTVy5VrCyN0ddT&#13;&#10;T3pGNJnpkZjyU1id76e7tZTUhCC5i/Xs3jyWvBTylVFoVVFYtEkkxlxjbqadpw+m0KvjyEkOlYEa&#13;&#10;2gRvuRsmOkek7z/xOtbsUNnR8/DWKDyZlzZGV2E2yQm+NDS6uLE8jNNtJCYpjPi0GJq6hFX0AYmK&#13;&#10;cDIyo+DJDbkflp7oR1q8j0yzErt0t1bG0BsySU2PlhA9Mz+CSp2GwZzPnbsrFBXbSUqOZmZucO1n&#13;&#10;LwIyJmqZX2xl5kYzg6M1PGGBW3dmaOuopaa+DE+Zgzv3btDVXkdWeiy3b4xwY7INa3406VGn0cSd&#13;&#10;Rh9/HGvc9xREfEXutS1ofbZhCtyNM+4Q9oRD6ML3kR8sTuL3yThpMSJ+OuPqDrmXJNSJRn00A0VZ&#13;&#10;jJXlMlunZ6HRyGyNmtnKLCbcybTpg6nKuU6HPYHJOq1UjOaaTSy05FOb70dh4glKMy8xU6HkQVcB&#13;&#10;w64kBu0xjIv0yZxrtCrP06O+THP6CSpiv6Yk6iCe6EO4wr/BGf4NrqjvqM26Rp8jUX58ceVWRIwv&#13;&#10;DtdJRenGUDVzfeX01ZmkmlbvUsoI8M4qA3P9VYx0uGmrMjIu4u2rDFiy1uLEtXFnpU2wTB1Evagd&#13;&#10;MEZTkx+GO90HW/wVTDEikTOIJkMyXYUZMtjAEHlaBiOIgIL8yDOU5IQwXKFmvsXMUGk69bog3Gnn&#13;&#10;KIj7Fn3YfjnC/aD2206O1zapAIl49sr085SmncUUfkiCqdhlqsi6TltBNG2WWEpV3jRaIhmqSKfP&#13;&#10;nUB5zlUs0SIgYj9av91/lW4n9pgMUccoTLkiI7YLEq+ji7m41r0m9rjiLssIbvH95kaflK4J4aYw&#13;&#10;K85hTDyNLu4Y2aEHUAXuRxW0l9zQL3+YA2gjvpGgJGEp4pD8fCJ5L8trF0rvXWT47PpBNfpCgpCI&#13;&#10;u3cmn8aTfkGOUMBcKWcoiD8uHSAi5VHsngl7nwhrEVY/sUsl95uufyELs0VQg+LqbtKv7kNxZS9J&#13;&#10;F3cRf2EHsed2EH1uBzHndxJzcTdRl7/A59ROzh7fydxCBw+YZOFxC3MPiihpDkZl+o6+qRxGFwsZ&#13;&#10;WaqidbQadWkB/oZc8oeGpX2uFGTZauUjOK2swEvTzomoErLKlmmcA6/MahqW4XJ2Jb7GRi7lllA0&#13;&#10;/5CGZ2thDiL1ruoBVN15QNuD+/TeW6VveYLeqU56e6pkH5joGesqTGOqIpcHPUXy72eqNp9yTbAM&#13;&#10;kxEhMKIXUKTYCWW7ID2Y3OjrsnBe9iRlrqXeiX0kvTIajVCRdGqyzPnUDg8wC/TdgdzaHtR1g0Ra&#13;&#10;qsmoGOBknAVr72NOxLqJdc9wRllL9WMofgD2B+ASatLTx+SNDRNcqKdkvJ7SAQfmumQqe3Ow1yjQ&#13;&#10;FEbRMlTM0GwtfRNlLN1ux+1JlZBkMfzXkFRWGCsBaR2SKpwitCFFQlJ9aZoEpHUVaR2QXlSTRFjD&#13;&#10;2uTKEXa7rnodXfUGCUYCksRIFanFzvRAHa3VLs4fO8zH773Hls82s3XTTt5/71Pee3eDtMpt3LiT&#13;&#10;zz/fIeFn69b9z0cAlEi0E7Nlk+hC2su27XvYtHkHn3y2hU1b9/DZpt1s+HwPn322k42btrN54xbe&#13;&#10;f/cNfvvLfyMx4iqs9vNgtp77kxU8W6jlybxI96yGm11wZ4Bny708XOiUroLV6XZ4NMuFk1/y6h9/&#13;&#10;wVuvvcxrr64rSe9IJUmC0utvSzh69/W3JSCJEbfffPl1fveL3/CLH/+Mn/zrf/Dz//ipvP+bn/2K&#13;&#10;P/7it7J89lf/+TO5o/Tbn/+cn//43/iH//7/YcOfX+fe4gTjvY2Md9Yw1VvLQEOxVJFEV5JQlV6E&#13;&#10;pIWBRmm36612UGfPfQ5JnlyFPArLnQAkYbmzZ6dIJcmQGrPmjkoMx5Qu6knSJCiJLsl1SBJqUqMt&#13;&#10;R+4kiZnrrvorJWndbif6+ISaJO12YoTdToQ3iPhvm+8Ha/tIP0DSmr1tDZReVJPWwWb9bX8NUX+x&#13;&#10;5q0/92/f/iIYvfgx1hUlMWURIuHuL/MXpekjikM/oCj0XRwR71CS8hFNhj10uQ/RX3lcKkpVul0U&#13;&#10;KzdRrNyCR7WNqrz9NBi/lrtHLfqvacz/ivq8r6jO2YcndQtFiZ/iSviE8vQtNOfupzX/SyrTNuGM&#13;&#10;/LOEJEfEJkwhO8nx3yfjYrk5xK2pXkKvnUWdHMXSVDc8mGa414PbmcrIoJvHjwZxFCpITfGXjdYP&#13;&#10;VidlW7JRHS9PXuLCL8kFuturs6iy0lCkJlDsKeDuvSkaG62kpPhQVpYnF+Nn5nsorbBQ6MrDaMqS&#13;&#10;asPM/ARWZ4GUu+fmZrhz+yYdLc2UulzMjY7Bo0es3FigtKQIu83Eo/ur8PgWzbXFdDdW0NdQS0Op&#13;&#10;h2pPEbUVJawszjIzOYLNlI9Vr8GSl01OajydTTXAY0qKC0lLTWJpcYH5uRmyVOlEhAfx7OFtuLeC&#13;&#10;XaciNz0eRUwwZW4ry0tzGExawqLDSVdlSKVloLeDzMQYPAV6Ht+6IYvH0qODUSVEYNUoSY0NIzEm&#13;&#10;jOUbU0xOjZCalkRkVChRURHcvX+PxVur6AoLMLudmIpdjC3OMX9nFZVOg85iYPXuCmPjQ9isJqwm&#13;&#10;PeVuJx57ARXFdrqbqultqabcZaTYpsXtMqNSZ9DU3SXhyDsijoHpG9x/AllqDRkZaZRVeFi6uUpq&#13;&#10;ViYlVRWMT0+RrEgiISkWjS6XqIQ4fIMDCU+Ip66jnYnlRQpK3KRqVFQ1N7D68A79Y/0SLNr72qhu&#13;&#10;riApPY5HPKB/ZICElGRUudncf/KAitpKEpPjqKguYe7GBNk5aZgLcrlxY5zGxlISEkIICb1KfGwg&#13;&#10;w6MdzN+cISY1moCoQCaXpuge7cFdV4KnvpSKlgrs5Vac1TbsZSYKy83cfDCHo1hPQlKIBJCxyTa0&#13;&#10;hmT0JgUWa4YEh4zMCHp667lxY5SiogLy8nPI1+VhsdsoqizD6LKz/PA2YzcmOed1npTMOB49WaGq&#13;&#10;2oHbpaW/r4ae7kraOitoaiuVoHb/2TKzN4aYWxxmdKKd+mY3VXVFVNZVMLs4w537i9Q3l0iQEztP&#13;&#10;Ihpc7Gip1ako0mJk74bFls/KzSlu352jwJZLd28TDx+vMjs/QltbjVREVJmJZKbFMdTfRn9/M6mp&#13;&#10;UYRHeBEYdIHpmS7GJ1tIVgQQl+BFUoq/POmvbykiIsaX8fkhHnCf9sFO+kb76BzoZGFphhtLE2Rm&#13;&#10;JmDUK1m6MUJnexVp6VGkJIWiy0thZXGY1uYyklPCmJroYeXGGJlJ4ahTo0iPDyAnNZS4yCuUebQ8&#13;&#10;e3qD+dk+ujqqKbblyAAIW0YgxsSr8iRF+P7FY+rkIGyGdDpay3j0eEkCskqTTGtvA6tPbtE5MUjH&#13;&#10;+ABd431MrkwDT8lUJcmvgWdLsi8r2PsYSeGXSY3zptSZJ1Uw8f9I2CfnVqdp7m4gMj4Ui8PAvYe3&#13;&#10;sDstpCuTpK1UKHQTs+1MzrcytdDC5GIrfWNCZb3DY26zePsG86vzTM5NcOf+Kp0dzcRGBVJdbufB&#13;&#10;rQke3BpiaqAUtyESfcLaCao4uTYF70MXsJOC8C+wx3yFI+kQ5uivMIZ9hTHkC0whB7CEfS37d0Qv&#13;&#10;jyiaFQWl1Sp/2k1x9NiS6Xem0O9MoNceTacpjNqc67iSTuFIOkl1bgDdhUn0uRQMelIZLI6nLPO8&#13;&#10;jCN3xB+l2xDCZHESXfpgmlRXac66TH3KKcqjv6Eq5mtKwvZTFLSbAp/tFATswR78FdagL7GHfUN9&#13;&#10;9nWmKpUsd1lZHSzh9kQdK6N1LA/Xrx2HapjqKGJAnEBVaekoy6NPFMr2lMrAj66qtT6lgboCGpxK&#13;&#10;yg3xFOcEUKzyoyIvSO6M1OWHykV7UVUg9nescZcpU4ZIQBouzaVBHysT3kRYhbAiijhrQ/w5anQR&#13;&#10;9HrS6HLGUa8TFr0rVGSL/aYTlKaflOEZ5siv0AftQRe4G1Pol9iivsEeexh9yFfSRif2wgoTTlOc&#13;&#10;fkkWzeoF9CjOUZnrTYX6Gs5k0W8kdsa+wBzyJeawr+TPVRYVRx3FIpLski7JHTIB/WLh354ZhFsT&#13;&#10;KfvUKo0xlBkiKDdGUG2NosYWTbMrkTpbFG6NF+rIb0j13UWq1w6UfgKAdpDjv0cqYrb4I7hSTuJK&#13;&#10;PiFthIbwg9KqmRcsrH771wqNQw9KiLLEfI894YQEJdFDJb+2uBOyR0xEn4uER0P0cSzxp7ElXXo+&#13;&#10;IsBDBEuIVLz061/Jo+jcEz9npd83ZPh9Q6r3ARIu7yX2wm6iL+0m5toBgi59wbkTuxgereUmQ9yi&#13;&#10;l8FFO8UNUSSqj9IzZSFVF0imKQFbTRGG2ir8tCYMY1OIV1VhuRMBDlVP4Fiqm2s5jVxOrcE3s54s&#13;&#10;zxQX4oqI1HWTUDhOYT+cTy8huKCR0mVoEoAlFKU7z6i695TmpzAMzEk9+S73WaWr1S175Bba7Kx2&#13;&#10;2plv0MnflUZz7A89UsFYU/1kf57YOTIm+6GJuoYh0V+G/ThUERjT/LFkh5CnDCMjPQxjoY6e2XFa&#13;&#10;52cYevyM+oXbZFa2cyHNhG1ghRBTDbqWBU7FFRKY38q1zCb8jX1c17dR8wQKb69FgDuePqXoySPs&#13;&#10;S4t4m/Jxj7dRNlJFQYOG5oliaged5LvSqGx3cOPBEO2DLqZv1FNeocSgDcKkC8RuDpWgJEZAUklh&#13;&#10;DGXOOCqKEigrjJMqkkizEzUcAoQEHFW5UtZAqSSd+rJMGsqVz6epUkVLdY6c9XQ7AUqddVraa7QS&#13;&#10;lLobjPQ2WmTJeU+jnYneampKrGz55EM2fPARGz/ZJCHpgz9/xjtvf8hnG7ax8fNtfLZhC5s2bmfz&#13;&#10;ph1s2bxTJt1JKNqyn00bd7Lh061y7+jzjVv57PMtfLxhM598to1PP9/Jp5/t5tNPt0t4EpAk1J+f&#13;&#10;/vifCPU/KyO9ny0LIBJOpTaezNdzf6YO7vTCvUEe3eji4UI3Y51l3LvRDyyzfeN7MlTh7ddfkYD0&#13;&#10;5huvSTh6U4QyvP42777xjtw5EkqS2DESO0fivoClV//wGr/9xW/49U9/yU9/tAZKP/3RT6SKJNSk&#13;&#10;3/zkZ7zy699ISBJK0r/+/X/n1d/9jMn+NsZ6GpjubWCiu5rehiIaPAZqXPl01TpkYMNQk4fJzqq1&#13;&#10;zqTWcvprXdQX5lFmyKRYrcCTm0ZJXvraUZuJPSsRa1aShCJtUjT6lNjnkLQWG66k1qamwqSU+0h+&#13;&#10;x/dRbcyQKpKAJKEkiREJdwKQRNrdWLNbAlJXuXktuEFA0nq6nema2En6YR/pB7vdi0rS3yo/f/vY&#13;&#10;Ogi9CEbrz/3bx9cBaR2I1h9/0XZXHilUpL8A0vpIUAr/aE1JivoTZamf0Gb5goGKo4zWn5GwVJG3&#13;&#10;FWfqJxSlf45HuZlS1XZKs3ZSmrmdioytVCm3U6veT2XWbkpSNlOc8KmcMsUmGtX7acv7kpq0rTgi&#13;&#10;3scR/iGOqM1YwnajCfyCvKhTcG+MxZFOwnwuolUmcX9pnIXxNnKzQoiNPEWRS8GTx8PU1GiJjLhI&#13;&#10;SqIfqwsDzI63kxrvQ0qsFyplGE+e3qCju4mktGRSlWmotdms3plmaraL9MxQKqpM8spuQ4sHrTFd&#13;&#10;tmM7ivIZHe+SFqiK2nKq6iu5ffcWs7PTNDY2Ul5aRndnj1QnGpoaKauqxOlxMDDcw7Nnd+hpraa/&#13;&#10;rZbhtgZ6GmupLSuiprKE27eWmJkZwWzQYNapMeUpMWgyaGus5tnjO/Jqsyo7Q36esbER0jJSSElL&#13;&#10;4OHDm/R1NRLifYGg6+cI9LrA1PgQd+7dxlLkoMDtwV1dxfD4mHxftTKdltpyVmfH0KtSCLx0hijf&#13;&#10;y8T4XyXE6zwRgdeZnRpmfGyQwCAffPyuo7cY5PfT2N1FvtOOwVOErriImq4ubj59isVTLE/gVx7c&#13;&#10;pbapToJMod1KSZELj9MuQbCzoZqWqmJK7XqKLHkUO00SkvonRrkHhCalozYX8gSoaWoiNimOmblJ&#13;&#10;Bkb78fK/TmtXG1PzkxKQomLC0Zr1tPR20D06Qs/EGMtPnjCxuoq9spI8WwGKnGzGbsxyX4QyLE5h&#13;&#10;dpgw2LXEK6J5xD16BrsJjwkjO0/FIx5KIAsODaCyqoT5BXFynoTBkM2dm3MUOfWEBFwmJsIHP68z&#13;&#10;dLZXc+/hMgnpsQRE+HLj1gJDM8NUt9ZQ01FHaVMFgzdGmLo7zeD8ANO3xll5tIDNbSA+KZylm5OM&#13;&#10;THRisilxlxso8mgpqzTL36+JqV4JB6UVxRS5XfQNDbN67x4DU5Pye7317BGTy3OcungShTIeuE1N&#13;&#10;lR2bRUlnm4eOdg/tnSX09FYzMdnO8uIwjsIccrIiUWWFk6eNpazSiN1pYmxyiMXlcYpLdLiLc8nV&#13;&#10;xFJXbQPuEhcTgEIRTWSkPymp0RKI7t5fIEeTgs6gpKrGxezsIDdvTjMy1EaeJgVVRiwjAy0yXS81&#13;&#10;JZSoyKuEhpxjdqadkaFqlBkBKBKvEBdzkSfP5ujpr8En4DyLd6ZZvncDZ4ULT5WbolIntQ2lMggj&#13;&#10;PTUSqymbpYVBaSfMzoolMT4Akz6dhbl+qewlJocxNTXAwtwQ6ox4FLEBZMQGSlBKjLqGKjOcImc+&#13;&#10;jS0eHj5eZn6ml2JtolSPxEmlPumqTK7LTfImM96X9IRg0hQRctdK/H/WWXJp6mlm+fEdrDUVaD0u&#13;&#10;zJ5CHOVOisvtRMX4k6YIk+rTzEgjsUFnyBZqUsw18pQRUqEeHW6hutbF6r0FCpx6AkKuUFikZ+XW&#13;&#10;LAV2LRlZydxYnuTWvVmm5ruZWupgfKGZ2dVOBqfFKdkdZlfGGJjopa23FVeJA71BTXZ2KjGRASTG&#13;&#10;BmLWKuhuKebhrT5m+904cvzlSamwPFkiD2GN/FqqSgXRBzBFfYk2ZK88UTcEiRLaLzGFfI3Gew/a&#13;&#10;oK9k6p0t9gSu5Eu4FdfxZHhRkeMru+Qqs69KOBIn6frwb6TFrFhxgXKll9xRKkm7hEdxGlvUQWn1&#13;&#10;Kwg7QHXqOeozL1GlOE1p/PeUxx+hF8CMnQAA//RJREFUNPoQzqC9OAN24vDfQWHgTqz+u7EG7sMm&#13;&#10;ICnkIM7Iw9Jy1++IZawyi9G6PEZF/G+1gaEGm+xS6qvS0VOWR3eZmg6PihZXBi1OJV1lubR7cmSi&#13;&#10;XrtHzXC9hZk2J9PNVtocKRKQnKkiVlrA5El5Yi9S6GQQQuhxuc/TaUtmqERFgy5KBiMYo0R8+Heo&#13;&#10;gw+RF3lEvn+52ht3xkWcyafwZJymVnOFGvVFanIuSFAqjP9WgpIx/AsMoV9KMBVHXfB+CRy6kIPS&#13;&#10;oiZKiEUhsYiIN8YewZIgqhOOYEv4joKYQ1jCD2ANP4gz9ogMg3Cnnac0y0su/5fnhVClj6a2IIkm&#13;&#10;Zyad5fkM1JkZbytkot3OaJuFsXYzE10WJrpMjLXpmWw30FmqwJIidlf3kSYgyXsH6de2kum1nbyQ&#13;&#10;fRgjvsYc9TWW6G+khTA3cA+5gbvI8duJym+HnGxh2fTfIy9iCuumUJeEhU5Mjt+X0maX5X9ARoFr&#13;&#10;Qr7FGHNKKl+iK88lQjFSrmGJPy9j50WqogiVED1LhujTMvnSGHdurXMp9CgqsVMVdoLsqLMkBh/n&#13;&#10;0pl9Mp1z6UEfM/daGVh00zxqIkF9nbkHg7SOd9I2OU7X3AqWxj78811oeqel3a5EKEJPoP4ZXNJU&#13;&#10;4pvXhK+qjovxLq4nFxOd28bZUBd5Zas4OuFEVCHHYiwEGutwzT2hUbzvY2Rpq+gkGgLZT7Qg/1of&#13;&#10;SnuxsH32lOcwXquRFrvy3EBKcwIpFtUX6UGysNeQ5CvHlh72vGbDlBaGOSscY3YEOZkhKNKCyDZm&#13;&#10;0DTaz9gjEVMBVfO3iHVWE2mtIUBXxlWVC7+8ChwDDwjIbUBVtUBC0RSn06qILB2TUOe8uxYBbn34&#13;&#10;UO4mmRcWCXEVY+lpRVlqorS3nL7FThqG67HXWCko1zM420rnkIel261UVGViMghICpCQJHaTXLY1&#13;&#10;FUlAUqkjlnJXPKX2WAlKwmono70rVNJiJyCpukghIamuNEOC0vo0VmTRXJW9Bko/qErrlru26nwZ&#13;&#10;1iAgSZTGChVJVHIMdpSjiA1i06cf8ud3/8TmjdskCH304UbefON9Pv7ocwk/n23YLBPqNn6+VY4o&#13;&#10;iN25Y5+EpY2f75DP++Tjz+XzPvt8E5u37GTjlt3ScifCGwQkCdD65KNPeemPv+V//+P/jZ/3KR7f&#13;&#10;HuHeXAusdvF4roF707U8XWyBe/3wcIQHC208Xuxmrr+Gh0vD8HiFV3/3n7zz+su888arvPXm67z1&#13;&#10;xptSRZI2u1ff5G0ZxvCGnLUdo9elkiSg6c1X3uKPv/mDDG949fd/5Ef/9K/8y9//s9xXEiEPf/j5&#13;&#10;r3jj9y/xy5/8hP/80b/wr3/3P/jjr35MdXEB04PtjLRVSzWpr8EjIanamUdnTaHsRxLdSKJQdh2S&#13;&#10;BuuLnwc3uLKTKRJBDblpzyHJpkzAoU6VUKSJC5egJCx3IshBKEkiOlzY9YTlTiTb+Z/YLyFptq1M&#13;&#10;QpJQkYSaJAIchJokrHfiMaEmdZQaBSS9IeFIlMkKQHqxSPZvd5LcIUIdEhDzF/VI3BePr8+L98Xt&#13;&#10;daXpRaB68b74WGURAnyEOrT2vuIxcX/t+F8rSnKihOXuQ4pj3pdKkrDbtbsO0lN+mJbC/ZRpNuFW&#13;&#10;foon41M86Rtxp32OK2kDhbEf4oz+kOK4TyhL2Upp8haKYj/FGf0xrphPKEncSG3mbprVX1CVshVH&#13;&#10;+Ac4Iz7CHrERc9gONIH75NU77o9zc7KHwKunycuI5eHqKOP9VWQkXUMRd55CSwwri800NuiJijhL&#13;&#10;dlYot5Z65W5CRvJ14qLO4nRmyKvZYo9k6saUvDo7sTDKzbtT9A3WSEgSccf3H81LFclUkImjKJdC&#13;&#10;h5rpmT7m5sZobKqhtq6Ce/dvyR2X+vpa3EXFtLWIVmXwlJZQXF6KqdAkgweePb5FoTEbpwgZUKZQ&#13;&#10;WqCX/mKbRcvKyixDQ12kpcWTkRqLLk8sj0fT0VHHg0cr5GtVJCRGsnBjmqHhXhKSo4hNCJUnyV0t&#13;&#10;FYT5nCP4+lkiAq9Ku9yjJw/pGh6gZ2yc1v4+RqcnaWisIT4qjJ7WehYnB8jPTCD40mkivS/IYIhw&#13;&#10;r/PEhfpwZ3WaseEuwsP9OX/hFIVOq/x+iqoqJSAZSzwYPB7cDQ0sPXwo1RtzsYOle7epa2okM0uJ&#13;&#10;zWqhsMCCw2TAZdZRXWSjtEArrYZOYw7FDj25eUp6BntZffiAuAwl0anp3Hr0hMHxUYxWAw8e38Jo&#13;&#10;yuWa11la2+qYmBwkJjaUbE0m43Pj9E8Mo9Tmk6hSUtvdTc/UFJWtzTgqyzEVFTK1NCcB6O7jm6Sp&#13;&#10;EklIjSIg+Jr8Xrr7mgkM8ZY/1ydP71JS6sDX7wo1NSXMz4+iFEEc5lz5sxCdQ+GBl4kMvkyo7znG&#13;&#10;BppYvTlOemYMoeFeMk68b6QLd2Uxlc1VzN6e5+azOyjN2eQUqNE58ll6sCAtb6mZMRKSRie7sbv1&#13;&#10;uCstEsD15kzMtmxGpnoYnx3G7DDT1tPB3WdPMTpd5BgNxGWmM740z+TyDBe8zpKhEpC0SnWFBbMu&#13;&#10;ieY6GxWefBx2JW6XRkZzz0+0os+JIjr4FFGhx8hIvUpeXjg56gSmpnu5c3sUvT6evJwwMhQ+lLuF&#13;&#10;enoHhzWXq5ePky5UmfQY7t2fZ2l5DJ0+A4NRicOppaLMIi1+d26OUVmiI1cVJUMZ+jtK5YWIyKCz&#13;&#10;xEVc4NZiB+MDJSgVl1EmnSc59rS85trV5SYg6DQTM90y+CI9O4HktEhUOUkos+LIyogiNSEAuzGN&#13;&#10;+6sjdLe45W6PIt4fvSaRhdk+qS4JlW98vJdHDxbJToslOvgKmXFB1JdZ0GRGkJURRnjENXK1KZgL&#13;&#10;1Dy8P0dnlUmW+OriLqGOPicj/pvcalRJAUQGXSAhJoDm5nKePLuNwZxLZUMFD3hKnsOGf3Q4obFB&#13;&#10;ZGYn4PaYCA+5iCo1BJ4tMN5dSqzfcVSxV1DGXJa9KF31du6tDMn9tInxVrT5SYSHXZBgev/uDEVO&#13;&#10;HfHxwczMDMhkxf6hegZG6xicquXmo2E6Bsu492yWhyzT2F5JVUMJBlMWFpMKfV4aORnR2IxKEqO8&#13;&#10;UKUG09fmYnWqAYcmFFP8BeyJFyhKFtHWp2QktVAD9GEHpH05X5TKBn4to8F1QSIlU0DUMYpSLkpV&#13;&#10;ZS0MwJtipa88wSvP9aVYdVku9YuTeFvSCVyp56RdrCzzuozIFt1LhkARELEHc9AebCH7KYs/Rmnc&#13;&#10;USoST1CVcoKalJMSklyh+yUcOYJ24QzZhzvqEEXRh3FEfEth+CGKY45QmnSG8vRLVOR4S7ApyQ2W&#13;&#10;BcMiZa8kJ0z2ajnTfSlW+smeLFlEnHIVq+IqxoQL6GMv4Mr0p9WuYKrBxES9jhZbHO7Ma1LlEHs9&#13;&#10;ImhAE7BX7mgJS1mO7xcUxJykPi9ERmM36cJxp16WMCiARuzp5IUdRBcpFLm1PSRtyH4JEra4QxQm&#13;&#10;HMYu4ChKlL0KIN2/Zm0M2o8u9At5W8w6JFljjsqPq488jCb4AMaY79BHfYMp+mvMMQcxRx3AHPaF&#13;&#10;BE5HzPeUpF2gOtePTlciAxVKhqrVjDQaGG0pYKqriNn+UtlbtTpRx83JOhbHy1kY8zA3VszssIu5&#13;&#10;QSdLwy4G6lQUpJ0jzW+PjOTOuL6N9KubSLuykSzvLai8tpHltRmV9xaU1zeSfmUDGdc/J/XyBhSX&#13;&#10;PpUjniveJ/3qFlKfp9VtWQtnuLZbBjsoromPvwelKOENPyrhxxR//jkAaaNOoY85Ix8TKXBiLIkX&#13;&#10;sSuuyhJne9p1TIkX5QiLWkGGH6r4ywRcO8T0dDN3no4we7+T+YfdlLYWEK9JpGFoiHx3I8bKEYpa&#13;&#10;VtBVz3A6xYmqY17a7UqeQuUzaAACLA2cSXKQUzmGwt7JtXgbgYpSIpVtRGV1ci7Mja7mJrqmFb4L&#13;&#10;zyMov4LisVsMAEIfGBSvKT/AkoCku8IGN9JBU7WO7goV/eXp1OoCKcnxo9EQgyc9UHZUGeK9yYu7&#13;&#10;TnakqBHwJiv8AiaR8KmMRpcdTbYqkuzcRDQFObRPDzHxbA3EbH1T+GgKyWseQ9c6TYihmmR3FwH5&#13;&#10;lQTlV3M5tQh/TT0Vc3AgykxS8zzuB2C7C9b7YL7/UIZWGGdX8TEXUdA3SO30JIN3F6nsa6V2oAtr&#13;&#10;lZuSlnK6Jhql3e7Wgw4qK9PRa/3kTpLTGibhaB2Q1m7HUFIYK1UkMSKoQcR6C5VIQFG1O5UaT9r/&#13;&#10;AUkNFRk0VmbSXJ0lR4DSGjBpaK3JpbNBR1ejnp5mM73NBfSKEtmuErqaPXyx8zO2bdzAR+99yIaP&#13;&#10;N/HpJ1skJL3++nu8+6cP+fiTz9nw6Sa5U/T5hs1y1tSkPTIBb9NnO354v40SoDZv2cZnn4s0uz3S&#13;&#10;kve5sNt9ukPCllCSNm38lK++2iHL2u+vDMhuuCc32mGlHVY71uZuD9zt4/ZULU+Wu7g50cyzm+My&#13;&#10;iOuN3/+Cd15/hbdff41333yLd954U6pIYgQkiUAGoR7J1LqXXpWx3+u7SW+9+jYv/faP/PzHP+NH&#13;&#10;//tf+Pv//r/413/43zLQQewq/fbnv+b3v/w1P/6Xf+HnP/4RP/qH/8WP//ffkR4bztxIF+OddVJN&#13;&#10;ErvqjR4z1Q7RP+WUj/U3ljDWVsmNQZFuV8NIUxnNLiPlBpUEJKcqSY6AJPGYSLcr0WZhzUwkNz4C&#13;&#10;XXKMVJPEjpIomhUJdzVWtYQk0ZEklKQKXSrTLSVMt5Uy017GfFelvD1S73zenST6kto8emG3e/M5&#13;&#10;JAlAWu9JEpAk7HZru0fr1rg1qHkRksRtATbFwcJC9+fngLT+vBftcS+qR+vKkviYAojWoegv77d+&#13;&#10;f01V+i8td+Ef4Qn/AHfshxQnfUSVegv1lj00O7+gzriDcs3n1ORupVz1Oe70DRSlfCotdc7YjyiO&#13;&#10;+Qh3zKe4Yzbgif0MV+RHOAVwRX9KafxGatN20qDaR2XyVvlYUeQGCUmm0O1S3rcqrsD9UeYGGwj2&#13;&#10;OoklL4mnt0YY7y0hPfY8yVHHKXXE8eReB421OSQnnMeki+TOaiftLSYUCeeICj9CoT1JnmCKq7iR&#13;&#10;CZFEJUYSGR9McmowSSl+pKcF0VBv587dSdweA7l5yejyFRRac1iY6pNpdCathkKrkVs3F2lrrsOs&#13;&#10;z0eVkU5TXS2PHz7CardJW1haVioDgyKh65aM+86I8CMjzJ+CrBTyMxMp0K0pFmKXIzkhXNqWBCgV&#13;&#10;mDQsLU3KhXZFWhQxMQHcvTXP8GArsfGBqLJjgCXaagtlH02U72ki/C5wZ2ma+YUpQqPDCU+IlRMc&#13;&#10;EUSAvxdx4f601ni4szguY6qjfM6TGHCFzEh/IrxOkx4TwNJ0nywgCw28QoDvFbmrI/5r6u5AX+yU&#13;&#10;KpLaaqVvaoobd++RbdBL1Wrh9qqEJHVuDnpdPjnKdLKSEsjPSJZdDk5tFgVZSRgy47EbVGhUKQwO&#13;&#10;9fCIx8QrFCQpM6lvbeYpTxifGODOnTl8vE4TGXaV4X4RGNFFVJg3Fksutx/cwlHmwTssiJhUBc39&#13;&#10;vUzfXJFql1C1BqdGmboxKXuQHj29xcBQK/6BF/ELuCDtZOLk2t/3HEZtBg/vLuB2Ggj2v0RjrZul&#13;&#10;mSGyFNEUmnNYnRukt7WC5BgfogLPUZCfzM2FPga6y4kKv0RE6BVWl8fp62vB4TRTVV/BysNV5u/e&#13;&#10;4ELARZKyk6jvqmH13pxMpMtUxjI03Cr3S+wuLaGR13B68ukbrkdXoGRgvJ2JhWGy8pQ097Rz+8lD&#13;&#10;svR5RKYkYHRZecRTBqb6OXfxGGpNsvwdFoCiUYZS4c7BYUmRiqrdkCxLXsXehj49kLTIMySFH0Wt&#13;&#10;vIzTHkuhLZ2pyRZurnbJHimnNQ5Nlg/5qmAe3x3l4e1JrOYsbAVqaVMTNoGBwXpqau2yX2l8rIXO&#13;&#10;tlImRpt4eGeE8uJslClesvX87kIX7TVmygrTyVF4cX+xjfEuG9q0S6jiRaLdMXg2Sl9nIUkJ1ym0&#13;&#10;ix2lFbnzI4IrRBKh2O3pai4iJfKyjP1enmzl5kwHQ13luCwZGNSx8v9Dc62DhFg/aTcTFwzE/6+B&#13;&#10;9gpWJjt5dm+SzOQAbt8cYn6uSxb/Tk108kT8TesTMCZ7SyVJE3mWcn0Mzxa7eLjUy8JEK8uzvfB0&#13;&#10;hbnpHjLTo1GrU1hanuHW/ZuMTY9IW+T8XA/PHs4Q7HOc1Oir8GyW1bF6oq59I/deNAlXSAk6gU0T&#13;&#10;Dk/Ftd95WuutxEWcIyHyLB5HOs8eTGDWJRMRdInmeg88WeLxozkePZmRp1urd3vpHSll+kY7z1ji&#13;&#10;CSvcfTArd9zurAzKfq1Sp0b+LO4uD3F7sZ8nd0blLk5VgYJmq4ImYywd5nga8kOpUfvjTr0oT/at&#13;&#10;sadk548t5hyWiDNYo89ij7tAqdKPBn00rbYk+krUDFfrGK83MN6sZ6Ami7aiOKr0gVRqfeU0GIPo&#13;&#10;dsTRYYqiOOkcpqCDGPx2YQ7YjdFvO5bAPXiiv6Us7qgEJBHMUK04gSv8APaQvRQE7qAwdB+uyIOU&#13;&#10;J52gJOkk7viTuGKO4Uk4RVHscaxRR7DHn5Kl1Gsn1UJluCALToXyIPqBdOHHnu+5iGN+6BFZZq0O&#13;&#10;PiyVCY/Sl3ZbogxZ8GRek1ZEY+S3MgpdE7CTHN9tZPtsReO3S3YSiRCLwvhTlGZcoSxTdCKdl7s2&#13;&#10;1rijEno0AbuloiJG7S9CMLaT7btNHoXaIj6m2l8cd689V6ote+TrWH7wHvKCdsswIgGrolvJGL4W&#13;&#10;cpAl4r1Dv0QTso/8UPH2XWj8d0i7nj5gr0wnLEw8SYXaTwLSdIuR6Y4CZvtcUkFcGK1kcayOxYl6&#13;&#10;VmcauTXfxPJcHTemK5mbKGF6rIiFMTdLo0X01SgxpZwm3X8v6d7byfLeRua1jWRc/Vwe0698Ruql&#13;&#10;T0i7/Cmplz5CcfHDtePlj0i59DHJF8Vjn5AqgOnCBhQXPidFQNKFTTKxLvXyDlIubpP9SaJMVkCS&#13;&#10;KBcX/UuygynkCBn+B0nzOUhW4GGpFq2n8InJDT8uQydEObNG/H+OPSshyZ0XgSEzgOToS0xNNUhI&#13;&#10;ussUY8tdFDV48I5TEJFVhHdCGdfi6whM78QnvZWjsaWkNS9JMKpgrQNJ6LSx7g5OxBnQ1k3QtQg+&#13;&#10;8QUk5daToGolXtXJSV8zTdPQtgxBmkqCsouJ0pcgDLfCZueYGsczPydvj4q/XBEvXuXBXZhBkyuZ&#13;&#10;Zls4dVp/GvVrSYmWiHPkBZ9CG3OF3IRr5MRdQpviRXbUBfSpQTKtU5MdT2J6BEnqZOpHeuXn6n8M&#13;&#10;ho4pvLJdxDuaaVyCzIo+/NQlxFibiC1oxNw2z+U0B8G6WiIdnZzMLCaxZRr77bV9JJOEpKfSdmeZ&#13;&#10;f8QZVSGK0lbcA9PYW7rRllZR1TtCrstDaVsdYytDtA0WM79ST319NoZ8PwoMARRaQuROktsWJSFp&#13;&#10;DZSEmiSCG9b2kQQkiX2kFwHpRUhaByUBSU1VyueQtK4qddRrJSD1NBvpbjLQ11pAT6uVrhYbgz0V&#13;&#10;tDW42fDR23z85/fZ8MlnvPenj3j//Q189NEm3nzrPV5/413e//PHfPzRZ3z+2ZbnkCSsd1u37GLb&#13;&#10;5j0Skj77ZKsEJfGcrVt2SiVJhDhs2bKPzz/fJdUmoTJt/Oxzdu7YjCI5nMV5kT48JS11q6PV3J+s&#13;&#10;g5vdcKsLHvTLdNLHi82w0s29mVYQduiFcV76+U94+7WXefPVVyQkiRFKkghtEHY7oSSJLqQ3X35V&#13;&#10;9iP9+Y2/7Ci98fKb/O6Xv5WAJEaoSP/P//V/88rvXuLV378sR4Q8/PInP+Vn//7v/Ogf/o5//6f/&#13;&#10;ycUTh5kf7WGmv43p3iYJSc2lBRKSOqoc/wckzXTVMdpcTrunQFbcCDASoGTLiJPWuzJ91nNIsimT&#13;&#10;JCAZFHGY0xPlnpJTs9aVJCCpuiCb9OAL+BzdI4PFJhqLJSBJy11HuYSk4ToHow0uRhqLZLGs2Et6&#13;&#10;DkmGK29Lm53YRxKQtB4Bvm61W4MbAUfrStG6NW4NkoqCRIeSSLD7CyitA9D6+61Dz19D01/UpHVF&#13;&#10;6UVQ+tt5UXUSO0lCSSqJ/xhPyifUaHfQUfQ1XaWHaLbtpt64jVbLHpr0u6hUbcGdvAZIrpiPKI78&#13;&#10;GFf4hxRFfIwnegPOsA9xhH5AceQGPDEbKU/Y+hdAivqE4qjPcEZvwRq5m/zQ/Tgyr8HdQab7Kwnz&#13;&#10;O44pJxIejDDcWkBC8CHUSaepLY6De8201GSi1/hiN0Vw71Yz/d0mFEnHiQr7hpwsb2CW6dkBouPC&#13;&#10;CQn3IyYhiPIyHSplEKmJ3nS1FnPv9gROu4bs9BgUcSHS3rc0NsBYRyu5KYlSJVmZm6Ch3I06LYnE&#13;&#10;8FA6GtaS2tQ5SmmRS01LlOEJ3FsiKeCK7BxSh/pgEi3Fimgchmye3F2S+xzZGclkpMRR7DCycmOC&#13;&#10;W8uTuBxamfKVl5PM3aUJelrKZX9QvjocmKatXEvUtW+J8TpCSsglehs9wD1qaktJUsSRqUqlrq6E&#13;&#10;ck8BcSHXqC028PTunCwf1WZE01ZmYXmkFX1aBMo4Px6vjLI620ddmRWLVkl0WAA3by1x7/F9ypvq&#13;&#10;MLuL6BgaZP72Lera20jOysBW5OT2gzvU1tfIXRqzIQ9FQhSlNiOrk4M0FhXIqwvm9ChyYgOxqhWk&#13;&#10;x4Uy1tvG43u3SE6KI1+rJkctTpifwZOb1FdauX7ua6IDzkgf7cJIG3FBVyiy5nPr9rLcUaqsr6Vr&#13;&#10;oI9bjx9Ie50IgmjpauPmvRW53J6nzZTKn4AJszGTqPBr8HRJyvSBl7/HqU+Du7O4zFkkhF+jq6GE&#13;&#10;xbEuclMjyIwLoKuxSC7k31rolSfqAsgXxxvJUnjjf/UbFLFePL41SU9blUz6q60tpX+oU34P4/Mj&#13;&#10;jE73s3J7mvsPFqitLpRRzx5HLg/uzXLvzjS370xw++4YTa1F6C2pTN7oYXJxEJ1Vg91t48atGyze&#13;&#10;XmR6cZqFm/MS8IbGOrjmdQqTIUNavFpqrBQak6gt01DlycZtT6XCkcVUdwlzPSWYUn1JC/kOXeoF&#13;&#10;akvi6O3Q0tao4+6tTh7da6etMZu6yhSK7BHkZV6nrlwNj6d5fG+CJw9nuHtnjMHhWjq7PbR2FrF6&#13;&#10;a4inT2Z59mSWB7eH5QuWMTeUjITzNJRmw91+eDRKo0dFTsJFHsw3MNSUhy7lFMqIA2THfgtPB+ht&#13;&#10;0pOluI4i/jJNDVbu3Rnl2cNpHt4ZY3KwCpcpUaoxOfFXZPokt4d4sNhDlVOFNTeKG6O1NJbp0aSG&#13;&#10;kB7jQ73HAPdn4e4UT24OYjfGEx95lqE+Dw/vDnF3pZ/HqyPUFuagjrqAMf6STP4SvTHi5EvYYh4K&#13;&#10;68TNXhnXOtRWREF2JNnxXqRFXaVAncBIdw3L0z0sTndIILTmxZIUdkZ+jfdnmhioMZDsdxhl8FFZ&#13;&#10;pJoVfoL85KtM97hYHKnEpYsmyv+Q/LfKoQ2VV/ttufGyU8tjzWV+vEvuFomfxa1bfcwvNLKy2s7s&#13;&#10;QjNLq93cujPCynI/M2N19LTaKbWnUWbPlI3zyzPtTA7X0lJjwWNOp6vCyES9lcHSfJoNiTQbY2nQ&#13;&#10;RdJekECrgCZtDI15sdTmRFKaGUqZMowGXSJttjR6SjQMVBmYbndxo7+cG4PlLA6XMdfvZLRVR29l&#13;&#10;Bt2lybQXxci48dl6NWOedCpSL2MMPIAlcC9G323ovbdg9tuFI/QrKhKOU6s4RU3qKUoSvqMw4ius&#13;&#10;wUJp2osz4gDu2MO4E47jijuOM3ZtiuNOUBj5PdYIUc56XO62iE4gQ+QpDGEn0IcdlRHYogxWK0ph&#13;&#10;gw7KkQpZ8EGZHieKWnMDv5E2OkfiObn/Y4k5ImO5RSCCIUwk+20hx/szVNc/I/v6JqmeZPsKOBHB&#13;&#10;CqJX6pBMkxO7QUIJygvcicZ/K9k+m+So/bbJ0fhvJz9otwQbAUDC/SCgSOzw5AStjQAgAT/C7rim&#13;&#10;MH0hvxYBSrqwr8kP+RJD5AF04WvhD+qA7fLrUXtvXetJ8tmNJvhrCpLP0V6UzESLgakuKzP9LmaH&#13;&#10;SrgxVcvybLOc1YU2bi21cXOxheUbddyYr2R2skQqSssTboaaNRSrr2KIPyLVMGEB1PhsI9d3O2rv&#13;&#10;LeR4bSbHeyNZXp+T5b2BzOufkHblQ9KvfkTa5Y8lMKUJcDr/EYpzYj4h5fxnEpRE51Ha1e0y9luk&#13;&#10;24kocblvlXIBm+IC5kQRLnGMdL8vSbq2l+Tr+2QpcqrPl3IPSYCTwusrUq5/Sar3QZQBh9FFn8Gm&#13;&#10;EKmx0RSogslR+DA9VcfNB/2sPBmjbbiJ3tlZroTnEaho4mxYK2dCezgX0cu56E72B5QQX7UolSSx&#13;&#10;j1TxBNoATes4EeYqfNML6FuGsFQbftFm4pUNRKbWEZhcRpKpnSMhai4mmolQlxKlcTIhPs7sJKlV&#13;&#10;JaiaGnAMz1A+vkzn9Ip8TSx15FCqC6U8+xp1ai/a86O4UamlVRsti3zTgo6SGnGSnKQL8t9KZdQ5&#13;&#10;dIpAWX+QlhFDjjmHrvkJpp49ZegpGDvmCDE2EmlqISSvmjBtDWfi9ChLeqgYv0eYtpQIfTlFAzdl&#13;&#10;gEN+5w22BaeT2j1PCaC7DaYHUCD2qQDDNFxUVxFqaCTe1ECGrZEsaz3Z9kbSTR6sFdUMzA3S0OVi&#13;&#10;8VYLzc352C3hWPSBFIoocHOYBKV1RWkdkspdCVQWJz3fO6oqVlBZlEK1Z20EJElQKkujvjz9r1Qk&#13;&#10;AUsCmlpqVHQ1auUISBJKkoCk/o5C+rqKGeyvkiC56TNhq/uAjz7cIHeR/vSnDXz44Ube/tOHvPra&#13;&#10;2/zpvQ8lJAk16TORWrdhq9xD2rplD1s37ZWQtHHDdj79aCOffvy5VJxESMO6kiTCH8Rzt2wW+0wb&#13;&#10;2bNzE+EhlxnoLId7E/BgnKfz7bDYDnf6pPWOW53waHBNVVrp5N5UE9yf5uZYD7//8b/w3uuv8sYr&#13;&#10;r8r9o/fffo93336f9979gPdEB5IEorV9pHdfeZ33XntTQpOw3b3y+5f59c9+xc9/+jP+/n/9Hb/8&#13;&#10;z1/wr//4L/zoH3/EH375B6k0/f5Xv+M3v/gl//nvP+J//n//L/73//zvHP/mSxYn+hlpr2O4XVQo&#13;&#10;lNJcbqXGqfsrSBptFXa7NUgabiylo8RKpSnn+S6S6OgSsCTKZGVPUr6SQlWKBKS8hEgJSa7cdAlJ&#13;&#10;rtwUKs0q6sT5c+Q1CUnFOfHMtK6pSGLmOivkUfYm/dCf1F9llWqShKS1eRu734c4Aj7+q56kvyTV&#13;&#10;/QV2/haEXlSR1iFK3BfQ9CIgrYHOX5SldfBah5/ySKEUibf/9eMvfoz154kpjfwIT+SHeOI+wpH4&#13;&#10;AdX52+kr+57huhN0Fn9Fm2Mf3Y6v6Ck8SLN+D+Xpn+OK+5CiWAFGn+KOEO//MeUxn+MO/5hi8Xkj&#13;&#10;P8MT/Tnu6M8lGLkiPpVTGPoJttDPMAdvJTdgJ27lFbjXw/JwOeHXD2LNCYL7PYw05ZER/jWZkQdo&#13;&#10;LAqHh020VSdhybuGXe/Dw1tiVbOT+6sVjPTqiAj4krlJ8dhNaXmZmerm/p1xHtwaoNimQJ3qy1C7&#13;&#10;h7uLgzhMKlTJkWTEiKjxNG6ODjLT2Ux2dCgubTZPl2dpKXdhUqURF+BLf0sTPH2CTpMtY8LVSgW3&#13;&#10;5sfg7gKqKB804V6og65iSw7HkRVPsVYJ9xaB+zy7uwgPl+H+ojxhcpmyUaWEyitLttxEni4N01Nb&#13;&#10;QFbCFTwFifB0jKbidJL8D5Hkd5gY70NSOVicaodnyzy6P8eDW1PcXBig2JRJ5LVjZMd6M9JeAvcm&#13;&#10;4f4ErAzSV2MmOfAkvqf3MFBvlyksj5dH6KgpIislEqdNx+KNGe4+us39Z/dZvr1ESaWH2Pgo1Lkq&#13;&#10;bHYTN28t4i4uJCsrBUO+EkVcmEy249FNmkqs2NXJGFJFTGSQ9K3mxIUx19/B6vQocaF+qFLjSIkN&#13;&#10;Zml6gPs3hkkNu0JK8FlSQ84w2uxiuKmIhICLqFNjKHIUMD45wvTsFGXV5TR3tNDR205ZdakM1RDh&#13;&#10;GsIK1drkQZ8bL2OYqzxauVS/MtFKmSmV4PNfYs4IlR87O/Y68X4nKDWm0ezWkhV9FUXIORShZyjS&#13;&#10;xcuWb9H2XVaQJNPDYrwPEHhuFzE+h2kp1WLKicVhVkpFQyzpd/fW09PXQO9Avdxt6++toLQohwJ9&#13;&#10;PGZtPKVFGvmPfFuLC5dDSUWFlspqA/WNdqpqC2TEtLvEjKfUshZlXl8sg0M8JXqsBRnSQqbJiqSr&#13;&#10;yUGlW0VXg4nxXjfDnU4G2wtpKdPIQlNzqjeZocfIiT6GLu2MjMcf7Milv8vISJ+NjuZsWmrFC1cU&#13;&#10;Js0VspJPkZV4noyEi1JVspmTyM+NpLJCQ2urlcrKXAoLFbiLM3FYk3EVJOC2xmLPE8WtZ1EnnEIj&#13;&#10;IvQTTqFNPktm2GEKMi+gTzyGNu5bWeycEbwLR85lMqIOo046S67iMtosf/Iz/clO8Uad4kV+qreE&#13;&#10;C1G+qk+6jPmHmO4CZbC88qqKEScT19euwsZeRRN/HWXkRfKTfNCl+KBP80Wb5kVq9En5/eSnXseu&#13;&#10;DkOf7E1e7GUMcRelImGIPrk2cadld44u/hwmxTUKMn3QxJ0jN/achJ38+EsYkrwwKnzRJnujS/VB&#13;&#10;k3RZfo2qqFPkx1/AorgiYUsbcxpd7BnU4cdQiT6aiGOoY06iiT1FVuQxVNFHyRTRy3HHyE+8iDLy&#13;&#10;PMqoazJpaHGsjds3+riz3MPNpQ7u3OxgdbVFzq2bHSwvtTI/XUdHs4kKdxpF5gTKbGnUe3KpdmVT&#13;&#10;qBPKbTCOvDiGGx1MtxbRXphNkzmVZmMKrdZ0Bktz6fVo5PR78ui0qajXJlOTn0RfcT7DVWZG6m3y&#13;&#10;70IokcsTTcyP1jA3UsncaBkTvQ6GmnQM1GroqchkrC6Hm102ZqpzqMi4jjn4axk1nn99C1qvzVJJ&#13;&#10;sgbvlypSfcZZKpKPU5r4PZ74wzgiD1AU8428XZJ0FGv0YYxh32AI+YaCyO8pjD6CJeyQhCSbCACI&#13;&#10;+F7a4CyRxzEJ21bYYZkOJ1QfsUulDxEn+gfk0Rh6CG3gAfID1mBJ7fclxvDv/vJ8EZ8tktwCdkoI&#13;&#10;UPl89hx6lMJi5icCDPbJXVhhx0u9vp0s/90yOj0veBeawG3k+G9BHbCV/JDdaEP3yMRAYY8TNjlj&#13;&#10;zLcYog9JS54u6lt0UYflGGK+kwl4YtdIpA+ao7/FniCSCI/K8IOC2O8oTDqCJXrNZqcN3k2O1xZy&#13;&#10;rm1GfWWTTLfL8tuHIe44ba4kJttMTPc4mOovZmpwDZJuLrZKOLq93M7t1XZuLjezutTA4nwNM1Ml&#13;&#10;LE2XcXu2nMkuA1XGAByZZ3AkH5X7U7aoA1ijvsAcvhtT2C6METvRhW5DG7aN3OBNKH0+JsPrIzKv&#13;&#10;f4TS62Oyrn2C8uqnZFwSs4H0yxtJF1a7qzvkflJO4AGsCadwpV6gRHmdWm0wDYYwqYTZks7JHaw0&#13;&#10;7z2keu2We0ti3ys3dK2oWKhO2ugTUk3Ki1g7ir8x8Tear7hGWuwFhofKuPdkjNUnU/RO99E0PMXF&#13;&#10;MD3eSc0cC27kSEArJ4LaORbawldBNUQUL1JyD+pZK5JtegbG/gWiCmq4lmzAJ8FAgrqEuIwiYtPK&#13;&#10;iEouJy6rBq94KzllfZT0rRCoKCDLVi27iSrHBkl0FZBdW0leQyfamg7yi6owWAqw61PxaMMpz/ai&#13;&#10;Lsebbl0sfcZEWnMjZWmxMeUqqriz5KV7oc30QZvmS05KAMmJQSRlxjNyaxZxZtB3/xGqqjbOJhfg&#13;&#10;nV3J9dRiaQsMySnnfIyeZFsTWZ5OdLXD+CjtRJuqyGscpf4W7A1Xkjd+B+sdMN4Do1CSRMLdE9AM&#13;&#10;PeNKbgvB2lbC8+tROnpINTWQbmwgXu2ionOAydtzdIyWc+dJL23tJpy2GArNoiNpbdYgKQa3LVqO&#13;&#10;sNtVFCVSW5pKa41aWueEeiRAqaZkbf5WRXq+i/TcZrd2u70un7baPKkidTeZ6G+z0tduZ6DHw+hQ&#13;&#10;PTu2fcinn77HJx99LHeK3nnnI95771OpJr33/se88upbvCcsd3LnaKNUiwQoCSVpy+bdbN20my0b&#13;&#10;d7H5851rlruP1ix327buZsfOfezc+SXbtu2TqtOWLdvYumWThKQTR/dh1afAgwl4OAbL3bDUAbd7&#13;&#10;pc2O+wNrI1Slm93cnWyEu5PM9NTzqx/9E++//QZvvPKyVJE++NN7vPfu+/zpnfckIAloElAkIEkA&#13;&#10;krDbif0kkW4nrHa/+fmv+cmP/l0qST/5tx/z03//T371k1/xx9+8xK9++mtef+k1fvbjn/Av//gP&#13;&#10;/PPf/Q8JSd99uYuZoU4me5oZ66qTkNRSYaPWpae9spCpnnq5pzTSUs7CQDPTnbUM1nukkiRUI5Fk&#13;&#10;Vyb2kDLiZPy3Jz9j7TF9NsW5GRhT48mKDJJ2u6JcpSyZLc5Pp8qSTaMzH3WUD9e/24lDGS3tdgKO&#13;&#10;xCx0V0k1SahKApZEqMPAD11J/20trGEttEEWyXr9SY7D7wM5roC1mG8Rvb1mkfsBhsL+/Hzcoe9T&#13;&#10;HPLe2vwATOvPWweevwajv6hJ69D04qw976+hSACRmLKoj+WI2yVRH+GO/TMV0kr3IdW67fSXf8dQ&#13;&#10;7XG6PQdpd+6ny3WA4ZIjDLq/p1G/F4/YS4r7mOLoT3BHfUJF3Odyt0lY94rDP5Sg5I76VEKSM2qD&#13;&#10;PHpiNlMcsYmisC0Uhu3EHLyDOs0lGC2k3RFLwrVdWNPPc3fMTk9JLDnhe8mN3k+Z/gIzvUrKC70x&#13;&#10;55xEl3mMSrs/4+1KpnrU5KZ8jyHjDPGBX1BkCKO9TsdQh4Pa4mzUSdfIiD4vdwo8xhQGWzyYVLGY&#13;&#10;suJldLb4Zegqc1BjVpMV5o0+MYyuMjtFeRnoFLHkKxKoKhQlZ40YsrJw6LWU28QJtpumIj2ZoRfQ&#13;&#10;RFyQxa725EBs6REU5aZQ79JT5dRSZMzArk3GmBWNLi0EQ1ooBkUIyrDzKENP48oKQBt7Xo7o+mh1&#13;&#10;JpMR+i3pIV+TEvQVKSHfkBrxPckh32PNDsGVH4s5I5i0oNOkBhwn8fohkq4dkkdl8HG5BJvq/w1J&#13;&#10;3l+i8DtIeuC3pPkfllfahVc6zvuELIzVZcahSosmLsqPjLQoaUFKEgvuyeFyYV+jSiQ9JYLYSF+p&#13;&#10;euVmJ6HVKBjubWRysIXKIh22PIVUaDTJYWiTw8kM85a2Q2VUENkJoWQnBJMecZ3sWF9yoq6THXIR&#13;&#10;hfd3KHwPk+x9iGT/oyT5n5N2PYtBJXuERHRyiiIWVXYqTqdZ2t66OmqorbLTVGujt7WISpeSrIRr&#13;&#10;JAQcJTXkFGnBJ0jy+kZ+zPjLX8hJ9TlEitfXJFzdj8LnoFwQFj+LFN+DJPscIDXoEBmh36EI/IZE&#13;&#10;r30kXt1F0jWRtLSLLNFBEn8JmyGGjiYbY4PVtDYXMjRQSW9PEc31eipLlNRXqygrSqS6NJ2m2nw6&#13;&#10;ms20NhioLsumtkJNV2sBnc1WastzqSrR0FJnprHaQHlxFlUlObTU6ykrTsekjcCqE/0TKnllbaC9&#13;&#10;gOZaNcNddnpbLHLJtd6VSaE6BFXUCVKCDpIU8AWpYvE67QRWrReVxfF0Nakpc4jl4PNYci6gTTsh&#13;&#10;nxPtu4fksMMook6QFnceTaYvHqeChto8bJZobJZIaiuVuB0xlDkiaSmNp8zojTr6KwlAyuDdctQR&#13;&#10;+7AoDlOYdgRdzJeoArejCtyBOmQ3ORF7yIs/gCH5O0xppzCmnsGYdhFLlrcEFGuGF4b481iSzsuy&#13;&#10;UnvyRZngJUBExBmLEyWzuJ98GX38Rfn3kB97Rr5Nn3CO/JgTaGNPYkg4RW7UEfKjjqKLOYkx/gya&#13;&#10;8COY405hiBE7IN9jiDqydjv6iLzSLbrYxImZeK4+Vtw+hinhNAXJFzAmnkUXd0q+zRh/Sl4NN8Ud&#13;&#10;l2OOP0F+xGF50mdKOIk2+ohc7tfFHJeTG3GY3LBD5IV/gybia1QhX6EOOywTO/PjrtDqUbMwWMXK&#13;&#10;dAP3VztZXWpiZbGeu7ebuX+7hbs3m7iz3MDSbCWd7TpKipOpdGdSUZhBmSWDKmsWJaZkrDkRlJoS&#13;&#10;GW60sthTTo9bR402jSazioEyCwOVFoZqC+ivMjHeWEiveHt+CtV5yQyWGJlpKmamq4zZvmrmRxqY&#13;&#10;Ha9nfrKRpdlmbkw3cmO8RnaU9NYaGKg3MNFq4UaXnbHqXBkkIFSXPL9d5PvuQOe7XUaPW4L3UhT/&#13;&#10;LSXJRyhPPU654oRUjlxR3+CK/RZX/GHZ6WQMO4g+9OvnsCNisguivpNHQ+iaoqMP/QZj+KG12PKQ&#13;&#10;gzKaWhxFuaosXRWx1H77n4NR1vX9qH0PyOJWEW0uC3P9vpTPUQsLnAgh8N1Cps/nZHhtJN1nM5m+&#13;&#10;O3GmnaVEdQVz0gnyow+TE3GQzOC9P/yO7yQ/5iusqUcozDiOLe2oHHHbkXkKe/opzEnHpUJjiD+K&#13;&#10;MeEY5kTx+3JK/p6Y449Ju58l7hjm2KM4Us7IuHQBSyJRzpl0FFvsNzLwQRuwSyo62dc2knPlc6n0&#13;&#10;CNueKHptc8Yz1W5eg6TBEqZHypmbrGb1RjO3l1u4s9LKzaUGVm7UsbRQy425auanK6Td7tZUKSNN&#13;&#10;Gtyaa+SEf0l+xH4sMV9KKNKHbcMcs5OCuN1Y4nfKMcftQB+1jdzQjWQHfkq2/yeo/D5F5fOJBKb0&#13;&#10;K5/InSWxn6S4LH6ee8jw3kumzxfkhnyLKfIYluhjEnRF8a6IBBcAle61S6pNom9JpOUVxB7BqThL&#13;&#10;Udp5CVaerKt4sr1xZV4lL/o46f7foAg4RIL/YXwv7qOp0cTqwxEessr03TncrZ1EqDxcSvAQnNdO&#13;&#10;4wLY2uCaooNvguu4ljeK/QZUifjvp2t2u+KFJzIZ7nKyDZ9EKzW9NwlKMBOjKCYuxUNUUjGhKU7q&#13;&#10;R+/TcQMCknRkW8tYegLVfR0UtdcyJYPIoWX6BulaM+lZSoyaFApUIRTn+FOdF0i7MZZucyJDtlS6&#13;&#10;LUlU5UVTqAohOfQkyZHnUKUFkqoIJiY5mOGlMWa5R9ftZZKL3FxX6ikeXCW3epQQZSllfXdIsTRS&#13;&#10;0DSJqqSHSwkGMj3dhGsr0FT3EysDHUo4nJCHqn+ZoodQcB8M98D8aG03KbpmkYvZLQTmteDqucf0&#13;&#10;U6joWSHN0EhMlpOyjh7mH9+grs/G7K06unsKsegjcRbE4rLGUFywBkcl1jhKbfGU2RPksdyZJC1z&#13;&#10;nc06OS11GmrKMigvTqG2XOwhZVFXqpRHoTQ1VmTTVCkASS1H3Bf7SG21Wjrq9XQ1GulpssjQhoFO&#13;&#10;F8N9FbS3eGTK3LvvvMEH7/+ZP737ARs+3cynn2ySUPTRh5/x2qtv887bf+aTjzc/D3F4Mbxhx/a9&#13;&#10;MuhBPL7+vmKE5W7njr3s2inCHXbLXaTNGzdJJenrg/s5+NVWFAm+cG8YbnXzbKkVbnfDnX64Pyzj&#13;&#10;v3k6CfeGYLWHuyJ85+4ErXVOfvGf/8S7b73K22+9JoMb3n3nLV75wx/5429/x4fvvsdHf3r/efS3&#13;&#10;SLWTSXevvM2bL73JS79+SUaA//hf/o1/+ru/l4D0nz/6CT/7j5/K1DsBUf/6v/+N3/3q1xLC/ul/&#13;&#10;/Xf+7R/+H0J9LrI40Ud/s6jLqWW4vZKWigKqXTo6a11MdjfQ11DKUGM5830tTLZXy50kcc4qUuqc&#13;&#10;GsVaUEO2Akd2MqU6pezeFI+7tRkyvEEZ6S/DGwoykynRqygzqqRVT8SI6xKCuX54N+aUEKaaPRKM&#13;&#10;ZjorZKGsCG4QRxHcIHaSBCBJJUl3aS3ZTgKSz3vYfN7F6v2OBCSn/4e4gz/FEyIASZS7/gA54WuQ&#13;&#10;VBzyrgQjAUnrsLSuML24m7SuIK2//4t7SS/C01/PmlXvRUgS1jqpHoV/QFHY+zjD/0RJ/IfU54i9&#13;&#10;o43U6HfQWfwNPSWHaHV8QZN1F80FexgqO8pEzRm6HN9Slb19Leo75hM8sRueq0llMRsoi/5MKkqO&#13;&#10;0I9whH2MI3INlsrjtlEevY2ikE04Q7ZgD92GIWAz2uA1D7g6eC9pPptJ9dqANnwnTsXXWOL3oo3d&#13;&#10;jjFtP6asAxTmHsWu/h678jtKtWdoLQ7Ek38WY/IhTCmHMaWfwJp1CVPmFWw5fhRmB8ir1s4cEWUY&#13;&#10;hEUZiVUVi0OdRIEyFlNKJNrYQFTBV1B4n0IVfAllyBUygq+gT47Aqc6gWJ+LM1+DSZlOmUVPbaGR&#13;&#10;5mJRKJuNJvoi6QHfkeF3GHP8VWypATizoykxpGJTR5OX5o9RGUixLoYKYwLF6kgKkn3QR54lN/So&#13;&#10;PJkTCUiW6BM4hG1BLFArTsqTzZzYA+QnfUtq6F7SQ79EHfU9msij8gq5sC+kex9Ace0LMn2/JsPr&#13;&#10;gIxaFVfuMv32k+6z+4fZS5rXPjRhx8gOOU5O+FmMKYGUmdJRxvmSlRKIQRMnr6Jkp4WQmxmO3aCg&#13;&#10;qCATbXY0WYogCgwpWI2psg/o9tIwVSVG3HY1lUX55GZEoE2PoDA7AU20H9lRgbKlWRTl6RWB5ERd&#13;&#10;xZToizHGC60AQ+9vSb32lbRdZAYcJSv0svz/4LHnUeTIk8lnhQUaKkoKZEHtQFcVfe0lNFToZInk&#13;&#10;SKeDrpp87DmBEmaUYcfJDDwsOzfWvv+DJF3eSeKlHbKfQywZJ1/eLpvkReGh+HmIK5xJ13Y+n5Rr&#13;&#10;O0k8v5G4c58Td2k7CT770aRckC8Kk0OlzIxXMTZUytRYJeNDbrkbJ668iUVXk9YbneY6Lns0xY54&#13;&#10;LLoQcrN8KMgPxWWOoSA3hPwMb/RZAfK2TukrC5E16VexakPQZXvJ8AOTJoQKVxpttRpKnPHYjKES&#13;&#10;wEoLk+T7OXIjMGf5oku9RG7yKVRxh0mNPEBazNcok47iMofQWJGCxxJEftpJ1EnfkxW9psRmRh5E&#13;&#10;EfY1yaHfkp92lSpXKv0iHau3kJa6HDqac5kcsTExaGCyN5fR1lSqzZfIjdlJduhW8iK2kxOymeyQ&#13;&#10;jWjCt6CP3YEpdrf8G80LFtabbeSG75Cjj96PI/0o7qzzuJQXKVJdx5XlhTPdC2v8ObmHIuxRBTHH&#13;&#10;1xLIUi5iTjwnY4StiWexJV2QeyoCYgxxJyX8iAJT8VxjtLhKv9bxsr4YL5fjw0Vc8RH5NpM4ARdR&#13;&#10;yj88V5zEic8lPq8t8bQsxTTFHMGacAJb4kk54oRWxByLvRBxUiuu/q/FHx+XJ3jitvjc2kjRCXNY&#13;&#10;LuOLzyG+DpEGZxCJYTHfoIv8GkPUd+RGfI825gzt7kxuTdbw9FYXT+518eBOK/fuNPPoQSuP77Xw&#13;&#10;+E4Dj242cOtGOb1dOkqLE6h2p1Nlz8CjS8KTF0eJPp5SYyyVpnh6K/OYarTTWaSh3qSk3aFlpK5I&#13;&#10;viiNt7kZbXYw3eJmsMxEjSaJqpwE+ooNzDaXsNBbw/xALdPDdRKSbkw3szTbytJ0i7SbDra66Kk1&#13;&#10;y36ikWYr810uGYhQnuOLLuwb2eMju4G8tqLz2YExaC+2iAMUxnxDceL3uBO+l3BUGPX1WgpehAiT&#13;&#10;EAEHayNiy0V5qkzaC/9aApJ4TECQCD+Qbw9Y2+dRB6zZ2oSVTSPAM+grsn2/IMfvADl+X5Mf/B2m&#13;&#10;yDVrnibgENkBByUsyef47ycnaB9Z/jtReG0k2Xszaf7b0SccoaM4lslmDYPVGbSXJNLgiKBQfQl1&#13;&#10;/GH0iqOU6K/TXZnAVEcOYy1KWj1RlBq8cKgvUJx3DWf2ReyZ57Gln8WUdEr2VgloF7+rAqItSaex&#13;&#10;Jp2W0GRNOimBSYCTiFQvTDiKLeZbrJEHyPffKQFJdXUDmmufk++3tjuUH/EN9ZYIuSs22SXikF2M&#13;&#10;9RYx0udkdqSUxakyVmYrWJ2rlMfluSoJ2EvT5dwYdbE04qCvOh1XziV5USMrYAsa4dgI3oQm+FN0&#13;&#10;onojZgvG2C2Y4rZiTNiGPnYb+VGbyQ/fiC5yM7rwLWiCPiPL91MyvcRsJMNriwyBSPXaScrV3SRf&#13;&#10;2UW61z6yhJXu8g5ZGitm3YqXdnUbGVe3o7y+1oUoLJCib6pMeUna1OoNgTQYQyjT+KCNPU6q3xfE&#13;&#10;ee0lyms/l09txePJ4s6zSe6yRMNgI11zs2gr+zkdZSHdM8nQE+hahkz3PY5EdPFtdAvpravPLXcC&#13;&#10;lgzDN/HVVhKcW0VwZik981DZsUJQtImQKAuJaSWEJ9mJyHJxMSoT77gsYrN1NPX1cZ9HLD65KXwg&#13;&#10;3JaxNzCysECWRiVLoi358VjVoZRqI6jRxtJlS6VBE0mHOYlGUxK1lhQ0Sd48vTsmU0pF8mXPRA+z&#13;&#10;T28yy1NqF2bwVedj7x2X9j5D7Qg+KVa84k3E5JfTMPUYdXk/ru4lTA3TNM2tdScFql1cyrBwUmFG&#13;&#10;M7AqO5Is98BwH/T3wHoPAosmuJTVQYS+j8rhtQjz+uEH5Dt7ictxUtLWRvdcNx1TJdx40ExXrxOb&#13;&#10;OQGrUezsRlNkiZZOghcBSQJTYYJUjuoqlNRXZtFYnS3hSEBSpUdEgGfKWYMklQSktdE8n5bqPFqr&#13;&#10;tbTV6KRTQkDSemjDSH817S2lvPT7n/HKH37LRx98LIMXBAi9/97HfPDnT6Sy9O5bH/L2G3+WNjwB&#13;&#10;TWtv/0ha8wQoCQvdGjRtk+rSely4SMITO0jvv/8Bn322Ue4i7dgm9pg28cX+3Xx9YDvRYRe5NSfg&#13;&#10;qIeny81rYQ0Ph3l6T6hII/BsBp5M8nSxgwfiebdGpdX+t7/+EW+8+gfefPUl3nrtVRng8NP/+Hf+&#13;&#10;9R/+iZd+8zveeOkV3n/9ned7SDLV7uXXZWnsH371OxnSIHqS/vF//C/++e/+Sc4vfvJzabP79S9/&#13;&#10;w7/887/yr//0z7z0u1/z0Ttv8ssf/zMxQde5Md4rVaShtgr6RJlsTaGEpMZSC1M9jbRXOhltqZKQ&#13;&#10;JOx2fTVFtHpMVFqysWcnyRGqkUutkMl1YudIqEWu3FQZ1iDiv0XKnYAkYbkrM+ZQU5BLnS1fQtK1&#13;&#10;b3dhSAyWu0dSQfqhTHYdjsQ+kki5E4AkepP+S0gS4wz4s5y/hSQZpCD2gCQoralHApDEfakovWC7&#13;&#10;+3+32f2fj63D0Ysq0vr7i+JYofbIHaSID3FHfEBx1J8lJDVqtlOVvZla3Q46XV/T5f6aBvMuytSf&#13;&#10;UZazkQ7rl/R7vqez8BD/P77+OyjO+177x52c88zJKamTnLSTTBKnOZ44cRzbY6uXUW8jWVbzqPcu&#13;&#10;jboQoncYei8LLNvYne0LC0tbeh96lUAC0UF1LMvt9ZvPZ43ik+f5/v54z70sy4IQC/frvq73ddWp&#13;&#10;PqQycwuV6VupSd1Kaew6qRw5w1bIfSRH8HJsgUulxc4ZtZaS6PUSmgoCV+AMXoU9cJW03ZlD1mGO&#13;&#10;2Ioleie6sK2oQzehC9uENmQdutC1aIJXY4zdSH78BiyZH2JM+xBzxk6Ksg9QYzhHpeE09vQ92FM/&#13;&#10;Qhu1jezQLdgzT+LMvSw7I4pzblOlC6dCE4kh6bYEhApDuizEKlYmUpIThyHGD2XQFXIDL5IXfBVN&#13;&#10;xE0Mcf44sgRpJ1CizaFUn0epXkmFKY8qWy5lxiSc6jBpuUm8tYt0330ywacoy58SdThlhjgsOQHk&#13;&#10;JV7BkHGTKnMUnS5Pp4K4ki6gSHjsxYmB+ONZknJGdnFYYg9QnHmSgowjuFQClnZhTNmPLu4jlOG7&#13;&#10;UARsJ9Nvu1wGFhaNDO8PPVfurm2XICBuK0RJYdAeOcI/L6NcfXbK0r9s/8NYk72o1MfjVEViywuj&#13;&#10;xJxIqSWJYmM8ZdZkqgrFlaAcaksVlBakUFmaJdWR5noT5UW5FNsUlDvzcNkUlNmyKdalyvx8UUom&#13;&#10;GpydorRUl0SJJpqCjCCKM4MpSQ/AEnWZ3NsHSb+xg9Qbu0i/tV9+z61pYVQXqmmuslJfbqS6REtd&#13;&#10;uY6mCp1UBIc6C2QnQ1NZOuN9diZ67bS4krBl3SQv8iQJXjtJ894hG+MTrmwk5cZW0rw+kH+sk6+K&#13;&#10;+Nut8ph63dMo7/lDvlm2zItJlG3zW0m6sY1U3z3EeO8kJ+GC/APQ12mlv6dAqi5lrlSa69Q01eVQ&#13;&#10;7IjCoLlNWuJJ4iIPkpF8HkXqZeLDjxIZcFBawhQJl0gIPU5s0BHSI0UH2CWP9S36LNmJl9Fn+6BO&#13;&#10;vymByZgXSEVxKq31Spz2SDl17gzPFbviFNkt0V6VTWd1Fp216bRUJuAuCqPI4odD70NVcRzt1Zm4&#13;&#10;HRGYc69IZVWbfAp9yhkMaRekZU6bdpX6olTG+508HavmxVwDDx+UM/egmOlRO1MjBu73ZNBWEUBh&#13;&#10;3hGUURvIDllLTug6MgJWku6/jAy/ZWQHr5AnVeIKtDgBE7YdVcAG8vw3og36AEf8EUrSL1Ccflna&#13;&#10;cYrSrsnoaUf8BRxxZ7HHnsIiilFjT0t7joAja7y48n7Ks8wfI04wT3oUofCjnpPNqGMv9zxEjLEl&#13;&#10;8qiMrBZjijiCKeLoyzGGH5EjbluijmONPiGPEqrEY6KOSVgSYCVuyx4Y8Xb0cXmUcBV+GKt4XPhR&#13;&#10;aRObf05DmPic87c9X48+bD/6sD1y70SkmAn1SRV+gqbCRB7dK+OLx2189qxV7ou9eN4iIenF0zpp&#13;&#10;GX7xsJqn4y5aK1Nx6gOpsSfS5lLIyOtqfaw8ESvK88cp4rrzw2gyJ1CtiaZKE0ejJYP+KrMEpOHm&#13;&#10;Au7WWRmptzNQoqMqJw63Iob+Qg3TzSVMtpcx3lXOaFcZE3dqmL3fyNRwjdwDG+spe9k7JGKm79QZ&#13;&#10;GWsWSlIexRleEj5Ufrvl7owoPxVJd/qAXdjCD8j46oLoY9giD2IS6W0hH71MexM7PJ4gg+0y8EDh&#13;&#10;vUWCksrvQ/l7T9wnTqLFCFDypNB9KNUHAUhZfrvI8NklL/wIu5awaonYbnvCVQqF3TLhCnph1RKx&#13;&#10;0pFn0YSdkEqfMuwAWYG7SfPfTmbILvKiD1Gu92e0VctnE5V8MVXN59M1PBkppqs2HWe+DzXOcPqb&#13;&#10;spi7Z+OTqRKeTxQxO2TmXoeS7toUml3RlOp9sGZ9BUppF6XrwZB0lvy4U3IENGmjhJ3sKPkxJ2Xs&#13;&#10;t1CVhO3OGnNUKmvGkN1yPyjr2hqyb6yRkKS8tV4GQYh0PVf2TdqciXRVKOh059LuzqGtUkG7W0Fv&#13;&#10;fS53WlTcbcuTM9iqor9ZSW9jDr11mQzUZ9Duisatu4Up/hC5wZtR+K4h6/ZysryXkOO/DGXgCjmq&#13;&#10;4DXoIjZijvsAa8KHL4+W+B3kR25BEypmG6rQHShDdpETshdFyF5yhFoUIn6+j5EXfJhkkXJ3ebMH&#13;&#10;Tn12yFJa8Xs3RSbhbZT/rwIQC5NOS0iqVN6ixRJKqzUCt9pXqroJXh8QemUNAVfXcf3iJmn/ffz5&#13;&#10;faa/fEB1XzX3PnlGfnU/1xNd+GS0oa6GFPMLTvi2cybyPnsCm0hoeETxp1D8OTQCjqkvuZDhIEhV&#13;&#10;xYXwfAqapkhU15CursMv3EBonJ2wRDtVPbOoS5u4EBqNqapaVjJ8KSJjvnxITUcVeVYtvQ9ErcUX&#13;&#10;PPvyBc4yu+yKS4m/LeO8C/NicOWEU5jigzn2quxKKtNE49TEYNcm8WhmmO6+djpH7tIzO0XV6BCd&#13;&#10;L56TUlJBgNpCgqOacxE5XIrSEKlxE65ycz3BzOkQJVfjjDSPgXvgKaF5xWSXdqJvG+dYnBb9/RfY&#13;&#10;noHuCZg+B+MLT9LdFU0HPqpBQpQDJBnuYaiYJdPQTbK6mjxHNd2TIzQNC/Cs5Cl3aGixYjYmYNSG&#13;&#10;Y9WHU2iMotgSKwGpzBYnR9x2WWMotcdRXpAgYWm+C0ncFgEOApCEkiRGQJI4fxBg1OhWymlyqyQc&#13;&#10;zY+AJAFIQkkSu5j9HWWUufS889ZrspR1+dIVLF28gnfeXiAVpbfefIc3//J33vjT33n7bwtZtniN&#13;&#10;tNIJSBIwtWTJMlat+mr/SCTard3EBlkW60nAW750ldwREolzIvZ7zarVrFuzlg3r1rNnxwfs2r4e&#13;&#10;r8uHuddVKnfkX0zW88XDFrn+wOd3PSqSCGr/dIjPJlv4UtjxPhtHkx3Du2+9xtt//bNMrxO7Rwvf&#13;&#10;fpe//PFP/PS7P+DH3/4ef/r1b1n417+z9J33ZWiDCG8Q+0jCfvfH3/yWV//nlzLR7kff+QE//eFP&#13;&#10;+NmPfsrvfysA6TV++5vf8eqvf8tvfvFLCV4/+/53WfDWnwm5dZWZ+72MdDfRWVtMT4OL9mq7DG/o&#13;&#10;rC6UqXe99aX01rjk3tRYZ62027WVmiQkCcVI7JRbssTOUbIEJFEWW27Ilp1Iwl4nAhuyI4PQp8RS&#13;&#10;pM6gwqiUSlKtVY0hKVRCkjbWX1rqhJIkIEmoSQKSBCCJ6G8BRwKSRHjDKwKQxIi9JAFKVu8FcgQg&#13;&#10;FfgtwekvQEXsCq2WyXLSOhey5KtZJI/z0FQYsIACv4X/ZLP733a7eUvd1/uO/vf8I7BBQFJ5+Co5&#13;&#10;JWErXqbZyRG7SJHLKYldQYd+D52W/XQVHqSr6BAttj248zZSlLaUwuSlMuGuxbhHToN2D42aPbSo&#13;&#10;98qI79KEDS93j6S1LnydTLIriFhNYdQqXNFrKBA7VjIoYimOgKVyP8kcsgJj6BqKk3bjSNiBKXoD&#13;&#10;+eGrMUesxRG1AWPYaowRqzDHrcWevon8uLXoYtZhS9pGieIj7Gnb0UYLu8BCNKGr0EdtRh0p/vP2&#13;&#10;Uph1gQZTOHcqcuguzpaN19q4W1jSQyhSxlCmTqBcFYst2Y/88CtoQs+T6XuS3GARW+pNqSqeSn0m&#13;&#10;HeUWhpsr6K0tpKXMs8vSVqagTB+MNvEkmcL2FHYAe+olytV+lGoDKTeE4FT5ok06gzHtHHXWIBot&#13;&#10;wbJtXVxZlOWBIbvJ896A8tZa2RtlDN2GPW43lbnHcSuPUpZ3CEf6LspUR6nQHJcgaEn8CH3MLpQB&#13;&#10;20i8spLUG+u/SlgShYB75LKu6OCwxx3GFnOA/JCd0qOv8NosU59E2lKp4hZ1xigKc/xk90q9M4kW&#13;&#10;4SV2JtFcmk5XTQ69jUpaa9Kpq0ikuS6LxtpsyotTpXVMJHq5i5S4zOkU6VOoL1LR4lTTYM2RufmF&#13;&#10;OVE4leEyYaxcGUJFTiA1OYFYws+Q7bWTzOvbyLixnbTrO9EEnKMoPZSGgjwaXRrc1gxKjPGUmmKp&#13;&#10;LUymo0pBY0kSFdYwWioSmR60MNVrpL0skVKtP/rkCyT57CDN90OSvTbJbpC0W1tIubmJlGsbPB0h&#13;&#10;NzaRKfpCRKTtZc+kXt0kJ/nyRhIvbyD28kYiL28i8voHxPruITP+LLkZ17CbPXY0tdKPjNQrlDgT&#13;&#10;6GzV0t6Uh6sgEmXWJRRp58jNvIpOeRtV5nU5dl0QhYZQzCo/LGp/ig1huO2xsmdC9EqIAr75Qj7h&#13;&#10;5W5v1DHYa2N0uIiuDh393UaGBuyMDBVzb6CQiaESGfk7Oexg6p6dyXsW7g/kM9Cporsll/Y6BT0N&#13;&#10;uTSWJVJhC6HE4ItL502R2ht7zk3USRcw53jTVpHFRF8Bj0bK+HjSzeQdG3fac5m4q+VOZwr1Jbcp&#13;&#10;0h3DqtiDMUW8jtaTG7YaddR68sLXkBmwGIX/YnKDlsmTrszbS1DcXo7Kby0a/00YgnfKPQhn0ml5&#13;&#10;9diV5kles8eekYAkYqvF2OOFsnMKU9xpOcKaZBPgJOBHAtARqRAJK5Y+9JC0YxkEkITskyNeP4bQ&#13;&#10;/bIvyBZ9VEKTNfK4hBpj6GE5YudF3Cfm6/AkVCgx8297gM2jLBUknpVfmz32JAVxp2TYgF08r3i+&#13;&#10;sCNYBTQJOAs7JD+/+FpET44x/CMJSnpREhp2SJ4si5Pdx/dK+fRhI58+beGz52189kJMi4SkT59U&#13;&#10;8+JhJU8eFFFTEIFVcZ0qUySdrnTaC9KoFld3066hjjom7WHiOe0Jl2WMd3luGNX6eFm0OthokVa8&#13;&#10;/mo9d9167pToqM6NpVoRzYAjj9nGIiabi5jqLGWss0QWtj6538D0HTcTvaUMNdnorNDQ49bK57hT&#13;&#10;Y+B+vZ7+8mxKsrzJCzqE0lf0AH2ESShn/rtR3d6JOfSQ/P547HP7pGL0dSVIzlcwJE6WJTT57pCw&#13;&#10;lHFzM1m3Nn/tsR4VSFz0UQbvkxbHTP99ZAQckDthwoZZpPClRhdFvSGWam0kLoUfNqFQJl2TxavC&#13;&#10;upkffxFV7Ck0CaewZl+m3Ognv7c9tVmMdpt4eK+Ep2NuPp2p4/FEOff7zHQ3KXkwaGFu3MUncx5w&#13;&#10;fT5bwSfT5TwZK2Zm2M5It47ehgxaSmKosgZRpLqFRTgWUs6hE7/jk8+hjTuJJvaEhCVT0jlMCWel&#13;&#10;siTUJIuw40WK/aw90l4nwiRyvdaRe2MViuur5fcoJ2A39uRz1BhCaLBGy58FURjr0gbgEumDhgBq&#13;&#10;rEHUOYKoLwim1hFEjT2YalsQZfm3qci/hSvvMkXZ5zDF7SMvaCMKn1XyNZrhtYAs70Vk+Swm87Y4&#13;&#10;LiVP7AZHbcYSv/0lKBljPsAQvQ1j3C5syeJvmrAdnsCadg5L2nkKs69ToLiBU3FThjWke++Wan3a&#13;&#10;DU+/ktj1Ev+nwvYofueKsAwRT2+LO44z+QyujCvU6/xpNIZQnndbQlLire1E3dpA+O1t+Ht/hMmS&#13;&#10;wjMmeCqK3188oO/RBIriOtl1dCWmkZP+zZy81c6ZgEGOBPaz7koRfoXDEpIKPoHSL6EVOJth5Xy8&#13;&#10;iYDMEs4F5pGubyE8xUVYcjE+YUbCUgrIstRR1nGPvOJy2e/3mYhOmhpGZ1SQmh1DsiKGDHU6DV1N&#13;&#10;zDyfk8mtTz6bpbq+iJjom6TF3SYv/rZ0aHw6VMmXD+rocauw5oRR7dKhUyt4/sVnDM7NEa7Rom1q&#13;&#10;Zkx0B07P4a82cDU5D/9sG+47z8gr78c/q4SbSQ5srXPE5NcSqnASp63AK1FP9f1PMHRMciQ+H+dj&#13;&#10;pN3O/AIML6DwS8gb+ZzzWfX4KrsJUXQTk9tDVEYjicoGss115NiKqR5oZOSzu5R1WRl+3EJjZzFm&#13;&#10;czKmfLGXJJSkKIrMHvVIAFKFI0F2IQlAEpY7qSaVpL3cNZpPthNgJFSk+akr86hIzVViB0ktFaS2&#13;&#10;Gh2t1Vo5ojzW04/kgaTBrgpqyi28+edXpSLz2h/+JEMXxP7R3996jz/+/nU5f/rDX/jza29JRUlA&#13;&#10;0tIlK6XKtHz5SglJEpC+gqN1azbKEZC0eOEyXn/tL/zlz39l0YLFbFy/QapJwnL3weZN7Nq6nsO7&#13;&#10;NlFXqIang3w+LWK/RQC8gCOh94l00gdSZXox3sCLCQFQk0QFXGPRW2/IQIa/v/Y3Fr4pQOh9lr29&#13;&#10;kDd/9zo/+Lf/5Kff/j5v/eF1lr3zLkvffod33xABDm/y9zfekCWxv/n5z2Wq3ff+4zv84Nvfl5D0&#13;&#10;2h/+LOd3r/5eqkl//O3v+PEPvi8h6Tv/9gq/+uG3uXr6EJ01pYz2ir2kKporzDIGXESACyVJrIQI&#13;&#10;SBppr5XJdr3VTlpLjFSac3BpMyQcCUgSHUgeFSlZWuqEmiSgSHQmCbudTZFCuSGXSrNKhj6IGHEh&#13;&#10;IFw7sJXc8Fty/2haOBW6KmUvkrDaiRG3/5fdTkR+i34kAUkmrwXYbi98CUkitEEoSAKQysPXflXs&#13;&#10;uuJ/QZIAJDFCTRKQJMIa/hmS5tWheQvdvLLkGQ8MfT3d7uv3/d+Q5BmhLJVEeCCp0/AR/YVHuVt6&#13;&#10;QipGDYYPKc1cjSNhEfb4hVQo1tKk30Vj/k6qlR9SnbOdGsWHuNO2UBy3jsLo1RTFrKE4dq1MtpOA&#13;&#10;JMIcYtbIdDthxxOfT6TpiZ2lgrDlmIIXowtaTEmKeL79lGVsxxC+FEPwEvQBi9D7LaQgag3OxHWY&#13;&#10;45aTH7EUfeQKbPEbsSdswhS/Fk34YhTef0cXIq6ULUMVsh5d9G5syaeo0QTSakukShuLKfE2lrRA&#13;&#10;2XwtTuIdWcGYkrzRRF6SCktu4GFPZGnICazJ3tSak+ku19FbY6Gn2kxbhZam0hxaKjLprEqn3OhL&#13;&#10;fsoRuYthSDhCUfYlKrTelKhvUqK9RWHeFYzpx3Fkn6bacINm8y0qlecpST2OLWIXxpCt6P03oL69&#13;&#10;knz/1aj9lmMKW09hwjYKkz9AH7WaUsUu6vRHqM0/TEn2HooydmFP2klB+gEcqYcoTDuGNe6QXAwu&#13;&#10;SDhOUfIJXGknKUo6gjVyF1q/TeTcXC1BTOv/gfTEl2deoj7fT9pDNNEncSq9cRsDceRcpVB1g7qC&#13;&#10;MJpKI3E7/Ciy3sLtCqGuKpFCW4TcoaksyaG2TEtBfhLajCAsOWGU6xLk91Mbd1P21CijzpIff14q&#13;&#10;BYUpl6jNuSWXtnNubCLr6noyhbJzeQta/+O40gJpMKfL5xDL/JqES2iTLmDJukKx1osizXWc6mvy&#13;&#10;pGCoWUF3VTJlBrH0Lxb7T5Lkv0PuFgiLiSJgBxm+W0n22kDarU1yF0HAUuatrbJYUVzpzLz1AZm3&#13;&#10;tssRi8hCkUvz201KwF7SQg6RFXMSRfIFctKvUmiLpKYqgwJbNHZrOK2Nedzps3Jv0E5Xq4qaimRq&#13;&#10;3Sk01Spob1TR3aymt1XL3W4TIwJy+mzc77Vyt9PIcLeZoS4TdztN3O2wyIX5ux027vc5JSAN33Fy&#13;&#10;f9jJ3bsFchl7bKSM0XsljI+U8WDIxeS9YmYeFDE75mRuvIjpsWImHhQzPlrE2F0H43dt3O/W0deo&#13;&#10;oNWdQE1BGCUGf2x5YoH4IpmxJ1GnXpGKRWNJgoTOSkcIJUZvqgp8KMw/Q37abrTJm7EqtuNU7saR&#13;&#10;uR1z0hZsqdspTNshL06YYjegDV9Ftu9C0m6+Q5bXAvJ816D224gueIfslBEnRMWp53ClXaQw6aws&#13;&#10;KxXgYRElmzHHJZCIPQ6xhyEBJeoY1qgjWCK/UoeEZU4oNS/h6ACmkIMYgvbKsYQdxBp+SBaqiqM9&#13;&#10;8pj8+bKEHZaPExBjjjgiRzyXeH6hOInn9ihAh6QqNK8sGWOOYYg5hjnOY7ETj5XgFX4Ee/hRLCGH&#13;&#10;ZCqbuC0+n/j8YgSkCWuZUIOFkiLS0oQNT6gIbUWxPBstg8fNX4Okdj79pPV/QdKjEQflhgAsaZep&#13;&#10;NYbTW5pJpzMJt9pf7s+I/ZJsEVEduEvCnej3cSsDqdZF0VKUSW+djoF6IwNV+QxV6bnvNtCkSaAu&#13;&#10;J5q7hXnMNRQw1eBgpq2YsSYHD9oKGGmxM1Cjp6cij3pbMoXZIZRqIqgxJ9DiTKO3LIduVwZ1hnBp&#13;&#10;uavOvU27MYR+ezR1ylse+Iw+IeFXlLaK76EouRXWPHXIAdSh+1EGffTVxZtd6IL3SwVQHAVMiZQ5&#13;&#10;cXFHgIF4rLAxCtVQFXKEvIhj5IQeRRV1BmPKdUp14dRYEmlwpNLuUsgRX7NQ7K0ZvhiSb0hLtS7F&#13;&#10;C13KDUxZXpQZQ+moyuR+p4HxARv3Ok3c77UxPljMzEgFcw8qeTBUxHC/nXt3HHI/7PHDOp4+rOeT&#13;&#10;p018/KSOh1MVzIy7eDhRwqPxEuYeOJkdtnO/S0tnVSrVjnBcWh9s2dcwpJ6XYKaOOy0hLT/hrLTi&#13;&#10;iR03o7DiSeVS7O7slfHfYicp13s92TdWkXl9FVm3NpITsBNr4mmqdL7UGILkBbfinJsUZl3Dln6e&#13;&#10;gszzOBVnKVael1OUew5njmfsmafk/pQx/gDG2L1owz6QKq/cM/L+ByQpbi+WI+6T6pLvSpQBa6Qq&#13;&#10;nOm/knTf5SgCV5MXvgVd3G7MaYexK07jVF2lWH1T/p0o1fni0oi/pRdJ8v6Q6Itribu8hqSra0i6&#13;&#10;so7EK6tl11LyFZGgt0naLi3RRyQoCWtrefYNqtS+lOfekjuCqf67ifP/kPiwg/jcOECuMpaPecgz&#13;&#10;njL+6STFbbU0j88QlF3CxYgqzgS0ctavk1O+XZwIEXa7Gq7r2zBOQaWw24nidyDW3cX5eIOEpLDM&#13;&#10;MoYegrN2muDEIkISnYSnOeWeTr6rEX1RuQSkuaez2Ox6WceQnRONqyyfJ8/FCfKnzDyfZfLZDHOf&#13;&#10;P+ZTnlNWY0OZG0lU0FnayvMYbjJQ70iioTgDhzYGpzUHvVHL4y/g3gvQNLQTbLTQ/tlndH/xJfq2&#13;&#10;Ls5EJ5Fkr6RjDrQ1Q3ilOonSNxNvbMM7uQBVSRcpxioC0qxcidMSYWvkdKYdpwhtePgltk/BIvqS&#13;&#10;noB66FPOpJYSqGohLLeB8MxK4nOrScgtRWEsIsdqommkEfdAEZ0zjcxyn7YBEUiRhCk/Gps+SkKS&#13;&#10;0xRNsSmGEksc5fZ4CUkCkISKJACptUZJb5NBuhtqitPlCCgSI9wn4iiUJKEgCUgSO+LzkDQPSvN2&#13;&#10;O1Ei293soK+9lPbGEpYv/rssZf3TH1/n3bcXsGTRcv78p7/yq1+8yi9+/mte/cXv+MNvXuPtv70v&#13;&#10;AxtWr1wno8KFOiTUp9UrBfhseAlH4igUJaEiCWXmb39+k+WLlrFt02a2bNjI5vUb2Ll1Kzs3rmfP&#13;&#10;xpWU6LNkIMNnM+2y6kJa7WTVr5h78LiNTya+gqTPxvG9fJyV773DyveWsPAv77PinWUsf2cJK95e&#13;&#10;xJr3l/GX3/ye737zX3n1v3/CO6//icVv/Y13//Jn3vvLX3n79T/zp9/+lt/98pfSbic6kr7z79+W&#13;&#10;atJrv/0Tf3ntr7JoVszvfv0bfvS97/KT736bH/7nt1j6979i12Vz7eRB1KkxDLVVy7CGxhILzWU2&#13;&#10;Jgfaaa8sor+uVCpJImBioKGEzgqrtNwJSDJnxkpI0qdGSjAS6pK43wNK6VJJkla73PSXkFSer6De&#13;&#10;rpWOIQFJKb4XGahyyH6kr0PS/F6SGKEmDdQ6hJLkKZAVKpLsRvJZ9NJuJ1Lt5keoQAJqZLKcCE6Q&#13;&#10;YLTw5X7Sy/lal9K8KvR/W+/mAxr+dzjD1yHp6yPvD1vhAaMwz205EStxxaykUfkhLfqP6LIfpN2y&#13;&#10;jxrVFoqSl2OLfg9H7AJKU1dSo9xKlXILZZkbqVBspTpnB+70rZQkbaAofi2uhHWUJ22kTJTLxq/H&#13;&#10;Fb+ekvh1uKJXS0hyBi3C7vceDv+FmP3eJz/gPSzhyyhO2kx5+nYqFB9gj12FLXy5hKyC0NWYApdg&#13;&#10;CVuCNuhdDGGL0YctwRG/kYKkLRSkbiQ/aimGiCUUp2yhMHU7xvgP0EbvkAu3RVnXqVAFyKuQhoRr&#13;&#10;GNPESbcIV/DDknUDc8oVdOLkMeqATOrKFVGtMUcxJl+gQh9GS0km3TUaWspzcItfGPYYqgojaC6L&#13;&#10;osxyE3PWEaxZh7BnHadUfYlK/XUq9Ncoz7+KU3kGR85RKvTnaLJeo9PhRWXuSYoS9+KI/hBzyCa0&#13;&#10;t1eQc/198v1Xkuv1PvrgVZjC12AKX4UmaBEWAZ5pm2kwHKRCtYva/IO0Os7TVXSTOuMlavSXqddf&#13;&#10;pzrvMtXKS9SqrlCrukRpujg53Ibady2a22tQ3VqFIWAT+QFbcMYdxpUq9j0OowzeKxeSHVln5U5X&#13;&#10;ftIh7LlnKDdfodx2BZftIk77FUqL/bCYvHFYwnGXZFLpysaqiSI74QZGRQBFyhCMidfJCj1BZugx&#13;&#10;eUXVmHSagrSzlCsuUpt7jaL4o9J/L/34V9eTdW0L+YEnKEn1ocmUSqUuVv4fqaNPy/Q0sZdlyThB&#13;&#10;ueEGRepLFGuu4jb7U6TxQp9xEWXCSRSxJ0iPOIgy5jCKkN1kBe8hJ+wjFCEfkR38EXnipFWceMce&#13;&#10;l3sC4kptYdpFmaroyrpOafZN6Y13qX0p1PhQagqlzBFJdUkSbU15tLWo6e02MtBnkSOUngf3ipl+&#13;&#10;UM7YvSIJS/fvOOQJlxjRWzJ+v5ip+y7mxsQOQSmT95xMDBfy4I6dO11G+tvz6W/Xc7fLKkMaREDD&#13;&#10;nT67hKTBwQKGhooYGSllbKyS0XtljI1U8OBeCQ/uFTF+38nEAycz46XMTJYxPelmaqJcvi2uhM+O&#13;&#10;FkmlaWLQzEhPPgMteXTVZVFZFItJ5Y0q4zK6zMvYNbew5l1Dmy5seMfRZxwmL2EHeXGbUSduID9l&#13;&#10;PYaUDRgSN2BK3Iw5fjPFmbupVB6kPGcvtvjNqIKWofRdTF7ACrJvrybDa41MCrOKpLOMCzjTzlGY&#13;&#10;epaCxFMUJnr2MoT1aB6S5pfcBSR5oOSwTEMTKpGEpK/gSIwnEe2QPIoxBO2XqoYxeJ88Cjiaf79I&#13;&#10;UxMfK9WeryxxAo704YdeHiUkSWg6Irt1jDFH0MccxBQrlCxPlPRLSIo8JuHIEXGMgqij2CIOS1Dy&#13;&#10;fJ0eUBLANH9bPJ8u8ojsH3r2oIQvnjTz4kkzn37czqfPO/j0kzZePG3i0ye1fDLn5uH9AnmyrY4/&#13;&#10;SZnKl87iRFkqWpbnhT7+KHmhu+W+pjp4l1TNSlIvUa3yp1YfRltxGr21nhO0ofp8RutNjNeZ6DAm&#13;&#10;U5sTTp8lk5FSNR2WVDrt6dQZ4nFrIyhRBlOo8MGRfov8+EsyIEPAhjPXn2pTNB3iecuz6K/I5I47&#13;&#10;k7H6XJ50Gvli0M5ErYIGTYDsG3KlXpPhDmWKW9JaKfqKitKuYEs4J/e4xO6WAKiCeKEknpZHodYJ&#13;&#10;9U4VvF+GXoh9HkfyZYoV3hRkeEI+HDn+VJjiqHdm0lqmpLNSS3NJLq0iya9KS2tpLuXGeCwKf/JT&#13;&#10;b6FLvY027TambH/5e7q3WesJMxh382Sqmql7ZVKR7W03096UT1ebnoFeGw/ulzI7W8fTpy3MPWpg&#13;&#10;9mE9j5408eRJI3MPa5ibqeLxXBWPZyrl7piApYdjRczdL5CvsYHmHJrK4ik1BmBT3sCYdRV96kUM&#13;&#10;KRclKOnjPYEgnt1TsTd3UNoPM2+uQyES+G6slDHlootJHbqHgpQz1Op8aTAEUKm6RVnOdbnfZ4o/&#13;&#10;ginhIJaEA1hTxOzDlLIXS/J+bKkHMSXsl6ON/JD8CFGvsQGl/2oUt5eSfnOhhCQxmbc8t8V96dfe&#13;&#10;J+P6ItJvLibj1lJSvJeQenuptNYqQjegitmOJeMoxdpLlBm9cJt9qXWESiXNbfSXiZYZQXuIu76R&#13;&#10;6AvLib/kmYTLK2QpbcLF5RKWhJVQvJ5E8p819qS04QpAEiP2uTKDDpEWdkTuakYFX0avV/Ccp3zM&#13;&#10;p0x+Pkv1YCt9Tx4SpyvmfIiDCyE1XA1r48jNci7HNRFmHeJokoPUjnFKvoDSr/aSKp/C+YR8rseb&#13;&#10;8Eu0U9ryiPrez/GOMOMTbcErXMu1kByMrmaGxub45PMv6O7qICU+Eo0yma520bw0y5dfTMjy7a6B&#13;&#10;FgbG7zD5fIbHzDH6ZIAcTTjBQUcZ6S+ksTQNlzEcXZYfmpxw8lTJpCpzqegZpHnmuSyobXj2AvvQ&#13;&#10;PQw9PVTNTFM2Mk6kyYmhcRBtzR3CNLU4+15QNwKhuW5aRj7H3TsrISnKUIO/vgYfW6Pcv7KL4IZn&#13;&#10;X8pjwRNIahjFW1WDqvo+JZ3T1PbP0XH/Y/onnlJYU0t5WzV3HndT3ueg/0k7M4zSMVSHzpSMQR+N&#13;&#10;VawCmKMlJAk1SUCStNw54l8qSdL1UKdisM1CV72O6qI0ueNaUyKUJA8gzdvsxA6S3EOqUklIEnAk&#13;&#10;IKm9Nl8qSfOQ1NtayJ1uN/2d1ez8YJ2EJFHA+sv/+Q1/++vbLHhvMe/8/X3+8Ls/8auf/YZf/vTX&#13;&#10;/Pm1N6UdT6hNK5evkpC0dPEyeVtA0tqvOpSEorRx/RYJSUKZefP1v7Ju5Vo2rVsvQUlA0q5t29i9&#13;&#10;eRPbVi4mJyaIT0Sn3qMBPp3t4MXjLr4Q0d9CUfp8gM8etvDxWB086pHVI1eP7Wf94sUse3sxK95Z&#13;&#10;wfK3l7Lq3WWsfGcpq95bxII3/sZP/vPbfP9f/5Xf/eQn/P21P7Lgr6IvSUDSX2RR7G9+/gupJP3n&#13;&#10;v/77S0gS5bIi9U7Oqx673Q+/LQDp3/nJd/+LFe++xcy9AQZbakgMuY3vxWPSatdR5ZQK0khXIz11&#13;&#10;ZfTVeoIbhJo02FhKR7mNFpeBSrNSKklCRbLnJMqwBgFJJbpM+T4BScb0WIxp8TIGvESnkJDkNuTI&#13;&#10;rqTC7HhuHd1B0u3z9FfaZTeSsNkJOBpqLKK/xi7tdmInSYyw370ior8FJAkVyeK96KXdTqhIno6k&#13;&#10;5S8LZQXYSIVHJM1Ji53Hbjcf3DCvMP0zLP3fgPSP+yQkhS2T4CWf95/6kISKVBEhlKxVHkCLmFeV&#13;&#10;lnviu2NX05y3g1bdHlr0uyUMlaStwpmwBEf0ApxxiylOWIordTWl6WslJDXqdtNlOUK78SAVWZtk&#13;&#10;4l1Z6joacndIG159zk7KUzZRHCuUpBVy/6lIBFUELZKg5opchSVUqEaLJCRV5+6iJm8XhQlrKYpd&#13;&#10;T3HkRhxBazD4LEHr8w5K77dQ+75Dnu97FMaLZLwDVGn2YUtZhzl+FYVpmyhV7sOW+RHGlL04ss9g&#13;&#10;ST1NgeIKhtSzGNLPYVddo7IgkFLzTWyqc1izj2FK348+dReGtN3oU/ZgURzHrDhFpT2I9qoU+ppy&#13;&#10;6WnIprwgjFKrPxUFfrjtXhQZzmHJPoBVsReX+iSVhouU685RrDpBQc4RLBnia9hPuU6kFl2i23mN&#13;&#10;hvxTFCZsxxS2EZ3fKjS3l3rGZxkq32VkX38f5e1FqP2WkuuzEGPECqzxayjP3SEhqcZwiNbCcwzW&#13;&#10;+HO3NpSOYn+qDdeo1l6kRn2BWs1FavLO40zaj9pf/CFeRO7NxWi8V6L2Xo3efyOmkO3YYvaR7Sv+&#13;&#10;MO+lIO00xYpTGBN2o475AFPaHmzKfdg1e3EY9uOwHMVZeBFXsQ9lJeE01WXLZU3hXdbneKPPEj0X&#13;&#10;ATiyrkvLiTr2CMakE/LKpiv7rFTPKnPO4Uo6Qq73WtnTISJwc7w/QB90nLJ0H6rzonGm+5MXfgpV&#13;&#10;5FHy449KaNPF78ecfoyC7PMYUs+gTz2PTuwD5HhhyfPGpvPDZQqh0hZOfUEkjc5Y6hwRVJpDqbNF&#13;&#10;0l6SRH9lBndqFAzX5THcqOZ+s5YHbUYmOi1MdlkZ7zJxr0PPvS4DowNW7nYbuNNrZmK0hNH7RUxO&#13;&#10;VTA2VsY9AUV3i7gvmu6FyjPsYuROEfcHnUw+qPCkTD2oYHpcXIEuZ27SzdxkOVMPXEyOFkvAGeq3&#13;&#10;0tepp6ctX05rvYq2BjUdrQa6u610dVno7bUzOOhk5L6b8dEqJsfEuBl/UMr4iIvxByVMjZVLQJqe&#13;&#10;qJExwNOTFRKaJDwJWJooYW6yVH7esXuFEtwGuo30tqppqxfFfonyZ9mquow+6wTq5H0ooreiit+C&#13;&#10;JmkTeXGryYtZJe125uTtWJJ2UJD+kbSBVmuOUZFzkILk7RgjN6IOXi8XxNNvbyDTb4s8oXNmnJeA&#13;&#10;7Eg+KaOIhcppjzsubXXCbiosbeKESZwsS7ubCFMQO0JfWdlMIYfID9iHzn8v+sD9Mv5ZH3xQRkmL&#13;&#10;26I3Ryz/CyCaBykZNR30kUxUkza40H3kh+2XI2xwIr5ZnKh5QOgIhmiPiqQNP0h+9AHyo0VQzCEM&#13;&#10;0QdlpLM56rDn5C7ikISieQVJgNDL5w/dJyHMEHJIWv2k3U+cDMccp9UZI5Wkzx838enTNj77pFvO&#13;&#10;5y+65I7S50+b+eJRLc/GXbjtoeTGn8CYdoFS9W0qNL64cq5jTzktv5/a8L3ya3ImnKIk9SJVuV7U&#13;&#10;6gKkpa/HnclAXS7dlZkMVuVyr1pFpzked6YvdTnBVCsCsUZfwhh1XkYuZ4vdxJAjcr9EhEyIRL6s&#13;&#10;4MNyv0+bcBFr5g1can+qDMHUWyNocUTRYAqlwxlNf0kCbZYwGYEsgmascRcpTL5GaaY3rnQvitNu&#13;&#10;4ky9KvuLDOFij0yocscpSrpI8Velt2KEwiwSArUxZ6SlsEwdRL0llgZ7EnUFqTJpb7i9gLvtTvpa&#13;&#10;7LRX62lxa+mrt3Cvo5DeWj0V5kSZ+Cni2zXpvpjVobidKfS26JkcLuXxdA3P5up5MlfH7GQ1D+6X&#13;&#10;M9DroLvDLI9jYxU8fNjA46fNzD5uZu5Ji5zZx408fNzIoycNEpSmpsuZm3EzN13Go+lyOU/EcbJU&#13;&#10;XpSYGLLL3SBhda20R1GUL4JWbmNMv4o++RLauNNSVRJ7SvqoI3JPNNNrg4wpz7i50hNXfnsjmvDd&#13;&#10;FKadpD7fmyajL27lVQpSTqGP3osqdDvq8A/QR27HELcDQ9x29PHbMSXswJayl4Lk/XJM0R9iCN+G&#13;&#10;NnAdmoDVqPxWovRdSubN90m//i5pV9/7ahaQfsUzApSSrrxD4rV3Sbz5Pik+S0kLWElu1BZM6Qcp&#13;&#10;0pzHbfHCbb9NlSOQWmcYtY4QCpXXUETsJ+n2FhKurSLl+mqSrq6UI4pp4y4skbAkrIRib0+89sRr&#13;&#10;3Zl6UV6cEgqlPvYcmUFHSA05Q0a0FykxgZjNGp7zCS+AZ3zGyKez9MyNYqyt50Z0Plci7ERktWCt&#13;&#10;e0bnYyi5/wXXcotIqu+j9FOPkiQUJdGXFGGt4XaqjYjMEpLV9STkVBORXkrnCPjFmtA5u6jtGKel&#13;&#10;7S4TD2bISUlHm5VBoUEJzyfgkwcM91ahVyahyIxBqc+i7W4TD56J9L0Jnn3RQ3ziacZGnFQ4Rc9i&#13;&#10;ODZjDNEx3gTFBONqa6VuYpbCe5NUzH1CBzDwlYFLlNQKnSKvvpnbGfncSjXjnV5MpKGZREsb2a5e&#13;&#10;jJWDJOZX4JNiQVExgHd+NX5FHZR8DvaPwfEJWB9+iWMOghzNhBprcfVPcf9TUUsPY88+pmPoDkaX&#13;&#10;lfKWEia/vEf9UAmDT7uZZYyukUbybeno9dHYjNE4zLEUmuMotMTIv+8isGEekkoK4uXf/Tp3lozw&#13;&#10;FsWw85BU7RI2O8VLBUnsIH19xB7SPCR59pEscnqbbfS3F8mOojs9dZw5sZ/liz3dQn994y1+86vf&#13;&#10;SZuc6Bta9O5i/vqnv/GzH/2PBKUFby9k1Yq1Eo5EZPiyJUulqrRuzXrWrlgjYWjD6vXyuPi9RTIp&#13;&#10;TiTGifdtXLOBrRu2eNSktWvZuHI56xa/T+DVM4x0VMpQhs/muuHTO/9QkT7t49O5Zh6PVMOzIfhs&#13;&#10;ir2b17Ly3fdZ8vfFLH93BSveW87GZevYtHw9K95dyIK/vMVffvs7fvQf/y7n1Z/8lLf++BrvvvEm&#13;&#10;7/z5b/z51T/yq//+udxH+q//8y2+/e//wc9//BNpr3vjtT/x+9+8KuO/f/2z/+FnP/yhLJP9+Q++&#13;&#10;y6r332ZsoIu7bXXc62zAqkzhzL5tpEX4U19s4W5LLZ3VLqkmjfc1eyx3zeV0VjpochmptWskGIm9&#13;&#10;JAFLAo48tjtP3LclK4H8lCg52qQI2ZMkdpJEaIOApGJlEr4n95Bw66wMDxJ2O6Ei3W1wvhwBRkP1&#13;&#10;hfRXWWVXkoQkYbkz3HhPjky28xGWueUSlET0txixj+TZIVr2NSjy2O3mVaT52zLxLnCJBJ2vl8rO&#13;&#10;g8/XoUlA1TwkSeveP9nt5lWml/eHe0CpNHyVTKSriF9LQ/aH1Cq2UpuzjaqsjVSkr8OVuIKCqAUU&#13;&#10;Ri/EGbOIooTlFCWvlJDUYtjLQOEp+gqO0aDbIZPxBEA1qXfSZThIi3oP1ZkfUJG8ibL4NRKSxB6U&#13;&#10;AKWCoMXYQ5ZgDVuGJWoFBQnrcCs+pNV4iEph9YnZQEHoWgqC1mO8vRSdz/tofN5B57cAtc8CLJHr&#13;&#10;KEndQUXeHkrzdlKcs50S1W4KlXsl7BgyD6FNOURh3gVsOaex5pzGpj5FifUiFYUXqa+4Sk3JOcpt&#13;&#10;Ryi3HqDCvp8yy37ctqMU6Q9Tbr9IncuHoY4MRvvzGOpSUFsShMt6jULDWTQZuzEodmHK/BB92jZc&#13;&#10;qiO49aewZ+1FG78ZTdwmDMlbKc7dS2X+EZqsZ6jRHaEidx+GsDXk+SxG67scrc8yCUnq20vJD1ot&#13;&#10;7xPAZAxagy5wBbqgpZhiVuPK2kapagdlmt1Um4/RU3mLoYZQOkv9qTKKXagT1OSfpUF/kWrVWQqT&#13;&#10;96EL3Uiez3JU3kskJOl8VpPvvxatz1r0wVvQBG2RvR2W2IO4Mo5IX7ouRoRkbESXvAF91kasug8p&#13;&#10;sOylpPgstTX+tDQm0FSXSlNVJvUVonU7luqCKOodYVTpfXHmXPBYP9KPY0o+SGH6ESpyTlOtPEdR&#13;&#10;8iFZYJjltZYsrw2e9COffRQl3aQyJwRHkpeMa84LP0i2KF6M3Ysh8SC6+AOYU05hz7yE2xBKS3EK&#13;&#10;d1v03O+yMNJnZ/peCbPDJTwcLpWL8nPDLuaGSnh0v5TH98p4NFzKk/vlPB1180RYbe6VMjtcxty9&#13;&#10;cjni46dHSpi6XyTb64VCJABpYqyUsfFSJibLGRlxSYWnv8dKX7eN3g6LnLs9Tvo67dztK2JoUABU&#13;&#10;CeOj5bLkUSg8YgTATI4L1aeCsVEX94YKuDtoZ/hugbTuDQ8WyqvaAwOF9PcX0N/nZKC/iOE7JYyN&#13;&#10;VEpIEtY7AUmT4+VyxOcQMzFRzfR0nbxPfK5ZAU7jnuOjmWoezdTweLZW2ogmHwiAKmdm1MWDQRO9&#13;&#10;TZm0V8fTVBpOjcOHAgH3ysM4cvdhzNiOMe0DrBm7KFIeokJzkmr9WVpsV2kvuEGj4RwVuUdwpuzF&#13;&#10;FLMTbcRuVGG7UItOloTjEpDkpJySVlARgTwPSV+HI5tInYs67glWEHtDohD0K0jS+n2ExncPxuCD&#13;&#10;mIKPoPHfT57PR2jFnorfRxKa/gFHnphpOcEfoRNFmsEfyR09bfh+2XEjjvooAUGH0UUckiOULBG2&#13;&#10;YIjZjyFmH8bYA5ii92OMEseD8sq/gCWxTyKASdrrwg94AhuEMiXgTgQ+hHtGHyoiyMXzeSDp6Ugp&#13;&#10;L+aEhauVFx938unzHglKL5618dmTJr583MDzyVIaymLIzzyHOeuijHB2a27TaAykyRREfb4PZdlX&#13;&#10;qMy5RlXONUozLlKWeYWynBvUGANosIVTYwuTOyv15nB6i5LotETjzrxFRdotrBFnUfsflOlwnuTL&#13;&#10;D0nz3k6m705PAIzvTrIC9pIddpDssMPkRhxFE3sKXbywjZ0mP/4E2thj6OOOY4o7iTbiMOowT0BF&#13;&#10;buBBVMGHUQUdlaMOPCJLXvP8D6AUxa8+++SIuG7Rg5Qfegx18DEZyW6Iv4Qj05tSTQh1tmQ6KpQM&#13;&#10;Npq502JjrL+C0T43d7tL6e8slpacAWET7BORt04aynJkka8hy5/8DF9MqhAqXZkMdNkYF6/v8SoZ&#13;&#10;lS1+/uemqmT0uihfHR+vYnS0TB7n5jyqkQCih09bmXnSLAs2px83MC1eL3PVTM1UypmZdTMzVc7c&#13;&#10;bDmPZit4OFMu58msm2ezbqkyCbvrULeBjposqgtiKFT74RDl55kex4Ih4YxUGIWtLuv2JglGQn0V&#13;&#10;I26LkART3AHKFeeozL1IcZp4neyXCZK5/uvIC/Skz4nABW34BtSh6+RRxHmbY7Zji9uBKXwL+pCN&#13;&#10;qHxXkOu9lGyvhWTdeJ/0q++QcuXvpFx+RypImdcWeQDp8vukXnqPxMtvk3TtXVJuLiDFZzEZwStR&#13;&#10;x23DpjhEkeYsRboLFOmvUGq4Tl1hIA1FwRSqL5Mbs4+0gC1kBWwix38DWT5rSb25iqQry4g9v1jC&#13;&#10;klDJhM3QoySdkFHgJVlecjdWQFJ6wGHZiZYZ40NCmC85Wak85wXPZevh54x+NktJl5uOqWEi8wxk&#13;&#10;WOvoGIXWMVCWd5LkrCNQX8QtnQPr9JOXlruqz6HkwXMCsgsJSrYTmVJIgqKMbH0j3fe+JC6zGL2z&#13;&#10;k+67H1PkaqSzrZ/ooHDMOTlM9LXDZ7MMNZViVyagzYghOy0CU4GK/ok2RkW345fdPHxRh0p3le4O&#13;&#10;Je7SJKymSCKjr2Iq1FHd14WxuZWKyUc4xuZwP/0SUUveBlJVEqfeQ7I+3jO2tjHirc1E5NcRnV8r&#13;&#10;48DDMhz4xuspbJumcRouK8sIqxrE8RzMj8HxMbieg23ic66piohx1BBnLMJQ5aZrbJjKjma0BQY0&#13;&#10;dg0N/VV0Tzbg7nUw8ERA0gSd91rQWTMwGGKwmqKxW2IlKNlNUR5QssdSWpggAUns45YXJcmpKc+S&#13;&#10;0d4y1a5IdCR5lKSXgQ0VeRKO5tPs5neR/rGPZPWoSM02BjqKudNdSV9HlSy6X7bofZYtXCrDGoTN&#13;&#10;7tVf/56/vPaGvG/ZwhXSbveTH/yMP776GotEZ9LSFRKQli5eIpWkNavWsmb5aglH61etY+WSFbz7&#13;&#10;t3ekiiTKWzet3ciW9Zvl+3Z+sJ0PNm5k27o1bFq5hEtH9tDhtktI+vLxvNXuPnw6CC/6+PJhOx+L&#13;&#10;gvJnAprmWLd4IWsWLmXhW0t480/vsvz9Vaxdto41i1axauEyuav0/l/+yh9/8T987//8K9/7P//G&#13;&#10;7372c978w594+/U3+cvv/sQvf/Qzfvgf3+bb//ZvfPvf/p2f/PBHUj0SEeK//dWv+fX//Jz/+e//&#13;&#10;5ic/+C4/+q//4H++/10+XLeKuZE7TAx0cL+riQc9zTSXObh9/hhBV89R57TQUlZIf0Ml432t3G+r&#13;&#10;oavSKSGpucSE25QrIWk+5U7Y7ITlTkR9C0gSaXZiJ0mk3IkOTDHifcJq11CgoVybLiEp/NIReius&#13;&#10;MrBBJKiOd7qlxU4AkhhRKDtYY+eOsNvlX3tPQpJQkmTCndd70monlCMx8za7f4Qs/EP5KQn9ms3u&#13;&#10;a51J8xD19fk6/HxdRRJgJJ7vn2f+8fPFsS+hKXzlyxF2u5LolZQnrKUiZR0VqeupTN9IWcpqimKX&#13;&#10;UhC+AEfY+7JLqTBGFM4uoyhlDbWqD+m2HmWw6CRt5r1UKTdRnrmeRtUOOvL306gUStIGXHGrJSQ5&#13;&#10;QxZ/BWYrsfsvojB8BYWx67DGrJKQVK3cSYf9KHXqPZQmbsUauBLDrWUYvJeg9XoPldfbaHzeIz9g&#13;&#10;iYQkV8qHVGkOUJ5/kDL9QSqsJ6h1XqO2xBub5jwW1VmKjRdx6k7gyD+M03SQqpKTNNaeobnuJB1N&#13;&#10;p2ivP0x341E6Gw/R0XCYpspDtNSepr3uKj1Nfgx1x3C/L5G+lijKHBexqg9hytmDPvMDTJnbsGVt&#13;&#10;w5KxhSrdEcry9mOI30h2yGLUUSuxpW2lTLWXOtMxWqynqFTvpyBlK5rAZR61SICSzzIMAavQ+q70&#13;&#10;KEvey1HfWobOZ6UHmAKWkh+6VNoKCxVbKMzeikuzixbXBe40BtBZcZsK/SmKcvZQpj5Aed5RyrKP&#13;&#10;yD+aKuEtFwu6txaTd3MZ2tur0PutReu7GrXvarQBnh0Sc+ReihP3Y4vbTn7EejQRq9DFr8aQvg6T&#13;&#10;cgvW/J2UOU/TVOtPS300LXVJUokQiVxtlck0FUfRJBaI9TcpyTtHQdYxTIl70ERsk/YPa/xeilIO&#13;&#10;kx+2HcXttTJWNstbxMhuQxlwGHPMJQqTb+JIvIZWRJwH70UXdVDanwyxh9CIk9W405Sp/Gm0xTPc&#13;&#10;oGeip4jZu+U8HK3k+XST9A9/Ot0q57nwDE+Jt5t5Mt7A47F6nk028XSqiYeTdXKmHlQxM17D+Khb&#13;&#10;QohQfwRESIVGgkiZhA6hIk1NuyUkDQ8XMzJSzuBAMb2dDjpbLfR1FHqm18nQ3VLuDLrkYx48cDM1&#13;&#10;Vc30bC1TM1U8GC9jQuw4zFZJ8BoZLZbP+2CkWAKVgJyJBxUeGBp1e2x298qZGHFLxUooSbPTnuJI&#13;&#10;8VjRkSIUJPHY2ak6+Rzi/eKEcGbCzcPpankF/eF0rZynDxvl+z5+2MDzuTqei69lyMbsXQufjBXw&#13;&#10;ZFjPSHsyQy0x3GmKYLAplIG6IEbaYhhrT+BBSzyP+rN42J3OWFMs/eWBtDq8KFWepkx5gcq8a/JE&#13;&#10;3p50CnOcJ81K7CCIo4AjsZMgLHVij8UDRicxR57AECoA6SSaoIOyGFQoMmLEXpHWZzdq750SkvQB&#13;&#10;B8n3F3C0T5aJCkhS3t4l7XUCkMTHiD4eufMS8JEMChAKkiZkt4znni8CFUdhrZPqkUiiE9a8iMNY&#13;&#10;og+gD9+JKWrvy/JQoSjNq0riOcRRwJInFlwkl53AECVsg6dlWqWIGxfx5mIHxZJ0npbiWJ6Mlkq7&#13;&#10;3fMnLXzyrI3Hj1v49HkXnz3v4MUj0bXRzOdzlXQ3pFFsvEWx5jplqus06P1pN4cwWBzHeL2CycYc&#13;&#10;ZluVPOpQM1gaR5XqJi7FJflYkWYm9iBF9LMj/SIVSi+qlbdwJp7DGnkSXeBB8vxE0uUeGZAgY7UD&#13;&#10;PFHZqqCdZImi2ND9aKKOkBu6XwKROvqIB4wSRCHvEVQRB1GF7SVPBDSIHaLQ/fJ7pwzcT26ACG04&#13;&#10;JPuK5ruMlL6i82gfKv99qAPE/8l+tMFH0EeelBHv9jQvSjVh1NtT6HTnMdRiZ6K/jPEBN1NDdUzd&#13;&#10;b2JsuJ7RoTru36lh/F4dD4aqGOgskBYepzipU4fIeH1xrCxJZ6DbLl/XokNIAJJ4DYifefHaeDRX&#13;&#10;y9xMtXxNTgqL6lQ1s7M1PHpU/5WS1PhyZh55IGlKqEgzlUxOu5mcKZeK0vRMBQ9nK3k0VyWPD2fc&#13;&#10;coRqK9UlYX0dKZa7iP1NGppKU3FbIijW+GNX3MCefhlT4ilyg3fKfrGMWxtI9xK7Q5tQBW9DH7kL&#13;&#10;S8xerNF7MUbsQB24WVpZs2+vItdvFarAtahD1sp0OnXIahm+kB8mAo424ojdjjF0g/xbovIWroSF&#13;&#10;KK4tIOvq+/KYfvU9CUYCkBTXFpF1dSFZlxeReWWBhKfEq++QfPNdUn0Wkh2yEkPKDnnRxJZ7BEv2&#13;&#10;YYxZh7HnnqLMcIVahw8l+VfQJR4gJ0KEJ+2Qv+9z/NeReXsNKdeWkXBpCYkXl8kLYvOQJC6SFCSf&#13;&#10;xykSL1OuyH6yFN8Dsu8uO8aHuEAv0pJj+IwveMoXPOFL7jwdo6TTxcDjQRQOI3nFpbha+ghMUROs&#13;&#10;0JFgLSa/uQd/vZ2cviEqvoSizzx7Se1fQlJBI5EKJ6HxBtJzS8lUlRKRoCdH56Zv6BMi49QkpGmp&#13;&#10;rW1Fk6WkrqgIPnnM4/52CjISUceFUqDJknawz5njE8ZlMtzkp7WU10Zz966KkuJQXEWxlJZmExjh&#13;&#10;Rf/kKF0PHxFTUEZ6Uxfuj6Hi2Zc0fYkEJQFJApCEmiRUpfYnX5JT3oGheYQ894AMcuiYhERVOf7x&#13;&#10;RorbHpHfOM3F7DJ0o59LFcn8DGxPoOQ5pDXf4UaejbLhWVxdQ+QWFGNxV9Bx7x7lzTXonTq6R1po&#13;&#10;GCih9k4J44wywzRdI51orVlo9TGYjFFYzDESlJyOeIodCRQ5YikuiJOAVFqcRFlxEuWuZKrKMiUo&#13;&#10;ze8hVRdnUVuSTX1Z7ssRoDQPSWI8NjsTXQ0isMEDSUIlFkrSYJebnjY36px0mW4nIEfsJP31jTf5&#13;&#10;2U9+zm9/+aqEnMXvLeWdN9/jx9//Ka/+4rfSjrd44RJWLF7+clYvW8WqpSvlUYCSgCRRyCoAScRu&#13;&#10;r1qygi3rNrFx9Xo2r93Ih5u3smX9GjauWsLezatwqFPh4SCfz3TJNDs+uwtiN+lpL59MCrudCHUY&#13;&#10;hafT0j634r1lvPPXJbz/9ipWLt7I8oVr2bByI0veXcLfXn+DRW/9nXfeeJ2f/+B7fPub3+BH//Gf&#13;&#10;HlD63Wu88Zvf86v//ik/+s//kla6//6vb0sgEntKr736qjz+8ic/4bc/+zn/88Pv88N//xY/++63&#13;&#10;2bR8MY/HhqXdTqpJ7Q0MNlXTVlFEalggV44eIDnEl3Z3MdN3OhntbqDNXUBXVQGNxQaqrSoJRkI9&#13;&#10;EnAk7HXzgOQ25UlFSahJYi9J7iZlxEk1SSTb1TvUEpL8Tn1E6MXDtBfrXybbib0kAUliB0mENgj7&#13;&#10;nbTbCUjyqEgeQBJ2OxHcIJSkAr9F/1dc93zQwj+sdoteWu/mE+7+l+Xuaxa8+d2jefh5uaf0NSVp&#13;&#10;fiQofU1F+vq8BKT5HaUIj+WuLGkN5SnrcKdtkMBUGrec4ugluKKWyKOAJEfMUgoSVlCasYF61S7a&#13;&#10;jPtoNuyWu0qVmZuoyd5KXfZ23GmbKIpbRWHUcglgVUkbpGolVKTC0OUURa+jIG491vh1FKdupEx8&#13;&#10;nG6PtN0VxW3CHLQS/a3FmH2XY/BZhPb2e1JJ0votkns7ZVl7cOV8RKnuEEX6o7QKC1pvOpP3dfS0&#13;&#10;p9BaH0lfawRtNV7UlZ+kpuwgzXXH6Oo4RXfHcbrbD9Lb+hF3uvcy2LOXgd4D9HQcpqf9JH3tl7nT&#13;&#10;5cudzgC6G31pcgsF6RDajM0YMzejS16DOXU9jsxNFCu2UpL1IYWpW9BFLEfh/zY5ge9iiFlBccYH&#13;&#10;1OgO0WA8RrX6EI7Ezaj8l0hIUt1aSL7Pcjkqr6USkPJuLpGj8VomAUrnvxRD+HKsiWuwZ6zHnLYG&#13;&#10;c8Y63Ob9tFdcoLX0EjW2E7iN+yhWfogjfQeOtD3kR25CIex7t5ag9lspwyGEmqS8sZh831VSqdL6&#13;&#10;r0Xtswlj8IcUxu7GHr0Nfeha9BFr0EUvQ5+4CmPmBgr1uyl3nKKp0puW6hCaKyNoKImSU2kLliEV&#13;&#10;xaJLJP0ktuR9mBJ2yTh2ZeAGlIFbUAd/KNvrZau9/zayRZmi6EcJPkpe0Am0YWewxF7CGHFaFhKK&#13;&#10;PQVNhGfEPpG4+qqPOoU16ZqMWG+wJNFenCN3E+42W5m+U8HMnWqePWjm+XgrH0+2vZwXM508n2nj&#13;&#10;2WyHbKx/PNvKzHQj42M1jI0LK00Dk1O1TExUMjNTK9WZsdESeWIllJ/p6SrGx8vlrpBQeQQICUjq&#13;&#10;7y6ip6OAgZ4SBnvFfS7uj1Ryf8TN5FQ90zONTM01MD5dy5i4gj1dzYPJSsam3RKaxifLJTQJCJue&#13;&#10;qfR8LjlCCapgZqJKWoQ80Oax8AkIEiOBaqxMzrzCJMBOzKPpKh5OVskOlUdT1bJHRRSWittPZmt4&#13;&#10;NlXNs4kKPh4v4+Gwg0/Givh8sohPH1h4NpzPk6E8JrtTGetI5EF7AhMdyTxoTWK4LoaRxnju1UbT&#13;&#10;WxpAo82LOvNNKjRXqdDcpErtTY3ah8qcmzgTz1Ioeodij31lrxOx3p7IbxHvbY0/jy3hAobIM2hC&#13;&#10;jktlIT/8lDzRFvYskUyn8d0tIUnvv9dzFDa7r0GSUJE0/iLEwbN/pA06iCbwgDwxzw8RAQL7ZGCA&#13;&#10;iMH/ut1OWO3ECb4m7IBUfERYgFCErNEHMIftkcEmpsh9mGMOoY8SULVfgpLYsxIneUJZElAlSms1&#13;&#10;YcfQRZyR8dO6CAGH52Tfk0ihE0vtLa4EHt13SSXp48eNfPykRe6+PH/aKjuTvnjWAs9b4XENo/1q&#13;&#10;SoxeuFRXKMm+iFtxhUrFdfqdsbzot8J0JcxV8eVoEZNtufS6Imm1BdJWGEKrM4RmR4iEpXKVF7Va&#13;&#10;Hxq0vtTleeNKufhyHAmncSafk4EaYk9M/JvyQ0Uq316prhWknqdEcZWyvJtUqL2pNQRQne9LgzmI&#13;&#10;Gs0tCcHiY2UgR+o5ipLE85yRzyt2jTyJgYc9SYRh4nt6XCYWitAO8f6i5EtSQShXB1BriqbVlUF/&#13;&#10;g57R7iImBiuYuV/H+FAtkyNNzE12MTfTw8xUFxNjLYyP1MoLE3UVufIKtz7XH4PYK1UFynStOz02&#13;&#10;pscreTLXIFVTMeIiwZNH9TycrZEj9oumpirl63lCXFSYrZG7R8+eNUtQmnvSJJWl2Sf1zDyuY/pR&#13;&#10;DdOzVS8haWK6TIKSUJXmHlbJ4+y0eF1WMDddweMZMZU8mXLzaEKUCJcxdcfJWK+N7mqFtAKLKHJb&#13;&#10;xkVMSSfIjxMx3TvJ8t9KdsBW8oK2ogn+AF3wdnSB28jzWY/i5goyri0lx2sFOd7LUfqs9FjofMTt&#13;&#10;5eT5rsAUvglb1FZKE3fjjNmONWQjer/V5F5fhOKKB5Ayr7wnYUjAkeLGEnJuLPGA0uVFUk1Kufwe&#13;&#10;KdfeI/Xme6TcXoAieAXGlO04cvZiztyDOv5DVHHb0SbuwpxxgBLtOUp156UdTxO3A03UNvLFhbng&#13;&#10;TWT7rSX56lLiLiwg4cJiFLc2yPAG8doR+4hWYbVNEMXS52RBtCg/T/I7Tla0F4mht0hLiuRTvuAR&#13;&#10;X8qOogke0zHVSudEE4ZKCxkWDVU9PeSXurHVt1DY3oP7/jhxxeUEFpZge/TcoySJIlgBJU8hx15P&#13;&#10;jsGN2liBuaCWTKWd0GgFZeVd6PJLUShNZCnyMKi1DLW18vH9QUq1ORhT4slPjaOnsRq+eMjTLx8w&#13;&#10;8aKTuw/djD4uZmLaSntLMma9N5o8Xyy2DPzD/FA5iynoukPJ2CNCi6vJ6R6SClLzZ9ADdH72D1Dq&#13;&#10;+gxs3UNE6YuJ0JWQ4WzC2TaCpaqPGEUhURlOAlKLuJhgJ7XhgSzMNT7xjOhKcn0Mwc5aYoqqKOob&#13;&#10;wS9VQabZjsrhxN3SQr7Tgt1t5s50Ow2DxbSP1zLNDDPM0T3ag96hRGeMw2yJwWqJxWaLodAeh9MR&#13;&#10;S1FBnCy5FoBUUZpKeUmKnMrSDAlKVSVZ0mpXV5rzEozmZ15Jmh+P1c4oQWleRepvdUglqae1hKG+&#13;&#10;JorsRglJG9dvkjtHC99fxJ//9IaEJGGVe/uv77Lo3SVSTfr9r/8oLXkL3lso7XRCaRJAJABJwJI4&#13;&#10;CthaumCJtNq9/vs/yX6itctXSzjavmkbW9dv5oONm9m+eQObVi9lw7J3yM+K4bPZ/n9A0ieD8Mkd&#13;&#10;eNzLi/EOPhnv4fPZ+7yYneR/vv8DVixcydtvLuPtv61k8fvrWLNyC2uXb+Tdv73H39/4G0vee4/3&#13;&#10;3/wLr7/6a37+ve/y3X/9F37wrX/jtz/9CX/+zasSmH76Hc++kVCKfvnfP+SPv/oFf/j1ryUc/erH&#13;&#10;P5L3CZudAKRf/PA7vPWHX1PrcjDW18Z4fztjPa301lXS6CpgsKmWrupyfM6fIjHIV6pKo91N3Gmp&#13;&#10;pL3CRkORnkanXlrtTBkxUlEScCT2jsRRwJKAJqEm2bKT0CSGy6N4nOhJqrOrcOdnEHLhEEHnDtDq&#13;&#10;1EmrndhJEkqSOIq9pPn9JBncIHqSPIC0UHYkiRGQJABpXkkqClwqx7OP5FF0PIrRAhncMA9I8/NS&#13;&#10;CfoncBLq0rwdTxy/vsckHl8esULOS0j6atxRq+SIvSR35JqXI972qDvLKY9eRVn8KglKlWkb5FQk&#13;&#10;rqE8bhWVcaspjVlBUexyCuOW44hfTmHiSsrT1lOVs5W6vJ1UZX/wsjtJWOxccWspjBGQtJKSmDWU&#13;&#10;x66jOGIlhaHLsIQswRy2nMLkrZRl76Q4YyNF6euwJ6/DFLMStf8iDAHL0d9ejP7WInQ+C9H5LULl&#13;&#10;/Q4qn3dRBy6mIOUDzCnbsObup9h6gf7eNGYm7Xz8tIKJB2bu38lm5kEao3eD6eu4QHfbCXq7TjLY&#13;&#10;d5r+7qO0NX9IS91amutW0t68ju72rXS37qK94SO6Gk/QXnuKhrKT1Jeexl1whELdTlSJK9AmLic3&#13;&#10;8n100YsxxC7FHLsSU9QyGR6hCX6fvIB3yPF/B3XIYixitypjJ+7cA5RmfYQper3cNVLeWkDujffQ&#13;&#10;ei9FdWMJypsLUd1ajNprMZpbS9B7L0N3e4n8N+eHLMKasBJ72mqMKcvQpy6hSLuJ2oKPqLLtoUT/&#13;&#10;Abbs1Vgz1mBJFX+stpAXtoGcgNVk+6wg+9YyVD5r0fmuk5Y7k7Dy+S9D478Knf9m1D4bMAdtxhGx&#13;&#10;CWv4OuxxG2SCoClhNcbktRQod1BqOkq96wrNbj9qi29TYRYJUl6yaNGWfhZzwmHMsXulZ150XeUG&#13;&#10;rCfHdyO5vp5CQeHDVwftRRN6UFp1coKPkB97EV30FQyxVzDHXMQSfU4WfnrsPAdlrLo2wpN4JU9G&#13;&#10;I85hjL6KJek2tlR/CnJCcOmiqXdm0V6eT1+tlbtNhdzvKGG81830UB2PRpt5NNbEk6kOHk+38exR&#13;&#10;F3OzLUxM1jMyVsPUXBMPJmsZFXs9M/VSAZqcrOLRbD0zU5XyirPYXbgz5KS3z0FvXyFd3Xa6Ogvo&#13;&#10;7ipksL+coTuVDN+rYGS0kqGRCkYnahibqmNsuoEHU/WMzzQyNlMvZ3y2jomZGsZnKpmYrWLuUS2T&#13;&#10;U2VMivSs6TKePKz2gM5UJbPCsvfAJRfHpydKGRkqlGAkAG70frFUu8THDQ2aeHDPyoO7ZsbumOWO&#13;&#10;hJiHYy4ZGS5sQCP9Ju52iT0PLUOtedxvUzJQm0avO56humTuVifSXRJOZ0kozYW+1NtuUWm4Sqnq&#13;&#10;IuV5FynLOUtZ7mnKlWfkFGacxJF6CnPSGRl8UZHrQ2mWF9U53jgTzuCIPSlByZ543pPwlXgRffx5&#13;&#10;8uPOoYk+jSryJMqIU2SHn8KUfA17yk3ZgaMLOiKVDwFFOt89qLy3exSlr0ZY7YRKIZQkbcA+9IH7&#13;&#10;5FEbeFiWjArQ0gQdltAk4sMFNAl1SRO4VwYqCMARKWyiwFkAuYBvoQCJvSNRjCq7fsKEunRQWvPm&#13;&#10;R7wtVCSZwhd7UqpHAo7yoy+hjbqIVgQfJJyTuyc6USiadolGVzxPxsr47EkDj2dr5P+bOFn/5ONm&#13;&#10;vnjRDp+08sXTer58VM3UYD5NRUFSjXXnXKQ8/SLuzKsMFMZ7AhNGS3hxv4ipHh2jLQp6yqNpLgig&#13;&#10;rSiU5oIgukqiaS0IpcMRQWdBpNwbajOF0JwfTKM2UE6d2oeaPG/qNT7Uq29RnXuVgrhj2GI9yWOu&#13;&#10;zIs0GgLkx3c7Y+gpiqXDHk5XQSQtej9q865TnX1FhrDUKa9TpbiKO/MylVlXKE09T0HcCWzRh+WI&#13;&#10;rizR++ZKPy2DW8qzLlOquCpjn2vNYbQWp9BXq+F+p4MH/SWMD1cy/aBBFtw+mu7i+bMhOXMzXYzc&#13;&#10;q6W/u5BqtwKHKUJG7WtybmE3hlJblsrdXqtUT4WtVILRXC2P5mrkPH0sIKn6q6lkZsotLa9ir09A&#13;&#10;05OnDTx91sjTp008ftrI48cNPHpSz8PHdcw+9EDS1GyFHAFJYqbn3HIkOE0KO63ndStGvFYfTbtl&#13;&#10;Mp5QlWQP2b0SWfYqIsgHGnPl7mS1MQBn7lWMKafRCViN2osubBfakB2ya0ztt1kmkuZ4rST75gqU&#13;&#10;YrxXoAtYhzVimxwR/lMct4s6xTFa1afpM16mR3+ZlpxTuBP3YQnciMZrBbnXl5B9dRGKq0vkZF1Z&#13;&#10;/PJ2tnj76kLShO3u+vukeb1PmvcCsgKXkC8CW9K2o0nYTHbEOrIjNpAZup6ssA3ok3fLvVtT2l60&#13;&#10;CTtk4bvYkdJEbiU3cB3J1xYTe/594i+KND3Rl/ShvFghE/4ij6INPy47rRTBh0m4tYc474Okh10h&#13;&#10;KeQm8dEBfAo8BB5/Zbm7/+kQpR0O+md7SDcqSNEpsbjdRGXn4ZWQgmvgDoaubi7maknvuYuIXBDF&#13;&#10;sk1Az5dQ2DpMQo6VfFsZc08+56kIPbAWkZutx2Z2oVabyMrKxqrT0FHvpsZlJSc5ivICC7MTo3z2&#13;&#10;6TOmZu9T3mSjoDqb2i4N9pIwip1B9Ldny4CejmYTD8Z6ae3rxVLZTEC2idSyZoz9Y5xJU1Ey9THt&#13;&#10;LzxwJDZd2p9A49wnZFTUonA3oiirJ7WgEkVhDREKE6EpejK15aTrakjSN+GX56ZkDuyPwPQUbCLu&#13;&#10;HFD0T3JVZSOjsomq+2MoHE5yHUU4quuo7+5GYcjF3VbA4GwDlT0OBh52MMtjJr98TM/4IAanRkKS&#13;&#10;yRyN2RKFxRqNwxFHQUEsTmc8LlcCZWXJlJenUFaWSmlpCpXlmVSXZ0kFt6IonaoSBdWl2dSW51Lv&#13;&#10;zqOhUiWnsUpNU7VGTmtdvpz2BgNdzWZ6Wq30tnkgSewkDfc3SyVp+eJFbNm0lc0bt8kdIxHZLRLe&#13;&#10;RIjBG3/8K++9tYDXfvs6v/jJr2QYw9tvvcf7f1/A0gXLWLlEqEirZYKdgCQxYr/pD7/+HX/8ze9l&#13;&#10;katQkpYvXMqmNRvkbF0vUu7WsGntclYtehNFUjDPJ7v5bLoTng3A80F4fpcvpnv4cmaQz2eH+eLh&#13;&#10;OI/HH/DqT/+HFYtXsXr5Njas3cumdbtZsWQTq5as440/epQrEdKw7J23WfjmX3jjN7/iv//jW/zX&#13;&#10;K6/ws+/8F3/4+U/57U/+m5+L1Lp//zd+9B/f4jc//hGv//qXvPbrX/L7n/+M3/3sp/z6v3/Er370&#13;&#10;A/kxP//uf/Lqj79HwPWLzA73M9rTJmeorZnOajd9DbXMDd/hflcLKeGBeJ8/jiknhcYyK60VNrmT&#13;&#10;JCBpPga8TK+gWJVBUZ6nH0moSEI9EhY7oSCJAAehOInHiQjwGquSaqOCyKvHuX18F412lVSRBBQJ&#13;&#10;WBIjbouZ70sS89Ju54Gk9yUkFfqLZLulL4//UJO+Cl74qkj26z1J/6/5/1KVvg5U88f/pSJ9bV6C&#13;&#10;09eUpflY8IrIlfL9FVGrJAgJUKpMXkdVynrcCWuoiF8tIaksdiXFcSsoilshQUlMceIqGdZQmbFN&#13;&#10;ptwJQKpM3UJ5kghsWIszetXLEQl3IgrcFrQMQ+BSzJHrZGKWCFsoEypI2ga0ApDCRSzpEjT+Qk0R&#13;&#10;oQ1LJFSIHR21/xJ0wSvIDVxCXvgq8mK2kJ3wIUb9BVra07g/amPuUTnT0w7GH6iYeBDPyN3bDA1e&#13;&#10;YLDvJL1dx+X0dB2WkNTZupHWhpXUVy+jqnwJNeVrcRdvoKpoB+6C3ZSY91Bi2kuRfjfF+TvQJC1H&#13;&#10;GbOI7NB3UEcswBi9XMKRiC3XBi1A5f8uSr93yBFBEwFLMEVtwpm6h8Lkj2QHhbBIZPssIefWInJv&#13;&#10;LJCKkfLaIqkkSTXJaxn5t5ZKSMr3WYo+YAn5wUuwxq/GkroKq2IVBap1lJu3Ul+0i5qCD3Dp16JP&#13;&#10;W4gmcRGmtG2YUnaTn7CLvPBtElaU/htlX5I2YCsav/VoA1Z7vpd+y1H7rUfju1Fa8Kyh67GErcEa&#13;&#10;tVZCkjl+Nflxq9Elrseeu5tS80kaXNepKbxKqfESharz6FOPY0g6KpfexU6HPnIHquAt5AZsJi9w&#13;&#10;h+y60YWLos7T6KPOYIq/TEluAI4MP7RxN9AnemNN9cWW7CXLIQ1x52UsuTbmlFwsz4s4IZfNVcEn&#13;&#10;0YSelZBkjL2JKd4bc6of+uTb6FN9KVBGU5ArrtSmUWVV0FSsoa/ewd2WYu53lzEyUM3YcC1TY01M&#13;&#10;TzUzO9vG5EwTU7PNPJiok8A0MdPAzGyTtEQ9mm1karyS6ekaOWPjVYyMVjB8r/yrqWDobgXDd6u4&#13;&#10;e6dcKkz37pcx+sAtn2d8qoGRiVruj9cxMlEvj8MPqhiZrGFkvFIqS2MTHjVpYrKUsZECmVo3O1Em&#13;&#10;wx4eC1VppJixIRv371i4O2Cmr8tAZ7tOJnIJSBq6Y2VwIJ+7g1o6m1NprU2g1hVBszuOpoo42muS&#13;&#10;6ahOpq4kSpZl1hZF4LYFUqq/TZn+FqWaG5Sqr+LW3qBceQ2X4oJUMQoyz8oR6ZDGuMOY445gjTuI&#13;&#10;MXoPppiPsCcflWECuphjZAcfo60gmZkOm/z/K0y8IG1eApQs0acwiSCAtJuo4i6hTbyKNcsbm+I2&#13;&#10;+pRrKOMukR55QSaY3Ws04Uj1Rhl0TO615HqLDrEdaP32yD0jAUXCuqUNPiT3XVRfWbgEBAm7XkW2&#13;&#10;P/aEa+T4HSEv8JgEpvm9mDz/fbIfLF/0F4mPDzogVZ8aTTCF6bfkz6VIXpOx4ZHHZOqdUL6Egiks&#13;&#10;eSIeXOwleZSRkzLy2hx3SaqaFZpoSlSRlGlDceb5Y0i7girxPPlpV6TV6tFYBXzSLiFJKIWz05Xy&#13;&#10;5FycRD8TJ+mTFTwcKWSkS8VQUxqdxeF0WANp0fnSqPGj0x5Lf1kGnWVpNBfHU18UjUvvQ4srgqGm&#13;&#10;DOptgdRaAqk1BVBr8Kde7DAZQ6jS+uPKvEm1OoAqlb9MjnNl35JKjghdKM0Su02XPfHsiWc8ClPG&#13;&#10;pa/imW9TkXMLd64X1arbVCiuUZJ2HlfyaUqTT1OWcoaSpFM4445REHNEglZh/HEJR5ao/TICviDx&#13;&#10;CAVJRylMPoYz/RRF6WelUlWouCIhqacym9EuOzN3y5kYqmD0Tjn3BysYGapm8kEjTx718Wiuh7HR&#13;&#10;Bvr7iqityqHAGoVe44cuz5sCSxiNtQrZJeYBJKEWiR28ap48qvt/QJLHIif2ih6MOKXNVfxfPHpc&#13;&#10;J0fAkZwn9XLExQsBSTMPKyUQiaOAIjHibQFN41P/2FkUStKj2UpPEt5cFU/nqnn2sEZaWz+ZrePh&#13;&#10;WKkE5sfiNd1j5E5DNq0l8VTbgmXHkaiPECEnYj/UGLFX2qA1/ltQ3V4vL3Bp/TdgCN4sFf+azCM0&#13;&#10;K8/Spb9En/EqI05fHhT7M1cVwaOqSCZcgdw13qQx/TgFwdtQ31xJ7tWl5F5fRva1ZWQK9ejSQglL&#13;&#10;2deWyhFBDmk3FpDhvZgMn0WyD00dvVYGt+SErSAndBW5YWvJCFhOsuhZClqNLmEb2rgP5OTHfYAh&#13;&#10;4UMJSYrAtSRdWyyVJAFJGV7ryPHZIlVdEY+vCj2AMugQ2UEHyQw86IEkr0OkBl8kMeQaIQE3ecGX&#13;&#10;zMlsOQFLXzD8fIiagTIGH/WQX6ZDYc4j12rCXFFBzcAgAy+eo6ytw0urx9fuwjL3jJqvosBFWEL/&#13;&#10;C4hWmkjOM1DorpKhEPfHxlHn6ejvGuDB8BhGnRa1IpWOxgpqKwtJT4+lp7dDlss+mB6nyF1AVn4S&#13;&#10;pfU6SmsUaPP9KC+Opa9VzXCXDXV2CHf628g327jsH0VOYT1NUy+IMLk4G5tOhKmI/KZ+CrvHqH/w&#13;&#10;nIyiOiJ1DpIdpVjb+sgoriAiz0Tj8DQFtV1EZxjQORrQl/RwM9GEuecxhbMei52I/C54AcUvIMBV&#13;&#10;Q5C1iLTSchrHRuidnaCsvZ3K9nZKmqrROdUMzDQyMFtD9YCTkc+GecgLJvmY3skh9EUatIZYDMZI&#13;&#10;jKYIrEJJKozD6YylqCjuf0GSAKSSkmQJSTWV2VJNEiXola4sOTVlOdRVKP8vSGqp1dFWr5cjIKm7&#13;&#10;xfISkvo6irjTW0VPRw3nzxxn26aNbN28jS2bPmDtak/Et1CKROLdm6+/xVtvvM0fX/0TP/3hz2Ws&#13;&#10;91/+/Dfe/us7LH5P2O6EirTyJSQJZemdN9/mt7/4Da+9+gfef+tdVi5ezsK335fHDavWsWnNOlYt&#13;&#10;WcLmdStYu+wdogKvMDFQK611POmDz+7Bk0F4eg8ejdBRVYwyJYGYoEB++7NfsOeDPZw7cY19u0+z&#13;&#10;b+cx/vz7t3jr9b/z65/9kr/87o9SLfrzb37F67/6Bb/76Y/46bf/nR/82zf5yX99i1/98Lv8+kff&#13;&#10;43++91/8+D//jZ/813/w6//+Ia/94uf88Rc/l5AkRtwnIEnAlICkn33nP1j+zl9xaHKwqRSYsjOx&#13;&#10;5eXI0aQm4VCr0GemYVRkkBYZLEEp4vYVDFnxVDk00m4nwGcektwGpYQkAUhCSRIqkj41Wo4AJVEw&#13;&#10;K/aY3EYF1ZZc6q1KIq4c48q+zdSac6SCJKBIqEhi5mPABSQJ651Iu5OQ5Em4ew/r7YVyH8nh6wEl&#13;&#10;AUbzKtJ8ZLcMYZCQ4wlumIeeeaj5OhSJmb9PgI54WxzF2wJwhEL0z3D0z7a7r0PX/PvnVScJSJEr&#13;&#10;qYhcTmnkMtmZVJ6w2jNxq3DHekbAkgAoCUkxy+TRlbCKksTVMsVOjDtlC7VpH1CTuk0WzMqOJAFH&#13;&#10;X40jfBXm4FWyQNYcuwVHxj5KNcdw6w5SlLNLXrVShK5DHbFJLqmqg9agDlonOx/EFSrRgZQdtAZF&#13;&#10;8BqZvqNJO0hO+lHyTTepbEyha9DInQd2hkZ1DA4l09V1jY62o3S07aez/QDtrccY6LvA0J3LdHQc&#13;&#10;oK9vNx3tm6isWI7V9B4O4xIs2uWY8tZhztuKXbMLh3Y3Rfl7KdbtxpixHm3iSjQxS9FGLcUUu4b8&#13;&#10;8JUS3KSNzneRhCMRiyxSv8RSuz35sCz3yw3aSpbParJ9V0t1J+/WcvkHTHVjBRrv1ai8hN1uGeqb&#13;&#10;S+Xobi/DELQSQ/hKLInrMaeuo1i3lUr7TqoKttFUvpO2yh3UODfh0KzCmLUGfcYOGUsu+pk0cQfJ&#13;&#10;Cd9NTugu2Uci1BxNsGi7X4M+fKP83ub6rpe+9/zgdRhCVpMfKrqolkuroDFuDbq4tWgSNqBJ2YI1&#13;&#10;7yMqHWeodJ6j1Hoek+IQqsQDZITtlLHb+vjDONKOY0s5ijHuKProE5jir2BPvk1Buh+WFG+cOaGM&#13;&#10;tgqPqgVdsj+WrDAKlJGUa2OoNcbjUoVhzfLBrvTDmuODI8cXbfwlcsPOoAg8QV7IOVShF8mPvoEh&#13;&#10;6Ta6xFto473RxN1GHetDfmIAhtQQLJlRONVJVFqyqS1U0uw20dVUQG97MXf7yxm9X8fYWCP37tUw&#13;&#10;Md3M5EwL90ZrmJhoZHqqkZnJep48bObxXJMMRhC7RTNzdTwQKVlyahmfECpQAxPjtdLCI6xzMzPV&#13;&#10;0r43eMdFV28RwyO1DN2rkzM63sj4VBN9/U76BwoZGipkYNDKQJ+R7g4V3W15Mn2up0VFR32WLPJt&#13;&#10;rBLWhgRchTFYjWHyD9MXX/TLlL22FiXDd/XcHVDSXBOF2ym6jq7IsaouUph/jVLTbbnrYlVeolB7&#13;&#10;HX3mKSzZZ7FkiQ6a4zL63ZFxTvazmONPyqMt6axc0BeQIDpvBCSIIAOxq6OL/AhT7GH0cSekepJ8&#13;&#10;+yjjbcXw+Qja2AuYY89SmHSOwoSz5EeeJD/uCroUb0yKEJorVAw0GhhqNdFdo6LIGEty7FW6Wwvg&#13;&#10;+T3K8+PIDDyJIuAo2b4HPHATsF+O2HvJ9t9Pht9+Mv0PkBtylJwAT3CAKDxltI7+sjzSfY+RE3QS&#13;&#10;ZeBx2X2WF3gEhc9+WYgqHqsOPU5WwEFq9BEwVkNrYTLqyLMYYi/K0BAJ6ZGn0EWfkdHN8x03UkGK&#13;&#10;Pi7T8MS/S4D+VJeT50KpHK7j4/F6pu646KhW4tAEk595i6YKBbOjbplsJxSOkXtF9Pea6BXL/c0q&#13;&#10;Wmuz6axXykV/0VnVUZFAoy2EVmsoTYYgarT+lOb50VSYSGdVDkX6EEy5XiiTzzLcpoJPmikzBWPJ&#13;&#10;uoY59ZIs+SxTB+DM9qZAwGimN5Z0LzpKMqg2xZIXfU7GfRuTrmBOvizLQK3Jl7AlnceScFYeHSkX&#13;&#10;ZQmqsA0axIWNyOMyxlv2W0UexioSAsP2ySJsMcKeKEb2REUekCf45pgDMoDAELdfji52v+yRMyQK&#13;&#10;G+J5qkyhdFfncK/TymhfEXe7CuhsMtLeZGSgu5DRYbFX1MbY/RqPxa46T+5FGHX+6LW3KbCF0lSf&#13;&#10;xf3hQmk/FftGAoyEBU6AkYCchwJy5qrlUewBzs5V8vBRtdwpGhl18mCsRL5fAtHDr3aTHjdI+504&#13;&#10;SkCaq5ZwJGbucbVHQZoRe4VuabsbnyhhfEJY8NwvAUkc5Y6SsOAJePrqgsfHs9U8nXLLEbA02m3w&#13;&#10;qLptGnrrMmlyRlJl9MOVe4XC9DPYE4S9U4T87EQftp38UBGjvZ2C2D2404/QkneefvNN7lhvMVro&#13;&#10;z7DDh8myUB5VRfOwPILJwiAGddepjN2P/tZalFeXo7q5CtWttRKU0q8sJuPqEjKvLSX9yiLSry2U&#13;&#10;kCSKZ7P8lpDhvwhF0FIUQUtIuf0eab4LyAxYKveVEr3eJfnWQglOyqgN6JO2Y0/fgzV1F6rwjaT7&#13;&#10;riTx6iLiLy+SkJR6fbXsgRKlwaLwPDdor3wt5oYclimLSbf3Eed1mLTgKySHeuHjdVFCjICkaU8I&#13;&#10;N3NiC+jpIF2TzdQOutG58rFXF5Nnt6AqKqT23gDprgIy3VVcz8snuaWDkhdf4P4MGr6A7i+gYeIR&#13;&#10;xqp6IrKy6BwZ5hmf466sRq/L59HUDBPDd3GaNHS3VDEw0EaeLhdLiZO5z15Q29FCTFoc1uJ8pp4M&#13;&#10;8Mnnw1RWKentsPFkspE6VzaZiT5kZ8QSGx+HudBNz8hjTOXNBKQoidXYcHXcJdVaRlBWPjnOWiKV&#13;&#10;FsJzDCQZC2gZm0FTXoOqqILhuU8wl9QTqzAwMP05pd0TXM8w434ChU/AMPuFLM0VSllyRz9XtQb0&#13;&#10;nV3Ujd0n12WgYbiNuv52qroayCvIpaAhn+GPG2kZLaJptIYpZpnhU8Z5Rt/sfQwuHVpTnIQkszmS&#13;&#10;AhHSUJIs4UiCUnEsxSXxlFUkU1GRKoGpsjydanemhCR3SbqEIzFCSRKQNK8m/TMkCUDqaDS+hCQ5&#13;&#10;bYUSkrraqli5bCG7P9zO5o1bWPD+EpYsWcayZStkxLfYPVrw9iLe/dv7slT2xz/8uUy/k6D0+lu8&#13;&#10;89YCCUpCUVq2UNjtVkvb3d//8ha/+fmvJCS997d3JBwtW7CExe8uZNPKdawWatPf32HdymWsW/4u&#13;&#10;545+SFu1mU9EoezHIovwATy+w+fTA/DxFGcP7Ob7/+df+K9vvMK/vfIK185eoKLIzalDZzl35Lws&#13;&#10;lf3xf36f//rGN/nPV17he//6Tb7zzVf47iue+f43X+F73/CMuP3Df/2GHHH7+9/8Bj/4t3/lJ//+&#13;&#10;LX4klKVvfevlfPdfvsG3v/GKfP93XnmFH/zLK/xGWPD+81v89Nv/KRUq8XnEx33vX/5FqlXf/z/f&#13;&#10;4Iff+gZ5ydGkRwXic+EoCUE3JSAJUCrISaE8P4cSTZaEJGGzE7Y7cRRwNA9JIv2uypJHrc0zTQ41&#13;&#10;YZeOcHbHGmm9k4ENbaUvlaR5WBJ7SWKkkqS98s5LSLJ4L5D7SAKS5iO/58MbxDgDPMl1HjASELTw&#13;&#10;pUL0z+rR18FmHorEYwXYCKvdvI1uXin6ZwiaV4nmgWkeqiqjV3vsd/L9y6iMEO/7CpKil1Mat1JO&#13;&#10;RcxKCUhCSapJ2UBN2kZpxxO2O6EqlQhISlhFWeI6ShPWUpm0ibr0D2jM+FDCklCUBCy54tbJ3iNH&#13;&#10;+DqsYRuwRG6TKWztLn+qzJcpN5yStjllwi706UepNt/Aln6UnJDNKEO2kB34Afr4g9SZb6GK2UVG&#13;&#10;yBZUKQdxGG5RXhZLWV06Tf0Guu876Rq20TGYS2t3ONX1x6it301T025aWw7Q1XmJ2dk4Hj9OoKfv&#13;&#10;IoNDx+nr30dlxWashuXoVStw2XfR2XCTioLTGJUfYdMepNh4mALdXhzqXRTrPsKp3Ck7ZHQx61CH&#13;&#10;rSHHf4VcrFUGrpJwpAndgjZipwwfMCacxJ52XvrQRURy+u11MvpV6b2avBur0dxah+b2evJur0Ht&#13;&#10;LUYAk2ePSBe4Bk3oGgyJmzFlbKbStp+misPUluyk0b2DrvpdtFbtoNS+Fbt+Jw7dSRpKQ2SZaHNp&#13;&#10;PE1FMbQUxVNtCMOUICKA95ITuAVN5GaUoevlzlC230a0oZvl5xElodrI1Wij15IXuRpVzCbyU3ai&#13;&#10;Sv4Qk3I/JbbTlNrPUGI7T372YZy6G2hTz5Ae8hG6pJNyp0I0vxcrvbCle0lbnCMzHJcqDnNmKAV5&#13;&#10;MbyY7ObRcBv5mZGUmDKpLlTSVqajpVRFQ1EO3bV6xgZKeTxWy+RACc2lCjQJV8gKPUVu2DnUEZfR&#13;&#10;RF0jN+IqORHXUUbdlICkifEhN9ILTZwv6vgAtIlBmLOi0KaEosuIoECXSllBLtWlOlrq7XR1lNDT&#13;&#10;VcLHH99h+mE3g8NVEmSmppqZHq9neqJOBigMD5dIC56ApPtj5QyPlsoZGa9gfKKa0bFSz9Xp0QJG&#13;&#10;7xfS12ehpjqP9nY7z58P8vDxABNTnczM9TI93UZbq5nqKiV11dmUuhIoLojGZg7CZgykyBJOoSkY&#13;&#10;pzj51fhg1fmhVd4iO+M6acKWZkvgyy/u0t6ix2ELp7kxhY7WFJqqIyi1e0lAys86IbuPnLpruAwe&#13;&#10;QMrPOE1uwmFyYvehTjqMJvEo2vgj5EUeRBV1iNyQg9L+IifihCzzzAs9KUfs3ogwDXX4PlRhe8gO&#13;&#10;3SsjozNDzxBx/QTjXTXwxQOywjwn1/PJdYbos+gSvbApoxgbqIFnw8wNVzNzp4wvH3YyNVyFXhdH&#13;&#10;a5MTPh7FmZ9KnO9pkv1PkBt+SlpxUrx3kem/jzS/fST77CNVJGGFHpdHMcqI01jSvXl8p4qmgmyS&#13;&#10;/U+S7HucNL9jEqqzA4+hCDhCpt8hMnwPkh18nOzQE5TrIhhts1CmiyIv5rL8tyhjLpATeYGcqHPk&#13;&#10;Rp5BGXZSApPYoxJwJEba9CJPyY//bKJVWjoby7V0NpkYG6qAj/vlv8uUF0q5I5XZsXo+fdYtQ0Ja&#13;&#10;GtU4bBEY8gPQKL3Jz/ORkcEOXShGpQ+m7FuYMq5gzbyGNf0KprSraFOu0lKhgBf91JRkkBR5ivjQ&#13;&#10;I1TYohlo1mFQ3EaZcBlt4mWywk+QF3sedeJVsmMvyclNuA5f3GOw2UJq+DkyIi6QEnqKvNiLZEee&#13;&#10;lnZHdfRZGf+tizuHKekSutiz0hYpfgYyfT6SRa8ClMSukYhY1wTsRBe8U8KRPmwPupBd/4h4jvUo&#13;&#10;j6b4QxgSPKON24827iDmtNPYs69RJayA5Zny3yVS6iqL0ilxJFNXqWR0qJzZiQamx+ro6bBTVZGN&#13;&#10;wxpFvtoHk94PlzOCttYc7g87JJzMCWvdkwapBgkIEsDzz5Ak7hO3Hz2ukYDzYKxYwo34GGG1e/iw&#13;&#10;7v8BSeKiSLWc2UdVLxUlAUlihEVWKMDiwohUB6c9EfxT4yVMjrmkPdazp1QpVSUBSUI5FDP3oITO&#13;&#10;hhy6GvIYGyzg4YjrpRWvrTSBelswFVovirMEuB7BHL8fXfgONKHbUAVuxhCylcLYPdRlnaQp5zQd&#13;&#10;qgt0ai8xYPJirCCABw5/Rq2+DOpuUpt4FJvfViy+W7AFbccsdp281khImp/Uy4tIvrKQZBHu4LWE&#13;&#10;TB8PDKX6vC8BKeH6myRef4vUW++ScuNdUrzek5MdvAJl+Bq5u+TKPURB5l4JSaJrKeHKQs9cWkLK&#13;&#10;tVUovDeR4/uhDA7JCfxIKkkift5jt/uI2JtHSAu+Tmq4NzeunuFjuYsEk1+pSY/5nDtP71J/r5Lh&#13;&#10;Z70UNtgISwklSZVFbV8HbWN3MDdVU9DdTWKRi5taPc5HT6j84kuqPoNWsZv0CbQ9+pgsVwkhilSm&#13;&#10;Pv+YmY+foNKoMeXreDo9wXBPO0Z1FrOzD+ge6CLXoKdlYICR2TnK6iopKLFSUJzPyFib/L2uUkbx&#13;&#10;bK6XjNibGHKiMWkzCAnwZWpyjuGRGZLSlGSpzFS1dtM//hBHbSv+SZn4JWQRlqEmy+zE3TlAcVMn&#13;&#10;CUotjT13GJ56Sr6jHH1xHcPPIcLg5LbeQcULT5pd4af/SLU7pcglwGrC1tdCy1QfbeOt2GvNaIq0&#13;&#10;6EsN5DrSKOs00D1dRs0dOwNPB5iT4eUvuCfsdnOjGMr05FsSMJkj5T5SUZFHORKQVOiMxlkUI0Gp&#13;&#10;ojKVmposqqoyJCDJKc/yhDh8BUhfhyQBSM01WglIX4ck8bvSoyLZPNPuZLCnkrYWN2/99U98sG0L&#13;&#10;y5ev5M+vv8nrr7/BG2/8VQKSLItdtpalC5bz+h//yg+++2N+9pNf8LtX/8hrv3+DN994m/feel+C&#13;&#10;0tchSShQQtV54w+vSyVJWO1WLFomb29YvoZ1S1fx9z/9lZULFrJ2ybtsW/8+ZQXZfPm017OLxCif&#13;&#10;z/Tw+ZwIcJjl+Ec7+eG3/g///sorvPHqb1ClpzHad4dtqzdy6dgpVr23gL+9+iq/+M63+dG//IsH&#13;&#10;jOah6KujmHloErd/8E3PfP+rt+fv/943vsG3X3lFwtZ3v/nNl6A0/xzifgFXAo4EFIm3xVF8bf/x&#13;&#10;iud+cdSmJzI52IHbpsP/8gm8T+1DGRso4WjealeqVUgFqTQ/+2VPkrDciZQ7UTArIKnJqZPpdi2F&#13;&#10;WqkknfpgJUWqJGm3G2kvk7AkbosRYQ7zsCQiwV/RXH4bUSgr0u1MXu/JjiRPaIMngW7ebifelnHe&#13;&#10;X+0UfR2S/tlK98/2OXG/AJ55SJo//rOK9M+QJKYsfKkcAUQChtxR4n3iMeLxSyQkVUUtozxqubTc&#13;&#10;zUOS2FNyx66hNmkjrTk76dTslVHh86DkilkulScxQmVyJ6yjJmUTjWlbaUjfTk3qVg8oxW+iJG4r&#13;&#10;zuitWEI3y+Se0dpEeFROa1kYDu0ZVGkHUKackNHEn8+V0+AMJTV4O8qo/aSH7JOL0F9Ml1Fi9EER&#13;&#10;fxC14jxFhTG0dFmo67HSM1HN3YctDD2s5c6UlZ57yTR2nKemaR9NrYdoaTtNZ5cfjx6pePxUQ0uH&#13;&#10;F313rzJw9wLtLSepKjuA07KXzkYfvnxmYqAtFov6OIbcw9jzj2MQ3UG6A1QXnqPCdBybYo+0Gqgi&#13;&#10;tkiQ04TvQB32IXkhH8g4ZFXkfhmlm590mQZHPD3udDSxx0jx2UyaKBO8tYHs6+vR3d6Gxu8D8vyE&#13;&#10;HW4bGt/N5HqtQ3l7HdqQbeiiP0CbsB1z9i7cjmM0VB6nvnI/DdW7aG/07FA1152gvOQMjdWh8Emd&#13;&#10;7GAZ7rFzr9vOF3NtMNdJX7VKtsJnR+wkL/oDFGGbyA3bSV7EbjQxH6GO3E5OyAaywzaSG7GF3Ojt&#13;&#10;5MZ8RF7SYfSKkxQYLlNsv0yB+Twuuxd2/Q3u95nprstDlXIZXfol7HnXKTP547ZEUWaIw6VJkd7X&#13;&#10;SmsuDk0yptw4nkz2MznUgTY7nupSA03VVlqqbTRUmHgw2MCnT4YYuVvLYK+LoX6xV+OmwpqALuUG&#13;&#10;aUEnSQ88TU7kZbIirpEbe5ucGB8ygq6RFXIDdYwf+QlBmNIjKVanUJiXRH5aJHlJoSjiA8lLj0CV&#13;&#10;FYVRk4zFmIFJn0ZLs5PG1kKa2wvpG3AzMFBOd7uDxlqtPEmrqcmlp8dCd6+F8qpMit3JlNWkU9+m&#13;&#10;oqldQ11jFg31qTQ1pFBfk0qpKx6DLoTqqjyePu6np7ucSreBqkoj9bUm3BVKCm2JuAoScRXG4rRH&#13;&#10;YjWGYNT44zCEYNcH01CeRmNFOsXWCHl/ctwlosPPYTWn8OXn96mtUaNR3Za9VaXFAZQXBVDi8MZp&#13;&#10;vIEq/QRpkfvIjj9CofYmRsUFMqL2kxi8k/SI/ZgyL6BJPE1W+EEyBBzFnMau8EKfcpWUwMOkBB4l&#13;&#10;O+I85nQfjCm3SPUTiuQRUv13kuT/IRlhB8hLvII2I4jkSH/6WsSK9CMyws+jDD0m+3FEcl1e8HG0&#13;&#10;CV6MdFfBiym6653oUv3IjLhAmT6edreOfGUsDbWFPH8yjlWvQJURTqEuCWOGH5lhp0jyPUBK4CGy&#13;&#10;ok6jS7uJVRkko59ViTdJCDhBnO9R0sMvUGZKJT8zjPiAs+TG3cSc7o851RdXbogsThVKZFbwMTJD&#13;&#10;TpIRehJlwlWK9VFkxVwmK+4ahuwgSsyJKJNvU25JosaRRkFuALqY854yUBHwIPq7Yk7KsuOS/AhZ&#13;&#10;Nljnzicy/AoJMVdRKoLo63DBJ/dpr7dRW6ZleqSRuYlmph7U0tftkHs1qtzbxISfJCvlGqX2JJn8&#13;&#10;ZNNH4zDGyIb7ckcMBoUXaTGn0eb6MdRfDIwz2OPEmh9FlkiBVIh+sARSo66REHIOZeINXIZo3LZk&#13;&#10;KgvTMCpD0OYE43blIhpTpsebKSlIx6SJJCn6ImXWZKzqMAq1kdQUpFCiD6PSGo092wdFxCkyQ46j&#13;&#10;ij0nQxZKcrzljmBe8F6pRitlse0OdGG70UbsQRP2EdaEU19Z9byp1N7GrfWiTHMNV95lLOmnsKSf&#13;&#10;kQEvFfogGosT6arOo6lUgduRhsuSKAss6ysVTNyvkLDZLwCpLFOma4nXRr7Gm4rSaDo7cpmccDI7&#13;&#10;VyEtcdOPann8XAQvNPD0uWefSNwW+0Vzwnb3pIEnAoSEpe6pRyEamyiTVlcBQuJxMgJc9iJ5ghse&#13;&#10;PhZ2O89O0vzICPBZDyTJ8Iap8pehDbNTIm1ShKg4Gb5jlfPgvoOp8WJmpwQsiX4lt7TfffyonpnR&#13;&#10;Utrrc2muVjB218lzEUUu0vYelDF2x87dtjy6KhOpcwRRqr1CgeI0ltTD5MfuIidoE7l+G9AFbsIe&#13;&#10;tRNn5C5K4/ZRn3mS5pzz9Gmu06u+RlfuJboUl2hMOok7+hA1icepTT1FuQDXgC1fKUiLSbuymJRL&#13;&#10;C4m/8B4JYi/pxiLSvRfL8AahHqXffp/4q2+ScOVNkq//neSrb7/cW8oJWUl26HJZdyGqL6wZe+Ru&#13;&#10;UrrvcqkkzUOSUJJEDLhQkmS6YtBe8oI9HV1ZQYeIvb6HmOtHSQ64QlLoda5cOsrHfMGIKJMFpiQo&#13;&#10;fcHIZxN0TDUx9nk/pW0OFJZMDMUWqjqbKGwoRVVixlBVQdX9YXw0agIL7RQ9fSJtd81A7See0ISW&#13;&#10;j5/jm5OBod4twyHaBwdIyUzFVVzAcG8XpTYLLTVCzZykvKIai8PJvQcTjE9P0drRiFqXhaMon7v3&#13;&#10;O1CpUhm+04xFm0hBfhJmdTL63FRaairpbW8nKzGNof67EprE82SotajsDiwVVahsRZhd5VQ1d2B1&#13;&#10;VWB3uWnp7MdcWE5ZfSfjn0LHoxdczsolq69fhlEYn36O4zNwPIXIqib8LBYU9aXkVuWjqcqh9k4x&#13;&#10;gzMtDM0NYKowoBHhKI/qaR510TJewwzP5J7XAz5FaGmdcw8wlFskJFmt0TLVrsyVTHlpEq6iOIoK&#13;&#10;o3GVxFNSmkBVdTp19Qrq63PkBZ/mBhX1VblUl2W+3EcSgDS/lyQASYCR2EP6/wdJwm53d6Aeq1nJ&#13;&#10;gnf/xoZ161m6dDlv/vVtfvfb1/jNr3/Pm3/5mwSl1SvWs+j9Zfzxd3/hh9/7CT/+0c8kJP3uN69J&#13;&#10;delvf3mHBe96IEnsJwnbnYj//v2vfitVJKEgCUASatKCv7/HmsUr2LhiLW/+7nVWvb+YtUveZ/Xi&#13;&#10;v2LWxfP5s1550UtcZBKR4F88ug+fPWPb6pUSWH7+ne8Q6efDzXOnqLCaiPUTF6xi8T57ikWv/Y43&#13;&#10;f/FTfvSNV/jJv36THwrlR6hG82D01Xz3lW/y/W9+U8KReJ+Yf7zvf88P/9WjIElgeuUVCU8eNeob&#13;&#10;fOcb3+Bb4r5vfkOOhKVvvMJ3/uUbEpLU6Yncaa2RMeFdNcWEXTvDtSO7uXV8H3miz0utoMaiw5Gd&#13;&#10;TJkuW1ruRFiDACWxnyRCG8oN2TLZTkBSQ4GamFtnJCQJ144AoQedFYx1eRQlAUzi7XlVSahJsidJ&#13;&#10;d/Xtl3Y7u49QkxZI1cizB7TyZfS33Ad6qfwIWPLY6f5ZQfr6ffPH+fvEx3/dnvf/mnl4mgcjcfz6&#13;&#10;iPvm7xeANA9J5dEr5P6RUJTKooSatJr6lM10qfdy13qcXv1BqjM2SUAqilhCceRSiqKWSriStryY&#13;&#10;lVTFe2BJKEtCRRJJdhVJH1IU+QH28A+l57rXFQ2fdzA+YEKZfgJ17gUMWn9Z1Cmy6Qc69OQknkaV&#13;&#10;eh5VyhVGuq2ymNGW748i7QI2SxjllXnUtRXSOFDJ4Fwvw0/6GX/Ry9jTGu5OaWgfCKSm+RTtPVfo&#13;&#10;HQzgznAKzz4u5NFjB3WNQbT3+NDedZ3ujtu01t+kuuIa9ZX+dDbFU2S9RX7uedRZp9HnnUGZeRBN&#13;&#10;zkGc5vOYlUfRZxwkN2oHitAPUUYcwJB0Gn3KGdTxJ1HFnkIZcxZF1AVyYq/JYsTPZ1ux5/mTErCX&#13;&#10;ZO8PZEdJltd2z35FyAH5x0MZuBeF305SvbaS5f+hXOo1Z55Fl3oEs+oETvMZSgtP4HYdoNy1gwrX&#13;&#10;ZqrLd1JVeZTy0gvUVUfx7HEtHS060uKvkBhxmoL8KObu18KLO9S7UshNPEluwkE5eYknsGVfk8WA&#13;&#10;xvTTEkpTgj4gO2of1uzL6DMuk5t0DqcpkNKCYArtPhjzr1Jo86fQGsrHc22MDJbJwjmrLhBD3i2c&#13;&#10;5jAayhS0VRlocTtoLi+gubIAd5Eeh0HBs7n7jA13yqtuddUOGqvt8n0VznzGRjoZH+vEoE9GpYrE&#13;&#10;YU+mqU5He50Ohy6SvISbmLKCqSnIpaogj8L8NDJifIj3v0Rq6A1KdOmU6TNpKMznQVct/fUuOqsL&#13;&#10;KTJkkxYTQEqMP2kCovKzsJuVqHISsVtzsdizqaw1UV1rxu3W0iLSdzodNNWrZZqPSuWLwRKO1hSG&#13;&#10;syyVBlEE222k1J2OWnMbk8ELi/EGZr0XerUXysybNFSrefH0DtVuI/r8JMrLtLTUW6mr0lDqTJNW&#13;&#10;jXuDxfIPTX+Xg/YmA231+bjsSbTWa+hpM1BboaClXkdzvYEqt06qLi8+uU91pZZsYauyh1FTFUdP&#13;&#10;RzYjd/K506WkuToRTdZl4oP301iWTG+DiujA/UT67yU1+hT3e220VGQSfONDUkJPYFMG8KDHKX9O&#13;&#10;EkLOYNVE0VFr5m6Hi/5mO/XFWWTHXiD81k6Sww/jskQy1OVk9E4D9e5ChvtEbtMs2TFXpX1GhHOI&#13;&#10;/iFlyAm0ST7w+TQTg80kBF8hLegMqQHHSfI9QkbYBaICL9HSUMqLF3M0Nbnp66rj2XQ/w50lGLIC&#13;&#10;iPE54tlbKlEyebdWRkPPjrdxp6sMZXoAobePoE4P5OFYF41uM9HBlyi3K5gYrKa/wcpnky3M9Lqw&#13;&#10;Z/uRFS7A8DTpYWco1sfwYq4DXW4IseEXaWu088mTQRqqjTJdTXRkPLlfR405jpyQ41IhM0afxBBz&#13;&#10;ElXUKVy6cHg+QF2NUUJSbkYQ6fHe8mTp45kBxoebqS7XM9Dt5vHDfh496mVWNLi/GJQ7bMrcIBJj&#13;&#10;r1DlUsKn9xnsLpEJbs8fd/DiaQe17mwJUoUFyXzyXKx6j/PikwEmRuvQ5ARTV6GSH5efG014wHna&#13;&#10;6y08mmpl4p4oUO2mq60AmyWVx4+EXWSOzz97wMOHPbjLNSjS/Xj+qJu58SYejTXwQuznDRbzYrpB&#13;&#10;vm6z4q8SF3Aclz6KLybr5D5UbtgRFEEfofAXJ+q7UIbvRRd7WJZ1O7OvUKHyoasonrvVmdytzaC/&#13;&#10;MoWOsjgaCsIoVt/Eqb5JjS2Cans0reWZ9DXoaapQSkgqNidIRa2mNEWm1HW15FNfmSMtdg5LuLTZ&#13;&#10;uZxRdHepGR2x8fBRJY+e1vLseTNzAoieN/P04yY+ftEkgWh+BOyIkYEMTxvlY8Tb45MVUv2dFrtK&#13;&#10;8jH/iP4WMyen7qvxKFHCyicse/OgJMplZQz4jFsCklCO7g/ZGewRRdR6HgzbmR4rlqXODydKeDpd&#13;&#10;KdWkj2dreThewYM7hQx2GpkeKeXptKfLSXQ6iQRKEfgwddfKcEceXTWJtJSG4zZ54VSeQ5+wD03U&#13;&#10;h6hDtqIN3ozabyOGoG244vZTmnCQuoxT1KefoibxKHXJx2lIPU2b4jydqmv05N+gJe+iVKHEnlPW&#13;&#10;9WWkXV5E4vn3iD33zleQtIS0W0vIuL2EnICVZPuvkIl3iZffkoCUcOnvMuAh/dYilMErpQUvN0zs&#13;&#10;rm7GnLwDbcxmaYdPvrGYxKtLJCSl3VgjIUnptx2l/27ygvahCT+COuI42SGHiPfaQ9zN4yT4XiAu&#13;&#10;8BIXzx/gE75glOcSksR4Qhw+Z5wHdM400jXZhKvFQZYhk3ynkVyHlrLOOhqHBnAP9qJva+JSVhqJ&#13;&#10;TTVUfvE5VV94QhzqP/dEcFfNTeGdk46jrZnRT57SdqcPs8NCeXEhFQ6b7ErqqmvgTs8AJcXlWM0O&#13;&#10;iopcOBw2KmvKyMlLp7KmmHujfdy520pNmR5DXiz5OXF8PH0PdWo83bU16NMzmB4cYuLuENo8Fc4i&#13;&#10;F2MzM9x5MI6jtJwCVxkdPf3Mzj1lYGAEvd6OwVLM/Ycv6Hv0grSySm4ZzRR98gmFn3+G/VNwfQHZ&#13;&#10;fSOcVShRtdbiuttAz5MWcoqiSDMEYa/Jpb63lDxHGlV9dgYe11PWZ6Z9upkZvpAlsyN8yShf0Pdk&#13;&#10;Bmt1gYQkmy1KBjUIQCovTaTYGUNJcRyVVWn8/wj76+C2z7R9Hy7O4rM0yzTdLnRh2u4Wp5A0NIE2&#13;&#10;0GkazoQ5DU6YnMSMY2a2ZfZYki2w0JZkme0xM8SO2Y5DE06Od+5bcZpnv89v3j+u+UiyLMmSLN3H&#13;&#10;fZ7XeZXaYihzJlBekURNbTotLfl0tKqpq8rAYUnAWZpGhd1lsZtRkurKXZDkUpJEP1LBM0gSdjsB&#13;&#10;SG2NRXS0GLnSW4OfzzkWL5rLwgXzWPr5Mj784FM5K+mNv/6T1/7wJxkH/tH7s/j3m+/xlz/9k9/8&#13;&#10;8jV++ZNf85tf/Z7Xfv8XCUrCdvfxB7OfWe5E4p2AIxHaIPqQhIokSoQ3fPbRLNdlH83mnb+9zRef&#13;&#10;zeeLObOZ/8nbpCf4cWuimYfX2+DJVXgwBDevwqM7LJn9KT995RW2fv016TFR7F2/hpQgP6421tJT&#13;&#10;5STkwhlWz53FvLf+wV9/8kN++dILsgQwuUDoRX754sv87MVX+ImApBdelud/8eKL/PKFF+XxF/Ly&#13;&#10;F/8XLAkoEkD1i1dfdVnphLIk1KKn6pFIzRMKkoAjAUkzapKotNgwuhsrqLcV49Tn0eowyEGxB9et&#13;&#10;YMfyBST5ueNQZklFSdjtRNy3UJBEDLgoAUxis7tMpZDpdsJyF+V+jP1rFpEX4yvBSACSAKO+WqOs&#13;&#10;q00lz/qTRMrdC3mnxTBZVwm7XeHFjym69IlUjWZmGT2bafQ0/vt5ABJR3LJEoIO43n+pSSW+n8ma&#13;&#10;UYPE0TWEVgDW88l2rp+5LhPK0/NANEeWLUik3bmuK2rmtDiWiRjwwLlYA+ZjC14kIUkoSUIhqktb&#13;&#10;S2vOFuoU63HELMMU4gIpU9B8DIELsAQvlil5M7/rjFyKI+4rjGGfow9c7FKS/L6kyOdrcr03oIk9&#13;&#10;Bndb5OC/iJC9pKScwWBO4frtHm7d6ZH9Isq8AHIzPCkuiuD2dIMc2KmWCSyhVNWraO1y0DnUTM9E&#13;&#10;L33TV+kc76F3ooPhGw0MXSth8FoOPUPRXBmPoaUnmO6BVKZvmxmdLKa6LprB0TSuDiXQ1iQGpx3H&#13;&#10;pDtPqcUXpz2CtMTjxIYfxKAOwG6JIjfjLOX2MLo70mWTfKHiJEn+W4h230xa6FEqzIm01aulv76r&#13;&#10;QUNzeQGVpiyqLPncmurh4f1BBrrtVFpSSAk8SIz7TrTJHjRbFXSK1BdbKi32dNLCj+Fzei3Bl7dS&#13;&#10;Z0+lSSzUDRF0tmTT05FJU10wOuVOCnPXUJC5BJ3yK4qLNmPQHaLCGc6Dew1UlqUQ7rcH7zOr8D23&#13;&#10;luzESzy+2SYXRpHCVhR/mqJ8H9oaVVztNTPeY6C7NhtV6gUCL2wgO/YM3bVKuhvU1JUpuNIlBqyW&#13;&#10;0FSfS26WB47SJAb7SnnyoJf7tzu4PllHbVUOWQpPaZMZu1rLnek+bl4bZGKkl/aWMhrrrFSWFfPg&#13;&#10;zhhDV1ooNatoabTRVGNBr0xHlZVAX1cdk+NdOJwq8goiMVnTaGwoorfTgjY/Eqs2naHuGq50VHOl&#13;&#10;q44b1/ootRTg7XGcQO+TTA21c2Oki4m+Jh5ND8rj5NU2+jsrSU4KICzcnbj4QFraKmlqqiAzM4Er&#13;&#10;V9qobbBS12ih1KGirsHA/bs9jA2Vy3lEYr5KUNBeYhJOU1Gfz9XxWpo7zXT12WUPk80aR1zMbhRJ&#13;&#10;eylIP0RB2nGy40/RUp3PwztXqCovQq9LkQvq1nqN/BLRqyKZHquT9zM+WkdHm5iLVMWT+wM01+nR&#13;&#10;qqMxG1Po6bZy+2YHne02errLuXVjgAcPR7GV5hIdfR5rSYK0FE2MmuhoyeBKdyHQTn+nDj/PXbQ1&#13;&#10;aOVebFzMJfx8DkvwlMrCWCNu57dLBaS2UsmNyVYyFYEo0oMYHWmiq7sSsyWX9jYRc9yKvigWP699&#13;&#10;KHMCZErgYHcFlfZCmUj06I5YxtwkwucISX67SPXbTJL3BpL9d2PJj4THE7RX6fA7s0Vaa2Rf0eXt&#13;&#10;RLhtJdj9GxqqDMA9xib6qaow0lwj1JghOqr1xASeJT7sEgOdNVQ5DRTrcqisNMslU2eHk8sX95Gf&#13;&#10;FQEPp+lvqyXA64x8PwgwmB5rklPdy4vjyIs7J+1l6UEH5f9epTEZHgySowghOOA0XZ1lUg27OtSE&#13;&#10;2ZRJlV0ln7d7QzVEnNsswx2EQpYbsFsqSw5VME9utsrnLtj3KKlhZ6VKlhZ+kZHuSp7cG8FoyqWj&#13;&#10;q4aHTNPaU4PWnIPOlMn9R8MMXK0jKPAUZkOG/Fvu3GinpiKPuqoCbl5rksAUH3eBmOiz1NeL13SA&#13;&#10;7m4rxfo4oqPO0FAjLhslOz2E8JDz3LndR09fBWmpAeg0SWgKE4iNviw3G8TtDw7Vk5sfTVyCF0kJ&#13;&#10;nvKL/8HNVrn5YFSGUKqNYqjbwsgVJ+lJPnhdEq9LkfTkK5MvEue1jdhL60jwXE9G8E4K4g5RnHEe&#13;&#10;W6EPVcYwGSrRV6NgtEPFWFeh7LXpqEqnxZmMVeWHRelPlTGGSlMc9aVp9DRq6KwvkjYdvSoMbZ4f&#13;&#10;NkMEzpI4KmwJci5LQY4H+qJAnI4EujvVMiRBxOULABKq0N379fIoYEkAkLj81u1KWTdvVUjbnQxm&#13;&#10;uF7JzdsuQBIQNDhqZWDEIucgTV5zStCaul3F6HUnY9edMgJcKkkiNlz0K8kQCBG/75qRJABpbNTI&#13;&#10;1KSVG8KCN2picsQi//c6GjPo78iXyZLTwwbGezWMdxcxfcXInZFS7o2VySHXvQ15tFUqGO7QcGvM&#13;&#10;IWPDXWEPFS5QmnDIZMuh3kIGu3Jpr0mg1hqANe802hQx4HeTnE0k+lyFsiQGgyv9vqbAdyW5nsvJ&#13;&#10;81qB2mcl+qANWKK34UjYhzNlP/aE3WiD15J5aQmJpz4j9tgnxBz9mMhjH0vLXczJWcSdnSP7ZrN8&#13;&#10;lpPpLRJKFz/7edTRD4g88j4xp1xBD66wh0+l9S4jYAk5wStQeH8uIUkEN0Qen/OsJyn14kpSLq6S&#13;&#10;c7qkMum3g2TPrUScXU/YqS3EXDpIhOcRjhzcyBMeMyZtYS4lSUCSWNyPMU3LdDMt1+qpG3SSVhSD&#13;&#10;0ppLx3i/HN4aryogUpmLqqGKlKpSTmUlktRa+yzEoRyoEvXoEbltLQSo88mtdNA9PUXf6AgtzfWU&#13;&#10;m43kJ8ZRlJaGIUeJSpFLfkY+pSYbJoORklIT1TUOLLYiJm4OcPfRCBVlapQ5UUQGX4Int1BEhpAd&#13;&#10;EY4mWaSBaRhqacdYoMJapOf2tZs0N7eSmqbA4XByY/omIs6vp+0K2ZmFsp9JWVqNwl5NVGkZqqFR&#13;&#10;rI+fYHwAlgegHruFZ5EBX3UBLfdG0LcWU32lmOYhAzU9OmyNSrL1kahK47n6oJHqAQP2/mKuMMgI&#13;&#10;jxh+Orz2yhPovDWFukxNriZKbgLqDSGYzKFYLSEYiv2xO6Kob1BQWZVEiT0Kqy2S8qpEGhozaGvJ&#13;&#10;o746k1JTHI6SVCrLhLUuTyrjtY4MapwuUKqtyKG2vICGChWtdUW0VImeJJXcJGysVcvvviv91Wzd&#13;&#10;tpKvli9iyYL5LFu8lHlzFvLJ+5/y73/+h9d++0f++Js/8OYbb/PnP/yVH333Z3z/5R/xo+/8mJ//&#13;&#10;6Jf89ud/5Nc//b0MdPj4vU+Z89EcOadozsezmf3ex/zr9TeY++EsFsyew5yPP2Xep7P5+N33+eid&#13;&#10;9+RRqEpLPpvHF3PnsXjOx4T5uUlXy53RFrh3Be5fhbtDwC3mffKehJDclGQuHDpE6KVLpAYG0eUs&#13;&#10;w6lW4bZvLwc3rGPL0sVSUfrFKy/w85ddJUBJwtBLL/GrF1/mly+8xC8EGAlweuElfvXCS88u+5lQ&#13;&#10;nwQMPYUlUeL0z150qU/CiidKgtJLL0gbnlCRBBQJQHq+0uIjudLeQK29mCqLmkp9PuWaLIwZcQSc&#13;&#10;+oYjG1cScfEk5uxULDlpFCZFo89IlMf82DCKkqIxZSZiz0uhXJUmwxuS/M+z5+v5pIddlpA01V3J&#13;&#10;WHuZBCWhJAlIulJvflYv5J/5QKbaiZJK0uVP0brPegZFz882ksrSU7VnBpaeh6QZiHpeFSr1myMh&#13;&#10;SYDPjHVuBoRcl80EMbjA53lrnUstEtcR9jzR1yRAyWW3m7He2YNFr5LrKC4TPUuO0CUSkiwhCzGL&#13;&#10;vqTY5TjiVlAS9QXG0IVSSRLq0beQtERCkny8QQulRa8s/msJSYbgpRKSdD7LKfJZTZ7PZul/f3BN&#13;&#10;JD81kpjkRlqmP+X1BgYnO2juqmD8Zg9Ga6YcdNbQoOXRoz4qK/MoUIdT3ahj+l4/g9d66J8cYOrx&#13;&#10;PUbu36Shv4OusW6GbnQx/aCV3tFCxu/quP5IS1NvrOxVuna7jDsPGxgeMzMwlMet2wamxrXoCi8R&#13;&#10;E7mbqopkHt1vIy/LD0+3XXS1mGR0dH+PmZ6uIpmMJII82+uzifbZQ4THPtnod32qk7p6M80tNh7d&#13;&#10;H+L6WAfVpRrKzGqmpwe5fXeU1pYSSgxpJAQcR53kw+3BBm6PNNNQViABRuwO97VZ5f2eP72ZO9fF&#13;&#10;LvIoYyO1NDWqGRk08/h+BW0NEeSkbqYwaxMFijVo8rZRlH+ASmc0j+41U2FLIsJvF8GX1hPqvhH3&#13;&#10;U+ul9Ud81QQGnCI3N4yRkRquDNZgNKZi0sdza9K1Ex0VfJyMRC/uTbfz5E4vLXVa7NY0RoYr5aK+&#13;&#10;1KrAoE+mtrqI+3evcHWgijJHJmZzMmlpPgxcraapxUpLazld3c2Ib4DrN69SUVlMaamGRw+muD7Z&#13;&#10;T3ujneH+ejqaS7Dpc8lKDsNmVcLjKUbHW6iq01HiyMFenk99XTEl1hxu3bhKe0s1SmUm+cp0BoY6&#13;&#10;uftwkqCQy0RG+XD/9ig8mKKx0oRFm4VVl01rfSk3r1/BUqokOt6PIn0W125exVyiITUtzrU4r7FS&#13;&#10;XWemu6+ah4+Hqa/XkJvjJ4GwvCyR8PDDqDUR3HsyiMmRR2jURRJT/Ontdsihr0lx+0iK3oYiZidp&#13;&#10;EbtIDv5GBhXwZJxrE+0MXa1jYqyemxN1FAq7WJwHI32VcmFeU60lJdGP1CR/Hj8Y5s7NPvz9TmA0&#13;&#10;pHP7Vi+dHXYJeClJwXR0itfwLpVVeiKiLtLWaeL6jTrK7PFkKy6Qm+nO8KBo6R2RYFSQHyPvo7La&#13;&#10;zGWvU5Q49Vy7PcyN+6OERnoREuEu/+a2zgoior1wVBRzZaSD+NRITp4/jE/QRXqu1NPQXIKv/3Fa&#13;&#10;W6zcvdOPIjUEL/djxET4cPe6+Mq9Rbj3YRJFn4HPRtm3lBq4lxqhlNwfocacSeC5rcRe3EL8hfVE&#13;&#10;n1lPvPsugtx2U2FXAnewWHUE+l8g2Pcs10ZauDXeQWyoB+EBl1GkxuHj6453gBfhMWE84g5T0wN4&#13;&#10;eB4lJVmA3z16Oxvwcj9DqVUtla1qp1q+l+MCDpMecois8CMyXCI14CBNjmzZR5WWHICv3ynaOsUy&#13;&#10;6jrpmZH4+J4mNOg896a7eTzVTui5LRSEHZOhFGKAbHbQPuzKELjVJhUoAUmZUW7kxlwmOeS8/HLl&#13;&#10;yTUKNRn0Xm2V739brRVTeTFpufFM3hJT3G/gG3AalTpJLgGv9JSSle5FsRiu2qTl2mSTBCJ/vwPo&#13;&#10;i8VreJXGJjUabSTx8W40Nejk/7KApLBQNyanuxmf7qBIl0Zw6Dkunt9PoN9pvL2Oyb+rvcPJ+Qv7&#13;&#10;Oe+2l7i4y7Ilvr/DRKTfAUIu7yD40nbqyjLh0ZAEq4DA8/T3VXF9vJGM6DMk+u8iM2QPypiD6NJO&#13;&#10;UVboS6Mtlu7aTPobc+mqyWCko5Br/QauDRjl4n+gRSX7puzaMOzaCOptKdSVpNJQlsWVFoNUI4U1&#13;&#10;R6cMpSDLE7MuVG4GCQuqgKNiXTA1VWn09GjlAFgBOwJ0bt+tk7Y6AUczNrqZEpHeom7fdJU8L/uM&#13;&#10;apiaFvBTxdVRm+wtHJM9R06mb1dz7U41k7dc85EEIIkAFlEz8eEikVDAkShhtRsZLnalUY5b5Hyk&#13;&#10;qWEjQ91quusz6G3MYKg9j776NJpKomRfaLs9geHGXEZbVbSXJWPJ98GY40mDLZ7BtnyGewoZG9BJ&#13;&#10;2Lo2LpL4XMNvxewzYdsbvaKmvz2TjpoY6iy+OArPY8w4gip2F9lBG6TdW8woEsCU5LaQFLclT4fQ&#13;&#10;LkLh/gUKz6Vkei8ny2s5CvfPSTk/n4STs4k7LuK/PyXq+CdEHP1IglDc6TkknJ1H6kVXsE/i+UXS&#13;&#10;jicq7PAHssKPfEj40feJPP4hUac+JOrMB8RdmkWa50KSLy8g+pQIbXDZ7SKOzSXu9BI5ODfxwgqS&#13;&#10;L6+WimTsxdVEn19L6Kk1hJ7cSMSFXUR6HeXEoc084D4jj+88s9uJAAcBSuPc5eqTEbput9F+vZ6a&#13;&#10;XjOphdEY6myk6NRcio4gXqtG21KDbaSH1Fq7BKXMng7EJ6dQlMRxprRDg8Q7Ssl1lqMrL6fYakar&#13;&#10;UZGdkkhKVCQ5KelYi82UWh2oVVqKiopk4t3QSDfmUjU3H4wwcb2bIk0qMZEelJdq4PEtDJlpFCUl&#13;&#10;oopPQJ2YjKNIh0aRgzo9l6aKBupqGinIL6RQraOlqZ0rvSPU1XWQrTISmpZLWIGe/OZurDfuYrr9&#13;&#10;QFrtTPeh+PpjPLUWfAsL0XfWYe120DZdQ9uIldKGDGwNueidKeSZwnG2FTD6sJmKPgPN07UMc+0Z&#13;&#10;IPWLQbaPoPP2BCqHkqyiCPKLAtAbgzCXhFJWHoWzLJKqagFE6RKMbGUxGEvDJSg5y+OlolRbqZB9&#13;&#10;SeX2TAlJtc5c6suyqXdmUO9Mp74ih/qqPBqq1NRXqp7ORiqio7FIRqY3iWGyHXYsJTksWz6LFSsW&#13;&#10;sW7t13y19EvmfiZS6ubz4fsfyQjwX/zsl/z+V3/g9d//hV/8+Fd87+Uf8OoL3+VH3/sJP/3BL/np&#13;&#10;D3/OX197g/eE5e7dT5j1/izmfPApH//7fd7+6z+Z//FnzP1kloSkzz76hE/f/5BZH33MnE9nSWj6&#13;&#10;YsEilsybx7yPP+DYvq20VBjk2oxbPXB3kEe3+nl8e4zPPnxbgkdhViYXjxxBlZCELiWDdls52eEx&#13;&#10;xHn7EnzuAhGXL+Nx/Ai/+s7L/PLVl2T96mUBSC/w65de5NcvvcyvJRi9KEuc/vUL4rJv4UmoTjOq&#13;&#10;0vOw9N9WPAlIwl73ostq94MXXvwWkl5+gdTYKLqbqqkvM1Fj1eLQ5mDJT5bKkC0/lewIf7Yvm09q&#13;&#10;kDdl6hzUydFo0uIoSo6hIC4cXWqchKTSbAFJrvCGtOBL7F41n8SAc/TXmSQkjXc4nylKI612eZS2&#13;&#10;u6aSbyFJqEhFT0MbRLLdDBQ9G+L6fyTPSVh6Do7+NyC5wh0EJFl9ZmPxnvVMUfrfoDRzuy44+r8s&#13;&#10;df/dkzQDRaLKw5dQHrKIMmGvkz9fKNUgY6DoO1ogB8OWJa/ElrACU5SYfzQXffAc2YskYMkYPF+W&#13;&#10;yX8uJr/ZLjVJKFCRy2XCnYAkY8gKtL4rKPRdjTJoBzmRR6Ti8ujRIEZLFul5UbT21VLT7qTQlMNd&#13;&#10;JimrKyYpM5jOXifTtzpRaWJQZAdjtOeis6mw1ZeRqs7D2lQnB885WutpuNLKtUdj3GIArT2Kms40&#13;&#10;6ruSKGuIwlmfxMTNCq7fbqDUmUC+6iLVtXHcvV0jvbgB/vtxODLlx3JebgxnTu6mp1MsesZpbjSg&#13;&#10;SPckM8OLu7ea4WE/4f4nCPE9zYN7EzS3VRMU5U9sahQDA+1c6WkkzPcikUEetLfXMjbWQ2Z6GCE+&#13;&#10;x4lwP8hgg0kmpmhzogn0Pkx02DkGesR+13XiIjw4emgTjx+MwqNR9Npk4mMvYtRG8eBWHeODWqla&#13;&#10;OIrdKDeep8rsgV3nTmdjNtxvw2GIJEzs0nlsJsJrG/5uO6QFSCwm3T1OUGJXS+E9Oz+RMxe+4aL7&#13;&#10;IczWbO49uIpOm0J8nBc3p7sZG24iOdGH4MATmExp3L/fj92eQ3KSL8qCGAmG9tJcwsNPysWbUAKL&#13;&#10;zQqSFSGkZcagyElnZHKY2w+vociOQ6lMk5B0bbSThspiRvtrGO6toE1AULECqyGD6godvX013H00&#13;&#10;xPBEC/XtJRhsebR0V3PrwTQ6ixajzUihQU1dRz1PuE+hLovk1HAJUdeneokMdiMhyou0hADsJSoe&#13;&#10;PZ6kvbOabGUK9a3lTN4cRqPPIzsvheu3RrGXF0t4Gp8SUDpJcPBRIsKP4Xl5Ez6e2/Hx3sOVqxU8&#13;&#10;ZAKTXYXOmI3OkC4h6fZ0HUV5biSGb5XhCMmBOwi7vIVai1AJrtHR6sBoUOB05FHtyCYx/IzsJZkY&#13;&#10;FK/HdakoxEa54+1xlEcPR7l/b4jwsIuUO9U8ejiMpiiJsPBLxMb5YTYLheM+5RV6snIiGBqtobfP&#13;&#10;ikYTSqEykJTEC/LLSiwndNo0wiO8JERO3Rpj35G9jNwYw1plY/TWBJYKK0ExwUzfm8RWZiA4zJvW&#13;&#10;jnrGro3grC3DUW2nvN7BxI1BmjrL8Q06Q99AHeMTHYSGXeTipcPs27+Rq/0ChKcJuyxmH+0lK2gn&#13;&#10;Cn8RCHGA6uJUuDtMi12F36mtRJ3bQvzFbYSf3CQTrfzO7KWhwsiDB9OkKWLx8TqDx6UjDHRX8/ju&#13;&#10;sISwwEB3TFY91Y3is6GZus5mrt2/ztj0EO7ep0lICgFuS9uLj+9ZSq1KHt+7isOUQaTnATLEHK6o&#13;&#10;UxREHCcv7BgJ3ntdkMQ4CUk+ElYEKAr4vOR+XAJCUOBZxgfr4XYvQefF33KQbDEoNuQAipCDlKoi&#13;&#10;eXirg5pKLf4+x0mN8iA73o+MWF9GrzRw/+4IuuIcxq8PcI/bXL1+lZ6xHnrHu+kf7eIxtwiNcKew&#13;&#10;KEVugjTUFLj62GzJtDWreXivnfq6AjIUnjgc4jrdMkCktiaPvNwA6quV8GSE3IwwgoPOYS7JY/p2&#13;&#10;P9M3r9DZVYG6IInQIDcuXTgo3y89XdVcOL8P98sHiI/1gIdD9LeaCLm8m8ALW/A7u1HaLR/e7sVk&#13;&#10;zCI7J5bJiQ5qnPlkxZ6jMPks9rzL1BqCqDeF0FudymhrHtd7dVzr1jDYnMtEj4brAwZZ491aCU19&#13;&#10;DXmU6yOpNMTSVp5JqzOLFmcWVztMDHaaqCxJpbgwVM48shrCsBS7evQshjBqqkRAQ7GEFQFIor9I&#13;&#10;QNKtO7VM3azgxt0art+plscZS91M8IIYIntjukLW9LQApVquX6/l5s16xicqZOCKACYBT7fu1EvL&#13;&#10;nTh//boIcqiS86wEqMj7FeA07ZSKrVCSZobHCqARYCNmko33qLnSqKDRFkm1IUDaDEvyLlKUeIS8&#13;&#10;qH1oEo5iy75MWYEPJoVI5TxEXswhCZsdlUn0NCjob8thpF/jSsR7bgCuKzHPwtSwjsmrRQx1CDBN&#13;&#10;osURSqXOG3PmSYri95AfvoF075WkeC4jw1sM815O0sUlJFxYRPz5hcSenUvc2bkSogQAJZ6bT6xU&#13;&#10;hz4i+uTHhB/7QIY3CCUp5vRsab2LPeMKYYgU/UXHPyH82MeEHf2QkMPvE3zoPXkMOfqeK/Huwsey&#13;&#10;nynq9CeEHvuQ0KOuCPCwI7MIOzqHyBMLiDq5mKjTS4k4tYzgE18QfHwFAcdW4H90Ff4nN+J7fhcH&#13;&#10;9q3lNrcYfeKy2wlAEiqSS016wDR3aJtuoW64guG7HWjK84jMjyOqIJ2k4kJs3a00TI6QZjdTMtRF&#13;&#10;hEXLucw0Cnp7qReK0iNwPobyJy5Qct57RG5jO3mVtWSZLWRoNKhNRgpNRlTFRvQ2O5aKSvL0Reit&#13;&#10;em7cm2Ji+gop6WFM3uhh6noPGq2CYl22dElcH+6hMDkevUJBXEAANq2ezMQ00hPSyUrLoSBfS1au&#13;&#10;hoSUHKLjFSjyNKQVaIjIzMUvLZMogwnj6AQltx5ivAeGh2AQM5HugZ+lnIv5KgpbajG22UkpjkNT&#13;&#10;mSb7sKs6lahLY0gt9KOiPZ/uSQdNV61yeOxVhoQuLnLauCIAScxqeiyi0a+hEkmz2igJSYUaf4pN&#13;&#10;gVTVxNPYnEZTcwa1dWnYy+JxOBOwOeJkyp3sT6pIoaosHWdpqrSWVzpcw2Mbndk0lWfRWJEhIamh&#13;&#10;Op+mmiIaqwulst9cmU9jlVDN82hvtdDbU0FIqBsrV89n67Z1rN+wmtmfzuKDDz5iwbyFzJ49mw/f&#13;&#10;/4C//OUv/PLnv+IXP/s1f/zdn/nFT3/DSy98h//57o/4wav/I2Hpjdf+zjv/fIeP3/6Q2e9+ymfv&#13;&#10;f8L7//oP7/7jTRZ8Mpu5H37CvI8+ZdYHHzD7QxHi8CkLZs9m8dy5fLFgAZ/Pn8+i2Z+wdvkCnIZc&#13;&#10;Hkx2yO8AcXx8+woPb4/y/n/ekPARHxpCjJ8fyqRU2u11mLM0FCZmowiPx5JXiDEnnzg/f377ve/z&#13;&#10;61dekfWbl1+SgPSrF1+Q9WtxfOEFfvm0fvWiUJiEmvSt9U72M70oIOn/7VcSVruZ4wwkCbudSNb7&#13;&#10;/lNQ+un3XkWREEtPcw3NlSU02A1Um9XY1ZmYMuNlOdVZxHkJZWgpdmUWlrx0ClNipJKkTY3DoEiU&#13;&#10;wQ62nFQq1BnScpcZ7sme1QuI8T5Jd00xE90VzyBJQNGMoiR7lOotwm73vgQkCUmXXKENIqxhRkH6&#13;&#10;/wdJ8mfiuv9PYMO3kCThyGe2C5b+H0XpW6h6Ho6eh6T/BqQZSHKELMQZ7CpH4FOFSSTmBS/EErYI&#13;&#10;W8wyqhRrqc/bIqtcsQpz9GL0oZ9hDJsrS4Q46II+w+g3G0vAHKkomQMWYApeTHHQEmm3E5BUHPgl&#13;&#10;Kr+v5cT3/JjjsmFZfPzVtzlJK0hk+EY/pnItCdkRjN8doLLNQbY2hc7BWtr7K8hWRhCf4ktiZihp&#13;&#10;yhSK7CbyS60Y62tlQ6KxxknLUCfj90e4wTC13TrsDWlo7EEUGL2xVSVz416THPoZF3+a0IhdqAu9&#13;&#10;5ZenxZxMQMAxKiuKuP9gjMzMOM6cOUB/bwNPHo8TF+uBt/c+zl/YJK2AYpEVGeZOdKQv8Ijq1lpO&#13;&#10;Xj5HVEoMg8M9tDZVEuJ9gaggd9payhkd7iA5wV/2YaQEn+fecDND7eWE+Z7i/KntnDm1DY06WS6c&#13;&#10;rUYlZ0/u4+7NYR7dHyEk8AyxERfJTvPjxngt08MOmYBWWxpJS3kM/XWp1Jgj5LwGHnZhUgUT5rmN&#13;&#10;aN+dxPrtI8j9G2n5Ezv2Z84dpr27lkfcor61kqqmMqqabfQNN8udMbU2nYhIT27fukJ3l5OQ4DNE&#13;&#10;i3lGhbEyiKC0NEtadgpVAi77MBvTiAg/SWqaO6kKX0qFray3gtbeBuo7mpm+f4vbj6fx9D1LTFwg&#13;&#10;jx9OyYWkpTBR9rz0NenpqCukqVpFlUPYGrKwWnJxlBdJNfH6g2GyilJpH2rmHvdoH+yS1TPaT89I&#13;&#10;LzceXMNgUaLIiuLxozGp3Pi4HyRHEURWWpC0NN26PUBPfx16Ux5j1/vpEM222gy5kBULyxJbkfz9&#13;&#10;8al2bt3twsNzJ4GB+wj2342f5w48PXbL1+UJ07R319DZXUtXTznDV2vo69CjVpwhLmADitCdMhDB&#13;&#10;98Rqqo1p8GSSIlUSft7HiAg+TXTwKVKizktIEv014jZFT0tOZjhB/me4db2Pe7cHSU8JptzhUieF&#13;&#10;GpSaEkRWRhR2sVPJLVqayshXxsq0vJZWLbqicLIzvEiOv0B9tVBSxsjJjiIkTPThtQCPOXz2CDef&#13;&#10;3CEyLZ6BqRH6xq+Soc5m5MYoiSnRRMeE0NXbxsBIP3qzDpVeiaFES7FVRUZODJ5+J+jpr2FgqJGA&#13;&#10;wLO4XT7MocPbGB9pl8pIlIeYbbWLDN/tsudAhB5ok/3g8aT8oAxx20fUxd0keR0gzuMgUZcO4XPm&#13;&#10;G2rLDDy8O0FeTqJUkdzPf8PVvmoe3RkiKsKT3Pxkbj64QddwL0m5mWQU5TH94AYTt0a55HmS1PRI&#13;&#10;+bq0tDukcuK0K3lyZ4Aqo4Jk/6PkhZ5CF31WzjZSRYhERKEkZcn25aQUHzx9jkqwEM+rh+dxIiMu&#13;&#10;ExZ8juG+atmbJABCxNCLwIaskAOkBh2gtDCKx7d7qKvWEx7iRlK0N4kR7mgL4qXNtL+nGn1xFuPX&#13;&#10;+rjLNCXVZsyVRgoMuSRlRpOvTpULgyxFqFwG1ldloy8KoLIsid7OIh7fb6KzXSVVzNbmXDl+cmjI&#13;&#10;QmNdDkZ9pByuKuZ3aAqipQqZnBZMiV1JdY2Bu3cGuX/nqtwk8L50FB5M0NlWhq/XUXzcD5Eg+sQe&#13;&#10;DHKlSU+E+x5XQIb7DpKCj3Cly0FfdxXtHRXcuN6LJi9CJuhVFAXS6YhmsDZFDiEebclmqlPFja5C&#13;&#10;JtpU0mo30q5kqlfLZK+WkTY1gy0FdFdnUaGPoNoYQ6tDQbMtjUZbOn0NhdLKW2aIw6gOlVY7mzlS&#13;&#10;Kkl2awyNtZlyFpgABZE+d+tWnUtJEsDz1DonjqJcQ2BrJAjdvlHLres1MnJd9Pi4SgyYreLGtSpu&#13;&#10;TlczMepg5GoJ0+Ly6Wo5OHpq3MmUsNaOO+V1b01XStASJe7/xrQApLJnQQ0iiOHGaAkDrXnUlkRI&#13;&#10;cBSpdIb0Eyij95EbsYOMwE0kea0mweNr2V+aJpIBg3bKAczK6AOoYg7iVHnQU5lAd20SvU3pchj0&#13;&#10;9Lj1f0GSuN/xMZGYZ2BqrJjJqxqmBgoZ687nSnMGLc5o6o3e2PNOo0ncR0HUdnJFIl7werIC15Id&#13;&#10;tE4e03y/JMn9CxIvL5ajKBIuLJDQ5AKiWcScnSUhKfrMpyS4zSfp0kJ5vfiLC4m9MJ84twVEnJ5N&#13;&#10;yPGPCT81i8izs2XFXJhL/KU5JFyeS6L7AmLd5hF1epaclRR9ei5Rp0SQw1wiTy8k7OQCwk8tJuz0&#13;&#10;MkLPLCfszFcEnlxBwKlV+Jxcx6UTm9m142umHkwzzsNndjuRcCdAScSCX+c+vXf7aRqvZfBuO51T&#13;&#10;DWTbsonTKajob5Vx4FGqPLzTEsmusFA+0keq08rZtGS0A6PUPAbHAzDfAzvImPA6oP4uVE3eorRv&#13;&#10;kIqhUZqnblA/NkVZ/xVapqZonRgmsSCd+q4ahqd6iIr1orxKKLrTlDg0DI92MjnZT0JkIFVWIypF&#13;&#10;GvHRMdQ3NNHQ2kmhyU622oxCbSGl0EyOuZJsUwWJhSaSzaXk1Naj7buCaWoa0+17aG8/kLOQih9C&#13;&#10;0fQTwiqaOZejJK+xlqqRdvLLcihtKSJdE0R5q4qOsVKKymIpdEQx+qCG5qsm7M1aBu70McUtJmQf&#13;&#10;kguSxEqg68ljuh/fQF1VRFFpKnpLFIX6QDR6X6kk1TemUFObjKMs1pVsV5FEeWWyPIrwhoqKNMpt&#13;&#10;aRKSKh2ufiQBSUIpFpDUVJktYUhE+wsVqblWQ1uNACXRk6Siub6I9tYSenuqOHR4C+s2LGXN2hXM&#13;&#10;nv0pr732Or/5ze/4+9//yYcffshnn33GrFmzeP31v/D97/2IX/3y9/zh93/mh9/7Cd95+Qd8/5Uf&#13;&#10;Skj655//+QySPnvPpST95403ee+fb0lImvPBx7JmIGnuJ5/ImvPxx8z99CMWzpnFF/NnsWj2O2hy&#13;&#10;43l0rctlt7s3yONbA1wf7+Xdt/8q4SM6MIBANzfCLntSUlBMSlAcaaHxtNirGWxsl6CUGBjCr179&#13;&#10;Dr96+WUZ4CAh6eUX+NVLrhKQJOpbSHq+XnoGST9/6aX/B5Se1XNJeTO9Sz984dvwhj/84qdkp8ZL&#13;&#10;JanWbsBZrMSpycFRmCVVJGtOkgxrqCjKYffKL0jwvYw1X4EyMRJVQiTqxCj0afHyOmX5CqqKsqSS&#13;&#10;lBvty4ENnxPrc4quaj2jHWXSbjejIAlQEr1JPdXFT3uSzryL2u0jitw+fqYiiSS7Gfj5X0D01Br3&#13;&#10;PCy5Euhc13H9/CnUPIUjm7/r9P9luxNl859Pqd88+XORVPc8CIkSfUalwfOxhSyQRxnQEDRPnhag&#13;&#10;NANJzyLFgxdiDl6AOXwxpbHLJBjVF2ympWgHTeptVGWvozRpKZaYRRjCP0MXMhtN0KcYA2e7YsQD&#13;&#10;RJy4GCC7GFPQ5xgCFmMNFZAkUnnWYIo/iEFxibxUL+k+7hpsRaFWMHLzClmaRKIzgmgZqKW2pxJj&#13;&#10;pZ6J+1cxOgqISPCQZaooonu8h5ahAUwN9TSPDktI0leW0jrcRWN/A439FYzea2fgejWNfYWkK92x&#13;&#10;OBPFaDo6eozEJZwkJvYgRRpfpq/VSwuZp8ch6utMssdCoYjhxIm9XB0Si8xxAgKOEBh0EHePHXR3&#13;&#10;l8rH7R94kZCoAEaujTB+ZxpzZRlNPS1MXx/FqMvBx+0Q0UHn6WwpZWK0hYyUQLzd9pMT583dkWba&#13;&#10;ak0E+hzn2NGNcpdXkRYpd7RtZh1nTx6QO1Ni0ezvdRRFsj95ilBujDUz3leBPjeEKlMiFcUxcrdW&#13;&#10;k+EjP4CEoG5UhxN4ebu00oR57ScjKYDH9yflh/iBwzsZv9bPE+5QUJyPpkSNypRDoSmLfG0yQeFu&#13;&#10;xCf4cf/eIG0tVoICjhIdfgpDcSx3bjRjMsaTEHMWfVG07J8QtqDwsKMkJl1AWRjB+PVWWvsqydEq&#13;&#10;yFBlMX57kluPJjl5Yb/sCRJfdWK4a0b0eUoKQnFoInDoIjGoQtDlhWHWplKoTCQ6xoemtjKecJtY&#13;&#10;RTj1PdU84hEKdSa5+nyKLIXkabLJykskMSWYmOjLPLx/RTa3B/t9gyL5Eorky2Sl+9DabGJkuIG6&#13;&#10;BiO37w1gLskhJsETrT6JG7e6MFuziI51Z3hMqDtX8fbZKfuQAnx2EBlyiMsXtsHjEe7cHZaL8oTE&#13;&#10;YFJTAshM9Scz8QJxgduI8VpNasAWUn23EXJ2I43WLHgygTIrkiDf44T4HSM+5AypkedlL85It+iD&#13;&#10;mSbQ9xDKnHD8PA/z4PYV7t7oJT7KnXJbATwcocScTUToRbIzomisFcaL27Q22VEWxEob5uCAHXVB&#13;&#10;EHmZPiTGnJX9WwKS4mI9CQ65IEFQKIiK/GSm7k1yKfAS5Y1OJu6MU91aRXtvI5cvn5Cw39ZWw/jk&#13;&#10;FRISIznndkwqNdHxAYSEX8TT+4gEQ/G+F7d96fIhQoLcuH9zQC5h4v0OSSUp3Xc7OcH7yQk5IudY&#13;&#10;8WCER5Md6HMjiPM/RrT3IdTJgZTrMsmMC6K12srjm8MU5cQR7nca30sHpMp272YvsTEeOCv1POQO&#13;&#10;GYUZHL14Et+oAIavD3Ht9ihePmdIywiT99/SZpF9V3UVarn75yyKI8XnADn+h1GHHkcTcVIOMxZ9&#13;&#10;SU2ODHjYS6bCH2/vg/T3Ckialq9BaMApArwOMTVUC9dbCLqwgfRQkai4m6zwA6SICHB1JI9uddNQ&#13;&#10;rScu2otcRYQEJKHWPr4zgN2STbE+jeGRFh4yhdGmJjolGHe/M6RlRmItzcXb8wDqXPHYr9DdnE+p&#13;&#10;IYC2+nQmR0zwqIErvUrqqhMYG9bLkZgiYr6xLh2DNpi+zmLZfl1Zmo3dkklVZRGF6gQJXRPDYnzm&#13;&#10;DRSJ/nhf+EYuKyeuNpAUc5nY0HOkRV2AB33016mJ9thJtPtW4rx2EOmxk2p7LjeudXFjul82U2ty&#13;&#10;QlAlX8CR705DsT+tJaFykG1XeTx9FYlcrUlloDKVNnusHJA62JApZzgJaOquSZfWskptOHXGGNrs&#13;&#10;qTRaEqgxioVEOnXWJKzqECyiv9SaSJUtQe4+97YUMjlYyp3pGu5er+XWdDU3p2q4NlHOtYlKFwRN&#13;&#10;V0twEmAkQecpCN2+VumqyXIZiHB73FX3piq5M1Uha2qohPEBMzcny+V1p0ZsTF61yqS5sSsmbo6X&#13;&#10;cWe6Statp4B081o50xMOGekt5h7dGLVwZ8RKX30mhozzMsQiO3Az6T5rSLr8JQkXl5Fw/gviz33+&#13;&#10;tL4g4fxyUj3Wog7fgy7uINrYA5QXXOJKZTzdVXF01ycy3FvAzQmL7E+SUDblii8XA2snZECEickx&#13;&#10;I5OjBq6PmRgf1HO1q4Dh9kx6aqJlUqxDfQGD4giq+D2yNMn70acdpDj9AMVp31AU70rKS/FeTpzb&#13;&#10;IqLOziHZcxG5IV+iDF2FOmodtsxvKM87Qkn6fkype7Aq9mNO20tOyFoSPZaQEfAVeWFryQ9fR1Hs&#13;&#10;ZjTxm2SpY9aTHfw1ie4uuEr3WS7vS6hcOWEbyQrdRF7kdvKi9pARtovM8D0owvYS57eTcK+dBHoe&#13;&#10;4NjxHQzdGBFRJc+sdq55SS41aYL7THKTccZpHa+jdaKamuEyEvTxaGpMZFp1eCXE4psSh6W1mubp&#13;&#10;fjSNNhTlJo4nxJLb3ivVJNtjKOFp3YOKh1D9GCrug/MWVN+DmvtQL+rWPSpHh/FNiaKis1K2BGQX&#13;&#10;RJOdH8ntB4OYK3QYxOZuWhSldj3Xp0ZRKNIIT0yieWSC3odQc+0OjqHrWAeuYRyYwjp6E8fUPayj&#13;&#10;1zGOTVN2T8x1eoL+7gOK7j5GfR8K74Lq+iNCK5s5mJBMWqUNZb2VntudNI9UUNmhI6c4gtpuParS&#13;&#10;GNI0vtReKeTqvUpKmnJpvFLJLe5x/WkAhoAk8WktlKSOJw/ofHyNvEo1ltp8nHUZWMqi0ZkDMVmD&#13;&#10;sDnCsZaEyR4lAUlCSSorT5SQJFSksrJkHNZkCUkVpWlUO4TFLot6R6a02wlIaqrOp6FKKe12Qk0S&#13;&#10;SpLYEBW92y2iP6neSG93DavXLGb+wo/515tv8LOf/YxXX/k+L77wKt/5zvf45S9/yWuvvcY777wj&#13;&#10;1aU/vfZXfvyjX/Czn/6Wn/zPr3jlxe/x3Ze+z/df+QFvvPYGb/3tLT7413vPlCRhtfvwrf9IBUko&#13;&#10;SZ++8z5zP/yIOR98yGcffSTro3f/LUtA0ufzPuXTd98gJdrH1ZP08KqrJ+nBCNNjPbz377/xP999&#13;&#10;mfPHj+J/8QKKqChK1TrSI2LRZ+XTUOqgt7YOj2PHObJ58zM4+u2rL8r6zSsv8JuX/ndJYHrZVeLn&#13;&#10;v37lhWfWvJnQh2+DH1wl4sQFNMl6Gi/+rD/paQqeqDd+/1vUWWl0NVZRYyumrlRPVXEBNlUGpXkp&#13;&#10;UknSK+Kw5qUS73OJk9s3SCVJlRQlAUmU6EkSSpIjL10qSc7CdAqTQjix7SsJSR2VWobb7Iy0Oxjr&#13;&#10;dD5TlMRAWZFs112hc0GS6sKHFF746CkkCSXps2+VpP8Dkp6v/wuSpD3uaWDDDCA9D0nPg5I9YMH/&#13;&#10;JyQJCBJAJADJLgbDhrjOz0DSDCgJRalERIaL4bShi6TNTvQeGSIWUZGxmtq8jTQUbqOteBedht00&#13;&#10;FW6iXPElxpj5aMJmoQ39FFPobIr9Z2MUjzVkCdaQpZgCl8iyhCxF7/c5xrB1GOP24VR6y4bha5Nt&#13;&#10;jF+/irHMQM9YE0l5obLsjQaaBxqo7a5i8sEIBqeS5JxQ4hQBdI+0yrCGXFMxYRnpUk26C6htepqv&#13;&#10;tsnfMVSoUFlSqO7UcpNWdLYoNOYI+VHR02skPvYokWG75HDCO9ebMGqTcL+wV+4Oi56C9NQwTp3Y&#13;&#10;xfCQSO8aIzLiOCGB+7l0YQNDV12LRe/AS0QkRTFycxJThQNLlRNnfRUFKoVs4vQ5v4/E0LNcFb0r&#13;&#10;/ZVy4FyggKFoD24NNzHUW01E8DnOnt6Op8dBGmrFAvcB4QEeeLkdhwdj8HCYyODTZKcFUJARxt2p&#13;&#10;bqYG6mXksSEnDH12ELqsQBlfLKKHxWM1FsUQ6L5bAlJyxAX62kXL6g0KVSm4exyhqVV8NdwmJjmY&#13;&#10;Sz6n8PY/g3/IORSZoRLWEqLd4f4AXc3FhPodICHqBDZTDA9vN2I1RhEXdVQOkbtzvR6jNgJ/7+0E&#13;&#10;+u2iukbseo8Qk+jFZf9T+IV5c+fJTW7cH+bMhV1EhJ2XC9qxLisJ/iLa9iT6tPNkRB/BoQunq76Q&#13;&#10;grQAQn1OEhN2mcGBeh4xQWySH/ZqLfeYxGhTEpMQKO1KGZlRss8rMvwM4cFH4HE3Y4MWgry2kBZ3&#13;&#10;lOToQ0SH7cdiiOTe7SZu3Wyiu8sobUzR0ccxFUdw/36znA8RHnGE7l6xIO3CXhpLePAe8jMvM9xv&#13;&#10;JjzgEHUVol9qDKddTVK8D5nJAVRY0nEWRxPhvpoknzUy9l1YzSLPbaSlJFPaNMsMmeSk+qHKDqI4&#13;&#10;LxRF1DkJCvfH6+HJIJH+h0iLcSPE6xu4OyDnCSWEnkebHw2Phpm8Wke5NZe2ejP3b4h9wJv0tjlI&#13;&#10;jfeUQRBP7ncy1Gehs1lFf5uOJ3c76O8ykxh9nqRYoXRelM/59Vu9XB1pxjvgFBm5UfL1v3V3kMoK&#13;&#10;LUG+Jwj2OYFVr4CH40yMtlFTqZdpeoNXqik1KfBw20NNRQGP7vXK93KFvYDB3iqe3OmXQQAiXjvd&#13;&#10;36UkiWGRqV67KYg8S7s9R/baPZpsYaDJyGCzhZuD9dy40oBWEUmLQyNhUJ8RSqzvEaK8DjLZa+fu&#13;&#10;ZBMpcZdlb9YTpujor6ey0UbXlSYecZ0bNwekQpedGQxPrlBfnY+/x27qbJkw1URJZgCJl3ehCjmG&#13;&#10;Luo0mojjFIQfIdFrJ832FHjcR3aqJ0He3zDaK2LMJ/F320V88EmZ8nfzagXcqCfKYzM5UftRxh6Q&#13;&#10;w1AVIfuwFgTAnQ4JSiP9NYwN1Ek7xqNbvdQ48jCoY6mwiaAVK48fDso+rt7+SoaH6rlzq5vBHpv8&#13;&#10;/zTkioTPTib7NbI5v7dVwfVRPTyqZmxQSV1FBCNX8mWI8eP75VyftFBiDJbJaGI/uL1OJZul799s&#13;&#10;Z3qikYkh0dfYx+SVKvKSvYnyOwI3O+F+P9ODFbRV5Mm5Sjzs4Gp9LpFua0n23kKS90Yi3TfJ6PBx&#13;&#10;+Xl3nYrSfBRRZ0kL2kd++F40T4cPFyUewJx5FmvmeSpy3anK98SRdxmHypMKjT+V2gCq9UHUFodR&#13;&#10;pQ2Ww2Pr9RG0mGOp1IRRpgqiTB2MKdcHXaYnxlxf2bdUbYnlSrOKm0M27k5WcP9aFXfGK7k5Vs6N&#13;&#10;USfXhEVutIwbExXcmqri9vUabl+rludvjDkkDN2dLJd1b9zJnVEHd0dtskRowq0hKzevWmTf1FRf&#13;&#10;MbdH7PJ60wMWBltU9NTl0N9UwGSfUYYp3JlwuuYbiejuqTKZOndn0sa9CRv3Ri08FAEQ1WkUxhyS&#13;&#10;vTZJF5bKSjy/RM7Biz8zXx4Tzy0k8exiEs9/IVPexFBmbeQutNH7qMy9QH95NN2V0XTVxTHSnfcM&#13;&#10;kkRghJgDJVL4RGCFKDGfSQRGCGVperJEpuqNDuq5NqxltDeXq+0Z9DWl0FwWQYXeE2vBOQzZxynO&#13;&#10;OoYl/5TsZXJqzuNQnsaoOEhB1FbSA75Gl7CNCuURaopOUK89S19FAFdrw+iwedNovEir1YMGgxv6&#13;&#10;5D1kBq9BFbsZY/perFkHqFCfpE5/jqqiE1QUHMOYvoe8sDVkhnyNPmUnVUWnaDZfpt5wiQaTJx3l&#13;&#10;obQ5wuSIjxpjIE32KJy6IAx5vjLQJibWl6vXhyUkCeVIgNKMiiRAaVz+9z/hJvdpvdZKw2gVAw9b&#13;&#10;Kes1kqxLITg9mvCsJKzNVQzcG6VxpBl9UzG1Ey34KdO4nJ9NVGUdYotK5OgW34dSoS49AfNdsNx3&#13;&#10;leG2qwfIfP0BeV1XMF0dxCcziZL2cq49GcdcXoB/yGmGr7djrikmKDmYqtZy7j6+yZXBXpKyMglK&#13;&#10;z6Tp9gMc1x9QcgusN8B80zXjqPi266i78RDDXZelTnMH8m48RPsIROdz3uQjAuyNHE3OJr7USs+D&#13;&#10;cVKNyRRVpDP2oJm+qQrsjXlUdmqIz/Oitl9Dx6QFe0ce7ZMVTDLJ+BPxremaOyUASZToSWrjAe2P&#13;&#10;r5FfVYSxJpuyBgUllXEY7SFYbAKSQrGUBGMpDZOhDaIELAnrnZiXZLMlYDMnYrckyRTWKkea7Guc&#13;&#10;KZHUKqx2dRX50mrXXq+nvVZNe42SZqEwVeXTWmektsrIB++9wR9+/yu+991XefnlV/nOK9/nlZe/&#13;&#10;J0+/+uqr/PznP+fPf/4z7733Ae+9+5FMt/vVz/8gIen733HZ7V554VVe/+3r/OP1f/Du3/8j1aRP&#13;&#10;3/mQt/7yD2a9+5GEJFGf/Oc95n/8iQQloSaJPqTPPv6Ad978B0sXzePzBbMlJIkN7qHOctd38uMx&#13;&#10;ueE5NtjG2//8Ez949UUO7d6Bn9t5Ai65kRoVQU5Sgkw0TAwOIMLzMttXruDjv73O77/3Cr/7zkv8&#13;&#10;7jsvyPrtqy/w25f/d83A0Uy5IMkFSqKeh6MZYJoJgXj+vACmn73sCnWYmZv05p//gC4/i466MipN&#13;&#10;RVRbNFTo8iQk2VXpUkkyZiVSVpiFLi2eHSsWy34k2ZeUEuuq5JhndjunMh2HKhV9eiSndnxNiNtB&#13;&#10;Oso1DLXaJCQJ291EZzmjbQ6ZbCdASdQL+affRXXuA9TnP3w6RHa2rJkeo29Vo2/nFT3fJyRASfYm&#13;&#10;PU2rm7HRPUu18/2UEr9ZssRpYbl7vjdJKE0z15Wq01OLnSuEYcEzQBIllSQBR0JVeloioMEetsRl&#13;&#10;sQtxQZKw2okhseboz6nOXichqVa5kVb9TnpLDtBbup9Ow07qletwpC/DkrAQS+Q8DEGzMYi/KXgx&#13;&#10;1sDPn5Y4vZhiv4WYwlahj9wq52lU6CNpq9Px8NEUfUNtdF+tRm1MIE8Xh7lSxZXJbibujlLb6sQi&#13;&#10;UsJKcmTv0sh0PwOTV7gY6IV3eDBdI4M8AqLSoqjrrmRwuoPCEgXhSRepaCrg5sMGbJXx6M1i57af&#13;&#10;/m4N0WF7ifDfjN0QCnfbMKqiuHxyC61VWngwSmqcD25ndnJjqhkedBATsp8gj80Eem6Rww4f3B/k&#13;&#10;rNthknNSufHkAY293ZQ11lPeUI1OlycX+cJjnRp+iqFOMw+mm2mrUmNRxxHtc5SrbULsn6amvFDa&#13;&#10;6ERAggSgqy34XTjC+cNbJPDcmaiXs1FyUzwpSAvi0bUepvrryYj0RJ0agDYjCE1WKGnR7jQJwGOS&#13;&#10;vrZSakvyuNJokWQvYKuv1UFM2Bliwk+Qlugmv26mp5rp6rDT11kmF3pDnWWEeR1CEXlBLqz6alVE&#13;&#10;e+0m1ncXtqJAuF1LhTWKhPD9FBf4cv96tdy1He03YNYEUV+tkPtUok+mqcUkd9LFV9vNm+14ee4k&#13;&#10;Nuw43OtkrLWI/KjD6OOOoks4SnrITmkXFK/Do4lGpnqruDkkel3GKLNmEB99jtjIUwz22eFBN6MD&#13;&#10;5TJ6XMQ4Xxt0Eu6/i9iQXXJG1OSAkuTwLagVh1DEbCcpYguanFPcnhQKYbNMKIwN205y7B4cFj8e&#13;&#10;3bFhNfugzD+LTufO1KSRJw8qZd/XvWsOJgYMxATtIzXmNEO9pfDoigxguDlczePJRnqrssmP3Icl&#13;&#10;9QhlmWewZ5xHGXGU/nKh4Ixwb7SBu+P1PJioh6kGmiyppAUe4eFwFTzqISn4ELnx50gIPAB3u+Fm&#13;&#10;O/kJ7ljyw2gU4Q8P+3g4KZ4TJ0OtJTy81k53vY68ZE+U6Z5yYcmterjTCA9aaXamoUx1oyDlopy7&#13;&#10;k5/uwYPrYuE7QK0zi8zky+Rn+PD4Vit3JuswFATL+8+OPk1+vJu8z3tCUbvXxeMbLXTUqsiJv0CE&#13;&#10;1x45V6i1PBeutXBvrE7OOuoW9j5heQn6RgYbqIL2kee7E3XgN+ijz6AKPY4zP4QbPWLYahfcaKO/&#13;&#10;VoM5MxRF0Gm6HHnc7LRiSHKXA2CzQg5zs8fM3UEH2bHnSI05S5k1HR4PMjXRjLM0h8EeB4MdVmID&#13;&#10;j5KX4sF4nwWjMoiQS1up1EYx1aqlOMGNFPcdKIMPoYs+jjr8sByoLECuuihE3kdG2DGiLu+i0ZTI&#13;&#10;jW4LUZe2k+J/gHivXbSUxDPenCtDKMzpx6lQXqBKfRFnwSUJAuI9PN1vY6KnlIHmYhrtWVSZkinO&#13;&#10;CcBWFEl7TT4T/aUMdRppqsyltaZAWswMef7kJ54jymu7HBh7rUtNZ0UcXTWxDLWnMtGXzWR/Di2V&#13;&#10;oVSX+NDXmsDEQDZXO9Noq4lFm3OW2tJoxnq0NNlTqDLHSyWmu0GkUSqpLUkgP/ECGZHHUEQcxZjj&#13;&#10;Q2VxFLXmWKxKb2K9N9HpjMOR50a023LS/dfJQd1x3uuJC9xHd4tB9iYp0wOJ99lLhv9OUtxXofD8&#13;&#10;WiolaX7rSffbIitP2MfC9kqIUkYLleIImsRj6JJPUJx6BkPaWVmOXC8qlH6Y0i6iTxKDpk+TG3UU&#13;&#10;ZfwZ1ElnKEw+jSX3Ms2OeK40Zssep8GWPPoacuipy6KzWkFHjYLWylSay5NdRzGQtSKFJmcSbRWp&#13;&#10;dFam01WlcFVFCh3OJDrK4mUJ5aulNJJWWxTtjhhZvVUpDNSJ6ybJGXyVhlDqrFF0VKZIhUgk9Inq&#13;&#10;bcySs4vaq5Loqk6S1ubBmlQGq1Oo0/iRH7yDVLflpJxb9LQWkHR2Loln5pB8dr48n3jaBUxJ55aQ&#13;&#10;47sWTfh2imP2Up17jgFnJL3V0fTUxzLWk8utCRM3p0R0fLm0+glIEkNtxyftjE+5htmKWU3C+jc5&#13;&#10;bmNsxCyVpZFBEf5QyNSQltF+Jf0tCporYqiw+GMuvChnqBXnncasPIOjyA2n9iLl2otUai7QaLpE&#13;&#10;h8ObZutlqhGVJQMAAP/0SURBVDRnqNWfp8F4mcqis5TkHMGUcQBN0i4yQ9eS4v8V2eFr0SbvpDTn&#13;&#10;EJWFp6gsPIkt/zD2vMPYC45gSNtJYeJmLNn7qDeeo8PhSavNkzanL/0NkfTWRtNSHkpXTTzD7eL1&#13;&#10;zpZpf1X2LDKzohmcHmKCB08T7VyQJADpeVVpioeMMM0ow/TdqaP7ehX2NgPhGcFoHYVcvTNIvjWX&#13;&#10;qj47UapgIovCqbzWjKqrirM5WVxQF6O59ggRn2N/jAxHED1AuntgfASGxyC2LFVTt0gWUeCT4/ip&#13;&#10;ssh26plimtr+StIL4xi83o2hupiy1gom704wdXsStVZDXEYWSUYbtSKV7rZrAKz2Nqhug/IO5N+B&#13;&#10;wvtPT998KK11+Tdc929+CKnddzhb4OR4khqPDKUMpBh8MCDnQaYUelJUFsX4g3pqe7XEZLtL293E&#13;&#10;kxZaxktw9mgZ5ypT3JUOGwFIM1Y7AUgClNp5SNfjGyhrtBSVpWKuiMfoCMfiDMVZFUlFTTT28nCc&#13;&#10;lTHYndFYyyIpLY+lrCIeZ3kiZWWJOEuTJSSJY6UtXdrtRLpdY3muhCABSTK4oVIk/urkUGvRlygC&#13;&#10;XMpNSTgtWYT6n+XnP36Vl0Vc9avf4Q+/+yP/+tub/Osfb8vY7w/ee1/2JL35z3/xl9f/yj/eeJN3&#13;&#10;3/yQt//+Lm+8/g+ZdieiwEWIwx9/8xp/+9Mb/Pvv/+a9N9/jg7c/4J9/+buM+5794beBDaIPSdjs&#13;&#10;hO1u3cqVrPlqOW+8/kcWzZ3F4nlCgfoX32xfSUNZIQ+nu1yQJBo4Blr55xt/4Jc/+T4fv/MvTnyz&#13;&#10;m8/efZPdG1eyedUXbF+7nBVzP2TFnA9Y/NHbfPS3P0ro+f2r39bvXvkWjmZOi+tIeHpaEpSeg6cZ&#13;&#10;e97/tuO5AiBmFCcBVTJB79WXJCiJHiUBSu//46/ocjPpaaqkqcxMlblIWu0sealSQRIlYr8d6kzS&#13;&#10;w/zYtmIRPicPUpQaK+12IrhBQJKw29lz0ygrSMOuTMGUFSshyefkLtlzPANJwnYnAEnY7gQkCSVJ&#13;&#10;DpMtOPOeBCShJLn6kT6T9TwkzfQMPW+T+xaaXP1IApJmwGlGSZKhDf8FSTOXz1zveUh6/nJxlIqS&#13;&#10;CF943monrHdCVQoVUDQfe/RSKhNXUha7nJKIJTLNTi8Gy0YswRr9BZXpq6jKWktNzlqaCrfQad7N&#13;&#10;QNkhRquPy+oybacyawW2+EVYoxZSErYYa9AiTH4LsAV/ji14CdaAhZQELcEQ8LmMITXE7sOcfh6H&#13;&#10;RuxqT3LrZi8NzVpKnGmY7ClU1BVx4474175NS7sTZ6WWqvpi0rLCaeut5u4TF1j1D7dzddLVbxOT&#13;&#10;4oPaGCdalRm7UcnYjXKu3XXS1ptFZt5xbLYAxKSErqZU4kO2Eu75tRx+yp0mbKpQPI+tpkMsbh9e&#13;&#10;kXawC0dXcXusAu43Ee2ziczIvQRfXMPj6Toe3+3lsvtREtJimH58h8lHd+mbGGP81jXu3ZuQMckF&#13;&#10;aV6EuW+l2hwDNxtgqo7uqnzSgo6iTHRnpKtEwtOt0Uq41U5/QzE5MR6Eu+/n+I4lsr/oxqCVtIjD&#13;&#10;5CSck1DEdB+DTTYyIz3RKUIozgpBJ3q0Ii/TXFEET8bgdh+If+5rXYy3lOLUJMt5TWIXOS3sANE+&#13;&#10;W9BnX+LOaBncbJHDZgcatGgSPYk4txVN3Dke9ZfSYYkn2XMzKb6bsedf4lpXAaXKy2TF7ic5bCdV&#13;&#10;5lDujJrhupP85OMoYg5QV5bA3WsVTAw5qHHm0tWso6+jiAj/rWTFHuNGn56G4iAKwnbJhYI6YgdZ&#13;&#10;oVvJDN9NeWEQV2oLmOqw0ldbiDbdm6TAgygijhAvBnrGHqVCG0SnWCjZ47Gr/OWcp6SQLaREbKat&#13;&#10;MoQq40VMuQexFhxGm7kLbeYeyovP0OT0obsxDKPqCBnxG1EqdlJhPk9rtT8lxpOUmMSco/3kZOym&#13;&#10;WH0ap8mbwozj5CUeQpVyEm2mG/ocLypN0XTVZNFRoaC9JIkGbSjNem+6rf60aj1pKvTElHACQ9J5&#13;&#10;TBk+mLP9sOT7Y8jwoDjlIpZ0DwzJF7Fn+1KrDcOYfkE2c2sST9HtSKHLnoqzIAhHnj+61Itoki9g&#13;&#10;zfbFnh9MszWN/moljZYkDBme6NLdsOZ5yh37BlOk7B0xKNxQJ5yUgzvFbn51cSgNligZ1WxX+VJa&#13;&#10;4E1JvhflhQHyOtasy5jSz2BJP4sh5QzmdDdsuZ7YC3woTr+ILvmM7MdJ9nENf8wNP4o+2Q1t4gXS&#13;&#10;Ag+RE3YUS/J5Mjw3YYg6TEncCazRRzGGH0Ttu5vC4P1keu+WaZbFKZdQxZ0lN/wYab77SPXaI3uF&#13;&#10;imNOk+G9Q1ZuwF5MiWcpTjxDQeRRGZQgFvtimKxY/IuI/PRwkSp0jtTA/TJRLzPsoJxNluy9g6zA&#13;&#10;vRSGHSXHf48EtizfHShD9kogV4btQxn2DaqwQxjiz5Lh4xp6qwo7Qn7gARTeu8j230N2wC55XUPi&#13;&#10;ETTRuyjLOk6T7gKtBneuOENpLPbFluOGKfMS2hQ3NClu6NIuYcz0olQVKPtw2svTuT9axnSPnkpd&#13;&#10;KOasy/K5zI86SHrANtJ8t6CJPkSDLoAmcwANVl/G2lO50Z/FZFcKXdUhdFYGMNIex62r2Yx3pdJY&#13;&#10;6o9N7UaDNZQWexQdzgRabHHUGMKwF/njLPKjJN+Dkjx3NIkn0CYdJztyn5zhlhOxRw7mzo7YSnHq&#13;&#10;QbSJu1BHb0IZuV7apjJCN6JMOc21QRvDnVbSwk+Q6LkNhccGOeg6w/1LMrxWoRCWMvfVJF5ehcJj&#13;&#10;HTm+m8n030x2yHaUkftlCWjKC9tDQcQ+imIPUZJ2lrKsi+hij6GKPERu2H4yg3ajij1GQfQhVLGH&#13;&#10;KEw6ijn7ApYcN3m0FbhLcNKJ92XmBYxZbmgU5+X/ojhqM86hy3RDl3lexpEbMy9gynKTJSxwxYoz&#13;&#10;GNPPYEo/jT75OKrofRTFHcCUdgJz+kmsmedw5F2iJNsNY+Y5DFnnsOZexK70oDT/MqYs121oU09S&#13;&#10;lHwMZfwhChMOUhR/EE38QXRx36AO30WW1xpSz38u5w6JSj4jjrNlidPJ5+aRcMqVGJdy4QvyA9ah&#13;&#10;jdiBNnInldlnGCiPYKA2hr7GeMZ787g9aebWNTu3bpTLIAox9FbMaxKQNDntAiUxs0nAkjhKYJLq&#13;&#10;koHJMTPXJsxMjBRLaBrpV8n5aR1NKdQ4wyjRe6JXnUWbe5LivJPYtRepK/WjrzaSvtpwOsoDqdCd&#13;&#10;x5h9BG36N+TH7yAlcCWK0DUk+C4n0Wc5aYFfkxm6GlXcFkyKfZRkH8SWe4jCxK0o4zahS91JUdIW&#13;&#10;cqPWoIpfjyl7N7r0bbK0it3ys9lScIIS5RnKi71osIXSWBJOpTEKdWYgoSEX6B7uYooHjPDkGSDN&#13;&#10;QNKMBW+YR3Luz3VuU95jpq7fyOCtOoorMkjMDaKy3YyhSoQ6qfFXnEfdkE0P/URacshrb+VoqpKj&#13;&#10;6Sbi6sZxPoDSe2AVIQkPkfOIRAmlKal/iPD6Zkpu3UY30Ev55ACD3MLaVYmpuZQCZxEKQz6O1mqm&#13;&#10;H91AYykmW11EeFoWpVevYb/jAp+C267Kvgn59yH7DmTeglwBSbdA+wAKb4LuNgSVDXM6uwL3PCfa&#13;&#10;1lH0DS1EZiZQ1WWlZ9JB67CWHKMP5R25ZBtC0TqTGbhVR/OoDU11Bh03m7nOLam6iedLQJJIthOQ&#13;&#10;1PcUkjqfgyS1PRFjRQwGZxil1RGU10VRVR+NoyKcqro4qhqScNbEUVYdS1l1vASlyqoUqivSqbCn&#13;&#10;Pq10Cbn1Ffmyv7ilViUT7ORcJNGHVJ5LvSWJSm0EpfkB5CW4kZPoyeqlH/Oj77zAr3/2Y/76p9d5&#13;&#10;4/W/SUh6+813eOtfb/P3N/7KH37/W376kx/xw+/8QAY1/OQHP+P3v/oj//zrm/zrb29JUBJq0p9+&#13;&#10;97qEpLf+/rYEJdGf9Pc//Z1ZH3zCx+9+KOcizf7wYxkFLiDp43ffZfvGjRw/9A1/+t2vmfXheyz4&#13;&#10;7CPmf/xv1n05j3JjDo/FWuqReAYn6e2s5e03X+MXP/kOv/v5D1i9dAGf/ucN5n70JssXfsjSue8x&#13;&#10;592/Mec/f+WLT9/h0zde4/ffdcHQ/1USmp4qTKJ+/90Xn6lNLnByWfRmgMmVivdtCRuf7HN6qj4J&#13;&#10;SBJpej9/5WVXr9LLLzLrP29iKcyjr6WaZqdFQpKw24ngBlViuJyJpEuPpVKXx4VvdnBy50a2Ll+I&#13;&#10;ozCH3OgQlPERKOPCn9nthJIkIMmSE8+ZXavxOr6DeksuV1tKJSAJ252w2glIEsNknylJQkUSgKS5&#13;&#10;+LFUkAQgiZ6kGfvc8wlzMyrRf1vm/hc0PQWeGTCyiehu/9kuFekpJM0A0fP9SuL0jN3OFdrwdDZS&#13;&#10;yDysgZ89U45mIMketgh75BKq01fTXriDhuxNVKaupjxxpQQkU/gCWeVJX1KVtopqxdfU52+go3gH&#13;&#10;XRYBSge52erGtfqTtOs2U562jLKEzykNXySDGwQUlQQuxhGyWMaKC1uhLeQL2ZskhtppInajjjlG&#13;&#10;Z0U2NfY0mWwk4iVb2gqorMqmypknm/kr7Tly6FhNnZY8VRR5qhjKRTNgsw6zKYGsbC9MpdFEJexH&#13;&#10;pb+IscSL0nJfqhtDsTouUuo4i6XkONrCvZQUH0WX8w1poWtID1pFftR2yvIvyp1QEUuqTzhJpSpQ&#13;&#10;LgpDzqykWhMgd11TfdeQ5r2aVN91lOZ4YMgJwOPcLto7qhi9PU5MTir+cZGEJ0ZgNGVL24tYUEd5&#13;&#10;ryc9ZAeapKMUp5wkJ2yPHMyY4rMVRajwZIsQi6NoEs6Q5r+PJM+dcnEScuorLFnnZKkTj5Mfe4rM&#13;&#10;iHPYChKw5MShTQ2hOCOY0oJISvJjUCb4yCjivNhLKGMuooo8hyr8LMqwM6R57ycr4ACZflvJDdqE&#13;&#10;LmoXBaFbMaQcQxt/FGPiCbl4zPXdSb7fDgqDdqMJ2U1h0HbyAzZQELwBbex2SjMPYUr/htzIzaQF&#13;&#10;rSM7YgvKuN3ShpMRvJn0oE1yKK06+Sh5cQfJiz2OMuEYmvQjFCTsRhmzC0PKIbnwLI7dhSF6K+rQ&#13;&#10;dWQFrEIRKLzre1FGHUIVfVRWRsB2UjzXkuW/nky/taR7rCTLZw35IZvRxu0hN2wr6UFryI3bhD5z&#13;&#10;N2WFh7Hm7aE0fzeV2oPYlDsxZm+mUn+AeusRmhwnqS89Rol6B0WKdZhytlBevJ9KyzdUlR6iRL8P&#13;&#10;U9FeChRbUKbvID9+G0VJ+7DlncOoOIkh8xTOQi9q9f60mkJpLQ6m2xREn8WXdr0bdQUnqcw6QZni&#13;&#10;FFYxpDfhJIWxxymMO0xR7GEMCcepzvOmTR8mjzUFnpSLBWH6SZwZp2lU+dCg9KZVF0xZhhv29PPo&#13;&#10;Y47I18eZ7U5DYTDN2jBq1IGUZl6Qi73SrLOUpJ2hJPU0psTj8n7FsSzzAtX5HlTkXqa6wJNqtbdU&#13;&#10;uRyZF+RlhvijqMP3YU08hiP1GPaUo9hSRR3HnHSE4rgDaKL2o43cQ0HgdjK9NpDpuZ48f/Ge2Cln&#13;&#10;BuUE7ibHfwf5fttRBWzHHHkAZ+IJHDFHMATtRuu3lSL/rRT4bUfhvYkUj02keG2RljwxQDnHewt5&#13;&#10;PlvJ9tpMpsdGcr23yBKXaQTYRBxEFbyHLP/tpHhvku+HBPd15ATukLeX4bNZVrrXRjK9NpH59Hay&#13;&#10;3DfJ21EG7KQoZC/aiG/QRh+UqocmfD/qoD3kem2lwHcXeQLMvLbLY7aw1nluIU8MxPXfjDJIWKM2&#13;&#10;YYzbhj19F+XZB2jSnKVBcwFz6iEKo/Y8gwJ94nEsigvY87wktA7UZsJoCTc6lVTkXZTPp7BZFYZs&#13;&#10;I9d3PdneaykM2yktV+W5Z6nVXmasMZ57/VlMdyQyWBfKQHUgN3oSYaKAO/0KRptiuVIdQV9FJFdr&#13;&#10;E5hsyWS6LZvBqjj6nFEMVMbSbQ+nzx5GtdINU/IhskM2o47agSpmp5yvI6xSprSdlCh2Yc/ejT17&#13;&#10;J+b0bShjN9NeHgH3aqkRQ6f995DhvQVt8A5U3l+j9PqSHM+V8vMgx28jCs81KIO3YYj9RpYx4RC2&#13;&#10;9NNY006ijz9EccJhCiP2oo89SH2BF01qX/m+1McKBfkI6oj98jkzpZ7GmHYKa/ZZbHkX5WZMSc4F&#13;&#10;Kgq9ZC+UgBhL5nlZAn5EBLk+/awEKbvSC2ehN06lJ+UqL1kzvyOqNNtNgpBFcQp9/AFZpYqTsiyp&#13;&#10;xygUjzvtBBVaL9rLIumrjKOjNJx6vR/FyUcl+InBuZn+G0nxXE3qU0jM9F5Ntu9asrxXo7i8gpQz&#13;&#10;C0k/u4CUU3NJOjGb5FOzSDw1i5Szc8h0/5ws96Vy+GuWfP7WoYvcSVH4diqyTnHFGc5AbRSDTQmM&#13;&#10;9WRzY6yYO9fLJCQJJUnU1LSTiSmHC4iulXJ92sa1qRJZE5NWJq7ZGJ+yusBp0iqteNcmXD1M4yMi&#13;&#10;rlxHb3cObU2pNIjFrjUQXcE5qbAblGepMHrSVhlOd10MHdWRtJYFU2fxkRa97OgtpASvIcpzKdEe&#13;&#10;S4j1+oJkPwFLX5EbsY6c8LVkhqwiyWcpse4LifNYRKL3YlL9l6IIXkZ6yBckBywi0W8B8b4LSfBb&#13;&#10;QqLfMtKCV5ETuZX86N3SzpoZfoTU8NO4X9gnQ3/GufXUXudSkkQJOBJ7+mLBL5LaxNJVKEpD96/S&#13;&#10;d62BgRuVDN0so6o1m1SlO9baLIw1mcQU+jFID9m1BRyL8aP21iNOJxk4FGnnm3Anbhkt5HdBmVB9&#13;&#10;hNXuARgfgxim4F1Rz2mticKxKSofPkTE1LRyj4waB/V3J/DISMDe187Qwzs0DvYQlppEeKqCbEuZ&#13;&#10;DIMw3XQBV+5dyLkDBQ9ckJR5E9l3lHsdVHdAfw+SOh5yvrCDw8lluGWWE1NcR9XgFIN3b9M21MrA&#13;&#10;dBPZxSFMPKqmrq9AKkoKfRB905V0TjixNBfJ5D8xT2qaJ4w8fY7E0AFRAo7EdvJMeEPvkzto6ool&#13;&#10;JNnqk3E0JOCoi6asNozy+gjsFUGUVYVR2RBHU2c6De1pVDUmUNeYRnNLNvW1GVSUpVBRpqCyLJPq&#13;&#10;sjxpSxf9RnWVubInqbkqRyZa1prjsOV4kxd5iFj3jcR6bifW9xBz33+d3//i+3zw7lt89N67/PkP&#13;&#10;r/OTH/2cH/3wx/zmV7/mT3/6I7/+zc/5zW9/Ic//7Cc/lwl3P/6fn/HTH/+C1/7wZ/782hv84Ls/&#13;&#10;5re/+qMcLPvmP/7DW3//N//8678kMH36wSzee/tdZn34qYz8/vTDj/j4/Q/k/W3ZsJ5jBw7wp9/+&#13;&#10;lg/+/W/mz/6YxbM/YMmcd3AasmX0twuSpqitNvH3v/+On//0Ff7neyJaO4h//PHnfLXoU/wvncRU&#13;&#10;oGDP+i9Zs3g2H//jdd577TcSbr5Vjl6UNWOrm4EgqSAJmPrei7J+I3qXxOXCpvfdl7/tZXqajvff&#13;&#10;oCRUJHF9AUi/EvZEAUmvvCQDJlbM/wy7Xs3VzgbaKkuf9SRZ89PkwNjC5EiUCWFSSTq2bR2ex/az&#13;&#10;btFsnJo8qSaJhDuhJIkIcBHcUKfPk3Y7AUlnd6/h4sFN1BiznkHSYHOJDHCQalKzTYKSUJReECqS&#13;&#10;KN3l/+pH8nWpRDP2uudtds9D0n8D1EyK3QwkPV8Clp7vT3q+Z2kGkr5Ntns6PDZE9B/NfQZIM3Y7&#13;&#10;AUqOmC9oUW6l1/QNnZo9tCi305q3jdr0dVQmfoktagnlscvkaWfiMirTvqI+dw3VuauoL9xAb+k+&#13;&#10;phtOMeT4hlb1RirTVlAaKQIbxH0soSxsKRURn8uYcQlvQQsxBiyWtjtd8EYKQ3ZQFHcMTepZ1Nln&#13;&#10;qHJG0t6SRVlJDNocXxlBa8gNlD7WtlYdFmsSSlUwGk0wdksYFr0XmqIzFKgOkZu3gyLdbgrUW9AW&#13;&#10;78Ro3YOz4ggNDSeoKN9HiWErpqItFKasJjP0CxQBX5AbshJ12HpyA1aT4fkVuX7ryPReQ7rHalI9&#13;&#10;VpMXsAF1yAaUgatRBa0h03OFvFxMC4/02M318WYePJnEVK4jKTMWjT6D4QEnN0cdFGeeIV7Esnqt&#13;&#10;JMN3lVzgp7uLAYAzu7KrSfZYKe0sKe5ryPHdSkHgTrJ81pMdsIHckA1ycWNIPY4l8xImRQCOgjjs&#13;&#10;+fGUisoLx5YfQVluFKZUf4riLpIXdlTuhuf57SLfbxc53lvJ899BYcgudOHbMEdtxRa7VQZoFEdt&#13;&#10;ozB0M9qwrSgD16L0W0uh/1o0/qsp8vtalsrvS9SBX6KNWIUlaTPmZLHoWkNO6JfkhK6Ujbp5IWvI&#13;&#10;C1mHMnwj6sjNKCM3URi9XfYxFEkw2o4haQu6mM3oojahClmDPmoDpugNaEWzcOhqlKFrUInG3uDN&#13;&#10;5ARsRhm8BVXwRvmc53svo9BvOSqfpeT7fEGe/wpUYaspjF6PJmkTxsytlBTskFBkyNyIKXMDtoIt&#13;&#10;mLPXoU//CkvuapyaLTRa99Bk20e5Zgv6jJVoU1dgyFqFo2gDVcbt1Jbuo9F5DKd+H+bc7ehSt1KS&#13;&#10;fYCSjIPo4nfLv8WUcpCStEM4M49hSzqAI2k/5Wl7cSTvoCR+G9a47ZjjdmGM3Ys+eh+aqL2oQ7fJ&#13;&#10;BXJp0lFaCn3oM4bSmO9BVdYZeRvlqQepSDtEVfoJajJOU515jvL0EzjTjmNPPoIz/QSVmWepyrpA&#13;&#10;ZeZ5qrLdqMo5T3nmScrSj1CWeoyShIMYo/dSmngIq1gMJh7ClnSYksRD8vdLkg9L9VaEpljiD2GI&#13;&#10;3o8p+hv5e+aoPZTG78OefFBWaeJBzLH70EfsRBO8CX3odooCNqH224DKbwP53uvI8VpPru9Gcnw2&#13;&#10;oAzYhMpvI9rA7RSH7KI4cAd6/y3o/Dah8Vsvry923AVoKbw3kOm9jkzP1eR6rkbps448n43y9sQx&#13;&#10;z3MjOe7r0QbupCTmMLa4oxLYs73XowraJuEi22sN2V6rKQzYJG9b6buJAp+N5AuI81gnq8BrA2r/&#13;&#10;LRL0dWG75d+rDd+NNnQXRQE7KPDahNpzK3kXN1DkvZ0iv50U+u6g0G+bBDuVzwZUvqvRhq6T71Hx&#13;&#10;/tdFrqYkZTtVOeL1P4Q5cZ9UBMRrWxyzX8KBKfUUzgIPesriuN+n4XqTgrL0YxSHb0MTuJ4iv1Xk&#13;&#10;e60k1+trCvw3YE08IHs07emH6TB7cbUimP4yH9rNF2jUnaLD4ibP99q96C71oqfUh55SP3pLAxko&#13;&#10;C2fAFsqV0hAG7MGMlkcw5Ail1+xHReZRDHE7UYasxxi/C2vyHozJOzGnbseRuQNH1nYq8nZSrdyD&#13;&#10;M283RYnr0aXtpbLInYKYb8gL3oU+fA+WcPF6rpMlhpPqQregCtxMjs86tOE7XXCdfAR72jGqcs5K&#13;&#10;dUS816xJhzDG7JM/69YHcFWkwOVfoiLjDDV5blTknKde7UWHOYTO0nD6ymMZrkvhak0KAxWJDFYn&#13;&#10;Pz2K80n0lSfIulKZJAMjhusVTDRnc60tj/GmTMYaMxhtzGSoLp0rVckMVKdIW9xwXRrd9khaiv1o&#13;&#10;M/pxtTyK8doERqrjaLcG014awlhLCg+G1DwZ0XC9PUNepzLvnPx/EZ9DCvevyfD8moLAjWgjtmGM&#13;&#10;3Y0pbhfq4PVkXPocxbmFpAkl6cRsWalnPpOAlHF5EcrAVdiS98rXw5Kwj6KIrRhihYK+HXvGcXqd&#13;&#10;IQzURTDQFMtod5aEpLs3nBKSRF+SiECfsdqJniQBRQKOJicsLgVpwsLYZAnDk1ZGJ6xMTtmeRZWL&#13;&#10;mU7i56KHaWRYx9XBIq70F0hgamlIosIWgkXriS7vDNrc01g1l6mxBdNWFUV/czKDrck0O0Mo111C&#13;&#10;pziAInyDVJSSA74i0Wcp8V5LifNYTNT5uYSLAbKnZxF8+hPCTn9KpNtnxF2eQ+TFT4i+PIsIt4+J&#13;&#10;uvQpcZ7zJEjFinAHj2Ukeq6Uw6fTg/eTFnYK70v75JiG8cfXpVI0k2w3A0kzqoiAJAEB4vKbPOYG&#13;&#10;U7QOl1Dbnc3YHRsqsy9JeW5kFgfSf7cOc4eOPb7HyKutouM+HAos5nBQFQf9azgSWiWByd/QjXbC&#13;&#10;NXDW/AQ0Nx9yudSJv7MWy91H8nJhAq9+8pDICgfl926gH+yj+tqUfFxpZgMxBUpiCopoufkQy9RD&#13;&#10;LA8h7y7kP3IBUsZ1yL4FhQ9AeRMsTyBzBNwMHRxMr+VQYiWhhgH8C6oILTCSYTbSMdGHuUbHyO1W&#13;&#10;SuozcTRnkqx2p7gqif6b1QzdbcRUX0Bpp5Vr3JXJgOL5EVA0E9YwoyJ1P7XcCUjqe3yP4iYrKlsC&#13;&#10;jpZ0KtvTsNWGU1oVjLnMh2KLh9xwLquJoK41UYJSc5eCrt58unqVNDRmyQCHMkc6FeU5VJfnuwbH&#13;&#10;VimpdWbTUJVNrS1FWn2NGRfJCdlN3IWvCTn5BRHnVhPutp0P/v5zPvvwTT5fOI/3/v0f/vj713jz&#13;&#10;n/9m7pyFLFu2gmUrlrJ4yXxmzfpE9iWJ5LvX/vgXfvubP0rr3W9//Qd+/cvf8d1Xfsgvf/ZbCUl/&#13;&#10;+dPfeeMv/3IpUv/4Nx++85GEpHffeocP3nlX3s+7b7/FO2+9ycK5c1g0Zw6v/eY3/Ouvf+WT999h&#13;&#10;zgdv8+Hbf6YoM0b2mrp0zBtYzfn86XUBZy/x8x+/hDo7njd+/2N2rFuK9/nD3Bzu5NT+zaxeNIsP&#13;&#10;33iNd//0G37xwrfWuecVIWGTk6EOQikSljqhIH3nJX79XddlvxRq0lNYcpUrIU/+3szvP2e3+8Ur&#13;&#10;L/KLl1/mF6++wk9ffVmWsNxtWPEFjuJCrrTV0lFtp7ZER1lRNiUF6VJBEmpSkQgk0eVxYMNKdq78&#13;&#10;nK/nfoQhK1kOlBW9SQKUjBkJOAsyJCSJ4IbS/CRptzu6dQVOXZps7RAqkoAkAUiyWuwMNZa4lCQB&#13;&#10;SMqz70tI0l76RKpJItnO6C0GuH4LSTMR3M96hmZg57/A6Rn8CCASQ2CfAyR74NNwhucVpIDPZMmf&#13;&#10;PVcCkOzBIrTBVQKUhKJkfWq5EyUgqSl/Mx263XRpd9Oj30tX4U5q0ldTFrsUc/A8HOGLKYtYgi1i&#13;&#10;IaUxi7EnLKEkfhGlKZ9Tm7+GLuNOOou3U5ezSv7MFC56k+ZI250zcinOiCVURCyWj0dEhAsrXmn4&#13;&#10;VxiDVslFuTp4K3nhO8hP2IdN70m5NQhd7nnyE4+RHXUIbdoFGuxJ9HRoqK3NQK/1Jyv9KAWKfagy&#13;&#10;t6Eu2IhavRqzaQPl5dtwOjejL16ORvsFDtsaGhu2UlW+FqdlDTbNKrRpy1BGLSHTfx45fgtRBX6B&#13;&#10;0m8JSr8v5CJc4baArMufk+u5TFaR/wrM4avRBiwnz2MxuV5fkeu/iahzq8iJOgEPe+B+r5ydcneq&#13;&#10;nqkePWXKS64IVv8vyfcVU9CXkufxOQUeX6D0XEqB11JyPJaS7bEMlf8qlH6rUfmvQR+2mXyfrygM&#13;&#10;WUtB0CqKojdTkn6MygIfGvQJNBjSaTRkU6vPwKmMpUoVS2VeFBXZIdjS3dHFHJI74KqgdWhD1lMY&#13;&#10;uIaCgDVogtdJOHLGb6MsdhPm0FVYYjZiiFxHceTXaEKWoQlcijbgCwp9F6Pymf+05qIJWoAhaiml&#13;&#10;SasoSVlNcexyiiKXog5fijJ0KargFRSGimj31bIKw1ZQFLYSY+xGSpK2UJqyAYdiI9b4dRijV8sq&#13;&#10;SdhAafwGTFGrMUSudD2G8NXy7xYLC2XQSnShK9EFL6M46As0fgtQe89H6T2PwuClaKO+xpi2CWvO&#13;&#10;dqqLv6FCtwtT1lqKklegSfkSQ8bXGLNWoktfil7xBaac5djyV1JSsBJjxlJUiQspiJmPKm4hBsUX&#13;&#10;OArXUGveTkPJLqoNO3EWCoVxJxUF32BX7EcXtZn8wFWyxOPThq5BE7ASrf+XaAKWUxi4lMLA5RQF&#13;&#10;fUVR4GqKAtdQGLhOvg7qgNWyCgM3YI7cjS32AIawHRSHbpbXE2Em5ogNFAevxxy+FUPwFowhWzGE&#13;&#10;bcMYvhVbwl5K4vZKmDGE75TwYorZjTluB6aorRJ8rZHbMYZudh3FbYRtkQtzfcR2DDF7JLSJxXhp&#13;&#10;yhEc6ccpU5ygKuucBLK6rLM05p6nIf8CtTlnKU8/ii1hP8bIHWjFwjh4M4aQTfL2xVEj/mf91qHy&#13;&#10;X0e+31pUgRvI812H2n8TxrA9lEbuwxqxG0vENkxhm+T1CsR1/TeS57+eHN/V5PispMDnKwkiBf4b&#13;&#10;yfffKkFeH/4N5shDVKScpTnPgzalN9aYA2iDt6EN3iqfQ/F4NGLB6r+BIt91FPqsR+21HpXnOnlU&#13;&#10;e66l0GsdWv9N6EO2YQzbhTVmP8aI3ehDd0iY0/huQee7FZX7egq9t6D22ozKc5M8LRUw3w1yplth&#13;&#10;wCrUgUIBWPr0Pb2e0uTt2FJ2YYrdjj5yM8XhW+QGhC5qN5bk41SpvOh3xnOrPZerjgissXvQBqyh&#13;&#10;yHclRd4r5FHtt0Y+L7rwHRSFbEUTugVL/E6sCTuxJGzDmrgVc/xmrImbsaXsoDR5J9bE7Vjid8j7&#13;&#10;FSUW37bk/ZQlfyOrIuUg5anfUBq/C33YRlmmaHG7O3Ck7aE0dQfW5C2Yk9ZjTFhNSeo6nDlbqSvc&#13;&#10;K0HJqNghLVT6hD1YEg/gTDpIRcJ+nDG7sEdtwxGzk1IBCFE70YRuk4+9JOEAlrj9shwpR7CnHsEU&#13;&#10;t0++58T7VPy8VXmJK8YAmvPd5EZAfd4FGgou0lLoQV9pOBP1aUw1Z3O9LY/ROgWj1WkSjIYqkhmr&#13;&#10;y2K8NpOhqnSuVqYxWpvJZGMuUy35XG9VcrNDyZ0eJbd7lNzqVTPZmit7jYYas5hoL2CsNYeBqgS6&#13;&#10;bGFcKYtgujmNB735soZrE+lzRjDZmsqDgTzu9eQwVBFFl8GXisyTcqOgKGSzfI+LDaWanBN06i9x&#13;&#10;1ebPQIkPVRkHUfmtJOO8gKTPSDr5KSnSZueCpByvZfL90ag6R39pII2FbhgS9mNKOkBh9E5KM47R&#13;&#10;XxHGYH0kfU1RDHemc31Uy50bLrudSLibmHDI0AYBPwJ6BCBNTZqZGDdKtUjA0PColcFRizwKxUkk&#13;&#10;4o1P2GQJlUkoTAKuRsdMXB3WMjyklcDU05lLc30S5SVhGAo95SZlUe45dAUXsBv96GpIlHOZBltS&#13;&#10;JTB1VUVQoXPDmnOM/NgtpASskha8yHPzZCx46IlPCD7xEaEnPybi3KfEus0m5uKnRLt9QuT5j4g6&#13;&#10;/5G8LP7CHOLOzyXu3Dzizy8mzu0rMgL3kBFxgkCv/VQ2WJh4MsW4TLL7dlbS85AkSkDStxa8m6Ib&#13;&#10;F0drJiO3Sph+YKd7rJDItGMUlMbSPNGAs7+bjtsQW9TLyeBaDnnXs+diBW4xTcQYrnI0zsjhlCKC&#13;&#10;HPWY7z+m9AFor93BfOcxIvdU9C+VPYHCyQnCa6sw3L5GJQ9pFBHiDx5xODqGwxFRlA6N0SaCIe6C&#13;&#10;RqhFdyHvMSiFpe6hy8ZnegzZQw+4aGjlgKJCAtLBxAb2hpWRXnmN2mugcDiIUKVQVKWhps+BvjwT&#13;&#10;XXkqsTmXic/zYPBWLbV9JtJ0kbRM1suBsaOyV8v1/AhAmlGR5Gykp5A0oygJSLK0O8ixxmGpS8bW&#13;&#10;EI+u1A+jw5fiUg8MVneMJR4Y7T5UNETS3JNO75CSgeFCCUpyhpJQoeyplJVlyWAfAUkirKGuPJt6&#13;&#10;RxplujBpAU/x3kjUyYVyZlb4iUVEnfmS6ItbWPDeH1j75ULmzpnNe++8z6xP57Fk8ZesXbeZHTv3&#13;&#10;8vXadSxbsZw5c+cz+7P5fPDhLP715jv87vev87Of/lpGggvlSYQ9/Ownv+TPf/qbrL+8/gZ///M/&#13;&#10;ePONtyQcffiOCGf4D+//5x3ee+vfvPfWW9JuJ6Do7398jb/9/g/8+59v8P6//8Wsd9/ivX+9RkqE&#13;&#10;F7cnOuGheNfdwWLK429v/JrvvPICP/r+C0QFXeI3P36BRZ+8wfG9q0mJdGfjitms+/xT5r37Bp++&#13;&#10;+Wd+/ep/hy24AhdErLeAml++8oq0yf381RdcQ2efDp/9+Ssvui4XfUZPAUj8jvy9F1+UkeC/fHpe&#13;&#10;KEeiRC/ST195hR+/9BL/85IruGHXxjXU2kx0NZTLnqRyg4pSpUIGN4hepOKMeCy5KTTb9BzevFr2&#13;&#10;Un3+yX/IT4qUs5JEiIMIdDBlJ+FQZlBemCkhSdT5/es5tGkp9qJk+upNLqtdm10GN8jwhha77Enq&#13;&#10;dGp4QVjthOVOANLzkPR/KUnPzy4SoCP7iZ5TkkTNqEIz8DNjtxMlT/+3ve45QHIIMPr/gKSSoDlY&#13;&#10;AmY/AyQR1y3sdmWJKyhPXUlD7kZ6tHtoV26jLGG5tM1ZQ7+155WGzsMaOk8GNJij5mGKm48jbSlV&#13;&#10;2SspS19GSfxCTNFzZSx4cchnlEQskqqSLWIxZZGLJKSZA2dTGrIIe8RyLEEr0PmtJNvjK7kba846&#13;&#10;jl1zGZv2MsU5pyiI30eK/0ZUCYepNATT2pBJY0OabLTPSt9JWsyXZMQtoiB7EYbizym1LqOpYQOt&#13;&#10;zZsxGeaj036KrugjSszzsInSLcSp/5LywrWUZKxEHbEITdhiNKEiynwp2sBFchGu9FqAynMhSo9F&#13;&#10;aHyWY/BfgcF/GRqvxeRfnicBJ+OSsFCslc3LaX47ib64kZhLm4h334AqYhemhL0YY7aiDliByusL&#13;&#10;VB6fU+ixGK3n52g8lqB2XyQv0/h8KX+uC1qJxu8ruWAWUJbv9zm6yLVoojZSmn5Y2qU6S1LotufQ&#13;&#10;41RRr1dQroqhsTiZxsJYqnMDcSrOY03cjyZ8LUUhy9GGrJBHTehXaEO+wh67Hlv0GkrDv5aR7La4&#13;&#10;dVjjVmOOXYE2eCFq3zkU+s1FGzD/ac1DGzAHfch8rNFLKEv+ElvyCsyxS9FHLUYXuUQ+f8URK9CF&#13;&#10;LUMfvhx9+FKKQhbKErddnbkVZ9pqnOlfY4pZhjFqBaUJa7EnbcSWuAFb4jociWsoiV2JNnQ5mmAB&#13;&#10;GssktJkjlmMMXYIxaCF6/3no/eejCViIPnIZupgVWDM24CzcQZ1xP/WmfdiVmzDnrKI440sJwobM&#13;&#10;FRSnf44leznG9M/RJi2gMH4e6rj5sgrjFlEUv5ji1C9w5K+hRr+ZCu1Gqou3UaMTu+y7cCi2U5a+&#13;&#10;l+KIjSj9V5LrvZQ878UU+i5B670Ene8SCn0WofJeiNpnsau8l6LyWobS21VqX1ErpGVJ7bOKQp+1&#13;&#10;KD1XofL+Sr6XCn2WyVJ5fimtTYXeq+T1tAHrJEQJmBBgrvRZgzpgPQW+T8E3ZK1UOnSBa7BGbqEk&#13;&#10;QsDSVkqitmGN2Y4hwqUQCrXQkrQfR/oxapQX6Cj2pVXrRXORFx06Pzo0vrQX+chFa6PqogSlsuSD&#13;&#10;EpIEjIgyhW3BKpRIAWAhGyh+ugjXhQp1YZNUGCyRe3EmHqM6+TgViQdxxO2SAKcP2YImaAuFwVsl&#13;&#10;EIjryt8JWY82ZCPq4O0Uhe3DHH+c6hx3OnUhDNniGbbF0WsIwZ50DH3ELqkcaYM2URy6leKgzRQH&#13;&#10;bMIcsk0qVkXe6yUYFXmvRSOsbJ6rUXuuRuOzTl5XQKk+cIsEpyKfjRR6b0DjsxGVx1oJTGqvjRKY&#13;&#10;NN7idrei99+MPmA9+qC1FAV+Tb7vUoojV2NJ2IQ5fiMl8VuwJ+2kWvENtekHcSTuoThyh+yzEypJ&#13;&#10;T2kEE7XJdBb7YI3eiSl0A6bgtRiD1mAOWYclQkDsFvkcGyK2y9PWGKH0bsIUtR6r2MiIXocpai2G&#13;&#10;iLUYI9dhCF+PMWID+tD1sowRm2SZwzdLIBW3aYvZgSViM6bIzZijtmAT4BUjHut2bInbMMeupThy&#13;&#10;JUXhyyiO/RKbYh1V+dto0OynVnWA8uz92NL3UJK4i/KUfdRnHKY25RsqE/ZQk3KA6uRvcCTswyIU&#13;&#10;bvF+i90l/wbx+MXfIS4Tr684L1RIAevi7y9PPkBZ/F5MEdsk8Fvj98mqzDpFjdKNGtVlqvMvU5p2&#13;&#10;CrviDNaUE9I6alecoyrPnfLsi9JC6swSKtQlaRmtyvegWulOVcFFqtSXqdX6Ua3xo8EcLuPIb/Rp&#13;&#10;JSTVGwKx55zFkXWKBo2HDEsYq02g3eRPVcEF6jUXaSm+TG3BWUqSvsESt1f+TVI1818nNzvKFYcZ&#13;&#10;sgdwpzkBehTcb0uiufAUqoCvSD83V0KSUJDE6dRzc1FcWkxhyDrsqQdoL/ZkojqOPlsIZVknsaYf&#13;&#10;QRO7mxLFUXrKgrlSH0lvYyRX21OZGirk1nQpN6+LgbauhDsBPWKgrRxkKyHJysS4malxi4wGHxqx&#13;&#10;MDBiYWSsRKpOAqoEII2Ol8rzYxM2qTaJGp0wMzpmYXjEIGPlhwa09HUr6W7LpaosFnOxH5r8i+Sm&#13;&#10;H6cw5yylxT40VUQy0JrKZF82Y90ZTHQpGBAWrFJ/HMqzrpQ8v6+IcVtI5Lk5hJ761AVLpz8i/OxH&#13;&#10;RLvNIkaA0rkPiTz1IVEnP5YzmWJOzibm1FwS3L6UVlphuQv13k9FrY5rTMnhsc/HgD/fXyOUEnEU&#13;&#10;9juRfCdqgjFucoWJR7WYKyO5/qRcKksCKELS/EhQF+KXYuCIl4GzwQ0ccq/iclQ7urpHaBqm0XVN&#13;&#10;46kycyQ1i73xyVwqKia1uRfr9ceUP3ANnxXT7cSURNO9B9ieuMCp6jFyUG1eVy+HE1MkIDlEmt0D&#13;&#10;KBIx3qLXSSTpPYGcidsE17ZyrqiEg8kaDiToOaWo5khiDUfiGjgeW0uSbRRD5yRd929RcbWBsJxg&#13;&#10;qnpL0ZVnk6wMxt5cwDU6uU4flsZCyvtsDDLGmMyCdT1HQi0SkDTTgySOosTlAprE6d5HdynpqCCv&#13;&#10;JAmdM5bi8gi0JX5YyoOwV4fgrA7FVhUsIUmoSU3dafSOqBgY03wLSWVJEpIcjkzZHiEGUAsVqa5M&#13;&#10;gbM4gqKUM6QHbCX85ALCDn9MyMEPiTw+h4iTnxN5bgOff/Qab7z2C+bPm8NHH3zM22+9JyFpzZot&#13;&#10;fLVyLUuWfcnchYuYs2Ah8xZ9zmdzFvLRx5/xp9ff4Ac//Ckvv/RdXnnpu7z4wkt8/7v/I4MfXn/t&#13;&#10;r7z2hz/J/qS3//EW//7n21I9+s+bb/H+229LQHr/328y+6P3+fi9//D23/7C31/7A5+8828+eedt&#13;&#10;Fn76HotmvUuw+3EGO13jIURvvKoghd/+9n8kJP3wuy9wY6wbc1EqRVmhFBdEUGXNIj3Gg4LUUNSK&#13;&#10;KFIifPjwH3/ix/81y0iUSKATMPOTl1+Wsd0/ftnVQ/STV1xHcV4oQXJI7Euu+t+//22Jn4mZSCL6&#13;&#10;+39emhko6yoRLtHbVEd3YwW1JXrsmlwXJCkVGBQu+BElZid5njzAnP+8wcf//BOx/pclIBUkRMiE&#13;&#10;OxHwIPqSRBqeUJHK1GlcPrxFQpKlII6eWoMMb5BR4K2uGm4qlTOSpJIk5iOJEj1JQk2asdt9G/P9&#13;&#10;v0FoxionjgJy/tuONwNPM2rRzPFZr9J/9yQ9hadvIUkoTrMpDZqNLfgzHCHzZQlIEaDkCBNpd2J+&#13;&#10;0mfYwxdImLFGLaYi+SuaczdRq1hDSfQSSsIWSsAR1jzRvyQgyRw8B2vEXKxR87FEz8Mat4DShMWY&#13;&#10;Y+ahj/oMfZSIA/8EQ+QcypKW4UhYjj1uKaUxn2MNX4g5dD6l4UsoDfsCc9DnFPstRx+4CWvCYRqL&#13;&#10;/RmoT6a7Ogqb+hyq+J1khW+kMPkg9bZwrnTm0N+bTUOdmMy+n7y0LylQLKSoYC5F6k+wWRfQ3LBG&#13;&#10;Vrnjc8zG2Ri1H1JWMo8q+xLMhbMp0y6lpWQH9dqtlCqEhWwlpsgv0Acvosh/HiqfzyjwmIPaY74E&#13;&#10;Gq3nUox+X6H3XorO53MKvYXKspTcy19QFLBO2oW0gVsp9NsiS+m9HnPkdiqS9lIaswVD4NdoPJej&#13;&#10;8ViGzv0Lir1cpfH4Ao37CjRiYSxgyX8ZJRFrKYlahynia4rDXbvWerFYStlHpeoSLaYouh3pDFYp&#13;&#10;aTKkUKdNoM2UTEtxrIzjNScflNdXhy5DFTQfdfACV4UtoTBkMabI5a7hvn5iDtYXlMZ9hTX+K0pi&#13;&#10;V6AT1/P7DI3/XIxBi2TpAhfI84Yw17wsZ8rXlKeuoix5JZa4ZegjFqELWYglehnO5NVUpK6lNH45&#13;&#10;xsjFWGK+wJm2jrrczThSl2FL/gJd5AKKwhZKUDLHfC1hqSJlExXJa7HFfoU+eAm64C/QhyylOORz&#13;&#10;LJHLMIYuRh/kehwS3MSA4qjlaGOWYkpfhVO1mQbjXrqdR+l0HKatdD/V2i1Ys1fiUK6mrGA1lszl&#13;&#10;FCctoTBmHuro+Whil1CcuIzixBXo4pehi12GPWs91UXbsedvkFWatYGKnF1UZX8jF5piUSoWyxJ4&#13;&#10;fBZT5LsQnfdCDD6L0HkvpshzEWoBSl6L0Hh9Lkvr/YWsIp8laP2WSQVB67cWtfcaCUkFnsslJBX5&#13;&#10;fyVLAJLKd61LHfFfL4FAE7xBqova8M1SkXCkHJJKj7DvVGcfpSrrMNWKgzTnH6ct/xStytN0adxo&#13;&#10;U5/DkXqA/IA1ZPp8jTJMWCUPUld0iW5rEO1GP5p1XrRqfWjV+NFtDGOgNIqhsmiG7FF0FftRmXEK&#13;&#10;U+RuqcZIVStkq/xfFbYrfcgm+bgE7AhFzBy5E0fMIcpiD1MWcwB7zF5Ko3fK3ysO2YE+eCf64N0u&#13;&#10;O16IUNG2yxLKjugT0kQfkQEQtcoA+m0pjFVnMehIokUbhCPjLMa4A7KXo1j09fhvlEqPsPRpfTdR&#13;&#10;7LcFzVMFSUCRzm8DOqHS+K+ToCOec6E6aX3XS/ufACVdwGYJTeJoCtkpyxa5j8q4w9QmHach9SQt&#13;&#10;mSdpzzstYaE4Yi2mmHWUJm7GnryVKsVuWvKO0KM5Q7f6DDVpByQQCkXIHPeNtJ01q91xph2TnweW&#13;&#10;8E1YQte7AEkcwzdhEBW2xaXWhayXcGON2oQ5QiiLazCFr5ZlDFmNKXQd5rCNWCM2YwnfIM9bIzZi&#13;&#10;DluPJWwzJRHb5VFAslEAWdhGikPWYAhdK0uAlzl6Awbx2RLxFdpwoXIsw5q8ivKsLTQW7qNeuQ97&#13;&#10;2hbMCevlZ48tcQe2xF3YY3dQGr2dsrid2KK3yb9F3IcAZHP0NmmbFo9f2gkD10h1UBPksu5KBc1v&#13;&#10;lbTwCsvezHm1/yo5WLwoaK18j6pDNkmYz/VbgzpoI8qA9VKdzPdbjzJAnN8oT4t0OKFE5vmL31sn&#13;&#10;S1iicwI3kBW8hYKo/VTrA7jeq4FrZUy058lBr7bsM5Rln6Y0/SjW1MOUpB2Rqo4udg8GYaON3SnB&#13;&#10;TgCRVvRxBayXlee9iqLQjTSpz3O7JQGu5sGYCvrSadOdozDoa9LPfUba6VmknplF2tk5pF+YT77v&#13;&#10;l1LtK884QnORu1QUrzjCqS64gCXtsLTuWtMP0Wb1ZqAujL76MK62JXPtqpobU1auX3MNkhU9Sdeu&#13;&#10;iypncsohFSUBSwKOxkUE+LBQh8yMjJUyPm5/VkKBGp98WtNORiZtDE+UMnrNBU4ClIaGjQwNFjPQ&#13;&#10;r2VM3M4VHT2dSlobFNitIRQWXKQg8xSqrNNYdV6018Yx2JHBZH8e1wYKuNafz1BLMj3VkdQWX8ac&#13;&#10;dYTCRDFPbCNJ/l8S67GYyEvzCD37iYSlsFMfEH7ifSJPfCQr+sQs4s7MJ/HCUlK91pEWtIcQz104&#13;&#10;KlQSkqZ4/AyQZup5SBKnn68J7nKd64w97kZXnkTrsJ7hu04mnzRQYE3DMzqakDQTbiEWLoZWctzX&#13;&#10;gl9yDW1ToG/uI7uyjqpr17FPTpLR0ESQ1srZdBVnUjRcLrARYm1C0T6CYfoxZU+H0IrZSqJPSdjw&#13;&#10;WgVEPXQdK+8hrXv5IxDZMo6bqY6dCZl8k5zJcUUuHio92dVd2AYfUjoEkYYhTsXUcjK6Cp/sBuyD&#13;&#10;9zC0N9Nzf4Tm8SZSimKIzQlC48igd7qGlmE7hU4Fjm4rVxlnlAfyOZiBopk0O6EqzfQjzdjuZs73&#13;&#10;PrlHaU81eSVpKK1R6BxR2OvjqWlNorVHQUt3OvVtSTiqw7HXRFLVnEBrXxY9V5V09Cmpa8jE4UzG&#13;&#10;WZ4hlSQXJOVS68ig2pKAVnGRRO+NhBxfQPDBj4k6+hFhB98j5uQc4i+sIPbSJlYv+Bcf/+ev/OuN&#13;&#10;v8jghg/f/4Svv1zPmtWb+erLNaz4chXr1m9k1eq1LF32FfPnLWbxoqXMnjWPv/z573zvO2Km0ksy&#13;&#10;He97L3+XX//8F7z++z/x2u9+z99f/xvv/Ost3n3zbf79j3/Iev/Nf/LBW+I+3+KzD96VUPSX3/yK&#13;&#10;N/74O2a99x/mfvwun/znH8z58F8c3rGK7ibRmXZTKkmpyeH87Gff5btPlaTe1irOHd3Kkd1L+Wbr&#13;&#10;POZ/9Dv2b11IhO9xPM7upcKi5n0RGf7iC7JmwOUHctirq3744kvPZhr9d33/af335TP17e29wPdf&#13;&#10;fHrdF1/i+y+86Dr/4gtcOnOMvtYGmW4nIKlEnYVNlYU1N132GhkyXBHgwn4X5ePGB2/8QSpJ5w/u&#13;&#10;JC8ujPz48GeQVJKbir0gTQKSKO8TOyUkGXKi6K0zSjASNjsxTFaEN8yk3Im+JAlJIvq7yE2k27kg&#13;&#10;ScxHmpl/9LzFbgaS/q8eomdq03M9R6I36f+x1z13WtZ/QZIj6DNZApDsIXMoCxVzkETKnctyJyBJ&#13;&#10;lAAmAUvCTicUJWfMUsrjl0sLngSncBEHvkDC0gwklYTMpTRiHvaYhZTGLpCgVBK7EHvSEmwpi7Ek&#13;&#10;zKc49jNpxavLW09t7gYq0lZjFda9yCUyEEKk6dnCl1IS+oVUaHSBa6nJPstkQ6r0hd+8kkmTzYOi&#13;&#10;lI1kRnyFPms/nXURTI7kcu1aHv8/vv46Nq4z7f/HvfvsarkL2u2zrC1sUcUU1HDiKOAYInNsK8yc&#13;&#10;KGmbtGG0Y1tmZkaZ2R5mk8wcx8xOmlbl9vXTfU8mze7n+f7+eOs+c+bMGXLa85r3db2v0dEomiyn&#13;&#10;UFR7oqzejEa5gYa65TTULaXRvInuNnfam53QKldi0KxisMed/k43Gsrfo754Je0KX7pVe7CUeqPJ&#13;&#10;dEadLFyXtZQGrqTs9kpKb62i+MoqKm9spO6WE9XXHagLcKFWOF9BjuRfW0tZgCPVQW6U3XCm+pYH&#13;&#10;df5eVN10pyrAQ1686ON3SinCvKm+5UrNLVfqbrpQ7+9M3S0rKFVf2yJBqeqWI1W3HakPdaUhwp3a&#13;&#10;cFdZklYf70ttwjZqU/ahzn0fS8UNBvXxTLUW0NWQQEtVNH3KZPqVsfKXWEXGEapifSgN20x52AYq&#13;&#10;IzdSFraWwuA1FAWtpiLYnqqANVTdWo0ibBOaeGc0iS6oYh2pDV1HrUg0DNuEMnyzHAQsnJvygNUS&#13;&#10;oAQkWTK9acn1oSnbR7pKAoTqozegiN5IY5YXbflivzM10fbUxqxDlbwFQ6aH/FtQJm+kJmaDhKTK&#13;&#10;iE3URDpJF0mf6kNThh/GJE+U0Vuoj3ChNsyJ2hAH6sMdJCTVhKyXAFsWYE9F8AaqozZTGe1AfYoT&#13;&#10;+nxPWqr20Ks+TEf9Ppoqt6ErdKchyxFjoSeWkq0o052pTthEafh6ikPtKY/cJMGoOt6Z6rgt8sKw&#13;&#10;sfAgltKDKLK2ocrZgT5/P00FJ2VJjTZxv/WiUJQ/BjhS7r+RipvrqLm5ngZ/8V1ukn8rFdc3yFUA&#13;&#10;dc0tJ/k91wZspsbfgWr/zZTd2GJ1iW5ule6McGTEL/6KmJ3SidAlH6Wj4AIdBRcZqLhJX+UNBqpv&#13;&#10;MVwfwLg2lBlTDDPGWKaM0cxYopkSpTra2wzVXeNu3XWp0QZ/RlW36Sm/gi79BIVBfjLooihsh/wl&#13;&#10;fcwYzUJ7qlVtKYzpYxjTJ/BJVz6MV8NkHYxX8WVvHnfqg2S/kwCZ2rC91AbvtoJFyE5Z8iZK38SF&#13;&#10;pLw4DvSlNngvivDD1IXskSAjfoUvD9pOacAuSgP2UnF7P9XBh6gJPSBVF3GYhrhTKJJF0MUFNNnX&#13;&#10;aS4NZ1CTxkRjPqPmLPrVcXTVhdFWcQt1xmmqo/ZTEbyT6pDd1IXskyVz1f47JSjVBAptoyrIR5YE&#13;&#10;CpgTzpcqeg9akVIXe0g6XM3p79OefY72vI+legrO01dwgeGS60xWBjBTE8RcXRDz9YFM1d6kM+8M&#13;&#10;uuTdqBN2oEncjj5lF63Zh+jKP0ZX7lGa0/ahjvSlNmQrlUKh2ykLsTorwk0RjmB1kBc1gV5U3xb/&#13;&#10;jXCjKtCdykBP6QIKVdz2oDLI3eooC9f6thPVwVusgPTQgaoWoCHP4SnP0xDsQW2QJzW3vakN9qHq&#13;&#10;theVAj5ubpHnk+WgEuxdpDtdGeRCZbAT1aHOlIc4UPbw31JDvBuqBA+p+pgtVEe5UClLZj3ICxC3&#13;&#10;t0sIqgn2lq9duN/l/lso9nel9LY7hdfEDwcC8l0l+OdfcZSvofSWm/xhoOyWK0XXnCi/6Spvi21R&#13;&#10;eiweJ8qZsy9vkqVpBbdc5Hbu1c2yFDn7sgM5VzaTc3GTXMV55e0rDuRet5Yr51zbTMHNLeTe8iD9&#13;&#10;hjvZwdulc/TleA3c1zPeloGx+ArKrDPost9HnXYMbdpx6fDUJRygXEBqqJ+E/hoBe0HWHyeKbnpK&#13;&#10;xzbvpij99aWj/AKf9aXBRAFMF/LVQDJtZR9QFORK9sW1ZJxbSdqHyyUoifcgAFL8SCGCXJoLL0jn&#13;&#10;VvwwYSk8LyHJ6iSdoFd1678gqZhPFhq4Ny/K5LTMLxoeJtyZZH+SFZSsIQ5zM2omhYM0pWJ6VmMF&#13;&#10;o4eQJI+V/Uw65u4bmVnUMzmnYWJWJYFKuExiSO3EZAMzU0qmJxXMTiqZm1IxOVbDyJ1Sejqz0avD&#13;&#10;pbtUnP8RZfkfU1dxlUZtuEyIXRgt45OJch5MFDM/nCNL8notETSr/DFUXaAu/wTFybvIjvAkLciJ&#13;&#10;+GvriLu8hriLq4k+u4Ko95eTeN6exAubSL7qSmrADoKubqdOmcncd7PMP0y3s5XbPV5yJy7+hYsk&#13;&#10;3CUBTAIKpvmeWb7kEz6T4eAPZPldHhNfiKGqo1QZGwhOyeNKRAlXImv5KLQETd8ieRoLnfPzpChq&#13;&#10;iagsItOsp+3Tz2gYniRJaeFmbh1Xsmr5MKWU44l5HI3P4lhCNu+nFnMxp4LT8RlczS/jZkkN7yfn&#13;&#10;80FSOWeSajgS38C+qBoOxNdyIq2G1JZ+FNPzJOkNpGsN9N7/hurmEWLL2gnMauNSfCuXE9r4KEaN&#13;&#10;+s5nxJaXUd5YR3JpPMmF4QzMNvE1M0x/3Ud6TSzqgQYxYEMCkq20TkDQ4yBkc45sEveJ/WL7Ll9j&#13;&#10;Gu8iX5FOfn00lZpYzN1ZtPVl0TucK1OBuwazaOxKwtgWh7k9kdbedDr6smnvzaGpJQu9MRWTOQej&#13;&#10;IVsCUosxD4syDXVpCFkRhwg960DQ0WWEHH2L+FPvEn1yCVGnlxF6eg3B77uyy/kt3nvtn7z1yrPY&#13;&#10;L3uXLQ6OeLt5sctvJ9v9duDu6sbWrV54e3uy1csbFydn7NesZem77/HGKy/z5O9/x09/ZMdPBDT8&#13;&#10;9Of87x/+yFN//TtP/+0fvPTsc7zx0ksykOGNl1+QcPTuay/z3uuvsGzJK6x5903WvPu6hCIR1rBs&#13;&#10;yUusWfoG7776LOuWv47L2iXUl6XCV9Zyu+DAS/zpT79+CGR2TA93M9xlIuz6MTmSw8f5HfZutefC&#13;&#10;+7u4+OF+Rvqacdm4il/8yI6f/ciOn//Yjp//6Ef8zO7HUj+1+5HUz+ys9//U7v+WuM+m/2u/PO+P&#13;&#10;7WRQgzi/XMX9dnbcunSe/rZGBh9CUn1hhhwWW5+TKiGpJlP0HUVJdykl7Bav/OOP2L/1Eju2bJD9&#13;&#10;SEKVafHUZifKGHBNYdqj4AYR/33Qaz2VWeESksY7rKENj8rtenRyn3CUHjlJj5fbCSfJFv1tc5Qe&#13;&#10;d4hs0gXZkuh+AKX/do30Yo7RQ1CygdXjt60leSukeyTgSB+yWkoXtgZ9+FopAUsClP67R0lAkj5s&#13;&#10;AwbRPyQAJnyDBCRtjIMMbRDlcgKSBCwJSNKE26OPWocuZr2UhKXY9ZjTnTFlOKLPcsBU4EJTiSdN&#13;&#10;xVsx5/vQWLgdReIW6mIcaRC9LXEuaOO2YIhxpS5oM5UhnqhTD9KvusV8bzyzfWE0KU5QkupIQYoD&#13;&#10;ysp9DPcFMr+QzBffZPDpl9GMT31Eb/dOBvq2MTjgTXfXFurq3qS29g0ajfaY9WswaJfT1b6JkWE3&#13;&#10;+rs3o6h5i7rSd2hSONOt3UpjlQvavPU0JNk/Goqb77+E4lvvUXJzBZU31lF9fQN1t51oCHFBEeWK&#13;&#10;JsGD0mB7iv1XUXZrLXVBTvKCuPqmM9X+LrJvqSrEmQZR1pbkJ8vcxAVF+U1ruZ5wHcR5pYRTddOJ&#13;&#10;8lubqbhtVUOUB3VRHtTGbkWbsQdlxl45d6Ih+4icadGpCaTfGIOlKgBd4XXaaq3Nxy1VlzEWnrYe&#13;&#10;H+dJVaSjhJHSUHsJSmWhq6gIXCGH/TbcXiVLKLUxG9ElCCBeR13QaurE359wjcI3owjZSH3IBgkp&#13;&#10;NkgypbvTmOuFOdsLdbIj9XGbUCRsQp/qSEuep5Q21ZHaOHuq49ajTHfDXOiLRjg5SeuojNsg4aYi&#13;&#10;yoHKiM2ok7eiTfahPXcPphQ/WQpYH7aF6iBH2YdUF7qZhnAnWQYpHKTKYAdZ1ifKI8vD7eVzN+Z7&#13;&#10;0lGxi566/TRX+KLNc6YhYz11aevR5rigy3VFmepCTZwT5WGbKA2xqiLckdoYVxoSt2LOOchd9VWm&#13;&#10;m4PpUVyQgxUNeSdpyj9La+5HmFJPyN4aAcXlAQ5U3naQLlL9zc0oA5ypvymAyInam45ytUncX++/&#13;&#10;mYYAR2oDHCVAN4TvRhVz2NqbkfM+nUVnGVEGMCN6I8zxfNmZw+eduXzRlcdnHVl81pXNFz3ZMFwM&#13;&#10;I+V80ZfPvfYM5luTmWlJYLo5lsX2FOabElhsSeJBR7rUtCmeO6pw2stv0VRiLUu6q4vi27ulMFVr&#13;&#10;1WQNXw0UMt+axeeDD/dP1spjxHPcqQ+hKec8uqRTsozOmHAKU+JpjMln0MQdpyH6IAoRFpFwSPZL&#13;&#10;aeJOYkn/iMbMczJwQvY/pZ/FknMNS9ZNWnIC6C0Oo78ijIHqCO4qEpgwpDNlyZDO0WxrIfd7qvjy&#13;&#10;roqvx3V8Panj2xkNzGv5bLiMtupbVMcdoT7uKIroY6ijjqGNOo428oh0gFrTP6Aj5yzteR/SkX+W&#13;&#10;3rLzDFVfYbj6OqM1Nxir8ZearA9mVhvJnC6KWW04U4rbTNTeYqLan8nKW0yW32Si/BpD+R/TmiJc&#13;&#10;sd0oonxQRvuiT9yBKXUnltRdNCfvwhTnhzbSS5bkitLcslsuEg5EaaVwUsoDrM6JgBfx/VshaQuV&#13;&#10;/i5U33alKtCVyttulAUI8HCmKsiFqtvOVPg7SvdRHFd5w4Wqm27yR5gafw8p8cOLcLirBBDdEg6l&#13;&#10;p5SAozLR+3TbVZ5T6mE5p4SvIEfZ51cRupnSoPWyPLY+xk26t8JNV4oyVuEuJ3mjSt9FQ9p+tBlH&#13;&#10;ZL9UjQBAf1f5PsV/z4SjnnfNgfyrm6x9ltec5Fp41VpuWnpT/HfPRf6QVCp6OwVMXXei+OpmCq9u&#13;&#10;lC5q4fXN8libikQv6MUNj9bCy5sourhRriWXHeT+4qubrI+/spGCKxvIvbxBAlPGVSdybm+lvTaQ&#13;&#10;r8aqYEHNaFMSauGEZJzEkv8h5uwTmDOOYUg9jDJuj0xZrQnypTZwmwRsq9voJ0NF8m95k+PvQX6w&#13;&#10;D+3Vl/h8MAOmCiUkPehNpKnolAyRkU7SuWUSlLIurJGvpSZiG4aM41hyP5D9fyLx0pj7Mdqs96Wb&#13;&#10;JRwsUUY9pPVnsj2S0fYIxnuSuDdRwqfzDdxfsLpB82KcwoKRuXtmFqSMUmJ20sKC4T+co8V5PQtz&#13;&#10;OikBSAsL1sdOzuqYWTAyu2iSrpLYFtA0M6dlelrN/UUj8wKsZjUszuukOzUzXScDH0QpXn9PHhZj&#13;&#10;LPXV/uRnf0BW2km5aupu09EUz1B3ChN3spgXsDRRyPRILpOif6Urju7GYNo117HUfkxt1kEKY33l&#13;&#10;oNkk4TKdWyWVeGEdyddExPhWAq/4UVoZx/z3c//hINmiwG2g9HgZng2aBCyJ/bN8xz2+5lPuo++v&#13;&#10;JLsukC/E/L7FDqa+nuNWYgIfBkaQUFVN28wM4dmZtE2OEJqfRkJ1EbrRIbJ0Km5n5lJgaERzZ4Kw&#13;&#10;khoq+obo+PobLJ88wLL4gDS1mZhKBalKPcGFlVzJLOJqZhWl7YukqKc5GanlYmYHF7NaiFcPUdgx&#13;&#10;QnhZJQNff0mBQUu10cLc19A+9j3JZYPcSuzkVlIPH4Y0oOx9QKnRRGx+PEUNmdyda2L60w6KFQky&#13;&#10;1nyCETE4hUm+egRAwkUSn4EtpMEGkjbn7b8dpTt8ReN0H4WaHIoUSZSr4lE1pmBqS8HUkihjv02t&#13;&#10;8RKOhCxdqVLm9lTMbelYWnIwmbMwmTKxGLNpNeXTZszFUB1HRcZlYq55E3h6LcFH3yH82JvEn3yT&#13;&#10;hNNvEfP+csLftyf0rAdn929m5Rt/4Y3n/4TDqrfwclqPw5qV0tVZ8uqLrHzvTZwcVrPNZwvbvF3Z&#13;&#10;v8sXP68tOG9ay4Gd3ng4rZMukIAWAQd/+9Of+Mcf/8Qzf/krrz77b95++RWpt15+kfdefYV3Xn6R&#13;&#10;pa+/xPI3X2LtO6+z+p1XeO+1f7N5zbu89crTrHznZZa98TxO696RkKSry2Vhshu+vceFj07y2yd+&#13;&#10;ISFJDJQd6mzh1oUz7HS1x/7tZ1jz1r/x3LScjSve5OSB7dzt62Dz+jUS4ISsMPej/w/Z7nt8tT3m&#13;&#10;/7/E6xGyPVbAkYSxH9kR5n/D6iR1Wh5BUl1uKtUZiZQnx1CeEktdbjINRemkRQSw5s0XOHt4Fyd2&#13;&#10;b6U8M0EeW5edgrooA3VBOvqSTIwVWagKkwm7dJxD3hsoTPBnwFzF3ZZ66RzND5iY7TMw2qZgqLFG&#13;&#10;ukoSkkRfkoAj4SSJVXVb/MpsnZFkm5dkc4Ee13+m0f1noIPteGPoBitM/ZcD9chhkv1Ky6VsoGQI&#13;&#10;XYMxbC2GCHvMEeuswGRzlILXSEASoGQIX48hZL18DpFAJwbOiv4jAUVihpKEo4gN1vjwsLXoItdj&#13;&#10;iN6INnod2qgNaOI2YEgRF8keWPJd6K7dxmzbaaZaTtKv3E9X7W7aK/egTHWlPt5RDqcVDoYx3g1T&#13;&#10;nBs1tzdIqKiJ8UaXdYCWqpMMms7RYzhGfZEzJdn26JTbuDN0nun5AD79JpTPv/Nn9t5pRse2Mzu7&#13;&#10;i/n5XYyOetHcvAaFYomEo5bGdfR1OzE3vZ3pSW8Gex1pNq2mxbCOToMzfSYPLNXr0Bauoj51lXS/&#13;&#10;KqOXUxD0JkUBb1FwYwnlN1dSeXM1Vf7rqA9zRJPghjrJTZaZ5d9aSon/SsoD1lAdIPpQ1lMT7ETZ&#13;&#10;7U3yV1pxAa5I8JT1/6oYH+rC3OXFdeWt9fJ8Vf4bqL5ldRiqAjfLnhbhUtWGb5GQVBXtjiZzD/r8&#13;&#10;gyhy9qMvOU5r3QWM5R+iKTqDKlcMbDyJofBjmiou0lj6gZyY3lJ6Al3WLuoS3KiOdaJaQEnEWsrD&#13;&#10;RL/Re9TcXi770pQCpGM20ZiyRa6iP60uYCWKIHs5XFikE1ohaT36hC0YhCuU6oIx0w1Tlju6ZCeU&#13;&#10;cRtlqaUpw5mmHDf0qZtlyWVl1ErqkzdiKvCms3YvLZU+1KTYUxa7mqrETVTFO1AevQltxlZMWdsx&#13;&#10;pnpLF0kV5UZDuAuKUGfZMyVmalUFbpDOkgCk0oD1VIY5UB3pQF2MA6r4TZiyXGku9JGQ1KfYR0v5&#13;&#10;VjQ5DtSmrKEmwZ6q2HVURGygInST7HMSfU+iV6sizJmqaDdZWtRe+gFDihuM6APpU96kpfwi5oKP&#13;&#10;aMz9iNbcjzGnnZaQVBPsTnWgFZjrbjvScMsRhb/LD7q9RaohQDiG1vsFJCkDnSVo1wR6oIneKxvi&#13;&#10;2/PO0VlwTpbFDTfcYkwTIl2ieUsSi01pzJiSWGxOZ7Ellc978/j2TomU2BYAM9OUwExTvAQk4QhN&#13;&#10;WxLlsV/05PLdUDFf9xXxRV8hs02pDKujuKuJZtqSLCFL3C+cos+7c3jQkcmkJYmJpmRmmlOZaU5m&#13;&#10;3BDLoCKUvprbsmepv/yWVF/JDfpLb9JX6k973hVacs7TUXSVjuLL9FXe5G59uOwjWmzMkM//zVAp&#13;&#10;n/cW8UlHIYtNBSxa8vmivYSvuyv4qqeCr/tr+f6uEsYaYFwBU1pYbIT7rTBvgTkj3LfAtILFnnw6&#13;&#10;64Iw5V2ktfCqDHUYqQxmqiaUifIApqpuM1MfxLw6hEV9qNSMNpAJ5S1m1YHMKq0gNFhykb7Cjxkq&#13;&#10;vcRA0SV68s/RknyE5qRDtCUfpTP5mFR32nHaEg+hDfdDEeIpQ2YUkV40Z+ylPesAluSdNCbuwBzn&#13;&#10;hz7KG1WIB/XCCbrlLN0W4RwJd6fsphvVgd5UCdcowE3+DQg4EqBR7e8kQUiAkgCkMvHfgiDhWLtK&#13;&#10;iecUx9YHelIf6E3dbS8agrZSH+BFrb8b9betsCScpQp/DyoC3K3PE+gpXSTR4ygkIEycX4SMiB9x&#13;&#10;asS/rXAxhsEBdbw7ptQdqOM8qQt3QJfgjjndh9bCA3RVnqav7jzt5edoyjslSwHFOUpvbJL9mqL0&#13;&#10;VIBS6U0rHApAkpD48LYAIqGyq47U+LvJsmOxXXp9s5QAN9G/J16buF1+fbP1h6abTtQIaLzqICVK&#13;&#10;nm3bokxZ9HaWXFlP0SV7q65YgSvjigN5AVvpqg/ky7sVfD9dz5A+Rg4Drkk4ZE2CTDmCIeWQlCZh&#13;&#10;n+y1qw3aLiFJlGmKUlfhihbdEqV8vjLqOzfYV/4I9dlQNsyWwWwx97rjZSR89o2NpJ5dSsbZZWR9&#13;&#10;vJqsC/akn19HniixDttBbfR+SoJ3UBDoJ1MuRbiHMvkY1bF70aQf564hmNnuWMY6oxnrTZJO0mcL&#13;&#10;Kj5Z1EkIEg7S9KwVlhYXzdy7Z5ESoHTvE7PsWRK6t2CQEsAjJB4rIEmAlYCi6XmDlASkBSNTc3or&#13;&#10;PM09hLEFHTOzIkFPzdS0UpbiTU6JgeC1jI5VMj5RzZ2hYhot8SgVwRQXXSQv+yPyc85RW30dkyGM&#13;&#10;wf5sJseLmRovZmI0n8mRHCaHs5i6k87EQBKdRjHn6wz1OUcoT9pNRpAr8ZfXE3NhHYnXnYm57ob/&#13;&#10;FU8KSsN5wD0JRFboscKQrffo/wpzsJWWiW1rFpnQ13zCPWbo4x5DpFaGMf3tMPdYRNunxz/tNpGF&#13;&#10;0fTODlJpqudyTADJ1bk0jvWRUV9OVEEuVc2NTHz/PSl1tWTr1eRZ9OjHhjGOjnA1IYnhz76kqrWd&#13;&#10;pslZkhvUDH0LJ4KyUPTBtdR2rqR1cCm1EeXwdxQ3DxJVVk51ZxPavnYqtFr6Jhcx9iySWNjG9Wgd&#13;&#10;VyM1BKZoCEot43psJJ0T7Xwhe62G6RhRUmHIZJ4pGfM9yTcSeGxgZIMj4R4JMBKrrXfLlnJnW8Vx&#13;&#10;A999TtNMP/lKKySVNMRQqY7C0JyCyhBNvTJUDpFVGKJQGmJRWxLQNCaiMSdhaE7H2JiNTi+S7bJp&#13;&#10;MubQZi6g1ZCDsjSU7OiTBH/oyO3jKwg7sZT4M0uJO/EGkUdeIeLke8R8tInQD935YNc6Vr7yO9a+&#13;&#10;8Wd8Nr7FlpWvsPyFv7Dylb+z8Z3n2Oa4jN2uq9nnuYbdW1aww2UZ+73WstdrLbvcV+G8+lV2u2/k&#13;&#10;mT/+kifs7Hj+f3/LP5/4Gf/+029446m/sOKVf7PipadZ9cqzLH/xnyx94a+sfe1p1r3xNJvefo6V&#13;&#10;r/yNl/76U17828946g92vPHM73jnhSdZ99a/2PTe0zQrsngwJYaxL/DRqb389hc/lM4Vpcbgue4d&#13;&#10;7N/4F6EXj3DugBeuq19nybNPsnXzGtRVhWxY8a50dWzuz+NwI2Dmv12j/3CK/v84TI+7S7bSOgGJ&#13;&#10;NtnK76Jv32Ssu5n+Ji2NDaXoyrOkG1SXFU9NWjRlCaHUZEajzE+kNCmEp5/4Eb4bl7HNYQW12fFU&#13;&#10;p8dQmxmHrjAFbUES5rIMWqpz0ZemEX/9NEc815AfdYm7lgomWuuZ69aw0Ktjpkcjy+5kuV2Hyhrc&#13;&#10;UHFpGdVXV1JzzTpItv7mGqubFLAOdcBaVP5W+LGBjc0lsgUvPB7O8Cig4eH2406SDY5sEvD0Q2iD&#13;&#10;1UUyhKySMoauxhi2BnP4WswR9pjC7WUJnkqcO0iU4W2Q8dytCa50JHtIN0ns0wrnQALbKuk0GYSz&#13;&#10;JByniI2yNE9CU5RwkBxkeZU51w1joQsdNb6MmA+y2HeWue73GdDspad+Fx2V29GmO1EXZY8iap0s&#13;&#10;49NFO2KJ24JKXPSGbJJN/+LXy9ay/Uw0nmW89TTN6q2oax1oavKmq38Xw1NHmFg4wdTCYWbv7+Pe&#13;&#10;/V3MTHtwb3GbBKGONnuU9a+jU75De9MG7g54Mje5i7sD7gx0OjLY6cJg+xZ6LJvpNTnSqhCQtAxl&#13;&#10;1ioaUtdQnbCciqj3KA19h5LAtykJeJey28upClkrS8tEP44p0xtVsjMlISslKBXdXkVJwFpK/NdR&#13;&#10;EbTp0UW8Osld/iKriHPDkOyLOtZDXuxXBYqeoI1UBzhQc3uzlICBiptrqQ7aSG3YZuqiXSVkqdO3&#13;&#10;YyrYL0u/2mpO01n3EeaSE3LOSY1Iuko7iDHnBOb841gKj9BYdNga6ZuzA2WaB3XJztQnOVIeZU9F&#13;&#10;5GpKbr9HdchK6kPXSolo98YkV/Qxm2WKYXXACuko1QevkY5TvYiJj9tMY7oHXUXbaM7xwpi2BXPm&#13;&#10;FnRJDrLMUpOwkcbMLRhTHVHE2FMXvYbqqNUokjbQWuFDr3IXLVUeKHLtqUxbSXXGGipT1lKduhFN&#13;&#10;thfGfFGW4ooqfjP1kSIa3lrupwgVyYpO8rMRfVT1EVZHqTpsIxrxS3e8k5Qx0wNT3lbaKnbTWb2H&#13;&#10;9uqdGArdqU60pyxyNeXhaygLefjdBDvJUkbRgF8d40FVrDtVcd7UJu1Fm3VKRvIKibIu8euvmB/U&#13;&#10;mPmBhBrRFC9KpMSv/OI7E5CkvO2EIsBRukmK2/+p+kBnGgKcqPEXxzrREOwmL3pFKaZwJvQJ+zE/&#13;&#10;vFAzpR9FK5rjs87I4IThhmBmTXHMNyUy15gg1/ttqXJ7TB3OiCqEO3W36a+6zmDNTe7UBTJUe5tR&#13;&#10;ZShzpjgWGxOZNcYyqY1kXB1uDWcQsFN9W/YajShDmdRFMa6JkM81rAxhSBUi17uqUMa0EUzorfeP&#13;&#10;qsK4qwiRq217oOo2QzVBDFQF0V8ZyIw+QTpfX/eIXg1RrqeyalIJo3V80V3ErDGFKV0i8+Y0uT2u&#13;&#10;jmNUHceIJl6W+40ZEhkzJDFpTmemKUummU00pjHXns10YxpDyggGasOY0MYyr0/kgSWFRU0Ui+pw&#13;&#10;7iuDWGwIYLbmBtPVV5isusxE5SWGi8/Rl3uarszjdKQdoTX5oFRz4n4a4/fSmnCQjuRDtMfvpzPx&#13;&#10;IJ2J++lKOkBv6mF60w/RlrAbfbg32ghP1GHu6KK8aUreQUfmPjqz9tOasgtTrK+8ryHQlVr/LdLd&#13;&#10;EVBTd9uD2gBRFifgyINKf2uZnXCSRJ9iTYgr1YFW51mC0m1nebsmaIsEpJpAAVRu1AtAE2ugJw1B&#13;&#10;XlZguu3xH1IE+1Af4vOoFE+swrkSDpP4mxWgZHWstkgIqw93oybEmepgJwlHoi9Qm+hp7VkM34wy&#13;&#10;1hVL1i66So7RU36K1gKRoLcLRZQoYRThIpsovrHxkUNlgx2bhMtkk4Qh0Xf32G3Rg2nbL46vCHCx&#13;&#10;nueG43/ed3UD5dc3yf4+uV7bRJXs59xE6eX1UmJ/4WUBbC5yPIOAJAHTX49Ww4ySQV0cNWIWXPxR&#13;&#10;GXevTTyGKvYA6uj9qKIOUBe6m5rgndI9EomNQqLMTvQiCSdJjIQQs+UspZd4MJgLs+UwV8ZcezSa&#13;&#10;jH3kXF9H1vnlZJ5bTvb5NTLpLvPiRllqKhMo4w7J6PCUi06kXnKUvVQiHKI+/gDqlKOM6sOY7opl&#13;&#10;rCeWsb405sfLebCokk6S6EkS4Q0Lc9btTxYtUvcXBBwJYLLOUfrknkmC0b15k5S4T8jmJE0v6Jha&#13;&#10;1DFz38D0PT3Ti0apqQWDXGcWBYQJZ0ljDX5Y0FlT8u4ZmJiuZ2yyltGJKsbGqyQwDd0poaMzS840&#13;&#10;VCjDUGsiaW5Npr8vn5G7JUxPVUtNjpcxMVbC5FgRE8O5dFrCMNRdlqV42uL3qU47SFqgByn+HiT5&#13;&#10;exDj70lwgC/JGVdlpPfjA2TF9v2HEqBku09Akc0tsfUm2crwhKM0z5cscJ9F5qltr0DZVcHo510M&#13;&#10;3Dcx+1071ZZUEgvDCMsIolBdwJ3PhtH1mwhICUXRYaBz5i5ds2NUNusJSEtA1dtO7/wsKRVlHL96&#13;&#10;ma7pSXIUNWj6O7mZnsTQ19/ROvs1STVdXEnQE5jTxe2cdjoWQT+6wO3cbDJUVTSND5JcVkLTnQka&#13;&#10;7zwgNk/P7aQqQlIrCUsvpNZiZnBhiHnGUbUXkVQWyMgXXYhg9AU+Z4bvJPA8nmJnc4hsJXW2/Y8D&#13;&#10;ku04GQf+/Rc0zw6Qp8mmQpdBmTKGOl0MOks8WkOM/F6VmiiUunhqVbFUq2JQGFLQmNLRmbIwmnLQ&#13;&#10;67Ix6bJoMuXRbMqj1ZRHQ2moHP4e9KEDgSdWSkiKOPomMcffIubkO4QdW8atA+8R9ZE7Vw9vwnPV&#13;&#10;02xf9wI+K/6F8ytPsOW13+C79M8cdXyVDzzf5az7Ek45v8Bppxc4s+UFTrq+wP7Nz+D4+q9Z+k87&#13;&#10;Xv+jHc/+3I4XfmnHK0/Y8cqv7Fjxt5+y/tknsH/6V6x7+hesf+aXrHv6Z6x/9qc4v/w7Nj33Kza9&#13;&#10;8Et2rnmKc9uXsc/x32x45ec4LXmCja/8Cue3fsu6l/6H9rpI+KJD+m4fHXTiqd/Y8Uc7O/75Kzsi&#13;&#10;Lx7EY8WzvO+zCibMxFzcQ8BpH5ze/QdHtq5h0FKLh/0S/vAwbEFAnFhFwMLvf2TH70UAgy2I4eH9&#13;&#10;/y1xrG0VARCP3yce82s7O3l+8ZrEecQ5hWzPmRRwldluC3ebFPRpS7GUpWAuS0SREYIiLZiaRH9U&#13;&#10;aSG0laVQn+zPsn/8gmNb1uC65FkUqeGoM6JQZYSjz41CnxdOe1UyjcUJGAtjyfQ/zQmPpZSEnWFU&#13;&#10;m8NiSw2L7fXMtdZyv18n5yNNdFpjwe1EP5JQ1ZUVEpTkINmHgCSkuW2PNnCdBBoJNY+Xyj1ygv4T&#13;&#10;jmyriP62Peb/kj7kBwn3SCpElOgJuFopt01ha6SEsyQgyjY/yQZJbcnuUsYoB8xRm+U+AUyiNE84&#13;&#10;T8YIUY63/lE5noAkEcZgTHGlMdcDS7EHzZUeDOj3MtN1iqnOk/Rqd2Ipc6Wx1B1DtpMMeKgMWkp1&#13;&#10;4HJ5QS7OY4rejC7CgYbQjdSEbZCleJbcrdzVH2Wi/Ti9TX60NrvS0eVG7/BWRmd2M31vP+OzOxib&#13;&#10;9GRqcgtjY5uZmnRjdsab4SFnGk0raDSsxKhZzkC3G+PDfoz2ezLQ4cxwtyt3uz0YbHNhsNmZLv0m&#13;&#10;LNVrMZVupLF0C82lbhjzHVGnbaQ+fo1M72uIF/1WDuhFOWGWu+yz0me6UhW9lsLAZVRErKMq0kGW&#13;&#10;cokaf9ELJMoK9WkeqBJdUcS7WIEp1kUm6FUFb6Ty9kYJS3WhTigjXVCEOciQBNmDE7mZuhgnamOc&#13;&#10;aEj2pCHVC3XODjprz9Bd/6Ec/lib6CvnFYlIXzG7qF40Wid6o0z1wZi7E1PhDnS5W9FkuaPNdkOT&#13;&#10;sQVViqPsFaqJWENt2FpqQtdIUDXGuaCLdpDfiQSj4DVyW65h9jLAoznTg44CXyyZ7mgSReCD+K7W&#13;&#10;yjJLY7KjHCCsS9iEMno9DdHrUMStQ5vhQHulF/2a7fRovelQu9GqdqVJsQVTpQtNNV501O+mo2YX&#13;&#10;bUU+GNKcUMSsl6CkDHdAGeaEKtTqKklgEul5IRtoiHREl+SOPtkDXbIr6qQt1CU6ocnylKV9LRU7&#13;&#10;MBd7U5viQEXseiqjrdApwjDqI7xlelht7DYqon0oifKkOMqHynjr/KP65GPUJR2VwzEbEo/LGUPG&#13;&#10;jDNYMk+jjhcJZVupC3GjIXgLypAtqIKdpEukDHT5DymCtzxSg7goDXJFEeIuL3hF74o2die6uF3o&#13;&#10;E/ahit5JfdQOGeUtZy5lnqAp90Paii/SWnSBlsLzNOefl9sidc6UeRqzCG5IPSETw8xpJ6XTpRPz&#13;&#10;kJJOYk4/gyXtfYyp4phTGFJOym0hffIJtCkn5DFNuedkKWFjzlm53ZT/Ea0F5+kovkRX6RV6yq/R&#13;&#10;W3FdSu4rv0xX+VW6K67RVXqV7tIbdBVdpavkJqOKSD5pzeSLzgK+7Crii/YCPmnJYcGUzpgyRsaM&#13;&#10;y5lNicfk7CfR56ROPIkqQcxxEjN23keX8QHatA+ljFkXMGWfx5h5FmPmB3I1Z56TzzlcE8SdspsM&#13;&#10;i/jooouMllxgKPeU1GD2CfqzjjOUc/LR7d6Mo3SlHKQz+QAdSfulBAx1JOyT6orfR3/SIQZTjtCf&#13;&#10;epDe5P30pO6jN20/7Ym7MEduRRvqhibEFV2kJ40J22hL3U172h6ak3ZISNKEeaEMFqBklSLIiwYJ&#13;&#10;Sl6yNM5aZmftIxI9RLUhHtJZFqoNdZN/U0KPO0gSpB5CknCoHpc4t5ANkmwOk011wVsfwZl4zppg&#13;&#10;T1kqKkBJQI6AJFW0J8ooD5TRbtJNEmAkEz5DNkqXSRXrIX/cMadtx5y2E3Wct3xcdbCz7MsTrpdw&#13;&#10;gKQDdkuEkvywLVwyUVIo9DgwCfB5XLb9xdcdZMKn7ZhHQPUQkoRzJFR+1ZoOKkDJJgFQEqz8Xcj3&#13;&#10;d5chDqJ/TULSvIZ+TYwcYFsRcZCaqP2oYg9JOKoP22MFpKBdVAZsfzgXy0fCjZgXJ1QSJEYp7KAo&#13;&#10;dLcMzrk/kAezVRKUBCTpsw6Qd92e7AsryDy3lJwLa2W/VMFNNwzpJxmqDaCr9JKEpayrW0i5sJGc&#13;&#10;G1tQJx2hQZTbpRznrjaEme44xnsTJCTNjpfxybxazjoSsgY4aPlkwcCDRRMPJCQ1SlASgHT/vvkR&#13;&#10;JIl9QgKO5ueN1jK9Bb0srRNwNPuJ0QpKAozumZheNDN738ysuO++lukFrQQmAVVCYltEi0/MKRif&#13;&#10;bWBiuvYRNI2M1XLnbhVDw5VyFeERImVP9EiJXicRDDE1USdhaXa6SoJSb3sCrfpgLA03JCiZys+j&#13;&#10;yv+AuswzlKYeIyvuAFHhe0hIvfQQBqxukW2grAAkkTMmZAOlx90moR8A6YdyPPG4eb5gToLXNLq+&#13;&#10;CtIq/Jn7vonpryxMftFGQ0shIamXSCgIJqc+mYbWCvS9SgpUubRPtKPq0BCWEYOxrw3LYDdZVeXc&#13;&#10;iI5i6svP6F2YpKHLQmB2AknV5WgGRxj9DvL1E/inmbmepCdXM0zL1Kek1tZSZFCg628jtaKImsZG&#13;&#10;cuq1hGUWkFxaTqlGibm/hZEHw3RMWGgcVlFqzGbosx7pgE3ISIsfygttenweknCQHu89EveLfTbZ&#13;&#10;epWG+ZqOe3fJ14qhu7moxXDY9kxaOzKwNCah08eh0sRSr4qjTp1ArTqJem0KDZpUlJo0DLo8TFIi&#13;&#10;/juPVkuBjP6uLwkhPmAvt09vIOjESplqF3nsbeJOvkPMyaWEH18pIYl7ZgZUCVTHnaUs9BgFV7eT&#13;&#10;d96d4itbKL7oTOU1H4rPu1J+3pnaq87UXt6IMUz8N3i7HGGSd2EjkQffJurge0QdXEbwjiWE71lK&#13;&#10;+M63idj9NjF7lxKx8y2CfV8jwPs5wne+QsyBJVxz/ReXnP/OVbd/8P7G35F5drV0wcX2gWU/4ejq&#13;&#10;X3JgxU85vu7XNGefgJF8mKkm6tRatr37a3Ys/R3ur/6EhDNORB4V10hHZZn6rDZeVlJEnXKgMvwI&#13;&#10;g7UxbF/xD+yf/h9W/+tH2D/zMzY890vsn/o59k/9kjX//CnL/mzHe3+2Y9lf7Xj7T3a882c7lv7t&#13;&#10;J7zxezte+62dXN960o6Xn7BjyZN2LPmTHa//znrfq7+147XfWKHw1V/bseT3drzxW+ttsb7zBzty&#13;&#10;bp7k2z4lC5YihuuS6CwOpac0lJbcG6gTPqLg2h6ijziSedaLK95vcs7lRSbqkji57kXOu71D0N71&#13;&#10;pHy4lZrQE/SWBTFQGcpARTTt+UFUhR3jxs6lVATtZ8GQymeNJXzX28C3gwrm2yqY61Iy36NnvL0B&#13;&#10;u4pLK6i6skq6SHU31sjQBiscrX8oKyQJqHk8aOG/o70FEAlHSNwWAQyPBzL8d8T3fwY1WMMapIsk&#13;&#10;yuxCrW6SDZIM4raUFaIE/AjZIMkc4ygloEWAki58g3SNNCLVLmTdf/QsiXlJ+jgHjMnOGFKcMWS4&#13;&#10;YChwpLXOm9Hmwyz2v89462Gaqj3Q5TmgydokwxzU8eupD1sp0/EEIAnJWPHQdTSErJMX7XUR69Ck&#13;&#10;baaz3pehll30d/jQ3+fJ8KgPw6PejE9tY3ZhD2MTW+npWk97yzKazEvo617LxKgrfT0b6Wxbj1G3&#13;&#10;DFXD29JNutPnzlCvG12tDvS2OklIGu7y4E67B72NW2hTOdJS7Ux7rTcdNVslKOlzneVFvjbdEX2m&#13;&#10;M035bljyXdFnOdJS7Ikpx1U6JSURy6lPckCT7iVT8kRZV0n4WmpjHdCkbrGWFyY4yQADAUvVkZuo&#13;&#10;DFknVRO+EU38FpoyfTGmeFInSsgiHaiPd6Y23pkqEXSR4k5DmgfqnG2YS/ZJl0iR5kd1rCe18d6y&#13;&#10;VKwm1oOaWFFa50J9shv6HF/MhdswFfjQVORLZ9VOuit3yt4dVdIm6mPWyjlWQjKaPWazXEVpZUPg&#13;&#10;all2ZyuzFI6fgCRzqhuWdDEDa7MEGQFCQgKSRLmlRoQ0xGyQLmF91BrUiRsw5jjSWuXGkMGPoaat&#13;&#10;jHZtY3pgj1zvNPlxt3kPE21HGLMcpa96F5YskbK3EUW0g4RGAUbqsC0PIclZljuKciBVjIt0kgQk&#13;&#10;GVO9JIiqkgUIesj33Fa1B0uJLzXJmymN3kRZpBMVEe5UhPtQFbnDOi8o6Qg1qUepSTtGbfpx6tJO&#13;&#10;0JBxCkXaaan6pFOoU09LJ8mS/aGEElWcuKjy/g9I0oS6yItnTYibLLdSB7uiCrLCkTLEVUpsC0iS&#13;&#10;CvFEG70NQ8IeKQFJapEWFmON7BYBESJa2TZ3Rwz5FRLzaMRaHb5Txl+LSG0xr0hIlAvJ1LnQHdYL&#13;&#10;v4jd1ou/sJ1yv1hlwlyYNWyhPFg0qVujp5Ux+1FE73t0jHhsfeQe2TdVH7bLqsg9UopoMZNpL4rY&#13;&#10;/fJx4mKzPmI/+sQTtOSfp7PkilRz7gUsGWcxpH2APvk0iphD8nEiCc8WGS0kzxN3QMZBC4m5TMpY&#13;&#10;a2+TOv6oBDpN/CGZDCd++TemHGekyp/RSn+6Ms7QlnyE3gwBRI8p6xiD2ccYzjnB3fxT3M09Kff3&#13;&#10;pR2S6k4WgLSXnqR99KUcYEDsTzlAf/IBBlKsgNSVsIe2+B1SjTE+GMI90IW5P4KkpsTttKbspiV5&#13;&#10;l/yftTHGB3Wop/z+lcGeKII8JCQJ2SBJOEpiWwCSCGCQ4BPiaZ1VFu6JMtRLSgQxSIU+dkyoF4pg&#13;&#10;b+ki2SRuSz2EsdoAd+lciX3KEAFJPzyX3A7xkpAkAKkmxIX6SDf0ST4YU/wkHIn4fSEBR8JxrQ7Z&#13;&#10;LF3v+nBXCVOGxG1oYrfKAeDiHLZyQdlnKfqwbjhae6dEQMRDwBGAVCt6rmRZoQincZZldGIVj3lc&#13;&#10;ApAEXNkeL1bx+IobjlIy2EboxmYJSaL/U7h2Yi0Ts+eubJS9TWK+nHBtzPkX+KS3ECbr6WkIpzr6&#13;&#10;iBxaLoYiixRGRcQe6kN2Uhe8wxoLH7CdUn8/CUkirVSU2lWF7pbR8015l9Blnae18jb3B4pgvh7m&#13;&#10;qplpjUKbLiBpPbkXVpJ9dql0knJEn1SAm5yNdK8lQYauCCjKu76F9AubyLkqgoIOoUjYjyb1GMPa&#13;&#10;QKa7YpjojmW0O4XZ0VLuzausA2EXrVq8p5OOkoShhyBkg6R7940SlGRUuCjPk6uJ2Vlrz5ENkgTw&#13;&#10;zN03SCASt229SaLXSeybvqdjckEjVwFLIg1PrCLo4e5kDSNTtRKUxNBakZI3MatmfFrDxIxWlu7Z&#13;&#10;+pxEUIQMmxCx5fMaGVn+yaKK2ckKBrpSJSRpKi+hr7hIlzaIQWMEnYoQLDX+1BVeJC35FNFJF/iC&#13;&#10;TyUACej5Ib3uPwMcbJHgAhhss4Eelw2YxCrASmSU3eczWcrXf6+VOw+a0HYX0DFewyd0MfNVE3cW&#13;&#10;1JRpokgpvkpK8XVyayMw91Vh7leQW5NO20gn3VPDpJYWEZyaStfMNCmVJWQrq1APtjDw+SznYyMo&#13;&#10;NDZR1TbFjSQF/kkqglJVFGk6aRufRdnRQnyBmHeUTHxOEgkFyag7VMx9M8HctyN8yjitYxoy62Lp&#13;&#10;mm9hnnnu8aUcriveu3hvAnTEexbzj2yg9Hhwgw2QbD1IjwOS2C8eN8hXdDwYo0CbT21jHsrGLPTN&#13;&#10;6TS3ZdDUnILJkIRaHUeDIp56TbJUg4AkVQpqTRpmff4jSDLrc2ky5tKoy0JTEUF6+FGC3ncg8PgK&#13;&#10;Gfsdc/I94k68R+ypZYSdWEnAkRWwaKK/IVoG++Sccybt8HIyDrxJzsGXKTu1hOJjb5F/4GVKDz5H&#13;&#10;zYnnUJx+jvozT6M6/280l19GffF1VJfeRH/9XZrFzM+ryzHdXE2T/xqM15divracFv81dAZvYDbT&#13;&#10;l9EkZ0ZSXBiK3Ux3xEa6ItZyJ9GRgdjNtAWvxXjlXQZinZnN2c5szjZGUt3oT3SiO84RU/BqLCEb&#13;&#10;GEj2YzRrL60RrvTGbWW+6Ci6G+tYKDnFYPJe2mP8uF/zEXNlH/Kg4QqfKm/wtT5Qrp+rb/CZ6jr3&#13;&#10;a6+wWHOBT+su8aD2otyeq/qY4bzjjBScZDDrFC3x4ke9o3QkH8ESs42muG2Yo/3QBHthjNiOPmw7&#13;&#10;RR+to+a6E42x21EHu8swsNIL61EEuKEK9CL39GoUtzwZyj7NQOZJ+tOPy4qJ/pSj9CQewhDoS/r+&#13;&#10;JWQdeJPik++Se+R10va8SN1FR5RXt5C061VC3f9FqOdTpOx7DWOwO00RvrTHHUQX6EvVpU2kH3ub&#13;&#10;7A9WUXPLG134YdkjXB9xmKLbewk65kZbZRLTrVXYFX/0LpWXV1J/cy0K/3U03LKXTpI6QICRVQKU&#13;&#10;bGl1tsGw/w1A/w1Jj0OQzS36vyHJmmb3OCTZQMlWcqcX0BQitq3ukNUlWi/7kAQUCQCyxDlLV0E4&#13;&#10;RSbhhgggEoNkhcKs4GSM2YQl2QVzuqvsSxEgYSgSsdpbGW3eLy98B7Q7aK50xVzkhCZ1PbWRy1FE&#13;&#10;i4vvNahE8IPNkZKAJMIPVlMXsoq6yNXUJ65GX7KJTqMHQz0+jI1uZ2pmB0PDbvT1OTE86MpAjyNt&#13;&#10;TatpMb2LRbeElsaldLfbYzEtw2JcjqLuDWoqX0WnfI9Wyzp62h1pNKzGrFtNV9Nm+tvc6Gt2o8u8&#13;&#10;hWbVZtoa3GiscsVU4oIuX8RBC7lgynensdiDtgrvh/DkINfmUg8MeU4o0jZgEABV4IupwI+6xM2U&#13;&#10;x6yjNmEjqjRR6uaAOt0FXbobyiQnGYFdFraaykh76uI3YMhwpaNkJ60F4uJ9M6URa6iJ3yST2CoT&#13;&#10;NqLOdsdQtA1L2S4MRTtQZ22lNsmdqlhXCUZ18R7UxrtSL0Ah1RNjjp8EJEOeN4Y8TwlIo/rjDNTt&#13;&#10;o6XAW7o1okSuIdKehrA1EoQEJNnmYYkhw0ICkqRbGOMgBwqLaHjhGgpIUsZukKCkjt8k3SMBRpro&#13;&#10;DVIClMR3KCDJnOdIe40bIy3bGe/ZweSgH7N3rau4Pd65k/G2fYyY99FV7ivL+NRxm1FFb6YhdJOM&#13;&#10;KBdOUt1tB+qDHR9CkqN0kkTkuIgtt8WOa5Ld0aZ5Ysz1obl8J8bi7TRkeso5Srq8fXLuiy7zOMbs&#13;&#10;D7EUXJYXPF2KCHq0MfTqYmipvomx6Dza7LPocs7JyGld1lkMWWcxZr0v3RvpJIk5NcIBCBHwtgVt&#13;&#10;hAf6KC9ZbiUulAUsCVD6vyBJNPaLC15D3E7MyfulREy8IXG/PLcou9Mni4GxO2V8soiXF6lxInVL&#13;&#10;RCyLbTHvR0BRfeh2aoP9HskWdS0u+v77vmrhKgRao5hFDLMMEQj0ksl6tuGwdSG+UvWhfo8eL5rZ&#13;&#10;68R8JLnPj7qwh+cK3iofI16LiNLWJhylUZQoJh+SsCOASIBOXaQYaCrAzE/OVBLpgGJgrojF18Tu&#13;&#10;lhJzlIQELIrPQRd/AE3sPvRxBzAnHcGYcEBGThsS9skZPbMNgczW3WIg+wzdqYcYzj3GRMFJporO&#13;&#10;MF50momCM4wWnJTrWOEpxvJOyWOEQ9Sfup/uxL20xWyjPXYn3Ym7JRR1x++hN3EffUn7JTx1xu+k&#13;&#10;JXYbjdG+mCK9JCAJCTfJEO0t3SMBSU0iwCHWF12k1UUSkKQKEdueKINFj9JDV+e2KJETUGON/xay&#13;&#10;wouHhCAbJKnCvB/BktgWfysSkMK8UYX6SAkAskncVj+UDaJs+6VbFWRNxRPPIXrphGNVG7pFApIo&#13;&#10;sdMne2NM9ZEukgijEWqIcpWg1BBpTZmsC9si3SajiD2P87FCUqA1cOJxOLLB0uNOkAym8HeRkCPK&#13;&#10;BUWPkbgtVpvLZAMreQ7hRD0sx5P9WuI5xLmub5aAJOP0H7pItrJGsQrwkmV6ArZue1AU5ENt4hG6&#13;&#10;a28zoo+V/5ZLgndRHLhNJkqKxEPbvxchMVdLpE2KgcQiVl5Akkhm1CQck6Wkc6ZUOiuC6KgJYb4n&#13;&#10;D+bqYKaScVOYHO5bcG09hRdXk/fxCnIurib36iZKgr3oqbzMpx1J3FX4o044IGPRC667UnjDTTrG&#13;&#10;DQn7UacdYVATwHRnNONdMRKSZkZKJCRJQLqveyQBQ9I5eghIApjEPjE/SUCSACTRW2TrRXockkTp&#13;&#10;nA2SxCpgRoCMuE/0NglgEoA0Ma+WqwAkoZl7GhkZLiThaF75EJ50D/ubzMx90sTMvSZm7zcyc8/y&#13;&#10;MGDCOttJDL+dm65nYbZeQlJvayKqysuUpp9AUXiWHl0o/cYImqpuYSy/ibL0KsV5l4lOOM/nPGCK&#13;&#10;7x85JrbSMhv42ODo8Qjwx2HJdt/jJXkzMi3vaz6XKXjzzDEtnRrTQDlDi2oaBwsZnm/gc9qZ+9pI&#13;&#10;z0QJhfX+pBZdJj7vCvl18eTUJFFtriK+MJVibQOGwR46Z0a58+ksqbX5NHTraZu7Q/PUGKE5JQSm&#13;&#10;lBKUUkFMbj1h6fmEpqaQWppBiaqAUmUevZNNLHw3xOL3g7TcqadMl0x9Wx4t4xomv7/LfT5lkW+Y&#13;&#10;5jtGpX5wkQTo2N63eM//DUk/OEY/uEu2eUn9QN93X9B2f4RCXQHl2nQq1AnUqKPR6hPQG+LRaeJR&#13;&#10;qeKpb4ijQZ2MQpOCUpuKRpuOUcxCMhXTqC+QgCQkyu2aDTlYGhIoT/2YyPOuMsUu7swq6STFHHuH&#13;&#10;6BPvEXx0GR/5vQIzWgYboqgN20/xeRdKzthTfHgJJQdfpP70G5Tuf4HKg89Td/ApNCf+RevHz2M5&#13;&#10;9xStl5+h69aLNJ3/N7oP/kXHjZe5E/YuXdffxPLR83Rff5W+W69jOfss+tNP0Xf9Dfr936DP/0XG&#13;&#10;ot6m8/qLtF15jh7/F+gNeJE7wW/QceV5mj5+lubz/2Yo8C3uBC2h1/9l+gJf5U7k2/SFLsFy5Tk6&#13;&#10;/N/kTuRa2m+9TZf/2yykuWC59BrfVRyiL3Qj5svv0h2ylrHELcxk+DCW5C7VFbqWnvDVDMdtYDbd&#13;&#10;jflMd2ZSHJlOc2Ix25ORhE0033qLzuDldAStpTVgNT1hGzFeeYfBmI0MRK+TagtcTtPN5QyJsSuX&#13;&#10;30Z/+XX6YuwZSthIf+xG2oJXM5zkJNUm2no+epPmWyupe/8ldOffpitoE01XV9EX4kzO9r9hvrQc&#13;&#10;/fkldAfZ03ZrOeqzL2O+tFQeZ7r4HuYry2i8toK691+h+tRzVBx/lppTr1F+/FXyDzxF1p5/krL7&#13;&#10;aaK3PUOY578J8X6JgK0vcmbj39n4LzuUCVeYMhVbIUm4SXU3BBxZIUm4SSp/kWhndZFsiXWyr+i/&#13;&#10;IEck0wnZghfEtgCa/06rk4l1weJx1jlIj4c0/KfEseJxVtkgyXasDZJs/UYy6U7AU7SDTLYTMeCt&#13;&#10;GV6YE1zl4FebuyRiw0Vog2j2N6e7SBdJpNgN6nYy3X2Eud5jjFj20FLpgrFAJI+JsrMNKGNWoxaz&#13;&#10;lcLWWucyhYuL8HXookV/kwCl1dSFrqA6fCll0e9Qm72cRqUDve1ujA5v5c7AFjpa19FkWkG7ZS2d&#13;&#10;Fns6zGvpalxLu3klzYZlWAwi/ns5Jv1SGk2r0CjfxWxYJQMcuto3YzGuRqNYilG9CrN2PSblOkyK&#13;&#10;jRhqN2Co2oyyYD01mWupzrCXg0dFhLQm3xVTmSfttVut0FfiKN9bZ50XLRXumIqcaSzzorViG+3V&#13;&#10;u9HnuaHMtAKWkCLdQa6GXDfUGSJy2p6KmNXUJ29AnemAMX8LrWW+dNbsQpPlSmWCPfVpDvL5FdlO&#13;&#10;NFb40tmwl27lQVqr98oSuupER+kyaTO8aczbjiFTpLP50FKyi46KPdI9EoCmTNtMa7EPd1WH6K/Z&#13;&#10;TUuhF43ZbvJ7E4l2inAx88r6nWvDBbRukt+1CG0QErOsDPFOmJO20JThSZuYIyTK7RLE/CLRq7QJ&#13;&#10;c5KzTMgT8fECqNSxG2VfkjZtE02lW+hWejDZvZO5kV1M3/VjZtSXsX537nZ60GN0ok2xGUu5A6Zs&#13;&#10;Z9QJDqhiHVBFO0lIUoU5oRFR6LdFKaATighna79WuIOcayVcN3W8+DvciiXDB3OWL+a87TSWCEja&#13;&#10;SWPFfvr1HzPecptPBlL4/E4eX9wp4YvhCr4RIQELJrhngXk90x0ZdCmCMJdclRJpcM3FV2gpuowl&#13;&#10;96zsFRIuj5xhI2bXiKj2EBeUYa4SlAQMyYvkULdHcCS2BTyJVZbaBbmiDN+KMX4XlpQDWFIOYUwS&#13;&#10;kCTAQLhKokfpMNq4vTIkQkCMaPwXagjbZl1DtqMK34UybCf1wdskxAiJ26rwHfI+hYCeIHFB7osy&#13;&#10;fJucrVMb5C3jm0WYgFBdqI/cLyS3Q31/UIgf9cFi8Km4KPdFEeYn94thqLZziNciZt5U+HthTDpM&#13;&#10;e8EHGDKOyos/4RJpEw5aB6iKMkLxPAKOokUv1nZ0cTukrBH5u6WjZk7cgyVpL5akg5gS9mOM3ye3&#13;&#10;LUliW9wn+n8O8UAdzOeaICaLz3E3+zgT+ceYKT7FZMFJRnOPcTfzCHcyD8l1OOswd9IP0Z+6j664&#13;&#10;nXQn7KQzdgetUT60RPjQEbuN9uhtNIdvlfu743fRlbDrESRZordijPCUcCSkCnX9fyEpSpTiWQFJ&#13;&#10;QLI6VMCRlwQkTZgv6hA/VMG+8nNUh21DE74ddZivFWpEf1qoF+rwrRKqxPEiJEIT7iePsUGRWMW+&#13;&#10;x/fbJPZpI7ahjfSVYGWTKMkTYPKobC/EOlqgLsIVbYI3TVk75AwzUQasSrSW24meSVF6p4pxRxu3&#13;&#10;VTpI8u88zA1NtI+c4SbO9Qh0REndzS3SxRISARIihU+OO/B3k7K5R+K1CFdJPM622iRgSZQE2lL/&#13;&#10;pAt1y1neJx4rQxxuuVB1w0lKbAs4EuujRFExg+y2C+VBnnJ4cqlwRuMOoUg6QXnYbjlfSfQZiaRB&#13;&#10;EXAhwjQqbrrLNECxXXzNlZIbntYhz7e8JCjVRx2gKecivRVB6DIvYCy8xlR7Jt9NVfH1aBEDyhuy&#13;&#10;bDf/6joJSIUXVpF9YRVZl+2pjtnOqPY2X/QkM6K8JX8EqQnxkaMuxI8U2qQDKJL2oRR/n6obzHTF&#13;&#10;MNUTx1iv1Um6v6CW7pHN+Zn/RIQ0WOcl2fqQBBhJcBKgJPprRCqdiAFf0D9ylWQMuIQhMS9JxIlb&#13;&#10;gUn2G4ntea08TkDPuHSHVNIlEkNn5xY1zN9TS80uKJmcqZNu0uhUgzx2Uvx3c7GR2U9amHvQxvS9&#13;&#10;Jlm+JwMiZjWMT9Qzcqec4f4ixoZLmB4tocMSQ1nOabJj96Eq/khCUmPNTapSz1CSeJLKrHPUlNwi&#13;&#10;KfUqC99MM/zVZ49KyAQQiFXAki2MwLbaoOi/3SQbKNncKFvogwh1sJXgfcaXfME9Zr8dwNBTSsud&#13;&#10;Ssbua2kbLmDha4McSLv4rZ6+iXI0HRk036kkpyGW1MpYMupT8U8NJDQzlpCMGMKyo0ivySa6IJ6w&#13;&#10;rDiy66rIrKwgpaSYSr0KS18jLXcMjH/ayfx3vcx93cWdBS2K5lTMA8VYBippGVXLYAbxuu7zneyr&#13;&#10;Eu/jcVfNNgNJvH/x+dj6kmxQ9HiAg/jcxLZt34B0kKCHb+n66gEtc8OUGYopV2dQoUygRhlDgzKa&#13;&#10;BkUkivpIFIpYCUkqtdU9EoCk02ZgMeTR3lgmQcmgyZJuUoupUCbcNStTqcm8StzlrYSesif29GpC&#13;&#10;Dr4hIUmU24UeX8FZn5eY7yxgSBVH8a1d5J9zIXXfu2TtepXCfS9Rtv9lSne/RNX+V6jY8xSKI09T&#13;&#10;d+AvKI/+FeOH/6L5wgu0X3wD84fP033lJQb9X6P70is0ffBv+q+8TNf552h5/xlaP3iOoatvMHD1&#13;&#10;Fe7cfJ7J8DcZvPkqPVdeoP/G89wJeIHea8/I7Y4Lz0r1XH2anqtPMRjwPN03n2Eg+EV6bz+H5cKf&#13;&#10;GQ57jaHgJdwNe4fp2KUsJK2i99YbfFfox1DgSnpuvcdM/CYGg9/j6wJvvsr34vsSP+ZTNjAZ+x5T&#13;&#10;Me9wP2k1iwkrGQ99jdnYd/g0bQ2fZa5jPPJt7oYuoefWa7RcfF6e13zuaabjVsnHziauYDh0CXdC&#13;&#10;3mEuYT1dN15B9/7/MhLxBndCX2U49F25byLmXcaj36Hz6suYPniWrquv0XnlVdovCb3O4M2ljIes&#13;&#10;pXLn7xm6tZQB/7dpufAc7Zefo+3S87Scf4k7QStpPPc8LRdfpO3yq1jOP4fq1N9oOPZXFMf/ieLk&#13;&#10;M5Tvf5Ksbb8lbftfSPD9B+Euf+P25r8S4vUsJ1f8Dse/21EacIoHLbWPl9utkaAkIMnWiyRCGwQg&#13;&#10;SQfJX4CK1RX6ofdoBaqAZRKQHo/xtsGQ2Pc4KD0OR/8NTz+4ST9Akq3UThf8w2Nsw2Ul9Agoitoo&#13;&#10;o71F2ZUp0YWBsr2M1x+jr3A3+hgnGdZgLcGzJtsZEx3QJm5En+FEZ7Uv9wbO8P3sJb6fvcx0+0Ga&#13;&#10;Sh1Rp6/GkL4eY9pGDAkiLnwdukh7CUaaSGt0uCnFSUqUa9WELacqfCnVictQFa2RkNRh3kxvhws9&#13;&#10;rRtpNa2mUbOCJgE5iuUY65diUa7AqHgPk/o9Go3L6WzbSH+PM71dzhKMOtsc6Ol04s6AB/09W2ht&#13;&#10;3EijcR3ahlXUlS9FUbUKVYU99UX2VOfaU5FpT1WWA9WZm6nJcqYhbwuaEjcsVR4Yyp0wlG3EXLmZ&#13;&#10;llqr82Qsc0FX5CJhpq12J8YSLyylnrRV+9Fa5Yu5yJ3GEk+ay7wxFbqhSN8oZSraQkuFB62VHrK0&#13;&#10;sFe5h/b6HeiKXNGXumIsd6Wlzpse7S66NbvlTKfWmh1y7k99mqOMtG4v382w4hiDtYfoKt9DT9Ue&#13;&#10;Osp2oM1ykRHc9Qnracz3YKB2D4N1e+ks9qElx4PO/K105mzFJPp4IsV3IYYFi9JH6yrS7RpEWWjo&#13;&#10;Bukyib8HS5o7rdkCRtweQZI23kGeQ0TEC9dJnit6g+xXMmQ60lyxhR6tpyyvG+31koB0f2YnowPu&#13;&#10;9DQ5Yq5dhaZ4OQ0Zy1CnbEARu0m6SIpIET8uhg07o4t0RxnijDrCFVWUmBljhSThJMnSxKjNaBPd&#13;&#10;pHSpnugyt2LI34apRHxup1kcDOPb6QyYLYSFKmupzIwS5vTwoBk+aZGQNNmWQUf9bRrLrkuJnobu&#13;&#10;6gD6avxpLvjY6iQl7EMRJS74vWSZlHCTbKAkgUg4SeEeVlfpv6QK85TBDaIfyZSwWwLS45AkwEis&#13;&#10;jSlH0ItStIhtVjAJ8ZFuhCrUD2WIVarQbahDd6IM3o4iaBuqkB1oI3aiCd+BOmy7PFa4FrYLbOFc&#13;&#10;iG1ZuiUAKVjAnA+qiB8uvMWFttgW+62uxNZHJV0yLOChIyHn9YR6ywGmcm5UkDeWjGN0l59noOaK&#13;&#10;VEfhh1JiAKtwi+rCxRBUbzSxvujjtmGI3445aZdVD+GoMXGPVHPSAZoS92OO24Mlfq/cFp9Xa+oB&#13;&#10;OjOO8bk+hK/0oUwUnWU46wgj2YeYLDgqYelu1mH6U/bSm7SbvuQ9clus4rYApK74HRKMWiK30hzh&#13;&#10;LWGpLdrXqig/6TB1xFnL7FrirZBkiPCULpI6TACv1UkS5Xai1E5Akjna5/+BJKt8JPRoQrdJie9E&#13;&#10;AJI2YodcHwFQmLeEJFE2J47XRWyTErAkvhfbd2PT46AkVnFbF7n9PyBJQpdwoB6W68k+p1CrIySc&#13;&#10;IlPGNnrKD9FatBtzjh/GLB/pKAk4Eu6RGHMgAEkhevhCXR+Ckgf1oVbwEpBjc4YECNnK/AQoiduP&#13;&#10;B0zYQEg8xqbHAcm2T8SKC0iypfnZXCcBS+K5RJ+XAKPHHSQBTAKSZArerc2UBThTFuhBWZB1MK2Y&#13;&#10;bVQSsp2KsF1yllfRTXcJRCLQQsxrEql7MjpdRKbfcqX0hisl17dQeG0LeVddZcldedAuSoP3kxe4&#13;&#10;G0XGOfljyrdT5TLlrqfmItURXuRfsZeQVHRRQNIK0s6vkPA0aQhioTmSrrKP5Y8F4t+KBDR/dxk9&#13;&#10;rkzejyrjMH2aGzLdbro3nol+0ZMknCSFhBRbGZyAJQFK1uhv4RRZy+oEIIlwhflPTEzNa+X8I+Ee&#13;&#10;2RLvbLA0O6eRc5EEKIlwBjl/ScxbElA1r2V8RsndqXq5CkCav6fl3n0tC/eUzC3UsXCvgfHpCu6O&#13;&#10;lUlQsg6lNUr3SECSAKTxeQPjs9bXMDpWy2BfEZ2tqbQYYxjsTGe8L5dmdQj5iYfIjt6DrvQSPZpg&#13;&#10;dEUXKIo9Qm7UQYqTTlJVeJW83ABG53oZ//oB/V99JS/uhx5e8Nsg4HFgelyPzwQS99sk3CcBEzZo&#13;&#10;skWKW8HpMz7lc+nZfMo045+3YejOp324lP7pSjrvFrDwrZmJz/WMPNAz8WULw5+3MPH9AIOfdjP2&#13;&#10;5R3ax5sx9qsZ/+IO95iTt4fv32H+mxkmPx9l9JN+Rj7pZPbbPobvmakxp9I0VEHnZAPmwQrGv+pg&#13;&#10;gQk+4QGfPQydsJUK2oDQ9t7Ftu3928IYbC6SzTmyQdLj2+IzFJAkPse+77+l/cEC5vEeqi3llKnS&#13;&#10;KWuIo7I+mrqGSOrrI2mojUKhiKdBkYhak4pWly4hSaNOw6jNpM1SKiVK7oSz1GwskJDUqk5Hme9P&#13;&#10;6q2dBB1fTfhREdzwNvEnl0onKfzkKvwPLycv/ACmwptc8HmTqH2rOPSyHdfX/J6PXrcjYPnPiLT/&#13;&#10;PbeX/ZSYdT8n3fUJ4jf8mCSn/6Fo+++o3PdXCn2epHDrH6jf/ydMp/6J+tA/Uez5C+1nX0B3+K+Y&#13;&#10;jjxD/a6/YDn2b9rPvkTHR8/S9vHT6I//A/2Jf9L44b9ov/g0PcIhuvAsxpP/ov3jF+i9+jx915+l&#13;&#10;7/pzdF5+mq7r/6Y/8GWM555kOOwNOq+9Ih2n3lsvMBq+hLaLL/Eg1Y2BgJV0Xn2L8ci1jIStYCZu&#13;&#10;I7PxG5hP3MT9NAcepKzlQepq7iWsZD7qPcYDX2Ym4nUeJC7n87S1jAS+wd3bbzIa8raEvsFbb9L4&#13;&#10;4VNy+27QG4wEv07v9RcYD13GdOQa+q6/StuFpxi6/QLDQS8zEbKCvuuvMR76OlMRS2j76N90nH+Z&#13;&#10;uwFv03H+efquvs5k6GrG/FcyG7qehj1/YuD6W/RdWyJdurtBSyRw9lxZQu/Vt+m48AotHz1H88cv&#13;&#10;YjjzNIpjf0Zx7K80HPkntQf/RsXe/6Vkz/+StvVJYrf8gViXvxK44Q8EOv6Fc2v+yJZ/2FF45TD3&#13;&#10;zFUiuEFEf6+i9spqGq7bo7olSuw2PCqzswGSACMbJAnQEWBkAyRVwFK0QcJNWiahRmwLsNEELn8I&#13;&#10;OAKOhOMkYEo4TsJtsoKQSKxTPzzmcTCy6RFgifMKPQxksA2VFZKDYsPX05jixkj1UcbrTkhIEo39&#13;&#10;4gJalNqJ8AYBSmI+kjJmLUqRYFbuwb2+U3wzdR6mLzHZvI+mYjE8dAWq+JUYkteji7OXkKSKWIMm&#13;&#10;yl72seiSNtGc605P2TaM6c7URa+mLmENpiIn2hXutGtdadFupsPoSLfZkRbNOozVy1CXvkNN7qtU&#13;&#10;57yCsvgtFKVL0NW/R0fzejqaNzJ2Z6uEoc5WRxob7Wlt3UhvrzNDQ570dLvS2rIZrWI1VaXvUFu+&#13;&#10;ktrSNVQVClByQFXqgabMB1X5djSVOzHU7sai3E2zyg9TvTvGWieaFW40NbjTpvCmudYbS5UXrXXb&#13;&#10;6dHso71hJ33avQybD0sN6fZzR3+AO7r99Cp2SjjS5m6SaW89Sl/6tX7cMexmyLyfu02H6FD50Kry&#13;&#10;ol3jRa9pGz3G7TQrPGiq8cRS4S5dK1OxJ41F3vTU7mFcd5Ix7Qm6y3fRWrhVOnsCjmpEaWPiehrz&#13;&#10;3Omv3Ck/47Y8T+kited60Z3nS3OKO+ZY63erCtmIJswBjZiTEmiFJOEmib8HMStLhnQkb0GX4CQT&#13;&#10;DYXEPuE0CUiywtZ6OW9Jk7BBzsoSrltbgwvtBifaTBsY7vdgfmonYwNb6W9xp6l+I4ayDaiz16NO&#13;&#10;2STT7WyQJIYMayJcJCQJN0kX7SEhSYQ3KKOdJSQJQBKrCPtQJmx51JckAysKfLBU7WfA9DHDzde5&#13;&#10;23ybkeYwRppiuGuJY7QphfG2TMZas7jblEqPMoyWymtyDk9L5Q26agIYVkcwaYimt+oazfkfoEs5&#13;&#10;IJ0kZfRW+au6MsIDdYS7lEg/ExKlV2LVhIvX/YNUYe4oQz3QxWy3QkHqYZrSjmBOOiTLyrRx+zEk&#13;&#10;HpIlZRKSwsTFsPXC2BC1Q150a8O2ow7ZJqUL3402bBeakN3oI/agj9iFVgyLDd+BPmKnXG0X27KM&#13;&#10;S/TKhIhAAQ+5CrdDXExrwrbKVW5HCKASvSziYvWHUi9bb4y4SFZEbJWSZYeR26gK3Upj1gkmdCF8&#13;&#10;3ZcBIwV825/JV51JDFVdojHtiAQqcR7Ri2WK24klYTfNyftoSdkvIUiuD9WSdpjm1CM0Jh+iKUVs&#13;&#10;H7KWJibuoy3jKPfVQdxXBjIgAhnSD9CXupuR7APczTrIQOoeuhO20xnnR0f8/6u2WB+ao7xojPDA&#13;&#10;Eu5OU6Sn3NeVuJ1OAVBx26XaE3bQlvgQlGJ8MMZslSWVApBMsT6Y43xl7LdUtB+6MK9HPUlCIsRB&#13;&#10;fK5WWd0h4SgJWBLfoZB0mR6WysntIG/0YX4Ywq3f2SMJaBIQ9BCS1JHbJNzaJG6L+8V3pw0X53r4&#13;&#10;vBE+Vkcp1F0CjnCRNLHessyuMXsnfZVH6Ks+Qn/NUborDtKau9vakySGOIeJIbZOMv1OuEhCVsi3&#13;&#10;9ksJ+LKFRtQJF8nf7VFvlFitpYbWskPx9yYAp/62iCt3k4AjHSB/F2tiX5C7hCRbiZ4NjmyuVNUN&#13;&#10;F2vPlXCmbgk4cpMS5xES5xZAKEoAKwK3UB7kTkWoNxUhWykL9aVUuDdh2ygP8pJDbouuiehxJzlv&#13;&#10;SSbiSVCylg2KMj8540kMuL22RQY3lAVupyBgG+nXt9KQ8QFzXWl8P13Kp0NptJd/SFmIC/lX1lBy&#13;&#10;dS1Fl1dTeGUtOZfWSHjqqfyIrvKzqBL2UBLgJp+/QMyPCnCjIXYnyuR9qNIOMKC+wVxPHLP9iUwO&#13;&#10;pDMzVmwtT1tQW/uE7mmZua+3alFnLYMToCMgR8xKumeQw2Jlgp2ApBmNnJMkZiYJiRI8MWx2clLJ&#13;&#10;1IwYJKtiZlbJwpyauWkFsyKYYUohHSJ53kWNhKPFhXrGx0sYGspmYqKQwcEsOrvT6B3MYXiiUpbm&#13;&#10;iRCIuU8sTMxrGB6vkwEOg0OldLalYdaEo6q4Tk3BR5hqb9KiCqKh4Bw5UbvIj96NMu8DzGWXqE0/&#13;&#10;RUHkfvKj9ltBKeV9CrOvodHlM/PlLD335+n/7ntZHvY4JD3ec/M4DNnA6XF4sEkAks1hEgAi9olt&#13;&#10;m8M0I92br/hMOkwLzHx3h5EHzTQOVjI4r6N3WoWyPYfBT8y0TSip7yiU8eItI7V0T6slXOm6yxiY&#13;&#10;b2T88y6MvbWo2soYXLDQPaWRZXTmO9W0T+mx3FUx9uUgD/hEDr8Vzyt6pmxBFALgxHsQr8/mEonX&#13;&#10;bwtiEPsff282x80GRTb3yObCidvWPiSr2j67T9PcGObRTqoMJZTWp1BaE015dQQ1dcJBipYukkqV&#13;&#10;iFKVjEabhlqfLiO/tRorJAkXScpSQpOlRDpJHY1FdBnysFRFURx9kvAzG4k5uUY6SAmnlklYEj1J&#13;&#10;t4+ulJB0R5tI2LFNVN7aw6l3f0P2nne4/PZPCVr1BNEb/87l135E1PrfkeP9L8LW/gz/pXbk+P6F&#13;&#10;sr3Pce0NO84/b0fZrr+jPPIC8et/yam/2JG48X8o8nmSMp9/cvUlO87+w448jz9Sd+AfFPr+juuv&#13;&#10;23HlNTuSnX+M8sS/KNv1e8JX2XH9VTvSnX5Nw4G/oDjyF5Ic7Ah4146ibb+h9vBfUJ/6Jylb7Ahe&#13;&#10;bke0vXje36M99TTVB/5O1AY7QlfbUbj9byjPPE/t8afJ9f09Ka4/p3zf32m79g6tl17B+OGzlGx7&#13;&#10;gqo9f6L53L9pO/8crR//G/WRv1Kw9dfU7v87xjPPYTj9bxSHniFp049JcfoJiqP/ko/vuLKE6r1P&#13;&#10;Ubr975T4/YmKXX9AffzvaI4/Rbnf36jZ+xRNHz5Hz9XXUB16hoptf0V79DlUh55CffhZtEeep2bP&#13;&#10;M+hPvori0LNSxX5/pe7Ac9Qfepq6g09Ttfs56g+8gub469Tse5bi7X8j3+d/KfD9MwU+fyXb+y9k&#13;&#10;e/2VeMcniNj4CwLX/ITry37M5Xd+xMV3f8bFlb/h2JJf4PrPH2NKuMW8oRK7ko9FBPgK6q6uQXHD&#13;&#10;Wmb3Qz+S1Un6v0IWbG6RgBsBR2JV+r8nwUaAkM0RehySxHFCNoiSClsjJY4XpXWm8LWP9SH90Ksk&#13;&#10;jnkckkS5nZAotxNlcKJsqjnNg6Hyg3QX7KI1YyuGWGcMEdZABzFnSS2ALHKthCQRyNBU4sqoeQ/z&#13;&#10;3UdZ6DpOV60H2vQ1KBNWoIheIQGpOd2F5lRn1NH21EeukiEOwj1oLvJgWHuQtnI/lGkOqLI20lrt&#13;&#10;SadSwMdmtKVrMVXbY65Zi650OYr8t6nLe5vKzNelFIXv0VD8Dtq69+hs2UyreSNDPZ6YdGvkQNlG&#13;&#10;y3qamtbR1+fC+Lgvk5M7GBvdQX+XN80mZ5qNbpg17lg0vrSbDtDffIbBto8Z6b7G5NBtFsdCuT8Z&#13;&#10;yJ2uM/Q07afdtI2B1t30mHYx1HKIwaYjDDUeY6LzA+b6zzPVeYaZ7g+Y7TrDVPtJOStqpu0093vO&#13;&#10;Mdl0nNZKTzQ51iS9boUPg/rtjDTtY6bnOPNDZxhs2sVA0zbutG5nuG0HfRZfWlRumKscaap1p1ux&#13;&#10;jc66bbRV+tJTu5s7ioP01eyho8QPc7Yb6mQHmcZXF7dWpgmKuUVNWa5yjpVIoRNwKkrkLIlb5Hdt&#13;&#10;jHZ6WGYnyu02owvbhDp4/aNZSTLMQfyNxDhgSHJBn+gsI8FtoCTKMsW5zHGb5awlZeQaCUma9HVo&#13;&#10;8+wxVm5AV7OKRu0aOls2MTLoxWj/ViYHdjNo8aFD4YW52Fq2qUt2QRPrgjrGGV2UK9rILRKQtBFu&#13;&#10;EpI0kVtQi9CGOFcaojZLSBLldmKtjd4kQzJUGa4YC33QFHijLvbDVLUPXfk+dGWHUBcdQZl/HGXu&#13;&#10;KVS5H6DJO/9I5pKLmErO0155ncbiizSLGG5lCHOWOIZqb8mhpOb0I3KYqFLMxIn0/A9IEg6SDZRE&#13;&#10;+Z0AI7GKRn8hjQCnCE/piggYaE4/SkvGMSzJRyUk6RMOYkk9RlvmaUyJBx+WZW1DH7kdY/RONMFb&#13;&#10;MQgACrXKELlXwpGAJEPEfoxR+yQkPboQf3ShLS7ErTN8pNMlL+C90IpYaynrxbU2ciu6KB95cS1+&#13;&#10;zZczgcK8H0GSMsJL9s6oorfKWUHCHaqN8KEq3IfG3FN80pEI0xVwvwFmK2GsgOG6qzLiXDhPqggf&#13;&#10;9LE7MMfvko6RcIYEHAm3SACQFZIO0pJ2VKo55SitGSdozTyOKWkfxsS9tGefZFEdzKLyNj1ZJ+hO&#13;&#10;P0hb/HZ6U3bQk7yTzoRttMf50hqzVaop2psWUR4Xs1XCkUWELgiJfQKWorzk8eKxXQk75blaYv0k&#13;&#10;HLUmbKc5fpsEoh/AyCoBTQKGxWwkY6RwkoSD9AMkic9VFyHgSHy2fhJW/wOSHn430ml6CFECjkyR&#13;&#10;O6yQFPJDr5HNMRIgJCSgSBO1/T8k9hmitmGM3i6f1wZJAh7E9yggSRXthS7RV4Y1CEhqK9pLT/UR&#13;&#10;RrRnGGw4SWvBbhngUBPqQE2oI5VBm+TMNgFIwklSh1tDJQQgyYCJx5L1rA6P1e0RgGTtyRKfxw+g&#13;&#10;ZJMAJZv7Y4MuCUYPe5xsIQ+2Ej4BRgK8rGBkBTKxT4CWDZLkOYK2yMQ9UXJXEexBRbAXNZGiF86X&#13;&#10;6jAfKgNFKZ2LHEJbcNmeggv2FF9eZ4UjMfPp8lpKr66T22LekhgELNyn8tCdsp8pJ8BPzlqaakvi&#13;&#10;u6kSHgym0Fh4nMJbGyi4uobiK2vIPveehKTCa/aU33ZCm7RLJmkW3XKWiXdZlzbKVby2+rhdNCTu&#13;&#10;oS5xN33Ka3KA+lx/ClODGcyOFbIwVytL3KZFT9A9Ed2tl/1BUwsqpueUTM0qJNDYIEk4TDKgYUbD&#13;&#10;zJSK2Wk189Ma5qbU8vb0pJLx8Yfpc9NK2SskAhXmZxrkwNjZOet5F+9puLcoAKqWqYkSujsSMBlu&#13;&#10;09IUhtkYiMUcQnd3EqPjJUzP1TG9qJT9SnfHKujuzaalOQGzPgJF5VXKsk6RH7+PzIhtFCbsoyLl&#13;&#10;MAVRu8gO9aMoejdVyYepSzlKYeRuMm77ki6ayAN9yYs+RF7C+8SEn2F8ro/xz+donJmi9dPP6X7M&#13;&#10;CbEBwOMwYIMnm2zOyuP9OTao+u9tG1jZosMX+Ib7fMF9HsihtAKaxr8aZPB+JxNfD9F4V4uyp4be&#13;&#10;hWaMg5Vk10dh6q+izJBJpSGH9gkTtZYizEMK7n7awfjXvUwxLNCLz2R4hEjb+5wF2Sdl7Z2yOV02&#13;&#10;2LO9N/E6xbYNhh7ffvw924DocZi0vU+bk9QLdHz5OYbJEUxj/bROdFPSkEVJbRLVDQlU18c8giSl&#13;&#10;MgGVOkm6SCpdCmp9KlpjOgZjlpyN1GwulOENZmMhjWYBTFZI6hBBDjXRVCefI/YjZyJPribmxHJi&#13;&#10;j1uDG2I/XC8hKSNgJ32KGDKvbKPi5m4+XPo7qs9sJNbxH0Svf5KibUuI2fAX0rb8ncaP15Hm9lfC&#13;&#10;7X9OzeFX0H+4jOg1T3DjdTvMZ9+h69pqync+z8UX7CREdF9ZRcvZVSSs+zUh79ph/uBtOi6/i/79&#13;&#10;lwhfbSehqPrQU/QFrqL5whvkeD5B6FI76vY9z2jIBsbD1lG+80lCV9ihOfEc3dffYyp2E4Xbf0P4&#13;&#10;SjuCl9rJ40SJ3WS0E4Er7PB/zw7t+68zHudMX/BqSvf8lVvv2VGy+y/MJbuxkOxC9/W3iV1vJwGs&#13;&#10;49Kb3PF/j95rr5PpYkfoMjsqd/2N9otL6LuxDPXRF7n0kh0fP2eH4cwrtF9+k5YLbxCyzA7/JXbE&#13;&#10;rbOj5eM3JVSVbf9fzj1lR4bTH2j+6BVZVlfg/UfOPmVH5Co7avc9Tb7nn7jxhh0XnrejZu8LFPn+&#13;&#10;hbj1/8ORJ+3I9/4nNfufR3dqCaf/YcfNN+3k55m+5Y9cfMmORKcnKNn5LPEOv+Ham3bEbvodwSt/&#13;&#10;ytW37bixzI7zS+y4ueLnnFtih/+mJzn5zi/Z/vJv+KKpmnuN1WKYrIj/XkXd1VXUX1uN4qaI9l7/&#13;&#10;CJKEi2RLsXu8VM428NUGNP8BPo85Q7b7Hr//8f3CRRLwI85jPdd/lt/JsAZxW9wXLlLt1klXyAZI&#13;&#10;ouROOEmWRGcGS3YxWnuEjjw/NCKiW8REi56k0PUP3ae1EpLUceswZTjSVOhKV60XvQ3etFe5Y8pz&#13;&#10;oCFxhSy1Ey6SMXEDbVlutGRskWAlLqJVyeupT1kre3rumA7Qo96NrmQLmoLNNFe6y1Q0Q+EGGjJW&#13;&#10;UJ+5DFXuSlQFq1EXrqE+bxk12e9Sk/cu9YXLqCt8G3X1MkzK1XQ2OzPY7UVPhxvd7S4M9nowdteH&#13;&#10;qXE/JkZ9WJzbx5efnuSrTz/k/twppkYOMzv2Pp/N+fPNp9F8/yAJPs+Ar/Lh6wL4vgi+z5H3fT4f&#13;&#10;wP3pK9ybvMDC2EW+mLkFDyL4di4UPo+BT6P4auoW94cusNB7jonWk9JJGtTsZdJyjOmmE3LQbnO5&#13;&#10;Ox013vI9ttd60qfbxnTfMT6dPMf83RNM9u9jemifBImx7h30mD0wVm6iuc6NEfMBec72Kj+aSr1o&#13;&#10;KfWhqcBLDlTVJjnK5LraqNVyVpHoDVLGWhPoRK+QLVxBwJFwfgQcCfdIwJEhwgljpDP6cEc0IZvQ&#13;&#10;hgpnaaN1oHC4CGawukkCkgQsCTiSgQ7xztKR6kj3oDXNHVPSZvQpG1Gn2VObuhRV0QqU5UsxKJbT&#13;&#10;bFpHq2UDfW0uTA7sYbxjLz2abbRVbZWhEqZ08Wv3D5AknCQbJKnCnSUk6RPcMaV4Y07zRp/kjjbB&#13;&#10;FU2iiwzFUKY6yZ4wS7kvlko/9BV+aEv9UJduQ1m0HWX+Hhpy91KfeZD6tEM0pB1Hk3lGylxwFm3O&#13;&#10;aVTpJzHmncWce5bWoo+5U+dPb9lFekrOYUrZjyrGT/YkqaO8rJAkyusEIInmfVFyF+GOXgxFlnDk&#13;&#10;Li+wLfF+GGIEgHhKJ0mAknCSBCgJQGpOO0Fj6kkaxfDSzNOy5M4QvVuWZglXyByzF3PUbglJupDt&#13;&#10;EpKEk6QL24s2fD/a8L3oIvY8KrXTRe60Ok/hfugj/eQF9A9QJC7gt6KP9JES9wlJeIrwlmVbwlWy&#13;&#10;uUiiPFAAjoAkIeGgCUgSTlJ1mDd10dvRZx5loS0RFuvggRIWa/isI4H2wvdluZ1CAEP0DnQxOyUU&#13;&#10;id4iIWsp3X7Zb9QonKWMI9JdE++/KfU4zWnHJEiKcAuhzpwzzAsnSRtKd9YpmhJ2SaenKVYAkc8j&#13;&#10;SdCJ9aM5zo9WkQgU5U1j1Fa5miO8Ht1uivWVYNSRuFO6R+KxxjAPWWYnzmmK9sQY44UpfiuNSdtp&#13;&#10;z9hLa5pw1n0euoUecoaSIWLro9s2ALV+tqJ8zgotP3wf26UEDBnCfTFG+GGK3CZXc9R2uWpDrKAh&#13;&#10;y/bCH5bk2Uoio7ZLB0kZLr4XP3lbfraPlelJZ0r0PdkG4Eq49UITv1XOQzJnbseU5UdL8R766o4w&#13;&#10;qDhOW+Fu2ZtUEy7SNzdKUBLJdrXBLhKShAtaE+D8qIxPAJDNJRKhFdZtVwlBiiCr6gKsvUMCZmzH&#13;&#10;WuPRrSmAQjYnSZYGPtx+vAxPAJL4vMT7EmAmnKWKa9beJHFu8Xw2SBLzn4SbVBnkai3xlK7vNhoi&#13;&#10;RXyth7xf9C4VX1snY8MFFIl48fLrGyi5vJaya+slQBXf3EzRdRcJSfWxhygK3klWgC91GaeZ7kzh&#13;&#10;u+lSvhhKw5BziIKb6ym8tpaCy2vIOb9CptxlfbSMgqvrZB+YeD2F1zfJxLv0i/aUCFdNAFL8bglJ&#13;&#10;DYm76K67xGxXnIQk6SSNFrA4X8v8okLGcs99opOBCdNzDXJWkRjuOjPbIN0gWTL3MFFO9AHNTCmZ&#13;&#10;m1IxPlzNcH8ZE3drGL9bw8RYPRMTD8FKlNItqpmfq5dzjEaGC2VM98J8A/cWrAELo4M5tJhDaaj6&#13;&#10;iLqKDzCoLqFtOI9GcZ721nDuDKUxMpLL1Gw5U1Pl9HanYtAGoqy+RG3Jh+Qm7CYl2J3U2y6kBjiT&#13;&#10;dMOJxKsOpFx3oSDEl/Lo3ZRE7CDL34OUq86kXHcl+aoryde2EH/FhbgbPgRd8qW4MIKJxSEGFqcx&#13;&#10;TY6jHhnDMLtI471PaXzwOa1ffE3jg09p+eJzWr/8jOYvPpdq/epL2r7+ipavv6T5qy9o+/Zrud30&#13;&#10;5ee0fPmFlO3YZnHst9/Q8vVXtH7zFW3ffEHrlw/o/PoBfd98Ss8Xi/R/Nc/gV7Pc+WqOu9/OM/zl&#13;&#10;DHe+mGbk6xmGv5xi7Jtppllg5Ispxr+dY+q7BaZYZPzrWXnf6Dez3P12ltHv7nHnm0UGv7nPMF/I&#13;&#10;Ya4iPKHnm+/o+ha6v/ue7u+/o+M76+sQEq9fvsZvxH7kKt5fy1efyfvFsV3ffyfV8f13tH/7vVy7&#13;&#10;vv+eru++pfPbb+jhe3nuls+/oPWzz1CPDqMf6adnYYSGxnpK6tIoqYilsi6OippI1NpE9PokNNoU&#13;&#10;jKZMTE05mFpyaeoopKWrEHNrHnpzNkZjHiZTPhZTkQSlZmMRbeYiWjTZqItDKYw8SdIlT+I+2ED0&#13;&#10;yeXEnV5O7OmVMgI8/Mx64i55cFcbT841P2pv7+b8yicoP7qMJOe/kODwJGXbXybG/gmyXJ/E8uF7&#13;&#10;FPn8g7iNP0F5XPTPLCPV4bfcesMO0/sv0nPjHemCCCCo3PMHOi++TvvHS0jf/FMynH6K6fS/GQl6&#13;&#10;h6aPnyHF0Y5sz59Se+j3dFx7iebzz1J38El5nPbos0xFrGYmahX6k3+naOvP0B3/B93XXuduyNto&#13;&#10;T/0V9bFniVhpx0jgcvpvvM5M7FoUR4TT8ksMHzzDXOI6RiPeo8//LWoO/gnNqX+ykOTAYtIG5uLt&#13;&#10;afroJer2PclI0FImw95jOOA12s8/g/HE0+iO/ovZ6DUM3HyDrktvYjnzMvH2dnReXsKdoHeYjV2P&#13;&#10;6si/aTj4DPkev2AqfJ3sKRJglLr5CQq9/0L7pZcZDVtG5+V3SXb4Kdkev0Z17DlUR1+kcvdTBLxl&#13;&#10;h/70O6iOvyR14UU7tCffwnjmDQb9NxCy1I7oNT+n5aNV0mGKsf8R+T5/kjBavvdp0tx+T+neZ8jf&#13;&#10;/ncyff9MktefiHX/A1EufyTc+Y9Eef2dyxufZM+bT/CJsYR7jVXYlZ5fKuckCUhquCH6j4R7ZJ1j&#13;&#10;9H+l0P23bD1D/1+QJMDHdv/jzpJNSlGC97DMzuoiWWcmPd6vJHuZxPMIUBKpZmHrJCSJfiSb2tPc&#13;&#10;maw5zHTDCTqyfeRFskihswY3WB9jECVVUfZoEzbQmO1Ke4knLcWuWAoc0WdtRJNmjzZlLU0ieCDD&#13;&#10;iZYMZwZKttFXus3qMiStR5lijyLDHn3hZjpV2xhuPUqnfietDV60VrvTVO6CPm8DivRV1CQtpSFj&#13;&#10;FZp8e0yVm2lscMFS70hjw2YMNfbUFb9DXek7GBpW02Zxkol406P7WJg5xKf3jvH156eZn9nD2F1v&#13;&#10;pid28Pknx/n6s7MSkhYmT/Dl/avwdQyQDRQCxUAFUAVUwvcFQC58m8QX8wESkOZHL/HFTAA8iIHP&#13;&#10;4uCrJPgijq+nbzPb8yFjzccZ1O6judwTY74zLWWedNVsp7nUi6YSd1oqvDAWO0uJ3qa7bfv4YuY8&#13;&#10;X86dY37kEHe7/Bhs82S43Yf+Jk9aGpzpUHpw17SfHlG2V+iGOmsz2ixnNGmOMmVQFb9JDusVEdwi&#13;&#10;gU6EM4hwBVkC9xgcaSId5Gwqa1iDmFPl+AiSxKoLszpKVohab+03it4kAUmk3EklWkFJDKJtz/Cm&#13;&#10;N8eHgcId9BX50VnkRWOBM+qcNZgq12GsX0tnowPtTZswalZiVK6g0+BCj96LroatdNb6SSesKdML&#13;&#10;Xbzoh3Cyukg2SBIOUoQL+lhXGtN86MrfTW/JfroK98j4dDErSZfhjD7PVZYimsu9aKzyoaVhF80N&#13;&#10;uzFW78BQsQt10Q5U+XvQ5O5HlXkIVeph9Bknaco/S0vxOfRZx1AkH0STfhRd+jHM2afoLDpLS85J&#13;&#10;+ko+xJSyV/bVKCI90EQ/LLcTF8YRnrKcThvlKS+gxUW1KdYbS7wPTYl+cq6OIXarBCnRkyOAoDn9&#13;&#10;sAQAUV7Xkn6SprRTtGScoTPnAwlN+pi9EnYEJJmi92CI3GUtpXsISPrwfVK6iAPoIvZhjN7/qC/J&#13;&#10;BkniotkGSQKMHgcl20W8DZJ0obb7fX7oaXnY32LtdfGUboIAKbFflNDVCDcpahvq1IPMNsfBQp3V&#13;&#10;SZooZlQTgD71IMrYHdJ9E3AonCRbqZ2t98gKSAdoSTtIW9YR6SJZkg/TmHTY+tkIty31sCzba8s+&#13;&#10;xX19GF+Yo+WA2Mb4nTTG+mKO8pRgIyQASICTAKSWhO2ybM78MIDBGCmiUz2lxHHCMepI3kVnym4J&#13;&#10;SuIxtuPMMaK8zlN+l8a4HwbIClAyxQtgsbqGApCEmyRcJbnvIYSKz1Z8xj84eQKeBJgKSBLOka+U&#13;&#10;ACQbJJmirNAk3Cib82JLuhPwanOSHockW7md+K5FWaZwHYXEPlsfmnQBI71QRHugTfBBm7oVffpW&#13;&#10;mgp30VG1X6qteJfs6WuIc7bOaYsUZa1uNES4oZDlomKgrRj8LWDGCj1WOHKzJjmKbTEXLMhNbltn&#13;&#10;Rgmnx9UKQw9L7Wzujw2UZOmeSPl7GDRh63ey7RMBGDawFC6VcJGqb1pDGx6HJDljKtTNmuIX5il/&#13;&#10;zDAm78KUshudmKkiwlYezngqu7mRygCRmOcgJSCp8sZGKm9uoujqeukkif6lmvA9WLI+QpN2huKI&#13;&#10;/SiyP2CmK1XOSPpsIBVD1mGK/B0ovrGegqtrJSDZICnv4hprn9QNR/KvbiD78gbybmxGkbAHY/Yx&#13;&#10;dBmHUSTtlZDUV3dZQtJsXyqTfWnMjOZxf6GG+/cUsuxNwNLYRAXDdwoY6M9h5G7RQ6hRypjwmVm1&#13;&#10;lJhNJABparSGzsZMNLVhtBpTJSxNjzcwNyPCIAzc/8TA/XvCbapi9E4Bd/uzGO7LZm6inPnxUgba&#13;&#10;EtDXXaMy7wTFmfuoLz1Jq+4KjZrzKCtPoar+ALP2Kr2dkYwMZzDQl0Sj3h9l5Vmq849SlraH7HA3&#13;&#10;Um9vIsN/E2k3N5F40Z6E8/akXt5IXoCIafeWq7gd95E9iZc2SyULXXEh4aobIefd8L+6g+z8CHom&#13;&#10;eumZn6J5egbN3XFqB0eoGhim9s44tXcnqR6+S83IXapHRv4fVY2OUHF3mKrRu1IVd+9QOTJM9dio&#13;&#10;VNXIGBWjY5TdHZGqGB2hfEQcO0LN6Ai1oyOoJsZQjg1LuNCND2OcGME8PoJpfJjmmXEap0axTA7T&#13;&#10;ND0mt5tnRjGODWKeuCNlnLiLbvQOurERNCMjqEdH0E5OoJ4cRTE5Rv3EFDVjE9SMj1EzPkrV6B2q&#13;&#10;xgapmbhD7cQItRPW/eL+2olxeduqEeomR6kbF+cYp35igtqxMWpGR6kbG0U5Po56chz97Cy6mSk0&#13;&#10;U1PyfZimR+mYHUXTZaK4Lpfqhiwqa5OobUikrj4WlSYBgykNvSEdjSFNAlJjex4dA2X0DFfR1lMs&#13;&#10;9xnMQvnSRWoyFcmyOwFJ5oY0lMUhZAQeJPJDJ6LPrCPqxDJiT64g5tQKIk6sIlwEOnzsyoQxiUL/&#13;&#10;XZRf9+Hc8l9SfuwdElz+TMLmP1C993USNvyGbNc/0HzuHcq2/Z2EDXaojv6Tjktvkbn5V4S8ZYfx&#13;&#10;1FMSYpRH/kXiejvq9v+Wnssv03XhdbI221Ho/hOMJ//G3cCXaTv/N7Ld7Cjy+TH1B39F19WnaL/4&#13;&#10;L5RHfke2ix26o/9kPOQtJsLeQHf8T1Tu/Dmqw3+g49K/GQ15A+OZv6A99i9i19jJXp/Bmy/LHiPV&#13;&#10;4Sco3fYTTGf+zv3klTL0QfQPKQ7/FsOpv7KYsJr5+KVMR71L67lnqd3zW9l/NB32JiO3n6fr4t8x&#13;&#10;HfszuiNPMhe5lOFbr3Dnxhuyfyplkx2dF15iIvRtZqJX0LDvf6nd/SeKt/6M8eClDNx6lfYLL5Lh&#13;&#10;+CvKfP9M1+UXZQ+T6C3KcvkpOR6/RHH4KdRHn6d2/zNErPwRjWeXojr2PMb3XyXwXQGab2L+4BWG&#13;&#10;b68nZs2PSdzwS9ovLKP+wFPyMy/y/R3mD1+lbOefyXD9BeV7/krR9j+R4f0EaT6/J8r118S5/Y4o&#13;&#10;1z8Q6/MXrm7+Azte/QULujzuNVZgV3bhPTlItvb6ajlItv7mGpS316IOWotKzEMSCXYP+4ak6/NY&#13;&#10;+ML/W3r3/0KUKdz+0WOs4POD6yR7kh4GPthcI5tsaXc2WDKE2ksJ2LGV2zXGOdIU70Rr0hZakrcw&#13;&#10;XLyL/oLtmOIdUYrBs2IAbdQGKXOMA+a4TbInSZe4kZYc0VPki0XMFUrbgCJxDbrU9ViyHeko9KSz&#13;&#10;wJPBip3M60+yaDyNJdNJltmp09ZjLHSSvTnd2m1M9J1kevAUkz1H6Df40VzmhCFnPaq0NVTHvUd1&#13;&#10;0nIaMlfLsrMe01butu9krHcnA61emBXrqCx4A339GloNjvR1eFohaeogcxN7WZzZL/uUxKyk4X4v&#13;&#10;pkZ2Mj95iMnh/Yz372Vh/EO+fxABX6fBp2l8u5DCtwsZcD+b7+9l8NVsIl/MRvHZdAgTPR/RbTpI&#13;&#10;p/4gQ02nmOm9yid3b/P9XDjfzoYw33uBft0BehS7pdujy3GiPnGt7LVSJm9Elb5Zxoo3lW6VAQ/N&#13;&#10;FVtpa/ClU7uNe6Mf8N39y3w59yGDLV60aDbQod1Mj2ELvTovutReDOp2S+dFJOPVJa1HnboZVYqD&#13;&#10;dJH0SS7oEp3RJ1oju5tS3SXMyPS6qE2PwEhA0SOFO0npw50wRW155Cbpw20QZQ1kEK6ROF9LlrcM&#13;&#10;cRDnFfvMCS7SSWpJdaM7x4feQl96SvzorvSmrdqVAZM3Q63eTAz4MtS1BZNqGcqqJRjrVmGpXU9T&#13;&#10;paOMVG8r8KYxwxN9gtsjJ0lIH7HFCkzCRYp1xZziTWfeLgbKDzFYcZB2ke6X6oo6wxFt7mZrfHuh&#13;&#10;M6YKD9pVO+nS76dVuQdL7Q4MZTvRFuxEm7tHDoHUph7EknmS7pLzdJSdw5wrLl4Ook3bjzp5P9rk&#13;&#10;/ViyjtCad4y+ktNYUnehj/NFFeWBNtZbrrIfKcoTXdxWmtJ20Za+h6bkbVItqdtoTvHDkugr4ckY&#13;&#10;64sxYQet6YfoyDlBW9YJ2jJPSrVknqI953168s/RmnEKQ+w+tFG70Uftkq6SPmo3ushd1v6jyL0Y&#13;&#10;ow9KGaIOoY/cLyFJHCMgSThQokxL9rNE+Vn1EJJ+cDr8ZHmWKWaX9SJdXLSHiZlA1jIxWQr2WLme&#13;&#10;rVRP3LYClEjH86E2wg9Fwl4rJM1Zh2x+1p1Ea/EZ6mN8UYrPK8YHbYw1tMEcL0Bpp3TTZICF6M9K&#13;&#10;2UNL+n7asw7RJnq1RC9SkrUnqTX9GE1phx5B5afGcL5qiqEv76ScT2SJFb08Lhgj3CXciKAFGa4Q&#13;&#10;5ydT6NrFhXKsjxWQYrZiivJGH+4hbwuI6kjZTWfqnkc9SAKSRFCDXsRex3nTmOSHMdGH5vSddObu&#13;&#10;pyPnAJZEASZeD50kAUrW0jsbOIltQ7S1JE98ZtZABytACSAV8CS+D5ujJ4DKGO0n48RNMdvk48Xj&#13;&#10;HgdTazmk9buUwBTlh17M24rZLmUry7TE7aEpYZ907AQoyX60CBH37iaT7cRAWE2KN8ZMX+kkddUc&#13;&#10;lJDUUrIDY5annOdWH+tEgxgwneSFIdEPfYKv/FFAOEoC9MUPAuJ1iVUhkhzDhNPkJiPx5e2HCY+2&#13;&#10;GHwBfTZgskHUD6Wf1h4q4VSJXjkRbiJkK9MTq3DjbH15tt4mG3RJCAu1lhSKeHIBQ+KHjObMA/QU&#13;&#10;H6ez4AiNGXvQJfrREOVOdagzFbcdqA50kqBU7W+FpWqhm6IvyoXiGy6UBmylLnI/7YXXaCm8SmnM&#13;&#10;UerS32eqIxnmq/mkPw199lFKbjtTfGMjRdc3yAAH4SiJOPCiS2skfBVf20DepXUSkgoDt2DKOU5L&#13;&#10;yQdYCk7JniRF0m56ay8x35PAbF8yk30pLIzm8dlCJZ8t1nFvrpb56SqG+rIxa0MwqoPoaUtkZCif&#13;&#10;2clKWS43PVnPgoj6nlJxb0rJzN1KDLXhpEcfpTTzAu2mFOYmG7i/oOWzT4x89omeT+4pmBgtpKs5&#13;&#10;hkZ1AE2qAAZbYulrjEJbdp6y9EPkxvqSF+dLTe4+evWXadecR1F0kKJUH8pz9tCkvcRITzQDbaEY&#13;&#10;a85Rn3+YytQdFMV6kBW4gcxb9mTdtCf9yhpSLq4m5eJaUi+uJ/3yRjKuOJB2aQMpF9aRfN6etKsO&#13;&#10;pF7ZRNYNJ5IvbCT1misxV9y4fnYLly/tJCT2JsXKaho621H2DWEYn8YwsYBydI764WnqxyZRTEyi&#13;&#10;mpqVUk7M0TAxS8PktJRqZg717CzK2Rkapqeon5qkXtw3NSNX5cwCddNz1EzOUDs1S/3MPDXT09RN&#13;&#10;z6CcX0A1Nysfr5mZRTs1g3l+kca5RYwTMzTOLdDyyX0s9+Zo/nSexk9msSxOY5yboGlhFvPsDKa5&#13;&#10;efTTMxhn5zGI1zI5iWp6DM3cGJr5cTSLUyhnJx9JMT2OcmYCzfw02oUZtAtTqOcmUM1PoBG3F2dR&#13;&#10;LsyinJ9DtTCPbmEew+ICxnuLj2ReXMSyMI95QbzeOfQzE+inp2icn8I0PkRNq5bC+gJyy5Kprs+g&#13;&#10;ui6Z+gbRf5SIUh2P3piKwZiBUpuMzpKOqSWbtr4iuu+U09JThK4pC40xC70pz1puZyyktVEEORRj&#13;&#10;bEhFUxZOWtBBwj50JPzEaglJouROOEqRJ1cSdnwVkR84MN+SSUXYIUqub+XDlb+iTMxT2vJnYjf9&#13;&#10;gcp9rxK34ZfkuP2ejo/fpWrH30lYZ4fi4F9oO/cKGQ6/lJBkOi0S6V5De/RpUjbaUbP713RfeJ6B&#13;&#10;K29SsMWOUq//wXDkScZuv0TP5X9S7GVHhd9PaNj3M5ls13X5n2iO/5Z8DzssZ/7JTMSbTIe/huH4&#13;&#10;76jb9wvq9/+Slo/+xmjoq5je/7N0fBLs7RgOWMKdgJdZiHobw7HfoNj3a3RHf8e9xPcY9H+aOwEv&#13;&#10;oj76G8zvP8m9hOXMxb7JZMRrdF/4N/V7fs2dmy8yFfYqw7f+Rc+l/6X51B/QHvo106FvcOfGc4wF&#13;&#10;vI728O/Jc7Wj99LzjAe9Lp9Pd+RPKPf/jtKtP2Y04E0Grz9P9+UXyXH8OVW+T8pjRwJeYvDaaxR7&#13;&#10;/ow8t59Qv/cvKA48RcO+p4hf8z80fvCO7H8yf/AS0avE+36Z5g9eYCJ4DWkbf0raxp/T/fFbqPf/&#13;&#10;lUwnO8r9fkPT+89Tvv0J8j1/SvmuJyjy+xU5W39OitcviHT+MYkevyba7VfE+/6J265/Ytvzdswr&#13;&#10;07kvIEm4SDXXVkpAqru5kvpbq1DeXv0IjmyApApaIV0fW9T3o16h/wOMHpccAPsfYPWfJXc/QJAV&#13;&#10;ih4HJRssidUUvh7jw1I7W3BDe4obg3nbuFsiBiRaQUnMQtJFrpcSqXeiX0n0nFiSHKVEWVVThivd&#13;&#10;hb70l++gNd8TY7oTuhQHLFnOtOa50V7gQW+JH1OqI3zdcZEv287TnO2GKsEeTfoG2cvUq9jGkEkM&#13;&#10;GD3Mwuj7fDL2ARMte2mtdEKXvQZ1+lrqE1dSm7SS6pRl6Eo30N/ow8zgPhZGDzHS7UuTej1Vha+j&#13;&#10;rl6BRb2BDrML/W0edLW40mLaRItpA91tTtztdZehAXd7vRjt28Zozw6G2rYz2LKbkfbTjHV8xJ2m&#13;&#10;c3Rrz9Cl+ZBe7TkpkZLWoTxOj+44LfW70RR7ytQ7Q7mf3DfSco57/deY7T5Pr/ogxiIPjAXuMt5b&#13;&#10;mbKeyqiVVESuoDJqFap0RzqqdnNHPM5yhvGWs0x0nmWg8SBzQx/wzcIV+Owqw+2+mOvtaW7YwJDF&#13;&#10;mzuWHXQpvOis9cFU4IoidZOEI1OOG5YcTwkYzVneEmKaM71oSfeUvWXC6RHBG/pI4RhZS+sEHOkj&#13;&#10;nayKcJaQZIhwlpBkinKRbpLoQRPHy1TDaAcZA96etZX2XF8a0z1kYIOcoRSzGWOcE+YEJxkL35Lh&#13;&#10;Smuuh3QX24VD1rSD2YE93J/cz9SwLz3Nm2jV29Ol3yzjv82lG9Bkr5fzmwwiGCLeFX3sFvTRWzDE&#13;&#10;uGOMcsMQ6Yoh5uH+BDea0n3oLtrNQPkBOgt2Ykq3QpIycwOKrHUoc0UghBgSLIIv9tJj3E9Tw3bM&#13;&#10;NdvRF29DkyvgdTeG7P005x6nq+QD+qo/oqP8NK1Fx9Fn7EWduBNVwg50yTtpzz3CYNlpWjL3Ykz0&#13;&#10;Qx3tKSFJrAKUBCA1p++mO/8gPbkHJBw1JftKWRKFE+GJIdZLgpJBBAhkHqQr75TssenIPi0hqTXr&#13;&#10;NB25H9Bb8JGEJKMIcojdhzFmD6bYvRhjHip6P+bYg1jijmCOPYwp5tBDYNqPQfQlRex8mKDmhyF6&#13;&#10;56OL6P+GJHGxbo7diTl2N+aonZiEkyFKvh46GzZnwhSzw3o7TMwL8kIf9jAcINxPltE1RGxDlbSf&#13;&#10;6cYYmCjh095UBhXX0KXvoy7GG028j7UfJtYHU5wfpjjxekT5od+jlLvGlF20pu6hI2M/bcJRSj1M&#13;&#10;e9oxOtKPykQ7EeYgQhvas49LSPrcHE5fzgkZpmCOckcX6ow+ws2aRBcpSuS2ygS6ttTdtKftedRH&#13;&#10;JGBJAJQ8JtJLglRb0k4JUgKSRA+SOIfsJ4tyRx/vjSVlG+ZkP1ozd9NTcIju/MNYUnagewhFApCM&#13;&#10;kd7/JyQ9vk+CqehhihbfixWQZF+TgCThgMkgCF9ZmimcKn201Xm0aiv6aLFP6AcwMsbukEEYQrae&#13;&#10;JPF9tiTtk+WMov9Llk7KgbXuKGM8ZU+SPt1XQlJz0W4JSO2Ve2gs9kWf7Y5a/FsS89DSPDFn+dGc&#13;&#10;tVv+3evjfR5BknhtonxU/EAgwEgTKcphhYTja+3RE3Hptih8ke5oAyQbJNn6t2wALt6jAC8bKNkg&#13;&#10;yebA2SDp8f4mqyPlJv+mBSjZQirEPKeu/CPcrfmQocoztOcdxJy2k7poKyTVhLnIgbrCUaq4sZGa&#13;&#10;AEcJSKJXqtLfndJbbpQHbqMqfD8dJTfoqQmhPu1D6jI/YKwtGRZqWOxJRpd1hLJAN4qubZIldVZI&#13;&#10;speAJMr3RDmfcKbkftH7FOqBJe8kTUVnpERogzJ5D93Vojw7kYXBNOYGU/lkIpcv58v4dLaU+dF8&#13;&#10;poay6DSGUV1wBnX5ebot4Qy0xTHUlcbEnSLmp+p5cE/P4oyKxYk6JvuLUJRcJ/K6DwnBu1FX+DM9&#13;&#10;XMGn82oeLGhYmKlh8m4BnU2RKMs/pizzCNVZxzBVfIS+9EOqUg9QEr+DwlhfcsLcKI7zxlByFF3R&#13;&#10;QSqSt5IVvpncaFdUhQfp1F2mS3MJfclx6jJ3UZHoRWmUC3mB68i5tYbcG2vJvLKKzCtryLy8noxL&#13;&#10;G0h7CEapl+zlvsxrG0m/uoHM65vJuuZI4sfrSbrsTNJNT4KveHPxY18uXD1GVHosmTVVlFqaqO8b&#13;&#10;oqb3LuVdd6kemKBqaIzakXHqR6elaoanqBwcp2JgjIoh4apMUz0yJiWcmLqJKWrHraAkAKlhao7a&#13;&#10;8WkqhscoHR6lYnSC8pFRykZHqZqcpHJMuDfj0qURz6OemEE3OYdufEbKMDeHYXFOgo9Qw+gdVBMj&#13;&#10;qMZGqRkcorJvgNKuHip6+6keGKSiv5fKgR6q7lpVPdZH1WgvVSN9UtV3B6gfH0YxOULdxDANk3eo&#13;&#10;mxiiYWqYhpm71E4OUzkyRMXYXeqnJtDNi9cwhWFOrDMYZqbRTU2iHR9BNXKHuuEB6SDV3umnrLOF&#13;&#10;NEUFcUVpZFekU1iRRmVtGrUNqdTVix6kFAlKak2yBCQhhS4ZlSEZU2smTd25EphUhlRUhnR0xlxM&#13;&#10;hoL/gKRmbTamujiKEj4g9rIHoSdWEXlqOTGnlskAh5hTq4g4sZqwE+u415JFfexJqm7v4NzaJ6h4&#13;&#10;fznxHn8nYsNvKd/7iky2y3b9HR3n3qN6+99JWGVHw74/03r2ZbI2/ZKgN+2wvP88nVdex3DyGVI3&#13;&#10;21Hm91PaPn6WO9eXUOL5Y0q9foTm4G+YCHqFgatPU+ptR6Xfj2nY81OGbv6b3uv/Qnv8NxR62NHy&#13;&#10;wb9YjH6Lheg3MJ/8Hdojv0Gx/+c0fvhnxkJexXj6j7R//BJxa+wYu72Ewev/Zjr0dRpP/wHD0T+i&#13;&#10;PPAr7icsYSTwaSZCXkZ/8rc0nf1f7ictZSHhDaYiX2b4lii3+wX9V59hPPgFhm7+laFrf6b74yfR&#13;&#10;HPopM8GvMXjtGUb8X5SgVuFrR/fFZxgJeIWBa8/SeOZJ9Md+T7nvj7jr/ypDN56j/+rz5Dv/jMqt&#13;&#10;v6f34rPyvd65/hKVvj+lzOtnKPb8r0z+0xx6liT7H2E5/RrKQ3+j6cMXiFklHLR/0X72OWZC15Dv&#13;&#10;8itS7X9M+/uvoN73ZwrcfkSF7y9pPvMctTt/S4nPTynf9jOKfX9Kgd/PSXb/HxLcfkKq96+JdfsZ&#13;&#10;8VufINz7z/g8bcd8QxqLxlIBScskJAkHSQCSImCNdJHkLCJbolyoAKUVqIKWS1gS0GQDqB8CHawz&#13;&#10;lB4vz3u8v8im/wasx4FIuE7mMJvWYwpdJ92j/x9hbx0b1529/7ukMqpMKsNW5XartuFEMYPMJLMd&#13;&#10;JitxmNGOEyVmZrZHZhzjeGwP2SMzO4bY4TRpqy50d5+fznnPHU+y+/n+/nh0Ye69c2fstPfl55zn&#13;&#10;EBwRJDEoxZgzKKnjLDGU44b56o243rANvZlOUCVaQUFleVS2F7cWrReXoyV6BZRJ5tz8r8myR3+R&#13;&#10;Oy7VBmNOvgGTtUHoK3aHKssOXZm2UGfbQZPnAHWuPfpL3DHbuB63OnbimmIrujJtUB+7BIr01VAV&#13;&#10;WGGg2g3DTd4YVHjikj4Y14Y2YUEfgqFGJ3QWr0VHkSUUeeZozFrBkNRethoTWndcmwjGlUk/DGlt&#13;&#10;0Vr7A2pLPkdt8Zdorf4ReqUlJ+Jp2tago3EpOpp+Rr/GAnOj7rg85onRHgcMa50w3u2GYZUbuuUO&#13;&#10;aJPZoq3IEU159qhNt0VVig1qkm1Rm2KHxkwqbXNFeyHJGS259pBnWqOzxA1jrVtwqSOUNdqyEV0l&#13;&#10;LuzwkGtEqotfjqron1EVsxTV8augLfPBFd1B/DYViX/Mx+HPa4n481osbk+fxM1Lh3Br5gB+W9iP&#13;&#10;EbU7uhrWoLfVBpf7AjCjCeC4cFWJPdoyrdCcZsGDaPvKfDBU7oe+Im/o87w4aKM7yw3dGa7QpDpB&#13;&#10;k+QAVYIDgw85RFJZnSQBRPdCkniNQMqah/52JtowJDF85bmzS0UuEokAjNwk6mWjOHACJf49yLPl&#13;&#10;OVnjSk9cGw3CncshuDHri8ujrpgf88DNySDM9fpioNERHfnmaE+3YhfMFJK66H7inVkSJNHr6gwX&#13;&#10;9Bb6MCjpC7zRkWHHA40Jklrz1qK1wBydFXacFDiuCca4LgS9Sl/omqhPyQOKMncoZb7oKAmAungd&#13;&#10;tCUbMVC1HX0Vm9FftgVdOQFoT/eGMsMHHWn0oBiMqZpQ9BWGoCvdi8uQ2pPdoEhyRRuVZaV4sdPQ&#13;&#10;lx/My65Ud1Znqgs6k5zQmUjOkwCr9gQPdk0IkvoLQrnPhiCpL0+sDxfv4cACCm+gQaoESxIwMTQl&#13;&#10;rYOaQh5SN0Odsgmq5I3oStpglDI+CB2JQehKCGA3gR6gyb0RpXWiBIwe0OmBWpMUAF1iEDTxAdDE&#13;&#10;+UJLM4MSA6BNoJIteuCmErRAlirGE13RHgKmOCjAj0u+msnByNqMK6po/DmRh0stp6HMXs8OUkuC&#13;&#10;G39eKjWkB38RguAlAILgIMEbmhRf6AhUsoIxkLMO/VkbMZizmYMZhvN3sHpzNmEgfyvGZLvxhzoW&#13;&#10;v3ZewFjhNgafrhhHKKPIEXVkh4ggh0rwCH4Gs4JZBD/sJJmIyu24JynVj8vt2E1K819Ms0sgd9CN&#13;&#10;AUmd6YP+onUYr9yGsbIt/DOmz6SMF4l3UvodBXVIw4VpPy2l4A4CIpGOJ4CNgEkc5yH2U4mmiQio&#13;&#10;Cb6l3xmCElJXog+LvjuCJuEGUpmdr8GR8uVeLQIldSJFg3vwjCPuoUtwhSLZDW3pblBkiMHTunJ/&#13;&#10;BiT675ay0IF7+rQyT+hL/dFT7I/ufH+os3w5HpwS7yQXlX7nFQkuaI5x4NTJ1jgnXhIwkTiyP1rE&#13;&#10;ppNMZ4exDJBkhCWDM2UEK4P7RhBFThJpcVAvARQFRQjwIkji/isquTsv5kGR6ztSvg3jVaHoL92I&#13;&#10;ziw/NCe7oznRHYpUbwZ3Kr2rPUuDbu3QEG7HkFQbQRHdrqg+58uQNFobieu6bAzIz6Gr4igWBjKA&#13;&#10;WzW41pcERc5GTtMrO2mFitOUircWsmMCjCgIgnXCnPdX0FDdi67ozNnMPXyqou1oy96AlsxgDNQL&#13;&#10;SLo7k4Pf5nLxx5UC/D5fgCsjqRhXR6G/LRytJaGoTA2Asnwn+hUn0FV3EO11RzDSnYxbC7X4/Y4C&#13;&#10;v99qxa3ZKgx2JaEiIxQxR5yQcMoD1bl7Md2fj7sLdbh5uRqTgznQd5xHU9luVGQGQZbkjdIELzTn&#13;&#10;bEBL7kZUJ/miPM4TJVHOyDtrjaIL9qhJdENZnBOKLlqj8IIViqJtUJnkhqacALTmB6Mxyw+Via4o&#13;&#10;i7ZD2QVryM6uQRFB0smVyDu6HNmHBSSRi0QOUtbRNcg+thbZx8hpWo3sE2uQf9oamYfNkX3MDqlH&#13;&#10;bJFyyg0Rh5wRH7MTNfI89F/qx6VfbmLg2nVo569Bc/U21Dd+h2L+Nrpu/AL1rbvQ/vIHNLd/R8fV&#13;&#10;u2idu4XmmRtonL2Otiu30Dx/FS0L16C4cQsdt+9AeesXKG/eReft39B+4w7art9Ew9w8amamuaxN&#13;&#10;vjDPYEQQwuVsVOp26RKaZ+agmJ1H+8w8VAvXWR0L8+i6IUrZ2uZneElqmppE7cgwaoaHUNarR6le&#13;&#10;h/I+obJeLUr7dZD1aVA2qEHFsA4VI3pWzcQAmubG0TI/hbqZUdRfMsDUzAjDVMXEAEqGe1A62ovq&#13;&#10;qSE+tnl2HE0z46ibGEHN8ADDUNVAj1iO9KF6tB91U8Nonh5F60Q/anQtKJEXoqQmA5U1GWhszkVD&#13;&#10;UzoaW9NYNDiWBshSYENLRwZDUldPDnqGitDdV4wubT6UXfno7CzkniQqtZMgicIbdG1ZaJZFIOus&#13;&#10;Py6ErkDszqVI3LnECEkU5nB+8wrc0mRDkbwLzVEhOLT2WYakdI93EWX+DKpDvkCq1dPItX0Kvbu+&#13;&#10;g9z7baQsNUNryBvoP/A1Cu2fx7lvzdC1+1N0H/4Mqj2fINPeDMWeD0BPkHTmW5R6mKHCw4xBZ+7c&#13;&#10;pxg/+S4qPM1Q7WMGedDDDEkTp95Dx9anUexgBl3om7gV/S1ux34D7fbnoNvxIlrXPclgMn/+S3Rt&#13;&#10;fxEzZ35EwlIzXDn3IwYPvYMbcd9Bu+tFdBAkbXwav6R+h4mItzEZ8SHUe15C94HXcDv1R9xM+Rrz&#13;&#10;sX/B3IWvIV//BIaOvYvpcx9g8vSrmDz9MkaPvYqmdWa4RrOY+L4+gGrX86gPeJAhbfb8V1wy2LXz&#13;&#10;ObRufgI1/o9gJuJLTId/ivFjH0Pm8CjKnZ/A8IG3cSPqS0yf/BC1Pg+gyuMRNAe/jAb/59G57T2k&#13;&#10;rjaDasdH6Ax9C9o977Mr1rzuVfTt+4AhqdrtRaQtM0P3jr+gJegVFNs/iGqPJ9G982M0Br6Ics/H&#13;&#10;UOn9GCq8n2A3KcvlEeR7P4M8z2eR5vIEMjyfQ7zba3B53Qw3GzNxq72Ught+RN3xpUZAao1cKRLk&#13;&#10;oiQnifqBKDiBeoJEXxCB02J0t4gFN4UkAUqLkGQKRQRJkjtkGgQhQZImeg1DEgFS1wUBSP8LklSx&#13;&#10;FsJJKg3EVHkwNBTrHGtuTMvriFnNkNQat4oDAJRpVtDlOWGqLhi3VWG41RGGqZoQ6PJoYrsVFCkW&#13;&#10;PCenPd0Sqhw7jp2m8iuazdNb4MphD/XRS6FIXYP2jDVclse9TCUWXHo10uaGK/ogzGkD0N/gCE25&#13;&#10;PUdmyzOXcxCAUrYKIx1OWBj2wdywJ4a01lC3LUdL9beoKf4MrTV/xWi3E6YHPTGksYeufQ00bavQ&#13;&#10;27kWA2pL9ChWobNhCdprlqGrdhU6qtagsWAp5JkrUJe6EnXJq1CTuBJVcatRHbMGtXHm/JfVzmwq&#13;&#10;RbFDU6olGlMsIE82hzLPCQM1gTzAVV3sCVWRB5ozbFCfuAqNyavRkLgS1TFLUBOzDJXRy/iaKpkP&#13;&#10;ZtT7cXs8Ev+6lgr8ng/8uwT/vpOCuwsRuDp5CJdHQtHd6gxVgxUG211wrX8DpjoCoJbZQZFtyel1&#13;&#10;LalW0OQ6Y7jCH+NVIegv9IU2yw2qVEd0pTjwEGACmK54cpEECBH8EASp4wUMSeuaBEdoEpxYEiSp&#13;&#10;4mw5+Y4AiUrrSOQgUakdhzck2xqS7ZygS3fihLvOZGsu9etIt+Y5SQS4/Y1OmNJ6YH7IG7NDbpge&#13;&#10;dMaNCX/8MbcNdye2YLrLD31VzlDnOqArQ9w7wRABkgRJ6gQndBLoJTmiM9keHfT5ssg584Q2x50h&#13;&#10;SZFlDWWBNTqLbNFRbA1dtQNGO30x07cBU73BGFR7o7vNDZpmd2iavNBV6432ci90lPpBJfOHRhaA&#13;&#10;nrJgDFZugq4oEF3Z3ujI9BRpYLm+GK/cgr7CIKgzqXzMkWGJRKVIVJKkSvNiMGpPpEGcjgxIqnQ3&#13;&#10;aNPd0Z3pKaApxYOdKHKShktCMVS8E4OFYQxH5CjRcqhoN0MSAVJn8iIcmUKSKnk9A5IESZIInjqT&#13;&#10;gnkQK88ZopK2JF+GJHpglsSlXQl+JpDkB12CP7oTqeQsCNrkQH6dIEmXEsSQpKPo8jhvaOP9+Hhy&#13;&#10;qTiGOt6fI8Bv6ZLwr/ECngkjj/dGMyUAxrtxiAX1ZJFDok2kyGwqfROih3q6HwKl/uwQhqS+zA0Y&#13;&#10;yN6EodxtGMzdhiEqSczZhL7czRgv3WOEpNEiAUnKaHsoLlihPcqBB75SqRz1IFEpHTlEVE5HkERl&#13;&#10;dpKod0mb4MnldUNZwRjP34iJws0YzdvAzlNPZgCXSBIkdaZ5MiSNVWzFTH0YLlWHojcvSEAMfb64&#13;&#10;RREMSYmG/2ufBFQkWl/cpu/JmWGaRIBGACLkxiL3Rjg43veAkvg5Lf5s+ftMEvskEO1Op+HFfgz1&#13;&#10;zQkOaEyyR1OKPdqyndFR6AZlgTMUhfboKHFAd6UnhhuDMVS3Dj0yMXCWUu+aYh04Grwt3pmBiH6X&#13;&#10;dVk+UKURyDmjjZyFONE7KESQ5MCARK6SNFiZJAVcmJYiSmV60nGS68lR9Rdp3cMYFrEYEiF6oLic&#13;&#10;jwfzClEiH/3xQoRU+KMzxxeKdG90ZPlBnReM7qIN0GQHQp3hzw4nuVcUMsHR5GddUX3WHTXn/dAQ&#13;&#10;vx5TjVH4Y0yGGXUKuuXhuDKcCdyuxYI+liGHnCSKDS8/RdHi1ig/aSES8o6vRvERigRfg6KjqyCj&#13;&#10;eHEawhvvh7oEP7RkrmMniTQoP4I7E+n450Ih/rxagD/msrEwEINuKmHL3Yja1ACGllIaBpzhj6b8&#13;&#10;EMiSPVGWEYyetrO4MVOKP2634M/flLg1W4mu+jPIjQ5E9EFbxB91REniZkxoUnF7ugJzQ/nobonk&#13;&#10;krravA0oT/FGeYIbSmMdUZfsgcZUX1THuaHsgjNKIh1Qcs6Ot2vj3FFy1hoF4RaQnbdG2UVblJyz&#13;&#10;QukFO1REO7JKztmg+KwFSs9aQBa+GkWnVqDgxArkH1shXKRjlos6bo6c42uQc3wVl+PlnV7LoJR1&#13;&#10;1BpZxxw4xIEh73wINOpCzFwbwNiVSQxcnkH/lQX03byF3tu/Qn/3H9Dd+Rt6fv2d0+96f/8Hen//&#13;&#10;E913/gnVjT/Qee03dF77lcGJgh5ImrtiXfPbH+j65Xe0XbuN9mu/QHHtJpfmyS9f5tK9Nup/un4N&#13;&#10;ymukK2i/Mgfl/Cx0N66h9/Z1aBfm0H11HgO3b6D/9jX03ryC4V9voP/uFQz9fp2X/bfnob8xC9Xl&#13;&#10;cXRcHoFitp/VeqkfzZO9aJsdhnJ+DJ1XxtB1fQKqG5PovDEJ9e1p9P3tOgb+cRO6366i89YslDem&#13;&#10;0X79Eqv1ygSa50bRcnkMbQsT0NycgebmHLQ35qG+NoeuKzNGdS5MQzE3hc7rl6G8TsEXc+i5NYfR&#13;&#10;u3Pom+5BVVM+yqrTUC8nNykddfJkyJvT0KoUkd/tXblQqHLRoc5Gd38hRscrMTpejYHBCnTrZGI+&#13;&#10;EiXbUQQ4g1IZhvTV6O3Kh7YpEaXJ23Bx1ypc3PYj4rb/yJBEJXeJoatwYdMK3FRlQpdxAC3ngnDa&#13;&#10;5hWUb/srMr3ex/lVT6E65Ctk273AvUf60G/Q7PMOUpeZoTH4FfQf/AbFTi8h/BszdO7+DF0HPoX2&#13;&#10;wJcMSXnOZug79BGmI79HhfcDqPF9AI3Bj+BSuACiGm8z3icPeAgTJz5gd6ljy1OQOZihJ/RN3Lzw&#13;&#10;DW5FfQX15qehD30ZipAnoQ19BQvnvoZ6+yu4fmEl4n40w0LkD+jd8zqX56nDXoBiywtoWv8kbqd8&#13;&#10;i5FTr2P4xNvQ7H0Z3ftexfWEb3Ej6UvMnP8Qc+e/hTzkSQwefYchaeLUSxg7+TxGjr6COn8z3Ij5&#13;&#10;GtMRH2HsxDvo2vEMGgIfQseO5w3ldp9CG/YCmjY8imrvB7l3icoIx45+gDLnR1Hq9Aj697yOm9Ff&#13;&#10;YOb0B2jwNUO5qxmaAp5Hne+zUG9/D8mrzKDY9BY6drzOyrExQ53/89DveQ+Xz/4Euc/rSPrJDNqt&#13;&#10;f0GT/yvIt6KSxaeg2f4R6gNeRInrQyj3fhRVvk9B5vUEctweE5BE/UmuTyLH+3nEOr8It9fNcKU2&#13;&#10;BbcVpSZOkomLxOVsRhhahKSOaEPCXPSiyyRBkpifdH9cuAAnWhp7ikyS8SR3yRSSJAdJgiRNtDnv&#13;&#10;U8eYswiQJFGfUW+2G/Q5bmiPM2dIUsWtRWfMaqgS1qIrYS0UCas5tpv+4q8rcMZEbQiutYfywFlK&#13;&#10;wetMs+UBo5SoRsEBBEl9MneMV/tjsJQeNCgVjaKj16I5fiWHPrSnrGEp01ehOW0Z2nKWQVthgfnu&#13;&#10;INwY3IxxpQ+0VY5oyl2N+vSlaM5dhg7ZKugbLDCmccBkrzOmBlwxM+yGIbUVuuQ/Q9O6HLMjnrg1&#13;&#10;F4KZYQ+MdNtjvNcJY912UDUuQWPJl2gu/RatZT+jrXQpJ+bJs35GffJPqIn7K+rjfkJdzM+ojV6K&#13;&#10;2ovLUB+9gnt9qMyMHuKb4tdwOEJTwlruA+rKdYIyyx5tGfZc09+R6whFhjUUmVZoTVmLpsRVaEkV&#13;&#10;UFWVsAZNua7Q1azHaOcBXJ+4iD9v5wD/KgX+VQT8lo4/rp/Hwuge6Ns8oZE7Yljpiat9mzChCOAA&#13;&#10;CL5uMs0UsuT76S30wkCxD7pzPNhhIYhQJtqiI96eHSTJLeqinqMYO2jiHKCNd4Q63g6aBHvokhyh&#13;&#10;T3VDbxo9WLoxMBE40fwkVYIdl9LxMNl0e+hynKHLcYU604mdJdpPMEaApEkngLHm3wOCJHISVYXW&#13;&#10;0FbaoLvOCn1t1uhtM0efwgKX9O64MboBNwY34VJnIPqr3KHNd+LPQ5CnTnVBT6o7dMmu0CQ6s9TJ&#13;&#10;zlClOAuIIqXZQ53lDE22C9Q5TujMteMyRArFoPTAgUZ3TKkDMdMfgolef+i7XKHtcEKv2hMDOn/o&#13;&#10;FN4MS7pGf+hq/dFdEYD+qvUYqdmM/vJ1XGqkSCfwd0FnhhsGS0PQWxQAXQ79rruitygI/cXr0ZMf&#13;&#10;Am1OILTZflCmUPmdAxSJDgxIPbne3D81VBKM3rwA6LL8uHRpoGgLRkt3YbR0NwaLdzMYkas0WLAT&#13;&#10;I8W70Z+3A6q09ehIDkZ7QhDPTZJEoESQJEljkACnDVyap0kWw1ip3EoCERIFHXRz2IEvu0W6RAFJ&#13;&#10;tM7bSX4MRQKuyIEK4HV2lKTz+Fr+6EgMQFu8L1oJoPJ34I/+TPxrtBADpfvRSAlscV7sXhAIEKT0&#13;&#10;JPlCl0DlfIthBXRv1IOjSfZBH0FS7nr0Ub9W9hb0Z2/jZV8uJdxt5p6koeIw/KaOwd80cdyTROdR&#13;&#10;wAKVZFJPUif1CEU5MwRxsh3BV3oAL8kxksTJdwleHNYwnrsBM8XbMFu6AzOlOzBevAUjRZugz/Ln&#13;&#10;cjuCJFWGN0bKt+BS3S5MVG1HT06A0UmSQIjcKQKwzlhnLv2jREbqayJxhH2sMwdBEBCRTNdJ7dR/&#13;&#10;R7/faa7oTHGDMonKOEkESQRO7ixyk6hsUQIhCYpYHFku5jeRQ0VlftQHR9/tiGwLNFm+/PvcRLH5&#13;&#10;yXZoyXRkSOoqdkNXqRM01e7oq/fDaPM6hiRykzT5PmijFMlUV4al9mQXtNAfVrK8MVK2EUOy9dBS&#13;&#10;+V66G5QpzhzR3xJna4Sllih7NF2wNYDSopO06BQZ4tMZjhZBSoIkqexOcd6NZRoIwaV7hp4nMfdL&#13;&#10;9G9xPH+cC1oTXdCc5IKGBJod54q2TB905gVBW7AOmqxg9BVQOEgwn0eQxDOcIt1QE+mGynNeaEze&#13;&#10;iInGSPw+WoDL3cnQN5/B1VFykqowp7uI1qwQdpLIRSo9ZoXyE1bsHJGoN4nCHGoi7VB33oGdJIoC&#13;&#10;L49wRkmEE2rjfRmymrMFJP06lYn/XCvBv6/m4/Z4PAZbDqAu3RvF5xxQGGHNsEJQQoAiu2iDXHJr&#13;&#10;kryhazqB+dFc/HarEf/6Q4k/rtVhqCMa1elbkXTcEfFH7HgG0bQmBb9MyjCmSkSrbB/kedtQmxGE&#13;&#10;ygR3lEbZQnbBCrJzlii7YIPSc7YojrBhlZ13QkOiF+pj3SGLsELByTUoCbeE7Iwlik+Zs0rPWkMW&#13;&#10;accQRZAkizCHLHwtik+vRtHJ1Sg4TsBky6V0ucetkX3cksvrCIpyTq5GDrlNp1cj/cgK5J20R8ph&#13;&#10;WyQfd8HFo65oa4zF/FUVRma6MXB5FN0zk9DOTkM1N4uOywvovHqL0+4IZNqvLnC/UMe1W+i4cgft&#13;&#10;87ehuHyLl51XhdOkuf0rOm/dZqnv3EXnrTtoXbiJprkbrJb5W+w6tV+ha9yE6sYtaG5ch/b6VfTc&#13;&#10;JOi5gr6bMxj/bQFDNy9BO9ePyV/nMHR1AqrxHozfmoR+oRf6hR5M/DaKwVv96L2uw+DtXgzfHUDv&#13;&#10;TR26r2qgudKNjlkNOmd7oL4yCN3NMehuj6PnziS67xr02wx0v05DdXsS7ddG0HZlCG2Xh9A6N4i2&#13;&#10;2UG0TQ9AMTOI9tkhKOeGoZij5Sg6Lk9AdeUSNNdm0LUwhfa5cXRdm4Xy6gwUV2eguX0F3bfnMHR3&#13;&#10;FnO/z2JothsNLQWorE1FXWMGGloy0NiWYeg3KhBS56NTk4dufSGGh8swPl6D0dEaDPVVoUdTyql2&#13;&#10;JHaSdOUMSSM9NC8pC02Fh5B82BYXtv+ImK1/ZUiK2/qTgKQNS3BLmY6hvBOoP+qFaKf3ULL+G2R7&#13;&#10;foizSx9DecBnDEnUe9Sz42u0+b+P9BVmqA8QMddFbi/h1Ddm6Aj7HMpdH6P3yLcMSVn2Zhg8+hfM&#13;&#10;nvsranweQp3/Q5AHPsAlbNNnPobc7wEGpUa/hzF+7EMGpc4tz0JmbwZ96Nu4HfVX3In9HqpNz6B7&#13;&#10;28toC34Cuu0v4/LZLxmSrkQuY0iaPfMtBva/hZmzAlw6t77EQHM76WuMn3qDIUez+yX07HmFe5xu&#13;&#10;xH+OqTPv4XLkd5AHPomRo+9iLpIg7XmMHXsWI4dfQr2vGW5Gf4WZ8I8wefI9tG14DC0hT6B987OY&#13;&#10;O/sZRo+/i969r7IzVu31AMaOfoRLpz/C6JH3GZLKXR5D767XcfX8Z5gL/wBNAaInqyXoZTT4vQDN&#13;&#10;9g/YOWrb+CYUW1+Datc7yLEz4xQ/7e63MXXme7QGv4v4H82g2fYXNAW+igLbB1Hi+CjaN7yL+oCX&#13;&#10;UeT0EMq9Huf+JJn3U8h1eRzZLk+iwP0ZZLo8gXy/lxDj9AL8PzDDeNEF/NJRDrOGk8u51K7pzCo0&#13;&#10;ha9gJ4kgiUBIxG4vytRJMuoc9RQJSDKFIlNnSRpEK/UdmYYy3N+DJAESgZEESARLBEiaWAt2kshF&#13;&#10;YlCKNUdXkjWXTHXGW3B6nSbBAl2xa6CKN0dnkgVaE2hIqAX/1V6d74J+mS+GKwL5Ib3dMGC0IWYl&#13;&#10;WpPWojFhJTpyrDFW74uF9g0YqfLmXiRVpg06U0ToA0WI03DZttiVaE9chbbkZWhNXYbO/FWYUnpj&#13;&#10;Qb8OwwovqKrsUJu1BPWZS6AsXgNV+Wqoq1ait9Ecwx12mO71wLXJQHaV+jstoWldiYk+Z1y/FMxu&#13;&#10;0oTeBdenAjA/6s0OUnXBZ2ir+hla+RpoGyyhrbOCUrYazRlL0ZD0E+QJP6Iu9q+ojfoRtRd/Rv3F&#13;&#10;pehKtYI+x4XnCzVeXIG6C8vQFEswKICwIXYVmlOsoSlwh17mhe5iN+iKXKEpdGLpyzz5r7UN5ETl&#13;&#10;uUNZEYzuljBM9Z7Blal43LmSAfyjDPgjD3/+koyFkYPQyD3RJrNCT4MLZlXrMd0WBF2xE1Q59vx9&#13;&#10;tyRYozXRBl1pTlClO6Mz1RmqdJrD4wwlzRIy9B0ZS+qibBiSCJBIBEjaRAfoU10wmOWNoWwf9Gd4&#13;&#10;QpfkLEAp0V44UQZIotAGfb7oSaIlATWBkSrZgY/pSLJiSKJyu076Hcm1h6pQlNzR96soW4a28p/Q&#13;&#10;XrkEfW22mNL4YKrLH0NyT2iKHXmYMKfnpdqjJ9sdg3l+GMj2RneqK9SJjgx95CYRJEmgRMNt6bOr&#13;&#10;Mp2gyXOEusAR3SXODF2DDR4YafPEgNIDeqUz1O120KocMDzkg9HhAOi1HujTeGO4OxgDyiD0VPug&#13;&#10;u8yXHwzFw6E32jNc0JEuIKm/JIjVW+CP7lwfjFdvxnTDToxWbMVAyQYMlqzjaHICpPYkB6gz3BiQ&#13;&#10;Jio3YrJmM4aK10GfH4SBoo0YlG3BiGwnhkvD0EdwVByGgcIdXII3VrYPg0W7oMnYyJCkTAxmR0ly&#13;&#10;lqTyu/8FSZrUjQxJ2hTaF2yAJB+GI3KP6EGa1vnBmhyhpAB0JwUzINE2Q1ByIM8xEoAkQEk6l0Qg&#13;&#10;xeECiQFoT/SHMjkY3QRJven4W18Geot2oSXOjyGJ+lfoYZ1K2AhUCJLIjSLREFaWAd4EJG3EQO5m&#13;&#10;dpCoF0mfvRn6XCpv24TunK3oL9yJ3zWxQH8KJmS70JsZxGVyg5kChKh8Tiqjk2YdcSldRiBGs9cx&#13;&#10;EI1khXAsOEHSQFoApnI3GiHpcmUoZstCMVGyGX05gQwrFNpAjiGVWo6Wb8FwKfUk+QhASlh0htih&#13;&#10;IoCJF9HvJI4Pp2AJAyyRQ0RwZLrksr54+jfsip58HwyUBLL6Cvyhz/NFd7YvNBleUKd4ivCPJE+o&#13;&#10;acgtAVEildr5cAkfgZEo5fM0LrlnihyzDOqX22SEpJYURzTTnLRcV/RWBmGkcT30tT4YbPRnDckD&#13;&#10;0Vflj94yPwxWrOMZSlR215Hujo5UNwYlclUv1YdisnYrBkuDoS/0gzbPg/+9KJLFHwoYmGLt0XyR&#13;&#10;4vsJHMX8MNOodKk3S4IkCaKkY6QEPQUN6b0gEvUkQOLBvXQcxfCbwBYHS8S7snPWkuCMhjgHNCQ4&#13;&#10;oiHeGfIEV7Qme6It0Qu67BBo0gPFDCjDNevOOqMy3AllEa5oStmAsaaz+HU8H1f60zCgiMC1kTTg&#13;&#10;RhkuqSLQkhmImouOHC1OKXY1p21ResyC47+Lj69BzTly30MwXLoDbYk+aIhyZ1AiYKiO9YYydwta&#13;&#10;sjdioOEI7k5StHgh/lzIxbWBi9BV7UB5vCOKI6xQTtByag1KzqxB0alVKD5rjpIL1ihNdIOqei8m&#13;&#10;ehJw52oN/n63Ff+624Jbk0XolUegIMofycccUZm0EZe7U/HbZAmGW8+hKnUDyuN9URbrgfIoJ8jO&#13;&#10;WTHQ5B5dioLjK/m9CGzyjhLkWKDmojMqzzmg+JQlik6uZTCSliWnLVAWYc1ARaAki7SBLMICJeHm&#13;&#10;KCXX6YwlCk9aGCDJmgMbTCEp+8QqhqT806vZWco9ZY+cM26IP+6KlAvrMTvbgpGpdujGVNBNDaFj&#13;&#10;bATtk2PoujwP5eUFNE/Po2FqFo0zM6ifmkL9JPXdzEJ+aR711Kc0MQf55GU0T19By8wCmmdJl9Ey&#13;&#10;N4/Wywtom6cSOdI1FkGX7pe76L55Gz03r2Pgl+sY+eUaei6PY/DaJPqvDqOlvwWdowp0jLSgsr0A&#13;&#10;6rEWaEfaUd1WBO1oM+pVBShtTkHf5Sa0DZSgRpuJjvFyqKYq0DpSgs6pSvTfVGLgphr913UMUd03&#13;&#10;etB9sw/6OyPo/20cPXdHobk5jM7rA2i/0g/F/ADaFwbRfpkAqR9tM31onxtA1+UhqBdGoF4YQxdr&#13;&#10;wqApBiX11Wl0XbmEjivTaL8yDc2dq+i6OQvdrVkM3JnFwI1xLPz9MtT9TSitTUNDay7au4qh6Crg&#13;&#10;Ujq1poilUhdwiINanYOenkIMD5RhcqQeEzQnqq8WejUNki1Dv64K/T3VGOypwlh/NYZUOWgvP43c&#13;&#10;SG9E71yGGApl2LkEsVt+RML2ZYgM+h7XWxIwXnAKxTtskOj2CQoDv0KOx4c489PDKPX5BBm2zyHb&#13;&#10;8nHodnyBtsAPGZJqfJ+Ddu/nkHm+ivDvzdC6/WO0bHsPA8d+RI7TwzxzaOTYl5iN+I77j+r9HkKj&#13;&#10;/4OYPP4O5s9+gqaAh1DtLiBp+uQnmI34C7q2PociGzPotr3BkPRb/E/QbHkOPdtfYUjSbnsJl8M/&#13;&#10;h3r7S5g+9R3ifzLDpZNfMZyQQ0WQpNrxEgMZQ9KJ1zFx4l307H6ZdeXC57gR+xmmTr+N+chvIA94&#13;&#10;jM+dPfshRo8+i7Fjz2H8yKuQk5MU9TmmT72LufCP0BL0EJSbnkVj4KPcZzR69C10h72IpuCH+BqD&#13;&#10;B95lJ2z40LsodRJlcQRJl8M/xULkx2gLeRiVLmZoDnwJcr/nodr6HtJXm6F989to2/Qa9Ac+Rqal&#13;&#10;GQoczQQknfwWyg0fIu4HM/Ts+AIKGsDr9BiDUkPAa5AHvYoil4dRRiV3Pk+jwvdZIySVeL/Aw3ML&#13;&#10;/F5CvNOL2PDFA+hJPow7HaUwazq5EvITy0CwdE8/EpWtkWsUuwrt0SugiFrOSwIlcpeoR4mWEkyZ&#13;&#10;JuCZ9iyR7oEqE3eKZOoskajUbrHkjqBJ7JMgiQBJKrmj8Aa6x874tdyDRGCkTrDgbUXsWrTFWaA5&#13;&#10;zhxKGhqa7QFNjic6slygzHRGe5oDmhKs0JJgieaEtWilBLfMNVxqNan0x4J2AyZb/NBX6shx4J1J&#13;&#10;5lDGUhAEDa+l1Lw1DE3t8avRErsMivSV6K10wlCLO4YU7tA3OaGpeBlaipdDU2UJbZU52ouXoa3w&#13;&#10;J6grVmG4zRGzej+Mat3Q1biaZyap5KsxonFCb7s1xrXO+O3KFtaIzhEtVT+gU76cX58d9MX8SBAm&#13;&#10;tT4YbnaFttwWLTkrIE9dAnnyEsgTlqAxfhm6MqwxUOiG7mwHvtfmqOVovrgS8gvLGZpa4teiLcUG&#13;&#10;2kIPDFcHYqQmAL3lXtCV0cN6AGZVOzCm3ApluS8U5Fgo92Oy/yxmR+NwYyYTd68VAn+vA/5Zib/f&#13;&#10;SMfC8HGoa33QmGcOZYElBmvcMUgzkQqcoc50QGeqIz+It8bbcekX/cWZyrvUBBSpruhKduaennYC&#13;&#10;pFh7qOIdud9IzXAkpE10Qneyi8FFcmd1JzsxOJEIkmiIMIESuTsELtTv1JvrydJnuXKZHfUjMUgl&#13;&#10;26ArRSTgdee6MLToZM7QVTpBWWaFxqKlaCj+ER21azCgcMR4lzeGWz2gKbNDR54VVFm2UGUIx4qi&#13;&#10;58dK/NGf6wUt9SAlOkKTRP1VTtCkuBilS3dBd7o7NOnOInEvywGaHHt0FzqiR+bEA3vVtQ7olNtC&#13;&#10;3eEEfa8b+ofdMHbJG2MT3hgf88P02HoMqf2grfGASuYKRY4DWrPIsXPgMkv6PdcW+GCkYj3Gqzdh&#13;&#10;uHwdhspCMFW3FdMNOzBWtQkjFZSy5w9VJs2iceB/J10Zztw3NVqxHgMygqtAboIflG3GUPl2fnAa&#13;&#10;LNuJAdku9BWHYsCgkbLdDEzq9A3oTAnh0jmaJURSpwoQMhW5RyRdKs0d2siApE4S6WYEO5LIEZKW&#13;&#10;5BJRCpo2JYST0Mg9IleJ3KKelAAjSGlTBMDQAzg9lBsdDEqoSw4Ww0wTAjiA4ndtPO50RXNctyLB&#13;&#10;j+crUXkYPaxTLxL1+5CjRCBBJXeaBC9oEnwYunrSKLRhgxGSSFRiR2EN5CKRCJbIefubJgr/0sdj&#13;&#10;umI3l+dNFW3BZP4mDKYHojdZzDoiAKK5R0MZQRjLCcFE3npM5q7DeHYwRjMDMUihDomeGErzw3TR&#13;&#10;Zlyt3IWr1WGYLt2MhepdmK3ajtGidVwmScEbVFLWXxCEycqtGC4hx45cHRHGIfVbUUkhfU6pjI57&#13;&#10;ksj5SRQ9WXQsO1PcnyZK6+jfbUeyKzrTXaAv8sJYdRCutu/Cjc49mGvcjun6LQzYA8VB0GZ6i2MN&#13;&#10;ASBUvkg/E/H9UgmeIUGRICrFm0GKvn8KmKDXKFiESuUUSc5QphH8u6IrxwNDlesxWrcevVU+6Kny&#13;&#10;gL7aE93lHjx/bbJpI2aadzAEdef6GUtMqR+PSlBHqjdhqHoDhqrXYbA2hKUu8ISSgl2yqUfVHc0J&#13;&#10;dmiOsxWflaFQfC9SOiCBEPVnLTpJBEgEUgKmaD+l5EllesaeJoOM86kuCFep6Zw97yeIpZ8L9XW1&#13;&#10;xDpDHuXA0f0keZToW6KkSgoPob4tOpdcKIoQp2j78vNukKeEYLz1LH6/VIA7E7kYaY/Elb54/HMu&#13;&#10;H5OK45CneKDqoi0qIixQdUbEh5ccM0fpKSsGCgp/ud4Rjt96LmKkLBTtyT6QR7uIRLxzLujK34bW&#13;&#10;nC3orjqAG0PJ+PNKEf4+n4sr/VHQVm5HRawDSs9aopRmMR1fiYrTa1F+ag0qIixRcdEBZVFOqM0I&#13;&#10;gE5+FFdnivHrTTn+fVeBf96QY6YnHSXxIRx+QJB0vScNf07LMN4cgYpob+SftkPRGXvIwu1QctoK&#13;&#10;BYeXCR1djiICpROrUHRsNQqPrkL+sVUMRARO+cfXouCEOYMPLYtOWQpAOm/PwFV20RFl5x1QfsER&#13;&#10;lecdUXHOAeWRjvw++cctkHvUgoMa8k5aGpbmyKcI9dNrUXhqLXIIpM56cOhEZUk4ZubV0E90oXNU&#13;&#10;B+XEENqnJtE5P8/Jcsor19A0M8/gQ8u2uascqKBYoAS6G9x/JKBogQGIjmm6dBkts5ehmL+C9oUr&#13;&#10;6LyywP1ErdOzUM7NQXN1AQO/XMXgrWmopnqgGGiDelgBeVcplD3V0A41oLGrAINTzeifaIR2uAqT&#13;&#10;V5QYnWvFxIICwzNy9E1WoW+yAhPXGtE9XgzdeAGGLlegb06GyvaLkGsToZksRr0mBW39uRi+qcDI&#13;&#10;HS0G7/Ri8u9jGPx1CP13h6G70Q/lvB5dVwbRNtcnROV6cwMMS8r5IXQsjDIcUTmfZmESuqsz0F6Z&#13;&#10;NgKSygBJ6muiHI+kvjEN1bUpPk97dQKDtyYx98clVCny0aAsQFtXESfWdXXmQ9WRi872bHR2ZkNF&#13;&#10;85JUuVCr89CvL8P4UB0mh+QY7atFv6aSQalXUyVASVeBYX0FRrUF0NRdRHFMCM5tX8rhDfHbf0Ty&#13;&#10;jp+RuO1nRK37HrM14ZgqOY6CHeZI9fkCef5fId/rLwj/+TEUur+PTLvnedZP59ZP0Rr0IbLWPMIJ&#13;&#10;bprQL1Dm9gZOfmGGpk3vQ7nzI3aS8lweZWdk4BCVoX2PWp+HUO/9CGrdzTB59E1cO/cpmv0eQbWr&#13;&#10;gKTRQ+9yQIJqxwsosjeDZuuruH7uK/ye+BMDUs/219Ae/DRUm5/H3JlPoN/1EiaPfI7En8wwceQT&#13;&#10;dqKoNI7K4shlavB/GDfjvsLUyTcYygb3vQbNtmexEPkp7iZ+hdnwd3DlwlfsDo0ee48do7ETr2Dk&#13;&#10;2AsYP/oaGvzMMH/2I4ak2TPvo9bLjAGNwG7m9HsYP0a9Qy+jOeQhhr/JE58yvA3seQt1FKjg+gD6&#13;&#10;d72BuVOf4PKZj6Da/CSqXR5Ai//zkPs9C23oB8hcawblxreg2PAqNLveRZHDA8i1NkN32DuYOv4d&#13;&#10;u3YJP5ihf+cXUKx7nXudih0eQcfW9zk0g8rtSlwfQJn7E6j0fg7ZTo8jy/kJlPm9zLCU6/08Epye&#13;&#10;R+i3j0B5YRt+VZbAjOYjESRRuh1FfyvOr2ZIogAEEoFR28VlLAali6JPSYIkqQfItE9JSsMj3Q9I&#13;&#10;0vmSTJPtGJYurDQJbxCgxEsqrzMpueN5SYbSv8641UYRLBHM0IwcgiQa8kkzacYqNvJfD4cqN3Bj&#13;&#10;rzrPC+0Z5BLR/3htoci0QFvuWqjKrDHZ6YdrvRsw3eGPoRo39BY6QJ1qZYAxC6jiLdnFouQ8BrK4&#13;&#10;VWhNXImOXHOoy22glztjpNMTAwpn9MjtMdDsgJ5aGyiLVqAl92e0Fy5Hb60dprp8MN3jD7XcErW5&#13;&#10;36Kp5AfoGszRLV+LYaU9rgwH4O7lLTycdazHFaPdLpgZ8MH1yXX4ZXYrbk9uwbQuEKMKL57R1Cmz&#13;&#10;RFveGrRmrkJHljkn9U3V+vOsJ70BlFpiV6I5ZgUaY1YxHLalWEFb6IaRumAM1gWgq8gJLXk26JMH&#13;&#10;4MboEVwdOYJx7R6MdR/G1akY/H4jD3/+WgH8rQH4WyPwdznwpxy4W4g709HQN4SgOdea50l1ZltA&#13;&#10;nWPD5YoUlkC9ORSHrUhwEg9cKW784EYPdJo0NwFKidTH48iARD091G+kTXRmODIFJXKOCJYIjCR3&#13;&#10;yRSSyCkiCOEwiCw3aDNceJtS80xFLiQn3NF6ljN0+a4YrvXHZFswhlt80F5uAUX5aujkNhhTeXIQ&#13;&#10;xWirJ1QyG46Op0APVQa5VrbQZTqiP9eDS0C7U51ZEihpk52hS3HhJblMPfR5qRSPHK0UOxEskm0H&#13;&#10;bb49tCUO0FQ6oqvBHv1ab4yN+2FixhezVwKwcDUYs7MBmBr1Q2+7K3pq3Blqu4qc0VngwqWTpO4i&#13;&#10;HwxXrcNc004WwdFEzWZev9K2BzNyAqWN6C/2YzDqSHNEZ7oTL0XflDd0ed7Q5HjxX+PJeZqoC8No&#13;&#10;VRiGK3aiX7YDvUU70J2/FfrC7QKSikOhyViPLuOw1Q3Qpm9kUSw2ieYI0TaBEi270wyx2akbGH5Y&#13;&#10;JoBkCklSGR1t06wigiR9aiADEkmXtOhOMBzRugGSjD1OyQEcMU2DTAfyQ3G3KwrXW89Anb4OyiQ/&#13;&#10;KBPpWDpfqCfdV8yMSiQ4kiDJi92r7tRA6DND0Je9XjhJeVvQn7eFwxoG8rdzqh25bOPlu/GP7ihg&#13;&#10;OBlX6vZjJHcDJgs3s0NErhANhqVSOiqjG8tZj6mCjZgp3MQiQBrLCmKNZARgON0fEzkhuFy6HTdr&#13;&#10;9+Jm/R5crw3DTfleXK/fjYW6UIwVh2Ag3x9jsnWYr9vFGivZAC2V4JkELNDDOKfSUdS41HNkhCMh&#13;&#10;Kpsj0b9X+ndLwKNO9+RSNXaQSn0wXh+Mm1278VvPIfyiOYCbXfux0BLGoE3zwegciiWnfikJygiS&#13;&#10;CGYlQGJgSxNhGNLPjHq+KLac3BXRZ0XhK55QZ3sKh7QsEH0VvtBXemGwzh8j8iCMy4Mx3bwRE7Xr&#13;&#10;0Z3vw6WkbQR4SR68pDCH4aqNGK7ZyKV54y1bcKl9G0blG9FbGcBzl/QlfvxHNYJAunf67Mp46rui&#13;&#10;nixRDsgOEJXXGfq2JEk9XbRfgBOVLUpleaIkT5wnzidIaj3nwJBEwEPX4KCQZK/FGWXxHlwCSj1L&#13;&#10;VJLXRb1y6YG8pO+RYJIixJsTvVEb6w15ShAGGo7hen8yrvQlQt9wFBOK07jZF4sxOc1P8mWHqvKs&#13;&#10;OWrOWglQOkkuiwVKzthCW7QFfx9IwH/GUzBeE4buvBB0pPmgPsaFQxw6cjfzTDZ9zSH8MpaO/9wo&#13;&#10;xn+uFeHWSDx0BEnR9qg4Z4WqCEtUnzZH7WkLjhWn96m+4ADZeVuUxbqgIW8DxrqTcOdqHfCbAn+7&#13;&#10;Woeh9hh2ktJOukAW5Y/p9ijc6klGb9l+lJ1zZWen5JQdSk/aQXbcCgUHlxuH4RYdXQHZidU8/4k+&#13;&#10;j+ykOUpOrDW4R5YoOWPNyj9lwSo8Q71JDgxJpMooZ9TEerDoc1acc0LleWeURtjzrKjCk1YoOG2N&#13;&#10;wjM2LAYtLt2zRM5JG2SEuyLtYjCUbem4NKdG75QWuqkBdE6NQHlpArpr1zH8x9/Rc/sO2i7Po3WO&#13;&#10;oOkO+u7+DUN//AND//gnq+/336D75TZ0v9xBz93fGKxY129CffUq9LduQE/x2PPT6JgZQd/NS+i/&#13;&#10;PgbtrA7d011o1MrQrC5Az1AlugdKMX5JDq2+GBPTDZiZb0FLRxq6B0pYzR3J0A8Xo0mZCIU6BdqB&#13;&#10;bOgGc1Dfdh6zN2sxfb0a+rFsDEwVYHy+DN3jOWjvTYKyNxWa8SLUqFJRqc5C/zUlLv19GMN3+jB0&#13;&#10;ZxCDt8kl0kO10Afl5T4oZvvQNtPLLlLHwjC6ro5DdWUc3VcvQXdlipfd16ahvTKFzvlxLr9rvzzK&#13;&#10;PUi9dxfQ88tlPof2KedHoL46hd6bk5j72yza9DVo6pKhrasEreQotWSjozUTamUuNF350HTloqsr&#13;&#10;B6qufPSoizDQU44xfQ1rQF0GvUoGfVcZ+ji4oRzjfVW4pJehryUBFUmbkXjAkiEpMfRnpBAsbfoe&#13;&#10;0eu+xUjRAYwVHkD25qXIDPoOmb5fIs/zM5xb8gRk3h8jz/kVpFk9gvbNFBrwPtJXPohq91eg2fEV&#13;&#10;qjzeRsRXZmja8B5Dkv7wN8h1fBhZNmboP/gZZsK/Rb3fI2jyfwJ1Hg8wJF05+zHaAp9EqaMZ6r0f&#13;&#10;wNDBdzAd8QlUO55DsZMZg858xF9wO+Y7hhPN1pfRseE5tAQ9gkunP2AXZ/jgx+zGXDr1BUPSpfCP&#13;&#10;odv9IrQ73uASOAp9mAt/D9Mn3kNf2EtQUmjE6Y9xK/YzhiTqIWoMfBhDh9/lc4ePvMz9SOMn3kJD&#13;&#10;oBmXyREQUU9Rc+ADDGhUIjh14k1cOvUmRo68ieaQh1Hn+yAG9r+DS6c+Q0/Y6wyD5c4EVa9g6vhH&#13;&#10;uHTiA3RtfgoVzmaQez+NBt9n0LnlTeRaUQ/SC2jf8ga6dryDSq+nkGdDyX7vYuTgF+je/hVDUveO&#13;&#10;T9Cx8U3kmJvxvCmGpPWvQeb2IMo8Hka5x5Mo93wOea5PIdXuEch8XmQnKY+CGxyfw/YvzdAeuQl/&#13;&#10;dMpg1kChDSeXc7mdBEliDtHKeyDJtDeJl8YYbyq3Mxn6em4Zzz6SdH+JHQ2NJUkR4JKLZApG5CR1&#13;&#10;x6xlSdvsLsUsikrqSARJxvWY1Vxyxy5PvBU/mGsy3TFVuwW/607inwNn8av+FG6oj2C2LQyjNWJe&#13;&#10;TW+BO9S5tugqsGLIIUj6ZTQU13q3YKzRG4NlrtBR8lmC6HsyHWJL2wRKbfGrRPJdkRUGG10x3xOC&#13;&#10;m0Obcb1vI2a66H/k1mjN/hmN6X/lpb7Slsvzxto9oa6zRlMh9Rktg6baHNqatdDVmjMwjXW5YK7f&#13;&#10;D1eGgzCp98KExhOXun0wrvbAkNIVA62u6Gt2xkCLO/ez9Na7obfWDf1Vrhiq9sRItSeGyj2gy7WD&#13;&#10;InktmhMIjlahOWkNBylQ2hzFUKtkLtBUuENZbI+WIlvo5D6Y6Q3D5cGDWBg/hV+vJQF/Kwb+RUNq&#13;&#10;GwG0Af9qBf7VAvynGfhHJf51PQMDzZuhKBAR4hSZ3kHpbymWIlEu0ZEhiECJRM6Rit0VV2hT3aAj&#13;&#10;VyjF7Z6eHgKi+yUBUk+KqxGQqEeJHSVycFIcOSWvL8cTg/k+7Oz0ZLpBm0ag4sTqSXOBPt0Z+gyC&#13;&#10;JXsBSemO0FKoRLU/ZhQbMKUMFt9pkxOG2z0w1eWLiXYf9NY48fDhjkxLBiRykQi0yJWi65BTRYBE&#13;&#10;70H3SPcqie6dXLC+TCon8hCglEo9TeRI2UKVbY2uPGuexdVVbYNuhTPGh7wxPeWLa9dD8Ovdrbh5&#13;&#10;dQNmRnzRr6RodW8MVvthoMqf1Vvqy86gvsgHo1XrcLvrEK4p9uJS3VaMVW7ArHwHflEdxh31EVxv&#13;&#10;34eBIj92+LgMMM2J1wma1Fnu/BBMvUz6Qoot345LdbsxUbUb45VhGKug5R4MluzAcOlOXKrej7Gy&#13;&#10;MB6uqkoJZqlTQ9CTvoFjnSX1pBMUreclbfemb4aejknfICKg09ehNyOEXRqCEEo8I5EzJJXd0X46&#13;&#10;lp2cjBD0pgWgO82fH7oJkOhBnGYN0ZIitemhkx68takBDFgUQU2wNFy0EzcVEZirP8r32pnkz8EC&#13;&#10;dCydR0N1tSn0YC8e7sX16LoCkPoy13E/0lD+RgwXbDFoGwYLtmGocDuLergmK/caIWmhdh8n11Ho&#13;&#10;AokCGPpp4Gu6H8bz12O+bAeuVYXhSsVOXC7biktFGzBZsM6o8bxg3nelcgdu1u3GL437cbtpPwPS&#13;&#10;5crtDEkTsvUYLgrCfH0oflEcxkJ9GAbzg6BKJpdiEZLYueHkPgFJtJTW6QGdnROGA+EmUciHPtef&#13;&#10;SzDHKzbyf1fHqkPYSZpp2IyFlh243r4HNzv2Yb5xJ0ZKQ9Cf58d/CFEnefD3KP08uJyRSu9SaB6X&#13;&#10;9N0SkPoJh4mAlB0nQw8V91m5Q5stfiepfLS3yB995f7or/TDWEMw5ju246ZmNxaUoVxSTQ6pgDsX&#13;&#10;TrVT0h9ksqkUbz07ScP16xmOphXbMKvciQn5Jv5/wlBliCjFKxAlg/S9UdkhlSIuhloIJ0hAkYsx&#13;&#10;FdA0+GLRWRLpd8ZyPIOkfcJJskPLBQc+ls6nnwNHq6eK74i+g6YL9miMchCBGElenB7IzlaMSMhr&#13;&#10;jvNEXYwHqmI80Z6zGf21h6Ct2IO2/M0YqNmHyx2nMVIXBl3hOnRl+6IpzhF152xQfdYa5WesuHeH&#13;&#10;QEFfHopfeqJwp/s8+mVbODGzKdEVddGO3OOjKdoGVeEO9NUdwq8TotwO10vwx2Qqhhv2Qp7sjpoo&#13;&#10;O4akqlNrUX1yLUeWUyIflflVRjmiKs4NNemB6Kg+jFszMuDXVvw+XYLOsoPIOu2MjOMOKDrrhr7y&#13;&#10;AxivPwZFxgaUnLFH4XFrFB41Z9EcJxp+W3R4OYsCJyh4ovy0OcppwO4pC3aVyEkimKHPV0Zu2Fk7&#13;&#10;douqol1Qn+CJRnLKkrwhj/dEQ5wHaqNdUX3eRfRtnXVEzQVXdpWKKQkw0gGVUa4MUnXxXig76wDZ&#13;&#10;WSdkn3JE8klnxEf4Y7i/FLPzaozN6TF0eRC9syPonpvA2J1bmMefGP/9LjTzszzUdfCX2xj/43dM&#13;&#10;//l3zOGfuIw/Mf2ff+DSv//Oy6l//R1jv9/FxN9+w/jvdzD0yzVc+tttzP7zF4z8cgndsyq0D9eh&#13;&#10;VpWLKkUqusfK0Tsmw9R8HSZmK6HTZ0Kty0BNfSTKK8NR13CRl5XVkahrikFtYxTkrXGsovLjaGqP&#13;&#10;QWV9OMpqTqCpPQqqnlQ0d0ZB3ZeOdm0iOntSMDZbhoGJQqj7s9CkSUaTLgPtg4VQ9JdAOVSJwatq&#13;&#10;jN3ux/DtAXQv6KGd10M9p0fHjB6ds/3QLoyi59oU9NcvoYfCG+bHoF0gYJpkUQmeal44Tb23ZtB/&#13;&#10;dx7627NQXRX7tDcm0HPjEnqvjePqPxegn2iHvL0Yis5StLcXQaUsgkqRD1V7LlTKPHaVujrzoFYV&#13;&#10;oFtVKEBJLcOwrhyD6hIMaWQY1pRhuLsMI7oyTOpLMaHNQ2/DBdSlb0PuKUfE71qClLClSNu1FHGb&#13;&#10;v0fshu/RnbENI/l7kBz0HXLW/YBk94+Q5/kpLix/AuX+nyDf5RVk2DwGxaaPGJLSVjyACtfn0bX1&#13;&#10;c1R7vsOQ1LzxfajCPuUBs/kODyPDyoxjuidPfsmQVO/1KKrczDBy6HVcjvgYyk3Po9DBjCO0+w+/&#13;&#10;g8mzn6B9x9MocqHUt5cYXK5HfwVt6Evo2Pwcx3q3bXwSlyI/hv7Aa+g7+D6S15hh6tQA9CN/AAD/&#13;&#10;9ElEQVQXGDn6PsZOfQB1GKXbvcIzmK5Hf4OZiA8wdfx9DOx9De3rn8DMqY9x7cInuBwhor0Jkvr2&#13;&#10;v4nxk+9j9NgbPCeJ4Kfe38wQ//0RJo+9h+bAh9G58UXIfR/hHqXp8PcxcuQdLr9rCnoCQwc+YjdJ&#13;&#10;t+sNNPg9wQl97RtewOiRDzF27D2otr2IUmczVHs9hVqfp9C++S3k2T2IUvenoNz2Dtq3vonagOeR&#13;&#10;aWUG3e530b/vU/Ts/AoJP5mhY9O7aFn/Ggc75Nk/xHOoaoNeQp6jGUrcH0S511Mo834eeS5PI8HS&#13;&#10;DMVezyPT6XHkejyLWPtnsO/Hx1F9yBu/d5QISGo+TbORCJJWoI16igyldhynHbOSQenehLtFyDEF&#13;&#10;JAmM7k+tMy2nU0ULdUUJYKLj6PX7IUkXvQZaGhgbs/YeaWKFKKBBG2cuEvEM+7gXKU6U3nXFW0OV&#13;&#10;bIfx0nX4TXMMmEoExmMZkn7pPoFrXYcwJd+O0fJADBd7oyvLCorsNdBU2OJy9zr858pR/Dl7GAtd&#13;&#10;GzFe54PubHuGpI4Y4WJJCXuaeCsu8yM3qT1lFVQFltBXO2KizRsL3SH4dWgHLncForfUGm3pP6M1&#13;&#10;bQkUGcugzl+L3nJ7Bip9vSMHBWgrraCtsIS6bC2rQ7YC/XI7TGt8cLknAH3kSNXZYqjFBb0N9tDV&#13;&#10;WENVbQVdvR1GlT6YVgdivN0Poy2+GG3yxUSTH4Yq3dFT7ICODAu0JK1ES/IqtKebo51S1XKt0ZS5&#13;&#10;Fq25VgxHqjJHqKvc0F3vjb7WQPQr1mFEG4qrk2e47wioBdAA/KcJgELo363Av5uAP2uAu/kYbt3B&#13;&#10;TdXthtlTBEjKREueS9SRIIIZxCwhAUxqcoNS3dCd7oGeDE/0pntCn+bBsKRNIqdoEYwkEXgQaJAk&#13;&#10;OOpJIfhwYTDppV6cXC8MF/phtDiAlwN53ujN9uDX9NRHQQBjAkq9GS48XJbKAnsKXDBY5YVhuS9G&#13;&#10;mrwx3OzJcDSu8MZIgyf6Kl2gK7TjfjUK9pAgSXKkSJKTJEGSdM9UHkg9VNS3xL1L6e4Gl8uR+6LU&#13;&#10;WbbCfcu3ZmdQJ7fDWLcHLg15YmE6AL9e28x9axM97hhud8dgvS+GqgJYVDI5VB6AnkJP9BR6c9T4&#13;&#10;TMN2TFB5UUkQl9ZRrxHBEcHTleYwDJUELMJRmhOHaFAkO4U3DMqCMFG5CZPV2zDbsJvnt9DcJSrB&#13;&#10;GZaRe7QLQ8U7OPGOQGBMtoshiQatqsntSQtmx6c7XcBST8Y6BiRpW5+5Hr0Z6xmMhIIZPCgxjpb6&#13;&#10;DAFJDD/U7G8om6MHaTpW9PYEoy89kI8lMCJnhB62e9L9eZuW/ACe5s8zjcj50aUF8r1MlobhRssp&#13;&#10;zFQfQHfmem6G16b6QZfuh95MOp96aDzZSZKuRe9JovsbpnQ52XZMlu7g5Vgxlbtt4+V4yU6Ml1Gg&#13;&#10;RSgu1ezFv/vigIk03Go+gtHCTZikcrvCjZiRbcVU0SbWfEUofmk4gN9aDuFO437cqA1jGJov38bA&#13;&#10;JOlqVSh+ke/D3eaD+L39KEMSAdJ44TpMlW3ESGEQRktCcL15D/5QncRV+R6GJIKV/+UkSaBkKsnh&#13;&#10;IfeHwiD6C0I4RvxyQxhuKg7hruooftcex+2ufbjctA2TNesxWbMRl5t24IZyL6627MZk1WYM5AWK&#13;&#10;0r9EAUoChMTPktSd4c+S9kuQtNivJGBBlKC5QZvpy6DUk+OHHup9KvJBj8yHf/evdOzE7/1H8Ytm&#13;&#10;Hyaq17EbSuVyFGNPkESgRSmP+kJ/6EuEazRYFYTR+hDMtG7HpAGSRipDeOgz/Zuh0kWCJAIkEWSx&#13;&#10;6BoJ58jQt2WSCGgqEZcu5k6JOHURo05L7kmKotlMBEo0wFaIgiLoXA4Poe8m3Y+BlWY7yS9SvxQl&#13;&#10;9blwVHnzeXsWxYHz8N0oV3Y/yFFqSg1CXQItAzBcsxcLHacw3bgPQxVb0Fe0jsM9yKWja9ZesIM8&#13;&#10;zg3NBKxFmzBatxfDVaE8TqAh2gG1F2xRH+sIJUWU1x7AUM1BTDSdBK4T4FQCv1UDl7Mx0bQfTame&#13;&#10;qI225+G3BEnkJDWctYX8ggPqLzqhjlykZG/Is4Iw2HYa/75aBdxtxm8TBVDm70TeaSfkHLdF7nFb&#13;&#10;tKethyZvK5ri/XhmU/FxS4YjKg/kRL7ja9ilqjyxlgGp7MQaVJwy56Q+ijAnR4lgqTJCAJo8zgPN&#13;&#10;ST5oTwtAB/17z9+E3pLtLHXuBrQm+6Iu2pXT/0idGevYKdfkbEJjgg/qYz0hT/JFc2oAFJkhaEzw&#13;&#10;gzw5EJVxQSiKDUHiWT9cnZbj7i09btwaxrU7U1i4O4PZ27O48vt13P7XXczcXcDQwgRGrl3C7G/X&#13;&#10;sPD3W7j6z19w9c/brPl/3sLlf9zk5bX//Mq68o/bmLpzGZd+mcX1f93A/G+z6J5QoqEzE9rBAgxP&#13;&#10;V2BkugxjkyXoVMVBo0tES8tZNDVGoLMjDo3yc2hujML4aDkG+grR0pIAjSYbs3MNaJBfgL43F3X1&#13;&#10;56DvzUaD/ByGR4qgUMagS5OCTnUilF2JaFPGoEOVhA5VAprbLhohqm+sEJ36TNS1J6CxMwPtfTK0&#13;&#10;6GRQjcoxOK/B8LV+DF4dQM/lXuhm+6G/PILBa1MYvjGNnrlh6OaGWN2Xh9EzP4KeK6PQXx1D/41J&#13;&#10;DP8yw0EN5Bp1XxtD/+1LGPntMu8fuDaGy3cvYXyuG83tpWhrl6GtpRDK5nx0tRUwKGk7iqDpLICW&#13;&#10;AElTBL2mGH2aEgxqZRjRyTDYkYsBZQ7627N5vU+RAX1LCrobLkJZchTlMYEc7R6/gwIbfkJK6M+I&#13;&#10;2/wd4jZ+h46EYPRnhSLa+1PkBH+HBMd3ke3+ASKXPIoyP3KSXkaG9aNoWf++EZLKnJ9F55bPUOv9&#13;&#10;HkNSrd/rUIV+jMHDApKox2boCM0a+gJNwU/ynKQKNzMMH3gDlyM/gyb0DZ6JVOX7CIaOfojJsx+h&#13;&#10;detjKHQxQ9f25zkB71rMV+jd9wYHJtT6PYjG9Y/hcvQX6Dn4GvQH30MOhTzsfxcTZz7lKG/N7leg&#13;&#10;2PgiX5ecInKdxo+8g5GDb0G54UlMHf8AV859wi7RfMRnaAl5DH1738Do0XcwdvxNDB95DYMH30Cd&#13;&#10;nxmGD7+F2YhP+VxysLo2vcSQRKETU6feR/++N9Hg/yhagp9hV4vmIXWHvYmW4GdRYGfG+0eOfoiR&#13;&#10;w+9BF/YaSl0eQo330zzriAbh5to9CJn742jd+hZat76BhuCXkGpuBm3Ye9Dv+wT9e77j4IbWDW9x&#13;&#10;eR0dT5Ck2PYh5OtfQ66TGQrdHkKx++ModHsKOU5PIt7CDEUezyPX7WnkuD2HGLuncdb6DWRuXIvf&#13;&#10;lIUwqzvxM5rCl3FgQ2vkciMkiQS7RTCSHCCjzhtEoESuEsWBn1sKZeQydJxbzmVzVCpHSxKdQ2Ak&#13;&#10;SXKTpOPuhyTJSZL0v9wkAiMCp+44C+hiqWdJwBO7SYY5OQP5fvw/7D+6z+C68hAm6nZgqjEUlxV7&#13;&#10;Md8ShgX5VkxV+HP/jiJzLfrr3HBnZBdw+yz+ffkormm2YLiSYpIt2TGiRD0CI22cJXTxVuihWTzx&#13;&#10;1K+0ioMcVNnmUBdaoa/CAZcUPrhO4QXNPujOt0Br0k9oS/gZHSnL0ZmxCtp8S/SUOkBf4Yj+SmcM&#13;&#10;VDlBL7OBqnANugpWQ5G7HBrZWgw0OGKwwQXtBaugyF+J3hoHDNa68NBTgiuCrIkOX1zqpAZmd3Y6&#13;&#10;6GF+pj0IY7We6C6i/9msZqnzrNErc8IARebWeUNT6oj+ei9MtIdgqjMEU6qNmO8LxY2x/bgxcQi3&#13;&#10;p07g9/kL+OfNFPzrl2z8/VYe/nm7BPi9FvizCfhPG/BvcpMagD9KMdWxF12FNPjRAV2ZoleHUuSo&#13;&#10;rEwkz4n5R1SGRiIQIiAiMOrL8MJApjf6CJQInMh9SXT+L/UkCegQALIISL2U3kaAlOWBwRwvjOT7&#13;&#10;YjjPB0P0wJ/jhYFsTwxmeWIg0wP9Ge7oS3dDH0FBujP6Ml1FmVwWxYU7MgDpS10xUufJbuJUqz/3&#13;&#10;qE03BWKqIZCHDdPMLSqxo5I9XYoDX4fen8TXTl+EopFcP0wWBWOyKAQThcEYyw/EUI6fgKQ0Z/6O&#13;&#10;yNHSpQtQIkepM88CqjJLjpen2Uy/zW0FfjmIP+Z24nJ3EKba/THZSH/JD8FAiS+HkfTke4kS0jRn&#13;&#10;DmEYllEqXQD6cn3EMNvCAFyq2YKZum0YLVsHLaV7JdhzMp8uwx2DBf6YrtrMuiwPxdXGMFxt3ocb&#13;&#10;bYdxteUwLjfsw6Wa3Rgr3Y6x8p24VLUHkxVhvJyQhXLpGUEIhScw0FAUt4nzw31Ehnk4BDr0mtEx&#13;&#10;ogQ3GpCaGcggQlAinBvR8C/1swinyB/6jAA+hkTrBDLsGhlcCwIcCXToNQIpAVP+/N4ENNQjRFBD&#13;&#10;8EQQRTBFZV/6DIIxb/RkeKMv2w/92YGsgZwQ9GeL2UgESaMUwV24CSMFGzGUtwGDuesxmLcBQ/mb&#13;&#10;MVi4Cf35m/i7uqU4gd/U4ZirCsNIwXpMFm/CRNFGjBduwEheEEZyAjGeH4IZ2WbMlW3FbOkWXCpZ&#13;&#10;j6nCEEzkB2G8IIh/b2g5VbwOM6UbMVe+2QhHdI+aFHd00yBgWmZ4Y7R4PS7X7sREKaXe+QonyQAr&#13;&#10;EhiZOkmSmyQNh+XSuBRPdGf4ojc7AIP5IRiXbcR05TbMkLNYsxVT1RsxLAtksKbfr74CP4aLwYIA&#13;&#10;BgxR4ifelyS5fOLnKf1MBQyRqGSSIteppLE72Ze3JfeJBuUS4FGMN4NeqjtakxzQRpBPAS1FPhiv&#13;&#10;WccuEpWMUv+jIs6O0+p4cGyck6G3yY17m5SZrujIdmJp8j2hyXWHKpt6rZzYSaVQGZoXpkxwgDLO&#13;&#10;UcgQbqGIpmGzDkZIkiCK9tPyfki632WiJblGEiQtzmWi0jtylez4WvSdUZAG3T8FSXDiXrQDi9bl&#13;&#10;Z634eIalC45ouOjAwQvVF5xQfdGZgaSGYIrmVqVT9L0rz0ujPq/mGDu+JpfcRVgyKFWTouzREO+C&#13;&#10;hjgnHmJbGbFWKNwCVWdt0RDrjtpodzQk+kBVsAWqwk3QlmyFqnADGpLcUHHeBpVnLVF+ahUqTqxE&#13;&#10;1YlVqDljgSoKRKAgh9NrRaLcOTvUJPtBW7YbvRX7oCkKRXW0F4pOipCIgmNWqDrrCHm0G6rO2vNw&#13;&#10;WxLFk1MSH7lT7FCdsWJJsFR+cq1I6qMgCjqe5j2dsULdBUc0kutGpYuxbmKZ4IWOjCCostcxODVR&#13;&#10;qV2kA8pOW7PqL7qhLTkALYl+DJ/kKFEpHjlJ9Pmroz1RG+ePsmhfFMUEIjncGwMdqZjoL8f4UC0m&#13;&#10;RpoxPq7A8Gg7hseUmJzWYHxajdEpNabne3Hpsh6zV/oxd3UAM9f6MHu9H5eu6DE+r8PYXDcDwOiM&#13;&#10;ljU2q0PfcCtalCWoa8xCiyILjQ1R0KmT0amMRlvTWSiaI1FfeRQt9afRWh8Ohfwchrpz0aVIRps8&#13;&#10;DmNDFdB15aGpLhEqZQbu3laiQxEHVUciKsuOo1l+HtUVJzHUn4cebTo6FAn8Wp8+F7MzVZgYK0Nn&#13;&#10;RwKamy6guekclO1R6OyIgVqbjIlL5Vi42oLJuUZ06goh78jC0KU2jF1WYfxKD8av9WHqxijm7s7i&#13;&#10;6t+u4fo/buDKHwtY+Ps8a/5vlzH/twUs/OMqrv55Hdf/fRM3/vMLFv51E9N/LODS7/OY//MGruEX&#13;&#10;XPsXgeU13P3zGhauDaFdWYFmeT46movR2VwEbbsM6rZCdHcWQ9dVCF1XAXq6CqFXF6BPlYfejhz0&#13;&#10;tqWjryUJmpootJdGoLX4NOpzjqAqdRcqE7eiPDoYOccdkbZ3NQNS0o6/ClEc+Na/oj0xEL3pW3DB&#13;&#10;40NkBX6FBKe3kev5ESJ+esjoJKVZPgh58FuQB7zHkFTi8BQ6Nv8FjQEf48L3Zih1ex7qHZ9i9NgP&#13;&#10;KHJ6GNkWZhg98hWGD3/CkCRzNkOl50MMJbNnP4N6xxsocjZDuedD6D3wDibCP4Bi2+ModTPjAAdy&#13;&#10;dK5e/IJL8QiSaK5S6+an2HHqO/IWuve9h3wnM/Tsew9jJz/F4KG3GKgU65+HzMmM5xNRaML44Tcx&#13;&#10;uPdVKIIfwejBN3Ht/MeYO/Mu5sM/RWvww+jf8yrGDr+N4YOvYPQw6Q0uryOYo/6nof1voGPjU1Bt&#13;&#10;fhl1Xg9yGSD1OfWGvYrmgMe5jFC77TUurdPvfo0dJ+qragt+hp0k6reiMrxyl4fZSarxfhKq0HdR&#13;&#10;6PwwZO6PoXXTa2jb8ion3aUTJIW+h769f8HQ/h84uIHS7Fo3vIFcu4eRbfMgO3ZNG99CgdODKHZ9&#13;&#10;BCWuT6DY7VmGpESrBwQkuTyJPI8XuNzuosM7iPP9CX90FBEk/Yim8CUMR1LIgghjWMF9R1LAggRH&#13;&#10;RtCR4IdK5gh26LWLK+4Bo3v0PwCJSvbu7z8iEQz1xJpDH2fBS4IkdpFMIEkaPEtuEx1DkMRuE7lL&#13;&#10;7CZZQJVgA2W8DT/89RcGcIlGT0EAxyJP1G/jv7LP1WzETEUABovcMFTuhssd6/Hn9BHgZiQvZ9vW&#13;&#10;YaCU0qIsoUoUzhH1RVHiHqXw6WItxTYFRySaQ5W+FqqstdAVWGG81gO3VZtxVRGCsVIXqFJXQRm3&#13;&#10;jNWRtBLqDHOoc6zQXWTP7z1R64XRSjf0FlHKmjkUacuhzl2DvjI7DJQ7sUtFIqAaqXbHSLUbxpu8&#13;&#10;WLPKQBatj9Z74lKLP26qt+COdjsWWoMx0xCAhZZ1uNlB+0LxW08Yfu3bg5vd23FncDf+vHQU/7l8&#13;&#10;En/OHMO/Lp8AbpwDbkUBdxKA28nAjRT86xrNxMjAPxZygOvFwC/0F8Ra4G45cLcEuJ6Fuc79PKeE&#13;&#10;Grr7Cj3Qk0nOjnBtyPURfUWLPUTcY0TQk0ohDB4sfSqFMYjSNEq00yU43QNIvSn3hjaYQlJfpjuL&#13;&#10;QElal8CFwIgAyRSS+jNdoU9zYkmgROBDDpE210EAZbkrRmu8uHRxrNIb41V+GJF5YZDS8rKc0Z1m&#13;&#10;j+5U4UZJ7ydBkuQgDWR6MSiNULlStq8RBrk3ieLIkxwYtOg6POA2zRrKdHN05Vuis2AtlIWroSm3&#13;&#10;QH+dE7or7dFVaMkznbrzXcUcqHQqFxQ9WLpMV2jSXBmA6HefRBBEPWG07M70YNExyjg7FpX9MSil&#13;&#10;uUFP/SYZHrykB92eLC/05wbwnJ3+3CD05ATxX7e7s4LELBsqP0sXgEEPvgQ2UlkaLQlKCH5oKb1G&#13;&#10;69I2HSc9MEsP0SR6OF4sc/M17pMerKXXFs8RQGQsk6Net2R6+KaHc1HqtXiOrwHEAsR9U9hDmi+X&#13;&#10;NtEDOB1PMNFFfSzJbnwdAV+LsCbdkwRq4v4WPztdk1LaOujcdF+WlBCnI3Cje0xygybRFeo4Z5Ym&#13;&#10;3gW6RHJIyUWl33dXdCdSqSb9UYD+cODKr0nLvgwfcQ1yiZJcjUsCEwIUcnHIQepKovABkVwnQZI0&#13;&#10;TFaSGBorIEn6zqVeIhJ9L3Q943VTXbmcWZvlwaKku640l8X+QgpiofdMcmXgFN+h1Acl+pJMh9rS&#13;&#10;utTzRZKASfSaUeqdi2E2EyXrubDaEp3QnuqM9mQntCVTxL4jB5C0JdigLcGOy3ophY+OJciivio6&#13;&#10;h0SApUi1R3OiNVqTbTl1syXBFq3xttzL2hJng/Z4e6FYCpRxMACQEEGMBE3S9v2QRCBk6jDRNjlF&#13;&#10;EhBJvUpSWR69JvbbM4RJkgCJJK03Rlqj6awVmiOt0XzeFg2RNlw+VxNpjdpztlxGV33OmgMayNWp&#13;&#10;PW+FmrMWqDmzFtWnV6Hq1ErUR6xFXYQFaiMtUR1hiTKCmJOrUHp6DSrC16DyzBpUnF6N2nBzPq+S&#13;&#10;+osibFARbsvJcZQgVxZpw3HaZZFWKIuwRGkEuTcrUXj4Z1SeXMWQRI4SifqFys6Yc4ocBR/kn7Li&#13;&#10;EjYqWyuPcEDpKRsWzXCiYbey4xYoO2WBkqOrufdIKqmTht5WHFuNqhNU0mcApGPSa2v4nMJDK1Bw&#13;&#10;eIWY+XSC3t+CnSVymKhfiRwpgiGaFyU7aYnSE5YoPm6OomNreVlywopj0GWnCdosOMSBepPovkkF&#13;&#10;p2whO+uMknNuKDjniZxz3iiIXY+MiyFIu7AB6VFbkRkTitSoUCRH7URa7G6kxO5GUvQuJMbsQkL0&#13;&#10;Tl6SkuN2IzVpH9KS9yMlcS+Sk/YhJWEfMlIOIS3pAO/PTjuIzJT9SEvYhZyUMOQmbkFpZigKUjai&#13;&#10;MHWTUbKsUJRkhqIwdSfK8g6hIv84chL3oDT3JGQ5J5CbcgiynGMoyz+Mktw9KCs4iMKs3ZDl7ef1&#13;&#10;6pITKKXzCo+iJP8QKkpOoqb8NKpKT6JSdgLlxcdQWnQAVSUHUVa4BxWyg6ivCUdtVTjKS09DJjuD&#13;&#10;svJzkFVcgKwyCrKqeBRXJ6K0Nh2V8lxUNhSirD4fpXU5KG/IY5XV56K0Lg+lDQUokxeyKptlKG8u&#13;&#10;QXljMcqailHZWmpUbWsp6hqL0NpWimZ5IVoa8tDRWIT2ulyomwuhbs5Hd3shepQF0HfmQa/MRnd7&#13;&#10;OlTyeLSUR6I+7zCqUkNRErsRWRF+yDjljcTDLojZbYP43RaI27UKqXtWcapd6q6fkLLzRySH/oC0&#13;&#10;MApv+AFt8f5QJwTjtP1rSPH5GBetX0I+RYD//DDKfT5Clj0FNzyEhqA30RT0AUNSoe3jUGz4GC3B&#13;&#10;f0H0j2YodXkB2p2fYfLUEshcH0OWuRkGD3yGnt3voDnkKRTam6HS4xF2VaZOf8plcXn2Zih3N4Nu&#13;&#10;zxvsHHXteApVXmYcBT6w91UGEoIMKrejmUpNIY9i9vznGDj2Dtq3vYJy74fRueM1TJ75nCFJF/YK&#13;&#10;GgOeZEiaPf0xrp7/FKMHX0df2AtoDXoQQ/tew+2YzxmS5k5/iLagh9Ed+gID0dCBFzF25FUuB2wN&#13;&#10;fsgISVSqRy4UwQ+l8V059xdMHHsT3aEvGSGpc+PzGDkowIlgimLMFSHPYvzwxzxUtif0dZQ5P4Qq&#13;&#10;9ye43K5j8xuo8HySE+oIkFo2vcxJdzQ7Sb39HQzs+wIjB39iSGpb9zan2xU6PIFMqwfRGPI2mja+&#13;&#10;gwKnh1Di9hhKXJ+CzON55Ls+gxSrB1Hs8RwyHR7lnqQU5xdx1vp1RHl9iz86CmDWcEpAErtIhlQ6&#13;&#10;kTpn2ne0CEFG54eW51dAdX451BdWsDQXV0Jzz2smx0ffK1XUyntkvP7FFfw6lduRCIBI95TcGVwl&#13;&#10;1sVVBrdpDXRxa6GLN+cYcIIZTaItOul/dLGizKsrmcqKXPgv7PSXQiot6uEHZDvoqB8k0wq6fFv0&#13;&#10;ljuhr8IZ2gJrqLIt0ZmyFp3xIlZccpG646zQl2QHXaw1tDEWIno8fg06E1YxACmTV0KbZY6ebEvo&#13;&#10;c6ygS1mLjlhKA1xuVFf8KiiT1kKZasEQps20RncWDUFdw9dojV8KZfJyKNNWoj11BVqTlqI5fina&#13;&#10;klYwYHVlmKMzYzWUGSvRkbmKlyzD8ZpMC/Tn26M73QK6NLoXa+hz7NCdbQtdlg2fr0hdgebkpWjP&#13;&#10;WAVlzlq0pK9AU+oyNKauQF3iMtQkrkB9sjma0u3RkuWK5gwP1Ke4ozbBDbWJnqhJ8UBtqjsaM9zR&#13;&#10;nEHlGg5ojLfkuG+KxabBrkYoomWCPbqpRC6JAhgouY5gyZBYRw+C9ACY6GwEI3Ws/T2gpE9xRm+q&#13;&#10;C/rT3TCQ4W7cNjpJBErs4Ih1U0nnkGi9j/e5oC/NcF3aJlDKcGFXR5Nhi440mutkyT1dFKygy7BD&#13;&#10;t6E8bzDHAwPZ7uglJyrDhc+V4IggjK43kO6JvlR3Vj9BYIo7qz/NUzhm6e6iT8qkbLA7xQHaZEOf&#13;&#10;U4YtlGmWDExUJkkljF2ZtpyIR3OfqJ9JBFI4Q5vqys4UgY6UpEcljVTOSK/RfoIfWlcZEvf49SQX&#13;&#10;DpXg5D3DkgImaEnHUUkk9Y3xgzeBBz0wE3ikCeigh1xRPiXCDXi+EIETxVlTaRzN+SH3xrBOr5FM&#13;&#10;t+lYggaSPs3HKNruoUG26b7oy/DjfQQYRsgwOEYCggicvKBLo5JNug6VbXowRPSkiuOl83SG3iUJ&#13;&#10;CIQM10j14GvQkgGJelkM8GUKa1zWl+rN90RLEifhGUrYqK9HKmujci9yQOi7I3eGQYagJtGV788I&#13;&#10;SwkuYh/15BlDS6gHj2Db3QhKPck0U8md5y1RfLcER9I9089KlNdRqpwr7+P9BkdHQ44Szz1aHA4r&#13;&#10;XDghCUQJSiRA5BlJdM/8OyBEEEJQRMOHqb+Q+wylz0bvT+9lcPLE9YRjRfOZaHiu9D73v68ER4uJ&#13;&#10;gp7GXh3TkAkqpaNeIyqrazPE2Hek0H/nnfmPAPR7S/dB988uVCLNbxLBMQRW7SmOaEuyR2uiHUMV&#13;&#10;zUoi54jhigZB07DcBGd2kSRIEr1Ji7OkTCW9JoGTNHdKKs+TQMkUmEx7l0zBiBVtd48U5IrF2KM1&#13;&#10;yhbNF6zRdsEGLees0HLRhl2lxvM2kJ+z5mX9eWvUnbMySn7OEg2RVPpmDnmkBZrOW6H+9Go0Rpij&#13;&#10;kV6LsGQQqjq1muGGQKr2zGo+puHMGjScMUfdGUvUnCZZo+qMNcNGZbglas7boirSGuXhFig/vZYB&#13;&#10;qyp8LcqPr2BVHl/J16w8Q8dboDycYrjXojTcCuVnbFAZYceAUnbckgGn9MhqVJ4gp8iKnSGGn2Mr&#13;&#10;UXGC7m0NKo6tQvnRlag4vBLlR2ldABOJIEl2eAWLziOoIsmOrWIXihwmSvTjez9txS4TbRceWYni&#13;&#10;I6vYfSJ4IhEokQrodU7Hs+IQB0kUdEHL/JM2yD5uhbwIJ2SfcUHOWS8UXAxEVoQvP4BnRwYg81wQ&#13;&#10;K+tCCDLOBSEl3A/pkYFIOxuApAg/Vuq5QA5/SLuwDhlRG5AZvRFZMZt4yevRAsByokNQnLQFsoRN&#13;&#10;KE3cDFnyJlSkb0NBXAjy40JQlLIFBbQ/fTcKk3ehMHk3yrIOozTzEApT9kKWcRBlWYeQn7YThZk7&#13;&#10;UJK9GyXZeyHL2QdZzgGU5R5BSdZBlOYcZpXnHUN5AUHVUchyD7Iqig6jsvAgqooOobLwMANVVfFJ&#13;&#10;lBUdR1nxSZTLwlFRGoGyskiUlp1HSdkFlFbEoKwyHmUVyUaVlyWhvCwZpeW0nYLyylRUVGawysoz&#13;&#10;UFGdjarqHFTV5qK6Lo+XlTU5vN5Qn4fG+ny0NhSipS4XnQ2F0DQVQ99eAn17EXoVedC3ZaO7OQWq&#13;&#10;hji0lJ1GVeYe5Mes559N0iE7JO63QdweSyTssWQ4ig1dhYRdq5G4cxkHNRAcpe38gZWy869I3fUD&#13;&#10;ErZ9h4YLbuiM88NJ25eQu+5rhqTSgM8RtfJxVPp9hDznF42Q1Lb+I2SufpAhqXXdhwxJUT+Yocjh&#13;&#10;GXRu/QSjx75HicsjnN7GvTVhb0Kz41V2VyrdH0bPnjcwHf4FO0n5dmao8jRD9+5XuYRNE/oMqr3N&#13;&#10;GEoobIEitCeOfsDx2wRT1Jc0dupDDB//AO1bX0aN3+NQbnsF02e/wejJj9C180U0BDxhKLf7DHNn&#13;&#10;P2Ho6d/7EoPPwL6X8Uvcl6In6fQH6Nz0BKfeUfod9SONHnuNU+vkgWYYOPAql+v17XsVig1PskNV&#13;&#10;7maG2YiPuX9Js+NFY7kdQdLA3jfQt+tVqDe9jFI7MygCn8X4wU8wvP9dHo5b6vQwqj2eQpXn42hb&#13;&#10;/wpq/Z5Dnp0Z2re8hqZ1L3AseMISM6i3vovBfV9geN8PnN7XFPg62ta9yZCUbv6A+Blseg9Fzo9B&#13;&#10;5vYkSpyfRLHL0yhyfw4plg8wMGU7PMYJd2luL+GC/Zs46/QZ/q4sgFnjmZ/RFPETms/+zGqJ/NmQ&#13;&#10;OncvKElldVKZXde55eiMXAb1ueUsgiUhAUeS+FhKrIteBU3M6v9T2tg1LAKd7ngBRqbldvf3JkkS&#13;&#10;ILWWJZ2rjRM9Suo4S6gTqBzOTgwYjbcVwJRgK0IEkuyhTbLh2HBygZSJq9CetAId6augTF2NjpRV&#13;&#10;6EpZC1WSACRyqCiGnERgRC5Sb5wttDFWvI8duJiVDErKuBXoTFgBVQINtqW5U+L7pH4sdcxqAYpx&#13;&#10;hpAJihLnWHHDENx4SuxbCWXMcsO1lqElZinaE1aiLW45r3clrkZH/Ep0xC+HMnEFqy1uKS8Z0uKW&#13;&#10;8ftqEtagM2aFUYqopWi7uARtURQD/hODmDzmJ4YvgrDG2J/RFLeEQawpYTlak9agJdEcjbFr0RBt&#13;&#10;AXmsNRpjHdAU58zNvJSSVJdoj7o4a9TGWPBfYyl2XRFvidYLq9EVa8OQ1JPsZIQjsU7AZMs/G4Ik&#13;&#10;AiSSBEj3Q5Kx3I6GyBrAiCBHEvcjEWAYQEMCI9pPEkC0CEkDqa7oSyY4cmRQkqBpIEOAEvUpEQz1&#13;&#10;ZDlAm27LcMRKtWOIEcNsXYQjleGCgSw3FgESlfQNZXuJ9QwvBiR2v1Lc2BkgESjx/jR3Q8CDcMNM&#13;&#10;PxOdr0mi9D2aweTKMeUdSXY8U4pCLjjsIkW4V/1ZXgxc5EyRaJ3CIaRSRgl+aD8tKWFvKJce8kVY&#13;&#10;hlQCSceR6HUSwRJBFR1H70fwQQBBD/IEFAQvBB4MOgYIIWig/XSsgAgJfO5fiuMYoAygYdxn0P37&#13;&#10;aFsCHWmfEZTowZ2AhsrNDAEg1OPGLmW6uA8JuEzBhhLsJBeKrkGisjUSfVZaLpbvCedIQBKdT9cX&#13;&#10;9yNJgj562GeQyvSDNs2bZxfp0kUJGz14E7RIAEf3R5KuJwGRtJRcVlpnJynJnWWEvjRxTQYCAyRR&#13;&#10;yZ0unaBMfCcMUOwieRhBU4KS+506qQxPKlmkz8qlXwRc9B4GESDpMjxYBEqm3xsrla61WN5nLOdL&#13;&#10;oNI6A1jf834GYIoXkesESwKYaD7VogNm2jtFcdkMSxTXneLMkNSRSGmeAnLIDZRmPxHokaNEDhcl&#13;&#10;1xkH4RrK6qg0j0CPos7pGAmS6Bq8Hm+YFWUCSJKbJAIcxLBd09fF+n+n4JkCE0mU3FF4g3Ck7gck&#13;&#10;EoGaBGwMTRdt0RxpzsDUeM6c4anpvAUazxMwCTAi1Z81Z0AiMCIgIkhqjrRE89m1kJ9ZhYZTApZa&#13;&#10;z1vzMfLwtWg6a4HG8NWspnBzgywhP2OFxnCCMls0nrNH/Tk7DmUgAKLSvfrztuxYVUeYo/r0Ggav&#13;&#10;mlNrUH1yNbtJFAdeepJS6NagOlyk61HPEvUX1Z62ZFeIYMe4Tn1HFABx2pyXBEoESVUn1qDm+FpU&#13;&#10;HyNoEo4SqfL4Goam0iMrGZTYcTpOJXprBCQdFSV7HH1+lPqYxCBdaR+JYe2kFTtMJScshE5bcV8U&#13;&#10;QRFFg1PpXVmELe+neHRKwcs/bYvis04ojnTl4AnZeU8UnxUqOOvJs5Tyz3qi8KI/8s978xye/PO+&#13;&#10;yDvng7wLvpzsVxgdgPyoQFZBdBAKY4IhS9iA0sSNKIkLRnFsEGSxgSiJoeU6lMdvRln8BpQnbkJF&#13;&#10;yhZWafJWVGTsRGXGbpRn7kV5xn6UZx1gYCrL3M/bJWlhqMzdg8r8vajI3Yey7D0ozdrPqso7xqrO&#13;&#10;P4HK3GOQZR9mN4rgiaCpqvAEO1TVBUdRlX8ENQUnUFtyGo0VkaguOY0a2RlUl4ajSnYGVWXhqCqP&#13;&#10;RFX5eVSUnkeF7AIqK2JRW5OI5rp01FcmobY8CfWVKWioTmPJazLRVJeNprocNNfnorE2G/KaLDTU&#13;&#10;ZhuUC3ldDote72wpgbKxAB11OehuLoC+JR+9rbnob8uCrj4ebaXhqMnai/yoYCQedULUXgtEh61G&#13;&#10;7K5VSNgtoIiUHLaKlb5nNdLDliNz91Jk712KzD0/Invfz8jcuwTpu39Ccuj3qI10RN1pOxw2fwpl&#13;&#10;237EeYtnUeT7MSJ+NIPM810UuL6M5LVmqAt4He0bP0GuxaMotn8SbRs+QMu6TxmSChyehnLzRxg8&#13;&#10;9DWKnR9G2ioz9IR9CN3O19G7520U2pmh3PVB6Pe8jZnwr9G9823kWJoxeKi3v8BAot35LKo9zNAW&#13;&#10;8gh6w17ClcgvuIytfeMzqPQ0Q8vGpzF49D30HnwLHdtfRdO651Ab8DjGT32O6cgvoN//Nto3iZ4k&#13;&#10;mrtEPUUTRwk6XuMSOv2uF3Ez+guGpNkzH6Jn5wvQbn+OQWjw0CsYO/46r1Nwg37Pyzz7iHqUCIi4&#13;&#10;jM/ZjPfxnKRdFDX+KJqDnkGD3+Po2/0aS73xFZTYmqHV/1mMHvgEowc/hj7sXcgcH0adzwsoc30U&#13;&#10;LRte4WQ7CmOgdDt58Avo2/MZ4n82g2rb27zeH/YNkpeZoTHgNbRvfhcyl2eQbmGGGr9XURf8OnJs&#13;&#10;H+BSO5nb0yjzeB5F5CSZU/nicyhyewoZ9g8h3fUFpHp/imPmb+Nv7fkwawz/0QBHS9B6bgnaqa/I&#13;&#10;xEEy7TmidQIfySkyhSSSxuQ16TgSlcQZZx9FCWCS3CQJniRIkiQ5SFRyd39vEpXWSX1I2qhVDEgE&#13;&#10;R7q41eiOF6DF8EU9S3GW0MZaQx1nDVUs9RPZQRNvA3WcLVTx1qLHKNESPWk20KZYQZ24Bpqk1Qwq&#13;&#10;mqS10CWZQ5ewhsv4SPSe/L7UkxRriZ4YaxZBkygDpLS91QxAdA1dkiW6EyzY4aJ7lu5b+iydBEzS&#13;&#10;ANw4ijkX1yCQ4u8/RgATxZsTQAmIovMo/lwM+G2/uJQhTBVH7037lqErerlw1WLEd86lkOTaRa9i&#13;&#10;iNQmWkJDaX1xqxno2mOXizLAeAKsFVDELENz9BK0RC9Ha8xKnjtFiYFUvkhzjPivqnGOXGJDNfyt&#13;&#10;8dZoiVnLfWAUmqGMppALmmtlw995T4ID9PQQTkl0iQ4MSQQo9JrkLhE8EQDRunQc/Zzuf10CJAIb&#13;&#10;Wpe22VEi2PgfEDWY5va/lSk0lO6KgVRnIQKldCoBdIQ+zYGBqS/LWThFVFLHMOWO4WwvjOR4Y5BK&#13;&#10;+KifJ9OD9w1lefI6LYcyvdlBIpGrRNBES3KSaCnKBgma3BgS+5Jd0Z9C9+Yhjs30QF86lSBS6Z4b&#13;&#10;OyP8EM2g4SWS8tLFMSQq65OOp2tLrwsYM+xLF/tFv5TXfSKHS3o/Ak1xvHQ+P7Sn0vkEIh5cGkau&#13;&#10;hj7FG72pXqy+NG8h+ny0j0ooU+izehi3aUn7+tJ80Zvqg55kOtcHAxn+fC1dogfvo4GrJEp/o9fp&#13;&#10;HKMYehYBQ/pOpPAPgiTqcyNgIvfF+P4G/a9zpe+WepH0mT78wE/rvVm+vC0BFT38L0ISOZqL9yXB&#13;&#10;F7+eTjHWlK7oZyxVo/4gCeYk8JNk/LlK90Lfm8l3Ku2X7pPcNQFnHrzNQGcCehKsGPeZwJxw4hbL&#13;&#10;Bk1LHCX3SIRWUDmj4TObXE/6DP/1HgRKpucYxE5dkgAeilTnWHV6H3LWkkU4g+QoEQBJ5X/SPYoy&#13;&#10;vUXQEsC0eK4IpBBlfpIYGAnsEsg1FbDEaX2GgbgMS/dBkHTc/aLXJCC6H4okCJMkgZTpcffvkxwm&#13;&#10;Ue4o9hudqDiafySV+ZGDZIu2aBu0R92r1ihrtEaRk2SF5gsWaL5gyUsCpoaza1i0Tq/TseI4SwYh&#13;&#10;gqTWcxaslkhzNEWsYWhqMeyjdQKkloi1aD1riZYICzRRCMMpg06T+2QN+TlR6kd9R6T6swRlwpUi&#13;&#10;OCPVha9BDZf4rWZwIpeJSvkk+KFwh1oqmyPYOboKNQxMFpyMRzDEYGRwkYSTtALlR5fzsXQOnStk&#13;&#10;zpBE0CS5SwRLBEpUjkd9SwRM5DDRsuI4bd8rAiYKheDSPENZHpXiMSSdFrOkik9aMzBR2SG5YTR8&#13;&#10;luLFSyNsUXrOkUsISyIcURrhyOV4pZEuKDvvgbKLnizZRW+URnuh7KI3is55oDDSnZclUb6s4os+&#13;&#10;KLrgDVm0H8piA+5RRXwQyuMCURYTiIq4dahJ3YbatO2oStmKytTNqErbhvK0rShN3YbKzJ2oyApD&#13;&#10;ZfZeVGTtMazvRlVWGMoyQ7lUrzybYGmfUM4hVnXeMdTknUBZ1lFU5Z1EbeEp1BScZGiqzj+O2kLa&#13;&#10;dxLVRadQVXiSVVN8GnWycNSVRqJWdpZVX34WteVnUVcRiYaqi2isiUZjTSwaquNQXxWL5qoENFcl&#13;&#10;LaoyhdVSlY7myjS01GajtS4HbfW5Rika8tDeUACFPF+oMRddLaK8TteUy3DU05QBbU0cWgtOojIp&#13;&#10;lEvpYvda40LoClzcvgyxO5cjIWw5UnYLpe5ejrQ9K5C5ZyUrey9pObLCliJj54/I2b8E6WF/ReZe&#13;&#10;Krv7Dum7f0BluDWqT1jipO0LqNjxM6KsX2BIil75OEo83kGh2yvIsCYn6XW0hHyArDUPocThSbRv&#13;&#10;+ghtGz5D9BIzFDg9j9aN7+PSmSUodnkQqQRJu95D/+43MbTvHY68rvV6Erpdb+Fy5HeLkOQsIImG&#13;&#10;vup2P8/ldi3rHuGYbwKdyRMfo3PL86j0MkPT+icZkvQH30Jd8ONo3fwiagIfxdDxT9C9/y20bnke&#13;&#10;dQFPcq/TXOTXGDv+Pvr3v85qDHoQ2p0v4Hb8d7gc+SmmTn3IA2aVm57G0KG3MHbsbQwefhXaXS+i&#13;&#10;IfAB6MJewsTJDzFw8E2oQ19Ey7pnOZ584NAbGD3+Nnr2vIbGoKfQFPQc6nweQ++eN7n3SB/6Lors&#13;&#10;zFDr/iSGD3yO8aNfMiyWOD6KCo/nUOX9DJpCXkEVzTayMUPnjvfQvOE1dGx9B7FLzNCxjXqrPsP4&#13;&#10;0Z+QuNwM1T7PomXjG8h3eBRplg+g2v81yDe8zTHrMs+nUeT2BENRscuT3LNU5vE0KryeRbrNA0h3&#13;&#10;eRYpHh8i7Idn8XeCJPmZH9hJIkCiHiQCJNOABnq4Nu07ksBHgiHthZUMRyRal16jMjgSARK5PaaQ&#13;&#10;ZFpiZwpJXC5HD/CxIrjh/4Ik07AGKrMjSNLGrmL1JKyFPpGASVxHAJUVAw1DTbwteuKtRZkcAVSi&#13;&#10;JfcTqRPNoY4neLCAPtmCgYvUG78W+jgBbEZAomhyw8wmuo4+1oavLfYTnBFUEaCR80QBE+Ke+b7v&#13;&#10;c8f4GlQaSE6YyXv0JFjw/dP1CLroGgRe0jU5uMLwXXBPV4wAOQ6voO+Uwi/iLIw/A4bOePr8luhJ&#13;&#10;tEJ3An1+Q2ligrn4/EYJwCM4o2HC0vwpAkqGzThbdnjIBVIn2kKTbIPOeBGHTs5cdxKBja3BLTKU&#13;&#10;2MUL0TrBT0+yA0PS/fAjgQ7tu999uh+QJEgy3ZagSNqWZApGQ+nuRgkXyQWDaS4MSARLI5kEQB4M&#13;&#10;T5KzZJTkOKW6YzhDAJFUvmdayidtE+gQIJFrJEGSgCYCJQIbURoouU0DKR4YTPXEULonhjMEWInz&#13;&#10;qVTPU0h60DeBL6MyBegQ1EhwJIGPtO9eibI/yamQer1MJR0rtqXjRO8Y6X74oeV/X1fo/v3i4V+A&#13;&#10;Ei0JiKRtAiNaN1V/Oh1nAmQZPujP9GUJ4PFEP/V7ZRBMEIQIN40Ak96XzjeVBEmmoCTBBsGRtGRA&#13;&#10;om3Dwz+LXjM4cQIUTYFGuFUMMeSEZVHPkwgyuB+S7nXR7gMhk2tK92sKc1IJogR80j1L9210dAwQ&#13;&#10;cz8k3d+DtNi3dW8po6T7rydB0f3vK8GkqRgaDS6b5CJx75cBkqgfTOr5kiDI9N6MpXj33KskEZUt&#13;&#10;0vtEqSH3TEkumqGkUXLSuN8sSYQimMINyfQYklRqKYEjl+7dd44EUaaSHKX/t0SQgylMSZAkHCPq&#13;&#10;GSRYEqCkjF4UbStibFht0QKWJBEoNZ03Z1dJAiRJtE2QRE5R23lLFkNRpDkv2y5YQXHBitf/l5PU&#13;&#10;eMYCcgKk0wZXKZL6o2wZmOqoJC/CgmUKSdz7FL6Ge5u4Byrc4DKdEqo7tQa1J1ej7sRq1J80R70B&#13;&#10;wmpOmTMomUISgZV03iIcCZGzxO7SSTpvEZgIiAiSSAKOxHbVcQuWBEjlx6i0TwQ/sE4ZYOmUlehd&#13;&#10;OmMDGcHQGTuUhdujNNwGZRHW7ChRtHh5JM2IcjAMpHVit4lUed4VFRfcUH7RHWUGlUd5oCLaE6UX&#13;&#10;yHFyZ3Aqj/EziIDIj1PzKhMCUZ2wuKxKDEF1Qggq40NQEbcB1SlbGZQIkgiQKjO2s6rIScrcyUBE&#13;&#10;YESqzt6NmpzdqM3dw8uq3N3CTcrdh6q8/agtOIK6wuOoIwjKP4nK3BMMSQKOhAiWBCCdRG3JGYah&#13;&#10;uhKhhtJzkJedh7ziglGNVefRWHnRqKaqGDRXx6KlJgGttYloq04yUQoUNalQ1KQL1WahvS4byvoc&#13;&#10;Fq2L7TwoGnLQLs+FsjEHqqY8aFtyoG/JgU6egubC0yhPCEX6SS+kHHJEwh5z7jGKC10uyujCliFt&#13;&#10;D4ERaSnSw5YhffcSZIQtE+7R7mWsrLCfkb5LQBK5SVn7fkZa2F8Zkgikq46uxSmb51G8+RucM38a&#13;&#10;Mt9PcG7JQwxJJR6vsZNU6/8K9yHlWT6GIrvH0br+PbRt/BQxS82Qav4IhwpMnvkZFV6PI9PcDLrQ&#13;&#10;d3jA6tDB91BoS67RY9Dtfh/TEd9DvfMdhoRKzwfRsfV5jJ58Hz37X0WtnxnkQQ/zzCTqXZo6/RkH&#13;&#10;N5S4maFl8zPoPfQ2Bo6+B/n6pxiKCl3NMBnxFXoPvQ/ljpdR6/8UZG5mGDv2KcZPfITePa9zXHdz&#13;&#10;8KMcJ34t6msGJNpH283Bj6Mn7FUMHHgdw0ffRN/+11Ef8CC6tj/LkEWQpNj0DNo3vcQlfyPH3sHA&#13;&#10;odc4prw55Bm0hLyABr+n0L/vXQwf+hBdm9/keUYNvs9j9Mg3GNj/F+jCPkahw2Oo9HyR5xo1BL+M&#13;&#10;Kh8R+a3Y8jbqAl/gY1LXmLGrROl2I0f/iuTVZqjxfx6tW95Ghe+LyLR7BHUhb6Bx4zvIc34cxZ5P&#13;&#10;GUGpxOMZDncgSCr3fAaZdg8h3fFppLi9j53fPoV/U09SU8SPosQuUrhIJKkHiZ0jCWaMfUcCfqTe&#13;&#10;I+pDkl4zfZ3ju01mHBkhyRDOIAU8SPslh0iCENNtCQak8joCDCnUgQBLwJWAGnKSSD2xqw1ws3gs&#13;&#10;LfvibdBLoBBD0GQOXZKI8KaEOgIMAou+BEvoCdKi16AvzgK9sebojRXXMN6fwaUS0CWBl/k9sMeO&#13;&#10;lgR10Rb8npL0MeJ+GN7iCeLEtqT+RGvoE6z4fiQHi5aSGyWJ3tcUAhn82PWSriv20zHkdlHYROfF&#13;&#10;1ei8sJaHBlOMOTtYhu+A1tkFixVwRuBIIpjSJlgzXJET1x1vC12iDXTxFuhJpPcS96dPsmbRcb3J&#13;&#10;duhLdkRvErlI9uhJsDM6RMJNcmS3hh2bFEf0pjqxaP1+SVBF/UMS2Ej9RNI6Ac3/JYIfAiFakghA&#13;&#10;GELue304ww2jWR6soSx3o8gZYncoXZTqDaYId0pyjSQRGN1T2sdO0L3QdA/USP1R3LdEwOPFx4j7&#13;&#10;WwQ6dpYMYsgyXFPA1OI1petLPVAcN24AJ3aaDMdJcCU5SEZoMumf+i8AM5HorxL3LUGfKB/8bxij&#13;&#10;9/7fWnz4l0ROkjQ3yBSYpOMGM2m/HwYyBDAREEkiIOKExCwfDsage5GWBEi0bnTMDLAl6f+CJQmQ&#13;&#10;JEiifdJxBGiSayVBH/38pOtLxxE4ECRJANGf4y9AgpLzMvzuKS8U1/xvV058N778/UgARpJA0vSe&#13;&#10;SHqKus6k96N5XCTxfosulXCuTPu5TB2f+yWBkRGCMmiderfceV16P+m7kr4vgiVTSUBIgCaV8kl9&#13;&#10;WlSSSJK2OTDCJKDDFJIk54uhy8QFEyETi+ESi3AoaRH++LMbHC1JUvnf/e95PyyZApMETRIomTpL&#13;&#10;pvBk6iiZyrQsT+p/InVQ4EScGJkggZKkxW1bKOIELBEoLUq4TLQUWizZk/qZqOyOgIjUep4cKEte&#13;&#10;8nnSvkhLhikSl+dFWnIPFIVFUGiEPJz2W6PlnA0HSVBfU324BYvXJUgyiPqhSBI0Scu6U6uMqj+9&#13;&#10;1qja0+Q0ERhRqZ4QwRfD2BlzPoYAS4IsAqW6k+YMVxJgCZmLUjwTkatEToAkAUsCoKgPiqLEyS2g&#13;&#10;mUusMxTiYCtCKyIceIYShU0IMHJC2Xmh8gvOqLjoIqDovCur4oI7KqI8UB7lxQ4Su0gx3iiPpXUP&#13;&#10;yKI8URrlg4rYQHaKKuKCUUZAlLAOlcnrUJ0kljXJ61GVvAE1SRtQmbQRFQlbUJWyHdWpO1CVtgPV&#13;&#10;6aEMRySCoJqcPajJ3seqzdlvVEPeQTQUHEBdwQHU5u9HTcFBVl3hUYak2oITqGHHSDhIAoxOoa5I&#13;&#10;iErr6mRnUFt6hp2ihvLzqC87h4ZyAqFohiCGocoYtFRFo60mHq3VcbzdXBmHtppEKOqT0VaXxMv2&#13;&#10;hhReKupSWO316UJ1mehoyGYQapdnQ9GQZVAOL2kfQ1JzFnpaCZJSOamu8OIGxO21w8XtKxG9YzkS&#13;&#10;QpcieZeYc0QiGMraswxZ+5Yja99SXs/c/TM7RwRGpOzdS0SpHe3f+xO7SKSMPT8iY/cPXJZZc9yC&#13;&#10;Ialo09eIWP0EygM+w/mlDyLH8SUUub2EVAszVPm8yO4R9SMV2T+Ktg3vQ7nlc4akDJsn0L7jLxg9&#13;&#10;8T3KPB5FxlozdG56A/rdb2Do4Aec3JZlbYausA8xcPxbKHa8hzQbM8h8HoUy7A0MnvyQAUge8jir&#13;&#10;Y/vLGDn+KS5FfM0wVOJuhvr1T6Hn0PvQHXgXtSFPoGXrSyggIDr9OYZPfAr1rjfREPAkyt0fwPDh&#13;&#10;jzB79itO0yPV+z0E1bbncS3qG1w6/TGGD7/NAEUlc7qdr/L20KE3+VgCqo4tT7EDNbD/LWh2vMxl&#13;&#10;dTTriCLAhw69DvX2l9Aa8iyag55Djddj0O9+C4MHP4Jy05vItjZDlcczGDj4FXr3fwrt7o9R5PwE&#13;&#10;l8JV+T6L6oAXUOn3EtKtzVAf8hrPPVLv+giJq8xQG/Asuvd+DP3+z1Ho9CiKXR9FR+gHKPV+EfFr&#13;&#10;zVDu/xIaN7+LIs9nWKU+z6LA7XHkOj2GLLuHUOzyOMq8n2VIynZ9HunuH2LnV08AXcUwI0DiFLtz&#13;&#10;NONoCYvdJEOZnTFMwQSCGH6MoGT6miitM9X/Sq8z1f8fJBkdIwkKDDBBoENLdkyohynBwghIJH3c&#13;&#10;GnaBeuPp2MXz+uOtWAQ9DCnxInShO4FAwnBcjICifoMEKInjjfeRaMUwQBHg+gSSABpTQKL7ko7v&#13;&#10;jbNeVLwl+uIseUnwQpLuTxIfk2BlOMYUioQbRK+R9Al2LAI1yR1jODKIwIgkgZQmxooBR4ISAh1y&#13;&#10;fiQRNJK7RqJSQXLWSPz9sAQA8ecmIEq0RG+SBS/pZ0DfA92fFI9OgEQiWCJJLpEoqbNjQKIeHwmC&#13;&#10;JCAy3TYV3fP/C4ik8jnJBTKFIAFHbgYZoMcAQeweZbjxkgBJ2iZHSRzjyaLzCFqG0wS8jGSK/ZIk&#13;&#10;UJLK76TIcSNkZXqzCGZ4XTqH4YMASbzGpXvGexX3SzC0CHYEh07iXv4HJBkBJ9MLQ9k+GMwiQBCv&#13;&#10;3wNqdC9Z4nXWfRB3//Gm2/cDlXDG/huM6B5MZbqPgEICHwFKBED3gpIAAQELBAp07FCWSAk0hSQC&#13;&#10;JFpKkGQKRtLnNILSfZAkwcX9ood9Ahyp3M4URISLZXh/6T345yfu09StoohuOp+WA7kBvORo8Ux/&#13;&#10;oway/FjsjBmhkcBISHxPAQKUMvxY0vfF92oAIAmSJECS4IU+w+K9i/Pvh5j7S+Tucc0k0GIIEteX&#13;&#10;5pv9L0iSyhNNdX8/GEWtS2BE/VpSz5YESYuhGouSXCQuE6RwEAJGTkwU55NMIYkk+sYEJIleLAE5&#13;&#10;HBhicLZIEhRJoCS5WqbgYwpK9ztK90OT6fr98CRJKrVjwDKU/REgiaWDUQRG94sB6T5IEu6S5DSR&#13;&#10;RNiDafiDBEsU+CC5S5JMy/LodQIqSbTNukCx49QPZW2EJBKFRxAc0ZJel/qiqB9KgiTqhxKwJMoB&#13;&#10;6yMoHGKlSUCEEAES9zOdWcvOk6kIkOh1U0iSwIogSSrTW4SlRUgiOJIkAVLNSSsOiZD2c4rfGUuG&#13;&#10;JAp2INE6BUxIkETx5ARHFA3OQHTB2QBEbqi86M5iODIAErlGlTE+DEdlcT4oj/dFRRyBkg9HiJN7&#13;&#10;VB4rAKk8IcSoikQBSFUpApCqUzazyDkiOKpN34kagqKMHajO3IWqzB2oytrFkFSXtw91uQdQT1CU&#13;&#10;f4RVl3uIIUlecBj1hQfRUHQIDSVHUV9MLtJRdpNqC46xm1RffJrhiFRffAZyWTiroSwC8spI1JWF&#13;&#10;o76KYsfPoa7iPEOS5BQRLLVUxTIgtdclshS1SQxI7bUpUDakMRwp5anoaEzjJe0jdcgz0dmYhU55&#13;&#10;Droac9HZnMfqaBLOEYnWCZJUzTnsIvUqcqCVJ6AmfTeSjjohcttSxO9cgaRdwikih4iUEbZEwNCe&#13;&#10;Zcjeb9Be2qb9i4BE2zn7lhn6kH5gQCIXSYIkChgp278CJyyeQdnW7xG56glUBX+JRIunkW71DMq8&#13;&#10;X0e2zcOo9H4BXZs/4fjvfJuH0LLubXRu+xJxy82QbP4wWrd+jOFj36LU/RHkUSnZpjfYYRk6+inS&#13;&#10;zM2Q4/wENAe/Q8fBryDf9QkyPZ9EfsDTaNrzLrpP/gWqQ++jMvhJFPs8AvmWl9F/4mtcurgMjVte&#13;&#10;gyzwCdRteQnqwx+j88AHKAt+Ci07XkeeuxkGTn0Fzf73odhBpWgvo8D1QXQf+Bhj4V+j/8iH6Dnw&#13;&#10;LmoCHkdH6Cu4nrAME+GfQ3/wHZ61VOn7KHR738PI8Y8xcfozDB75CE0bnoM85Ek+pu/wB1Buf5UH&#13;&#10;vlLk+ET4XziCXBP2BocutG54HTK3h/kag8e/hGbPZ8hzfAKVvq+g/9j30Oz7FO2h7yPH8XFUBbyG&#13;&#10;Yq+nURX0MurWv43YVWZo3f4hmra8h66wz5BiZQb5xtfRGfYRhk78jBRrM+S7PY7Gbe+j0PtlxFs+&#13;&#10;CFnAq6jd9B6yXJ7hBLtinxeR4fgYsh2fQLbT48h3fhzlPi/wudmuLyLe/k2sf98M0JQKJ4lK7QiM&#13;&#10;WOeWGkvrTCHJ2NNyP+hI5XOGWUemrhFHdBse0hd1b1mZBET3Q5Lpcfc7SZIIwiRw4GPjRKkdPbRT&#13;&#10;2R3BErlCJKnHSYILAifaz2Vu8QIC6Dr6WCv0xlihP84GAwnWAmZiDVDGUGJQkjX6UmwZBAQoLUKS&#13;&#10;BG0s43kCpug6ppKcICNAEYyRy0SgZgBBUziTAEqCKIIjhiR2dRbnN0lQI0EVvTe9F71OIRPUn9UZ&#13;&#10;bWHoy7KBJtGaxSV1BlGvFkHT/5QBknqTrNCXTKBkJZRsw9In2bIoDZCPTbFHb6rDPU4RwxA7Sfb3&#13;&#10;qDvFDj3JQnSedG5fGjlJQgQIBAr3yxSSuNfIxA36vzSYvbg+mu0mZAAl2kegRL1Got9oEaoESAlH&#13;&#10;yghRhp4kKWqcIMlUErBIsCRddzjLh7cFPHhwCMRQlqtBBuCiB3EGMFcMZDry55UgyQhhBuiS4s6l&#13;&#10;EIl7wMxkXYIj6b7uhyTj5zEBP+N7mDpkBjg0fV+OWqf48Cwv4/tIcGSEMgY0IYYMCYBogGm6Dy8l&#13;&#10;gGKYMYAPAdJwjh8vjfduuJ60n9aFS0b378vXMgUOU5AxylC6dy+8BNwLMJkiwp2vbQAz6TMMZQoN&#13;&#10;Z9F9ifcczPZnMCIHicHIsGRgMlyXRMcNZwcY752vd9+69H2YOmrS98N9XoZ5Y71ZBDMCZGhJ20IC&#13;&#10;9iRYuhd8fBhaSAxU2X7G16TjJLeO34NCMTIIkjxMIGlR4h4WzxXnL7pmDEyGeVSmQCa5V6bAJr12&#13;&#10;P2RR35ooPTTAXIYvS4CSKDckwDOWURrKDKXAC8nVWuzRMnGZTBITTUvvTCFSgi0JkEzhiaDH9HXp&#13;&#10;GNMSPSNgUS8V9UIlUqIkrRMkkZv035B07z47Q5+oVHpH4UR2UMQ6sBiKpCAIQ2IerXeQe0XHEDCR&#13;&#10;Ym3RyqAl1BJtjWYq2yNIYomZSosy7L8ggh4IkFrP27JonQCJYszpmCZyrQxBEo0XLCA/T6C0liUg&#13;&#10;aRXqwleiLnwVGiPWoInCJPh1Ktmj+PE1qOOociHaptS9+8WOFL1G7hOFRJxYxX1NkqNE0MRgZJiv&#13;&#10;JIDIkuGI0vpItJ8ASYIkBiXaDrfm6PPqCHtUhdsJMSS5oIwlHCMqp6uM9kRVjBer4qJQZZQ3A1Kl&#13;&#10;VE4X54+KBD9UJ/qhKsEfFfGi14hK6KoTN7JLxE5R4joBSSkbUJW6EdVpW1CTvhU1adtRnb4dtZm7&#13;&#10;UJ8tKRS1ObtQk70D1VlincrqCJQa8g+hsfAIgxGtS9sNRUcgLz6KxpITaJKdhLzkBKtRdhpNpWdQ&#13;&#10;X3LS6BzVlwo4YkAqP4vGqnNorDqLhupzkBMklUYyJLXUxDEMtVYnCMeoNgnK+hQWQRGr3gBEBEZN&#13;&#10;6ehozuBlZ2MGq6tJwI+6JZeXXS35LAmUOlryoGotQGdzAbSthdC1iqGwqpqLKIxah9i9lri4YwmS&#13;&#10;w5YheddPXDLHjtCeJbykfqOcfSuEi7RPhDPQa9l7fmIxMJH2LUX6viVI2/szMvYvRequ7wUw7fkR&#13;&#10;ssOrULDzR5yxeQEV23/A+TVPsZOUYv0Cktc+gXKfN5Bl/RDKPJ6FZttnPEiW5iA1BFAvzRdIXPUQ&#13;&#10;YleYoWnTBxg7+VfI3B5Evg2l1L2BgQMfYuLMd4heaYaG7V8AiiO4XbYZrSeXIS3kdaQEvYzy3R+h&#13;&#10;M/xHtB//GsUbX0Gq5xMo2/gW1Cd+RE/kCuQGvoSCkJdRv/tjyPd+ivZjX6Fow8uo2/ke4h0fQM+Z&#13;&#10;H9F59As0hL6Dyo1vIsvjSSgPfg79me+hOfEFOg5/hLKQZ1G39VVMxa5Af/h30Bz9FPpTX6PQ9yk0&#13;&#10;73wPXQc+hu7YX9Cx70M0bH8TNRtfgvbY59Ae+wtawt5B9cbXkeZkhrGoH9B75nO0hb2L0oDnUL3+&#13;&#10;DeR6PgXV4c/QG/4DFPu+QpT5AyjwfQ1dR/4K+a6P0LDzQ2S4P4uiwDchW/c6q3rLx7hgboaarR+h&#13;&#10;efeXaN37NZKdnkDZujfRcfBbaE8sRYrzk0h1eQryXV8iP/A9XLB5ArmB70C+96/I8nsLqZ6vIMf/&#13;&#10;DZRv/ABZ7i8gyeYRBtFS35eQYf8IslxeQJLTO9j88QOAuhRm9ae+Q/PZn+6J+paCFYxgZBK2YOoK&#13;&#10;cby39Pp9gCRBlDpqLZd4SXOFTJ0lAVH3pdWZABSJHvBNHRQp9Y5L3xisFkGDj2M4EYDEZXcSrBjg&#13;&#10;S4IdgiRyP9j5oB4dCT4IVGKs0Me9RiYOD8FVkg2r11AKJ/X2SJDE92oAJOGwiH1C1qxFQJIgSuzn&#13;&#10;MsA4AWUkyc2SIEm6jilgMezF0b3QPdnyvUiAJDldEtTR6yQ6lt2geFvuL6LeIS1FmSfb3iMCFYaV&#13;&#10;FBt0J1v/t5Js+bU+UrK1UIot+lPt0J/qwCK4IUAyhR3T0jleN4EjDklII3CiNDxxjgRHEhTRUtL9&#13;&#10;gCRBkikACcDxwEiO5z1ihyjHgwFJgiTaZwpJpMVzvY3nDUvHZAuHR3KTjMBDYJFNIOCJ4Rzv+0QP&#13;&#10;974Yyfbla0r3R+dILguBBvU/DWS5LAKa4QGcIYYhihL1XBhORgkMDO8rrine+557oGOyfMT7EmAY&#13;&#10;1gkw7oEME5CSIM60pNAUBP/nPgnKpO8gx4clvY8k6Xug9UU3S0ARDVYlLbonBkkgZQAGgiHpOoui&#13;&#10;fUISYDBUZQkAka5lCkz3yAgtBEZCg9mBDDCS+HXJkTI4VwLWfI2QZAQlA/DReQRH98sUkGi48CL4&#13;&#10;iXs3/SymkGS8rslnEWWDhp6sbHKtyD0ScLS4fa8jJsGR5Jb1ZvqzJIgzddEEXAlAkiCpN4tgyBTC&#13;&#10;BJxJ72l0lAyQZHTADAAq9WyRTN0sadt0nYCKzpFAiXu+TAItGIhMQIllcMDos4pSysV4eVPgkoDJ&#13;&#10;tNzQFIbucdXugzcJliSwkkDL1FkydZjud5L4OIpqN7hIApYEJJnKFI6E7NFJCX6JYtaZAKV7IWlx&#13;&#10;bpOTEZQkSOqkoAgKiDAJh5ACIoygZIChlij7+2RrLNsjSCI4Uly0R3uUA4sASYKkxWvYMngxKBkA&#13;&#10;SR65qIazlLC3hiVB1D1gZBBtU5mesVTPBJqkbWM5XrgVx5YbFW5tlBhCa8OqC7flpQRG/6UImj9F&#13;&#10;g3cdGJRoWXPOGVUX3NgpKj9PpXXkIHkwHFXH+KIq2seoahLtiyX3yBeV8QKOCJJqkvxFr1F8MKoT&#13;&#10;1nEpXW3yZtQmb2RVp25ATeom1KRvRl36FtRmbENt+g52jwiSGnL2oCEnjEGJlrU5oQxKDExZYVxy&#13;&#10;R04SAZIESrRsKjqKJtlxNJYcM0JSU+kpNJcJQCJQapCdgrz0tBGMTEWQ1FxzDk3VkWioiDRCEjlH&#13;&#10;BEQdDamsRUBKYinlyUb3qJ0cJAMkdZGaMrl0juCIpG3LF+vN+QxFEijRkrZ1bSXoURSjV5HPkESl&#13;&#10;dhlnvBEdtgqxu35Gwk6RRJe68ztk7f7RAD/kDglJ5XYESaScvT9zih2X2ZGDRIC0bwnS9y9F5sHl&#13;&#10;DEsESQRSRQeWoyjsZ1x0eQNFG75C5KonGZJSLZ9H0prHUeDyAkMSzeRRb/0Lyl2eY0hqDHoDXdu/&#13;&#10;QPKaR5Cw8kG0bv4I4yf+ilKXB5BjYYaW4Feh3/cBRk59hwSrR5Dp/Rb+bD6C31uO8n9DKJq/9OQS&#13;&#10;VJ9ZDnnEClQe+SvSNr6Di97PIzX4HRTv/BJVh39C5uYPERfwCrK2foCCXX9B5eFvkb/9Q1Qc+IJB&#13;&#10;q+nkz2g49j2KQj9E5oa3kLPpfbSeWcbP8ApKuz79HfI2v8EwNpBkzenV9Ye/RMORr5AZ8hrqDn4N&#13;&#10;VeRydEYsQdPRb1k1+z6D4tQPaD3xPeRHv0Hh1g8Q6/EU2k59A8Xpr9F45GsUb30fJds+QaLXi+g6&#13;&#10;uwya8yvRcnQ5YpxfRlbQ+2g49BNqD3yDuoPfIsbtBWSvex+ZIW8hf/MHKAv9BuHWT6F857eo2vMd&#13;&#10;avZ8j4uOz6Bw08eo2/dXdJxei/TAt5Hk8yqq9/+E/K3f4KzLK0gIeB+yPT8h3v99RHu8iZzNn6Ez&#13;&#10;wgLlWz9DjPXDyHZ9FoVeLyDT6QnEWT2BOLu3sOkDcpJkMGs89T3azv58T5qdBEVSmR33Hf2POUfs&#13;&#10;MEWtYvFwV5NBr11RtKQeH1HypYkmSDH04NzTJ/PfjpGpOyRBl9GJuriWpYsyNywF2AinRJR8cZlb&#13;&#10;vDmDCjswCeJa1DPDxyRaGUGmP9mWtVgOZ8tBDLQuytQWy+skl4QgSYIWvnaSVHpnZYQjSdJnkZwd&#13;&#10;oxNFgMaQJhymgUQ7AUmx1hhMEOuSCKCk46T3JUCiviXSYundvddmlydBAJn0uvR9kMtjWmonOTf3&#13;&#10;Ozik+18zFUERwRGJgEYCIXKMjOlwaQ7oTbMTMhwjSu/E6z3pdix9hj160w37DNBkCkiDmQQF/7fI&#13;&#10;dSGAMdX9cGSEpNxF0byjoRxxvBGSst0wluP+X+eRRnMJnAiqqDzPkyFFghMCA4YSw7VH8ryEcn1Y&#13;&#10;9JpY9zOcI95XuE+G3iEeguuKfnKT+Hq+/IA/nB1kLDOT3oOuMUrXY4hbXJfug5b8ftLrOX6ssWxf&#13;&#10;XprCyj0QYwJ8EgBJMGT8rLxvEUQZPCVAyvVmDef5cdS4JDFQd1H03pK7JN6bjvFnmULCvVq8Zwn2&#13;&#10;pM91/7EEW+K7E5LgYiiLIOxeV4bFQCRkCklDOQFCJgDDwEbbpu9JYGQCShLECAgKMDpKw7mBLDqX&#13;&#10;RJ93NC+Al6Y/j/vhzwhLEiQSVBo+FztKBmij+yIRqPTn+Bq1CDECfiQYMoUi03K5+2Hp/vLGvmxv&#13;&#10;HjpM6s3xZvG6AZLuf7/F6whJ0LToLi32hpmWENK25PBx7xYHeXgbe8A4zfB/QRIBEcOVFO4hwEj0&#13;&#10;f9H7msSum6QDmvY10VIKpSDdE1phgCQJjO7v5TJ1l+4vvWO3yQBF0mwpUziidUkUUU6zmyTRNgES&#13;&#10;jbIQ4y3s0cmDoclpchKDc2NpSZHnizOaCI4kQBISceIdMUKLwRCGEj1jJLk0y+neeHKGpAsUCEFw&#13;&#10;ZQclDdglMDOAkjT49n5Iksrsmi5aoPHiGjRdWIPG86sZlEjkLpEazq1FfeQa1EasYtE5nNhngCku&#13;&#10;1TOInCipz0nqiTL2SJ215gQ+ihqXIKk+grbtUR9BEeZ2qImw5UhySTUR1sZ1er0u0h61EQ6surOO&#13;&#10;qD/vitqLHqi56InqCx4CkKI8URPjzaqO9jKu10V7ozbWh1UT54PaeF/UJgrVJfmhNoEUgNr4ENQm&#13;&#10;rUd9yibUp2xEQ+om1KWuR33aJtRnboE8fSvq0rexCJTqMsIgz9oPefZe1GfvZmCS59IyDHW5Yagj&#13;&#10;QMrdJ8rr8g8xIBEcCTA6hpaSk2guPmGEpGaCpNJTaJRcpdKTaCo/jcbKCKOaqiQXSQBSc3UkGivO&#13;&#10;obH8ApfXKWuS0FWfBlVDOjrlaQKUGIwS0dGYBGVzslGdTemLcNSYCXVTFjTN2dC2UBBDHnSthdA0&#13;&#10;5wu1CNeIlmK9GLq2UugVpehrL+C478bcw0g84oiYXcsRv+tndpE4jS7srwxJAn4WQxuy95ObtHwR&#13;&#10;kvYvQe6BpVxmxy7S3mVI3bsU6fuXI+PAMnaTKAKcYCp/7xIU716CKNc3kR/yOSJWPI7KoC+QYfMS&#13;&#10;0iyfRZHbKwxJhU6Po2PjR5A5Ps2Q1BzyFtShXyHN4lFc/MkM7Zs/xvCRb1Dl+Siyzc3QHPQKevZ9&#13;&#10;gt5j3yDR/hmcNn8Sv7eeBq7JgJvlwJ0K4E4pcLsIuGXQzWLgVglwpxq4XQn8UgHcKgNuFAHXC4C7&#13;&#10;ZcDNAuBaNnA1C5jPAmbThaZTgYlkYDoDmM8Rr838f8y9d3AUx/b+vaQix8JkuwzGxsblnMrGZIqc&#13;&#10;CiRykXOGImeDARMLkJBQzlkqRZRQFhIKhCLnnE10KF/7OjxvPaend0fDyuHe+63398dT3dPT09Mz&#13;&#10;uzvTnz2nT3sBNzyBi3vxy+md+OPCPvxyejt+PL4FP5/agcdFX+PH8h34+Ri1DU8Pf427h1bjWsoi&#13;&#10;3MxYgmupC3E+fg7OxszF0ZApuJoyB9cOzsa1g/NwIW4eriQuxdnwWbiaMBfX4ufjevxylPvORJnP&#13;&#10;NJwMnoETwVNkHca8fSNQ5DlW8ly4/lz4QpR4TcP5iEW4Gr8MFyPn40TgFFmW42bSEtxKXobjgVNQ&#13;&#10;zj/houaixH8mSgJm42LCKtzJ2oTLSWtxO/1rPMrfhl9Kd+Lgis+wo08V+A2vj9CRjeA3pDY8B9R1&#13;&#10;QFJ2EGx52zsZIb+7qcANOzrbw32Lu90uI/S3KVy3QJIOvmAAkhmSlBgIQcERLUjKikTXOoKPA5g0&#13;&#10;iMh8GQOSCAF29zW7RWmAsoYY0HD6wCAFD7T2GNYYHiPQ48u5MAoWtFVFQ4pYgexuYmxzgB2SlDVn&#13;&#10;kIT0rmB1MebiqKAEtMgoKNPWJGnPx7AyGXCkQUVDlh1OzCAjFh7dhyF2S9ZZ7yEVAElDkrpO55Bk&#13;&#10;tyxZzs/gFYQkXddu2TLcBE/9CQgRnirbpyVwRPc6w+rDMoEgLtBKOBIXOwVJpwKGOIDH3xWnfYfj&#13;&#10;VOBwnAxQcKTyDpc6DUhaZhByuKI5wIjgolWxzGE9qjCgFzjS1iRHW4Sjy2GjcTWCQFDR+kRAuhQ+&#13;&#10;BhfDDagKHotLIeNEZmuKBiQzKAk4WSxLbI/taPe0MyHjcCZkjCxSS2kXPfNAXwbLYRNwPny8tHsp&#13;&#10;nO1U7CuvS4PaxQi9X0HU5dDxAnbss1iVBNw4UB+Pi+EEFAVJMi+qAiwRDh1tWa114haoLUkGJGk4&#13;&#10;0hYlsaIZcETxfBVd/hxWIuYVNDjgwAxIPEYD0qWwSSJdXwCJeQMgzJCkgdMMRxqexNpESOJcKMPV&#13;&#10;TgMOZYYV6av+LOR8BLVJBrARXlQfpB+GzobTgjTBvq1FQLoUMUXuhzNIsrdT4V7wPFNEGgYJRjIn&#13;&#10;ywRKPN+ZMLr5qX0EF1qvtLsfYYbXKEAVREhyzGsSkDHKNRxJ28Y5CEm0JDE9HerYNkOSyleEMbtb&#13;&#10;ozH3TIOSGYqswKQhyRzpUEOSLMxsQI6GI23p0ZCkrEkOK5SGMvM5meq1pnR4czMccV6TWodLQVK5&#13;&#10;ad0p81wlbYmyWpd0IAcCErf1Okx68V0u3KwhifkSb+5T4cwFjAxpeJLFngWUhqLEk8cZ4cwrhDlX&#13;&#10;YcbNEfS4APERD8ISrUoOSCpyH2xoqNrH4BGmsOeUrNXkxnlNnJ/UXyxOOnIe120q3DfYLrE2GfOY&#13;&#10;VMrIeipEuQpN3g/Z+3oLJAko7eotMluYMnZqaFKAZIUkXabAy7AyGcEjlDWpr8yR4iK7jMDHMOVc&#13;&#10;g4mgpCFJAdLACoDEtZ+0CEgaklK3DRFIytzjivTdo+yglOY2xoChccjcPwEZ+xUcaRGQ0j0mCCCl&#13;&#10;H5iIDJ9JAkhMM7wnI91rCtK9puGQ70xk+c1Ctv9sHPInKM1CZsBsHAqcg6yg+XZQyghcjIyg5cgO&#13;&#10;XYvsMIISAWklsiNWIztipcDSoYjVyIpcK9KQlBOzUSxIYkWK2ojsaOY3V5DAkmFRyk7chpyk7TiU&#13;&#10;tE0gKTd1F3IP7kFOym4BJqZ5qftQkOaBojQvFKf7ojjdT0DpSIafgNKRLD8c4YKuuX4ozvNDUa4v&#13;&#10;inL9UZJrWI4EjsJER/MiTHJAkmznRwsoiYtdfjTKsqNwqiAWZwqjcCrHDyk+y+C+oj/clnTBgWVf&#13;&#10;wnf55+Ii57/0E3GzEwvSim4IXNUDwWt6IXR1T2VNMtzrrJDEfYx+F7iqqwCTWJcY7W5VF4Gk2FVd&#13;&#10;sG/Uy0he1Al7etZHyrT34d+/CXz61EfCuDbw71cVEUMJSa8jZkgdBPa04dAUhsd+H2GD6sH9CxvK&#13;&#10;l74vkJQ2vh58OttkXaBTa9/GuS1fYEePqtjYqwF+P+oJPE4DvssAnqcC3x8EfkhVMMT0uzTgEcEo&#13;&#10;FXhu1NH1qKeJwKM44FkC8DBKHUfYepwAfM966cB3Rt3vkoAfk4Hv4oAf2H4y8GMq8Esa8FMK8F0y&#13;&#10;8NMh4MdD6rhnPCYd+CET+ClTQRrrsL2nqaruMwIc20sFfswAfsgCnqYBjwl0qcDDVODxIeB5LvCY&#13;&#10;+STgaQrwhNd1EHiUAjw+CDzLAR7nAN9mAo8zgW+Nfc/SgHuxwMNktc1jmT7KAO6nAd+mA9+yTirw&#13;&#10;IB24nwrcTUDm133hNqwhAke/hMgJzeEzqCYCXV+C17BXMLu9Db+kecOWs70zCEr5O7oIIJXsckSv&#13;&#10;Y4hvutTZZViNivdy2+EyZ54zpAHIKgISU4EaI8KbBiZanErdVGQ2HchAghlIxDgjapsBVeb93Bbg&#13;&#10;MKw4R+lCZ8wVIvgQWrQbnLiqeQ3AWcNydMbuNucAEH1OAhKh5ZT3YJFyVRsi6Snvoca+oXKcuOAZ&#13;&#10;7manvQguL0rAhTBj9IepzC/SLnwGrNnd/zQIGfW1xCJlWKY0YOl9Gra0eCyv03y8bsOeZ/9o2THm&#13;&#10;D0k0OsKOAUgEHg0+Gpi0JYh1eIyuz3t+xn+IWJaYng0YrqDI2D7jP0ykI8ydN6LJcX4NAYiWJ4KV&#13;&#10;zLfxcxGAYso6Wjo896UQw10ueITAzdkQF5wPdRVwuRQ6AheCXUQXQ1xxOUxBjxbhx2wJsgKXBiXW&#13;&#10;uRwx1l7XLJZpWLocOhZXDDHPvpmhSsOKAqXRdmAiuFyKHC+pBqhzIoKFyouFS1IFHTq9GMmBuap3&#13;&#10;PmyUSLVtkqXPcv0hqr9Xw8bhSghBSUEQoedS+ARJlSWq4jVoOYBTpVJugJ+2IFkh0Lyv4n4FAgpu&#13;&#10;JosFRqAiRFljFGwo0OD2ZVpZDFdBugRqa5YGrUsRkw3AqGhJuhg2VUSIcFiRTPBkOq8+lyp3uLKZ&#13;&#10;4dQBSQpiNFwqmHHA5gsWs3CHLkRMwsXIybgUpaDIKvNxvC6ztLVJW68u8dqcgKCyKikrl7Z2MRWY&#13;&#10;CzeuRVvsCLCcvxXMz8iw+hGujG2Cu3KHVME/KMd8tvEqtDqDipjgUUOUBjXmBbIMi5aeL0VI01Yc&#13;&#10;BU2OSIYqwh+tcY61ssT6FzAJp/0m4JSvCmyhQVfPGVNznxxgVSHQhql9gSxCIvfpKIcyr8sBTNrK&#13;&#10;pPvI/bJWmY9ar4ypBISQhX0rStYRM+Y+aVnnKHFRZopQpqWtSrK+k71cAZOGozIvBU92iJJyNafJ&#13;&#10;ugCugI6nWhz3sOSH2wNDqGh6jsAOjrWZlPTCtWJtMs2NskfWM0KQO+RYz6lgr4qSJ8EgdjMIRH+B&#13;&#10;KC5YqyLlKUhiuPK8PX2Ru7sPcnf3EuXs6inK3tkDh3b1kLL8vVygXNXjseKWt72HyO6mt623PfAD&#13;&#10;8wwGoRfG5RynLCOoRPZ2BpkwLEs7X1TaLqX03YNFabuGiOhyxzR991Ck73FB2t6ROLh3BFL3EJZG&#13;&#10;IsNtLDL2j8Gh/eOR6TEWmR5MaUFS8CRWpAMTke6lXO3SfCaLux1TKt13GjL9Z+BQwExRht90+3ZW&#13;&#10;wBwcCpyHTH9KQZJYkkJW4lDoKgEkKit8BQ5FrkRmxArkxKxBdtRaHIpag6zodaJDUWvF3U5giVal&#13;&#10;qA3Ij9+KvLgtKEjYjpy4b5Abvw1ZMVuQFfMNchJ2ID95N/JT9iA3aRdyEndKym1dlpu0G4Wp+1GS&#13;&#10;4YPSTF+UZvg7dChAVJIdKFCkLUdq7lGQff4Rw3jTrU5bjAhBel5SWV44yvJCJaUL3rH8SBwviJLt&#13;&#10;s8UxuFAYgaMH3RGzeybcF/fBgaXd4bXkS3gv+wJ+KxiVTs0vIvRoSKJCCEsmlzvCT+gKhgD/EkFL&#13;&#10;v5A1kgKXqTlKKtJdZwQs5dymLohY3Q3x63rBbWxbxM39BPt6N0TCpLfh068p9nWrhbixL4u1KGxQ&#13;&#10;LRTOaosElwbw71kFOdNeR+nC9xAxqC52f2JD2ZIPcH7DR8iY2AjBvWxIG9MIZ9Z1xIn172NnzxpY&#13;&#10;160ecMIPuG+AwhPCQobS9xkKUJ6mK4giJD1LV4D0LEWlBAaWPSQoGVBCQPnuEPCUYJMLfJcJ/JgJ&#13;&#10;/JAO/JQO/CtTifBFEOJ5fshQgPM9j8lxnOv7Q6qtH3OUnhttfp8F/JANPDf6w7ZEmcDzQ8APOcCz&#13;&#10;LCVCzJNs4CnLeAzbyQG+z1Pb3+UBjwhguUpPmOYAD9OAZ5nA3UQFTE+z1H16wrIk4E6KgiJC1UMC&#13;&#10;E9Ms4GEO8CADKV8Pwi7XpvAa0QjhE5oJJPm7NIK3S2sseteGb2O3wpa99TOBJLEgcVFYY/HXo26M&#13;&#10;TsdIdqbgDLQgiSudI0iDdX0jPS/JPDdJb3OAL25fxjwbPadIrzmkIElblirOTapgkTHN0RG3MgMy&#13;&#10;NAjpuUMiwxWNVhSCESGJqRbLNWxogNCAodpQoKRFQDrjOxTnfAhLg4z2HIDEvN7WQSMoORctVuyH&#13;&#10;L8FLWbB0fQkuccAIP85Icca1WCFHA1GFa3Qi7UbIczmuxTGnSrfNbW0hU6AzzHCfG4ITfoYLnZ8B&#13;&#10;TP4EHsIO4Weo1FH1FQxp1zumZwOGiqQswKhngiQdctu+FpERxluX6zWLCFM6Kh3r6jWMlLVkpAEI&#13;&#10;CmouRSgIUpA0QiDJCkhXwseICAva0uTMEiUAFEF4cLjXmcv1visEjrBxAh5sk1Kw4bAeKSiiRYd5&#13;&#10;goUDbDQoUedZ3yRC0AWjnKlAES1HURNk+0LkGFyMGiu6FOmQPg+lYY7WJntfw8fjStgEOzTp/lqt&#13;&#10;UdZtDUfqfhgQRaAjzBGCCITaDZCgYLgZirXOsDCZ3Q41ZAgYEFBkrhYtSLQQKUi4HD5F1RPryVjl&#13;&#10;UheioE5ZvibYAakimChgIlQ43NjUIF4AwQ49yrKlXfVUP4xUQ4cGowqpwxLGPlSEI0cq/Yrg5+VI&#13;&#10;CbkEpMvRU+2AV5mkfQIV85JOEcjRuhQ+zW5FEkuXkWoJEBGGjFSsVmxDl9mvRYOftmIRdgh9yrKl&#13;&#10;69HFkK6R9sAUdCmU+W66DYc7IKGI94pWLO36JxatcGW9ss+TMsKom135NGRpkDFb/STghjksut5v&#13;&#10;zBej5cpsAZPzytwvU8o5XDK3Ss2zEnhiP4xFjwWY9KLHxmLB3JbFgrnws2lxZL1fL/ZslYKscQJO&#13;&#10;4n7HtZsISz4j7TClF+c1w5K2ZikRmFxR7l1RLKtgcbK46xGGFNwMx+EDQ9XiuXTZIyCJy56a62SG&#13;&#10;Ikf4cbXPHDBCz31iyjlRhR4DRAX7+yPfvZ8lDPkAx4K3dkgywGmXEXpcFsJVoKRgqTdy9vZG7u4e&#13;&#10;yN7TAzm7uuPQrm4KnvYRorj2Ux9Z8JZzlghGei6TsjCp8OICSNvVftZjMAi9ny54dkjaORDpu2gp&#13;&#10;GiRpxq7ByNg9SGkPAckMSg5wytgzBBl7hyNtnytS940UQErfNwoZbqOR6U5IIiCNxSHPccg4MA4Z&#13;&#10;Yj2aIHBEq1Gaz1Skek/BQZ8pSPWdjDS/aaIKUBQ4A1mBs+yiJYlWJAJSpv8iZAQsRar/ErEmaUjK&#13;&#10;Cl+lrEiRJtGaFL0WObEbRDIXKforgaTc2E2S5sdvFlBS2oY8gaXtyEvYKcpN3Ik8A4wKUnej4OBe&#13;&#10;SQtpQWL+4F4Upe/HkfQDOJLuLSIwlWUGoDzLH+XZQTiaE4yy3GCxHCk4UoBkD9JgzDsqzY9SKohA&#13;&#10;SX44SgvCcLQgXFSer/LHCiNEzJ87EoXTuf4oiPoaoZvGwH1Rd7VQ7Iou8F3xBfxWfV4BkoJXdhdA&#13;&#10;ClrdA6Frukt0O3MAB5mTxOh2nMO0rBOCln2mot4ZQR/8l32OQILUys6I39Ab+8e/huhZH8JzQHPE&#13;&#10;T+wokLSnSw3EjX0FAf3qIGpYA5TMfwMpoxvBr0d1ZE99A8cWfYDwgXUEkooXvIMLX32M9AkNEcJw&#13;&#10;1S51cG7dmzi98SN4DGiAFV/UwsOMbWrQLyBEC0yGEiGHliNCAfcRop7SskNAotWHFqIsZVERa0o6&#13;&#10;8ChNwQTLviMgEXhofeK2YVUSK1EW8FOeAhoNQf/KV3DzfS7wr0Lgx3zgp3zg58PA82zgpwJVxvwP&#13;&#10;ear+z3nAL/nAj9yfq9r5IVftJwR9n69AiH3SgPRdPvCEFigCEc9fADxhn7OBR7Q4FSroeUi4Ijyx&#13;&#10;nJalTLWf4rGsYwckWpJoRToEfJsvbaXucMW24U3hwTlJk1si0KWOuN4dGNYMSz+04XrIKthyv/lM&#13;&#10;JmnRpY7zj8r3dsXRfd1EZcy70c2OwRy6GGIwh64oZx237sZ6RCrk9jF3uuN1N6Tc8ghZXPCV0MU1&#13;&#10;i7QkcALX/eH6OoQrY70j3RbbZXtMGcpbw4Y+Ts2zMSDEsOLoMgUshiuaRz+JUnfOexDOeg00ScHJ&#13;&#10;WR/CkgNyuH3Od5CIebN0fe674DtY0vM+g3COwHWgv4h5iu2f9uynzss6voNx3m+IwBLz7BvLWU8f&#13;&#10;LzB1wOFCZwY5LTPgyfF2UHOUWyHQfKzuixa3taWLboqEqjN+Cq7OCBQRgDRADcY5/6E4y3Jeg2El&#13;&#10;0q50lJ57dDpwqEjKdT5wqAqwIEEHRhoLtLqI6GpH0aqkXe3Evc6Yi6StRmLtMeBIg4ZYfQgoTEPG&#13;&#10;4GLQCFxkKO+gEbKtRWuPWFHClHucRKkzzU+yzx8yWXoou6uc4bpmBxsBC+P8RioAYQDK+QglDTNM&#13;&#10;uX0ufJRI+h7hgC4zSGkRenQ9e/0o9mEsLkXTqjQe56PGS2qWhiv283LUBFyJmoyrUZNxJXKSiJaZ&#13;&#10;q+ETRQQmuuCJ+51pbpOyLo03zXkiGFVMJehF6EjDdVGl6rPRQKhgVtXj/XG4ByrLC/tquNDROsYB&#13;&#10;LT9DgQMFTNy+FDFRXVs4LRO8d47PSI4PH6/cDyMmyHGEET0fSltwtNufWEo46Ldbdgg7Rj0CActo&#13;&#10;/TFAgi5yylXOaEeAR8GLgh9Vz1lKIGE9pudZP2oqLhKOoqfhUsx0qSd1LLoUOVWkjlNlPJZlTFmm&#13;&#10;yqfhQvhUmd/E+U5Mz4YrnYtgvWn21FxOgJK8AVJsR65RQMMAE7FAKRc+BV06yAS/F1PVvaG1KFRB&#13;&#10;Ie+N/f6GEU7G4UzYBJyJIChNkPlKp8LG40T4eElPh0/AqfCxOBXKBXZHiXiMHKePNdz4tDVM9UFF&#13;&#10;LdQWKgVBau6VQBfPQwALM0DMSB1ugMa6WozKZ4StVy57aoFktQCzXjtMrS+mUwElPy4A7ViMmfXV&#13;&#10;wsoj7Qss2xcZ5ra/AqWjPiMEilim5jURqpSYJwiZXf20u5+a/6T2qzZM8nVFuY+LXWWG+x1TKfN2&#13;&#10;VWUHaGnSQSCURYh5glNlKvQcIkBlLmO48fz9A1HoORjF3sNw2GuQqMBzAPI9+iNvfz8R8yyjdSnP&#13;&#10;neHD+8r8I73YrQo13l/25br1R86+frKfgET3u5y9PZG9r6e44B3a01MtjLuXC+T2lTlNnAvFKHl0&#13;&#10;2eOcJQkpTkvRrn4q5PgOhgo3AkAY9Ti/SdXrbwckpf729NAuAtIAZO4ZKGLeDk2GMvcMRubeIch0&#13;&#10;GyaQlOY2yg5IGpI0IFGZXuNfgCRajAhKBKN0/+nI8J9ll3atOxRkgJEhutplBS5SbnYBS5ERsMxu&#13;&#10;ScoJX4Oc8NUCSVRm+CpkhK0UZbI8ci1yYzYiL3YTcqO/VoolGNG1bqMoL1HNR8pL/EYpYTtyEx3K&#13;&#10;S9qhwChtFwrT9khalLEPh9P34kgGrUieKMnwEpVmeqM8y1cA6Wi2H47lBonK84IUKNHNLjcIxbnB&#13;&#10;OJIXgpL8UIGissJIlB+OkpRwVFYYjvLD4ThaFCFiXovbZYdDcPpIOI5neSItYCl81wzC/iVdxdXO&#13;&#10;e6UCJL9Vn0r4bi4Eq2S4z63uiuC1VGcErfkSIasNrflC3O5CVn0uwBS88rMK6yT5r/xcAjiwjBHu&#13;&#10;PCa0R8jkjvAZ0hKx49+E34BmAkmJE9ohoF89xLg0QtnCN5E2rim8u9qQMbEdji/+EGEDa2LnhzYU&#13;&#10;zHkTp9e8h7wZLRDQXUHSyRWv4+zXn8B7SBMs/bQqrsWtUxaShynAt3QjM+CAKa05tCrRwvQkUbnU&#13;&#10;fce5S7QaEZwOAXdSgQuxwKkQ4EKkAgZCEsGEsEVw0lahHw4pmCHI0MrDlBD0rwLgX4eBn4uUZYeg&#13;&#10;9F028GOeAiMBJgOSWJ/572kZYpvZCrrkmBzgp0IFaGyf1yHnyVPnep6l6rBt9o95AhCPfU5oI9Rl&#13;&#10;K2jicey7hkBalpjSFe9Bqsoz1XkNUIStbzORttMFmwc3hNvwBmJJCh5RD77D6sFreHOs/rwazvnM&#13;&#10;hy1v2+c4vKsTSvd0ESgiJJXv7Swq3fslju3vhjL3rih1/1JUsq+zqNyti9L+bjjq0V3EPOs6QIll&#13;&#10;PdRCr25G3k2VC1R50grVU8p1vWOePUTHPbrLuU949sCpA31w2quvhPZmntHrFDgxpLeCIg1QhAyz&#13;&#10;uCYSoeic1xBJWaZBSUMPQ1grK1A/BT5+A3HejxDB/QQnJe6nmD/vO0DqXPQbooDKaO+8jwEg3gpc&#13;&#10;7Ns+QyVlgAbCEudUaWDS9QkyGqpYTwONFYqsoGQFIw1HGrT0cRqKzBJwIwTxGF9lgeL2WT+6zNEC&#13;&#10;RGkgGqzKDUgyu9iJ5Sh4uKTiZmeAEUNVnzZJR2UjJDE4wckgBUf2+UhMjYh21sAMEs2NoGSCJObF&#13;&#10;wsOBNF3hGJVOIEnpcsgou66Ejra7xenFYhUkGW5kAlwKSjiQJ4xcjlBAJAN7U6qtLGZQskKSwBHB&#13;&#10;x7D0iNWHsGOUa6sPU7FMGdtmmevoMg1JTMXCFGnMT2K/Ig2YEFBQ25cjJ+Fq9BS7CEwCShET7RLL&#13;&#10;Eq0yJrH8RVCqKGeQZIUlx7ayaPGesm2CiVhhIgxAMulS1CRcjp4s87RoQbsSTevLBIEjtue4J+oe&#13;&#10;iHUqXEGU3AOBHlpElIuiWLQYSIIWLEnVOcXyZQCW1SVOW2vORejUsL4Y0CPgoi06GnBM2wSayybY&#13;&#10;0fBDQLoSPV0kZVH8TKZJqtuRY6OmiVjfmnI/IelS5HQ7CJnFsvNRat/ZSPaZkKRCkav5SSpPUCJk&#13;&#10;adhSUOQINKGCSzgsVOKCGKosWOyDdqnTViq75ciYeyX5SHXOk6EEGELLBBHh6XTEOJwJHyegdDJk&#13;&#10;NE6HjZWUYcVZZockHSWRboOhzudcaZnhSG87ovAxPDnDojNAyhgBJaayrhbLCEPGNvdJFMNgtQaW&#13;&#10;WpDZDE2GdUnAScGQ3lYgZMAS15LyU9Yggo1ev4rlhJ+KMoJGGGs8OQJFOOoQqjQgKQ23p2ZgOuY3&#13;&#10;QqThiZCkQImApKWCQOjgEGJZoqWJViMJDGFYoIxtWpAIShJZz3sYjngPQZH3YBQdUKBEixLTwgMD&#13;&#10;BZ4IVJSGIAKRBiOmVkiS+UmEJLdehvqowA7ct1eFD9eQpMOKS3AHDUm6zLQuE/dL2HEBqAGGBole&#13;&#10;hCS1X8HRAKTv6m/PK3hSgHRo31AccleWJEKSBqSKkDQBmZx7xCANnhPE1S7Vk5A0VaxFeq6RGZAk&#13;&#10;QIP/HCk376ObXU7IQmSHLkVWyDIcClqOzMDldkDKi1yH3Ig1Mh/JDEl6TlJ21DrkRH+lQClmMwri&#13;&#10;tqEg4RsUJBCKvhZIyk/aKvOR8pO22cUIdwSk/OSdKDy4GwWpOw1I2oXD6btRnLlXVJLpgdJDngJH&#13;&#10;GpCO5fhLSkg6muuPY3kBOJofLCrLDxGVFhCOQlFWGIbywxE4VhwlOlpEWCI0sTwcR4vDlAxQYnqs&#13;&#10;OBInisNxriQMpQd3I859FjyW9YLX8m7wWd4JfhK2uxMCVim4IfAI/KzugqA1SnqdpNA1XRG6prNA&#13;&#10;ElMqbC330QKl4YpzmhQkBa4wIGltd/hMfh0BY9rBd2grRI5uD9/+LwkkJYxvi8D+9REzrCFKF3RA&#13;&#10;+viXcKCzDSlj2uDE0g8QMbg2tr9vQ86MN3Bs+Vs4Mv9VgaSE4bVxdElbnPrqQ/gMbYplH1dRkMR5&#13;&#10;O/c5p4jzbggCtCbRdY5ub4QcEyQ9JySxnACSB9zOwP2Yr3H6m0n41n8ZkLdfAdPtZOAe4YvzgOgW&#13;&#10;R5gh+NBilKcAhZYewtGPBcBzwlCRKvvJAKFfixx1tX4oVGXcL5YnuuIRpgy4ogVJwxKhiDDEfU8P&#13;&#10;GVYtuthROaqMEEQgemAA0WPjGIIPU7rU3T2oIEosTITGQwqWHh4EHhAuDVAiSHH/owwJvkJI2jes&#13;&#10;PoJGN0Lg8HrwGVoXfiNbY1PP+ijeMUEFbuACsnptJFp+CDICM7QkCfQolbgra5LeVmXdULq/O8o8&#13;&#10;ekgqohXJEF30yvXiqkbkuTLDRY8pj6PKPXtWkICVR08BIh2p7YQOSmCkMhdIu5dpKCBceA+RtKKG&#13;&#10;2vPcL3W0C5zhricWKQMSxFJCaKB1hdt+KiCE1PFV1iSWXaBlheDgPUS537Fdwx2PKbfVvCbuV3OZ&#13;&#10;zvkPt89tkrr+ww33vSH24077DJNU5dWxWmb3P/N+c31rHZ7jrJ9qU9flNsu1+5wjfLdyqxMrkCU1&#13;&#10;u9sJHBGyCHn+Q3E+aDjOBwzDucCKIjzJuj5BCnw0KGkLkjWMt56/dD7IVdzmKOZ5rHaLI4xoSDof&#13;&#10;NkLBSdgIY/6NcrVzzEkaYRctPtqFzq7wkarccNfjtrjkRY7GtchxuBI5zp4ymIO43BnWK+3CRqnB&#13;&#10;v9KVyAliwZFtWnJM27R+6HIBnmgFZEzFOmRynzMDkblMQ4KypBgAJ/sm4Eq0alvv1/25GjUR16Jp&#13;&#10;STL6oUGIkERosojlYsExXNu0m9wL840MNzuz251OtdudcotT7VGXIxWsyXkMa53ZSqf677iPhFGB&#13;&#10;reARApRXo3hdDrdGnTqDWeu2qm9EGjTmESm3OeWaZ5cxl4mgIGHJdZmROuoqyxxd4swpr/GqgBLh&#13;&#10;R22LoqfiavQ00ZWoqXIfrkUxP9len+Xcfy1mOq7EGHWNlMezDi1UAlcGiFnlgKnJapuwRJihxccA&#13;&#10;GzvQGS54yq3OEXBC2o+YIm6PMheKUftCJsg8MjnGmOtFiLLP/TLgSkOXQFvYFEfYcwPOCG4SxMKw&#13;&#10;QGkrFMFIQplzjS2GpDf6pNfRErc+Y96V/fMxgR4BjeclILFMbSsrlJ6bRcjSVintjmcPUBFK+Jpk&#13;&#10;D2ChA10oV0Czm54KK67nQOn1p3TI86M6Il7gOEn14rbcPh40HkcDR6PMfyTKA0biaOAoQ6NRFjRa&#13;&#10;0mNBY1AeMErqmKVgiVYnV0mVVJm2ODElpGk3PUegBxUEglJuesNRakAVUz3XiSnr0wIlVqf9yt2O&#13;&#10;wSEkNSCLVisVYc8ISW5xx5N1nDwYCY+BHfo7QpTbU7UIrt3ljq52dKszpN3x9OK2DDeuQ47rvFiP&#13;&#10;GJhhR39k7RyA7F0Dlbhvu1q81i57ncGirN2DFTDtVKlA0B6Hy10aXfHE5U6532XuHYqMfUPFinTI&#13;&#10;zdU+DynTfVxFeYzHIY+JOOQ1GZkHJiHdczLSPCZJYIZ0nxkSkIFzjASEAmY43O0MS5IdkgJmIDNw&#13;&#10;JjKD5yIrdCFywpYgJ4zWI2qFKDtslViRcsIZtGElciJXITdqtYhzknJj1ovyYr8SS1J+3NcojP8G&#13;&#10;hYkEJULSFuQmEI62iiWpIFlZjQhGDNwg+YMO6xHh6HD6ThRl7ELpITeUZO6rAEllh3wMCxJd7WhN&#13;&#10;8kVZtq+AEgHpeGEojheG42hhmFiCqGOHw3G8KAIniqIqiGVKYQJE2qJ09EgUjh+JwrmyOJwvCkdB&#13;&#10;9FaEbB4LtwVd4LvcCLKgIYhzjVZ0RtjKLghf1VUUtprrJHWRtZLCVndH+JoeCF/DvNpHcdu+2Kzh&#13;&#10;kke3PQGkFWruUuKGXgia+TZ8RraB39CWCHN5Bb59m2Bf5xqIH/MKQgc0ROTgeiie2x4Z41sIJCWP&#13;&#10;bo2Tyz5ErEsDsSRlTmmH8qUdBJJC+9gQPagaTixvj6Nr3kHw6JZY/KENV2JXAfeSgYd0ueNgnwP9&#13;&#10;VGU9IiTZxflKhAUCEsEiV7mX3c3C9xGbkDvqE2T0ao/z03vgu71zgOOMZse2DgEPM5WFhscQiH6k&#13;&#10;Ox0h57ASAYn7CSI/HlYucRpmfjqM3wkkPxQAvxSreUP/PqIsTr+wruGiJy52dK+jRYnzjOhKRxDS&#13;&#10;gEVrEuHqsDFficDFskIFQzw3LWPfEoBoaWKgh2zV9wcZwAPuM7YZnIF6cFCBkbY23T9oh6t8zwnY&#13;&#10;NvwlsSQFjW2MIJf6Akn+o1th56CXcHBVf9jyd3yJQlMEO+X2plzdtJsd4cgsWoyo0v1dRRp0zBIX&#13;&#10;OiNV0NMbRw+odYsk5UKlB4x9B3rhmJfaL9YlI9XrHNlDWhuAQvcvDS6U2dpituQQUC74DLNDE1Nt&#13;&#10;0RFQItTQqmPM2dFzeGTQb6S0FtFywlQsLHS786MFRpcPkTbEhc6wzjDleQgh532HKSghoBnwdD7A&#13;&#10;pQLYXPR3sdfTkKRTDXK6P7p9nZrPb+633i+udqZ6OiXcXSCg6Pp+w8QKxL4xJaRoWFLzi5SVSKd0&#13;&#10;gxMwCnAx2iRwKRgjKCm4cVH1AtXCp461jAzLkGmbECTi3COew19ty6KuhKTAkfZt7V6nYUlBDQGH&#13;&#10;sGMo1NWuSyEuooshLrLvagQj1yldixwjIvyosrHSFlOCkU6vR40XXYuYoOoYYMTtaxGTjFTBEGGk&#13;&#10;Mik4MQEVrVVORCDTkrlPpm1dRkjQEMEyHkd4ICRJyjINdQZY6HL2QUSIErCaiKsxkySlFMApmedN&#13;&#10;mV0StQtiZdL1tNuiyIAuBUqT7OfmPp6fknrhag0pdd+4rcCWkKQ/N/WZ63lX6lrV/eX1Oq7TXK6u&#13;&#10;W1sAVQAIsZyZ5gEpmFFWIDM0aZgwizB0JWJKpSL8EHy0FBQ5RBdI6lr0FJHOa0DS0lBVEa4IUtMF&#13;&#10;ZLTVSUuDksx7ipwsqQSKoBUscrIKxx5BEDasV06uk/krEVMFkCgG0tDrP3Fb9kVMt69rResSQYnA&#13;&#10;RFihlUu58xEsDWAyART3m93oKLHUEcaMeU0EIw2sOpCGDsYh5zFgTuoYlj1z1EBt6dPukXYXSQOM&#13;&#10;WUe5FyrLlDnVa0HpiH6yzyRx2TMCRDii7ymIMi+oq8OgawuS3qesSaOMxXiVdYtgRBGSRP7KImUW&#13;&#10;LVAnAkaJxGXQyFPH/UfaLUjM06rFvN01zwRTkhqAZLdKWdz56K5HMKIITOK+5+UieYIRQ49LZD1D&#13;&#10;hCQVilxJr+WkgzwQjByBH3ReBXvQrnh5bg63PAVXWiroAwEpf89gSbloLYGI4KPhRxay3TVE6nBh&#13;&#10;W85/IhzpkOBZO3ncEOTsHors3UORtWuIXRqSNChpOJI5SAYcCSC5D0eW+whxsyMUcQ5SlodK1Xyk&#13;&#10;8WJJyj4wWYGS11QlH8OCZIhzj+huR/c7pgSj7GBajeaLskPmiA6FzENW6HxkhSxCduhiZIUuR3bY&#13;&#10;CntqV8RKgaP8mLUiQlJe3Drkx32F/LiNAkgF8bQkbRUVJm4VSKIEjhK/QUHSThSk7HJYj5g3IInu&#13;&#10;ddp6RBGSSg/tV5CUeUAASdzrcgJxPDdIQInb5Tl+Ykk6VhCCE4fDcOJwhIjwQwvRCbEKRQoYnSqK&#13;&#10;tuv0kWicPBIlOlUSKWCkIelESQzOl8TiTF4QMgNWw3f1EBxY3BV+yx1AowEpfHlXRKzohsiV3ZUI&#13;&#10;SgJN3RGxuhci1/QUEZYITVoMEc55S2Fre6hw4VxjaTnnI6njU77qjfB578NreEsEubYWSGJ0u/3d&#13;&#10;aiJxXFuEDWwkc4+K57yBtAkKkpLGtMSJpe8jYWRj7PnYhkNTX0PxgnYoWdxW5iRFDKyCUyvfQNmq&#13;&#10;joia1BYL3rPhfNgS4Ga8EeXNcLsTK5IRyY3zlBi8gQEZqCeGOx7BhuBwNQWI24ajwz5C4YfNUPZp&#13;&#10;S2R2ao2fw9YDV5OA+7TKEEoMeBFLEAGpEL8/zcHTG0n46Q7bzcdv99guoYmudyUKmJ7TylSAH+6k&#13;&#10;4/cn+cB3RcC/yoAfioBfypR+LgW+IzDRKlWC3x/l4MmVeLX9OA+/P+IcqFL8cj8dfzDPeUjUszz8&#13;&#10;fJdASAtUMfCsQPX3ESGLlqNc/HaHrof5+PnaQfx0LQW4R+sSLVBMOR/JiGqnrUwyZykLR/xmYOuw&#13;&#10;ptg9pB6Cx76EINe68BpcG74jW8DdtRWiF3aBLW9XZxRwfSRZ80hZggR03LvjiFtnUfH+Lije/6Xo&#13;&#10;iEdnlHl0EZXQBW9/Z7vLnYYn5jmXyJyKdcpDudkdP9BTXOdOeNGi1F22mZdyI09XOodLnRKPobvb&#13;&#10;ad/+4gpHtzhJjXlB1EWfwTJf6LzXQFzwHYJLBA66vh1QrnAsU/XVfCLlVqfgR7naDcYF/yHiRncx&#13;&#10;YKi0pbdln2mbqZzLKLfPUZJUAdQl/2EKSHwVmLD8UuBwgRnu5/blgOG4RMCocLzqi8xrMs2B4jWa&#13;&#10;z6f7xfoyd0rmOql7oY/TboHmeuZrV9c8FOcDh+JiwDBJ9dwjpheChglQsVwAyNhWclWAxUh0Akqu&#13;&#10;Ak56TpAEZwgYbg/WQNhh8AUJwGDKX2CeChgtbZzzU9uXgsZKWyzn9sXAMeJax+hsap7RaFwNGyNi&#13;&#10;/lroSFwPGyXp1ZARuBriiivBLrgcNFzSa6EjcC1iFK5Hjsb1iDEKfAhBkRMVCEVOlG0NPdfCx+N6&#13;&#10;xATciJyoFDFZyq6FTZT5TfZ6L0DSeFyLniBt3oieYJc+n4KysfZtc5ne1mU6HLlZtHRx/42oSWId&#13;&#10;sqfRE+S85nNJO7y2GFqS2D8FEGKNiaIr29gKYpmW3r4UyflRo3Exim6Eo3A+YqRIz5Uyy+wqaA4u&#13;&#10;ITLmTNF17rIAGeFI9elG7CSRA+TU53MjmpA6Fjdjxgvk8vMT2QFXWfxYR12z4zh1D1XADrEqGhZC&#13;&#10;DY+OQBza4sbzK4uOGXDM4GOGHqt4DHUjahquR07F9ejpFaT3a8jR2y/IBEjOpGHpWswMOygx1Xnt&#13;&#10;3kc4IhSI9ckQYUlHztP9MFu7zNs64p5YyAgdRsh1XiuvR85lgJW4Fmp4NCCTAKPLNYRpqFHWK0cQ&#13;&#10;DB1wQ7chABSigneIJSuE0fwUuGl4Y18clkAFP/ZgHBLtkJBlzDkzrRumXUhZJqH3GYzCyXphev0u&#13;&#10;vQCzVWcDebxjMWTtlqfX/hLXQLoMBjO8P61jdO8bZdoeW0HaBVAW6jVkXsBXFjC2y1g2IIhzqjiP&#13;&#10;ahROBXC+1AgR82rtNZbrOnQT5NwppWM+rjjmM0KkA1JoSQQ/n9E46jVSxDzLGcmv/MAIlBmgpOdA&#13;&#10;6flQZmjiNiVBHgwLkw7+QEgyB47Qi9kq65KSipanwolz/SVZsHbvcFHBnmHI2ztMgEdbhvJ2DUX+&#13;&#10;bmqYkQ5VQLVrCHJ2DDIAaShy5djhyNkzDNl7huAQXej2DkHWvqGizH2DkLF3oGE94vwjutcRjoYh&#13;&#10;02O46JCHq4BS9v7RyPEYg1zPscg+4FAWU68JOOQ9AYd8JiPLdwqy/KYZmoFDvtOR7T8dhwKYqmh2&#13;&#10;2YFzkRs8H/mhC1EQtgh54fORG2YAkgFJAkphK8RylBu+EnkRtCSttJflR62xQ1Je9DoUxG5AQfwm&#13;&#10;Q5tRmLAFhw1IOpy0XSxKTA8n7URh8i4UJO3G4ZS9KEzeg6I0NxxO3ScqSuPcI2052ocjGYSk/WJB&#13;&#10;KssiIHkJEBGOTuaF4VR+OI7nhMj28bxgnMgPEQsS4ejk4SicLFLuciePRAgMiYpjJFrduSOxovMl&#13;&#10;cThTEqNUFouTpbE4fiQax0vicKosDmeLI3Es0wuJHgtwYEU/+K/sKUEV6FYXtEKti0RIIiBFreiJ&#13;&#10;KAOQIld1lhDe0at72qUgSVmTlPudUtjabghf113ybE9ChbNNA5KiFn4Et4FNEDG2HcJHvIzgwc3h&#13;&#10;0b0WUia2F0sSIalk3ptIHd/cDklHF72DhJGNsPN9Li77BgrnvoKjy19HYA8bQvvZcHpVB5SseBMx&#13;&#10;U17Dog9sOBkwD7geqyDpgRHJTaxIiSrkNiPN0U2NYCRBHOiSRpihVSUNuJUMZLrhWN83cfLdZjj/&#13;&#10;dnMUf9AcV9aMAs7FAncID3RhY1Q5zvuhRYmBGorx7FYKClO342j2fjy6koJLZcF4ei0Dvz8twa+P&#13;&#10;aWUqwcnDPvjpYR6unYrGv58U44/nR4HvjwM/Hgd+OgH8yG3C0hngWRnwtBTPbxzCqXxffH/7EB6c&#13;&#10;i8fVYyHAsxJcKgvEvTPRwPelot8e5uHRxQT8/pD9KgO+ZRCHI/jtLi1Tx/DHPVqZyvHLzRz8+2YO&#13;&#10;rhwOwoVcb+BeLv64l4Xf7mTgtztp+ONuqgj3OTeJc6GycTRoHr4Z/hK2D6iFgFGN4T+sFg4MqgGf&#13;&#10;ES/Bc9TLCJz+AWw5Ozohn+siMay3EcFOu86Je93+rijx7CYiIDHVkCRzlNw6SWp2weNcIs4pouiu&#13;&#10;x21JPXvgtDfd53rZAancowuOeqp9FCGJdWQOkgmSuK2l5wXpOUPnTLrA+UQGOAno0MrBoAUMqmAE&#13;&#10;ZNAR5TQkyNwkzgcyoILwQ2jhwJrbuh0t7qMElARCBuKi/yC72AcpJ4gY0u0yfylwmAIXA8IuBwzD&#13;&#10;5cAh9r7zuiTvxzWSess222XKa9Tn4/alALY7SI6TOVPG/dH1dHvWdqWf7K+GPf8hOBegUgVLCpok&#13;&#10;HzxcRDiSPgcNU/dGYMnVEd47gFYkF+UmF2gEXRDL03DJa/c5HY6aVqFLwSNFAkIGKElEO39XA7SU&#13;&#10;dLmAEsOAB6sgDddDx+BG2FgR4Yi6GTYaN0JH4XrICNG1YFcRgel62EjcCB+FmxGjBZTMliIBmahJ&#13;&#10;dlgyi3B0M3KKSEApTM3juR5JS8BEsSYRkMyWJAESQlbUeNyMnoybMRNFcp7I8aKbUQrACGJadiAz&#13;&#10;ygXGCGYGsFHMs6/SrpbRvkPqmiSNnYSb8RMlvRYzToFU3ARcjR6Lq7Fjpexy9GgBiEtRo3CFgBQz&#13;&#10;RvbrVPYTmKJG4WKEiioo4BQxSqx5sk2XRR5rAJaGKwd0jceV2AkKjAxdi1X3S0HSFIG5m3FTZfte&#13;&#10;4jS5Fn5Gt+MIsgShsbgRORa3YnltBtxaYFTuM9vTUGhYorRVzg5i7K8BTRqW1GfHfkx1WHg0CFks&#13;&#10;Pxp4BKiipwk43IiZIbLn42biZuxMSc2Aw+Oux84QWSFI6sUa+TijTpyqZy+PmY7rsWzTACUDkrQl&#13;&#10;SUOStiTxOIpuezoEOcu5bYYoM0xp65oGJx2NT1u61H7lPqlcNFlX7dflai7cNMONk204wrZTZkhi&#13;&#10;qtogfKkw8IQhwpHOa/HzsM+hM7mFajCilZIun9qd81SgK07Q7TiEFmi97tcYiZrJ+YnKuqjm3rFN&#13;&#10;ArMOYGIObsKUkjD0xmLGGqIYnp7ri+mFl9kXtQ6bClxCcT6mDj5id03lumTGWmkaZgSyjPXDKMkT&#13;&#10;yHgO+3nUWmW8hoqRQpln+Wh7qvvElPsJUhqWVDAKwpRjrhWhSSL+MRCFrwpWoQJXjMJRw6JE0bpk&#13;&#10;tjyZy2Xbd4QKEmFEyNNgxG1z3hpWnFYkHVJchyYXUHIbhiI3V1nclovd5u6h9YiWoSECTYQnDUeE&#13;&#10;KgErY3Hb/H3DDfFYajhy9w2zK89tOHLchyPbjcA0WEGT2zBk03K0fziyPVzsyvF0Rfb+kcjxGIVc&#13;&#10;z9HIOzAGOV4WeY8XZflMxCGficj2m4rsgGnICZghgEQxnxs4W5QTMKcCKOWGLhBIYpoTvlisSFRO&#13;&#10;2ArkRqwSQNKQROVFrkZhzDoUxq0XOMqPWY/C2I0VASlhG44kbpe0OGmHQFJxym6BpOJkBUfFqW4C&#13;&#10;SgUpCpRoKSrJdBdIKk7fIyIolWV5oDzbC+VZnIek5yIF4kReME7mh+BEbqikpwrDcPqwAiSBpKJI&#13;&#10;nCqmhShCLERnSqIEhM4dISRFG4CkQIllsq8sDmdK48SCRFg6WxaPi6UxOJbhieg9s+C2uCcCV/eU&#13;&#10;xV4j1tNV7ktxqaNFKGpVL1EMgWhNd0St7iJiXkNSxGrD5W6tQxqSKHG50+sp0Tq1orNAUvSiT7C7&#13;&#10;bwPETuqAUJfWCBrUFPu6VEHS+LYI6d8AkYMbCBRpd7uDY1ujbEFHJLo2xDdv25AxSVmSypa8LovN&#13;&#10;+vewSQjw4iWvI3ZyOyz7yIajXtOBK1FqPhJd7h7RMpIAWTCWYlQ7CeZA6wnn4RiR3uiORsvJ3Qwg&#13;&#10;yxMF3d7A5U5v4eJ7bVHycTscX+gCXGZb+fj1UT5+fcK5QgyqwKALdKcrwC8Ps5ESugbB++aiLHO/&#13;&#10;fCculIbh7JFQHE5zw5Xj0di2fgxOFAWhMN0Tz+4UIifZHcWHfAWOz5dGojTLB0cyPfHDncO4XB5j&#13;&#10;tzgWp7rjO4JNeaR83355UITs2K3IjPoaZ4v85Dt5/2wCLhYH4WjmfuBxCS4eDsTpHF8UJ+3BL3cK&#13;&#10;EOW+BHePxaE8xR2XC0OQH7UNEXvm43JhIM7neOLusRD8cjMVeMT1lbINCxNd/HJxKnIJ9ox5BTsH&#13;&#10;1YGvawN4DawK7yG1FCSNbA2fSW/BVrSnh7jbMVT34Z1dVKhuzz7iHme3KtnnDWkrU1d7tLsj+77A&#13;&#10;EbdOAlRHD/SQVO9nqoM5EIC4n9snfHrjtD/d7VSbTLXL3QmvPob6ST/obsf5RzrPOUHi9sYoat79&#13;&#10;cS5AwYJYSSyWER0UQSw5/nRf065lyuVM5h0ZLnfa9U5c9gIIA8pawlTyRhticTHc1Qg7hAWChFiX&#13;&#10;AhRc6Dz3aSCSvgWocqbKTVD11Q5MBBRaxwIG4WIA6xvXFkjrE+FFAdFZ/4GS6nrmckKjtrSd8VPW&#13;&#10;NqYSfMJ/oL2+I3XAEAM1sG/nzNvME4YISRqWDGDivnMhnG/EIA1DcDZY1WMZ5yeJmx0BzFiziGW8&#13;&#10;p5eCXUXaGiXWKd7rIOWaJ25/rBtMsFJtMc85RbQWEaocgRhGikXoWvhoEfOEIMLQrchRuBE+Ajcj&#13;&#10;aF1yxdVwV1yPpCVihMpHjcGN6LG4HjtegUPMOBmgEx6YauuLlBGeCC4mMLkRZQygjcGypDEc+HIA&#13;&#10;OVW5r0UaFp7YaQIAt2KU1PHKAnSLc03CJ9pTtktxmxBGKZc+9kGd11FnigKguMm4lTBJJP2PHY+b&#13;&#10;8RMUGMWNlzKm17kvXqUsU/sn4JYBUbfjJlfYZqq35T4ROghWtNgQrAiavIeEpwi6Oo7A5chRsn0t&#13;&#10;hvClxGO1rtnTibgRPxXX46bIPWP+Rtx03EyYhpvxM3AtdjJuJ0w3wGmygBMlECUg5ShjvVvx06Se&#13;&#10;ut9TVLsxk5X7oJ4bZrgT8rPhfnFtNFnRHOA2WYmfoxHsQs/Vks/ZtP9a3DTp940EAtF0u3gNvK7r&#13;&#10;8Sp/M3GmiPVYJsclzBLdTJxdIX8raQ6ucTt+Nq4nzsG12Jm4TFCKnYkrcTNxlRAWN0u2KW4zWh5T&#13;&#10;7qdYn9KR8Lif20wZYe9y7HRcIjARiGKm4UrcDFyNnyniPimPmiJgxXlDGqyo6/EzDfe9icoiGMPy&#13;&#10;CUbAjYm4Gksomyzl3GY9FcqegTVUYBEGy+DaX7Sq6PW/dLkOlU5o0lYtbR3Sc7sIbgJc9jl5ei6e&#13;&#10;mqen5/fpQClmS6eKuOgIAsO8soAqqLG7lRrBWezuqYYcbrOOeXtmSBNxjTMDjpQLqg5yMhJnw0bi&#13;&#10;TKgLzoa54jSfoZy3ycA3su6bQ+Z+Ujp4jY7saXZr5Xk0kJmlooiyPdUXc9nJABecDHSVIDoSSCeQ&#13;&#10;AXXoxjfSruP+rjjm5yLpiQC68altCQohEKQi8ek1nszR+bh9xJsL2rqosONejvWaVOS8IfYIeWYx&#13;&#10;8AMDQHC/jqjHlCCVLyA1BPnuQ5BHmNo/CHlug2WxWor7CFd00VOARTe/QRKRjxH7Chh8gsDFhXHd&#13;&#10;CVsKuLTy3V0ElszQJODEdL8L8jxHiHIPjBA40oCU7zVWUpHPOOR6jxVAyvWZgBy/ycj2m4wc/2nI&#13;&#10;DZiO3IAZyCEg+c1Erv8s5AfOQ17QPOQFLhDlBi9EXsgCEQGpIGIp8sIWIy90CfIilgkkKThaLQEb&#13;&#10;tPIi16IwZgOKEjahKP5rHI5jukXgiPOQCEZFiTtRnLQLRYnbUZKyCyUHd+BI8k4UJe9AUfIulKTu&#13;&#10;xZG0fXaVZrgbLnUKkhQcuaM8ez+O53njaM4BHMv1wYk8f5zIIyAF4mR+EE4VBMsg+dThEJwsDMbZ&#13;&#10;I+E4WRSOU8W0HCkwYmS6s6WROFcSIaG8zxu6cCQWl8picaE0DudLonG2VOl0aYy43J0qi8X5Ywm4&#13;&#10;UBKJkpQ9iNozHW6Lu8N/ZXeZi8SIdSHruhiA00Nc6sJX9RRXO65vFLGmi0iAaVUPkYIkHRa8G4Lo&#13;&#10;are+OwJXd5Y0ZJ2CJbry0drEsOCEpKSVnbG3fyOxJAUPa26HpOQJ7RAxuAlC+ytLUvbkNvDqYkPi&#13;&#10;yOYonf8W0sY2E0vSwbEvo2h+Wxxb/iYCetpEJ1a9iaOr3kbi9Dew6lMbSt0n49cTvsrFToI3JAEP&#13;&#10;4oGHccC3hhueLKzKMN+EIrqW5Qr4/P5tIXC3ECgIR0a/z3BxcC9c7NsNuT0/R/ai8cClXDy+ewSP&#13;&#10;fziJpz8ew48/leF3ghJd274rwm93D+F4+j7Eey9BjNciJAavkbWzsmK345vVowWAv1o8ApfKExDs&#13;&#10;vhLHckPx1aLROJ4Xhq0rxyPUYxVSI3YgJWybWBYPhm7DnvXTsO+r6RIJ8cHFNNHhg274+UExitPd&#13;&#10;EX5gCdKjNiHEbQGO5/ggPXQjQvfOx9XSCGRFbsGWxUNFl4rDsHxKD1wpjoTb2gmIO7AKe1ePQYTb&#13;&#10;QpzO8Ubwjmny/ac1SVzzHufj19u0JKkIeVeSNwgk0ZJESPIdUkMgyXNYQ3iPeQVeEzrAlvfNl7JG&#13;&#10;kqxltJdBGxh+W4Xp5pwgRp0TWDJFqqNliJHtyvZ1Qtn+zuJ2R5V7dhX3PJYRjHTUOwKTWIl8e+G4&#13;&#10;N8V8Hxzz6mlRbxz37oOTvipQA6UhSaeck8TBPgfop/z6y0BfyQEf2k1MwxAH4RJQgGUyn0YNxGXR&#13;&#10;U87n4XGEJ0Zxo7tbgKNcBvJBw8RFjsCjgEnN7RG4CTbc0AhKhoVFwMMEP0zt/dIgYshcTwHUIAU9&#13;&#10;QQqKtFjO69b7LgbzfCpVebrBqTYFlhiJjjAVRPc5fV62rY4zW4nswGMCIs7foZyBEvMUyxUgDRJI&#13;&#10;Yl6X8ziZO2ZYprS7Hu8h3d4oDZnsw5VgY/4Q4SlYgRTbUtsukhKIqMu0DnG+Ct3qwscKHKm8giRx&#13;&#10;xQodIWCkLEYjcZXzlsJcZN/lcHVtV8JH4mq0HswrSBJQih2vLChRY+xuc3brTPRk3I6dijtx00S0&#13;&#10;NsgAn4Ph2GnKAsLBvjGw1ylFoCGEUAIfhuWK7RF+7tBiEMl6dNciSE2tkBLIdCplsdMEDAgLYjUh&#13;&#10;+Bhwcyd+Em4nTpZUw5JOBZQMSNJ9YXonfgruJkytIL1P17NbwrS1JnqcYbGiaxvd3kY74DNqDG7G&#13;&#10;cL+qI5YfgpcBcwJ2idMrwBHTWwkz7YBxM2663GN1rTOM6zWD0Qypo/Y58rcTZ4l0OwIzBvBoEXJu&#13;&#10;xCtdj5sk0MYywpMGHdaTzzeOliBablR7dhgiGDkRYehW0iwFSEb+dvJs3EiehetJM3EtcYakN5Pn&#13;&#10;4kbSHEmvJ84WQGHKbbWP6TwBpavxs3AtgXVmKVCKnyWgRJn3metQCoqmCSBpeCIUCQjFTsPl+Bm4&#13;&#10;kjATl+LUtpTFEqiU2CcVvpxhyJVYdil2ikCPcp2ktYrANFngiAB4PZ6gREvVJIEllnOb9XREQwIS&#13;&#10;B+JMCUx6wWTCFo8hnFYMHmIEGpH5WOpPCUKvni9nnkd3OWa8HZJ00BNaMvk5m4OfsOzFaJLjjciM&#13;&#10;BohI9EtjPTEGFtGBVwxwNgc30cFK9Lw9la+4PhrdVi9FM9IllwMgBLkaUjBkhjcNRRqYmNfQR+Ax&#13;&#10;g5JV3E/LlVmEI6a8NuYFkGhlC3ARVzxxB6SLHmGJ1qYA5b4nn5OpXGCJkfb81UK7TGUtKJ+RKPdW&#13;&#10;oKQXrNWL21ZcMJdlw1DspaLjUZL3HmxPuQaThBOndclDuesRcsTqJIEhhkjUPR3O3BwUgnVlfpTn&#13;&#10;QJFE3OOxnmoulKwD5eaKw/tcREXuw2W70F1Zm7TlKc9tqAInDy7EOxKFXiNQ6DUK+QdGIsdzhFiS&#13;&#10;CEgF3uMkJRwJIHmNEUDK852IXP8pSgJIDkjKC5yJ/KBZKAiaKyIo5QfPFzjSLnf5YfNRELEYeWEL&#13;&#10;BZQKwpchL2IF8iNXijWJ7nUF0YSjdaLD8RsVJCVsEisSYUkgyQAlwhEtSBQBqTh5m+jIwV0oTdtj&#13;&#10;B6OjWZ4KkAxI4vwjgaMcN7tO5HvhWK7SiXw/OygRkAhGnId0sjAQJwqCcKY4DCeLQk2QFIGzZeE4&#13;&#10;Vx6B86WMUheB80eoKJwrjhQ4olhOQDpfHotzR2PF7Y6S7eJQAbyonVNwYFlvBHCR2NUqSh1BSbnK&#13;&#10;0ZWut6GeiFrbA1HruiFybVfErO1htybpOUmEJKWu9sh3dLeL3NBTueCt/lIgicelbuyPg2t6YHf/&#13;&#10;hggb/Sp8BzRC+PCWcOtaVSApaqiCJM5JyprUBp5f2hDv+pIBSc0FkpJGtkHp4g44vuItcbXz6WrD&#13;&#10;ydVv4djqd5A29x2s/cKGoj1j8csxb+A+5w9ZIOlxoiq7x3KGwKalhPOCjuOnH8/h3/++id+eXgbu&#13;&#10;nkXJyoWI6PoFPDu8hu3vtsfK3p+iJDsaMTlhiC6NRe7lDNz96QR+/qncsCoV44/72TiashPlB3dK&#13;&#10;gI9AtxkIdJ+NxNC1WLtgAMqzA7B+wVBcP3kQoe4rUZzuh+XTBwDPz2PFjIFIDt6KK+WJOHM4HIkB&#13;&#10;G+G3Yz6ivdZh0yIXgaTL5VF4diNH3DVvnIpDetRmhLjNw8WSEBzLPoAT2QcQum+uWJL2fzUBl4pD&#13;&#10;sXp6D8R6Lce9UwlYM70Xfryei9Dd8wWQNi8YjETfVTib7Y2Y/fMR5zkXeHYYf9zLwO8Cj1n49y26&#13;&#10;KubgVsYW7BvfHt/0rw3vEQ3gM6wmvAbXhMfQBvAe0wZ7hreBreCbL3BkVxdZx+jYvp4o39Mdxzh/&#13;&#10;aF83gaGSPZ1wZO+X4i6nXeiOu3czRJe7Tihx+0J01FO54B3b3xnH9nfByQPdUe6mXPKOHeiGE97K&#13;&#10;vY7HiLve/s4CTMe8ust+ghTd8E5695aw3GreUh/JM+U2rSRn/PoJAEg+YCDOBiqwoMVEIt6Zot5p&#13;&#10;y5EZmnReg5ECEJWKhSeArmi0+tCCQ0AaIimtNbpcw48AhgE7ZuuRAil9vAFoxrm15cQBKUPskra0&#13;&#10;JUdAp6L0fgVDDuiSazPgUMpM6xnpaH3mOUa02gj8EYaCh+J88BC5j9S5oMH2/KWw4QIVFPMXQlRd&#13;&#10;1tFgRSDS8KktQyqIw1CZlySAGeCKy0EuuBrkateVQBc1HytwOK4EjJD9lwNHKCAKonsd3RCNUN6B&#13;&#10;I3A1eJTAEXU9eKy42t2MmlRhLo9yYWM6VoBI4MlIaeVQ81OM4A6RnNcyGjdiRtsH87diOZhXA3o9&#13;&#10;F4bpreiJ4hp3PWKcSNzl9NyfGMPiIkChIIBwQt1NIGDQQjMBd+Mn2nUnboKI5yGMEDjoWqatQnp+&#13;&#10;jpZYUOIISCq4gQYwQgNhjaBFkLkbP13auZ8wTaDnTizhRlmCVD8qti11CFSybyLuxk3BvfipkvJY&#13;&#10;plax3CoFUAqWHNA0BveTCFsmMNRWr/gpuJ1A0CHwcJsQNEWuk3kCkAYh6m7STNxPmS1iXm8z1XXM&#13;&#10;de+mzMKd5Jm4nTRDUi1uE8YIZ8wz5TbvrQSOsEOUcokjHN1OnIO7yfNxJ2kubiXMwc14wpcSLT6E&#13;&#10;Gi1tBTLrTso83D44X6ShSOtO8nzcTpqHWynzBYg05DCvRUhiynLCkliWEmaLbictEF2Pm4ObCfME&#13;&#10;gliXdfRx5vps3yEFRleTZuBa8kxcSZyOywnT7NtMryZMF6C7GDNZoOhy3FRcIaimzFaQR8tYnJ4n&#13;&#10;pQNOEHpnGrA7S8Fp7HQBRlrKCD8qiIKCqgprfBlWIYKPglgGeHBEPJRw9ZGcd6fcITVEazdI+bMi&#13;&#10;boo9+Ig9KIjdBVZZdiUwCEPSc1+sAjz72mIErGhl+dLQpkPLi0shAY5h9I3r0NY1JWUBc6zd5ZiH&#13;&#10;J+uXGWulaZ2LHIezETwP5yiNkpQh73UofAmBb8yjYqphknXM9c0LUFO6PZ23lsuxBCy6A9LNz5jT&#13;&#10;RDc+cfMz5jzp7TNG6PPTxvpQJ7m+k48rjnrTouRih6kTfobVyddFtlV4coYmHybS6zrpOUvmeUwM&#13;&#10;AkHpKHkEGpZz+4iHCkOuousNR/F+tegtU7rhMSWElXi6SL7IfagcU+KhgkkU7Vdhy3m8itrniiMe&#13;&#10;w3HEwxVH3F1Q7DYcxW5DVV6OHy5tMJWFdpkSqjxcJS30cEG+pwvyvEYJDNFylO87Hrneo5HnM0bl&#13;&#10;fcfZle1La9JE5AVMRUHQdBQEzxLlB81UafBsQ3NFeaHzkB82FwWR85EfMQ8FkQtlfhJBqTByCQoj&#13;&#10;l6EgejkKYlbicNxaFCesx5HEDSgWbRQVJn6FoqTNKE7eguLkrShK2iJinnBUcnCbqDR1O46kEpJ2&#13;&#10;oCR1J0oy9qLMACJKR7DT1iPCUVn2PpHkpdxTrEnH8/0Eik4XBYuYP3UkGCeLgwWIBIrKonC+PFrS&#13;&#10;cyWhorNHQnCmOERZlAhLpZG4WB4tOlMaJhYnfZy2KnHf9aMRMoAP3zwG3st7I2h1TwGbMCOEN93n&#13;&#10;ItYqAIpZ00sUva6nAUmdEb2mq8Ptbo2yMkn0u5WMfKeOD1/bRcAocn03aTdizZcIXdlJjkvbNAgJ&#13;&#10;y7piW8+6iJrYAd79GyNy1MtiSUoY+wriXJsjfGA9HJnbAXnT2oq7XcKIFihfSPe7ltj5ng3xLq1Q&#13;&#10;tuRNnFr9DsL6V4FXZxtOrnobx9e8i0OL3sO6TjbkbB2OX8q9gLsJak4SIel+HPAoHvg2DniYIC54&#13;&#10;/76fgu/vpuPRrTycPJuN2MJU7E+Jwf6YSMTGxyDbzxuZm7/C8k/fxuA2DdDp3VfgFumJWb7fYKLv&#13;&#10;JqyK3Y2IskiUnY/D3VupAkl4WojnlxLw9HI8ntxMwPkT3igv2odTpd7IjNmEO+eSkB27DRdKwnH2&#13;&#10;cDDuX0hHSvAmnCkIQUHSHlwqDcejy+l4fCUDR1L2iSWIbp2HIjbjxolYXCwJk3lK149H4Uj6HpRm&#13;&#10;7sPpPE/cPxuDB+di8e35OHEVfX41BQk+S/H8SirKD+4WyP/55iEkeC3G7/fycCxtr0Q5LIz5BrfK&#13;&#10;w3D1sB+K4jYhI2gJcE/NSZIgDvfS8O+bSTLn6lHBHnhOeQtb+9WCl2t9+LnUhufA6nAfXA9eo1tj&#13;&#10;c9/GsB3e1VlFttvNBWJ7SNhvvTAsgYgWI1qCdEAGPb9IraXUCeVunXDUnRD1JU4e6Ibj+zvjpGdX&#13;&#10;nNivdMytM457dMUJT85T6oKj7p0FpghFBKrjXt1FnJdEcU4SIYlzjwSQOCfJh4vGGoEbfLjdB+f8&#13;&#10;uIis2qcsJ471jsyLyer1gcxSViC1vhHd0cRCY7i5KRBSIhzJvB1CkTEHiHN6WH41mFYQBUUamDQk&#13;&#10;aUuJtpYQAmiB0tHlzJYtbflxnN8xJ4hQoy1U2mKlYehF4FPuhDrKnMwNEhjj3B4GUuB8HhVoQW/r&#13;&#10;IAzm6G9yHsNSpK1CZiuSA4qUhcnsMqfE87oY51GAI3l/BUBXA0faIekaI5UFj7KLYKTXNqIrnXmN&#13;&#10;I84/4tycG2HjRddD1TwdWmIk/LYR3ICWJcLMbYJEBIM5KOuTCv+touBJVDTtJhZLy9E4wyVNSbvf&#13;&#10;cX+F+UoEIsPlTqxCsXqAT1jhAH+yYbF5UYSkO0ZKCBNoMmDqftJ0BTgJah6Obo8SmIlXFhc9mLdb&#13;&#10;O7QFxrCiiAUlYSbuJczA3fiZYvXS7n0aqMQSY1hseDzbvZWowMQMKBpStLQVx2HN4X66wikrGqVd&#13;&#10;DLUrms7LeRIIG4SKirqTQogghKhU1yGQEDg0iNxLmY/7aQslvZ08V8CF8MGyuwfnS15gJHmupCzT&#13;&#10;1hkNJBpQNNBoCLmeOA/XEubiStxsXImdK7oat0B0JXY+ricswo3ExaJbCYtxM2kR7iYvw+2UJbiR&#13;&#10;vAQ3Uxbj1sFluHVwiSNNXirlPEbvv5m2VNIbqTyG+9W2Ob2etBjXEheJriYslFSXyXbCYtm+nrgE&#13;&#10;N5KWqu3EJbgavwh3UldK2a30FVL3UsIC1ZbRz8uJC3Epdh4uxs/HlfgFajthHi4nzsXlxPmSXk1e&#13;&#10;iGspC3AlaQEuJcyx778UOwcX42fjSvw8XE2YK9d0PWkhrifwHs3FlejZuBwzB9fj5uFaPMFvEe4c&#13;&#10;XIqbCbyP82Tf5Tje13nS1qXo2bgUO0sWxqVlSi2uO82+2K64EPI7nDBHzaliMIyEWeJOyPlSnIdF&#13;&#10;cU7WDbodGtvMs46OZKfnW1WcxzVDBayIUWtTaRdDnpdrYck6WNEqdLpexFfmedFdMWqauC7q9bMk&#13;&#10;7HgUy2fgYvQM2S/XEMFFe41IgsbCxlwcl4DDdaEIUReiJ8m18zwSppwLHxsR+ayR+iTwBRcW1mHb&#13;&#10;jUiF5sV7tZRLo4JQtaiyDq/O83LxYxXZUC2ezAWbVcAJHWL9TOAEnA4Yj1P+4yTVeQZtOOnHRXbH&#13;&#10;yLbMURL3vBECb9oqqF3ymCq3PEbPGy4pI/DptZsk7PgBBSwUAYdS85NUIAcCkZrHpCxRdh0YKWXi&#13;&#10;zuflqvJeo0QEGQ05h904H2kgCvYOEJc7+yK6HsPUPKd9Q+1iXTnGQ+2XOVA6z9RTgRJd9UQHXFHg&#13;&#10;MwY5PmOVex1hyHsMcn3HoCCAQDQReX7jke07Dlk+nJc0XtzuCEqEI7tCZqEgdDYKQ+eKCEe0Hik4&#13;&#10;cqSEpPyIBTgctVSBUswK5EYuQ370ChTGrsHh+HUoSlgvKkzU+gqHkzbaYelIylaUpm5DWdoOUXn6&#13;&#10;TpRl7ERp2i6UZOwWQCIQieUom2G996M4k5DkLttHczxQnuuBo7nuOJa3HycLvMWadLLAFycLldVI&#13;&#10;w86p4jCcIvyUqpSApN3rxHXuSDgulhOGlCXpdEmosi4ZEERLkSwUW8SIeCFynFiPymJwvjweV47H&#13;&#10;4XJJCEqTtiJ4owuCVg9A+No+RoQ6ziXqIhagiLXdDQtSLxEhiVYkuttFGnBE65LA01oV6U673rGc&#13;&#10;x8scpLVd7MeFrPgCUau7IfMbV0Qv7oYtPeshZvJbcOtRB6EuzbGviw3xY1sjelhTBPethcOz2qNg&#13;&#10;xmsCSXEuzVC24G2kjWmJHe/aEDusBYoXtMfZde/LnCSvrjacWNlRLEk5Sz/Emi9sSF7TC78cPQDc&#13;&#10;SzQgiZajaOB+JPCYoMT1kTLw7Ho0clN3wN19ORZtmI8Bi+eg6/wF6DR9JobMmoVRQ/tj47RRiN28&#13;&#10;AGFb5mHRgtEIyAjGvJCdmB2+C+uT3OGd7YNDR/xx+UIMfnzAiHKlwJMi4Fkh8HMhfv0xF7//qxD/&#13;&#10;epqDfz1kcIej+OVhPn5+kCew88eTEvz67RHcPZsEPC8Hnh7BL/cYZKEMv9zNwk+3MvDsSjJ+vMm1&#13;&#10;norwy71s2ffbtzn49nwMvruWhN8eZInwMBt/PMjCD9eSJP/0fKwEY6AenAwHHmTj+8u0oOXi+8uJ&#13;&#10;+OVGBv59MxO/3s7ArRJ/CWxy48gB/HqL1rZU4E4KfrtNKxwXmU3HD0e94T3rPWzuUwMHXOohYERd&#13;&#10;eAyohv1D6sN7dGus7lwTtiP7eqDEraeAUqkbw34zgIJys3MEcOiGYvduOLK/u30NI0IUYenovi8F&#13;&#10;hASGOC9pTyecdO+KE27dcHRPZ5x07y7iNuuc2N8dp7174hQDN7grKOKCsVqnjSANDKQgsOPJBVwH&#13;&#10;2MsZmIDAdM5HARODFOgod9wv0d84v4iAZCzOqqWj2130Y+CFYSpoAQMZ+PfHRf8BuBg4UAVCMAVi&#13;&#10;YGAFCeLgx8h0g3DBe5BsXw0YLgEXJHodI9eZ2qV1hFYSSsr8XHDRd7iE+WZKqwql5jsZc5iMaHo6&#13;&#10;YASP5bwnsa4EEbaGq/lQvmp+FKFD2vB3wQU/tq3CiF/wc5Vtc6rqjjTOO1JZawJGOsCF7muGGxvP&#13;&#10;pcGHMEWrDsvNrm7mclnANWSkQwzZzWALDMrA6HN0neFCr8ZirxSDN7CurDVkyBHiWS3sKuvamBZs&#13;&#10;5bYKiqAWQuXcHU6mZhn3MUACxfNpqDFHgtMyh8Pm3JirMeNwJXYcrsaNx7X4CYYmia7GqbkrWgIn&#13;&#10;JlcrmTdjuNvxX3L1T7l2tZoh0taL20nTRHeSacGYhrtJtHhMF8vP/cSZygKU4ACdO4mzRNr97E4S&#13;&#10;LRRqzgrng0iqASCl4uCfbl0EBdbX82C0aBWgdYDzT+hmdT1ZH68sDkxp1dCWDVojlBZIGVNloeD+&#13;&#10;+biRuFANlpMW4moCB98cRM/HtcQF9jLmr6VwsL7IGIQvwo3UZbiVvkwG5NStg4twK30JbqculvRe&#13;&#10;xgrZfzt1OW6mLcfd9JW4nbFStuVYwkj6CiljqsV91M3UFbiRtgI301fadStjFW5nrq6ge1kbcSdz&#13;&#10;A26mrce1lDW4mrxa0usH1+NG6gbcSt+I2xmb7Lqb8TXuZG7EnfRNsu8Wtw9twb3s7bibtRV3Dn2D&#13;&#10;25mbcTfzG9lmyv13s7bhbu42PMjdiXt5243620S3M7eKeCzN/9TN9M24nroJN9K+tu9jei9rJ+7n&#13;&#10;7JD07qEdojuZ23H94GYpu52xDXdzdshxV1M34WrKV7ievlmOv5GxRdpkuZzj0GbcyPwa19K/wrX0&#13;&#10;jbiRuUnKrmdslG2WX0pZh8sH1+FK8jpcSlmLqynrcSXZSJPWyD24fnAtrifznq3FjZS16v4lr5H0&#13;&#10;WtJquafU5eRVkl5JWY0rSatwMXEFriQvw+Wkxfb0QvwinI+bj4txi3AhfgEuxC7EqfCZOB+zANeS&#13;&#10;l+JywhJcJMDGLxFApAiGGhSvxC2U/Rdi5+NS/EI55kriYklZl/BIERIJm8wzJUQyfzluvkhgMmYu&#13;&#10;zkfMxrmI2bgYNReXYubjcsx8XIyeh0tUzHxcilqAi9EL7CnrXYiaa08vxxAKCYmqvQuRs3E2YibO&#13;&#10;R8zAhehZovNRM3EucpaUnY+YJXUo5nkc85ciZuNSNNudhXPh06Uu8xciZ4rUsUqENu4jtF0lnBLg&#13;&#10;ImYYCwXrday4ptR0nA2bhjOhU+06HTIFp4Ini/S2LjsZNEkpeIKkXA9KFucNVmHMtRjWXMse2jyA&#13;&#10;5dxvXkR3NMp9x74gridV5qfSI96jZE6TSkeh2GukSNzePFxERQfU/mKv0fZyzjcSi9MBF3HLE9c8&#13;&#10;WqWMeVGHPV1RsN8x3yiXc408hivwMZTv5YoC7xGSmvN5bNNnJIoDxgsE0UKU7zcJuf4TBIhy/Maj&#13;&#10;IGgyCkKmID9wEnIDJyInYBKy/Scil5ak4BkoCpuN4vB5KAybY0CRAqOC8AUCQnSvy49aJMqLXGik&#13;&#10;LFuCw7ErBZAKo5UVqTBuLQ7Hcx7SV6KChA0isSSlbLGrJG2bAFF55i5JJc+Q3mm7RbQIcX4RYaiM&#13;&#10;wRjyfVGe44OSHG/ZLs31RnmOt6RH87xwLN8bJwr8BY5OHQ6SuUcMzsC5RgQZPe+ILnISnKEs2p7S&#13;&#10;Xe4UXekEeFR6tjwG547Gi86Wx0nKOidKWD8aF47H4+KJJCk/X5aAy0fjxZJUnrINgRtHIGjdYASv&#13;&#10;7oNQzj9a2xsRX/VB+Ibeosj1fRFlKJLbLF/XExHre4ki1/Vx7F/XBxFre6s2KNnuKXObotb3tke9&#13;&#10;i97QB2lbXRA270ts7l4fcdPexb7utRHm2gL7e9VAzOiWAkmBvashb9qrODzrdRz4sgqih7yEkrlv&#13;&#10;I2Nca4GkyEFNUTi3LU6vfRtBJkhidLvDKz7G2s9sCF/wGf5V5qFCfxOSaEW6HwPciwQexQLfKhe8&#13;&#10;H2/E4saZaKSleWPZ1uXoOn0q3hozHp9Mnorek8bhjdeaoHPbGlg18A1ErHfBsQw3XLqWiUNnU5B1&#13;&#10;LQelt/Jx9nYObt9Jw9N7aQqQnpfhx0vp+OkqF5s9jKe3D0okO/z7JPDDEQnbjR/LlH46ht8Y8e7n&#13;&#10;E5LHT+V4eCnOqMNw4YYYIvxRLr49Hy1t/v7QWPOIYb51iG5G55PFYNOA5zn4/V4Kfr/DNY8y8a9r&#13;&#10;jPCXjV8Zte/eQbESseynK0n47VY6frwSjyenwnD+0E78+1ocfr+ZCNxNBghITO8ky/pJv54Jgt/c&#13;&#10;D7GpVzV4Dq+PwJH1BJK8XBoLJK34ohqj2/VC/u7eyN/VC0X7+uHw3r6GeqNwX2/k7+mJgn29cdi9&#13;&#10;L4r290ORe18Uu/VFyf7+OOoxEOXufXF0fx8cc+c8pj44uq8PTh8YhDOeg3DKcyBOuvfHif39cdJj&#13;&#10;AE4cGIhjHv1Rtp/H9MOxAwNw3GsgTngPsuuk91Cc8hmG076uOOXjgtPeLpLn4qos56KsPI5t8Vgu&#13;&#10;lsroaVxjiGWsx3DUknoPwxmv4aKz3oSIEbjgR1gYLWKUNLUuEK0katFSDu7toaqNkNQMO02d9x9l&#13;&#10;F0NUn/FxFbF/Z/xG4aw/64816o+T/FnfUbJP7R+N84FjcTF4vOhC0DicC2C5qz1ENrfPB7LeaGlP&#13;&#10;3Bv8Rono8sAwuAx7y/VKTvlxn9ZYnPane8QECUvL9EzA2ArlXN/kAtcWCZkoKaNFnee6I6GUCrHL&#13;&#10;bdaTbYbq1YtmhhnhfbkWit4OnybrpGhdiZyByxEz5YVsln6p8+XNBSQp5i/FcK7DNLXYZNR0XIie&#13;&#10;gXORM3A2YrqkHDzoPAcT8k+08e/6tfiF9n/6md6IWyi6FjNfxMHBpUhOalf/cnOb/3jzH23+m83B&#13;&#10;/Y3kRfIP+qUkpcvJC3A1ZYlSkkOXExbhUvxiGaBdSeSgiwOu5bhi6FryclxPXoXrqStxK3Utbmeu&#13;&#10;xZ0MarWkHLBzkHb94FLcSluJexmr5F//W7RGJC7F/YMrcS9lBe4fXI07KatwO3mlpDeSluP2wVW4&#13;&#10;lbZadCNlNa4mrsDF+KWiCwlLcSF5OS6mrMDl1FW4krYa11KplbiWsgpXU5bj+sHV0q8bqWtwM301&#13;&#10;rqetEV1NX4Nr6etxw6SbGRtwJ2sT7uVsxv3cLaKHedvxbf4OPCrYiSeHd+Np0R48P7IP35W44bsS&#13;&#10;d/zrmBd+PO6F78u98KzUHY8O78O3h3dL+rh4L54Uu+NpqTuelXna9bz8AH447oOfTvrh13OBot/O&#13;&#10;h+D3C6GSqnw4fjsfhn+dDMZPJ4Lw4/FAfH/UH9+V+0nKbdl3OkT0rzOh+PlsmD3/y7kI0Q+nQvD8&#13;&#10;eCAel/ni3mEP3Mzdi6uHduJi2nacTd6Ck/Ffi47HKJ2K34oLB3fhaqY7bmR7Snolww1X091wJW0f&#13;&#10;LqftwYWUnTiT8A1OxG5Bcch6HAn7CiWhm3AkdAOKgjagKHgdjoRsRFnEJhyN3IryyK9RFrkF5VGb&#13;&#10;UR61FWWRX+NI2CYUhaxHnt9KZHsvQ5bXUkmpHJ/lIubZvm6HOh69TVQesQWlYV+jMGAdsr1WIHnv&#13;&#10;fBx0WyhpuscSpO1fiAzPxcjzXyXn4Tl5/tKITSLmj0ZvQTH7HLpW0pKIDZIeDlkjaXn0JlxKd8el&#13;&#10;jH24nLEflzPdHCnL0/bK/biUult0JX0vbmTtx+3cA7hf6IuHRf54dCQQT8tC8OxomF1Py0PxqCQI&#13;&#10;D4p9cbfQE3cL9+NhkTcelXjjcYkfnvHzPRmGf50Jw6/nY/DT6VD8fCoc/zoZgudlAXhUdACPWJ/p&#13;&#10;YQ88KzmA56U+eF7K76APnpV54XmZL74/5ivfl+fl3pI+LWV9dzws2IdvC93w9IinHPv4iLvkn5Ts&#13;&#10;lza+K/PGk2IPqfu4aL/UfZDvhvt5e3A/ew9uHdqJO5k7cTtrFx7m7sPDAnc8KfTA4yJPPD3sKe0/&#13;&#10;yNmLO9k7cT97F+5kb1cASyDO2CbQSkjl9i3Cr04NGBZlbBVQvpn6NS4lrsPlhHUKTBPX4nzcStGl&#13;&#10;xDW4nLRWyqjLCWtwKWGV6GL8SpyPXY7T4YtwPnoZLsevwiUeF70M56KWSsr9Ui9uBc7GLMOZ6KU4&#13;&#10;GbEIx8MW4ET4QpyOWiIpdSpysWxTJyMX4ETEfBwPn4ezsYtwKmouTkTMNjQXx8Pn4HjobBwLm42T&#13;&#10;4Wr7aPBslAfNwrGQOZKWBswQHQ2ei7KgOSgLnI2SgFko8Z+JksAZKA2aidKQ2ZIvDpwhaVHAdBzx&#13;&#10;n4migJko8p2OAt9pOOw7BYV+U2W70G+6pFSx/zTRYe+JKPCeYJ8rJHnfiXJcge8UHPafJsfneU9C&#13;&#10;zgGua8S5ROOQ5zNBwKfAf7KaU2RsM89gDMwXB89Enr+aX5QfoOYWcY5RbtAM5UIXotzpuG2fgxQw&#13;&#10;G4XB81ActhBHIhejOGoZiiKXojB8KfLDlsp8o/zI5TgcswZFsatFhbGr7PniuHUoTfwKxXEbUBS3&#13;&#10;UQIzaKm5R0qHE2k52ooizjdK2S6udOUZe3A8az9O5njiRLaHzPU4lk1LkJ/oWJ4fThQEKAtQcZis&#13;&#10;aUQdLVRpeUGgsc5RiOwXqxDd4BhooVStWXS2JA4XyhNx6ViygAwj0F04liRR6c6VJ4guHj+ISydS&#13;&#10;ceFYCi4eTcKlEymii6fSROdPpuLscSrFrgsnU3H5TAauns7AlVPpuHbqEG6fycLVY3EoStoD/00T&#13;&#10;4LduBILXuSB0gwuC1w9B4PpBCNk4GKGbhiBs4zBEfKXEfNjG4QjdOBxhm1xUalLEV8MRvsEF4RtY&#13;&#10;3xVh64eKQtYOkuOD1w9E8PrBCF03GGnfjEPI3M5Y/XkNgSSP3vURMbIV3HpUQ4TrS4gf2QzBfWsg&#13;&#10;Z8rLKJr9Brw6V0XkoCYomdMReZPbY897NoT0bYDD89rJPKTQAVXh/oUNx1d1RNHS11G2rhM2dLLB&#13;&#10;b/rbeH54j4IkmX9EFzuCUpSyJD2IBR7GS5S7fz/IwLf3CnDhZjliSrKw2tcTS/dug3vQHpk7dGBR&#13;&#10;L6Sv7YXczX1wJmYhfn+QgmfPC3HncQG++64MPzw/jJ+eHMLvz7Pxx+M8CbddErsLh6O3A98dlYAK&#13;&#10;54tDgN8uAv8+BfxxGvj1hMr/chr4/byE5paQ3z8dQ8mhPbhYGoDvb6cBvx4HfmYo8KN4eC4KpSmb&#13;&#10;8cd9rr9ESOJaTRnA00NG6PKDwB0unqui9v1xm2CULtYg3OWCsASodFV+Oxm4lYQ/bhCE0oHbqQDn&#13;&#10;Hd1JwR8EpOvxCpC4IO/tBOCGMX/rQhj8532E9T2rwW1IHbslyX90c3iNbIN579lgO7STawWMQP7e&#13;&#10;USjaPwYlB8aj2GMsSr0m4IjXeCXfiSj1n4wy30ko8Z6AI57jcNR7Ik74TcFR7/Eo8RqLEo/Rki/3&#13;&#10;ohl+Mk75TcWpgGk4emACjvtOVnV9J6PUexyKD4xBmQ9XJp+KYwGTcTxwioj5o/5MWa503H8qTgbP&#13;&#10;wKmgGTgVMhMng6ai3G8ijvlPQrn/BJwInIhToVNwPGACSr1H45j/RJwMmoITgZNxim37sp+TcDpw&#13;&#10;Ks6FzMCFsFm4GM5/5uaI+A8e/9m7ED0H56Nmy79/p0Nn4EzYTJwNm4lzYXNwNnS2iPnz4fNFZ0Pn&#13;&#10;4lTIbEMzJT0dOgvnwubhfPhcSVmH6enQObL/TNhcnIuYLzobPg9nwtT5zkfOUf8+Rs/DhSj+U7lA&#13;&#10;/jk9EzkXp8Pnic5EzMf56EW4HL9CBubno5fgZCj3LTC0CGciFhovwCW4ELMcF2KWGi/H5fKC5LEX&#13;&#10;Y1fgbOQinI1col6ecatxJX4Nriasx/Wk9biRvBE3U6mvJb2dvgW30jbhVtpm3MmgtuJ2+tdSzn/J&#13;&#10;72U4dD9zG+5l7sDdjO1Kh3bgQc5u3MvdjQf5e+2Dk28L9+Lh4b34tmgf7ubtxu2cnZI+KNyHuwV7&#13;&#10;cSd/D+4V7sODInfcLXDDvUJ3PCjywLdHDuBpibcMhJg+LvbC0xI/fF8eInpeGoRnpf54csQXjw97&#13;&#10;41Gh2v+4mPX9ZN/TIwF4UhqI746FKp0Iw7NjIXhSFiKDNz2Ae3g4AA8K/XE7xwc3s7xwM8sHt3P8&#13;&#10;cDcvAPfyA/EwPwgPCoPx+Eg4Hh8JxZOSCDwuDZP0UUkovi0Kxv0C1vfDnVxv3MzyxPVD7pLez/PG&#13;&#10;vVxv3Drkgfs53nhU4I+HBX54mB8gup/rh3v56tzXMzlQ95BB6fmDbjiTtAcnEnfheMJOUVnsNhxL&#13;&#10;2IlTKXtxNs0d59P348zBPTiduBsn47fL4JyDYg7KCwLXINNnBVL2L0KS2wIk7VuEhF3zELt9NiI2&#13;&#10;T0PoxskIXDcefqvHwGv5CHgudYHP8pHwWuoKj0XDsG/eIOyePRA7ZvTDN1N7Y8vknlg/tjPWjvkc&#13;&#10;q0Z8hqUuH2LR0A+wYPA7WDD4PSwc8i7mD3oXS4Z/gNVjOmHdxK7YMLk71k/qhrUTumD12M5Y6vo5&#13;&#10;Fg//FAuHfor5gz/GzP7vY0a/9zC97/uY0usdTOn1Lib3fAcTe7yLCd3fsYvbk3q+51Dv90UTer6L&#13;&#10;ib3ew+Q+H2BK3w8xqdeHmNjzA4zt8R5GdukIl04dMOzz1zHk09cx8KNXMfiTdhj0cVsM+PAV9P/g&#13;&#10;ZQz6oC2Gftwewz99A66fvylpRbXHsE9ew+APX8WA99qg/7svG3oVfd9ujT4d26BPx1ayPfD9VzHo&#13;&#10;g9ckHfBeW6nX971X0efdNuj1dhv0eKsFer/VEj1fbybq3aEFer3RXNI+b7aUtF/H1hj0HttqJ20w&#13;&#10;pdT5Xkafd19Bz46t0a1DM3R/s7ldXTq8hK5vNkP3ji3Q693W6PvBK+j34at29f+orajX263Q+52W&#13;&#10;0qe+77VGv3faoO/bLaWvvMZhn7wu18trd/nsdbh81kFSvT3i8zfgyvJP22P4J69JfvSXb2Fct3cx&#13;&#10;vvt7GNv1HXuenwM1ocf7GN3tHYzq+jZGde6AUZ1fx+gub2JM1w4Y0/UtTOj5Nqb2+RDT+n4g6ZTe&#13;&#10;6jOe0L0jxnd7G+O6vokJXd/GhG5vYlqvjpjVryPmDnwf8wa9h/nDPsaC4R9h3lDqA8wa+B5mDngb&#13;&#10;cwZ/gNmD3sXs/m9LfaYLhnyAxSM+xQLXj7Bk5GdYMvozLB/TCSvHdcbSUZ9L2ayB78jxMwe8K8fP&#13;&#10;G/SBtLVgyEdY6PIpVo3pglXju2HDpF7YMLUPNk7pg7WTumP12K5YNvoLrB3fFSvGdsKyEZ9hkevH&#13;&#10;WOLyCZaO+kx+B5tn9cO+ZSPgtnykyH3ZCOxfPhIeK0bBY9lIuC11xf6lIyT1WjkGIZunInr7bMTt&#13;&#10;mY8Uj6XI8FmFvKB1duUHr8fh4A0oCvlKUoqweyxmK86l7MHFNDcFvYYIvGeT98oz5VTCLpyM34mj&#13;&#10;0d/IM4Ppibgd8hzh/gup7rh6yBPXs71wLeuA5Jlez/HElUPu0vb5g3txNlk9d07G7pDjL6S44VzK&#13;&#10;PpxN3IdzSW64eNBDdCFlv+w7m6ieVafidko/j0VvkfRE3DYcT9iO04k7cSp5l7TL59qF1H24kKH6&#13;&#10;zvRM8g4ci98qwF8eaxwX+w2OxW7GUeOPj+Nxm3EsdiPK4zbiaMwmlMexbAtOJmyVfSfiNuF47EYc&#13;&#10;i/kKR6N5v77CyfiNOJX0Nc4e3IqTiZtwImEjzqRske3TyZslfyF9O04nbZV2+OfKqcRvRCeTt0r5&#13;&#10;8cTNOJP8DU6lfIPTSdukHsX82ZSdOJ+6C+fSd+NM2i6cTt2Fk2m7cCptL05nuuFslqeELz6btR+n&#13;&#10;s9wlpc7neOFing/O5/jgXLY3zmT5iM5m++JCXgDO5wfhYmGIRP26UhKBq6WRuFYWhRtHY3DnZALu&#13;&#10;nU7B/TMH8eBsKh6eS8PdM4wsdkh051wm7l/MxrfXCvHgSj5unMvC3cv5uHO1APeuFODW5RzZfni9&#13;&#10;EI9uFuHxjSI8u1mM7++U4vt7x/Ds9lE8uVmGZ7eO49mdE3h0oxzf3TuFHx+exfO7J0VPbx/H87un&#13;&#10;Rcx/f/+07P/hwRk8f3AWzx6cxZMHZ/D4/hlJH907hacPz+L7Rxfw45NL+NfTy/jlyWX8+/EV/Prk&#13;&#10;Cn57fg1XT2ThYMA2RO5egYjtixC/Zyni9y5CvPsixO6bh4T9C5HosUh+Mwc9l+Gg5wqkHFiFZK9V&#13;&#10;SPVdK2ni/uVIcF8mabL7cqTsX4WU/XxXrkLC3iWI37NY2kxyX4okz6VIcF+KuN1zELnWFdFL+mH5&#13;&#10;R9UQPv5N7OpWE2EjW2J3FxvCXRsjdmQzBPWpjswJLe2WpLD+DVE8600cnv4m9n1gQ0ivegJJ5za8&#13;&#10;h4jBNbD3UxuOrngTxcveQPn6L7Gxsw1eE1/Ho6xvgAe0nMQ7IOlBtBJhSetRIn57ko1njw7j+t0S&#13;&#10;XLpViksXcvDgwkEU+83GOY8ReHJgMB6498TJvd2B24yal4Sf7tJlL0sA5VeuvfTjIbWg7L9OINpt&#13;&#10;EfauHIWrR6Owd8N4FCd54FD4dnhsmSpzyhKC1yNg33zkJu1FtN8a7Pt6iujXJ0cRF7hW5qvtWj8K&#13;&#10;N05EIzN6I7JituBM/gFkh63Cz9c5nyoLeMwFXglLXBjWWByXaz49Oqjg5j4j+KUZsMP5RWnKbU7A&#13;&#10;JxngnKM7afj9KiEo2RABKUGB1a0kVY/QdJttpgFXoxGw8BOBpL2Daknghv39qyJwbEt4uLTE3Hdt&#13;&#10;sB3cNRMHd81Ays7pSN09E4f2zZXt9L2zkbxjGtLd5+Lg3llI2TNT8rkHFqHAZykKvJYg/8BiFPos&#13;&#10;RrbHPGTtn4sCn8XI91ooyvNcJHWKfJejyH+FHJPjvRgF/ktREroapWFrUBqxFmWR6+wqCV+DYv6L&#13;&#10;GbwaR0LW2FUesQEnIjfiVNwWnI7ZhGNRG3Ayer3oRNQanI5dh2MRq3AkaAnKw1bgRMRqHA9fhZOR&#13;&#10;a3A0dBWOh6/B2agNOBe3CZcTtuBi4hZcSdyKy8nf4FLKNziXtAXnk7fiTMLXOJOwBUcj16M8Yp1I&#13;&#10;nW+j6GTsZpxN3IZzSdtxNmG7/Jt8LHoTyiO/QmnYOpSErpW0NHy9pEXBq1Hgz3+Fl+DQgYXI8lqE&#13;&#10;bO/FkmZ4zEf6/nnI9lmIQ17zkeE5F6nus5C0Zxrid05G9LZJCN88DmFfj0XopjEI/mq0KHTTWIR9&#13;&#10;PQ4hG8cgaMMohG2agJCvxiFo/RgErhstYj2Wh28ej+ANYxGwbgT814yU1HeVKzyXDYLn0iHwWemC&#13;&#10;A8uGy4DYe9kIeK8YCd8Vo2R7/+Jh2Dt/EHbO7odtM3pjy9Qe2DylOzZO7ILVYz7H6lGfipYP/xjL&#13;&#10;hn6IpUM+UBr6oZStdP0MK0Z+hpWjvpCUg4TFLh9hwdD3MWfg25jWtwMm92qP8d1exajOrTGm88uY&#13;&#10;0LMdJvZqj4m9XsOUvh0wfUBHSc2a2qcDpvR+AxN7vIbx3V7D6E6vYVyXNzC28xsY+XlbjPqinaQj&#13;&#10;P3kFoz59FWO+bC9lTMd2fl3t79RO6o/+8nWM/LI9XL9oB5fPX8OITq9jVKc3MOJzDvjaYuhHbTHs&#13;&#10;43YY8uGrGPx+Wwz98DUMMzT8o/Zw+fh1uHyiBokjP38Lozq9iVFfdMTILzrIoFEfz/ywj1/FoPdb&#13;&#10;Y+A7LTH0g5cx/KNXJR3xcVuM+vQ1uH7STsqGf9QOwz58RQacPC818H0OwlvLYJaD2p7vqIFvr3db&#13;&#10;ouc7rdD93RbozQH7R6/IwLfvB23Q+53W6PV2CxmI9+zYHD07tkT3N19Cl9ebolP7xvjytcaS79Ku&#13;&#10;MTq90gCft6qLz1rXxRet6+HTVnXwaYvaoo+b1cSHTavjgybV8H7jqnivUTXRuw2r4p0GVfBWXRve&#13;&#10;qGND+1o2vFZTqV0NlbKsQ12lN+rb0KGBEvPt69rwGo+rZ0O7Oja8WtOGV2rY0Kq6Da1r2NCmpsq3&#13;&#10;qGqoig0tqyox39xmw0s2tc18sypqu6khbuuyZlWVXqpiQxNTHeYbG6mUG8c05zmqKel2zOJ+pubz&#13;&#10;6HNpcZvH623Wtaesq2Xqrz6ftZ2W1dU5dRu6jm7L3H9KX1NjY7uRcZ0NjZTb+piXeF+M67Fei+6X&#13;&#10;+ZzW65E2LPslX1Xta1bNcZ/ZF5brtHl1tZ+Se2rcL30v9Ocg16/7w8+cnw3rVLXh5Ro2vFLThjbV&#13;&#10;ldrWtuHVuja8XNuG1jXVsWyD+Ta1VJ3W3K5mwyt1bGhVy4bWtW1o28CGl+va0KaODa/Us6E1y2vZ&#13;&#10;0Ipt1FDHs01K2uH3lcfVtaFdPRtea2BD+4ZKzLer71Dbeko6z/6xToeXquGt5jXQsUVNvN28Jjo2&#13;&#10;q4F3WtTCe63q4P0WtaXsg5Z1pOzD1rXx8av18VnbBvi0XUN83r4xvni9Cbq99ZJSh6bo+kYTSXu8&#13;&#10;1Ux+80x7vdMMfd5rgX4ftMKAj9pg0CevYPCnr4oGfvwy+r2v4FgA+f026PNuK3luMOWfBno/80M+&#13;&#10;fQ1DP28nx+m2hnzWVm1/+IpIP6so/okw5CP+oUDA575XJU+pPw5UffVnAwG9Ffq+0xz93m2Bvu+3&#13;&#10;RP8PW1for86zDzwv86zT5z11jeyT7tuQj9vA5fO28mwf2fk1jOjSHi5ftsOwL9jWy6Ihn72CkZ3b&#13;&#10;YnzPDpg+8H3MHf4p5rt+jnkun2Hu8I/tmjn4fdF810+xeHQnu5aN64Ktc4dh44yB2DCtv4j5r2cN&#13;&#10;xKaZA7BhWl9smTMY38wbiu0LhmPHQhfsWjgS+5aOhcfKiTiwejK81k3GgfWT4bVhCg5snA7vTbPh&#13;&#10;u3ku/LfOh/+2BfDePAsHNs2Q1OvrmfDZMlfKfTfPg/fmufDaNA8HNs6F51dzRO5fzca+9TOxd8NM&#13;&#10;7Ptqloj5PetnYPe66di+cio2L5mArxePF62bPwrLZw8XrVs8Hl8tm4Q1C8dixYKxWLlwHJbPG4vl&#13;&#10;C8ZhyZyRmDN1CGZOHIBZkwZixoT+mD6mD2aO6Y25EwZiwdShWDBlmGjJjFFYNmsMFk8ficXTXbFs&#13;&#10;1igpnztxMKaP7o9po/phsmtvjB3WHaMHdsKowV9i5KDOGDG4M0YN64Gxrr0xfkx/TJk4BJMnDMT0&#13;&#10;KUMxb8YILJw1CvOmu2LmhMGY5NIHowZ1w4hB3TGg2yfo/G47dH6rDb58oxW6vdkSX/JPorebocvb&#13;&#10;zdD9/ebo81Fr9P34FQz4+FUM/OQ19P/kdfT/7A30/qgdur/XGp07tkSnN5uj85st0OWtluj+Viv0&#13;&#10;6NjaLm7zHdv9nVbo93E79P2oLfq92wxL+ndE+OIBWN+5ESLGv40dXWoifkJ7uyUpblRzBPWrIZBU&#13;&#10;PKcD/LvWQGT/Riie/RZK575tQFJdWUz26taPET6oukBS6dLXxd2OliRCksfY9ribulFFt7sTB9yL&#13;&#10;UXD0iCHAmY8C7oYADyOAb6Pw+/1Y/PptKv71JB/P7xzCr1wn6XYcznmPxLVdXfB818f4dmtHXNnz&#13;&#10;CXBhC3AvSLnscW7To0TguyTgO0aAyxKXukTfFfhmyVCcKQzEzjWjcWDjVBQnuuFUQSAC3RZg07Jh&#13;&#10;2Lh0uIQBX7/QRayKMX7rUZbtiznjP8et04lICt6A72/lIjd+Bw5snYo9a10lMuPPV2KUVYhrPOmF&#13;&#10;cJ9xMdxUFdacYEhxbSheP6GIcHSHLnS8H0ZKALqeCNyhFYludQShVAVF3L4Rq6xIAkxGGzfjEby4&#13;&#10;E9b1qobdA2rAc3AN7OtnQ/DYltg3tIks5Gv7/NVG+KJtQ7s6t22ETu0cMu+jWMYBVtfXmqBb+6bo&#13;&#10;2rZxBXVr10RStvPlqw3RrX0zdH2juajL681EnZmyrEMLlVrU/fXmchzVs0Nz9HqzBfq+1Ur+qWXK&#13;&#10;f1/5L2vvN5sZaopeHV4Scbvvm83Rv2NLDHi7leRlu0Nz9HurBQa82UL2DXyrpaT9+aV/u6Wob8cW&#13;&#10;6PNWc2mDbfWk3mgqfdBiX6geb7WSf3DZf4rXpNXpDUfa6bWm+KJdE3zetrGoU7sm+PK1ppJ+9moj&#13;&#10;KfukbSPRx682xEevNMCHL9fHB23qid5vXVfEF6e8PI1te3nreni3VV28w5epVqvaUvZeGx6njn3X&#13;&#10;eNm+06K2Ka2Nd5vVEr33kkrfb1Zb5ZvWxDtNaqBjo2p4q2FVdGhYBW80sOF148Uvg1u+9OsaA4U6&#13;&#10;FnGwwsGvRRxYyADYGHw0q25DU2OwxFTrpRoONatpQ4saFWUfYFkHsCZxEMUBlQyq9GCbgzNjoM36&#13;&#10;Mqg0Bm7WwaYuM29bZR4YWgeZf6W/e4zuBwe5VAOTGlaxoV6VitvO1KiqZdsYLFeACuPecOBt7RvL&#13;&#10;NRzovv7lvTEG9s6k7zUH8pTuj1XW/cw34QDckABBlSp22esbnytTivetnqH6vF9VlVjHXE8fbz6H&#13;&#10;Web2/o4aV61iP8Yscx1+bvUN2T9H0z5rXWuZWeZ7p7crSyl9XfxMeC8pDXD8fF74LEygJe1UUfez&#13;&#10;rs259D03y9pnHm9OqQrfcSf9tn8XTN8lLXMdLX7nzW1q8Zy6X3/Vb/3dsZY5k7Nr1NJ1nJ1P12F/&#13;&#10;rSn3s8+6boXfu+V81uuv8BlaZK3zZ/qzZ4qz54tuX99/6/fc/hk7OV6O5W/OImtdZ23puo2rKZnf&#13;&#10;LfLcMOo0YVlNG5rVtqFFXRta1nOI283rOMpb1Vdq3aCKXa81rYV2TWri1UbV7WrbuAZea1QDrzWu&#13;&#10;hg5Na4refKmWqONLdfF2s3p4p3l9vN2iPt5qXg9vtagjerNlfbzVqgE6tm4oeqtNQ3R8uRHefqUx&#13;&#10;3nm1ieRZ9mbrBlKvQ6v6eLNVI9FbrRujQ8uGeKNFA7zevL6k3H69Rd2KalUf7VvWw2st6krarmVd&#13;&#10;vNKslqhtq/p4rU1DSV9uXgetX6qFlk1qSPpKszpo06w2WjepjlaNq0napmkNtG6k9ErT2mjXvJ5d&#13;&#10;r7Woj7bN6kqq820a10TLBtXQon5VSVs2qo7m9aqgWf0qaNFQbbdqWlOd96VaaNWstoj5Fk1ryr4W&#13;&#10;jWqgWb2qaFrHhqZ1qqJJ3eqoV92GunwGOVG9qjbUr6bUoLoNDasp8dnPMu7Xsh6rj5fU8hvm8c2r&#13;&#10;2dDj1drwmz8Iiz6ojeAx72Bf93qIGt0Wnr3rIsK1OZImvAL/3tVxcHRTcbcjJEX0ayjR7ijPz2zw&#13;&#10;6WxDwdxWuL7jE4QNroo9n9lQsqQ9Sle+JZC0qUs1bBvcGvfTtgJ3EoBbEcBdWo+igW8jgQcRwL0w&#13;&#10;pYehwGMGc+C+ePz+IAm/3aGrWRRwKxDXvfrj/p7P8Gzbm3jyTQdc2vEucHYjcMsXuMvjY4CnicDT&#13;&#10;eOC5se7STyWI91kA7+2T8duTIuzfMhE+30xCduTXOJXjC98dM8UyRBc8t03T8NXCEXh6rRA58Xtl&#13;&#10;IeJpI96VIA5xfqvw+GI6vDZPxaGILdg4rzdOpn+DB8d8FIxRDw4qSCIsyfwrw73wLsGQFjRG9TOs&#13;&#10;SmJZousdy2lJIhgl4Y/rUcDtGHXM7TjgRrTotxssj1VQRVBipLsb8QhZ3g0b+tXFN/1qYP+g2tg/&#13;&#10;sAZCxrXCrn71sOh9G2zWh6AzOXv46ges/kdRpzqvB0LmdswPMv2lc/ZAtw9WTS9u3aZ9cGZKzdKD&#13;&#10;T/3Ps/zjaIj/Rlr1woDUMoir7MVrvif2F66Tlx5/TPqFJg9wUxvywqjkpWsdbPyn0vf4hRdJJS9T&#13;&#10;/VKTAayTz9H6Mja/sJ3J2QtR36c6TvprFevoetZ7RDWqwkFolRe+o41tVUTW6zOLdeX+V/IZVKYK&#13;&#10;D0vzeY2+mPvjrKxCX/9k8GwW7xnPbb8vVf4zme8t26vYlz/rp+M6zHWs98N63F/JfKyze6zvifke&#13;&#10;ETwc8FGxX7qOvARNMCSfsRM1rFalgnTbzqTb1W07U4MqVeyS774pb5VcayWAoftnPeavZL2/f0fq&#13;&#10;9+KQwKaTelbJNRjfq5oW1bApVfb9s3/WTj4T8z2xfx/M9+wvrtd8P8y/GaUqonpVqorq2KqIatts&#13;&#10;qGURy/5KtapUEel2HNLPLXU+8z4eV9OQuS3rvfoz1eV3uhrbtl7fn8vZPWY/5fx/Q3/3Hpmf27p9&#13;&#10;1tffC/09sR5nPd6x7bh3WpWd33yfzGXm+6Dbrm7I3CezzNdp/Qz05yCy3Cf9DLP+CWN/nhnfVT5L&#13;&#10;9MCdalRdqWENNajXg3udNw/4pYzPo2pV7PutcMB2KqiWQ03qVkWjejbUr21DvVo2NKhjQ8O6VdCo&#13;&#10;HsurSp51mtarhpfqV0ezBjXwUn1uVxEx/1LdaqLm9WugRYOaaFGvhlL9amhWt4qoeb2qIp3nvhYN&#13;&#10;qoua1+expu2GSk0bVhO91Ki6yL5dv7r0R/WpJhrVrYna1dTnpz9LrWqG7J8xn0taRhl/g9y2Huus&#13;&#10;Hf3dle+KMZb5sEkVbB75BVZ80RiBozpid+e6iB/bHnu71kTQ4MaIH/My/HpVQ/q45iid+xaCetRG&#13;&#10;cK9aKJjRToI5eH2hIKl4YRtc+PpdRLvUgkcXG4oWtpU5SaVrv8DGzlWxuV8L3D24WQHBnSjgHl3r&#13;&#10;IpXl6CGjvEUA98OAByHAt6HAk0jgSYyar0QXPALUDU/8lDwRt/d+jNubXsX9bW/i4s73gWNrgRve&#13;&#10;qo1n8cCzBOBpAvDcgJD7B3HpsAculfjgj6cFOFXggVvHg3Hq0F4k+i7D1bIQHMvcjSjPeTiZ7YMD&#13;&#10;W2Zg86Jh8N42Hb89zIPfjgn44WY6Dmwej7yYzYjavxD+26YhdNcUXMzbjVtH3NS8IlqSnh1Sc5II&#13;&#10;SrQcfUsgIiTFKughJAr0ERZ5Lwxxm7oZA9yJVZH/7kQCt6KBW7Qg8VjuIzjxWMIW5y4dROTqPljZ&#13;&#10;vRq29q0Jj2H1sK9fVYRNaINdfWtj/ZdVYLM+BF98OFVexgeDeeBLmQfD5kGPuQ3zQ5ZfNusDV7dt&#13;&#10;f7Cb2pOXoDE4NberjzGfU9eXh5GTvppfuvaXrx6wWV4kum+6r/pHZi0379fSP0Z9rZUdY5W5jrW+&#13;&#10;bsPZ/bI+sK37zPfVKn39+p5ZjzGfV5/b2bl0e+b+WNvS5fp74UzW+vZ+/snnaP6srXI2oLLeg7+S&#13;&#10;+bzywjMN0htXrepUzgDDrMpgSde3X6eTAY5Zf3b/zPX0tVj7oeXsXjmT3A/Tv2t/BnrOZP0crdL1&#13;&#10;zPfWCkbm9vT9qwAuBtgI3FTlANlxH3W5GZLMn0NFIPsLQGJbBhRZ+2W9Ln3/rd9v8/dc13UGWpW1&#13;&#10;a72/f0fyp4HpeptU4z1W3wFn30t939kn3kPzYNQq+2DSyfWJNAxWraJUyX2ybtvLrJ+Dua51YMy+&#13;&#10;GIPtulWqiqyDb+sz2NnztsL1VdKe43lYEZLMx5jP63TgXdVyDy2wb/4uW+9vheuuROZrNr+HK7tu&#13;&#10;c7l+nzmDPWfSx+kBppyvSkXocSZrP2RQ60TW/mjZB8imdszXYX5Hm2Vt13pfnF23eb/67Cs+e+zP&#13;&#10;IP3b1e/aSuCIoKNhyAxJrNO4RhVRw+pVlUzH2a0mrEcYql0FjWorMGJKNa5jQ7MG1dCkQXU0rl9N&#13;&#10;gEiL21oOIFGQRDVvWFOOleNrVxGLTrN6BJ4adlhq1aCWqE3jinq5SW1Rq0Y1BYpaN64latOktqh1&#13;&#10;09po1aQWWjZWViOCmDqXOrc+f8uGrFMXjevVQu3qVewgQ1X5G9L1/m59Xdcsfo7vNrBh9cD3sLFX&#13;&#10;G/iPeBNbP6mG2NHt4N6jDsKGN0PKxNcEklLHN0fJvLcQ3rcBQnrXlpDghTNfg/fnVeD+sQ3FC9ri&#13;&#10;2Io3EDW0Dtw+tyF3ZisUL+kgkERL0vreTWS+uIDCXVqOIoH74cAjglI4cN+AJALS4xDgcSjwiPsN&#13;&#10;V7x7oWru0YVv8HvGZDz06opL297DiR0fAiUrgVt+wANGyqPrWwzwhIEgCFkHxarz+60E/CpBFLLw&#13;&#10;b1phHmXg55uJ+PlWEn5nsIVvU/E93dme5MN763gcy9yLx5fjgO/z5fg/HqXjR4bhfpyDX24fxK93&#13;&#10;0/DLrQTg+ywFQY8ZvCEdeEo4SgMepQBPmCYDD43Fcu/TYpSoFs0VaxDnFvF+0N1OBWnAtRjgNqGJ&#13;&#10;cBQF3IxVuqUsSn9cj1FBHG4S/g7JvKbwNb2wskd1bOlbE3sH1sT27jYEjm6ObT2rStAMm/Wh9Hdk&#13;&#10;fWhbH8pSZjzkzQ9//e9MdU3ymuCd/IOjj7E+fKx9sf/jw3/0qqrU/jKskBp9t6TWh58+h71dtlnV&#13;&#10;8i9EFRuqGn23wpDkjTrVqr748LU+hM3H/dOU/WNqvi/Wl6D1xahfmubU/CK1fpYVXsSmz1Ofz3rf&#13;&#10;nPXDen/Nda3ns8o8KPonsg8AKxlMy0vKyXF6gOVsYOpMum0rFFUGSM76ofr5oszXoPtiHiSZ75P1&#13;&#10;c/+r+6uvtWIfKvbzr/tc5YUBgBUyrPWtst5PqzSssa75XprbrHgOJSvMWCGpwn0w7X+xzxVlblcf&#13;&#10;az5Hw6pVRdZ+6evR911/3+z9sHyuzr6L5u+jtV1r+d+V3X2uwvfNsW3+PK3Hsj/y3TM9r/V7wfr8&#13;&#10;d/b9E5mum7Jej1Uv/F4rgSTr/bQ+txzPqRctFOZ91jKrzMBTUeq3SGuVhiRnx9jLLPdQ30drvsI9&#13;&#10;dHJfrbI+/63PZf0O0e8RZ8/oCtdruYfOYOHPpOGocgvcn1uL9Pl0n61QZJX5Peusr/o9X6Ge6d1v&#13;&#10;7b+5X5T582K5vrfWz8H+XXXyXdagJG5gJtAxu4rZ3b60hUirelU0qlENjWpWsYOSBiSWaYgxQ5JO&#13;&#10;aQ2ixUgDkbYgaXBinnCkpQFFidvVBI7MgESrErdb1ldWpZYNqotaNawhat2opoiARLe5lixvVFNE&#13;&#10;WDIDkliUtMXK0g+CWPOGtdGkfh3UqVFVxkTOgIfjNGvZX8lmSZ2J5+Pn+nYDG1YNeBdf9WyNgFEd&#13;&#10;sPPLmogb8xoO9KkH/wENkDD2Vfj2qI6Usc1QOr8jgnvWgW+XKmJJKl/4NoK714PnJzYcW9JB1klK&#13;&#10;cGmI3R/bkDmlOUqXv4OSNZ2wpXtNrO7eANcSNxhWkkhlKWFKS9KDcCNPN7sI4HEY8ChEWZXoNkfo&#13;&#10;IUDdDQCu7AMu7wBObABy5+FK0GD8UbYeuBXgcLdj/e9SlNsdIYXWHJkflKpghhaeJxnAc0ajO4g/&#13;&#10;HhB20oFnafjxRgyeXIjA7/fT8DMtNt+lA98zCANhK0XNNaIr3bNM4HtCSiJ+J/gRxp6mAc+4dhLD&#13;&#10;fHPOkLFwrkTzIyAZ4oK62oLEuUoEIIIPrUM3CUjxwPUI/H45BLgRo0RQuhaFP65GAtcJTlwrifOg&#13;&#10;shC8ohtW96qJzX2rYe/A6uJuFzq+pUDSlu7VYZMHBx8KTlKBA+vDw0jNUGJNre3o4zUgaMDgl415&#13;&#10;s6wwUbNqFdQ0QYreVmkVU12dr2Kcr2Jay0hr26oaD0qV1rSk5gc4VbE/Vew/kqq2KtJfs0lX919f&#13;&#10;SxXjB2q9RrMIUubjnKWsY4YulpvNxpW9ANRD2/QCkpeqJeVLnC9gY9uc6n8yK7xQzCnLq1atoDrV&#13;&#10;qonqVa0onkfXMb8grYOkF2QZMFoHl1aZB1vWgaV1kKVfXhUGXSZZj3Um68Dxn8o6yLPut9er5BrM&#13;&#10;29Z7Yb0f5rr6+sznsAKBWdb+2Mvp6mGCJF3usMD8uaz303pfzZBkBQ9HXxzt2Y9z8tmb70GFwYuT&#13;&#10;8zqTub+6jf8Ukszb1jJnqnBtTtrVsvb5r2T+fM3W1so+f11Hn8/6fTN/56yD+Bd+238DiioT+yL3&#13;&#10;rZJzaZkHsOYBrnonGPv/ZHD7V3rxeVuxLXO/WGatb1Vl/bC2Y85Xdoyz81oH9XyG29+1hqzvFC3r&#13;&#10;u1He9U7q/R3p95e1Ld1PDSHmfpjrVXwvO5d2o7L+wWnvQyUy99MKjhradF63YwVLfc+t33ft5qks&#13;&#10;jI7vMN3mnMn+O7E+Z0zPXYElw53ObHniNt3ltBrXUZYiutdRdLWji50ZjJg2bVhDJGX1aoiYp8yw&#13;&#10;IsBSr7rd5Y7SUKa3NUCJK14DwwLUsJaCHAErh6uddr8jPL1Ul+3YJK/q6PqGtapeLTSrVxON6tVG&#13;&#10;zRrV1HjLAjr/sapYUifiOfj5vl7bhpUDP8CGXm3g49oeOzrVQPTIV+HRqw78+tdH0vh2AkkJIxuj&#13;&#10;bBEXi60Pn25VJSR46fy3ENKjPtw+sKF0XnucW/se4obUw+73bcic3BLHVn2EIys/x/aedbC6S33c&#13;&#10;SNig5tQwaAPXSXpAFzJalQhKhuWHFiUGcLhvBHGgtYmWp4fRwJM4ZTHi/KObfsBlT+DiPuVqJ3Oa&#13;&#10;1DwmceV7HAc8iVdw85iQxPlJBKcU4DsCEoMrpKv84yRVTrHsWSb+oMXnu0zgeSrwKAH4kaDEdhiA&#13;&#10;gW58RoAI7n/MY9MUjD0kvDDUN+vR1Y7ugoYY0Y9udwRFghFh6B5d6TjXiNdm7JP5VxHAjTD8cY1u&#13;&#10;hobb3c1IYx/zhvXpfoqsd7VhQF1s6GHDjn427Optg9+Ixtjeqyp29KkFm/WhZ5X14VbhAVKliglc&#13;&#10;lKwPJGfiYF9Lw4QVHrScQYN5f82q1UQ1qlQVKdhRqlWlmgFDVStNCU/q4cayii8sOwya7oPjOng+&#13;&#10;R5n5HlSvVsXp9dmv03T9Wvq+/JNUzufkc6Gc/StnBiaze4jZTYQPb/2QVxCj6pnF+2Ft39y2Wfp4&#13;&#10;c5m5Ty++RCq+4PWgyNm/6c7AwP5ScTKwMsOFtf3/VNZB5z9VZZDkGKCqwb/1uisbXFvv5Z/dD8o6&#13;&#10;GP670hBktdiYr431rNdrlbU/WtZ6fyUrRLANKyT92eev65rbs4KOFZLsAxzT4EV/R63HWq9Pn9PZ&#13;&#10;Z+hM5rbMkGT9Hpjr/ROZP1fz51uZJUmfz/q7c/Zb/DNZr/Pvyt4PU1vWZwFlhgL7n0B85hvPMGt9&#13;&#10;a7+t+6wyP8sEukzAYr1W3R/re6biM/rPgec/lb5+s5WP4gC/AlhUBgv/YFzwZ9Jt6/NZ91uBRPfD&#13;&#10;em4rEDmTddyhZb7OF85vuTbr56M+I9O7TP85aHqvyh+DJhCiHN8DXW7MjTN9h1+sq0RYMs+bbETr&#13;&#10;kSF55tJdr2YVuzVJS8rEta6KSKxIdasIGBGSGtZ1zEMyy2xdalK/pkiDk9maIzIgSVuUdF5DjRmS&#13;&#10;tKWJkqALtatUACQrKFHcVpYmuuiZ1KAOmtergwZ1aqJG9ar28eB/DUkEI2ey1jO+n4zSuqTfO9jU&#13;&#10;91V4Dn1VIImWJEJSyJBmyJzeEf59ayPWtSGOLf0IUYObIqBnbZmPdHTROwjuWRduH9pQtuA1XFr/&#13;&#10;IZJdG8HtIxsSR9RH3tzXUbq6E/b2b4Q1nevjZvxG4Hq0CkpAEQgYvOEB4YgLy7IsHLgZDNwJVtYj&#13;&#10;us8RnhgFj6BEcCJEEZxoOaK1iRYmwhThiJD0MFZZoJ4xJHgyJIADgYxQwzlOz+h2lww8IwAxyAPz&#13;&#10;yQ5Q+iFTwcv3tBolAz+kKsvU9wSuJLE44RktSzw2RZXRyqRhzG41YrAGA4zsViSCIUFIWZL+uB2p&#13;&#10;glg8SMAft2LU9k1azehqFwZcDwVuRihAYnorXIGSRLpLBB6mIt9zArYObyKQ5Da4Nnb0tMHHpSH2&#13;&#10;9quJnYQkK2SY9Wf7KqtnhhRKWXKUlLXnRdEqY23T3jbbcJI69ld8yL34QHOk5n+BdOp4kDl7oDle&#13;&#10;MNZ2zQ91XaYf4vpBrGWGOwfk6GswgEfDlpNUP9TtD3fTv2FmmR/6ui/mB7oVduSBblF9m3qI1zMA&#13;&#10;p0GVaqhfVck82Vm5kOj75pgIbRXbs5ZV1IsvBXkxWAa1lcrJQEYf/7+UdVDpTGaLhnWQbS23w492&#13;&#10;A7PAkmOgWtFlr7JzWvtrVWWDd6t73N+ReQBt7jM/j787l+nPZL1H1v3/RNb74Ez6vpjPxbzVVdJp&#13;&#10;uy98bs7ra5mBxgpxuszZ51SZrMdb9/9dWT9XLaul0Pxnhbn/1m2rrL9v8+/c2pd/Iut5nD0LKpRZ&#13;&#10;IMHaH2eytvl3ZG3jv23Pep2VqbLzOIMkbpuhyKrK3iMCB5b34F/JCila1npS19IHyg5Ipj9i/wyE&#13;&#10;KpP1XH8l3Qfr+996H3SZA4Aqwq7jc6lqf5+qd+qL8yT1/Dz9GTI1/wb5m+S8QYqAxLlJTWtVEzWp&#13;&#10;XQ2Na9FqVE0iv2lIIgwpq5EDjpg3u9mZ3e7EelS/pt2SZJWGJ7remcFJ5zmPiefVQR0cFqAa4oqn&#13;&#10;3fHM++x1aHEy6jSvq1z3tAhHVMv6tfFSnVqoX6u6fCf+EpKqVnHICkB/R9b2jLEfl7SY0609vur9&#13;&#10;MvYPaQ3PPo2QPu1t+PRvDL9+DZE+lZBUF/Ejm6JsyQcI7dcA7p/ZxJJ0ZuXHiB7UCO6f2FA8rw1O&#13;&#10;LG+P1NGN4fOlDQfHNMbFTZ1xbG0neA5ugrVf1sPt2K+AK7SE0JLCOTlcX4hhuw1IojWJEne8UGVN&#13;&#10;uhUI3AsHvmXgA85TMtzzJNw3F6MlKIWpaHiEKa69RBDinKTHhCuCWJTa9z0hhi59UcBzA4oIOgSr&#13;&#10;RwwZnqaAR0CIFiLWJwAxCAStRJzrxOMOKkiSurQYJSnYonXpCcN809WObnaEJF6PAUkyL8lwvbvL&#13;&#10;aHaJAm9/3InCrzeVmCfs/XE7HP+6EiBQJOB0KxK/3QzHbzdDZft3QhLnND1MRa7bWIlut7qzDZ7D&#13;&#10;68N9QHX4uTTCjp5VsLmrDbZqVapCS1zI/qGswKMG8vw3xjkoaTjQ9R3uao42nMGWtS3Wsz7EnD/M&#13;&#10;nKda1pcRBzHmtMKLRqvCP5PcZzwYDYDQ/0bpB70ZcqRcHtb6ml58KFtfEtZt6wO8Mjl7uZkf7vZ/&#13;&#10;PG0c3BhAowHJkN6v67wAOaZj/xNZBxD2F4Xx0v+zwZf8E+/kWP35mQeklenv1KGsg7M/U2UDZWdl&#13;&#10;ZkCy99n4154D1ybVqtkH69bzmGXtr1n6Hmo3MCXVfsX+vSjrvhfOawIEeYE76dufqbKAGlrW6zbf&#13;&#10;QxVY4MX7Yi6z3ovKZP1smLfOKzOfww4KFsh13N8XP2vKCknW77Yuq+x4q6zXofv+d483S3++Zpc7&#13;&#10;KwSaz2X9jVmvpUJdJ79TytqHylTZd8TZOa3PbasEFpyUO5P5mfLf6q/acmZF0sdU9l2xXru5fXNb&#13;&#10;L1jUDFnfGeb3SmWA9E8hSb/7nMlsHXIma180JPFY7eZuhqW/8maxtv93ZQYhq+zWI9MfifpzMwOP&#13;&#10;kvUdWvF7YT1Gl1V0r1N/YBCS1LYpkIM9ih2tR9XsgRo0JGlA0nntesftCnOT6jpc7ZzBUdMGtUTa&#13;&#10;jY+pBiQ9b0lgyXC905Yme/Q7AlJdZXGyutJpmLLXMR1DOCIk0d2uae2aqGvMR9LTGiqFJCv0/FOx&#13;&#10;3SpVXoAkrvU3rXNbbOjzMvYOaI49XWsjZtQrCBrUTJQ980N496qFiCFcMLYjwgc0Ekg6NLEVyhZ0&#13;&#10;RMSg+tjzsQ0li9vi9KoOyJ7UEvs/sSGgpw3HVryHo2s+w4HBDbD+s9q4H70e4JpCtIBwLaCHGQok&#13;&#10;aPkRKw/Bw4gIR3Chy9xzQgqVrGCF0eu4/hHnA9HFjfOOaGF6nGDUSQWeUqa1kugSRyBiAIjnccDT&#13;&#10;WKONDAOMCD46ZVCHROCnLAU/rPOcrnTGvCXW4TylJweBb00WKYLTQ0Ifg0BwP61QBK10I5ADAzqo&#13;&#10;ABF4aKx/dN84RmCKoJVmRLCj+x2j/9EFLxK4E22EA2dYcMMCR8iUBWiTkbZ1KLYPbYpNPavCbUBN&#13;&#10;uPWrAd/hjbGjexVs6SyftZMv1D+Q/lKaH1gVHlqWB54ZHDQ8OIMAK+xQZvO7uU2BD30+i+RB7iTV&#13;&#10;sr409AvF/mLhP26WABQ6mAPzZquG+YWk+6v7rFP9YrFem/ka/0zW+n92vyjzdVlfvKJKQMF8XWZZ&#13;&#10;61kHLf9E+qUuLwYnbf83sp7LKmt9q6z1K5P1uL+SvocaWjQUmQfbusw86Lae95/KCiOVQY95nzNZ&#13;&#10;65oH0Ow3y8xuWo42K8KN7ktlg9+/2vd3ZD6nvvfm77B5kOnsPpu3rfvsbZitLH8DEq3fB+t+nseZ&#13;&#10;BcsBLhX3WwfK5rbMxzi7vj+TFY4qew5Yj7NK9896nP7dW+v/L2S9x2axD/IMtPankuv7K1kHuc5U&#13;&#10;WR1n5f/0/BX6YpK1D9b3nP29YHGFNg/89T6ze5iW/rPRChNWWSHFKoZv5rtUXNuN9+qfSc9Pto4f&#13;&#10;rOf9v5YZHs1eKH/2mTjdZ34XO5N+VxhudmbLP/N85hCOmtSsWgGSNBxZXekIRmZptzsd8ltHt7Na&#13;&#10;kQhNGpw0KDGvLUYU89oNT1uTaM1iqO7m9WuJCDcUYUfJYSUyW5kYGc9cro8zi5BUp7qC4soi21nH&#13;&#10;q/+tzG3z+8/FrCd99grW9GgpkLS3Wy1EurZG8ODm8O/fBFkzPoB/v/oIG6QgKWroS9jzESGpNUoX&#13;&#10;vY3wwfWx6zO1TlL54ldRMP0VCQse1NuG02s+QPmqDxExpgW2dKqN53EbUbx9FFLX90f0st6IWzMA&#13;&#10;BzcPRaHnZBwPmo+iA7OQs2cq7qbtwPPCvfixxB33D23Bw6xteJC9Dd+XuuPnU1747pgHfjkXgZ/P&#13;&#10;huPXi8HAtXCAawhdpsWFUd/SVUAEwpZYa7iAK8GMFhzOgaJ7G/cTfgg7nDtEEGN0OoKQMTeJ4MS5&#13;&#10;S3r+0g9cC4lgxvJMVZfR7LgeEttgMAeC30MGhMhQocCfZgMPCUqH1D5uc9991s1SocIZpvxemqPf&#13;&#10;DCxBaJJw4QwNzqAODA/O/ieq9OZBgNH3Lkbiu6xv4DW+HbZ0r4r9g+rCY0AteAysi2+62LC1i3zu&#13;&#10;DlL+x6mTL442e5pByfxQq0yVPez0g1hDhrlehYels3+M/iTV9TTs/F2ZH9jcdvZiYrkZeKyQZJX5&#13;&#10;Ov9par5PzmR/GVby4jY/3LmtU309zlLrw57Sg5N/mprP+7+UdeBklbW+Vdb6lamy+6EhiLIOZPW+&#13;&#10;xtWrVwAks0Xifw1JzgCnsrKKcOO8npZcv/FPpzmENveZYeg/Gaj/L2X9fMyfhXweTo75M9mP/T+C&#13;&#10;JGcWLH3/zOVWC4O5nvW4v7r35s/a+j1k284GfNY2rNL1rMfp37y1/v9S1nttlrU/lZX9layDWutz&#13;&#10;1vy8dVZmPe4/6UOF/hiynsv6HrPLCSBVgCVDZuvHPwGlyt7/fwVJ1u3/FyGJMrvXOfv8nP1mzPus&#13;&#10;3wOrWM/8nLH+aSXviOoKlAhHEg2PARxqGlHsDPgxW4/oZqel3e6skGQFI6s1SVuSHDCk1lOyioDU&#13;&#10;rIECJA1J2hqkUhUqXLvWNatTze5ip8utkMTjmDapVUOtkfT/AyTRi4rf/dbVbBjzUUus6dUKe/o3&#13;&#10;w4G+DRHp0koA6UDPBsiY+j58+9RHyKB6OLLwXcSPaI19n9mQPflllC95DzEjmmPnJzbkzm6FkgWv&#13;&#10;CCR5d7IhuI8NJ1e9g9LlHZE0qTW+/siGI+sGIWtFN6Qs7YTdw17FtDds2Ny3MSLmfILYxV2wpX9L&#13;&#10;TGpnw1d9WsFr/DsImfsplnephTFtbZjzoQ2bBjWF97QO2D32FUx6x4bR7W3YPeEN+M75ANtcX8bM&#13;&#10;D22Y+KYNi7rWh9f8T7FrypvYPKotVvRphB0j2yFySSeEL/kYvnPfkf3753yMgGVdEbi8K6K/6o+A&#13;&#10;ZV3gNusD7JvzIaK/HojoLYNwcPcoJO5wRca+CcjcPwGFftNRGjIX2Z6TkLLdFYlbhyFp61Ac3D4M&#13;&#10;CVuGIGr9UCRuGYVstynIPTANOfsnI9tjGtJ3TUS2xwyk7xqPpO2jEbdxBBI3j0bspiFI2T4Sfgt7&#13;&#10;YM+UjxG5tj8SNw+F15xO2OTaHu7TP4Dv/C+xdVRHrOzXGjvGd8SGYa9g7peNsbb/KwiZ/yUOb3dF&#13;&#10;wMT22NG7JryGNMC+3jXgOaAedvWoge3da5B3HB/+f5I6058FYqhM1oenGXb0w9DZg9aR1/N7/lkq&#13;&#10;Dzw+gPnQM6XykrC+UMwPbiPUuPVlpF9I/AHpB7i5/9aHLaX78U9TkZP5UgJHTlw3KpP9Ogwffb1d&#13;&#10;WUq98DCvJLW/CJykf/YC+U9lHSj9X8vad/P1aEjSoGSWfZ/RjvmlZ5YeAFvP6zjuzwe/0oYpNDfL&#13;&#10;KrPQ/BkMVSZeq7y8jYnE1vM4s4CYj7f2v7K+VSbeG94jZyDwd9py1qe/Kx5nHbxY61Qm/X2xnlvf&#13;&#10;p8ogyVwu99diqbGeRx9nvTdaL34+ju+hfI9NkGT9jld2Pmeq7HdurfdPZV0gWi/S+Xdl7c9/K/08&#13;&#10;tD5jdVllz7zKyv9T6bas/fhfSb9f9PvG+k6zv9v+RNyv36vmP/TM2/8tJFnfi1aZvUr+iXR/rO9Z&#13;&#10;8+con6X1d2SSs8/a+p5w9seZft6oOYOGq12tqhKoQUKIG5CkIthVhCQ1D4kgpGTeVtYlI3CDAUkN&#13;&#10;6bJnwJISLUgEpDp4qWFt+5pJGpbsYcTti9DS7a6mRKKjNOS0rqdkhiEzJBGMVLm2OCkwYrCGFvXr&#13;&#10;olnd2mhYs5p8BvweVAZJ/1TWsax9TGuRGZJGvt9CIGl3v5fgP6QpIoY3h2/fJnDvUhdpk9+zQ1LR&#13;&#10;oneRMLIN9n5qw6EJL0u0uyjXltj6gQ05M19B6YLXUDzrDfh2VpakEyvfRsmS9kid0gJfvWNDwOBm&#13;&#10;SJnVERkLP0DYxA5Y+4kN3kOaIHvxxyhc1QWBI17G8o42eAxujYQZ76FgbQ/4j24l82p29q6DqGnt&#13;&#10;kb/uMyTNfwtrP7NhwVs2JM59G3lrOuHgvHext289rH7fhm3d66Fs+2AcWtsZgRNflbWCdvaog9S5&#13;&#10;76Nw7RdIXfwuDoxsjqUf2eA/oT18x7VD6LSO2De8BdZ8WQXLP7UhftEniFrwIeIWfILFH9sw+00b&#13;&#10;lnxiQ9ScDxA2822s7VwdU1+zYVp7Gzb1rI2I2e/iwOhXsPyT6pjd0YZdQ9sgdPZHcB/ZFos+sWHa&#13;&#10;6zbsdW2P3cNaY3P/Jpjymg1LPq6OwEnvInTah5jf0YbJL9sQNvVjxM//Eglzu2LuGzZ4urRDxLRP&#13;&#10;sL13K6z8qBZ8x3TEgRFvYNkHdbBv8OsInPQ+fMe2h49ra3zT2Yb9vWvCe0A9ePSvix3dqmHj55yT&#13;&#10;ZHzo/2kqX6IXfDf/vqywpADGISsYaTngyjGPqWJAB+eplj5OP0z1P0OUggzj3zQrKJkiI+n99heH&#13;&#10;CaT4IK0M7MyQY73efyrrQ1/3wfpScyYNRP+JrO38x/ofDw6sg6C/UmWDx78rfV7zYFW/LM37KrUq&#13;&#10;Wduzvkz/4rr+qu96EG91f1PHvlj/n0qsJ4YVSVtSzP906nrWgfqLg/M/vw6zzHX/6v78lSqDEXMd&#13;&#10;87YZ/Cj9OVnbtcr6Pfurflvrm8sq3Mc/cbf7J9Kfg/6eWAd3etCmz6N/s9Z2KpO5j/+kv9Z7YJUV&#13;&#10;kP4pKFn789/K+nx74Rnp5HnnrOx/Jesz3yprf62y1rfKDhuVyApGVqjRASTM7y6z/v+GpAp9drJf&#13;&#10;jRXM83stn6f1eW6V8Tm9AEf692apr5+3suAz/5SqoaLaCSTVripzkSgCUr1aZnc7hxXJDElUkwYM&#13;&#10;2qCASUNSRTBSUsBEV7vaeKlhXTRrVMe+ZpI9WIMxr0lv04okoFSXke04x4gudAqQWtWlZUi52L3o&#13;&#10;XqflsDzREkU4IiQxaEO9auo7YB6P/reywtGfQRK9g1pVt2HEu7QktcH2Xo3gN7iJQJJ/36YCSelT&#13;&#10;3odv74YIGlAPhfMVJNHdLn1sK5Qt+hCRwxQk5c9qj5L5b+DYvHfh18kG/642nFvzPo4sehUZU18S&#13;&#10;sIoY2gzH13RC4eL3kTDxdWz9xIawYQ2RN+8tFCx4F9GjWuGbj2wIGtoCSVPao2j5xwgYVh/eA2vB&#13;&#10;o3dVpM5sh+JVbyN9Thvs71UF33xsQ/bc15G74A0ULHgbIUMaYm+nKtj7ZVUc3dAVhas+QtK0V+A/&#13;&#10;uC78+9VD8sRXUbbyPRQt64i4iS3hNaA2kqa+joMz3kTy9PZImd0Bga4v4ZsvbShZ/zkyF76F4rWd&#13;&#10;4DesCXyHNMO2L22yXbK+E5KndcD+3nWwvZMN3oMb4tDCDwQAfQa1wNZONRE+rj3SF36ChJnvIHDk&#13;&#10;K1j3kQ3Bo9vBf0QrRE56HTt71MWmz6shburbSJj+Ljz6tcDKt2wIHdkO+Uu7IW7S+/j6k+oIcXkF&#13;&#10;KTM+hHe/1tj8SR0EubRFgMurWP9eNbj1aoXA0W9g5Qc27O5ZG3u7V4Nnn1rwG9QAHn1qY2f36tj0&#13;&#10;mQ02PZD/T1OCjq2qQ1YI+itZIckaGtu63yoBJEugCMoa6lun1gAQDAGuwn9r6Qfei37YDjcDR1rZ&#13;&#10;A50PUCsgmSHpfyVngORMlb0YnfXdmSprr0LZ34gW9UJkqf+jAYJ1MFTZoMi636y/GqDp9swDSGfX&#13;&#10;8sKLz7RP/hE0UjNYWF+if6e/1n7JINaAF/NL9s8sH1YIcCbzQF23p9tX+81R816ED/M5rFYTKwRY&#13;&#10;Zd1f2f0x309n16nbMM+fqtjvF4+hKlrHKl63VdZrN8NYZf21nuvFNi3XZQoNbHV3dKYXjrfcU2f9&#13;&#10;YLmz76/5e249T2Wq7POqTJV9D/5XsvbnfyUrZFTY56T+/2uyPretskfIs7jn/RUcCWyY3lnme6Tf&#13;&#10;Tdb3ivX9ZH63mtv8v5Czvltlfv9aIdJ6X60yfw/l92Vx3zVLzUtyuNcJIBnrIal5SCqqHWFGQ1J9&#13;&#10;WpAEfBwudoSlJnXVYrJWSLJGuntxTlItA5DqoXnjumjRqJYBSQzcUBVNG1bDS41UpDtCkrI0MRhD&#13;&#10;LQEkglGb+nXwcv06hiVJSUeta92wrkgHZ7DPX2rogKRm9eugce0a8l3gGFBDjBVs/gxy/gqKKpP5&#13;&#10;WH72LavZ4PIuLUltsLV7fXj3ayCQFNDvJezvXB+pEwlJjRHYv65AUvKYV7H3YxtSR7fCsUUfIWHE&#13;&#10;a9jxkQ0F0zugcPprOLnwI/h+YROXuysbP0XJ4leQNb0pPD+3IXJAA5xe/SkOz3sTqRNfl+PChtZB&#13;&#10;0eI3cWTJO4gb3QS7P7MhyqU5sma/hqOrP0LsuCbwHlAFbt1sSJnaAkXL2iFnfit49bTBrbMNxUte&#13;&#10;R9GS11C8pAOCB9WEX5868OpZE+VrPkLekteRPKU5wl3qInBATaROaIkLmz7G0RVvIG5MXfj1tyF2&#13;&#10;TEOkTW+B2LF1kD23NRInNsa+bjaUru6AnIUtUbq6I0JdaiF4aF3pw7G176BsdQekT28Nv75VcKCH&#13;&#10;DcGDauPwwreQO+8Nsazt+tyG+HFtkL/wXRya3QHRo1pgX5cqiBndBqHDGyJ58ivw6FEDOzvZkDi1&#13;&#10;HVJmvYVAl1bY8J4NydPeQMHST5E2831sYQCMIY2QNutthAxrgz1d6yDYpQWCR7TC7i614TWgBcJG&#13;&#10;vYY9PerCq299ePWuBe8+tXGgV0249awBt751sa1LDdisg/h/Kiv0mOHnz9K/C0k8h7WOA5CU1MNL&#13;&#10;R4rT6x29mOr96uHnWGxWBUSouE6Sw8+48vTvPsjNskKO9OU/TM0PaWtfrDK/hCq87CwWMGepVdYX&#13;&#10;gS6zti2y1DXXl2P+jwYN1sFQZYMiXW4ekOoBLWUuczZg0+1YQcgqXU9fq0Saq1YNTatWFVmDHTiD&#13;&#10;JLbjrA/OpO8r/23kC1Zv65etdTBtbtfZ4NxczyzrP51sU1+L9Vhr+7qNykDJ2i+n5zfdV4FCe70X&#13;&#10;YcDahracWGU+prJ7oa+zMkjS56jMYqY/T3Nb1s/EmazXZR5AWT9XZ303n0vVddzryiTX4eS77Ox3&#13;&#10;VJmsn9ffPe7/Wtb+/K9kHfxb9/+/Kv07sj+frc9zyx9d5uUktJeFer++KPM7S0OV9T5Z30nmd5Oz&#13;&#10;d6uztv+Xsl6DM7Ge+R38Tz53/RuVvAFJ5j89HHDksByZpReQpYsdLUgaZuhaR0iqW0tBktmlTiLZ&#13;&#10;1VGgZLUq2eHIWFjWGsDBYUWqJ5YkDUnK5a6qAqTGKngDXe4EkBoq65G2IGlIkrSBAiL7/oZ10aZR&#13;&#10;PTso2V3tGtQWSHqpXm1RI4b+5hjSCcg4kxWO/g4kWaPZWdvh5968ig1DO76EdX1esUNS5LDmCOzf&#13;&#10;HO5f1sPBCR/At3cTBPavj6KFHyJ13OsCSUmuzVA2/0MkjmyPb96xIWfya8if1BbnlnwB/y9t8PzM&#13;&#10;hstffYLyJS/j8JwW8OtiQ9zABri46lMUzXwd2RPfwO4PbYhxaYDSJW/i6LKOSBzVEB6dbIgd3gS5&#13;&#10;s15F+cqOyJrTGqHDq8Ojhw0Z01uiaGkbFC9ujcC+Nvj1siF7VlOULmuLkkWvIWRgdYQPagivHlVQ&#13;&#10;tuod5C14BQenNEaES02EDqiOg+Oa4tJX7+HEirZIGVMToYNsSBhVG/lzWiJ5XA3kzG6CpHF14N/X&#13;&#10;htLlrXFs9as4sqQN4kfXRsTQmvDuYcOxlW1xdsMbyJvVCoF9bPDpYkPEgBooXfA6iue/gYNjX4Zn&#13;&#10;5yo4OL4VDi/siLQpbRA/phn2dbIhZcLLSJ7QHEnjm4n74s7PbEid9jIy5ryO4OFNsZXWthGNULzs&#13;&#10;A+TOex/bCEmDCG9vSTCN3Z2rItS1KaLGtMT+nnXhN6AZQoe/DK9ehMAG8O1dE/796yBgYD3s6kLr&#13;&#10;Uk1s61KNxp8Xw3r/L6TXP3KkDrBxBjovQoThGvdCiPGK4cZfPM4whfNLbEn1/hfOaXzh/8xy8rf1&#13;&#10;ly+Kv2fx+nup0W+Tq6BWpe6ChrQlx/xAl3InqVX6RapkTOytJBR4QydlslaEffvFF8c/kfnlatZf&#13;&#10;DeooPUi1yjpotUrqWAZZ0pZlDpIu/zNIalKlSgXZB2//JSTZB+8WSxJltv5YLTp/p30zpMj1mNq1&#13;&#10;3jvrsdZ2aEUzW9JU+Yt1HcdUlPUzNffDucyA5JiDU5ms5zf3w/n3w/lnZC03b+u2nLf357J+rrrc&#13;&#10;3E9rv82y9vOv5PguVlNrqFnuv7W+3QXOcv2V1f8r/dX5/krW4/9bVdau9Zlp3V/Zcf/X+qv74eyd&#13;&#10;8Fey1iMwaFc1p+5pprrW81m3refSkKTfp87e/38mKwRZ38d/RxXXflTnN7+Hze9d67tJe6M43o/q&#13;&#10;c9C/R6v1yAFJFa1H9ryxgCwhSdztDPe6erQk1VaQRGuS2YpkhqSm9Q3Vq6IsQfUYpU5FqlOiRagi&#13;&#10;JHE+khIBqSZaNCIIKVCyWpJ0xDu7pchws2tjzEkiJJmBSFuTrKBEFzuZi1S/jkBSg9rVUbOa+qP9&#13;&#10;hXDdzlQJ7FjLKxxjXlfJCTxpSBrweiN81b8dvunRAH4DGyN8yEsIHtgS+76oY4ekgH71BJLSJ3QQ&#13;&#10;SIof1gTFs99G0oh22NjehuwJbVE4+VVcWPYlAr+0wetTG86v/QCnVr2GkgVt4P2ZDXH96+Pmhi4o&#13;&#10;m/0m8id3lEVnE0Y2xv/H3H//xpFkW6NolkP5YhVBsorFKqKK3oDeCJQhRVGgJyVQEo0kyHsvQbYl&#13;&#10;tfcObdXeqL1Fe989Pe19N9qOO3PO+e679z3cv2I9rB0ZxWSK6pk53zzzw0ZmZaWJjIiM2GuvvXd8&#13;&#10;frACXx+qwuszUZxf5sBLK/Pw0c4Uvj9Zizc3R/HUKhceGGAGvSy+PJIS4PX8uBvPjDjw7uYwvj1W&#13;&#10;iq8Pl+PZcQ9eWJGPe5cwJXk1Pj+cwR92FeGVmSCeJZM0E8N/XdmEP19Sjj9sCuCllQZenHDhkz0l&#13;&#10;eGO9Bx/tLcRbm2J4fMTAJweK8PXxEnx/qhJvbMjDK2uieHiZIc/+9WwVPtuTlnueX2bgmWEPPtpe&#13;&#10;gk92Z/HuhiweXOrB2xtT+OJQPT7cXYbX18dxX48Dr61L4pW1+Xh5JoZnJ6I412Pg/T1leHNbCV7Z&#13;&#10;UIKbOg08P5WHr4434atj7bip3cCjYx68v7sSL0yncCvZuDX5eGFdAnf1ePDISAFeWpvFXYsdeHo8&#13;&#10;ikcHvbi/z4knVkbF9e6uoRCuW8w+YDik0S+2/UdiB0d2mQ/QXIwRsg529gHpQoB0cZAk19vE+p/1&#13;&#10;On0tz7GCpH8Eli76vwlOOBnYB3I1mM6CnP99+Z+DJC32yfwfiRUgyaR6EYBEcGQV+///bpBknYx4&#13;&#10;3AqS5gNK+visomxnLC4u8v88SoYVKPG3rqOLlcP6LA0U+JvARSu99vvby3kxsQMiO1DK/W+ez3r4&#13;&#10;Z9dk0sLzxP3Mcn913Kr0zxX7PTRI0r/nYz/mPnOuzGlPy7vaz5uVWYBkB0nzPWcu63LhOVarr76/&#13;&#10;vcxW0e56uhzzvZP1ufbf9nLY21Ofa7+f/b2sx/4VsX8/8tsGVu3X2EHS7537j8R67T97D/v5/98Q&#13;&#10;PSbpWBX7////KnMV+gvnCy0yz5jz33znaaBk3doB0nyGOrvMeaaFSbLPq/b5/2Ly7wBJVr3EyibN&#13;&#10;AUq2+XX2Pa0gyWqcUt/kfOP0LJOkXO00SGLaby4eK0DJFotEcKSFYElnttOi3e3sIEkDpdlsdUzn&#13;&#10;rTLUybpINpBEADQfSNLrJDE1ONc9Ks7TWez8SDIpQ9CnAJPFxU6DIutvgiUNkoojIcQjwX8LSLqo&#13;&#10;2AHS74Ak9ru400B/JogrhiqESWJyhfOj+Tg/ksBtC3x4fUMzHlgexcODfnx2qBnvbKrBHSZI+nJf&#13;&#10;M97ZUC8g6Y9bqvDZ1gr8cngBHuoyBBT96XQr/nJZHX46WSkueE/3efH3Mwvw2TYCqjrc22ng1cmY&#13;&#10;AKQfj9fgrXURPLHMwItjfnyyqwS/nW3AhzvieHqFA48MGPhkXyk+P5DAd0dL8cKYA6+u8uLdTQF8&#13;&#10;dTCJ746U4+VVfrw5Hcdjy134+lCFZNv74/ZCvLk2hOeGXXhnOg//1zXN+NPJFN5f58bb0168MuHG&#13;&#10;p7tL8PyEgY93F+GDbYV4csTAFwcT+OZoEn++rAGvTvrxMmOjFhv46WQZ/nK2Et8eyODVCT+e6nfg&#13;&#10;uTEPPt6ZxJf7yvHhliweXurCO+tL8M3RRnywPYX3tqdxX7eBF9YU4NWZKN7aHMebG9O4o8sQxuyD&#13;&#10;PRlhnm5qNfDCZAhfHa3DZwdqcdciA48OOfDezize2VyOu7sdeGZ1Hp6fLsK5bheeWhHHq+uyONfj&#13;&#10;xJOjETwy5BOQRCbp3IAPd/YHcGWnQXc7O+Mzd2sHNHZhR9H7C33nnQAA//RJREFUdpc7qzudHszk&#13;&#10;PEsMk/1/+4BnPW4V6zXWQepiYr+n/bkaTF0U/NgGarvMDopzF9rTz9IL9loTSyi5sKz/rHAw1hOP&#13;&#10;NQB2DvVvukXoVKu8xnoP+/tZr5drLwJE7IviCZtkYYg0OIoYVIzswOjCxfT0vedM2ObWqpDpYxfK&#13;&#10;hc/WEjVcOSXNes1c4DIXsGkFy6rcqf25imZuMrugPBfKxUAOJ0a78nsxUGF/N+v5ci8L0LC6r1nP&#13;&#10;08ftgEQmaRugsz9f34+Kr7zTRcr7j0CX/X8Bhrb2tbe1FWRyX9g4rXjbAKFWLC54vsngzZdxULeP&#13;&#10;qiMlemV7Cn/zHrqORaExF34M28Fortxmf7coRtZ6FXBsigaMdmaNz86BINN9Ur+v3mpgruuI3xPf&#13;&#10;0650WdvA3naqnuz9S3/Hs+DdWte6jFbDySzLdGE/tbYnv/f5+pm9L80n+l31s/TzrPe3Psc+XuXG&#13;&#10;C3PRztnzLWPUHOPPhffl862gYj6F37owt9zzgsVEL1Kui4icYy5aqsfcuTK3PPO+l3mu8gCwfXO2&#13;&#10;d9DzgXVOU+KcY4zTyr9V9PGL/a/kwjqjaEOjvr/VAKjncJ3RzK4z2Od6AUe2RWb1b6/TdUHCJy0+&#13;&#10;h+uCOfdCXUMZLAOGS2R2bSkFkOcuJDv3O6GoMXDu2K/FOj7zf44DBW6HSL7LBExeh7BI2t0u4nci&#13;&#10;5DXjkXRc0jwgKWZKUYiLvSr2iABJxyepzHQqIYNa98grgEnSeefR5c4vrnjxfD/i+V7lYhdTYEkL&#13;&#10;wVNxngeJCBeNVZKM+lESnU3UUJKn0oBb10nSacEp/J/CmCSJSzJBUtjnEpBE3eoCoGMDM/OCoN+5&#13;&#10;7h/dwwqSCg0DS4t9uGGiCVctDuPRlSV4YmUxHhtL4tYuH15b34DHRrmwrB+fH2nCh9vrcW+XEy+u&#13;&#10;KMInu/m7HVdVGfhgUzU+3laFv5xYhAc6DdzTauDPJ9rx59O1+PZIBvcyM9ygB/9FF7z9Zfh4UyXu&#13;&#10;aTPw+uo8fHu4Aj8eLcPbMwE81W/gpXEfvthXit/O1OKjHUV4foUDD/ca+HxvGp/sLsKvjCkadwjA&#13;&#10;eWedH98fTuOLPQkBQy+tDEnSiK8OlOGrA6X4bFcRPlgfxUujXry/NoL/vKwCfz2TwvsbPHhryoNX&#13;&#10;Jpz4ZFcSL61y4tPdxfjDtiieW2Hgi/1x/HAijZ9Olku53pgM4HyvgZ9PpPCXM2l8dzCJt6b9Ar5e&#13;&#10;HHPj631pfHMoi092ZvBYn4G3Zopksd0Ptyfw8d4MHlhi4KU1+XhrfQFenorgwx1VuL3DEBe9D3en&#13;&#10;8cp0Pm7rMPDSZBhfHa7Fd8cbcW+3gfODDny0pxJvrk8JaOKivs9PFuLebhfOD8fw8to07u1z4fEV&#13;&#10;YTw86sddvQYeWhHGXcs9uGsgiCs6TJD0e2IHRXaxghZB9bYkDvOeN885+v9/Vqz3tQ9k84l10LRf&#13;&#10;L/f4N4Ikne2GsU65ZxmOfwtImuu6N7vArBXk2Musyy3vaL+n7Z3s19knr9kB3z45z07yVFjmABRj&#13;&#10;VpGxKjQXm9StyrBdabYrznYlwK7caQUtp0zbZPZ+cxUh+yT1e/KPQJK13PYJkMe1Ui/b3KQ4v6Ko&#13;&#10;61MDP+v5c86bo/DPjfexMymz18ymLddtMN99OLHnO+YCNOs9refZy3Wxa6ztYwVp9vqzigY1cp1N&#13;&#10;eZ9ld+YBiCZIogJjB0yz7zsLAPS+XZmRZwpQUqIBibTpBe1vAeh2RsoOkCztwWfqa/T9c+9mAiYR&#13;&#10;WbNFfaPqG1O/rQDJ+lz9ntZyKLF/O7PtrN8590zbulD63a3KPvsp/9P93dq+VqVxvm9tvmO5Z+m6&#13;&#10;1WOPReGfI5rpoOJqHavM9uA5Mq7l7qnGLzs4sfc9fb5Og50bM+3jpQUkadfk+cHN7Pg5B9DMc70+&#13;&#10;90LAodrcOp7OfkcXgiT1vLnfk/VaK1jRgEUBBw0ifh8kWefC2Qxw9nMunGP0c63Pzs1/5jyukzrp&#13;&#10;+dsOjuyiQZFVh1AAa66+Y2WJ7POz3VtDGxx18iddZvYDax1axdr/Zaydp29bx1xtnLCDJErO3c5k&#13;&#10;kYRJMoESgZFV7CApP6QkHnYpoGSySDo2yQqSRMzsdARJiWhA4pEKowRHPgFJlESBD8l8JcUx5Yan&#13;&#10;wRHBkh0w8bcVIOnU39ZFZTVISkaDApISeSEBSSGvWsKFfcAOYuxgZo78Txmmee7LPkSQtDjhwXVj&#13;&#10;Dbh6SR4eHC/G+RVJnB8tFpD0xsYmPDZWgEdG3RJj84dtdThHt7CxAvxxRwPe39KCa2oMvL2+Cp/u&#13;&#10;qMNfTi0WkHSuycB/X9aNP52qw8/HqmSB2aeH3PiPyxrx1d4UPt5UjntNkPTdwXL8eDSD9zYE8fQA&#13;&#10;mSQvPtuTFAaK4OOlFU4BKN/szwro+e1UNV4YM/DGpBdvzXjxw5FSfLk3jnfXhfDCCg8e6jHwxe4U&#13;&#10;vtlfii93J/DHzTG8rEHS5Vn89UxSQNLrky4BSZ/vLcEra7z4cn8aH2wN48VVBj7bl4+fTmXw84ks&#13;&#10;3t8YwksrDDw1aODn48X485kSfH8ojren3XhmkOV145sDKXx/mIvppvBor4E3pwvx7aFaYak+2pnE&#13;&#10;I8sUa/b2hny8sTaG9zdlcVeXAkkEUa/O5EsGwOdXheTY10fq8ECvgceH3fhsfw3e2lAi8VrPrAzj&#13;&#10;5Wm677lxfjgPL61N44EBLx6fiEj80l19Bh4cD+GWXgduW+bFFe2CUy50kZtX5gFIapCaZZ2k89iy&#13;&#10;3NkBkIAkC5iyJ2+wnjuf2J+fGwTtyv9FxH4/O11uBwnziQzaFlBlBRR60tWTp90tgMLn2Af/f1as&#13;&#10;IIliB0l2sVoBrWK9H7d2kGQf3OdTVK3KiD4nZ2W/iJLDYxcoMhaxn2+X+Sxu+r7y/zwSM+YqvtZ7&#13;&#10;5K6zsAfW/62Kq12ZtZdhPskpIJZj9newK+DWcs7K/Eqt3N+qCM/TPnpi1se0oqtdxOQ+NpChz50P&#13;&#10;POiy6jbWyveFZZ7f9cv+n653YWpsQct2wKT3Z8ul7mVX3tV952dnrGDGWne6/1nLpFmkArcLhR63&#13;&#10;bDWrpO/FtUoo/J1rU8vz7G2d+39O/1NK0Hz1xf/5LrqtCY70N8dj/F+3Z+47clKJtvQBG1jKAUZL&#13;&#10;WTQ4s8p837G1bDHLvrXf6DbSfdb6ntK2NlbX2qaiQObOV/ew/jffNfZyU6RNbS5Puets4469LBeT&#13;&#10;Ofe33NeuFOt7Wp8xn9jv/3tirVd7PdjFWi+6DXXZfm9dH+s5eg7Ti6LrucO6bwc6dlBkrRuraAbW&#13;&#10;eu18ouej+VzsrPO3neGxz5N2gJSbi20Mk/08+3/6f10WmXs1OLIAw1z96ne+SJtbxyyr2MdjGdMs&#13;&#10;Lnd6zOHisWrhWMUocZ8Z7ujmFuU6SX7+Vu5zdLGzimS307FJZiySznYnSRsimkWaBUtkkYqZ1S4/&#13;&#10;hERBIMckERRp0eCIAEyAUNSLkphPRIMlHkvl+5GK0r1udlHZZJ5HmCYNjihyTiwkUhwNC0gKelS4&#13;&#10;xb8MkrT8b4IkCp9PkLSwyIWrh2txbU8M94/G8chYAo+OJHBrpxevr68TxuKBQQMf7a8WJumeBQ68&#13;&#10;MF6Ij3Y24P2tzbiuzsAra0rxxe5G/PWSRZIC/O5mA//nVcsE0Pzpkho8tNjAc8Me/O3SBgE+n2+r&#13;&#10;FDBFkETwQ6DzwaYwnhl04IVRDz7fVYyfj1fgxyMVwho9xqQJB8vx6c5CYaeeHzHw7tqgAJ2fjmXx&#13;&#10;1b4E/rApiufGXAKSPtmewHcHswKSPtwUxUsjHrw3E8bfL8vgPy5N4Y9bAnhjyo2XVzrw9cEMXp1k&#13;&#10;8oUU3tscwMuTBj7ZGcGfz1QISPpoWx6eGTLw3KiBH4/G8dslxfjhcALvzHgE1L0w6pLnk9H6dEcS&#13;&#10;jy8z8PZUIb45WCMs1Wd7Unii34FXVuXh7XUxvLU+hj9syeKOTgOf7C3HJ/srJE7pNiZuGPfhs/2V&#13;&#10;+PJQjSSGOD/kwmcH6vHWphTOLVEg6ZWZhLjbPToUwSvrM3hoyI9HRwO4f9CNO5cZeGAsiFt6nbi9&#13;&#10;L/DvA0n6HNV5/jFIosznkmc/dz6xP/9fBUnzDXbWAdYOMuYTARnmwG0HFfbJhufqZ/B5+jl2sJIr&#13;&#10;3zwD/nz/a7Far+xiB0ZWsd/vYu9jfy/rhG3/za1dUbFaxexKvvU+WuZTymbvNVfptJ8nip+hhEwH&#13;&#10;Rf2eqyRb76PvYVXU5yiBNmA0R+mep2zW8sn9tVJvUxRFqTT35wNn872f9bgWq+Irk6lNgWLbWSdl&#13;&#10;aac5yrJZFvskbVO2dNvZ6y43gc9TtxR7fVqv1f9bwYjO4kTRyrRdQdZ9TZVL3ceqUHBfP//3QIC9&#13;&#10;LnitLgvBkAZEVqBkBUlKCG5mpYBbp9oya2GR2507X99H9nmdpd6s//M+AvDMdqDVmOfI92G+IxUx&#13;&#10;2be8i64v/pdrcxs40t/ZP1M/up0u1g/19VagZO1rlIvdR7ejdQz5vevsY439Wvv51u/DqrDq863/&#13;&#10;6+/Gen9rWaz9zz6W8VyrMmwdL633sJbZXn77ufa+rsU+Fv8j4fXzjblyXw1W7OW0AT7rPCJzg9UN&#13;&#10;bh7wY5835swh85x/setyQMt8vh3wENz4XL/viWG/Zs68Pw8osu5rNz7rf3ymfq7fqUQzlOJml2Pf&#13;&#10;Lnwfa5vo9hUmycIKW8e9+Y7HPK5c4gad+lun/c5nVju/WitJCYGTAkhaNGiaBU8KHDGWSNJ4R2eF&#13;&#10;AMm6KKw1kQPd7BiPRJc7AiXNIBEg5VztTKYoxxhFvbnfGjwJcLIAJAFFBEgmSMoBJ7roESQVhAUk&#13;&#10;FQR9/z8DSdZ4fD6/yGFgQYELVwxV4/reAtw7XIiHR+OSuOHWBW68urZaGIv7lhv4474qfLSzEfct&#13;&#10;dODFlQX4eFcj/rC9GdfWGXh2vFBilP7jzBI8tlS52/39zEL8cqIyB5JeGPUJk8R4nq931eKRRQbe&#13;&#10;nIzhq72l+O5QKf64NYpnh5ziwvbF7qS41f10tBLPjRh4vE+BpI+2xfDXs/UCkt5fH8bLEwQuGXy9&#13;&#10;v1iuJ5P08FIDH20twg+Hy/HFrjj+sDEPLw478e50CP9xaamApI+3hfDmtAcvTjjETY4g6dM9cby9&#13;&#10;wYsXVxt4f5MXfzpdLiDpkx0xPE3GaIWB7w8X4peTcWGS3lvnw7NDBp4fceKzXQXK7W93WoDT29MF&#13;&#10;+HZ/NT7akcBXB7J4fLmBV1ZF8O7GGN6YjuCjbeW4o83AH3dl8OmBSgFJty8wJAvfFwdr8cXBajw+&#13;&#10;7JIMfgRJ72wpxb09JpO0tlhA0kP9QWGSCJLIJp3rM8Td7oGRAG5b6sQdy4O4olXa/cKOYJULwNLv&#13;&#10;iLUDadH/WRmn+c613+sfib7GOohZxT5g5gZOu6VIgwRT7EAjN2jPA0Ks/9snJz348xzN0lgDWLXw&#13;&#10;2dby/CvCa/WEdaEbw1xXB/tzdfIH/d65iTBnEZud2OyDfG5CnUesihD37UqYVeZTvqz/Wxkc/dsO&#13;&#10;TuzX2YFMIbPGUeGkpd5UTLmvRa6x/DefWM+3gyR7djorKJByXQQY6GN25dl6vl2sQEOLtMk8SrBW&#13;&#10;/uztYz2P7ZpTEi0Aw34PbucrhyiaNsunvXxa2Z+VuaDJrtTa38dePmvZRJGw1KnUoSgSBDIKXOQA&#13;&#10;i8tAoduhxONEkdeFuM+NAp9njvC4VRJ+j5ynz0/4fSgO+EWSwQCKA16UBD05SQes4kMmFFCZnBio&#13;&#10;bBOd4UlWkg+q1ehza4MEvCgOuhH3O2XL58uxgFfei2VhCt24zyui+1CR1yNAjnWT73VLXVgVrzkA&#13;&#10;VADe3H43C/7UMetv63GK9bvT/SLnqmm2nT6uvx9rP9LncYy5WJvb97VYxyXrc6xlo1jPt7pEyvNt&#13;&#10;34ZdqbWOdfp8a/l53FqG3xP7d6ivsR+zl2e+d59TNzYjQk4s38vvluUiYEXPb5pFsrJHublinnnQ&#13;&#10;Lpoxyt3fkj6c1833bKvwnPnmSj1v28uk5WJgyT6HzplP7TqEuQTJfP/pMljrZY4+YPa3nMxX91I/&#13;&#10;Zr/k98nvki605n7U48od00L3Or14LMGRXkCWWwIlij5O0dnptKhz1Lmy+KvJMumU33ShK4z5UBD1&#13;&#10;IhbhukgKFNHNjqJTgnNLkMTzmQa8OOaXLZmnXNpv85j1f7X47Ow1TOggSR0ECAWQyg+K8DePM/U3&#13;&#10;3ezE3S4WlJikvIBHYqxlAdn/Idj5n4odJBUYBjpiDlw2UInrlhXi3GC+gKSnVqZxS6cLr6ytkGx3&#13;&#10;D/Q78PHeGny+uxn3dznw/GgUH++oxR+3N+GaWgNPjcQkJfjfTi/EE30G7u8w8NOhRgFJv52qxINM&#13;&#10;7U2QdGkzvj9Uhq92VUkWvDfWRPH5rhIBSWSJnh9xC1D6ck+JgCuCJLI4T/YZ+P5AOf64OQ9/v7QR&#13;&#10;L4waeG9dCC+OGfjhUBrfHFQg6aUJHx7sZra9mNzzy91F+OPGiAmSAvjr6TT+croYH21VLBRB0teH&#13;&#10;s3hjrRd/3BHFu5v8eGGVgdenDPx4LIWfT5Tio+0RAWV81neHCvDLCbJURfjDxiBeGDFEPt2ZL2wY&#13;&#10;3fwIkt6aysfXeyvx6Y5ieb/HevmuEXy4uVASPny4MYV7uwz8YUcanx+qxqtrCyWRw/lhJ7462oDP&#13;&#10;DlbJPkHS5wcb8O6OMlkb6smVIbyyLol7l3rw4EAQL06X4JGhAO7v9+CePpfIAyMhAUm39vpwWbO0&#13;&#10;+4UdYU6n+CfFfp39eh1kebHzecwOhAQM/YNnXYx90kBpjjVpvvNM+XeCpPmuybnnWSad+cozn+i6&#13;&#10;s1u3KHqQtoKifxYk0ZfaDpJksP/fAEk5ZUnv28QOMuxKsvUa67kEILTMc5v7nwqR5X99jj6PEnc5&#13;&#10;UGQqylaFWct8x6wKtR0s5cCQ7bl2kJR7f4vSlns/yzGteFoZizmMg+23XVEVQOB1z1GItdXRriTb&#13;&#10;j/OY9XqK/Vx9P10G7XamXc/mWjnJtMyCEA0sFLjwmEq+AhizQMNnCgEHAQNTvgZzUpIXRioayQl/&#13;&#10;U9KxPGQKYijNi4hkY1GUFRWgPF6IikQRquKUAtQkCi+Q2uIi1CbjInWlKdRn0jlpLC1BUyYlwv2G&#13;&#10;dBJ1JYnc+bXJYtSV8FgS9akSda/igpzUJ5TUxfNNKRSptpVFl6GsKIZMQR7SMb7TrJRGAyJlBWGk&#13;&#10;81Sq3GwsIlu9zzplvZWEgiJWAMe2LAr4UOj3CvjT7cvf1uMEVbot7cL21G1tlTksm9nnNUDN93hE&#13;&#10;dD/SYLWIfcIzy8YVejwo8HqRT4BnAakso95nGecT/hdjHzb7Ma8hULS+P4XvGQ/6RbgIZTzEBSoD&#13;&#10;8lufm4yELhD2s3Q0itJYDJn8fJFsjH0tD5loVPa5TUci0g8p1v7Je+j+ay/37LuxLVR7WNvH/i1b&#13;&#10;DQRWkJQDPfOMwVa5GLjSCrsdlFDsc8X/BCTZgY99DrLOgxTrXGW9h36ufo49FtheLuvcahcraOJW&#13;&#10;J4Gwi3W+tc65GjhZgdIcF3XLIun2erC3S659LAuw6319nQZPc8CWy0DIXBfJ6mYXdlvikjxzzxHx&#13;&#10;OOfd6ox4jGWSLHhBF6JcJyniRTTskYVpue6SBlmyBpPfaZ6n0oKrDHcBAT+SLtxkrvQ6SVqUy55X&#13;&#10;gTEBXuqYXB9RoIrgSIBVhNnxvGoR2jy/CNdnYnY9Jm1gvSuQdGH2uf9PixUkUQdoiRg4O1CJa5bm&#13;&#10;4+6BmGS4e26qDLd0OvHCZFoWd71/uYEPd1Xiq31teGCRA88MBfHRdsUsXV/HeJ08WVz2t1Md4m5G&#13;&#10;kPT17ir86RIlZJKeH/Hir2caheH5cmelgKRXJ8L4eFtCAM3X+0skHonJGzST9NvJWjw7bOCZAQPf&#13;&#10;7S8TkPSflzXg5RV0t/MLWPrxcKmAJLrFvbTKI0kS3poOyv2+2ZvAx5vpbufA+2tDApL+fElCmKTX&#13;&#10;Jx14dsyQLHjvbAwKSPp4VwyvTht4bdLAT8fTApT+uC2Ml8ZnQdKvJ4uFSfpoS0QA0oujDgFJZLQ+&#13;&#10;25kUkPjaqhC+2lOGT3fE8fG2QnmnV1YG8MHGfLy+Ooj31iZkwd33tibF3e61dUW4c6GBR7hG09EG&#13;&#10;fHG4Bk+RFetXIOm9neXSBudHfXh1fQnu6/Ph/uV+vDCVxCMjQUneQIB093IX7h8OymKyd/X9k0zS&#13;&#10;xWQ+wPJ7clGg82+wBOh72gGWPShzPrEOoNbUnf9I/lEMj0wMVoA0z6CtQZLdhdDuTmgHRvOBJKtf&#13;&#10;tJVZyv2+YNE/l01UIGruPIulb77JTwsHcS20dGlleVZpnhWrokXljFIcoHIcQDIYFCkJBJAKBpEO&#13;&#10;hVAaDiMTiYhk8/JQFo2KyLFoHsryY6jIzxepLChAVWGhCPcrCqIoz89DRTSC8rwwMnkhlEaCsqVk&#13;&#10;o2ER/dt+PPe/+XyWxS4sI8uqyyu/w2GUhEIifJ9ibsNhUZiooFlBAPd5Hq+hUOmiImYVvidBgF0B&#13;&#10;0/dKBIMi+phWCnPKYcAnkmNKtOIYCKDQ55MthfeQrd93gVAB1e2llVGros2tPj4XEHlRzH2/J3eM&#13;&#10;Sr1VyKSotTP07yBSYdaJEg0A7ML/0hHWtfptVW5TsTyU5kdFygvyRXR/0MK+Q9HnCcgyj6lreG1U&#13;&#10;+lZ5LCb/sy10e2iRRRG5QKIp/E0pDfqFSUr5vSKaOSIg1PWg24wKvA6M1spzIuASBikd5nVeZKNB&#13;&#10;JANuJANe6cfsf3XFxWgoKUGxz4eE14s4AYrLKd8XAbQAGY8HMbc7JwQmbPccKDH/1wksrOCY37NW&#13;&#10;2HNi3keSd9hE/xf1uGct32a6YgJnJer753NZlgK/b46wbFqK/P5ZMftxoUUKTPDB4wQ81r5hBdkl&#13;&#10;BDAEMrE82ReQHQnnvqukCbwFkOfl5QASJVtQIEKgpI/rY9yvSiZQWRwXITgvTxShLF6IbFEhSgvy&#13;&#10;URLNQzJPPYMpjCnqeWbKY/O4TnFs/b6t32/ue7OIAooEjHPbWLeBageyERcK21uyHzJzoltJiDFt&#13;&#10;ThcCrrmScy3jb7dDJOhxzhF9j4jHJZLndYtEfR617/HmJOydlbyAkny2Z9AvUshvIkzWIIQUDSFF&#13;&#10;BciWJFCZSaG6rBS1FVnUVZahvqocTZVVaK6qRkt1jWwbqqpy0lhdjfrqKtRVVcq2qa4WLXV1Iq31&#13;&#10;9ehoasKCtmZ0tjblpL25Aa2NdWiqqxbhPo91tbdhSdcCdC9ZhKU9S0SWdS9Bz8JOdHd1YMmC9px0&#13;&#10;d7RhcVsLFrU2o6u5UWRRcxOWtLagp70NvZ0dWL5gAfq7urB8YReWLuiQa5a0t8o5i1uaReT8TnW/&#13;&#10;7o5WkSXtLVjY3pyTRR0t6GxpQFtjHZrrqtBYU4GG6nLUVWZRW5FBVTYlwnqrLkvL1vpbnZdGTXkp&#13;&#10;qspLUJEtQTabQFlpsUi2JI5MsghlxUUoT8bld2lxIdLJQpSWFCGdKEAmSSmSbSqej2RhBMV0jSsI&#13;&#10;S+yS3le/IyjKDyIeU//FzfimpHkeXerkmlhQQBFd66JBslc+xEJ+6St+92wSDgFJWo+0puz+N+iV&#13;&#10;FxP9TD6fhs+mPAOXDdXiqqUx3DkQFZD00roq3NxhyMKyL66J456lBt7blsW3BzvxcLcTzwz78fGO&#13;&#10;any6p1kWhX2sL4Dvj7Tj11OteLzfwD3tBr7aU4W/XlqDP5+pwiPdBp4ZdAnoITv0xY5ynF+i0n3/&#13;&#10;YVMBvj3IjHFZvDQeEJBFsEEW6j/ONgkQeXZQgSQCE4Kk1ycc+GBdUBien49l8O2hhLi8vTLhkWe9&#13;&#10;MemXZArf7S/Gx1sieHnYwIdrw/iPsxkBSZ9sDwtIemrYwBcH0nh3U0hA0hd7C/H2OqeApF9PZfHj&#13;&#10;kWJ8sj1PQBnlm/1kkpL47nBcQNmLoyaTtD2Gn46W4rOdCTyxnOAviC93Z/HJ9iKJr6JL3kvjHry7&#13;&#10;Lk8y5b23Li5M0vtbivHR7izeWF+Ec4sNPEzm6EANvjxSi+fXBPFgn4GP91bhne2lApKYQOO1TSV4&#13;&#10;cCCAe3o9eHEmJSDpnmUG7l5m4I5eA/cO+nFuwI97BiK4ok3a/MJO8M/IvwKQrNf820CS7bqLASVr&#13;&#10;es955d8EkuwyJ+02Xe1sLgACmuYBRVqYvYei/aDt1i49SBAgSdYm52z60Tnud+Z/dgm4PDZxIeh2&#13;&#10;I+wyRU+a81jFLkhrarGEWf2pNSNhBUla2Z4VKthUxmnd9SPp988BSlqoFBIo5QBLXkQUWh7TAIrK&#13;&#10;LLf8TUXSqqxqZZ1CRVO7PHHfKlZ3KPlNAGeWi8qo3loVU24pcszvl/eh8N20skcFR1uJNbAQy75n&#13;&#10;bh1YASP3tTvVxSzSomhSbG5jVuXW6l6VY5NMi79Y8y2KtG4nzRTo7Rz2ykywoK3TijHQbJc+x8bA&#13;&#10;WdztLpRZds3Knun9+Zg5q4jrk7aOm/1V2E4bo6ldvlRZ1LO1dV2fZxftSmYXzXza3TGFzTQZynz+&#13;&#10;bz5XjpmxRtayzhGLO2GU17sNFHkMFPtdApLiXof0ybjXJd/BxrExTCxdKt8Hy0SrJresM5aNdWNl&#13;&#10;GjQDbHXHssa+yDc+jyFEvm0Lc6Hdz3J1ZImhsY8V+tkXuqrpTGt67FBuWfo+1rgc+a3LazHKiJjH&#13;&#10;dV/RDBjF7rqk3Zf0OCUsqHZp0mOWbUFoAgl+F/o3t/q7EbBoBZH8tvmNCoDzIcZvXJgyAhoL+5Vj&#13;&#10;y9Q1FJZj9rj6fq0Mbe5btr0HQY6Izd1uNjW9Q43jpsypZ8v/er7SgMiavU0YFHN+FDHnNDnflByL&#13;&#10;op9jgqacmPMK5xi7hLwuhH1uEYIqitSdCZwIlooLokgnCpFJUmmflbJEMSqSJagsSaGspATZZBKZ&#13;&#10;4mLZZlMlKE0WI12ckG1ZOoWKdFqksrQUNWVlqMymUUXgQNBQnpFteWkJMiW8Ji5b/q4uL8sBrcaG&#13;&#10;OjTXE0jVor66QsDaBVKeRW22FHVlGZGGsiway8vQVFGO5soKtFRVirTV1aC5uhINFWVyTX02g7pM&#13;&#10;qWx5DY9TGivL0VhZJuCQ4KemPCNgsbGmUo4RQOo6IZAhqCwtLkIqXiD1ZhUeSxWp/0qK8gXYpPhf&#13;&#10;shDFiQIUFkRQRKa6MA/JwpgAmwTBfDSMeCyComgIRUygEAuhkNnm8ghoQubaSYrtUcLYpYD8z2sK&#13;&#10;okHkR4KIRfyIhQPIzwsI+CE7RSErRUBEdzqugxTyu6RvBL1qG/K5EfA4RR/SxuX/T4Ok3P3nOUYm&#13;&#10;S0BS1IHLR+tx1dIC3DVYgEe5/s7GWtzcbuC5iThenioWkPTOliy+O9yBR5e68fSQDx9tr8BX+1tw&#13;&#10;1wIDD3W7BST9dkkbnhpy4O5WA1/vrcZfzlYLSHq0xxCGhYkYmO3uy50VeLxHsUvvry+QZA4ESQRN&#13;&#10;55ca4qZGkPTfl3fMAUkfb6W7XT3eWuPGhxvCeG7YwK8nygQkfbU/LmsnEWQRJP14OIsfDpYISHpp&#13;&#10;aBYk/elUXNztXl1tCEj66lAG72z04w/bwvh0Vx7eWsuYK6b7LpUEDZ/vigqT9OqEga/35UuGOwFJ&#13;&#10;2yMCnAjUCN5+PJLG57vjEr9EJumLXWSWEsJo0WWQbnbvb4jhpRUuAUn3LDDw4fYUPtpTirc3FUvK&#13;&#10;b2a0+3BnKT47WIEXp4K4r9fA+7vK8NbWlCTP4OKyb24txcNDIdzV7cCLa5N4mCBpuQN3L3cISLq7&#13;&#10;34u7lnslccNlLexH88QRWcXeQeaV3+uUv/ef/f+LnfMvnG8vsx042ZmkHI2ugZKdIbIBoRzosTBE&#13;&#10;Vgp/jlgAjp0B0h+5TmUq5bQBJMp8wEgLf1uZItm3lHWOS4R5nj2FqV2sk97F7mX9TyulVsVIWDTz&#13;&#10;mEzEVuXMlpXJnthBywUJGHTqaXNtnVm3M/N8HUOhXfS0K5651Qqv3d1PK+hK2bMo8Ra3P3WdKo/1&#13;&#10;2Ox/s/ezK9P6PUVRZIpds170viiYVmXTHHitdWSXOe4a9t82txp5riU+QZdDP99e3ou9m24Hq2Ks&#13;&#10;RSvk+j107An9tTVQoMxtB+WeaK0z/Uz9Wyv91nJYz7X+1kq8tS+KUms939I/1DtY38Ns/3ne3SrW&#13;&#10;/6T8FqCm7ycg0mxH/Vwpo9kWLJ9yMbKmVzb7hdlOvJbAKu42kAl7kPK7kfQ6kaDRwTBku6i6Gq2l&#13;&#10;pSh2e6U8hfw2LO2gy6N+q3Tc1n4yCypn3Wt1sLz+xq2MMr9lllUUa/N9cvVvpqu2Xp8DXZbzrOdT&#13;&#10;9Dn2vq2/Ay3WPm69bw68aTc0y//amGMdx3TfsINqllvv8x31vv37sj5ff0PSZjLGmlvtJsYMgxZW&#13;&#10;Xj//XxH7eGo9pvdzY62lHbSBjOWwAhwxqtnSkVvnBZZZzVnOOXHEeq68mNjnPqsLnFWs86X9HtZ5&#13;&#10;WIsGarPfiVleW4yv9Rr7PMk59YJn2WTO9fMc08dln/P6POW3irX8FF1uLdb3sdaP1e1Q2tVi+JR+&#13;&#10;RRdB+7MsOob1nTTYtZZ9dq5XDKGUM5eUYu6W95Sy22Kptd7DNrDrJ3Jvud6QdYzUvQz4aDCW3w64&#13;&#10;XQbcLrX18B6mWM8Xt0a3eifqRtxSH7Lqc/8TQ71VL/yfXG/ViwmSOJY1RV04O1iHy5dEcW64CPcP&#13;&#10;RfH6xhrcvcSNp8fzFZO0xMAb69L4/tACPNHrxSNLDXy8oxKf76mXhVLv7jLw06nF+O1MO54Zc+K2&#13;&#10;ZgNf7KmS5Ae/XVKGx3oMnO828PPRSvx6vBKfbEvj8V4Dzw658cGGQgFIPxyuFPc7AirNJP2vKzrx&#13;&#10;0phDYpIIkj7fkY8/n6yUOKP3ZrhOkYpJ+uFosbBAr632iWvbaxNe/Hy0XEDSFzvzhUl6e5UHfztT&#13;&#10;KuskfbjJg9dNkPTNkTK8vcGHD7aG8PmeGF5dY0jK75+PpQUkfbYzT0DS66udsk8m6ZuDhfiUrnmr&#13;&#10;XHh+1MD7GwP46XhGQBJ/EyR9vbdc1nn6bG8Cz69wSua9t9fn4fWpMN5eWyRp0T/cnhSQ9M7mpACk&#13;&#10;e3oMvLO1GB/vy+LlmbDEIb21tQSvbijC/QMGHh5x4rkZZhv04fYlBp5eU4hHVoQkq93dA07c1mvg&#13;&#10;tj4X7hzw4ZZlPpwlSLJ3gn9Z/gFoyR2fZ+Xi3xPdge3bf1XsDNO8IMk6GNom1fnEDpLsA6SWi4Eb&#13;&#10;LXOAkWUwmG9Qz93TspWB0DJx2EHSHLGcYx/85wzolgld7m3Zt/6mXMz/2j7Ji1JiUc6tQIlKnFac&#13;&#10;rNZmq6KeU64tWaVy59mO5ZRbi3Xfep858UPzKG8Xe7667yx401nz5jzTViaKFdzo9xal0anSOM8q&#13;&#10;sXPrQl87X53ZFUpdj1TWBKyYW3X/ub81AOMzrPV9sXfW8V0FTpcIj1mv02stCfNjsjSMASt0qK1V&#13;&#10;eIwK/ty6nK0/ezwZ960AJdduJpjRLI4ui2Y6tNKv6sXSRibTI8/MMVFzs/ZZy6NBnPXZulxarGCd&#13;&#10;99HtkbunlW0ymTx+D0pxmVWQpLya6TPj5Ir9DmQjXpRH/QKUSnwuxF2qLnl/xtul/H4BoKxXib0z&#13;&#10;wRXj6eaC19m1qKT/WRR+ayyINQZkztaikIuLlgkO9D1Vf5xVuvXYIPVhaaNcW9nWH9L9236e9fvW&#13;&#10;/+f6vYWpsoIk/tbvYx+/9LhkBUm5MUqDKjsQ0d+c5XnW52tgqwEin8OxeVYhnR2XrWPjv1N0W1rB&#13;&#10;D8thn4vY76R9bCBJl3lWAVdAye6ZYZ+PtOg5xDovXUys51nnYet9rHPShUDCAjJ0tllT7OXS86v1&#13;&#10;mNSDZf7WzxCQaN5HbzXItB7X5+vn2e8vz7DpFfY6kPvMc2z2W5zbjlp03en3oN5g1TH086ygSB9T&#13;&#10;v2fXuVJrQlnb/MJ3mK+M+th89X2x++ny2T1m7OdpsZ6j9aT5QNL/rl5oP/6PxA6S+N3VRQycGqjB&#13;&#10;FT35ODcaz4GkuxY78MRIGC+sKRBXsNemS/HtgQ48vtQjC7Z+tqsSX+5rxP09DtzUZODbI1344Xgj&#13;&#10;nh134fYWA5/vrpQ02r+czOCJXgOPLjHw/cEsfjlWgU+3l+LJPgeeXM4EDIWSBvzbA2Xibkd3OYIk&#13;&#10;xiT9H1cuwMvjTjzdT2Yqha92F+FPJ8rx6baogCSyON8fTAmzw7TdZJCYOOHNNQH8dKQM3+4rwuc7&#13;&#10;Ynh11IF3Vnvx51MlApI+3urHm5NOPDHINZG4SG0BPtwewRd78/HOegV8/nxJuSRo+HJPvsQjvTnp&#13;&#10;Fgbq52Ml+Gp/Pj7ekXcBSOI6Ts+MKne7rw9U4sNtBQKSXpxw4+lRh4CkVyaDeGumEPcvMfD+9mK8&#13;&#10;vyMpsUkESPcvM/DedgWSXpgJ4aEhA29tT+G1zQk8OOIQeXIqgvuH/bij14nzE1E8tCIoAOnOQTdu&#13;&#10;6jFw41IDty334aZlbly9UHDLbIeZT+yd5AKxgaMLrtMUqJ0KtXY8G2DQHw+P6a016cO/Ivbgy9xH&#13;&#10;a5E5g9Q/MZHlBmYOTnI/hzzD+vHyHXIgyfY8e1l0eexbLbkB3fJca5nt5bOCFetkb1UW7O88B/zM&#13;&#10;c0/7Ndq9wn7efDJHEdEKh0XpEWXIppxqZdUqSrm1gyS1tbIY1mQLWkEV5dFUWOWYvp/tmdby6GMU&#13;&#10;fT2z5VmF51AhZVC6TvRgVcKtZdRsl97nViviufezvZe+xgq8rIqjBijCIpgMmFayrVsBixoEaJDh&#13;&#10;cEiKagmqd7tzSS608Lc+FncRJF24ro4GNfp6SonXiWK3gaTHIcLf3CboPmYq8qy7IgKNXL2q55Eh&#13;&#10;0ffRvzXAmv1f7Re6CQaUW5pagV65SeWUWEv96X6hXeF0u1rBmlU0yLOWg1LsccmWbZ1L9CEuiWoB&#13;&#10;V/1s1S50l3OKm5xuBytIkgU5TSWI3wlBkorjc8g16aALFXl+VOT5RDJcbNFlSH1yq8ER1+pIOFU7&#13;&#10;sezcElDJu87pXyYbatYF+w/rSCv31vFBK6JWhVTKyGvpIma6Ser61d+zVbnLgaR5wM98C9Xq706L&#13;&#10;9Zjut/JNzpMFksfENdNMdqDHHruCrY/nwJnpepcDWeb4p/c10LSKuJKarqWq36lzrSCJY7hVOaXM&#13;&#10;ghNr+Wxj5UVEgz/7uGpn0NRxtdAs5w7rvMR5Sivss+002/acV2bnpP8ZSJqNkbU+Y+5zdB3pudMq&#13;&#10;+j7Wfmivs1zdmfcSRsMsh57v7Qp2rpy2tQ2tz1BGxNny662eE+1b3c52feP33scuGhTNgqPZNre+&#13;&#10;qz5/Vn/QbN8s+CUg0q6T1roWuYDJUtlt9cK5WnS5te6hGW/rAsa6LIrVssuF+s5smS3tw/70OyBJ&#13;&#10;16fWp2bf1yyfJcGGtf4v0E8vIv/q+bnrbCCJ9VATNHC8rxJXLi3A3SMmk7SpCncvceLJ0QheniwS&#13;&#10;pujV1Wl8d2ABnl4eEJD06U662zXh0WUeXFdr4OdTPfj5dBtemgri1mYDH2xK4W+X1Yrb2vNDHmGS&#13;&#10;vtmbwS/HqvD5zlJhkQiUPtgQFxbpxyNVeHVlBI92G5IRjiDp/3FVVw4kfbq9CN/uK8ZPh9P4YmcB&#13;&#10;3pnySgpugqSfjibx6Y4I3pwKiFufFSR9sTOKN1d68N6kH386lsTfz6Txxa4I3ppy4ckhA5/sKcFn&#13;&#10;e4vwzkYfPtkZxXsbfZIQ4m9nayRBw7cH4gKS3pnx4YONXvxyPCVM0me78yV1+PMrDLy3OYgfmS58&#13;&#10;dxGeGjXw4ko/vj5UhXc35+GjXXG8uMqDJwimtsTx2toY3mJMUreB1zfE8ObWIvxxTxZ3EyT1G3h7&#13;&#10;ewIfHyzHa1sK8NgKN97ckcLr25J4ZKUX94848PhUGA+tCOPuIT/OTxXg4dVR3DXkwe0DHtzQa+D6&#13;&#10;ZQ7cPODDdb1OXNvj+d8HSVbXPD0Q58CC7lAXAUg8xwpicqBgno/MLvaP6h+J/XqrhUQNknMHJfsk&#13;&#10;pQctvdWDqLKmzH1vPUDrwcs+MOYmzouAltwgZJkIcuW6CFujJ0mZTM3f1u3soDs7GeQGZZtF1Xof&#13;&#10;63OsZWOZrP/bB3V7+fS5esLXk74oOGbMhgYbAjio9NuAivqtXO8IEqygQ99HK8IqO51yS6JyrpV9&#13;&#10;Kr9yjlbyNVgwmQEq70pJVowBj2tAxH0lVETVlkozY0boDsUtldscWKISpV2y7KDLZEkk45fJDojC&#13;&#10;rd/DPNd6Pd9Z3N7odijubw6pJ8ZFyXo8JhiS92YCBd8scNP1ohVneTdR4F3ixqWFdUUF3CqzYMGl&#13;&#10;ymdxPZR7kfUQ8KCAUdrvRMrnQtrrQMrjzG0FKFnupwCQrs/ZYxooyf28GhTxGQ65b9LH5xiyLfHz&#13;&#10;XSlOldLb7Zqj3Mrq9LmMhewPs/WslW9dzznJlcdsX49DxFpPjBXSIE36q2c2Y+AsQGL5VH0Ue9W5&#13;&#10;LA+VWqV8uOaAJB6X7IBuQ84vDblQFQugIupBVb4P5REvSryGCUDVluCIwn2KMEouQwAW05CzLgVg&#13;&#10;6LYy251lK/CYC9Dq71jWX5qrTNHdR75383slCGESjiKfA4Ve9Y4CFEz3RitQUq5fJtAxgb0Cabat&#13;&#10;BRhJe2i3SMtW+rrFGME2lLgtE6jIMTP2UUCPZbyzjlvWMUjiiyTRxWzMHcuq+44CgeYaWAS45jfE&#13;&#10;tOxMosHkGtyqfqfaVY+T1gxrWoGdVfhn5xs9buoxUQvLMd/Wer4weZaU7nJM/lPKrMyjJtDRCifn&#13;&#10;Qt2eqo3MeYILu5rKtZ5/rfParOJ/4dxKmQts1L3JalnZwlwMlAVkzM7lSsG23kfXlXUOlvtY5jUp&#13;&#10;b85YeSFI0oq4noutniIsw+w8aG2b2TbSz5O+bXXTNK/jvXX9Un4PJOW+K/P59jlX9wf7++p+rMCN&#13;&#10;7lezLnaarWT7SfIM12ysn77vrMz2Q44/ahkQzSrNtrG1zARHEZdbRAMlVW+aedP3sOg284jSwzTI&#13;&#10;YUz473nazO13szHkqk75vtb2toIlu446n/wr5865zgaSWKcESYeWZgUk3TVcmANJ9/S48fRYGK/N&#13;&#10;FOPuBQ68MlGKHw4txLMDITyw2JC1fj7dVY3H+/2S4e63M3349lgTnlnhxc2NhiyY+p9XNkiGuFdX&#13;&#10;hAQkfbGzBL8erxaQxMVlz/dwvaMifH+oQoDSS2NBPLhQxSRxMVkNkp5azriffPx4SCVj+HpPXOKS&#13;&#10;nhlU7nYELl/tLcA7a8PibvfGaj9+OJTBN3sL8dn2CN5Y4RZ3ux8PFOBvl6TwJV3lJgyc5zpEe0sF&#13;&#10;3DD9t0rc4BZQxBgjgq9vDxRK7NFbUx68PePCn04xUUQRvtpfiNdn1FpLBEk/nCzDx3sK8My4gedW&#13;&#10;eGWtow+Y3W5fEi9N+fEoWaHNhXh5Jk9Sft+31MDz02G8tSOBD/dX4t7lhsjrW+L45Egl3tpZjKen&#13;&#10;wnh1WxIvbU3g0dV+nBs18MhkEPevDOPukQAemIjinhVh3NLvwg1LDVzTY+D6PjduHQ7i2uVe3DAQ&#13;&#10;gnFh51Tyr4ClCwYiy+An1hxT5nQ280OQDm8HLZaPWw9i1onOKhfECF1E7NdpgGAdnOyTlF04OHJr&#13;&#10;HcQ4UFjf1yoyIFsUDD3B5d5t3kFsrlgH5t8Ta/kutrWWwfqu9nvp87UbifU666TCAdNaX3PuaYq1&#13;&#10;Xq0DP0WUSVMZFeWcip6pjGoGQQMbO3iYIyZToBVbfT8qmmm/GymfYjREqdRKunYJMy3vVDRFMTct&#13;&#10;8nF9PzIYFhGllPc3t7wnFWFa+UtDbqQCs2BDFGityJnshBZhIxwKBEhZzffnPVX5FVDQ1ytwciF4&#13;&#10;I3DR52r2g+CBoI1lYX1SabbWjQYkAgC8htRPacAlwv0UlXu+lylaAddlzrFyFjcvshtU4HltJuBE&#13;&#10;qc+JrM+BjMeBDBV+fS/WtQm+ckq+ua9FM1AChEwwwC3LJoDLZyBNCRgoDZpbPjNEYKgyuwkA5vt6&#13;&#10;HfKOFAFVXlXPbHedVEGApclU6TqXutJtwjLo6/2OnPA3j8v9CJokxbVKe62BDsuZDTpEMkGXZKrj&#13;&#10;efo7siqrVHY18OC9MyEH6gr9IrUFPtTke1EV9aKUzybwJ4PkUHVa7GKbk0FSQkBVludFadAr76Tb&#13;&#10;jPtkmVIBh4BLlpffu3ybMh5pBdElMkeZZluzf4TcKA4YIqyHuAkAJSlF7jtXCjLHBR1/pvutAB7N&#13;&#10;wopohtbaT9kWZv+wGDu08D+rcUFvKSzHXDZpdrzXYxABGgGVGAkIdLwuE/TOXVtL7/Mb4la+rZAb&#13;&#10;mbAbJSHV59T1qt1Zl3yWntNmmRUziY6FXcuNmxbGOcdWaaBmYdM0W67PpzDNvu53wmiaDLOeMzkn&#13;&#10;cw62ztMsU67PWZ4p4705V2qQJ3ObZV7PiZ5bzd85UG0Z49U72ZO0KDDJc3QZ9X303KzbTbeVfldr&#13;&#10;WXU98Dx5T3PO1QbXOfOwKRe7v7U9rMJyWhlTDZqFETbbkWXXz7UbeynWepFncn4103nnuXSio9mt&#13;&#10;/f30O0o/tjBwVrG+FwGSlRmVd7MAO4p+dyvw0jqM/Z5sI2lLSzITfQ9d9/+ssK7sxgP7u1jFWpfW&#13;&#10;NtReLNzX51H+WX1V65//zHl2sYMk1k9l0MD+xRlcvSyBOwbzce9AREDSfb1ePD7kxxvrSnDvIi9e&#13;&#10;mcji+4OL8Ex/GPd0Gvh4e4WAJDJJV5Qb+OVUP74/0YIXVgdxS6OBdzekBCR9fySJN1bl4eGFBj7a&#13;&#10;XCRM0mc70nhq0CWsEZkkgqQfj1Tj5fEQHlpkyAKzfzlTJyDptQmPxCT9cXMMvx7L4pu9cXx/oERA&#13;&#10;0osjBn44mJIsdF/vK8R76/Pw4phbYpK+3Z/Cj4cT+GpnFG9NeMXd7udDCfyvyxmrVIw31rjw6DID&#13;&#10;X+wvF5e4dzcF8OXeON6cdkkM0ncHk/j5aBLf7MvHKyuVu90bk8oN7+sDBQKSuL7SC6sceGujD18e&#13;&#10;SeGDnVE8vdLAU2NuWST27a35+HBPEq+uD+M8Xfa2JvDyugK8tLYI9/QZeH4mgvf3ZfHennI8OOzE&#13;&#10;vQMGXtpSiA8OVeDl7XE8tTYPz2wqxBPrY7h/wovbhw3ct8qPc+Mh3DzgwV3jYZFbh3wCjq7qNnBV&#13;&#10;rws3j4RxbX8AVyx1/++DJAV25g6UVovHfAjfCpCsg5UMTLYYDK18Wwc068duFQ06rB+mlXK2nquf&#13;&#10;p++lB+LcgGy3bs4zaXHLgYbPsX78Wnic97bHftgBiXXSs4u4dcxTHr0vZbFcnztmbnV55zzfnLys&#13;&#10;rmv26+yTp7WuVB0qJcj+bvr++vz52k4PupzUtcJGZSunzIrCrRR8rdTPumVZQJJmoCzKlShQOWWb&#13;&#10;IImsBhVrun3NKuBaIaeyrMFPscspIoDJBFBURAmoirUybyr5SYqpxFNJz4adyFJ5CrqUAu2ZBT0s&#13;&#10;G+9lfUaJ2yWrdRNUSFk1ULDcX5dRFEYLaKOiGXcowDLn3U1lns8nQGK9ClDymgo/y+SZrSfWMwEH&#13;&#10;gQbLXhZxoSzkVAo9gYffIUJgQtFuXvq5GiTxngRYaZ5L5T5goMzvRHnAIdssjxEwEChJXZpiA0V6&#13;&#10;X8CWtJmqXyr9vG+pXwnvzzKWhQyUhVl2A+VhlwADgkMB05LcwKwLXs93IZAKKDAnYFS/h4U50qDI&#13;&#10;Wpdkq7SoOiVTY9avBl4eEyiZ4JjKNPtFRchATdSJ2jwnqvNUGcl6WZUfKk6aReJ/+tps2EBNgRtN&#13;&#10;yQCakkHUFXnREA+iMs8ldUCgxH4ioJZtwPphW/K6Qh+qC/yozA8q1zsTpPObomKfjbhQGnIIKzJH&#13;&#10;mTK/7ZDhzlmM9X/81pOswzyPXJuJkO1ifahvl/XIc/R4ykQRAlaNWSaW/Vb147lGEL2f65smSNbg&#13;&#10;m791H9ZgldtcnzaBE4VAh0qtHm/shiqWkUwsGVhmu8yGmQFTxXxR5J4aJPM7ZD9gnzS/87I89a1I&#13;&#10;Hejv3WQX+d4yF80LkGZdQfVYqcdP6zxjFW0Uso7/1nlIs9cUGgjItPF/PQ9qkMQ5V7wbzOMcu8nI&#13;&#10;ExwKq2gq6LpfagAjyq1dbG6ZdoCk5o9ZJpzgmMac3FpZBLIW74bcHG2bm3Ud5e5jjqXaaCRzjcl+&#13;&#10;2ZVrK0Cay+LN9gPuW0GRFv1cqWcLYJa5xmL84v/ybIvrl1Wpz9WP7VsXMGSmxs/3Ms0+XVjVVgAv&#13;&#10;28M0ttjbxApqcqDBFAF1srYZGVKTBTWZUN2+Umda78j11bn31O2rvxvRF+jZwcyKXCrAzCrJe1j7&#13;&#10;Sa5P6PJqI7Htt763Pl9/J/p97Ftdj3pfZax0KSbRjCXjuRqs2vXNWYBjkYuc84/EDpJY9nK/gT1d&#13;&#10;KVzXXyIg6Z7+MF7bWIkHl3nx2KAHb65P4Z6FPry8MosfD/fgxZF83N1u4I9by/DlvnqcX+bHmZSB&#13;&#10;H48vw4+n2vHWxgRubjDw0kS+ySSV4p2pQjzIbG4bC/DL8WpJj/3MiAv3L+B6R0X44XAVfj1RL+52&#13;&#10;PKaz2zEm6Q0mY1hOximMP5+swFe78/HL0SzeXO3C80N04UtIggUySW/PhPDCqAsvjTnx3YE0fthf&#13;&#10;iM+3BfHamIHXxx34fl+BgKSfDpcISHpsuYFP92Tw7WGVvIFpxAmSGOv00xG6Bpbg2/0FkuThvXUB&#13;&#10;vDnlEJDEmKQvDhTi9bVePDNh4JW1HnyyP453t4Xx9ISBx0ed+MOecryzI4739xTjpXUhPDrmxBtb&#13;&#10;k3h1UwIvzMRxe7eBJ9cE8d6BMryztxyPrgrh3hGHsEbvHazESzuSeGJdFI+vi+Lh6QjuniBDZODu&#13;&#10;VQHcPhbAjQNu3DLsw03DAdzY7xXmiHLdQBC3rSjA9cNhXN7rhmENLmVHs9OfOde5eToVf7Oj8KMS&#13;&#10;qlfodJcIO6/uuFb/YA2q+AyeowclNSDNTf+rJwOrdWU+0YObHgD1oGEdmLQFzzpJWUGCPTbBqpTr&#13;&#10;CV5bPvX/3M4ONHM/ej0p60Fe30euNxUzbZESK9U8k6NYXiXWw6UYBEu5tNiv08f0VltsreeoerW8&#13;&#10;r4Wp0edr0cHprCsr8NGB19ZJTLfTHNcVS7YuXdfc5zl0U6HCJsp52CMKrFJoFRNBRVnYBk6OVKRM&#13;&#10;NkcrVEqpMpkdC2jhNSmyF2R4As45wvsq969ZZoNCZbPE7RARgKKPUxFxGkiZ5+gtmRFhM4QpMFAR&#13;&#10;caIyzyPKOhUnHreCHrmHuJ65ZFtK9sdQYEKABZUwE0hQ+dXMi5STiqLbBBGmdV1AG+tQgyoBhHTt&#13;&#10;UsK6FIXOrFcrI6OUT1XPuvwst7xD2IFy/g6ybAYqgrN1x/O1y5wwcSaAZJtVkLlgW/KakIHKgBNV&#13;&#10;IQdqwh7ZlhPksIx8L1Op57tRNAjTotuNSj/rRIMilpPAiOUk4KjOc6AmqqQu34vaggCyIY8CcYaq&#13;&#10;N4I/BaicJgB0SR/Q9akVa2HztFsd2QKyVkycwOsJgEUUu5MJKXDAfQ0oea6VYWLZWZcN+R40x31o&#13;&#10;KfTKfnXMJ8BVsx167OL3QhaphH2Hdc73zDNQl+9CWyqAztI8tCaDApiqYuxrLhMwOlHONvYrwFge&#13;&#10;UdfVJ/yoTwTRkIgKy8l2orANK6N+VBd4UZHvFlZE3O7Mb1UbqPKcbkQcrtw3rr9nAqSqAj+q8l0i&#13;&#10;5XlOEZaZilju+zbd6LglSCoyFNAn86W+h9lv2yq6j0rfMJlJDUQVeDbk+xKDRGi2v+fqnyDHN1sW&#13;&#10;Pd6zjuW9zDGI4xrXryI4qoyqfiPjjrCpqk/yu2H9su35bVfG3KiKulERdaE87JD+wP7EZ7NN+VzW&#13;&#10;k56DOBfo+SeXdtum+OvxVxse7KKZTesxzh16q/ucGEX8bpRweQG3Gn85B3FutrqeUYHn/MRy0EhF&#13;&#10;ppGumaw3giVhA61K7UVkvjk2N5fn5p7ZMTppGsQoYrQx3SWF4bCCCMs8YfUQUPGAypiijU98T6ZC&#13;&#10;DzEj6zxGSg0IZwHS3Iye8xn4rOWXduE4YXo36G9bu/uyvqj36JgoXbeziv3c9xJDA0ELgRYZY58y&#13;&#10;UsTpMhxwIRFgin8yk7PunDyPoIrXa8BBsQIk3ccJhrgGG9lqDZ7FaEg2nWuVma7G4j7qmmVb7W1r&#13;&#10;bV+pL/ZBr1rrTtbI8xIwqZT59n6gRbergDE91mljq+Ub0Vtdjvm2uf/NLQEm4yKFMXOr9bus7nda&#13;&#10;z5xjmLcCJMv3YAdB/0jmA0llPgO7OpO4fiCF2wdiOLc8JEzSI/0BPD7kxTvr07ir040XRjP4+Wgv&#13;&#10;XltZLCDpD5vK8NXeRjw9lCcg6dvDS/HJvmoBSdfXGHhuLIL/vroJv11SgQ/WFeOBdgMfrI/JWknf&#13;&#10;McX1Sr8AIqbD/vlYLf7j0ja8PVWIB7pm3e3+64oOiTNiCvA31ngEJNF9jhnuXhk38OyAgc+3F+bc&#13;&#10;7biILOOUJGX4gYyApC+2hwQkUTRI+uVoWmKMHl6q0nD/eLwqxyS9s84ryR8Y60SQRDbptVUGPt4a&#13;&#10;Eybpt5NZiUn68mARXp1249lVBl5b78Onh4rx3s48PLfGifPDBt7ZnsYXx6rwyZEyvLwxggeGDTw9&#13;&#10;GcGz0/l4ak0MtywxcN+oE6/uKMGbu8vx2HQUD67y4dXdabxzqBKv7EnjsfX5eHR9Ph6aieHuVT7c&#13;&#10;Pu7Buck83DmRh1vHwji3phC3rczDDYMBXLXMiyt7Pbi024Url/lwvMvAWTJJ1kVG5wNMc2JtLGkX&#13;&#10;dScUgGROsGpNHMZGeGSC5T3tlh0r68SPhYO5tnLmXIBctDgqRUcDi4uBAu3bbh/otPKhxf6/nsDV&#13;&#10;JD77HD2Z58R0adHsgmYYKDxfLD32j/0CgDTLVuTuYcv8ZZ8I5Txmr/J6kHR7lOXVVDasYgVfc8uv&#13;&#10;6lBv7fWoRbMUWpR7izUuxMziZdgTJqh65z3EQiyB9LOirYUEvDzfDpKoIHDCpKKjAAYVD5epDNNS&#13;&#10;rsCMgAJLO2hwIIyMdgPTbm8m0KDQ1auSMR1h9xypDHkEmAgooYIu4MgEPVSMuGVMhykERVTsedz6&#13;&#10;H/fFnYwgg6CASnuMSrBH9qmQi1uUZp1cBjJ+F8r9bmS9TmQ8Lnmn2mgAVSY4IbgoIyCgwus3708w&#13;&#10;kwN1CsQpcZlb9R58FutNu3axLlkWKnUEFqwTASYmeOS5BDVU9iqjDlTnu1CX7xbWoypCBV+JAByC&#13;&#10;poACLnyWBlzCsDFFdcApyj/rl+9QHVZSE1EgoS7qUvehUk/QY5ZBwBDXAAq4URb0mOVXdUdRbJYC&#13;&#10;RiwnAQDLRuBQX+BGXcyJ5rgHTUVutCT8aCkOozLil3IJS8c+QKU+wndSdazaZRagKZZiFjjmWCdh&#13;&#10;ZAhAHCiLOAR4lFMiBsoswt9SNjJZeQpQ8VqWmSCO5etM+rAwFcCCkiBaE0E5Vyvx2rBApYVKNt24&#13;&#10;FLjl9QaaEh60p4NYUpGP7upCLK7MR2OxH80JJnTQAJdgjqyTS4THGxI+NBJUlUQEKOtvhOCiviiE&#13;&#10;xuKAMFM0UJA5yTEU5hpYOtW+rD2kY3LoWpIfQENxCPXFPjQkPKgtdMt9GDfF++h073qsUeyRCYpM&#13;&#10;A4Nmv3S/Zp1rplfAu4DMWTZTg1ypl4hLnsW6JpDUx2TsIKAl2AmqLIDW8Srn7mWO/Qm3W9ZQKwt7&#13;&#10;UZ0flGs1C8rncezQ3zK3tYUeeU9+J9IHTEDKduY14koZmAVn2spOcKRdlXKxlDlmzRx/TffauW6F&#13;&#10;KhbP/nuugchkLAmqCf5NQwbHVfYnUawtRk9utQsg/2M8I7Mmsn/w/Vl+KtIsv1Up/T3RAPRiAIlj&#13;&#10;tYpTJMuuhN8XvzcydQRKmpXQHhVyD4tbr7iIetW7KcZaGdD47sLecckK873kPS0JBOwgyVpOLdZy&#13;&#10;a9FulqxLxbx6pJ9xvuL3LYx00IWwS9XxBa6VVhc7sz/I90VwR+aZLCgZ2AC3BpJBh7hvpsIupCNu&#13;&#10;JWGu6adccAV05NplNgGHbiMFeh3I5AVQnh9W7GhQfdsa2LEfaSaM5xIQzwdS1DPM/stykzkj02ou&#13;&#10;/E0gRuaLx+ftD1YPGdONUCc40e6W1m/Ter6ITXfTIFDrVJLYxowD5NpiXLyYYJV1okHSHGBji1HT&#13;&#10;bqcU+7m/J3Ifix6sY5IIkrZ3JHDtYAq3Ls8TkPTm5jo8NhTB+QGCpAzOdXjw/Egpfjm8FK+uSODO&#13;&#10;VoIkJm5owDPDUZwqZna7ZfjiUD0+21+NG2oNPNLrxn9d2YS/nK7Ch+tSuK/VwHtr8/DriRphjl5e&#13;&#10;FZS1gt6ZVkzSny9pwuurori3U4GkP5+qwX9f0YZ31wZl0VamAic4+mRrBH87XYMXhg2RT7fm47eT&#13;&#10;pQKSPlgfxQsjTjzbb+DbvWkBRRokvTpm4JvdUfzn2Yy44b0z48H5PgMfbS/Bt0cyeHutR4GkGZ8A&#13;&#10;LTJRBEh/PpXBS2NMHFEgbnc/HU1JTBLllWkHnl9j4M0tIXx5LIMP9hbh+RkfHhpmbFEx3tubxh8P&#13;&#10;leO1HcV4dMKHx1aH8fjqKB5dFZV03XcMGHhyQz5e2pnFI1NRPDqdhzcPVYo8vyOJR9bF8OjGIjy8&#13;&#10;vkDA0R0TQdw7U4h7puO4eyqBO1YX4pYV+bh+KIIrer040+PByUUOXNYbxMnFbhxbYMDIdUCLRUes&#13;&#10;CbmgQxUw53W6BDCxY4hFyvRJ5ockVlCTgqbFKOHyICJBuwxMnqXAtW/zLEBSk4UMpFQ+vS6liDoN&#13;&#10;lDodSBkOpBxuJAwnEoYLcYdyG6HoSVtZ42atltZAYG2tszMpFA2M9CSuJnIqv8rKzzKkqGg5VHlK&#13;&#10;uM9B3wRJPFfAh9DiyoIoliITsClrqposhNlg4Lqp8FOUojD3GBVeTtRUGmjt5oSQ8XtEIdbniPuX&#13;&#10;CRhy5ba4iWllhFsq0SmP22RG9H+O3D24n+S13Drdci5FsylaeSRQI/hS9aZcaKz1qK18bH9uc25m&#13;&#10;5kTJCU8NeARMbqkfXkP2gYp5Q4Eb9QUeUUAImLSCLAyG3yVxLQJmWG9m3bN8LGc24JVztMIlCrjH&#13;&#10;QNZjoCroQk3EhYZ8H5qLgrKtJjDwGSjTyrpLgZFyHUNDRdJjoMLvQhUVd58j5y7G+2rhb/5HUCPA&#13;&#10;IM+F2hiVVLcojrT2i5LHc+ni5DFQHaHSpdimirBP6q6pOE+uoUJcX+hEdcRATR7Bibqv9bkS38N7&#13;&#10;CWBzIut1o8yngFdFkOKUa7SLV2ORDw2FXgEWBF4U/kfAQ2F5qMgTdDQWeYXxYFvUkp3JI4BzoIGu&#13;&#10;YlEF4DRoEcBFazABpMmmNRYFxKWM51OaC1xojDnQyjIUuAUwaSDIcipXPJbFZdaxI3dcQGJAMTEa&#13;&#10;3PAd+E68V0OBE42FLjQVOdEWd6O1yIUFJX4szMbQkB+Rvk0DCwEXGaYmuqkRVEVdcg9hW4JOeT6B&#13;&#10;IhVxDa61Wx9BB8EGgSK3bJ+qmAO1MadsK6PqN7e8H89XSrvaEkARsLQWe7Ao48PitBeL0l50pUKo&#13;&#10;ibqVgmiJRdFJHqj88zvg8+pihoCshdkwllUVYFltEborY1iQDaEt6UVNTJVPASQHqgsdqCuiMu9B&#13;&#10;RzaCrooYuioK0JgMy/MkoUOA9cg684mwj1D508yEim2h+5Z24zLHdrpxGQaqCoJoy0TRWuJFe9qL&#13;&#10;5mI3WpK8T0DqTgxbphFJg1UBoCYzyv6rvynWv65vGfcEPKu2kb5AoMrzAorZFEBvMUbwG6MRgMfY&#13;&#10;rxSjS6OAUwwCfLaANpbDdPXibxmnXGQZyQ55hXEjCFLfglu+B/Z5fo+UxrgbzcVeAaz8zXpnfxTG&#13;&#10;lIaEGMcs5erIuhKDENdIMpU8cYOilwTnO0O5HOZAo8WtULmYqrhAlRFS/a/AgScXW6kBr4AFv4Gq&#13;&#10;fI4pBOoKUBKEaJDIeVYzG9rLgVuWi25ZdP9k/THujWOTAF3tfmkBQaLgc8425zZ9XPVfM9Om9oAw&#13;&#10;21/P6xynxUBEQGYyuxTWV5xxceYzNTCyG/S0KzHBIPuquKIGDekDHC84FvH5wpxJAgI3/E53Ttew&#13;&#10;KvHqXWbj4chyiuJtAjPt5cHvgfMY61iYRLK3UUMkEzSk35RHfaL4i1HU1JmCDrckQyBIoksYFxwW&#13;&#10;Q7CZMEWDFLrupiNOZPMcSIUNlHBsDStJ8r+ggZIQRbnfzQIShyR78XDNM6cv92zqHvxu02GfgKSK&#13;&#10;WEC5H5tGn5ybapDAS7llEiRJH9EAx9T/WG4dNxX18p0MxMMexLnoK0E0DaCe2TXCdN+SzJLm/VgW&#13;&#10;bfxh+WUMYbIXsn8WEGpNLGSN99JeRWpNRHVf0ak0u+cnY6ySqMSkftSaYNRPDcOZE+25RLGurcV6&#13;&#10;ZP8gIWD1cpoXGNmAlRIFxNmfqEtsbCnCNYOluKk3hHO9Aby5sR5PjhThkX4f/rCtFvd1+vD8QAl+&#13;&#10;OdyNN1encGcL015X4vMDtXhhdREOFhj44eQ4Pt1bi093VwhIenCJG//H1Z3408lqfLalHHfWqwVV&#13;&#10;fz1Rh+8PVuONqXyc6zDwztoUfjvZgL+dbcGbkzFJAf7xliL85WQN/npJNf6wPiQJHl4cdeA/Ttfj&#13;&#10;vbUe/P1MA16dUFnvvtyt4oa+2x/HezNhvDTiwosDBn7YW4q/Hi/Fr4fjeG/KixcGDXy5I4z/vrQC&#13;&#10;vx5P4p21bpzvNfDxtji+3l+MP2wK4Jt9xXh70oNXxlz4cmcJ/nKCKctL8PoqA1/uLJasdz8eLpXU&#13;&#10;4IxLem3agedWMiFDCF+fqsJ7e4rx/Pog7h028NbuDN49UIG39pbh5a0pvLItg8emC/HgyigeXlOA&#13;&#10;67sN3DXqw/m1BSJPbkzg6S0JvLyvHG8eqcXzezJ4aF0+HtkUxyObinH3ZAy3rAzhjqlCnFuXxm2r&#13;&#10;E7h+vAA3jMdx1WAUx7ocONRu4HCHgQOtBg50GDjS6YChmRiKdv/IgSVL9hKVX3/WZ1UAkjnJCzji&#13;&#10;RyjWeBdSbi/yTYWYirHQw5bUmxogUcnmYCoAycXO5kC520CZy0Cl24kyhwMZw4kSw4mkACWnyS5Z&#13;&#10;rWkulSGL/5lMigy05sAnjIvpAy8MjvlMLTymrZssA5VkPj/jMJBxGiinwuw1VLm8SokmWKKiKuBD&#13;&#10;aGwFzPgRWwGETMampV8ryrxWX68V3hQBE5/J51B5DJnKYtCFyqBXwJS4bVlAktUyq92x9IQkYMul&#13;&#10;WRFH7pkUDTQoAvw8bgWoHDxPAUQpk6k0iiU34EaxCVBZz+I+Y1pBc5OhyS6IJVO7hZmuNRwAlQuP&#13;&#10;FzEHF75USgCVteYCD1oKncIGUDmhEptz+yJ7YYIZ1rsWYXHIxhBAUWhBJaND0OKlGKj0GagNOVEf&#13;&#10;ocLuQVvcLy5P/F1NpYsKslcJQROF4EiDJLqL0VVMFGlhdTQwUr+p3LN8ZEjErSyimBgqVI3FXlFU&#13;&#10;RXk23cwotTGPnKMYHsV4dGbjaC4JyXUtxQQ2BBxq7YWsLpuAGgUmckDNrItyn0veucKvysEg0oqg&#13;&#10;AjgtCS/akkEBFAK8hBlSgaYVAcX2EHA0FLlEGef5FO63xb0CQJrynSK1UQUU2C7awi+uUcKoGcKQ&#13;&#10;EIx0xH1oj7vRkfCgrciBNt67wCWsD5VQxVIpsKSBEhVislDsDxSex3NEAZW+oMrKe/BdmuMutCTc&#13;&#10;aC92oSPhQmexG4vSfnSXxdBQEM71O9YxgV9HsR+tRYpxIgNF0KNZOymLCc600ksRF74CB2rzjdyW&#13;&#10;ohVnCpVmgiYFihXTxXtXFThRXehCXZELbSVuLKuJYKAmguVVESwuDQmYZN1JnIA58VOJoULDvs/v&#13;&#10;gACpocBAe8KDxZkw+qoLMdSQRH9tHIvL89CR9qKh0EAVn5fHGCQDtXGHlKWhkOyTH4sq8rCkqgCt&#13;&#10;6YgZU6WUU7ZBC934CpUrIOuAfVGUUjPuQrkXzcb78Hvn/zWFASyujmNhWRCLK4LoyvrQkfKjucgv&#13;&#10;DK0enzTLKOOfTrShv1F+P2x3E/wQYGi3Rf5WbaAYTGubsP8J4ylA0CvvKvFelr6lmFCnfCMJPf76&#13;&#10;yRp5xRVNx9HxONOq0+2QLoxk5gQQFbrQWOhAfb4hW0pTwiVgsDHOdlfgVQu/K5ZLYuPCKn5JzQNc&#13;&#10;uFfNqRLXwkQrTLLidIlnAMdlYapzDKaOmdOMkIp300qu/q2ZT+Uuq1w/a4XhcgooJ2CjEYb/63E3&#13;&#10;Z+W3MAUsFxVlxq0RILYUB8WgQgBCMK2V55z13ibWmFZtmJwFOOa8SvdVGlI4JgtrrVhi9nEKgQ77&#13;&#10;GOuMz9QAew7QNsEKz2EcHV0ec4xy1IXGqFvam+fIuzoIjtxqsdR52A2eQwU8ZyA1XdnZv7WhgP1f&#13;&#10;2Cu/AzUFIdQUemRMb88GsaS2AIuqCtBVUYjGkijq04U5Jkt5kLiVmEmNBCiIrqK8LchMlTGlf8yL&#13;&#10;LMfTAhcaSgJozUaxqDaB3uYM+tsrMLKwFsNddehtqkBdSUx5X3jduWeEXX4BYxokkbEhu5KNBlFR&#13;&#10;EFJLBpisl4rNVCBJEs3QABvxIxXyyzU5Y425jAHrSQAlE5Fw/qZhLN+PRc1V2LxmHMd2b8XOdVNo&#13;&#10;Ki9VoMqMUdJ9RUChGVNFQwsNQDS2kHljP1HGF1euX4kuZ7ov5uLWzOyvco5eO8/U+QS8SiygSh5T&#13;&#10;HCQj5xXWluDF4XTDcLgFJJH1EbDMtvc4EXYrAz2Bl+imZja/i8Uy5dxULdmKlZeVAmVsl6zLwEx9&#13;&#10;DNeOluGWvgjuWx7G25ub8NKaMpwfDOH9LdV4oCuAV8cy+OuJPryxqgQ31xl4e20WXx9plMVmDxVw&#13;&#10;MdnV+OpQE746UIvrqw3cv8iJ/76yUxihL7fV4J5mLsgaxN+v7MBPR+rw2pqYMFKvropL0oZfjtfK&#13;&#10;+kIESX/YEBOA9PdLqmUBWcYkPTdk4NejFfhgvR//6/IWvLLCJcc/35kQZuiHQ3F8uDYPLw858fxy&#13;&#10;A9/vyeD7Pfn4dk8M76xxq/il3fn4r8sr8duJEry7zoUn+8mI5ePb/Ul8sNEvSSDeXxvA84N04yvG&#13;&#10;z0dU8oe3p1ySOIJl+GpPMb47mJC4pLc3ePHiagNvbArjyxNV+OBAGs+sC+G+UQfeOlCB94/U4439&#13;&#10;1XhlVyVe31uH57aW47G1STw4VYRrlxq4eciD+6dieHCmAM/uyuCVg9V4+UAVXtxXgef2luOpnaV4&#13;&#10;aFMC56bycedkDHdMxXHnTAlun0ripok4rhkrxGUDUZzo9mFfm4FdTQZ2NxvY32bg+GI/ji70wuAA&#13;&#10;oZkW/bFQhN6Vj2WWqmaHErH4rYpVxIwbEIUn4EGZzyfKdL7DLZOFHkC0JSf3cZgAiZMrLfc1QReq&#13;&#10;ODD5nagLelHlcQlYKRGlXoGkuOlOpidgMlfCpDg4AZlMiQkmJIbFnLCpOGmgofdzA7gEmbtEMa4N&#13;&#10;uVEbcEkZagMsiyFKdTVjLLhuiV+dT8s9FUW+Oz9amThMAKclZ4kKUqF25RRxAYM+9c6VAbdScGn1&#13;&#10;jnrQWOAXq2xTYQCNhSHUcjFJTpymq5dmtAhm5sRzaJBnySZGRYFMgwTP013BvF5EWCb+71H3MoEb&#13;&#10;n6WtuKKwhFyozPMJmFITl5pgCA7FFcHnzsWRiBWYsSkSrK8sxuKWpbP2GC5xxeSEQaaMilVnsRcL&#13;&#10;kh5RBqmQiOJB9y8qRrQW0orHuqeCZ4IYYYpMZSsXyG+CF9YlFTABSWEDjXlOUQY7E35R4CU2hIoV&#13;&#10;2Z+AcifToIHXaeFz62NeU2l35ZQ2KtYiJtvB60WBj7pEOaUyRSs7hb8JnqQ8QUNABN3CmhMB1OeH&#13;&#10;JCNZT3UJurIxdGaCaE260Bo3RFhmlpNl5D3IgEnfy4E6pzImeJ0C4qv8BurCDklHWhUw0BA1lJtX&#13;&#10;OiwsC0ECj9WTscpzCFhUoINgyi3n8jxuhZ0pdKK10BCWhkKFXcBCTLF9VHiEVXIpRXZBaR7akn4B&#13;&#10;AYtLA8KcdJW4BcC0JdRzCMio0FKRVeJGbZ5ieOpjbhHus1yS6MBUhAj4eIwgh/2ks8SDBSkvutIe&#13;&#10;LEx5sCTjR28F2ZYiNBZGVPyXz4GGeBgdqSAWlYbk3dpLfMJ6yHtECSpV2ZUirpRsKtuKxSFr5UR9&#13;&#10;vkMYKwIzDc64FQU67pR7EWRyWxWjEm+gttApAKk+4cSCjBdDDQUYbyzAaH0Myytj0g+o4GqlgEoD&#13;&#10;XZ2o0FDJbYr7BKh2FHsFbBIA9lXFMN6WxlhrCn01+VhSFhIAppmN6gIFlMh4tJb4sbgijOUNReit&#13;&#10;S6A9E82BFQISKvbsX13JoDBbrGPWmR6zJCsf3bfMJBDc6ngtsi79TSksrQyjt1oJARNBMscNPa4S&#13;&#10;pHJs5LhgdZ/kOeIGa343CuTQOKLAMUXizCJkOlX7S3+Iqbom48k2ZHwWt6wrbgn2GgsJhL3CSrM9&#13;&#10;haUK0HWRboUBiT+SOUGyMZJ9CymAkApI3Je0b6ETLUUGmgsN2YoUO+Xb1EaM5gKHCPuFAKpCsosK&#13;&#10;rNB9TTwZdMpzHYNipi/nfEVmXhvNcsyl6WZKtkWDCQ0chXUx2TYVH6i2PE5QTvdLGlkI2lk/ZE+l&#13;&#10;f5kMVg4gmK5tWpHluMysibymIxVGazIkTBxB2Kw7qGIE9HwthkZZLkEtQ0CApNL4K4aMIFAxSBzj&#13;&#10;3TKvcD6ojvhQG/WhvoBtxjnOpxKQmHFlAv5Mjwc9R4vrt5kwh32XAJ2JSwiQeT3bmmwo25vfD5kH&#13;&#10;FQ/NoH5r+nkFVIXVYMIcj7nmmUu1h+gHOmGL2f/Z15mQpKMsjiU1CQw0l2CotQQj7WkMtKUx3FGJ&#13;&#10;wfZqLGurFRe6WZcwHc+n6l2DJInLMllBAhi6wS6oKER/WxlGF1ZhxZJ6rFnWhLWDndg0thg71/Rh&#13;&#10;52Q/9q0bw9bVg3PYJIIBKuo6WyKPy9IBJhDJxnxSV3XxAFpLY+gsL8KS2hSW1GXQVZVGT0MlquN5&#13;&#10;KotmwKsM3V6PlFXYGiZoYHZZfi8BF6IeA/XZOA5tncEVR/fi5J4tuOHMcezbOI3S/Ii43km/kmQR&#13;&#10;Zn+hfhEOCLNFUMbYx2zUr5ZqMEESk6aIMcaMI9QxU3pcFIZJr+VnrqnHPk2jB+MImb2TbFuKMZF5&#13;&#10;fkQ9LgV2JGZIMUkEQATLAox8ThGexyUbCAolJMRMvGF1p9OSA0emkd8ajsL7su44/65tyMctK6tx&#13;&#10;87Ig7u0L4NW11Xh+IoVHB/x4a0MGd7XRha0Ivx5ejDdXl+C2Rq6DVIUvDtbhuYkCAUnfHR/HNweb&#13;&#10;8M2BOlxXpZik/3XVAvx2ogqfb6nC3Y0GXlkZwH9f04VfjjXIgqoESW9MJiVGibFKb6yJ4OElikmi&#13;&#10;S93/89o2fLc/KWDomQEDPx3K4v11PvzXpU0CWOhW9/HmfPx2Io3vDxbhww0xYZKeWU53uwz+dKxU&#13;&#10;kjS8O63imj7bHsXfzlbg1xNpvLfei2eGyGRFZE2lDzeFhCV6e9qLJ3sNfLOnFL8eK5WkEFxTiYkb&#13;&#10;yCR9tS+Jbw8l8NGuCF7f4MXzky68sTWGz49XSRKGJ2ciuH/Cj7cP1+O9Yy14ZU8NnttRied3VuGx&#13;&#10;jRk8MJXAnRMxXL3Micu7DdwzlY8H1sVxfksaT++qwNO7ynB+Swke3lyMBzfGcetECNcMunDDeAjn&#13;&#10;1pXg3PpS3LI6jqtHY7hsIILDXU4BSHtblexvN3BkoQtn+sK4Yigfhop1UROkthIJrZ4TWotmV0e3&#13;&#10;uufxw6C1hQO6THBhQ5T6yoBHQAvd4zhhzA4gqlMRkGkGhwo9AQKt/gQl1X5DtvUhD6q8TpQ7Fasj&#13;&#10;rndOp8l4WGNECBCsMhtLolkTDSzkOsaTmIwRlW4qnAocOVEXdqExz4XmPDeaIi60RD1ozuMxJxoi&#13;&#10;TjTQLYGxHmGnKK6c7DlxCVAyg9m1iwm3nGw46WmlgIo4lXex4lP5DVKpdajnRr1ozveihZNWoQet&#13;&#10;hX5lnWesBydQsliaUfEqdzDNZlgZF+tvTsJioc/zimsVgZ2Oc9ExIZqhkHsG3aYLlisXl8IJtz4/&#13;&#10;IGBLgKcpogAFqPCoGB9hTHgPKp1Uhgg6TBca1oPQ6eKOoRg9KktdqQgWp/xYnPZggQAEB5porc9X&#13;&#10;SiyVJFGkCJYISOhaYgIOEWEblKKgFSwq11SwyMTQ3as53xBFc2GKcSFkFTixuoQdIVjgvTVA0veV&#13;&#10;dgqqmBoqcEqJU7E6Wqmm9VIUuYBifdhmVGybEw60ppzoKPWhM03FyyfPIeBpT/jQmQygKxNFS1EE&#13;&#10;SYeB3uqU/Oa5bQkDbQRJRQY6qbDlu3L9Thgwsy4I8NhvWBcKwKtjfAafxfJQiSOQoDJN6Ur7ROFr&#13;&#10;jCnh+4uiV2CgI+nE4qwfS8oCopAT3FAIQCgLUm65lkCJbSMgVuKulAsfFdlFZVEBIksyQfRkA+jJ&#13;&#10;+kV02xIoUakk8BBgUeDOKbValBWfgEyBEwJmbik8RvDWkXSjs8QlZVqYdqO7zI++6ggG6/MxUJdA&#13;&#10;SyJPuc0GnGhMhNCVUe+/sNQvQgZGgRw+xy11qhkIUcTpapWvGDatBIuSXOwRIdCiq5v0oSKWUzFM&#13;&#10;cg2PJchyKBapJemROh1pIkiKYUVDAQZrCkWx47ghCpkZFC6sANvSjGPi/fmuZMrYb5dVRrGiNY2J&#13;&#10;9gyGGhPorYrK+4hhocBAY5zPN3KueHzuQH0BRtsy6KlOqDi9oEMUyvaSAHrK8rC8sgC9FTFVHtPo&#13;&#10;RCWO8S2MU5EkGSZLomOGmGVvpLVUgN9AXR6W14QFMPFbJpCXcVcnHRFQplgDpfir70ZcU/MUSCez&#13;&#10;R2MChfv1jDcz25ztr/uDYjwdqg3SfpG2lE+MEWSyCNAJoinsV/w2hYmKkHnwimudJFcwXdX4PnWF&#13;&#10;QdTHvego5TcZkvpmP20rMkTa+S0WGvJd8hvJ/Z9wylhFUSy4KhsZKSbFEEbCZCwkU5lpJVdZ8izp&#13;&#10;8U3johgYzbg7zbJInZmMicS9EbCaYx7rUAN7fosExeL+KH1TsXpsa76rxIZqFybu61hRc66qLwqg&#13;&#10;rYTfSVTcVQli2DfZL8UlzVxEetYlXS+TYAIjlzJSEhzlXL9N93J6ILBfcW7gvNLAOS0ZkiQkbSVh&#13;&#10;6YvaRVAn1dEu6Fr4m/2ObnYEFmRFW4oDwpDzO+GYSsMT+yyBqGLOLAkyzAyomqmggq6yeupsp7OA&#13;&#10;Xmew1DE8BHCLquJY1liCgeZiDLQUYbA1jsHWBEY7sgKUVva0oICus+Ji5sq5m/HZwv5QH7DEzEpM&#13;&#10;YCKMZY2lmFreho3DC7BuqA1r+9uwbrAVawdaRDaPLsSO1cuwY1UfTu6ckWfksd3IEPpVGINOI04w&#13;&#10;xnZNhlwoy/ejKRXD+KJGHFg3iqsPb8cVB7bg1I4ZnN61Did3rMPxbetw2aGdWLm0S0CMZnWE+fF5&#13;&#10;BeAkIwF5VirmQ2HAQH26AAe3TOPqE/tx+ZE9uPWKU9iyegw1yQJxvdOZ+tjPmNiBzA5d4egWl8mj&#13;&#10;C2BQ2oHPo8sfARKfS8BD44UkqjABFLe5LIgmu62ZPuqn1Dn5nUlcIjNs5jmQiXpR4GNIiMkGmUkZ&#13;&#10;6BKnY8T5PsWM1YqFURoJSntRjyXg0WySNQZfrc9kAiMzQYfOpifrUpltXOY0MFUdwnXDWdy41I8H&#13;&#10;BsJ4ZaYKz4wX47GhIP6wvRoPLvbj6f4i/HSoC+/NZHF7k4E3ptL49lgzXp6O42jCwGf7+/HF3joB&#13;&#10;SddUGLhngQP/rxu6xd2OTNJdDQZeGPXgz2db8O3+SnG3u73ZwEsrYvj5WI2ApNcmI3ik18C7M2Fh&#13;&#10;kv6va1rFBe6JZYYApZ8Pl+G9tV5hkriWEdmh92aCApK4JtJHmwrwyphHgaQ9Wfx8pBTfHyqWDHl0&#13;&#10;zftkex7+crpM1j96a9qJF8edeHsmLPFHjFH6+WgWf9gYlnM/30HwlsB3h4slmcOHm2OycOzXBzP4&#13;&#10;7ngpvjqWwivr/HhqjRuvbVVpu1/fVYqHJ8O4byKMJzeX4ultlXh4bQnunynBfdNJnJtM4u41xbht&#13;&#10;ohDXDQVwttvAvWuL8fDmjMgjW0vx2I4yPLQ5hXvXxXHXVD5uWBHAFf0uXDMaxN3r0ji3qQw3ri7C&#13;&#10;5YNhXNLrx6EFDgFKx5d4hVG6pDeIywdjuHY8gSuHC2ComJRZhiWn6JsUsTXmh6KZJqGsqbDTIkjL&#13;&#10;dL5DlFLS37V0ESPjY7q+aV9f7XNMJZuAhoo/FTwCkyZS52EH6oOGbAlQCJYIlLJOA1mnA1m3Cxn6&#13;&#10;knscYkGn8B6aYRCWwQKArMf1b+0+R2bCqmDWhw00RZxozXehI9+N9pjadhX50FHkRVuBG61Mx0ur&#13;&#10;dx7flfEuioXQoERnS1PucMoljJMDAZUothSCI3meQxRg/e7NMTeaadkXS7+BBga9M7aDQcNULrSL&#13;&#10;iskksNx8tnb30go+nyUAjuUyFX+x1jP7V9QMrpeMZQrA5BIFmK5HfCdamrWIAlsYEOaimK51ZjyU&#13;&#10;uM4EHaIYaQCYoZuaLge3PMdkeyQ1r1gvlQsGgWZ3NoK+siCWlfnQk/ZiQTHds5T1lgo8+xMV/rqQ&#13;&#10;KewfEZNlYKyIKF2maxQVrnwFfnhdU8xAS4FScjqLnRIPQqHCKcwV4wyorEcV40RARmCm43Eoik1Q&#13;&#10;SheFv8VdzUxOwN8sH+/RUsjkAXSZM9CRdmFRuR89FSF0pQLyLDIzVHj57J7yfCxKFwhDOtyQFTcx&#13;&#10;si+LUm4sKXWjK2mgK+5AI92ipE84pX+yX7B/NERUf2WdsG+wDAqIKQBEKzgVOYIJMix9VXnoKQtK&#13;&#10;PbBOCBwp3O9IOLCo1CNgg7KklPEzHnRnfFhapsDO4oxXlMTmhHIFJCBgnYsbFMFZgRM95VEBWDy/&#13;&#10;N+uVNl1axnsxXsiJjmLFkGmwxbqngklXPO4LKCBzYoJY/mfdkkHqKlFtyPIuzrjRnfGgt9yPwdo8&#13;&#10;jDYWYKy5BO2pqLhZkf1gcoLF2aC8++JSHxaWetGRdst7KIbMI26EFAXIVNkofC7d+chasR65T1EM&#13;&#10;lupDVJqb4qpONCNHgEJwREaRMTt0tVvdUYLJtgSmO5KYaE6ivcgriqOKMZk1OFBRJkhrLfYpxqzY&#13;&#10;jYUEPKU+9FVGMN5cjFXtaYxRYavNl3cjw9GUcKCJ9ZtyStlYT73lQaxsTUqd9FXHxYDB75tuZWTW&#13;&#10;lmbD6C2LoK8iKiwrxxRxJzWTJHA9Jg0c2c7CHHoMtJeEhNEabynASF0II41RDDcWYmlFgYwzTPEu&#13;&#10;7r5kt03mSlwQTbdJMWDwuzGZOhVbpsGN+n5pKNFsjeojap8GCGERM34RAl4KwaIwhXTxJKNSpNxD&#13;&#10;JZ6MgCLqkXmKoE3SppvuxAIQUgHTdTAs/YOAnuNQZ4JMrAPtBEjFap/fD4XfDIUgit8ayyVtkPSJ&#13;&#10;4iauY2YCG7oZMe5GpS1X7UzWyMrWz7KZajwTt0KOQXo8Mg1Guv7EOMN9M26NIJH1IfWQIlgKSFvz&#13;&#10;Ha1ZzbSIy5IJQghWmBSE7ddTFUdbcUj6JvulYhaVFV/HwaqYUHprmLFVZGMsyXU4tovx00M3Vhrl&#13;&#10;DEluw/mBTDHBzYLSMDrTEemLNECxb+hENcKumUZOnVyF78F4qbZ0zGTdw+jKRKTNF6WD6EyH5H/O&#13;&#10;MZJ4xNRVRNcwvU4EEJntwH6gmTlKksypueZaStb+UmuOMWELWaThthTGO1NYuTCFiUVprFyUwcSi&#13;&#10;CowvrMaKxQ0okGyxqs01c0VAJskZLIluGCfH76ozW4jh1nJM9jZh01A71g02Y8NAKzYOtmDDAPeb&#13;&#10;sWWkEztXd2PP9HIc2bISyZCBIr+BmNdAAV0iQ17keRRQIogpoS6SCKKvvQp7ZoZw5cHNuOHkTtx6&#13;&#10;Zj+uObINx7aswvGtkzi4cSUu2bUBp/dtxuGtM2jOJHLZICVOiO9A4zj7CLPthVxIRdyoT+Vj18wY&#13;&#10;bjh9EFcd24ubLz2G47s2oS5VoGLKzJijWcZOMVtMJFHMRB10IY240VZegtriGDIhn4BVbsnylsUC&#13;&#10;AqZ4nhXQ0kU26XXnEphoFpj1yKyalfkOlDEuNOpBKuITUKRd5ugmRwZIuSMqEFlbUoj2qgyaUwlJ&#13;&#10;EkaASUZoNsGYZQFbExBpzyntPaVj9rnPb4MgaXWFX2KSblsewvnRKF5bX4XnVhbjoeUuvLs5iwcW&#13;&#10;e3B+aRjf7GnGe+uzuL3FwEuri/HN0SYBSYcKDby/eaEwSb+d6hTwQ5DEOKMfD5fjm121OSbpr5e1&#13;&#10;ibvd+xuTuJlxSqsKZSHZv5xuwJszMdy3iAkeIvjTyUr8/WytAJjnBp14cplikt6d8eD/vKpdFnh9&#13;&#10;btDAW6uc+PPJMgFJf9xUgJfHPXiqz8DXezL45XgW3x9J4bXVXjw1YODTnfn422XV+O2SMgE+ZKeY&#13;&#10;ce/no+UCkr47UIIPNoTwwgiTR8Tx5zNV+OZIsWSxe3N9GM+v9uCzAxl8cjCJ9/cU4tWtMTwxFZC0&#13;&#10;3W/RVW53JZ7aksETm8sEGN2+shC3jOXjtpVFSlYncMdkEjeuLMBVQyFc3u/DLWsKcM/6FB7aWo4H&#13;&#10;t5Thgc1Z+X3ndAK3rSnEDSvzcOWQD1ePRXDHuhTu3phVIGk4ghPdHgFHp5eFRAiQ6H537YiKVbqs&#13;&#10;LwRDEiSYSQo046Job50YwIwDMgGPFpVxRk1+YuUVC5xDFIDGiEfYHyrVmqXSwkGLAyqBDl3YCBYI&#13;&#10;TASE5DvQEjNkv6PQL2xOFUEBg+udBio8ThECJ+UO50Jd0JmzqpcRDLkUEBK3PfO4WNwJLLj1K6BC&#13;&#10;BZPPJjCiIkppjzmwoNCNrkInFhQ4ZLuwyIWuuAsLipzoYKB4gVMUTCq9opAzjoIZl8jMcECnNcZQ&#13;&#10;9UhXOiYLaIp5BABRcW+MGkqBpzLE9zQBGJ/fHDVE9HkNeeo8KsS1JptiBXZU7gm4JNjf3GpFX1gY&#13;&#10;WiJ1tjFLPAhFxQHMBiDrSVorjFQUqWyIpS4eEOZKWDmmASbQpNsMFfWwS5gOAjrGvIj1N6bYN5ZP&#13;&#10;Yn9Iies1b2jFo5tH2BAlbbw+H2N1eRisDKA77RLlRFtwqSy1ECwROJqgQLmLqXLqd6S7kY4R4DVk&#13;&#10;RzQIoJKzoMQQpXpJlsq1UrKpDLXH2WeVkk5wQSVZC9+fiq81VmdObI8JrKjk85nK8u9EZ6kbC8td&#13;&#10;6Kn0iyyrjKCnLIyupEtkYYkbfQzCr0ggbRhY0VaJ/poiUYL7KoNYXuFDT6kTi5MudBYa6CDjQ/BD&#13;&#10;tsrsGyIEsCZgUuBIvYMCSIYo9p0pJ5ZVhdFfGxG2he9NhU8Uv7gJkFJOAWY9Wa8IgRHBDYHO4lKH&#13;&#10;ABFKV8oh92svVsoq+wbrm/XA5y6vzpd36Dffob/Sj75yr7wLn7GwxIGuFOOHOFYQMDlyVnnt2sR7&#13;&#10;E3hoK73EHAlzpFzOuslQlavyLav0YXl1QGS0KYYVrYVY1VGKhZl8cWOkst+SCgnLsawqKNd1l3mx&#13;&#10;MONBG+sgTmXXI2XPASQqvGZZdB2SYVtcRhaSII2xT6wXn4AX6UMCnFQZWVYqqZ1kEUU8GKyPYnpR&#13;&#10;Gus6i7FpUQbrusqwJB0S4wKt5xILSffJsGIrW4sDAmII5vk8ui2SmWPdjjUlMNWRweSCrICl/pqY&#13;&#10;AKX2FNlOAwsyql+zDQlSJ1riWNFSjOGGpCipjQVeUVCXVubJ/ZaXh0W6in3CpEtCEzMonvFz4tLE&#13;&#10;uCsyZTG6URvivsl6nu5MYKI5ijXtRVjTmcJQfbGMhRwfJBukGf8kbEhMs4+zbow68QZZPWlvglbL&#13;&#10;lu3D/sCtuJ8WsW84Bch0lweFKeM+k2Jwn2wh22pRJqDAK8scNcc2SQajFGENkqgkt6cikhSDsVXs&#13;&#10;J+wjNBDQSLGg2CIlSgQoJR1Sx/p7Fsa1lG3uEWaLLmQCQLjOG5VDMwCfAfl0XSSzRQVPMdSKna42&#13;&#10;4/04jlE0k6ldVMXVlcfNsdm6z35LgGStExpmOObngLiORdHrf5lMH9uJoGhZbUKAdH9tMRaVRqWd&#13;&#10;qdBLXJmZaZZzOUV7Zmi3uJx7pTUhEY1v/tk4QwGCnLPMOEn2QTLPBDp082M/o9FMJ+rQXhG8h85y&#13;&#10;yDjOjmxMMjwyeUlvZT56KiLozoawJBuR/sl3y4FTvc6c+X3xHmx/nfRBz3lkNWVpgbBKtqITrxAw&#13;&#10;MUkDs0muWJjB1NJyTC0txarFBEolWLOkHDPL6jGxpE7uKTqSXjScrntm1kGCZirzLH9rKore2jSG&#13;&#10;WsqxcmE11ve3YPNwG7aMtGPraAc2DTeL7FjZid2rF2LfZA8Orl+OI5tHsLQpjc6aONJRF9L5PnS3&#13;&#10;12HVcDdGe9uxaqgLGyeWYd/GMZzaNY2z+9bhykObBCTdeGoXzu5di9O7ZnBy+ySObFmNo1vX4LJD&#13;&#10;23Fg02rs37gGAwsa0ZguUqnHQy5kYn7ZVhSF0JSNo7zIj9pkBNsnB3HLZUdxzYm9uPr4HhzbsR4T&#13;&#10;fQuxuLES9em4AJCG0gQaM8VY1FCFNQPdOL13G248fRQP3nI1nrr3Vjx0y7U4d+1luPXMSVxxYA8O&#13;&#10;b1yLzWNDGFvSgdHF7Zga6MGWiWFsX7NCZHJZN5bUVqI8L6j6MXW8sDPndsmENQRKjC0sKwgi6FLu&#13;&#10;cTq+iIwbARIBXHlhCAvryzG0sBndteWSDIWAlmBHJxhj/L0WyR5oS0M+KypxBXVh6rqTVUHcNF6J&#13;&#10;OwYieKA/gKdXJvDkaAxPjgXw4Y4qnF8WwhN9EXy7twXvb8jgNjJAq4vx3fEWvLMpg0tKDLy1rhVf&#13;&#10;H2jGj0dbcGuDgZtqDfzldBP+eroBvxxqxbkmBZLIJP18tB4fbCjGbU0GXhjLk3gkgqS31xVIxjmm&#13;&#10;8v6Ps3X4z0vr8ePhLJ4dcAjwYUzSO9Nu/NelLXhp1MDz/QbeWOHE309X4oeDJfh4cyFeHHXhiV4D&#13;&#10;X+5K47dTlbJO0ysTbjy2jGs7RfCn05X45WQGb63lekoOvD0VxJe7E/hgQ0DWRvpgUxjPjRh4b1NM&#13;&#10;GKMP98Tw2oYwnp8O4vnpMN7eUYKPDmXxwaEyPLOpQJijJzbE8dyOCpzfnMUjm8pwfmsN7lxdghtG&#13;&#10;i3DbqhTOravA3WvLcedMKW6dSuGm1cW4cQ0ljlumErhtpgR3b8zg3PoM7t2YxV1r07htMoFrRiK4&#13;&#10;YsCPSwd8uH4iH3dtyODO9aW4flUhrhjJw5m+oLjVXdqfJ0KAdPVogSRyuLTPj7PLfDAY1yAZviyu&#13;&#10;aDp2RQ2Cpo+wmZVHpZ5W/sIcfDjpcVKjArSwxIWFST9aY16JlyCbxGvFRcsESLwvn1HtU6xRQ9hA&#13;&#10;G61hBQY6Cx0iCpDQ5Y1gSIEkSqVHMUs1Xhfq/C7UB53KNS7qFsBDAFThNlDFcgVNFzlTGsMUR054&#13;&#10;7+aoA21R9Wx5PiecAgMLCwx05RtYVGjuFxlYWOTAwoRTAFM7yxl3ycRNBoEMBtkUiZEhEDDrkm58&#13;&#10;dJ9rKzSD2Qk6Ch2y5fWUriKPet8CVQ8ihYacp851i5LMehI2gcH2EQIHJ5qYgYm/+b+wCea+GXsi&#13;&#10;WzNTE5VZWv2tFksqZXR9kpgGAVgKYLA9qZBQ4aOlbkFJWACtACTGoPjp1qayoFExasqfZWVo+RUm&#13;&#10;h5nReE8Cr5hK0SsuRaTf3YoRGaqOYqo1jsmWAow3RLCsjIqostxSkddMEEEBAWO9+Y4CnmhhTjBG&#13;&#10;wRBrvo4fUMqvsvRSoaFyviTjxNJyD3oraGH3i5K9hFZjMhwJslcOeVYjg7VNkKUTKCigpLKUkSmg&#13;&#10;EqdBFUV+m8zNgrQLXWVuLKpwoqfSi+4KD/pro+ivzsOSlFPABpmW/poCDNamkXUYGG3MYrgujsHa&#13;&#10;GIZr89CX9aC31IWlabcJlFQ/aGNdmKL7B/sRwTrLruuKAJPvRUBEULisIoDBurAkDuC7k9lhnfDe&#13;&#10;BC+Lkga60w6p+4GqgJRhpC6Coaog+srdcpx1R8C0MO1EV6lblHLGw7D+2R589nBDEcabExhriGKk&#13;&#10;Noix+jAGq3xYXu5Gb9YtbUCgKgC1RFnktVuftsqLxd601Ov/9bY7w3YL5gAAQdhQTQCj9WGsai3A&#13;&#10;ZEcc04vLsaS8SJRgKqO0OhNIDDfkyfv31wTRXeFDB/tYgsquR0COBmtUyvk8lo+ufEuyPlGceysJ&#13;&#10;zALSZ8iwUZaUeNR4l/LIO8l7yDfjljgkyqKsFwO1Icx0JTHdWoB17Qms7yzFsmwY9RFlZaeiKq6u&#13;&#10;NHpEHZJkgqCacVZ8Xi/jrTJ+LC8PYUVjHGsXZLFxSRXWL6oQpohspbB8RYa8GwGvMHlpA6PVAWzr&#13;&#10;rcGazgwq/cp4sTAdFGaR7TxaG8VobT560gEZPyUez0ycwNTtyg1SgWF+7/yfMWfru6uwrSeLDQsT&#13;&#10;WLegCGsXpDDeVILWAq/KTErWnvEyZH0Jiopm3ShpVJBvJqHcGFXyDX6vCkCTPZM2J6NT4sQCHiMw&#13;&#10;KVZtwvYg8O+tDOXYTx4jW7i0QrGGBLf8hllulZVQgSRxbTPdgvmeBNTdZFkrg3JPGhLIwNFYs5ig&#13;&#10;vsTAwhTfWY0h/Hbkm0m50c1YuFICWL+Uhe1AwEXGXhIYUcEPuQQc0SWojOnjJSMiXTq1q6nbTAxi&#13;&#10;JlAxDTMaPLJ+JBYuYcZAmQybGIK4X6jGqEXlAfTV5sk7sM8SKJJdFnbfTAIhiR/IkOgkGqb7Nt2B&#13;&#10;+xuKJSHISGMJ+iqLxAjHNtTZ9QRUmZleRcR1nXGsKpZVMz90f5dsmxLXqly36WIn7somg0iQxMQj&#13;&#10;y2uKsLwmIXGEZJU4hyiGzKlcnsUI55Dshawzxo51lsWwrD6O3tp8LKvOQ29VRIxQdD1l0gkyQpJd&#13;&#10;1VxjT+K2ZL0yldFRZ0PkvRiHxXg2uv/pjJBMm09hQhBhP2MGeuuKsHpxGaa7M5hZmsZ0TxprezNY&#13;&#10;u7QCa5fVYlVPLZpp9CjwojYeQmsmjgWVKSyuLcXSpiwG2iqwvKUMQ+2VmOppwbq+dkwsqsHKhZXC&#13;&#10;HO1Y0YVt4+3YPtaOzUNN2DLcjF0rO7FnzULsn16CvdPd2Lu2FxvGOrF9ahk2rOzBiv4OjPcvwNqJ&#13;&#10;Pgx2N2K8txlTQwuwfWo5jm1bhbP7Z3DV4Y24/sQ23Hhqh+yf2TODQxvHcHDjOC7dvwGndq3FJbvX&#13;&#10;4dSejbj25D5csncLTuzaiH0b12DzqiHsXjeBPRtW4uyhbehtr0R1IoBtk8tx97WncPuVx3D75Udw&#13;&#10;+eEduOr4Ptxw5giuPXVIhG54d1x9BvdefwXO33EjHrntetx/05W4+9qzePSO63Hu6jO47dLjuP2y&#13;&#10;k7jpkiOyvePyU7j7mkvxwE1X47G7bsTT992GFx64S+TWs8exaawfrem4uCrSuME2ZLsxFq+h2IW6&#13;&#10;hFPWhauKhyUTnwZJdJ9TWffIInlQl8xHb2sNJnra0d9cg4o8v7BnZJPokqez9OVi780szJKZd540&#13;&#10;5eKiyJgkj4ENjfm4f10b7hsvwvnRPDy9sgjPrizEgwQsG0rwaK8fTy4P49sDLfhwc7mApBcm4vhy&#13;&#10;fy3e3VCKM2kDr61pkP+/Pdgg7ng31hj406kG/P3SZvy4v0nc7V4aD+BPp1vxy/E6fLSlBLc0GHhx&#13;&#10;PIpvD5Thz5fU490NReJux0VhySQRJJHlOd9t4OnlBv58ohZ/2BDA3y5pwIsjBl4aUusf/e1kJX48&#13;&#10;lBKQ9PKoG48vZfxREj8fL8NPxzN4Y1LFH326PSaLwTJlOBM3vLbSwJurPfhydxE+3hbBt4eSeH3G&#13;&#10;g0f7Dby9OYbvLqkUxuiVzfl4Zm0UL25O4vU95ZKU4aWdpXh8UxIPrE3ggfUleHRrBe6cKpGECret&#13;&#10;SeO6FcU43RvBtWNJ3DKZwS1TWdy4pgRXjRfi6pUFuGGyWOQOxhhNp3DNihiuGcvHLVPFuGEijqvH&#13;&#10;8sSl7rLBAK4ZjwqQunNDBrfOlOCG1UW4ZkUBrh0vUqBoJF/kuhVxufaqoQgu7fPi+vEYjAqPyihn&#13;&#10;FSqxnOxoNVLZ0ZySipuueTwmMSnM/uZVijgVWk4glO6UH+0FPgE0KTlPASVN1wt48DoF4BCoEKTQ&#13;&#10;Yk73IipuStzoYgwAfdM5UFKJcBNYuQQg1fqcaAw40RwiSHKhVZgaAiXFEpF14XUEEi38oGjFoZiM&#13;&#10;FdmgzgKXkkKHPHtR3ImFcQOLOekUKlli/u7m+xUb6KbySSWKvv+0chYpRomggMyODO4moyTv6TOk&#13;&#10;XGQrOqn4aQt+3FDuHLxv0i0Kl7xz3EA7Y2j4/GJa+H1yHdk1MgmaPcgxUQQK+crKqvcpMoEKkHCb&#13;&#10;II7skukeJpmgFEii0Jde3KcIQqhsFxnoKKFC7BaL+dLyKBano8LalXJ1abaDJDVwy3u3F/klCJxK&#13;&#10;pljg6cbGZxNAkCErpDLtl3V0mOGIkyctlSzvyuYiTLUWigI50UDLthtLUkoxoeWWSrOKD1AWZXlP&#13;&#10;xgGYgdUUYR9KyEqY1n9TyaXQItydpcuZG8urfeivIUAJCvtARVspPW7FcJiuNSJsW2FMDHFnIihQ&#13;&#10;bj3K1YpKqcRPkW0ja0XGh1ZuWvKzDnSVGVhS4UR3mVuACRmixSWGKPb91WEBRWMNZVKXY42lGG0o&#13;&#10;xnhDEVY2F2Co2i+yLOOWPtclfcElwn7DPsd+QwV9EeOFyMyYMRSsL6XgOwUg9VWRyfIJSBqqj8jv&#13;&#10;pRkqgIaAI25Z371Zp5SNbN5wdQgjNWEM1wQE5LAsA1U+dZ0JlMgoURGVNidbV2SIwj69II01bYVY&#13;&#10;1ZiHNc0xrKgLYbjSi74yF3pKjZyiqQ0qtNqTWeN7cJ8sH5U8cfvLMAmET5gbScxQHkJfZRjLKwLC&#13;&#10;VLF84w1hrGzKw2RnEdZ2FYvyvrQ8LkYKWojpRsTYmbHmfAFvo/VUJP3CivH7FUWcQDQ5C6ql36Qc&#13;&#10;aizLKJDJ9iOwpvLcQxCS8YubKIELARPrRFy0CMrTbgHL7AsELYN1QWzqLsX6ziKsayvCTGsCvWm/&#13;&#10;uNjmYuBMtpeAc0GSLJnKhDdQFZJn9GV9WF4WlJgmAUmLy7FhUQVWt5ZgeU2eAudU5rOGMHc9aQNr&#13;&#10;miLY3lOKqzf3YfdAM+pokIqyDYISI7WmPYGZzhJMtZegrywkLC3HKzLPkj6+QKVNp5JOtkLcTH2G&#13;&#10;uPJt6qnEtqWl2NhVhHUd+VjXmcDKpgQWcO0mM2OkuMKaAEknu+B3qxlEYYc4HpoGDfZjzbQK+DSl&#13;&#10;i8CzWLUXv1WCVYIZ9gWCI24JUghu9JZtQIOBjBFxFe/E8mjXYgoBH1mM5bUFknyC9ThcrwwV7F8E&#13;&#10;9vpbUWOIV4Rsq7h5mi6l0ifIwhKoVUSk3siUC3vBxYbJUJgAicyEWvhYuRjqumXGPAFHcWXw0QCS&#13;&#10;Yw+NESqhixr3crFQss9zDSytCmG4MV8YYwJFMq40QmlXcL3GlHXxY7I0NOoxnofJQEabkljZVipA&#13;&#10;if2QYFKSSpiLb0sMsGlEVYbU2RhgnW1TsUdecz065UbHuCOJOzNT99PYRCaImRp1tsZFpRGZJ8S9&#13;&#10;moldzNT7FL0eFeuurTSE/sY4BpqKMNhYIO88VJePwboCYWDJ6OiFdWWRZcY4SwZPt8RpcR5iFr+O&#13;&#10;NBnEPGGzOEZ0lIbEhW9BeVTS5remmRJeAdilNTGsWZQVcLRuaSnW92awaXk5NvRWYENfNaaX1WBZ&#13;&#10;U7FkfFxUncSy5kr0tVShr7UCA0zu0FGBka5KrOyqxVRPM2aWNWNiURVWLizHhsFGYY02jzRj22gr&#13;&#10;dqxoxe5VHdg/tRAHZhbj+OY+nNo5gt3TS7BxrB1b1izBltW9WDe+BKuHF2Dz1HJMjyzEmqEOTA8v&#13;&#10;wI7pPlyyZxJXHd2E647T3W4rbrpkJ645uhmndk7i2NYJHNtGJmmVxDkd2zaJE7vW4uyBzbjy6A5c&#13;&#10;enCbgKIrj+/GJfs347rT+0RWD3SgKZuHDSu6cftVR3DrFYdw55XHcPOZA7jy6C5ceWwvLj+yW0DS&#13;&#10;9aePiNx2+SncefVp3Hr5Cdx7w+W45/rLBCQ9dNNVuOXMUQE/1x0/IADpzisuwR1Xnsa56y7FI7df&#13;&#10;h2fuvx3P338Hnj53iwCpDSPL0J5JyGLhZGolrjIVVrGJpW60pD0CVKviQZWN2UzEoJM2MF6KsVAN&#13;&#10;6QL0tlZhZXcb+purUFsQEtdTsklkhTRDpMCRSoqhAZIOM6Ho3+JiaRio9hqYqQ7j3FQT7h6M4okV&#13;&#10;+XhmRSGeGAnj0UEn3tuSwfllATza48NnO2vxweYyAUkvrmDq7Dq8tzGDs2kDr6yuwU9HO/HDwUac&#13;&#10;a3MJk6RAUiO+3lkj7nYvjvnx84lGfHugHB9uUkzSs8MhfLsviz+dqsP7mxJ4vN/A62t8Ao7+frYO&#13;&#10;fztTj8cZk9RHd7tyfLQpD38+US+/X+VirMMGfjlUiu/3Fudikh7rMfDR5gR+PVmBX06W4bXVikl6&#13;&#10;b50PPxxO4udjJXhvvRtvrHHgrSkPvt6bwAebA/h0TwHe2hDAIwMGXpgJ4Q/7U3htRyGe3VyEpzYk&#13;&#10;8cSGEknC8PT2MjyyMSVrFd22Ji7uc3eszeD6VcW4bDCGy0foDhfH6eUxXDVajGvGk7hpTSlumkrj&#13;&#10;yvEYzgyHcXYkgmsmCnFuaxXuWJ/F1eP5uGoshhtWJwQsMTHDpf1BXDEUwfUTBQKeyDxRCJQELE3E&#13;&#10;BRgRKF05nCfXXDkSxpWDQVw/HpVMeAYZHbqucUu2gBnmCJwkDogZeJwOFQfk9iiwZDiEdicAossI&#13;&#10;/cAXlbpEAeLEsizjl3ieClqWTHpes1Gyro2H7INimyTmh2wNwYgJQsSKR8WFFn5aA6lAmAwRpSns&#13;&#10;Q2PYjdaIFx0xnwAfCsEDtw0hE1CQQQqrYzrOiKCI7kuarSI44rO1LOKEk3RiaYmBnqSBZWmnbJdn&#13;&#10;3FiadoqVnxNjV4LKiFsBpbjp/mWmKSZ7JMyci8wHzwmhh8HjVAZNqz0VU77n0owHfdkA+ssDGKwM&#13;&#10;yTOWJA2ZnPkfhWCJIJLgSbFLisnilvUj7omMuzGZKXEJZOplYRaoxDrMVM6zPuycrAiaVMyRYmQ0&#13;&#10;E0NFW5TsUlrvfViSDqAnE0UdJ1sqn8waxjgqkz3SYE0pP1TyVCyFsGbmGjbipibrmXjMmCjF+Kxq&#13;&#10;LcLa9iJMt8awoj6AgUqPKNNiwU0ryzHLoxkFHUwtzIMJZAiQNDiQsjOo31SoaA1mXS6v8GC4NoiR&#13;&#10;+qCKo6gLCSCgQin9jUpmUoOM2Xvx3nwG2RMCJCrxVEDEbc1kOzTzwUxrBA+Lsk701njRW+VBb6VP&#13;&#10;lGwqVWxzup9RCZPYktYqlDkMrGzMYE1bGmtai8WFaaq1AOO1QfSVutCTcmERXeIYU0Ux3YAE/KVU&#13;&#10;3JB+Xwr3ad1m21EIfJTrm1femfVAILqMZcw4sLTUkO3ycpeAjomGPKxuiomsaoyKrKwPY6w+JKwS&#13;&#10;lUUCWGkT03WOgJggaVWrUrrXdsRFQZ9qiWJVUxgrG4IYJjit4LejlEth1NJeLC0lI0OQRHc/xZwI&#13;&#10;WBLwRJBCZkTJsixBW54AODJVK+rCAsTWtORhsj0fGxeWYGN3BXqyBWLgoQssrdR0NyPLtKolH+ON&#13;&#10;eQKUBewlaJShOxufpepOXAKTCqSz33A8G6wOYrg2LFuya5TlZX6RvnIVf8V64bfKOhfARBDK9iv3&#13;&#10;YLDGhy3dKezoSWLjgkJsXpjGkqRLxiiJNSSDlEdDi3Lb5LdDgDTWkC/PHaoKy/izvNSLsZowZtpK&#13;&#10;sGVJGbYsrsBMZxpjTYXC0C0Qg4CBvjInJpvzcHqiGTds7sF1m/twdLwT9X4CaVWnBI1THUWYbivE&#13;&#10;dFsCw9VRYdUJcCT5jhmLpxbpVTE+En/p5/flxubucmxZXIwNnTGs74hKe080FaEz7hEWggBEEnpw&#13;&#10;PKYhwQRE/Hb5DbfS+ECjBplDE/CzH7BPs19I3+Y+x6C0S1hYfsvcZ53T0DAkKdVDKmMgwSTBc1VI&#13;&#10;3D2FJSZLRVaZmd8KPVLHrGsaaKjY0wW7ozgoSTD6CY4a8zHeXISRuqjUO/sZv5elGbKsLhEaE9gv&#13;&#10;OIZzrO4vJ3j1qu+sikaImCTcoZFRktmY2eeY8ZDZB+lWR9ae468Yj3TGRH5HZItMYVxja9Ih0lbi&#13;&#10;FCEgoiGG45F2TRXms4SuvUGsbC/GSFMMIw35Mkbxu6QLtiSlYXIEM0shGTW1xIRLQCOZHdbBitYS&#13;&#10;YRxXtCTFDZXXqcyhpsubZRkGAUrmUgSzS1eoOCst2tVO1sEzE7QwVorxU4vKIhhsiIsQnNH9uLss&#13;&#10;T2KMVHIYlUlTXOLohljA9b9cWFARwUhbEsOtCQw25sn7sv8P1RdKFkuuXySZ8giCubgzXdSpC0jM&#13;&#10;m1eyEDLpgwCiUsZGMZ4poCQTlAQeC8sj6CoLC7hnOQjKprsrsLGvHFv6y7BnvA6b+jLY2l+FHcMN&#13;&#10;mOSYU1+AJTVF6KlPYWlTqaTxHlpQhaGuCgx1ZrFiSTVWL6nDZE8dZpY1YmppLSYWZwUcbRltwfYV&#13;&#10;7cIe7ZvswsGZxTi0dhGOb+nFya39OLF9AIc29QlQmhltxbqxLmxc1YP1q3swvWIRNq1eivGl9ZgZ&#13;&#10;asf2NUtxfNtKXHN0I244sUXk9rN7Ra4+sgmnd0/i5I41wipdvn8jjm9fgxO7p3HNyZ249PBmnD20&#13;&#10;BWcObsYl+zfi6pO7cf2Z/QKS1q/oRkNpGFNDnbjtykM4d/0J3H31Mdx66SFce3IPrr/kgLjfXXpw&#13;&#10;B66/5BBuv/KUgCKyRwogncX9N12Oh2+7GvdddxZ3XH4cd1x+ErdfdkK2ZJbuvOIU7r/+cjx2+/V4&#13;&#10;8q4b8Nx9t+Kx26/F9cf2Y/PYMnRkioRBUn3JLYlWFmQDWFjhR3vWi6ZUUFwCQ87ZNTk1k0SQxJTn&#13;&#10;TKU+0E72rxUjHbVoTkbFLZax8hr8aLAkaeNN0Uu76PWc9G9Z+oZeTk4DK0vduHuyEXcsD+Px8Rie&#13;&#10;myjC40NBPNxv4P1tpTi/zI9Hl3rxyY5KfLa7DrfSTW48ge8PN+GPW8twZcbAc8Np/HCkFb8db8et&#13;&#10;9QZuqTdkTaRfj1fi18NtApKeHfTg5xPN+PlYLf64OYFbGw08PxbCN3sz+OuZRnyyM4MnBw28vNKF&#13;&#10;Hw5l8F+XN8qCsueXGgKUmLGO6yb9cqRakjO8OuLGayMO/HakHD/uT+PTrXFJ300m6b21jDXK4qej&#13;&#10;zFjnx1P9hsQb/XA4hT+dyOKPWwIS1/TKKgPfHS7BB1tD+PRAAm9tDePxFU48NRnAuwfL8OreUjyx&#13;&#10;KY3zG7J4aEMZHt1ahfs2lIlL3C2TJQKMrh6L47pVaVy1MoXjyyI4tCSIIz1hHOvNw6WDhbhmZQlu&#13;&#10;nCzF1SuKcNWKfFw+mofLR8Oyf+u6Uty2PiOA6crRqAJLI/m4YiiKs8sDuGwgJEwSgRKF8Ug3T8Zx&#13;&#10;63QSt86khYW6drxAzrluZT6uHAnh2tEIbpsqwgNby2DUBd1oCLslmxwTJTAFNsES43po6RaF3+1C&#13;&#10;mcctYElimMgiOVQ8igRr02Je5pBJhcr+wjjTd+usdJyU1GKopOQ5yDbledGW75X4H1ECE4YCB2mn&#13;&#10;WNA1OKDyRaBDkFTJpAAeJnVwoyHkQGuEyRUU28TJmaBBuaY5zNgehwAnMkf8jwCJwEiJkRMN0BRI&#13;&#10;M0Q57St1iLvKck6Q5nbAtIhTwaTiyYlSXDKSypquXMKYoMGtLKnMBBUlIxZAb4YKOSd8pZQuK3eK&#13;&#10;lZ6KKSdaKuxjNUF5BpXYoWptwVdxOmSYCJRYXgFMBDMEIdwKK6VcAcUaS39+7Z5FpYvgiWmYmcZZ&#13;&#10;p4A21wDhBC1xGBIjohQXWtGlPSu8ouD3V0SxrLxAQFKFyxD3RyaTIPjJxaGR5TGZHOU6NetWKLFb&#13;&#10;sgaSWh9I0mkzZXTSJcrr1iUpbF4Yx6qGAIar3KKwEyjl3LtSKrEAlXIBLrQ6m+5ayvKvyqwUXdUe&#13;&#10;4mJH9zYqMxmHAgn1QWEe6NZHIWPCvsY2J1jSDJaVxVLxTAow8VlkOGitpgIsQKzUo5gDMzZBGDiC&#13;&#10;j2qPgKRl1ab1ucwt7zRY7RdgKHElbdWoMAysbsliqj2N1S1FAjCm2/OxujmC4Uof+ul6R7BQQvDs&#13;&#10;EJBEYRkFZJvgQYE8tj+ZIfXeFAXKqOQHBSCQEdJ9TIlLhP1tZX0Ea5rzxfWRQoaPgI0giYwQQQ6V&#13;&#10;RIkxSivmmHVDgE7AsaY1jg1dJdjYlcCGBYVY31mANU0hrKwLYLTGiyG6HhKklZlJHchSlqqEHVSI&#13;&#10;+R4KFBHkKbBE4EQ3O7ID/RVhDFdHJH6NZSLzSIA00xbF+q5C6UebllRgaaZA1jdjgg/GLaxqTwrL&#13;&#10;NNleKKwT20AMFYzdYbxPKUEa21/1ATIHfEfWHfvNWAMBS0S+14EK/6xiXK5+sw8R/HFM4DWSeCNF&#13;&#10;kOTAUoLPOh929mVwYmUtzq5uxrbFpehLe8RYQ7dZlfhDuaHR5YzvTRDAbHjspwRGw5UBDJSxDv2Y&#13;&#10;aIhh/YIUtnaXi6xdmBamcDHLnjIw0xHDsfFaXL22HZeM1+PYSD129VajMWBgQYJl9WGiNYa1nYXS&#13;&#10;1xgrNVITk5hIpo5XjDIVeGYN4zpbjMdTSiYNQRxrtvaWY09/Bgf609ixpBAb26NY01ggxieO1RIH&#13;&#10;SddYJvMhy6kTHyQVKJpNhqAYeQIkDZrJ0mlwRCEI1b+5JUgiQKKxgUIwSYZQgxvFBAXknuKWyvXH&#13;&#10;Ct1Sz3pZAYI49g/GWw42cP2pmACkifa4sLls71GyoDUBGYf7qzxiJOD8xm9I3Enr8sSllLKyKSrx&#13;&#10;X2ONSXTEA2p9PaasFpDgErZe1lfKxTm6cpkaJWMeyyqM0SwwInut3FqdkmxEu3IqBleBJNYrx5ze&#13;&#10;6iBWdRZjvLVQEpjwe+HYLzGrdGHLU66PjLlRmQZVBlSCEIKSEbrJNsVVHbSViAtptRmvqtO3y1IQ&#13;&#10;liyjspyFTvbBuFPTVVNn3eM4r9L8q/XGaChj9j0CEybJIEAaaU5ivIXxbIXiAsqYKpUgRq1PpWO0&#13;&#10;6uIOcataXBnBaHsSY20EWEwaEsFES6GUnW6kZJ4IBCl8T763dgFXcaVuSdRBUNSVVXFsWhaVk03y&#13;&#10;Y2F5SECSJBKJsW6S2NRXg53Dtdg5WI5dQxXY2JPE9v5K7B5twOaBOvQ1FmBJVQxL60uwvDWLvtYs&#13;&#10;BjrLsLw9jaEFpVi5pFISPUz21GBtXwPWLq/D5NJKbB1j/FEbdq/uxN41C3BgmiBpoYCkY5uX4uS2&#13;&#10;PlyxbwWObF6GPTNLsGG8FZNDLVgz1IZd6wewdrwLe9YPYnKwDWuHOwQkndyxEtce24Rbz+zELad3&#13;&#10;4LYze3DnZftxw8ntOLt3WhilS/etwxUHNuH49tU4tWsKVx3fhsuObsbpAxtwat8GHN+9Fpce3oqr&#13;&#10;T+7ETZcdwK71Q2jKRnIg6Z4bTuLe607ijisO48YzB3DzpYdMkLQNVx/fhxvPHBEWiW52BEYP3XoV&#13;&#10;Hrn9Gjx+9w145JarcO7qS3DXlZcISCJAIrNEsHT/9Zfi/G3XiDx97iYBSTedOoAt472S7IJum2xH&#13;&#10;spFMtrKwjGvBedFV7hP2rzEVEXCjF3wlSGK6dC6anAp5UZuMYnhBA9YPLcbk0nYsKEvIumSMlbcm&#13;&#10;JZM1Hc3095LS3JIlUSe40Gs2MR6Pxs4VJS6cW92IO/oieHwsKq52TwwHhEn6w44snhwI50DSV/vq&#13;&#10;JTHDc6NF+GpfrYCkKzIGnlheiO/2N+JPJxbgjiZD1lKiG91fLqnHr4dbcH8b03i78f2R+hxI4n2e&#13;&#10;Gfbjq91p/O1sE77YW4GnBl14ftTAN/vS+OvpOlmQ9rFeA0/1OyQtN1N+/3SwShijV4ZdeImpwfdn&#13;&#10;BSR9ti0h4IlM0jvTeZLS+8cjaby3LoQnltONL4BvD5bg1xNl+Gh7BK9OOfD8hIEvD6bwwc58fLg/&#13;&#10;gde3xvDkVBhPrIvi1T0ZvLinEo9tqcAD6ytw93QZzm2swu1rK4QZun51Ka4YL8ap/hhODebjZH8B&#13;&#10;DiwOYG+XH/sW+nBwcQBHl4ZwxWgct8yUCRi6eSaJ61YX4pqJfHG7u35NQtzubppM4uYpgq646T4X&#13;&#10;FXc7MkkEQBS64CkwFFOASeKaigUcXbuCrFUYVwwHBSA9srMKj+6qhFEfYnY1BZTopsZYHoIlcZsg&#13;&#10;SiaDYyZMKHc75BhZJsYI8TpO6rSy9VU4MFzjFQvcYq4Gz2Bk+i4zjsVNVz1lwWOGOSrZCwq9EudD&#13;&#10;5a87RdbGQH/WhcFyZe2m0kIAQKBTy8nbFAIkAUl5LrRFmUjBwKISnwiDqelKpwCCclMjgCJQWJhw&#13;&#10;C5BYTEWEVnkCi7gCZ3x+b8oh4Ihl6Kf7UdaJwQonBglaKl0ClMZqAhip8imFMeNQAfalismgewet&#13;&#10;wQSOTBpBF0G61PSWRSX2RsVnONBfZsh2tNov9+L9ee8h8zkECrS+UxEcqSXAYh1pIKdcAjXAI2Ci&#13;&#10;gkqR9zHfyQqmxD2L10kguFdAjXUNkJyFklZeMmqsiwqyEMpCOlKdj/7yfDSQzTNBUku+iuWQtLgS&#13;&#10;26GSBFB0nI8Gb6wXTlJUFipprTYTTiyrCGF7XwVOrWrGwaEKTLWGMFih6oaAe0nGdM9iPICpyIqV&#13;&#10;nxZ/k2UiWKHCzvOo4IoCnzSBQokC3AS1ZKjIhtANbHVTVISggECkl9elDWFVCGLFFS2t6oEKnWSa&#13;&#10;M4XlIHCkCxuBvDBEwh6oWBvJuEaASRapwo1llVSuvMJI8BlUroRt6SrDdEctyg0D0+1l2LAgg+m2&#13;&#10;InHJIrig4r+iNmj2RRWj1JNSDKQWskxUGqkQKpDnxEIT6GuGiICIChxldWu+1IHuw3SDoxAgjdUH&#13;&#10;pG4mW/Ix01aIdR1xk+ErwKqGiGKDBFwpizpjlAj8CEbpGkoFlizY5sVpAUlbFxcL8J1pj2Ci3o+x&#13;&#10;Wp88U1wJq4ICLuhCtizjRW+pYkypvFMh1kLARGWP4InfD2NnRmsj0m4s0+rGMKZaIphs8mFDVz52&#13;&#10;9ZZiW08FekujEuvFZClMJrBhSbnEz5BpIuM02hASsMfnksXlVkAlwVFKbVl//MZZN0xOQGHdUXEe&#13;&#10;rw1hpMovfWcOaDIVaLo0EhizH/SUObCiKYAj4zW4YctC3L57Gfb1lwvgYQyiTkjC2D0aWvidsk8N&#13;&#10;1YSE+SKwI5tH1mykwoehMg/GqgKYbinElkWl2L60HOu60sIS9pUZGKgycGC4Aicn6nCovxSbOyI4&#13;&#10;PFiFnT3l6MjjOOcVg4wwb6ar3PrOBEarIpK0RidGkUQ8SbWuFBNSSGa/BBPQqLHl0GgjLlndgKvX&#13;&#10;teD0eCUOLi/F+vaEeAVwjM5lfiTLLVniDPl+5VtmPzWNEfLtpuiB4JX+oNwKVd9gu7Df8xvW/Z9b&#13;&#10;1jfnGLpPrmjKx0RTgfTvHGhhEpjqYI7pl5T2qUAu5T/BEscfGcOKvKKgj7UUCZie6kxKBkK6jCpG&#13;&#10;NSpsJb8PjsVkREfrgnKcRgQ9lvDcNU1xrGpKYmFxWPofXRO57p0kfinm2leKUdPuhhKDxeQqFlFp&#13;&#10;xlVso1XIZFu37QSbnB9LlMGIadinFqawujMuoIEgmwYzSXqjE0TQzTqf4sotpsx2IhAYbi4SRobA&#13;&#10;nGCPc7pkYzUXj6aLkyyEzcyudKEzlyMQV1G93IO5OLC4WVpS6gvo1in8k0yao0DJQG2hZGlc3VGq&#13;&#10;sjA2xTFQFxNWrD2l6ougUlwRGXOadKG7Kozx9oSAQWX0Csq3yX7A+Y3AXOLOmE6d7cxkSMyKyDko&#13;&#10;4VbZEFMqKyKTfNCtlTGL/XX56KuJSgIPAjgCJvG+KDAw2pTAhp5KAUU7+rPYOVCGLb0p7Bqoxu6h&#13;&#10;Omzpr0FfPRNKRMXtbqA9i/62DIYXlGF0URlGFqSxYnEZJhaXYaq3GusHGrB+oB6TS8uxaaROQNHh&#13;&#10;dYo9oiiQ1IUTm3twYutSnN45gKNb+gQkbVvThW1TS7Bp9WIc2r4CE/3N2LdxGJtWdEka8R2ru3Fi&#13;&#10;+wpccXCtgKTbzu7CHZfuw7krD+HW07tx5YH1ksThqsObcc3RrQKQxD3v+BZcc3IHrji6BWcPbcIl&#13;&#10;+9fL9ppTu3DLFYdwfM8UWsqjwmLddfUh3H/jCdx3/UncfvlB3H75Idx11VEBSwRKVx7dgyuO7MZ1&#13;&#10;pw4Ki/TgLVcKQHri3PV4+j4FfMgm3XftGdx77RncevaYgKrbLzsmIIn/P3bH1Xjm3A148s5rcdvp&#13;&#10;g9gzOYC++rS5fpxy22XCFvaVLnqelLmFCWzPFkiShtkkDCqzHddEYua85nQ+RhbWY+uKpdg4vAhL&#13;&#10;qktkaQAm+chlYTYzNzOjM5crkUWgddIxvZ6WufajZE40QdJYsQPnVjfjrv4oHhvNw1NjeXh6LIxH&#13;&#10;+g28tzUtIOmhJQ58uq0M3x1qxl1tBp4eLMQ3e2vx6bYKXFdh4MHFIfxwsBl/PtmF+xf4BCR9trME&#13;&#10;/3lZi4CkhxcYeLrfg28P1uPXE/X4eGsSd7QYeKLfjc+2FwuTxPThzwx7JHHCtwcyApKYRvzRbgNP&#13;&#10;9jnw9a5SfLmzGN/szuD1lX68MuyRhWN/2JvFzwfK8OXOEjzdZ0gmPAFJRzP44WgaH2zMw/nlBl6f&#13;&#10;DuCbQ1n8dKoKn+5N4PUNQTw94cBHB0vx3p4k3tlXgtd2JfDM5gTOb0jgiS0pPLGjEvdvrMRNqzK4&#13;&#10;ajQhwOjqiTQuHyvBmaFCnOiPYv8iP/Yu9mN/dxh7FgWwZ4EHuzpc2NnmwJ42A6f7wrh5Ko1zmyvN&#13;&#10;GKSkxBVpUMT4ohtXJRQztbII14xEcfVwHq4cVK5zzIRHYXzSFcOKWSIoum5FoXLNG8uT38yAR7mb&#13;&#10;MVK7qvHgtiwMnQgglz3M3FIZ5kBPVzyl9DtzCRTodkVWh2wQFSQqtkM1Low1+ESJYHxPHdN2mnFJ&#13;&#10;XKxUL3JKSxQDfBcVe0Tpp0LSV2pgoMwlIGGk2iNWZ7JKdGujm1k9y0Wfelq+6E4XdohLHyd2ggBa&#13;&#10;mykSw2N1OytQ1lP6uotrTdIlFmQCMyUms5N1CFARxsgsB8HKWK1HFDxuB8scoizSLYzAhsLrxD2M&#13;&#10;rlr0D2caalrR6NvvU25/DNKmy4wophUODJYbGK40sKLWi5FKJ1bW+TBYZmCIUs5gawcmGn1ynOVg&#13;&#10;3VDBJohjMD+VfwImgiImlNDvotkwDQDlf7JkSeXjL3VU5hdAI4wM433oXsaYnFLl1kaQRMWFllOx&#13;&#10;olYxDqIIAwRJVH5cBurookH3RXMyJ8OjYklUogACBQEyJrslMVVFyvVG0kYzXizPELeQYxPNuGbT&#13;&#10;IpxZ3YCNC6JSL0OVDlH4lmYNscR3Z1XQtLAXpaxvZhhTShcVdQIbtgGBgiQIEJbFIUoVARLdjwar&#13;&#10;vAI6qfAQCFD5n2rJxwSBKMEg2UG6ixL4iuKmhC5MCpiZWeAyimEgw0cASQaBMpsZzmfGLpCJU5Zn&#13;&#10;KmzKvY0giQpqEWY6M9i4sAFVDgPTrWlsXpgRULKuPYaZ1rDIRG0Ag+yLZR4BS3S50uWT/kDGM+sR&#13;&#10;RZ1GBYn7SZuAP0O3K7rQ+UXZJkCa7qTLGd3o8jBe51cgvdqDEfbv+oDUDxU+AqRNdF3rSmJte4G4&#13;&#10;QtKdit8Bv0vWJdkYgmjW+YK4KgtZMLI5dCnbujiOzQsLxR1rsikgfXmcMUS1JsioCQvjTDdT7bom&#13;&#10;+xJvpIQgWmKQypVLFbMgrqyPCkCaqA9iTWMQ69rD2LowJozGqRX1ODLajKGKOLKGMlDQlYeuYdt7&#13;&#10;M9i8pETYE74r64bua5QBBt6XunIKuQbM/RVus/5iAlZYhxSybQRqfA8mRiDoECEIrGHiizAGagPo&#13;&#10;qyFg8mC03osj41W4cesi3Lh5objBsU0JKBaQqWE2N6Ybj7OvqT5M1m/dwiQ292SwfkGxMHoCVutC&#13;&#10;WN0QFSDLNtou4C8livtwlROjtQaOjVfj0GAGu3vycWB5EpevacWeZZVYEONYwbHaLQwc22dTVwE2&#13;&#10;dBRhtDokLJAkR2GaebLyKcb2BJUbKdOgJwOidNMIc+lMlwJ92xfihnUtuGyiHjsWpyR2UwxaZlp4&#13;&#10;JkGRJCKsU9N9UQAP46ZKleuaZuEGKoImO6dAtGbqCEDFzZkuh2TTqhSLQ8VY9W3FdpKJV7Fw+QLG&#13;&#10;BfBKXJlau4tlJ6tgBUmsd66vtaojgekFJQL01y0swYauJGbai6S/zLTlY01LWOqM7qMc/+lKuq6j&#13;&#10;ULaU1TS+NORjsjmJ7pI8VDJ5EON18xjv5hMmqJNuqmSok4p1FxddM3GJXhRZYtnSbolnY9KPRVm3&#13;&#10;bBeXqd8LMwo08V7iAsyYqYxbkoNMdhVLgpDVbYUCsmXspTtfgUqYIQl6uIhyoQleuAYcvS4KDakD&#13;&#10;AsS1XUmpPxpgmsy6YvwqLfhM5CEumOJm7ZL4IQIgvWSCsFbmb7UOmrkmmqx1pZghsmZMKsEYQzJH&#13;&#10;BEarO9KYXJDGVGdKgCrj5RjLRyAoC/cygQ9Z/ZRLYq8IkFZ1FGKiOYKpNjLJqg/QDZTPl7TqZrwt&#13;&#10;wRnnHoIdAv2urMo6SddpegQwqc5IUxHGWhIYbY5jeV1UkkEQKMkC3IWGuEZv7C7D9r4y7Ogvxc6B&#13;&#10;DHYtL8W+oWrspMvdUC2GmvLRx3Xamosx2F6Kfi4221mK0a5SjC5MY9WSMqzpqcS6/nrJXrdhsAGr&#13;&#10;u7NY218pwOjI+iUCjg5Md4ocXt+F01t7ccm2ZTi1tRdndg1i91QXtq3qxL4Nvdg6uRh7NvRjZrQd&#13;&#10;OyZ7sH1NN9YOtmLnmh4c2jiE07tXi6udFSRxe83hTcImXX5AZb87s4cgaTWuPL4RN5zZJUDpymPb&#13;&#10;xPXu9P71uOrkdtxx9RFceWwr2iqj2GCCpAduOon7bziFu646gptO7xVG6dbLj4jQ9Y5AiWnCCZIe&#13;&#10;veNaPH3fLXjuwVvx7AO34Ik7GZd0BR684TILSDqE2y49inuvuwRP3n0dnrv/Zrz4wK149p7rcc9V&#13;&#10;x3DJjklMdjdJNkQaGdhnaZRkQh2Jw2SSpKo8dNcmEfcrdzkNkuhux3TkFbEAFlQmsbKnSdaf2jTY&#13;&#10;hUXlhRInzWyUBDw6c7Ne9kYWsjUZI56j11iTzJVMEMIslg4DVS6CJBfunWzFucF8nB+J4MmRMJ6f&#13;&#10;iOHh5Qbe3ZDCk/0h3NfFOJ9Scam7u92FJ5YX4Os9dQKSbqw2cGezgZ8Ot+PXYx14dHEI11Ua+HxX&#13;&#10;Cv91eSt+OdSMB9oJdFwCkv50qhGfbk/h7nYDTyxz4tNtCUncwP+eHvHg2WED3x9SLNT/fdNSPNxj&#13;&#10;4PFeA1/tTIvL3adbEnhjdRCvjAZyIInxSl/vTuPJPgPP9Dvx9nQM3x3N4quDSUnffW+PgedWB/Dp&#13;&#10;gXJ8fbIWfzxYKgkZHp/04629Wby6O43X92fxyt4MntyawX3TCdy/vgQPbKnAbVMVuGywUFihs8NF&#13;&#10;uGysBJeOJnFieT6O98UUe7TYj8M9YZFD3SHsX+jBjiYDO5oNHO/x4NqVhbnEC7fMFAtIoqucNQaJ&#13;&#10;oIdy7WhMki9cMRAQYRKGs8s8uGSZG5cO+AUU8XyJQRrOE7bpqtEILh8K4prxPNy1NoV7NqaFUTIk&#13;&#10;jTAtSkxnLK5qan0WghGCJbq3kV1iNjm60JFNIEPEYDW6y3Hy4gQ9XkcGxCsW8O6EAklVboe43BEg&#13;&#10;cc0g0vNc64Zpr3tKvBL7QwWV4GGs2i3AYbzGg9EqD/oZL2IGrrfSfY4TG/2LQwZa81RqZFpjCQTo&#13;&#10;okHrF2MbODkwyJ1uZ7R6SlIGWmjp8y5uSwaWlBB0KHCmGaOBcofISKVbysJyrKz3iCV8osGL6ZZI&#13;&#10;7viqhpCUkedTmacSQAWHbn1MFEGmq5aMS8QQazUtzwREw+UKCI1VG1hV78aKGhemmv1YUePAymoD&#13;&#10;Y1Xqv4kGF1bWOgUwEUD1ZQwsTxPEuSVOivXG2CkdL0UXQQFR5nErcOqhfz99+cuCYmGk8qmyu7nF&#13;&#10;wiuTMl3GJLOYAidDtV5RvMh8rGqOY7AihkaCGwK/MLPBcbKmu5kKcCdAIDjQDIPE+dDlzQzCZhyC&#13;&#10;ClTmujRqgVdaPM9MteOqde24dHUDti3KV+9cwyQCBJeGckuksikZ0ghQ3KIwabcoYTXM2BoqvqL8&#13;&#10;8lwBvGQDyUy6BQywzRirQaV/XVsB1rcXYqYlhqmmPGlLMnk8l9fweuVOqcASwToZKolvKlPuaopp&#13;&#10;8EsdETRodythKSQRglclF6iPYqBM3Ztua2KFbi/BjmWtqHEZWNOQwI7uLDZ1FWF9WwgzzT5MN/mw&#13;&#10;ps6PsUoPBjNODJANK2PZnNJnybryN/sV45e0SxwBPvt1r7Cy/Cb9omBPtcUkCxm3k61RTDQG5D+C&#13;&#10;/5E6jxg3JhpD8t+GBXFs605jR3cpti1OCbtFxoZAh/VItph9g6CA4E+DCl7LOBUq3zuWFGFLF+NV&#13;&#10;IphuCWF1Y1Dc7lhOAgwyI3QjG6kKYqRSGRGo/ErCCMbh1ITEpYoyWB0WkLSiQcVJkUGia+ZMaxDb&#13;&#10;Fxfg0EAKp1ZUinvZZdOLsLIhJZY9Gn6YEGPLkgy2dZdg86IE1nbmi/WZAGiwLID+jA9D5UEM0uXV&#13;&#10;FO1qy/Yi68b6EzfItkIB2IqF5HsoYRsLw0QXrXqWPaAShNQFMNTgx2i9G4dGy3Hdpg5ctbZZXO7Y&#13;&#10;ngvIAie9wu4yjk/FlbGPOTDeFMH6RSXY3JPGpsVJaTsCVb77ZGMUk40R6cPbujPYujgj4EAbYI6v&#13;&#10;rMax0TIcHizG2dXVUi9sx848JqJRTDnbg220f3ka+5ZlsaYxJqy+TjNPV1qyL7TOS8p8WWMsKEan&#13;&#10;xXED12xagtt2LsEd2ztx84ZmXLWmDrt70jIG0aAlICTBtbUUw8qYrdz3aRojNCjl9yQAs0r1KbrB&#13;&#10;ajc3Co/pBCL81ljPKxrzlItbs2J7CJo57/D7JoCkAUAMBmQI6cLJOFm63TEznJkRlHGq9DJg5kkC&#13;&#10;hPULS8X1cPOilHLdXFgsbqNr26KYbgtjbXtMZLo1zzQEFMs3K/83RzHVTMNLMZaWRExjkkOympLJ&#13;&#10;Isghs7gk6xL2W2XrU3GT4l7KZCUsZ9Y0uJT7sLSCWfs8sl3KsbXCn7ue4y4B1JJyZvvzSCKaNR2F&#13;&#10;0mdmFiSkP7J/0cDId5bFk+NOYWW06DTiVDjJIu1YXoX9Q3XYuqRUvDl4LZlDFcOqsvERHPF+eu0q&#13;&#10;lWVPuYpKbGoR16ky3driSnQWPol3ZRwgXWyzKoZL4gXb05jpKsX6hVlxHV3dWYyBurC8n15ygN4O&#13;&#10;EntV7pNMlhuXlGDrkiR2Lkth7/Iy+Q7IRDfoLK0EgSY4k7XZzOsFeHL9NwJxji900ayPCZM43hrH&#13;&#10;UFOhMEpMB08wx3mLGTu39FZiZ38FdvdnsKMviR29xdizXAGnXSP1GGqKSlzbQFMCI+0ZjJBF6kxh&#13;&#10;tLNE1lRa053FTG81Ng02YutIi2Swm+6twPr+Khxbv0jk0HQn9q9pxYHJNhxZ24HTm3twyZYeXLZz&#13;&#10;Oa7cN4IDa7m4bAd2rl6I9SOt2DhO97rF2LxygWS/WzvUjJ2TS7B/7XJcsnMC1x7dKCDp9kt34+4r&#13;&#10;9+PcVQdw8yXbcfn+aZzdswaX7Z3BZfuncWbfJK45vgm3XLoHN57eietO7MDlRzbjDBmn49twz7XH&#13;&#10;cfPZ3eiojGK6vxW3X7YPD998Cc7fdhaP3HJa2KQ7JJHDEZy75iRuvfwYrju1X9gkxiaRRSJIeub+&#13;&#10;m/HUvTfi6XtuwBN3XYuHb7pCYpNuPXtEQBK3d111HE+dux6vPHo7Xnv0Drxw/014/LYrcPPxndi1&#13;&#10;ohu9NYWKcaXHRMYjSZhGGsMYI9PfXIyhljJZi4kudwRIZJQkTTd11qgfS2pTmOxrxc5VSzHd0ygu&#13;&#10;xIy705mXFWPkECFY4lZncpa1wCyLAucWI7aApPunO3HfYJGApCeGQ3h1TREeG3LhnfUleHowgvs7&#13;&#10;DXy4MSUg6a42Jx5bGsV3exvw5Y5q3FJj4PZGAz8f6cBvx7vwWHcE15Qb+GJ3WrLb/eV4O+5rNfDY&#13;&#10;UkPYIjJJBEkEXgROXLj1z6fq8N2hBjw17BbXuG/2l+KX49X4v2/qxWN9fJ6BL3ekBCR9tLFQYo4I&#13;&#10;kuhe98OB/zdXf/lbW55eC6PTJDPKTDKjzCQzykwyk8zMtszMsLdtbWYqruqqUlczpTud7k6HThLl&#13;&#10;JOngSc57Xjq6uv/DuBpjeu3u3A8/LeOCic94BjyR+Nv5cDFJHDz7RY2tBtP+zVo0/mwlFN8b9MKz&#13;&#10;CgOfd3ri5wvx+O12Ov54PVEJdR/0eOOz0VB8Ph6OL2dj8MlEJJ71hGie0XWbH246Q3HSEIi1YjfM&#13;&#10;5NhgrcIdO7X+2K2jzM4bW1VeWC11xWKxKa1bLb1dxQ6YyzEwm2VonhHBDBPquK46A5RmJy/RLRNE&#13;&#10;kHPe4KEQiLstPkqmYwQ4GaStUg6KtcFaobW+5oyk/Rp3HNV6SpbHtVvpgPUCA3vldooPZ2jDeYM7&#13;&#10;DMrSCJTo4/lDmZrA0m1UNuOzWfhTQkegFG1tIN6esdimPK4x3gZNCdZoSSLQcVShnkLm4dbXxIGv&#13;&#10;Wg4sXtjhopTCTswNGZqGOP6vPdpYrCXYoTHWFjXhNihjshBjtxmxTH8R35erefE3wxfMApZyHVMS&#13;&#10;ZW1Kz+TNMQEU/4YFruRJ7C6SabgFSAQ5lL9R5sVFFkNgLcGyrPWeuFjsEdTw/bFIa75lgsojDRRT&#13;&#10;GkapGSl9zj3ysEUqwaCnFZriPcVasKPeEmegKcZAe6IV+tKcVBAPZ7tjKMcVwzmu6EmzR2cyixhr&#13;&#10;tMZbmaAh2kBVuIFKemvolZA0kKDJ9E6x6LAUdixSuASkGDoh+ZD5NbvzMiQnuKnzSFAj2UsI46Lp&#13;&#10;qTEDEyh1q44zGQYWwx0ZgaiKdBNI4uJxQc8Rae7CCCsVQCajYoPiCHaHTYDB1+U2lzfgdjiskvYY&#13;&#10;sOFtqGt72J+D095MHLQlYLKI3XIbNMRxP5j7ozLKWu+D7AUlc+YjY5FNBpDfs+C1+GpYSLFA4N8Q&#13;&#10;QFjYEoIBFoYs9nvSvdQ9H8zxx0C2nwqcplgH1EXaiVXi/9VEmd1ri0nblPCZIImFHgESWQQughN6&#13;&#10;nfi6Ykhu5Zgs9Njdbox3Q1WYjUAYzw12nbszAzBTkYF4ax4LXvKNLNdEY64sCBOFXhjMckYn2Zco&#13;&#10;a9SGGToXagnKKOkS62WF2kh7AST6l7oyPeQvIdtTQfM+/yfaRp3v7qw/BEnuWm2pLgJKrSnOJkBK&#13;&#10;c9Hf8G8JkoYLgjBRHIapsjCBC8r/eMyzQSAWKsFR+4NMKhf3B/9mrCQQE0V+8qmQ4RnKcRfw60x1&#13;&#10;1v8TqNJLZDIxpt+mIdZdX0tCleAufwmPUwIj02diRpITIBGkdKS6qmgdLvDCXEUg1mqCsN0YjpPO&#13;&#10;NBx156EzNRSx8j2y+DMlgCNFfCQz4IHmJBbe9qiPdkVtpLNYFHp9LMtyPllAEtlHgiQyCxaQxH1u&#13;&#10;AUmUeFkK9/8KkhxRneiA9kxXLDVE4c5ILu4M52C9MRaVlHOSteWMJX/T06YkN/mhDNQnOaEn1w/9&#13;&#10;BYECSX25fmYQRpILmuMc0Rhjj/YkV4zkB2EkP0QsU9UtE73VEouN5khtl82mcBx2puo4L/Tl7521&#13;&#10;/ftyPLFUE4799mTst6XpOYoDbJDsYhbGBDd59G4EmMmPBEoFwY6S8Bb6Gzjty8WD8Xw8GM3AdV8S&#13;&#10;TtrjsFAejspQW6Sw4cYmVoBZkCohMMJGAJ7Lsn3Z2CFIspwrPH+4LD4fAiILULIAJHrKyBqYrJ43&#13;&#10;2jMITDwEjgiUTAkmpaqOur4LjInlddT7ZyCBBSjRg8VxDvQ48VpEME12joByoiTkFgR5YyDHS2Cf&#13;&#10;j0N5XmJJp0oCMFMagonCAAxle6Ev3QOdlNwl+6KYA1J5/DmbzUCqGCwS3JJoWxSEmcEeZmCF1e8Z&#13;&#10;aIaARDq+l/NyMfhF4S8xjqiIY3ofI+k5jNpOAEnfR9CnZSvGk4mDkxWRYh95D+b9UuEVgRxyzdky&#13;&#10;TDM1l1L1eN/3MpRKudKUjt2ObKzUJ4mxZCOS12mCHDJCJhgyRyX8/y9z9IC1wL5Af7AJkMmYWVJI&#13;&#10;eQ8gOCQoZKOOIw8Y9tKVFSzJ6EBBOPoLyCj5oz7FXZ8tN9RaagcNBKcsP8xO+326KhpLdTHYaIpT&#13;&#10;04HvmdcOfhZ+JsssKUsQkQJ5mGRKYEmZb5STGjEadZDopiATgiQupuYxXpxzpwjq6pN9MUwPXlUk&#13;&#10;5usjMV8brrXUEIulxiRM1sShJsldbFxNsi/qMoLRkB2GxtxQAaTWgtD/ApLG6tIw1sihsfEYrkvE&#13;&#10;UncOVvvysNSdjcWuDKz0ZGFrqABHUxU4nq7E6UwtjmdqJMGb7sjCRAuHzOYJEI23F2C4OQcrI7Xo&#13;&#10;r8/AWFs+ZrvLBYIIkuhJurs5ijsbIwJM/P58dRBHCz3Ym+nA/mwn9ucJkvpxtTshkHS5OYmztTEc&#13;&#10;Lg7iztaUmCOCpPw4H7SWJOFmdxqfPjzE54+P9fjmagePT1Yku7u3v4C7u0sCSQxxoD/p0emWvEgE&#13;&#10;SWSSviKj9PwuPrg5wcNDepJWcLW3jHv7S4oV//DB0XuQ9O3XV/jWo1M8O1rEWn+t/GFkXNncZf1C&#13;&#10;cNTD+1NeADpywlCfEYEoT0cBIzJIZJToLaI8LsbTCWUpEWgvS0NvdTpqUoPFPNJPp3mgnP15yxr5&#13;&#10;2dCndMsi8f9vBy9rfugtSFLEv4O1klSjrQzU+drgZXeOQNLHdR74pNYd3+vww0e1tvhRTwC+qPXA&#13;&#10;s0wOXg0UEHqSYYt3RW74m9lk/M1cIm7iDTxKMfDfFzLw71tF+LjEA2dRHMgaqDlJ/7Gdh1dZBt4W&#13;&#10;GvjzmVj895U4/e5FngmcCJLIGv331TR8Xu+goIa/mAnF7zbi8b/vlOCjChv975+OBOCvZ8Pxi15v&#13;&#10;/KzbG99tcManZQb+biFKHiY+DwEWJXvfbnPGb5fC8MvFYHxnyAfP62zxYbc/vh6PwQ+Xk/G9xUR8&#13;&#10;PhWNl30BeNUXig9Go/HhZAye9AfjsskHV+2hOKjxkp9ou8IbS0UumM21xXKpMzaqPCW1263yVpLd&#13;&#10;dqUH1kudsFbiqMetClfsVLlio9QBK4VW2CyxE9tz1eH/PsJ7v8ZZwIkJdmSHyAKd1LrisslL4Owe&#13;&#10;I8KbvASU+P+rBVZafM6DWg/sVbsp3IH+JYIlgqelbAMbhYb+hwBpv8IBBoMMFDtNaRovKrczg8jU&#13;&#10;kAkxl7WKfkquEhwM8ybgZKAkmIZvV3RnuqA3ywVd6Y5oTXREGSOZKblwpPTMRgBJgwodTBkMb07s&#13;&#10;JLKgI1PSGGugLckOncn2aE+0RWucLRqjbFFFEBBC87qdZhhl3c4RsnhyLIlfLF7px+CymNst3X+G&#13;&#10;QvxhIIO5THkfJXU1kdYmyxNlhboY4xYImUxOc4KV3k9Hkh1a4631yC4/gVJ7gj2a4+kjMuVNBCSU&#13;&#10;tuX7OyDb2w4ZblbI87JCZ6qvbryj+d4YyHRCf4Y9RnJdMFvsjZlSH6zVhGCjMQKb9eGYK/fDRKEH&#13;&#10;BnOc0J5giF3i6xIo1UZYq1jmNiFgqgq11iM/y+/X7xkUMg1cLPZZ2JsyF5N9IcvBGyvlbJRraH7N&#13;&#10;rQ+HTFJVjBUaE+xVgNMkXh3lrnQsgiQFZQRYoyDSCkWRZvKTmJ4Ik1WzJKeZ8kAzlYoGat7ANLjT&#13;&#10;1dx3g/nBktrdGcjCYXs8Jos80ZFkLSatNtYQo0SGkkuyMLIY3F+UfEVZ65GggEU7F6WQZgFOloLS&#13;&#10;LpNhIYNBNrAz1RU9GW7oy/JSB3g0z1+rN81d0i0WnmQRCaz4/wrOICC7lWKZs4vMAo9AqjmeBb6j&#13;&#10;CXxSzSKe3gQmxL2XldG7EumI2gg71IRbCfyTAaCfZLEmC6kOBnpSvHHSnYuzvmwctidiuzFSx0Yv&#13;&#10;pasRBuojrFEXaaP31xBrr+OgMozHA0GXs8IRerLc1fXm1wQyBPoChqkuMvITRDHcgF9zdaS7oD3N&#13;&#10;WY+t6c4q5Pnz3hyCJEq5/DBeHCyQxGKR260jjXImB4EMSo4IYMX2cUVwf/pgqiIYcxXBmCjyFtgj&#13;&#10;OziQRfmg+T7FAiW7az+RTTIXgxjoOTIDNQg0GDRBz4llsZjhtiUQpM9pMNdTr7NUG4yd5nAcdsTg&#13;&#10;sj8TJ715ki+ygUOmoCU1UH6k8dIgAaXeHE8d11XRNmiIcUFdlAuaCcLYQOB+inQUoGUzgqCW+5fv&#13;&#10;lyCJIJOLYInAiT8nWCI4sizK5Gj6p6G8OskZVQn26MnzwFJjBK7HcnF/sgBrDdGoJpDl+chYeQ2M&#13;&#10;NRkEno8VZLKTnQWSBosDMVoSrMX9QoDYluSEJrLZiY5iQxkE0UWJWYSB2igDaw2R2GgOx15rJI66&#13;&#10;EwSEeMwTwJDpYNd9piIMu62J2mZ3+nOxWBWL6nBHpJFhITtP1p0GezJIt8OGBeh8DJQFG2J/H4zl&#13;&#10;4NFIGu4PJuOyJxnrdXGSEaapuCZLzXk9DgIAvD5Ixky2Nty8LlmYO55nbDI0JRNougkI8ZHnLyXK&#13;&#10;PB91TtJTmOZupvJl+7x/pOyN3iqe393p7vqaYJLNLzZQNOeLQSERJhNG1YSagroOsYFkK3/RaGE4&#13;&#10;xgrDMFYYIlZsssgE/JPF/gL9ZN4mi/0wUxaE+fJgzJeHYK4sGFNF/hjL91Pjhdf6Yn97JNjdKh68&#13;&#10;TG8mm0cVsfaSX+qay2AaDrgWKDbnWhGsWYYwU87LVR7D/7HX+AJGyfNrAi0GwnBVxPN/7NSwIJM7&#13;&#10;WxWFrfZ0rDal6LyiHJveJIJwBkBQtsYlf9TtXLg0L0NzrjbbstRk2GpO0/GUe1sHWK7bGjtxO6Pt&#13;&#10;/ay2PwgOIhik3J2Dj5muZxazVB3Qk2qCQktIBxt2ZIkZac9jsicrUImNg0VhkvxJMpjopuHPDPlI&#13;&#10;ZzOUqbNhdmJ0VxoSsN2aiL22ZBy1p2K3JQ3dmX56L5p3RxaJn+39WAQz3IcMHM8zAlBuX3r5CMga&#13;&#10;0zzRlOGr8AuGQlQleaE0ylX/yyCMyep4rLYkY7c3HQd9GTjgY08WjgcKsNCYgsY0b1OylxZgxqln&#13;&#10;hqA+Mwit+eHoLAxHd3EkektjMVKTgom6dEw1ZWCkJgnjDYmYb0vHen+ugNH2cD4OxopxMVeNB+st&#13;&#10;eLjVhvsbbTidq8NyTy6mWjMEkub7SrA2UoO5vlKMtGRja6oRUx1FGGvJw1xPGXamyCT14c7GkB6P&#13;&#10;FrpwsTag7/l4utyL/dl27M204WCuA6erfYoL50ylq+1pXKyPy7N0vTMjUHS1PYny1EA0F8bK6/Td&#13;&#10;Vxf45sUFvnhyIjbp4REBziIuNiblSzpendKw2sPlCTFLBEnffvcQ3/nwMb734WMBpU8eXuDVnQM8&#13;&#10;OtrAg+MNPD5Zx4PDFby92ce3XtzBN2+u8d139/D10wu8Pl/D7lgLWrJDxUwTJHEfduX6Y6gkCH35&#13;&#10;AejND0dTRjjifJyUPmeJ7yZIojwu0c8dddmx6CpPQ2dJolIL6ZFjTD3nmhEkkU3ys7GCv621HrU4&#13;&#10;I5RzQ22tNICZi8OSySQRJFElFWNtoMbbCi86c/Gsys8cIlvrju+0+eBdpQ1+2O2PL+u98DjNwM+6&#13;&#10;/fAPK9l4mmmH1/ku+MvJeIGkewmGgNLfzafjXzcK8Fm5t5ikX436C/wQJH2Qb+B1vqGwBwY30K/0&#13;&#10;psDQ+tWwr/7un7dz8FWzi0DSX86GKczh/70sfg+SfjXoj/++GP17kNTkgneFBv5mPgp/OR2Kv5gO&#13;&#10;klTvW42O+LrdDb9ZjsAvl8Lx9Vgg3nb54tORGHw8Fo/PpuPxdiwSLwYj8KArCI+6I/B8OB5PBqLk&#13;&#10;ETqo8cFZcwh2bsHQdrWvFhmitXJnrJe7Ya/G2/QoNQfirNEfxw3eAi+7Va56ZJw3k+mYUMclOV2L&#13;&#10;r4IW6EHaq3ZRMMNOqT22S+w0/JX+I7JJV62+WmSVCHjIIC3nGVgusMZGiROO6nywV8VgB76GG3Yr&#13;&#10;XASk1vINrBdY6TkJllbzDBi/l6WZyzKziDcQytw4x4hdJQIlXviTHQ0kOZiDVymVGcoNkGxjvjII&#13;&#10;YwWe6ExyRGmgIZDEOUZx9laK7qa/iclHLF74/GQ7KkJNL05LnJUACEFSV5I9OhPt0Bxji7pwKxWY&#13;&#10;VWEOmlfEm3Q2h73e+m0siVS8EVrAEYtyJYAp6csMZqD0guDB0s0kg8ROe32MjYpKskZks+pjDYEj&#13;&#10;SuFaEq3RRiaJDFmcofdFwMTVn+mKtgQbMUws5lkkSt5Bv1CgmdpH5ouzljhAcr4iEgsVIZgu9MR0&#13;&#10;oTvmS7ywWhmEjZpQbNaH4qAtBnstUer+cs2V+KA32RZtMQY6Emy0fZopaYy1RT29EgJMVqgOI8g0&#13;&#10;ZYJat5+P7B7ZEC6CFkvQBGWG9PAQzJg+Ht7AzWhnmajJRoUbqCXbleokyQlvXvUxnkrHEovnQ4md&#13;&#10;2RUtizZZHJPNMb1E/J6gjBIsAkfuC9683g9spewn0EpsBYuti740fXaCpK5UazTFG2iMN7RP+D7I&#13;&#10;KJneMDsxfZZ9R9DE1DQLI0LWhIUCC/jGOAezwE1yEYPRkeIinw9TuAazvDGS64fxvACt4Swf/awj&#13;&#10;0UVgRMCHHe0/AEr8LBZJHwEoAVpjrLN8NgRhlEKxm/97AECmwU1mexbejbwhR9qouCX4mKuMw2Zz&#13;&#10;AfI9DQxk+OFquBg3I3k460nCUXsMlsp90Z9qj+YoK7QwfIGeqjhHLT5PFc+bcBM4sWjuzfbAcL6v&#13;&#10;Hglm2lIcJY/jtiFAInvUn8ci3xt9uV7oziKj5Pp+ESzxkf9PgDRa6K9u+lRZiL7uzXTX9uNzK7Eu&#13;&#10;yVH7gU0OBZGEGxgq8MZsVQhW6sIxX+GP6RJvjOa5YyjbBX0ZzmKT+L+Ki74Fsxb5nSWcgF9bWITm&#13;&#10;ZK/3iz8To5PpKR/SRJEvlmvDsFIbgr3mCJx1J+B6OBunffnoSA0SSGKaJWWNC7XxWKyNxFx1KEaK&#13;&#10;fAX0KK8kyCVAYiobwxDIzHGpiA8zmbv6GAe9LjvzA/kBYnUYACFmSeZ+MwCEAI6FNg3/LYwaT/NE&#13;&#10;Q6o76nkOFftitSVaAOneRD42mmJRRc8Y0+9CbFES6iimQ/OYWBBH2yoRryPLAwNFARgjY1FuMnpm&#13;&#10;UIULWhIc0BBjIwaUssjhvEBdtxqjDSzWBGGrOQKnPQk47UvGVkuCJKVknslgTldEaXvsdyTirCdN&#13;&#10;IGm9LgHNsR7m4Gw/dvsZMuOKqmg3Fe8sTtWY8iGrbY3j7gw8GMnCg6EUPB5Jk+RutylB24/3DHqt&#13;&#10;yChQTibPUaQpe+U25eJ5UR9N8GMysTTfczuLKUoxo+P5c/P85vF2e35neegY7s71lnSSi6yYGUXu&#13;&#10;hrEiPx2zCoEhaGRTRSmhTGd0FSDgvCiNU/AyUBhgq2YOX5MyM7KnE4VBAkgzxcEKpCC7O1sehNnS&#13;&#10;QH3NQIzlilAslYdgtSpca60uWgEZI/mhKAt2UBORDSV6Zimh5HWS0su6REfUJtDPaCal8ppsSXSV&#13;&#10;B4vHIeWGZPzJpMXRn8d5Z/b6mkEwBFn0u5GtrE0y4/kJKHluLNfH42yoCKcDxbrvkPWjD5cAg36o&#13;&#10;jGBz0edDdkehOl4GWlN9sN6UisOuTIHdgUwvHZ/c5wRJ9HIRJGkW2+2sNj6+lwwGmbJBMkRVcebw&#13;&#10;bIauaHA0U/jov7PMumKBG2F6zyiz5TlIqaIZRBIh5peywfZMX8mpJANno5MJmGH28m6uNydLos21&#13;&#10;35yA3ZYUDOcFqxlKUKjP9T5VkQCJiglDLB4ZCIH2aHs1ZXi+NqV7oTnDG+15AWjJYry4pzxL/Jxk&#13;&#10;thebUnE0mIe7k8W4HMvDUX86jvozcTlegtW2TIGk2mQfgSQW8q05YWjKCUV7IcFRtBYT8sZrUzDd&#13;&#10;mIXZ5iyM1SRirDYe6335OJoox9lMJc5nq3A5U4WbxXo82WjD0812PN3pxp2lBmwNFmOtrwjzXfkY&#13;&#10;bczAYn851sfrMNychb25VqwM1WC8NR8LfZTbNQgIXaz1vV8P98bwYHcUd9f7cbbUheP5dpwvd+N4&#13;&#10;sRuX64O4uzWGa4Y97M3gcmMC52tjAkwESVy1WZGoz43E9cYofvzhDX74jr6hM7y72cHT02U8PVsX&#13;&#10;SGLC3c7csBa/JqtEDxJ9Rt/94BF+8PFTfPP2Ab54do2PHpzLl8TAhld39yTXe3O9h08en+Lrl1f4&#13;&#10;4ceP8P3XN3h7uYH90Ra05kRoHhmbuTwnyCDx+qjrckE4WjLDkOzvojQ6JtSRUSJgCmCIVoA7WouS&#13;&#10;MdqQj6GadDRnhWhGV5KXg7zyHFWjWZ7WVgiys9WjloU9soCj26XZYQ7WiHayk7y22scGz7py8bjK&#13;&#10;Fx83eMmT9O0WL3xUaYsf9wbjm6ZAgaQfd/4eJD3PtsdfTMSJTXqabo070Qb+cTkb/7Kej2/XBeEi&#13;&#10;xlA4A2V0/7qRgY+KDLzKM/DXc4n43UYSfsthrKU2Ak6/HPTBv26l4N8P8vBNi6tA0l/NRSjMgcEN&#13;&#10;n1TZ4INiQ+Do7xdjJbf71XCAQNKrXIY8RIp5okTvyyZrfNnqgq+6PPHrlTj8dCkGX4yE4u1AOL6Y&#13;&#10;ScO7iSS8HI1XSAJnDJ03B+JedzQeDyTgsj0Eh/UmQ7Rf44udSi99zRjvo/oAbFe6Yb3UAWsl9gJD&#13;&#10;Fw2+uG4Nwk17IK7aA+U72qt2wm6VMw5qXSSh06rzMAMZGrz0N5yVxLjv7TIHbBbZYKvYViCJTBKB&#13;&#10;EZeFVWKAw0q+gYVsA4t5BtZL7HFY54mdSgIwN2yXuWCj2BEbxfbYKLDV2iy0w1qeNRYyDBgCHEzx&#13;&#10;YqfnFihpqCkvMpaukZatZGRkkJh0VuhnrYvbdFEI1qojsF4biqXqEMkPylgYuxpIZdiCo5WAEqV6&#13;&#10;mtXhTt8ME93I3tigPsJAa6wVOhJsJUHrTXXUYzslfNFcdioyq5kexostmSQa924HvBII0QNCACAQ&#13;&#10;wA4dtf0h9CEZ72ce8fUUuEAQEWF6j1hIcrFwak20NxmtBBv0pDmiI8kWbXFWWgQqXfE26Ey0RQ/T&#13;&#10;tNKd9TdknCgPo4eGAIEAROlNTC/yNEFSX1YAFquisVAZhPlSb8wVe2Kp1AerlApVBmG1yh+bdcFY&#13;&#10;qw7Edl0otuvCMVfohRFui3hrdMdboTvB9j3LRqarMdZaRRI9TgR68iMw3YoskEASO7V2WvR1ybNE&#13;&#10;5i7CXtuE20lpURafT5QZvlEVyf83JPcbyvdU6txCTQoa47y1z7O9TL8XO5+mzMhVRQyLGYtfhV16&#13;&#10;SrAExCLMRCvepNmVVoiEn6EidLo8FMe9GbjoS5FcikX1cB6LaMo36cui9M2Qz60hnqyfCd7I+nFZ&#13;&#10;PGxNiQ4CAdyPLBTIGrHL3pZIlsBeX3enuKIv3Q1DmZ4YzvLCaJYXJnN8MV8UjPniMEwWBKGfBux4&#13;&#10;B3Qlu6E1wVnyHQsjZfECKdgjnCwDj107sUgsWFm48n8IysiWyH9DloGSDnZNI+wEbgloKKvb78jE&#13;&#10;1XAtyv0M9Kf64GqkEPdGs3HWF4v91mCs1fhgLMcFrTE2AkltcS6SV/E1+LnNz2+vcAc+J/1y7GYT&#13;&#10;KLFgJHNDtpPbkMBmIM9b4IeJZiy2+diV6Saw1JFBSZkDujKc0U/pZ56P5EQLlRGYrwg3u+QZ7tp+&#13;&#10;AjrJpnSOr296ucxGx0JVKI66U3Dem4zjznhs1IVgqsDNZE8zTZBKPwdleSaoND1ilKJyW5mJde5o&#13;&#10;TXRHS4IpyRN7lGHO8+G+JYtEmR0bMgRI67XBOO6Ixt2BVNyM5OC4Jx+dGeFiu3O8DaW/7Xam47A7&#13;&#10;BbsdcZLn8TziftZrJpuvzwAPy3sgO0fZJYEwmYyOVE+FWdCrwqCEidJIfW362vzQm2GurjQ/dcTZ&#13;&#10;BW/OoHzHDW1Zrpivj8B2RwKuJ/Jwf7IIaw0xkhGbPjMz9triF2RRSMagPtUFbZnuYpImykMwWkJw&#13;&#10;5q2ZRDyWOxKdBOrZLCHDtMbghGJ/SXVXqgK0/fdbo3E5lI397myBPV4HmWQ3URKkoIudphicdqbg&#13;&#10;oicTu01JaI5yQT49R768dtqqiGXkOkMpzMGqdmImyGQfdmTg6WSBQNKz8XTcG07DTmMcmmKddG3m&#13;&#10;ec55eWSxtR1jbcTg8VwV48uQEEbOJ5nbX3LQrNtI8iyGJXgoNISPBIYEPZRYkgkcyPNEb647+nLc&#13;&#10;MJjvKeA7UeovBm2zOQb7nUmSevLayGOU1ylKNyuj3ASMCOJyfaxREkjA5ibpMkH7eEmEGP/pklBJ&#13;&#10;6aYKAwWSlqrC1OBaYQOgKgTLlcFYqQjGWlWotuFxZyLO+jNwPpiLtcYUVIU7q6EkBYanGTZDBons&#13;&#10;IJkwAkKNIaCX8dYDyes00xLlAWXDQCwl2TV3/YzMqvxZt4OdySwpppzyyyTKDJ113jK85O5IseZj&#13;&#10;zZREoUSeVDOFldLovHADmSFMijOBkubaEQjEOmGnIw2H3Wm6T/WmO+n6xmu1OW/v90OsWRMQINFb&#13;&#10;ZPqLzNh7egebUnzMbR3t/H5uFR81KuNW2UGww2OegSwESU1xbmKutO0rojBeFi4vXl9+sFhkgnQC&#13;&#10;PdYpDFrhMbxcH4u99gQcdiXiqC0Ze82JUgWU3KbAUsZoGd9AOTnliZa0UYJNLko76WljHH5bti/a&#13;&#10;c/wEkjrzQ9CU4S/2kZ+VHqi19gwcD+fgfCwb56MZuBjLxMUovy7AelfWrY/KHU1ZQRo825ofgY58&#13;&#10;kz3qL41BX0k0hsvjMVadgJmGDMw2Z7wHSXuDxbheaMCD5UZcz9fiwUI9Hi424MlKM56tteLldg+e&#13;&#10;bXVhc6AIGwMlGjQ72pKFiY587M62YLQ1R2Bpc7JBzNJ8byl2phsFgK43B3CzNYiHe6N4fTaH50dT&#13;&#10;uLc5iOv1flwsdeFsoQOni504X+3Fvd1xyfEeHMzhYn0Ud5hstzOD+/vzeHS0gNaiRDTkRcnX9MOP&#13;&#10;rvCDd+f4/psLfHCzhbd3t/DqchvXu5TZjWoQ7fbsCHbnx3C0OI6rrQW8ON3C18+v8c3r+2KSvn77&#13;&#10;AG/vH+P5xTZeX+0rtMHy9dubQ3z5/Ao/+fQFfvbxc3x2/xjns33oLYoX+KYEniCXapThIlOSTKlm&#13;&#10;d34UMgNd5SdyM6zgZmWjQbG+dgZyo3zQX5WJibpc9BUnoDUrFLVJ/sjwddLIliCCKcNAkJUVgmzs&#13;&#10;EGBloxVoYy0WiaBI4IgDljkHzpmjTOwQ72wv0qDKxwYP2jLwrDEAn7X64uMqB/ygzVt+oZ91h+KH&#13;&#10;7dF4mGbge22+Ghj7ttAVr3Ls8GcT0fj75Qy8yHHGYYiB/7Fbgn9YycQPW8NxGmbglwNB+NetVEV2&#13;&#10;M3Xuda6BP5+MwT9vpuHPp8LxUbkDnuUY+MWwP363kYj/dVyAH3V64G0R5XZh+KetOPx/b0rxebWN&#13;&#10;IsB/2O6iQbKch8QQhy9rbBQP/udz4fj1dBD+fCEUnzdb4+tOd3zW5ok/mk/FT5Yy8elEIp4NROHJ&#13;&#10;YDwe9ccrqe6kjvONAgV+7vfG4borWt/vV3vjqM4fp/WBOKnzN1miOh89MnWOHiGGKDBQ4W6zFx50&#13;&#10;Bigo4brTH2ctnjhudMMJI7sVye12C3x8NfiVS0Cq1hX7Na7YK3PGVoGdmCQm2ZF5ok+JrBNZJn5P&#13;&#10;SR09TYs5BpbzrLBBQFXpLHkdAdJagSNW8uyxlGOrx/VCJyzl2GEhywYzaQYMk42hLMoiAaBszLwo&#13;&#10;mVS6SadTX825RGkuVkh1MSSBY5EwVxyMzdoIbDVEYL0hHBMFvrqRZjNkwclAvJ25aPrn95SgUUJH&#13;&#10;sMIbmQpBMhfx1gIgfekO6EqyQxt9Skx/i7FFW7wTGqIdUU5NM2V2THW7ldEVBJodfhb+inG+BUoC&#13;&#10;ScFmrDiLWwVEkJ2KNotMdvUplyM4ak40JXb0xHQm2+n1+X66EqzQy9CGBCt0xFqhO9Ea/SmOGMhw&#13;&#10;EZDj37cmk9GwRnWstYIGzCntVirS2JntTvdVscmkKYGkQnfMFrhhgZ6KQi9M5TpjodQDK+W+2G+K&#13;&#10;xEFDFObzPTFGz1Ksgf5EW7FK3DZdKfYCcZICxtsKLPH9iwkjy8Sb8ftocTt1A81ocxsxdyxaLHG6&#13;&#10;WiHm8MnqGFsVMG0p9uhINjCS74yFqmDstadhqy0PbckBSHdm4cn/MxPVWMCaSXEMQ3CXFIjPwW3M&#13;&#10;56uKpZzP7NxRa88YZyaYlQeb8jGyj6d9qbgzkIb9tigslvuKTRrIYhFOls5OjIgp8bJXMAjBkul/&#13;&#10;+z3A1ftONRkjMhXcryzkO5PMRTkdPQP9aSZImszzw0x+AOYLgrBcEoblskgBpen8IPQku6I3zRM9&#13;&#10;qaYZm8lJ9DhQzqfwDIZaCCDZCCARDAmEcRvc/o85G4jFtWkiJ1ASKxFlK18aPSn0dDyeakR9qC0G&#13;&#10;0r1xPVqEm9FMXAzE4KQ7FNuN/pgpdEdPoj1aYxzQGsvP4iow1J7seBso4iyGgJ9vJNcH4wX+ph+I&#13;&#10;8qBifwEeHtMENqPFATI505dDgERpnMk6MdiBIMkePRkuGMzzkLSInXMmpLFAHM/3wUCGq7xFPaku&#13;&#10;+gwEhfzsBKk8Dsl0bjTE4O5gJu6PZuN6KB0nnXFYrwnEVIGHgFJvurOKfC6LAd70iZmgiYXSQHYA&#13;&#10;etJ90Z3moxQ3NmG4DRkeQRnVYL6XwhpW6kMlU92qD8FxexSuBpLxYDQPZ/1F6EiPEEiil3G6IgZn&#13;&#10;Azm4HKIULwmbTZGYyvdBDwtWgtoUAjdPAVu+B9PbYsooKfFiIdue4qHCjEzDVHk0ZspjJHGj1K2f&#13;&#10;0snsIAxk+KMnzV9MDYuqplR3FcXduZ5YqIvAblcSHkwV4vFsmViHagZDkAWm6T7CUTHn8qOwiEt0&#13;&#10;RnOam0ASpXqjpf4YL/XHcL63wjC4DyhHZgOJjBTZ772edAU28Nq51RAmdm2/NVaSuu22TIF0gqSx&#13;&#10;4lBJ7WbL/DFf6ism+6SDRWYy2uJcdW0tDjCLUQI4yuEszRVd1wIMVAQbOOnOxoORbDwZy7gFSSnY&#13;&#10;bogVs8nGEEN5KsPM2U4EnGLsb4N9uM21rZPp43EX2OR5Zsbfm8enGU1uSj91vGS4CcT3ZrthqMAL&#13;&#10;w4XeGCr0wBgly5WBYhX32uNw0JmA455k099ImXIMm1hOknXVxHpKCsjmFccaEMxUhjLZ0vwbAt/x&#13;&#10;kjBFybNBQCaJcjoxRWoChgskERzxfrddH4XD1gTcGcjAWX8azgdzBEjpsaO3S+FCvmayXzUlv6lu&#13;&#10;aEtnCISPEuQsyZoEkYzX5/FGsGbOJ7NEkHua/j3Oy2I4CyWdt5JUSjvZpLKAJB4blKBdDOTioj8f&#13;&#10;KzVJqGTKpwaYGyiKtEZRtDXyIq2QFWqY85eYUOrLtFUHrDTE4KgnFQuVAZLLko0nSBJrxLhyjnqg&#13;&#10;v+e2JjDDPMxrOz2uzam+WmTtKCEUWxTjIvDEIB8qOzTc2wKQYj0V68/QkP4shteEYqYyEpMV4fJW&#13;&#10;9RcEK72QsjwNFw6iTNNe5yuZUO5rgiRKlPeaEzCR769jU01RjoJgs1Jz9gz5wci8EVwyOryZDbF0&#13;&#10;b6VWEiR15vihKz8Q3QVB6C4KEZtUHu2sICP61ba7MnE6nIvTkXScj6bjaioH19N5uDNRhM2ubCUL&#13;&#10;0pfUwoTEogh0FkejpzgWAxUJGCiL1RqtisdEbRJmm9Ix35KOybpkTNQm4HCkBPcWGvFoqRH35+vw&#13;&#10;aKFB6+myCZLe7PTi+XY3jsarMNuaiem2bEx3FUhit7/YjoGGdCwPV+F4uQsLA+X6HUHSnbVeXG30&#13;&#10;4+HuEF6fz+DNxSyeHY3j1fEknu6N4Hy+FSfzLWKUjhc7BZLu703gemtS8joCpAcHC3h0tIRnJ6vo&#13;&#10;qcxAbXY4Due78b03pwJJP/zgAp8/3Mfz0xU8O1vDi6sdPDnfwuXuIg6WJs01N4LT5UncWZvGu7sH&#13;&#10;+M6bB/jhJ8/wzQeP8NHjcxMgnW7i6dmmwBG/5/ry+Q2+9+4J/vjz1/jOiys83JjGaFWmAj8Iktg0&#13;&#10;YGopz1mqUshC9hREoTDMGz6M8TZs4GpYa0BsgJOB0qQQDNdkYao+B/3FcUpVrEv2Q06QK+KcrTSA&#13;&#10;nECJIIlzPQmUgm3tBZCC7UxwZFkcEs25YXGudkhwtXsPkm5a0/G0KRCftJJBssf3W73waZkNftQe&#13;&#10;jB91xOJRmhW+bvbE36/n4qMydzxJM4McGPn9KM1WIOnf90rxt8up+JOBJIGkn3T64N930vFPawny&#13;&#10;DjH84c/Go/Cv2xn4zaQ5f+lpjoE/ooxuPUEgial08iRNRwgk/e+7+fh2o+lT+qLawL+QhRr2kTfp&#13;&#10;03JDIOk3U8H47VwofjMfjM9bbfBJqzM+bPXGj+ay8N3FPLwbTcXd9nAcNwfhqCkIJ/XBOK4LwXlL&#13;&#10;OE4ag3DTHYfHg0nYI2tU5S0AddEUjOvWEJzVeeOw0s2M5a52wUW9By4a3HGnyRP3W71xv8MX97v8&#13;&#10;cNXhgzsdvrhs98FFmzfOW70UwEC53HVbAK5a/XGvK0QgiCwSF593t9RJYGmn3FHAh94l+ZQEhBxx&#13;&#10;UO2OnXJnrBXaSnZHWR1B1UahNVYL7LCYbYOFLGvMZRiYz7TGYrYtZtKtMZVqYCrFgCHJh5Zp8OfX&#13;&#10;NNxTOmaRrwk0+VFGZo9Md2tkuhq6wQzmBGKxLAQ7DZHYbY7ETmsUZkuDZILPpSaY8jz6mMg+OdHM&#13;&#10;yuKFTAhTmtxUeBFskKUhEOlJshGT1MqEtxiTYWqKtlLSF4saPi+DC3jhN5Px7PQ1bzIWnxF/bgky&#13;&#10;4NfUwfNmxMJW0jotG8kCKavjMr1HNmKPCEZ60+wldxrJcMRQmiP6kqzRl2SLgTQ7/ZzFSH+Go4IX&#13;&#10;OKelKZFAiSZkM+2P27DA10oFQ0+Gn6QYZNmWKvwwX+SBmXxXTGe7YiLbCRPZjpgvccdapT9OW2Nx&#13;&#10;UBeJ2Ww3jKc7i0mygCS+p64UW8n/GOpAsES2gEUr2QSyCiraKfviTZXsW7itZDYESFzmQEr7974l&#13;&#10;biduM4IAFvoDWW4YznHGQqWfEsOOurNw2F2CjuRAgSR+HiaC0XDPApY3LIuxmZIsdnwFlOJtlZpG&#13;&#10;eYm6domM7PWR74QyGwKL5doIXA6l43okA8ddMViu8sNMqRfGC+hNshUQJMPBIp7FPAEcg0EImsiO&#13;&#10;sPgXiEqhJ8hJnXbJbtL5GbzRl+qqNZDujsEMDwGk0RwfTBcEYK4wCAuFwVgqDsVqRSQWy8KwUhkp&#13;&#10;IEVAReDB7cEijQUbO9osuAiuLY8ECtzu7Oz3Z3iqaKZBnslX/F8m53WneaM5zlnSyJZYOwGFraY4&#13;&#10;+Y9ezDahI8YZvYluuDdSpKSw65EEnHaFYrOB79NVgLw9zkFNAgI+FouSvaU4vS8wB7M85ZcgQCJD&#13;&#10;QEM+/Tr0T/RkOqMrzUmG84mSAC0azxm3TtladwbjjB3QnmKypyN57iqgV2rDsN4QibX6CMmMGC5C&#13;&#10;NogyUzFCt4l1BIQNMVYCSTutcbgaysD90SzcH0nHnb5EHLRGYKHUG0MZDjrPh3I8BN5MeRST6igT&#13;&#10;8ja9RhleMs6zqUCpUEcKj6sAgSSGSbBoZqoUpXbrTSZzvdMYhpOOSL0WQdJFfyG60sJ00yoPccBc&#13;&#10;ZQwuB3NxM5KFs95EsSurlWE6LngMKko8xc0EaRywmslBul7v5YB8JLtFkEQWaaYyVs/Jgm4omwyb&#13;&#10;CZIGMwPQnxmEznQ/ze1hMUtWdSDfB8sNUWI3Hk4X4dFMKZaqwt+DJIIXpSVyBhI73PGOZrJksh3a&#13;&#10;M50xWuqD+bpQrDGIoTFc7Bn3z2Cmq1htXgd4nWMwxEpdpK5LZPAO26Kx2xyt0IbtlnRdB3idZEEx&#13;&#10;WxmOmVI/TOW5Y6HEF/vNcdhpTkZrgptAEg3/5vwqy4wiE8iRSWLRTCn1eV8B7g1l49lE1nuQRCaJ&#13;&#10;aYyF/JsQRngzbfH3IIkNDl4n6d8jMFYinAUkpbvLN8VzZzjfX1/3ZzM0wef2+kKg5KLrDIE8We6R&#13;&#10;Qm9MlPqKQdppjcFRd5LkqmQyKffktZlNODYo2NSp5rBSFtqRbujICEZZsL0GNfN6yPsHjzNuH8lh&#13;&#10;qyIwV85huaFYrY3Een00NusZhhGmRTZpqsBLi2BzrjxADOFWeybqot2RRO+mu4FcjrkIsVECFwES&#13;&#10;51NRutmTZR7flOzy9QmWeV1UvPvt8c9HgikCJbJLHCJMWRwXjzE+Si6mY9QZI3le2G1PUhAOry+7&#13;&#10;lIHFOKqZqLlqDNWJtUNhjL05V4azmehX8jXBOtkZJjCy0TlV4i+QRFaQv2cKo7xNt75fzY8LNuPK&#13;&#10;KdcmaGNaKa/zBEcERXxk8Ir5MzsxSZrjxpEhZNdjPVAXZ/oRydQqLKY0XNJSgqSBwhABFA4LViM3&#13;&#10;kPcq+uo8sFwfLYAkYNyWgJ0WpisGSUmh+z9TRslA0WvLRuEtSCJYZXKk2CPG+Wd4o5WNMF6zCwPQ&#13;&#10;VxyKvtJwsUlMv+MICA6i3u/LxuVEvhikO6MZuD+dhwczBbg7VYitniwBrNoUNzRn+6OjIExAqaso&#13;&#10;SkwSAdJQhckiMQlvsTkdy20ZmGtIwWxDEi6nqvFotfk9SHowX4P7c9V4OF8vNunJSiuebHTgbLoO&#13;&#10;U01pYpLG23KwNlaLw8UOye3IIN3sDmN1pEqepfXhKtxd68bNZh+eH4zhk6slfHRnAS+PJvD6ZApP&#13;&#10;dodxNteC04VWnNyySQ92xvFobxJniwOaqXRvZ1bg6OH+Ap4frWC8qRD1WeHYm2zD91+f4gdvzvT4&#13;&#10;5ZMDPDtZFph6fncb7x6c4O3DMzw+21aIAwHS8eI4juaG8fhgVTK6n37xAt/56CG+fHMtad3Liy08&#13;&#10;PlnFi8stvLjckfTus8cXYpMIkr7/+h6e7S5guiEftYk+UrKQYWVIyVR5pNJYpytj0VsYjYq4QIEk&#13;&#10;zjhyMTgM1kCQizWqM6IwUpuN8ZpMMU5NGYECSZzbxflp4WSJ+LdWnOdJ/5ENQuxtBJD+UGYX5nA7&#13;&#10;Y4yzw9zs34OkSm9rXDWn4llzED5u8RSTRJBEOdx3m/zw4844xX5/Ue+Kf9zMx2eVvpqD9LMef/yP&#13;&#10;3SI8y3LEcZiB/7Ffhr9bycCfjaXhJNTAd5tcBZIopfu8ysDzLAO/Hg7Dv+1k4tcTYfisxh2Pswz8&#13;&#10;tM8ff7dqMkk/6fYSIPrT8TCl2/2fpzn4fpu75Hacf/Qv68n481E/hTVwaCwZpl9NBOJPF0LwRxN+&#13;&#10;+KjFBu+aXfFJdwi+v5CHr+eL8GwwGYd1/tio8FAa3W6Vr9ZBrR92q71w1RGJq44IsTCr+Q44bwwS&#13;&#10;e3SnKRAnNZ44rfbEZYM3zmrdcNXsg/sd/rjX7vd+Xbf54k6bjwAS13mLt9ikm3Z/pdQRJJFNoiSP&#13;&#10;0jsm01GuRyaIAIiLgIgs0XaFoyR1W+VOCmnYrnDW4s82yxzN3xfZyKNECd5cpoH5LAOzGQZm0w2B&#13;&#10;pelUc40nGjAIiASObufxmEyMOYzzfZR0oI0CCfJ8HJDjYYMsN6arkUnykT6bIIkG6u3WCMyUBapr&#13;&#10;zoKaw1459FUpefIomeCqJ93sfLMAm+QNL8sJg+mOJmOSaPceJDG4QH4lpkQlO0uDT9BDoERGwjL4&#13;&#10;lQWNZUCmJdZb6UbBpqyFF3xFd5OVEANjKIBBkroEa6XNkUHqSLRS13sy3x1zRd7yhvCRXX0+UirH&#13;&#10;4mIizw3juSyOHVVkkk0ie6CBmwJJ9pIjFhIkpfljuSZWIIlMElmkyRwnTGY6YirLCfPFbtisDcBB&#13;&#10;YzguOuOxWxOC6UwXTBGwJNujL8EGvYk22jZdyTZiuPieKU8kUOpOuZVAsTOe4CwJC7vflC2Rxahi&#13;&#10;ulSQ6QEzkwhZvJhyPG4n3ljIwtCvM5pLz5QndpoicNKVpK7kcXcROkhLO5sSSyZkUQrC16BZmib6&#13;&#10;/hymP3losePbkmIn8MJQAPNmZN7Y+doN0Q7anyzAySJdDabgoC0Mq1W+WKr0VWgB9wH3DQEopWME&#13;&#10;SdzGXPRKUXal7nKai77nfqXUjIvHFRfBkQUoWQDSVL4/ZgsCtebyA002qSxca70mRjI8/l8PAyvS&#13;&#10;yXqYIQ8ES4rAjubnZ+FlpSJb5vl0MiVkQfyUNjbGuOk8P6XosQgkSKKHiGCfMs2t5hglsT2eqEZn&#13;&#10;rBM6Y+zxcKwYT6Zy8XA8BRe9Edht8tdQtcFUB3QnOKAzwQldyU7oYUMhzUmx8e8Ly0wPyYvIAJH9&#13;&#10;Y/zzYnXIbYACB8I6CiyNFPhgqjxQvg3tryxXDGYT+DihN8NO4JjBIdstkSo2KYPk40ZdGMYLyMY5&#13;&#10;SIbD90A2iwwmQWID2eB4a5x0peAefSojWSqab/oTcdoZheUyH4znOGE401lgi69LgMZFUC0QmmWy&#13;&#10;CQRDLFbpOyAI72dBmektgMRwCjJkBH9khPi+dpvCcd4RhTvdsbgZzBBI6k4LQ5qToSACDm6l5Oze&#13;&#10;WBZOe+IUZrBVF4khAr1kk3mk7I8giTIvxT5zPlSWn6K/NSiUwQ2ZvmKSKAciSJoqjcBoXiAGmZKY&#13;&#10;6Y/hvBCM5IWjO90f7akmC0BGlYzddmuCZIjPZkvxaLIYS+WhqA0x0BBJsG3GxNOjUhVrL4BUq0h2&#13;&#10;G3RlOWOq0g+73XE4HyJTkYLj3gT5F9nEGM3jjCh3tKfZoj/XXa/D68NmXQj2W9i0isZxdzo2GlNQ&#13;&#10;HWYj6RU/Hwt/FvUESCsVgdhvjdcspfYk05PEWUcERhafDOdZETSx6M3yugVJA4UCpRaQ9GgkA7tN&#13;&#10;8bru8//LQp1QFeWqmHVK/SR7i7dTA4X+QcrrzNhshqkQGBA4e+tcs4AkzgwzlwmqCa4JksRoEkDm&#13;&#10;m+mGPBboaaTEkNcTAmJ+T+ae1w6y6/KjRnGkgZcAUnOyn8mK8TOGm3PIuJ9ZbM2URyk5baU2BpvN&#13;&#10;8fIgUW5HYGRZ02SyMpwwkuWie8FUsQ+WaiirzEJ9jIckfQzv4YBzStGqKMvl583yRl9OoBabZ5SV&#13;&#10;ksVRsyqMnkUmQVJWGfC+UUCgRJBEMMFji0C8Lc0X7el+t5H4ZD8dFQy002b6zM66MwR8ef0haNAs&#13;&#10;uQhrMw0v+vcgielt9CBz+6w3J4oN47HKVEpuN/p5NUKDIQwWOf6tNJ9pjPSmEuCT1WpO9ZaXSjPO&#13;&#10;blkkzrJqz/RX8AqBmukT5ngEZ9TGmbPPGDBBSS3POzOdLxzjZaG3krsgjVAgYGddwvsVWWiyXgRJ&#13;&#10;+x2UlcZiuyVWgRq8Nqt5yvMp3sVMAoyy0aLkkWCVAIlMEv1vTARsz/JCR7Y3OvP90FschIHySPQU&#13;&#10;U4rlrs9LkHQ4kIub6WJcT+fiaiIDN1NZuJnMwd2JAhz056C/KAj1BF/Zvuhi+ERJFHpKYt7L7Thw&#13;&#10;drwmEVP1SVhqTcdKeyYWmlMxV5+Ay+lKSe0IkO7N1ZoAaaEWT5aa8HKzA/fm6E/6PUha6i3CSEM6&#13;&#10;RpqyJLeb6SmW5O7e3gi2x+sEkpZ6SnC13iPW6NPrZYGkd+ez+t7CJN1d7hSbdGelVz6le1ujuNkc&#13;&#10;weFMN+6sjuDB9ixenqzh8d6C1kJ3FWozQnEw1Spw9MO35/j2swN8/nAXz04552hO6XYvr/bx1btH&#13;&#10;+OrNQ81Ieny0gcv1aZws0A81g4/um+l1XzOU4d09fPTwGB/eO5SniTHilNy9uT7QIFmCpB99+BTf&#13;&#10;e3WDl8erWGwrVWIpGzZkkqYYW18dazZ/quMxUBSFmqRQeYtMkGTAw9pAoLOB6oxIjNblCCQxCY/z&#13;&#10;sWqSvFEQ5qrkRg5CDiNjZE2QZCDY2njPIP0hSGIangUkxbnZIN7FFon2Bso9DVw2JOF5SzA+avbC&#13;&#10;J9WOAkkflljj60bGbSfiabYdPq9zwT9tF+KLan/cjTc9SmSS3hZ6YC/QwD9tFuAf1rPx66EkHAYZ&#13;&#10;+LrOEf+xl41/2UzGd5rsBZJ+ORgiJulPJ6Pwea0n7qUb+El/AP5+PRX/12kJftLto5CGXwz44x/X&#13;&#10;4/B/n+fhe61uAkSM+/7dSgL+bMQX/7Aci5c5Bj6qMPDzYR/8ei4IPx73wafdLvio2xefj8Tj04lM&#13;&#10;vBrNxFVnjOK6OcNoo9IbmxW+WCn2wHaFJ7Yq3HHREoKzpgBsFDljOc9G0jrK3E5rvTSziADpbpMv&#13;&#10;7jZ546b1Fhi1+khud7fFGxct3jhtZliDO47q3bQO61xxVOeqIAY+BxfT7OhLIkAiANosccJepTs2&#13;&#10;SxwEkgiEVotssVJoo99zvhK/5iN/p9jvei+BJAIk+ZRyrLQIlAiQLIwSF0GTQc8KLywEFLqgsttD&#13;&#10;LXOAGePMC6WGl/rZItfH9g9Ako2KQ+qztxvCsNUYjM3mMIEkStpMkMSOmhkxzlQ63mTZPWOHcLLQ&#13;&#10;V104dpoXy3wwmeuGgTQHydoEBOKsBZIU6JDKdDKzMGO3knK+cs7JCTI7hX/oBfm9V8IMhmDHlt4U&#13;&#10;LhZ3bfF2el4GMRCMtcUbSpLrTrFFT5KVbnoERyw2dhvCsNsQ/v6R8p6NWtM/RMBEZokdeErDBOLi&#13;&#10;HdU9ZZey2M8GBYy6TvHFco15s50p8pC8bjLXATOU2RW6Y6XCG4etEThrj9XarAjAbI6LJHcTGU4Y&#13;&#10;SrUTk9WbbC5K/gjm6FMiUCJI6uKMm0QXsUkt8fTHUPPvrsUOJbcTiyTeiGlYV5x0pK22D7utfA6T&#13;&#10;ZfHFYqkfjjviNCSSpu6TniJ0kpZ2N1AWaKdUMDJVAmPJzhjMdsNovockGvSLDNz6BXpy2LF1Mgui&#13;&#10;2wn2kgJGkrGzw05TlGRZNyMmSNqqD8JGfTCWKgKUjEbmgrI7epQYomEJ1CCDRHBERsOU4TAxjWDK&#13;&#10;VazKZEEAxphex5S2DFNmRx/S+C1ImiskkxSAuQJ/zBcGYLEkGCvlYVivisR0gR/G8rzRm2aGPPB1&#13;&#10;xosDBb74WmQgub3qongcm1JHJWplegokMVacRR6jgy3FHz1O9N01RRmK9ibjetaVjAcjxQJI7RFW&#13;&#10;eEgmaTQDD0eScLcvHEftQVgqc8dQuq32czc/X6qj5JZcBCqSEGa4ozfVSeBrLM9LxRoBEiOgKUFi&#13;&#10;EUn5IsEQZWpTJb4CU5bIeQIjAqDpEk+s1QYqJe5qOBWPJrLxZNpc5z3xWKzwwWC6LfrSyYYRJJlx&#13;&#10;/VyNUWYj47Q7VSDp0XgWHg6n4qYvDqetodiq9sdiiRcmclwxmu2qAoxAiYUu5VOSa2aahvz+PPql&#13;&#10;/AVY6AUiQHrvUclwk+SMXW52uynv3W+KwEVHBO52x+J6IB13+vPRkxoi1rMhyhmLVZG4GsrCo4lc&#13;&#10;XPQmSIa2VRuGIXpckikbdJJMlL4XgjXOeWKhzMX3YZECEsAxHGG6LFJJcAuVDBoJFkgaygqQYX+s&#13;&#10;IBL92cEqflm40vfI44BsznlvOp7OlODZbDnmSwLRFmuLllgHAWjNm2I0Ns39BElMzIwz0JnuiLnq&#13;&#10;QJwPpArkXY+k4aI/Eec9idhticByJZsvgZKc9WY54bQ/A7Nlvlip9BeTxJREvjYbNLxW0q/B7blc&#13;&#10;GynZ2HZ9BPY4X6orBSd9WZI40o9kAUkESObcKnfJp+gNIZNEtunOcBkeTxTj6Xg2noyaIIkDZcn0&#13;&#10;U+bI1NOaSF5n6At0FWPHsA8GiXAwK/e35guluegY5rk2nOOLoWwfhaowSIWLDC2vTfw9va5kuvvT&#13;&#10;XfQ4VeSnRosYszY2HuJxpz9F/jQyhmRCWThTosrmFeXF5eEmu8HPw4Jdc5oElCibNkESfUUrDXE6&#13;&#10;dritZkoCMF3MIBJfnV985KKkj0BsryUO283xkrod9hWgNcnv9l5nq3h3xlYX0wMb74R2fh762LIZ&#13;&#10;Lx4sQEQPnGL9Q6wUaMFrNj1u/dkEeb4CSmx4MeCgI43pigHoyvDXaiOjxN8lOAkk0ZN11pOic3G5&#13;&#10;OkLbr5xhPByYHmEO3yyJcUIh9yWH1waYswYpyV6ti8dJTwauh3MxUUC5q5O2C/c5PWYEU7x/i13y&#13;&#10;s4AkGyXEmYmEZE8Jjs0BwAyhaEz2RHdusCSoPMYtgUpkeijDa2RoSoIZ6860wuGi4PcgaYSAJT9A&#13;&#10;9w16pgQkw61VO3BgMj1JZA8Jkth44r7mMPIyhtpQvZDiKaDEwc4a7M3k0iQnMXrcD2SRuNoyTaBE&#13;&#10;kNRTFIjekjB0FQYLJBEMMkGRqXZXk/m4N5WL6/EMrauxTNwdy5HUta/ADw1M7szyRW9xBAYq4tBf&#13;&#10;Hi+QRD/SiEVqV5+M5ZZ0rLSmYak5BQv1cbicKMfDxbr34IhM0qPFOjxeqhdIerrahhc7Pbgz34Tx&#13;&#10;2iQsdprBDYP16VgfrcXiYAV6a1Nwsd6Lw9kWgajNwXIBoa8ebODrh5v44mYVH13Ma314OY9n+6O4&#13;&#10;WevB1UoXrlf6cH9rGHdXB3BnpR/nCwO4XBrCg60ZPNlbwKuTNTw7WMLOaKtis/dGG/HNk338+M05&#13;&#10;vnl+iM8e7GgG083urEDS04ttDY79/icv8L2Pn+PTR+e42VnA2dI4DucG8PhoRTHfn724xLdeX+HD&#13;&#10;B4f4+OGRosSfnHCg7AZe3d3Bu+tDsUnffXMPP/7gEb54cIyD0RZ05ISbbGSEvUDSYk28mlZk+QeL&#13;&#10;owWS/K0ptzOT7bxsTbldRWoYJuvzJLfrzA0XQOIw4cIIF40miXcx05dDbQyE2JpAicl1EY7mfE8t&#13;&#10;AiQnAzEch+NqpxXvYv0eJJ3XJeJFaxg+aPTEh9VO+KbZCx8U2eDbjX74eV/yLUhyw++2ivB5lZ+Y&#13;&#10;pB91+Gp47GdlPtj1NfC3S5n43WYufjOWiqMwA9+qccT/PMzDP60n4iddrniayYG04fjX7SyBpG/V&#13;&#10;++I61dAspn9Yz8D/c16BH3V64W2BgT/q8RO4+t8XRfhRu7sAESV7/7yWgl8PeOJ3q/EKbfi40ho/&#13;&#10;HfDEL6f98ZNJP3w55IV3vQF40RuOe53ROG+JxF59MJZLPLBQSJDki42KACwWeWi+0T6BUFMArrtC&#13;&#10;lRZHVueoyl2LLBLjwC/qvcQiESDdbw8Qm3TZQODj/n6wK0ERfUa7NS5KrtOqNGO+Kas7rvbAXqWr&#13;&#10;wBcZISbVbZY647DWG6uF9thiAEOJE+azDSwV2CpOfCHPGrPZBuZzrbBSZI+DOnqefASaOH9pKdfA&#13;&#10;Sj6T7wiUDCxmmms52wYr9Chl28GgDMP0rfxeoibQFGSDsmAOYDXTyDgTyQKScjzYqWWUtR+Wy4Ow&#13;&#10;U0/pS4iYJBZmBCkWkGQOqDW14PwZi2vKoWaKfLBQ6iUvznpVAOZZZLMAizGUbsfgBoKZNjIo6SZj&#13;&#10;QzBCuRxvxtRb8+ZPwERwQj+BxVdA0ESwRJaEpnJKgljU8v9ZoFtkdQRHAkmxBvpSbDCQai3ww/e0&#13;&#10;VRuM/YYwrdO2GJx3xOG4LUaLndrVqgBM5bsKXDH9TuArzhE1jLwNcUAR9egcmhrnbhZWFSGYzHfF&#13;&#10;RC4nCztjqdgTa1W+2K4PwFlXNM47YrBXH4qVYm8s5LtjpcRPvqWJbBcMpztgkGCJsqgkGwElhTlQ&#13;&#10;NkimIclZIImyLJqnWXxRPsMbLosUgqMiP0qQDN2UqYfnI43fZHXoOZnI9cZiaQB26sNwTYaHOvue&#13;&#10;TJx0FaI3xQ9FlNqFMtzCnEfCIAEWmmQYBjId1NUeLzQ9I5TEECh1Z7vKL6Qhpqmeem8EDPR8HbbH&#13;&#10;4v5ohliHo7ZQ7LWEiBlYrQ7EQpkfRnI8xJhpyG7s72PiJTW7BUrsMrN4Jvjl56DUjiCJ+nR6CgiW&#13;&#10;yCJxjWR6YizbGzP5flgoDsLi7VoqDcFqRTjWKiOwXBaKmULKmdwErrhPCbzEUBUHSvpDiaNkPJGG&#13;&#10;vrZ0wxkBbGGeWByzOGOh0ZfupUKvO9leAJyf8aI3WcBoNN0NLaGGvn44nI4Hw4m46A7BUUsAVspc&#13;&#10;MZZpL5knZXeWuVoE5eymvw9TSLRTsAglWGP5Hpgu9VPCGcMNCJQmi30EYpk8SZDEQo8R9GQiZos9&#13;&#10;b8MPYsXoPRhNw6PxDDyZzMDTqUw8n8nGg9EU7DQF6bgdzrQXe8r3QNCmdEeeX1GG0tLu9Kfi4Vgm&#13;&#10;Ho+k4Lo7SvMPdmr8sF7hg5l8NzHGI7luAkoEwX3ZJptkAUmMKWewBJkjc/AvWRx63yg1dNH/UW5m&#13;&#10;Su3CcdAcKZB03RuLh0NZuB4qQl9GqFjPplhnrNXGKtCBLN3dQVP+t1kTitFMF3PUQCI9DubrEIiR&#13;&#10;MeSQynHOySkMFnAyvWUeAkmMRCdAYgFNgz+L+uHsQMmOB3OCVNgSJIk9DDMkLzxsSxYofjiWj1fz&#13;&#10;FZjK88ZAqjNaGBwT52gmQXL4MWVhvGYpudFKTBtZQbIjlKTeHUjGSVcUTrticdQehe2GULF+02U+&#13;&#10;AsIEDIzSny3ywFl3okYKUHrF98sgHV4reayu1UVp+xFU8O+OOpJw1JMhkMTGGBfBBAMbKI8lI0Bm&#13;&#10;gCCJjFKup4Gr0QqBpGcTOXg0nKpjd78l6T1IYmpcVbiL0k8pIeM2ZPIkARJDVuiHs0guzcRJT4Ek&#13;&#10;Nt0s4Ijbll9bGhZseHANZ3vIJ8cY7q2GKBy0xOKEDabOeJx2xAk489q8XBkoTx09WJRScggugRI/&#13;&#10;S6b37ey8UHNcAVUH9ATRAL7VlobVxnjJt+jzGc/3VgOCSY1sLLCBw3ADHoeUBo/nupsNv8pQMUnN&#13;&#10;CT6S2/HeVxjiZMaPM1An2k6+JPqNyCSNFUVgICdI10WybYyd56L3lqzeH8pOFWQS765wkN5spisG&#13;&#10;CiS1Jntp+xKEMmCF0kPKDckAE8ANZrurEWbOi7I1ZzDFuCohjH4ipd7dgiQeJ+f92XhIn01jrK5j&#13;&#10;vG9o6DF9SBoL8vvQJAJNgWcN8DYTTfk65mw+E4AyaKInLwi9CmFwew+U6G8jaCPzVB3rLKBFpq03&#13;&#10;31dx92OlQUotoymfrC6VIoye5/2LARVMbNxti5cv6aAtTiCJPkoOX6dvlIC0OZUJkx6K+KbMjh5Z&#13;&#10;zv/jMGnKHruy/aRyaM3wEJNEgNRXEiyA1JEfKJBF9otS4O3OFFyOZOF6PAtXY+m4N5YhD+ndkWzs&#13;&#10;dKWir8AHTcku70HSYGU8+sriJLkjSBqtTsB4TTxm6hMFjlbbU7HWmoLFhlicjRYJJIk9Wm7QIxdB&#13;&#10;09OVRrxmcMNGJ56sd2O6MQ0zLVkYrE3BaGMmlgcr5Ufqq0nB8Xwb7q724ni6EceTDXh5MI5vHm7h&#13;&#10;2w82tT4+n8end5fw7Udbktxdr3abQGm5Fw82hnC53CegdH9zHHdXRnB/cxr3Nqbw5mwDb8/XcWd5&#13;&#10;EPUZYdgeqsMX9zbx47dn+MHLE3z15AAvzpfx+HBJHiZGgb+5dyQmiXHfX7+8wbPTdVxvzeBkcRhX&#13;&#10;WzN4erKGjx+d4OvXV/jyxSXe3ezh5eUmnp6uik0iUHp7dYAPbo7wzatr/OzjJ/j+q2vcWx3BRE26&#13;&#10;/GIE2pPl0QJJ0+Xh8p8OF8egNjFYs4u8yCJZGQj1cECUly3KEgMwWpOBkcoUtGeHojbZC1UJngJJ&#13;&#10;HIJMyR0TmAmSLCvc3logyVwGIpx+D5JiXQisbJHoYiO5XYW3gbPaBLzuiBRI+qjGWSDpbYGVQNIv&#13;&#10;BlMlt/uk2hn/uFmITyt8xCT9tDsAv1vLxrcq/bHjw7CFZPz31Uz8xXSWIsAZ/EAJHUHSz/s88SiN&#13;&#10;ICkS/7Kbjd9MReGrhkDcSTLww+5A/P1aOv7vs3L8oN3jPUj6x9V4/F8nefjlQACepBv4uMTA/zrI&#13;&#10;w5/0ucub9K6APiUH/LTfG3885YcfjHvj00EPvOoPwIOeMNztiMZuXQjWqwKxwNCxYk99v1EdIpA0&#13;&#10;l2eHkyZf3HSH4aozBBfN/kq8IzjaLXNQlDa9SOd17jitcRVAIlAiQCJ4Om/yMaO+a9yxU+mE7UoX&#13;&#10;bFU6YqvcAZtl9u/DFw4qXAWUCJIYwkCANJ9jYCnPBruV7lgpsMNOhZtAE0ESwdFivo3A0UyWgelM&#13;&#10;82eb5U6av0S2iUl3BEerBTbvgdJythWWsgwBJAKlxQxrGBZjv2WGEBkii4+Fv+NF7w9BUi6H8HkR&#13;&#10;fDgoUWa5PADbdSECSZSzUOZDkMTgArJITMVjyg8jw9mpVJJNrpfka6sVfvLicC2weMtwRlc8U+Ws&#13;&#10;TT9SDEEG2RhbDVoluDFNy3aoDbVBdbCVzJpkl5hmJrN9minlEJiK4tBNs6Cl3InyNHPWkb28T5Sn&#13;&#10;dCca6E0yMJrlgNEMeyyWeGONIKk6EDvVAdirDcJlRyyuexJxpzsed7oTdVMmu0RWid1xJuDx+TUE&#13;&#10;lz6DEDsUctitu4GaMEfMl/8hSHLAbLEzlsu9JLPbawrGcWek2CSySjzw+PqblYFC60zCo9yPkqWh&#13;&#10;DLtbNskQUKKXq4MM2a1vhd1pmvyZhmaySfRbeCi5izdL3mQoieE2Mud6uGIoyx2jWe6YzvdR2h6L&#13;&#10;jEtq+7sScdaVir2mdHQleqPEz0BtuNn9ph+H7BVN5ASJnUmGimeCJMpgyBKwE96TZYmYNmUhBEl1&#13;&#10;4ZwN5ICTrgSxSHf6YnHYGoL95hAVfgRJZBiHsty0n3gMWOZFaWYV0+ySHCWJI4NDBsnCEBKMjGR7&#13;&#10;CygRJJFNIovERSBImdVkDsMzAkyAVBIskGQBSmST5ooDVYSRoeFr8rXJ3FCuRk8Pi1cySUwB5E1Z&#13;&#10;M5jERJiMBwvr/lxzeDClnSz0pkuC1XkmKNmsC1TH+9lUMVbLQ9EWauDZeDGejeXi+UQGrnojcdjs&#13;&#10;r6nUDPmQLy7DBKP0pZHJoTeIAIkFZA99S7ehJwRJ3AcErARGbFiw682fE5wQIBGAzhR5YbHcX7Ik&#13;&#10;hh48ncrGy7l8PJvMwOOxFDwZT8azyVS8ms0UcDtuD1O4yEi2PXrTeC4SKDnpXFQTItLAYVcy7g6k&#13;&#10;4el4Jp6OpeFebwyOGwOwXe0tep5sEtliyu4o8eOiJ4oz1piyRwkli2d5y7j9OPeGP8tkceiigo/H&#13;&#10;1mJVsKR2e82Ral7c6YrCg8FEPBrOxr2hYgxkhf8XkMR5Pk/ZAR42QcZWbQim8jyVckc5J31tXARi&#13;&#10;fD2+PucqMQKdBZnJFDIcgzPMzOOKM3L4yGaPivkcf/Rm+EpGzOtbe4Kz2CIys0dtiTjtiFfQwYu5&#13;&#10;EkyQSUt1UigNgw7IJLEYY3eeBSQH3bIwYwrdeqPJDHC70nfFkIqTjmiBJLLaHB9An9JYobv27Wp1&#13;&#10;sJo8R+2xJhDqycBYfoCG19IXx/OWHhuyL+c9SWJgGEhAP01LvKv8RGyQsUtbE+NsDkeONtkBggsy&#13;&#10;THleBq7HKvFovEhM0h+CJM7uKvTjvcIK5SGOkuaS6RDgzWSKnWU/m/Jc7lNef9iUIFNkYZV4XPNr&#13;&#10;gid+z8WmBaWwZHrpe2WgAsMTDpqjxMBfdiXgtC1KTa3NmmCsV4dguzEaex0p8hnxczFeW4wYZV8K&#13;&#10;FzBnyJk+VrMgXqqLw0ZLEpaqo8wZSfncxy5aZIIJjOjZI1Di9xO5XgJsK3VRAkntKX7vPUmU22n+&#13;&#10;0e2oBM51I3tEcMSZTAwAYVgJB9ESYPJexqZffRSHBbsrGIl/bzJJ9AIyyMKU4lGiJrldEq+trhjN&#13;&#10;M/1ZlMleDqRgrT4Ew7keOj8ZXKTh4hpc66TIeUZ3M5KbUnp+/tmycPn3yCQddCYpvILMfx4HCJNB&#13;&#10;5LFBvxpHd0TYa1sq+ZAzAtlIpffpdjEwSexVuLWk1kPFYejO8df8KwJGpqpy/ARBlGUOFJkYRrsP&#13;&#10;FQYozXG6MgxT5eFid8noUoHA+zg/51ZLvJik3bZYASVTbheoMR4cScDB4gRlBEqM+OZzcyh5jRJY&#13;&#10;HSWz68j01ftpYYAM7yOFAZLbdeUHoTMvUFJByhQpBd7tThNrJJBElnw4DTfDGQJJnJs0VBKg5MJW&#13;&#10;3gMKw9BfHouesjgFODD+myBprDoO03UJWG5JxXpnOrY6M7DakoiDvmzcn6vEw4VqPFttwOOFGjxd&#13;&#10;qhOb9HytGa+2uvFopRXPt/qw1JGL8fpU9FTEo7cyEbPdxWKThpsysDNRj8d7Y7i/0YeLuVY83uzD&#13;&#10;F3cW8IMn2/jyagmvdofx4dk0vvNkBx/fXcSDzX6cL7XjZrVfIOnBxggebo7i3sYYLpcGcG9jQuvZ&#13;&#10;wQI+vtrBw41xNGdGYL2vCp/fbOAnb87ww1en+PrpIV7fWZN/iUl4Vzuz8hZ99vRSsd8Mavj00Sle&#13;&#10;nm/i0cGiFsEQmaOvXt7B16/u4sObXby8XFeKHp/j+fk63l3vS4b3racX+PEHD/Gjt/fx+mgRGz3l&#13;&#10;aEz11TyxsVuQxOYVmSSCpMaUMEnmmHDnZW0gxs8ViYFOKIj2QG9JHLryo9CcHoj6VB8NAM4LdRRI&#13;&#10;SvGyVYBDpJ2BMNtbkEQmyd6yDC0CqRjO/3S0RayTNRJdreS7N0FSPN52xeJtozc+VgS4D14X2ij+&#13;&#10;+1ejmXiUbYu3FfYCSWSSGPH9s55A/ONyJr5ivelj4NdjsfjrxVSBpONwA++KDPzPwwL8bi0Bvxz0&#13;&#10;w8NU/k8w/nknC7+dicE3zSE4izPw3XZ//N1KmgmSWt3xLt/Az7v98NdzEfiPvQz82Xi4Qh8+KjZB&#13;&#10;0i8HPPBvWylKy/us0gE/7vXEn0wH4bsjnvhk0AvvRsPwYjwJd3sSpKparwpWbbxc7I3d2lBsVIVh&#13;&#10;sdATc3m2OGn2xuPBKFy2+Zvpc0yXq3XHZpGVZg0xxY6+IsZx3+sIwkUjZxd5mCCpxR+H9V6KBmcs&#13;&#10;+GqxA1aKbAViuCih46KcjgwVPUgr+bZaS7nWmMkwsFHigvViZ2yXu+txIccGcznWWou51pjLMjCV&#13;&#10;Zgg8rRU5YL3YUczTsp7DEEhazbXBej5jvwmOrASSFjOtMMd0OwIh09h/O4z0FiTx55Le3TJJlNvl&#13;&#10;+fImaSOQRCaJ3b+lMn+xLjsNwZKBmNpgWzFHnKtD2QG7agRNfD521sdzvDBb4Cm/AuU4q2U+2uCj&#13;&#10;TMCibj3KSvIkdqhZJBMk9aY7yDdkGTRbF2KDmiArVAaahT/9ShYzMDv7minEIay3EcWmv8l8JEPR&#13;&#10;eSthG0ixxVi2IxaKydo4YaXUG5tVJjjaqvTT43lbNC7aY/R4pzMBJ63R2KkN1s2Yun4Wr/RQMZab&#13;&#10;82u4/QiSGINeHeqA+ap4rNREqEieKXTBYrm7WKSthgCs13pjtzkQOw2BWCrz1LYgUt+pCdHzMxac&#13;&#10;Epo5SpbyXCR7skjv+lLsxCQRJDEYgPN0CJRUpHH+TIIzutLp6fAV28YhpJQfElzQO8MbDosA+sIW&#13;&#10;ivwUS75c4oWlYndtD6Y4rVXFK/mq1N9AXaQZO02WhCCFhYxkiql2KiLoaaL8jsxfR6q9whboQWBx&#13;&#10;oPkoNChHGGKJKM16TG33UCLOu6Nw1GbKGSkjoieMxnRzRpShUA0CJMu8KA7ytcR6sxvNIlq+tQR7&#13;&#10;FVOM77UwSQRIBE7sQLMYG82i5NFHcjsCJbJKswX+AkmbNdEKIuHi3xIo8fjja1PuSU8MPT1iNBPM&#13;&#10;uVo0pdPbQpBkDkw1i22CNxbXbCSs1kcLlMyVemKt2g/XQ6l4PV+BnbootAQbeDxSgMfDWXg5xdkz&#13;&#10;cThtC8J6pQcWStwxXUAGhoDUzlxpju+9QZIiMXkuzVnsHIElwRGZBUrq9Mj9ksci302PBEksoOlt&#13;&#10;odzxyVgWXs3m4MVkJu4PxOPeQAyejCXgxVQKXs+m6/1c9cVgq84fk3nOZnhJurO2D89FhhAQJDEG&#13;&#10;+WY48xYkpSomlDMTaOzcqfXXMU1ZLf+fxwxBHyOru29ldwzo6CPDlOuhmUsEmWSPCEr5SIDEwAG+&#13;&#10;992mCBy1xqgwNlmkFDFJN4NFGMyOQKYLGyeOWKqMxNVgOm6GKHmLxWF7OLaqgjCd76Xji/uUhRXT&#13;&#10;Aulto5+OLOBkaaAi6rmvKe1SoEmup5o7LNIlvyoO0Pcs5DlLiiwiGwdcA+lkLT0lRb7oThHD8XQy&#13;&#10;X4uexgHKJpmsGWea9gmO0jmHxsNM46QXa746GvvtjFRPx/VQBu4NZeCiJ16LbBLPldWaAIEkLvpk&#13;&#10;eN4QiF72pWg7kUmin62GnrhYBzU1WDITtSsAAP/0SURBVOArtrozAcsVBMxm5HtNuK0KYioLKLVT&#13;&#10;yEq8mym5i3WRD4AMAuV2ZJIIkh6PZkpu93A4UyCJ1z42wtgQ45iHqnDH98yzGDvO5Up30uBxXifI&#13;&#10;ftKnRqDE7WuCTi+9T57bAke3jGlvioukdkxPZcNpsy5aoRPHzdG47IjHVXcCztqjcdwShaPmSIHh&#13;&#10;3cYYbcO58ggN3qaXUvezYBbpjDW3UYIa5Xgsrsk4Md1uszUZu+3JGvy7WmcGXbDJwXOIbBIBEn9O&#13;&#10;toZAmO9nlgNma+LQkuitobwa0O5nzvBjYa7hthGGmCMGgZB9pIeRISAE2ZRJ07tIoFQdZq3vCaA0&#13;&#10;j4sNplu/EgESl8If0rzFMpHV5/ajxPC8Lwl3h1KUGDpa4CYFBWeaKe01xBxgTC8R5XI87pg4SpaN&#13;&#10;A3R5vDAtbqMxSmwNJcRKPNQIDVvURjtpfxKcWUAa0/U43JtMD8EW6wjLCAp6nPl1N4cw5/gKSHD4&#13;&#10;NIGSkmc5rDvKTEGl1LSd89g4GDvPW2mcWqWhJrtM72K6q2SFq/VRYpIsiYZbLbGYLg14D5IISCn9&#13;&#10;I1BiMANnSdUncCCxOZdL87jSvfVIdo9pkhZfEgESgRJBEpNzKVE9GcjBo9ky3J/Mk5yTi+ckpbyc&#13;&#10;lzRcGojmVGfNRmMyHoMbuktj0SVfkgmSRqtiMVUbK5C02Z2Jvd4sbHWm4bA/SwDp8VItnq814sli&#13;&#10;LZ4t15tyu41WPF9vw/PNLjzZ6BJIGqpKQH9lIprzIjHWkoPN8XqMNWVibaBCDNGL/TFczDbher4V&#13;&#10;Hx5P4jv31vDp6QzeHozho/MZMUqvDickx6Nv6eHWEB5uDuPl4Sye7U3hfKEPJ7PduFkfx+PdWTzc&#13;&#10;nsbHV1ticTgod7GjSEzST9+e40evz/CtR3t4cbKIJ0eLkss9OlyWXI4g6cuXd/GDDx/hex/cxwfX&#13;&#10;e3h3tYu3d3fw+nILT49X8NG9A3z94gLfeX0X33p6qnlLZKMkuzs1gdJH9w7xgzf38LOPHuKTO5vY&#13;&#10;H65DS0aAvG+jZVFYIPgsCZVXdKwkGi3p4Qi1NQfDEiSFedgiIcABOeFOYvaYateU5iegRSaJ89wy&#13;&#10;/GyR7uuAZA8CJRtEk0Gi3M6WwMgESFH2hgAUH98DJScDcU5mcnOZp4Hjmli86477LyDpbbEdvmkJ&#13;&#10;wm8mc/E0zw5vyu3wu90SfF0fjLMoAz/vC8bfLabh+00ROAgw8JvxBPz9Whb+ajYH59HmoNh/28nF&#13;&#10;P6zEa64RmaTvt/jhd1sZ+MuFBHzTFoLTWAPfafPD369l4P+9qMQP2zzwQYEJkv52IQr/eZCO346H&#13;&#10;4E2+gbf5lNsl4ZcDbgJJb/IMfFphjx/1eOG3S5H4zqgPPhryxsuRCDwe4bDmGKxWmiBpqcgHc7mu&#13;&#10;WGcNUR6IpSIvrJQ4Y7/ODVedQbjbESjWh7OLOIR1vcBQfDcHvBIgMXyBIMmMAefsIy9zplK1F9ZL&#13;&#10;XSSRI/PDRYaIIImJdJZkuu0yJ4EjJtIRIMlPlGuLzVJXAaS1IkrtCIxsMZtthYU8WwEkC0jic26X&#13;&#10;u0qSR+aJP6cPiR6qlRxrgaSNAnsBptVcO81IEkiyeI7YAeINmkZ/AiBeFPkzkz63Rr6ftSKgs5na&#13;&#10;42WgPtpZg/e4Ack+kF1hZ5MdKGqrKcvI9LRBrq+DhupZTL+MPGahSuZovcIP21X+Yk4YZDDBYiTN&#13;&#10;FW3R1gIdjZQ0xdGXZG0mznE+UYojmiKtUcfOYLAVKtkFDDZ9R2SPKHFS2psGLlq9lwNx0KJkcQqC&#13;&#10;MAMaKH+aKfCUFGilxAcLBR5YK/XBZoU/jupDsF3BBA9/HNYF47ItGkeNYbjXlyqQxC72cpkvturC&#13;&#10;ddPkeyPDwI4tZROUnXA7cdI9vQzUra/WBWO1xg9LVZ5ikwiWlircsNMSiO3GQIUXbFQHYpNDZUm/&#13;&#10;UsbIbnGlnwoi+kbmij0wmeciYNeVwGGztmjkbKNYWxVEjVHWmgNDdo3BAuzCkd0gcCRYpAxIxXuh&#13;&#10;P8YKfFQ4s7giaCUoYzE7l+8swMgCaizXHzUM9vAnIHAw5xAlOwiYyESd4qCOqgz56c4KxFBiYLw1&#13;&#10;auhXSXbS8FfqyUs5wTzCkAyGIIlyu5uhZNztj1MRy8KPw3Ypy6I8jQwJwTILWgIk7kPuy5owwzTe&#13;&#10;J9irqCVokU8nzRm9SQ4mEMr3xWSej4rakRxPgSQVYxl/AJQKAzBfHIDl8hAslgZhuz4GK5UMkQiX&#13;&#10;F4GgT/OwCK7jqYc3C3gW8mTJLCCJwEgDMAnwefyRnUgyZ2+RaaC3gezHTLEr9ltD8XgiE88nCnDZ&#13;&#10;mYq+WBs8GS3EI/p5RtLwcCgRd7oi/wtIYpgG9xO3M48zAiIyrZSkmp4kcz9Qkse/YTHHjrekbSzy&#13;&#10;CTKyTU8QQT0lSmQnHk9k4+VUjsz3Dwficd4ahNNmPzwZicG7ObJCiXg0Eoe7vZE4aCFL4ab5TXx9&#13;&#10;+qQIWBsircQO0vD9ZKoAj0fT8Ww8Dc+Gk3GnI1Qgab8hCPsNLGxDMJzJsAsTKHUT9GU6ilGiRJOL&#13;&#10;njY9Cpy4avuLFSsPUGoZZWTrNUEq8q/7knB/IAnPxjPxbDwfdwcKMJQdJSapOc4FG/XxuOxPx2Vf&#13;&#10;Ii764nDWEyOQNFPgrW1CYz9lnDxv2VDh+yDTzCAMsgjsTvMY4LHIvydrMJzhqlSzxbJg/Y6yQaat&#13;&#10;UVqnAdOxtmIs54r8NfPsojsJl11xAhTn3XHyM45mOmEk003HMItIRtryGpzJaybZ5wg7DTZloAJB&#13;&#10;EtkwBmJcD6bgrDtOrP1adYCCTsge8dhi8A3DGMazXcQk8WdMZatjxz7EQGsct7ubZHlkp07a4yRL&#13;&#10;0zle4CMGI8fLnKnG4dMsgBvinPU1Z5IQOPF+wFlKh125eDJZIi8Stz2P3a36WPM5dN037xH0QZLF&#13;&#10;oqyQwQyWlDrt4yzG89urYcLtSEkbz081JBhYk+VhMsS37D/PbQJzgk9GcnOI6GFLLE5bYnDcFKnm&#13;&#10;1UV7nJpXG5X+WCn3w3yxj/52uSrKHMAdaavPqIHkAWQ0bOWl6c32f59ySM/LfHUkdtqSlBZH8E8p&#13;&#10;6Vp9mEYUDGU7Saq6zAZZbZgi5alK4HvmNZaAgp+fMjb6eHj/JLNBoMImFdk2pl6SYSbLx2YVmS4G&#13;&#10;vbDJxiYWpZG8j5Dx16DgOEexOhxebQY1uCqenmEHmvHFfZvhInBDkHRnMFn+taXqADUWS29nBTKp&#13;&#10;lu+J7JFSa2/nKHG/kindb6dUL02JcQzt2WxNlQKhmOyQH88Rzp+jPNVbYSZD+YG3Pj5KTU2JrEYm&#13;&#10;xFFyfusPirRGR7qbhllz+C8ll5wpyJEKBCHVcQ7ybJXyPp3koMHWbJaMFlLi7K9mBe9VZHX5PWWN&#13;&#10;THIke0SAxPCG9UayfgyycBBIIrtFFossLWPSOaiYkm8COo0AYUNRkepuGldBkGRhlLo4OLooTIER&#13;&#10;BHkEzkd9WbiZKMSDqXzcG+GYAzZkMjQAnABqoMhP753x/QxvaM4ORG95PJpzQwWSOBOJcd/jVVFY&#13;&#10;bErGbn8uzseKsdmRiqOBbDFIjxZrBJLEIs1Xi10ik8SEO4Kke0stWOspFEvVkBWE3opkjDczya4a&#13;&#10;q4MVGjKrJLs7i3i43oM7M014tNKBz86n8cXlLD49n8and2bx7mQSH5xN4+vHWwp04NwkyvSeHkzi&#13;&#10;5cksjmc75E3i0Nh7W0y8m8ZH11u4Wh1GTVogRmvS8PGdFfzJ5/fw6y8e4pvnx3h2NK8Y8MfHi0q5&#13;&#10;e313G589Pce3XtzBTz97ju9/+ABfPb8UEHpxtorHhwt4eb6G772+i198/hQ//+IZvv/uBl8+O8Pr&#13;&#10;yw08PV7C89M1AaoP7uzgi4cn+MkH9/HFvW0cjNSjNTNQMmAySfNVsWJBGbhiAUnRziaT5GNtINTF&#13;&#10;CslBTsiLcJZPjDHhbVlBAkn06FF2mulnjQwfO6R52SHZzU5AiSAowdVG7FKCqxUSXQ3EOhqItjcQ&#13;&#10;Q5BEsGRv/oxMUrmXgb2KMHzUm4zX9d54V+WMr5u98arQVpK4P5vNF0h6VWqDv13Pew+SftLlr+CG&#13;&#10;7zaE4SDYwJ+MxOIf1nLxF9MZuIw1maT/sZePf1pPEtC5n2zgB63+Ghr79xsZ+G5HmEASX4sg6X9f&#13;&#10;VuCPenzEJP2wxR1/MxeB/9xLew+SuP5lMwV/NumHf9tJ1vefVtjim1Zn/HYxGj+eDsdnY2F42BuO&#13;&#10;y64YHLbG6Vq7WR0ukDST7YSFfDd559dolymhdcRWErbz1gD5iJbyDUVtc4Ar5XaHVS5KpDtr9JUU&#13;&#10;j2BHiXQVblgudpZkbybHBpOZhsANZXJkgAhq+EhQQ78R2Z+1QnsBJCboMWBhtdBRAGm30gsLObYC&#13;&#10;Q3NZ1lhlyl6hI2aYVpdp+o74mgx54HMw8puLwQzzmVaakbRV4ordUjes5ztgLddBUrvZJKXbmfNy&#13;&#10;eBFlF4gXRIIZDSANtjLDHG5BEofw0Y9kyu3sdGEl20AfC/0BNONTpsDIWYKkQn9nJeKxs8ibJ2+a&#13;&#10;/WleGM3wxHyhL9bL/bFTHYT1MhMkTWa6YoISi2QndCfYoTnaEKChb4iPvBmxICQYaCDzxeGGwSZT&#13;&#10;xOLbMmTV4lvhzZWFtUW21xrPYsEMauANmgl1vJlS0rZW5ofVUl+9l63KAOzXBAokHVQHYjHHCYt5&#13;&#10;ztgs88Z+XahA1HlbLPboi2gxCxJq1XmjJINF1oSeLm4nhibwRkfpzGZTOHaaQ7FS4435UlcsV3ri&#13;&#10;tDcKZ33RCi/YrPfHVh2HyoaInePzc3HYLOOOt5sYVe0nLxcDLwjwKMViAAXBBLcXizSyKuzuc7sQ&#13;&#10;KNFrwZs/gwcIkljAMwraApIovzJlkzTaB6o4Z9d/qSJIXXF2N/k5eJMmSCIIoBeIaVPs8JON0hyc&#13;&#10;DNPrQb8KZ/TQSEtfGG+IBLIsosgAkVXbb4lSsUcG7awrEnf6kyS3I0gieOXnIpMkNinGBLfclwTO&#13;&#10;9UxU4wBisidM1ctyNcMNWKgk2qMv2UFsJYtaeq34/iihU9c63VWFLr1JKxWhWgT6BEtLZYHYqjPj&#13;&#10;fgmWCJT4P5T9KXb9NkSEAImLkeSU3HFGFdO7ZE7n8Ns4+t8cdGNnI2G31UyJW6n0kf+MIOnNbCku&#13;&#10;OpLQH2+NR8O5eDCUIZD0ZDQV9/rjsVXtq+TDjdogDQilx4JAgUWlZX9z2zANkuCokxLVOOOW1XMS&#13;&#10;SOIxSSZJXgrOQMp20X4mC3NF/9BwOp4MJQsg3fRE4m5HMO71hOLleALezaTi+Xg8ngzH4eFwPE7a&#13;&#10;QsV+kqkgs0UmhAV4PaOsQwz5QzgjiaENr2ey8Ww0RUySpm7X+GG3LkjXCHpmRrNNRopgaZAy0lxn&#13;&#10;DRImW0zwZGG/CI74PT1UZqJdCA5ao9WQoUfwqjcR9/oTb+f15ONmuBgjuTGa0UYvIEES59jw2BJI&#13;&#10;6ooWSJqjdLLAB9PlwWZASLx5bDURKJG1TrOXRFGpZRVBOh75nnm94NdMYOT+WKkKwkI1GQHOkXLU&#13;&#10;sUJmYYbsQpEf9puicbcnSfv1/mCyJKUWP6PYQcr80lmo2QuMcCZOSxJDH5h0ZoeFqjBc9mfi7mC6&#13;&#10;Ggo8bthM2KgNwGSBkwI16ClT2ma2m45f7mPe2HabYxVQwYaSCZJMlpXpbPQuXfYki3Hi1+zO8xwn&#13;&#10;a0AGgOwKfTNMVmNENWf0sOCk0oA+y73WdDway8fj4Qw8H83A88l8BTewwCcrQTaJz8X7CJ+3XpH5&#13;&#10;TkqoowSMLCe3JWdoEXASyCv58Pb6QZkrwWsDx0DEW5sAJMVRfzeZ5y2JIFkkgqTDhghctMTgqjsJ&#13;&#10;N70pYhfp7Zwv8tQcOqYZbtbFyOdExQGbfBaFBGWEGlqceguQcn0xVhSAmYoQsRUHXckahUBZlyVy&#13;&#10;mnOERvPMJEgCp9XqUIzneJqR7In2uo/St8OmYDa3A9PWIm6HYEdZSWJJpp+AlSwkZ5wxlp2x47wm&#13;&#10;s/lkDgxnuqeLrtuURfN4oNeWRT6BC5UBTYnm2Af+LUE9QdtZd4KO98uBJOx1ROuc4lBuSu4s74v3&#13;&#10;cwIkAiZuB84dJGPHeUPcXtwvZEvJgLPhSNDGBhcjxQcy/DT4lWZ5SlLp+eKiPJSAjz/j4Go2KZk2&#13;&#10;x+s+kyk1DDmHw3/95VPV4PNIExxVxtCjZCgmnjMLyegyxdMcWxCk85SLQ4PpPSIoIkBicMP5QLr2&#13;&#10;zUYTfVTeGvVBZtACIjlwlKmOSq7MIdvvdjtP8HZmV5q7WCZ5lQj0OK+rIESDZgkeCfoOutJwNZqD&#13;&#10;53MleDKVfwuSsgSSjvuzxSTx/5li2JDuicZMX7TnhyrljqBG6XZVMZiojpYf6Xi0GHcmy7BCoN+f&#13;&#10;JZD0YL5Ki3K7l2tNeLpSL28SZyVRbvdwtR3rvUVozQ0WQzXZko/VwUqsDVVhY6gKc205eLQ5gC+u&#13;&#10;l/DxxSyu55txZ7oej1c78e2bJXz73jLeHo9Jhne93CFPEhPuHmwP4+HOCB7vjeP50TTubY7gbKEb&#13;&#10;lyuDuFgewNX6iAmS1gbRkBWK2ZY8MUm/+fIh/vZHb/Czj2/w4dW62KSH+3OS07293sVnj8/w6ZNT&#13;&#10;/OiTx/jZF0/xk08e4Xtvr/Hpw0N8/vgY335+jp9/9gS//c5b/PrrV/jVVy/xzas7+Pj+Pr56fo5P&#13;&#10;Hx7j4/uHeLK/iI/ubuMnb67w7ccHOJ1sEZNEhnakKBzLdYmYr6A3MxITZdHozokSqPGzMuBnayDS&#13;&#10;0wYpwY4oS/DEWE0qRioS0JUTgqZ0H81w5NDhTM4D87NGsruBJDcrpHnZI9XTDikeNgJOmZwR6meL&#13;&#10;FE8DiW78G0N/S+CUTN+9q4EKHwM7ZSF41RaDl7We+LjOXUzSywIbfFHrh19PZuNZvj2eFRr4i8UM&#13;&#10;fLc5AqcRTKoLw79u5ePbDaHYDzLwy+EY/OtOMf5mIVdM0rtCa/z7bp4Gyv7NfAzuJRn4XrMv/mM/&#13;&#10;D/+4lYUf98XIk/RVkxf+ZikF/89pKX41FCSQ9FW1Hf5yKgT/51EW/nouGh8UGXiWaZjJeOM++Le9&#13;&#10;JHxSYeBNsYGvWhzxp0sJ+AnZqYVUPO43g8SO21Ow2xCPtYowhYlNpzM9zh37dcHYrvaV3G65xAEb&#13;&#10;Zc4KRLhsC8RhnbvYJCbImQNbnTSr6LDGC7sVbiZLVOiIpQJ7jKUbWpNZtyCJ4CXPVowQmZ7ZTAIh&#13;&#10;ezFAlMlRbkcmiQBnOddOg2sPa32xX+2D2UwrTCSTHbLDWpGzGCX+HZPrKKn7Q7kegREX5yBxThKj&#13;&#10;y3fK3LFd7CIWiYEN82mGCZKYascIUCXB0YQZYiWQU8sEmtuBpJTjabAco009zCGp7GzR3EpJA4su&#13;&#10;BhowUYkD+Ci7yFVYgxUybgf4ESTxYjuc5YeJbMqdTGBC5ma5yBMzOYy9dsFElgfGstwxJFbAHh1x&#13;&#10;BpoIgMINFYI0PfczujfSBlV+BmqCDXWyq4NMloFfk3Ugo2F2vO3RHGMWQC0KaLATc8LuPKVHZIPI&#13;&#10;Iq2V+god71QE4KAmRIOyjmhqrwvBdpmPDoyxZAPLBa6YyXbAfJ6r/ENTuW56PhZ1lEEpAY2Ro6E2&#13;&#10;kq+wA8dO4V5HsnTia7X+Aknrtb4CRQcdodinLKktTEUUU0R2agNVVG4z8a3GH+s1/kp/UwIcv6/2&#13;&#10;E+NEM50ZSe4hX5HJvtiY24E35igyWYbeE2/InKVDPwsBDW+q7N6SGSAwYfHM4o3eEXqj2PVnbDkl&#13;&#10;MJSBUE7BDhxBACO52RHmUic9x90ME8h0FSA1ZziZQ191MyRQYrEQwoQ3TxmDOWyUZnr6XU46wnHc&#13;&#10;ES1AQP8VC3F6N2SKzvfUPuN8KhavDKwgUGqOMGPiyayQMRGLku6I0Uw3edsmcjy1Xdjp5fOwc08/&#13;&#10;zEiGq4z7PM6mcz11HC6X+Utju1IegK2aCLGDe02xKpDnS/3fgw1FxnNmVZaLJGIEStwW/Jxc8rWk&#13;&#10;u+qz8/jj/KL5sjAcdKRoyOduczCuBuLxaDRFHqSD+nAMJlrjXn867ven4cFgMh4NJwsk7dYRtHli&#13;&#10;tojHqrvkehygyvfDz6mZYsm2km5p2yTaYDDdXsV8X4qVQAiPce5fFtH0ABKgbFQHSZJEduO6L0He&#13;&#10;oevOcNxtD8WDngi8HI3HR3Op+Hg+DR/MpuH1VCqejifjTk+0wDPBObcrwSaBGsEqC8STjkQ8mcgT&#13;&#10;IHg3nyeQdNLkr0Fz+/WB2K5hKEiomhJkU5Rome8qn91QtgNGsx313i1ghOcU0/f4qNk/ZKrrgk1p&#13;&#10;b22wiuF7fcmS2pG9ejKaq3S7gcwIgaT2RC/staYqTIJ+njt98bjsjcN2dbD2uwBNaYBkVNy3ZJb7&#13;&#10;U21VIPI9cNtxrhklaVx8v3xkkif9UAT5fE/rjSFYrPbDPCNRqwhoQ7BQwkQ/X+w1RshraHnt3cYg&#13;&#10;NQbImI6Rfc0k622HajLdCWxm+GEgN1Dda7K9LAgpjbs7lIYH4+l4PpeD+2MpuCSIbgo0E0XrOOA0&#13;&#10;WMc0Qz54PdhtjFIBR0lad5KLrpEMiqDsdKcpxvSt9CTLl3Q9nI3l6nB5GnntZ5IYi8vhghDNr2GS&#13;&#10;JdMpmf5GJqbQ08BqZQwejuaIhXw5Tolohl6rNsxshNVEmTI73k8IDMj4kjWjJIypdDx+yPKsVnJ7&#13;&#10;mecYgbx8P/QrMZ4+j8OcnW5TGU1vEGVvPCc3a9mUM+87R40Ralhd9yQLJN30p5qjFG7NxjtK8YvH&#13;&#10;TGGgotcJ2hiGQAUF2QbOxSIDQiaH1+mZUsbnh4jtJoPE7cPtdcTgns54yVQ57oKPp92Juk4QtPH6&#13;&#10;z6YNAaKkdmyQMbUu3EAtr4m37DK9k12JjmK3eQ0my0xP2EZTnCLHFTteHS6pIX2u3G5stjDoQkOy&#13;&#10;6dXL8BBjzeYMJYz01mkAdFWg5DEESWd9sTjqiReAZ7OM9yQyg5xxRyCXeyt/5+gP1gAEbZx1xWsf&#13;&#10;JfQ8B/mcBEBq/LG5Fu+k+zflTYxJJ5gks8PPwXuLZktVhAvsKXkz01X3BL4/AmRTxhqMqYpQMYWa&#13;&#10;OxdnK68azwEqD7iYnsljhRJGbhuCNUas0+9MaaMl1ZDJdpzNyDlZjD/nOApuE6ZRWkYKcP4SRwEs&#13;&#10;1MSIleI+ZigFpfkEnQp6SnE2FQ9xDKGwUqgD51kRWFIlQJBE/xFTJim1ox/p/kiuGhjrzfHoL/RF&#13;&#10;ZZS1AiJqkl3RkRcs2R3T6OZbOcA0CVO18ZhvSJTU7mSsRNHfG+0pOOjLFEiizO7hXJWWCZIaFd7A&#13;&#10;+UlP1trxfLsXK135Al+z7fmY7yoVi7Q2UKnI76WuAtysdAsgfffJFr68WsAHR2P47HwK375ZFJP0&#13;&#10;cL0LR+M1WO7Mw2JnLnZHq3E823rLJvXhyf4EXpzMKw6cAIlM0vlSP97dWcezwxn0VSRjujUP7y6X&#13;&#10;8L0Xh1q//OKRYsCfHs5ha7wNh3P9eHGxgY8eHOKzJ6f4o2+9wI8+eYgffngfv/nua/zRpw/x04/v&#13;&#10;47fffoO//N6H+NOvX+LXX7/ALz5/jB++u8Kn93cFyj65t4ePrnfwyfUuXp+u4oOzVbw9ncfZVAu6&#13;&#10;8sJQE+ei4AYLk0TZ6nhpFHpyo5VUF8AYbwcDKUEuSPS3FkiaqEvFbGMmevLC0Jzhi7JoB2TzXAi2&#13;&#10;QnaglQBPEpOYfW0EijJ9bJRQWRBij6IwR0lU6ePL5dzQIFvNQePvGUjWEGKN49povO2Mx5t6P3za&#13;&#10;4Cng8jzPBp9UegkkvSl3wcsSa/z5QrqGy3IuEpmk363lao7SSbiBXwzG4F+2i/B3S/lKt3udZ+Bf&#13;&#10;N3Pw7ztpktzdxDMW3AP/tpON321m4ZcjCbhMNPBlo6eYpP/PnXL8eiRQcrvvN7niv82E4T92U/F3&#13;&#10;i3F4S5CUbUiq98dDnvjnvUR8XG3gg0oDX3d74s+3s/CzlWx8MZWOm854HDbG4qAxGetV0VguDVGY&#13;&#10;2HqxNw7rAnHeHo69Ol8slThhsdgR85SqMXmu3gdbFc6aUXTc4I2dShf5gMgGURa3lGenEIW5bBuM&#13;&#10;pBjoTzbXaJoVxtIMzGTaYCHX7hYkWSmhjul5VLnQt0T/EX83k2bgsNpHbBTleltl7phIMTAST+bI&#13;&#10;FhtFLmKHyDgRVBGoMRWPIG29yAErefb6PVmnlQJH/f1agZPAEReZpKVMmz8ESTTaEiRZmTc2zu+I&#13;&#10;sNXPqOVWB5FpddRau5kpdUzU4cWcTAo14IctUeryLlaGoTbUWiCJrFO6iwmQaPhlkTyS7XvrCfER&#13;&#10;c0OQtFToJi/MPMFLnruKGErv2B1lEdhJJinODCug6ZmSqQFG98bZoYXMQriBJq4ok3Fg8SzWKcNR&#13;&#10;seL077BAZvHDoovBAGRh5ku8ZEbj+9go9xdDtFsZiIPaIAGkw5ognFMrWh2Is+YIrBS6YY4AKccR&#13;&#10;I8lWGE6xwki6nQoeFlfskMqvwoGQMQ4qGBgDzi7mRkOM/DYL5ZxF5Ii1Gh8Bo9PuSByRMu3kBPcw&#13;&#10;gSOCpIPGUBWW/H63kfp6xvaawMkEUsHyTpEFYwHHooOfjwWzJIXy83BIrtmZpXyJN5u1umhMFfmr&#13;&#10;WGFxQqBIpmKjJlQyJhayp13xkmNRQjVbFiqpCkESZ7/Qv8FOH296lJ+xgGEhw5sab4js+pqzp2wF&#13;&#10;0syBjpSRWMtLxuQ53uDoq7g3mowXszm4N5x0O3yUc3V8FRc9meN6W0iFYLbQjJDmIzvlPQmGkhC5&#13;&#10;Tyk5pITL8jdMAmTYwVgmZ1D5YJqMQIGHfs+l73PddJyx08xURQIHsprsPh82Rqq4pSGcsiUWoGIM&#13;&#10;yhhNTLaMxSznNJnDLSXRSjVDAFgUcHAr2TXOKKLBfKEiFFv1MWLJjtsjFISg2TJD6ThrjcFUpgMe&#13;&#10;j2bj+XgOno5l4OFQknw2BBZr5Z5YreT+9VaBzvdCQzoX/WOUSI5lOmA8i5+X7JmTfEMcRDtf4inW&#13;&#10;kfuUoIT7lbJY+jYuOqJw2RmNe/1xeNAbrWSa644Q3O8OxfORaLyeiNd6M5mA15NJeDGegrO2MKyU&#13;&#10;eup84esvlAQKgBK0Mh1yvylSaWdMtqNk8Lo7QnK74waeTwEKQZHXrjYY510JuOhO1DWDzArfJ2eH&#13;&#10;MaiCCTp875STETQTuDN9j4vHPo95RpAyTOWqJ07biiwNgxuuBgvfgyQGEWw1xYstueiJxUVPtGY3&#13;&#10;cf9yu5HJMZkisnT+2rb0OhEAEcRQ7rpKKXClP3abQgV2GJjAKHEuJuWxabHZEITN5hAVzpQbs8jk&#13;&#10;uSQwWOmvaPfrwSRJStkMoFyOhawZxMJUSA5k9lBhyeJNcfIMHMnxFljgczJN68F4Kp7PM5Y9U1/f&#13;&#10;H0vDYVukGGYWtWSROmMNTOZ6iB0ikzRT6KfrbWOEDZqjmIDoJnkewR3T7ZiyyKh/DuPsTHJVI4PX&#13;&#10;f3bb2UFnkUlPRicH7Ca66l7Aa/tyRQReTBXg9Uweng6nSW7HZhmLenkPY0xpmORiTDItC8JkoZ/m&#13;&#10;4pF54bam+oBjFfabY6RA4DVhmdcgDiZvT8JidZiKdJr06T/h7/h3vN/w/NQ52hiOk+YonLZEi0mi&#13;&#10;N4ky6KveZK1D7s+6MDVBuuKs0XM716wjmTOHbucPcQZZmhtGC00fGot+Drpmeh3lnQw3uexPxfVw&#13;&#10;porkO4OpGkx82pOgxRmBPB8oW+T+YuFvzsuzljeGBfhgvhdmK0Ox3hiLlZpI3SMJTDmAmbKxbUpa&#13;&#10;OhLFXPGzbjbHKWCDoIDbjECB74sR+NOlgXouJm6OlfhjoiwAk2UBCmnZaIzQecIkRIKks954zJZ5&#13;&#10;Kx2U4IESM0Zqc/+w4cVFv1Q9WcYMd826uughCMgUKCR7y9ejp60ygCoFe/SlusvrSZaTclSOtuC9&#13;&#10;RPeTylBd8zjYVoEc2W5K/mOYDNUD/FyUyjFNkZHpZO1G6e0rDsBYSaCAIK+h/H8+F1/DApA4KFvD&#13;&#10;snn9ayBIpXw2SftnrtxH5zK9q7zfcCYigSS9TO/3a3WkhtASjPJrsl4jHBdRFIThQoIiT/mhmLLJ&#13;&#10;eU1MOiRbx2YFZ5BdjWbh2VwRnk4X4PFknrbRaV86tjqSMVEeIk+SUvIKg+U/GiiNwHRDMrZ7C7HW&#13;&#10;ma3Y742uDBwO5ONgqACn46UaUrvTlS5pHX1Iz1ca3gMlBjc8W20Sk3RnugaP1zsFkpiWt9pfjt3x&#13;&#10;BmwyAry7GJuDlVjvLcFaTzFeHYziq/vLYo64vrm3hG/fX8JnFzP47O4cvvN4E68Ox3Ax14wXh6N4&#13;&#10;sDkoJunZ4ZQkd69OF/DmYhkPd6fEJp0u9OLu2jAebI9hoCoVQzWp+Ph6TQDp7dmc/v7Lx/v44O6G&#13;&#10;wNTRbA/ubkzi1cWmwhi+9fwMv/rOK/zJt19o/ek3rwSMKJ+jz+gnH9zgl58/wR99/AC//NZTfPfV&#13;&#10;xe1zbWp9+egYH97ZwPP9adxfHcB2fyU6sgI0J4ksIT1JHHMwWxGN6co49BbEId7VBEnhrtZID3ND&#13;&#10;gp+BiiQvgaSFpiz0F0aiLcMPFbFOKIq01sDhnCADqd4mSEr1MpDpYyUgxPlg+RxmHGqLwjBrfc3F&#13;&#10;+Ht6+wiemAha7W9guzQYz5sj8azS4z2T9CLfFh9UeAgkvat0w+syWzFJFlDECPB/WMnGr4YzcBRq&#13;&#10;4Eddofj71Tz8br1E6XbPMw38+3aewhf+cTUB13EGvqpxwz9vZuGftrLxi6E4gaTPa1zx1/MJ+L9O&#13;&#10;CvEXU+H4qMjAl1W2AkkMffjdegqe5Rpaf7OUjJ8OeOAftuPwqtzAR022+GYgAH95VIafbBTj9WAq&#13;&#10;7tDzVxuDtfJIc1WEY6cmDIcN4ThqCsFRUyC2a72xWOyEhSJHzBXYY7HQAVtVnjhrCcR5cyD2qz3F&#13;&#10;AInRybHBYp495nNsMZFhhdEUA33xBvpTDPQkGuhPIqPExDpGeztjKc9e/7da7ITdag89JwEYmaOV&#13;&#10;AgeBJIY08HdcG6VuktqNJnAorA22StwEhCito59pv8oNJ/XekttZQJLpX7ITSFrOtddzziQbAkfr&#13;&#10;eY5YzrLFQqoBg/Q9L6Ds+JHS1zyhJFdFSlPrTIaJfhIOJC3wMSSj4yPpdF7EmZB03BKBg5ZwFblL&#13;&#10;5SFoirRVGloeY7+9TQkf03Eo+2BC0STT7Qq9xCQRmBAkrZZ5CSjN5blhmt3kdEfFX7OYZfE7luUq&#13;&#10;hoCLTBMlU4xGZsJbW4yB7ngrFWsEUgRFLEAIGpQOlm52WOnvIDBiwcmCmAUfWSRq2C2yv/3qYIGk&#13;&#10;M96A64Nxty0KZ42hOG8Jx3VXrEkzVvljLtdJAI+BE9N57Hybc2cY08xYYxYaLCoYv8uQA94UKY3Z&#13;&#10;aw6TxIwpVefdMSreWDwRJB00Buv5D+pDtFiUblb5YK8+UOb39QovBV0wTGK3JljbjvI4MyUwQGCJ&#13;&#10;jAG74LPFvpKvKL6WQ2Ipx+DAw4ZYzWqhFIdSFxaI7NSzO8uCmoXrZV+yCigmlk0WBQrcikmKtkYD&#13;&#10;5Yqp9gJJlOvx5khpF1+D3Xl5ZuQ3oX+J8kdT9sdOJI3+fB+8AV8NJeHhZCoeTzD6+jZFpSZI+54F&#13;&#10;P5lFAkAaBtkRJpAhcKFviqES/B0LUX5N9onfW9Zqhb9SWOYKPbSPuc8lqawM0PNQckVGgUU7/WVk&#13;&#10;VlhskV5mV5rFF3/GgotFFk3gBBqUWfFmzJu+hUEbJpNY7GN2OZkAU212OhlLy84sZXtrVaEqmClZ&#13;&#10;u+mPxqPBBDxm5HZfMibSbSQZezZiSt/u9cTisjMCu7W+WC5xw1q5twJO+Jm4HVhYMnmQKYssAgl6&#13;&#10;NNytykcg+6CFhbq/WIuTjkjc7TcBKP07fB2yVGKPuqPweCAOjwdj8Lg/UhrkR30ReDEUhVcjMXg1&#13;&#10;Hoe3U4l4NZGIZ6MJOKPcrtwTSww2Ict4W5iT9ZvMcZasjKwOwx8eDsTifk+UZidwSjc7T8cc/Hrr&#13;&#10;6+N7lp9oMFWPJ62R8ixRPvdgKE3HAn/O905AddoZgzOGFdT5q4HAi/RZsxlPerfbBD8ESZqTlBas&#13;&#10;wJTWWBdsN8Thbl+qBs4etQTjoitS/pW1sgDMFjINzgxFISDjdr3TmyzwJu9Pe7TOU8oeyfBSn02w&#13;&#10;w5h0LjJDjK3fbw/DcTejuePVJNptiFQ8KsE+RxvQD3VnIAGX/bE47gxX1LoFJLFbz2uU5u+UBmoI&#13;&#10;MuWZXAQXbD4w7fHOUKKA0ZOZDDwa52vHKDqfaXfcH3w9Jr1x+DAbB2SLKJ3aaUnEdlMK+hiHHE7W&#13;&#10;1UWeLhaXBI/0BbIZwoGyLIDJsrA5ppCHdCbshQi4ESiR3WJoS2eCi6LyCerfTudIbkfmZqchWk0S&#13;&#10;+lHoQeQ9hfIzAjOmvy2Umiwb3ydj2JneyThZpYlWB2o/mExc0Ps5RFz02Zz0pplhE0oWjdNxz8ac&#13;&#10;jqXWKB1XPF6YPmo5thjkQJaJ0umDhgjM5XmgP9lB4wB4PeY9jcwYPyubWDJ/l4epqUGmW6l/NSEC&#13;&#10;6QTyBB8Ex/dGTOkjv2acP98PwTXll7wW8FpXF8sYdzsF1pBB6uV8sHxPNU94/aNkkI0bssNsvnC+&#13;&#10;1VwJpbkeJvNb6IW5Ej8dF9xmvHfo+l0XKYaLz0P2Zqk+EjPVQZitCsBseYDkf2Q4OUuLgP6kOxYL&#13;&#10;Vb5ojDPQGG/KghmiQZaFkjj6gxiHTRaFEml+ZoJnXv/JXu53xAqkKUQp3NAYBQ7cZmAJ3yMZfIJJ&#13;&#10;hoaQref9ZjDNWZLgsWwPpcfSB0mwSZkn5cJibjXvyhkbDbECQJQwU15HySu9pTwXuNiEZWogwSVD&#13;&#10;NBaqzEHIDCohi8TjmIsydoIn+hcp06Sk3DJHj5+rL8NZKg+CWN6vCNoZVqJzrtAXc1VhWKqLwlxN&#13;&#10;uIAnQdtkWZi2Eb1RG03RuDOcgYczuXg+X6hFCSzlfhttCUrj68rxQk+un8IZKK1j3Dc9SIz83unO&#13;&#10;wm5PtkDR2UihHjmEdrsrHdudabiaKhdAerPZKk/S/ZkKgaS3O514vd2Fm/kGeZIIkqYbMzBcm4qp&#13;&#10;llxsDtfgeLoZF3Ptiv1eaMvF3YVWfHg2iW8/XMVX95fw4cmYQh8o17teasG9lXY83e3Hi/0RfHAx&#13;&#10;gzens7i/MYCXR1NilDgz6c35Aj64s4qTuU483BnH04NpRX1vDtfJk/TZ9Tr++OMr/PD1iYIbfvj2&#13;&#10;Ep/d2731MM3i0cE8NkZbsDfdheutSXz98gx//NUz/PSz+/iTL5/hb370MX706g6+//wc3316ip9/&#13;&#10;eB+/+vyRWKmff3of3399jrfnq3h5vIgPLtcFkh5tjeFgrB6LrbnozQ9V8AZBEmWfC5UxkttNlseg&#13;&#10;tzBGcd6U24U6G/IjZYQ5oDk7GAtt2QJJHDrL4cdkkgqpemK6aICBNC8DSa6G5npmUiob6oDCINvb&#13;&#10;oBfr21RGaxRQohpoBsCQWSIzS5C0UxaEj3pT8KLaGx9Uu4jdeVvihA8qvPCriQw8L7LHi2Ir/Nl8&#13;&#10;Gn7IILAogqJAzUb6s4lceZJ+0BmKv1/Px7/vVuEkwsDTNAP/c78I/8dBFv5hKQ4Pkgx8XeuOf17P&#13;&#10;lAzv54Mx70HSf5uLx3/u5+AvJ8PxUb6Bz8ut8VdTlPOl4n8dF+FlgYGnOQb+21IyfjkegL/fS8Kb&#13;&#10;WgNvmx3w1WgkfrVfiU+nc3HZEoP92ggsFwUqAXizOgobVeb4DNZoapYWO2G51EUNS9oC5opcVR/s&#13;&#10;1fnhsDEAezXe2Cx3k6RuJtMKk2kGprNtpcIiGOpPMNCXaAKkrngDA8kGprLtpdRaKXQRSCIY4nMw&#13;&#10;Jfe6LwrnHSECTQRDBDT8vZirand5m6YzDIynkKViHLinQBS9TGS1Dus8cdLohe0KZ4U2ELTxeehj&#13;&#10;Wsp3wHK+A6bTDUynGpLxbRQ4KuGO4Q1G9W2UMbv+lGXRjN0cw2GHdgoAIBiiD4XpOgx0IODhonSA&#13;&#10;F0jeKE7bCJLMWUksPuiLqWPwg7eBymAbdSd54WKnkTdN3iTYwecNnjNUFgu4gc2vZ3IdMZpmI5Zm&#13;&#10;KstJQIpFwHplqIoyLs7zIRB4H7xQYOrPGWgwmuGoopgFMjvSLKpZZLJIni8yi2bOQWIyh27SRR5K&#13;&#10;tCNAIvCh72i7whtHZHOq/XFcF4Q7rZHqhu/X0IsUrdQ7Thzmmi9wk5+KQQpkNGRGlyncXeEJDJag&#13;&#10;vGKhzJSz7TWZjAILwbP2SJwRIHWF46IzWgZ33vhZUHLxdcgoHDWH4qAhCBsVXjLLbXCV+GC9xBO7&#13;&#10;NYFilghUFUtOGR4P5IpA3bgIhNjxX6+hFyJc3WWayhn5TaZujB38Uk/J7QgeWSxSOskbP/X4TMCT&#13;&#10;VI77j+EYCdZKr6MXiEUcb1pMeuJNio+mNM1JN0iml/HmxBsg5SP0Ba3VhOnmfTkQg8u+SNwbjMcV&#13;&#10;u57tkQLK0zlOYhTJ7rGQ4iL7QGP2TX8y7nTGqRAiUGRxzY6xuS1j9f1erSlZZGf53kCKCieyAIdN&#13;&#10;/7U453owkIqHg2m3HfEMyd2eDKULTJA5JFAlaJUZ/LaQY1GjAiHHQ8WcBnjWUg4Wj9O+VJniuY47&#13;&#10;6UGJw2olB9UG6/jmTJ97vVG46YrA4/5kPOpLwmKeo9iQx4NJAkh3OyNw1RWJ06ZgbFRwWJu7LkR8&#13;&#10;DwR1jDg2UxbjxAjd7YgUgLnpi8Wj4SQ8GEzQUNonLKrJPkxl4vUMpVFZAmEP+uMEjh70RQocPR2M&#13;&#10;xrOhGLwYiRN79MFkIj6aTpbc7rOlTHy+kou3M+l4PJQo4EaQzgsljzFG4E/lumifkdV5NpKKZ6NJ&#13;&#10;JjvVFYHL1mAc1/uLTbrgwOS2CIWgnDSGaIL3vZ54XLZF4qQlTL9nCMOToVTtBwKuB1ppuNufIMBH&#13;&#10;CeJeXQCOm0P1fzfdMWLDyL6RzbjozUZbgq9AUkeCmxLXHo3l6Pg6agkSG3baGClZLa8/ZDTISPC8&#13;&#10;oceJxxFliFe98VrHrSE6Pwlu+RyMSOf25OwoRtdTKnrWE4U7Q2RezSQgMiTc3wS1ZA8Jksj6PJ3J&#13;&#10;UWOA33OoLZs2DHCYyHXW12xcUJo5V8pzyEyeZGHMJgZ9jNfDiQJabKoQtDFNlNcxNgp486LEj+c0&#13;&#10;pamUpDHOebs5AWu18er+kwngTC0ev2tkjBvDJbc77UqQB48JmTWUWofR20lfGP2K/mK1yG7RH8N7&#13;&#10;ARkp+vcodXwxnoZXE5naZkzyI4vMOHx28i2JovRosUDmeyIrTPnbfn24vERs9LBhwWszt9sW5ZgV&#13;&#10;ge89iWw2kG1h+AbfK2chyYvWnYC7XfG6RvJ6yehvvgcunu+cOWdpNFkaSpw9R3aaoS30ZhHw8bMq&#13;&#10;jTDTQ/HulNnNlQWJzZJvqz9VHh8uczYVvaGUSwap2cU4f+4D3m+YXEpfXRNZ/DQOFrdHTbSVRgV0&#13;&#10;ptlpThnllbz+keVjc5FMKa+zbJ6xwcX0Uh4PYvfJFBfTu+qLxXLOjgvQ++I1lvddNqWWakKx1hKO&#13;&#10;uRp/rNzGwR+3J0gSRvnycRfnB3mgkZ7cRGs177h/mDRo8QhxNhk9QmT+2VijnFRjIPqSlVZLoEav&#13;&#10;a2MYx2QwNMgHc8UBmCn1UZAF3yM9rbzPjOW4qXnJ+w4X5atUgZjjBmIE0E1WPkBgnt5Rk2nyMYNg&#13;&#10;og0FdDBinwCJLJJlCSDyOGeyYDWbjZE6JhhUQWZvqzlKfkzN1YsxNLKBjTwCJIJXhd5kOAqkqYnV&#13;&#10;Eq/F512pIxjjrJ0gDFC6XuyHhbpoDBX4KhBiiz5IKh26InHSE42LgXgcd5nJeqvNsRgvD8RAvg8m&#13;&#10;qiIw3xiPpZYkbHRmYbkpEastyTgfLRIQujNRipuZStydLMPFWDF2ezIVAc7f0YtEyR1DG64nS/W3&#13;&#10;DxZq8WipGcdjZTifrFWR310Ygdp0f0w252BrpBZHU004HK/DnQUCpTrsDJbgarEFn1xO44vreXzr&#13;&#10;ag6v9wdxMVuPzb4CHDK+f6MbT3cG8Wx3CE93RgWS7i5348nuKB5sj0h29+Z8CW8vlvHieE5ff/5g&#13;&#10;RyBpvC4DH10u42fvLvCLj6/xk7d39DdP9mbw7GAOzxm6cLyE641x3NkYwdOTBXz6aB8//uQGv/0O&#13;&#10;GaQb/NEH9/AnnzzCzz+4h998/hT/7bvv8NuvnuE333qCX3/xGD/96BpfPznG5/f38MWDfXx6tYE7&#13;&#10;813Y6CnDfGOm5m4xwn0gL8gcJFsehcmyCHmShsoSkenvICYpzMVARrg78mLc5OXa7CvGWkcB+vMj&#13;&#10;NKOrJJIpj1aS23FmWCo9Ry6GRtZk+VqLSWIapFIhb0ESw14YtMOxDQRJ/H+NTfCht8Ud77oS8aTc&#13;&#10;3QRJDd74sMxdIOk3U1l4UWL3X0DSWaSB77f74a/mUvFXM8XyJH2vPVgg6X/sVUtu9yT19yDpb+cj&#13;&#10;8SjFApLSFejwi6FYRYB/UumEv11Ixv86ysffzsXgk0J6kuwFmP5xPRH/vpuDV4UGHmQY+M1MPH4x&#13;&#10;EYS/2kzAm2YbPKqzxVdTSfjucglOG8KUXrdREYSVMl6b/aSMYH3IYCDJ7VnrplthJMNasxypAGFt&#13;&#10;PZ3vpEb+YWMgdqu8sVXuIdAymmpISjeRaYvxDDsMJFuhK9bQXFIqgbqpBkqzxUyuM+bznFUTLedR&#13;&#10;nsdYcLJFXrjTHY67PRECTStFjPB2VJrdaXMA1itcMJtrg4kMA5Np1gJJ+1V+2CpzE5vFGUycxXRU&#13;&#10;72GCpEIbgSSCIsr+yHCRTaKnyQKSNgudFODAGHCDCUKklOlToSSrL9VVRT3n71imnWtoZ7qPBpSy&#13;&#10;20hmgR6UhUq/W/M9CwJfHLaHaiNqxlG0nWJlFfscZaukORrgeXFnl4ydVnWlq/ywUuquju12jR/m&#13;&#10;8hwwnGxgRMjSUYlzBEn0jKyW/15utFDGYbTeYgfENFQEiFEhs0NQRFZqsdRDkdp8DRaYlK6ReeH3&#13;&#10;7DCy4OOirI2AZJWgo8ofe9V+OKwJkBnshAVeC4uycOxV++C8PRKHjcG42x0rkEQ/Fdmv2QJ3FTu6&#13;&#10;GNMfkM5hpAxQsEJ7nJ1uIiwqlVhXe9tZ74jCKQutjjAVfmtlHtjjbKbqAKXrHVOi1RCs1+PjUX2Q&#13;&#10;ikyLV4oHNBkuvpebvgRcdMaKYaDfgEWsKTHzkQSHQ39ZyPBrmsqVVlLqp472TLG7tikLFXZG7/al&#13;&#10;6AZ00pWC8Tw/cxYOja5JTkquYzoVNegs4iwmdt7M2XmlfGm6xNNMMCPYZfT0bbgDzfCU9jFl7N5I&#13;&#10;PB5NJOKqj9KvSH1+bs/FAndt0yWyQAXuKnAOG0Jx1UlpVbwKa35Wfm4W0yyYWFyzaOPMFoIcFuxk&#13;&#10;afhz/g29N/xffq+/7U98X5C/msjGm6lsPBlIUdF9vzseryez8GosS4U7tzulYkxg5LFGHwU/MwsK&#13;&#10;FjP0C00XuZkd59ZoMXDsznOA6F5jFNYqQrBVFSIwSwaHzM3TwVi8GE7Fi+F07FR5KjjhyWAibrqi&#13;&#10;cNESgjsq5gNFIRMkcbuQveT74HFz0x0nwPN8LBX3uiNxpyMYNz3heDQYI9bn4XCsoryfT6bizWwO&#13;&#10;Pl4swIfzOXg1nqrXJyB6MhiBp0OReDEag2fDUQJIH84m46PpJHw8k4xPFtLw6WKGfEkvJ5Jx1UUN&#13;&#10;sh8WCp0le6NEjgEjbGqslLjh/kCCiuYXo8l4NhSHe11hOK73NUESByZzHlhDoJoPl61heNAbh/s9&#13;&#10;sbjuNIEev37Yn4DHA4l4NJCImz5Gj3P+TQxuBuLfg5Xj5mAtAaSeWG1TgqQnYzm47MlGe5wPclwN&#13;&#10;dMa7Yb8pEa9mijS36aonWuzZBQNmKgJlQlU6ZbXp/yPwlISvO0HHF6OtKR0ksGJn7Lw9TDOkXkxn&#13;&#10;4tFoMq77Y3GnPwYX/dECL5SPsmHEc4ipdjz/KNs774nHvfE0PJrO0qP8It0JOvdG0h10fZvJccNS&#13;&#10;SRBWKyIxUxyKyYIgM8a+JECFJeOcCbQ4V4xsFlk1RaoXegqMEXgQgNBvR7ktj01K6M77c3DclYOF&#13;&#10;8kiFbBAksUilROm4I07HKiWlnCfEgJb6cFsFC9D3QoDEOG6CBxriGbzQEmuDjlhbRde/GMvEu2nz&#13;&#10;3GHzgt4c3kMUOhBvo+sEZbeUO/M6JB+RBr8m4LQ1Fsf0lVQG3l6HAyXXJAvC6xAZNioByLbwukJp&#13;&#10;laLcB9MFiAi2yeo/IEvXFYO7PXFiE5mUSYaN5zuv05SU8hw+bYnERrkfhpKs5HWdLwnSAG6G2vSm&#13;&#10;uaMn2VmjApaZhFcRKkC3zRTA7sT37CLniXG7k0E0GVoC92jz+GkIM0NnSjzN8RLp9Lq4Coi0p9ih&#13;&#10;l0OUGf2e6SAAyM941Bqt84j3rPUaM9GUyaVDqdboZ4Mw18VUBmjouHnfo1ScgITXWfoSp4q9sN4a&#13;&#10;jqWGoPcgiduYPjx6PvdawwWSulINtKfYSArOazhBEqVtg0zmy/FWohylanz+QzZgyDwPpeKgPVIp&#13;&#10;fozrb4+xwmCKM6bzeN1j0iQbRFQtuMvruFhqArv5Yj+pPvqT7dAdb6A30UpFEAevEwQT3DBYhDJF&#13;&#10;C/PJwAk275hmSuk85fIcjsuk3I2WBKzeMkmcA8W/5TFMNpvKld2WMHnzlmsClTrIey8T/ShjJfii&#13;&#10;103DzrOcdDwR3JmhGxFSSlAyx2AOAqH1lihMVwWin17Y8iCBJQ7g3mKTtCsaZ4OxuByMw05LsEKU&#13;&#10;DjrjsNmWgOnqUAwV+mk47HJTvBiijfY0rLcmYastBWdDebg3Xa51M1WGu5MluJ6uwF5PJg57s3Ez&#13;&#10;VYEHs9W4mijD9WQ5LkaKcDyYp3CH65laPFxtxeO1LhyO12CoIh5tBREYb8zCQlcxTmdbcTRRj+3+&#13;&#10;cpxM1uHl/hBeH47g6Xav1s1KMx6st+Ht8Sg+OB0XQLpZbsPVYhtOpxtwvdyDJ9sjAklkk14cTOFy&#13;&#10;oQunMx346HIVH5wv4ztPj/D5zRZWusvRXRCNm+U+fHV/WxHgBEm/+OyBGJ9HOxw+u4Yvn5zgYLoD&#13;&#10;97cn8PmTQ3znzTk+ubeFr54e4tN7W3h9PI9nO9O4XhrE0XgbLud6cTLZJraIs5qulvvlgXp5Mi+A&#13;&#10;xPdxOdeJrb4KgaSOLD/N3xoriVD0N1mk8ZIwDHNGVXEcMvzs4WMYiHCzQl6sLwrjPVGT4oWF1iws&#13;&#10;NmejOzsENXFuGkpbFOaAwjBHzTQjg0SQlO5lg2xvO+T42KIg0Bb5AdZijsggmYCJQOk2IVIzRQ3U&#13;&#10;BRtYyfPCpwPpeFnjg88avfBZjbtA0rtyT/x2JgfvqlyUbvfbuVT8UW+SPEnfbfURSPrL6SJs+xn4&#13;&#10;vNYTf7eSj//Yr8GdOBMk0ZP0n3sZSqp7kmLgWxXOAkkEPhaQ9K7EFn82EY3/4zAP/76VgS9KbfA2&#13;&#10;z8A/LCXhnzZSxTq9KzXwNNfAr6bi8afzkfiLzUR8ezgIb7oD8fl0puqRxQIPjHP+G9ON813lQ2bq&#13;&#10;MpNUea6T6ea1Z4DjO+IMDKXaoY+eogx7SeXZoGYzcz7fEVNZNhhMNDBEKV2qlQASr8H8394EQ+N3&#13;&#10;CJLIJtG2wnp/NsfxPUjaKHHFcqEDNircBZA4GoXpd/Q00dtE8HTWHoytGta0DpgmUEq3EWO1W+Ur&#13;&#10;QMVBs7tVrtitctawWs5iWsy30vNMkjnKoA/KSoER9DRNJJlBDpyXxMVYcKMlwU5+CjNm1YxRZleH&#13;&#10;UcpkfTiHxRzu5y0tNxPKWDSTuiZIYnQ1h4EetgXjpCtCyWtK2oqxk5aZPhTGUtPQT5aF3SZeUOUD&#13;&#10;qTI9N6TpiEApG5rNtdeGHaBekRfXbEcBIAIhGezpxakzZ4TQyC3mpMLPlMzdmrrNgazeYiZYYAoI&#13;&#10;3RaZXAREXOtl3u+/3ij3wWalaUpjMXdY64eDGl+cNgapqLu4XRxeSUaAiV0EL/w/vh5jxCkLpNeB&#13;&#10;sgOCTRqWmyIN9CU7Yq7IV++bgEzMD6UazRHqVrP4o9RuvdxTPzttCheTcd7CxLFonJJ9agiWxIjA&#13;&#10;aL8qADvlvtguI6vkoYKAwIAFBKUvvKnLp8TZSvT35DLZzE1AiWmETBacyfPCIjvVBJblvuosU85G&#13;&#10;FomdSBZQlOFwyj2lcopYj7cX48jgAnqRaKI1O9OcbxQogMTFQmAwy/H2puWkmxU7hrzBU7pCD9L1&#13;&#10;UDRuBiMkP7vqicFpa7hYsrlcF6wUe6mo4SJotWwHghqCg+uuaAFGMhCmLyVewIHsxP3eBH1NpsHC&#13;&#10;SpCp4WuwkGdBzQKcwIzA935vHF6OpePFaBoe9sXjbnsE7nUTOKToZwRlfK2VYg9s1wSpuFH3tybI&#13;&#10;7KrkOmA4wxojmXYqclgsEWASqDJ9a78+Ut1y7le+b8rQXo4m40l/Il6OpGGnwkPyu1fj6QJK97r5&#13;&#10;NzECSjuVXlgudtVxqeO40s8Eh33xuN8Xi6uOMJw182e+uGj1UzIdU+nezqbipjdUwOnVZArezaRr&#13;&#10;vZkigInB8+FYPOkLk7SOIOlRfxhejEbjo7kUfDKbosfPljLw2Uom3s0kK+Xu/mCsjJorZa46hnnu&#13;&#10;cpEF5jnLgIbnIyl4O5mO1+PJCoG428ZzJxQnDQFqNFx1ROqR635XDB4RuPbE4k5bOG66ogWcCJIk&#13;&#10;O+wnGI4TQOIis2MBSTz/uO+uOqPEjHGfclbPYVsK6sOckOFkgqSjtmT5vQh2bnqi9fqU0W5T5lTg&#13;&#10;IYBB5tEiBSRAItgmiOYxxOOGi5HslECS9Xw6kSam7m4vDfIxAkhcTJ2jT4nXNbLYlPZSxkfW9OVS&#13;&#10;IZ7O5eLhVKYGUZK9oe9yMpuMKedN+AkkrZSHYYXa+qIQjOcFYIGT5Iv9NfOIHfNHE9mSelGCeNgS&#13;&#10;rWsimXICEDKWTFljQAmlTpRordVFYaeZjECK5gzxWk75FqVK9CIReFBeRSaJAQ8VgYaGcpMFZ5OH&#13;&#10;3hAuSpIIliiXbY0ysFwaKC/Sm+ksnT9k4AgqWOTSB0n5FBlkJpL2JFlJkskinx3JrVqCzmgxSdts&#13;&#10;bpX76bzitYeyOwXIVAerYGdhS3aeN2aeb2zekAHm/uH5zeshz3+y8ASPBEgELwRJ3D80F6u51Bgm&#13;&#10;MMZ9PkTvYJLZvOJ9aaowWNc4LvqFyLazicdmCAt6nsecc8XXpuzzaiBRHjcCMqknagOlDqB/jQEk&#13;&#10;TEokc87mIwMXKLOj/JhNI14bh9LsxRYRoDPtkYvMDa+7ZMrYeKA/bzDF2vS7ZjqoAaNREyW+Jsiq&#13;&#10;DVWjZizfBUu1AdjqiBZI2m6JxlZDhK4/HFh92BGlkRMDWRyhQKUI942rRkJQjkYQx+GtHOJMkDSW&#13;&#10;7yZZISWhbGTR88b5fPK5RhvojLHGeLaHQDgldARJfG8KN6ESodxMCGVjjsE7ZErpIWUxNJhqJ48o&#13;&#10;Q0V4vLKRQFDF5iEleRu1UTpumWJIMM+AC/qkpspC5CXi3CbL3Cp60xiiQU8Yh7sy7ny7JVLMFofO&#13;&#10;U3ZHPxSDWQhyCCYlaSz3EZCdKfWSNJFM0ElvitLxVhtCsFQbjJVGpqQFYLI8ECOMx6dRvScBh90x&#13;&#10;uBpL1Xl83h+H05447JE57kzEeGkAxsoCMFUZJoDE+UcbbckCSbudqYoQfzhTjmcrdXgwWymmiMl1&#13;&#10;BEIESQRIz5Yb9chFoEQQ9XKzTcNkKZe7mmvCzlA56tN90ZofjsnWXMx3FmF3tBZ3Fzs0G+lgtAov&#13;&#10;9ga13hyN4OOLKXx6dwpvjofwYm8AL/cHBZLINFGWR6B0tdSNB+sD+OB8UQDpk7uruLvUg7PZToGW&#13;&#10;j++s4Y8/uY9vnhxie6gO/SXxuF7qxdcPdvCtm0186/4OPry7hqf7s/jo7ia+/+ouXp6u4GyxD4cz&#13;&#10;nfjw3ja+9/ocf/rNC/z6q6f46uEe3p0s4t7SAJ5ujuN6oQ83i/14sTeNL+/t4MOzZbw4mMGbkwUx&#13;&#10;WXzd7z47xMP1IWz2lmO2Ph3ducHozaaXLRwzldECSGOFIRjMD8FQcRxyA50Ram8gM9QLuVGeKE/y&#13;&#10;RUWCB3qKItFfHI3WdH80p/qiLsEDFTFuGrBM1ugPQVKmjx1yfe1QGETJnZ1i8zWEOtjaHKwdbm96&#13;&#10;k4LMeaI1AYySdse7niSBpG93BAkkfVDqhg9KPcQkfVjlqnS7P51Kwq9HsuVJ+rrRC385myaQtB9I&#13;&#10;kOStYbP/eViD60RTbve7lSz8524m/m4+WiDp8zJH/Nsm5XY5+NVoHK6SDHxW7SIm6T/2svF387F4&#13;&#10;m23gXY4hVumfN5LxPw/z8IJMUo6BH49E4U9XkvDL1UR8NhKBJ52hOG8M1jWSiiwqs6iMYm1D//xy&#13;&#10;tRdW6gJ1filxONYa/UmO6Ii2QmOogdpAhi/Y6fpEZQNJiukcBwwmGRhKNjCQSDbJVk3BnngDw6mO&#13;&#10;yhpg2BSzBuQxT7PFZJaD1FyU2y3kOojlIQvFBL0LKq5aQzCfa2MCpXQD25Ue2Kv3xlqFi8IjZvPt&#13;&#10;MJ5uYCrdSkwWayt6ogiSCJA2y+yxLpBkI6A1oaAIK0zdgiXJ+Bgrnu8gFonzkraKHGEQALEDyIsT&#13;&#10;Df+ky5mUNpjKWR7mNHT9TZo72hMcBXwYt02QxAsPmSSCJM5R4QwYXjCZvMVZR+xeEiwRKNSFGbph&#13;&#10;UlKwVO6rm7sMuPWUXPgIxLAQpC6RG5dyu9EMO4xnOUjzyEQ3mtjZdWOHlq/L1Df+zhJywEXQoiCI&#13;&#10;IrMDT1Zot9ZkhyyLsjmLfI7+I66tci9slnkKJLHgO6oPwFGDP84JAOv9cNYSjJOmQFy2h+ln+/X+&#13;&#10;2K4mEDPn2ZggyV0yEYJNxfsy9SzcQEeslQ4gdpoP6adgl7OD/pdoSekon1njTq311+8JvgjC2DGl&#13;&#10;/4JggF8TSPCmb3nvfK+8SZMZ43bkzZw3XBYUlE0QlNGT1Z9so4OSIGmpLFhyGc4FYgIcu4LszHG7&#13;&#10;UkJCYzklQfeGc3DQmqQuK+ODeXNlPC2NteMlfpipDMYyO4ClfipqCIA0b6nYHE5rifSlJpyhDpSn&#13;&#10;WUASfUhPJ1jwUP5mgk76rghsFwrd5ROjZ4jsDfchAQZBEpkGsgwszLg92Clm15+yLH7P7SQZWnuM&#13;&#10;2CdKciipI8NEIGUBkyyy2IEmS0DwRCnZ05FkPBm+lbx1RKpgfzKYhOcjqXo97gcCWUkfW0I1/Ha7&#13;&#10;nsySF+aLXTCUYaA3iR1TJ31GelRYZJFZYNgA/U3XPYl4Opyi5+UiCDuq89drfbpYpJ/x891pj8BZ&#13;&#10;M9Nk3LBU5KJjWSCNM7saTZBAZoR63INaD1x3BeNhfwSejcTi5XgcXk3E49lINB4NROLtNIFLstij&#13;&#10;d1MpCmeg/+hBTxgeD4Tj5XC0ucZi8G46ER/OJuKDmQStD+eT8MVaJt7M0NMUhsMmFvPOksXyYkgv&#13;&#10;HoMnlvJdBHReT2Tg3RRXGp4MxOCGF18yP/X++jzs/l80h+O8KQwPuuPxmNLHnhg8IBjpjtK5RYZI&#13;&#10;+3ggSQypGTCRKPDCz86GAQtkAmKCTgKpewMEEHnYakxERZAtctwYluKtWGpGg7+ezBPoZbODTQZK&#13;&#10;Vel5Y0Q3EwZNoBT5XsbFY8pkZ+PkeTrvjMB1f5xSCR+OJGsAMotxyu2OOxm8EoHT7mhJsngeSTrF&#13;&#10;QrjCV7KnR5OZeDSZjsdTGQI5PC440HY8i+mK/oqjJ8hZrYoQMBrNYUiIL4ay/dRRp4+C82CuhtMV&#13;&#10;7UwmikwQi0yFeFTzuhumazVT0wiGyEKxW85O+Xl/tmKweXOjn5NzL86703A9SIlistgqnuccp0A/&#13;&#10;Ks91ekN4zspfkuel4AU20BpCDbFg3D9kMtl4oJeMbBZDPMgEMCiGc7souWXSYo/OC4aJeJnz8aqC&#13;&#10;Jbkja83rFbcT0+LIMvMawQKcsip6HSmRom+Ln/W4LVby2pveJNxwGzSE6jyXjHYwBfeG00xGqZ8M&#13;&#10;dazJ0vM60RGrkBQWAJQkDqa5CRC2xjpjLDcQsyVhCpRhoA1lyRaQRGaLIIlx+Ww8cc4VWat7gwny&#13;&#10;UfK4OGozr9/stg7nmDPV+Pk5goFMHBkNXiN7UplGye1v+mRZiHDf8VggUL0eSNdrcZtwFMMsJWtM&#13;&#10;sYwxtM14vyS4nipgBD09VJzZ5CBWZLst5laKF2qmvrWZfiQGN5Bl6Uu3kQyNs8CG8vzMway8r3PA&#13;&#10;tuKx/QTuKJPm3/OY5n3gajBN742NP+5byuP4yFAk+pHIyhDwkOky7y2BWKtiOl4wpvK8BZZ4nNNH&#13;&#10;zKAdfk9FCAcs07tHYK2E2ZpgLFYFS+pI3xyPIW4/JtVS+s9Bt3vtGVipjXk/I4nnwxFlkGxi9XCw&#13;&#10;bIzqkbYEQ2zSMOV/xb4YL/HBbIWfovr5OpNF7lpsDNLLxP876k3EWiPjpEMwUxmI0SIfAaW+HDdM&#13;&#10;MNSpLRLnQ6nvPUmcQ0Wmjq+/1R6PqapgDBZ6YaoqBOttyVhrTcJKUzxWmxOw0ZaIk6Fc3B0v1qLf&#13;&#10;iECJYIgAabszRcNkOSOJs5IoubscLZQE78VGq0DS081uMUmck1Sd7InG7GCMNGRgtrMQa31luF7u&#13;&#10;wsFYNbYHy/BgrVNMEVkjgqTvPVvDD19u4vOrOXx4NoHHmz24u9CM66VW3DAKfLlHgQgEKc93p/By&#13;&#10;fwa7Q/XYHWkQWGHsNoHK954f4XqlD91FMbi/PoifvDnDN4/28P0Xp/jByzO8PlvU+ubFGb54dIAP&#13;&#10;7m7hcn0Yd1aH8OHVJn7z9TP8/KMbAaunWyPY7inHVncZLv9/bP33b11Zdu2L75NwmIPAnMAcwZzA&#13;&#10;TIoExSBSBCmKFEmQYhZFZSiHkirnQuXYVd3Vud3dcGrb7RyffX1t+OI63na7nZ7xTcB7/8L44jPX&#13;&#10;3pS67/thYR8enrDPDmvNMceYYx6c1gc3z+mzZ87rk4f7+urzV/S1l64dASW+9/vv3tdH93f1/N6s&#13;&#10;Lky16NxQhc525Gp7sFQXJ2u0P1JmjZk3+4q0NVStodIUa/zaW5qtky3FmmrOtXEScNSRr4XOPM23&#13;&#10;Zluj7BPVSSaho1k29UVYe+NyhyW4Se4K4tYUmtFXFNVgKWYNMbXRBy3PU3euZ73Xjmcj9UrX19aa&#13;&#10;9dGJDP1goVDfmz6mb5/IMne7Pz/fqW9PpOurw57+8rBFf7LZqxfLPH17PE1/sdesv706YSDpG2Np&#13;&#10;+snDEf3r41G90eDp7TpP//NSl/7tYZf+5mKV3q/z9EsjifqHK036x5st+p2zhXqvzdM3x+L6y4t1&#13;&#10;+rfHPfqnW636si+iL7s9/e2lSv3z3TrrifT5iKcPhj392k61fvtqi757vlavzrqYmBIHkuck87lX&#13;&#10;z7VGtNkR1eXjGbo6Qb0kff0iVpuIU+oyTpkYu+U4kLTZlm4sPKUwJEdgiqg5Qla33hDVuaa4sfhb&#13;&#10;bSnmH8DAjXWx0tNyLUxUTBcHkswA4mJPVIfdMZ3vCJsD3pX+BIt5XpgvNuc7ABJsD2zS9RGUAYk6&#13;&#10;7I3aAFRhDoHBw+OJTN0Zitu4PRjTnZEEk9pd74vqsNPTXosDRwFACnosmclEV8SX3SXIQ1Zh3c3b&#13;&#10;U62Ynx/hbJRTrbErPx6zBeQYZxqSbOKiwJKalGsTTpsNQHrmFCYOFQaSQIdYNJ+ieR6LEbaeNZ7Z&#13;&#10;/WJpjBY7cCgycHPCMT3IrLZbwgaQnGtXgmXVrF/MZJ4NdOCAI3qFXB89ZgXxFNoTUCN9wEyBQSD0&#13;&#10;AJZoNNv6HfGYwePgb1gKZG0vzJaajA3wQb0EAR1AiQGrROEYLBJAiQw228cz+bo/lW1NP9k/s+Im&#13;&#10;e+abShAkYMeN+95itWcyBGoRCLCR2RHMo50n2ObYBcX2BOGAKGqQGCzyRwDJr00C9EEnGgtGrcxo&#13;&#10;jqF3spAwQrBtLL4EUhTYk8k7U+05Ngk5yWix6cvpIWT1YSM5Tj41U2RB3SurjXp7p0ePz7RotTnN&#13;&#10;QJKzn002RzfclA5GC6xYGOtbghkkMs5OHAlGUJxL75tk5zTYEjfmhUCDbPzH+0ik6vXhVr0F/ATD&#13;&#10;BN+AJGRt1KIZWDpRYHUFBMUwQ8h8YIcIlFwNQo2BJAIjMsqwAgRNFHTDrAGw+DuQJBLcUe/C65Fy&#13;&#10;AZJwYwO8MABigCSXqS7W28u1Fri/C8uzXmdW2GSpndlGuQXKgKUbY5na646bW8vhQIqxnDAJyGiQ&#13;&#10;1FBojiwJBzvqjz7ZwWK719hK2BQA0/vr9VaL9PJ8iZ1jpHYAfoA/wSAZcYACLJgZMBC4ryNTq9Q7&#13;&#10;q+X6bK/RANBXduvNypuaIwDSty532OO3lopMCvfeKkYNFQZkPt+p01e2YdNqzM0OoPTVg3p99bBO&#13;&#10;X15q0DeuturrV1r14W6tHs/m6LAnblJW7NJ3WxO01xozkPTGIkxUr75ztc9A0idbdXpjqdhYpBfn&#13;&#10;6MZdZazcawtVemOxRh+st+jdlXoDSbBrbwI2ZvIMIHIOYIeouQLYcu44n1z/gWHDe+vuPMISERy/&#13;&#10;s9trQdRQjme9cGjsSXPMjw+G9OlOjxmwmHR2rszYZIw9jIXB9h9bdGtIWmtAFkDNd9o5P1evF047&#13;&#10;tpfAGxb0vd0Wq0sCKGHKQA+mZxfL7P4BJHHeAQTMc8jwqCd6n2NyucusvKldIqgEsOy0p+vqMDUp&#13;&#10;ztyAeowLw0XmNjdfk2BsBzJojEBeXGsyd7VX1ptMCkbLBQsyx4vMMe1sY5I5j+EsBrjB9ICaHpzT&#13;&#10;MGwh6bVSF9O1kWK9cKZFb2/12ufALCE3w1gHs56lZqRhrskrg55SfK7V8lQwl2Xb/cexBzhyH1IX&#13;&#10;tdYY10JlyEm1m7D9drb01KUwB8EoIfVF646EGmc7jCno93RjClCUaj2xYKFxCoUFAGDwG1EfAB7e&#13;&#10;WGnWuxttem+t1UAt3x0Ye8DwHEnvNurMqINzCYjDiAUTIIAprNlEAW6oCToYKLE6MOrBAEkwGhxP&#13;&#10;AAyJJoBZILl7FZba/2zkli+dZT53oALXUsck0QIhrKXGRDtvmBwAYMz9jtokHyQRiMDyk8iC+Xl7&#13;&#10;s0NvrLeaKQtA6YX5anNipC0GwQYOlryW4B6gRK8mjtMFamynSq1+FMBEq4Fnz1Tr5bV6PUdt40qt&#13;&#10;tjpcY2765+H2BlBCErjWlaWNnjxzgaOe7GxzWNdJuC2UmdyOAUjCEXSBHmL1UbuuOLdBLzHWFwAl&#13;&#10;ck9XM1zknC8NJOUaKOU6xzSDpNxeR7pdAy+cbrRjjAqBeqJnFutN/gYDSoNsmKRTVRFLyrLFXOP6&#13;&#10;ZJU5D2Kk8MxSnV5Yb9Irmy16aaPJQBMgCZAKk4QkHKDEuDKFY2GpASWOEQEfxxDDotszJbp9qtQA&#13;&#10;EjVPlydLbW0DYGG4YSCJmiTuuXPNlqh4a8c1lH11s023Fip1+WSpNgeztIsj4nSVLk1VGkCCSXqw&#13;&#10;3KJHq+3WNPal7T4DQC+eAzSN6OWtAQNJb144rg+uTemNgxG9tjtoA6bp3cuT+uD6KX12f0XvXl/U&#13;&#10;1cVuzXbkaX28QVsn27Q/360H25N69fJpq0fC2OHR9qg+ur+mz5/dspqk7711Ub/1lXv60cd39esf&#13;&#10;3dE3Xj4wNgk78Hdvsd3Uh/f2DJx88dxlfXB3V8/vL+iFC4t69862Sd0AST/+4mW9fWtDp3vK9OLh&#13;&#10;af3KBw/1g3fv6Xe+9qr+6NvvWs0SZg+fv3xD3//wOet59L2PnjMr8ddubuiH7z/Sr3z4SN965Zre&#13;&#10;uHJGz22O69qpLt05M6Q3Dhf18Z0tff74gr71ynV969Ub+uYr180g4gfvPdCvfviMvvvmLX1wZ0NX&#13;&#10;TrXrbHe+OVNuDZTocKLa6pEOhkq11Vukc32lGi1PUW2Sp5HKPM22luhE3TENV6UamwQTd6o9R6ea&#13;&#10;j1n/t9nGNHPKG62IG0tEXRL9kABJDECSWX3nU38U0UBJ3GR6yOyoRzLZXY7r2bnblKYvz7Xq05kc&#13;&#10;/XCpxEDRdyaP6WvDqfqzvXb90tQxaw77l+db9Oe7gwaSvjOaqT/batLfXz+pO8c8fW0kWf94b1D/&#13;&#10;+uyI3m11IOkv95r178/06p9uNukr7Z6+OxTX311qMDbpjzfL9EmPp2+MxvR/nK8ykPSvD/v0rcFE&#13;&#10;fbXT099cKNPfXS/Vf77Yoa9NePpsOkU/2K3Tt3ZrdHfQ2XBvtcdMbUTcz326XB8yGdwuLnOTeZaQ&#13;&#10;od5vtty13DlZEtGp8gSbQ8dyPc1VJJjyweZQvy52kR6n1Z45ruIsCukCC81zqw0xxyJVA6IiBpZ2&#13;&#10;OiI63xPRQXdYex1OnocDHluke6z91Dpd7IwaUwSYgVGCPeJ9SO0ASdQ+AZKwG6cnEk52d4fp2RRz&#13;&#10;4KgdIBQykASLFICk8y2e9proyxQyEwezB2/3dKM7LG8DlxDcblrTtN6cpM2WFG23pdnizWMHkjLN&#13;&#10;IQkHJJpHwgyxELOYwB5hPBBkVWGJOMgUYfJae70Pkrah04YyTJpAbQ5SA6RwlpmmOSp6xwbPBs52&#13;&#10;sDNkqykUQ++IvIc+KQSdyOwABUhOWDwJqB9MFpuV9/0ThbpHwf9E4ZGkw4AT8i2rcaFwuMwawz7G&#13;&#10;EWi6xB/U/QCQ3AA0wdwAjJDfwCg4FsJZKANokAjSz8Zc5fqOmWQAh59ANgDynin3DIzgfkVDS+yA&#13;&#10;g8DeXLJOFVhdFwsuDmVo3mEt0HZiOIAhAYCKoP85enTMst8wG8hXigwo4tZHdh/jBcAnYAlZGAsY&#13;&#10;LJZZqQNU0eQP5RtAImjiwgXAYUoQsHS87/kzLbo2TkE3tQgJFjghw4FJoocJ9WWuJxISHTL3cXP3&#13;&#10;w8wAMweCK4AS26XGsAHnq8czLeik7w4SLgaBvUnHlqoN9F3qS7UaL4IDtgSxnEMywbAJ76w368Pd&#13;&#10;Tn283+tqFJaq9dZmi97f67QBECFggmHjvFwfzjBwTTDF/6jbYnDssY5mCzvwwXarARhqUYzFoDB8&#13;&#10;rsSANOYZBM0u4KpzNQ8E8FhpL1fbuaFgHCkeBYyAe1z3cMXjOgcocd5gPAjsATnIxD7bb9MzJ46Z&#13;&#10;xI56ns8POpxxw1KlMYUwmxwTrlHsjXHg47qFKSOYZ18BVryfeqb317HtbtNXD9r18Wa9np/O1rsr&#13;&#10;lfrmpW77+8ONWn2y2aQP1ur03hr23zXuua06fbHfrC8vIMtrMVke1t9ske59/XKnvnLYrhcXSnR1&#13;&#10;MM3kr49ma3SxJ1Pn6j1zrAG4fO1it75zrd+X9rXo7ZUyvXSq0EDSa4uVdgxJSHCPWU3JSr1eXyyz&#13;&#10;fflos9FeSwLCnPe2m/z7DJBU5VikBTdRklGCwaCnlAHmzRYD9TTkpO0AA1tnwMEnFwb1lYM+vcV5&#13;&#10;J0FxqtSx1uNu3gia4mEIgTzLWbAj1So1p77XVir17Fyenl8ossD4nZ1GvbfXbAPARK8v2CEy71iF&#13;&#10;A45JFMGcID0m0IRF+pB+Uxda7f3MAUj9zjVHLbFCgInkDaCEuQm2++cHi44aQMMAUNt342SRHgMG&#13;&#10;NlvMXQtpFa5oSPIAV4AkeiHh4IZkmsw8Tm0PF3A7a9HFwXwDMedaU/R4DtfDLr2y0qaXzrZbHRT2&#13;&#10;3qdqkrXanmM1Seaw15Nj9VEXj1dYwoReQwT8GCh8tNehzy702H2FsQ7yi8WqmFaaUq2/j9W4thLw&#13;&#10;egaurFC/O0sX+/NMWkjjZguSZ0ot2N/rTzc2g7nkDMCAOk8am+LWSWPYqWK9cgaggulKm95eazEH&#13;&#10;xBeWqg2kwuhxbOlF9g429OuO+XFmDrU67MuwdY3fMVMWNiZpp7fAmIqdbo5jvsmCATWBwQUGC+b2&#13;&#10;GTBJ6/X2+UgtX16hvqbY+p+Rcd3oiFmQztyI3M61SMCNrdQMG0hGBX24glYF1ByR0IJ5JjmF5I5m&#13;&#10;ycj7YLAATdQnUSMA8MbkAQkcx8tqbTBOGcY8IdtYfP5vLNJKtV2bPN5ojZhKBOAGiwRIor/Seg8g&#13;&#10;It8avMIcEghR6/tovuzIwQ/WEhkkIAmwi0KABCAgabkpZNcvpiEwodace7TUQDjsqDXsHsXqvc6O&#13;&#10;OxKdK0OFFiRtNCdaogCZNkDZuS62mpMhMlGYS65nriNk69TDoUhAQgeYoYbowWKV3Q+YKACS6BOF&#13;&#10;bBBnVZwWYZRg8sxxlHM6UWAspdUlDWfb+QAkXZvIN6ndZepNRwtNKYE50UJjRDuDx3QPU6D1Jr28&#13;&#10;2ao3t9tN5gcQfWm9WXcWq3UwVaQzMJ7UZc3VG1C6hrPpXL2eWWkzkEQ/JEASgOi1fVilEWOS7i42&#13;&#10;6u2LY9Y8lmayuNsZ03R50oDSRzfn9fGdJX18d9WMG040ZmhxoEI7s+06P9el2+sjeuPakjWIfbg1&#13;&#10;pqtnOvX6tXmT2zG+/dqhvv/2Vf3SW1f0m5/e1w/fv6nPnt3SB/fW9cG9cya1e+Pqit6/s6Uvnruo&#13;&#10;d+9sWk0Skru3bq7b37/0zj397pev6cMHu1oaqNALh/P6lY+e0Q/ed3VJAKXvf/BQ3333nj5/+Zq+&#13;&#10;/c59ffH6bX3rvWf04eOLeuHyst65vWVSvk8e7OrW8qD2Rmu10l2kyyfb9cr+rD65t6nvvHZDv/r+&#13;&#10;Q/3wvfsGwL7/zl3b/tLbt/T1Fy/q7auLOpxq0NmOHC21ZelgtEIXxip1cLzUeiXt9hVqvadQJ6rS&#13;&#10;1ZAa0kBplqYaCzRUnqqu/LAGyxN1siXbeiTNNWeYHT5ga7ouWeNViQZ4YIjaaASdG7MR9ErqzPJs&#13;&#10;0IAZoIT9dzvNmbNd79ChTE/r1XF9vtqoj6ez9P3FAn05nqLvTGfrs74E/dFWs74/naXP+zz9xV6T&#13;&#10;/vvBcb1c4emrfYn6081G/fTeaT3I9ayv0t/f6dfPHg/rK/2eXq/y9GebdfrPx/36X7ea9WmrA0n/&#13;&#10;eLVR//GoT3+xW60v+j19ORTSn26X6V8edBhI+kZ/oj5pdXK7v71eqX96pkXfPJWgDydT9d2dBr11&#13;&#10;Kle7jZ6ptpDCApDO1sdMVovyCdUX8lvmFhpSox4jYTFZHNZEYURjeWH1p3vWN2++Okn7fQXGxtPH&#13;&#10;lPcvVAQAyQ3YZL5jrgx5XdSYJF7D483WRO12RrULu+Pbg283hW1g4oZ0D/delFZ77REnqesM6Tx1&#13;&#10;RT2U8ACwYpbAdb2WQsYG0bSWBrQ43NGniaa0NKcN3PYYmDxcaA8b8AKA4XZ3uSvimtX20oA2Vd6Z&#13;&#10;umQDPzRopf+QAaMWrLdztNZAvUWGNltd9g2abbY8ZO51yDqQadHrB8ell8haLdeY1AS5HeYNLKgL&#13;&#10;1REDSXMAq46oDpHCjWVZcG9ubON55jJ3ESaiNUHr1CI1RLXXkWr9TJAaAJasP8uJfANGAUB6ZrbM&#13;&#10;gAE9Y7D1fTxTqfsTJXo4UaoHE1h1F1qQHQxcO2gai3MaIOrhJO5HGAa4HkmAKhglamCoCYKGpB6F&#13;&#10;AI+gLij4txoYM0qoshMHaAOIHPYDPACbiVpujJthA8eL4wBzQwEyCw+6dkASCy7HDYB0bzrH1XYt&#13;&#10;OItwmKV70wXOcYsal+V6WzzJiAbHjcavge01dRCYR9waLzSghIbdacQBX3Vm2sDFyEXKAkXAZHJK&#13;&#10;inH7su11yPSsboqi1tPNujRSoVPlcZ0si2muNtmkONiq0gsIhshJS2je65mTHTVnLEw/ZwfeGDPp&#13;&#10;BDcfTWqRqWAu8OlujT7ZqTaQBBsCa4ezIDVJ++0JOt/hbOB3mmJWTAj4xY47sAaHyTCZB7bt865P&#13;&#10;F3p6Z1/e6Fi7hUoDfQSu1AoBWLhuYHUInAKnu/e22vTOOTcIvmiOSXNXO+a+Nbi5Ds47VgpQRHYa&#13;&#10;4EUtDHUvWFC/t9mp15YbbZ8ofuS65THXK0CXRqtI/wj8AYbI/J6bzjYnuK+cByS1GXh67UyZWWfD&#13;&#10;FsKiAYyep5fMZLHPrBXb/rxO/6CZIqu1wS2PWqqvHnTp8/0Ofb7brlfnivXWmUp9db9DH59rskEt&#13;&#10;1EcbjfZ6arAAKB9vNeiL/VZ9vt+qT7Yb7W8ef3mpywwfvrzaoy8u9hgohOm7OpBlIImM8FZT2EAS&#13;&#10;YOXrl3v1vRuD+vJiuz4/32x9kgB9yBoDRogieoASoIr6MZgdzDI+JgABACyU2+sAk9xfJCI4doBM&#13;&#10;Y17nymwQmON898F+l97f79Fbe706P1Kk1iTXlw2HsQen6/TB+T7r3xSAJOR6HFPnWFhoboFBbSKS&#13;&#10;Su5rwBmACXAGG/EsPR9m8/XsXKEezRUeJTXuTOce2UOTYKA+g4J0M/cYcK0GCH4/udSrDzm3uw16&#13;&#10;a6veLLxhftFom0xptNhYJJhnFiIMX7Z6C7TRlWuM2GxN2GSr1AESwAP+Xtvq1qubXfY3TI8xUEP5&#13;&#10;JrkLpL4ALvrt3D5ZpWdPN+naaIk1AV6ui+rWeLlePNNmbNJr690GkjDZWajL0EZ3oQs42jMNcAEi&#13;&#10;9vpKTP6H6yn3N8H7pxf7DSiRrCBQHs91VtFnm9PNNY46pruztcZykYBba0rWXmeWznfn6GJ/kQ4H&#13;&#10;8rTfc+yoYTOBNw1lCdZhqHmOImFqk4xJOlnuS/WQzTbrrbVWu9+RPhHYm/sc9aTUjp7FvMTZgnPd&#13;&#10;vLRUb8mgzRbMidI1UxrV6doUA0m7ffkGkoJeTvRkon4I1gZWHuaPORiQRNsGklxvbmKVXWV1uDQI&#13;&#10;x/wGZgeVBckj6nZh3rGbvnmy0gJ/6sEASzDtBAlmXNBG4jDTvsfst/0aKPaX2jPYJWrHgr5auO7B&#13;&#10;/HHeMVTgWOEsSl2PWazPlumZhQqTTL+3327yTAqurbF6I4CDRuAZlvCil5DJ7jrSjWUC/CCVZl+o&#13;&#10;S2U957cDvEh8Uo8AI8XcDsNnzb0bXA9CWCOzeR+lL1WJASQzeRjCIavYgDHJV0AygAnFCkGS1SNN&#13;&#10;l9raiHU9v+uZ0416dgmwVGXs8K2Tteb2SN00/ecAPXfnYUnpr4UToZPfIdkjIUkzdcCVKWQ6qU0q&#13;&#10;sHMAmwRgJYlHXRXycIA4tRacc2qebs9Wmy352bZkTaOYweBlplyPWAvWMXposgQFzoePcHWcq9T+&#13;&#10;RJGWOpKsLgnzhotINmEkT9Xp3pkWPbveqRe3evXK7oCZNth2b8Sc7fg/IOnD6zPWL+mjazOuNuny&#13;&#10;pD69Pa93Lk/r3Wtz+uzhujWlnWhI0+pIlW5tjJkV+PWzA3rxwil98syW3ri2aI1iH2yN6MN7q/rK&#13;&#10;40194+XzJr174+qcXrs8q/fvrehrL+3ray8e6N3ba3rxwrzevXVOnz97qK8+f8kA0rP7p/TypTPG&#13;&#10;HAGSvnjhkrFAnzw6rzP95bqzMaZf/vChfu8br+lPvvuufu/rr+uHHz3SN9646QDSK9f1/NWzevX2&#13;&#10;OX39jdv68Nnzeu78nF69uqR3bqzowbnj2hyu1EZ/mc6P1+vxxqg+uHFW33nlkn70wQP96vv39YO3&#13;&#10;b+s7b1zXD969o2+/dllfebil1y6c1OWpBq1251gTYObIw7FyXRotNzb4cKRcW30lmqzJNJDUmpWk&#13;&#10;/uI0deZFrPdRX3H8CCSdako3kIRsz3qH1aaa5A4gRG1SS4anpjRc7qKOTcoNqS8/ou4czxzvRqtS&#13;&#10;zfSBOqXeLE9jeZ4265IMJH0wkaHvLeTpW1MZ+t5Mrj7ui+v31+uNSfq8x9OfbtXpby6M6Y3aiD7v&#13;&#10;ietPzjXpZw9OG7P0VpOnf7o/ZCAJdujVCk9/slGj/3zcayDpQ+qPBmP6+8v19txf7FUaSPpKr2es&#13;&#10;0k/utJvRw9d6EvRph6e/ulCj/3GzVn99u0E/2MjTRzPZ+vRsta53hQxs4DRHvEp8huILSTZzBfMw&#13;&#10;bD4JB5J0Jwo9TZZCkqRotCCmvgzPan+Hsz1rF7TXW6j11gxLwiHJRooHUwRLRNyJimkFhr3GAaPT&#13;&#10;ECe4WTbG/drFmLbbHXO01RjSubqQthuj2m6OmIMeJmyU3Gy2kugHdHna6QiZeme3CzYpQXtduGJ7&#13;&#10;vssd9t6ApGTdHUk2sMRjnOwwacB1L7ALN3vy9rDr49QVMVbpsM0zkPToRIa8oG7obL0raD3szzFq&#13;&#10;DMaBzA/gicatON7NcQDKPZsosfgk02b9GM6QUSu1gAApBsYNsE0B64RbDdnEze64c1KbzrcmiMhR&#13;&#10;CPRhQWCONhpj2mjkx2bYfhC801PpgGzQMG546NmdhClgUABJQW8cs5Gdwk3M9cJBssVAWoMTFGyT&#13;&#10;9ciZLrGA2waZfsDXpGvSSvCJhh2mCAYBmVughyRwIsBFchUUk8Pu8J2BBS9MErJFQBJSmenSiMby&#13;&#10;Pcuu0jeHHhbIcwKAZL1tTpc6A4zFMl+ySO+QXAvurQnofKUVarN4AYQoqsPOlswoQBIZCVIWimQ5&#13;&#10;VoCHO5MU+uaZRvT+yWpraIqUhGCFrC7nlb4XXNQ8B91KIEJPH17/7EK7DgcrNFkY0VRxguZq0rTY&#13;&#10;mG4ZehoZ0tOFom7szhmYf+BoZRa4mIC04zIUt1q0WbLIjWEDd8hzPtqmLxCSqwpjMQBJgAJcTS52&#13;&#10;Jxsooq/JdjO61GR7DLPE70XrSpGgUbV1EQs2WNiNLu6iX1XmUdCF3WtgP0yBMBIXbkiOF9eTWXMf&#13;&#10;z9dd5DWjReaeeO9EqR6erNIL8/V6bp6AuVlvnQP8NOuVM0jAcM6qsyCN8fZquz7eGdRH2wN6e71L&#13;&#10;b6506flTDbo2nK+LfVlWpMh3UZj+zlaH3weo1oJxZIZYWL6+VKxP92jaim15tZ6fo49Tllm+w3oA&#13;&#10;igD9Dvg7RzD6eQVSUWdq0Wa9lpAjfnmxX9++MmwmCNjXI+cDiLw6X24ufliPv0tfo9UGfbBRr493&#13;&#10;ms04gq2xessVZnSAnfjnh1362uU+ffP6iAET7iPOAyDp3mS5BfoUZyK/+sqFLnPS++phhzWgxZSD&#13;&#10;YkukarQJIGBlwNIBhEhGvDhbrbeX2/XpTr8+3unXa0sNenUJyVvLU/Kjer14pkHPIR2bQ6Japzc2&#13;&#10;uqzrPb1+3t7p0iubXVZb0ZTgml0vtiRZncF753sMSCHPM6ks8uDZEktskFjA6vT6UI4eTpVZPx1k&#13;&#10;TjhE4pZHw1SAM4kKWELuRbOCH82xhr3bHXFLLhD4EqDemwGot+jGeJkFiEiPKFT/9NKQPr7YpQ8u&#13;&#10;tFlwjSwMZhwgzesOBwq03Z6jqSLm17hWmsne5WuxkWCWPkU5Zpqz3JJhjM7lsQrdnmnQa5t9uj9X&#13;&#10;p8tjBdanCykSzl7UnxCsY6JAQ06CP9zuaGhNnx0AFGDpwWyd3jzXrVdWO63pLD2STtdnWqBxYbhM&#13;&#10;e/2OZdnuydXuQKl2+kusQSxBJ7/rk4v9en+v3WpXkFrh8ARDs9yUZk1b94cL7fsBSjSgvXa8QpcG&#13;&#10;S7QBK12XYqzTYnXE5srTtWFjv7a6MnT7ZLWxW5goYCEOkGI9gHHjPsfwAtfIZ+fq7Fqg7xoDd0lA&#13;&#10;KwPnOeRxJDG4lp5faLB6mXVkjJWJmigIa74qVReGKuy3bnXn6Fwn0sIcM6RBnsh5JZiG7XjhTIP1&#13;&#10;lgKQ4VgYyCyRJ+N0ZjbYg7lmbjFW7GmyLGQ9mGDkkE/emnKNZG9PVtpxB7Du4jDXmuyc6vx5Gwtv&#13;&#10;JJCYvjDnv7bWZg1eMb1gzWV9eWGl3Rol09MJhggJXHCsAN2ALdbiNzfbLKBn/kMCudyQauzZ6YY0&#13;&#10;Lbcc05mmNHP4w959re2YluqTrA8SSoPX19vt/RiGwPRhuBQoIwAg9GkiCQZQcq59GTbfYmUPWCIJ&#13;&#10;d2mowGrlUC2wxpAo3Os+Zv+jjxfSb34/6yX7bk235+oMHDHunKzTw/lWGzg0EoMgC710vMjAPxI9&#13;&#10;nBpfWK63tgs8N1XiAlYMoxZqEw0UYmd/OOJsxbHFBwhTZ4fqAfdFQB+JBuuRdapBt2fqrBaQewj2&#13;&#10;CuD0zJkGvcK1tNujl9ZbXTNbkgMnS3UwVaLVvkytD+RoZ7RIh9PVujRVrSsnq/XMaqcenG03u++X&#13;&#10;dgYN/FBv9PL2sO6ebtXt+Wa9uD2g96/MmFnD6/tjevtwUh9dn9PHN+b1ye0z+vTeWQNJuxO1BpLO&#13;&#10;DpXpztaYdmYcSHr16qLeuLGsj57Z1EuHs0ds0qePATi7+t7bV/WV57b13l1MGlasmexXXzhvj7EO&#13;&#10;h0167845swN/7dqy7m2e0M3VETOFeOP6qj64v6NvvXFD79/f0nRrrs7Pdujbb97U73z5iv7oO28Z&#13;&#10;WPrVT5/VV168qG+8dUvfeueO3n24o9dvr+vLN27oR199SV976Ypur4/q8fak7q0Pa2ukSqu9hbp0&#13;&#10;skmPz43ok7ur+u6rF/WjD5AGPtD3376h7715zQbPf/FoS6+cn9SF8Rrr2cZcuDdE761yXRuvMpB0&#13;&#10;baJW+8PVmqrOVF2yp5okTw2prkFsQ7qnrsKIJhoyNNuapbmGNC00pmmhKd0eA5IwZOjNCxtQas8K&#13;&#10;q+1YSO3YgWd56gBk5bv/9eR6Jrmbash0Bg7ZnoaOeVqpiOjjMzV6ZzRF35w5pm9PZx6BpN9ZqTKQ&#13;&#10;9EWvpz/aqNHfHB7XO40xfa0/SX+wWqef3ps3ZumVak8/uT9scruvj4b1WqWnP1yt1L8/061/f9Cu&#13;&#10;j5s964H0V3ul+o+HHfrz7TJ9rd/Tp52e/nij1FmDP+jT1/uT9UV3XH9xoUZ/daNBf/OwS99aKdBb&#13;&#10;k9m6N5CiLd8sgbIY4jMS+cTqJOqI20h2kyg4WRW2nnJjhXGNFiZpNC9Z/cei1maDpu0TpW6+P9ee&#13;&#10;baojPudEgXP7A3iRCCIuJe4CIK02RbXaGLdafXAC8j4kyKhvDAA1eFqr9rRSyTaszcaIz6Kn6/qJ&#13;&#10;bK23hrRKI9oWeq6Gda7d1U7tdAK2ItpucSBpv8XTld6oWYUzqF/C5hspHoAIgHSxM65bQ2nWvNYa&#13;&#10;yvYlWIPZS52450V0czBqDWg9FrVTFWEDSdh8gio3WpIs44MrG9k/5AmOSSLod6CHSRGXHYIHJE8u&#13;&#10;k19rwehSbcRYJ/fZUXsf+nS0wJex7Z4qODIWoJYHy1Ar6mpFWkexJw5RxTYOenIt8wRYInMNUwKL&#13;&#10;QICLrp0iYoI2inJhnXDAY8Au8fe1QZgWwFK+vZdhzNN4odUkOJc9bIDpr4NbUZFJ3BjYkpMBJ5uN&#13;&#10;uQQOfAxkcDxndrSLdICvtAX48mCB9ZFgoV9pSdFcddyoyeEsp9u8fqJSL55tskUWmR0NZAFGZOzI&#13;&#10;ggKMqA0iAIORIxNt/TIGjmmnA5eguAEE0DmSBRA5gwsNDTiab57nWBJUYM5ABo/F6tZEhR6eqte1&#13;&#10;0TKTUAKOlmsTdbYuyUAwCxlyiQcnycrSqLJX5/sqbN/7Mj0N5YQ0VZZgi+v5kRJdPVGlC6Nl2h8p&#13;&#10;0YWxcqO89wZLtN6ZYxPYSkuGacknCh1YRs9OgAtrgyXzpzstBo6oR8HJDcYOj/wrvZkGVG4fL9Gt&#13;&#10;MaRRFQZeDrqPGXiHsr2K49FYuS7052uvO9sCPq5fgj+YS6QjBDznulyGlPOBDAmZEYs1x2ujMVG7&#13;&#10;7enabkrWTluatprTtNmcrM2mVG23pup81zEddGdpvzNTVwbzdXeiQvcmKw0AvX62Ta8tt+qd9V69&#13;&#10;s9qrt1d69O5an946262XFtr0/KlmPTNTpxvHS+z910eK9PhUrd7c6LDs95trAAjn0gUAx97SgMqF&#13;&#10;TqvzAEC4psUFxoDeOV6gG4N5uj9eqsfTFXpmskzPTmGhXKzXF+sNWLy7Sk1Tu744P6hPd3r10Wan&#13;&#10;Xl+s01tLDXp2qkSPJ4r0wky53luBMRrQRxudemeFGqxmk+0hSfvicEAf7XRarQdNdcnAw6h9tNej&#13;&#10;b1w7oXe3eyw45XjQgRvTge3WFJ2p9PT6WVz1hvWt62P68sqgPtnv1HtbLdarit9rgHK9Q68uNVly&#13;&#10;AsB3d7RQD8Yr9dzJRr2y0K63Vnv07Ey9npmp1aPZej1/ukXPzjdZU9iHpxp1z4KmZj231KGX1/r1&#13;&#10;6ka/3tge0Dv7I3ple9gYkKYkTz3ZYS23Z+v2XJ1eOdepd3awqW4xyeZLCzUGhEgGWCKmJ9vO9TNT&#13;&#10;NXr1TJuem63Xg4lKPT5Zq+fnAMPtevVsmwFmQCG/P5AWWeZ8vMzGvZM1ev5Mu15d7detE3XabWfe&#13;&#10;yrLf8NHBkD443229knBFg5GAGadWY7s9S4dkVPsqtNFSqLON9IBr0G5/jc62FGqto1RrncVaqMvW&#13;&#10;yQoWI5zvynVxpFp3Zlr1/HKnHi40Wvb7hbVOq9ugniiQRyDbo+j9mdNN1lz25lSlBZrc+4AWbNPp&#13;&#10;L7XZnmc97U5WpGipJU/nuguNPdrtLdbeYJk2uou12lGg+bpUA08vLLXqw4N+fXpp2AJqgv+zjWk6&#13;&#10;VZmo+epknWnKNEB1eaxK1yaqdWGwVJeHKnVxoFznWrK10ZStrbZc7fUUa7srT+f7naPf7el6vbjS&#13;&#10;q48uTOjKSIkF7Zz7u5NVVk+EpG+1Pm6D+iqso+kjhHkFzVBpaguAY05+PFftkhxrnXp2rlEPZ5q0&#13;&#10;3pCp4WOexnNZl9J1vr9S1040aL+/VHv9ReZ2B6CBSeec3kU6NUqbC5p/t+rls649QtBjigQWbmuA&#13;&#10;HpgzbNSH8zxrIk67jImikDFWq80Zlii7PFRqCahnTrXo/slGXRwsNLAEy0IdMMD62YV6A4CMV1fb&#13;&#10;rd9aAL4Ph9w+vrl9XI8XO+wxDNFqY5LNiXcmWItKDFhhvvP2Tp/N/XOVMS3XZ2i1OVdLTdkGws+2&#13;&#10;0tYj1QD4Tk+xFqpo1F6gC70FenGpVa+suQG7Q70WgON0nZNfA5wBHjt9WdZUG/k9Nai4ulLDjIR/&#13;&#10;tydPu505FjvsdGSbayOqFFjLu9Punr4zVWPzOOeZLRJvwBFNkO/NNunBXJvuzSL9rrFADOUL7ycw&#13;&#10;BihafzrW1NU2u77P1CVaYhL1A9lvtsiBWI8ArNiKW23TRLkxnABXtqwPSEsJtO/MNuv6ZI0xqbRB&#13;&#10;uTVTbffWq1u9emGtQ29s9xuT+9xKi67NVOn8RIk2YNVHirQ7Wq7LMw26crLe+iTdW2rX4/Vevbg9&#13;&#10;pFf3R/XWhQkDQq/tjevhcrduzDXr2Y0BvX04rdf3T+itC1N65+KUPrg6p49unjaQ9MndFX1we0mb&#13;&#10;o5Uaroxrc6xGzx3M6PJyn26sDBpAevv2qj54sKkP728YULq50qsXLkwZOPqld67pu29d0bffuGSM&#13;&#10;0zu3zur9u2s2Xrm0YHI9GtK+fXNNb9xY0UuXTluTWgYgCendBw+29ebNVWvKuneyTV996ZJ+/dNn&#13;&#10;9VtfvKgfffacgaRvvHFDX3nxkn7ls+cMGP3wk8f6znv39Effe9cA1Vs3Vs2q/NpitzYGy7U1UqGD&#13;&#10;iTo9Wh3UZ/fX9f3XL+vX3rulX3nnlr588UBfPLend66d0Ud3VgxEAZKuTDUYi7RQn2yOdgaOxqt0&#13;&#10;daRcNyfrDSRNVB9TddxTZdxTVdxTbYoDSR35EY3WpOmkL7M73ZSuxZZMGzBL49QaFUQMCMEkMXpy&#13;&#10;Iyax4zn+FzweKIlqsj7DnPImypM0ku1pqTykDxar9CGGDfM5+u5MlsntPuqN6ccrlfrhTI4+7w3p&#13;&#10;D9aq9D8vjem95pg+6Yjqx4sV+pcHc3qtxtPLVZ7+4TY1SUMGkmCS/nCt3ADSv95rNbkdIOmv98v0&#13;&#10;7w/a9Oc7Jfr2iANJf7hWbGYO//F4SN8cTLXP/ouDBv3l9Sb9+Z1OvTuZrNvI1WBqGjxLMBObYdiD&#13;&#10;4mkWxVd12JLdc3VRzdUnaLw0pLHimAGkgZxE9aTH1J4cUluyS0bOVrtEBE3GZ8sjmix0gAvwBQ4g&#13;&#10;ZgUgYQRBXyRkfGAM/g/eIC40Rt36J3laRaJX7ukMLStKKb2JmtyYnqfUriJppnaSgRkOtVPUvW62&#13;&#10;RbXVHrVGtfsdYQNJyOoAR4AkQNDNgSRzzUNax/9Jyt8eTteNAaR4SfZaM3Bo88zg4f5Yot5YLJDH&#13;&#10;BEJ2CRTIgUIihh0qkxu1SEzuTj6RZpMjB5Ws1MXBPMucshi9tNRoGbDnFxttwj9THddcRaKmisK2&#13;&#10;aJLVIQtF5oasJy4z1tF8otwC+P2eHO115evSYIWuDtfofF+Z9jpLdNBTrv2uYq020C09Q+e783Rl&#13;&#10;yOmdofFv09ditNhkFLAmDDKaSMsYZkfal2VZOix3rfZmrMgykmyD3kFWpDtdZgPghFyNzL+xOEjb&#13;&#10;JvOstsUMGnqSdRGHof40Y7CwtL0/VWWL09XhEvstW53ZdszmqpI0XpSggWMUvMV1YQAZW5NlPclA&#13;&#10;OuaoyhgjarmQVCC/YAQN+ciyOVch/OgBsKlWP4YMcrcryxYXWCGAD3+z0Fw9Tt8Jd1wvDxfbc1eG&#13;&#10;y3R3ptGCkKtjBErZWmlK10J1gjWS5JyT9QMgPXe6S4/nenWutUT9aZ4GjoU1mp+osaIEayw7U5Wg&#13;&#10;c90FOhiptEnr8lSjrkw26vJEk84PVWujs0hnGrM0W5Vi5x/J3lJNggW8BJwwMQSsMAlvLtc5aeNU&#13;&#10;icm4rvbTk4jGssgKm3R9uFzXRkp1dbhMux3ZNm6O06ukR8/Md+nySLUFWRutsFtF2uoqMKB2tjXL&#13;&#10;6qjo77XdQ61BmckHr45UOvDdVaDdthyt1aVqvT5Na7XpWm9I11ZLjgW4B92FOujJt0B3vytXB115&#13;&#10;2m3L1GUCuePlujVUqvtjVbo3XKmLbXm60Jan631lujFYoVvDVbo2VKHznS5QBvjfGMXmt0UvLrbo&#13;&#10;leVWOw7vbXbr9bPUSdXp7TVqonr14U6P3lpr1+MZarTKdWukxL7zYle+bgyW6c5IpY3bw2W61leo&#13;&#10;w45jutybq8vdOdprTtXNwSLtt6SZ086F9kwdktFvSbPt1d487dQn6kpPru4Ol+jxNIABJ7c2fbQz&#13;&#10;rM8vnNCH20N6ZbHVwMrjUwCGKgMsb6z16IWFNl3qK9JeR57W6jM0VxLVOFKDDE/Pz7bri8NpffvG&#13;&#10;vL5zc16fnR/TG2c77XNuj1Xq6mCpnUuOyZmKqBZLQlqpjGuhKKKZfE9TOZ7mSsJaKIsawzBLqwF6&#13;&#10;svE/Jt2qRK215uhwtEZ3TnXpuZVRvbI5oXf3T+nt3VN6tDyqM82lqo96ak2OarG5QNdPtuiNnTF9&#13;&#10;sD+hlxY7dP9Epe6OVerGSIX2Owu1XJ2i1bp0nSoO6UxF3K6FhdKIpvM8ncz3bD/X6pK123FMF/sL&#13;&#10;dHmwSJcGCm0e2mrN1Fpjqg56i2yOXG89pp3ufF0eqdGFgSqtN+ZooRwgghFKl14FIAKMaXq70mLz&#13;&#10;FtKzva5CbbcVaqOlWAsV2RrOTNCpslydri3UdFmGxotTbIEay0/R4LGYRnISNVWaruX6fJ1tzNXF&#13;&#10;4Vo9u9Snu7NtujfXqgfznbo7225BMM28F2uP6eZkq5453a1nFjt1a6pBV47X6GxDls2xL5zu1hsb&#13;&#10;o+5ezwypLz2s4by4zVtTZUmaLEVClqFTNTkazk9QbybZ9VI9t9Sjjy6M68P9Ub283KULfaWaKUnS&#13;&#10;eF5cI1lhHc+LaSQvZEBkmmLnHE+nylAlFOpca5H93vXmAu10ltnxOhys1oWBCjsegEaO20p9qjbJ&#13;&#10;GHfmaLU+WdttqAoKdNhfZGyUMVIoIJpTzJ0PmSES4oO+HEtYIfOiWzzn/oWFLt0aa9DZ6mMaTMey&#13;&#10;N1lzFVmaLk7RTFmyTpYmaDTP05naVG115lqADoPxLNn+yWrdmsD6v95Ytzc2u/XKWruNl8+2G6C6&#13;&#10;f7LZAOXxHM+OO8epP8uzY8jvX6hKNZByri3PrpHbUy26OdFkvxN2bZ9rqj1DF3pJ8FUYKLyH1Gy8&#13;&#10;3BJXzOO3J2p140SDro7W6fpEo+7MtBnIXGvO0kIVcjzUDA6AvLrWrTfOIfMc04OZJs1XJtnxX6rP&#13;&#10;1anqTDdqMzRXl24qgdXmQs2UpGqrpUTnu8vsu15cbtdbW/16YaVDF4fLbT3jWI0XIb9O0XpnntY6&#13;&#10;ci1xdrYpU4vcPzUpWqxL00J1mjF1XGf8/pXGbG20FWixJt2eP1NLD6wa3Ztp19XRWl0arrK5/KC/&#13;&#10;TLvdRcbw3Zpu1uEwlvjV2uku1UpTjr13q4uGtLV2LbOe0s+PfXxmoU3L9emaKUvUbHmKOV1y/Y4V&#13;&#10;hjVTlWi1due686z5KCDocIQeS022JgLiYRQ5rrdPturaVKMZAZD4uzPfbIMaope3+vTG7qCeX+0w&#13;&#10;4HTzVKMuTlbp3GCRDiaqtXO8Qvvj1bo43aBrc616tDGkZzeH9Hi9X8+s9uqlrRG9eTCp9y7P6cXN&#13;&#10;47o206JHG8N642BaL++M680LJ6030tsXZ/Xp7bP68PqigaRP769rfbhCozVJurzgDBs2xup1ON+p&#13;&#10;166d0Zs3l/TevTVjiGgS+/zBpO6sD+jlSzMmsaMG6cuXLujbr1/RN165qE8f7Zp1OKYPDBrSAphe&#13;&#10;vrxorNEPP3igjx/tmTU4EryH29N6/mDe3O02x5v0/r1t/e7XXzXw84P379p7vnj5sl69vmJA6dc+&#13;&#10;e16//pUX9MsfP7YtQOobr1zVg40xXZhp0WJHnll5nxso1435Lr19+bS+8dx5fffVy/rGC4f66M6G&#13;&#10;3r66pMebJ/To3Kgerg7rxkKHLozWaLGZ+ShJ233Funy8UlfHMMKp1rWxOu0P12q2MV8VEU9lMU9V&#13;&#10;CZ6qkzzVp3lqzYubgcPJpiydIT5oPWZM0pnWY1ajdKI6RYNFMXXkwCS5hrKYNnTlhUxmB0jqzndO&#13;&#10;d9QjYQG+2F6kxeZcuy/WqhP1zqkKA0lfn8m0hrLfm8nX+11hA0m/OleoT7s8/d7ZKv3j9Ql92Jao&#13;&#10;t+o8/faZSv3s4bzeavD0cqWnv7/pQNIvz6Xq5TJPv79Sqp/dbdE/32o0W++v93j6Hxcq9W/3W/Xf&#13;&#10;9kr0S+MRfaXL0x+tFVtfpH9/OGBM0kdtYf3RTo3+5HK9fmWrQs/RHwin0dZErdXHzH2aRNoIFuYl&#13;&#10;sEJOJkyfu+mqsCar6AEV1nBBTIO5SerMiKs9OaymRE8tKZ6G8iPGStMeBkKAmlbMHJAyz5WFTLFE&#13;&#10;6Q1tHHA5XW8J6yxMEY2jK1kbwsZcAZTMgZmSDWR4YAwfJG3UR8yXAMM3ZMPIAJED8j7UB7BVsMEY&#13;&#10;AwGUaFh7vjNyJKe72hPVnWFqklKtOa0BJdgkHPJwr6Nh7SCNa1NNknepw9PlTk8PxxP0yvwxvbdW&#13;&#10;TE1SlsbzI7ZILDdm2mRKt/oztWk22S3WZuhURbJmy5M0XRrVdHHEMoYWdE/jalRlwRSFwGjcdzpy&#13;&#10;dbIkqon8qMZyIposSrTPJgNEATBZG4qJsaS9NFRkC9JGO0FuvjbairTeXKy5ikxN5CVpPDem0eyI&#13;&#10;hjM9TeR6OlUCe8LimKmdtpyjABS2icWFQUDDczvtmfZ4q5W6m1RtNKXY4+22DBuACqu3anNd2GHO&#13;&#10;GEjmCGDoJ8TAJhgtPBa3bOkRAhhD9nFpME+XB/J1bajEgvgLfS4req6NxnhpmiiMWWDTlexpMMPT&#13;&#10;uXY63Tfo8WksfMk811gmEvcg7FFhi9BqIze07GJHukniGHtduRYcHPaX6HwP9t0F9n1sGYBMJDvB&#13;&#10;81tt2XaceA5GD0eSna5CAxNnGzJsu1iTotmyuIEYAr3rJ6r1/GKnnl/q18NTfRaIse9oTztT3KJP&#13;&#10;4DNRGrECb8ZMdYqOF0Y0lOdpENo5J6ThnIgBw+P5UcuwjOeHdLo6Ra+sDOj1tT49N99kwTlg4KPt&#13;&#10;Pr2DNnucADrbgMt2a642m3O0WpehszVpFowvVSXrXFOWTlckaanaLb4stGQ/+ezZigTLYJPpnq1O&#13;&#10;0nhJWJPlMVscpyvitngv1aXb++fKYjpdGtd8cVTzxTHN5Ics2GdM5HiazHV9D07kur/nSyOaKXCB&#13;&#10;80KRp/lCTwuFnubyPJ3K9nQyy9P0MU9TbLM9TWZ7msjydIJtjtsuVSUaOONauY70Y6hQD0/W6uFk&#13;&#10;le6OlenF+Sa9vdajD7aG9NJCi64NFGmrIU0rlYmaKwjpdHHUAQqyNzlunMp3+3K62NMM9SC5T/Zt&#13;&#10;vsDTXL6nU3nu7+ks9zh4biZ4f4lnrNrVwWLdGa8yMHiqyNNwqqfBZE/jxzydyPK0VJmgM+WJ9ls4&#13;&#10;PiNpbvTEPA0keLrWV63nZ7r04lynXjvTo8fTLdptztJsoacTxzyNpLpjMp0bsr8nM90+uec8nczz&#13;&#10;NJXnaTrf0zT762ekTuR7Gi/w1JnkqSvVsZqjhXGdbS3SwVCjrk106nCkVRuddRouzFSl59kYyONa&#13;&#10;yNZWJxbZTQaKFssSDIyNpHsaz/Y0nO7peIanMfaHfShwYI3fP1sQ0jxGBsUhzSEZRUrGIDtd4Gki&#13;&#10;zw3cfbi3yaDxmHEiL6JRguRkT3OlcQtSCTgfzuGO12vOcod9+dpuzdaZ6mRNF0RsnutN8tSXHNJA&#13;&#10;WlSDGRH10gwx3VM3IyWk9gR3HDoSPXVzTyZ4Op4DW5+quUqy+HnGMq005elEUZJ60jh+CdrsKNPD&#13;&#10;+V69uDqsRws9unK8XguVmZqvyNDNUWod+7VUm6u2qKemsH+/J7vRQY1Xqrv/yR62xDFrydGt6Ra9&#13;&#10;vDaoV1f6DGgt1xxTR8xTT7KnrgS3j13MGemeBjkWqZ56k93o4XfyP/85tt2JnvpSPR3P9HQiB017&#13;&#10;2LrYc244B1wbwXGfK4tooSKmpZokrTakGGux2ZFlST3mShJHwTy/3ZJuwP76ULVO5kfUl+CpLeyp&#13;&#10;I+qpPeaOYU+Kp740z1hzrHyD80hmlIQfrBtjpT7Zkk8wMzBHsGcPZxp0b7pBB70lWm7IUkeCp4aQ&#13;&#10;O2dIUjh2vRR2+2MgzTOQxuB3cx3yW2dLIpovj1qS4CTXGPcAAYd/3eESO5LpaYBrIcnTAJ+V4Y4Z&#13;&#10;ReMjzM1ZyJrdWsHa/PpGv14+22vgYywnZL+Xa6IjxVMr5yfNmZyYdCbFU1eip7HsRC1WZBrT9+g0&#13;&#10;JgXdenGtT5udBRrO9dQa9+yaZJ4/nh82QMjgf6wNAJOJEjLrIbuO+E6uAfaz19/XEwVxTQL886Ja&#13;&#10;rM406SPHe7IwpOnimG2RzI3mcn27gZxpNDek2fI0zVWmabujVJeGq3XzRKW5sL6xNaIXV4d0pi5T&#13;&#10;o7kRjebHNZQd1WRJik4UJxooBNyvdxQaywl7ttlTqJ0ezFJKjEnb7S2x+2erp1wrrXk6xTrTmq0r&#13;&#10;E/V6sNip13fH9freqN48P27MNY8frfTr6skmnenI0cZAidZ6S7QzUq0LE43aHqmwAXCi8en+8Upd&#13;&#10;OlFvCcW7Cz26OddpNTnPrI3o45sreufSnF4/P623L57Se1cW9OalWb177bQ523384JzOHa/S6e4i&#13;&#10;7U42aR8L8IUe7c+06tbasF6+PGdA6Yvn9w0MfePVC3r71hk92h3Ts/sn9GjnhAGlr798aP//6gsX&#13;&#10;DCi9fHFeDzbHdW9j1EDTzbPDevfuOas5+v579/TN126YYcODrSndXhszd7uN0QZjl371o8f6s++/&#13;&#10;px999thAEuwSdUzvP9zVd9+6o2++ecvswr/+yjX9/tdf06999EivXTqti7MdBpBwmDvbVaiDE026&#13;&#10;uzSo1w7mDBi9cn5ez25O6faZIV2e6dL+eLN2Rmp1frxRl6eajdEm7ljvzNeVsVoDSjCNl0exA6/T&#13;&#10;YmelysKeSqMOJJUneKpi7spN0GBFqqabc7TYhnlJjplArPQUGGg7UZum/uK4ASRYJCR3bsAohdRX&#13;&#10;FNNQWaL1VQJIMahPmmvKtTnxXGOG3jxZqo9OZukbs8f09clUff9Uod7rjOjHZ6v16wvF+rDV0+8t&#13;&#10;Vetf7s7qk64kA0l/sNqgf7o9qTfrPeud9L/ujuk/XjiuP9gs0ivlnn68WKCf3G7Sv95r0fePJ+nz&#13;&#10;dk//fbdE/3y3Sf9tr0jfG/cMJP3puRL9w/UG/ev9Xn3Zl6SvdCfoD7dq9Xv71fp0OlXXGzxdbYvr&#13;&#10;sDNdyzUxS0Ia410YtuT3BExQBeAopOmamEb4f1FUfblRdWUmqCUpoqaEkIGktjRPx4mhGlJ1spLW&#13;&#10;D1FjbrmXcb6bp5a92JVEYFSDeQzGLzjfUduI0oyBvwGABwkeCilUKQvFnhb9sdkYs8bv1Hcj2yNe&#13;&#10;pzyIJCoxAkAMswjqnTBCoq8qNdLUGe02ubokQNKtwWR/JNlAVgeAwswhMHdAXne129O941G9PJep&#13;&#10;Vxey9NZyrjwyh90pbuLr9ydhHrPwD2a5RXogM6rBrIh7TZqn2VKK0iv1YKZNz8y06sHJRt2bbNSt&#13;&#10;sVotVafbQtCd4CZdFk0mc4DWRnuudZRnWAa26Zg1f2RC43sJAtoibqFuCbnB3yxkXXG3uLLQjDBh&#13;&#10;ErwR0BJcoYEMAiuC2SJ3AINAhoCXLZ7ujKef43VM0Dw+yYJE1rqMWpcknWvJcAAMJmao2KQRsAss&#13;&#10;QshkyHBut2Rpq/mYZaTnyxJsgmehZWFo52KKe2qOeOqI4y+fqbtTjXpusdkKvDFXgMkCbMGOHfRQ&#13;&#10;05Slg748XRwotu+hjwdZappjnq52gIBhmcHyBGPsADrTxWELKPlu5CQsmMGCP8Qilu1ZpvQ4ixmW&#13;&#10;lWyz/UUolz5WEevNcmOizrJ7B321mi5Os3NCYNSa4Kk9xS2oPVwnWSyUbvAYgMQ5HMwI2SJOcNVG&#13;&#10;sERAhANKVbpuTjVb1vD6qGPd7k/SCLJLD6YadK4pU9MFIXdesyMWyPYneRpMcYETwfpYpqcxAuvc&#13;&#10;sCZzY7YNggMCHH4P+2P74i/eDri532sBLNeAD2KCAaghcCdAJkgnGJstCttjgmIC5LnikLEMC0Uh&#13;&#10;LZZEtFqRqKWSqFbKE3S2LK7l0gQtlSVosSRmATZBv3t/6AhwcW0R7AX7QPADWwEAY7vTekzXhsoM&#13;&#10;qEwRIKR5Gk13TA37yf7NYrlZENIcFsb5PHZA5zRuXaUh256tiGmZ+hImmpKQlsoitj1TGrZs10Zt&#13;&#10;srE4S5UxLVVGtFgZ1pmqmM7WJupMZYL9ZkAD+8pvJ3ADpM6XxjRbFLExCVjODtk+jmeEtFSaqtnc&#13;&#10;sBao9cj3NMt96R9f2++CqBZKEnW6JEWLZclaLE7UfEFES2Ux27/VqgTbn9P0FauK2KBehYwUUiEm&#13;&#10;4fHikJ3TjmRPbYmemmPuHuP6bE7wVBt2AKkuGlFbathpxbnfC8IGgAEuBvI4zwUxAyecG+YMAnF+&#13;&#10;p43ysE6Xx3S6gmNDL4ewFioiR20NaKDHubTzySh12TOSQ7NksUuTLUFEcod5FMYWJoBaDAJrJKKn&#13;&#10;K+P2vVwXts0J2dw2nME1HTU2hkA0uJa5r4YywzqeHdNYbswCTILG0eywG7kElmEbBKi9KU9AwExp&#13;&#10;mi4O1+v6iWbtdpfa/jFHA1AWK5K02+FYBO7bvvSoJXaC7xk+RtIjpuHcRA1mx9WTHlIPILPA034f&#13;&#10;dXw12m3P10RO1Ob8/tSIBtNj6k8L2W84kRfTZEHMfl8wuPYn8yL2mLkc6RuPOR9zpYkuCVKTaveg&#13;&#10;3XslYQOqAWggYcb1Gcz5DOZuRvD3Kf+e4Jo/XRy2axCwP0TCCnY8NaKhjLjGchPsWLIP46wXBS6h&#13;&#10;xCIPEOMzg7WC8zTFdxU7KYkzOkqz+qqZooitc8zzAAnALIDE1tIsd564Jiby45ouSvJHgk4WRjXl&#13;&#10;N6O0/S4Na77cXW/Blv0gscN3ACJg7GZLU3WyONHABHM4IIh9J5MLuGPtAtABHkmCGUBL9+xcjuQn&#13;&#10;aDAnavfHQG5IPRme+jNiBm4B6Vy3rB2sOzcmarTRkW3rmc3p/DYAT6Zn7+ujVsMfJNEY9r80B8Io&#13;&#10;8OYYsCW+YMtAnQBgOp7ljgvXL0AoAH88DuZ0tnw/IIt4AkBLcgDGiCQrcqtnFjr0YL5L42T+Uzy1&#13;&#10;RN26y9zQDnAnoYN8ipHpqZf9ZZ0kacJ4as3geYAt7+nPpglvmrb7S3WDWGepR3cWOnR7vl0Pl3t1&#13;&#10;MFanrYFyDROwNWZqpj5TJ+syNNfk+vCMlsU0UhrSQJ6nPtbKHPf9gFOO/3Rtus5PNOnxxriePXdC&#13;&#10;L+/N6LWDWWNWAEgv7U7prSun9dH9DY3XpJpsrLs4YmDlcL5bk42ZWuwp1N5Uow5Ptenq6S7dWR3U&#13;&#10;s7vjevvGol67fEovH560nkgf3F3Tm9cW9fLhrN6+flafPtzRSwfzerw9rWc2J/Xc/qxeOJjTo51p&#13;&#10;M3R4/eqybp09rhfOz+vxzowuzfVquilfkw251kvpNz553vol/fL7D/St167rm69e02ePDgxUYS0O&#13;&#10;YHq0fdLeh1PdB3c29cLutK6c6tTp9nwbp5qztdJTrt3RRl2c7tCtxUHdPjOsC5PtWu+v1lJnqU41&#13;&#10;5Wm8PFUzddla6S7TcluRpioxkCo3ZcGl49W6Mdmoi2O12hms1UJ7pSqiIZXGIgaUKhNDqk2NqSkn&#13;&#10;Sb1l6ZpqzNHp1jwttmRrubNAS11FxghNN+ZosCRVLZlhq2liNGeE1JYVNbCE291wWaqGK9LUW5Sg&#13;&#10;nsK4unIjGiqk/jxTu615evNkuT4+maOvTWfqaydS9P35En3QHdOvzBXr1+aLDCT99ukq/ev9WX3e&#13;&#10;naQ3axxI+sndKb3b7Olxkad/ujOunz7Trz/br9ALxZ5+d6lU/3K/RT+916xfn8rUpy2e/nQzXz+9&#13;&#10;16i/PizVD09G9FknTFKh/v5avYGkbw2lGUj68XqF/vhys94cjupOKyApURc6MmyNI7F3AhOKwrhG&#13;&#10;CsIaATCVeDpREdJ4WVjDJZ6GimLqOhZWM/VdCZ7qYp4aSLAQW5bHNVefpKnKiKbKYwa2WH8oMWEe&#13;&#10;Ym3EvwC30uUmT0uNnvXOxPmaOepkeVinqjD2Ctl8ilHcUhXJSc9igpUqjBsSrB79wGru07TWkGTx&#13;&#10;/YSfgCZWA/Ct1kW1Vh8x0y8a0mLIAEjC8vt6X1x3h1J0qz9R90aS9XAsTTf7I7reG9KtgajuH0/S&#13;&#10;vZFE3RmK2rg7EtHrizl6azlfL8+ly2NCJwAm6AiylGwBTmQPLRtEFjc5bM+z+J7IT9LZmhxtIZto&#13;&#10;zDrK+J+tzbRFkawRmcHOuMsqMrGxcE8xwZcy3MLAJMmEx6RGMN4a89SKXCbqqS0WUns8bJ8BOOIz&#13;&#10;AGhMqsezQjbGc8O24AaD4NMBp5ANAuqRDBdkE3wzeI4RvId9IJBhC7jgtfw/CJ4IhALwxN8slgQ2&#13;&#10;ZDmtkRYLqx/08j4WGCZ0srD8puawpyYf8LHvOx35Jt2ArcIyHHAUMF5rDSk6TcGpLZBRFzzlu+Ce&#13;&#10;RcvAAIuHD4KQsLCwM3gNfwfPcZEyYHFYRNk660a3qLIomTQEMEwmksCxFLSfprXmbJ2uydJQZtSu&#13;&#10;h4BJ6s4I2QLY9xRAGskLwFbYAqrRrJgtxgHYJpNKc08Wn5MVFP65wj5+GwEwchoakwF2DfBY0OQY&#13;&#10;RBuWWQ5ZYGs3RranqfyoBblsOd9B5heDDD7/FwfPcxy55gxQA4RgUwAZRRFjDAA2ARCaLwtZgExg&#13;&#10;BqvATQuIsUC+LGLgY7ksoqXSsM6WR93jMoBJXKfLokcMBINrB9BN5oNBhpjPd8N9NmwLEi9AznJV&#13;&#10;3J6DtQI8nSp0+wbbxf7OF7qgD9ADLW2gAlcaf5ytiWi1Lqa1mriW0PaWeVqtjmitJmrb9dqYjZXa&#13;&#10;qNYbErTZnGRuh5i0MEmt1CVoqTpqg8mH7Wp9ojaa0owNg1WD2ZspDGs6L6zxDE/TORFtkUmry9B+&#13;&#10;c7b2YDAb0gyQwYTBQJ0pT7KxWJaosxVJWq1K0WpVks6Wh7VSEdK52rg2mOyqw1qriegsjm41EZ2p&#13;&#10;CNs+ACoMLJVEXMaKibgwYvPKUHZYg7kxtaeF1BgPqy0lQQP5cU1VpljWeKUx0/Yd4LNYwTZBp8tx&#13;&#10;eow50FPqaQGNdGXYB4w+SPP/puEdA2r/6UFdH7IBZMrG1paGbH4jkLW5KTds19yZaucexPewJfvF&#13;&#10;dQF7AOAiMCZBwHUO2GAO5b1BFj24X08URC2wJkjmewyUlSabjGrOZ/tJOk0UJmg0J3o0txE4wjQh&#13;&#10;feU+sLkuE8CRoOVq2Jg0TRXGjwDRRAHysxRb8FAZTBUnaaI41aR/Q7kRnSiOWq2p9USqitixnS1M&#13;&#10;0Biy3KwEHc9OsHvXAEFxzBQAJ5E8wYRS91QYtmM/WxzVTBH/T/K3CSZRXKpxMkh3vuJarkkwEB+c&#13;&#10;j9MV7v4JQCxzJoD6DFnJah/0c91URixhsFZNUiBZp0sTNGFzSkTDGVHbTxgNfjvHFZUEx9SY5sq4&#13;&#10;yT5hkgLAgmSY2h8MjnAIZGF314l7DyCF6xEWHRDAOJ5HP5FETRYkGFjkezhnR6M4bsfhVCnzPt/H&#13;&#10;7084Yq9I1gHClmtTtViZrPlKEmQpmq9I01x5qs3rAFYDT3ZNuIaPHAv2lXqg2bKYXT8w/OwPIGkI&#13;&#10;6VFBzCQzA1xruSkaykrUeE6SJgsSbb3hmsZpkWCGRBcgh6LtgSxqFJBex01FYAFWflTHC2I2eDyc&#13;&#10;F/EHj6OWCB0rSDAZJoPH44WJBhZPFnO9OVkiMQJb1CcMTIMYsE8wRKwzHGN+D69lLWE/lxqo+cox&#13;&#10;QIpstDct4hjXtLB6M8IaQJGSxz7GbR9Hi6I2qMOzdbEwasqHYP+4zgF8gL/h/JAFkBNlcc1UJ2m6&#13;&#10;MsEGbAY9cgA7ZgOdH1IvScmimG0HCRrL4xqvSNB4WczGRFmi1XjYsSmIqpW1EfatCvOAdK31lhkT&#13;&#10;hQxtqQMgkavVvhLtTzZbXx5AUmdhSN1FUQ1UJGqwPK7B8qjVKg1XxDRanajJBupu0rXYnaeVgWKt&#13;&#10;I1WfqNfByWZdPNWmKwudunSqUzvjDVofqtHaYLWWesq0OlCljeFarQ3XaKmvXLNt+Zqoz9LZ/iot&#13;&#10;91VqpiVfXflR6yO03Fetjx/smWX3b3z6nH7j42f1vbdu64X9OV2e79P5qXbb7k206nRnia7M9+rc&#13;&#10;YI0WOwo0UZOqUfa92NX4IGMbLkm0/kbTdVmaacjRVG22xirS1Z3jzBJgLroAtnkx9XC80z3N1Wfr&#13;&#10;wmiDLp+o142TLboy0aDDyTbNt1WoOOypMBSyLUCpIiGsmrSY2guSdbwmU3PN+TrTXqSlzhItd5Xp&#13;&#10;dEeZTtTlqjM3STWJnjWjhYVqSImoKT2iptSwWtIj6shJVGdugtqy4gaeWn1jB+4p5NsvnSjRRzN5&#13;&#10;+nwyXV8dT9Z3Zgr0XndUv3amXL+1VKkPW0P68UKV/u3BKX3Zn2Yg6Y/XW/TTB1P6tDtBjwo9/cPN&#13;&#10;cf3DnU791eV6PV/k6TfnC/SzB60GlH5rNkcfN1F/lK2f3KnXX10sPgJJf7haoH+80ah/e9ijbwwm&#13;&#10;WU3Sb29U6k+vtur9E8kGks7jHl0TsViH+Q7Wl3tiwBImnrFHY6VhA/ZDRSENFsTUkR5WPbVdUQeU&#13;&#10;uGYxseDanq5OMJB0sjLBZLjcn7Zu+CAJSRzmLrR0oBWMNSTHKAJpXmlEk2VRMwyizGelIW5zN/HP&#13;&#10;YnlEy1VRiwUwdKMZ7bmmRFtrSJCNogBBjZLvWXxg8UxdWDvNEe21Oktv6o5wqoM1ou/R1e6QgaRn&#13;&#10;JzN0b4Qms1HdHozo/nF6KcV0ayCs20MhA0mvzGfp1YVs3R+NymtNDKstKaTO1Ii6UkP+pBK1wXO9&#13;&#10;mYnqTo+rOzWmrqTIkSxiNBOJUtjAiAWqfoafDCWApjsxZGCnIyFkki0ADgePIN4yXkzMfqbfTUYh&#13;&#10;9WVG/O+Oqy89rv6MBJvsYLvIpHICWPAtY0pWMi9iWz5nFKYEoEKgke/kfvzNZB8wKifyQzYCRoGM&#13;&#10;JH+zP1NFUXNyI1gJFi1kEGQUCWZ4bJlEn7UyBstYh5CdtCDAsQwyv4UMGhN1zLFh7REnr+CzV+qS&#13;&#10;LJAlqCXINXlPscvaOxaDwClqiNnkRgCLYN9zyEq67wMoBAAhAEi8hgWThWayKGoLiVt4Em0Q9LjA&#13;&#10;iyAsbFkzzgFs0gRgED1pBRLJFDvmnLvOFBbJmGUfWTxYNEaRCBW4BfoIpABmfIAzlkMQ4kwr+D4L&#13;&#10;rGqSbMEN+mcRXBIQzFW6gj9YOM4BMkWCRAsqClxgdao4YmCCQZAOq8ExAoAY21AWBKvus9kGfwf/&#13;&#10;J3vC4AYkiGKsVhOYo4UlMI/YzUaAvlJL8OdppSpkg+B9ozaq1cqwaWXXKkJar3QBPuNsJa9zgRmf&#13;&#10;GwR0/1vwXcFnu5uaa4Dv3qiL61x9XFs0oKyLabnCAR4+i4nC2J7yiBbQ6mKxXOkKHNdonFjnmeMf&#13;&#10;W8Y5LHmbolbwyGsYOMQwNupD2mx0g8JN7D9xuNlui2kL++UW3CV/fuDOt9ueYk0gydYsYude8USC&#13;&#10;xvmAXQMUbdUn6nxzivabErXXmKDN+qgds3UbADcfqFVHda4upnN1EZ2rDulclaft+rA2az2t44jD&#13;&#10;PteE7f9M6LzfzlNtglZqEi1oXq1LteAeGS/W9GijCdiwAO9AtgUjTL1Ka6o1p6ShHecVLTYF/2dr&#13;&#10;AYIOALlz5BrbBedlDXOAuqiWKS41wBbW2bqIGaW4Zng4gkZt0BciAD8OELt5xALfsqhlv5zBCqYr&#13;&#10;cQOjMB3GXpW742mSMuaTQgcceGz3FCAf5ptr34L3RC1WJdggoCaZAlMAaLHkU1HY5gvuuUDqOlUS&#13;&#10;seNEwOx63YVsPuMzMEDgWBgTDeOW7+4/Am7LBhbR8y7JDyKdLIMaU4ACBbf8JtoIADxZA0hqGGMC&#13;&#10;02PHwN1zTxID7jdbTyXui4q4AdeFsrg/okespoF1/74MEgCch6fPS3AuGTy2Uev+b/duRUgbdY49&#13;&#10;PVuVYpK7McCgz2IAkGy+L2E+AbxFDHwZ+LNkQdiuCz6f87bRhMIgyc4j14O7nty54JgBZAnmR3Kj&#13;&#10;GslzANMAAHNwAQDRnV+3jdhaQgKO5MPTzOXpqrABHRvVDrBxrjnHAWtJkGPWvMUOnHMdkKEFuAPi&#13;&#10;Vhpi5hzI/IqBBHM2QGAwJ2QM0mBeWIPIpPPCBo4N1PnHhO9wchhXb8D8jfUvv8uYMQAR10MRwzsa&#13;&#10;mFUwYH1PlITtfQzsgxmWbS4MGzix50l2FUUdMIIt4zdUJNiWv58GS9T1sqbZKHbOsQRi1FZwjVod&#13;&#10;Uq5jQUdyko0dI6YA2LF2jRA7FCXqREmSjfGSJ/sTHBvAnEn1fJBE8AiYcgApRbM1OH4lGlg6WZWs&#13;&#10;6UpqBuMaLU6w4whgGitJVF9eSCMlMU1UJGiqKknT1ck6WZNidWCzNemaKkuxfeB907WOgRotSzAJ&#13;&#10;0/HSqAGrE1VxTdam6ER1kibq0g0kted6Gq/L0GhthjVHnWrKMEB0qu2YznQCqIq0PlCi5e58LXXl&#13;&#10;ab71mGab0jXblKm5liwttOXoTKcDXzw3hQKmNdcYHbZzLTk621emcyM12h6r1+bxegNRpzuLdao1&#13;&#10;X+M1GSY7G61KMyD0+uGi9T765O62Xtg/ZezPme4yrfZWanusybaMC5Nt2hmp13JnicbKk3W8NFEd&#13;&#10;mZ7aSaQGcjYAeyEOc64vEY5y7RgopHpqgtVBJprq6mEw6DlelGBAaaEB+WSmVtrztT/WpNnmUpVH&#13;&#10;PBV5IZV4nopCnoElapRqUj2150Z1vCzVXPCoXzrVWKSp+kINlGSqMTWqsohn74ONcsNTVSykKoBT&#13;&#10;zFMloCvmAynAQ8ypGogDH43k64OZPH02la4vTqToW4CkrpiBpN9ZqdH7TZ5+81SVfnb/pL7al2xy&#13;&#10;uj/ZaNU/35/UFwNJup/n6acPZ/WPd7v0P643G5P0azM5+teHbSav++3TRfqg0YGkf3/Upv9xtVy/&#13;&#10;MhvRx22efnsxS/94rdYaz35rOEWfdsb0W2vl+tMr7frKfK7uYLFd7eksa3gZ80iCxouTNJgXUQ8A&#13;&#10;lDWjMGLXH4Prt78gqrb0kAGkGlResLJZnCf+HzHGiTFZnmD3SVByQfKc2HChNm5ueQt1IdfDrDlZ&#13;&#10;02UucX3cH4AlkjFL9QmWeGNtPEqC4bjnN6Y9Wxs3yTzqlFGk5JmelU0QIxF/AZJ2W6JmIx70Qdqz&#13;&#10;GizPapAYd4YS9fx0hp6dStGjiSTdGQ6bvA6wdL3X0/V+T7eHo3p+JlPPTqfrzkhMXkdKRIyutKh6&#13;&#10;Mh04YmLhMSCpMzVqxVodSWELlmF1YAkmcmKaKUx6atJHg5is4WMR9aWEDVABkBgwULzHtMJILQoJ&#13;&#10;fMmsJTg5CUVxftYmAEtIPpD4oStmUiagZwFigmQxBzw4tsQFBU8DCbOtZmIz8BM+yhAiSwsysCxQ&#13;&#10;lsk0Zitm/yMb6LKIiS77Wxk/CkRYxGACrLi8ImZBOos6wQGfY6xGXswyuIAkY1HQeVNHEPfUDwOX&#13;&#10;7YL9IEgn6KUwHJnRYjmfiZTpCUgyoOYHPgAItvyuqXwy1GSf3aLL7wtew2P3OxNsYWTLAuRAE9m4&#13;&#10;kAVPbAGcZOWMaQL8+dImZH1kp5HLmJY8zZ0PFhlbSArIvIV9DaovXzTQGNbJ/JiTwuX4EpbcsLE5&#13;&#10;LGi4oOA+hAOdWf/WxV32oM5lalng+b0EbPwWl2l34GaR/lwElFhHBuDBZzuCICYIfAnAGDx/9Jhg&#13;&#10;p9qxEw6ksI3YjfX0AEgANNgCQjbrAUeeVvH0x/efjtFVIZ0D3FSF7XEwAC9HAKcKABjyH3sWtBHc&#13;&#10;MQj6KUgEyACKeLyPuyPWmzV8b8jAEBMENz+fxZbPX2EfailodECHZnBrNPPFGh2nlwbPehexNYDU&#13;&#10;4Gm7Jawtv3HcNsCo2T3GuhvLzJ3WkHbbkPtFtNPiehMEw/WsStR+e5KBsDMACmz9CfKx+YRlK/G0&#13;&#10;gy1wc5IO25N10BrXbmNYW2St/OO2UctxDNvvW6/xtM5vqPa0XetpC6vdGs/A0kalp81qN3huqyZs&#13;&#10;gIljDdME4wTYOlefpI2GZDMzwVULN8nxYifFI8s4gVUxbpBtyaaDPlv75LjxeJlu4HZe3Pn6ufPT&#13;&#10;ENdmQ4JtOYYrtW4Chs5n0MeNwePVhpDO1jmnICby0xwbEh9kwyoxfkg0t8m1Blx9Qg7UNjjA6xYD&#13;&#10;B9J47KSdrj6Fx8Zc+/Vx/J/AnYWCa54twbkBEGQLpeGjGq6jpAn3JRlDFpyauOm/sXklqITB4vP4&#13;&#10;vQA49OmwyQAy5lK+M5CZkam3RY0Azf52v3e3I0E77Ynaakk2aRv1Q2T3TFYHQMty8jgSQHNYzBLM&#13;&#10;+tv5cvfbGQDuYFiyiP565W4EDCn3vjtP3tG9yv3DOUCPzjkKBvePJRHsXnVWsquVUZPewcgiuwPM&#13;&#10;oSywOQsgWBIAOf97/fuXBRqAHTiJAoz47ejncW5iDmFe4b2cL2P8/fmVedLWLNYj/1gG5zOQiTtG&#13;&#10;8UlQwHfb9cNxKXfDgW/mQ5ed5VwxcA7F2AR3Ks5pMADsAKT1lrjVBHC+OG8msc4LWZLLakjzXGA0&#13;&#10;CPtBYOOrFbiGmItnmW9r6I0YsfUBNYAxZdYXJuzqkPI9DVMvxfXB7/eHJc/M3Q/A5JpQApy4jngt&#13;&#10;WxuWqPQTZCQKityW97G+8DmsY/Z59jq3lnBNmmSnNOQcdKuTLRlInOCkqVH1Z0QshjCABGgFJAFo&#13;&#10;iqIG+h0w8izZx9/uObfGcTyIR5DlAQQBRHN1qQ4cVROcp9jfgJ6pimTHDhWEdZw1lsfFUQ3ADpfH&#13;&#10;NYm0tirBtnwOYAsXSUwlYLtNnteQoZN1aWYoQH3TUmeOFtuztNZXZGAHgHOiLsWMA0ZIWtSm60R9&#13;&#10;uj03g5V1W5a9LgBJ2GszeD81N6s9xVofKLPeRCu9xfb3Wn+p1vvKtdZfbgzPal+ZlruLtTFYqXND&#13;&#10;VdoardPuWL1W+su12lthQGm8MlXHy5KsYeuZjmJtDGBW0aDNwRqd7S7TYluh9saadTjRrt3RJm0P&#13;&#10;1dvje8sjujLTpfW+Sp2sO6aRkgT1wMLlhTRalqSZ+ixjd063FBqTdKIiTSOlKQZmAE79+QDPBPXl&#13;&#10;xk3+BbOEiylMKNcw5+l4Ycg+Z7AkXaUAI8+BnWAYUPLd7rD27s2J+J+bpI6sRGONAEC8L3gvn8Oo&#13;&#10;QModCamczwh5VvMEmAKMlYc81XiuxvXuQK4+OFWoTycz9MVkun5poUzvdMesNul3V2v1QXNEvzVX&#13;&#10;rX+5N60vepP0YomnP1hp1k8fTOiboxm6k+3pXx+d1j8/7NP/vNmk54o8/WAiQ//+qEP/eLNOv7tY&#13;&#10;qnfrPP3u8jH92+M2/d3Nav3qfMxA0m8tZBpIosns946n6oveBP3y6QL90eVWfXutXI8GYjqP5M0S&#13;&#10;galWAgOr2p8TMpAEWBoujtu1ywDI9hfEjTkCJCG1a00Lqzs76tg/TB2Q5HH/F2D4w/3m5gdTGaF8&#13;&#10;qUlwzaBrQ7ZdakzWiZKQBv2yCOSsY6huahKsfQLrUyBlZwTzIHMgybP50riVRpzIRFkTMbMlkqfE&#13;&#10;RtQvHRCrtNH7CDYpov2WkPabHEC61BnSjf6Ynjt5zFii52fS9WAsrgfjScYqXenxbFzrj+reWKpu&#13;&#10;DiXZ8DrTnJ0fciqkVAwrOk1zNSjdGQCliAEkC0B8JgkWiSA9ACK2EBTGTd6BDh7pXFvMM7AESGLi&#13;&#10;glUwBigf2VHcmCDLeDLRQk/7umAr/qfehBsoCOptwee7YH7cxBpIyngcDJNW+dk1m3RLwlbPYAE4&#13;&#10;luSm+XbSBrYm4ylzQbrL4rlM3hO5jZ9pLncZULYBI8BJo4aDWiR+D6AAkGRSl+ywsUmwaiY3POY0&#13;&#10;95ZZJrNZl2iBMLUhgCaCTgIIAgQLJmyfgv2jUC3imJPSuObIevpsF8/zfxgvx6y4x7wOsOF07DA1&#13;&#10;7rgH0jwLhAp8WZABTMfAIC05XZNobJIVzGL/bbUQEcuMutoHt3jZe3z2yzFgEas9mc6LajIHtpDM&#13;&#10;eNgWdHNOJBPfELfMu2X269h6Wqzhez1rQsZNYTeG745C4ERQTkB7Nhh+4BoAHUYQ4LqgxTE/ULUB&#13;&#10;EwS4cOzLkyCK5zbq3DgHwKB3QGPIOj2zBWDAbmzzvxoX1NuWYL7K02o5jJLz9GcsA4jY1woHlthn&#13;&#10;HvNdFmTXhixI32qI2KBhGmwJjAsAg+f4PoAZYIL9s8+uClmgxwBo8H/7jEbXeM3YIfYVgOQ/Dn4P&#13;&#10;+77XGtP5lpgBpD3rZM1vdI3b9tscPb3bwpYsTEQ7ze5vJpuDjgSdb49bhobfQRYKxsxAHHR6kael&#13;&#10;Yk9btTEdNCfoIprn1pjZjPJbdtjPupC2aiOOHQK4AYzomwZIAhBVuu1OTcjGbm1YWwBRmk3WRLRd&#13;&#10;GzEAtVkTtQG7tOkzb4AVGA3aFhAgwlhTz0BbA6xGsYyHDTOGjeMLoISx8lk2mle78+KD1noYN3dO&#13;&#10;7G+AHQE556qBwNz1buA8WuNrrp96NzhfXAN2bEod8GLi3mmPa689pq02AGrIXHy4PmDhAmkBIAOZ&#13;&#10;pg0kjb5cEyDKPQBQhrWA3QO8MTDcMHlCuZsHYG4Ivp8kjVxQSRCJUxzSLRgJk6dVugQDfelgX2A0&#13;&#10;LEDOizhJH9I4gg4SLz7DxVwPA79UHdd2U5J2WuIG7GFBASDU/UxggpHjHmPIwe8wuSqMEvdyCXVz&#13;&#10;/jzqM+nGkPrMLo+ZBwEKAE5+N68L7mF3bsLWZJrB+VhvdOckSG64+ypk1x0MJedwjTmbuaUw7CTS&#13;&#10;uW5+Oqq7s3o+B8aC+QZAdgS8ngbHDdiQOwaX+ciKjcuf1Lc6eaTPAgYgwB/MkwBgjmsAzAI2MWCe&#13;&#10;TebLXOjPhwFY4jFzZFB/FYClYN5mDTNrXUBSfdh6kgCSADsAKlsbYbp8cDBsI2RJStZe/s/rCE7I&#13;&#10;6JoMtTJk9xW/g/sq+H2sJYBmk2+zFlDf4I9gbTCA4wOm4G+7Ln3VQKCSCOqIrb6P15pM3G0ZXMNO&#13;&#10;Ou7XhbFO+j0YWVfmq5z5EJ9p6hGT46NaiTrFRH7UGFJL7iHr9gFjANRcvOCSfjCvQcxhoJD/UyRe&#13;&#10;gQlQzIrUpysi9niq3AE/QBSgkyAdgDQI8CrBGczTifKIJiqimqyIWmE8tRuYCRGg0lIDg6Hp6kTr&#13;&#10;2TNbl6z5hmTNNSZrsTVdZ9oyzHkNsHQK97W6JHUXeOoloVGRaNK6iZpEzdL7qyXDxkJrpk63HbMW&#13;&#10;CKuApq58bfQW6VxfsQGmzf4SbQ6VaaO3xOR8a900ws3XbEOGmShQowOAcrU6BQaqsOveG63XSm+p&#13;&#10;sQuwXacac7Q1VG1mCvtjDbow1mjmCpt9FdoaqtWFsWadH2/WwWiTLk206fpMt/aG67XUmq9ZWLCS&#13;&#10;uJkCIFEEKJ5uyjH522pnqbFNi835VoM0XXNMk1UZmq7J1omKDA0VJqo7K2TSOwNJhXEHlKhdy3eg&#13;&#10;vyPTgZlSz1MZQMcfABokdPUwUjSKzfTUlu4eNyR7Zhturng+MGLwfgYgqSoaPhrVCVFVJ0RUneip&#13;&#10;NsFTY9SVatzuy9X7M0X6+ESavnIiVT9YqtQ73Qn69lSOfme1Xh+1Juh3TjfoXx9M65vDaeZe9+PT&#13;&#10;tfqXh5P65dl83T7m6R9vT+snD3r1D3fb9Hyxpx9MHdN/vdCnn9xt1p+u1+udWk+/sZCuf77XrL+7&#13;&#10;WatfnUswud2PT2frf11v1H89N6gfnsjU5/2J+u6pbP3W+Tp951y5XhxP1WX6ETXjBpduBlccf+SL&#13;&#10;sHl9uWH150UMuPbnhzWMM3N+otrTImqkdASVRnrUQCqvBUghyevLc1I9zsNgTtgwBPMJ99nJyri7&#13;&#10;b6rCmqd9QB3JTIgQV7bBACTxGuzH6S1K4sPud2JUm9+wKg+ZkoJ4kkQc5RcLZQnW9w6Gf7UubD0b&#13;&#10;L3Qlu2Rvc9jiF2KanQbXE+laX5L1Tno4kaE3l4v00kKWnjuZoUdTGbo3mqRL3Z4OOz0ddIZ0qTfB&#13;&#10;YqPz7VF51JkgTwEY9cMccPFRtEjzLRthA0sGkCiaTHV1I64uxAXgMDOWCSqKGhACFJgeOAWHppgx&#13;&#10;KrArTDyBvA39OayImQkUOBBkdS6+/IvPMVDlmw1YFinINNkk+2TyfBow2YRMFrYkbAXVVlTNpFb2&#13;&#10;JINqAbhlX/0MnQ9MAlBk2UR/wQwymWQLjR3wWQnbVrn6IdiPQI/umJnwEUiy+hyK2ykALY66wvrK&#13;&#10;iNaqYtZ8jOI0/jZbZNgSQArD19q7wl0HmAJGyxZXTATKou4xAA8Ht4rYzw0AoRtOOhiwUWw5ViZt&#13;&#10;80EuF2Eg8Viqddp4M6Hws4f8JgNIftbPznuRH8gxCsPmFHeqEOOCqAVJ5hIHUCpyciYysQS0gazL&#13;&#10;GsP6TAjZfbLLVv9R7dgfgiQCFoIVWIAnQWnIBSp1SG/cCIJcC27rIhaUb9dFj4JzAnMCJwIsC6ws&#13;&#10;OHagApaFmyoAEedborZl7DZA1zpmJABKACRkYrAbMEoBq+SYJgeGgmy3PQYY1IetgzRghc/aa4rY&#13;&#10;2K4N6WJHii60xHWhLUH7zdzUIe03x43B4vdsNcS03Rg/GrvNcQM+wQDABI95P5/Llu9i3y/SQLct&#13;&#10;QQetMV3sSNSlrgQddsSOxoX2qC62x+x5JlH+PmyL2v+udifZe3ivgTCOZ31cG5UxrZVHtF4R1bnq&#13;&#10;qM43JutyR6qudabqameyLrcn6qAlar+L32ISvKaYjYPmmAGp8+iHAR3GKIW0UxfWfn1U+40x7dZG&#13;&#10;jUW60JSkCy2J2mvguESOxvkWJrG4MV00ZUUSyP3rTAFcIgNZ1D4NLNuStdPEsXXn0YBjU8QeG4hr&#13;&#10;4FzE7Lju0uW7kWPogvDg//a8XRP+8ebccX3weU0h7dL/wZcLBqCZ65B9POyhIXKCdts8m3hh6JAb&#13;&#10;UjO2TI+66gSbS0ymWe6YZphl5gSeg/0kOKe5Mu9FTgn4ApyQcEF+uFCRYIkR5lWr+4GFhRmHGa6J&#13;&#10;mzNbUF/DPQ4wQiZHTRpgKaipIdEzW0zdVqKxWsgZqIVDpmbMdUHI2O/91lRd7TumCx0p2mtJ0SrJ&#13;&#10;HFiZ7LCmssPmYjhbQO1cTGdKo0dmImyp7bN5rzpmgBvASA0df/N7DTgZm+MzxlVI5pw80+6Fence&#13;&#10;uE/smgT423F5ktzgHAPE7Xw1xM36nvkW0xUDffkx+03UJgLkmJeZf5lvnrC/T5IqgCR08QQYNn81&#13;&#10;RQycGahG4gdTx1pQjHkCSgeY+kDKHbbnzRQIEwp//mbOdvM9c50bAUgKBokiGz4AAigBEALzEJ5n&#13;&#10;neDc2oBtrHP9SZhrrbt9lVsHTHFQSO++mAMDGOUURFzWF+DjM1vsA9cHtYhIw0nUoZZg3gcss25Y&#13;&#10;8itQN5T8olLDxQXWHNlPbAZb1gy7NnmNb7JhGWN/reL7A1m7gSHUG37CMJBNB5nlRVhg1qv6JLvO&#13;&#10;SQoGCUCTfhfglIckz6lH2E8DZ8QNfI8fIyD/QQZOfEH88HQ9q9VWoHKoDJvV8em6mGW852siVnA+&#13;&#10;WxG3oM8Svf7ApIHaDpMhVUXMLexkdcSGBYO1idY7i7YGZNBPoa5oSNRMTVTz9THNN8a11JaiM20p&#13;&#10;OtuZaWOuOVXj1TENFHvqKfQ0Wh3XWGVM45VRzTSk6BQtWlocqGKYa1tnroGjnaFybQ2UGmBa6y6w&#13;&#10;59YBQu15Nla7Cp3bW2eBFlqydbotS2fa83S2O9+eA1wBlgBRUzUpmqxO1mJbvrnSXZ1u1/nj9dob&#13;&#10;rtX2QJV2Bqu1O+Rc5rb6q7U9UGOAicFr1rpKtNCYrZmadGPZkCGebs7SCuCsq9D2CwC30lFkgOpM&#13;&#10;S4Hmm/O00JJvssSRYkASAAkmKGQgidoumAzAKowIcrCaWFiVobDKfZDDADhRb9QIAUAyP5M6p7A6&#13;&#10;j0XVkRmzuqOahJCT0/lSO9gjABJsEQCK/zGQ3wGS6lKixkDhFgk7fb3rmN47WawPxtL08fFEfX+x&#13;&#10;ykDSlycy9Xvrjfq4NVm/NVevn96d0PfGs4xJ+s35av3k3qh+5VSBbmZ4+tvrk8Yk/f2dVr1Q4un7&#13;&#10;k5n6P5/v1U/vt+ovd1r1VrWnX59L1c8etukf7zTo1+YS9GmHp9+Yy9TfX67Vfz7u1y9P5ejzvmR9&#13;&#10;by5H318v0aeLOXpuPEU3BlKsLyk926gjAtx0U+N1zAGlYBgIKkpSX06imSDhakdrjY70mDozAKUR&#13;&#10;JzEtDBtIApwCksAPGLuQYECOy70xUUr9Udh6KpEgQGoLOALYkqAhUQCIOlnlWW9N7kXUYoAskjnI&#13;&#10;dmGlLYnBvU19e2HYCAqk7E7CHtJeZ6Iu9aWaKiZIGDNIFp9vT9DVnlQddkR0cyhBLy/k68X5bD0/&#13;&#10;m60HU5m6czxZF7rCOk+PpQ4XV1COQKzpUdRIYb1zqvEpZtxpuIDS2UbVnR6zWqWeVJeppeZkOi9u&#13;&#10;i4wxGehusVyGfuMCBqWb2YOnntSw/R3UpjCJEaAbw4EcAfmDv6g4tyZXaEzRr9UW+XI6thaYF4aP&#13;&#10;ioDJnDJJG0CCYfKHSUzod0JTufKwD5Jww0Fz7gASGTxzQKII2JyQAs07tSi+tMmvRXl6GwzHFIRM&#13;&#10;NkbW2moB0LvjLpUXMjaMeh9z6qG4vYCMqAuGLCioimmrPtkFSWjICQ5+IaNoo9J9B6wVC2qg62dR&#13;&#10;PxoV9HkJWLCoL9twjlCMAEyxUAXsky1WFN9Tg2VuTr72HjkJmv6aBHs9QeeTmi4/M41evTxukkMW&#13;&#10;e8t+YyhA/4z8qOby45rJcQ5vmA+wDwQegBkCjL22uPZaEizYpNAOJgTQYvKymoiTExEw+XUIyNMA&#13;&#10;Cw7guGy/SZ18yY1l930wQUDE2GuIa78xwba79TELwC3A9oNfF2jCnrigFxAAOLLAHrDRFLZx0Bg1&#13;&#10;doQgfdOAESApbMwJgdd2TVxbtXFt1sSM5eDxdmOijQDcANIIsgnsL7Un2ecCEA7b4rrQHNWNvlRd&#13;&#10;bo8bMLnQSrM3z/7nAA/AxwcazVEf/Lj9DfY5GPzNvgfjYjugJ8mGfVdrxEDP9V6ei+lSB+AoYo+v&#13;&#10;9yTqRl+ybvWn2PZ6T9z6CNzwX8u+7SO/A8A0xLVVHbNxFpvOqogOm5N1s+eY7vRm6lZ3mq53JOuw&#13;&#10;JabD5rgBpcPWJBsAnkutibrUlmD7BJAzpskfu/UOsHC8OWa8HpB32O5AHvQ5DNhBR8yyPAzYroP2&#13;&#10;ZJPhIac6VRix62e/LU2XurN0qSNdF1pT7Pv3GyParQ/pfFPU2C77uzFsf7MvbDnGADm2vJZgHDAH&#13;&#10;aOb54DjbMfdfx/ssMEc2yKh2QPdCW9zcdq71JehiT1RXe5MtwwXYdLVskafq4tzfDAAFLDP/Awwh&#13;&#10;g3Qsn5NMMvEDymGrrEYM8xGSHdzTvtsbgTTzRzCHECzzWquzoaC2wTGwPGfBPfKpY45lAQwZgIAh&#13;&#10;hqHynR95jDwYkHepM9VAOKASAILrot332YAlTyfJ9qFLL6TnRVhncFosidpvg9Wh+eJymTMgseeo&#13;&#10;CXpKmsc851g25uKoq2Wrjth9CKiGXbRjHSQ/2JJYIPlBYgJ20k+UcF9isIKVvjk35kZswHYxdwGe&#13;&#10;+H6AK4P5PxhWPFyH4YmTx8Ke4brEsKQIc1aVm2PNgIM1LS9iQTqgwmqeip3U2rUdcAMgfASK/bk7&#13;&#10;qN8ygHQkwXNsoa1bzOsBWLC1zCXOmOPN6KKcWi2KnV3GGLBH0s/s7fNdnScgyYBSEb2sIqbiMLm1&#13;&#10;L/9kXbPavFrWq0SrATVrfupDC6jfSjA1AwoKp1RwEtFArg7YCaTSHBNTb9A2AiBEQo3zTGDku0oG&#13;&#10;/dGCdcpJzt1axRqDpB1AyRoIixlIIV1dIP0Dk026TQLAsWwh2y9TXbA/GOrQSqHSqUdgVu0xJjlV&#13;&#10;YZN/YytM7VbQLoPfFMgXAUTWk6U+Yg3Lecx2uSlJi/XJli2HbYItmqqMmY3yRGVYU9VhzdTFNFMX&#13;&#10;0UJTgk43J+p0Y5IW2d+mNJOfA7gWkQx3pGq5NUmrbck6i0S4M01nO1K00pmula4MnWlL01RdVCeq&#13;&#10;IhopD2myLlETtQkGkGCcTrekGfu03JallY4cnest1FZ/sW13BkvNnW+zt9jGuZ4ia7zN47MduQac&#13;&#10;GDBObAFXK515R/bY5wYd+7TeX6wZTJYoQ6Av4Ui1DsfqdXC8VhdG6VFUrb2hKtsycJ/b7q+03kXn&#13;&#10;R+p0fqRGW31lWmrJsToiJz1M0pnmY1rrzLf9YT+3+kqsefV6V5F9xmpnsc62F+pUXabVM2GKwUCu&#13;&#10;B9sBSILFYxD0Y1mNNKwCGVzYUzUAxwc5tUnYe8NEhX2Q5Jk5BMCK53G0s0a0PhiqS4iqLiGs6qhn&#13;&#10;ozb+pDapLimk2uSI6pOjBpJw5L3SlqkPZsv08USmPjqeqF867Zikr46l6w/ONeuTtjT9+slq/cP1&#13;&#10;EX1vPFPPFjgm6e9uDOgHJ/N1Ix2QNK2fPNOn//Wg05ikbx9PM4AEk/SXux16tdzTr86m6D+e7dbP&#13;&#10;Hrbr104l6ZM2T792MkN/c1Bhxg2/Mp2rz/qS9L2FPP1go0wfLWTpmdFEXelPMkturj0YHAA9IOno&#13;&#10;WGSFbCBFxPyo+1hMLcmOKWuOe0f+Bf3ZMasJG8LVsyBk58LOCSAVMzDUYPkMGFZXr0hLlomyqMaK&#13;&#10;IwaOjH1lTiqLahrGutIzsDRZBtMd1hBqMloJFccMBJPMcSy2d9R702pFG12fpX2SkQO0+YlaAhyW&#13;&#10;P5DYE+8BlFDNXOgK6c54qp45mamH08d043iKLvfFtdNK6UHE1Wc3Y54DEPMcSGJQBwRIMskd22MR&#13;&#10;A0m9mTQQTDAzBXp1YBNL0SsgiQmTyZBGtJbJKXWFW9TjAJAYsEgwKjARVk9EFq/EFcqyeFhBa1GC&#13;&#10;31fJWaU621jnBkQm6Ok6I1fIz3vjLrPps1gOHIWPtpbJ8qV2aPID7XLA0ASLT5C5dIyFAyyuCN8B&#13;&#10;o6dB0pP/ucWU95LRYiJ1cgBH6SMVDKSDQS8MFkiCCytcZxGriljx/7IV4ofs88ytzGdTYFECoBRk&#13;&#10;GAMNv2UfTZ7jpCoMk4r4hb/BQkugESxE1ucF0wMzOvCle9RflSf4tsfIaFzw5IBS3N5nfX58kwt0&#13;&#10;9c6mlgWN/1Nb4RZ+7KgXCAhywwaU3JYaJb92pdyzTCy1LWTXCUwtCG2JGtqHdQE8sjgHNUdmcgBD&#13;&#10;Qw2Kn0k+YmhwcfNlbK7OJWRgBGkWg+AIcBQwElbbYtI5x+iY9IqMtM++WAAOCPABzE6tp906T7u1&#13;&#10;ns43xNz7q5GNxXz2COlXTOeq4jY4nwyeAzxt4RxX7wBbAJAItAEOAKOLrQCksH3HJYBKR9T+Bsgw&#13;&#10;YLAI0IN9fsKiwFoAuhx7ETAjvJaA34L8p0AYoA+w5JibkIEdgNGFVh6Hddga0qX2kC53hG1c7Yrq&#13;&#10;Zl+C2WWyBSyxf+yTY36idmzPVYZ1rjKi9fKQdmrjBpKudqTpaluS2Yxea0/S5Za4LrckGFA6bE7U&#13;&#10;ec5/fVjnGyJ2DNg3ABGMGawfv88AblPMsYA+cAK8ADYCjfEuRZkdYe1RjBmApI5Eu6+wHmcANGA4&#13;&#10;DtvSddCSbN/N4Hzu1HBOI7blnOxwnut9INQQdsCoDtbMr4tiy/tgoBpDdhwYdpybHJDiuLhj45gx&#13;&#10;rhVjzNqjutwd16WuiC52hs2alOtsnSQMgIWg1oCRS7wwbI6pgG2OWB2WsWAmHUAG6aSSXBdIH5Fz&#13;&#10;wnqbVDfo40R2HldGs1P3XRT9ETCzMLewISQauN8ADmjqseYmmKamCAYJ10W22OSbVX6WAywH7el2&#13;&#10;XTvmM2LSU/pvTfn9r7CqtznBB0kAJOSZbHGEtIaBzH3MdzwPewRAIqniA6WjJJBf94ZpykqZq11D&#13;&#10;irlW7tevwRIHLK8viQ1AEvftermnVeZLPhvAZy6ZrjbJ+odZ/zOs/V0toM3JvowWEOQSNK4+jWss&#13;&#10;SNRQ7xS8jvPIPMdxDNxTzZUzL+QAJ4lBH2TyG/k+GDbru+bblRs4QotPTSrDN/cITH2OJHgoInxp&#13;&#10;tiXOABkwUzhCHc2ZTxwi+XzmcWQq5uqa64yPnCzQmetQw4YckHkaWaczWombAyUOoBwz3CxP5oUt&#13;&#10;CfF0u4Qncmu3v4FM1AyJqLNDvlfqknt2bv3knfWD8uWHwfv4jCdtGJxJT8C88VvNGMevIYRdDZJ6&#13;&#10;MGgoQ562gef3OJm6M+Rw655TkDjJvUscnKkJm3oCxpXm6sQyQb2TmQvV00MyrtUW6h9pWpxgY6M9&#13;&#10;VWcaknS6DiMIpEVRJ8cDMNdTt5RgrFDADK20p2mpJVlLLalaaUmz+gyAFsDoXFe6Vtt4nKSNzlTt&#13;&#10;9B3TZl+mtvqytD2Yo43eLM03JehkbVRjFSFN1yWZzA5wtNaTq9XuHNtuAGp6C7VHX6aRMu2PVOhg&#13;&#10;tMr+BjTtDJQdjf3hSgMl24Nl2huq0P7xKu0OlWmtO9+9dqjMejsxDsaqbXuqNkXz9Wk6OF6tq1NN&#13;&#10;Zot+cbzOgNKlE422BQwxeGwN5kdqdHG8wYCUA0olWm7N1iL9qgBIXXnaHijR+eOVusD3jFRod7Dc&#13;&#10;9g/QtTNQoc3eUgNmM7WpZrc+UhQykwHkjQyCb0xlYJOorcGNrSEhrIaYczytj4ecLI468ayYenNi&#13;&#10;6s16wqB00dcrw1NzWliNKSHVJ4VUE/ds1CW6rXt/6OjvRl6bGlVjSsTAAz33Lrdn6qPTlfrKyRx9&#13;&#10;cjxF3z9dqfe6EvTV4xn6o602fdZ9TD+ardXfXxvW9ydy9KjA0+8sN+tvr/ebRfitTE9/dXFM/3i3&#13;&#10;R//xwsgRSPrne236t0fd+h+HfQ4knUzW//lsj/79cZd+fS5Zn3V4+tHsMf3Pwxr9xzMD+tWT2fq4&#13;&#10;J2wg6bcOGvT1jXI9Hku1ZqvU6AJGkIWa3C7nyXFAwghI6swMmasdUjv6ItWF3AAodWDklYVUEvMG&#13;&#10;gFLs51kopHbIIHOdDBVnSIAS52icBvQlUf95Z+xCH0tA0hSudxVO3mrlN6iXcE0tSbTXE08jkyWJ&#13;&#10;AeYgMXKa5DtqD6R2/WnWT+lcc8gAEtJ35mySWszXKA1Mftfi6VJvVPcm0nXnRIYu9sVM5UG9sCmU&#13;&#10;GkjGkOhxTL1nQAizhayobXsywz7KDllxXN+xRPUAkHC3Sw6rNzlkfSbINgJyLMAGcFQlGa0NQAAU&#13;&#10;UePEMIleOr0/nDMdQCcASQwyPoFlN4F4YJ1rjBIOZzjO+XQ5wCcYAXgKQFfwfGDY8LShATS/Uf2l&#13;&#10;vsuZuRfFnK0sEjcAhq+TD4AQCzJBCtsnw0njjPXx7ZuDAmtXGOtsVq14DbcQ6nkyHMiwhqiVyEvI&#13;&#10;EHtar3RyrSdF/w4omWVzbYIBHxaYoBYqGCw0gbnDE0277yDlS/EC6QKZvCPpgq/7Puo74g/r/VNK&#13;&#10;xvaJlNDYtEr3WWj2GWSSp3JdfQL2z7b4YEJRlmAgieDDBUURnS6ETQpbsMrzNDgliKAYHoMCQFLA&#13;&#10;fpARh0WyGqGAoWNf/OEy7VhYu/qiZSRKZHqp9fGlTdQFBWMDO2kL4MN2jAmQCEjJ7Ac1MVbf4hsD&#13;&#10;WGDcGDIg8XQQDODAVICMtRuuLoZgkEDN1SOFTG7GdUHA+3PXCtlY/3sJ9F0QHdZ+Q0jnG8M6bAzZ&#13;&#10;2Kv3dLEV0IRkzbFXJkHzAz/2PaiBCoY5wvmMRWB4wO+BhYHpCQJ/BqDkoClig6LN/QbPtgbIWjxd&#13;&#10;aPR0sdnTYaunixQ3tnu60hnW9Z7YEUi62MZ+eQbc+C0cZ34/7n5rZQ4QIJMDCAGKLjXHdakxqsPG&#13;&#10;iA5gbWBqGiK2L+yjG65exM4JvweGwEwaAJ9uawyAAV/HMAXAhf4HBpbYJ6utcgwhWf8ZdNDUzZR6&#13;&#10;ZvKA254BVeRSvkHEUfBc4dkIjh/DAnD/bzOV8I8xj/n+Pc4ljJcPttzzYe3UwyQGv8WdH5gnwGhQ&#13;&#10;NErPBsAm1xZgm2AcAGBBMkDAQEPYBeml7hhzvl1CAYbNsVlorIPrAzYJwMHcYWCJxIkvFQ7cGYNa&#13;&#10;PjP9wPjArwkzKQKN/OhHBZOAI51fp2PMgd8nDDaYoNhkdzmAFYB2hi60JRnLCvjkfjtDEsZvrkzT&#13;&#10;4/n8kIEBLPNt+L+R+ZNhc51/nwTHAqDE4LH7XW5OsPmYmjzuAf88OabIXR+cm+Ac2bXlnztezzyw&#13;&#10;Uhqy/TvFb0SuQVNmH8gBjgBQ1NcB2ri/ec/T59LktQaWXS0hj5HRmtEIEjfmYAJ0GHfaFOQ69s2Y&#13;&#10;l0L6q0VsHrTmz8iP/WaJ1lnel13aGhQkvfwa1aNaVfbdB1TGtFnvNr+Wyr9+eC/zoiXhMJvw67l4&#13;&#10;rbWpeKr1hbXHoNjdf47/c54B0cac+Y6UsGscI44ZQIkm1MztJMSY2zm/bp8cADraL2R7fuNtngvA&#13;&#10;oB3rp35D0EuO9wfupQxTIBhYdq8PasbcsQoMbJzZStAqAODF5wWtQJ6uyzN2yZfvBaApYOyOhs/M&#13;&#10;BS0bjJXi+SO3QIyGYtb4knqvtaYEnaoKabYG9zuXLefxDOqS2pjmAUn+gEFabkrR2WYAUoZWWzO1&#13;&#10;2ppujpPrrWk6155h9sg4cWJEs9WVru3uDBs7fVna7M3WmdZkk+zRx+ZkTaLmGzF6cPVHZzuzDCht&#13;&#10;9OTpXG++dgaLdWGsXOePu3EwCliqMABizNJgqQEngIlth30wNVhuLNNWb7HOj1TpwmiNDmnYOtFg&#13;&#10;jXBp1r7UfEyXxmt1b6FT9+nLNNeuq5ONNq5PN9vgMX2LsOfGmjt4/tJ4nfYGy3Suu0BnW7OsWe9m&#13;&#10;T5HOD1cevf7aVJOuTjTr8nijrpxossH/YZoAVY6NCOkE7oYVcWMosJE2BqLQGZLgmodMrDMjbhIx&#13;&#10;amnaMxxjhPnDQE7UGRaQ1IeZynEMCvVMvA6DgpbUkLm5UbPEwGUPp7fg7/asqJozImYNTm0/NUnU&#13;&#10;5X4wX6rPZ3L1+VimfjhXpU97MvRJX6p+f7NdH3el6dcXavV3Vwf03YlsPcz39JuLLfqbKz368XKZ&#13;&#10;rqd5+uuLE/pfd/r0748G9XK5p28MJetn97uMIfrJjRG9UenpRydT9P9+vk//+qBdv3E6WR+3evr1&#13;&#10;mUz99X6V/tfNdv36qWP6fCCkH5zO0W8fNumL5VI9GEg1NmWhEiDiGUhCJofTJYCREUgQ21JdDVJz&#13;&#10;IkDTUz2sWsRTA2wSzaePUb8UMzAEKArAFWALFgq5ntUoAW6QyPnnC2YJ9pCaPQaueHYOyyJm8BLI&#13;&#10;Xa0/GliAXnBFvsEbDtpFIS03pLo2CTC8xNKoTigp6E3V+d4UrTY6ooFEIANZNPVKZjTUGjHDqr32&#13;&#10;kK4OJenacJKuDCZqux1HUeS7zhHZ6iNRBpRG5VGPFNQecaIZ9BsBIGG1iKlDe3JI7Yn0LXL9j4bS&#13;&#10;nf00dPYTo4GYgRaMG2CP6K1DHRO9ggBKgYU3MgTTaKObp+krkjnrYePkHlYDQ28C3IfIxuW5uhlA&#13;&#10;kdU9+cPssAMDAr/GhhF8TuAAF7zPudw54GCZJF+25pzlngAlJwNxiyWDxduClnJ64oSPZCFM3JYp&#13;&#10;A4RREwWww/o1K2yOOvRq4FjwWwCAgCQkcVaHZIGv79oFXQhbZVllt9jZgmkLoBtHjJEPkoKsm0kT&#13;&#10;/OMfZOHYH6d/d65N7tg+6fv0pHDYXxT9fjsEI2a3GBRLWxF1yBVj+z2KTHJDNhGJHnIIXz5ivYbo&#13;&#10;fQIgyg9pLs8FH67ZqQ+SyiI6V5+gvZYk30ggag4kVkiPfTVuYz5IZH+C4YIklx01+QuZdj97S4BF&#13;&#10;wG5gqNI9JmhfNYvuJ8/b//wA0UAGAZZvFmDBVK0DR9sEWn6QZQG5HwQFg4CawJUAlrFMgMM++uPo&#13;&#10;WnnKzIGAzsnIHFMRgKQL1DoByuodYAHEwCo9/b0ApMAcIgAmv/h3sG8OALiA0Q33WcaWoMkFqBBs&#13;&#10;+yApGICkQ9xfWn4eJF3pclvYJUASLBSfx/cQRNpvL/ZMbsdxwWwBxu1CA8AorINaz8Zejad9gI0P&#13;&#10;KgLQcRTk+7/jCfB88rcBBZ4naK148t4AzALc9pqfgCSCwlkm4TzOg+u9tNeYZMwUgbwLoJFrucAW&#13;&#10;AM31ArA2ljBgHAHUPogOwFMwnMGE+z2Mo//VRO2edskPd95h+rAfBRzRq4EtTJ6B4Br6a/n3HXKr&#13;&#10;4D70ryuOa8CUmOzTl4I69s2xhwAdC4b9jBn3EGAocH5DDgYL5azUXVDPewBZJAKcXDPBpKHsB3PO&#13;&#10;0+YRwRzpGADHtMAKbdYl6FpPlq72ZOhad5pJSGEXue8AIqdxNcoPabEoavI67v0A7FgCyth5vxbJ&#13;&#10;DEl8B7ojF0eXHAmkyDDJZtSBnNbYKyfhBKDB1vFbYEoPWjhOjo21ZEMjUsmIAViY37PMo1jWA4gK&#13;&#10;2T9n52/7YiY67jwCiBwwD9l3HLYmWE1fMKxGEfkj95Oxt0huHehlzmOeDNgVajWNpXqqizzAKLje&#13;&#10;j+YxX7HgjpE7TuaU6a9JAYAMGLhgfgyOV2DqEtRrMThefIYl86hB9QGwrQd+6w6zaodx8RNZSDuR&#13;&#10;CPNeBuvSPAyl38QasMdxO1McMVaQ3xLsi4E1VAP+4LdyfJ+ez49klr5RhwNXDmAFAClgoNjv4PcH&#13;&#10;4OgXHT6PTHiqXE2Z9X8Jmsf7zeID+akDST/PyJFQsOTCU2Dp53oiWh8mgqfwzwEkstfY/wOSyH5P&#13;&#10;0oSTOqdStz1Z7gZ1S9RZYIXs3F2ROiVbJhzmarkBa376WSVppTlRGy3J2mpP1TaGM+2p2ulM127v&#13;&#10;MW31ZBoLRcZ9vNQzSZ8ZPTQ6md1Se6aWO45pvTtX53pztTNYqP0R2JlSHYyW2QAs7Q6VaHugSFv9&#13;&#10;yPEKtdNfpP2hUu0PlWsHU4eeIhvbfSXa6S81cHLheLUBGBq3YrV+pj5Nh8OVun2yRXfnOwwkXZ9u&#13;&#10;0tVJ17OI1wKGeD2giy0A6cbJZl0+UWeAbK+/SFvdeVpvy7HvCr4jAEnXp1p1bbLFwBIga3+owvZr&#13;&#10;uSXL5I1BnUtgphEMWAjYJMcSYSKQYJIxau8BADxPXzDYJoaBBNQ/BVEzLUBF1eHX5LMlPuZ9kAY4&#13;&#10;4vGZWJPzN4CLBrOdx8LWeBi3TOaLT86U64vZPH12PF0/Ot2gz3qyDCT9wVaH3mtP1i9Nlepvr/Tr&#13;&#10;V2ZLdD/X028sYeXdq98/V2Mg6f/YHdG/Pjiu/89Lk3qU7+nLgUT98+1O/dejQf301qheLvH0o+lk&#13;&#10;/ecznfr3Zzr1q6fieq/B0w8nUvTfdyr10ztd+o35Y/qsz9O35zL1o716fTxXrNvdKSYZBgDA7gBe&#13;&#10;sK3nGHRTYoNUzkCOqzsCZLamhI1JwrihPubZY347QAgTjeH8BHdMOFYZDkTCyAGYBvJdw2qAEhI7&#13;&#10;ao9ghABFx4vDNk7QNoHh1x2Zi6ovq6N05URxorX2MEM3YulCT+tNGVYvidkX8arV6xoIStJuV+IR&#13;&#10;SDoDm0SMQe0qxlVtrqbXXH5JEHfHdKk/rkuDydruwNXZ0yw9DLm/AHXFsF5xLMCfsD5m0MBFkebM&#13;&#10;HOg5Yk1E06LmUke3bfr+DKQ6KQGLADIBp5mOG5gBGACKeC0DC2wa0AKscJ1BzgEwCrTz1lsDm00O&#13;&#10;jN+MlcEBCbptBwft6cHzwWswdzhqpOpnyUy691Sz1cDcIehzZHa7PvVvIC+QeAQZTD/oZWsLQbDI&#13;&#10;4c7kT+iWYeWz/T5RZjrhdxS3LuO+yQULEaDCmoWWOTbEBfFu+zQ7Eiw6LEzBYjjvjwAwHckYfmFR&#13;&#10;OQI/vnvS01KIIwmD//rgPWT4+M2OuQkyvQ6osb+WWUaKgdwi19UpAJL4fANq9HopemogJSlwQZIN&#13;&#10;P3tKTQLSIfrnmKEAAV8bNRbOpc3c3JCtHIEOApeIO15lSHR8uQ0SRbLkBAiwGTQSg8U5AhBPHgdB&#13;&#10;CMc1OL7BcQ/qGoIMdABijC3wZVMB+xCAo6cH+xQEOwYafgEgBcGysT3GJLmAKmB1ApAEi3OJGpum&#13;&#10;kAEo2Bb2IQjazfraH/aZvwDa1pEfVTjQF4wgkDemg4C+zoEkvgNAdtgSOWKvLreGbVxpC+kaRY09&#13;&#10;Md3qjetGd1TXOgFITg7IezhO9r0cA45/sds6g4UEXWpN1pXWJ2zSxabY0ZbaroBJ4thyTAwoIT/1&#13;&#10;gaxLHDgHu8AMA9ldELQSjBIcW4Dvywi5hsyBry3JJJlBgIYEcr8pRVc7s8xQgn1zbFbUuejVxrVb&#13;&#10;l2Agid8DE7JVHT2Sa/J9jkFy2+CxsUb/D2ObXle+lNakn7WesT9IGq/QyK7H1YBRHwbbx2stEVPp&#13;&#10;WFvuPyf1ctcvwM1+cwPnKm5GGJc64jYw2XAAx0nxgno8Z1oSMjkpJhT7rYk635Zirwmc3rgOOXZI&#13;&#10;MTHkOGxPtMQFgXogIQ7kriZ59Y1rApDDfcc9fLMvU7cGMnW7P13Xu5Pt2j5iWktDOlvi7l9qL7lH&#13;&#10;SQYRxFtvLIwF/ORQwPC6/0ePbN7Z8j4G/bcM7DJ3NLn6NoDZJUxI2mJ2fV7tiptUlON8rTemy10R&#13;&#10;v+YuwUAO7+V64l59useZc0r0zV7MwIMaNccmA7Y41iZLbQubTPViZ9QGBcAX2sNWr3elK9HAE+/n&#13;&#10;GAaMD/MnCTXOsf0u6plgR/1zYQOZKTWTADk7Lg7sHB0Pq8fExIVm1g4Msc+B2yXPcb0BBk02zLlt&#13;&#10;T7A6Phh7a19APzDfmv6J4U/U2c37zA//t1YEyFoD6XGzY3OXfCdLEnywiIFhC0qLYH+O9ukX5kr+&#13;&#10;DhJbTye3jEG0a85d94HcPKgHY2v1v0cg0oF8BuoDM+doCgx3XJsGEgQAniMQZIlFV9/ran19a3ff&#13;&#10;kZDB7w4cDd1rnBQ/kO4FDaABRMYe+fUPZtzRFDPHVoARroBmDAUwAnjBzvqNpql1AhBhMLHakGLs&#13;&#10;kW3r6N+WqJWGRKurAiBttqRoi3u2I007Xana7crQfn+2sUlrnfRYQs4X1kxNXIvNaVpqzdDZdjdW&#13;&#10;OjJ1ridH2/252hnI0+5gvvaHC3VwvNjG+ZES7Q0VHY3dgWKd684zwLI/UKyd3gJt9hRqG7OH/hLb&#13;&#10;nh8o04WhCl0cqdLBYLlOVSZosS7Vnr82UatbJxt1e6ZJ1ycadAVwBNgZqdLFsRobvOfyaI1uTTcb&#13;&#10;qLoGiDpeoYOBEm335BtQ4rN4H6/jM3jNzalmG9cnGnXtRIMOBiu01VWgpYZ0K58AiDIAoLOV9G7z&#13;&#10;rKYFhgRGD0twamNofEz9DM2ELWCn7hKrdqzeCyMWtJt1e6EDSgPZlJq4shPq8jE0AzzYY3NjCzv2&#13;&#10;idfk0AzXgS/q7jFuQEb+0XzxEZP026vt+kpvtj7qSdYf73bqk+50fX+6TH9/bVC/u1ytB3mefu10&#13;&#10;szFJf37QaiDpt5c79G8PR/V/vzljcrsvemP6l9ud+s+H/frnm8d/DiT913O9+vVTCfqoydMPxhL1&#13;&#10;37bK9a/3e/XjpVx9NuDpOwu5+t56tV4cybQYgDmc65TfzfHBxQ7WpwupXY4zxLC/sx2rxnDAB3bN&#13;&#10;OQeaFXs+PZTiGixIMllea4rrY9UI+wSW4LPzYq4+iTp931gDQAaDhFTSWYf7crygb5If27OlfOVE&#13;&#10;Mb3MXI8+WCZKZrbajlm/Ou517mFA0kYzpmAxbbbGtdYYtnYcQX8lnD65V3kN923gTrqBCqUzqoO+&#13;&#10;FO10JhiLFDiGYhKBcQR1VV4n9t+wSdQQ+c1kQd1dqY4JMpCUQq+jkAGkzpinwRTHLDia3AcYaA2h&#13;&#10;1vx6JAASLBLM09MgCcYFkGQMEsG7dZr3rUU5ODSqw9rx2BMQ9IsAifE0gDKnnv8HkBTYWz89gt4U&#13;&#10;TzMxDKcLd5OzZa38oNeCck6Gr4u3jK8vGWAxBDSQoeN7AUTsszVo5eKgsSK6d2RoJc7dKZBiEagH&#13;&#10;IClYTGzRq4Sx8kEAHe19oGRbk6L5jFep0+sH+0L2N8jKOaaJnkuumDtgfZ5k7QJw41s4k7Fnv/yF&#13;&#10;l2wD2VuAkkktcp3MIiiKJztq70cnXuwypSYjKQy5DCMyvKLoUcaW7+E7CHiQPlmNSaszAyAgMTap&#13;&#10;JuRqLI4AKkFk9OdYmqBxawBcg/22c+UDlgAkPZ2p/UWQBHgJQIgLcn0pFTbRgIp6FyQHxeGAkYA9&#13;&#10;Cj7XyaJC/xtI+t++x2ywXb2QBfa4zQFQkGI1OIAEUOKxk8Nhg+16B7GPJh30AcPTIIn9MqmPgaKw&#13;&#10;ASPrN1T1hOkI6qoce+UYK777SkeCBbY3e1N1tz9Vd/pSdKcvSfcGUvRwOF0PR9J0fyhFd/uT7X+3&#13;&#10;+tLMsQ6gQ40X4GK3LtEBjfqYLrYl61Zvlu4N5uj+QLbu9h3Tre503exKsy0D17sr7cm61J5ir0eq&#13;&#10;ddCKA16q34A22R5faE2zOiK2jIvtaWaPboYP7UlHzAUB8tXuFF3rSdb1vnRd6800KafVhlXCHKXr&#13;&#10;ame2rnVl61qn+34bbakmCzxoTDRHvj0CcH/sNyTpwL4r2b6PgXyCrQvMU57sv/+/oNYJ9z6AEoOg&#13;&#10;m6CVOqorXXHdoL5rIElXuxN0oy/d3gsQNNBf5RrlWl2SL2HkfMPM8PmAo6udibrWlXS0JSjn9wNw&#13;&#10;YIIAQQzAUeCiGBiUAIDMFRGA2uiMJgBIrjYtwT4DQMWcZCDfB0i4tbnGyq5e6ohdLwX8xXW9N003&#13;&#10;+9Ps2mCfuDZgvQB3BNGrtDoodzV7AUBwtT1PHCjNzt7vg3UEMDFnqI0fAaXthiSrLcN4g9oydx2k&#13;&#10;6HJHsu0/AImaumvdMeuqfr2P442TUdTAaXCs2Ge+5+fYZaSWPjiyY2bAIGIMd1C7ZyYmfQm61uuM&#13;&#10;TGzbG9eVngT3+Z04QCbYd8CQw+JZ0G0MIaxZzJpFU6PIeQiMWDhvDPqKMbgfrG6RejxzWIwfnVfO&#13;&#10;4W6zM4IJRnAc3f8TdKkz2dybMIG5M5Spu8PZujV4zJ4HLDu7/AStE6jXJ+tsTbJrylzrGpsjhcb8&#13;&#10;xO6lvhRd6UkykxHmaif7DbnzUZdgrBnXOcAO8Mm1zz0aNJF2boIOEAYg2Lli/vy5P3IDpc4LYwzq&#13;&#10;+XyDnietDtzx4FqGvTMFAm6cANXumG35G7CEjJQ6hEANgRyH2gJMHpYxKgl6nTU4t0JzRfUt9anD&#13;&#10;sgbS9YmuaWVl1Fz0kCZhow5AAhwRgNHvzIKtxrA1VQYMTfu9qngPIIlaZWtkHpgvYTpRGzNgZICo&#13;&#10;Kc0ZTtTETMaH0yTgiJ5qDNw697vTtdeVoYO+bG11ZZi5gwMDWJJHNN+QaPVNy+2YPqRpuTVF612Z&#13;&#10;2u7P1l5/ngNKfbnaGyrQwVChgaa9/gLtDhbq/GCRPQaoMHb7eK7EBuAoAEoAGIAOQGmvr0Tz1Ula&#13;&#10;akzVwVCproxXG0BiAJh+DiT5oIq/AT0ApDuzzQaqbk7W6+pYtS4MlhpYAjRdHqsykBSApWBcG6vX&#13;&#10;jRMNujRcpf2+Iq21ZJpRljXEBozSfBRJKaPaORVOlDppFjbTJKspfXBtZVwgboxFIdbwntUx4a7M&#13;&#10;/9zAICBkpRIku21Y/07XyxNDgmAgU8Mumy1xHzWOSMw/nCsyJunLyRz9eKVNn/Vm6sPuJP3pfrc+&#13;&#10;603Xt8fy9DeHnfrxYoUeFXr61YUmY5L+6mKnrqV6+tFCk/79meP6v944qZfKPH3Q4umntzr0L7fb&#13;&#10;9U+XB/Rqmafvj0b0b/fb9H8+120g6ZMWT98ZiuiPVwr0kzud+vFSvj7q8/SNUzn68ky5HvamWjxD&#13;&#10;Yh8AQJNkWCNMLhjIDWHU+D19+WF1A5iQ4eWFrbkv/aR6c+M2AEn0SoJBw/2OuiWkiQAkasHYAqh4&#13;&#10;DbJHY+04/tiL02w2H5AUs3ooDBwYABJr6uy3GnCN0J2Bg/XkLI6avwAurdttGdbqBeLAHEi5p7kv&#13;&#10;SV40w/Ji7OIAEkDJmn7DAGP0Uhc56l/p/ufpXFtcm20pWmqgGbiT/HEt4L7HefdgO0DBbKkdogEb&#13;&#10;Jg69aSF1+TVF5lQH4Enw1JfgaTjFSQoIzJFSmFykItEMFXC+G8yIWNPZ3uSI+pJDGkilqI1iYFzx&#13;&#10;yGARwLsg3qxE/SZ7AIoAJAE4GOZ45w/ot+Cx9T/wUac9b/0RnmKm/Jomswzks313NrOtxrQgqMvx&#13;&#10;AVIgAwgkdkHwGyymQRAc1Mo8LbmDobH9p4mj30ww0HsDAAGTOBmxYBIEWL2FL+0JgnEeB7bSQVb9&#13;&#10;SbbQD/aDgJ+gnSAdOUo5JhJufwIAZ0WyPmgyIFPmnJQoFAbUwITxOsfWuIDeAnH605BFb0w0SQ1Z&#13;&#10;QzT8SC3YOumcc7IDFAF+7Dt9lm252GWQGUswZz5IAogtFzuJIQDETAVayLI7hzGz8vUDmCATHQRZ&#13;&#10;QS8eY20sk+lApGOXXGbE5CbIp8g8A/b8YBNHK56z2jI/CxvUGThJVSCrceyGc7ALQJLfm4eg+2ng&#13;&#10;VRb2M6lxl00lKHyqJsoxVT6L9JRsB0YA04YrrQm60hrT5eaILjZ6utwcMskbIMkBp7ABHMDOk/oY&#13;&#10;38nLL1j/RdYIqRvD9Rny65BgDTAoqHOMVfD5sEbXOmK60ZWgWz1JutOTrNvdSTbu9CTqXl+y7ven&#13;&#10;2AAk3e5N1vWORF3EoMD2K6TNirA2KyI6R51ZpTO2uNKeqqsdKWbcgGEDr+e3sGUETFJgjhD0TyLY&#13;&#10;IugKRsAkuXsDKRPOgjgVxgxoEhwbC0KAzH5hXc62DZASNXZrucgz572DhmSzED9scGyWGUnARtXH&#13;&#10;tF/jAB9Ab5vgzzf7CFwRXW3XE0aRvwFDATCCkdqrc0YWbvA7qKty2XdACRl5cw7sS9CN3gRjOwKQ&#13;&#10;xP1m19TTtWx+soTzzLnkmmGfr7a5YQE5NqcdOBU6e3eAD8fSmXu4e8nc+Hz7cqv78utz+B2cB3Md&#13;&#10;5P5j2+qs0blmXSLCtSWgaD8YPMf9RyKCwfEB8AK0b3Qm6RrGIBihkPghkQDrUBz272GYwidzWmCZ&#13;&#10;HwyOu819OBEd3Tu8HlbC3Vsc04Dh45gfNMZ1AQkltX2worB1MDqdkaNBHdhBi+8SafWFESexpD7J&#13;&#10;T6owArlfcM7MAKXJGayQUOB4Y6rCd2BywrA6MzNYCdn3B3VmBPMkmoI6M+ZhHAqtDpUEjy+z5rsA&#13;&#10;EWboEoDsp663gGl6cl5dO4NgGPNGQoTj4YMurv8rXe6c3BpIN6B0cyBTl7uwaE8wGR0gCct4nB+X&#13;&#10;q7BcT7A1CZACODGb3N5kA32Ae7P/x9kT6Z4PjEiQkEwgwcC96Ya7L4LB38FvCe4bSzT8AiA02STg&#13;&#10;tz3VHCgBae41DvzDzvE3rBhg71IniQacIpMs6XBjIMkHrYm63A1IdUyqtV0g0Qc715RohkH0Stvl&#13;&#10;Wsc4qN1t99oSrdcXslSs8Debk3WuKcn6rgCUYJ2wUN9sTdR+d6rVPLiRooOeFO13JWnbpHHpZh5B&#13;&#10;6wpAWbDFeW+9MdEA0LnmVGOJCPB2OzK035Fl2+3WVG23pWm/M1MH3cf8kaFLvcd0eSBHF/uydHko&#13;&#10;V+d7s7Tbm2UmEmcaGEla7cjURkeG1rvStd6errX2FJPlnR/K1YWhfB0M5+viSKEujRXryliJDo8X&#13;&#10;6sJgoS4MF9n2fH++DodKtN9XoPP9hTocKbUBqxSAJoDM4VCZLlK31F+ss43UTx3T1bFK3Zqq052T&#13;&#10;Dbo7A/Cp1Y2JOl0br9GV0SobvIctz9+bbdGDuRbdP9Wse9MNunWiRpdG+NxSXT5ebp/HexnXT9Ta&#13;&#10;AEjdGKvTzfFaXRmu0IW+Qm22ZjpHYWSR3GMwgBhd0ausyjF/yKXo+YazMMOMSXwHR6zfkUZOUP/i&#13;&#10;99P8Odt3vw9YoFQKWtG4GhnXjDkY/G1NmWGo0j2dyHAg6eOFEn05X6hvzOTrh/O1+qQ305ikPzvf&#13;&#10;YyDpGyPH9NcHbfr9s1V6ttjTD0/VG0j674cdBpJ+a7FF//l4TP/fVyb0SoWn95s8/du9Lv3Xo379&#13;&#10;7NaINZP9wVjUB0md+s2FRH3W5ulbAyH93nKu/ulOh357pUgf9nv62my+3p3K12F92OTxlE5gLgYz&#13;&#10;1oz7dFbcwAzMUV9+RL15IfUUhNWdH1JvYUS9hVH1FsTVW5CozpyoWjPDas3ArMKzei1qvZDkNSeH&#13;&#10;DCBVx1zPqdbUiNmqd2VGjW3CMhyZI3VgbLFut55MABFidzwGShOsLUHgYgf5wRb3a+qD6N+5152t&#13;&#10;nfZ0xwRbqwLXrw5gBFBiBL03YYZckiOqs9w3NVEHqmmjgEEOZivE/8jUkbs2pdr3AJo5p9iU4/rt&#13;&#10;YSzAGM4Ia/gYNTVxq6mBEQI8UUvUnxZSf0pYQykRjeDWluEYFGxTTW9eFtGZ8kQzS6CJGzbhMEiM&#13;&#10;HprP0kw1PaSxYyEraLXCf5/hMCmYL78z4waYoJyIDRzvqEky2u2pLaCIfh5s3UH0X5dLs8OQASUY&#13;&#10;K3vOpHauZgkjB9ds1e83hE7aLFgd8AmYip8LdCufkjv58g8WFgIHfjeAIwBKgD1AUcBo8RhpGkDF&#13;&#10;9UZyQVQQjJnNca1bSALXMDLzbhFFHuJcvyyjVutkPDxn+nOkDuZ+laD16rjru2SLsbMPttqpCrc9&#13;&#10;6k1SGTd2xjlnJWirxmW07ftYgFmQ69H4kxVMtswhrz9bFtdyaYKNpRIaR8LwOEtfBqwPAdFKacSA&#13;&#10;0hLMEXr/pwqUyUAHIMm5u0UtC0yg4xzFXOF+AJQCMAK4CrTtAUgy6+RytoFk6QlI4rgQYAVOc2wD&#13;&#10;gIRkxdkBu8AskFDZecB6Gm2rD5o4PwGTA0jaqPCDtvKIP/w+QU8FgE+CQD97ijsbsjdf7gaTc6k5&#13;&#10;4iRuzSEDSVdbI7rUBFiKGHgyQFHvjAEcO/QE0AW1VDz3ZDxpxBrI7DAWABztUs+C7Iv6oHpXewRr&#13;&#10;FUj8GFdawk8N9ieka21hXSeL3hHVdeRG1P7wO/guGDLkadR9lTi5X+AWZ5K++tBTA3DmnrP9eaou&#13;&#10;CTBKT6Gg9opjfLTlO0wS+fMmG1z7VrtlrJuTDwbSQRz0eN1SvqczeZ7OlYd1vjbBANGFurDO1/g1&#13;&#10;UlVubJd72gKU8DvY+vVdARgN5IyO0XNbk2XWhn3zhsgRmD3av0AK6TOITrL1xD2QQBtmiOsLiV9Q&#13;&#10;1wX7aEkZvwaL48t5DkAux59zZbJIGFga/eJyiOTIN2Fwsk7XHygASVx/5vrm7xf7adeGbxxyCfc9&#13;&#10;s1uPm2yS+5X7193TT+4xY25xqMv3tFTIMXDHGwdDA2+tCQbKN0m4FHpaLvC0nO/pbFHIANPTDGww&#13;&#10;AoOVoAYsON5WU+gzVlab5dcXBueGa5xjb4C7zpeoNvhGJIEZSYszGbHaNevDxf3r7mHmFZuXCtxv&#13;&#10;Yr+QkwXzPcfI7ldq644MT8JW12dulzDO9Y6dtbo4zoNfq8f1y7E6hSzEd/UMjCuOmG8/gROwWUey&#13;&#10;WX8E12LARP/vyRcHpu0YBv/3zy31lOwP82vQh4xrwazifSk1ku1Abm0KBF9uTfKNa8e1D6Cmy12/&#13;&#10;XF8Bk25sPcDSr+N7YnrypJ4vAL3BOQ3O29H/fmEEUkPYp6ddPIPaKthmwBJgzSVGAG+O2TsaPYnW&#13;&#10;3w0WkPvO3E59u3aMHazHFQkwDFOaojYcW+ees+bQyDEbEwwk0aR5tZ7eYsjr4trpSNLF/kxdHszU&#13;&#10;1eFjun48WzdGc3RtJFsXejJ1cSDXerIBrhwQStNWa6r2u47poCdbh325utifZ+PKYIGujxTr2nCR&#13;&#10;PT7szdHlgTxdGy7UzZECXR/Ks3F7tEj3TpTauDtRppvjpbo+VqL9nizt9uTYOBwp1uXxEl05UWog&#13;&#10;iHFzqkL35+r0zOlGPVps0uOFJj1abNazp5v1YL5BD2YBNfW6d7JOt6drDeTcnq63EQCe2zMNNu7M&#13;&#10;Nur2NKNed2eaDRRdGCzWldEKPXumUy+v9ev55W69tNqnF8722HMP59t1/1Tr0ZbxeLFDr24M6u2t&#13;&#10;43p9fVAvne3S82fa9XihRc/MNenhfLMenW631/EZzy926tmFTj2aa9XjU+16dKpFdyfrdHusUteH&#13;&#10;S3XQnWXnCZbbmlkjtWrmXMEauj6LQWNn54r8pB7d+oph+17p+m1RfxY0ZzZHRBRHvhopMAAJWqA8&#13;&#10;nXDnMb3FjhokU44Ak9Tg6f3ZApPbfXUyW7+8UKcvhnL1UU+i/vR8l74YyNB3RrP0Pw7b9Kfn6vRc&#13;&#10;iadvjpfqz883668vd1qfpF+ZqdbP7g/o//fqhDWbfbfB0z/fbNX/69l+/cvNIb1d4+mH4zH97G6L&#13;&#10;/uv5Lv3+arq+6PT0zcGw/mitQD97pk9/sFulj0Zi+mQ6R2+eyNMVXBXLXWxsDtS4V2fG1ZERN5MK&#13;&#10;JHId2RF15gCQwuqkf1J+WD35MQNHbcciBn4Clz9GQ3JYjdQrJXpqSgqrlv5RUfd8a2rMgBLfAduE&#13;&#10;IRzADJmibXMiZvZAjRggaZT+bWWJvju0A0iAIzu+qL9IONUn6/JggfU+PDIiChp7+yBppd6zawCJ&#13;&#10;LNcB59n1kKOBM27cvqTuqWbVfPZSfYpWmo9Z7yjkf7BISDaRWnroKEczATCwMRGNZcfNfIC6IIAS&#13;&#10;TnaDaWENp0Y1khrWeEZIMzkRLRaTYaRY1WdWKrCEjmqCLtfHohpKj9gYSYto7FhUk9kxY5HM6ack&#13;&#10;Zk0KA4YDG2prXlgYM4bKAE4OpgNRnSykk7brqWTOeH4zO4wjsAinOd5MKf0aXE8KejcBxILmh2YT&#13;&#10;7veqwGgC62rXTyJmcrWgODhwTyLIdTIsFzhbthnduGnHE1ztAVKQKvqcuADCCp6pA/Idocwq268B&#13;&#10;4jcCTgjYg5oHstBkQ8nqnq8L2ZZgxWVIE3xWwwV9QZE7wbvLCPs9emqRNLA/yB/c55usBRBX6Q8y&#13;&#10;hk8FOwYyylyWFhkM7w1+J/sUWBk7KVGSAaggcAL0UJBtww8yeEwxNMzPOvUH6O95PTVIQcBFcFUY&#13;&#10;gCRX+0MwE9TCEOBYoOEXwQf1LizGAZv3iwGWBVFPmSaceTqgChbwpzTxQYDxtPTjqJ7EZ1+eDAc8&#13;&#10;9qgfoIklgZ9vBmGjJHQ0CACxwDYHvacCuSdBwxPQAliwwBQ2pzmkK7BIjZ5ukAVv8QykAJh4jQMV&#13;&#10;DvQ8zRrBIhHYA1SCsVPpaZf95Xv8AShiC0giyGZcACTBJuFmh1mD//hay/8+rreyXyHdbA/rCsES&#13;&#10;4AbWiu8mgMfRrsTTRomnc2XuuxwYevI9/E7A30XfxQ8mKwg0kQFu+jJGAIEFW0HA9dTvDeSDAfjj&#13;&#10;PQT2FhQ3OPBwBPwIfqDPuSbzOTZhHdTFdbEhqmvNUV1tiuh6S0yX2EeMNPh8gNKRRJFrkMDbgZ8A&#13;&#10;0AEM+d5tczFzW57j2DJ4HOxjALAMfHPMqf8CJHF+23wWojlsr+d32zUM6+KbUwCSAJ2cVzumXDfU&#13;&#10;rTVyPAFKDiydR0vtB+wMvuucsSEOGAAQzEEvAKNcw7j9Vbhrwxg+HB2xMMd2nXoXAnmc3jBzKQju&#13;&#10;X38fYXL5H4YYBZ6xcIeNUV3H7r01pqtk/akd4/4AIP0CSOJeNjMV/15iAGK3KiMuCeBf20+DhKDm&#13;&#10;zereADFPDV4bnIMgCcD+8LsCgxJ3/riHwvZd7n4Na5kmhP5v4XcG54D7GBDF/b5TE7HfeL42ogNk&#13;&#10;j/VhZz4CEPmF65P7lO8xmSE1LQRdqAd85h0GfqEAdt0lkUgmMQcH4+ljEswzwfFin4Lj9vQ8GDx+&#13;&#10;WlrMsTOA5zOQgXSYuQ+AxH7B/B/Vs2K+45vqIOeG5QKYWFNrv08cn8H1zDlgDuc6YH7nnNoc+NS+&#13;&#10;/twc6Y8AUDE/OpD6hHUPEkrBfB4oNgyo+szi0+yu63fnGDtXUwcQxFjDSSPZX8xSDPT6tU2uvsm1&#13;&#10;7AgcUoPauKA+DvMHG34frEBi6hrG+zUPXE/UteHK2pmgi70putSXrMM+WKV07dHjiO+ujZikZ6M5&#13;&#10;0cDVOvWCrclWX7TXkW7B3YWeLF3qz9UVgFN3li50ZurqQI4BpBuDebrSm6UrvZm6MZijO8cLdHe0&#13;&#10;UHfHi3RrrFhXRwq125Vp7nfYj8Ms7ffn6MJQni4N5evq8SLdnqzQg9laPZpv0PNnWvT86RY9f6ZV&#13;&#10;Lyy26rnFFj230Grg5PFcsx7NA55af24AXp5b6tDzy522fTzf5p5f7LT33Zqo0p2pGr223qf398f0&#13;&#10;wflxfXRhQu/uHtcb5wb08tlevbjU/XNbgNGH5yf1+eUZfeXSSX18MKEP98f1/v5xfXJxwh9TNj4+&#13;&#10;nNRH50/o/d1xvbs9og92xvXh7pjeOTek984N6N2Nfr221K7nTzXoIYBwvFj3TxTq3niBbh3P1dWB&#13;&#10;LAOd+x052m7NtbHZmqNzLce01ZruWLyuY9rrzDQwa81IG5K03phqY7WOc5mipaoUna1JtbFUlajl&#13;&#10;aurHkrVU47Zn69K0VJNij+35iiSbS661xfXBqUJ9OpWlr4wf06+dbdbXx4v0QU+C/nCnzUDSN4bS&#13;&#10;9Ze7DfqT9Wq9UOrp66PF+uPtOv3tjT7dyfL0reOF+uc7vfq/3pjW23We3mv09E/XmvRfj3r1k2v9&#13;&#10;er/B0y+fiDsm6XGr/ngtXZ93ePqyz9Mfrxfqp8/06Y8v1OmT8UR9MJ2jZ/rS7N6bQk5IXJ8dsd6n&#13;&#10;NIhtTIxYHygsz9syY8YUNWd6akz3bNsKOEp1/aXoDVUZ9lQV8axZb1NKXI2JITVgjZ5IA1/3Pz4L&#13;&#10;W3Sa87alwyhFzAgO6Z0ZYKS7x2YS4YMkasSsH1JeyCR2OGXjLAe5ARECc4g89XzPMTNhwKwF85an&#13;&#10;QRJjuT6kJXpuVjupLNJMs/Qvi/nNpCOOLeQ7UX6hYqNchAbJjRk6VZ3q+m3R98l3/PPonWAjI6Tx&#13;&#10;rIhOZEcNLAUOc/T5GUpFYhfScJKn8VTqU1zNCWyCSZ9sIo6bhA5wM3LM2YQ7cBV2UrussPWmwASA&#13;&#10;3jnBOKqlKYo4q2nfRQ19J4geNzUYJp572iocIMVjHOwASOZml+uYKt5LzRRb976fBy4sEoFJg9nS&#13;&#10;WjPDpzKWftDGQkgAatnipx3O/AWAwPwMGTkyh/QTwSkIRx3MDXzHIGRwMB9kTYOFlcU2CGidHMoF&#13;&#10;xUHAxiLE9weuXkffS80A32vSNjcIrIKMNIP9OU2gQ40Qf8OW+fvJcwweH2UFAS9+5jrYP2cc4BbH&#13;&#10;+WxPC3luzNEckkDJvjd0FETZ9qkFNABKgdMV32mBCMGNBdR+0OcHuYFpgQXCvjFAEDQ8HRgEdUFH&#13;&#10;znJ+Fp4s6NMZamQ1wXBMoB/A+oxMwCARSJlRgg8oTKrGAl0BMIhZsLRXHTN5GTIiC1z84AVQ6AIr&#13;&#10;N54GR0GBP1nYINsNUCAodaxRSFebPQMgd7riutkeMcbmGnUQPqAg4HOucE+kdCat4/oBFFWHjoYF&#13;&#10;c77ELgganwSPTs4XgKLguF9u9lkjHxRdbw0dgaMAILkRsddcJEvN8SEw5fplP5Da1TgZH4sD+w/Q&#13;&#10;Y3sDqVJryH4rwwBTE/I7xwBx3QOWjKHiXqh254P7wECKD0D4DQby/ONxA2kdx66F7wRwOjaOQJ33&#13;&#10;GnAr9Sy4vdqSqMsNIV1rDutqU8jGYa1nQIktDJMFvv79aOffP24BuAR82TEkmVHv2Cj7n//aYMs9&#13;&#10;zO+x32JMA8AoohtdMV3vjOpWV9yMMWAS7bueAgaBpTX3Ic/beavnWnGAmt/oAKd/v/iAkzqzAHgC&#13;&#10;ksyZEYCEbLPFufnx2/hc7nPuLfeb3HXI5yMPIUHCdX2W+9RnWCz58ZQsze5vnIWK3bG93BQztyR3&#13;&#10;zh1bt8W9UejYJAbAi3EU9PtGIwZ0yh2AYRzNr08lG4L76oiteCpRwOAYBtc8Uj/klPyWACQFCQ++&#13;&#10;x36bD/RO5/78MGvwov8dJO1VM0I2Hzx9PwXztikAkFxy3bJ/Fa5vGFJj7M9nscp+CiSRZAoSRsyX&#13;&#10;lqyifQBgKUi++FJF5k729yghUxa2/QwSTy4xFbHnzCTDBykcJ9t3X+oGs2XzpJ/ICxoDU1M6S3N2&#13;&#10;3wKd/1nNaKWbt4KaTOYy9ok5fz6XfXfJMo4jg/1kBKAp2Penn2OQPGO+tOvJX6f4DczXtnb4DJtj&#13;&#10;x5za4ufMVOgVhiy21rUPoDcZQMkMXGD7WqIuKcD97ycvjTXzZeXOjMjvw+fLHoOkKH3GqGNyZkVP&#13;&#10;DB2C4fpGRY5A0n6HA0r0m8FOeL8rxeR8vHallqy1Z/VPsFDBMMDU4Aayvp22VGt0vdOSqPMdqTrs&#13;&#10;ztDlnmO62JWhCx0puthFE+x02x52pupyT4YBqUNc7ui31BA3kwdMHZDhXejP0cXBPF0eLjCgdH20&#13;&#10;WDfGSnRnskK3T1To1ni5Dfe4UjfHKnRjtNy2t09U6eaJSgM/d6drbdyerNaNCWRy7n/8zfO85kJ/&#13;&#10;vg0YoFdWe/TmxoDeWO/Xi8udDmgttBugemm5x7bBeHWlR+9sDdt4Y71Xr61269WVLr14pk0vne3Q&#13;&#10;q2vden2j1z6P8da6Gy8tdui1pQ69fLpVL8436bmZOt0dLdb1gVw7Lle6U60W70p3ii52J1u/PI7n&#13;&#10;XmuGtluytNkI65Spc41pJqfk2ANY2SLF5JxQk0c92kZDsr1urS5VKzXJOludpPX6NKvbW69P0Xpj&#13;&#10;stbqkg1MbTalO1BVn6yVuiStVCbatfdgIF1frtXqG6eL9eV0nn64WO9AUm9cf7jToi8G0/T1wRT9&#13;&#10;9V69/nK3Sc+XePr+TI3+4qBF/3B70EDSN0fyzP77/359Wh+2eHqj2tPfXarTv93r0D9c6rTGsd8Z&#13;&#10;9vTPtxr0bw/q9WfnjumrXZ6+7Pf0h+t5+snDLv3ZpXp9MpWid6dydasr2e4xWgA42WCierKSDNjQ&#13;&#10;ZLc6GlJjckxtx5Ks91NNoqeKqGdbwFHQWLcqFrLXApBqYhE1JieoNTXBAaUk13QXoFSfGDkCSS0p&#13;&#10;zvAB23AHjMLOnh21WVbIjDCsr1I+fa7ixiJh1DBbnqRTlYnWugdQg1SOa3+7NUkbOLs2etpq9p0t&#13;&#10;cUeud/VFACRqCHGjxEQFlggWcaLQKdGsTQ9smm8OZ5JK4nZImppUnapNsz5O9OGymqlcTx7SubF0&#13;&#10;T6NpnsYzwyanoykW3YOH0xxAGkj0NEgT2SRPJ9I8zWZHtJhPduxJjQzSM+RzABvej1EDLnh8Bp8F&#13;&#10;QMIdLeitELiqBfUx1MowgQM0rFFdYFfqS9ash4eBnJAZJRj48Rva0f3b+nrgIudP/oAt3o+0L3B6&#13;&#10;c70XXN0O+2tOUrAFvlQiyMS5DLzL6JOJZhFmsCgyzjck2KDYm8mbiRwmxzk5JWqtOtFYHOp6DlrS&#13;&#10;dLEt1Rgic/5qiulKc9yNlqjJrND1X+/AGSxBNzpTra7jGkXurYm62OKKty+14R7m/g4YJ2pBGE90&#13;&#10;38n2XRS7o/WmkDZ4zP+udGa4/1O83ppizT8vtyXpRmeK7vRm6M7AMd0dzNLtvmPmBkaGeSVghsgO&#13;&#10;E/iURGzBO1cR02ZV1Go/LLigTqUqarUqAYhgcbQgwAcvLMBIQWCQAlkX2XH+Jnh0QInxpFaBBdLk&#13;&#10;Gz7oCWq2fl6CArBzdSwEUrzfDAZqoy4QA7TAEPmBE0G4k6S5Yf18/CAoCJwP0PsTAOEyZgyOY5Vg&#13;&#10;UQi8yE5bTQ7B0S/UCfEdASMRBNAEpJxvAnYbsAtNnm53xnS3O8HACMfEye9c8OrAAduQfU7AXgRs&#13;&#10;kfvsJ4Gie60fCBM4+sxVAMwMUPgDQBQAoVsdId3ujOp2Z1j3uqN60Bu37W2eb4+4fWuC/QrbuE6h&#13;&#10;eF1ElxsiBjhudSXqYV+aHvan6JmBVD3oS9bdzrh9Ju81EOgDJgJ9q8EiyCdB4IMOqxVqCLv7g7ot&#13;&#10;ei0ZSHCgKxi32uP2O/hMt8+MmG60xg1YANwYlxpjutuVptsdCbrTEdO1Js/G1UbPsXgNIWNC+D7Y&#13;&#10;KbbU//DcdWozWgGtcQNlADI+n++HjTJQ1hRx7F9TxPaRYVLKFuRnMav7osbr/kCy7vYl6gF1FJ0x&#13;&#10;Oxf22y1B4twVrU7Ll5BxLg/rI7rRmqg7ncm605loQBr549U27hW/r5XPoAHGAnYOwMQgcDTg74Ns&#13;&#10;wAcMCNcO1wXH9XpLRDc7E0wux7UWSA+NwfVBDbVdQRIkYH24JzjOMKDB9cNjjifHfRPGCkAGo/v/&#13;&#10;b+zcftPKrjCODQgMmJsAY+xYsY0dsGXHVywuxhcsbBM7jmLn0mrUdGZiT5pMM3EEvhsw5DqTkeZl&#13;&#10;NKNM1SpK53/oSzsvlao+dKq2Dx1VGo36WPWP+Kpv7bMxqvrQh6UDNnAOB85m//a31rd4vTSroEZN&#13;&#10;nVwfBlxo5bb5GuI1K8fctNWKqQZnuVZZ5zdCQDJMUJjeSIXR6D/G86L3LYscxgIOJ+4yPjWpN0qJ&#13;&#10;0WqiGhc0BOvQY0TzApc+FlF9B1W9ExfNaDXOeszbFxQ4adVKAMhQD6XuSjvF9VmNhafzuk7eVjCk&#13;&#10;0pjFudGo8VT25a0NS3Hl2Mfv03naNheFtLIikERDHwOQ2BRW98UiPDFlmgCha560mQY/e1kgC5qk&#13;&#10;tQOBbyvc0lAbddoij685VMq1Cn38DVXScItVzqXnDqZiHCKtNs4XxprVMnVfZVYQBAlL0jx7RGUG&#13;&#10;8P3y94bporpHk7K0V/VhOq1eqUxG82YCEoHIMEjS9uTcasMkTsRYuySQNGHFvUmb1D/tTFrFdpgm&#13;&#10;DqyD+FFcFYzLNtYqkzUGrcN18TiB6l1a8084sTPhFEjSYMRJ/+O0X6z1HyXdKGZ86n7aj91sB36e&#13;&#10;CWJ70i1KlZg7THvwwYyvYfDAtL+Hc50o5XpQXOxBKXcRe7l+SVM7yA9I7C8NYo91Qgv92F24KLCk&#13;&#10;Iaq01IvSch8eLzG17yL2VvpRzPdK7K9GsZvrkfRBpjydrMVwdn1UorZ5GRUqO+txHF+J46gQQ/nq&#13;&#10;CCob/P8Ynt6cwvPbCTy7NY2nN8ZR37yMs2sjqF4fRuXaEMobcZxtjqC2NYoaX/PaCM7Wh1DfUNva&#13;&#10;2hAqq5dQKQziJNcj5+TDKZeYivDz183S2RqBTrmsSRN3Xplnqob3vE81UdIwme5ME49Yi6RsaXdF&#13;&#10;bbPPhYNGTzOjb5uEUZMuDqBG2xg6gUp/s261oMDFwa+2esW4gUoSIentche+yNjwm3cG8WbOg18l&#13;&#10;7fh2Zxh/vjeGZ31Ukrrw++1RfF9ekb5JrxPt+P4ohX+/zOP1ZCs+iZrw7c8GBJL+/tGMQNKvZ034&#13;&#10;rhjHDydx/OFuAG9SCpJ++04Af9kfwe/uD+LzvB312TYZn66xmStT19hzqMOOMWeLpMf1mZgi14pR&#13;&#10;twNjXgfiDjPHTN3gAAAHyElEQVSiNpNEP5Uja4tEv6UFfWYT+qkkWVoRs5kx1GbFqMMiqXWEpJit&#13;&#10;BZfsLaI4MS2PkMSUO6byjdHMzVCTxumcbdxm6h2NHeYjVnG+Yx0Q65PW+h3YvOQUMxTWmDF97i4/&#13;&#10;85l2sfF+f7QF74+1yrWplSQxa4ipWqSbQxZ5Li3DaSuujd5o4tFwn/Yafgz0MOhWTW6vRB0oDNiR&#13;&#10;7zULKNH50LTWYcGVkBmFoBVrHXasBCwohGySNkejBYJTzmNC3mNF3mPGut+KrYgNP+6xi4sU7UlZ&#13;&#10;FHon3oabUbukzBXCNiyHbcgFrKJO8bU2InZs9thwu69N6mMYP4nZBSyknibaJmrUDabisUltj03i&#13;&#10;Rm8bbkddUvNESfNm1InNXju2LjqwdVGl6VESvdnnaHqsun2r34lbAypuUzIdUADz07gL79ElY1jV&#13;&#10;3tA1iQWndLAiyDCKk06Uplw4mPHgMOnFQcqH/aQX+zN+HCQDKCWDKM4E8NGkR4HHuBf3xz24N+7D&#13;&#10;B2Ne7Fzm4OcVC+LdGa+4au0nPThOelGZ9eNsLohqNoDKfBBP8hGc5SI4yQZRWegUhzAG91lMurGf&#13;&#10;8aGU8mAv7UXRcAorTnnkNZmmx/oA7b71KOGR4CDCfO6HHHwTbvnbQbajEfvpoLiRcR9HGT9OsioI&#13;&#10;SdwXHcA4KWLdiawGsxC7x4w7fRa8G2Wxuw13YwoU1UofbzuwE2vD3UEb3huwy+NUKqAqkCfIcQLM&#13;&#10;CSQnucVpAwxopcsUihEWZivAaP6xl3opo3C72R6aoX/QmY4hjxvkJMcqSpBSg9TER6sxGpAacBFv&#13;&#10;kcan3HIixAkqVRKBJE7IBszYibZK+lZzyKQxajZWws9XxXXNhG6eSkDi5F8AacImk1MOpJxYEpQI&#13;&#10;SMcpB/amjL9NWGTyzYk7z4dKIzoHJR0K4lsboKcmjOoccqLOyX1pWhkzHKZcOEw5lCkDt5y8p9TE&#13;&#10;/SRtR3nWgUrWKXE250Jtvh3VrFNg6STZJnGYcOBoxonjpFu+v0cz/C67cZLy4GmuAx8XIhKvuF0J&#13;&#10;41kugKeLfrxY6TAijGf5EOpLHajlQjhbDKK6EMDpbBAnmQAqcx04TvtRXQihlgvL9jTrRznjQTXr&#13;&#10;Q23Bh/qiH8+XO/AkF8DL1TBerXXh0yuMbrxYjsg1dTDjxX7Cg9p8GK+u9OJV4QI+We0UC9T6XDsq&#13;&#10;mXaU0y45dj6+nA3JvstzAdlnfalT9s/j43HWF4KNYzib88u2MuuVv3F7nORruURVYRym3DhKt+M0&#13;&#10;60VticcbwsvVED7b6MGn691yrvi8/YQbpQStyWkM4JTFCjFDmHDK2HOS8sm+uP+nS0HU8wGJs6UA&#13;&#10;ygtenMypOJrzN+JkIYjj+QBOF0M4nFXX91E2jMcJr4xdXAjhe+WYI6+73IlnKxx7wjIO8HHFRAjF&#13;&#10;ZAdK6RAeJXwydtFCfS8VQnHGh8OkT56vzn8nPi6oz5evx2Pem3Zjb9qLvURAgs9hPOb75SSQ4Jr2&#13;&#10;iwMi90lXREYp6ZfgmMp9PU74cZAJ43C2E+XFHlQXunG2eAHVxQhqS904y3XhyfIF1PPdqC11opoL&#13;&#10;or4cRi3fIVueg+N5dR4OMiEcpCPYS4axmwiJ6+HDST8ejLnlvRZTQRRTfpTS3DePyacWjVJeHKU9&#13;&#10;EscZr8Rhmm6NLuzNuGU8LyWc8jnStOQhzQdGXWrMk9+YdmwPubE95JL0ZkmJpirNRSRZ3DFSoKM2&#13;&#10;A5IUUP0vSKJjqACSEQJJ7L0nBjyEPJrWsD7KrsZMo7kxgYOTQN0DS/+ubnRZsd5pFsdSZnEwdZ51&#13;&#10;ndvDygBFGanYBJKYDUBl7DqbyEbM0tqBoERlSUGSUpgIhDpUTSrVM8KRpQF/CupUWqICJB0alFR6&#13;&#10;uFbPuBW4NIKgpBbFlNEOAYkp3FKzSxdGTqhoa84FUWNRlNEAJaOfk+7bJLb3hv14cwPjhhLFhQOq&#13;&#10;tJcNJYkpd5MKlqgq0fyBkNSAo/+CJFqHE5K0oqQhie51BCW2LhDDCkMxIgDQqXOXv/fZAIqZAHYz&#13;&#10;AUnFo5pEFYRqFFfVCUY7CTe2p9slpe9+OiipfI8XuqXmibVPGpKOlwclDvKXBJJKi1GUFrWadK42&#13;&#10;EZKawYigxDgoDAg4sb7q0Xy3ABFT+arXRgSSyleHBJwISIzT9eEGKNW3JgSUntyYxJOtMQGh6saQ&#13;&#10;BCHp9GpMgImgVN0YRnk9jnLhEqprcQEkgaTCICqFaBMk0fxD1d1JK4ixVumZxxo82sQTigg5TH1l&#13;&#10;U3vdUoXGKoQk1nnT5EP6MxoL/fo7wcdqEyy5dpqaNes0zobrsAZsQzXnYuIXG92Sbvc65xFI+nr1&#13;&#10;Ar6ctTcg6ZdJi0DS3x5M4kXUhDeLEYGkH6oFlCMmfDnlxD/2E/jX8xx+MW0RSPrTvahA0ne7CXw1&#13;&#10;ZcLXWQVJ/ywP4487AbzNmPA2a8I3d0L468EovnkwgM9XHTidtsgiEesk2S+UzVlnO9ukUSxVJEJS&#13;&#10;1NyCkfY2jHldiDkNSBIwMikwsvC2WYKP1ZBE5YiQNOayNCBp0KbS8jQkUUlqhiQGIUka8xJSmiCJ&#13;&#10;ihKt11kTREi6Hnfhap8ZG/x8uHiVcOHDpAfb41Zl/f9/QJIGJCpHDPYvJSBpSJIWSO3KtZCNbpf7&#13;&#10;bFhlH65+qwKlLjP+A6kROGbpKFf+AAAAAElFTkSuQmCCUEsDBAoAAAAAAAAAIQDx/rI8lbYBAJW2&#13;&#10;AQAWAAAAZHJzL21lZGlhL2hkcGhvdG8xLndkcElJvAEIAAAACQABvAEAEAAAAHoAAAACvAQAAQAA&#13;&#10;AAAAAAAEvAQAAQAAAAAAAACAvAQAAQAAAEkDAACBvAQAAQAAANoBAACCvAsAAQAAAAAAXEODvAsA&#13;&#10;AQAAAAAAXEPAvAQAAQAAAIoAAADBvAQAAQAAAAu2AQAAAAAAJMPdbwNO/kuxhT13do3JDFdNUEhP&#13;&#10;VE8AEcTAcQNIAdkAMAEODQ0PcADCA2NsIEhIwwVFQAABAAACKhGONEI08DbkRolytnYkd/GDvv+b&#13;&#10;UJ0Lpfz/tZa3n8YB6uLyo/R8+wABApn7AAEmAfsAATJk+wABNFz7AAFDEfsAAWei+wABbJ/7AAFu&#13;&#10;0/sAAX69+wABrOwABEKAAAEAAAEBrmB53PAOKyIQAiIF6B6Ulkmol+gAlFZWIGAV/dB8DaQ0Ug+U&#13;&#10;Gm6H0Fx46phpqRJBQMWphB1H3IwAytUAJxqvZEcgCqTE7+BHTECMsJx0VOh5NQ5tEvQAhSAJsIik&#13;&#10;If8HAKDrPKYq4BEHWXhkoikCNSYoJUyUMKsFq5ac4rWcwhCzCIkCA1aAqMI4La0UDUWjITFHggY0&#13;&#10;gks8TYu1Lspt0jJ1lqiowguBE5AKmkeSFSoQZlVTLRugsi5a76paNK5bWIT8Wo+k+YiJQVJqYJMI&#13;&#10;itoRlCOXETmQ0sadgvQCYQDR2EbEiNorV5Ha8sHFRMXxHdJ0NmkJaaXaNRDEGOB+eLskAcbWYPK1&#13;&#10;LakJHpBAWivQQg2kJYIdLXWB5GhqQmLjraAJpgY8hbyDgHndngoEtWK8FNeJBxyoBLEktn1xV5VQ&#13;&#10;JlkvAU9KIkoQUbCCLCW+qdsMHRKRuLFqZ5MBwszIWwIAyRLSHCCuRM0qyPKQp9RNw2cFiO1mXYho&#13;&#10;L0uFAsg5FynMvwIDwajlCDOMtmJFOPfhgAiYAwcIRd6oabpwXGqHq2H1SYklYm/pHlVUxzjrKtaS&#13;&#10;tLGVFqIZMYl0AZzR7KpKfNgyGG4F09OXG+GU427brKlUoiLp5Twoklko0AGnBgJmANG0HFEzp5on&#13;&#10;ecVN1LUXhLBFgz1+8hBXfWsn98aV9ZbV1rOtyUkvcEExIImnEicCsjMx6z/eJDRV1SWU7RZ42Mkz&#13;&#10;oAAAAQIllAaCADiECwABAAwACjABgAAAGAAIIAEAAS1MEjCgGoBGAYIEQAABGCIAiAAAJcEiYIYA&#13;&#10;AUAABwAGAAewkcRBFZGECQqZGIQxiMWEQERyURAfBEIgjcYROIwwgogQxIPFS/195BhhAzARmEWi&#13;&#10;e64cm/DhaCRtu3RdSHhBABYUMlOjYBvbDoFXIIYXFD44eGyAdrjD74nN95ONGCBDBjCCi4kRxo/B&#13;&#10;Jfa2xMwusKMAMcXgiU7BVCouDwkWHQdRO1TSMYo0ZoOFCxulWSekKDNkxWn44SUv5zUouobsvU19&#13;&#10;MKUjfCRYTaO+LgWEaKQECJYvxQiiaOC+koOEwQb8QSnuUGBBm8qhAAXz+lVDpqKGLlzerQAAAE4X&#13;&#10;JvC4Jw5rZvX8FFdRRkpxGNqAMQABqCY0FwGPTcAzk1IcyupFSbEQQZgZ/rDAxUZyNwnUBlcLw/IU&#13;&#10;TN8FAshQNxwcRhOoo4XTtsmRZB8S3aqcOJw5QIAhgMAEAAieNomuxwYxkAAEAAIABq3rhKHBGRAA&#13;&#10;wC12tJdBUFI4Hxo8v40tBMLQEGvMIHIePETB3TLme5KsPQgcB0lCCSg9byJg6Oo00ZVpoRVs5rKw&#13;&#10;gWDwilR42KjIi27NDjS+Ec2dNB4eFol00Y2jggKKjw4aWw7PRggUJOQ2kTBvhfJ3JZKp0fBDYaeA&#13;&#10;U5NVPXOLrF0/0TYBzAQZGPSYqwKPh2J+Gyf0Fp856EJvmc7VWJ5hFbRFnjd15VHOJc7vEjqBVzq7&#13;&#10;D/Ko/IN41Jdf8G0CeA2dxGUsScQpDG04QJNENw6EGuBJkhtAAkFRoi0FAB6XANvqbrrSfewAsWnE&#13;&#10;ngyB94hq4QCRjshzdT9sG9f1df0TvBUEVuRxqmSMLZvT7DzRn/mrgPklJO7ha1pzZMdBMY4djLHe&#13;&#10;blFkUcSWjCrJd+VrU2OOywNCQgxwggxAAAAMATlnUzppKHEBBgAwABDABSFZgSAEAAIwSlNlGGoY&#13;&#10;zw5FbpLXbh+JEpwhTUBURvQxa9w/ZcIgdoHmfIcDjucQjN1PQlCEwILaaFrJmLSBYcr2dj4RFBEN&#13;&#10;7X5bmFovQ+PM61NPeUOeqECmUGWiSNBWPyGVTbGiYQQtEKKFhoKSdYZjhFO/Z1yvqOzTkEDyo5qK&#13;&#10;uOsgD2cguJFiQQPqwgDYiKKJ06ckTfrVSOZ2tbOrbCDPX0Ry3aztvJ9ncWgAwaQwGwpObQdEHZoG&#13;&#10;sIafAABAgACFlAQ4ABTSdgehPPlOGsXMUF5Z4yEVoWuWIp/UOjDseoppch0HFwGAFJNBgBzOIHhz&#13;&#10;CYIQkASOqDVnWERjr1Amjg8QkuXODyUmCDNlqCLwelcUBCIzIGQI5iWosywvcUOsGBIpohCFRc+A&#13;&#10;ySyn/Y8zBALN5BwGjZbF5+TSAemR/AQE5elkL9tkw5ginCSuEGgiHBwQNQQeYeCAzk8fWDjgguEZ&#13;&#10;4QSCAmDiwhxQtN19UJmi97+pAkggmEESFoQcyzNi2BTGcNIIfhAER9GEDGULv6bH8FRufCDRc/j0&#13;&#10;i5z2uT1tfX06bziYQeJiZti8kNJk8GdEk6pH9xagAAARCgAAAZgAUHueBWt0qjSA9ZXnvtrGVGUB&#13;&#10;rWSsRgAyZNxKkyfUw7apWNPSQbZuKpTMjdhsK7lbbaTG4o5xk97CUIW/15+KNmsHpHOnApNYpM4t&#13;&#10;MiVWAW/qz5NuQ0p7yerBAkFbJTWt6LMZzZptcw2f1Q4gAAAgwAQAAz22LWj7FHQyIAjABkINaSJY&#13;&#10;FhGdDGCCWLY1qL/6IWSQ4JuFYpNjySgihOI4CCqQ1qLhEeEFMAgTXcJhAsf4CXoCrQYAQFZ0JUc9&#13;&#10;BSBr5R1hgLqL62BwQ/CFQLCFQQaey1jOP5rPY8W+9SQLBDCtAQSjUsBuHvdG+p1wb3+Sw/ND0U1A&#13;&#10;J1TGSvOVuu82Tb8RrCFMoVQHGStdf9oi3EbzKn3nmsUXptsdib/E9MQkkbyhp6Pi66FZDz7hg1MA&#13;&#10;AAGDPhJILW+8LYAKpjQ5usgmGgW43/ZYQrHxyRZvLaHQ1GTbEDZAPBgMCLtxYN8Eu7yqB7l1H7aF&#13;&#10;9PwFBafp4/ZcjlgDakIqPdBDwt8kO8cThA4HgceNBCMIDBA8WEwESF8tjglep09FWJwjTrYRRjaR&#13;&#10;NCE0eVEc/UpSZkwbU4RDlyYQH3eiGfNGG4lhhuQUF8KP/YCbG3WTdSseYBgdlTrdeUh7oVZpkAPE&#13;&#10;nf1zQgamcZnVbH8yKGgZAAADACjxBOo00yoAGwnRomLsgopgGCQSwFuWA8SoaJolggF9o9HxonLw&#13;&#10;kolGm+tsTgmKYAHyhmEUVDQE+LSfU0hAKIUsyDOtdOiUBMhBA1hvybQnrBR0me1sX8aY1/ezxJqJ&#13;&#10;73pxUn5O2ksP25K0TDYmvkgjXCIajfgefJD1mKojHBZKfg7xOAwBwhUggPQnRkBX3cxEJtRkEEAU&#13;&#10;ZtAACsZMNpGXhPrDf4iJMfIVcfN9qQrqwc27NsJv8YjGz1rJraNoH4qATh/u5UtkH5rPVBNoY/8G&#13;&#10;UlqA3I+lMisNOSPSfmFaYxt8SPpCftcx7e4h8fjBbobGsfpXI9mIdDdHbCAR58TjdFUJx9LFijIU&#13;&#10;cWeVzwcEXwHCIIIdhA4HGwMaP2bv2D0j1m6UIsjnPurjiwZCK6N48JJ4QKCAR8ImghGPCRsIL/r/&#13;&#10;kg+eQQFZIBh0yulVHK92CIseCBWd8QgQKIhIonxWCrGzwpMKnQ3rqdTHMjFPlMwQCGwhEXFyxMIT&#13;&#10;4x4hhCcX1nUoNYdDsZ8CnjksbUlOvSY4kWD22F/qEMcUEwIoVbkx9YmUyUsP8uohFw3/M1EjMsaO&#13;&#10;MQSXNhTDZ2cV0qSjXlAlC0MjEbcZLlpWJ63TEin6XNqFq5tH9CAJiYAgYAAAgUpQACxRMweMAjDL&#13;&#10;AHSPgCZ8kAyY+5KUsBTLNAhcyihsTRrnw+TQNEgWJcZZ9huGupZTEltDcg6wK/Zwn7SvwdYr23QW&#13;&#10;OQ+4V50fsvp2hcx5oITODgOPCr8Su3LCIfxCcm4+lDg9iNcJg97wk9gYImx4mELxIsBzZMGuJWC1&#13;&#10;VtLXMjPQbOZTI2+LzGijhF1QsA/EjezxY5iN+E1ljldflv687VH5XSmHt0HPBA40EFVLc78WJVgb&#13;&#10;w6IdxrdZrBX0txIuuXyQuQ1TUJH4ce8S3WPGJbF5FGdgLsotPkNSv5tHsYTkHAmtDKZDDkMjMvwU&#13;&#10;E54qxTtakakDIAIAGKAhgAB4MHRAAewAEwQICAAAAAgEAgP8DyggAR5AHGzF05bK4U/kiuDKDiWd&#13;&#10;tK/6BRzkpsP1shC28gUGwpSgL5Zz4jzEBsJFxVByu62FWPiSs/NbPIsJXfoXzGSF0qCcQQEfJeNb&#13;&#10;GTU6exbCEdPw8FlxujdHtxSs5lpwRzP28yuXiKJ3sYsPhAOx4IBsJbz/7svECIMEhUWAgRiSExMj&#13;&#10;cNixTThb94LcCgWMeOIQSIQc6M3zQQHLPGLpKmRV0xukkAOyXoatYQWFiD0ZUaJMWyKsWZgEAZgG&#13;&#10;YGIAEKBswAlCACABg2hUyAADBP5Hii0IXORTYsgn2UeDGHoz1Mgr+OsH22DWyCyEfTlUtx0esWIo&#13;&#10;scQYI4x/aHLYG5AGgLoPLQo+hQzDiFZB57XWkJAsvmxUzggzZdDYP9LdbPeOn8kblIN0EKyzre8W&#13;&#10;Rfkjs9BBjFM7od4JcYQYijMYGMQYgmCGM6WFI9qiukTpW2ncE+P9GHjKCYMawYmuPBFeETzjKM8I&#13;&#10;XEthCjOMaqrd/jN4eyimZBxamlq1BwRhQQeLEgDz3zXMeMh+WD4vMAyJSABAw2UZAABsIgQAHoGI&#13;&#10;ASYCAAIAH5wAOect0LNkVAU1Fa0Mgm8d0IiEcH5vWFOIIDtZwOHHxPSt+NDwDcXCAw2zadNczicN&#13;&#10;n1wQEg8YAMcQp4jJhVYuWAZsTZjT6wDV/afO9UJiQn/GLFI9AnMiJHUqQnCoBuVi+ouBrwQWJn7L&#13;&#10;WRFmh8h6LueE2WqAwRJGxuxLeZMKYWQhEwAMKYxUxAAlcEJZAgkmAdxuHRCdcgUI4UATWmLGibAP&#13;&#10;1O7oOETwQ3HgjTCCQQGsXJl8rTJpBNcjEqM/PZiLMFzp6fo8WLaXhDIbJ21bctXPamAOLZEoKhyD&#13;&#10;Y7zX7fSPgOAVHIAMDXpueKJg+EZScBN4AAIwQBEAAgKAAIEAqAB4wBgDQDABAAEBDAoAdA7YQvA4&#13;&#10;sECggGNNZrBq5DxuNQ98+Z3pnjgUPlwgsa34b2SlfZwIoTGwW6dUEBePaWRTqZKvk2jKTYad2Qi+&#13;&#10;c23ZX+PExPEURRqh1HI0hahW703MY1TJe8nFggEwGKqi0WFKYdIkcWvqCCVXqS345E3q0wRNHJjI&#13;&#10;aWNQD+dMAUADBn9g0CiECEZg80JZdTFPtDIw/UQSNE0fjYxAhMRiGEYzHgkaa4Szo0x4euXcMxEW&#13;&#10;6LNVq92d5AU4klXZKO3jp7MK5UkwJGyUlULhHcDil0cgsayhGlM2YKSGkRlDReUDmLAkxoTFCSMA&#13;&#10;PCrwVIHYBlHwD3SjsaOJBlRwKAAHKXhM1oAPgTQModQ4Re2XiYDKESFiwRUjLA8qhL70f1ewFAhU&#13;&#10;hdIitGxqCCbX8leyPXQTNb3mk0wIITtb6WbGrQ+zAGLRKIb1FgNbXdySaYVhnMEAHmtTQH4RLqlW&#13;&#10;SkGQcyOdbkK4ujvYQSYlPqJ23YHq+MYRSx5+RbSesNYQneyxCLrCin0Qu1FgPxwO0pBY7KcwTvxZ&#13;&#10;Gb+kyoKgWC/ZR+g/J6+p2X2agBEHkBYmDcymKjZYLt0HJJMLpwkLQ+kTJAQw+AjGcnDP0JiiAvwA&#13;&#10;REUAEDoAIAQICOIAdI5AAMBDKKJz/r/OjUt2attCCml6ISoiQoRQ0GEkpYXQk2PioPIKGAMAASSJ&#13;&#10;QGAAimCQwRgGYAaAiCgMDAlYADEDBOUd+ug8MghlbPBCcHBA8XCBGNgE6dHp/VvqOu0/U6wqT+SD&#13;&#10;nVUCF7rLdEywFhAcsPgVBA3EzGWgEE5b3PErZeyhIrwgeLCGEkGTNGICcJhIxJCbhM9JISDLzHsF&#13;&#10;vXhAHEWdEcaA3haEa25pXGNAxHkoggZWbpxvbW9QLdSaGYDPc+JC7FsnTIk95iUYsGlgs+x3Nc9l&#13;&#10;gMXPJHYo9WnVOoHCA+ggHei8OJGhSNAFGlcAFUq0gIJT3WN+qJ+NGjenblihihJMyVbzFIuTNlN6&#13;&#10;HplW6H76H2hvQt3kTpnIVEQU9SVQK6aLZQ+iE5ImkneKWdGtKFGQoeJzBTxj1IXCGN8DCRBBJQzZ&#13;&#10;ACOokFDVoQAAAAEDE/hBarT62hYpBopsRZDhZYoggloUHwhcXJ4uHiPVyd2SmTKoL4axNljkU/8D&#13;&#10;ANwJC6Em30CrI8T5E7rFEFFBlFEbc0Ri4Bik/7DiAjAjaKlPYDIQRBPehFEEQEZEKIIgIyoWJrIl&#13;&#10;hE3ix0YmhWKCRJJZJFHa40oUC+ssWkceyDBgDPIjEEREZkLjKfqcQYokQwijKOlqwtTCGYIFliC0&#13;&#10;a6eNPA/DolqUZeBg5VCxADFk8Y2FitiC8i9oUNHhpaKJ14DFIIXGQYE3RYtL9RBEMzlGwRFDObRA&#13;&#10;zoktCbetCLrxJXiWrYVq0N3EySSyX4verqAsWwhkiZokgiImw/RceFvOQLFMITEQxyPIWamCDCGG&#13;&#10;QY4jDMVFExyEEQzEf5bJBDUQQLoDwkhC0NoTJkzk2r2KujWgjJBKJEKTVgNRL6toP1iNse0RJ4RE&#13;&#10;IIjmIbEERzENljYIYMwzCMLjIbHCRTBwgVICRl1CUe6NdNZG6tjaQZMBgWWDgcKKDVAiq5DVCbCw&#13;&#10;4fHhYWgkaNCsiCGCqMSjfNOIqIkVraNaciEECRVEmWPj1EiRggQxBlEIKHh1pYxYgwgIyCwxKPj0&#13;&#10;n2DiDw+PiwsPCbBPxghOGCACOMozCwydF4V1YQggEYwxRcaXitDOUYQuwfEMLSiILwbEtGIWIJdo&#13;&#10;0SI2CBihQyUSRoyHToxRlHCOMgiDIbokSFfiINEUcPC0ticwx6MQeH6bGmqwQQWGjwiDNo0stB4S&#13;&#10;JGyWxAxuEEJR7KMkAxBBQIYe9B8mCDCMOGYRBlLRxWhWR8SKHhQkbZKkIIIkEHiRl1qcmptMYRR8&#13;&#10;Zh4WFxMG00MEAoiF4oyRlHqTxbELEDEECGejoMh7aOj1HDRo6/WSWWSCpuwahMCGcZBGhzBajZR+&#13;&#10;QQmMgkQ48dFWpiDHojDKWjtExNCw4fHhcWEwaNG5YIFRIiaYkZDotORjCCDiRGEIMCOGwdbpfjON&#13;&#10;GQeHDRtttRBBBBGoBChphuEjLCLAHhoITOoWkEEn/l9XB+4xrNbHuaxhR4rA3CCQfxyUNEysQ+JG&#13;&#10;snW92IjVcwMx4iZldYSMZ0EJgdAqAOj5MeeESJU1Qh0XWMWWLa+zkrPUwIyRmEKMhFaNZsEPvVoJ&#13;&#10;O/pFgcFgh5+KGIIn+fpo7a0ZSTthoUmMFJGxjTmLd76i13vI3y9EjfJ2VMYRtjCS9O1cDnpKEMrD&#13;&#10;TuMRZwUMYQeMcRYJhMkuEGvhVNXRuUwIzcIyVY0oKp6BAJ4Spk7mskaYFDQlGpMic0d7vobeVD8Z&#13;&#10;JIsdD4K7UBSITLEpyNYTzBFOWrLMFv6hNVsZ9OpYfRjWd5qstGOCZcQYIihoeVqWpnkmMdhPg3CC&#13;&#10;Qyh4YjSwKNsEFhaEBp4eE+aV1GAmJD2CAQxBBIwgAxRx7LudAbxNPMDgBuxgLO6iYmYhuv12xM53&#13;&#10;SmwnTx6ZZl6J8y8bImsQjfeQSsJfUTrfW8cIjIpDKLTXgOEIhKSAWzxA5sBoQiDQWHkWiwqm1gVC&#13;&#10;DUFRIZSjNVReoRJgiYjRIz0ZbPgM/npIQiTyGcsZXEzlCcG2JwhMLDUATGSJ1rN9MEEh4LAgEI4f&#13;&#10;4emrA4JR6BIWR0ZN4DPxU5iSwncxJbu7Q8BbjI2OS7k1d9r7/V3JKiYwmJtL82glNMk+Xd0WRDxI&#13;&#10;4qYiEzOeC1IjbDZ6DP3N3GWJG3BUIHAFplM3J1DD4ALhBKWloCpkZSacWhC6eGhLio0sgf4pxb4a&#13;&#10;CX0qRq3XWrbf1uER0s0EhtPrMHefjJg71gFyDb+8Ps/chuHT3KaWr1kU+QmUCOVkTOvE3obKg2X+&#13;&#10;bEpIW6+NlMwsaDUSNa0kpwcWw1CBQeUnT1nrL8YFKInWVzZa5i0HQMiJELRiwbMuEBgQKCs9o0tI&#13;&#10;kbZVo18TTgcW00CCzTVsZY/sWCJNGSjMV8boMIPgwgEM4EwQGiQWi3FRo2iw9KuEPhlSUYmMgtC+&#13;&#10;2QcIJjj0vggBkitziUWtFOjKZJuBuKheXIwtCBTQQiTP8ix/PvCZ/7MRUkWetgDeGLHhb6JPG+Ei&#13;&#10;/bjQtJDwt20V7Ye0CCTG4JNifFMGYhBGbZQISmwW3+bZoQqM8W4aH8jV9SUtJTVrG+rtaMQuIfYK&#13;&#10;EIi0EajhpFl3J11rZyRaKJ5YWZERF/o2xdDF1Nd4zQMS0EtWyjsQhJAdYxZCLbVglMWMcTC3qZo8&#13;&#10;olmCxRBs34kSJ0VINrqzmxorqBxcabFhwjHTepkZmRkfq//2wjzeA2sG8IDCQYGZFsAlGalNm05b&#13;&#10;WuqEGAKdTDWhL4b/CvKsY+apyGJH9HvJ6M1cqqpMbJFTFnIkZRFNj8f/v/4CTaUrQZ/haghLNmoI&#13;&#10;z1Dahn8PpOEKYQlxp5d0cSo0SX28lhm/IsqSMbVsByY0b5FMAaq4wKA1ezN7bRtszP60YZ743stD&#13;&#10;gYb8Jkv9JhpLVe2yHHOLWS3UNQWWyfQOAgGEN8oo9YiWCHfhuRa5wsEQZPzxFbB+hQHYTE2cakOO&#13;&#10;L2JV2LU/m70CvSN0WNzGCxmLXVgC298mUazSbwetf8BfFYwQOPAIWNEUtDtcX8JFy5VRoLIu4QcI&#13;&#10;jzQAvIumTNRghOaAZizKta+zMLBE+Ue8jThCCAw1Nc4FwiPNgf+IuGTKiQVymrfKJuYLn/ly+/2m&#13;&#10;zYWCF5MFFiaP4CYvZKtoSxfW/PmkAxhMTx2aExOU3Nz3RsUc2arZTlG1uSp9bWxLU2sqqmUxBqe/&#13;&#10;ZU+rvE73OqCdMv51JNTMlDc4RRE+qzfAiADhEUWCAe3xGWBgimPl7JiRWtV0yn4WCHx4IBGIm83V&#13;&#10;VS91W31NAIA4kSPi5I/9kmGyxgbVV5tMyTA4QvNBAYxm37cxUwAcInzfcSEuSs03SPc0c5yldjCX&#13;&#10;MJmIWz+xOk/dNnKa9ucteZQWtktPfG/YG8v7KCVsXXGwZHCIc2A/t4oqC5v5c3ZO1guSt62vfxhl&#13;&#10;jgxtYJ/raXpSILrcBswFDaERk1U9PGEY6TNgYIZ1liJKvBpcVgqAaEGJEQEMAhEEQGMADE+TIIBG&#13;&#10;BBieMggMYHCVrpVG6slH0ei+1I6aM6kveNs2rVC4QfxbCR+yC3jSZdYRUqndmRRGCHmbDUFSqFNp&#13;&#10;V6XCEQ2zODhsS0Kp2SUsG8JA4wAMSEgcYDF4MSEgcY4MSAggCMF8wBWEoWkp/hJtWrb9V67k2tnJ&#13;&#10;6CFSQCe1Om1ggW4FRW5HXj+KyJjSUjmakAg0puMRhZv1cIVuBeVPU0hywDJBBs+eMdhanjUrapYp&#13;&#10;EOA9GBBizgHRgJiAgxZwF4xwYk4D8YH+Javx/NaaTqqj6JsR29kpecjBC6MFmpHVw01wHGy5M25O&#13;&#10;895gpAUO6PEj0gvQ9ETdRqQjSstXA54ITEghXZa93dPqCgpG2no1K75kNKUrJLGoNUGpkaMkBhZL&#13;&#10;Tm0iSFSpN1qloGBaf/4WJ8xKsSvagOSRERzVM9solfC48JltsUUqBrYHK+dham70pwBBVlEkClAK&#13;&#10;UAp5BB4C2alGkN7rivCHEy8AbIBVNGoIdMDqDL/DnGslsCTOSMscZS3BA/4CIXmmCAA231FTlLXf&#13;&#10;CFUpIHsZo0TJhDCIIHYxQwhsiCCUMUlpAJYlbYambUyZMPb2YR2UR8//KSAtVD7BTLVF/bDuMTQZ&#13;&#10;iGbt5cITBASNpYxrTGwPFA4QDCGbgIkWo/rX5sCQ8kEIgB/CLSUMPPIeECghkWGhetnMrMCBACiB&#13;&#10;HQlO8e4ndAV4tugEAZwBgLKfsJeetMrMUrCGEQQNGPYQwiCBxjtP/1nPhAcAYuldMq6J4QzEjqB5&#13;&#10;M7I2ktIOI5BBAEVdzIMro+lHm/O6hf9tsJt//JaWEhCCRBUG2EDSDBCpHTGvgsNePBAvQtjc9NeR&#13;&#10;dbJZSl7prhuDSBv3GAMIPIvXIcEBfKCArCC/1RV3TxcH/GJayU0SVIIQRmhBn+t15oIPfLb0EHeN&#13;&#10;mil/10ggkNUfAzjfxf2vkj2mN15KDQCf/9NGABi4OCBQv4BGWSvMBIIHgRyKW7Dg8HATASG2tNfT&#13;&#10;dSCC403t/J8rKf1HCD6C8Z/4IdgKSI21PUSuEExuyW9f3Kv6/RMkWnklhPPKA2cBgBjXWNHkeB6f&#13;&#10;8AeAwheTGVTfr1cOps4+tPHzwQeAQQn6sjq88FglgSLq4zWrG7nGhsWBwQOF3CEQ/bG97CfhY3oI&#13;&#10;K74N5qMFRCd9xQIwRBMWempKHiQLsmNe0a84lr+v8EK9G6E/nzm4iLyrBQotNCWJbevs/977yDah&#13;&#10;4QGBeIIBpqz1difKmEG4yYAosFprrO7iTjRIDlvBCKyYQGewULeFFF/UhaSyyxRRRbYRRRRSxRUp&#13;&#10;KSZn+DZn1kUZjUk4Q0yRbEmsHlxHEI2wE03oN+8nK955Sk/QhYTf/f0CJw32zsJZujtzkUQ8YwQv&#13;&#10;ksrQ+gEEIyRiQotmNvb+xoil5W93FiJwjLfCDcVpFeTrNYcIGQuEmlRIVUsp4l+ALgHBCpIBjdqN&#13;&#10;rGjvEHp4aeVldacsJJH2p6SErGUvecseCAxIeNM4mnpH8L4EBhKEBh4NS0FfC1p+QpSlKVrIaRH8&#13;&#10;OBrePOXO9iXTnlYS0+f2Ta8sEFywQK/sIAycl9lggGTGpxE+9shzOD7oVVWQ3avKDBAtUZJl6suy&#13;&#10;4sEBwg0RNQxExsaIsab29nwg7yuu4VKABpHa6T2dlTqEggPtwNi2Fq7RgMIfoQCROlLK1cIgxMt8&#13;&#10;l5nhZE6xYIFj/zQ3cn69vZcIBA/wx/SxnhVMvlvi4QHF+s52tjJi4Qj+DfYpOqyFKywRqAHviGl9&#13;&#10;Fle4SUbAayWitf86RtcXYITE8WxbWrMDgggtLSHbRiFpxZe5mq2lRwc70LNrf5N8rUELt9YQN/Yu&#13;&#10;jCwRCfwlGoA7aaAJemYKgqVBOxABlpcmQEUs+RbbRGMahq4kBPXCEYway9HBPCRPQeSbpsagZIhQ&#13;&#10;f3yfv4k8beNvGkANIAaQFoG2x428beNRGCNiACNiAC6IAO2x5ueNgJ0B0B0B4DbbJUa2G0y8B2oj&#13;&#10;BPbibPdACehpxt5o/D2N+CDEbkltSe3ZDQKCRxAEOgOgKAoiB+2zmlhqYTBCXZ2+v4OI5I/OES1h&#13;&#10;AtxbzaJGmxRExUDMxIDAG4DhB3HvEMDhN/xGB7kiQ3v7g8sRx/8e7EBoChTBUDf32dfeaPNHtWgg&#13;&#10;cEB7+EBr0t3usEBcN0A2cbAWtNtnNDQsEAtnzx/nuZcygkSJAcBaGwgXb2bIq9MWHivHjZ1mx3Wr&#13;&#10;20gjACIoF0RAga6A6Igf/ts77jUxqZv2EHweZa7zcy9n1YQ/N4fLRE7scPohEhUA+mAYt9t/lLEs&#13;&#10;P2EFzvcmI1kLfasWOxIQq6AX27vrzTiYm5yCDVa07q0clQCCC68l15MGyEIDRAqiCFarB37q+qOL&#13;&#10;RBBOeBZYuNGyZrdIYkRICSAdAQE9++YcOggDTM6IGOQGHi+taRIPFy5BIbQ8jgioUBuUTAjMKkSO&#13;&#10;XJDe9zjdQ1BgCZCxdoqJDLGwkfasHTkpSyrw9ovjTXt9H0JJECkLFxAZDRfRAJCxEEAkLF83AZqA&#13;&#10;BvAJFChTHx+BARApCxECQBQ0YVAdAI+kJmfopIAggEhoiGRqBu6JmwRNIEEaRA5DREECkPEVQDYG&#13;&#10;oYIogODEaBQDM9MzlBoITyAkxIkTL1yVpWlbYsx5ORJGGz0HCj0YAQQPBhFMyxTQYJr7jvY5AxCq&#13;&#10;mlF2aYa8IRsDk5SMiyhLeu2yT8PUIm2Tsincl+UTS7uyDCZCXLDfGlEUV94kK0SWUhnuEnM7sINX&#13;&#10;GphA8GIsJ2gGmEjPyEt328HegEQHBxGEBwcRlBEAwARiAwyhwjHaEzUEzMSJEiXsBJEw7hgjFaHF&#13;&#10;aCzAZGJcR0SjbsLDOGCMw6hgjGYh8GEYQ2DCMo0CjRIGgaNhspBswWQoSJEiVr1pStKXvjwvPWIb&#13;&#10;BiNCIfBhGUUNvhYdQwRxC4MR4NNQD1QLMJCRIkT/rUCVJMz//yArDBAg8EchZvWHQjmtnawkYrkz&#13;&#10;V0cF0UoKDoRVWHsHvpIQG5VAawhJH/7CjXDhy/Ef5d5mL3sHE7QyURVADRwLF85sCqIksiR6m4JX&#13;&#10;7trlk4AX9bJPzNiybxCkPJpYCLIbiohyZALlJZRBeioz95yznec2uuPRNExuXMP0SKidIs82fUp0&#13;&#10;+jbsTEJjjcgluQzb9grUhEj1tTJ0c3K7KZdhEC2lsej3aFHIVW4JE0XuKbS8g9vLBU0hpA2la1pG&#13;&#10;sgJkRwmElERY2Cl5losiRQRcPlQIAlhpjncYpJHkILDqORRTZngJoC7YdoMQwhh1iSwgBpQvyWEQ&#13;&#10;1jbUieW2Ykl/WMQUII5VSTwELtFd1LISs0NApIuoeXUCX9YHv/ECZNdYsqIoUl2JB7PnIhUgbSlc&#13;&#10;NIkLMNgEA3iEEQSJk3LGwoBLEPG4uIkwqYVBQcUcR5JGExQIpRI0cyaCswemAkEkG4so40muFpCT&#13;&#10;ijC0pvbEIWb47ETZpqiAoeaHD1MyL+pJFajPrB6XUsjYJqStOwGZ60lwnxPMmclbF55XygBR0HEM&#13;&#10;IXKnkOIpwNhxUSUxkhRNi4Wg0bKio+NCk0Eie7MVwWTxaOp+cojTVMlt+8ELOI3iwoHsCVa1jUJs&#13;&#10;zVeYp0BtLBQE3buAmxHuFqaLvXBsFIINGk4AaEnAE8NKKiEEsqMSiW4j0KQxiQ05iEyjFGxwHOoz&#13;&#10;SS9H1D1tIqaTbJTYVvtSkTE0NG3lK0LRPaFRt6pkXwLOtHYOJwK+HG3ZMpBtOCmRxxyLCnQjRmfL&#13;&#10;dmLNpzcBMkmzObhxESwiEGxIs5NuFyiFFDfgjyeIIOkEohiUNgD5EiiYRfyGESTOFkBcfLQEpdMF&#13;&#10;Z058LiFAcnkW6387OjxFYnjetm1WG+6YodsGiWwvsnHaKCsvhoolraRMTZ7Yl4pyJHhPqI03Lmin&#13;&#10;pTEmE542CsBgJrJBRJDHrxMN06gvN4IqNxDj1iIUZNyosdiYzuQ4jDdiD2E4iIRFwzE5loLWo/JE&#13;&#10;J/+yCqa35pQyvtyBZnc5uox3WOk2abiK0mZKmGzZu3D5N3KcyOxBwoTqAoH/aw6Uf9hyFhP//+yi&#13;&#10;Ep/2YcyuAaPGa7lGqKokCoCgEJlxoAZSoQBG4qwfXjlfQkQlcAYEwQxlTOCWBOiZCTYkbhXPIncp&#13;&#10;B5GBuieIkE03TSnuHyJJLVCxj2sj8pMl5YGlz1HAGL1AgP+U51WgTkplUaBMNICYS823ZgpoNiXu&#13;&#10;Ip9OXzgKaKfzgJLdeUuT0HN6Q6ePKhn7a8AZHwSfEhvBSjdmsSNk+a2hzYa7P7Eg5oEuicxhpEoI&#13;&#10;r4ZB5CzQv/ZD1Af5mSQ29MgJyl5h23irCXrJNBvpFse9toKPSPfyT5bnhM5ZcElkPK7vLF4fG228&#13;&#10;sFX6nZY2hXi8WJaTrAvlHoJ6gMmU9GwbECYJFSjrJBPhRHdJUos71KC6JxMEyYET44TabgnLkpTI&#13;&#10;in4s8WG5kSjVEoNUBpKiXagVhKUAYDZy1C5aY3vyAJ7VKv3oKjSqocSZpSW7sMyWW9Z3JdbupGhr&#13;&#10;xVI0NWUhYC+pgOWeUohcSnfc/+9Isk9ttCrmZ91ohZmJsZygsJMmCQqxp5I3kLaXNuzLHgkc3EH0&#13;&#10;sUajJ2u2Nxb9vNMByftI8nWxt1l2UU2EEwyfCuWNkY30VRwBQFqLANhxeEqFUDOgDnTLwITvGSCv&#13;&#10;oKBDEzOhulrIDF00W7ZhfSFPkF0LiFFuIF0oteWfs3u5WeUCNmp30u6NvRo1NolEl021y6fJuxJE&#13;&#10;mQ2pmjJoZqNqJjINym1F4sTJXaH05M1kNntzRPvjfpif91tb8mCBURRJUcLZNLmzy+HEgXK9em7K&#13;&#10;gBgLJdCAMBoBQFvMLqA6wswyxamZlckB/exqCKpi50jSlGK57d3zYVGhrmlHdy0hrvq7v+5QhvU5&#13;&#10;zyv////8pSVFIrYVGsN1abuUjh4be4aF4Zh+cSzskgAR8fbO21YJynKc9ajlQtQMKx+wodIBznOc&#13;&#10;5/2CWCj/8Qlz/thXMhiMdrmDydRgSjs9pVujWoP5zx9txoZIdQ79EEInYinsZIPvVP/hPsxJrBYe&#13;&#10;L+cD5nQ3C7cUyoDG+Rd6lKnoDZ5C8bBAGdZUIAnWWXhQEUchvOqhSHmJO3qxdGi+0hkbuUNetIRH&#13;&#10;mSdichUYs8P9QHQKACQuwVREcAaiQDTYA02YAgMesQIT6ltyP0IismyZ1ymAUBBMxtvjLx1Nok0d&#13;&#10;qez+HcimwntZvfbHPg8iPMMWSAN2vB0ZaQmOgPBADoFRvZHCqNULQ7YKDsmdc1AhcwwdSB/gciXP&#13;&#10;G5EhjaJzQAtQ0LITjbY1hrq9lONdh5UabKXGYVY6xP2DE4fHlq+YCAoBfJJQcT0hw6pJwBf9BZQ3&#13;&#10;x6///2UpRPxeQiVQvsOlKeeSagn6g8z/6iSxGH/nlX6g/h2N1g0x7o4qDFsUvfwm3ksnyDgEXykY&#13;&#10;qxJyOptivRHyoi8Dcw8xVBPPsoazmAEyaVNRKFkQHItdsF5tHZCuqQXJXRbZ5wZy/HEymtbMjmLp&#13;&#10;c1qcFxTpAE1tQI+6EkEQEbsNfDBZFdSjk/qWJnlFz27o3dTsYzQUZU1YJkBXYiDjOJQ8HuZkgGSR&#13;&#10;A/L/wLxcBPFzmNic5LIsG2udg1R5YEJHdGJAgnA8BU2IupnFZyWZve0eHwIeDA8BSCBWxWe7nsQG&#13;&#10;JIsawhnv8oDHgVI44mkRVJstsTOCEexVRkZbbp+3SxojpFPkvV3OL+3U2Jw/vpfFnNJYccuV2cSI&#13;&#10;hFBRI4oIMTFHFhk+GwnJia2MWP+hgOA7IGQIHbID8DHt2Sz2bzwbGIQNQiym3h01KFmI1GoWUb2o&#13;&#10;irIasRWbMKTAfXfBirN9NeW//fcSiKtjRkVtgWFJgEtEdi3z68sMzRu5ywn7LCkK+/ZDetXND1B/&#13;&#10;6U2Omip6oVMiTFjpC2OlWQCCsgCWhQlkqpN2///b6PPQpJiemT7ExMj2kD+jHjZCgWh2Rp2HUUV/&#13;&#10;/zRbY25oa43r1FbEk2PsbHZmUBSOrDghVBG2oKisEEyJBBBcjQVAwBsgCJkSyAAYAwBgDdC2eaY3&#13;&#10;uYWxs+qilNx1GqPNV5pqK+4R1xpIv50C6YEs1MejG7VYaxvupDDyLGorBDwpryRrU/JRddhPJAw2&#13;&#10;RIajt7H0nH/+AN3MGnOoe12BOOyDRSnYAWzNyQ7mIVAXAaiwFnAWA8+bPTzvWOxG6NGiPaNVhPN2&#13;&#10;LtNaCB8IeaSUfCNksQgz+iT0xuJkWBkBSZtdSKbBBC4mpTFsELloBF1LZHeA8OC2IlAH+KVhatBY&#13;&#10;55AQw7iHQbMN4F66IH4ly2Bd1J5wAoA1HAMB0Y5W6KZFmN2RA2pczHKxNrVXkP7seX5vKcqFJl9b&#13;&#10;GPmy9TEsqPtamEIFYpGgqY5ICFkaCviVrFAAzlWBDVPUB1AgXQBzneiNemiu9sG5p9TtjJBsTgwx&#13;&#10;3P3XM7+7nQcA2HLSF5off7fbaFTYtCYpcCZaUkNEJcEYnGvw5iVwWcc5Jvlyz41j6Cj80wopK2KW&#13;&#10;JQHwCcD4BEgfIMzvgAGAYUKfOkyf//+6qpzSD1UJpJeqH0TyQ5GpaqHkXYmcRfTSC7BQoUKFzIUC&#13;&#10;8LOeV7F881/1BUGSd7aMkCzT00gZtvE1mbEwCTL8TCQusjR3/9sgNkAyBkVoVVlYbAqIk3jyWLYG&#13;&#10;3ILHCaExRZqGq80VjEFSP1udz8SRF1ddBNMb5nYlEaywUFZEoKAZUAUKfldlpskAJRecY9HmhUHx&#13;&#10;oTLObcfm5SEqLSkt1ATbpVYzbTo3MQ8SmbUNBlszq/9u0a+nb9pIDLlXJVgoD8oLrK/Gbio+NuiA&#13;&#10;0Fv5bArOdQdSCyEgupCJtXdUgF7RGlLDBC5FAqKeCCEyOCPxlKVBSsiqJDgGAYBgHs6+vGzS/HFx&#13;&#10;B2cXPudQriTlG5gL4WfajRPusoFFRWLNhw4f7bP8RZ8tPzPmFbZ52INaIZNrCAbo2KWe+lmhdZGS&#13;&#10;mIL2Mwgx9AZ4PrUEGLnWc5znOA6BQKDoHIOAsBwHdczH1AmtnwVQRboWJFblYzeQGoVFyhkeCYwf&#13;&#10;G9xvk0ktsfUxiOCrHQtvyYdDXBVSUlboCIEBqCW2Ngv9GpQN9tv92sEAv/f6RCyUFklgSzFEKPLD&#13;&#10;EmkpYxGga52mdzQK6OP1WJNkSkX1zOpD99jEHq2aXziR1VZdvJOnxNknbeo3YN+/QGd0c6qqRKMR&#13;&#10;ZdbNXwJK72JiSpbHtGWkJ82xZY0oROAjqFCgRJpuAbHriXIarZG0Skb32sKzLRU1TJ10FtPW9aCC&#13;&#10;LKSGI2CLKqVULE+qEk4h/Wi3MSHi+xHNZwDaC0KglBQkLm1c0DVqJzrR63NbyxoLFqjo4dTxsO0C&#13;&#10;20XNrgJdYiv9nbA6jgZKnzJ/HrLMisSIanj13+079HQx6yFMsMBb9rRQ3g+hY2iRp9TEgkfohDwf&#13;&#10;8gPw/3xcgrM8gMjYof98mJRDoJIVArdaPROXeV4GNJN63uVq3W0F/Cw0aTZ624UJUPUDYBCMSR6N&#13;&#10;EZZ6YrISDFgNOamBqlnp2AoxcImkF+rSdcSX9nWLyKnJboyy2j/GfXt+FCl6gDnO6EB2SEGmjTCl&#13;&#10;spYv1ureSbM2O3LfpZeuk6hS5St6av82zDIx2wEPPLhMVtYMow2I5LGo7lZtnQM/c1j/cN2DutiP&#13;&#10;MinjUa12a28FrKNqnxUJMoFxWRAdCy1YxPxsYsdVWjMjQq63OIAlvgrIC4P+6IbZXDQ7DKoNEICB&#13;&#10;Ytnqq/WFsiBZqfVPWymEGyQ8sTBCW4ms5ciCh/i5SCQo+pqUOPJysi+xEQOsMCj4iKYohRqCzthj&#13;&#10;XRTXCm3AO100SzVjCabVgh8vW4CxsanPB73cqlVTIdLYEcjYSaImb47li7jqQy62YonrSFANgIEJ&#13;&#10;qoaONHFho40emb6UkuFVVznPWq0XaqdZRzrAOPNaaFz1EEWheUV1ginCCUW1nNNOmwJw8uecUTCU&#13;&#10;elvjW5TOLCqJ9+pgTg1uHWsqEqdi4ZAeRGTVA62yGX09noeSbdusaTfSO1s22J8ckmagMokWiIc3&#13;&#10;YC2Pg5lEjljuwQWIX5orYIYrYxhxY3iEjICLTzYBKStY8VBOPFRxXAlJalydy3Gcx+itnx249onY&#13;&#10;CxKz//W0yv3WxVMdbLzlI8828Rso4+oXILwKwQSJGMMoIWEcUcOhGHwUeK3Roi/9DYIVOqaSpa0s&#13;&#10;WhZYaihjRxaWO47hFcBELhSdPKYKQaT2PddgEhAB0CAyfJuLGErclKoWBzxrMlVhaMRDdqqtASSi&#13;&#10;R27RPyoRpTSUjk2tb1EiemFqYk+tK19sOB7gYC5a5br6+ASDQVuWBenUvVUDdgj7WsETTWUvpeWN&#13;&#10;umTjwW1IzlbJtXFvnhyKMhvIo+o9qamcZ9skXb/E/7Tl3LAgsWjBAIattS0kNR2ribTJ3AwriuJA&#13;&#10;iv8BlLBB7gZWP1MVx27WRqtQRJDqQDHJayEjzSEBRIjnW7D1kRxu2KRacnl/PaY2NOppxr2gZoXx&#13;&#10;GSxeZ1iCeVxIzXVcpWtZSXDTAAmwmAtgfeWC6jHummrESTC4oWMxQwtnOB2c51sKQWZ5R4mLVZLT&#13;&#10;nryjYWiUkaS91nLdhZnxVJDKpC6brYs0ZS8XNTjUtLW66MbKJYwQqkhrnWY8aJ9TpTjjjuBhWHcL&#13;&#10;DuOsUA+SHVBTmWFRi+QCfsz2eC1ADmmVsqYzPTdlBqsX/ctiRjHrsTwJ+4x3/Te1IconCC3wcj/B&#13;&#10;mNHgLBClR7761uUoZjJpx5KxJwJGgOSxxCYF3bAcFpSLAL1Dmw5UJEJYJJhsA841yaJJtKxxlFn2&#13;&#10;tggFkg2HiexMDXNLbambN11gXqK41VmJgNhrieP2OgCMsaAWlgvWUU+abGx5Zy6TbAcHUB7DwHsO&#13;&#10;AAABBGdmDLQJIpA+sANPUAABbdYgy3Z/FXZ4fAAAAgHI1BftCAAAAC04QhAj1gJFw4nRYDGYJuVu&#13;&#10;1dYLdQAIIIJAAGXEBEGgggAGIAAAMUAJAAQwEYABgAAAAgAAAAYABhgAGBmADMAAsAAAAQAAAAAA&#13;&#10;AAAYAAMAAAAAAPVxlEeEVSxD7qgABq7VppQ7WwAAYABAAEAAAAMAAMAAwAAwANAAYAAAIAAAgAAA&#13;&#10;AYAAAAABCdaQgb0HgICRFIEZIISoZ4xNKYRQFEbSgiUliVDEIWRSAaLtIljJZRC/CHJ7cxVMZcna&#13;&#10;QJSS2mNIsZlDRKM8FAB5ci6McAi0QhkN24Zd3CyNFiIKoTKIP0qY1haYiQpdSuqTSpRnnlNsAOu2&#13;&#10;IxIX9pEo2EdxCDmiwf10QwjIYuCmJJZjR0F68zp8lJNSYWZqFSLBF6NhQE5TRJnOht5UZhWTFc2Z&#13;&#10;RkWKAJTkED4bwxOy+QZ9yQRK5VSwP6LoMdlIjVwxYlBCrVan1rRFQ5hIFLVEAfJr5RzSipEVSiAF&#13;&#10;ocsJL9YZwhjwprwrnKoJ5gUkJZJSpjzo0J2rM4vKc6T0YHh2hxFYHMRIaipYtDbI1CTtUIFGwRWO&#13;&#10;FSgAUaSAhSZELAQSCuorzicyxIF5uaCmVSUQqSZEWaJXZwfNtCGGSiP9ickzCZ0EwHzoow+Sbjpl&#13;&#10;hjhPBkVWFBaaIIotjymNh1LcoQTET1Sl1JildJIaYIaLGC2czGr4rucrPhSCH8gFMcMtzEtSIpDW&#13;&#10;s8e5FpRsQaHoUpIuNEJFv1X1Lm19D8UdjhVugoRMgo7QKETKOsk0FeOiqROLesCtgFzUKarDosHq&#13;&#10;8ZlA2LGUSjWLahvYIRZAmiI+S9GRM2siG8RJZOsSM15jedHpmJJcUpwI1RGaV7MAAAEKNQjqj6Xw&#13;&#10;WQS6PdQiUBAMAAAAAADJEdAwIUAAAArDdiwUOMkrNRYugDBggDAAMB0OLABABALH+0To6mwOx6iE&#13;&#10;CXBzMY2gYRgJUKgAjD2suNgDSxMB469LoBIwRaC7PW89C0rd6TVr81QqRH/UAMUvoMxDu7CSZpVs&#13;&#10;2HIfRKI1Tt8n1DU2bJ9Q3nibKoLcHsN0WeANnyA2xokaNAnlKaiW8EODE0Mi067sBT40TlDF5P3A&#13;&#10;EAYD8xM5aWJyknvX0bBUrBohAjOamWCdnlUXY3ShrGfNkNY0J50UJ+fTzet+t86ZoPkuyyGzcArM&#13;&#10;gdolImUR1IjtVywDAsGZmAAABPsSyzU444RYI5KeIQRDeEEw+y9l3MFi4g9Joyb4XgvTIxJyOgOL&#13;&#10;4RiaF4l/ExCU5JyCwoWg2CEokRqbvTFCXhUtKWLPJQNhGZJiQKSo7ts8Nub8d6ixOoku0fK+EijZ&#13;&#10;vLezs853nJKUXjSm3kR32ylLO+bHmFVHn2st9uSG3Lzhk1IftvtNsGy0Ksk8eicDeIM6zO1KpsT/&#13;&#10;Xt6uYcNHoOaYshY0PHTntxsUn7XSvFs18hchbWn4kr9d9NqfzdT1lfq4BauejqOpaBOVGUP9NuiB&#13;&#10;MckmsDFy7sPHQ2RFaNS7sGUNKfFCsuOLY+gPOzNNjeqxNkFGJR8gwYAgQDMMAIAAUB/JxSDgEAQB&#13;&#10;gTdaaqXToWCbXKPvSWbqSPq2cVayCoW41oDVQm2bZiTZWDq33sq6PUtMyIOGKSMPBrDoefWldgaG&#13;&#10;lCMQmOk3MELuJSV/l16cnMf1tk7TGMZqBqBIMDtKuWrZfAoaVmJbTWcMDI3Ac8w6zNeIz7d9qqdE&#13;&#10;Ja+D4uTgvUUqouh4kTzNaiTGeDNpA0ecuDgRm96qEjjbvURVsv0yc92sK2l+gQ97cqhN7S0qmg3g&#13;&#10;225aBFVmTwlEY9Cxmg/PIJPzalIg4u98Sjyl1UURDSzVa1JWxaVK0lKcoylbA1MAwQIALupYBp0T&#13;&#10;3WGbCL1zqiCrZIuTx/icVusS6AQjDfxltJlxOrv6vvsl8NyKeM0WtXfhO3i+CulGaa5FKUZkxV+2&#13;&#10;OXSh5NzbYpMGl+V2cUSNNp9zKy8ewJzmseddHIy/OxcSqdfqWQbQ5k/u0UIIY6nolX/+uwn+WtZ2&#13;&#10;+yhQ6ILs/SiVUVfqa98Wp7fcHEdSHUxKaVOCPl60kg8Sv77WhSFE0FRjhoetQeNIffO82e1kFps9&#13;&#10;WpQUuqdr8uGF+ZXPVLRU62eugcwoiT7h47in9deu2Mxo/hwgCABiABgAABRK4KsgAAAQAACcKYFS&#13;&#10;ESi8zV/fiyc8v2S1Y9lFNoLCtyIsFotYLCpTc7XDB7vLldeJVMuG0oUpgp7p25JQqCnVqm2y2g4q&#13;&#10;PEijnhsat20kWSVkLsJHjLTd5jw936JF8Cor05TwYaoWpMxcUA9xcLUyoCbrUSwEh8EnX76nKKgk&#13;&#10;ZamN8UnbZwm4fIwZ4RQ89dBI8xe1FDUrIWB1kc9cqugnjV5pXrKVhXm3VLKOAruzkPKe8IpmdE+6&#13;&#10;3CCLKzdnwAp3RZjGqULJTJOQEj1zT34vWwr7VhHCHdbFyytI9gZVxqYSTEevnFj1rjTrsRdJ8vKx&#13;&#10;8OxGDhy592JGQjxNYkytDTS0MSrZNMj+J9jdyDWcynntsLENkHu/4JRnKZQa/mWs5ldlScgrpk56&#13;&#10;9nFnJySX/drMT6YEJENg66B1+rv1XP6i8++EJYKAZgKqyCI9b8zs5eFtO5hVTXQj1Lfva35ns5eF&#13;&#10;97szVdAIsnoMuWnsJsrO5CRCeXWY99JFvUNShyWTJYbcDH2inc1LV5FTmMNMiO2Fn9tjCvk2VYbp&#13;&#10;XpSkURNEJnW1xJ1SKavuKZCMCAD7/ud7WHEzWTLFRhRUvKQUQLN0s+s/bT0JV4ZmMAFgFtOWtqx0&#13;&#10;1cmQxjYgUfj1pHKgnwgfQLxe6/pey/1ApCkUE9mrdKsPtIGhJ4r9eR81A6LcRMFYOXjbp1y0gXLL&#13;&#10;2/7WjpS8Me2vxS1ltyegrGVsfUutNpMPWLkD61UdX9erbrWtUfA16SvuMFfqKIw7iVBHiXq6PU2u&#13;&#10;VVH9CA8rYAjI+kUSKZT+CVVGoGg4eEgQCgYEJg9CCqge2O7NWtSZO9Y3SkyTRNiMUQYY5qMs4RnA&#13;&#10;iVUIBdAiKCQJE0IgpY0IGuJiBpP8JOWICfJIwR0eieB2P4maMCIKLQVFgQWgLTRjhXX6TF1hbMUV&#13;&#10;QtDTRUnyNS2JZdXSliCiCnk/UVyef4B6F0XIErHJ9Gm9Mh8yPTqc2ZRkKJE9K2rVTC56E1eq2gqn&#13;&#10;tmvSu2UAjAKljBIWiHJyEMRByViyyvUhIipi9vr2LFkRKR5Vk7UeMxCGmZEy5nf1O7oBrdUavW/9&#13;&#10;RLJAOcYQZGIijIWbKvjXDJB82v5SYfXIFzws4rUmw+DLRxozgiKWOBWr2rXcWUacEaLr6gDAiAoj&#13;&#10;NfLMolBb38FUtyo0jzqnVxfQYrVmcQxwPw9ppUnjm4kvuGcAmLvoDKg604ckQ2nlyVBmSRaeKMUZ&#13;&#10;QRE2Uo2BuPHUgpCDmJD05Ct+Q9tW4Y1GtNPBDG3R89nP5E1YXrreE27Hffxvo5mrFJSMdVhBp5ko&#13;&#10;zImRx0f7jAlcj1NAXTJBn+HXDWMGUYuwMvrqnejw4OzsHOcZD4pC+YWzBakoFgn1qjMLMj/FlVU7&#13;&#10;yD2Cf60gKGAzRghsaSoxC0IYYIQAww40XGRwFkXjiKGFEy4+d2x1ndXAeQkEpGhK6oMZF5o9QGOd&#13;&#10;EU3HTVYq/f6EjeP0G2Q2QDAHGzxwl8KrjewpJjcTz+9w4NNAeQiNCPSQ0VXHTL2zBUxwxN0SFNxI&#13;&#10;lB3xifuAc4jFJkjFbkM80KWONsqyodPkCJDOJXTrX7BoAAPCSXCEAJNBiaKOWZQ/FREObMfTLFJN&#13;&#10;eF0QQYVyZgYUyAo1zC/BH4HYhhkwQWXXGkWTDl/7wHkRCOYIEZAY1FiizUVCPALVJaazVx86PypB&#13;&#10;tL7ZI0A7kirWjxywzf5JFwvBE+N3bVhkWBQSSHyDqRIQHjOOMtC1h+1CEiEDQ9bQ8A1vrUjn32fQ&#13;&#10;GEiHkBJgAASd0JgwGB9ARgKygNmMwDaCqMBqgA95ZWRDAaAWSMJQABpjAAAH0lEAAAV2QWHADiAC&#13;&#10;ENLOABiK/oAHZiBvZm7V7hbfelTOmoMEIzY+AhI8eFy541X+1+pooHDLruhpVIkbWqTJSRhJy913&#13;&#10;NKQ8ERxsIVgsUgGIOIWCCGTQiT4A3bJCtTrSY1K1E7LaPl698n6ma0DahGGPuB8GgAAAFcAAAABH&#13;&#10;YMYGs5MBSbQGDAKuumS02iyd0l2nVKQEBxMxB4iERizYkrqxwYsIuCeBmhANNdjgE0QmqNWiOzvQ&#13;&#10;CTrFEYmDaOVHR7UEED6CBwGLgPZ4Xpxrc2ItvMlvYHddUwxOliAgQzPoxmIPRPwQIDVgFGchxPXE&#13;&#10;s/w4b0XtXyP8ywAR6sYoX0jiCCMZijI3d5o4ehyNGpFp7J6Ki0OZ/cg73VCUgJRdltLJkmomkW97&#13;&#10;Y8pzTtPACYN4xPVmCBISkCXnkAGT0ie9ZyLGLJy7CCL6Ccj5uRQHoBqSU7EuEZAwAVjMbBxCx+iM&#13;&#10;3T6BL2A67NFVZQxkhKCGyCsAACKuTIilSoJeO6BgGw7LFNWUljERhewKBglJ4RHNIJiNaTnIrTOl&#13;&#10;IGJdv3RKARcwE+vY6oRmEWMDO3qnPFRGxRETEIKN9hor/u202pYkHVwWn7wlaARCYSqpI7kBEIua&#13;&#10;P89No4CchRQKVYAQmn+xVINFHBxITWAOscZEW6PDx4BL+i2IpTqVR2slMmRDq83J2qFxAl1jijIb&#13;&#10;Zqu3qT+kowHlMsogHpuGnAB3YJoRHcIFNc4kXSfxt9qdXoByjPb7hEUzlggLMApoB3YLEGoRBQma&#13;&#10;TslngfRRvIUVLU5UsvipYFRVjgJPhIJgRoiA1BZUZWi5YAMIJXUAA1KdSbOgyfcjzam8Ng+uqS4K&#13;&#10;mQIOm7NoJIVfV7PKhVozau4m87QarVJOBEnTJiIjNVVifBgFyxcFObt1FcxG2DCafko3DmpIQ2X4&#13;&#10;ApECGM7SMRDHGD5qDlwgftoxEZjjAG4ADtKDSIGqdy/RGc+a61lra/Z3wT0WExDSNn5jjib0xCAx&#13;&#10;M3s6YpvIZDLgQb2IE13EJwI2JTc53QLZskOkGDnKXCcIqg1UIikADXb0pqDMEAHL+MHNDQA0HDzF&#13;&#10;w2dIzmEdfOOugrUtEDTdf9yAbAD9ORmG2yaGcZKri0J7V4DNIUS/YdiFzU8807SlKzhCY7M2tmo8&#13;&#10;NvxznWwgNsVkQ3A9Hap1paFbjNnBWWzMtu3fhGNnx5wBv2RiUiM2XxjGhseZepYjes/0xehpRlVL&#13;&#10;NGwBdU41BAC9vIyBJmMMChSkggaeIGjejiBAABHEBzIwAwDjBDrgArYYWy6exHlQNtAMdrSKM4QA&#13;&#10;ca29BSnA6QKRIBjgIx1UwZCAxIchtD0eVGiNgweWHm2yKHO4hkvORmqGpIwWYCJFo2RheZNpQZnt&#13;&#10;QEQAOZUiUGrMCm4fzCReYMsnR0Fkwa6KIF8WRyYGiOUMgsnbiVYBOGBxjBBBiCMSzKjBAAEDCiQm&#13;&#10;GYAGVrkkAhiGEJHmLH8BsMIBcY7XF5N7ibQIJCwbl1GVgDSYqCLYEjKEKgRBANCKqEAnoK+AKeF6&#13;&#10;9EMwe1wOEyxo+Vy9CW3S6zY7FaYEZZ9JNokInBKJS3w8l83I403qBtGFEYyyg01DppI3SOGW4no4&#13;&#10;xZT2VKgmjw7u6OW4IOZllrEWANjKGwTC4NB4mLhF0t3/S0RAMeEJPmnWL+PFsZxEWexuYA06wqLc&#13;&#10;J+usJbFAobpadjCUZCMZjgoVOkf4gvF1tUifUEbdytj6oIGTGKNG0WJNrVmLVh9MlosB0Andcla6&#13;&#10;y76ORIyYNtmgIyAIyBqzq/YmVDjdZHtEoIgYQQGWxdqKylvQFQOX4mKyLvtymZFpM991oly2eJ1N&#13;&#10;XEBWPR9srsQkaMxMFlY8shDEcMltXbQRk1OkaAfIPLIjkdOYCi/U+g8QmOQN/FxhiQcuNtjwEuyb&#13;&#10;QeLTPr3S7ZbOU2tGteIRomdY2AIhacjltRk5Hr7ayGH/WbGBthRzH3UvxhjimHM1jZKNx/iKVafi&#13;&#10;2Oy2RI/U4SIhmaiMqGnA5J6kxworukoF7WtkTVEwMbLE736nQmrkRaO42/e7NDYDFpSYAjgMC4IH&#13;&#10;WM59pnhdeUfFrXyw9vXgyuERnh4akGDibopCW1kNnTnoEBfSOKPgusIHjY0jj1aZACyZLmcuDMec&#13;&#10;oCKemc5poOIAguSnSgB3OYpwGoZ/OtHGYtZQ+jb0X3eK+Qo4iLYV8pBDEFVWY2QA4pJi74UWlqK8&#13;&#10;8zsojoAAAAELFyLGi0wmCADMLj4oWPoue0c37w5hBCxNGcaQmC1GSOEGEDEJBnFSDipvkwMQoxx6&#13;&#10;CJTZqsYZiNHUWo34wgh9Mu2mqDGzO5CQQQQRGeQNYtwgeAQWjMyxQkW8dK6nvPReQaUhloQOAIMo&#13;&#10;MXRaWpIChrtRiUCjaI4sLGaP1YSnh7Xyvj34zhsbOvMJQgECB6OlHvFuUZ0bKJqoIOiKbGY6Xxpf&#13;&#10;H6TY48SIId3YxBBBBUtrjYAQTBA8idMwnHosEpHUiR18Dma1bFum8f76StbW816cDwkFopsSLDRu&#13;&#10;0ChBBJgHaDliEkiN1XmrYJkMXBBbrQjumvNyAu0k01LK+El8HI4Q2YwTxeNAglEhrOTnhFc9uEC+&#13;&#10;CN/OGEg9aOpT1vXrBB6ELvhZ56WMo0qxxoEMMHu+ImossREKgWO1GIIJggtql48JHxthNwQK6EJi&#13;&#10;wyDoOEjojhCpgWZD/SiRY/o0SdWPBrjFwRBsHDSfLggFAqAb7GxQkcNaQILQgBpke+SEVBzUpAIy&#13;&#10;jhNoWWiEJEFdiCSEJmEurNaNYxrEOA0DGAImx0GjrMcWnpoe10Kq1JUcIZOLQGwOFhqzX018laKM&#13;&#10;EGnmpJ40lJWUfeS01rOZxiSiQIKQQE4MyEAbQa7uEwQKetJDTSpUbsNlSRmvmq0oh9G+esjyNmi1&#13;&#10;sdvP3BBKLPB5r7zIm5jmNbVjJaxwiCRwCPOnYEDoBSu8RcUsskRmQGvlQQQQE4IA4w8MYGJGQcNF&#13;&#10;hMMECpYWaU5nj4tTZhaELM8ZYMw4SLDw3zZJeekSNA4aAJU8r7XWjIqYIJC1okPCSpm4m3+Mo2jM&#13;&#10;2uowRJMwDO6CiCiIxBBU81jgtSIJgdbTQe09NWsUzHo9FgsXDVrGP6jhAIwGfMqv73faxum7XBBV&#13;&#10;DOGdEjSTDcEBJjKIohCYyHR0B9EENxlqGCARi0cUiJ1llliFkiIxBAFDXaiLxaa6Huuk1VAwkAxo&#13;&#10;CDx0ZR0g3EcIftLJM8viQelgtIr4slG48WgKSHumhKloqhcaA5UWNnatZ5qmCBUITCUsoWgoxVXc&#13;&#10;cSngGAmoNKtNSsyySIrLYKlLcp4WLrFHU4tl3X0TatkKCCzBkhGLCIJ1aXmlhYIble8Y9QkKTri4&#13;&#10;QTPiqd5zLmKQRD8ZDSxpnOkAwRFPrY3GZi80gcTCC2z5isIiLInCGiBgQiFwgcwD0UWEbVk8IXT9&#13;&#10;sifdQxv//n/+iqCoIcEGN0S38nWmfi4hiEgghg5OojlhEW55I3Qev9xP0TYJwgsAWBvjxE60DCAG&#13;&#10;PuoEqeZicTRBAYIQYOFeYh2e+PzahjtJ32N0tGJyBgh0gFN/HwzOs7GKdWhXBAlBAr8n/wsHG0uV&#13;&#10;dkGT8EHqLvVJU6Pps3U1fuCRBDn0+oPCE8Yl9YOflu/PidkxMj9xuwQxN30zy9Mr9XfYQmL/Jk2N&#13;&#10;FiPZuhCzRSH+//qsGKM2W2CvHO0k09az2xIGhBp8ABjmCDTAELQQhGARTojKAENIGBNE2ERrIYbA&#13;&#10;MgFwlpj2oQhZGRF7g0gi2S1whsx54QMVZHZoV4HCINBI+7kEEJgOfLXdmUZkV2EQOFVpYtdWUENW&#13;&#10;DcUcGELx8pi4ynmbhKkEQLCAsiwLhDWe0Stak2Nz4QWc7x7et+gQhKtjDoYYwUgO5wto2Yk0hAkh&#13;&#10;1AMjMiMjJWj//cVbRn8HPk/WqRykOfz9qRLoMdmZOACbzus2tEsAmdFt7MW2ZJAwCYkWcs9Gngpm&#13;&#10;RD2PXnXzYIhlkW6lX4P+0/Ot76ZmZ+boADdF5rRMRZlY2sXAzoqAZuLS2xSclwc/QGFkJHmEkNHs&#13;&#10;n5/YdmutY8k40iiE/P2MkxUECOENcIBLRdGwHCBZIRIsTsqrSUPazfLILdpadXg7Gn7r3kNG3yMi&#13;&#10;XNczUSZGRmZGRk6AYc4FcTGQ8qRYhzwhM/niDp2qbY4LOGL3d01xYIDPI/BAkcjIeA/bpH7D7IzJ&#13;&#10;dj3ob4kxBZj/okj/yRtLCBMqINsc8yI85pkRxODxcqpawMfK1azysTA+kDRMLk/EEWh/9n9bVN+6&#13;&#10;o2AEPXHQ6dNE5AOEyMgNAky//bFIw6GPGDND/d0e1g4GKyd5UmNgTt20PsQ+7vbuscLBApMfNYSx&#13;&#10;ZKW0sToQc4ipTWVcB7me1q2EzMyMjM/MDSWGBAAOJAQQCMEbB4kIQZPIYY/hW6JSkWi1yX3IqiX8&#13;&#10;dqDCAehcswuf/Fa9gcEEwKIuFjF+1Psi3GkVXGJCStnFcxEx47hCTCBaffjH4YCJjZY+eV6yQlqB&#13;&#10;QAxDIICjANjIIAjHDEtyIGQwEQSQQAhgGCApgyggI8+y+2179Oy4+EHwgeJG79jclGOAWP+722Od&#13;&#10;J1vk38VzktypMIrZmiJpZ/7GwhOXca6j4QCJg+XNsuEBiONf0SCBIi3/WpQRTdIIEjBC8hIM1Qms&#13;&#10;IIOZAFj6WZFrvLIctF9jso+NQDYNPuiCA0MC2kEAsY4aHbyCAIxm8ggEYCEiZrmdIzGz9K9qtvOu&#13;&#10;RNTCCn8CBXQSaAJQeVvu//d/3b7ebbW2fcVkbaITLlsR5l9kD067dXS0mbhCdechdFI9+4pSggN8&#13;&#10;CAjAtsCAUcFnBADGCFtgQAxggCFhi4fPUT9rGTMbHVtL3pum9RZwQnvQQLYvz2ix7zGcECeTCBbE&#13;&#10;ipJ+kJlz1C7mlbWgX685NuVqaGL2EA3AYzzmS7KTN4IbMW2fNo5k8VYIJIw1skeMiEePoR48hHj1&#13;&#10;bK5yShbTLnP5HIBSHuEK3D8fJtpTH0EsnasZKrDmMlxjWc1CORkyswTSTSWCCNBGoLDjwsOPIRo8&#13;&#10;hGj1u8rvibBF9M9Mm4hVmEAsxkywrsZogCYoAuvwRO8i8cdKciVeCHNRW2zBJGlGmoR4+DCKJ6p8&#13;&#10;qGhyFrB9kCz7YysQQtGMU9Mi08IvtVVp0n5kpMdLIc3ZhyBJA363qGm0TsQ9cljt+wwIA1TjY442&#13;&#10;OONjTi4YU/z1gt3Kt4mwZfPdOnQ5O8/vdJQQp/jywQx8vJhyetvGSxb3Y7nO5NoGZIQaaAAFhEL8&#13;&#10;Wv8EfhKZrJgsiBaWmvucWX64nv77u0HIvTZo4Q1nZkSlgilVTwZutXCOPMgWVlU5BssMCNLpFitI&#13;&#10;sVxGiuI0WF+NXFhjbrmzPd8pGLvlNT73U/qQ6I+wCdt5DlcgEWGnkB4WFwNseHgOEFPZQtNxE4II&#13;&#10;pgUikOeGz5oWBQGCAH9LRaXTlFwIJSSo1NdNKUIE8ISphAUYopArMDQhNwgd8n8eJmyW/kWqQO+R&#13;&#10;YuT0SrRHqZFBDGBDAYVFoAB4Q2RhAEZTIhdMIR6LmxssJ7Jmsd1CYIZlPYEBToQJG4JCSt3Tdq1q&#13;&#10;6tsEE9DwQCLgMuBiRMmArqlFa6mkDZqOrxqtkggken05PmJlDrnQx8ECxI8SvZ88LEnLP4ghOJ7A&#13;&#10;GLvpI1hrWhBBU8IOezw0Oo0rUzR48EBzwDLGz5Mv/JTBENUed2qYQDGADiVPN6TUW3LlhYSP0EAz&#13;&#10;wD9sfF8uhD6Wta1oogAMbCD9gsRrGHmqAIdutm2+CGONUEwHYIGYBug109YgXAwQac0C3fenQEy3&#13;&#10;X14AHY04QOAOHmYkUJzxl6CAowhEyqhnOe0tI7rkjVwgeEDUJgPQ9527PqJ6bSXVXGI9T08AwQnA&#13;&#10;E9YsEEwaiSpo0lHnmL52B88X+XJ9Lsr/ata9F7Wm6RDCILq4WjSjfa2ueNk9C6vxNkm51AoIL7Bu&#13;&#10;FzGWpc0kBggZbS3KgbqwkvpHh4JQhc1If0aHlX3yQFGCYbOaZpgcaB5ssSA5M+AyfX2AxMac0TJi&#13;&#10;XmL2oQAwBP7uuNtAwg+EIx8IFC/xol6oXkx7ZoIVj7hA+MuVnj/CER8FjZ8uNCZZMq+aHgcEEtgM&#13;&#10;WH/jZamXOLmVLGwqYQ+ZEiFoJjWyz6t9ZVznwg8L7Fz10J+RUP+mvAAOCB8FaMIEYM8EIL73aBA6&#13;&#10;K6JDPm/4IDAYSJj56zxcxyyatk2om04RMIT+CCQigh0fLP7qmkfAiMz6LDTK0LnB4QFwuDcEBk9p&#13;&#10;iP8rjwH/yA1fNUnL7fENTbvqlNDg9hC9iohMVFHupQQtuP7GTBNIRwOEEv2AuRMLPMRPOoQGYCRn&#13;&#10;ISwhug9MgrsAzxL37+abWE5cILiRsbuzR2uqyCJgBg9315QHoIp9LMBgv2oqzprctJiDmj5fw1bn&#13;&#10;i2/bup7J+CD477F9Aecb9ywQAghOGMDvsom4nBCpGJwIweCtWaoS0eNC3rrs8EDqGhD+pm2PqCP9&#13;&#10;1iCV40EG9VOGZnw1M7MfCEQPYWARVopPFO6pHrOTuVcIBjEPo5C4S18KxocEvECCB2CgagAIHBAh&#13;&#10;8cnET8m+xgb+jZVt7npsKE5o9qwg+Ybpo+4QzjsEE/CW4dh5/l5ovcrbObN1yFu+Q3InNhC8BjN5&#13;&#10;rpIkwmEHhYjqE16x6zCBBpRpgMHBB7QM6tzvJ71dqv/tiJ17SWT1oIbq2+scHW3rHHY9UlvScz2t&#13;&#10;crBA6yppb8UIkSCH55O9lOuOudxNzZO5ZdOgy5LBNvvrjIwgEdZsSVtE9YYSDEy9pEu2jgQl1mMu&#13;&#10;JsQU6333qdX47SY+JAcloTaiOgLYQq8uOsVeXlt7CBQDZhNFGpX3G9H5mr+CGxurCC6dFiTQm2Mx&#13;&#10;h2CHQk1hClvS1uMtKWamRaNIEKhfrORcTsiCiRIGNBCMfKZsSEy2yffJfA41Rnli3K0nJDwO23x/&#13;&#10;wPGjETNqAY7M+8nk1sEAvX+nePb9U6Jl75GzX9kQvhAsaF94wgU7ap7TiYQCYTopkxdzW35m6PGk&#13;&#10;GkhEuHHeprlYn3IXbskJOzjaovj9Psl73Cs6GwucUvqiWTdtbt+LQSphAZ+OAhWAl8+9odVHjUAj&#13;&#10;PUtljrzPlu/orQOwuXRJKODacDRWQIwut6NknHxfJ/w81OuXN7KtFBjkTE73dxeX3Z3rGo0RrqFa&#13;&#10;aBjc6l13pXzaiw08ZfG0hYpCXuqxtQugnAszoWvm1Sno0cn9/rpbJQC/PEGlnkZC1UeNIBH0voXv&#13;&#10;y2BsQn811VIKxSP/4e7pyJsciRNcf8LfcmuZUi77NMnLtxteYkSBqtbN/kN/F2KXWamy234321tu&#13;&#10;V8e0SQWOoyIUIIKwEdh4mCUAmoec3qP9QwJxacltGafglsaCWTDlYo9GkpMeNQakW8+b7esi31L2&#13;&#10;ikn4r5+iZos3hddShVyY1lllF/xhJv2tUH2suWjvJvGokNObKAUB+aDbd7Z40jVG0roq8UW8b/ku&#13;&#10;0pkTExXVbPhkKKJMZCixplQ6zhUed4soiRJPd3fTRROCAKBljWVbkUWuGKqo8ao0kX1ULP/JsCLa&#13;&#10;M4g/tGhsXNJZt3XZwK8h0Pxa/4WeLkGFEW7y5IJKGmZC+5ciepsGpqBaiJBAgUdRWjumWVnW8bcg&#13;&#10;r0pA2Aab42R5lApxyL8O9Mr0FvUKkxQaWsbILZ7ALRt7peg/jRTNLymloauLkfHdlNs3EvqsTHQ6&#13;&#10;D7rYI359HvK+E9QsTnJP0TWhZWi6NyQniJTHJKxpsu+yl0GrqYIWPfH7Jn3IlROiULPvs1K1ybVh&#13;&#10;IlVm5c8hPGqqdijDY134kDx4Fs6e0nP7YXEwEKRcNnifflzJhmgSCGYMTF9hAYmxcbI9qvJK5PVU&#13;&#10;2tJXsnwQIGJBiWCyAUJDO7k2GGwoBXo1oWs2DizvrOEGwgeNkxrfzQKt18o0A0hyLhBI+mCvAYgt&#13;&#10;RMc34ARuLkgcWJkt7qwhgkZiNoBBhAQawEGEJQYAbnZUOjzp5gEfoIBxj83llv2cXEhsG8SLjKVF&#13;&#10;GjREIaIWkMXmwXrz/1u7Y+iwQKNmz5YDPoSJs4wAoGNseMKQG7s85hYsEDiQ8JP4XAu38TnLOCwE&#13;&#10;ECgHT+xWXQMWQKAhYnGNjZnrzbvtZ3DYD8RXie9aagzRJGXPmFBwqAyQXnnXZ1iwQCGe/vZC6u8+&#13;&#10;EAMbP/UzZt48CTx4IBkj1l9zeCBwAWLjacmPicpowg4hkIKBXNdQxnvMHvVDtIaKBlIbBAo+Nn37&#13;&#10;ttAwDUDUEI6r4DjI4qvHH72BwCZ2qU8hkgTAExNYpkILRjKQXjGUgtGMqF6r6pAJhsDiQ0Ay1jYG&#13;&#10;ARNhITE4zDxL7kiRa72D9+WDFhjsX8EB2LWx/5FkJncmWNBA4XJrpM2Y5mhdAVAQGnYsw2NTZb4H&#13;&#10;qiVnm35BqE3+Dy3ybk/4VghgP/QQUZEA+aBhIsa8Xs1sxE7lRDAYUxIREBDQqgXaW0O+Fni/hslo&#13;&#10;WALNvsm7VUeATiQtV7weB2pY0LGea1quuurJuXHyX8t42gjQxkCGxAioCGhbdhJg949+nuaEtE49&#13;&#10;uLi57x8IXlVy3oq6cWov4chuX35nuZ6Z9/p6a1zAM4bECJD4gRYBihEgGKEQSJEiekyNBRCQ0cSA&#13;&#10;rBBogJACAOCHBggYMTzkoLLPr4WGCOrBHBCQSCQAYIIhOhwIbIhsVCdjMiiQYWGI6BuhqCWCCBgw&#13;&#10;zBggQmcRIiGV72O0LChGjwhGIAGoEaOEWNGCKDGgjQQYUSJEiaqqJHTkgJBEaOEUZoAZghgXTSAV&#13;&#10;gmFBNmCFBiZQzICVeJYAE7BDgwYkETMZiNo0Cae1goNIgBwY0AIgQcTdNvNuR4m70WtIIcGC0EGF&#13;&#10;DhFXbkgJQaZEQCAjgBpEHRoAMEDEzYJAxZAkF0hQAYITzZo8ZR6CO0H3BoPdNIHWGg6qqbKRYZHa&#13;&#10;GqGgyIoKAAgYITMfAU39o0FWCZQRAADEBHTjwmQhGCWAioCAh7McF2tJCCTETAKY7CXQgiSbQBsA&#13;&#10;JSUkxoMh2NCSYNUzWdUpASmoSQo2g6bAjS4TZMYSQKQQKE2RDQzkRGllMYtoUhiHRwIvMNcMFohJ&#13;&#10;3qJiaGDpeKBFZDiAk1ommCSikrDVOocaAOCPoyFCTaJQLSxhBIiZdAgaMIJ7iRxIICz6YokABbE3&#13;&#10;MBEgN0gANzIqFKoHkgNoBYNshCEhiGEm0TiGomdRBR6SCWRPyfWxkIGAZpGrCNFASEFxOJFEM0mN&#13;&#10;RTENHNjP0lYDPI1bjE6UsBnpq1smpiaKDBoAYUEiKDZPZ4aDIrJNghi1FZqhQAhJ1TVDghT9tDQN&#13;&#10;EoFR2SoFNMwJgTSzZObTCWTiOOo3UER9EaiCirBSIIM4m2MGvoiIDSVFhD76YrAJEzSVlSkEUoxp&#13;&#10;bWThYrTQkE3PTbQBzRyYIo5SCqdJIEw4AwgFe2TTBOuSYCCNIDZFJgF3WxUBYag1UAIgWAwE0uF2&#13;&#10;CrTEWy3AuFaMhhR1uRoqZZBRQkMAXRaIpRlE21gelMLjRptuK1kxMdlBbRLIYcNCtBIJytBFRayo&#13;&#10;vGaDWQ4sPRME7hE68ZCQDboAcyoEizkEcZCMGU0CzFEQJFErYL6x2xwOnaZmawOgTSNsmG6w0lxO&#13;&#10;JN1BKyFGITqYRToUiMaoiQrUwsKE5ZdKip/Z6crWzvjBRuMbQNDEBUQMtAhz7EjQFQyEgHNBBqEs&#13;&#10;1gTAmzaoDoEwJu1SFHT0aiIo21sI/m0Q5mySokMhVgHbAJEY0nsBCU2gEJmqNRqvCko1gJRsagZF&#13;&#10;E6NYJhIoJpoCsAOglAUmUgE0hQDthJ7ISCGApisUAOYUEinCgTYK6IpSSJdTtbRpJCFpPLKQfJWT&#13;&#10;FRaIo/21kR1ZMIo3UTeaogpMVEQkoMU4jDr7CNhSi4f0pZIWhuIhRmFCY2tZEVRJqmX9A6owSKGg&#13;&#10;g1kZBIAhSUcjgEojEgEJyCIWC8WOTLSNZDRJVGXg2ylEYE6KCJUwsNtjSkqLk6mEsMeyHEQ2gwCy&#13;&#10;DsowiiYicTTjQYFRC6GUbRsiNygiYoBlBDmQAIgFLIo4MnUOAckgsokCaGQ4OnIsyBIzBQFaQJrM&#13;&#10;p1cRZVpYi5U46NbCWxSyJGioi46FCUEH0MQoqoAsmBIY2BKcfEtntMZBjoACDhTtuRWgS7KNsFTY&#13;&#10;kc5AdRiApI0dsB1RLIKCEABFATWk9ATItIHXEsH2ySsAC9GpwqSIllRxNE8GwETDtqKYQg2snGWC&#13;&#10;cTKQpjJx6ibKik0deohBYaKiZ1GcQBIMGDKYxAA7PI5MA5wCFij6DIiFAbR0hwNAVDIAjGKEsNQE&#13;&#10;wNgT10a4jQJOKO1UQXNRBBujUQgzCQpEQmkrAIumrJCL4V8ggiRwkSiYrRtREXiZmkHIhIcMw00y&#13;&#10;FAlGmwDc5GQKigs6UpiQWiQoKmhAdIaCtmyEimbAWCgTkNYauJhom1E4o21kUQTo1EFJRqIYYglk&#13;&#10;4h7UxjqAA2MhbIKiIk6USLhmgEptHVtk5HVSykBhQdGolAjIFRxEAbACFBqAkTslgGpLBkpSQ44n&#13;&#10;U1URFXqWAiZqiFGSiRMqJhnEmrLChwJjAeti81R1uXmqR3yrZ5KClkavUyK0AYiGU1kEWJPxICsk&#13;&#10;2BXl2z1DQvo2TB0ZhryA2Uwz9CqCAUAoBSj7X2VRf0HUVAlBC4YAk7CodfEqUKilyTt1yCBDRR51&#13;&#10;WJoNiZ/U77gmxbVby35HLZGgD/MnPYgo7j1xxWJCrDzSh1MnU8LuKdrmiyxSI2NtQU1yshgOXYk5&#13;&#10;IDhob3Q9tRasLRAGBsQzjlW0QkSCBhMAgxM5N6iuK9gxM6wwBwHJyTkm4hlHrdswpGMpjiD8BqAa&#13;&#10;CyBrSYnIY7L7RaixZ+n6KhZN8A1AooCwDT33dQb1gpySwzygJiJs0b29DxaC2MfS63SwXEISLW41&#13;&#10;kEQnJM/A89UIp6QcowtmSij29XxULGtBrVIFRs7sipYKSeuTcHsVyHDQaLlybQXiWSA4AzgGHQKg&#13;&#10;SCnJLYRJPWIH1SJYGJCpAAGaQ3U7B0gOZsDzK+jr1sWrP1viOCmUdHI97J2Aqb/zL6z9uqGfDwTN&#13;&#10;Lu4iMdTh/ZOqD2gompFcleqTZgKRDGnlCHAM7oOFzvvc4MLpRBXxhlOwR63b0ByWepvVWAx6thcx&#13;&#10;nNtqLiwOUi65KKSaDEVGbufBQ7O9RnUplh+5BKY2yqoCS3VJssUOA6BOUtq8VxK71vqZnJt71FBS&#13;&#10;kCBBJzSw1cScUzhu1Y53SaKe+9m942B6i+pZIqiX6EaonsjqCE6lEj/MooSnBFJkElAWUBbooUSy&#13;&#10;ugT3rqAiiJOSitNhfxIsbVGbaCBMe+m0PKoGZjkn0FikFxFt9MQyjxdAtanMTFrSEGXvGXveVSoe&#13;&#10;Vox7riaoVUmmgUWseAyzEpJwQuehqlLG5BAWAYCVRSTUBnfaAUCjgYawANfUZsDsFaYWaKqhahLa&#13;&#10;qOKNFTScQOUyhWpOIXMT1gOjHH6P0Sk1kBTcFtntaFYTNsgQTLLRSC/RcuSH6pNnPAVSUsZjaCKN&#13;&#10;AKHnAfAOH3QLKkB2kGv7oqIWb7NgAhYEDD2sJHWzRn6cVpsLEb/X30VrbGU2s93I/R7zykzzkTXe&#13;&#10;oS52i0CQSUNSHXRYLbGUjFMqSRzclQ4KIxopqKAM6MKgm0iBdXChwINYGLAuwVgepScYCSBCwNMy&#13;&#10;1PQkkgvyKC7ZNhO3XzLciSYUfGd4DmrJdxPqTA7TRUV1IWbW/NkjtEep7PH9GLMUlmqUnuX4YLsc&#13;&#10;i0KA6AUdQcu/4aGtUp7YkMkst/fUDlh1F9TtvFT04Eq4163YqMQv7NhcxForUNhn3YZtfeNMe8z5&#13;&#10;57J6OXfXWpQ1hsl7XLHUmpCygLB5UQwDU6nRTza1Aa71rlOhL1GGAg1vjC5W+gjQFooqoZPqeKYV&#13;&#10;jYDlMtGt+ToLmsnUNttB8MZz2Q418Mf5dXydCjtnyrJOSFbRIpVGiUAspe6BfZTgQsBAYB5N/PJA&#13;&#10;doresBwI5yR1lXKc0kmF4yhkR1UKjDqA5N58W7USKuonFp9L8MQceAiqAJOopXhVA+BysERn7zEz&#13;&#10;0DFCiRQok2AYB5CKZykUjutRKyyyyymy1LDFlllqEUUgUkUVt2V7IBGMSSAZquS3wyGKzZHAHj7b&#13;&#10;Jnoi2oVj0LFyfdqkaBmoFpgJJii5mvxvGN8Zn0UUUVNaF1mLk6kcqjuKVsgCWg7Jk5uRQbDEd6pH&#13;&#10;J3Yd7McylM1abYMMjDNFkmJBxVXs81CIwZAYB92kw0IvN4X2zGqlEDLA1TFvoA+m/fILNmbUt7yR&#13;&#10;HZCrzNimNoxSDMaQixS3k9OrTFpiuFoEuyCoOgd28fOb1L2JD1SAxKLFAw/5ggmmaYUQhwTIZTFQ&#13;&#10;G5N/AcekR/8IN4l669EInJam82QFbZTLRbBmnjZL/WSlgSjdwjlWtquv9oMUw3arqerX2Dt9mgUB&#13;&#10;sFhjl5XagDUHyXoKILEp92NCnnMRM+YjR8xplHFtzwFmnYG0MsW+uP1IVn9EIqKcVurYUo7DSmZY&#13;&#10;1ol3XujltY34tPHjQl2LdxZkdjPQbZ9uo3x/zGNkmUr0qtOLAq4hhFMWL1o1q3EHW2+BhnThaAQV&#13;&#10;UgYroC3YDegYyBUIPe5SZ2iEmcx4I9XQimAsRJZnPDpLZ9MmwORNZ38mxWjGhz2PaorMU+zDeBcW&#13;&#10;6IEvrYLjpgairBqBpJJ6veUSzKJS1uRIp+iq7EF2AfxvgQB/Ncmr5vWB6eD1s3iZdsFQKBxVqAoD&#13;&#10;hqRDDqKxF5zFyHmNDHlMd6BYldOaTYWjGRSmNO/gIaQp7lpo5wQ2ArQGLcrtULJDxT1nY4IfAh3Q&#13;&#10;KZD1kXTln73lOZIVHH+9B7ZHIX16qbb2TTM11XsWqtnim992gsyL8a810WWiVsrp29HXNVmRDQ9E&#13;&#10;FkT8qj5M3Ds91YF3AdN8gSqFirzmu7FjFFnWV0U/qXWnsWkaqt3zVWFyU5PdnY7VG/ZIWPmNGsgN&#13;&#10;GcFfzKKCDLBrCd40niRPEyrvbdBh3G5FKu0UrtXrExkPOoZ4C8bvKJ87D0G3kwm+Pr1f5a6Xcg5M&#13;&#10;uLXoLQElSUgR7ujlAdBU+AM7Ei0wJp7GhWkBWWFzvVLlTAlE0ORYEJIC5aIXgnAgw/gQ8PuWGccX&#13;&#10;QZ3L4CgsjseBNyD+jeWNLMkUDXCEUVmX6xX+VQUjZymqIpOJ6gEgpFDkQdAdkEP4f6H7FbxTthLE&#13;&#10;kNdnE2JD6EUznprBYsPpEZbZDbwGhILbAUjYMQkC0xqqXZSDxow6tF4b41AmwTjHX2iieUDLU324&#13;&#10;SchYc/HI7ep81iFgGC8R3KL1Co6gUA/jchDoeeIWFOXQoDYkyEu6gVdyay4dy0rT/Uxpnueer7gh&#13;&#10;KDU8GsQCc1G3KfNJHAVJTUqeyPvQexdTs9X7/JGDlQWJZrm428OAguHUO9XYlLfFr0+D/drneplB&#13;&#10;JpysICwP1FnIFB2UEC11BmHmDeEhSmAW1M7Gwr1EXOfUh85SHm099KLHYl8gsYwqRvNTe8kYsajv&#13;&#10;QrnIZJOwp0ec/biAvd6e1XKISvGvJZ/ln8sb7GzZXtay8oUSrSAm5d8BeepyZU5k080guC5RQDI/&#13;&#10;s6PXy7IKHmDeixNBVlVRSnLDNvd2G053TAVhKorsaUR3axEttD1iIC+MWHPY9qoL7wVhfAj+14jK&#13;&#10;Na2Xg/MueLOtrrMfAsyaZVjF2RhpFxMcIcJmtVU5VIcriSOqAE1RknUUqgwF4AxnGugzoEAAaIBL&#13;&#10;s0WFmY/c8JFoDGimXswXzlIKnJXQFpVQrjCtiz7H7GI2SfwbEm3eZMpvcE1OpPYrlln4+pnvNI+1&#13;&#10;ZKy8mvylA7pyLd3lFbhyLV3lKpbkUVr9OXu+chaK3ICUGUGQBcf5QIFT8b3oQvS5vFOchUl2zdWF&#13;&#10;qFPDzRbKoSFIKWBiVLc2zELBub6hUG+ukK6YsNPcsmVnSYacZxA3LdKtd/WP3HJrnTk1A1SgySsy&#13;&#10;Plw8o5R3CFVxxOqFdiytmIA51AgrO4mr+ygKHR0CLmPPEDgNRdUkzj48CZjuzDnnMWEqOk0kkBhL&#13;&#10;qoIYRhJRQQx2FLOfxYGFC5LICDOK8Yu69TRKWKxFJ72OOeL6Ru3KyfdffkraiQbWiRXPga+xABrI&#13;&#10;GUDoOcBw7oVgmnPQmnCx4VM5YRpIKpBcso9ytTL+yQs7SpsD6laHcTTXMn1mwnwXjMOJGKIUcUZj&#13;&#10;RxemxpdXNKaEiqyTBmoOo9KRUhmTUzri+Rob18byNa+ywcHG6O4ZQOh5lg4afnAzhdyEESbPUwXJ&#13;&#10;NJhauMoFj1SL3HigOONUZHAXJfZQUcYjjA9EUn6dfV0I2K9V+JfHOS8+1Z/mhcMvGaqFCwfVBTrA&#13;&#10;cA3QqBAlPkuiwPhBn91QuwhLt6WwGaxHcnzer+Mwu8FIFHoliqpKlM7s+9Xzb611/EJ7qB/Ec1S9&#13;&#10;6i8DXh4BaMRxQizqS0e+ukcMA1GvAdqGXUVQbfOwiiBaA+cSKQXJeNWSHcpBZKtLv4TTOXu3C0wA&#13;&#10;DANH47snAvxivm8SPNBx1ZEferHWkZPMrv0SXPRsssUWSLMSYuSXWRUYRYn0QIR5EgkRVAoDUQHg&#13;&#10;PBUeXdYSl3SpsC3iWKW5xE4nz60Vin1WO5Lj+1PUWSwD57AK9Xx4NeauHWmWuhtpE+xwsSIUXxRY&#13;&#10;lLHS2cd9dSYbL7DAMjhlrQLISGD91XX0CgUcOdRVPhM6H8/dJhZaMwuUst9SjrBEF4xYVd/NELms&#13;&#10;0EBKAnUM85U9ZoBk8KijSXcuXLXb19mazGmKJVutQFNQEMpNobw/lhvCqD4vdISGyniXfSeLftPz&#13;&#10;nXZMCwsar5i18l3IRwp5ejZjY52W0X16uTxLk7+r77zbESJFFkmKir2a8PsG2WMXGpJ8bmsLg11h&#13;&#10;UJc2t4rs3pF7jbOe8cGJteBfdY5KgR/oBoBLI5KeMHkzINE3utEDqB1B6svtW3uVAhxs4EoBSSEI&#13;&#10;oll/CZ4Ald07KGv+Ah7hU9CR5T+YVyxSC+kT3MYsnOA/Yljl/FPZCQxEbdQfF2xLiTH1Jn1ODZ1t&#13;&#10;fZDJmlBAWoB+4cyKE33fEJHdb3ID+UWF5vO0bDTnYdIDEba3fyLPO/5MommaA7oy2WRQj9tqkQiZ&#13;&#10;7Giq2CPqyydiUCgQIihwcpSvjFZSFvuSx+BFC7etQATF1mr5QbI+aCM1d42OWtdDe5dyfotYnkIl&#13;&#10;pRMSyhUcb3QhTUW18dQfb/PjGkW7KNQuWx59Guuk1YxzsXzTuWRXudz457NMY6OmLM2+r7e/r8+D&#13;&#10;rqWLKgNRvXJNcFlSCCEVkpDu6A6gyAUD6MUKtE/scj21h3YVMLZWQrKXzklnKfl3QyzhmtGa1Qpe&#13;&#10;2/dyiuoskkUUUXD2DXQgPv+36BZvSL3F6e5bH6Gcta/79x75BXxjOAIRcrKRSK4hqCVKin2tct2n&#13;&#10;SZ71CI3RTaGCZvmdf4pQ3hcVAFVe2FcE8LUqUiSaFFFFUiSaFC0SiKgmhVCXFxSnbQUG9uY59nJh&#13;&#10;lEHqxJs90JG2aj9VY88VgdAlq314zq/qiz38Ghwp9s29N2JLCaKhQuWpskXtkELNrJgAMpSl2bS8&#13;&#10;s04LxHW9VhkXF6Hs+ITaHV5CRQwgGkJBk3xXKJWhyKXBMpqg8TStRQUAyNynu1cpShocpUFUX/8L&#13;&#10;wvcXz5/3JzbwrjQjnL0FOTQMB15PVCxl5SdggFl2CBWgaDRieJmVksb2A4FCouQc9/f/b5QfMgDh&#13;&#10;2QZkDvVQVd4Q8aKL1UxdlWo7IiHxCFjI0ksGUTJrs5K8m+SR4DugpQBiSoBBeoBc0yArIFA6AroM&#13;&#10;cPg4G6y76Lsp1oF5tObLseMpGlQWFma0DAWWgRP+tC1FllvUWWWg5ZaBLLODJeshlkkllMsshgMt&#13;&#10;pKLLULEp/oYpAllkltYJZZZJZYpYHIRLLKWGQLzZJAlMhFlJxVkNNVwbEKrCMEAkIs2BKeLQKZup&#13;&#10;gbIlE5ISKpfE1OwIBWz7EF2LEx4Qshcxa0Q2JkF6ick9ZVSbYP8HDhcFyigGUA0AVqAWszt6o642&#13;&#10;lUmmGdMqOoH6Qc3bBGssIbEYVSgd7iYxY0MQDGKCj3LVsAPSTVziGU9bLA40pRisoxqg3V9w88JL&#13;&#10;9u57JGF7Cbr46yQDcBAdAKEMGXL3WobsK9/uF3cqSEhvjcGJ77AIRJpgEyejWJt4EETXATKa6vC0&#13;&#10;dffhZ23co5RAy5zwRsxCbsKzuV8tsWzRLWxaOirWOW3Oz1++3T3+q6EJOm0U5VFUBUCgT9yGmgpG&#13;&#10;8Buyo1iLBlRUP1uARFn2Vtroq21OnUIaJGVygToxDtHRjAZEt0LgWRrYFYmG6ogYIE9rdYOf8/3D&#13;&#10;ndCEqAIu4lVMzLjVM1pjYwsZf10pkJY3FlS1dUgNoOrH1ghaRaNFrZMWaxpuZGrWNSm0QP1AU/5U&#13;&#10;AgGkCBS7/8BwHfEEjSXFu5ntWkfrGARxEXJlRtC3MLgll6i9QB+ainoPgYD/4DgODYXEC/EAYA/8&#13;&#10;50gVWqg+BT8keDynbOtAGGTgiTv4kB/2ANemPGm1gVD7lu+GudZgccDOCWP5Mc3//+fTOhu8m67A&#13;&#10;Ziecm+jlw+Sb6waZIPrtiA9k3tTUTzWRhdxN6Ck/2Mv/KUA1NYbHAFll8kjZl1MdPpQPosRmlpsB&#13;&#10;qInHd9cCpPk1aeb76vA3WBa41Vo/bYLKxv31FuZFKpf66sG+YFQQqLxggamAGPAVLXWOaJj1MJHH&#13;&#10;HBCn1KHEi/1VdaRolVbqVjKVntycloxCGoXWyBkFE+RA9wtD7ZK7L0OSEU8eK7qbYLVkqt8bhAIv&#13;&#10;E1AwQKFYAfsyI0CRXLXeJtmp7jZ56obUIRPDxNvPDMA1+Jm6NYthf3EyWp2xHa/3AlIFrlknlV3q&#13;&#10;cB5Fr4kYCkdsEB5N7y2IEBNjUtpeXZGMBSL1pcRS04lKp7noLBAuTGpbYHXS/Q1F9f/kgrEuACZU&#13;&#10;SJbMWxoWshg1U0wplw6uogA+Xr8d5ifxLUYfLpxywLhqjLXwlqcCmZEgpTTlgpMz+8fvoBPlkb01&#13;&#10;XiReufaw0uUelKcqBxUuKBbgcVzPrnwRrQHAdV+1eA4Dh37iQXzxKSADM4oqfzOfz9XuCha1s9Ct&#13;&#10;oapk4klKU1UKwZgrYK3ZeMPMegHfwsmlVSDYpuli3NjYlI5dPqULkJjIijSgmb2gsOzYsnWwEi0W&#13;&#10;D9b0WKPgzFxNgL/8oQbScVVfzXQQQI7OhJQmISfNHUVv1KFWY0O5VhTADxJuHsEF6WNqaRwJ78+x&#13;&#10;gMUW+KC2szm7qTW6yWsHvcjEdtssTVaxW1ONVvMTiPnIqjfbUHsjeoYngT6A3W5gwgQ0RDiya2Ak&#13;&#10;WDj9TpASZ0wCpf9TCQ7lcl6SmpMmAsC5ggWBYAAAAQyJiEBITkRuvwGQG0bEQEYyARvGOAMAAACA&#13;&#10;CH98o/YAYDAMKefEQB4D4SjWAAIjgAAxGOQKMVYwHgAEAAOp/0iOVQAAAAAIDAgEBjGBcxCEYhiP&#13;&#10;IFI4QWAJ796qsgAADYDzmgw/AAgBjxSX3Qf1+3rWdn0BGAiAAfsYjOIRHC2AADBAgBBigkXBgAAA&#13;&#10;AAgAABERADAM8DhlpYloeI/rf41DKhgAAQBlp5pj3gBMAMAiVAAiEBoQABxSp81msDHC3IAQlAmv&#13;&#10;PAeMAAB1W9hx+UBkAAAAAAAAAAAAAAAAAAAAAAAAAAAAAAAAAAAAAAAAAAAAAcADAADAAoABAAAA&#13;&#10;AAAAMBVa0ztphBJM/d0CY9c+eqZagAMAAAAAABgAMAAAAAAATYSja4wUVRriXuecdguei0D/IIAA&#13;&#10;wAAAAAABAAcAAQABgAA1Ljt2B207IECYscHsMPwgEx4AAoAAYAAABIACAAAAAAAdk1wp4t3iyk70&#13;&#10;7UA4VgEQBSwbwAaAAAAAAA7AAUAAAADAA6NYsjlEGh4fzIrzb5OwbdBw5EABAAAAAAADAAoAAAAA&#13;&#10;AHWBC20InQNAWAAAAAAAAAAL4QAAAMAAAAAAAAAAAAAAAAAAAAAAAAAAAAAAAAAAAAAAAAAgAAAA&#13;&#10;AACAAAAAbO+3MxFJPiXWvIwMwh2qASFnAADAAIAAAAEAAAAAAAAACVAmH19KJAYsBcvEnBUevkZA&#13;&#10;PgAAAAQABQwAAAAABJAIuz5IX2Qoi4oPWiC6NZo6/4OPMxAAAAAAAAAAAAAAADAAIAA8KBSBx4gO&#13;&#10;FEmIUd7lYuMG+AAAAAAACYGAcAAAA77vDuRsAAC9IxxxzAUADGHHa6kO5AGz8AAAABAAAAAAAAAA&#13;&#10;AAEAAGXIeAMpi9F8ccpDk1BXwTP+YAAAABAAAQABGwaQgGCMQIAuJ1B5QAFBAD7t1CK4/xHK3hgA&#13;&#10;GAAQABAAAAAAAAAAgADTRJHPoK5RAII62b/hAKDZNqAADAAAABAAAAAwAAAAIAAS8BZfotCeuK9w&#13;&#10;Q+mwAAIS2AAPhZrX7dAAPeegNOQP6QAAIBCAAAAAIABYAAAAAAAAAAADN+gy9AAQGYAbuvLqUAEU&#13;&#10;IeAAAAAAcAAwAAAAAADMAGAAGmz40rACBggGxgAzrDBtCAAAAAAAZAAYAAAAAAAAAAAAAAABEdtR&#13;&#10;kgkBIGFQbEkoFJCgzCks0papTGBEtT0b3atxJalR8gdZWOUqG84SOoSxlqc3rUbRJNJDTFCYNP6r&#13;&#10;axpVFJE1oG7rW9HXCiZSea5HenFbQfiNdtStVCYkD5OSazLbaVhtN61Pw8qXMLsUsmObIy/071SO&#13;&#10;O4Ukki5lImP6KM543emQZmprI3lR9hick7hk5DBKkggtFcapszMIX9iX5MmVCY+SyIeCxIeDrihx&#13;&#10;gAYJJ1nmgJD717GXgSCzGSJm6k2jIiIwkCkFmqeLj3BwMZZDuStZKtdAKSJBf+5b4bonkQiUsRzl&#13;&#10;GPTVF1KH2WID0SLrZFA2MhIbIIxOLBROHBppRhAc0DlZQRKUQSWUJSoDEo1RAkpLFU9KUCZgOvWd&#13;&#10;ONDq+4t+izgzxTZM5M9wKoyqRQbBNdFArGLkgEBSil2NxqAORx12hkSphWhM8bAsoFZk6JSnalFn&#13;&#10;E1svTDsqBQFAhfoh7KhYOkAayY85TteTeJDB0zMwoq3nw2kAkJ5ZG9y9S0Z6YIF2FaAd3GJFJZQs&#13;&#10;2m45NwkkAYq0xgPIeRSClWpMwRRQyCIdl7mPgtoDDPChDhSCZFrawRpiDK8CLF+VAuXhhi0oOAAA&#13;&#10;AAESACEAgAAAAEIAAAAAAAAAACjAAAAAAAAAhmxgAwAAAAAAAAAARAyAAAAAAYAAECCAAAAAwAAA&#13;&#10;gqGAMAAEMBaSW7hAnw81JOev0E3f6l6gL93NTSaYn5SRF0u59EKjQK2ulEz95RCN/nrciWTd6qUm&#13;&#10;U3lQugtDUG1ALIZTjzS812Z/JFE7e6xCxim56d99nvm53VUYNa+mcW60kilqDX+krTlqDZaminAR&#13;&#10;VTTZCe4qyBWvhuX4mpRv7dUz3Rs2PZvGjlhR8G7yXu49Sj2VWXZbUG7eBG7UQubcMBstTU8pXFFF&#13;&#10;gHIU4t9mSV4M7YgmNIlZiPOI4KwQZ72RxeLvsFFlBtg542WPkC5zERe1AmUo1Bilwp65ygNIkklv&#13;&#10;WHZQcO2BPa6EYHPeG9FAcmBI33Z4JtOpAqKiZd0XwtjqkmtzczgdVU6SrNl5/KW22VBocyOKRRCD&#13;&#10;1wRaeOUS4IRPY8b4NDZo0nSs1C06iM7kqv3rDpKeJ8uh9IKGS1l0T8ZvkpYqCHU5ZLd20yKdAhpC&#13;&#10;nAhR6KWcntFUmcI5mzq4kzvyTUxU5bit5lwgm35xv7fQeSpY8nmpeZQtmBYBoFOwUQbzscmycgNH&#13;&#10;NT2GMcADLnImIyABo6ksw9CYwC7WgMm2gFjvKYJQuQCUiwabIDjt+b6aABB7z2Eo2kxe+g/bJuzc&#13;&#10;VCtMuuVynUCwIDQQAugC7sgZM5GFsLboWCKvAQxNg9btaUriFUwPibUwIooImLACD4zNA4foFv2f&#13;&#10;hhP8ilFLs/HL0DMdMpwlEqbPLg+uZCZH4KZRKEQMhPxFitf8mf4iFHF55PllHrQUOxCAmTabJGSm&#13;&#10;cuuAQP5J8jZ5BQ0CU8bRe/a7ZJ7p/ovmpJDjLqUpBfczBVEjb0BBf4yso5TIhKhfMEGYkQghDFuG&#13;&#10;jYT8Ru+vWbbugeMIxzLACXl6wJLXWHCmRxFVrhwt24mnPduYs+tpF0xYd4uaPZ+pf4QpLBmKMxRJ&#13;&#10;FK1mK+VRo8YwbxUtYCgsA6CMIBQEEIEMhEEFCIMg3TbRLC3V2DCzW9KtJLxQImswCKOMSiiC0ZnF&#13;&#10;2sYk14o+yWJCOTci/yUyG4IRxCDMcQ44iGJIMTo+JrlvrZCbcTQOgy1+4ZSCpggWmcRCIeDKk0P+&#13;&#10;dZHExiXGjY/ogMUD3IRttoNcNECDI2m3n1DgoFOzfFsoYx9KCGxFOgo1hYN0hk1BTHiIgOJHGTtn&#13;&#10;K4y0b8xNvHbmu8EBe9Kx08bgk06wnB7rZsRa5OgOIZczNrKJ+L3Fhu5a2cZPFUwkVBVB5o8KnVL4&#13;&#10;EyNLofLOViW9DdUwF2NeBMboNQ1wZQzGRzV+/IARkDdFIyHNK88oGpxrkECjItTRjQ6UkB5REZx2&#13;&#10;Jo0LM7NXa230RPWARl6gOkJRxEAUWtwyUcy1KaZjWuvKssw55tNKI6PlQ3mc6g5TAKkAxmMINlEi&#13;&#10;0TuNkAnrQBePsJ0VlqVpClUio1fGbIUhUcZiGGQjEXjdutWeYZZcn7Y2CIqngcJQbd++WpRYKPf0&#13;&#10;XNwptoRApvVz/RHdBiBA8rB7CDgsFKhxOHYCC2TijJY4ycxOxYiL5QID27HYyOXcsDjMrqEHhA6i&#13;&#10;EW4VKNtxBShKEtKCF/KmwbNZnUjqHUEB01OsT4RIFkL2Y0u/WiZLYwhw4jiGQI0GreMQjMDKqm82&#13;&#10;5yeFqfvBSCChyI2UhRdSQrgFUBw5GqSoFSUwLMslkdhRLEtgo8yfU8HNo3IvxipKycWgcI3lzHBK&#13;&#10;pGuILSlTCPTDUqtTQJH6scilfZCsBvioDtsAAI3UzUYwki+z7auPmmMk5F1j5JMarMWi4ADxIZjD&#13;&#10;IoIA3D1M5XgVcUTYN6A1i5mcLDB3r2FEDgmIKMgAwgcfCKk+WXHgeqOJqVUyxo3b1isQKsBUZ3M4&#13;&#10;RzNCCiamrOhEYdX0BK5h/0RCQ9pj5NHWMkBKSANzIGqjIeQmCdTaRvMQUyFBVY8/MkiyX6zFOByI&#13;&#10;UUwKAjKrhbKqMzMgDcw0ZZYXaPLaBElygKtagQO2UwAxYo2alQ8bgwQIUAVDPYn++Z/qo0M6BHQG&#13;&#10;RHZJduioFVom4N7Ll9FK2IEAYMAwZAAAYqEADAAAFHYoRT3LpppOAQsKjzoFfqu/vBUruLK4ADCq&#13;&#10;QhcxVlmTc2mgljv4FhTtkFvVmdkJ9ABe870wcXvcqv2tACONirpPlLI8CAzZggP2MDwQyURzaejT&#13;&#10;kTCmjoP8NMB+YgEDAcRiEWgACAq/rfU9i7sADJgGwA3d8VW5SrJv4tX5r7oRDBEcJhBYkPgcSFiV&#13;&#10;2QF20fk6sI7Z8sN4AMFCvfzOtoA62LkkAABsYABIQAFT/hgZgQSmgvShowIFaADUYo5sWzHUI4pu&#13;&#10;FSY6wsETKCKsaCIcSYIgwhG7yNPRCCEEPRxiW1MC0kixjCXgt79ovEPgFAQGAhCpUQm9MXAGlGJX&#13;&#10;g8L3bcMxZQJw+sGm3CVGvF2ftaLElKEqQso5ElZrJ0TjyCeittbao9VHDaUAmyWCcMzyOeBJ/i53&#13;&#10;ahUw1+hN/SwBRuGY4ImRZZiRaLlDLUVEVHQ72HRs9/aMNUjBHemDhV1lM8tultOWFOBb4ar011VO&#13;&#10;VL11aBywNwUg3DkEoAMzfWT0IAK4QBSNweR4uKSSCu1loYGSEBILIcFBjVK0RWgDmUEWMZ24cbkT&#13;&#10;JfQJn1YjAPaqOBYVmFQLnJk8ng/7oxyAnaZxp41I5LBz92kvEVeNDg8QwiDCEBi1P6cgE2ZCxJ7A&#13;&#10;KXvsyG7nRZ7KmpgAwDAUGDaEzCTjfcOaiwEMiBGDIAhgIAAAFAJjAAL9lYNAABYAAqiADiXUVV+a&#13;&#10;kynWAzYqybSSsLnCLMIgwjWNhBsSPbA2ggZfD12vIe/ffsOQc5H+F4jt+3I9eZ5cvPmZTLF6es8g&#13;&#10;LBJJwlKmxTIFGESXvWEByRZmRUpiJpK3wT+WkXaNviCICnJI0ACJZTRG+LJo68cTMbKqrVe3ieG5&#13;&#10;UDK22LAmHp3mWE030l2rfPehxk4QHBz00ciOXhrxB+CUxBzE2fSZlHjLi0E9QqL1IjUgaEAs0BeJ&#13;&#10;INH/ugNtQCt8CLkUhzt6KkMFVZTAO0bwOBdhLxEr9agW9hnEYNjEEjdsfYhVeVYjWWCzadHbVNiY&#13;&#10;8bLY3N2bteAWSiOm1WaIhsCpoAAAI02hAAE/7SAAQA7AAahIABa83NSwPEBZvkgp064rAwNqwORN&#13;&#10;1keWx+5tRzkM5MSYqhggIceRyGmUc8eZ+E2Gy6C0j/4W6tNas6pI2J9ESkMk/DPi5cgJSyzRYhQV&#13;&#10;yTgTkgORu/FdNjRRRMhvy41jXQEXrkNEWT3yAOyl0MWjcJuTYAN0RpBRa5LTAHLm40pI43kYvtuQ&#13;&#10;yMFEaeAll16Egz6xKsPL00CMbTYF892SF0kZkRgGJgitABSVgyMgAYAH6Fj6FJPCjGA2A4aaAlHU&#13;&#10;AMAAz0aAegOAA5YDBFroQdyniWMhO6gocws6CCA1n0JcINQgcCAQINWkjTTmcxCxA73MiJsGBzXh&#13;&#10;O2vIE/Ro0fuT9XiJtVUwfDgarG1eSF1aFVp6xGDJKF0DKnxUqmLDrZYVFPw5WaSLAmMqa9YOKrqk&#13;&#10;0AaxxVFI7wK9lW76ZMOTpKhYs6QSqjt2bEsyKw5t01QQT61IdudsRqGYHUIbHuO2xacSHYR2Gkut&#13;&#10;K5Ri+VxDgbSrdjiGSOZNogagnPbUQEGheQU8T9dh0GIUQPS6VHFLBY1COKBoGEpL4EBmgt0I/LTA&#13;&#10;JOLp+ifrj4QT+anlukwGBKgbTVj5+98v++4Qjz9oCAbnq2yHUGmU9VnlIz646GbACJHsrj1i9FHF&#13;&#10;ShpiymyoCMlh2PR8JPMCuy2qdDvNFJ9BRYCILClo6cSRx2vQSkDNFArYXTUqhZ1TLY6sAAq2FMvs&#13;&#10;lm1tqdoisN+T4caifH2py+lDxBxow0EQy0TB90ODkNyyVHnVCQz3HqxmpgMZvO+HaVhcINRjERF7&#13;&#10;VBCrRHPmJCkrU8l3V9H4/+KqpRr5xFiTY4hB9jce6+aesrfUgvCdyESlrNi2VYQjF2EXomQcaBAA&#13;&#10;AAETRyd1iMCIKyxLLEdYioJsoR8fw9JpbSb//vS5kQemYfIiQyP9tq0nbhARCm+BJkYmeLYbRF/w&#13;&#10;IRf/8s/+pfGFfueLvvj4X/bd7zoIRf8fwN8N2EAmKYCBtQTbRCHgDlMgAYlxAJs4EiCngPGQEYoA&#13;&#10;cG0dZH2IIBvgA7AH+yAzFMG0iQSIKIKC1AkvAcIEAMUwVigkQQUQW1tAHcAdyBAzF+CiPY3QJEEF&#13;&#10;EFG0BqfECCmKQEjUYnigoZgHgvESBBjGUakQlcCRATAgtAc4gQkxlLkigoQQ8JPoBwgQkIr9QkFC&#13;&#10;iCj+BLqniBCgiLBIgLcA3gD+QIUM6ATXrBQoggp4A5Al4QISZVuJ1oQKFEFEBCcgEbPALljbBDar&#13;&#10;21p7iImbEVtQgC2hubFFfPWd/IyIhCERIBJSw1x3gblJUiMjBA9FCP/YNzuRS9ZCHQB0KcKl2yQQ&#13;&#10;sGn8fGsvyNmojDU7rEBoHIzvCr//IiIqpn0RBAawBoCN9TBlyIhAJABGQkEIEwCcpX/B37y1PJWR&#13;&#10;dI7uqhvtV++RItonqtiC1gViDrEISfAOvAr5R9p90peRERCGMAHhALMv7MdxERkZABDAOv/IiIQP&#13;&#10;I6KT//6yIiFlgchBbv3Brcu/iMiIc5zkHXMwCp4LTGnBqoaZDWBZApkzIg1u5SymNZyXB6W5pFOS&#13;&#10;kNmnY0GAmkEmErIBCQBryglAzzk8AY8sqsKI1iU12FIsOJNQEpkh4SinIZ0DMBsAsYzyAnABX59B&#13;&#10;4IaiSm4z0MpDIlnwyQCwg9cWzoSNdyj1E7vj0hrBGMNzBwtx2Vd0HxIVIUlg80YWK4OS6DQSRuqp&#13;&#10;MqmV9uVl8/ClRgHlWdY+dQ9zXfGoTndFaDoS5TYRRI0FoYw3Uz8gC7zHMWGlKQSbLUdICyQsXOcZ&#13;&#10;8nCYNm1266Ms7N7Ka65FEcRQNR0BDxaTMPg+r7jZyOfLLY2k/4KfFVbgOj+oyOYgsNcPs/HgWIK8&#13;&#10;POihQkECCQ5bJnOfz2zGGUbSzwJqe+NkFXE7CM+p4pscl2tiwrIHgxYGSW+ZSVFAd1IGrRI6lsWD&#13;&#10;fkTYcKbcaWCtELCRS3hnkOnOYVGyMaFOgt+PjmLJkdc4q0gszNM5UNOBEzIjnNQ7Z0AmjSkgJo7A&#13;&#10;MqDAfBrZRVBZahnAPgGA5wHOyJrYQRhyAmQ7AQBOcohBOzwmOw6Bso5dbKoCzM5VAOcBAbKOXYeF&#13;&#10;30OWE5D93z4AajZHoIASlnUUGxyweGVeERaBAlD8mFaLPBVlhFTsooUnupAQk4XLXp7FESm4CDRN&#13;&#10;S2Fp2BE5yi9LyucSNP2RCwb8w0OwFgFQaHWFgE9AkxhcTRMV4JMWikI9DtMY54JQMHhgeJklZbJp&#13;&#10;QLNEW/cGqOLCrl5zyNFlqU8GkJfgHyqzndbKUEpTNCDrwmIzvzEgLI/bp1qEgLRscpxx1jYWjW5x&#13;&#10;CwaeXRRvdFhVTYSbhPhoRrMLUcVPcmFJoEiJom7hlBkRYSJyYc8GaM8OTU79d9vw2DI27BsHhvAG&#13;&#10;FDouiOStYdHLlanSm5BId5kQCyxMOIkG7OOLwTsxxeAQwFuIgkUJkaj1hLP6KT4ZDY/bWXFOBTDD&#13;&#10;0vLcDIwtHYlRKCTh0EqZiw1UVjVKzEywYAMsUBDsTdMsMoFNwBnAGqZahlRI1SLrO5UEShtEHm8N&#13;&#10;cAwIBop+Q8JeYo0bEyPyCYm4sNrZEXTXbnhqzmETVXYpMV3LCXKjGggBtgWzOJCojS1lwqCS8HJO&#13;&#10;AGOpyI2M/JrnLXUlts9RzSfDlZWUEiVKsrMnWFaE05zIhYN9djiKN+YgjCpIn5Cwl5U4ghJZU5BE&#13;&#10;omtvRwpNxwmq8Mpj0VW5x6SN2DR5OAPLY9HMM7QH6EDV1jg38okTcz3NQpK+FkZo8MocyfMm0suL&#13;&#10;LInlF85lHZLylOdWyj4oc7qKmduQSGvMkauIUe2Rb8Z6SzFEWCdLeMJC7cSVn8+aEweTjiPl9sZQ&#13;&#10;q7jDdM4ODVxDsMHI5SBw9suRS4iJp0oAZBRZFBCxk4ba9ioDmURBXWZFKiaFqObcg8O88Ku6St9e&#13;&#10;9Nsw5DR5FiQoRgWAxOPRKIdkG4AGrYB8pYLdpQDchSgAUhrIEnvLKyw84hKFLoGEcFQH/HRAOC+l&#13;&#10;aJUy/hq8MfBAUp+eF0boxKUpiEJDZBieJYCCwoZ4GxsPsAgmzO5xFGiRqYczZxisEGQf0Z3efReS&#13;&#10;ZTYbYUt3zC8iYahdKPeYamB9cGUtDJMGPmePLCvAZCP5mNYB3UANwdWFCDIFDDRzn8GSLltYS1Vj&#13;&#10;WrR57R4RSGEilOaZl7iruVxa1/f2Y/UJqGf5QXapxVAYGVA5E9kkj14YRmgxBFWHUFePPkjxivMh&#13;&#10;QOQPUJ3Q5AEoND90aw9tHlNo1WZvYsGw1x6Z5SW7iGSDcS2i9y28ftl4+YVFgW9d21OWF3HM6nvV&#13;&#10;fdzUprvd1k/M3+FoEHyIjC48JFgeHVyHYakwdxGpS3wroqnH8/B6bdSpREFaCoQDkrAPuw47k8Cw&#13;&#10;tNEKRso/rVM/ffOw/lP2l+zUVKQs84C3ZBKieso+OfJxxCJM0NE0UeDIQYYUUUeT4PLGTltt/ORr&#13;&#10;gXQUf2QqgKEOLt1Dnq1YW0NVPOmh5i1URL+EJ7i18VpcG56U2nu3H/TFwyrxl70bXjnlzs4NcUya&#13;&#10;A5ehEejOhywZU8KywKBQAORnKgVHZ9lMANUzHpJcpyysUp+Q8OHLYlPVRaDMeAR0YGqUsPgw1D6e&#13;&#10;s39TOWJ3iwFLqSZ3TejbanZbbyXA23Hl6BL9Kk2ZkbINHumBZiBeyhPjhQe6hC7IOw0Mm9PsSFCY&#13;&#10;DKEkAuJRumZQswSY2gLEtU09jniWdonh921WFAMbR2YvhJbasezaixLbJ9P3wO5ZSae+kkyDQe0K&#13;&#10;VdSRgV5iznhzFmiMt0MBZyMD8fyegpyTujVAo4dR1YWLRbMLGh5MKmSK9nUBdujID4hIau5zCSIz&#13;&#10;nNNE3uWjFmZ1hCDnuSmGv7Hni0DOHTx98D0ty+LnxNF1uKo4JzbqbDrzCRSPUaNp5l30zLLBIHBM&#13;&#10;GNYUmCygIxMoR7nUHyWsJY1nZgc8LWK/Yh0KnfQ8Ugvxhn6LPSiV+ckon74M9kNe1VgDvvhkL2ee&#13;&#10;BNw5EcPqY6iOzWk5nO2lu5EZLumZLMnQnbCaN6e+NkRGV7yBjEBEqpYTFdBHUG6g+O1BWgu3xeZz&#13;&#10;wWKHadkgvEc9DOQnsxL39/i3nox/sSWevT1kB4y969fAjstbyfUWE35kbqB3ErKOpFRntQSOxFrw&#13;&#10;8048PdM6lXM1CoECqBj/5btBJYL4F4xEG/g0d2NRqhfTyQ1q6qiBmkTOztWF6RXs05iVqB7tjPcZ&#13;&#10;+UW8WmeHfvChN6RPO2ld2p2sFIk7Q3RyemntXzvfr2KoJY5Eo/6hDqErs/gKmNDvuKQ5Oc+difdB&#13;&#10;XjGg1PAVp2K+jH9z6P85/H76tQnbHdBmvZNfzqL6NI9DQnqUt+J9P/dfIjlKAZ1AoFAPcC1eB7vE&#13;&#10;BSWb0QygXNBCZnOJKqTTBynEzlivzx739gRQ95iSTunhqJZ0fqQjmDSsCag7V9n1FPMEUd8UidaC&#13;&#10;oSnQAdA76giYbOWCTKP9qIj3LfKqbA5DDS2SD9mktUdILEFhEftVHOgKFmRz5Fed2awjVhlewYew&#13;&#10;jPkiYWkwhKeD61x41C6AQB1DqrzUIfsec8q6uBiRc57yz2M9WHcxdj6fnkiYZ9t+nXM79kG2ZDGu&#13;&#10;+D7IgogsaGNaleRoLAMhZjUxJaAhqPG3+oDKIbKd9szcUjDwMXt7T6XmGkea58aZyhcfZmP7Gi2g&#13;&#10;diXCxnWRzWQnMblDxAtgilOXIJKcp8XNSHzaCnKe+RxmajHoFNdvWKaQE5+MjlQKDnQA5diVQUYG&#13;&#10;JSpCs375AIBMvNqJoTFRG3IyRNP9PJpfoBAgGg3HzeLC2rELaHcc7enUQYHvma0DG5408iLTKf22&#13;&#10;YQpu1psZmRbbNopvax+MzJzxUh22C3jWsl4dYWRkpjsyLgoXY+r2Y/sWEPKZaCm7CHKoLUifWa4w&#13;&#10;hmzaLL/g+1dM+nHyBau19AtYKQDpuRVI8r2PGgUCVQBlIKaTo0Lq62LKeqsqHlyepZ4ZTabERFNS&#13;&#10;sk8pxZupbfoclRwsNiK8Cbv9PjHQNBbzFWpjXWgP4xfVnFna5ze1WtgIoXnXrnUAHhlMdRsB87AY&#13;&#10;V1qCSEyOoGkipzNcSdDZPu2q/Ag7XbtHmSmH7q1ZbVayS1kfcwYO4NdMoFw7xUFSIRuQIDqFR02U&#13;&#10;+UKjmnAMO2ix2GmSQGIQkN2ylsNlOAKWzYIYdqFj1O/sK8kgOIZRwTFqGwzMK2AMIf/oV4G0mCGU&#13;&#10;jcUjmcoAEA0XNODdL7so9InrJZPM1KRVNuanxSH7L8zI1KGqo4IgphRTjZqnUCC1cjAGouD4uxQI&#13;&#10;5h9ogs3mI2s7JnIKUpBl52GLebVNi5ykaq7Uas7NEKuex5mwPlHFN5sW5UhW5s+xJgJf9pNEs0Rs&#13;&#10;DOHDqFMfJ6E3ZExXgiRnycTwqjukiUeHSdwCKa9niNXtAjyIjItVmHhLTkFyBUDoqhMp+nhXQhXQ&#13;&#10;BWNCV+bwxNahIcLNqlznIcjn07A5zJLdVbAA8NLYlZBmC0NAuNZoNDQ4NxSKfQsOBFrsQzaKeTBY&#13;&#10;PxIupp31WkmgTPuEo2zz/Ci1Mk48zdFUHopW1iqyAQVAD8pOCXTzgrwV3HuFANkDchod5CDLzGnU&#13;&#10;dLdMoUBeIeFeYaLA/M5gWMx5hIFzXtNhEhINywtW0FDKZ9BbKBCZHMImAmp/gTMO67qekyhZJXCT&#13;&#10;aRn2rKo2KwBqeTythHmm5CRFyafPuDUA9gDllBz8+Dhe/miNegrfyMtO7d4kp6CqPzsXELsY2Fc0&#13;&#10;JUD+sgPXmw+5WJvBWPWRy7C+gkDYXqQ90TRXB9TMx8lbvRqljh0iMzOZ0dNTqkjdqLZQzus0zlDK&#13;&#10;OVBBnTxdxYytAcHwdAAGF3zod96Hr2OQNhZtnGJlNTO3wILmPmEjVgAsKQWCDOOgBBXFYGEQ7lrI&#13;&#10;WgkHY0BAkGwLQ1RmBWKOBTAwc8OrgZpjs0qtFBI8spt4d+VaW31OCbkQNsWTvBzSDbNvlgHx7Aue&#13;&#10;A6bqBkJqBF7IFAE/Ag9Oe8Xpd4kp2FjZgep3jmxFBXLI89jhSkMofY08qxBEEqCQFzoeh9Y8GwiA&#13;&#10;PcDYnANI6Q68j4J3SWgpm3ciT0iOuSmZEi2fLYN6OhR14eoUe0GvMeY0ti518mcYAwBr8n4L3DqF&#13;&#10;0DOxXfg1f0IPPQgAp48JCzY8OU/IJArFi2FkS798t8Rw+1JCXvWf3a5zjGRvX7lbZ+HRxgJ7NfQg&#13;&#10;1LFFcNqLjCQla3JUloxl1lQQjQ4c2zU1jEkFIIh06OJSVpKRKEnVhRMIQIdTDIOHDjf+hsg7lXiB&#13;&#10;drR3dMocOPzwXHUIDuhyhK2T7MeMUBs2BtSqIBrP3FF6GOW5KZfp8Dbgyu6bP7gHGAwsjRh5cdmV&#13;&#10;TuKerU2ZmHwhPi/qB375zPlvqsPMt2asEWAgPiD5YQwgKSj/8ZmlBkQs3n0sTxL8YI9/KdR5eu2v&#13;&#10;CsJMjIwB9c3OAaBG752HeZ9EnKTA2JVzmqWrC8QWK7c8OU8TC51Buh/sRCYuG/q1tFTbrHAqDqdS&#13;&#10;qCcd8SdkkCYROiahO6FkIBqOoOU+c1JHdtfV1A5apsLdtMAEPIpTGd4mYEDyB/I3jIRGQNUuHah9&#13;&#10;S+3dBai2F6xTmBvy9MvKMjxD8BqKSUOafn3fwyQWfDlvosVyFrsxRc/v8Wcdr/FlkrYob17wp0ii&#13;&#10;8uo0rHiNmay33fHW/s1lG6enj/+JikXxT22jWwWIiWBvtVmGPd0rH9coejD9u6eQ0tyQ6QHTz3ZM&#13;&#10;vb3qoEq0PZO3fb4roTnwQ4hekU076cqd3U9tKBpZ7EBw0y1hxR23qtmplaleJ3sreOnU6Z6mxr1t&#13;&#10;M/KUBE6gBx+K6EP3MQslOWtRL+Uf7HX1MSEz6ZRHctWfvA+6PwtkY8fcSEtbltEKzVjrekkOjbC3&#13;&#10;3mxSTd3VzXcUUv+pawjFevtEkKck0q7blgmOCkOb0cT1t6zW/FUoYLdDlFAdQHK/pGhWx5gr9tgb&#13;&#10;fP4dKIWad1YH0WKh4Mp0KM7yYqDd2da186zsDZYHm01oJL6WJ6Kl8rxKAB+cAx7F/z+CRABhIN9G&#13;&#10;IVqOkMXu0h4XRAdYT7p8Z6m2xCemWMMzH2MGLiMGPi5rjQ/k1xp1YnajXupWdQDldAV4W5Arlh0h&#13;&#10;ZLfyiF6kqgrBNn0j8ENkBdlu4kIXaZY4/odQqKlNNAnzTVi+2+p8bW9rMUwsaYYyzXZ+wO6N8z5p&#13;&#10;ysjnOA4d4P7we7ZAEhszSPzmYVeexjGkS7N+71OkK7Sey7CtYaVdftdz0lgi/rMeQsMEr1CflwcD&#13;&#10;QCWHPBMiMsKMyQGAFyxGRlpqQUQZcrVyIzKlnZtqWhKgIv+YJBfjf0Kthr3lKLIaQ0bxH/KiQAPO&#13;&#10;kO/tEDLQHqrM+djzmcR+/utAvHKd4rtmbDM63bLcDVlN5RWdJAtKvVt3fLdNuWOvbES5ZKrN3ezu&#13;&#10;KWvVhIuXa+tk3diwurzlHeZOeQdj6+10ymUpINXVBEkBAymGkBBFmF31cz/YgOpae/aiB9b331mg&#13;&#10;gcmCvM8COZl5AYVjVrJfMexZF22WAtslpBTXAmHMJH2GUmW6sTzqeTKaNTXUscqatWdsm0GYUOY9&#13;&#10;4DYaRAT2bpqst68bCot8aTwFkEmR6xjZn0Ek4WHFphahZ8agQJjSgNk+uKA2EQcgp7mhK+HhI8gY&#13;&#10;GwpGJnra5VhAfFQ5w7IvyHIQ1eyyDvrMq4O8THmTPbSBkiPtmi38eh5LdA7KBDp+PLQ7ykNd2I1S&#13;&#10;LD1UXMQgAtlMUuqOVkgBgVCZKD/sMUHCffqCOwSAiTIi+MufIW43ax1io8TSb9vJFqtPnEmkNhUb&#13;&#10;TCw0WZkCIFjWIHL6T2zqBU3ttvueyQ3ORt7HEcdtRWJApKpwTjbM31321u9bALsfKYWt0l5y1sYW&#13;&#10;Jy0Q5Mtae9gseOA08fkTxpK/8pLNsEtywL9NRsBYnJclpMIPg9QBobTknk4hMCn2p6veu2ckz2Ns&#13;&#10;W3Wg1oNeQIoTEHDkvqsqvNN7lECbiSHhoSt2PdTEisurq/tq9cOHD/++uSA+jFRYW1q1DRAT65Ds&#13;&#10;y+Ki7lMtpAD+9B/7hcrOvUlRrKKpEGKs8EypHEdo8NnUX8kk03ruuWz+pY+mIfXZbmITlibR0ysb&#13;&#10;WKKsPVchf0eaGTfx4UBvVtAf6LfiDstc3WKO0W5jzq4F+YjQkqm7QHWGyoDx07XPqWoOgGUEP4VV&#13;&#10;UqDiAf7L6fa26rXrbJY13UEDsQ3/N/mtIM3yJAvSRKoT1YVTOpkH5EZfkEFX4yJAfs9cUoO2yqbq&#13;&#10;hdKDjL3s6YOdNbiJIowqC4IpSlbKOZrK6CI67JjyE3BqYZCNIN9VJ53Jg69Hd7oXdp1M9wYuRzYm&#13;&#10;Ehzmas5HI/mHiRpmcwC92eSjnPylDQ3h1AUpQDYKYq0CGKzpYMEyhLkWSifwyCYCR1bPTEU+hUJE&#13;&#10;LDT3p3cwOSktWSm+anU+K2wU51C/u+I+PgbAeL3EDJj4s5iqMotAAsjCzVUFJBd1M/M4lozesTZn&#13;&#10;bhf8FQGQ30YGeXxos15oqW2BnntL3KYasy05zHhVOYsXXT3IeTlPRuqk/mIo9O2/zIVD0h5tb7km&#13;&#10;gOOnzR1Mcq4NuyUC1StyZZ8xQ8g2LNVkw77trI5e3ZZUzLP+R/MAR9WLT/PVtkCiTLT77HjA8xT/&#13;&#10;/ExzD2AkU1BgeFJbu1NmszL1t9vustbBX8PGHWxC2BLrmDdWWvTYjJRvUc7W2bbdFfH+n+X//Zi+&#13;&#10;wdd2HVVJoLDRqFjz3XJJoDCQZRldFIdsQeEhEPFogFklhNtioBkAAyuPfR2G5JaFswqvPILtQ07V&#13;&#10;gon9THkc6olp3LE2pTSiUq3yTeC8TuFLsUL+6rQNtSsci3kUtj1iywsl96rH/Pm8gTAygIwOgJR5&#13;&#10;LS6tSyJ+Jm22C8/2O1h6jR36en7ArjZqe0ZQiHQIG1FLaMIjNMGZttwjZHOg0B+AAAABGdhRMrEA&#13;&#10;oEFQCCDVI+ZgS5YcnBYYPMRymetSUBkBKPOF76LQJlg9SnVyTloc3FoCSEtdJu2VbKN3ZIukySBT&#13;&#10;Z5AWkEVTckTEhEjmmSMhHdxmk2qMjSymRSnYj8BA2502JEInlILSunIjQ7ZMLPP9WiZCddephy8B&#13;&#10;s2GxtybCPvg4uiKFrMROqIWv4FMqECCm71iuA1bMkbkztMreLE3RDSYXDouJOeeJjxpLCRRBBSE/&#13;&#10;sMlK3uZQCEkUchrijlhkRbJabvQOE0LLxs4Y0xKCQRZFGgIXiTIVjFkESe0PsIB9QQdiJQjs9Tfx&#13;&#10;ECSaljHgPDc1iYlTYxeeQslSNSlRmVpaz9zES4Wac+kuasCAAI6hLRpSicpllMQA9dFvwEN+kjTB&#13;&#10;JjG7C2KIFKYbdTFoY7pNPg+DW0ErNKYNNNVTVC2iM4rUjXSiMqtUVMKIJQjFuBxowQCcb2HY5WoZ&#13;&#10;JbyWXoKHH2rozMzpgKIRZkwLnwogwAOvJjYF/rnwg9EN8jQO0d5wOZKjpJhxovVAgNCQAQ1Q8SK6&#13;&#10;u0wgMjQWeLiYrU7JJY9oWPlWoJXRDVSINCwQGM9r+uRMWAAAAAEaADAAGACAAAAEADAAAQAAAAAA&#13;&#10;wEBBAAAAAgBAAAAAAAgAAAAAQBAAAAADBjAGgAYDBAMAlgAADA9BBIHyCLyAEIlSFAvcSAQAQQ2k&#13;&#10;BIHEBGr6cgMQGABMBAPyaFi6jErWf7/D+P7BSyNj94rIZgjgaQQkhwgjyymAx1CX1xqZyCRYKZiI&#13;&#10;G6oQyrO9WHoqUS1hDs0SFJNrG3Ev4LWCamKJEEI8YQEp8L2gjo7sUxsopOQaIXwqRYIAuzdagh8g&#13;&#10;gBETrjbFSJcssQiKYBNVgDsgMaqAt8TxZdruqndiHmSPCYMw3RaQt/dC1439Ckf3LkRYzfwn1RTy&#13;&#10;TAyVAI4bfl/R369MiQrmhj8VSCM/TE/KmkujROwSnCA2qqsilATv4XDNWHFhN8GfQjidONWaGWlb&#13;&#10;lUxMlvphoECZujA9ZIu1OV3ZPBNVXJvgwMmxmUaYIdUggBCLEDqIm4xgpQgBS9GIAKf+SyG316q/&#13;&#10;jTa9RpktX0ICtE3UAVIAACoTNqpDVLkDzSk9aFpLkkwMWP0U2NVdBKqV3ZBPjWNcTYRfWDpUDZqG&#13;&#10;NskDwFT+LtncPEyTkSi1U08rqTGmNpKz4hotyJOIawbUagZg6YJVd1IIZYgSXo1A6kZioKBSmxBD&#13;&#10;QOQVnqzkLzbyZ+RKCeupnpSzdLxxy7iZPqR2ejk6UJ4AuSyTKm86HK5Vm42hN4WpLvEr9jCk6Kzp&#13;&#10;/EIOodSr+MXULCFuGrTCApaHBYc+6BSMg7mR7PACmNI6TywnJWjvj0uhDyU0bYYy+xbXWA+nvU9i&#13;&#10;pbWYIbICi2ZxAb5QbxD6IeMQAqkn1D6/DSy0jybuT0qlaWJ6J2fWrM89SYsnPYK2uu3R58fSWmBn&#13;&#10;H0gIxgzTJFUk5K5+6BVL4mf0ELwRUwiGITgniSokkwiJkKQwhUZ9JFdzsVAZF0tRtLbxUq2IL+WN&#13;&#10;o+sctYEdyetnUdjhIECFheXtGSorHl1KBCaVZI4IPMYQTQAC3YxCIZ5BkIxnIKemgyD+M3lIFbBG&#13;&#10;AkwihAEIUipk2g2YXwzLAsIFhAI+CggGChLehJj6Ttoq5XY3fB4blQAZSDYmKNs5VEoT3D0kRY68&#13;&#10;iSbA+gip1hFOKTEPTTT/rGd/WcIgiMbMIR2phhWecSwBQ6kmA2kzb84DUvWIibbZOyvAHY1TKkqZ&#13;&#10;WWj8uKmDamaiLMwQuQrO69R68QNPfjcfP2XbUFfImlLlPAvAkI7m71JzZ+XJ3Azpc71Vb6QQtwvg&#13;&#10;3Y+kWNHPBINQIHUAdwBMQBJEkmH7gelEgGYSPEsTQP5RtsRjxIwgY+XYSs+yaspfrOEaRBABhFQy&#13;&#10;CaTO2lt4AR6Qk7Y8daAxoTMfSPE/fjSbPhPPJ4mTaOLgzzGjoBn0s66kELIsdFouMdYdCWW8Lltt&#13;&#10;rZom6l6/+SaC3JQk9ZNknCIYEDgSWoRDBXAimBCaEBgRBfQgMfNoczEdBZTEIrQ4mMR+BPMJHdMI&#13;&#10;qgCAnYW/GwAoxeB5hOYFBANvwKMU5B5uxtz14JAKD3tFKghjABgoENM7rAxtDEkky0XeJKxHJfpL&#13;&#10;0gKwWX5dqXoXyOgWEJl4uEKImw/LeW5roDEb0YIBFD4i3oUnz/RVfPqqM4nEUowOsjwJgl6cYRJo&#13;&#10;OAhDZNUYIHLT1DawStN1L/wgBr8MrKHwY3uMDGjTYoPwQuhCaEhqSlpL3BaER+K+in037FVHpGab&#13;&#10;8o9Go99uBsLY3kkigGJG0/yhPBQQGZ+fgQOIwC8moJniAaBvAlzzmz8WK75pBCcIIs+IQhCuiYrW&#13;&#10;jJWiLJnfE6ekiN94GREbEYBGjxE9ZERerDWWhr7pE2hYh4LlpFsLCCGeKMcmQyQ5Y0LdtdQMu/Y4&#13;&#10;lw8iaIBeegTRGyJeJCF5BFECA5P8CFQpUchqbQo0FGczycE3hVnu9H5JEkT1tpPZWImJJIsiYaGB&#13;&#10;AZW1oIVhB5xvkSNK9Ok2pXKQQyCCbCf83o45xmrBAJKyCimRE3VKv6Y5J9K7lOi5YtDo9WhrCF5+&#13;&#10;zpC1ZQ4T0k0fqAKnGRuA4IxoxiWNSddoLI+bCkowG6sgJtP9CYiAWQTSeWGy1F0bs2AmTuMMtGoL&#13;&#10;6JyEwixGSmi/hSNPXR7P5r63mVxCYWMcZSZ0DTDRPVVAghnQQCGtQs+xPavgLdo7F9i5EREs+r6n&#13;&#10;Rl8empaCRcD/AqEx4d/5t/GI0BYRBn06SjWgvEBOiTkCr5zNjKF+0g5BhefWzPAN5iSPOgYX0ZRH&#13;&#10;FIA6bkDMKaCRe3feNACZUeuWt+Z0sUkAdud4yXXSOLRu4lBFquxtHt58evtbEuYsZjLGlZy0vMJT&#13;&#10;ouJkjuOR/iYbt+y8O0c5eymEEixGi/Bp3gVd9pM2ugkCuI0WLdTw97OhNjwuvsIj7LEFNjWHH1ow&#13;&#10;1iLQFZjJmJvkaHfJFD8hZEELY2NMFiJiV8p4L+B8PWWqepmngBZCNg2RaFqZBJ3NhBFhCfbd6Mcm&#13;&#10;k/gipU6v0Cugce0xLFJLNRRNtAjeezFfh3A7YCbzAaPli+Ezc6YsXmEWYuEF2AwsQ6NEiVnTmbMY&#13;&#10;QTRhDpRPIwN6X3JTe1XI+SyCMc5nwXJROt7MiZJWxrpvITmEA9JdeVTYNsY6nZti0QywqMyqBrBO&#13;&#10;q+hq7goMQdjKCBiyacM3MJ3D+a7/aTwGXi+v1ncJCk+DCgDZaCMfYMyInwrb4yCsEUui2CAWfASn&#13;&#10;62c+xu8pexDZFooqtX+9yxMFp0XzUQkNlMuEZ4GGgXSp9KErqp+3VkJZ/4QAwBefv7LuPaS3ZWPT&#13;&#10;WZYIjxPyPYqYfJ/p41QH8IaR469LlMuzj2hP8SRbY6N21RqTy8vwDpn4EFw2BPLUlFQ6KMj8Cx6A&#13;&#10;E5mQDZZkKjuXRToKmMTpqZLf6LJnu97Y0ijRutLgOp15fLW0ioaEgTgQbAgk0HetuvWzgYqITBAO&#13;&#10;XvnzUWYNkSnpkyI9+GzOzP4bTZYzcWuCvmEYR8Q44Q8GYXFW8iGzV9aWMvXZvwDMOK04phqFwL5x&#13;&#10;yWywQzEMx3WmAKyutvo+SdlwgOEEgDP/LEOXbqTW/KkQ2cKro2NibRiA/zAAAAEbRyYJhUEG7l4p&#13;&#10;dEsphOJZCKzUQLVIxRNVYqPALEKRTKJNILJJJIYhzbUAFiEiIxSYsVKmCBDEXBiN3q7JGMw2FEQT&#13;&#10;WXnratXTGrsEvRuDUO64DWn82ZYNFGxvG+a7jFCGiYgJXwAwAvJy15mDq6ImQskoX3K6L/HDxX4X&#13;&#10;yaFiCCCCmWG+LhGu029t7GYC4wrBQLjU1ZsZSgKEUSFBKclnaxRDLa4FZqIIKJzhpyDKaK4fhj3l&#13;&#10;vEytEIrCd92b1pca7Nl6hBRHXnGiYe9RBQvIhCGXBVilFCnYxHBxDiWd9LZ1IyiCiHIk5ElnUblE&#13;&#10;iEIhOQV1+EwcI1Yp2NjiEI5jl5biRVfKUOyV4Q7InLcyNpsWLpBIBAMkCdODFU4FOi1YNS/zABnI&#13;&#10;s5hcelTraHF7AZo7JyqtgssTNB/3Rwcvfj1sByQHMkqOAEQ6ejWPXCBCKSj5vuCNnpJeyWeXSyXT&#13;&#10;V7AmatndqYRVDSZLAmhGRDbUq3YCuVlicYRTU9hZleXhp16vvCjrIN1FhzZlkZGRhvrUCM7kn7Uj&#13;&#10;cAZiLVEyc6j8Uyl7gmmRAmuZGTLa349eBDcPs5yIkeBT02FbYS8A4EBsFaistN+XILLXJAmYJ5l4&#13;&#10;ThPLlhg3g7+nhYUZthscp1MECEDILZ/YaOMKD6kK5Zqpio3bxAUgjF5eCGSrJEKXgs9/Lopadwal&#13;&#10;tVjjMQh4066UXxLYfGNBIItO5Ro9tUoKO6Cc6z9nd4emqwkbwkSc+Hh/90qOOIQetkfjzItInHEc&#13;&#10;yTeYURBVrEwYsGLgz+kgm7hs0HMvYbahdgWHcBpOcWDYY+qaoOD2xNKuBWC4F06adE6NzYPstVpA&#13;&#10;X/aEpwIklOJmDRtzEfBt9BIdZJX8AtYQTi+FzciK/1JGkfNe7gNDdm0BCtgTb4ODw8IfT5UnepZl&#13;&#10;QsxYUTaUJvioLBBYEDIPb+y1ijMqyVM3NKjnEmIZ1HpVcCgtW6eovfFaQqucTgb/4ongHpFqWsSk&#13;&#10;IigRzsfOZjncBQE3iwbZID6UIENMwar9EB2T+qp7xC8WLM56a3ICzHuOPA1KtrjQS/WXR6MuSODv&#13;&#10;pzXYeTAybKWzAHHkeygNVW9SM9l6Wlq68HFPdtVMAt0G3tjX1XNf3JLiNiUn4LqgV2q+iYLK5kF3&#13;&#10;fLTluj3lsWxMthQSZ7BNRA54Uyeuz5XLkgQors1Kelecj2gAl97ZYy6k00a5tTdcmP2SeaRJuqw1&#13;&#10;KnqEfFYrKpDIWJHKKwOHhkmkm9Q6Uk0k3FcUeQR+nrD+ZClC1f/+LCjN8sBVBYITAQhPuTx0eaIA&#13;&#10;KxlJ5QtWu5R08RYhnQq2L8AIlRf5CFICkRUVhP4wrxF6d+lqUYNkUxIUie7lMoDhBiFIeBYSZfgh&#13;&#10;Rn2tPo+6UUHusxNR8ykFs2gizN4cesOijra/mqBizk+i0iCj2PTUnqjh58YkhQzP69qDMlnqmFyM&#13;&#10;sqSOf20Uq4Xo6pfRxz5PyutFNkr1HOvUWDbcw9YKbvbIEbW+BsW3zGxpynwy28c7yeorASoIcSpM&#13;&#10;IbJtM+zlIZOeLnWfXfNyIKMCvSsbrG2DooL2WYAJYCfMXNzPlynOjXQMk0k0h0hx5m0N09CBCIyI&#13;&#10;GAS3F0Cds7IgZHADIQIPZgsJ+eqU/b4TICD8P3WCCkRgkca9nCLbCo0keKvXFMEMhaVvQPpW/6JQ&#13;&#10;Ky7RAgSI4JO0aYh4QwUNDhINIFIH0kIVRFLMs+LmAshJlyMq09WkIvN7J5iXwbulbIoA2PDEb64G&#13;&#10;FpE92CAEzYZvaK5bKb5N6f/ashIKVymvI0DfGzCw45tRSkw7OYSHI6t0ZQSnN6s4pggUwrJ67ET0&#13;&#10;smmTuH5Wdqdo52eZLu+hSZDvS0tESyCy3tYk4hhEjw7Cs+jtS1eEGygBvCzsc6r0Q4DpKTL92WLU&#13;&#10;IWTLFFbRTRcgzctzrXJNNRrWTD1LRAon6BJsrDZ1oLkpDdDeHJHFwPwLjKwgbEg5SwRhZnKO8v4h&#13;&#10;dSvYG3LlixW1WC0uHh5cmt+mtyDMzA5mZ0l5CyzX8zMzM+IOkFpKNQmoTP//2wRDejPDawxAEZYr&#13;&#10;gzo/gND+nMvoQtLkpa1JR+0NOo1fTEeK3wOLFFXAGwpDwC8Mt54MwlEvUSkygnuSlMoVCBCS75WJ&#13;&#10;3JbQKMD+JMUgdj/ap6ohF3YkhakbLTLQMZ4wQWILIfLMd0CtjUpVurNreCMMlDyTGJexWx0aDTe2&#13;&#10;SYWpY95dOcIDZZkAks7KTDkU8IHMRqhw5IiLRVx1fbsstqsOkECRXA7ExQ5cF8dJ8REKmzkDPqDS&#13;&#10;us5uxq1xWVZQl6sRHo1eMExXiWiOVM9OHCsEZfSggIgIUptJHSR1+8vw7cuTMZ5MuMeYS0m8vNKv&#13;&#10;oo2WyuvdarVJAjZIpTNRDvZHs2ViuhtHrN4kmwOVyLIpm7HWsG2wbVhfUEA+ogErEFsH0QYZKTRE&#13;&#10;eolgEoomIpRIq+nMNgJcKsHmTD4kcTZOYaLyZUj0BAMAvJs1IWa+J8zzjP/5LZQYoL5qEzP1GWjG&#13;&#10;MtzD2GfLCDI1rN5dOCsSWZfCExUwCfGrTiUAGe7qaiNwBsChxKdxU8ZO4tBEyMcLAQr0IRwob9Z3&#13;&#10;TCd6Elp2FuzmSHrx11AlABWrjOU1EUFKM0gLhAIPfH7rSuzYACrZP8JSDrNHkZr07a6ZOoIX5dlp&#13;&#10;bAIQlNrg4BZhJfJU35EZbhAJVXOkJeAyn8zU5+q8WgaBIv4d2WXgiBAcLJerZEECEVBoRwso4StO&#13;&#10;8YH+5A2t4DnIsKoplhPiRogtNiQNT7Y6EcGX0YGV7RwWJELBFwRaABbqDiOIki5ItsxmEmPGjKIB&#13;&#10;nN3Jc/U4QiYlOfr27e9xjFl77zMnPU/8F79Tdw1ZVrWsBgNBAWhIoozQSObHmkwhoCKBnJkKM4qT&#13;&#10;0UUzw9uZ6O1sZ7GVN0NZkilqMz8iEmZmzSmaKY7nN6w1OIzOndYC+EIRRqRVs4OTTIFQeuYtQyOq&#13;&#10;AYIHBC9AiYdpHvAcIAQlTA30lcgg/11lJbtVAxZycO2O942ddHOoGTqIdCXFKFRiIwh4g0REKXcY&#13;&#10;lRkfGz3yl04oUgIgCJRZGiPnS4D7AXLwkyaBfox0JZ8B8WDb/FF8XF1WW3MEDVgm7ZtAqubgInnb&#13;&#10;R7+6riVMjpQNnJS1cip4QrmT1SJn0oui4eVUbQ3ZggFK2gNJBfNNBJv3ub4Ss6cRhpsobVGDCXRb&#13;&#10;LAVvXHBQX0hw6OZ71BgaAWxMj4ndeA34nCEBlAky0DoW5cg8FBh7FiYKwE/5nLSaiw6VBptq4zQq&#13;&#10;N8YSnEboDVHlm9LuWTvJKXpKtPK1rSXiIgNEFLYIRGv2QUod50DnnvXL9vYlTBfl68okHtjx1WhL&#13;&#10;GAlDOWiELbrVcpYlLkBcRFbO28pIhetVoCRN/7MMnDizZtrapQlCAGLKoTOQ5ATcSPcnJEimFBoX&#13;&#10;vpiEhy0a8/IeRBCmTIq4c229i0TZvEA19bhUCME5w0qnfFYWXpK2GzrPILdY71RwnU4mMDdxOpc/&#13;&#10;MS0/jzagVAkJ0yuXLibDlixMEEAOH/88fMSyUWhf+zZYqtHVTSuylYLGtQ4QSgPvLCGSzPLiZkyW&#13;&#10;nRVKQg5jXq3dIttkbZRswFYIPcMvHPG25qed11ATF5sNj86wak9Nyt6Y3DEiXfvVlmNTKdAT56nA&#13;&#10;G9JbhTIfFw88XvnbbXB3CA08Ol+2lF9n0LHQYtzUyrFTnjyRdkwQpOiwQodR3pPSGMWY8LNkq9PJ&#13;&#10;PN++XbZY+phWNEV6PzMUwt64iwgygUDpS5Y+VMFEywvWovkL5ykPBcx24uyQOSwHgLhSRMS7iOAa&#13;&#10;kV/yovlyGAHhFOxtdonxPB+nB+v4I/2z5ItkhkhDn/I9m/oEWv/LzCwx+TNK1QObaZt5CWpk2Gmx&#13;&#10;NRFPEKI+2pKC+W6SqjcCwJYILTDXQuoGgZGgFYPX+mmVwY97rqtdVGPGIRYxYhyBjCRtJ79kMQNG&#13;&#10;F1505RjDHDYQzgxhWBBkj2e2NplhetVVTrq6grhggMIAMM3bCDxHAjAIQCMKECw7mE3LcrXKCcYk&#13;&#10;txlBjC3CzAnNpvjOEKMeGiS2A2lmQLkYEaA/aDX3eSpY4vLYaEidO1GgsRoKb24T6FMGLazg59zd&#13;&#10;lik+CyRUbB4uMF51A4goU9Ad6d2CUCC3eaLP6RwIHITNH2liYe73xbLDwngOA82myUAk//mbCKJB&#13;&#10;M7OPGZsIGWUZmfmoVWm+J7bnHMPBHCBQJkHPtT4kVeUzW3KhENXVpQkjWAWgyomUSpYTA6fViHhT&#13;&#10;uYybEgM2I74+pelLx4sfXbYQ4vopmpCTIk9UWLHJFtpRDy5JvPshmdOtUu4a0ifDenXVlhaxudZP&#13;&#10;swHw5TVKRTCz+48KqbkMvUu5M4EY63cjuYl4s1xiQ0hSe8WR9a+zbVOYdh0IkAHNg2UFpR4cJYcN&#13;&#10;2u9zbaHBz4ssMugYgLiG4sjxNwdvyskXazkjzLbVq67A/Zba7q61YaQY5L28PAj7kepNeyb2Tfny&#13;&#10;dYHStZ4NtbW3EcLABEjEfIxTzPVFgkGZmbPo6Vj+7B5Th2CSskzUKh8zrGzS2Jb4zYIDCV5RpW3K&#13;&#10;Kv3Os2qE0YYRTQEIV//MSrdNQatsNvGigVhZzGl3dFkBpUWPou65MHF0K8e+DY5gtcPYjqNYFw5k&#13;&#10;UykF/a5oAstM6r0/EAd21fXFTPdZ6Bo48qdWrVqqZQyCJODj4YcMxPWmbivOBwHDDhkk9SYVM6bl&#13;&#10;IpQOzgULE2uigoIBGEhSBrRJlVZ1oM8RxqHarCLiSmitYVewYPkwS1pStaYldXPeewvbbhzqQbdR&#13;&#10;HIef24c7BdT7GyA1beLvo2FeYW1vXqekxkzlrc0C3edQFhbsW8ucjyRw8XOv4xtafagUAIEX156e&#13;&#10;rC/0Yd3/YUA2YkzIjthE5cizs3Y3YxNgMAzL2zHhB6V21LS0AahMxHwIjMCICL9qaI3BQ27BA3S8&#13;&#10;vmtSKS50twBIGSYFYcWoMn1VMXdEUqta2a1h1BPM/NQsFAAjMzUJmbEESszQBGZH5lrnreP0II8J&#13;&#10;hoCKw8KHLEoEDhxfT3C6d8ssWi7H4GMDrtMYaGOGKk5jMoMbCilg/WqsPlYLVxqEQsuo5T9qOdPw&#13;&#10;2AoSQSbIGDgGEQQxjr4OEwl3Tg4+EFCFNs6QunlIaLDsq6Ea05EsGt5BoVkLwUaIrDhRBYZmmBB6&#13;&#10;lA1lrDasAVN8cMxL/K679gt11FTUe6wxYK3sE7mSIa/rrKFYifJM1TOOkRYaLn0Wl0inCAGJZ7vN&#13;&#10;YG4vomVcPghTMjwKNmHgYTCTBk2IVDg9VGDGg6oOpF4PayrWUK4r0dEx/FNuFZRmAAABIZJgz2xw&#13;&#10;EDcIDillKcNp0PFLl//IEixQopIo7PYSkvmOlYTKMtnppas7sAhkOY2gLbCGYFPO+otdPsFM6EOl&#13;&#10;lXzdYOMJX8e8KnHatxDFgYK8JG6w4gBOcEecRggyjyCDEPGKgJWiUQGBISsXOZzRMGqCLQZyZtyx&#13;&#10;SGJ5YiyzJZxLQC+iXZiIgKI+yB+RgFkXxlVYSyJUW9JSwJJYSU1SNJnftZXp9UbbLfBqbayqwdH1&#13;&#10;wiYuu00TEXinvklXUWJxsY4iZWRGtl9kYm2cyCOCIAKTZlA3yeJFVrQUUWUaEJGGh8ZoOIVuwntR&#13;&#10;F6xO7FIcDFGOeYWYgrUsw1yv6IngSJXKjCz5pr9sxGCJbfIwYzKCj2Cn4lQWviDvrsEfvDS1KGzF&#13;&#10;cARWsYn2dklIWxkBZu7xUcBGlAwKz+GCJB5ut/0BC8MY5adF5aS1sUFnSyYbmEPCbhIVQQOI2KPc&#13;&#10;jt0xUQz5r95NjXYAmw3B1NrTU9DqSNJqgt36evtz/MCeWRTMJhMIcsgR6bLPWnIbVnSa1KASE2gk&#13;&#10;iAKiEJDqtMRkhCam8HYiJBAemyCqQTWy5LIWjGdWRsOAztf1zJsITIoGjYxLiNqWkfkhkR6rO47b&#13;&#10;RLOzApspRgojDR3Hq3IuI/F/9EyUHzFdawJ38l1eUTtlLia8d8ysmnjNjF/6ncKrNWAUq39GUrwA&#13;&#10;AAEiJawAxjGBBgMQAAAMAAQwAAABADAAAGAAAACIwRmYAAAMwQAAAAABBQAAAAAYqIbAASAYAADY&#13;&#10;CAAA9Bg/MGQy+0lyAm4kIAAz0yE6ByPrM+raEQUkOR4tgt/KpMCH8osNGQwgkYRgPEEAR4f7m8iI&#13;&#10;bgkCeVA/Fx+DOMU2UsC6R6URBcYwoXGSiJRV0CMgvFyqxveDxQkWHhaDb6IBjokXFUVD+gZPa34N&#13;&#10;ZO0pwATG0npt1oTgcqLCJIZpPcSHWYF8hbi9xrVGPYSjwkUJo9Z0WYAdiRI8J2jpnLhjy8HSQUXo&#13;&#10;buX9twluiw8K0UaasyhEOH+jWZrQqxBOcxDJ2GqLsA/FxIyCIJprALmG2+Ru9LOIExh4EgKj5z3a&#13;&#10;4LRghhqZdGjhPloG4THcYteQ4cNv5+PEIxACBvl3vAp+XmotnwxYwCDJ24sch2zNdTM9iLmJzYhK&#13;&#10;sYN5ZpvVLwRYhAAAAxAAwAfrAAScMCyMAAEAAAZWJFAqBApJwScelZmwiJuYn8hqMn8wHyXRO6aQ&#13;&#10;LqktQd7wRX+amlea8RsFXE3Ek5U8tsqiXZeGVD1jdvviQS6eiyNnkExrKMjiNjbm46KsgPLk2KnK&#13;&#10;vDOeMIVktCvpTXNkwNrVSJcPVF2HallCWbTEt76ur5IC38Qf3qtj2qf3uVmiTm+9S2ySDyTxriLN&#13;&#10;wB3FifM7Q6LRw0S17WUao2agPoWxFMl3s5mLnd0PI2PBS1RSnoQwXfT9BAt6a9/byXPGYgUSLj4u&#13;&#10;wyjkM52LHCTYUegWlXxqGOjFkH4FDUe7lYILDbINfa1rEycWvlg98x0UagYqmhkDACAB1iPKz1bY&#13;&#10;IQ2gCHkqLbs0Y/Kn8ZYQfBRIFWNEIaQpYuiKi36saZz+bt0h2A5c0f0dwC7lv/EgAffaR82PDUlk&#13;&#10;j6l2hWCF0T+EZazG/eWOXC2OinApLGMEI1CIcV5KoMLpFItmzgDmDBLXwYbgX9iBggvqdbvmHGRD&#13;&#10;EvOs3XWsIs8QB4SXIhX0eWYZIyIyVnPMNSMSHhbweQOZmHsldeN9wSGPC+HHHnxhfEUzk37Db6Wl&#13;&#10;G5roGDS11204jC5N56+cng/4Ae6wEMTSz2ZjVohlMrYY4VqSL/WQp4pByQQS7Q+FELTN+LqXWIYD&#13;&#10;GrT+cqL+CSlpvwgPSox3iTAuUJcvc6z2WRtGjnYtKzCaIueOSiebizsIFFY8GGuRQKCSUeXupyYL&#13;&#10;OIBgAJAAAAAYACxpARSBgyIgACAoLODQ60IAWto8JHz5DLRYEhUo/FQrv7Jp8FGRbwsLES86FQ56&#13;&#10;uCVonj0tXNuSD4jN3RlGMGjC+IKMUYooyBYQInSjBK/9xu9+VAHlDcEjRbcXhEpHGFogtEw52yj1&#13;&#10;pT+hgKpVhD34r+LFgFEcEsj+TN+k3DGe1nViT/dnULp8+TtVCogShx5pqiJvV+ajKZbJo4C3MUiG&#13;&#10;oMCte3rcY5+n5FtxBIAg4QyOSmSFRZOJ0npZA+SEssB2ikcT4bLYBWas1Wgb0otDIMcaVshgUxiD&#13;&#10;wc+qRIGdLdsLqA45spd9w0yTZo2OCV31hUDOgfQ8w9Z1IrKZ1KZj7NZqFhkYo4mH3WSAh234EYaM&#13;&#10;ysZAZIvGe3+nQcZT7lI/18ECFKAhgACAAIAFEDEAIIiFkRyNQZEAAQE1H2BjKAACCf8nDzSFtDTL&#13;&#10;0j0f689d92JxMmNFjze4wM5ZRd3TnBHlbhP3sya21+y3vbTKMYFzvG0W6m2AEEDGYPJjjS6Pl5/W&#13;&#10;ggtN8OVDjM35SBJrAbzHLpfCCeXQhMRCRsN0w8ZwHCEGPGUELSG95F5+O9lBJ4IoYT4LxJXje7U3&#13;&#10;2DAXkjCjcx2PETPCfFXQ775ySU9xkMq944znnqLKns7hg87FskglcONj1IRl+M9EdDDtL1CIhBlI&#13;&#10;WdXKljUq90jnh7NR0hKHk/SWeH0iM0eIINojtHWugKPayCFpyYW9UDAhXDqPOSB9OY+VaJEz427i&#13;&#10;A2ZDqM4MoMRrhvKTpY/30ABh4ogghKXbXx6ijpLJtBkIOehJ2QETwj7sXBVIGJmQUSMy+ip5wAgw&#13;&#10;AoABwAAEAwEBAYABQPUGAAQABgBgBSEAB62ANCYCjACdHyAvsWvT+1fsQ3vXDi+5DvWixHzPOtaC&#13;&#10;yqTGw7d2T+JohrCbZF5INm4NcxMaLC9t6bLYsNSr07QDuXbL/Dx9tErvwHzQQQN5h42Vr624RHtM&#13;&#10;n1a31UEQUdAA7lmx4kBCLGEBr1SHD7t0hApiPiGnkZhNcW6UrCxiOKOGQQrNTr6Bq0s8dCryN/2s&#13;&#10;SMRbCQJPeLFW0gGgIELY2mdPA4m1DQGtFEDLldRgCWlgRWCHrBNsBiAH4citMPhz3CBAllMB/+xw&#13;&#10;E9qCLXLBCKNzCAYDKZL8E3o2AGBj5CIpkDmKIxDPBQMR0hAQBg52E7EfLgAY+v+QoZFr1CEyKzSL&#13;&#10;khf0EHgIISKq0q1eOWGwGE6E1d9VnNtDMpQTR8QUC4+CFH2ZE9SyV8HJI6ANAYMEFBQEAgANYF0G&#13;&#10;wGgAYAAJgAArAvazg1IJ+UgZD43BKdKnDlwuy14O+Hc6/YDa9t6xSRNISiWkbrrEafl2eb7FUtbw&#13;&#10;c61pYU+t8nRqV9fNNTR0SL4BZnub5w5DhuFCaSNANcWs2BO7jLCEFG2seqqZQfcbcn1YBMx0hfSw&#13;&#10;fSIDV6IsRkTLlAeollXhydnIISgHLSJzUySgDb2W8o9JD5lYAK9gpdlnQZ7kBEimU8B5B3imWt45&#13;&#10;+Fd6F0jiycnn74b6gBcsIN3EIwQI52pY0JmQEkXIOSANGWQGEnI5dSREN1AsCIDh8GQHlnPckWIv&#13;&#10;ifgCTK5dMQlIPEgElFM8LPQAwoNQOyS0KgSkVSmCSIAmObPAjkGACKYQwDnZ7HrhQAcOgCTSAXGA&#13;&#10;mUwNHCzBAIADH4EbEJmEupNIRMD2pivPgjZEZ3a0CPEV82cz0S/oksf4x6Ve+Oc1zdJC8IYsXU0D&#13;&#10;CM72X1Hw+xO9yZyGZQhAozudR4buAv8iIIGyFWWBv0vAsWVqWBMoHWppC0rLkgbMXEFC5rZxUZ3k&#13;&#10;TsKhWM7T7PDD4tYtUdFRY9QsSK6pzQEqZLeFEvRF77DDRFHiRT5qhZJGqAMQChAqEYLigKDLjZ7R&#13;&#10;SIWW/CyT8JGmxmEynFKO2E9f3GWyoGuLEcB1+sgA6yZRYEDneJhlK7xLN5icLIIwYlTtJIepUYbG&#13;&#10;UlBzQgyCIySdPB4NrThZHiEEIZxMktHsItJuRotZyFhJllh+7cYmpA4hDzMmc3iAy4GJPBxo7DEc&#13;&#10;xBDnLsEPBxoR5BLKcSGtEgk8HAEFhEbkgh89kUlWGu0sHHhoQxYVPmBe1zlDlb6wEOzHZ6W/pMC2&#13;&#10;QhrlYCA4g8S+Qi4QGfDCuKrBwMx5VomcjWFFk7VtFvCAQPEYC+cj8IHLwFtlsHCAQLEQdEsieQMI&#13;&#10;jR8bzZNP6wTAwAZNUOPliKYRW2PIiISEJWWKj/gETZljprYuhRDWLbG7Q4ciitjMBGISi60IgAxl&#13;&#10;6dwIKgKVgpISI5CGq9FR8ITMgGhADA0QrwEvWS3WUS8BBFwloxZwNsgoM1bwiRZGgRiNT4u+g3oR&#13;&#10;AUi5BKj55sCMW41OkxuIF6gZ4C/xU1AywLaL6ah+QUYqnVKYA9b3oDYEKXPT3Yi8RWwCVfSxagp8&#13;&#10;3ZbbADIcxhSX+hBDPGjljGqTeQjKpG9FbEakcEEZDYmBwQCka+jtwcywaiGw3Ga3xxaJo4qQUYQU&#13;&#10;x4iEbEsGNIyWALtL8OJs/qXTHkoiyi60iwGTHygJROnUd20PqQCjPUyYnUWjCYJFuCjQTgbuiwcV&#13;&#10;r0IbGcEjNFUf4s2+ah7Sjz+tmMQuejYcaVVYQELY3EjZ+oYp/gXiB5JBlc+UbVvi6RSKGN9LsPVG&#13;&#10;n52oZ3E0NRRyOikLPhSeGBW5ZSFTE2JM7FG2IeXlBiYxrAxGv1aRZLQQghml99xErGVRfYP4Itst&#13;&#10;1pFSwXh/kn437Vp0URfYGz8Raqq38megWUInGk8TRW8QuXAL9YGuItRcKVHIuuPlfVhAKeyEttMt&#13;&#10;UzicIp/5TQTs7rPH6ePnQQfetoPhAHKlN8avZpD1uy8bNVpM7uq2dORnqY8lgJmq1O9zUnzcrIay&#13;&#10;F1liZJVG7njW4UUNRyAPZ5bJkFKpBBtZAHm6IgBOfyAHYJod0OTonjiv41NWqj26QSCada1yUsKJ&#13;&#10;kNJ/zkIQhxdBF+kVhkSaBxju0G1Pg7RdWbSOnWTpCnQS05ksZ7cZBOyuPl2u48CJg9+7ARKK1SNQ&#13;&#10;mKZ0cVCivDtxmUcYxjAH+dWRIXQ3xFNrLCHIx06ZFTQvNxmKNNwKOPCUutwWVRQxbEWj1WwLiHwV&#13;&#10;phn5QqIniwrVBXsoXDYnUuB2zzjU2HoxJMoIgO2glFW9HzE5wWe+8OeCKAMjOvyqQdcjMU0lgJ+R&#13;&#10;FAUB2TPwBzKE8ASzXA405SEgoYy0nAlSW2AV1s6WIjk8SfOrFt+sbaSKhoqEAJ2sMBZOmB3lH7Hi&#13;&#10;+yUxIFdIP2hXNrszz72SBz9kIvWvKYpkQXWyA5kt3cxSdFH15P5qfXHwB5bcXniJBpNc5jkINieY&#13;&#10;LDisG426/EGEyfKQczw/khjSMLlPAA8/y2PlG4gwkR9BQQZkQEZtoAQFQYsD4AwSgbzUZEwBgAJ1&#13;&#10;YoBkLuTgIe3f0nHuOSxlWpLVojyuzUkbpUM6YCmAqCSJQEaiUZM6cMETDcIEBGQDEQ5hoUEGiTZh&#13;&#10;iwQfqJjaOOmZdIWRbCIeJiiIcdHAdYniRMLAmPKYRsIE81rCgLVN5IVD1Cbl1HthAXciofCQAQIS&#13;&#10;jWthAN6wpEQbKe9RVCk6GxdhZr/zXID9zOVDj0YuiZiji6LMEuwAwMPWDEjFjEAvkWVITZeURkiv&#13;&#10;kXPS0QZB+6gBLKloeopEYNAzyZAozQ25AThAKx2kaZBAAAABIx4kIgggggUUGiCHIVYtSiXxmFhm&#13;&#10;4L64gFKiMnnkVgqau5b/Y4qCJAGsSZd0ayULy/w7slCSjYgogoNBosYM2uqtnAy0DLURK3igZqEk&#13;&#10;kfN2WUk2KCRQSL30CRLldwWMGZDGmBLo0STpsdNTI0YxgpqJHEo4QMZREI2CaNHG2IILFh8RB8ZD&#13;&#10;pUTMXCAiMIUZ7C08EGFGQZSFw9LSdHCCjRmoiCwzD4kaOGidWCFD40qNEJR4Wn4uEDGQfGawrRfP&#13;&#10;qxBBBxlFhng+KGQbBaDIgg44fGMMg6SiZagjFC0grZkfiCDi4uPjR8cM5X8mBjwiDAGoiUdI30om&#13;&#10;UUbHawQIRo0ZRVkMtIhBBRCxCy/wtuv8KXTjybRendteSrG95FSLpVJ68CUEBnZiGEIwitEIFEEL&#13;&#10;RVEjTCAJ0CMIXhbBJAVCCHaU0wC2wwdHhiD0FWBX02ZgFwIoRDFyDJJoJ4fEkDjRlFNwhf4hArtQ&#13;&#10;gh2EVGjFs2LhARDDGGjRaiORJkgWAiwgYiiw0UNHU/HLhCiJNiR8WzDtdGKIb6R4mVuMJFxjiRQi&#13;&#10;20cV9EEEHNjT2USMyJFFLLERl22jB2UgUC5UBYuogD1F8kXibQEOPdrKroynRI8SXpzDwkXEmxYa&#13;&#10;2EFDIc2AhgPMEwo8KHhw21PxmHxMHhI6CWIDBxlj/aGYUSLivNjWMbzQSJ0TE5RFGjJBppBRAJFN&#13;&#10;DpxhWKKFiIwVtYIPGjftsDxBBRRVClolWX0KJN5QqCV0Ea0AgKHpj1fjNR4VTsK6Nh83YNljaFhc&#13;&#10;WEwSS638H5DaekQjQo9KQIjQo2UoemRb6kkkEYcbok5MqD8mSBCN4UMhzLEaxRRBRBBRRRBRC8hV&#13;&#10;EqLRrUCVimioBjN5ZFEiD5v84w4fG9ElQLABEF4JsGQenYDLPQzGoj0WSnHlh79JJqIT7Rn8CKj0&#13;&#10;JtxxYeE/R4dALCDEhEnSyWibTomHRwkTYJti8QEi3zxHRiifhF0JBaeQQMBmfRsTcQ9FeKNjadES&#13;&#10;osQUsvo2vIFY8tiUJ16r9ieX0q1B++6bC1eQcUM7h2gYb4bCibYfpv9TwqHFvpovFZv1mYghYqMF&#13;&#10;C5qAsn5A5DV5NtQWQInUQlYsBeCHG3e7BpLdS0ko3JDT9rS5pNNa2LeTbwpCi0eick3eoPiSyG9Y&#13;&#10;N/IrwzaCorjifUTovTdybRJIiMssshKFB2QpJC+SR+A5BDNdAoKXQQ74z6zdzdiYsFSmoZyUdXWE&#13;&#10;yVPx7pMCCXTYcH9g5Z5BCo8bQC0Klt22hQBgqkmgfTBKWnM71BjRAcIKIKWptgmlZsXQyhevSmkB&#13;&#10;AGqUGUEMDptEkkaNSVzgqjuSGS008hr0shmh8SKxp46dzEC/zJhRzWhaLeT+hZRCbj0hMSaUp/pZ&#13;&#10;4AMXtJTWJCKRO9apEIKKWWKWWKIKgVQwqhchcoklAKgicoA8gWIQhRpICDTYY18U11lJaH+g8lZi&#13;&#10;ofr2wzA0ykuxurXLoaLD5XxCEM61afJ8ad5yxrf9GZ10Nxu6sYJEQHA7zdfkBpgZGBQK2qNqWnZ4&#13;&#10;lkAmWCNefiU9MgS1ssT6ZYVqAoFMwKy1YHNaDpEmu3NBUxUPn7yQemaOlPG3Y2t0Hz8e3UP2hjgU&#13;&#10;cZeNEMJJj1xaZ08U2laQB34aHQ4cQ7CkhVZqwOZ6rVqH/+6O2Y38lprZrHxxx4uSEJjKT70xIBq4&#13;&#10;nbcmGuucdga82MFnR9SzIdTzvvLVf6LkOkzuv6s0Z2bHBH75wPtlXb8WEap6S+klW0VIs4ossOC8&#13;&#10;tRFvqH/o3W19s7arUtZtu1l0YlEqBe43qt1n4cBeIRT9VKNatZarapjK5Qa7V3Oe5zuoGgegOA7i&#13;&#10;WVkddLFieTvvuxZGbVB+cfeCAO3+7ElxYGw8qm5pSLwsMSn4kt1YgzDeZyw8cgsUhCj+ual8j2M2&#13;&#10;ni6zMiPf0zMiI9UP0RejcgqysqEExwFTl6mqcjdNtAg7zFGTKH7wpTXHEt5pC2IetXbL7egrYu21&#13;&#10;7vqwH/wHAdth0tEsmyPXuWoeSjWiWW46H2DVlZHsN5X48V7GrRt/FXjx9H5jWAUt91aqjsnZkP3k&#13;&#10;jPfVgOof+gYDksrs0kUb8t/yPGcH+PUEUiqQhZPE8ekitJUlUDMO5F3WNyIN5jQYmJf1AXUl0LKD&#13;&#10;VjW6rhaWmpozTUSPxpy3K+cXiDw19B2c1bU8SJORkT1qkQB6WmA4DgLB/+rAcB0WV/PqmJOTHchd&#13;&#10;cTF8n8Ro7xejeuxqwxUpPnBQky125uuh9ttXXH/eFzLXxGV5+sI6AojTaRBL5mWfdyzMjI/9GrQN&#13;&#10;Q3EDByQ/sJJJLzXFZSXmDN5FFoOK0rVy0untdMDDohYsnr9pnX9veS5YztPS31RO+DQSUtdDyJKT&#13;&#10;oeLcSx2R5vozRl/6iIv8iRoGwxYcKHN+oEGEIQkQQQYTJeyAskDCWgOs30Ig4YQpvgIOcrsqboGO&#13;&#10;WC3TqcsFtgtWP0uboVlib31+T8TYY8v3DnJMNwE4HH8hOnKms3FnZFFOWJrosHWVjjCLWft105SA&#13;&#10;NNNOcMu+avZ5KngQDKFANE4Hxo7+5Lbk1aRKksxlS0AmuR8TyRNMVdqnkObj/sqWNbYto9uojE2F&#13;&#10;AKzGRzWfzadAREROnLWL09On60kXV+cKUKGRXkFRfKCFK98QcY+R8EAxajRMr/5suLBIw0GKNGML&#13;&#10;KRv2CAxot/f3SY0cWk2rSJskLK/2fL+1fmbB/Za9aJGrfYnzkCtu+yHbrcNGAUQwhRhhiQcjCozu&#13;&#10;QsUQoiooiSUKPZ91LIzua5Fk1XjqxCYIiUTXb1RnEQ0WiR5UnxSPzas5z+eVCJ1ARwAroFkCoIA3&#13;&#10;QEZR3fm+JE7NWLTyT9c+wPc18WvOr2+yxMeNCd+8bJ72SoZY0EM6PsX80ZxWBRI3okXP2V24hC17&#13;&#10;YDG3MjFiIQonrFsQIPHEIJm9IzikCDoowomDFF3vDbCkPGQhiFjiKvolWy0/1s8kmUUkN7gPpqSJ&#13;&#10;kkkMxHEEGINo0RUZV+czotxeSkxRxUfoTwApwBqCgCAGrabQatQz5tdxCFBp4p7KLBkMQ3DE0UFY&#13;&#10;ii17SJ2JZxIglG0RjmWZzerSOTHpsdq75cKMQma6+ojiRJhU12xxjksEEHI/0Yt/EpIoih8EnqdH&#13;&#10;BbBIyDSztaqVKcoWICu8TwDgOUoDgON8OFCShISdCzHdjBeXaOXLJGXaTlutZ1WWnMas83C4iyjf&#13;&#10;1SVKXWXmZoM9g/2BfANAUEoKFKyCUp51c8Scvz/SH0Xo2osSL3BV2SNE/wLpGnJtij06y8AgASGh&#13;&#10;woXbKFDoE4n+XRBWR24SfBWUcA0XjDXtQbJKHMrdOjtJI7/KSF06jjgCrpcrOOYZBdYcOjOUOrCh&#13;&#10;QDOgIVl7Krp45ShJRDIh6XRGWPhGyf2TLleeo5otaJE/UUU0gy2EwoaFFantB3ikao/zLCsopU7A&#13;&#10;Ojabw8/F6Ni+OPlLJqWLS2XYXTIKFZnvcxNmKTPJjw6mzFIMU0gsjsawjUcNBqU9IWGgSfH6hgOq&#13;&#10;QFA1DZAqCVAQDKylWRuPwmfZ8tKhLdAnaKy7ehtkJP3/YpSDIiFtk1hwB7IIERx7Mx0flKfhdw4U&#13;&#10;LtsiRKs0IsEETYLOxbHv9m1WlDeknRpvrtiHjjkkDspMpKrOTt11qQjW97JEHLqyjjM3EWJJJlMb&#13;&#10;B9RZSk9rS71X0Srk6SYPqa0VhAXrx6dOnW6S6ZelLlDMsjJo2LJlzxkyuunWLZA71wyNumLwJTuJ&#13;&#10;yhOJY/oqimJMolWEFO/FupBcT4qGjLvL1hBHA0mzHLRJMQG4INICdMS1rqSK7LHzI+L3l6VHjm8f&#13;&#10;xtxM02RQnRTGjIRaFOLxtC6xFP1Ib36oTFee01zJLP4IRE3piDjqajZcBlFHFgmTuLECF5hCOGIo&#13;&#10;GXYSeI3obGjuhRRmJH+wQGH02OJGYyFgiF/4IB0Ihp433BA8yiQlZO++oSlcl2t1LSwSteA94Aey&#13;&#10;9aNuCD48m8L/xseb1e1C7hHRd7R7fXuTP098yZk0M4W7b7cSI9kOvEz4+b8PFfVNvarkywDLPXyf&#13;&#10;uYl/OECix6wOaus5+mVkcEGtEvT03bgMuJbJMSIxgKNEKMqMhmM7TRnWEAaSI+LgLQko8ZXqSlny&#13;&#10;0pW4bhQf3DKh5VlTZZEJFiuRBcK7dPY2HxxLC8nKAoqMrjVDJBXados5DF/hl4o4yOmsW0Q+cmUy&#13;&#10;Ewc6p+sn2mbhcb5RRoo54MeYjTCKFW6nlBlpWvmczIhjgPZ2sDYFgWBtj9JFOjM7nTOqtpUMkKiz&#13;&#10;jjTLRRdYKs+ikxlLVkHFMooiF89TIK4588atFmuNkVXW8fViuhx8Ty+LNiEj1vO5VJEVuPOigE9b&#13;&#10;hrIsiGBt24KVpErM0ea4tREgggvZ3JsQxV0lF7++5LQCxoxPhDKnNE514VlYozplHGdosMsQn40e&#13;&#10;ibXt6UeV+Z4pSonExojEVhTlVw4coruW/JIky5lkS/Igsxcw1Q83Bwz3xFEQ06CXvaLGQ5Vh7WXs&#13;&#10;3mzUsvki8nu6mDniVNyZuH5X8Jv9PJYrxyYoxBN9KWOMUbR/Lh+LeeiCOV2wohCKZywd2saVY4+t&#13;&#10;kLjkWRbNVrBxtrgBqFCNR0D1oAM9t+20nuyDLy850Skr334WCiJLRjdCRGCiRfzWpL/rfVNjdy6J&#13;&#10;3k9kksuGpM4N1Jcg53e7wdzELL6WmwMlyz6eL1cyfIV87JeGrxCRxsHP1JmshctGYSRmMwEmISQG&#13;&#10;sSm+Yoj6J3zKIYTuOyho3oRJhk3l42MjuUil+YpNNFj4uBMxYMsnClQSIYl/0kkS+XLI8ePirJnW&#13;&#10;TsOpdFbkVTY9H+tZHr3kxx8uhpCaMjKGpCR4Jt8WviEkcWjiKjJqXKPR8xaOIxxEP87mnHocYnz2&#13;&#10;xxRlR745lmd2AfHGd013r/Hxyqdju8dnD5FCsQhCnKQEJbAI4zDM0m7zSnmDEs9GoFf06eA4TnEE&#13;&#10;vrG+6DNIscYS27YdybSFAoEngDL5CbQV/J4Cj3ofTL//cUcqza4TjyAIz3LDJlOIBBFwg/ErJenR&#13;&#10;iZpAaLCbBigokKCicgUK3tgaTy109pXmFBkDGxr54urSc2OteneWkqB0vvlQVwD4987Y1Fv68WNc&#13;&#10;3cNRgllVqRWKjAnJlzoEZ6/9DMQizMMtSgIQui0lGM3MhKa1ALc1ae5CUWl57yCZkXeAeyR7mX7b&#13;&#10;kEBx8SJ5DtpAMO+Qfsx+8D+BrGjulZPXvFzkrj70C0pWnAmBNwECeXAy63DYZFwK9muvYnuonVbL&#13;&#10;kcSQRjKexB9s+11hi/NYvCBaSZi3NZtio1hGTLYN2S1uQ8RL0OXGty8X6B+TvssObLpqewxI50mC&#13;&#10;LvIiQRJ1CfQdyzR83ehS7tx2Ewp0ldzpwb8xbAyYG5zg2PK8E9osDJBWGz2EIxFMBbhy5UBVv5ib&#13;&#10;cyWUgXhVl6B1ApnQXsrVqAhC8fhSWgEqQRIWb5B8JKEO23Rb0EkSgAUhaCssaEaP5X3XeI0kUjks&#13;&#10;jkYiBJRGIj4jlwMtkaLQ1HeMWuPKhktALrCLoFlsYQC8SBCUKATIEhoHDoEWSJyZU6D/eepJHEik&#13;&#10;YmiURqB+DJi4Hl0NcV5Zo/5sn+lQDRQyOgF0sJD0HC+AGugBE0jwKaYDShXre95a1jgeIhEIhK1h&#13;&#10;rBrQpZZ0zcXd84wIhwjQnNAX7iC8hU0FvZA0AQv/S6HQeFo0aoTmimSupWAdA1vAWlK0iiZokDJt&#13;&#10;sjsGzxUEhrltlgJZ5WPduciB8SBtoDMBebbt6pzsiE4E1oFJygBKAqhkAaCToaAXTw5GROYh1v72&#13;&#10;ttcltIkSJEhdEQZGaWXRdsG8NLA37+n/CQIApMBuOlAoZOIJx0B5UFCgA+6NYAO+KTfEBJmkZDnd&#13;&#10;kZCLaaTzRGSkDe4NoqcWgPfWufsbugncKegFt34UCKRiQl5fQbY/IJPLY7i5IjCF9tHAwvyYt8tB&#13;&#10;XaBGOYOnUhgBqZXehXrp4STTUShV6caVl77DCEIGNQU9ZYM25aTLtNmchIWNlRt1q9sezJxIb7Xn&#13;&#10;onRqJijbR3d7qHlWzotSIWTYlsM36O5KsMK03TMTB0gPOoiPfq5S0KjQEjPk5wg7p5kRYQjskR7v&#13;&#10;gPX4jjMsLaMTGWYycxLzL35VmfmVLHRFo2Ne2ZdSl+nkreXpTjl5zrFIKflgrXm4dMf+YmKITIRW&#13;&#10;CRDDCUQxiy5KQ3/H0QQeQQrx8lvozzzVhZyZtyZDiz+Nvsg4ygxByrAduTEYnaOewm77Y+TG701M&#13;&#10;/41pVtlplkaPoosP0dYCxqZxFPiYAwW6NtlX5iGL8WKY5ngzkeOeMh6Oo+LNhr7n3DbcG4K4KVDd&#13;&#10;g1dhZ7wHlgcVCX3CoCZUXsAlQEkF9xFyYAn3/OzS11pjRxGOdYaZejIccUTOse2QeiIwQCKKKJzL&#13;&#10;6JC8ZRmPILnJe0bXzbTBiQvoTKZxYNkmXERAgRlGV5uY0qBscWzU+IsmkP+yijYKNgm7pX8qlMZ2&#13;&#10;JbEILt8OpSOnE2bqhdqi+1J6bruOfLKittPTgoHrWwNttgbZMHTCXIiuVBSIMBbsBIiFUUwhWAtI&#13;&#10;EcCbwFvZhZpd9myFj36rNw29regMIkF0JMSQEhYl8tuYtxIXKOJFGQ3SbYMkMgEYKY4R0FkBOlKQ&#13;&#10;IJBtxLrMiiRkL44lk0FTtrSu5wSS4rpZO47GKLBq4EVIPYuCX1gWnjzz17FGNBxkNp8UavIcem1R&#13;&#10;4pL/6xm6uWR+qNfTU/1/e/0VUPJWJ6/kt1MHnEzsyYJtd6qsShSFa4tp18zY30GRlnUtflzcPfUm&#13;&#10;CtxXKtxWfCFTycLQVoREzyW3v5G7dWWOZxlBRu3HjD6KOIUT51/mxByOI8bWcALBRBNxLfrqNRx8&#13;&#10;viUTRe9Tx6IqEkIkjiJmJxF/PuQOoO8JT/pOBoWgpW2R0y0+HcNci+SXKi8uAkTkiIJy2BWmDcV4&#13;&#10;PbXvuVoiUUfSKCeEpHWNKUzKkdlgZiilevL8/W+6pLjRDRoyGNRlDnIpDxlBkNEQkaPcqFEpaEbU&#13;&#10;AOEEORKlrHf0rcPaXfUiobBrhM8nfJBOTzBMkmAknmp+mrHOM4gdNllU26nwFt3sSj5q6J5GxRRG&#13;&#10;XK2J0Yamxmk26yKi4HJiRRlCSDPEpiwEuYsaMicFjQAIwHPwILfDIK5MuDdYRNZ3nLOHjzOvseJE&#13;&#10;iji//N9SlueB3JuSIeIid1XrbEp2KzhMZ0QQzSK9ElkquzxAYujNoRIjgn2bokmf0FMkw6U/PuDJ&#13;&#10;bOfEYEzgRFXjre/DGvPBnuMhOIeRuUcssZTNCzjiL4KJJnp7mPEiiYLBNU5Lbljl6llE6PBHB4rG&#13;&#10;Jg0YgkSbg8XF8xIi+MNFR3YRKwEOpK3rn1th8RBxXgmeDcS2js7+Kwogog4dK0hgxYRhm1FqSEQc&#13;&#10;GrFTDqHSC7jo63qIogJssh1oXkwX194dsGsZMBgIPSirB2+LlxbBEqpEnhvaWOcgm0JMGhmAulpl&#13;&#10;MiAv9LxbdN2bRZ8EUj6W0wonkXwJJz+WCppIRAIthRjPQ+9SBmhbF35fhQnqB4dxFjZDLppAynqU&#13;&#10;wxKIriyodsd0K5qWm0uFd8UwI/TsihKET2E8+Ng5GdvwOzK/QKjMauQWI6XcgWIJQKzIi+FjLQZY&#13;&#10;s8pcpgRt5LUD91qHBWflo4ci2SwtwR8gZbfeAtK3vwLagLIlLXcuay+SXoi3V6gZL65Yq5fMq2VF&#13;&#10;IJG3wDu5HtorDP5KTHTR1C0OUpsCydMaDsnMjUg1kTkcO2aEthS6U80wbX99EwyS2I01Wv9zviij&#13;&#10;vFsmXzegL1s+FcpNEaHjIsh2tQ16CmiZbChCyzUAu6FYunmNYDj++BCSkGnydDEPco8dxMuehpHe&#13;&#10;g9bwzDLlyZL60tekC21vbN4BZ9PjYBv+FM0smrChjgCBPdIETKaQPGT7DGi7obEIZS8FTdkkBPCx&#13;&#10;CsUjyeFTKoa8OZfsLoctqZuWFa1rWtKdMt8D3WYY50dU3S2gOq1gtmQpbaAvvNiWBK028gUksQKd&#13;&#10;hofGWzYvnYyU2LNlK5AX9w82tD4WF+oBZL6KU9LYIos5F9LY4F4472tuS1N1VJKgXlrd9kdByzqR&#13;&#10;Jh86EhqtbY4ayMtaD9tQwBL2CpUnABSatWDkWLqYMlMKIAPrAqap30Cn6AzCmgyWf4REkCUg5v7C&#13;&#10;GQPUCD0fwIOgjWAfkBwFm0DYDSgMw+JgeBgmtHehTOVucAFzHR+qtYggitqwA5ZroZyymL4BBCUz&#13;&#10;J8ETvzOh+smmE/jTI6DdToaPgewOkpSmAtwK0rWljYlW3cjhO0A3whiDZLoAaNioJT3wjdYdQ+gP&#13;&#10;deDqb1AtrwpSlLSJIjZIOGQd71Ek2HCCABBwhIQlK0ggwxJty2b3V6xpAizYuk5n3bEbHoq6NvWP&#13;&#10;16Q24KCP0pSlwMP1OlDTx7y+r4tdWpakdfoB73awzicHvawu8swQWHCMOvTNJm4ckgqtL2vzu20E&#13;&#10;iCuvouXE77YzWWmJmXEiWZ061Q6DhGHee0pTScKHUKPBMFPridxZSV2Mp62hf9ZKI4zEQv+2PTl6&#13;&#10;ajwMvtv8sZMGEYKq3AeF4zGNk6SOfXmY8UZ6doWNraFMqUhJ16OrzOQsZqM9MVMRT7GBDEIwp7Bv&#13;&#10;C31VTrMMYgyj5+PayxdhOEocL2mJGO4FumUwmrEyX6nQOXdN+4IG2eYRDggujTG1DNqImDGtQQf1&#13;&#10;UugPWRyXS+sWMGa/rlm2UUbCLPUEIQkxlxKrZ6UwJSSFQuWRQ1jCwdJAsCyM0sWZIAUO+0BQA3Qc&#13;&#10;GDBpUCAQrWgBBapgBBBBQYNL1fp6hNr6ePxIly/drEpIgstd2xXZFJAwbbc1NN+BAoAvNIikhklH&#13;&#10;jRh2aCJtbUZveZXvUEObOUZFDMUGFeuBdJaqqDESwxEsMSuGJLdab0Mz8MPCEZsp01+Y04OJdnug&#13;&#10;vMVA6qqDEwYmDFwYktm4ZRj7NeDBggTnm8MUGBWLD1FIuhNChh+Z7BADoB0inhwaoeUG4vlJtXG+&#13;&#10;MthAwYIEDDfgSxMogaiPopF3eQbcFBhigxQYeEcgISg4FDvFIu2+QazwQkGGA9wGtSBEpi9X4pBe&#13;&#10;t3BDbgAYOxiRGxtgyEyD0jsuKRdCjLntcDDKLnCFXRXgChtaXzoEUpaKqFss81eDh8GEGDEDoqeL&#13;&#10;eilLRVZKDJsAEEGIEDgeEDIBV9FwQMMkPopZ7zfzLsP4RBCIHhBiAzkFgZv3UU0xBjG2IDIGCG0E&#13;&#10;AwgwQGiaBDUQJOFGMeM5Rt0EBwg0CBFMuZYBssWGNpINwLEsEhQRYNyG2BMS4SIWDchqQJi3CUQB&#13;&#10;Y8hqIb7jRAkiXBulZBtBvY0QIi1QIhceuIbTbi3CSx67SQ1o0mJYJnlj1kNRDWm9gpYpU9aSG2Gt&#13;&#10;NWCqwS3DdEhthaSAWVPAbYgD5DWQ2oIIT7/z2z23tyM3Htssyj7r7Pr2zzqj7lHHthjdPEV0K+SC&#13;&#10;NvUZmZ01gjeWZmZ9mCCN4beOx4jA5EdzUobwV8OBAp8jLFJUa2BdHAmRlMEE3vNHujgXWFdYV1hV&#13;&#10;At7Y7S6pjajfrJ3feH8NyLg6iuSpkkK66TSQaW2hGhRxrnQVKHdOWpGWdQ6h1IVn7LNspCIFTbLB&#13;&#10;vpSRm2mBzTTTArLMCsBYC6TUFTSoPVg3uf5ygqCoVQ6hVQB3SlqC1Tbc1NzbaW5m+lN8awu6AgO/&#13;&#10;dY1TsOlqCerp1C6yq6DLBwsORyC/+Hm+hRgOkWqGLauitJ5QOoVWAHUG73dQoBVCqgL2yj9iRznJ&#13;&#10;o8lubN2pqbN25gMwGvDa05QHRqLWQOsgOgigI689zJjrPEyBVQHdA9VTdVU3M31o83vp/I5aHhLl&#13;&#10;Z3/krMjR1YbNH11cuzfZOD90bOyO+o2W477ofroKgKbJJ6kKuH10FY8jT14FK0rSuqbmBtUB6QPS&#13;&#10;e2H+XUAOHKvpAdQLuQiI8ORlK9iWoV8TLgiIyl1TbAW2AZbAK2AboCgPUPqAoEnyI5ET+MwyUACC&#13;&#10;/qByETR1TdVNzdUffWyUrA/VguhXQ7oXneBvXUNdkFQ6g1VVVOrQ3U87oi4OUDDF5TKUQbOk2xR4&#13;&#10;ndEdGQGu51P1lVQ7qYCgj57rLna0aU7IrTbO2MQxT890u7zFPWNmGQR4yc9EMJUAVKU1NwHwHpYG&#13;&#10;xsXK3nUHWlERQMWArz5tTO8gvJEuC+tPJa+/Xg3aeXKStK/Ti4qUpxXiMv0EO518tjuboG9l0EiJ&#13;&#10;jvr2l3VgfN++LZsOgkRxRMYqDMVyRSTTKtdbae8+ZfXSI1EaRojIjStCtTktWi3AeQ+ZwNs+8B0r&#13;&#10;UAHo8VmQ0qF2TaVZhaopIlMpUvI9sepLrVo2WhktPk7ydLyXWVtS8D3LO8nl5o7qOvKdwvFOlYxM&#13;&#10;0RrAxKNdTKbWk4D1XOeNmRkSYG0cjBjzRaUpkpSlKUtp77LFNkKTd2vkqPbPBlRelfXVtcpsbId1&#13;&#10;7qwjtSPFKZ0OEQsg5GehC1Jwkix2kmoM21qVP4lKUpS53RE/5kdkLTjVacE3jUGC+8qRI+ePRzZO&#13;&#10;bo7tV57PSKZZ1dxFSZVJ4sKFZN7Hmad3ETBX3+KJytvCkYLQNkhQrahZKKvgWGh24NxakUdkynHS&#13;&#10;vuZm+YpmL+FmiNuKIkMpNkOF8eYUvS7L62sQ7wScqhUocH9qyeQMw4S5bJnMgpGjoR2Rnrasa5Wb&#13;&#10;N1xhZ1sijVznquyqkuV6fGyqlUtIWZgUpTrTZZa8bAuYxCJ98bfek3dVPswBwrfnvNhYVQsWBWF7&#13;&#10;3I4GeFChIO1IK8LHqLbtnO8lB2nPpKBft6u0CZrP2nLvP1XXx2r5chrgLdyTBpnAysynHrHnMrzO&#13;&#10;cCeRE4FPay4s04PkPDltWy/CSUznraqqquoFMkOTZ+6nMwf6UpIwqUipIz5ZfUYrSCzWPm6eipIy&#13;&#10;qEI2CQIDjAy7Murk3FbM1RbBN4nop3kTZL048RWqcX5Ij48nNUVLos1I3UT/+lKUrrqyx30owaVf&#13;&#10;ThHFSOUoOU8UqUsfFi2IdxGmBnRlbq9IyUUqcwbqXJYkE5uclaUoo6la2rVPK4+XKu280tmxt53u&#13;&#10;uhEbipSONUFV1J6WZXSvhpGZpks4tI25bNyqi+JikmZeQ5zNk9NHSlKUpeSiWVsD1PR6VXKdXZnU&#13;&#10;8xXYjo6fQBVMyErzNackxFl6TBu2S0md9FO5xCB48OQNa2Tr44AGaPc0C8ygdovAleunrSlIuRnX&#13;&#10;Vjd9whD2FHVHyuHdKokyMiJSq2CcZitXm847W0lDGwuIQ4pCQyFh9A2lza5ba1rpxg5XRNN14ehY&#13;&#10;kAGVHsaLZAbxSVtZX7OFNPMew6EEhCTKSSWMLaujA5SkdOSCOGUgLwzYOSne9b82tftrnNroIEcB&#13;&#10;pV59oWFXIXgnDQz7V24htliWFaep5JfqkqwNugZBLjyzRZUrS4O0y3dR2NjJuYMHlAWkguNcAa9c&#13;&#10;CItDw0wJEadQD8ZES1qSE62yuooTXEWyxNSAq42mwvOqjm89rKjwaka5pgPFZ863IiABHFmBHljy&#13;&#10;92DroCRV3RTCv4ooBpE8XART0MJErz/2TGhCGnh2oiQpwLKBZRQNhRZkb9BIUOyMtTaw5Jry333n&#13;&#10;XeWtYN8TJd0428GaBviui60y2YXjrkDAqRGFKFiidF5qjoiKRGPfAxIdUDYSSo4OYVxFZyvxLXu2&#13;&#10;vVk3NlaPpSIOXbdyXGTFKieYUepruzHQ0Ig5jvQkNHhJDgYxXSKhs4hNTChkiYJA3jlFCmzu5c8o&#13;&#10;ftNVXpRtoFKI518EWGY2oFG1iqJDho83mI8jFDsdKrTZV5KymkFhIUKspgfwSljnP7PCdf0pS+8/&#13;&#10;6VtNzVOPfHxkj+0ZCzSeBZmRFtRjoSczJlMJMalNNiUOZnL4d3wYTCEIjMbm4g45XeAqUSZrKtsF&#13;&#10;HCFUAgbzwVS144N7TgS6mgTpnHuj5G9m/rBG+SBpJ2EAhpMhRMQzcjCsBipnUbWijEhQktqMpBTG&#13;&#10;yM9bo1osWR7FBCKEQsDcGovDXhUNV+svH8fBfNtSXH2esnvMTvR1cSy1kihxszICiPMJMOYfpi3N&#13;&#10;MxX5KJd1tizMwpGBi4dXgy08m7vHoW9zW2bRRj+s6ZEDoYjAU6YGmPCjxIlyxEwjPuHSK4sYkw6B&#13;&#10;WXjeOnXoEQ3zRV2PQu48MeJg9+jjkoVk3bZMMiCRlZKAozNrRgkTEhIpwM8KjWRssy2Fo1JNNhYn&#13;&#10;VIoKSp9+Hd4mXieRXVf6S4eoWnXysG0bTF6gRZSDKbWoZubm1qEBa1rXQFzAQLAsnLU38pNQ3zS7&#13;&#10;qAfKdQv0qbCq9jbz2FX7D//r/ptfQDaWJlo/RoBoA00X7F1gfebS2ExGStPpq2KKUX7NKqBOo0D7&#13;&#10;esDx6hzsjA+tbYel19e2QbQpZsXUVAC3FgfWtsPA8dgeO5KUtqJrGyWoAvAWt9Zt47vtRHPk3XYR&#13;&#10;jsetbclLUlLaKNey0ZL2bE5I0DqA2PWlv0Azg0LrRsJgyUTkLJNAaREiLm/vlfofdyjVegjx1zaL&#13;&#10;3wOsyVhoyfoyf+otqTeLG3JSS4v0jCR5X6klVVM3qHN6i2LBOCe96gA4QbZkWTXk1+oksRiRgLLj&#13;&#10;MgGcGjAE/yTkmHDgAAABJNVXj6wYPsDniCfsjNqAhkfsGHKFgNG2KyonEKA3M43d+Le/0gLGjEoc&#13;&#10;kOjzoamp8iEmNgBIwD+ADIEGwImB4St8Eywy6tmNpoX1Oj6a4rkVr7PJQ+YFWKvCFERY4CwKphvk&#13;&#10;JEYR7MmndmHY2CYYV+qkAAAAAAAAAAAgTAAaAAAAIDAAADB0BQAAAAAAAAAAAN5SwBUHaNVrEOG6&#13;&#10;DYkRyfQbSQAAAAAIiAAAAAMABgiEwABgAoACrcDA4AiBAPBTRGqOAooMBjIFM8BYSOsexsGEgwJ0&#13;&#10;G1iQBZNVpagTfH5GV9ImTeyJFhoMiDsHFGgmA8DxiEiNPJ+mwkwQ9lqYYAUFJA8TREMKYQGUVbBA&#13;&#10;NztGViJAAIPwEgeHokkAGCaJHrjDVvg72VZgKgkUwmUE2Jh0I0NJ58btJ3akcCsE4ccAAC7W2qZY&#13;&#10;kXG5aUR0pJUWoJhEcQCF9ZW61CCh1Tgk1ySieJuC/Gwobh8phAi8j2rB1Oo0SgonPW5mftnjGFml&#13;&#10;2CePjSqrdggY9xE2khiAAAAABgAAAAAAAAADAAAYMAAAAGAAAAAAAAACAAAABgAAAAAAAAAAAAAA&#13;&#10;AAAAAAAAAAAAAAAgAAAAAAAAAAAAAAAAAAAAAAAAAAAAAAAAAAAAAAAAAAAAAAAAdC91kcqml9Va&#13;&#10;prEiruHC5PGX9zcgJmgraAGmBxlB0BkgIAQAGtZE76tqThnJvVridLlu+nxWxy049xHsvWz8yRdO&#13;&#10;EQOJpIaAESIO9IkgAcycyAAMAmAAI4HAQCyBs9EACQDYAAjA0AgEhAAAAnpLCrgom+gsel4kZK8P&#13;&#10;QczSoufRojs6GyWkoCaDoKANGQCEQGysIkN1oJEXRW2gMBAgEgABgISQAaQaQAtkAAAOAgBAmaYg&#13;&#10;ABbH1nPB8C4lE4TBjU1xGLB7RJTk62UmAxYMywOybRWHDBQW0L2WjkBIQCCCD0AMHoMBAIEBEgAA&#13;&#10;EDABAgUAAEAIHAAAAAAAMhgfYNaBBjCCeFY2ekKl7AAYH1CYS3A84AVQZsbwWxpTZNFQN1USgMD+&#13;&#10;ptwAgGDQJjAOQEMADgYEMGCPoVIGGpWhgCCI9DAQBmuCjcTJhc92HojfW1Z1Gr8Potcm+RKCf8IQ&#13;&#10;sZAmO6CMhJsKNAGmiSSQxjO0MBsXlxysYHK6QAAC+dRgAT/pqMYBh2DAA+iUvYAJ3tHDzRq0hXYq&#13;&#10;AImoNYDGDs22BnjtBsQ+7dppNDQ08AQdoV4jTkv0SGMDy1VpsoE0uysGBtLwYAD56q4hsFG7BgAw&#13;&#10;jJAwAGshVADAAAAQADAQAAAwAAAAAGAAMAAAAGAAAAAAAAAAAAAAAAAAMAAAAAAAAAAAAYAAAAAA&#13;&#10;AAAAAAAAAAAAAAAAAAAAAAAAAAAAAAABAAAAAAAAAAAAAAAAIAAAAAAAAReIbhEC+sDDTAlQAEBj&#13;&#10;AAAwMMubHkurbC4Kixgc0zf8jWUJDFrABhggIWBFlpgtQARgwnpJV6CZgDhgVT+4fhhUJBWQYBr8&#13;&#10;nQZgAZA8BpqznIIJngBSgAwMBgAB3+NsQwhQT9miSKV4JIK0VEhbAAIQpwwYYkAcAMoAhEDBshg0&#13;&#10;yfC1rsMI+wQkdQX1EDIWWgADEABtxDaABxGB+wAKGBnyzATbI5NtCdnRiLyADxA6yaqrq1R8GYQM&#13;&#10;ZDMIKZwTIZAwMVDY5ZU+TLkaRTcxoo5WHcEZVAAxQx2aOgIRA8EAsWD3MA/A0aeSOouNI3UmGsBX&#13;&#10;N95uA/GUMIPzE6TGAxAAAAMAAAAAQIAAAAEAAAAAAAAAAAAIAAAAAAAAAAAAAAAAAAAAAAAAAYAA&#13;&#10;AAAAAAAAAAACAAAAAAAAAAAAAAAAAAAAAAAAAAAAAAABgAAAAAAAAAAAAAIAIQ2ZkIIkGBgAMYc0&#13;&#10;AahArjIQVAYAZAECiAou+JiDIPQAxgAQTI4AeFD2IIANwzGBAQd6RzIYNgBMYCdMBEkBnYBy2gR4&#13;&#10;AJnkzgMXJfGExOabUJjtFFG+ZFF2z/JkfzehAABgAEABDAEbBhdDMNCALTAbw8GQALMgJg8EBF/q&#13;&#10;JngKPFDEIIGzlIwzbyN2UHGwCPwwRvfWaATGYMGeKhgBioDSjSSGNUmRaw8RAMDw2FpAD0WwxoZn&#13;&#10;3gIQALeELxaHGrYQQCKMDIuAaKMoAcOZGBhATtQFkAZssGypA0OBHuvsFmZ4IJiS3oQLMDoA8x6J&#13;&#10;8sDixQLARzQAQAh1dkjzpCGh4jDYOIQm7MGADAABgMCABgAAAAAAAAAEAgADAAAAYgAAAAAAAAAA&#13;&#10;MvyAukMiAnyMcn73Mve8ReFnV8oV+jor8ITgMAG1BQmQgwAD46kcNFInO5hP/cRsZBu/wdm0n5FN&#13;&#10;CKt2ahAEhEBg2Cr8wN3AAAAAWwbZkGz6OrpvpjG/Z6IDIeCgntqDohDGAMBDjE8ECAlDMSxkVgeD&#13;&#10;MBUpAIsCrlUBEMlvPS9QIUgUAAIEEYEPKAyowBUwECGBOx7sw1uUYJ0S6Cgy15bizlUhEgC4AAkA&#13;&#10;MoAMDAZeoCGYD+IBidOjtol6Hefzj4Rk+AJNhQJiCVAQJAYkBm0A+YoHYYAUkZEBZRqSLkY3HzIh&#13;&#10;TZ6XCQSD9X/rfYMAErAYdBkDAMgADjGYEAQYAOwAMAAMAAAAAAAAAAAAAAYABgAAAAxgAAAAAMIA&#13;&#10;AAAAAAEpgwEWzOQYjWQfK0czGnC0lE8cQhLF3eS0XpL18fSYgJphmlW5OqkJpn4dcweIjBJvybY1&#13;&#10;y3RFKWAIvLVukgoa3M+EWB1czR8Q7LYFSfSTbJpVYowf21us6SluwBjoym4y6ZSer2MNKhVpJQsq&#13;&#10;Q9GFkhIRJxziQlHj5H1kGSmYyrFEfRsIBzzSIN80qpfokwv/KWJ1JR05U7W2whqvSUYjblqJ5MKM&#13;&#10;OWSWSzIBCUYRlYCKke9828C3LlKwPIAWM0JKQodPdS0cqLKdPHDE9LOQTGCXZVVE3wIrV7/S9H06&#13;&#10;+r7Hwl0ngQzehyYSfqcip9uItrvLxxggyWmWzu7lkDVfYJcoFCpGhiiDpMk/AARCKzON4y7DOJ3I&#13;&#10;sl98qsq7aOQs5SmlKOkjGeFGakeJBqslmbVRqYJD2cghiQxGkfYkvDJSrSDtMpDOZWJUueSKOZ+p&#13;&#10;ERPOdshbXcspRNZuEsEIWAgjtgkSkyVprVtMBzMcpRnOImbKb2QT4FOoqgNOCbJMpGSf454ykh0b&#13;&#10;AeY1oq/sGE2mDRJkvkRqgQ3kuJPpWoNty6dNUZQJNW50o2U8rTxA7dQa0zdfWJ6T6lmpoKsQt1eZ&#13;&#10;lmlNq7nuujFJU4d5hcdRS8UPkAAAASonw3tAnM9Y125NaL7U4xHEgAGADGAC+OrIHkQ4MIAWVrWG&#13;&#10;pPWBJHxVazc2MBSIEAClYqTkIUAg46GxPNVdkvAH9DSM4h4hJSM3AYCDSoUUVN2MYoa2llcpU87I&#13;&#10;e6SobcEqIQCT2ztVVD4cdYbNe9Sw9mkKWD6LBGZ2xwket2KR7N0WGmy7Fx8CvyN7S52qEJW5BQ9p&#13;&#10;E/vpr9DJ0TB33eFJcBcozBUjt+4Gw8dh/aTZmCEskEwbPJx5T3xGRlqVhR0FJQo9WVOIUTk2pNde&#13;&#10;IxJHCpVYGZKFYiAMLEQbTIBF7mCUVcvDCwPxGVakpiMq+NSGIM4ijhImxnUAYhGuaIlc0yWmBjpS&#13;&#10;c2gkAejhRqJ6+egERUoAsjlYDwEY4pB5jcUbEjYTAjCAGYItLtSeVDMDPCwCM2oi02a6phgBN5hL&#13;&#10;cuGS4KBKGSnRrMz3MzfGtwZlYlJTzOs1jcooVMPtS5WzZtSUm0SPeppLjNjzsongyOAjJc9SPDQl&#13;&#10;YBs80wc5aBoYQMqkiIRsHlVWNUcxpUanJWPb+xga+GtYoZ1Z3K5jEjnjEHHAkIwlXInBTJFKHHdf&#13;&#10;lWYPa9uymHDlpzF/xR/w2HOujaFRfsW9BUtyclUcMUbRoofwlzcbpGNZ4+ZGkFpLXtICJ9osH/BB&#13;&#10;6R0BXTIaXA8V0WNXKJiwTz8Pxde5ww0HjUZSo+d9fwrjcrUQ3AJoWOdqWJpyW9jiFK3OiBCFAOP1&#13;&#10;h34AzGZvRxIY0Uwbs4mQi751Ay6S5KsepA6FZvb6QtvUohTMJFj0AZM80PrAAQ+KRTc830iLHSLa&#13;&#10;rBRuNmfNQsKKQkZWHnmilRSJGJRt+yVhflhYI7Mc5d5YUALF9lHG2sOIwYTtaJhWOsGFVZYb49fo&#13;&#10;HDBAdp6b3UxvhsWWfijmgKaEBmKDGRpOOb+zD2UrIWd1/3QbE/uESnDpBGWM7JhAbrgFkYBf25BJ&#13;&#10;RKZZIdiyWoQPSCY1LYvjDUTlCi8H/RLT7RYl5EpI7LyStVy6z1WcjGaSHgyQb40bXcOA0SiHQCiT&#13;&#10;ssjGS2SdiYFL9tSzAFByolkwUhAaNA0kH3YyCh7osw3I5vypaBJH0ISwAGp7XrHWCEL4ozHEjwC9&#13;&#10;NW7SY31aw23nhXyv6nRS7y7kNGjjwUXyeWJTSqd8U2LV6Y6l8jXWgeZBDJsaMhfqNwQai3HL21bA&#13;&#10;c83HF4yUApDIYDW7cq3QQIcq2PvOEVIPmMjHHuehMeygFtth1TMnevdRc1TQtb1ha7ja099n1Uq4&#13;&#10;UL5nePz2P0kgNslsKjIlR64IXHHyayXLL8oA9fN7uWbzx96NaUr5kiyZWjPRdYgxnS5IZHsTtyUR&#13;&#10;7TMoUpkc46JEzyq5TMf/iNkiH44ZTX9h57lF8YG9ntI2LHxRy9sn2G4UTVUSSUhKbk2gYOfK7bot&#13;&#10;1WrEdGGrDc9yx6C5CBExRsFnN5FqbI4Kx5zeMGbImIz2yIoun7u2Li58SYTjKWMoC8fnkhjWMKKA&#13;&#10;2Rcol6co+ECwdiHiMZ4AIM1Hr/0z5Qyh0AAsYmcce0nY+ECMNEco0ZjLRkCspd/qJgkfBZBjLx5b&#13;&#10;Ih+4pRYSIJBlBRn4Fscwq8OocqqYaBFEDmOURi1gDMYo03qgQA//sgL64h3UIZ76NIP/jZIAWFjM&#13;&#10;UVEEA9o49D3BiF6SHXvABz77e8Rll8emtauOBbCQNEhRxq4EHGQJ8SmLsC5Si/r1HAAlfAjWlxbz&#13;&#10;gCSA8lmCbK1IwdCTtQmedqZ01Atu72YQDIjL/JQzI/YfImlqHdqrFSYpbHZ8J75lUa0A9sXOWIiK&#13;&#10;SYqaGfFKnAw3XkzhuSsQTg6WpCoB4yn33QfIjgshpHck8uofgkkngMCIuweemymQpRFSo+PyLGkU&#13;&#10;FtggP/GxOBUuw/bqjO85ea1RGTRgd0UeS1SH+DxhTFjEpHDYQgJSiEqWOtZEJJ9XuNjldfhQCozi&#13;&#10;RJZ5X5XlaPVQAr3YmIdEMNMK2W4uIuUxLocbBkW6Pc7UBYCZu7PQxZAX8eekb5AZzgK97RcfCLCo&#13;&#10;ccEXsibFQ2hLaCEiw8+YUwEBnLurGTB5ABuVYUDmJPlDdjYyQIJtGQkTBagQIO9+sIk8MiaY2QaV&#13;&#10;ZQuNGkhHe+9nR/X13GRkHKtWh3LQJlmFaY3zYPKf00klIgyIjhbhuyKJ7I9ggskrUUhqCAe1+YNy&#13;&#10;0GRf9Wfqd5dukfSO4awxnGxAgSOZU3c8oOA96bGhzFLSAFEBlLBbMIbMu6W45BjIo99N800TTwku&#13;&#10;0GspR85WYhAcZjLxYLgg42MU3XCZOZADCo/OpiCKjHm+atNqTHxEI5JyRkBoI4kqhNbuqZ+CtNos&#13;&#10;VE4IhMHDM2ACOQ9vEm1vtysBJvmuNqxt4CECCbRtHu82yK6EZvcpiJaUgIUg3ZEsx+IzBAWxBY6h&#13;&#10;hYsomLwcpeNQI4rEndXtwRmCB2Wsde8MLZscZwUygfATyL5iwTn9I8U+q1pz++U88X1KICYnf+vT&#13;&#10;rMJ/FApk0A3IQ7eIS1rsYD56oBCskMtQA+PA4ANYNoYBBFGOV9ny1YUzRAIwBWVwGDXBMgyMLAMS&#13;&#10;pnNrTgDRalAwFCSUEV1KOugKmItW0flNNaAGKINRDCIZDRRoo3h3cSPN1yMvWoSN1r6bDImzsoIK&#13;&#10;IFBhLS5nzE9415yXEgkLRpZwZIo9jUPJISQCNPatS8cOEzqoLY9Nxqj/iClzMgACIADpXY922ewp&#13;&#10;ONErSGjPIHr0By+MWQukceBXxQ+vPMtgUxZ4LGjTi3JjEEYvlUC8YHHwGcijRkJLcxAYp3FtWepI&#13;&#10;OtpwTmixKkrAaOyTppORBWzJJalCJ4q7wtQLzVA3EUNkW5sWGJ7GUBBRAkmwufvGlC6pQKEwACDe&#13;&#10;q+2QdhmKIhIiLkgq1atKPHulKoK2pttqS6lFfZVU63VXRRx9RAoFPKmqmJtz6MDMzIJJQmIgKCFc&#13;&#10;xmMQc7y2NYpTR+FEUhKoBo70y21NESKLbrYSWDtuVYtXjsoBS33bR1iJ6mgMjAmv3GUQzZK40Ab7&#13;&#10;GUjih8IDAuljhGbmL6Itsy2NAFH7AcIEQIC6MK2NiCIQm5VWIQOxl6sIGQICQQzC4o0Qp4kboVCx&#13;&#10;lgOEFggY4QAXLazjAGBlxMUTWwQfCE7MEBaA0znLGSDhCiBCNCFYIYYIbZAgKC43NX8KJjwhcEHH&#13;&#10;GAVMEPwiBhAgnYpZcygLCGwQZhh2CIcIhcEEFP0GVjkQzgLCGwQVhhjHHRVyWPWgDBDTBDsBAi+A&#13;&#10;E2CO37AYQyCC44DBCcIUQHTeQDwwv6wOEJgguBBYIPhCICNYIWYlvUBhB4IIGAAyFGAaCjeX0BoJ&#13;&#10;UhQFUHgQMwlCBq4yhEGEMyV0YmE2cQmAIJk1QHBUCHxKmwKwQHEBUI46BA3mniC9uCDJXMsFbxUT&#13;&#10;aLd8BiLrcs17InKbBMbi+aloEcKZ0YARkxQx0dMInAMRBs6snqnq8kFIcBvRZaKOmdHjPewjOxqp&#13;&#10;1oB0p2Cn1Gu0BvqJiL4JHHJWvFGZFHEQo858LKH60XWM4kKaXJN2Q5O6cQRZqQeyfGrl2MEahxYx&#13;&#10;WJ4FkFFHg0lYr0Kw3jTQbzgVaUhxT26vMCGACbielDpYIDHEAjKCPnn8yruyZdAgESbpMBEFMqpV&#13;&#10;h2Le4hq2Nr6mTsBBJNUwX7ZKABoJzUqMkcRRgqRuwJpfODxBwOPiFugg3egmIDsKNIM/fiNGVgoJ&#13;&#10;SNjacCGwoMHb8JGOUhLy9MbBxhxQSGg0PdYOR8h+61qkOimzEKDodVZHwOZZk00iZCZRjpox58u9&#13;&#10;8UsYW4Yrr9Swl2LRUtnM8AJPYYKTfrkblyfHiMRCGg47JxG9DWu0h3svIBDk/ophotLAhmRY+GAY&#13;&#10;RKSFHg+tORYk9ivMpPAiwCQA4wLIgg+J+SKScgqsiT52NdqJQmH/ylWEN2DiZIG+MsJybJtlpzvV&#13;&#10;lQOz3vL5atADHpGRH+ERjpBJl8KypjPUOPEKQsSOL4ZJ5chIDn9ImtVpgLfiX0f1tTQa60L6BvcV&#13;&#10;9LR5iA/Z9W198raw7U6iHgtE52+oUwGjSI1c6tmwgGoB9pSCPUCkIhbkVc9eEkybaGi6kJ38tj2a&#13;&#10;OWgYQM0W6PX9Vq/W6mCHEuyshT6E0Z4OcxrW0h7X9Dtcq9TCq1JmTDy08alE1fGYmEAF0ci/qzEJ&#13;&#10;Sm4JyA2UKhXh8cPhgDUv4lokBSiwSEAQ/7oSVgDOPlahGZxkcoyCApWIQEMW4FrtAKCnkAbzVVIB&#13;&#10;iHlTfQ4ncmeMGVk0lSQ/X/b+fzIjBQ5FGEkqrLrJxEgAqKeM6mLVatQNCVKStGy31NNIa/8uPR48&#13;&#10;oKhc3Z/XwK2Lw1SiTKKJH+P5Y1rJgKFkiAC+4RxD/Mk2mS78XfYAUy0RDnBQmVDPxJpvli2BFwJo&#13;&#10;JQJIA4kRjjPN9+iEYgRQHcqe3DOsyiGrMAFDN4UAw9ucQyS5Jq76eaMZEptRoHPo+faVoDGi6RLi&#13;&#10;eGnqAl/BJBo0IIYk/6tcGGv6rmT1NfOUCnLyYQEPE6jcRhsLHuG8vTdEZJMY2TkTV3NOUfQWyVMs&#13;&#10;CgMbpsKWvdi5BZ7XO/78aC3kYPASr9THfreG2K7qXLdjAFA0aOpjQBQACBdcOzs2CRZt5sYANsiM&#13;&#10;mHnqCTc67XgJSYlyYkT4+o49MSThkwKAeM1YOzalQOikgGQZ+BR7pnWzIWYh3QUg6IIyQWKEmdZi&#13;&#10;WcbpMOAC8CoAyjE4GytdJMCXGKmMBJ85qKlW+Qi2UyuQEEp5CJH/VFiSRaji0pDh221lIkQmuJMm&#13;&#10;xUzNWkHZYKAAIYo9LMPUO5MGGsFBwDpS0vjNDYP82uhWE+m6FitXCJgAAAErEzsCweaYh5xCjFgj&#13;&#10;wyxfzroQQqDhDnYU+MXuW4rEQHKPDwwAxhHEUfHChQNxREEQYwxBgCPJjw4dm/EcZhQii4zC8FH9&#13;&#10;CnuLC4oWFhcUKFChInKAdYwnzCAJldSjHHhIwIsIghbRNnpggg8Mgjj44fNjTecAEcQxHiJ4sOsG&#13;&#10;0EFFUEApYoqvzQEBeQOWBaMFbMTs892c+Vqe6ZWuURP86vpKaF1m64pZg+VLS2Im1YyKnp6nb5G6&#13;&#10;kwhCU8jIt9lRoyhfKvXDNz/X0HEnhC0sUWTu7Rp4Rz2ZzCLXpE2urCG6q4bhbWhKurcWu18pTTS+&#13;&#10;IRRRRBCRBRfIHL6LByxohAWBVKydnmoTuXHvBg1pQKbrVE+gQ2HIlVVVrFPwjzWqVa6BDbPF0CR0&#13;&#10;lBqrJvwRKnlPxoWpqPIpSeQV7KfAIKKKWWISrLVlkiklgWJlkgnIETo8zv+2XgWsVW1inrB5q9bS&#13;&#10;EgGpX64AQaOzdyRXFjcU+TqJzGJMlyDZsq/JhCt/F+giU0oxTE5jugFViiloiVYqsVQIqgRBNLTR&#13;&#10;AoEiZe4z+btwHfHWcAAeuFAtQW0y9lWGKOrzUbmvm0NmceioV/6GmietBVJTm54tcJVE5f3FNWk9&#13;&#10;BVRXIkUUQQvr6+oXq6kC0rBQLZQgJBIYyALCzaSG3EESlAs79g6mzISYlpcwh1JQvTbAVmUXQpHT&#13;&#10;1C1LjBCvN6EkksUkRGqUauq1QOB4kCyREYgJ0iY00oKUCRqcTroFVdcq9DEHSklApIA6KnEzUGmp&#13;&#10;EvfDlIngAeQdolYtoSNVi6gEDStJeEW6u1ejBqsUGi6QJ0stGiRohdeOfteZaQXoYup1VegNrI7G&#13;&#10;LNh+KrQgmpqebBTUgRz1B3iifMIWovTSWdAKKKKIISDResG9QNBwgJERArLBOWIAx3bxkLlPeqTD&#13;&#10;l1La6N7kAoSaL+tFpE+hpx9NLEyokugznIASIIIqFBooNVKgDEEQCCtIBUQotmBWWg08Uss8IgqM&#13;&#10;RGBZaBUZYqPLE1XAqN9IrI0gq2AGi1QINAtAloTYBRBMtGWBYiITVhrZvUqA5BkwaYKoADIQhJJK&#13;&#10;IkkQQREiJJAj0NEGEHiKSbByX2JQaQE8LfQhajcsC7oRRBRBEYiNQJIjMNCTGjzNnllifqh5/1d1&#13;&#10;F00oii+V3L+HtReBGYGgcDrNI1GzEEAUWBKBLNF8ufouQjmJFAasTljsfuN8IBWfb5lMNEb040es&#13;&#10;S3rsfRd+A//5ug1BrgL91Kl1gfiQ1BD1eYoPPbd5yBittE9WZRy9bCwzxmvqFSvjq72irlMLELze&#13;&#10;FzLz0e18kLpjMW0A0nIL7MwKS/r+XptvENUGnZEosh65HcvqaEaxrOzTHY5dxKN4GN3Bi589QsX4&#13;&#10;5cDzff3+pepAF4DkRDayu7wslfEyOtA4pu3WEEp0NdFXLEmWL9f3uR/atajW3XhtE9QWJa8pa0DA&#13;&#10;JU8H36WUkH8eruyPEa65maYFA5gUC3TuZWV6GpqgtY8jqQRI//S0eoJoFMwdIJa+HMTIhne2I7cU&#13;&#10;YWCPi+tjVH2pbYaspDzbK93TPdWWdS82aP5IeBkAhwNTKwAlDNlSkM+3g6+jyXkD1D2z8UMrcCqh&#13;&#10;WB82T+bFjWWRKx3EkbKJvj9/zMyM1Bugq4DgO7Kkekf5JAvR4K8n3UI8lodyT5T4XLit/MYIlxsb&#13;&#10;J60TI0RDgGZmcSMhkKMhCE60TxHDXnLNJj9BDyuV//5F/gOgNNAYDsKEGn15TLklyZJ+OTyyiD7g&#13;&#10;6ky7fZTMqTBu2eLuulIcolvWvlNcPRem2T5HgipsU9AWBoGgdNWgpF+6ha+W7+KNiHYyGQ+Jcvtk&#13;&#10;V8SUTixvtl6sMKN5KvHgVedwj/bSfaPSPPKeVXd8iXEejYsvCoxcSohmkU1HrwgG2rPEHHJyprkB&#13;&#10;wOBQKBwNAyAyd0H6CYP9LhYs5NOx5iOpaQEL1OtspPJYuqui2ckqOs/BTis59/ez118tNXm8tqM4&#13;&#10;iFp8so9wiKXyJmxCjjjEEwV4mxra7PIbgJnO2cmZIgMnoaIYGtvLZksUaGVdsfqGO1GpSO1aQPdR&#13;&#10;fOIdmu++XGzL1RL6+C+ZQewji0OLGHILGmxxFBiD05I1dEWRcTtoe75rrmAZugXYNadLCCCSCJ0E&#13;&#10;2Msg9Bi1xrQn+sRxiGxpXE38915Xtme3URTPLAletbJsQW2jKU4u+rF4hEiij0MyMDIlQLoKXJng&#13;&#10;g0xIy7PmFGnJkwhLghb68Y67Cxo0QcQ5BogCwUezgBnogQsURCMYY+yOCC2iegXzG0yjb04QSCD/&#13;&#10;9ADYmWHnbKSBAomU8t7A3CQQHfdO0lGCxs/34hkSbg76yV/aKS/7HAIkRDHHEcGYpE+uWmaWvCal&#13;&#10;o0vj8UPTalIWBaLclTRodN3OFbgo4c2ZzhhKQpBF+jP93yFjDH6Q3Ri+0IKiCeAULjCiKDPQea/r&#13;&#10;TVXiPRTFubgzGmzKbl5JpIUpTXrrEq2KigL8pBxz7FKuAtY6+Cl3ChVnj3GzH/8rmUZD0Yo5cPCj&#13;&#10;iGtGj0eRGYyELBxFSGnxHKeIUbRpHI0oSNHEJRlRp66n+PvWMoit+/IxojhFEKfRzG/6YszELGiM&#13;&#10;X12+uLFv6xMkUEB/+f2cLw4WntYTmpoove+QQw/jX+29ujbbzHm8TLl7PNUVafymKQiEMKIs+dIp&#13;&#10;hY2DMnHvnvYhNpbvoiEEg/+0MWMhFCx+qyjIaIUcUcR0qKegYkLn7++ds0WJjacHd+iI5EFqE2iG&#13;&#10;oxKObQ5EIINGMeN4UU2QSIhxT2osIJEKeZIPH48QejiGh4ze+x5Vx6bxoTRyDRIhaMxRGLHiIxSs&#13;&#10;ENSx0Jpq+Yasy0CWX0Wvct/fx2o7pyHkodwyC4X5Njd5phxdHNwQnw9yOIQYomERev731tpTLdvd&#13;&#10;352plp03yEzCxZNeaUpSgNspnGKIxiQlGoZnim5D5HI47yJRS/C5QILzMiwUKzF59fXprxcz6zIo&#13;&#10;jzkyjFEEFJSxpTf2XLMZ5hRo0X5iTl/7PPpU2rlxJowjRIsSEsmJbT2dHjIUq1FffmywfWN+xysO&#13;&#10;0FvtmuoEqoMXphSkbMFT2yLm7bTTdFPQxSTHt6jOjl1oKN3orVF+N5aV6z5CchpvRSywrcL+nYID&#13;&#10;NiEn1KA+z9rylk/O2hrzZhmS2aetJsyVWNHo+7E9HJnL7us1E1IbEVFFDQ+0s86pR6Mp8kQDEQVA&#13;&#10;4ta4U0kL87/m8JhXh8cxdLjHxIss3OYIxE2k5ni0ulq88cuZB0NCQ9Ho46HZY4kMiC5Y7ML0KxcX&#13;&#10;dx498bY/PTJAhcZCbOumOP9B18ccXrVMqMzJ6GwkyS6cJkiKL6mRMjvQtJIN6ppUAKoXbb/zwibd&#13;&#10;+6W220XE4rzoYN5hMMWktQZZpAm3PXn2tuRKDckmMRZJXWZTUbHo8WyZiKn8XlVY7UznU8JCMoUo&#13;&#10;ShxzzTNKHmXSaQyjLxKiYgevLfDij6kNjiRJTWWjMC1zeyIlrtGiR6+sVKbiatS1LCIIp88JCdjn&#13;&#10;O4B/JHxxfCOE3JhNxQ3SoVABn8QiHkwIeQkCcyywId1FQ31FpPwTw+o9IOvRaouQ9DRpW3sSJFFe&#13;&#10;Nq6rrocj1kF1nNKsIBifs3SNEccMryqPEcoMjldYAulgPUy4XSrQsReD5XHfS8BfksjlYcUjMYYA&#13;&#10;yCWJbwctAqCGcpCbX3SPEot3aTrQ7c0KXzdZP4LQSZ2D7tR/o+Zq+sr+3LfZ8G5yR1K7boIIt9Aj&#13;&#10;sOTt1GrrPPGgRvo8saLfQ8Y9HykZ205SJn34lDrWtweHPff39LAaFIwqRrx/gSCaTB8ALgsCm41m&#13;&#10;4kX8s9JDQcU2mLiwUrltxIeGeFSrRJiY963t54f0kojkebo3NV4BphAfDRUZXu2TPW1SkX2ZOcpD&#13;&#10;eoSN7VOtMUupNVkHqlQwMmNEj2WdSE5F72OPvDlaIwmNxJKYxnDT+Vw1aygY8y+JetSYjnME7lMn&#13;&#10;a6qh7B9aCjMuSa0oSPLEgRlc5BpL4vK4aWxo7vnckDEgnJQqhqDCOg1PkbVi5aoXqdlAzMys56OP&#13;&#10;eIlM3fTY2k6TlbOaeVapJKeARcKP9H7AUynw4Vt5aZocrQ0feJYkcLxLMR0GI5H116ODKbETViqj&#13;&#10;pzZlSPzEk0s7pYkNRT7+XU7o44WXul0lfS9wbzw6QPaIgw5RdiIhNQ08aWrqFOokpzQOWOWyNMov&#13;&#10;i6hRRi36GVjT5Tu5RSZ6fEefm5XHRxcTVpA1bWJDG3DuWxRKeW58pxTGa48x5bJwexnlszZ/NiUe&#13;&#10;WFnXzQJ551nYUa8rWuXJWl/LY6cdV4li78KxhHmLmcYq7ZSGr7KSCpTOclRrIkcXWVnOs8n+1KV6&#13;&#10;lEiggdKUpLRWW825bgRZwFwI6zQFEMKABYUBZmwN0E/WBeBdtMsDwPSOO20VyszGDzFaYRwrYWBd&#13;&#10;NCAaXi6OrL6NPKv1NsV9AUDH1n1D5+i192rCpHX/bYA8mOS10Cz2XR8riB+TdB2PLHDzVB+6w66g&#13;&#10;NhkqLOdZIuKc7yqPLZvX4Jzc/Nrz5107jepg5m9C/7VCvocnolzk9mpACuKDZRnBsEi+4ZevxFlu&#13;&#10;ivrk8fyKLGQwZeg3Bh97WsO16uTZLTZ7CP9dYjyoAyQx2Iyx772Ol2A90fon18qBUkgrFRMPyQqU&#13;&#10;dcmoROyjEFmr/Rex86TR67YJ2D7HAvUSVQ2NLtsjxA+KdQ2OJFPHYWlRsnRHHNxdEUXeC42Kw71P&#13;&#10;2QKwar1HUEstDMuIlBXfd12wd+EbxD+T7U6kdXIRPwOhQOqLv1G2S9XJb23mX4H0eqRCwIoFcUX8&#13;&#10;aND8aGxvZnDzCPa2VEDn6lL+WyMIL0hyAfTOIiKb9Czkle9v5F3j4OWUxkJEQ2UZa64icR32m3Xd&#13;&#10;5wCcEhxwF8B+dfXm5o2/srkgeSNVoh9XqXSg/Ptysd4o0TL6FFp4sBLRbGs1Xm59RqwlABHScGyF&#13;&#10;2Z1ORsZSWBxLxtn3pXn6cIC44iHLOkFVbLost7TqWplrUYjjCjiRkMYZCjj9KjbxpW8djfbPM2pk&#13;&#10;7Dhaiz4yAJYibVcE4wiHM5GnFjRDCYI/OQoz50LL/rESxMFft+pA82qvGlQL7tnBvdImaA5LhA/i&#13;&#10;/llNRKa3XkdKDBOJ5uF+8iN88wAhoxRDDOGccT8xb5On6Q2SrZT/heX0eLCvlNZIQfbHiWmOvMhs&#13;&#10;8l1Y+PjfRlWwPYGtwbiaTR8iCynVmOStLM3RO+sufEJ0T69Fojy+8L42MhlYky6B96T5HrJrEr6O&#13;&#10;KIhTxblQx0mRL4jhyLL1+z3vCZBbDud7mPHv4r5aOWfd5xoIFXTbI5+9A1DR3mV+zm6Ngl5OlacU&#13;&#10;jJFWR2gfi0W8ca92kRdTeBBlVWHSjcSLQV46AxVIiU31MDl24gz3kzJEcnRzxW2H5DJ8kWeLLFuu&#13;&#10;x5HSXta9NTcKLjRp8iNLTjHQIt8L+MLNMhFRtqRFQ6xG2XCE6xxbyeS7mIP0EghDUfx3bW/iiwSH&#13;&#10;JjIiLAqKPWCEysRpn1NKMKH//2oG8nhGsnxCC1BWC5x8x6s/yzjiRdyHDIi7nlt9/tMpMoucYw4s&#13;&#10;LER8u/GNoxqQiKWdXidEdFnqsrMSIjGTxxxzjbdhEitBsQ74c55YORY2EoAx0yZpKUhGUJcGAvks&#13;&#10;kKxE4ljjiSUlOMZz1GX6pzsxoopNucqky+yuvzSQMReNjbKVdGxhjxEXB19ZGx4IwUemHRmLBOVj&#13;&#10;6gJo+VXA8NTUDcBszEQaVkYSKSxJGA9LtlWulDOcsRCIchGxrkf9VFi1JiNbSITC2mR71/I8rGcS&#13;&#10;amh/i/7rDikevcnLxwaWd76KKPRUBEEeVncSNQsk2EZsLZpa8S24FJE5V9FJuy2+kyNu5SUZCD/t&#13;&#10;J5LGRspOSyqTNiYjLke88hCxSH0xr+VILE/QFMburnYsjgsccxOjkdgmk3K8lhULqf1ZDLZiXkcK&#13;&#10;sqeKTYbw3iEEIKKPm2j1fw88REJEkvsti0RCljkLkZMWMxcnxcjC9J4Nrl4hdFEfnuLltHS3mqAv&#13;&#10;ldzPBR6UUee39picX0drXTVLc+HJgwlyp2oqeVLEIIw/xEIkTYLhfe7kzhp5wbIIQBDw+RkPi0jO&#13;&#10;LbZu0gE9NGcTd9lCYQhAI8XI0JETCxCExOT2VcmNN2j+E0oHmEuyhZ9ClYKUgRwMpEVgHuBbh0Du&#13;&#10;MXP62KPq/iQ1W3U2mCpBXRnCwaj7a2pA3iaKOM9g1dNtVmlEWtOD0ijFiq2cjliMkN3jdZb9NHrW&#13;&#10;gPsWrNogpzD6UAH+7P5anKULSl8RE2VPKxPk8ivC4Lnt4/tHjFecPSFhEtC07Dj3XEibUR9WoPUV&#13;&#10;2sOKwpw9MRCKFtF2vPfi+g7nBcTnEnE9xJymhXKsBJoitAfEnxRacw0DhVahJ726YuE1NKcDKkV3&#13;&#10;j7Z6zFTYLF8wsYkBOOmEQ/DpmZxkIqZLHCQo3gcsAzRBRiXLAmIiQE5TjuJJA5qiPQ1KYuCOmky3&#13;&#10;YQsRK79z+LDkPE+RQQo0aJlIoi4J7VD9K1JApJjZosMutsg5DIitn1JxybptTKAZltJFRfLlAn1i&#13;&#10;Ql3LBOIyZYjtNikSm0zrqxmrhlzGxYR5qyXHEKPSgi/xbFMpEqQgnEkIdM0xLKE2fsZ3FPG/A78g&#13;&#10;4iygSCoPcLPrXXOhj43ezY9ZcZ7qkmGuWvQ1e5CQWYzuRI0VsfRDyiGP6zELIaJsdQCXO6xVaJ8m&#13;&#10;PBRomOxDxGLR5a2EEOSwIINRgir1iIRJSTRKFFFnGp+f9QOpVIDPtHy9YgNylA2Emm2GhQ41Ay+1&#13;&#10;hQ41AdaVpnn1reSB7Ar+4MDbyWyOK2K2Mxvozo1w8aFzEns5IAwDCyMLOajugP6UgWkC2k0xG9El&#13;&#10;hw7woitHQdQV/u2+0bmzJ3UsPQ9ZtOSN0kPcTUUPIuoIBtRt5IIxlyQUGDqptsu1okKyLJ6hlcRg&#13;&#10;hkwSSahXSGoGZUHDEhiQY7DOqqa6GpZCspsQGFH7q1tC+wZ7SSDBhIcMhWf6UmDP0qxe7WtdlfVg&#13;&#10;GvzPsjggUl3vXghxEN0Wa8pBIxRZ+tg0QgoolMPEJoEBwd9fsqSD2iq5FkBQg8cYkHoU2pB2JQUP&#13;&#10;WkUVpKV19zZWHiE8FgkQnioGMnb9iLBRdbCxFN5M8JbdA0LSgQZhmCUwgBMaEWlS2WE79A7dIrGK&#13;&#10;JFIyW0pVX16KFIqRKWJVFCwJCmliQQWTxMEMmraAMfsB+TErfAVRraFhlNC+1Cn6kKtWNSSgTskT&#13;&#10;yvSKyXfSihTuNDYJIYOoCAAwYUOgHgYGDJeaDMGDUVjJaxS28i2oPpUrJiBA1ABvfKa03jf0Xdas&#13;&#10;DZYBMUpJDqTzGra0TGWWUX2ta1vFCQ40SHkYESQxzynLrWJrbTQGJxsjw37wk2IREoUUVtgbbAwL&#13;&#10;JZKab+l6Y6HVE+QHdbKrSknERGdNZyrxaPMTykXqpScHYoooqaRQkkBNKSQ8r1OurZsntr6b2gqL&#13;&#10;6xRxGt0qQlkIUUVdOvNciUo2dRAUUniRnKKiii1VFakQpEQsqUIpQCCiwu7MrClAEEFk0vCSVkUH&#13;&#10;5KSZDEFEpNGAAkKilR2LlSLIiJC6xVEqo5UmTcsG/EgevKrBUwoQVLonoO+3NinJ0yYszEKKKQTI&#13;&#10;hx6wbLJVZvusTMqikUHyA8Z66yapiaCKKKKKhIi1lnZIvLSxNeZkrIkaHj7FfM8PM1IoIoooorCo&#13;&#10;SUTNFLzmR3z7SBjPdFJgkRRTwCg3GXitbH0erKkSolNqL6IAgYoVr6HKFIAhmBIkNhtJkRRRY9g/&#13;&#10;GX6xDECBzBBYAEhcodVWU0th2iGJnmbYzNgg2EDaINQTUTIk0CZEmQFXDGStNwzsbXsEMwasMCaF&#13;&#10;GXNGyOPzQqaBCwxra1GLhtRmRsES4LOAgXh6o/dYfeoV5ZTFpWC5JMz7eRx64M1hU+A5IDu8sET4&#13;&#10;Iw1soOGSsCRAGKMb2Qoz7NYdE1AUFgirAhh/QAE5rBDi6xRj7N71jGCzyGRmdWwRTkzoBd0dD0LS&#13;&#10;yhWL3jHkrZC2eUKZGwRTwYvLkjBjVjGQWMYJuxnRpgilhimacxrpVjF5hQBjK0pkZ8QwRS/i2NRF&#13;&#10;qsQiT3NgfYxktYRjs3QyO1lazwGCKeDGmSggO3gQKcKKMY/RaTbmLx1OR4+ErJ2tginOGEBe+igr&#13;&#10;BWdUesXnljGStneHeMNk4TYhHwqgA9bBFGMGGBXfUBvkHPvoEYPCjHAj/9ggjeS6wpl10BATmCo1&#13;&#10;mCdYBdOyXIjCJ8qYIJoRvKCrAVgAOZ2szOqmCC1YanVgID3ztOsInGbYdNpuxgLIOzM6YINIgUrQ&#13;&#10;H9MhqxXIJ0q5QsEk1MbUZyB/MKkAM62GCm99LPg7PBza4O1wcwOOs8Q03aIqozSlGQbBBNgK9nQW&#13;&#10;dBBfnlvk/XrjdFEu31ytdnzaSnq2W2AO2cCG6SBGYzG0bsEGgNgBsR0ZiiTcqQfm0BAdEKLILlX9&#13;&#10;D+BjzgR3J0Eb66o3mCCaPaA//+5dR2IY0+s3qNmCCajzV///jyvUZvSVGzNaA5mdOmmKajrJx34n&#13;&#10;eLYrwQ817mpC1sMCcvhxiCYNBeIQjVqAfj1LW02luqabYC3S6aaTqeu6HeKFdRT0HURsfV9HTo89&#13;&#10;WvJOgEIUCqqqpVNNqh7m1D3ON0B0BSmnQF0dh1YIDqEugKTQLXVNtzcfXWumW7AQ14xUqK3hAShQ&#13;&#10;6gB1McALovNKY0XKdKtQFAUBQGpqbm5pMttF1S4P5cu6lHSgunJujJ//unClHSgvGTiVVTTSWj90&#13;&#10;oHjhUyPlOmgcyFIth3QrwCoB7zlDUukMQLvgZkFIF6QVkK7LAVC6lpTKtg69U2DrscaO7Sz6ytkk&#13;&#10;oId0EP3QJC+odUKwPTogN0SlbAdFqqqqhVOoxSlr72n1rEkEDzo/pY5O7V7tUhctT/P6tHKW7CXH&#13;&#10;K9TuIZAYEEiF0iVVNMCtMCtMCpYGitr71BUfWowJ1jawZ+NvEZIDc9vTqBUYG75oV3UBiecbqTES&#13;&#10;TmJ1u0M0zsndTTTTU01FsuUFeEdSqRh9L6UmfZqdjSOdbpqVb+Gry85Be5oWt25J+wNjjF8cbYJS&#13;&#10;xC8WUrRf3LAgGJFFGIU2vg6wkUnd63IYu+pqabaYNbNTSWDWzQB8C3f6+TLdMBQXYqGpTmlAe01O&#13;&#10;oFtTvvpnoCHpQ76Ao7U7o6WQXJiZbIy5jAvlPQGARhPM7SwOYG2wFbAWBWBaYBYBcE6ikt7ttHXd&#13;&#10;iGWxqD+H7+P3IKowJ2HM0tKGugh/0pWtbA2B1TAoG2pKbKlEH/4e9+bdB7rBUDq2ArAD1VVP7OMk&#13;&#10;fRgY0Y5YSUhgsDDRhNMVSkLxNQuvWusDCTGwz2ti8m5HSNVfts651g/PlPbV+k7OuSbrOW7X2KOL&#13;&#10;pvSl11SpY93vpozPmnUnsYIpz/duzvKCzlvNu3qWAx6W3elb90VxVtnUBuDjdo+IpklJ2ew/kgN0&#13;&#10;/mh4GlKUpSlLVGV1YtUsTfVZTbls7WQAHWW2VLreh80tieUTJcFjWtX/pWnrd/m1havhwfTMuHLA&#13;&#10;sLV5hxIu3N4mmqbW0ta23ZffWO0BFrRLenbKTAwHM+A6PctGXeTTiE0fIk1uBZPsJ5Wlbgy7CRfs&#13;&#10;gs1tn/EZDEpXFRYZD6tVJFnkvEaa0pdbZZerXULwH68Br3E3mcw1aQHuXtDxR/lkamxcXUrK7lwI&#13;&#10;b643YU9XyXbj40+DvjoU1SUpSmS4F8ni2vvOt84Mo5YtT9NVOdTVY1TDAfVPeSjhCkU0+4De8W40&#13;&#10;8Lb7RetlV+XqM7ysRNdij59CUpF1tfW16vUlgOlNozwbIk0wWk2V6AxcLgV02JHuW885aVbTWPoG&#13;&#10;eSQdgYnx6LreZds9tuxpSlKU0myvrZNAq9PSL+bdcyivHa0vLUBCyFzICS/AwAEUrgpybnob1lbl&#13;&#10;WJvNoi+UxRI9zZtTxC/3orddtk7rUhy2XNVyWo4jS8lp4y++Rbss2+0ijiJzWWlfSUrUQNr05dUT&#13;&#10;9dPMlYGJFK6OO37iZ4eKP1d5VIwW6U76b36LLvU5E9tKa2+0nZlJaB+kpnAtc276+mlafSyxv0XN&#13;&#10;qd5+ggmJG3Seji+NxZTeDJalRZ9T16UZBWrTiuDo0aOVPl6yYkiOijyfFMu8SL+eOji2y/R9c3Wo&#13;&#10;BdHlnQWEjazi4pa3igK6711p3MyeyLHRgB48iuXt1kUX3Ns/nBHAGPMzQ09Smw0muR94DoHnMfFA&#13;&#10;9k307Hzh1A8bfSkUR6PGieZmNkjlADcNE0iiju2+2rQeZgBdYaDzFABexPnljHboAmKdKAplwMWg&#13;&#10;s3ZRRWPKdrfG6TlvpTPJ/uz0Xl9bL/gQ0NyRqR0tNSlIoOM2JU5GOVvzkmTPSd+4UpGyI7cF7ynD&#13;&#10;WL8lo+BTF0kup5s+p9Jys20n6nPF0TOPfHs0j/YkbJzsVH+XdkT6Oj2zVQqONmxu2baBbsHH3KEk&#13;&#10;LGXlawIdMRoFVXZS222ExS8tW+fKjeKwNetRx9mpSlPjj4483QtOAsY+bVAPP85DsCYkcfEW2AO5&#13;&#10;n3iWorx7ZeiJ1S8eoPZhLvVlm9FtHyB0TCb5x4yNr8fpx8379gPNQ7yTHvpWSgWFmpom6I2pCRu5&#13;&#10;ilG50WNgNaWsWiYLHRs8bJqv5N5elYb+u3R+SUClNqg1X/jlmz6xo4otCzc490e+P8e8GHxc3LUj&#13;&#10;857YlBVmjkRVtp6SvikrU/UhoKmGVMn6YBF7bdb1z+Wip6JphrdwtYhv659U3MMWFv9JYCNLY0jC&#13;&#10;pFFcfpsxTRrBMHl1I3XEmBV0+meOS7qG7L/UprNYOpenpyUhiRfIRUiFKjZuy+hDZ7sd+bY6cZMP&#13;&#10;t4IsZHYJaGHiPOKbw997bjJAao9pMvfYI//jXSSKWxZr7eJl1MJNSNVzE5YuvYnr2taxZzS3sD0T&#13;&#10;Srv9qgjoEubrfX4HgJ2eWyoClZaLZLIgW2AkYVMmZT+NnoeLdcs7Wwtqp6PBW2rMn59dUXnWiuaQ&#13;&#10;ryvcUShv4n7lOhN034euce+MkTeSNW2U0C4v/UwjvXOVsJPclZFEg3H5WMEEgTEvrfH4eGCCQsOu&#13;&#10;ctQL6A2KONHFtDZmLFFFlBnWsubpLbS0pHHS28/U03NuBDHzTRPHGiwvqZTcrRLupvK48WDxMR3G&#13;&#10;o/1MSmUaljyZF0cT2YrFj29bD3Hj7tSph4q+71W26cCGrqn97x26oVptx7o9+m8CcHyOWCzZy5di&#13;&#10;YjpkWKKdk2sMZRo0UotgjxkIp4LYwhCmlA2aV2n7+oEWIzOJl+KZzax/LE82Om2aSLurFodYqMox&#13;&#10;0FO9Z6r1jlcfm1zQtOPm/sTPEHnLKU/4C1ALM0WHUwlm2mFdOeEAwDOhsIq/cWBqgW5KKbwgix9P&#13;&#10;9i7wpJuST+TFbybpnlg8tBwGe8u+qrSB7zgytuBK5UCwNoD0tkQIFuCdHxnfEekHdxy1qa7/U1AN&#13;&#10;rPHY2LXx+CuYkUZafamjXm2GRyo/9GJGkUUiiQITKKJmxKwgRbyc3NjwMdNpaqeS4MqDH8cdgcwO&#13;&#10;nHumezR8naLtosyLllxWfn5opjkSBsI6W91dS9olz04UjqxNCxl/fK4t3tGiPZFNxtyx0vU3baMO&#13;&#10;qx/6pKqhpCxyJl6gG2Ub5vbf6gqgSLqehK7r5PhwPOTA/kzqJsgHoD9YnKAvKZefSMVlAJV+0bYf&#13;&#10;CxfsDz+TMT6XUNmsbR6xVIC8VjpIuetVhZBasKB/vaaWSvrwPBA8EkkDxcTA/GyRFAbNnJJazHIT&#13;&#10;C1se1usjkvKkpSl00NWuSqC9ZAjG80BDRCSoCOKZusx31rRHquyQWbjYa1quTCZcT2nmpL3+2+a8&#13;&#10;14b6r1nGaIxnWJYGz2N5QxKSt11cquFpWgE3xD7a5dZLSWoD/btWg3UtjY8iZtZVDcCpVNf6a5s5&#13;&#10;R1eUSrAp7QcSkQBft5+w0DZ7SxsPTVFbIpB1qEclJV4mo42uBlNhgZTZ7MIGUbD0trIeHKlSUujo&#13;&#10;qtc2qEB2kBUAB3JVjogWWe21xsMDOMqGERktxsdPXGw5NBk8nS1fToxtGcVTaoQHpWSA52rrMcDK&#13;&#10;bDpWBs2GtrMeVzydKfEo4HvEqOtfc0qABlNhgZTY7MC3mUa1vMoWX3JsAAABLCxyAQAJjvMPqAo8&#13;&#10;RwS4K2+TV43OgdkmvGMyj8Zp7qJ0QA1WbYpRJsEAwaCIEBAaECEA9m4mAXFBiEDwcH4kCYR+3aRt&#13;&#10;lFxSbGwQCTBr8mOkDo3HNKZyb6UBj+CCk5pggLDaNdMfuICW3sY6MEgAEAMMGwQB3OoqkndqIJUw&#13;&#10;FIwCAAQAAAOSK4Ph+LBADQ+m/erpBEIonKakkSTtfzt6V12nRyvISh+m6kxGDFGY46n8irAgGAwG&#13;&#10;AmDCIeEKzQaolO3yPOnYQEBBptNMAAAFvyhnmSy6TUSaBDD6XQMwIaSd8AF1bb7i6SA9qWpqnT2y&#13;&#10;28niyIV5wNdOftEHYyAxgHBAIEgKkNkYhh6eim3QLK+joAESNAAMNJDPDBNpNQtDiUKJW7GNAAWB&#13;&#10;iHc1Nzc076tM22V2UNNSFDBrKMKvrWy2i1jot9IkiBNCAKjYxjaam4bYQOY06d0UxaMAQDQARIAD&#13;&#10;cfJ02xbuWiIhDknQ8g4GNh/0tGJItr2jyzSMYb0+19bgKiIJJaY2kMpEmSgkpAKDMsgEUI2QAAmT&#13;&#10;QGxIF+7WCgwAAAAEAAADVNHboLnjX6dh8JqofHGhT8zFTKoK7ASBJpFz3nplS9eKSRAxYu20kDYJ&#13;&#10;ABOMmcAmMAAQgGgAEAAFsDUU6MOlYVGAAAAAAAgAAw8DhmHmwAAA8dnCxqDSivw4uuFzoBNUtbWC&#13;&#10;eFKMYIKCGAAAAAAwAAAAAAYIAAAAAAAALMAAACp6gAAERNtAMCQ2SAABMmiIGAJqEAAOJIAAAyWi&#13;&#10;AAAAQAAAAAAAAIGAgADZOsAACp+MQABURoGAAGQAQsARiEAAwAAmUAkAAEAFU8BGYBAAEAA8gIeA&#13;&#10;A7RZhAYEW6BSDgNAAEADM8BAAZgAiwAQGAweAlCATyAZcgAsAYhAc8AAAgNONIaDurdRO8bilJBy&#13;&#10;6oAELuQImApMcOkERCAQABfEBgYCOv3ZkE4Tzl2SYi3VaHbpznpILYDsYPxAGAA+VIAIBJQkAAAf&#13;&#10;Bxt+HEGlwIhAJTlw746wGJyUIhZiIxLAbQA8ABCGAwTYFZQAeN9wJwa7NgEEJD4XCgBDzkBTEPGg&#13;&#10;AFAgIZ5jKMQEMEAMW4GUhEwRH9HAbhgh3l5pRePkbdKGYAjAU2AAABAYDKEAAwCAASx2tnpvrYJE&#13;&#10;391KF0JjN4N7VAqiHF0CHACJCQkABQACUoB/PAoWf0NUkpfkXSYw/DC4Iu3H9yYsFHP1hBGPUYzO&#13;&#10;GA5pWg4iBR1BDYMBdchoGAM9AAAKIQIAAifROsbAK7b6GAdkBiAAilkjBg5XBgiWlgrTHANH6lAb&#13;&#10;LZNY30o8U+2H4tkka1bw11y6PFRAMrUzgmABIEh1gA0lAgAKgAAAHYwEAIDNqggYCGAAAwRPsGDA&#13;&#10;icdhI+5TaQHojBUWfRTMx+AVkwVRuunmNiQ29yrIUcYGUoMSY90abAA/aEAABh+kwADNgCQAHAAA&#13;&#10;ABpWMAACJpAwABqXgAAAK0BJCQ0xFceoGcbdDqlhQ2MukYms9yAl2k9K+DN3OqY+swF4ZC54AmAO&#13;&#10;ogAaAEYQAwC2qgQ6BVoxMAAG/AAAPbYACAq7I6DANScNTiAMBYQxXtdQ8qTGmdaAIlYAsC2UT8Jf&#13;&#10;W2mIYTsFK7bYTGAMAAZQEAAARhmCAAoCAAAcAAACjqYAAFZgGgAEgbAAAlxnm/ZMHfACtJ07lECH&#13;&#10;CnNQ+hlSPYXhB7TBq2pqz4Xij2aGTAaEIAAQJAMGBAEhAADYhjQAAhpiAAMqjQDAq4iAGBK24MGA&#13;&#10;P+g4DASqgMAZO7MH2RlYJG2xhU0RaAAVxwQNAMEEAQDwWGMGGAGHrGEk4Gg0L7EGqmxNCMYxiFCU&#13;&#10;HIIUJR9Y5PG3KF8uUrOHLxeA0AWQsEA+y5iUEg147/oGTkhsBIPyUBhAGiYmNICIFBabACJV3bkW&#13;&#10;EuM+4wLL3ygAUkIBRuB0V6OtB9krqP6IP2mw4q0ngMtT4xsQAARgNgAD/0TxoAERYo4BRJCEAAcp&#13;&#10;AAEHyJUugAecd2mADq90HukDlkoabc1m4JJYA+Q5dEx6GkRN3LZGk7kJLMLM+ujivDXy9SAunUQw&#13;&#10;GIABGWBibu1HAqBcINoACiBoAAHtqSAMNv46QnCIkJwaAcaNA4CcjOR+ZQA2orAI23vQAesKaTJw&#13;&#10;RDR5BNeVwMAoAxA0BwEDBgD+k40DAX9byiICnkOgIYwICABFTlTTQAy5jEmxG5NDJJgdOQo9B/FR&#13;&#10;EaQdmtbX3Diajh1IeHMEpsHCVRw0RnzMnrfnKzgJhYRgmhMNokBQEM8RyURlh41PG0ypgnLGqAei&#13;&#10;7CA8QhqsYaM1vugJNjbZ1ta5llxsqQeBQNJWWggKieirgyQEsTaHoKvVEBI4CYAAgASAGE7+pULo&#13;&#10;1NRpgMYCAAYAADAACP8OoMR7oJbjEfaIeGJfOVVRNYHnHEwAyW1kiKSJggxaDZLXSG+ObOWqNlwv&#13;&#10;XWwBAwBAAAAABBTR17gd7I0wAAAQAADAAAAE7N3Bxig0WADAIDEAGRLe4QQhKfmOFpkYL1iS43K6&#13;&#10;Yn5AvUm4Pm2Qb3yKQUGCAAAAYCAQDAAQIGITlMscGDEwBMQMEAAwCSnS5MDu/QNIAQmgaBoo9mO0&#13;&#10;kMMETQkQVotxei0R6KywHtvlKCKit7JodQwydqAQwAAGAMBgAvwaGNMsOdG4DAEAAAAAAAACiVAm&#13;&#10;bhUjkECCRPPCDgi1mhNvXrR8oFLGvxo44RHYkP/05MVjMHTI9QAUXwtjyiY00nADAhlAp4cgnYCN&#13;&#10;VDBtAAAAAAEAAQATVQ0ABY5mcCAYPIgCBQLTEvERIlbHqYctK6bYIQHYIRaocoOhfYe3iSgHxTiV&#13;&#10;rAMwwEYAUZAABrQLYRgVwcBplZEFAAAAAATBwvA4JggYAAILYbeKABgbG+haAZxMQqIJAwDACnhG&#13;&#10;FRWkgAAoGYBIBas2MAAAAAABg0AAwExAAAAgQwAYAGwgAAghFQQBBIBAAVEgQIA2QYgEABBjAECC&#13;&#10;AECAwICAGGDEwAAeCFWAA+sQAACuDdAAAU6BQCAAMMzMBkACkANaAFAAAjAJMAZBcQR2iwAZAsIp&#13;&#10;GWFsAKj1Dgg8AL/JofCWGq557oUOKgMWDGAAbmatoZAcQQPWEBUCAwAoDAMzB7AEBgKWYHiRhPAF&#13;&#10;mDHhBiBsCXsBjgAAAAAZHyghyYb+kGn4FeAD7gASQAJAMAAsgAbgAa7YERhYriBESGKwsKOxGFOO&#13;&#10;DzxQAXDADACJZioZgGiBNMYTjAgcYa3JgBc6wAeJATUWsLdwdCQNBobUFj8MCdgFo4BgeBjKAmCQ&#13;&#10;MwItV+FabC1+AtULOLAOJ4Amw2ADPDYEAAGoAEAAAAAABe8AgYQAWzzWL3AB987PBF+nIGMCwQAQ&#13;&#10;AICwIgAAGBAMCMAB3bjg6IFhpOMsAgAPYaKG3Y2bYB4gREK4sAYwEGDDEwGeBmQEdNQDZCRw7bOq&#13;&#10;EoAAdAQfnDweB5LTJse0fSB94AgKMAew37UexEExGUeMEUBAhCY8DIICS0ACGBsntBdqsUbiEjLg&#13;&#10;KW3L2UFvIWH44CW6wSCwDCQzEAjBjIhDAgEnQYkrsrPoiLHtuCN5szMM6MeoSAAoAMAAwAB4kYfv&#13;&#10;CGcWB4iMVHyLs9NxLxxuDM9xb+OM1hVt4CN2BRcBhZAS7DA7goAZ0C5mBelqVv+WCvRe+b9xLkFX&#13;&#10;1jP71zIstjB7BW1gE/+gvjYyigCLYQaQuJrohUb0ZC/BQEgqK+vDOvUh6cAOAAZmgZPgBZAYAAgA&#13;&#10;NesADCGZxEZznsfOpUFi6g/5FRvyhaAURADaYAhYLwAKAAZpYFKQBhCl/JQkjHOwgmA2eiAaOvVm&#13;&#10;A0A1GCMhjKmAjLKEEQJygTsANaYGgJClSrVDBKQH0QDYNDYmAABgBfWAbMAuhjBQCAYAYmAx5bJU&#13;&#10;hBK0XCQBgGREaNohdqY8ABGQCvUAk7gG+gybygXjBB8ICRFAc74Heimi4iE6wIVefe7KmhuzBSAA&#13;&#10;SAF7egEBAIGKAAIABs37O2gTwshnx5y44i3nhiyyhQnqCAGGEYAcAA4oA/bAHjAJAEGa/lWoPc8S&#13;&#10;RODQ72W+QRFDfgjoBC5zUIABQADA4xYWAAYCbQwojA2uCAwAJyAiADdgDMADDwLMAGx0AcABEAMY&#13;&#10;AYiYAgAhgBFsDrQAZAgxohuIBgAGeQDAAOcoYoAoJTyAZAAAQwIBgAGWIDAAMAAwADAAAEAQMBkQ&#13;&#10;DIACaYDzACGMAAAYEEYAMjIMyAAAAAABMYyguVxwDDkEDA4BZcNOHwdIisiSlR6qgX1KYzzzF/5G&#13;&#10;49pU0JMEgNBrilGxPyI/QJiRWWk1zPQNzJii8s5jsABEERoFqczPSmUgprToE4X6JK1L7seAIcxI&#13;&#10;9AvCxj/yEuOQubZbqGdNavYvvJSaHC80lnZkLDxOtJMEsBCKEpyZcvtNRcDqaLCPwSToXUO+ULWQ&#13;&#10;m7ij+gmEpAUZN8pGBDo4NpWlgkhpIZfzmuIriMgKWPluVqDvJkfRptX5QhtGQTjA7qD3WnHPVvQu&#13;&#10;2IsJdHTK9SbKju6jsJ1JE2K8ljnL9/CQiNTuqjBBuAJlsoXJimpS0PCQJExp0ojXI12oHJJ9RBj4&#13;&#10;e5Ip4ZYsWsusarTMcaCHvaTM0lJA9j4+CjalEeaYay+csljlKrEqSVFEy4oVrNl1312VGXuKRweC&#13;&#10;E5VBOpHHTCABmYIUUFEiARQFgC0IbxqFS2o3pRFOWgWZaRKnhZmlUqp+q5kRd6ScoySfzltYZAjE&#13;&#10;SAiHeNgxT3p0RFRhz0j7VsGIEGVzZh/HCcimQMtpXS42JRJB/n4bUqBWygJjIDXtrMzE5gQJdyAh&#13;&#10;VxhuQhkizg99gEvI9XyVw0dNE0v6XW0toLOzb0wM3LNSUxBPTKczFGjM7LP78+/5N+1spKxzU2CF&#13;&#10;RilGPpWeSq33Zr6AAAABMghQTIASOMCmEAxgAxgMAABgDDAdAgQMAAgBBe6oQJUU/RCIgoAMAAAe&#13;&#10;oQwDAAAGj0TBY1NLw6evCMABAAgHqiIYIKBqCIJGiRMoklhgomRYvPMDJZibCA6G88koTNQl+b4M&#13;&#10;T7PSGT+S/WugD/6UQVBC2VyciM1I+buB6E7J7LYBVaeMDs+9tG4hBiEgBXnjAm5YHfxL0Iwh5MMa&#13;&#10;DYTDdoXnGeiLb6XhjY//QowNpecXHGQWEiftbIhNMjb2vwRY4A6M3lZwQQQnGjHE0ktwggyiBCGH&#13;&#10;hiDELxxerhCueq5RooTaNyuEBGYQ4hBo+M5aOTiCRFhs+qhBTKnT1JyVcwkibBqYYZBYZBkGi48b&#13;&#10;OuPQHh1VEiIJpxVYIOMAMQYoxxQhB8cJH2vSS5sTPIHOhs8dQLJRRlqWI42XqMBWft/PJEU6gJo2&#13;&#10;QDitsNJo+AZPnEEoWS0aCuBgVc9AjmApvGnnZA0aR7oAHPMSRzIKZorsDxNnNE9sp/yWL4ud0OYS&#13;&#10;CTQ0lGJJanGKAMRtxNLKhYPCQyKiqahUIq+O5ou6ZQcaUxpXInBpyCecZ6Rn4uJoVWZonPUiTiy0&#13;&#10;inpWeggWxYpHVVIhKrY2N4lJbq/B6wyrW1RTappSpbOr7lKpSLzEsCOI9r1FRGigsWeZgBI1mHdy&#13;&#10;0mQZu+Bnsx76pqm4OE2+V7AxCEk4Pw0kjIjbUKMn5amzY2Uo1LRIzShoYgUZaPDINomDhVgwGIgo&#13;&#10;rZDUtn5b5pwFj7FifYxnR7iex42Mw+KKiRonaghrAKtV0RDY4cOsK+hXDt2awuRQKQEMCS8kq4js&#13;&#10;Qz4Ky2J5I7DJEF21p8sQsUAYDQShxOvjgCx0FD7/ROCIVSVpk5q/j7D6IE0AAfr1YlpUDAAv83Qq&#13;&#10;I4CMcYmGAQBTsoBitvqBRFFyEGrMjhTl6UQkQAV4TrZkQG0ok0rQZkjMGZLo8dQsbU5ABT0NOpbh&#13;&#10;W8sWYzVkZZoj0qMrezd8cWhM3lMidRUk4bry5d/yugkgp8xEwWAtet5TItpkaJ1TDzgMg8AVvPeW&#13;&#10;p0pAwxxU0fMi74p01UAgWfFj/rasFNpGV5REkuxz6nUDivckcNHSFZ8rBCrKJFzZDAbBEG9wGvu6&#13;&#10;o6CnOKeqDSNdmOhrpIaeRF9wTwgeVxfUNssiQ+KZvpjkHyaWYGKZcZCJ0T1fUyMFBA+ggTr7mN7h&#13;&#10;boz6WWPKaW2ZfDkqJKaRqQNobQmBX3gQqvGBWFSc7wAcXpCaqZUqM1IYMYMB3sxNK8NqMAE05Jkw&#13;&#10;NhQJ3qFRF1igZXPMAhfD2kyqpOYczVewBiQBIDo8FICs0yD8bAMbOMBpWIkUadrSi8BjeAseaAko&#13;&#10;c4CDbAp0buwDOQRb8v5HIOPMWSmxcxKnQexdvTJnCLBUIYRWX2fUCvF5H/aTonrOGQzZLyORI4bh&#13;&#10;S4mDvYDB832ZiBHqlqaCXVIU8ACIg/DRoDCRKGMZP4MCIyZRAUaAGRKyrnGIGCgkjQMDOMAJic6S&#13;&#10;pUgCDjPRXmIvHUpgZfImLP3/S51MBV/7FwgEJHhPW7J6j+SGD7YtEceE+Ig9BM12E4xuSaokUTZ1&#13;&#10;yWime1CmNGiYGN9KWyQeoe3QKqRT7SQslUF+ZKquXEDKgyEaJGceLRPXpbGmLlIVRWIDiVyGyDXh&#13;&#10;TxjQBiEMA7Lakm2bIAK8OsAIDFOUE8nUlwN8GA0xgafEXk+djAWc7fUCcah4alNNHwTciScBjixn&#13;&#10;TlZFe/gcmnnGAv5GV2Y0pWxW4+vgDxxIy5HKOKMEFBL84jhvmUwHWkWMQwB2X5aGAPEyKeVAgywm&#13;&#10;D7kzkUEqKl9MG3qXolOABXCOR0KwAuNSCKF3go3a2GhEqKZkdrw/cDMvIEkyH8ZDCxpSjMm2xchU&#13;&#10;zUoBMyBGNxgO1uZFZiUi2LN+ivSKcX8zcrUeUH+YOIVhuZD4wcAMpY6gMBDOKDhAw+ZdFZJPgPfg&#13;&#10;JqzuZeoj4irLvB0J4wCMPRI8sETRiq9YiWR2kjz4IlIBuHh6JIo5YbyoSLGl9t23KYAyTNgS3Zts&#13;&#10;DySYgfIvylUG1amxFFFnIW5Z8NqewKyMU91RIzCmhUiZXNE7UbSTIrKDrhq301EKoJzoEREdsozq&#13;&#10;fWiEgQDAiMHqAEAwGG7xntJFCpw/fQDkMZVPGBABzSXcAFBCPEijTydPUxHpToFw1XAgIVNNymwE&#13;&#10;BIo807nDMSK1g31sHYDbmusmoQ8pMfjEIIM6qFFTsNcinPeaBkwE1EkxF6SJFSJdBMWxsVSC2sWs&#13;&#10;tUGEDYnkFvrn7R1WQBY0Udo0z09VoHeCBCehxAQx1Og+WIEciXFWArKC2VisbAiuZAVskQic/gNt&#13;&#10;FLDy2A7NdBY4IKsiJotosUECxOc1yYI0YnKiubdyXzsp1o5zlswqQr/FYDCmUwQKOKP3IcouA97U&#13;&#10;bnRUAHQquVlISNGKNEYmCOjKsP7CFRoFBApwO5jFieMByBA9KtNHtDhTSIXn6MtsooZT2rzxYuNl&#13;&#10;0WQ8WFv2AM9HOMQn3KfzkgoqAKBQYB+EHMgBAAcGWYEZKjgAyGoqgAAEDQAABwGtExOJsBIQC1CA&#13;&#10;TUw3Y8TLj/rP//ma9eRU8twyVmZxkP4VuPw4wo0RiGZKjDRlZMR7BfeJ6dWOTEWpOcRDaY0YlmKW&#13;&#10;zKW0XUPngWMeXRvTUMLGQyEQplFKX0hC9DepiMx5L6ggGT2JErK6CJGW8k7ijO4tOXVrJtBI90fF&#13;&#10;wO2T48EkxrMLPxunOxCBHMqCSEmzgQ1uQYCmymensRhFJ5+sbGTXKoVCQ0ikRViQIh7uwtg9rKOg&#13;&#10;xdEfiT3ZFUwiNl9Mp2IUCOqCI2Adov1Y8f4vlI1xh1EaBhiZpOYBAgwoP5GZa9dsn1WPIOXiXGW9&#13;&#10;SJkUIxCDAjZ8OqxYH5tkmeIJp3cMAIyniFNCmRGRNerWpMSxQjDJ99QyAYRWQNeeUIzAACRQV0QE&#13;&#10;sIDBwx+hkQIEAAB/AAGABJxBLmamZmaqDZJitZxN3tpaxaW0lz7kHG31CMhIzGV0KFj/rvNLlatj&#13;&#10;5nNi77j9dpDnhVVVlUqS9D8xlOR+ZqcykLY4SHpRriiKMZld3BhBtJpUwwTUDuSSQqjXohUTAMWg&#13;&#10;aVpAhBjKUYxRfUTyHYUAZFjCCBsQOWJgN+SQCN+J/mfPhhErXafXVUG9qgiPCCwQDCCYn8myeFMH&#13;&#10;wfGJVqhFlyQAzbwhwRq4ISRR6QqjCYayKY1bqGYGrqxxO/OuCBkGiFEKKJEcLAaIYgIgBrgByMAA&#13;&#10;ToziIYDFhRGEQgALmIYmmMrGRgjQEhzVgAYpBCCIwAFjMhP7ZQAAAQCHVdADEIIhEN4ARTHwwAMq&#13;&#10;VTcCjKUnhAIICjDZWkxMQCj4mADo2BwUEAMJZPhUkulUJosyrwUDMIxiyyCKppNCadtkVYOAZgSZ&#13;&#10;SegM4I7bSTBwgEPiDyIWNhAm26CMniWAhsSw+svp1DQ0UwSP6xITNrAceQGwZilKATS+xZIuSCAb&#13;&#10;JCQTmmRheACkbJ6/E8Z5B0n1Yon9wHzWjkyzUHXQC3qRvQQaFRAAQMYhQEEUH6jVRUISAnlk/jIM&#13;&#10;ISL0XmhnkIZIPdQETStAG0wgHosSlOsE31I2XEIxvIRctBdrc/G84B+jcojJtRcTlPLXKAJcamW3&#13;&#10;LQDMYDPgo8lRJqLX0gVlxdna4PJDU04kRD0UaJrFMol5WAAUsERkg8fzIh/HNfCjaJHF1iNkse7L&#13;&#10;cN2WxRtg6I9HRO4s0RrplakC5cfgA/cYCL0ZwyplowpJZPwI7Y1Qtg4ImNOzf1CQuIwb6kwq+fAM&#13;&#10;VEw8lHSuaYqWy4FaKsMFid6i2KOJsb1zCvl2OR1sc2tzi7IGLANEGGVkjfIoTpSjKAooxy5UxCcF&#13;&#10;MstEpbOMXAQ8EQ8JpQ4i8QlIofOhGwYKxycpNs6ZphJiQZkMF0DGn91+UiWGiAjKKNFHKxl4eFhd&#13;&#10;ibphmiQxGiBARkQ3Ipth0uRKRLL6Y8aXQpqZxRy0+fW2gEV6xsTsQsF+pkO0htGl4supNvbLrE7F&#13;&#10;eyHGLBMDSUhCQSN9/R4iURiy4DnUKMamItuONEwR9W9AcD9l9vY+hEOeNBeycKThXWgzQh1Gji4k&#13;&#10;cXRkJDLQ40tLSWFOyhm5kv6lxZdw7f74yAk0ZRsSbV6ETEvIhxIugXETyAC3JquwjyaGrFC/l22n&#13;&#10;wS3kjvEMi4r9YM7CUf1cgkaBKmogsoBZWgyTfkoG4hMUJq9injFpwH89fgdlBLQOSEAJk0kOEp4z&#13;&#10;5JLK1XrJspHv3cHGGiRCjiOec5SfyZ0AiCi+0TG8Rkw6+3X4wxoxIFwSY+q8wLsnydVD9ZTVK0h7&#13;&#10;B1h5cDyUaT9cW45sRUcUK4SRSkAEeyQGEo540stcf+zk9ugDxbM/kP9a9KKDkGCcs2qGiuf+rQXh&#13;&#10;mDw6KTkawUESpBIxDvgUYTRZbTBmQsk11ROJY8ikJkTK9MZtKOhf8oNymRmZl1dEXet6JOpoYASc&#13;&#10;2B6B4m6tIzcXcxEjY3RBXwA2mqFTUOUJ1ik4+5ZJlNiiom51eGFUQMhxsLN6Erf5jGhIANpVQ7Dn&#13;&#10;nURKxgUUp5WTshJTQ15Rtv3oGaOowSeVKypjr2XJGAMdV+/6lkFEJdRIRscXngcqzRZKJk2CyeMS&#13;&#10;DGMMpzgSUIDymORbMmEqEURSSpRCTkFamhl68YkeCj3WiJVJ+vQhGp5eUREtyYs5PNm7JthRUYXX&#13;&#10;a+DpKQXoJTQlq1JpgZcs+0isKcjgAqnjShqrAzVppoCknugmCY0lVBGo0jjgHINEN+IsSMYiiI2G&#13;&#10;YNqxquy2u7ttlCWInY2VicnKB4RAEUxgAiOtqMSiajyBuF6YkyIgQRDJsxGBDrQSIfkioGCIIkAz&#13;&#10;GjFo2OYR0ZEQAQAM12ikrITPHTmRMEZIrXMokyCQW2Nm/BYY3JO0PXN6iAaVtJEAAN4k+n32MgVp&#13;&#10;ocsW1lHokRRCmQlRDyQAYqLOMTR0LGwqRlLAZDgnCur9RYbf18zhKvp4Vj0SXE/Ob/qEsAxscjqL&#13;&#10;6wS7Pk+ZwIYgovNcRqhUAAABMxMIEIQ0cKIneuHEkOWSB0DpIghZalobiMesNqCeKKEK9oEEzBab&#13;&#10;Juom9YJCRTYl9lTTYWSSYq+Ye0WUcTvtgUrNm82LAHyWQSNrTuJ8cWFDw1GqMzJWF5GajTYmLVwE&#13;&#10;o6CSy8n41FhkstSD0kjyKFCw7etComRYSF5OwCyBhWBbRaXWWi0SlbKm7vY1LPoDQ7Z0SOEid1ZN&#13;&#10;LgXTsSD43li24mmpAzdlRvyLkHUon6pVuqjNUrVjWdoKFSdRzbyZKem2IUz/y0xvwxatFabvpr6e&#13;&#10;pLRo6AccqOG3kiIjdZFqIaKq1tKSRG6ilLUjS7lLr7llBuTGytIoFOHBUMwEwVkREREREfRVW7EO&#13;&#10;/YS63ms7gNohdmJ99AlPUUnJQKaYl8bJJWSLbzZej/xjzHm+hIxQO7MumoqaUK+sr1J7H/CmxJf9&#13;&#10;Hu6vTUREREZkRqz8zG2RLZaBp9yg3eTaUj6l+II1YdUr7RL7SSa3fQRb6Hdq6RWpTsJX+/v//gFA&#13;&#10;KrNWagtUG0d55J2UQTt+MBR3wKCRuoKlwtTTfxTtNxcIQYDBohhIoaNkDpLUhLOTqmEBYYyuw3J1&#13;&#10;EZga6FdC3RKwQ8yVooT159KVYbpedidImrCEzCBaMW1085azIVix23M1ZgdVAfqzuiGOkePTeHZI&#13;&#10;HjjJaa+yEpvlro0bZFjiTd1JEI+h3eB2EKmEDQi2EImECQiu4puwg8wgSESwg8wgeBFIiPTA0DgO&#13;&#10;AWA0BYCyJE6FVj139mBukzfqrUNxSFIQYlnglMURFFfRFR6VCQqUwUmIt4SiwZwanRFCfgWF0IYp&#13;&#10;Eye4FQ8OBILSh0W7qr4/wCFBIdHpp+MpeRznOAsBZ3cNdfZX150BUk9sBUvNoWlB8Hk86EV6qPzi&#13;&#10;yQ8xiyEx+d+VsluZsCPnZQ/ndv63Vr4vaFY5wHDlKpdHYURNHunoD+Jeecg2QCZaglAoGWDEpZTa&#13;&#10;B+66imuGEhYjui5y06kKyDAtTsTixrkvz6rkwVtjqtreWoKgFLjpHvQoHuxoUtJY+IH5ULKBk6XC&#13;&#10;c1uHz3bG/ZcW1u3xztoiKVvE0UmlDFIUEMUKQUKZaeYaNUyUwNwCQQiCrKJgc58VAKTMAaSxQDKF&#13;&#10;66y+3JsODHOaQKMcWv3XUtoB8eR2surXQ8mpD42GhQ5GXfqKRtgbSTKQWHpIsS8cHvtw6aCo1cHr&#13;&#10;d4NCYedv/0kcgfLF3zL3JulABUzkRotfykCFzNn/SIrPCh6sdk8OR3P/ynOc53XVl9KT1gE3wdSy&#13;&#10;cgIwlEYGmGnog+pHTDbOmcHby5BSM/XFhyPiDHOLJ9dQj/9Zp/WKUoB8p110Yq7lsGMw8pEtksPY&#13;&#10;z09tKF82Wi7ZeeL10WyeKmcnFm+moZwUk0+dliqvCB//6xVAgG1QpmhRzn0K0KcHjSMxc1GcIVDR&#13;&#10;crm9GGrtEpOcx6hB2AhQ+aGgUAyho1A6bke+/slyveNWqgrGC+PmEnJXIIS2vS0T8eA+nIbUJCkH&#13;&#10;ce8Jkm5UwyCh3NNnJXsaHq18uQmZkEuGj2V//V/zqzn/8aZ/aLkYvu9xiFhkFIwoQwRBkE+QieOQ&#13;&#10;SEQSQQgaGGC240Wq/3q2Glb2vJgpVokM0KEYZT9c7YVZxq2QLLQU180IlgW0AUCxFOQOUC2ANCUF&#13;&#10;lYn28MlOUa8m+BXgZN/NoGZx4aFIKocSoip5DKFEw04zXrXFCGCIKGnv+3GwhA5hiEHF4WNxDRiQ&#13;&#10;iDMh5Hsc4RBiGIoUNMgiC/cCbiNnhTMObwUV934kxOXnpc8xa1ZjomQpgKEIQRBEYcbM77n58bMG&#13;&#10;MUSYTLkx0kSkBWuY0Z6S3gnRVAOyJWrVRVbbo9rAOAaD0PvoWgTC6mwz3rUlynwZCA1W5iH9TfZD&#13;&#10;TLAcoDqFyBUCjmyWoaqeP8WMHTkSkxWCE1fp1/re2uYPYnt42ORaW+kwnxkLRN4s4jHEGHgiul9N&#13;&#10;VKj8hfP2hDohhCHj0ehdrZZq2+YtmI4X5zWvlhfEStNoH7lIGw9F6uQccbllKf/hLS/CIJKoIDgO&#13;&#10;5Bs3ePAxezV05HehC8WVHyTmdAhmnihF73wixWg+GAHU3I7QdAIwSkAY5QFOU5d+c5zgGjUD0BVl&#13;&#10;Lzs0CaDrzanhgBf4QHnUKH4UIzAjPzn5SlZvQIWKEAgggm2zXQg0agTYr4K0LyaIwi/oUIkIFBC0&#13;&#10;LYMpgf4iIlV7eKozATlMdhIBAJQKCgl4gNLkBWgEYAh4EA2XdHOazwFPoC2oRPuG+AmxNKEuQpTK&#13;&#10;U0Ah8i6VqFCU8zfwzBuGuQdDdVlR+hlY+tXA8vlR4qCocbPDnJqHOYNGu+PRsKr6woPW1bYM2mdE&#13;&#10;jrFHq99h9RzDtce0FIopkEGJEQlg51as5+UpUSqKhh3xclhxGhqYE7aQgBGLlaBTRAfXHfgUu78I&#13;&#10;fSVgGFxcnnIcmJqmpHCLjkG0ofIcR/Hm8gGC7WR05CQDlKYTlP8fQ+xSJx4IyRJE8FqCiUpjgPiU&#13;&#10;h/+JJhSh6fsAWloPKiE+mBSO5aDgGhi4AjEIPZQPnKBwGw1n5AMVSkuQSbAqY3Q/n59wDGsoILYK&#13;&#10;E1wVkFM2LvgV4Q6EFIUhRc2FMeeLHQVrl0OBuENqlZNsGJ1/JzLFsfhBqIsKnBocwSkb/OSUz/kD&#13;&#10;3n4d4gpiW8oOXJ/6vDj0RTzEwtXMXLmn3tka6J+eJCqNXts7HnBj06GjTmkyHyS/y0TzY3NiBu0c&#13;&#10;yDL9n9qiWzBILMA2JO2iBth6IftgRZyce/dz5omSZ/dK9tn2nfrcTkQ+D1u/2iYu1drNMafnmwO5&#13;&#10;HHIe4cO7/+fG9vqyVGhXEntuFMLIXTgtZgSlSpdvFhZSh84sHp0p7FuRYPWBaTmBaNRL4Q//6LH/&#13;&#10;9vNklw/t6++tq5SM/MD1osOLUYnxdvl+tiYdDKFQKLptUTCzYyxg5mt1pcWLwgFzJmjG4saF9mC3&#13;&#10;DXvhI9lZ45kiDnANV33z8fTwSdG1qftfoT2xeAiZLdN8FoQlnNC2zpCZ0jnN0JxdXZt1DNK240/j&#13;&#10;DtH56p0rULyAb70Wn31yC9WzkghZHIKMqgoY1yorEIjLRnVRkZdGOjzTgtiGgmhu7YXbI+Jb6CWB&#13;&#10;YyLa+Yg+0admw8XvCgW4ytobK3EFWSK2frIOJIq3KAyd5BUhERBpehCExEFhG7FWw762CDP0QPqy&#13;&#10;poHeUxvQvIB+Ubij/guVFChT7m2CPAmXReYVtSFYBxKOgGLSxAHFgSTmBTGQbISDQkBJS6hQWSzk&#13;&#10;ALQIlSAqBRcAw6Lq+8lTvutsRDMHyseBNOYq/HQGmHGYUOkGhgBanICDeQAtAFoDT+QNjUiQtgxO&#13;&#10;aYKJGXAGq2ChcUKFY0oFdWi9H5AkIROjs1BosOSoovTOgJUiQZNodt6DlyLn7Gs09dXcrHWhkwge&#13;&#10;UPfJgbmIvwDNWVDCAheATUg5Ej9i7ulv7aiERgbApD434OZzqCSUB5qTYGqVUVBji0mPeKslgx5f&#13;&#10;pNWDoqKgNL6DTQgALyoiupQWwFQOgBfzE6BoQoYiG3TZTA/JvIf9KJBZYTn2PnADwvQfcc2Hj6R1&#13;&#10;kNgUioHhw9C/nOA/OrOr//XzZEdRch53atKQdgMYxs0h/pngO5PCROYousFFBxos/0sGzk68Q+gC&#13;&#10;Ri3iHkmRkBNcjUD1HNgtlQ9RUH//ChdgoXZUAZdtk2tw3LOQGaUcQdShGDo+MOJSYrDrWxoJ8gGg&#13;&#10;VnADPad0JHIuIFnUgUcHJ4UG2P23DfUuGdxleCndvoEQEKB1Ctewn7jDiDthsX/h/QuIPbVwO2hb&#13;&#10;ElIP6LxdBp2G/0GdSFKQdtj/7dcZt0k4QaCBtmA8IY5oHyDLKK5TlkVYDvFOzcYwy5BjPx8meKm7&#13;&#10;+azdbF+7KWnn+KeY836+mk+lSLyyo7UrIcbIPCmreL5OdNSW329ntVp6+Iom8nb91JJauG41o+1t&#13;&#10;3tm3X/Y1tVUxZCH5uN5LVjAKVCnKC+TZFvnI1Xy/ZyDZGo/yTobbKMnQbEMrvrZMcwdCFO34cTIt&#13;&#10;XE8WBNWgUhuPiMUxdtkp1hxQEHalHIT60obhabnfK2Vrvo8M7ubpxokqbT6/z4h9U6J9KSatq5UB&#13;&#10;hkD5SmZYdllAcHuZnUF+Q1EWVScfDegJEVlhXl53oF1w/gKJB+SpcR6kwGiPBvkTtqaHK/WqnRiJ&#13;&#10;Q/plQZxBTaIrtBxTSQvJfXLEhHWk2eHYhMxTSCNLFnjl3AcqpE8WHs5AG/ExtH7EMllS7NjUTY3w&#13;&#10;s2QSJ0i6gGzc82lMkCHr2D0UblCl0UxPJxD7oyV4X+q7UB9s05Ytd4cwxFFXogVkXXjlVTrdtfHX&#13;&#10;VABAKlRBAN6PNaoG9/uQPkge6D9wwPpoHlIP/5V161u1saZVvi3kHSth/mgDXuwMkSj220MiizYS&#13;&#10;97Ca+blSSB5jKXFlsHyrXO6ZetMSGPEqA/zkRv7kF9r0Hm8eOK+JZjhqkO1GS7rOsksl5NeOP44/&#13;&#10;sbs4TQBy8/hykwtOS2mRm6IKlX8sDH6tFtSsaBs8vgbzo2r6ZP2oIpdTHSks6iZvmrqEmlbF9aDr&#13;&#10;gSERt1ca8nJtK6veVWTYH+l06H3ZbM6VdjAY2FAqEjnEY4+2ZexHOeVtrF9dQzeWFVsXVbFC7E1w&#13;&#10;F9k+NIltYr+Ni2Pl6hcvCzP2KDhu7RffQHkWzkpSVSWTssjkRjR+u/aJaSj5ZqyUEaF4lsMmfQIl&#13;&#10;cfHVCheWJPkJWMa9QQuIS+yFz0tNU36mTIWdsE6L4j/kMQrFg5aQAYvuvlZE8DGKIjJorHzlzXgg&#13;&#10;yg6Mo4VA5pbxWjq2p3H1w7PaGX8h/rWta0s6XdX2IpQ0sEMui4neK0NQV9soS1hXrBQ1xMIXhyak&#13;&#10;vp6CMJsHDerJq9EWHJAcL0OWta1rLJIH8WSCxjClnvE1z5cLaZcd+MWJHk9jlGQiEdPkfJeGxJyW&#13;&#10;rWva4WNe0+ife+dUwQX+Sem/ojR7x8Hk7dqEUQyz+epM5OR/sil2LZeoGZQPl9nIiHMf4u6ZFEdE&#13;&#10;Q0SIxjiIef3r8KKUmwfIoysITYMz6uTtu4mYsifOOfjijwawbXdkb8WtLdzio28lKLC0ZERFKqZP&#13;&#10;I3BJWtKJnb+IZYfoYQtEc8nHkwiefsfiClRFzQUvtLiX9ynyplFEjZpSwzjPv2n+pkJGwUfIgozI&#13;&#10;354tVTrUN0OUiKWXjYxSFMkellseiMUZZOw/mfCjELEQp79Z2aYg4+IhoiGJo2gEB7gWB4E0getY&#13;&#10;F7rdOUEkKwFupLBQFuRDI/MXiSpcVBXAzmvfiji510Ub05vJKPR/S6+aKa+KQ3Fhcq2HmJ9uL4qe&#13;&#10;yX2MTC3BXF4I8BIFEb9Dr3DDdg5TUdlF4A1ugXD6sB7JnMBJMCc4oEuEsiGwFhSK1OmDeMBPADiq&#13;&#10;fq50BacWbuUfZlOosvgyRyr4HRraSAkmfIwiGoGF0pAPOBIhIiRODWoiNZISoD2clm2+N3ENjDhQ&#13;&#10;JAMGFB1U7gVgm6/5DxWMp0Fl5qzBBD0zNAgiBm7FhWNPjn01zDIbDQwodh4bCz2eIgXnwuWCP9Cb&#13;&#10;5lB6fDoQhBYUUUUiHJZTj9J48FEGhMPo4upmM+oLUvw4uWL+Jehptk03qssXjIC2PFqUekEaVCNY&#13;&#10;2WIQlbCPLwlFggWwZKSBA9Gu7FTXskwcsrISJ/UJBggJGZ6pITECggR8Ht0GExLST1J4Uv2hhUBB&#13;&#10;eM4pVkEkzcxurGrd9WsFTH0QjYePBzcR4vACQopFQorOWt213LGnW8i3ssA8Wg4t+IiqwcRDR6ge&#13;&#10;ixoZoIVTLQQi0Bns1lUPgesD17g/CJuKX5LXNthNOvNW0LA8ti5BsV0JoP5MxKhCzdEh/nxGjk9Y&#13;&#10;mJQFB9OlLlZiLsO6xC2oHY8Pe6tSvrw4pd9uGjRkfDtUBr7OCvUxkkYjaRKJjj8vJ9CYK1UUzZ44&#13;&#10;LMYCISiMbZA3+XXmvxEVgrwgdolPJJENi2hTP4ynBZQpixnJB8MEA4xUQo5r0+H2W/x8gHwSy5Yw&#13;&#10;IxKPZMQh+v//smDTApIDtMN1ZdxZKbKYisBsxGvrOQ2z1hAr+FOSbyrtD+sIDEnzH15KnyQ1//rW&#13;&#10;tY5VMyq3HfsfR8mjKLVqSQF8STSGE3X5Gx84utZdnBRsu3lHjK0aIh9d+aN+O8q2h4vry0SlQX69&#13;&#10;PFUDcyXy4aG8+JM2Dsw1gnBMCYPxz+183PAHEIIKIhdo440VKxkIQUYwtghIMxvM+IJg4xoIQRZE&#13;&#10;0XEyZPc59NXnrKExXFZM2IQcZCfTPE9EQ5MRDR7lTxCjTxBPGKY3iigOZqY5iohBmOWfxSdGcsF/&#13;&#10;3NGnZzXmLK3LhZrj0YgiGiIQlFxM54ur0bLny/zdESEcaN6I7DiIf7ni+jK6eaEzhCZuWWNAN3ty&#13;&#10;N2dml3ZnWzIl5ETInLhktvyP4kifFtiRkzHllSLtZU5cXAXMTOOtZEyhsEKW3l3cytEasjofEzO/&#13;&#10;jfD0SKeOOPqhlojplEeKszKdMzxrR5DRMHt/M7+IN8cseLCRGMh6OLIPHamXkZCK6FOWQaPRdA94&#13;&#10;2Pf9cicFtEZ4FyjYTHEWjR0i2KnsXVVNdD4/sbp2lcXAQynZXd40lQEW0ojuKJJN4iyEQiZrQOPG&#13;&#10;EBBQoMHpSxCHPEDBc0AKQEBRBZgLGSGBD40oBtQapKlBCh100LamwXrimxhhlKLEHE3etlxKRASJ&#13;&#10;iA5YgtWgHETkrt6VekmxiUjFNlVxdHFYHy5kypmoDGy4o5HEjGIR8ExJy7Gp4ioODfckHYEF4n0o&#13;&#10;sXd1dNkKGbC++6kfrxHZHaiYthzb4mRQ22OXty1a7dLFSlboJzRzhHWJmyyqXMakY2/VEj77Tzgr&#13;&#10;OzFbiyEh9XSMkRPaA2RC56CD3psKOTeIZRZI7OdQMWWZbBVq6XIq7SnuZvEB+oe5QMvwWCQEvwHI&#13;&#10;o7LUegw8cmIhx4oRWT4Zu2uR+qNs7JcmqJgaUqQEgeB61kXCisxSIbAGvUsIoRMECO/NQDSGRnIK&#13;&#10;9i5KFNxao/EyqL/9RiGjI1V4mX4sjvERPcVMpNMhSIKmj6yZTUCNqvT8bQw8vIWJPnVKkW8lkOgw&#13;&#10;BGUedX6qiKLrYTyD+5liriKMhkOW75eovKSS8+5PovJ0nZuxLoXZ8fe3flPHG+9EuITHH1QCItY6&#13;&#10;WE3WIm5aNIUqoWP/bbqAv77N/FEipCdUykLlSLNSgI0h1RcFYPdEURTrIqJIVNPGav9HXEs+YaWC&#13;&#10;BzASyYSr8X1RcIFl2dMRLCNY8cX0ako+W98T90MA0ZcTBWcai4ZTPCA5d4hoo9LCsSUiJmqdvd2t&#13;&#10;nnrU/WtM41AETsyQRXSwd0RH4gPKhIiPfLcc1s1XvB3VAWQijMRkUc+H/f2duI4ohhkIYUf/CFMp&#13;&#10;JAWNKQCYk5OUuEtlJSJTKSgRTQqUd6qt0WBKiVlk/ejtAOceOJHGEEKIQUaMeGkWYVZpwFptsxOT&#13;&#10;JXlatSctOqLO+iFiwU7GnAxruFuzOb5cjtBASYyEIOMxIzFKJj0RDCCiKlDywBMSOM+iiz2RPwEG&#13;&#10;IAJ6Cakwcrm0pGtiji3foPzKP7wmuF5eCAOfsW7BSyXfP2nbI4s2e3QfHqvORL268fWLO+pmSxQR&#13;&#10;ZgJOHO+x2FBgwYMHIys8IcegPcqOB/ciC0L9IIsaIWDBh1BpgkgCBowFAChwppZCNoa+UsGmOyMQ&#13;&#10;MGDBLbmlKDcbivFyBQyjr9EccsHyjyVFFUyx0hSBBgwYMax0DBqm9GxtS5wzgD8hZySdgPmycQQp&#13;&#10;CfqeiTLGrpMTeQSCpLGFgwagAwYOlaN43eBmJBmIbbyFGft8Q9IiBuRkUDK5qH5NJ/pdQUMxhYMG&#13;&#10;EoysjIsGzfLzWYNysszlck9diHikOiQYjvu0x6yMm4lHILEmJo7EFopTFYZAwYMYUFLZCismVJsD&#13;&#10;ljoGKiKUfX9yImjQ8bMqgYMGNQ7LcJxJdaltjibReaRSJWSSdPB+0AzJ3Q5ZLGDBgwagh500t4N9&#13;&#10;2L/r5ggSMJaKeAmyiKoT8X+29z1hvtFna9u2K2AZBUAjAcgyIWoGDBqCDc1mH235MfkRrCeQjEJz&#13;&#10;q1xr41f7TtSoamBAJACAUe6yIvJUKONkKW+/r8rpECBqCCCeIRk6nbimKSxMJ2jTMxIPSeKIUTNo&#13;&#10;4bCyPSLa9GRrIpTbza9aJwIiFonnB79EV0f/jIoskF9qNYZg0BB9ZCglULh8frncCMPCZNAhBLiS&#13;&#10;iNmbYETzAEYVDhmSYqVixC9BjU6uljeDeGnhABgwTwoFBEpgKEcnqItATtPaig1lNvs2a2DmfONZ&#13;&#10;oMEDBg4IjwTMVQ8y0kRc1r1JCN1wxtK2amNmP8akBgwQMdQQ4wQCwpK1TlCA/c4guJ14xma+NQJi&#13;&#10;YNeDBggYIa4IOYIFAONQRBdbkUHRwasYqVpW3gZjsDBAxgQqBgoIGYIJAGOzQMErcirR1FKmUWxe&#13;&#10;0gGCBhISCGsIoIBhBEEAIKyVDxEKqKZLSoxhYoaoIDhA4AARrBvrWBcUqYcOx2QDBggyHYTA8IEQ&#13;&#10;AVY7QEKoVBkopUwSTB4DB5BgwyBg4bBwrkPC4AgqoXBEGJR8DDDVVRSIpFRei9M0earzGeRl5DIa&#13;&#10;xrjYxD3GxiHuJihDxMSMHhRRaouRci5FyYc16Y73mI/A1HYMHfOELbNFBDK+cIW+cIWqUlIsiyiy&#13;&#10;LJmvCmD3mI9g1jWGQMMlHYZxM4Q0TFIdQ1xcaEHUJgiDKqiyLKKocDCThtyWW7ZKln5LWqCfkaoN&#13;&#10;IIgAnv5BpBpEQCAFkufm2QaQaTUgakDUhdqCvlcqeVPI0Qam1BUAUFz0VVGog1FbUF1QUpaoLqQp&#13;&#10;Sfc99ggms9Yfah14BeAFB5Y5TqjOwV3NqoZICoAokufcklAm6hdMEFqEBTOumVdPXdAUWOVRnVYI&#13;&#10;JqYBT0KgBIskE0e35CIQsqKUboibPvUq1gteaPlUqlU3NUbsEEa5o+VdHB/boDlPAc2D1MEE1MBz&#13;&#10;HgEKRCFIqsEEA0XiGwC5SYPW0BdB6AXTBBANX8U2AZECJ1gSuYIJpjTcTYyBi5qLFFhjEjuwRvtH&#13;&#10;NZzbEQOkCiBLFtUIC9bppppHUOgge0C6N93NLXfKuZMJtRHlKRCEOd1u3EwFQlTlPSlbnLm4Km5u&#13;&#10;S21NzbbTaWbwtPVstDHCwuJoCaME1OcToAOJmwbJarGaA4e8m0m0tTpoJzSOSUudqH8mopTRmbrB&#13;&#10;dY1qWRFQXyLvqMiMEDqCp9TqSBQm1ts+1NNmdsHI+mpm+gm9TTKCfqARzUdW6DVlYeddYwN0lbvB&#13;&#10;1Iws/M1+cCdiAO5ZETcsMOaiszNQEzA2mBzVJbabqncKw2vdY+JLIrd4/Ycp2IT+gmYKJG5PqWME&#13;&#10;rgPaIonYUi8qxyQHObYGmppgYFsDpdWutNQTUdqHeQ+ofOTd1hbWoLoLorB8mDlN+hraqqjrqqgG&#13;&#10;9ZAgd3kJY3PS+ljt4QW8WniZ7B/G8RsS8InE6wXT3+TWgVSZqbm5ppRaLnSK3YmggczeBfjxAg0N&#13;&#10;QXoc3ZWajJqevAdgWYHTVMCtMC000K01BGfU8loDlO9iGMw3OWvj/5p0F5AqEqMmt2NQKU//YfMi&#13;&#10;fZupB3KxF6qmm2m6YC2Ba2xzrJPWPotzKJG8tyRokzUjKcU7mA+5DOIto9TjakNgrfen2vQVsRK9&#13;&#10;YhGg+D5MEvnpdAURetsjtJamm5cm6uvccYAXAHwxXVYlOmhqcQgCMYcZijwcR48nKQSIUcZjkoyP&#13;&#10;XBdOmWkWwjro7Ad5uSk3/hmgY/Asdx/E7JZV0hdn8p0+XEVdTA5uly3fX2X+5DKIQjjIcbqcXyed&#13;&#10;phivsj9r56z2MEDIgvTfVwgFd0IKJGdE/OCHxTOUOc+PqrMe4oFOPOt1GoyAgout22gXOpkeCz61&#13;&#10;QjaUtVIvqW+Ml/QUmLBb1n3qG4KVmUNjlwf0lmZTkXFjXTGx6dQ12arnq2MuYe+8/WeUtjx21U5C&#13;&#10;/VTOPSt2Z3qc+3WiZTswUvJ+KzwNzzyqllPLnQ1Ply7KOJssdYvwUKUCSsq96o+CHJF/V1lb21fI&#13;&#10;1t1/NlT+v2w8cX40sSIE6dpKpZl6j9vR9rrlF2CfdUlKrLbezk/PPefIoPxOC2Cg0pHKT+96PfUj&#13;&#10;qnZ1b2XRR0P7me6KPJIKCp+23X6kcSWv4z0i/7tLToqt0UybQRz2+e3p4Ev6WktNCsnvt7q2sjq+&#13;&#10;I5bKb91D4MWOLot8rkzVWiWalVLmsjjz2EePTycPWSPITnYzZRcyZrPony5XGeJHv3YpS7IFayus&#13;&#10;aRE8M6QlKUdiwOMzVCp7KQL/aNUknixHL/FPLedQ6y8vaxLSs9IbovPVu5vgpSp9/FdPCvcVR6Xn&#13;&#10;HyQN8/sCZ5QmFaf5KSwGJp4qwpsSJok9Fiv6u3fFxXOfgKMsIQjwZiIeQMOskzrm09q/cv1fhwOm&#13;&#10;I6L3UrevsSNEjpSK8KCdKT62/rbXWqjpVIXRfS/atqph8DVqzWTD2ScWFKpPr2ql260PxZeU2u+r&#13;&#10;L4iO/q3v6TO2P8iabJdB0Yk8mMhS60pWlVBR2WbXpvK+kCUXkkcg2LMmPa7c12c0gwz6JF/8n3wr&#13;&#10;t6arUmLPK3P5FtHop4/CHeUVkI9HcVjsm4rVwqZKaOso6CxllD/VQSaSt/X3lyS/WjXJquFYqqjK&#13;&#10;LstfjcHnLXiuq0seevV3ylEt7XeDzSKxRGG3FyvvFH+cof/TpSlKIi0UjwfGr1NA51c9TOe1fNye&#13;&#10;pEDJ5yL/nzqXBdtxQ2fex/OZsvDFzeIw3F/WiifFh89ZjviS+rheSlPqrqy3GZCEpEOhoj6lTxPo&#13;&#10;U5u4GfVQSIpi6vHwW2XyzTmXcIH/7LqDLorPGX2evqtPtWa9gt63vTWnTJVZQ39dfYPLrjl4yN0v&#13;&#10;+WzktHxLTxsIv8HUt7hM7irj+8wTkLKlRSpbtlBwf770pbuo8WeLIL1GxMm7Ba/i2VfnftEW6F50&#13;&#10;y+WvlZCI0iMDyua9sA+OcC2/tekVvLJiPbp1ejMeJG7bVozkUTR5HG78o8mf07SO6SKOrL6JLSTR&#13;&#10;tDmplq0eJ3MMwUsbOUFqnO+PgzXn6BkERxVADbOSbxNJePsRXvKMOHGTC1etb5Xptta248YeExU4&#13;&#10;yjwgMZcnY80prrx+SEnJBwYYmqSkrPe00mnHijxRPEekJ3liF86PqKE0e6LgWLnY/KzK/tREWGRx&#13;&#10;x6tPyIFCOtPFuUgFP8xPebI3rDIbWJYaTdUt8dJWHbltTm1eMyN0tfWseWrNHyfgsUZSwSEojfIW&#13;&#10;62xCCmNLpp2szdV8ZTHpdL45bHHoo0WUr/q/jEaI9YqDbXuPfHiiNY21VVT87u1Ncaiu5VizzcjV&#13;&#10;KeLg2ukPI/RWL+yuYArNZbWwkz2NWFLtuQyfWXs4uYkkuaDaakpHwPcGOlga3HijxR67Cvu0fWlI&#13;&#10;67utjjI8Xxcu9PXYP0WNSCRF4t9E9tFHg7KDaOPBc64lxpWQdGr1HvPFv1hFp/JJCJSipdSvvUU7&#13;&#10;tY7m6StKRyst8rNJgPlzm1fwyFKq3IHRz1sJN0sNsnbFpUeC3slWGIejkx7LylkiyQvrS7aPSx9g&#13;&#10;OwZNgwRC7h+pzPrmcbHctj0X9OTPOXIKMp6YoxBRpFOXE/TyiIS07MSL41JcZrWZVJQ/0pE3bGfV&#13;&#10;vNE2gFqX9QNQ2PJp0Mz6shKLRu+pNJL45fz0RsHni6z3HzqII7hNXxzQ2ZsvJSxbTupJNY/MxKvY&#13;&#10;71hfDHb7n/26p19FTXMpcvakI5u4kqt8N9cz3Rso+kMVHntC9sx0PGp/j6Was9uUO1QQPoKvmPFN&#13;&#10;9bDSFwirR3h5fp+k05n18hpQiSSOxCKTElItLFvtK/z9lvF1pFfNlV2Z6UorK6siWKZTpSimketk&#13;&#10;pXgaWteEJ/9XLlVvU9c//VOvraaEs8MuWrUXimosTBu/qP3m0ISYnYS+HjZ9ou2wQh5jvgMsbRin&#13;&#10;ywTBXEvha3T14Ng8QTvL1v8L1gjzw1JJSpJmhKUhMZCRssOmyQdOFeta6o2wEaPvNyZONJc+b1Je&#13;&#10;OUQ2ci2q5XXTP2VqBGVFdMi0CoVDEYiYSSXUxlysw8EegMGoAaAf63zrfOt/31W3PrWtbivgXj68&#13;&#10;joh6FGBAukH2uUAVOUaG7HbsaG7HYR/VVON/GUrdOj7eSRATK4IGpySc2+O3x7iRhktT5MGZA/m5&#13;&#10;bUnWta0/MKlQDQNbiAoGga2gQUOFD1fXn22+/055XTQGKLK/RA5VUQNxBwocKFUAULXtz+lK1o8b&#13;&#10;6Z5fVTA7nuaoE6uygNpJAZxAOA5lRlURpOR5/Sla2x1dxnkOsdpmjVQrJol1Bw4Yi7dDXiNlfTtM&#13;&#10;VN4m7XNBAshAcB6pKTq8WigeS6xPsDvqQgUKFChW5a6Wta3WNUCFvpUACoupagmzYRR+SDMBYC5p&#13;&#10;KUpozfiDtxMWJJPvsmO0CQ4mjsEUbWdqO1Bw61u6isNiGyQcmGjqEys3iPXUTGjoOEYcIwjCOW3E&#13;&#10;oWrzdAOONPW1u5IEOE3wkbUbfZtRt9hwocLVAAAAATQhJB6rp3/jlCSlqMRChESrSNYA+kIFjANk&#13;&#10;QIk0AYAgAD+cBoJdoAuCuTLGDm05jEI25B0W2BoFpUBDEJsAAJIENAGIAQACxFANgQbiHkQQeOAx&#13;&#10;M2iAIGkWDESgAVN6ioCCtxQwADYRAAMPUmDAAGAAAAA3AAAAYAgQAFZRDQACYOlQACSYJgACGAMA&#13;&#10;A41AlQQTbEHQAYEoUBgiSAIKChKCYgGEaBgAAJQdQAMZQGEApSAAAAAAQAAAAIAAgACwAA4AAACN&#13;&#10;AABgBgAAAAAAAAB//4AAQe3IRQBgBAAGAAAACx0qxxswzJqx+CnVvM8gARTIcdgUjyEw8B8DxIwE&#13;&#10;4EIZmIQgM5gLwAMWzH2QB/sYiGABSICwBpgIhgaQISGBRAhhAYnEQizEAkINEIi1CExAPaYCkfYC&#13;&#10;Y4s8gGNgO0UiAniIICcTAxQAYFCeYi0IAQ2gLGh0PA4ADQ55nceVAACBBqABLAAIgBIAAABAACQw&#13;&#10;F6MAFAKWACIiFgAQMA/wBDAFyEBAAIgABMhLkLIAAp9AMABUQATYMAkA8ALaAK5wBeQCqAGAADkc&#13;&#10;nnAMwC8JvYZbAK6PaM+f9AcAIAaLaAVkRAkC1N3WEE9Mr27czhxxRlN06gFsgiYo5xB6RlQHIoFj&#13;&#10;u2zSiMUe0ip9p4cVoqglnDVQcBQEzBhXgYDYBAMEo2AhyDzTBkwxwgIbOW3+YpoB0ABIAB7AEAAF&#13;&#10;AAoAChMCeAAQAMABYGCGgA0ABnAanAILAHOMYSgGN4FAsDaTAs2MNRTAQwSbYDjMDjmQ0NmHxwHt&#13;&#10;Ysmd6CgIfBgtocX79jIAGdMF8rY+Aws6YUugQ4BrZAGbAeAAwADAAAABEYDAwAAAkYCO0AAAGggB&#13;&#10;qANYAHBgZ8gAAAQAAAAAAAEAiAAIAGAgKZLB9fuRVlNqKr6ELg99q6DQ5YmyeJcX0r2mnBXxYQiD&#13;&#10;boirJPINKF0kShYh1E1has1rr0c2LHbNXl4SeG0s+qqLNj6wQxzbd3LNYzxxwrqtLxScbntcdGtS&#13;&#10;gBFXgaxczKpEfQFg+6nFgGqAK+BGaUILTo7TpyRmLDmeVdZchFLtKTskCQQACBqGAAaqwbAA8UAY&#13;&#10;AGYk8gIKktFtBIMCEHAAFWVgABAAIAYULUQAAeRwAADJAAAAWi2UAAAwOBAHFAYABeKIbAAEdgwG&#13;&#10;BBIygMACMGAwEhQEAMNRsABAMABAMCQAAAAbGIAABcIFQVgU4iACAAABgAAAAAAGfMGVAsKAD2wM&#13;&#10;DMKAMVsQEwAFpgLBgSDwDAMAAAMACAAswAAAEAALAA4ABIxAgxhUWAsMDDYAG2BMQxEUBEAMYMFQ&#13;&#10;AC2A9LwLEugXgJIDQDBqNx8tinO4hzHpj7Y2R6/FHQHNKAuqyJfQjAAAAQ9AYAAGoRgAIBAAACQJ&#13;&#10;AAAAAAAAAJAAAAAAAAFBQIBACGgYABwpAQADRlQAQDAAQCAYAAAAVAwQhAQCCxAAAAAGA8gASABg&#13;&#10;AAAAiAAAAMAAAACWADQAIAAwAAAAYABDgC7GAfVgLzABYACEBMeclGLzAAMABAAAAAFTAeZALBiD&#13;&#10;QgF4MzjAc3S0yAfAjljAmwDOmCmxx4AAYAAAAAAGQAe8IAwgGGAJyABOCgijm4IVH6CCigaeAp9v&#13;&#10;gOwAORhAxhAAGagGbAMHgOIYDAASABTABSABAwAAAAAEAAIIAIAACACABAAFYAAAAQAAAAABOZJB&#13;&#10;UYxECCEUDHyyI6nfFj7BRScKYwijXL5HM2kZtGiIgST48T9PN7ZYFAgyJ0/+KY3metrRDxIoybAK&#13;&#10;lN/QrhIc+YMqInQBagAR2zk5BliZHgyYQ6FfkEC6uUFs3ke2QWgl18ehzm9I/RLRsTEZTMsEk3iL&#13;&#10;DIvdEinZMTAgcinMAyzWi4Hybchk9btpp42XN3o4KQYaCpoLMBSoiYxnAHgBEcDkK5LeiCo5j6Ik&#13;&#10;u2WdZSmZwI/0ctK1KZBGFluTIB6UDAog9oHXkb80HLzMsOuyJmO/eupKDW3Gr/KU9GYr4eW9O8YU&#13;&#10;Rh7yiiMnII8NiIdM9E86EAWWjD6chv+hIFpKiFDJSZAWiPdhPjDQ0gXpDx29kaunFYCZ7cOeEOJS&#13;&#10;VZpGXCEG0GB9MNakBk8ykI4EZJVOMrsRuPeWVKglAtIfGIsrIqnNRWBRyM4l5L8soT5KSfDVwbbo&#13;&#10;IFl+qwgQq8joYWfBFEgZ9ANCgmckYMy0dq1SJmpdFriol1IeHpTmZUV/cVeyVGS7m+xSBR1uQezu&#13;&#10;K3mWzrAM/DYTdvLi3G5bs1I8hJdGXDtT7VdaIvuyRVI4TeEEVlbmXyAxlFwVExxOJMGCEQBR5YOa&#13;&#10;7BZrAjflWtfCiiTEmoQ2EA/gQqMQ0DNwRamzDwawW5mc8VlXdSn1i9EMgUjVYl9x5LHpFDUI41zt&#13;&#10;qQKtVmTbhzV1vyTCtrfH9TxeEuWtQhKuc0kZG0RaRri6S5FrNMM+e0oF0v4gAAABOreSMT5fARgY&#13;&#10;4RjtSNtigAgAAAAACE0jARJhAAAABEVPMWAIs5hjKAUiMAEAYAITjzIgpgEAPXj5klRXhcxQyVNL&#13;&#10;npCVN86hABtNqcGZKgD7iRkEjSYG3BnnurhBErCaJhgBkRBsHJtKlswD1OJ65EAYAMAxS1pgAATC&#13;&#10;12MAACisoYQAAECMfEAJ3KwgAyJGjw4WEiwkcNGyPv1NlBrk4gF/NcNAGRAqVO7RL7z7CkYeADao&#13;&#10;OrBkZ4OmVw/oKMIIJzblbPFCkkCDCs8QhF9xCBTxGVTD1iGQg0Msml7SWjdQItNIMgGIBsRBQai3&#13;&#10;A0mkkwdS5BI4TgiKgRAqDZjy+lbi6BEypgEZKAqgCwaX4hx+j2wTKBb7PKovHmCU5LTY2LgiYvEY&#13;&#10;ZhhBhcRBYUKD2DUz6XTSBs8qC5rNALD0qLClXG1d+cCMYwNQQeFAGnTolIqJ65wkCtGdBnz+eCxl&#13;&#10;CcKXw1j1OOdg1GjR/EiWTiwCb8nVzGHrTBYYjzgQDPePMUCpfp+g4EUoYFYBAAKYFRuABr/zAKGE&#13;&#10;YMwAAYAR5XP+bDAcEiMLDEHQZuweUY0lukab3/0wUgMZxjH4sKEUdq+jRpURmxllT7ep7D0ZvGZI&#13;&#10;0Sajnh4AUSDQLMFgDRjZ3qg4vxUC742CWbl59VuKXGyIZokL6Tvqm8lFEtGF0DGp4wZADRAYkkIB&#13;&#10;AEWnIXTIoCIB4iILVoa9Crksh2qM4Agx9IXAWM3PqJYMIK0NRFNGhLAIEAdqW51jMk5tV9AruFgO&#13;&#10;978nGyuBwRXH9hCzJojCAiOQnj8qnSLA6y63VM+hYrRkogMORJuQ4Q2CDmAiCGiRFEcZBHFD431D&#13;&#10;Uz0p7tTS4Yxa/E0dlnF2ZNAzm0U2JEiOMhs5ZyFUKt0CUwkTjK04x8wyB6wiMFBYXEDAIGACyYgF&#13;&#10;GF4YAKGphEBgjBkAiGvvkkK2CBRf+xVPXIVpdRnP+vtjvaPfgLBAcIZiQGJsrKKdyDei21YyUd2J&#13;&#10;X0HSWkpd/EV0bEjVyYG0W0/wB2AnFmIKjXQcOD0azYTUOBZx4xuH+bcgo4bfqZuyiLRhUDBlQAzx&#13;&#10;AIWBPqyAgok4hrAJAOwKoZ5FzWgytSJqW4hkikgqDNojhG9S6aTIDAoCGgAAAQA+6nAuEgFaWtIS&#13;&#10;geFuqeA1FrjgE4RHixYIPn2HHnhJo5nIp3e34qjGDlJrQ3I1Ytre7zOuMVjhFeEA7CES8F6rTbSA&#13;&#10;cmkxBlSHkWAkkVO7xIsykEFzRPRFFK39TAuCHINQZsagEhghYMALbZEHw0IxVE0CAEiMAoLBAGCH&#13;&#10;wQeAqN+LgcQibnZuVurQ3oVOVWmHCBYDJu3y3XpCXaJ3WjLJt87EPlBoPj4wK9ExL6Ra1bCLAD/E&#13;&#10;N3KsFmYQTFCjbe8U36wQKSdjw2i3FwbSDAsBiMkBDYQ5QIYENoATN9C2iQ4QeAELpZlT3kyITLNt&#13;&#10;G28RlAFAhfja5B1kAzlNTSCTRhhBJih14AgIgAOqySBoACLAIRTaBRIIPWMSC4goMwQoyqSgwAAH&#13;&#10;IMajIIM/0mnpXxVaE4GvtyQ6nW5dYiHCEZTCDaPQMyhCEyN5/aZuW1Y6MqjOdLWmxuIjGVXcrAwg&#13;&#10;Meqt+M59uSV41JLvhgCUtIVVTW9NDyTBiAaAxysHVqqyE2NyS2dwEgjVwQAWr9xBAffQhQG2Z0gb&#13;&#10;EBJgJAADjAAyKp+59PuJMZJb8AcDCtmgimhtVrhSremakOZglDUwJhMIMbrCyJg/X1bYqFUiVk0Z&#13;&#10;pKLfNiaLX61axMXNGlPScW3jAFSlczVDoQSDoEzSHrUlBJ+hcs3RrFOvjtwicFx+bBHoA4AxpNxC&#13;&#10;fgClLUTq9YCXqr/mdyk3JjoTCiIUchWzjAIggwUGgBOYKIMAgZBgbTkPmhDkiBCBiBgAEGALitqB&#13;&#10;eBeBexEdeCzploWNGL4tBggWEOiRMSPhBIIAPFR3Dk19YdGHIuBc1ZoDJi3HL7rq3OzYIoj/7AYQ&#13;&#10;R4QN9fZ5oum+YMAd6wytA0qQGgnGEQO1nxPZEKTkSIbcSozfIWKRxEkszJoyYSxiAszi8h+gAikJ&#13;&#10;Mtty+Ia1OpMQWj8EjwMtFr+8b2IM2ts/YtvVaUKLL/dBEKsiR2DgEhMi6cgr1gagRKPEKMCQHNIw&#13;&#10;DjEAkkjSEgEA2iZWvoN0YFgGwi2u2cI/ddgHz1cguoSEIp1JCtawevwRW04J1Cj6bdWF4oaM1gyn&#13;&#10;VcQIMAAAAAAAHP1BUyelITg5sjQXSI2gBkUYyKIdvIGPubixIibJAHSJ/4pVuBzAglcsFtNsbpEA&#13;&#10;KTRLgMHoEAIhksylIpKWVTZC5KcmJVKkRUZ0CCBzaei4k+IEF2ccWZTfjfuFd0JmqbLzOtn+HPmX&#13;&#10;3jWm9iOI6mKPlodI62ruHQcp3gZa/nOoaAxDg3AIZSyRCWzyRhABHugDScYBdglU9jGymCtvAlY6&#13;&#10;XfEkWhHbocUcsB9kWeg4RVCZee0yW/WZPyTuCGwDYDeK9J92P7R0d4D1BRDJguMRSQI0Bo3BrkRh&#13;&#10;zS5ilUPQgH6kxkrmhUWD8EPuPAQC6RBo4WyK0RVPth5QTpChSTDopAHAgv8DOyFjg0AnxzLo99xI&#13;&#10;jKKnLaDQWwIbBCGoANEOYBjZZiLMrsnl0dFXAtuMEWCCDYwsECVQyaIIhlsQhFc7ehuj6Y82bNSo&#13;&#10;SgoMgHAW4P0hYJhaGEDs6sQuHEv6+Yc6kip1oK8QCjAwgMJkuTUzoSlIDtFEaHAAaMQCIBSi+VCT&#13;&#10;PgWpRS0EpgClRejQpEgoHGkYwQmCIuQ+QTBDIpB7/sUGJbRoIGDBESIxgKReY608BAYIGrYk+3pI&#13;&#10;SpvYn5hBEFKlqIAQbGkm/FZSIqJYiw/UdPavbRkTNDsKPQjxCZCEVCsW4M0sgyEbgsGCpCWzJkob&#13;&#10;QQNQiHQHaTIrq5BL5uRBZMhr+VT0+UDB9HiQInRqcJDM7JAP8mg5SZSQuVkK7zkKoYGBZBfpDEhU&#13;&#10;A7J8gs3vWY7lMWoxA+UwgMBgUQSXTQfAA5EkEhwUjG9pgAow1FQhZEMDpBEYgchhyKsK9aESQrzD&#13;&#10;NJivlQiQ3mA4hrMgARKkHIlH9ACDyDKIZRADspgPyFGM4rRmAKhkBvkUwEgRilUQguBEEhFLmG0j&#13;&#10;ctBvXcUGyqDoZsYUAXBAHc+OjAArNsXYGbVI0E+ggEBtFQtlGKlmcWAlGxNjuBaByx86LYWcNMLa&#13;&#10;LQqAxZlAkNZ5cDPDwQHJDXiUMNg+OGIAAgQMU2U9BgYZGMWQDGTIjCvBdbZjRxsud8CyQIHg/3Oj&#13;&#10;mZgiKQILo/IAm0hT2h42Sj4RGKQmpCESqCGQCNgJxCF0KQ2nS42SgRjXBANhcWyITQ0EdOuY2Cth&#13;&#10;DIIDFggEEAy2xDAuI3pG7mSz6GY+mBjKiZZv2fqQJF4WsmLqzzKoMVSf2Dt56Ak1BqwLNJZpDVmC&#13;&#10;BCxiXcRg5yn0Vp8eW8lEK+BuhgLo/EEsgFF7KRbCsiZ+tvIVu7QIFeMe7MYMLUqjx6xOrWw/UKLm&#13;&#10;XbFICTnITWBrOhhDAYQAIYAIAAqhXZLFhglBGFMAAFXzoDIQRt64qomyRAYVnRGEKgYhFAyDrbGQ&#13;&#10;AMYACaCTQUZ4RcYINg7guyIkdCuQuWAiIgQJgbkagjZ4SUgjXCCYSEwhcEZqCFPCA4QL6FivLKM5&#13;&#10;NMeH9hBI7MDzBExUEm8eE9hFEJjTC3yRNxVf0APdONothgg+EFjZnC5bR5y37CQRViDmB6Z1+sDy&#13;&#10;v/LxBp4cQPIIDm90mJurC1cxkMWXuMJQ/8bbgBGLA4ACIWyQBvQyIhEiUTmm+nKm7gRAlAQzHb0D&#13;&#10;8xgRxgCc6cOA8wFDPYAGloM2gFbAIrvUtDXYkf9vbygfdAGaipmNoPJmGkEvySTAIEoAKwDCsSHg&#13;&#10;DBpBpMiABAEAdDLIPmVFIAfUgmB/4lIGgi3tlgtppjTQAIx2kHxiAGOYFomaCBwZ7EmV5AVENglb&#13;&#10;cRwsBIOgjMpQELpsuKujImgFcBEFP0qgDuGSKsTyArQCiqppAJ5EFFCS4uNRyJBN2YjZsA8TImTK&#13;&#10;NPI+tG0JPDsQX7JgIRzernLG3Z+SmLuUmXXxxwTM74AlzAnr0PGJiWOOD8YU/3gJJPotL2HLnre0&#13;&#10;VAYRxhA8IBBCcD7CAqLk6p/KXU5jtCsFposDGymPmsJuZJOAJx9giEsHxXNsVaGt8xNkUyRemM0u&#13;&#10;lFgSMAbxXxnFQu2ITpsVJigrOnkwdC4jwoboEo0aGwAJuYYMIYBABi4wqKfUcGFiAcLIMQGCV7aB&#13;&#10;UohJYR/8vQQcQNmAg8eYWt2TLFHsAoggQTG0jHYdIRUgJxMsAGJ44cF/KUyDjc77G8ZacRKKLaM+&#13;&#10;4puM5AlPnLqSBhEOOojiy4RsMjDUXNfTOHZx7msA24mxn3TEmb6BLZiohU02eEMCTswEwPBzR/sO&#13;&#10;JQGj0XMIqOx1UsCMGWgAEFKYbZYylIXRosiaXY29NAukQUYahLHIF/0pSTokTcGEauwsgPhkelfs&#13;&#10;IoPo1ke8UHQIhOmczdTK0C8Jl2aBDkLIoEgpbMxUBhV0UnkET2ECyoNPgqETSYgPigO0UtCwfSN2&#13;&#10;eikEQggFBJCKFBKkO/CuTm6Jiiukd8PJgAAsRcVDvIyAAWc0AUIQjcBNDVNA6Lcus+NXjHa2SWIr&#13;&#10;r8XeNq9usd/qMHhDsVRTF0oUMi3uoomWfOLAzHsp015AeQrQmcwER7M0STCILXG0YIIBnkKzoQAA&#13;&#10;c3P+GphG23kBrBljRAP2MwURZfgAgSBRMrxawiK2iwIINbPHG056KwzQ9AkLyYYjIl1LAgg0C/Gr&#13;&#10;eMpnV8Sa9Tg0UImwxZNzbFQ1zEzSiZLaMMiyRkOmJE98JGpO2I0oKkUUSoPC5zscFnQ/UDJmwCHc&#13;&#10;qxJEAlRgOJlI81CFJZSNYc/viqI0h4A6qXJnMoZmlH5Bktxl00gGTCERuZAyB4GZWaQdnVFRbQFo&#13;&#10;TG+RSdUBYxWWG0sWWT3oMIfnggELmMtwzwKiuXOilQHQxFgSqHPvdYMxgOlNON3qHHaCulxBGDEO&#13;&#10;QEdsA9X0PnEEWxAIuo1tU2Um9amaYLiTM/n+WgVSgfMks+QYh+UTTjIFa5EXsL+sM9aCj1SovYra&#13;&#10;xyRAOcaAgMxwHSmEjwpjBQ+vwqK0AbqbZkAIBkwaGADJHhIx5SISuQAExUdElo9Wx6xmB4SaMERy&#13;&#10;GEsfCPQSvToaJyA7kRMAhSDAJiELU6EN6HwIRCiBEADGCA7sRsAWPMo8urmVOqFICkOnMMSCJIBC&#13;&#10;yThrRSKwy8LBYpahpVQgAZ/iCqAVnRusLoKVTToYW3GW0l4MuEM9CdGduJoKhIIoNx7NtymN5ZM5&#13;&#10;6reLqk6DocWEsBJ0GSI95AlyIfQdLxyYxLonQVAelGJcjrESjVBdQjUTCyTaOoOfFa4hiEkKqKiC&#13;&#10;kVxl/AlalSgf+17Jvt0EAAABOxjFjvNJA4QdDcq6KuuLjMSUdICGda92PO4laGIobCEJhA9MXrCi&#13;&#10;0FmtZOtpOWsQUGiiAkQUGiWrFGMSu2/3tEoClsNE1G0lSVIVfrVOR9ptsyasIRGEAoThLEtINeay&#13;&#10;HS1kZmQElkDQOGDtHH+PTHhpR/DTeswGk+e8waJpN/MOWNBM1r+o3d5LhBTBITDUVBEpxBw+Z/Yk&#13;&#10;lv4DxhAhHGMKJkxR6JcBHQTwZSM6ogJIwNA66IkAsoOLHb2iTqosMAUdrYQlLTNpVKJybqLRINXr&#13;&#10;NVz6CvTVC9J+aoUiL//wJIiQGAGgLTMzAHqgtE1YUAhWKWWKKKWKgAqhRRRRVaubFEAMkaYKKKKK&#13;&#10;KKtUgxa/ckdGyiRUGjhPcEIEOKHzoxB0sLEzMOe2x8UhQJ5JQDuVKRvkRBPJKQ3yIgnKukB+Nutl&#13;&#10;vJYaCAiFghRROgcQWHz0QpOCgoQC0RbSwDSFYuvYMgjkSOFQUTh8LiT0SJuB3SAX/gLNWq/w7Ktf&#13;&#10;KBvKT1wg5mSd94Xf929JU64m1Z6SIaw31IaCoYnabXb78hTcI6LxlueBT028j93bwMZpq7fip1v4&#13;&#10;ubQcmi+EvMt/usd3Ca9O3EnvJ/G7FTf80Q0H7EKuELM950LHrPsa5yl3k49T4nXnc4JBJ0uBq+sV&#13;&#10;d86zsR2+ucQCi9Z7xCY7kpC++0zicONr6oiOOLLk1ijj8bnWt4GekCRCd32yBSbm5sGg1ppZqJnl&#13;&#10;zyxhMJhLIZwtYOo3upHgox8Ld0to1JR/kc0V2MeKIxAgAkSNEX6t5HEHEjjIbRmORbvYwiIadwcU&#13;&#10;2J3l82OUZCCiCDMTRRuhe9EQkaNokZUePAIxdp2dOqaNYS0VLoZrO1YzIPGKMQ2IhxSZh76Bms5a&#13;&#10;JGUh/Nas7m6CjVHL9zq2WHZRVRzlZCYBwTCoW2kyKbp6dFkyMjfConQZJqJb3GqH+mt0tMBRuEdj&#13;&#10;FuCWepneEyMir3LL3rXR9z0H8a0Szfsm61v1pxIbNORPR3iVfKjPCpwqmXSxd60IfBYapkJu4UxM&#13;&#10;3V0oVYJTv5tuymtFQfou2i7XrRx48eJiZhYcN0WGYtkUXxEU5R9KkDzTRgeqraPR3vagXgXgYwdN&#13;&#10;groGYrYo1piq0yNmmtk8DZsKgZlIcHm5EWgQXwiBd9wtK/MtTU9TjWmdssMfMmgmLGEzIPJA9kcc&#13;&#10;0Cl2GKAgoBCec/Of4AwDRFKiRICiZixhIIcUsUsUvsOFKAFFFFFFFFdZKOFd5Bitod+mwy8QOA5r&#13;&#10;Lzd0i3ri1CKOpG0ZBG6VYbpbSqnLyZiJorRnzDj7mKyyhCPEMGLxiYcVRLTaWIc4GJVetvU+m03i&#13;&#10;RM5ibrLSXMEA8RaGyye19uS1755Nab7lyxsVktwe4uPzc3F3OdCrqTZBKdnLKtQBrGnXuvBbql7p&#13;&#10;7BYIXoC7VFZaSOXUhJPofJC4sh4QqLnbMVlUk3kjzkmI8skW8f3EXh5IISteu0pc+TFmBXcxy2Za&#13;&#10;0wme87U8pLFsEH0eSZk+5px0fKdamXz+rQlTHnl8OqnY1RffUSZjx8TbeI9NEk4O2mPornW2cLv8&#13;&#10;3TfXNOiUxQ2jadsqBnEMyRIucH2ZBW3lxvaZMbkEVBIOOgmjhI3hQfmwlRy0b5t4hKkQf9QXUH+Q&#13;&#10;tS5gAqWLebCCiiERbwMwET1EWKphmfISxQR5YwAiXiBMJGYBETAFQDEHI0MwOoMoHAIzyML49g0Y&#13;&#10;svQ+OgqIDNawA6AIYkii+2Q3vmKC5CwssQHAhUBRQEIjMEwANBwKUIFG+EUWIIgeDDmJyiTvIKDI&#13;&#10;JCkLxbpnwtpuLQcSlpBtEmjW4vO+jkGwaYf1e8redbI7J/EFq4krsfsC2fSee0Vw8LRC9UW0/uET&#13;&#10;qIyFwQ6t5OmW59ScGK9PLOuiDL3nny+xWd0SJEiClAime28wLYaKz2YJkbvDswNunw0c2wq1thdt&#13;&#10;xSYgCbbJEnZ7+N0qFeUim7BzwldbKTmD1u7UwLPhQBIQuxcBFmEmFj6rD0xs3ZZq9qmez4e1TSlN&#13;&#10;Tovrzw8L3sWMLCmE5Cc2JGMN9Ub5IjUxYk9k8Wnf3EnI/4uO9lIBNGv1lO3vH0KZawSMwoex83sv&#13;&#10;s+lzRF19GxHFdTOfYZ8TLmxc3a3KvNTh/xYj+vERlXqkeSMJWINPjnKcR1L2I2aC5KXOWWtBrbgJ&#13;&#10;pshM6BID50BAJ1Av/NnNsglOqJnCaL4IXGiFtv6a8I7bQSUijkoCQh6SgjWt1/0dU8eWZVzvPtY2&#13;&#10;6pucUoRT6YM8KcAQglEoZJTYoQSiurTz8oUlsN+fJsJTon6C2IgLXCOm8C83DAd7cI1jaiY2wOFW&#13;&#10;A5p9AUxRSEKiWsEMoJYqgqCKKWKKQQVQVBLLUEtQVBUFyszHrjcQCE2W9SbFZIxkgy9B7Gy3RCaS&#13;&#10;Mlc/VOUM2HQ5r9FLh70IzNKMqNhUYegeFA2jZXmRHIkOLBDTdCMxbLEIrbaFTbRgUW9+i5Zv3kpO&#13;&#10;FggcL0J6ZWRf6HB4sXBym4ZGV7Rn22LkZWWrzLzIbQeUMBYDtg1CTYK5k3QKTKMAaZs8kp7WCCZh&#13;&#10;VBzCTbgsfu7lUnArtBCFOTJXhbpEV1BAIpC4VDGJcxglMaPPDpIij6ggNU2Yu7g2zLEVj50+0688&#13;&#10;WIt8hT9hvn8oBOIbf8zvlS8Kg8kEHy7CdRbTQONgsSBAMHrd3atoXBYEh0Bo58Z35tBBruN7JqKD&#13;&#10;hEuA2LMJEdrLQCosq/RnP/+FH7OjYkbPz4M79tdia3HxSpoh0YkHYSKpylRvFI7CB6oReUXwb05Z&#13;&#10;7CiIpweCEKiIMSF2quej24TJ1R5YLOfPiHtWDjxwHVoHkqSXEUGYttABSIoKVI5AKQ18gW6VCki/&#13;&#10;oGuh3EQIrAYYvQyKBD3QIBBBKbXQIKFlyGgezQNNeFBADgGZoDgDG1B82WkD47gAH+4wqx2FpgyW&#13;&#10;HqYobaB5DiqTLYAgZaYLqGpBgAWgC0AUH9Ngl6mgRCIHgCHgC9yF7kLimfwIYTggBZM/yZugXXW9&#13;&#10;1wAiw7ePg6BJ1Dy0CSXQv91BU7iDskWpzoDv+e9Btq6hPqIFaYvb8DFTzmPFyx6tqZ7cnGzw1W5a&#13;&#10;PVx5d42B9kyLLcYUR8XnPzomwutXHWpWgZw7w8nhyeMncYzdj1eYEypWyL5caz07+Zk+1cgsPMJp&#13;&#10;wSYKuvfJ/H91SKi55MXMQSvjSmzduPaYRRm/Iz1VMEEmAdSoglewgHvl2R5i3ZQxFJqHRJVeL478&#13;&#10;bmFWFDhw4Veru1Ut9sTetPdZjCN0W3PFF3AcYZNTGJ9f+AXprIQWR+ZXIzOvRkE/OcqooPEas4Zu&#13;&#10;jyeHnZvnzzwSU5ZpQ5CnV3/XmiNkISaiHSIrhNnQ0KrytQwSioQbaPxMegjnIbUreyChhA9DJkYG&#13;&#10;1atcChkzMAR564AWpFlrdZQqaQ35SSSDQlGRDn+2KygDRKmzgsI22yLFzVjbG5A2gkD/mhtYVmEY&#13;&#10;IQUXLLQGFFFFUEUUWTAK6zDytUFFvtsXLdWdYnCOCCw0eJs5YlcYlOEIEG0WnR+ksJxYIJMRkAVD&#13;&#10;7T34VPgCUGq9+tqyesTmrxBYRFRKYIZF/gVuWVaEH0kEWJYPJiWKoVEyXEAkpdlfdahgLVnDut18&#13;&#10;rjHypV3RmYoqWAzwhQDaeFmLdvRB8WE8IkIqc0yEstI3atlfSOYguhZrMUp8IEbYCs0F0Hh2Rtpa&#13;&#10;A/gCeAv/UM7TZZQueDHL59ggBgOtKlCVKkSucA5OUS/eEHiYQKEq+suy8rjo/kfpxTANEt64qc8D&#13;&#10;kWXWZsmVYec2RUYki77xKwOSosa1SKuThFk4QC7l2HCGXds5g4Qp485smj2z8ejVu6BG9bY7Bggt&#13;&#10;YQwxaghASNyPlW0HBEk4RAe2QEicf5sfpE3aD0V2fBvGXt7TOyurDu2jERTRVZAXKEsvq8ukUqO6&#13;&#10;iqhLDkET/flsqdhj4NkqJ4sApfndRZ4UymbMu1yCIOEBiMhKMRZMcREegEGRBJcmDtddOtSBNy8Q&#13;&#10;BOdIx1GJ0BznOfbbbNvA4iFCkiAiFEoeD4AhQsOvFQ8IJspA+kFbSKFJG9CCz0HUJvwqK8YEsVH6&#13;&#10;Ig6IRsJFAoDkawdEYQEICEtD3oFkByQEIhOSFyQvDD8UHfdE+QmCOiU1L4jlxovsnshlgyor4ofC&#13;&#10;Vwp6mt248BzvFm5k3TMp5kZaJRaAtxu1dGPQl3GiQWiwaSfJ395NwW3BLq8LHwMQ9kVQa4dcdZ63&#13;&#10;V6PCvnMVixjLMJKtNXw6OLgkYTp7BYRZRyH1olEMLpwqg40PE/+p6wtxcSAmJpu5hS4v5i/pPKYf&#13;&#10;NI1wvZnEmIeVEXOf75EqKUpVreqWxOQJPDXwPPf/WzPv1ARcoCAG4o439t7Rj4IQ2k60pvxGzZop&#13;&#10;BcKNEVFX4ShWCwSBZqqPdqgxTdHUYI6ZHvy3H65ibgaNNzTronnvJadCONpXJFpKsFPpCmfvNNTa&#13;&#10;KR2pkimmJUdXoya06jjdFgkYLBJje183bcYx2MFg0kNu/j9EqokZ7PEXxDVf85vQ4/P/IY1USibe&#13;&#10;mFtHsv5nuQTxzvw+xVqDi80OFD95icTAGHDcHbCmmj3fxxHZ4PX3w9ch3Su5HY0crZiymCxEtqcQ&#13;&#10;0bTfh8PX0XoaFRnbm5tRjoR7UqUAhdObcn1SfMLTrlA6cjxtDJpA/cii0KmoGyAOuAd5hQ+x1a17&#13;&#10;NeqXmRLZImbpOczEjaBCsi0SIRk/fDUz+kwlCgKJAIKCiqCjB20MVChRRRRRVBFFUEUUUUEGPBFN&#13;&#10;jBAHJtNUPc673h/iRv2K0+sSUtNou12LIs++B/FoM6vUNMvHk1kUn3L/nhkZ4d6RG76jEyg6gguB&#13;&#10;sZTF8UrSlHiLkK2bUhS8p62Dk+Mk6gxC9/Q4PUVoKA3QNIAQmWf3J5Mr/Q3ohH02CTzwOoSBE9FB&#13;&#10;9Qoao/IlIiD2RUw8utihVNDygONb+awf4RJETyshKQPNDPoeEPjfgDEx8Pj8rkNOzQYuCKU8IJ9i&#13;&#10;kJy7pA4ItncnmYHIoeBrYAXRmjoPpK6wf1rrS3kPBVWacjLBstcp7Oo8wRTHhIvYQf/GNhwoTghi&#13;&#10;7CEUQIBYOEHMLjAQDaNDp2q+xF+5dgnhcG55hcFyt1utmQam4NHXNy6pA249gBeou+gy+S4UXtFJ&#13;&#10;hxllvEvNMy96zUehPV/g8ygADJACTSScAVUVm6WGuRtDkEhIJ9sodeLe5i6VK6SmQQg4mWsZZtHi&#13;&#10;2+UhCcIBGnP7d/KA22KV2JBshAAkMekqsmQ33xVUpEQQRAsIMllTOrSTGaKUqLcl+9SEkTXwQijn&#13;&#10;jSVTUs/FL/WuSEe52SQFUfvIBUWxcHLCQ6aHcusBTpb5AolsDDCEAIWW84c4OfstoGtj5Nk/S7zi&#13;&#10;e6dmWfPy5JUevxffmd92xcGgEQ3att9Vt6KR4LFzY/YnRIqtssySvGUgP/+TDggS9m6vm6dKYceb&#13;&#10;Nn92sctQoDCZVKAglbhzBI16bwi20N/b+h77jFvOPmJ8gBo6+Yw187PvRh4O1cFq8v/399c6Frwn&#13;&#10;xu46xwHOrKAaJmoA+tzd4fT3KtOf8uyLfJ4fbNQC44VkWdElN6Y6uxKvZJjTp9zGSygYhJWZy2Lt&#13;&#10;cbU2XhPMn9/ce+F+YREsFct3CktnwxLUSb6H57NPw+XEISU5ksGxtXd0yLpzaZa5JiknrqSLBEfb&#13;&#10;fyynkWCKY/b+xYyT5rV5rWayji7sgqNRQFi94N4N7ugnugk7tC6bAErmQCMnLQhXAnK0Tw5OIN7m&#13;&#10;PeZJCVY/LIHpZXlU/GA8NJ+Ck/B1oTgBqXQVIJoXfzjvg3zoi1rpd4K6Nbo10T0u2EuxvzCMJFEx&#13;&#10;9tVqsEtM/OrcjiWMr3FN6HUX2zqKR0kcGMSh3iC+HESMQhFWq9Qdt90TqRNJkC+LmdgzTEsW1uNV&#13;&#10;ohFUL0AbKjpREkrCGUSLlnchiEb93lAH8s5Aft3b/QdyNrwHWkmIwjF3+o8GTMr6Gs0QFksh16Rq&#13;&#10;1i4u/DndAgikzjgikzgRSZSA5veaz/hQFK28QGwy8gq0hvIFSCpvVqAByVTSEAILLBZYLWcC1nNo&#13;&#10;t91pybDwh0SLgEXRFo59IhNEmCZG8IrIXVGLKR8ERy8IYKiBAVoNghGaCBG40ED9mWWgRTZgha4A&#13;&#10;ZBwgMBzYz4eLmjO0YsKCRgkwslnCKL9DrauNJvaPoju0s54QutgafYqqhzBF60wQf5CVI/CC54bB&#13;&#10;x+xYIZYxpCZ8EaXWEDTRmkScIli5MbMoSCGe5WMrguD4PgWs5M/ju56lvzSV1Om3JiJ1AwHPlt6d&#13;&#10;HF8QBi005Nu36LEcRVIij3Zq3rKUYu9+zn3EhKs2HdRs8k3d05PPPWJHuj0A5y/7Ywjz/xVTrJo2&#13;&#10;yq00NCKv76gRz0IYpLwdu1W7S0cStWkfeJRy2OtCJ3PF/R0C4kX6HAMVRqe0B2UwDCYl8gIxGwF6&#13;&#10;Kl1nnjkE01So6g++WeWNOSDggCedtsikul9eJ9xX5sjj+GANB7IAyxj2vWGgKyEljHwQZZMqvxj0&#13;&#10;ZSvCBWrBscx6ONAhTQQFyoK5trrwgo9XVwW4dYTj8hw0CB38sYvRg6DBBB6a06PsUpbfFK6ES1OQ&#13;&#10;RPxTSHK4z5/H4d3BJjRklWhzMwll7bdEj5kYqIc9qgEy1TpNeQaepdJ1hy/uL6c3GPgtSH1vl/aq&#13;&#10;JuQxNOlGsvt1Qzf9aQlHMx3NdCrtrSRTJQ5EFgoyM8cjVS3qH8sMPABiAH8UppAtkQKhUHoGRC+N&#13;&#10;/odkLXKKuKHItZFZTreEeytv8ys7HOGv+LsSyETSpv7bonrXk3RnkH/maWzqK8QteIW8IdQ5Ei5E&#13;&#10;ivQyQQ2Z+3oSgbMgNn7YfsoNf/goXYK6xrRoTRQmXgQkwx0WvRSnPw5Ei7UMrRyCYfpZfIBwDQDt&#13;&#10;sgFQLb0+oY1c6ABoSS54ginhLUApSlAGAMqorYQBqdppxl9gNk0gBfqM2fDz4QL8EAjrJniz626T&#13;&#10;FxaDKhcffRJ1zyxU/9kP+TiyYYQmwWhjwLMrTwIpDIoAykh99HK9+Lsm4sTFZhZ7Dy7idmTOphWK&#13;&#10;Q2CWToVEcXZkPlG5Vg/3MswuKBxomLcxrxG5mLyoy0mWHFiRMjRurjisIh7IeYeEcgkKhGAb7BzE&#13;&#10;RnAGIcI5UIhmhB+mJGYT6YWahCC+0ZGoS4+RFwBlbio6GygLseJhanY3r8AHKAFAPIcoGyk8j9H/&#13;&#10;hB0YeZZ6mCwQPQ1bff8xY0TL36YkTvaK//iF9bwg24yJWln7wgbMXBVt78cbJEt/8Qaj3CZrxf0f&#13;&#10;3xSCdMYwhOWYbIQhfTFkaOHlQBToAx5US58KmEsm7YAwl+xIY1ISxv6JEr6VIylOeg8VqDZ8eREz&#13;&#10;3uVQbUGzwnyS1R6dS2R4qJlFeHkvk3NbpRf/aOb+5LXvz1S3ZS67QdVPnwqBmGcMfSubZuHG/xuF&#13;&#10;UnCYKy3UlH3/JM2n0AWkSOEJehC0iRwigHemwBlSYhA9NivSKIZEFL8yyjTx6sPVqC4IK9fdBXvJ&#13;&#10;Uew1TDzSTXOeycjZY9eyFXwXHQbw80wRpmLpUS5r4/K/GJhQ6JUi2s4iUvnkWgYkl0zaQLBApiIg&#13;&#10;lggcyRD01cmxOIdhdYQiyIgBF9FCLygBMwBuajhvPiUHGhESJ2/252EbCt32VcqgA4IBdxTszM1M&#13;&#10;s52UiKN73TBn8AzhAUZWIeOQ4pZbZqD4i2ehWUKCf6DJu46XoYnxbsITAAJmKE50AT9AGJ18IfIk&#13;&#10;aGX0qF8ih+KnZVin4QD3bih6p66TThq8yzj8VyTD/nCACIjADjmeHRYVSOeLiS0O7SBtZs9oXGk8&#13;&#10;qw7EQbnQ0c050ejn7Um+AR+jQizKAISQ4XGQf5BDLNmUIeQQyzxwHOznZWwBlKfgQBwQeU6Olyu6&#13;&#10;NmqeABYQR2p2Z2Tsz8A5EjRHG5x7p7gZ30eEZYarKPVD7maVxosKz/XtmPFp6BU2XrD6MPyIoMTu&#13;&#10;0mgnllV4YQ2Mnmw2a2IuUQgPR9I4bU2KUui/oVB5+RAASg9J05M5yCyXaGhfK8Y28yXC+hd7m9QP&#13;&#10;YDb08zKV6hJh5XCqjEvwEk2PIMmOQLFkFsx+h2zoBHiJg4ZgGAaguROXFOV0jhmoAhOPO9AZ72/A&#13;&#10;hOMrZAo/5YEZvEuhc5KsqiQwQCySl28Z7zo4YRDamzkZFfBXeFDpyNBsqEoBdHIkWhZEii7ZptM6&#13;&#10;Nl5ptNZgtaOYSEaEkaLsElUg1At/2EbITsRSAxKuQkuF0V5AyxBDtO8JBgV90SeEvCEFmJ+/AQTo&#13;&#10;g0nBBcSrXEiqCQABlRImU0kTIIBoBaQUrstGmNmx8GrG1VIOAVeRBDiqJJMCxhsJNAyYSfApiZHN&#13;&#10;WIAYmfBDKBgoA2UfA/+IIVAQllAGixVRJGp7JANEPIWhz2iYhskFzBVA0uwjJqDPwNTCQhDaMJCY&#13;&#10;jHgCKmFgQhWSDoTlBCP+QrFTcIPyALSELwB9UYtMIz2hRUMmmI1YtCiS7bbYKFC67BwuC4P1QI9O&#13;&#10;0pjyOwWSYAACow1iKxNHLMmwcVEpMPzjMRBsNKgVRx1kNlMMkXdBYSZtfYbEmAJSF465DfDx0KX6&#13;&#10;sJ5DykDhEA8EIJRibvzOEOousHJUH////q+cLq7C/RfC1lBIuB+Qb2eNlgzlvSNFFsgaEkNNMOKt&#13;&#10;XhdDQuCM6CnRF0HI+V2JYbOQ0g3y95zo2SSz39kLxRwKGyf4BxlLUHfCHjw0QAY5tLKpJMFjbXMF&#13;&#10;nhmMehtt1y9Arr270+aAT/eZXPM7kXiHBg8oGJLGlkBy+DsUce3GFJJA3HWJBwjaYr8OyY/IPIsg&#13;&#10;yCMKkIAFj6c4g1wSLSBjD7yYci2lOKBowQ9hFogsKXGtuobCaRFxB0rGotncaUZs6WZ2emeEJ25z&#13;&#10;lVl+yMBEo+4NIjfT2nYKdcgrsFY9tCQBNqIgF0wTR0MORUDqWw+aCKqC7NoVD0Dfn/P+jVY4CLTX&#13;&#10;pP0iNxPHMnsegIw1gorBOw3Q2+QbobpUNFqC+odY58kWwjh7bgjYZQ3oSpgJEIhXAzLugNvkZzn5&#13;&#10;/1Z1CIgRDnARICJdjOJL2pssyEZRCXwhEMaI7bFFtoWcMTGCFQDgGdhoo2JJi3yDrKayG/J6QCKZ&#13;&#10;RFyI8PE+Jg4n/xPMgE582ThGElfXkK3BKUsNOiQgFKukDNJsEQpFIBQHgxGTl4pWIQw94w94QlMc&#13;&#10;hCBCUxyEIELTHIQtDJhCELtsHDhw7Ehg98e8VQSxRRWIgqDgbMEEIQFQHoIF0QCo0JAYGjBA7gEG&#13;&#10;gQLQQX4BdBtsHD/tJZjPw7iiiUCCTBB0QIBeVeQwglB3RIco3p0XfB3Y0h+8Z79ELM6NgQstShdQ&#13;&#10;QBGSeFRmwhAgMvR0GBwPCB1sCpoyiaAJgSQYAcOzAmBgUFmBRBtsgKAoBRIBK/BsTWJgxGWSyzxr&#13;&#10;iiYdGByDwkEEEM+YZEIODEJNbBA0EktoWoJ4sYKeBHWYcW98g/+ZEQfYqJoLYPFMGRaY69yFB6dq&#13;&#10;00+5ADv1jCpKFZBGKeHpFZ4AvC7Yyqt3GrGMiKZ/OfGHPBx3KB9c6sEjHIeESwkMvNJjJKDEiNPQ&#13;&#10;BO0KwLIXti2BEKHHrlugY8TILXQoB/+SXtIpr6s50rExq2nYSDDpq2m6ScZdgwvzExIQhqkPM8wl&#13;&#10;0OI71P0q+eworAImdWMb8EepQc98u+ipbeR3BDJMA3qql8PRiLJKqBwWq93hDqzjx2a3a14PIY+j&#13;&#10;zs0mWIV2qwTI6mRge6WXYhSIbuVqhgRSDvNQSCd8ZSF+bmJIG4omjU4gkaJbCiqNbCkLAsz9xlk7&#13;&#10;GPgSHfALOQunMMURhCDCwrRj6ll2DC95SpY7sGA4KEwOTTC3FxZgBjbh1Oy5AOG3R4JZniWLbNeQ&#13;&#10;eYglwdH9PhwgCiz1I1NhwkEDt2IsvST3NAgNQArcEV1uafldkNmu8ZT1BTuR8uwGUg4vkv/h3KMo&#13;&#10;0N8Int2FGWdm5UCZo1VfSK5CBIHDzmp0YuDGXa+2ta9aqG7AwEAbSbTwn1iLW1vlvB5CGmegczRy&#13;&#10;5ty+/fcBV89vW+uCE39keJtmtvP/f7Rdr0T3ZZRCf/E3/pcTymmbRItxZKZrH+27FgEBzLNEdfjM&#13;&#10;f2WfTYzmd8uD75RrYEGiI/xTW4pI2EwPyOpZy1hsum5RyE1QiWSX1PqePQJh8jpqdsC1VaZYz6JA&#13;&#10;+zGXibMHob37I2pLZtAoTZNpVxMsfIeZJIgpESPzdS5KglTHuyT8chKN6+h24fmX4XbIkTPksdle&#13;&#10;EWRxQueAITgjEgiBECQSpBcGYr4AgHg7FeQASCSJEpQAoCwAoCwA4DgBQHNNIMxiIgiDshQQlGBX&#13;&#10;iAUKCMU5gIAUhqBBTJgIASTAZCNQrbsG0QNQCBfQCCc8/qG0GxWiCCCf9UUrijjhTjknGyYxc0lg&#13;&#10;e8YvB8VxBI6ORrfrT+IE2PIvLwZob/IVInvIVVCQ5RFd+EIlQY5YUQfNC9CVpkod/t2LFtsfePkG&#13;&#10;fO9wcBqLZE2BDCYfwR2gBhuH5CmAMbgRyTuUOhhcBCPNQBjcBB/MZA+gDjyMoMwjsgHzYBzwXJBL&#13;&#10;CeQIDfQ4kw85TG3WCi7w3ovKn1UGSwpFsxKAsAMmGgg8oWmU5QtMc6MeULhcNctX1XiYOs8VBhm/&#13;&#10;XatDNpnxOfFzoCuzqYzFYO0HJY8IWUAmNgJW3HpzZaHCSCHk8QexsyjOKOo+cBG7YysWPMxghsM/&#13;&#10;7YfTEZHI9o8OFpbORmJ1inwa/5hwg9JSBGX/Y64vNT5sMmUwNlAB8VEOfdxlCzlxb5QRHTLYIBo9&#13;&#10;Jen4ZL34VOX8haYcJnfuhFZ+abvki22IPBokdxa6ssIu8EC+oIHsC8nLA41uvUREWpYdllLKSBzt&#13;&#10;ENOR4e0QlunE3UGJo9Erd5JtcJhww7xeAA/vnJfyqdwDdBVAAlVtc9YnBjroFseg4FeqCVioK547&#13;&#10;fBYPWCOj1jQlFnsIwgQ5GjuNcoC8Tckw6MmeL03ixIkyR0TXCrA6QBgQi9gIEQpJB5i4ZEkzKG6Z&#13;&#10;gQLExgvU9QN4lpyaY27snnG9zMTd5lRwjkiVnQUPM+8gHAPokYAzghJY0qJvnGiu50nsbagYC0Y7&#13;&#10;fHT96ALMPoC1McXIbe60w2aC3EVFI37xKrayg1xH0zhCAfxwI6WCIBTB+gz/jDWjGgu0Bb2PLEQa&#13;&#10;038soijj06IgU7bSYK10qCukGEfIB2Pt1AToM79X3M2vm4FAeDinRaBAMEAdAWWSTikKwSVF3IBI&#13;&#10;oUpYoRcJGlDSmki7G9cNRtA8xWmEU5WN5Q1DW0mxYMBQiifMbebQDRNVsGwIJYADBUKYJh/P9sVp&#13;&#10;FKBbQMVZrAHgrmcOlwCoBa5ih7scDtggidyFBplQnpB7IA+TDfkCaG54A8bnhrB9vswiPgv33VOV&#13;&#10;vpHRo/o5Bfij8BA+aCmQiti6QZ4bLLAw9zJ0Eeh7o6QM5SkWHO6hBAnhLBv2RVoiYUsxo/tGgS3M&#13;&#10;D56OAk6MLzx4xO5WaxPLOxhyc6CqWNalx75LOyZiw8VAWeEmKkygU2FY4cTMNQEmRw9eg2njAaL8&#13;&#10;xudAiFfQ7CUFCGMemZZChDOj/l2E5xfGxRc5wSigWQYV0xEHPcn4PMdoGeJLQbaE4+sCICVEAKaA&#13;&#10;qEQdHvIInQTvQIh8QLZkgJ35uSsn4v5LkHF0UMZ/ZmBySR9FG6g14tvQ0Pj0XdGSBWNB5iQDd54A&#13;&#10;pojXWDtjS4A5AU5B9rQoFGpi+0cG3/2/nGifZyuiyNnwx8UdwYSOPkA/BhRhMmIeIRj0QhBQDCUZ&#13;&#10;niEY9SMQA4sRD4hhzkXIRhU6eAYTZzQRj1EXYhpfyDN+LyE59ttsb7733/6tW4y1bY7UF0saBXQ0&#13;&#10;4wUNMTjDfQrnoadCj0oyNoU5Bp1MiFo9EiV0P7MXlhWTFx8P7M/MB9F6GNWCvoB89AjmupV/+iNN&#13;&#10;5s91DSWQppTTGQDo2jyB9gon2gKOCku4AHyn/AAamENSCFUIVQnP+c5zkAgHO6+rUtRit4h4hggu&#13;&#10;CMZiIUZaM5VcIQhxSMHOLli7Fa/KbRvhBf2eL5bsm+TueH8YaKa0vOuci7V16xG79uJW2PivAehc&#13;&#10;w0UE8OgQGJMIQr/7+iRUlKaBZ2RTt9IMT04QiixIzEILLD37wkcqJorYQ+iDcTkOMMYIBhYiWxHk&#13;&#10;K/H1D43t5DI9BeH/XpSNmv851JKFXcmugPrjf9qS0tgvCEIUXTHj0ZPhD2NFhhuxLo640BJjHg4y&#13;&#10;Mld5gJoWdxK4Ik7WVf0EEoSLlhvif0EE4rOrvicaWUySlRvdZXdTABy7fdXfJgfRDE+f6kgSeiz6&#13;&#10;1qpBXImIn65is9dxLMKMPMsGk2zYNbKTMGthqAPgWKlRq00xr4TLAJyxWSWtnrWlxwYBI4U7+DVh&#13;&#10;hX9jlvtdLn5WuF/MaZxhrxvwog1pRoL7Hxkh8C+5yuYKI5e/L4XYXLHNykp1sgAP2ilrv3rsgzGh&#13;&#10;zjQQBDdrwDOUD3nIFzJu9WBWMwIdmFd6rxlu9V4vVvOWWwI3a9L4AzG7eBfPUiq8JXkegaRqZpC8&#13;&#10;/R8uFBuJbVPUG5GVaN46XJ4yxg+AMjk/LzxSRYovcF1I7w9jz69uhhOUnHJIx/ywn6sSdYOaQOpb&#13;&#10;Hab8SlRikBQ5PqypAf1CSNaQ+VeJ2tFVUSRLH2xpmEO8Qw7seOR+o0Qw10PvKZVMxSdBdOI8oxuV&#13;&#10;Y+Ed1iGwHzKSFA9OITVBJoXbMSDis8VrR4y7H9fYXKypVn0qZ8rUB5UMDa4Nd1lnGJLyDrEMNvJW&#13;&#10;UZEzm9piHFW6ky5vqxIxDuNYiLzv69XPWPt1+HEdD2YsKxrUpIf3qxeA9UNnoY/5aIcW6rkO/js7&#13;&#10;2ZUMDYHlQrhXDLBQP0p5XVliSLVEQp35WtF2fFkjyXksyIhqo44u21eQ+26soTfWbIbryhZAU4dB&#13;&#10;5dXJYWesnOvvC9eZHy3btwrhgesD1rSmRX1LuRatFy0ljbfcxxtL60sxG9WEj2+6xw5wrIq6X7b8&#13;&#10;/LqCsbU+aUXr6Fo2u36Wta3bvVYWb9onIPH3IhMQbsJ/86nmegymCha/6RZSrRDX4sbqCZhhZtd0&#13;&#10;sp1LnUf85eoXIcEAZlGZSDzrMvCqBvFVSDjrPIa85k/4obNcRxGlzd7kiL4xKJlPgwaMMIhN+zJh&#13;&#10;AKxPctFHHUXsTbSnLBwgNjHjT5bWWpdSLg9y5zjSzddmXteWjti9NeHFQo0rfUbIhcS+KPR4WmFy&#13;&#10;QsZzxPMltE8pUwjL48E0v1i8t56V3afxNn73O5ZNwaXt5le63J444nNiCaPYKMvFD/DUETA6DEMF&#13;&#10;CaLr0JyjS3Ys6xqaHreykI+ExSpTGvpPpVAVhN5LQ2m2FVNr7AwUWgWYACW6wkMjSsEI2amyOA3R&#13;&#10;b9CEobMzbM+UTUjKI2gQIEDDgPLWVW6TwFgW46fgPBMwBBISWQ6Atluc0iXHzmMg7pOpfCVWrTgj&#13;&#10;UXCKx/z7rbLs5rkhXukRNKlMEcrHV9EIyZePzoGLR9IgvLohgOXKiiKCAZSLt4PfETX8zzEqMPFw&#13;&#10;FiGObcWMyq1JNDJK5SZ/18bm++9cVe9MiC/llv9C1adsZTxMUi1+lfri5FgUrSymdU4zQ+NBADxY&#13;&#10;hNxYbWJU2lgswYB8xe8D//MUtS9eRTuW7GWPlUTvJ28PuLBKGDak/zEV3H20hTgT+3BS6R+dSsjI&#13;&#10;5LtNeRvcFydk6WfmPjnvSD+Cb4gukkmYiLFnpxz9iyY9cWtG30lmViuJnUepV4m2Q3rYVPvbq9M5&#13;&#10;ZWopdRFQopaoUv3vbonKIndckeSSrH3aVxZxeyoa1v8XjWXBXrkVurR21OKl/72RSutzT92gyhlT&#13;&#10;qMJ5NdEyN+fLlSLl7OiWnC3bZfOtQvdyVWjbylnUDJFmxEZmIXcbkrWta3a1luvI1oIDlAgDGc4H&#13;&#10;Ii5M7NzIgVFedRJJ1RIVvI7lIOVHnx5JWsp1DwXlLGtdH23hBOyrVJrUJZnmdSJNgij3ARmqSGWt&#13;&#10;nTWdbqdTGH6nJ6Dx6ZUZ10BWlV4CCxGVBoRhGFCvn/EiKxGfW94WA4Dx99e5d796FGVEz4lpij19&#13;&#10;libpHPFztJtlHE5BwgaWVammhWpMTBs0UeLCDTpY0uZRw/CG/saxhRC7SLAy/ZOo2zgUxHF01ImL&#13;&#10;AR89oxKLYCbi+tMVF2j11GVK/SPfHn10WNo9ITBUhCdHgrTvXOiIeOJ6cq8pWlxiw4pJHZN7XssX&#13;&#10;lo9FBSEUtuR3BAZz6i8gsGiEgkvo7I54GY/cX0ZtdEp0ORI15SlSmKiz+IcRcbSmnUqV9Ahmgg6y&#13;&#10;jJXkYEUW9RmDEKxmYGdJJ2RESUODFAsxcx6AZqplXTbIxw2VjKKFOcnrOE8TaoOHY4aRGhawDBUH&#13;&#10;DrSkBvub0ugLwNpYK4Mlm9wQeoyUUBQDa6QKCoEBalrW7ds7HpwLYIcFZZ6w+A5REFWPgpujW+fu&#13;&#10;J9pDR1WDJ6ynX6SZbcipCUu8kgKBXj8pa1DJOUFLG/RTHDqOd3kmTI+GwpjBqBWpH8EFrYQGMi/Z&#13;&#10;YIFLJr4kWbi3FjKi2R4HF1ltwOJq2hKknf+JymUWrLbILcv9jsXi5zSorHeKWGqLuN2IRDl44+v3&#13;&#10;iLIGuR7iSSIqWRVSQXm69P8NxBjqKA9/TEpZIKbKAZpmLRQkxop5Hk1iVlWTd5TI7EjZX5lYVZIp&#13;&#10;ZZQZRyCTwygCaQRSh5BPtIczYMRLCmJFFG9ZzildrKKMQr0O8tjx1+anjH3q57YcrUWOWWqLBnth&#13;&#10;p7YaG4aG4a8W5q2bIRysFmxqki5OURwplf8RXI3Rw5kceVSVaqUFRCNipRPVZAeG+pQHAbK73a1r&#13;&#10;cMDyrNfXizg9W62ONt8DVFgohx4OxgTy+T2ZPUiOXtoOTQuVKALGMCJA7SVSyJbOZXS7Zy3a9wcj&#13;&#10;9viTR+pAqoZNEBkljzkgvJj1SloPC5RFP1gVSJjpSgCNfNCr09LZrWtbNc7Xrne0ls7zNcWfzSoZ&#13;&#10;dRpLQQEN2NGImo9lZBt+FXSQyalYy8cuPZQ+JfIk+LXM6lrZrvr7ies0yQQfGy9jPyxo/LGj8gz8&#13;&#10;gxa/F/FcltSSwTmlAjmlAjmo5qZJSt24a1geB7b+82W0yFE8BHtMjQrLGy6hWuUTcsJCTZoBETZo&#13;&#10;BEUrLdYKCC80zI05EGfeVpIh+MpkWr5ZkYJFhyLDjsEOwSXX2VKnMdmbUxJmYFDEmkK2bZldcmcZ&#13;&#10;ZA3zIzQEDCQYSCYqBMVJSlKUty8sa2RmzzzYGTE2CWHDnidoJZ74IaBJqTZAtFQHDapJWSVApS0k&#13;&#10;cenXGmN6GkN2JR5fpB0CBJAtaXAyQY2Bshkub/kNA0GRkaM/8HYU+vLmuKd1Ex/iiHebDqIlwWwc&#13;&#10;PRFlE0cwObzFPLBzAMwvaG4ILMJLGY+huBRnm/VhBkYhU+vCBo1It31yIECSEC8IEhaQlvkCAJFz&#13;&#10;rcEBINwQb4FwQEg3BBvgXA5HAIcBsFwORwCHAbBHHxw/PWHPsfHOUfHKPgmWEeCXCPBFgmHBhEso&#13;&#10;LPCuEeCuEeCZgzcJmDN07BvsnOhiCeuEy+FUmlF3SKPXGybuhFYWQGohdE9enCi2GqC/oCgARvFT&#13;&#10;tOGR4aWdzPvS1VWw4YgpUMkRAVkTlnNZ7VoyOpCQtRMygNBAaCBg0rSsD0rW6ttppJSA0KJiA+gE&#13;&#10;bws7syBisdCsdLbm5FlcNoVJBQOo9Qm4mW7TgXy7K7WFLtaBwNBAw0DoVHaU2bWG+8hrZ5iEBaAs&#13;&#10;iaivrQKGi1BotQIFrWv/RXs5RUjoKBfBaYAAwBhw+iUCA/vvr1roAAABPAAAAAAAAAAHksCdssER&#13;&#10;gOMAAAAAHJjEAQBgMNoAAMQ8xARkAYkBQPcAEeZ4IDABJzAZgA15GCxgBDAFgIhTADDApJgMwAeB&#13;&#10;AThGKCAGAAgcggRiMMAIAHyysQgEe3iJpjxsWB7ABEIwxLIRyOPcQDQYAiFgCAAAARCGQDA5CAwz&#13;&#10;GWYgIsABFggEBBnBgID/9ecmLYSJCfYNgAEQFsBgQGuB1A9feodALAjIZwIT5kMxYGAICigYAYTC&#13;&#10;wCABgACAAcwADABmMBgAGAAZiwMsZYjEBCKKNnm8aI39YuRsyMRgBQELM8DEQgrIAPsBkS0LHALm&#13;&#10;AtAQKADNgM4YAAYFngAOwCORyIQEGYAYDCIAAYOwYEMYAZzGQsAQBABAYnMqMLjbOBO+3FEcCAAR&#13;&#10;HmRiMQm+fV7ZB4eu9UWMADQgUS8vhMWGAAAAeYADAAGMABAIQAAAAYwAwAJgAAAA4gAhAOQgIQAM&#13;&#10;ZIHHAZSMJYAfUAFbQCdGELLDMYwAABiyGAAQYEchDBiDIjASwZDABYBt0nA7Xw8pvAjqrETQRMNL&#13;&#10;tP06CVfYNNJXFDUuOj9Z7ziKBhsDAQAAACYAaEEhBgAGAPAiAAAABAAAQAQ4wAAGxhgZDgg0r/RS&#13;&#10;5lmLVtkddqYCDW9mHYAY8QYXCLa7jwT+G54TAhhEi9xEQMAGAADAAMAA+YCBRiPKAhZGBgAGADAg&#13;&#10;AWsAAAAAAIwGEwCYAGK6ZuJCBFbA3AQGAygAAgAO9wsGgAOM545rHgJhgAAARAS3woyAIjiAqtYw&#13;&#10;i5nl2skAgV6BgAEPAAAFAAAFAP4PACBV/mRqdMFpAxCTECAICbCWIEAHoCg94hnOpUCDQAAT01C2&#13;&#10;PCTshPA8AiAnRgeoBXBEMAnAYSI24YHIQLNPIG5C7ltAyrYzEKBEAtRgAAYEABZNoJEYFCxAwADA&#13;&#10;AMAAwAADICzAAEAwACAAIAAwADAAFdGUavYP/YEVJ5Ils38p0bi5+EA2BERqF5B/AyQR8iQWdNNi&#13;&#10;3Q74FCUQkLAlPloCm8QgGBE4PggegwAFBgAAAAAAACBAQDKR5t42AAAAwYNg2AAAAwAGAAAAAMNA&#13;&#10;sAAAAAAAAQDCACbqEAAWloEAAQ5AbBgcAAYMAQDBAAJCSKwAGgYAAA0IAQAEbbDiABYSYDABMrRE&#13;&#10;wAKxgUAAByGwAGxrGwAFVWxIACBIhgAAwwMwADABgAAwAZnBhS9A5EAYAHcxAAAUZA1E0FB4AICN&#13;&#10;cDDcOxXW4FkwX2gBiqNGrcVfgVWwSM0rEQRwdBtBg1Ga8SVPaGE+wHyIRCIIhxOQIcgOcDylAA3g&#13;&#10;AMCoCiOIB5EZGIARkIKyYYEA2mIeDbrsM/FUCm/gAAAAAAAAACAWMhWdGBqGtAAEAAAAAAAAAAAA&#13;&#10;AAAAAAAAAAAADAAIAAAAAAAAAAAAAAAAAAAA4jDQAIQjAAAsABYADYAGwAIxAAMAMIQd4ArAArAA&#13;&#10;YABgAEKSugTm6/WGB+NlJUYAYgBgAAgACQAPgAxngIAABAAAAwUAAAAAAAAAAAAAGAAizAcsEMAA&#13;&#10;nABgAMABhDgiskrwInvmOWAwDAEGgA4ABhAJjAZgADmIeAERjQAyywYAI0ALTQBvIByyARnZZJSw&#13;&#10;gGAzFhdOasWflZpt4ABxDIHkAICIxHM8CgAIBubETQGXX4cAoJAywAMA3o3BvHYAdYmDMgAgRCKM&#13;&#10;gATgCA8GACcs4kFrH4BFtmj7EQsS4autiOsMAAIDoyACBxHBkc55hgYwAw3HeQAYOHYHSfiIcuHC&#13;&#10;3yjMLa/zwjADHACIAMRCAjDcgBAQkcMjEGnNMzj+5Zd/C8/KmsXTGyW489HEDwA9ZiMjkMYEAzAg&#13;&#10;kZxgNRJM3ECAt/jYYABgAKAAUAAFBoRzAAMMgLJAAEAAAAAAAHT3DCj6kqhAwCAK8BnRCj4B+ykA&#13;&#10;AAAAAAAAAGAAAADAAAAAX8Vq86dkagG6DMBAYgAHgA9mBgAGAAYsAZoADABmADAAMAAsABhgCgAJ&#13;&#10;gAazAc+IDygBAAGAAAAAAAYAAAAIAAgADAAAAQMBA4ABYMDAANgZEQAW0WIEociWMu9hLAYJkZBE&#13;&#10;BqK0NeCBFDIAEQjACICkQiIYaGQMGWB2ZCgbCM/FY6gAQgSGZWnPMkRHxZnI84geMYIAjkgCwAAY&#13;&#10;wBkGB8bQUJWvlg/W9B8MhQYYHF0e8eEYZERZgNCEcc4AAAAAAAAAAMBi5iIX43yRNMAAAAA8AB4A&#13;&#10;AAACADAAMAAGwBgAGbAAAAwADMABAgRhAAAGAAKxAMgAB2AAAP/IxYQwAxOQAHp2SHhdyLANbCPq&#13;&#10;RQIAgJafhKf4F6QArPNARjIODcXdMAwBgDAATgAYgB02epbtkDB+k8CVCRGAI9N7wxAAznMWZGR8&#13;&#10;A4NQ4ABwACAAIAAE5ABgYERAUcoACgAIAAgAAgACUAAAAAAKgAFAAAAAAAAAAAAAAAAAAAAAAAAA&#13;&#10;AAVxoUGAAAEMACAAAANgAOAAittW3qAZ4jGQDOWCFUhwREGmsYAQIcQHYgCQiBgAACGGAATABvCT&#13;&#10;eu72Ba1IigUBEI99w1sMEQAMYSYWs+2qjMNFgAWAAYABgAUeugGdGRDQnoJeABeABAAEAAAAAAAO&#13;&#10;YAAMAAAMAAAAAAAAAAAAAAAAAAAAABiADLAAEmCOUB28iEg0DgwGQzDIwIHIfmDbG5GJOGkIDQFJ&#13;&#10;DrLAZ+0BAoAAsznOCAQwIQwMWQFkGdBEYQBgAZCzEMADWgjAsYGeQiztxEDYyAgAAMwEAwAAAAwA&#13;&#10;AACMACAQPcEDOYgAQHIwAAAgAAAgKJjHXAAMDCeBk0qQidgYrSA7MHAACPAsMBdDAklDCxhhsxDg&#13;&#10;BDEAAoADAMHMIEzAFGAgIYCMYPDEFBuYABgBgeADE8DgAGBgD4EG8ADDgBCAGCANHDBtAK2TIYMB&#13;&#10;EAHoYDIAEAAxABgAAAAAUEsDBAoAAAAAAAAAIQAgc71HXHEDAFxxAwAVAAAAZHJzL21lZGlhL2lt&#13;&#10;YWdlMi5qcGVn/9j/4AAQSkZJRgABAQEA3ADcAAD/2wBDAAIBAQEBAQIBAQECAgICAgQDAgICAgUE&#13;&#10;BAMEBgUGBgYFBgYGBwkIBgcJBwYGCAsICQoKCgoKBggLDAsKDAkKCgr/2wBDAQICAgICAgUDAwUK&#13;&#10;BwYHCgoKCgoKCgoKCgoKCgoKCgoKCgoKCgoKCgoKCgoKCgoKCgoKCgoKCgoKCgoKCgoKCgr/wAAR&#13;&#10;CAJCA2QDASIAAhEBAxEB/8QAHwAAAQUBAQEBAQEAAAAAAAAAAAECAwQFBgcICQoL/8QAtRAAAgED&#13;&#10;AwIEAwUFBAQAAAF9AQIDAAQRBRIhMUEGE1FhByJxFDKBkaEII0KxwRVS0fAkM2JyggkKFhcYGRol&#13;&#10;JicoKSo0NTY3ODk6Q0RFRkdISUpTVFVWV1hZWmNkZWZnaGlqc3R1dnd4eXqDhIWGh4iJipKTlJWW&#13;&#10;l5iZmqKjpKWmp6ipqrKztLW2t7i5usLDxMXGx8jJytLT1NXW19jZ2uHi4+Tl5ufo6erx8vP09fb3&#13;&#10;+Pn6/8QAHwEAAwEBAQEBAQEBAQAAAAAAAAECAwQFBgcICQoL/8QAtREAAgECBAQDBAcFBAQAAQJ3&#13;&#10;AAECAxEEBSExBhJBUQdhcRMiMoEIFEKRobHBCSMzUvAVYnLRChYkNOEl8RcYGRomJygpKjU2Nzg5&#13;&#10;OkNERUZHSElKU1RVVldYWVpjZGVmZ2hpanN0dXZ3eHl6goOEhYaHiImKkpOUlZaXmJmaoqOkpaan&#13;&#10;qKmqsrO0tba3uLm6wsPExcbHyMnK0tPU1dbX2Nna4uPk5ebn6Onq8vP09fb3+Pn6/9oADAMBAAIR&#13;&#10;AxEAPwDQ8UzaBd6lEtwsJd51SIsIQzPvgH8Xzfe8sfXb32VBqV14at7GJb37LtkOFEhhG1TBKf4i&#13;&#10;ONrSdOMbu241a1Cy85Pt6ST4W4kRTHJMOk0RB+WRRj930IxgtwQXV6+saNNNcWwt7+dUjhIVVeY/&#13;&#10;Mse1T8sinqc8nOcc5Csv4vG10mft9nbQ6OfUNIhK3moSxNG9yog3+USZDLCBjcR/y0KDjnOP4toN&#13;&#10;HW9V8O29gt1O1t9mjsAcebBsAFvK5wWYJjYG77cZOdoYjXm03fbWkUXnr5N0pd0klGF85Hz8rDI+&#13;&#10;THORgn+HcDV1CyE9qRcPcqGhIJSSfft2uoPytuzg555zj+LBqlJJGdnzEb6npzwQ3MbRMJJTGWVo&#13;&#10;sK/2kR93xu35/wBrIxjf8pt6NregX3gmfU7WC3Fv/Z7SFFmtsMn2fzB8yy+WBsK879u0A524amzW&#13;&#10;EbW9u6zXLANuf95L8xEgb1yBkn/Z2jpt4q9osVuug/Y5xeShbVlLsLne6+UR0YlwcDHUtuPXdmta&#13;&#10;exlU1MSDVNMvtU22Qg3Q3UqSCJ4jgieaM52SN/HG3UA5JBAbeq7PhLxFpGsqbUJauFgBfy5IM/6q&#13;&#10;2f8AgkZv+WsXtgLngxs1S7itP7SPlR3BzM2fNE/DbmyQX7ZzjHGMY+XbWto7QxWgSEXYaONSwn+0&#13;&#10;bSuI8keZgZ2gfjvzz5lU3Ztg/gRVtdU0STxW9vPbwB4eVz5BKDfc5YjzC5GIpOMZ5PfzAlfxTruk&#13;&#10;WuqW8WqR280gucmU3FvngWyqctKG5aeDgLnKjuYxJq289s/iOaSMXgZAA6hZypbdMucH5eMnp2Cf&#13;&#10;9M6XxNDa2lwllsu382MMBH9o2sxeIclRsAyY+vRRJnjzKStcWqZxfinxjo0NjLqV/a2oiMTkLLJa&#13;&#10;/NF9nuH/AOWkqjpHJ04xuzhfMZJob7T/ALG9y4icPcIikyQja32mOPvIOd7A9zkAYL4VjX2Ftp9w&#13;&#10;ZEuXdYGz5DXPzDyptpGzB/iPXuF/i8urWiOsnh+B76C4WV2HyxvM3/LRcEle2ccHjGcnbuqrdS79&#13;&#10;ibSta0v/AIV298jW6wpDvbDwlAptxJyVkKY2Ec7tuBnO3DVX8N6jo16srWcMQZblospJEQziaVT9&#13;&#10;1zyGVjz82SRjduUaQWzPg1FJuwrDPzefvx5QHf8AeZx+O7P8VVfDFvCZXaNp8GbIEpl6+Yx439sk&#13;&#10;9MDGP4duLhsS09yHwPrHhK41hltUsgzoGUxy22TmO1wMpKScrJBj6J2MRbe1XUPCiX/2eWKyWVVz&#13;&#10;Isklpnpd56tuHEc+cj+/6S7U8J2FrFqMhgkvemNs8lzgDbGP+WjdcAe+d3fzK0Nd02zmvy6z353r&#13;&#10;hwJbsJz5/TDhf426dMJ6RbbbRk07oo6pD4XvtVhXVZLYyCZPKMnkFg3n25GN4JzvEOMYOSvRgmJ9&#13;&#10;VTwre+G20qf7JFaG0TaWS32NGbRl/iUx/wCrHPy7doxgpkGG90qa71KHybucASKx2SzY4ngfHySq&#13;&#10;OkbDkEYJBBUukkniDRNZm0aO2trm4jYaakRlEswZmEEqbiy3CtnLqeXJyM7twEiXTso3Iqr30U7X&#13;&#10;Q9IiPlWyW6rLfPJuRYfv/aWdiSEHO9m65bdnnfljd+H/AIX0uxtxc6ZcWpD2MWBapaZAWC2TP7qF&#13;&#10;ONsKcZxgrgbRGsbE0u9DwSzyT7hfsy7nkI2C6c7eZmx8pX2xj5duIlu+A9F8SxaKgvp5Q8unAFi8&#13;&#10;xCP9ntR/FdynO8SHOeueSxaSbWGsWZVHZpmXqHhV7XxGl35sToJ5CI1jgyVzd9/s+7OZv746Nz/r&#13;&#10;PO1vFWiXdzewTaeqFI7qHcp8sHH2i0bvbuT8sbn7w5x8yna8NS9j19PE3nySGS3a4kCoQ3QteEZ3&#13;&#10;Xh7eSOI/TgDC20+uS69Drdm0Lo8RuoyyhRnBmtV3c3SdFaX+E/QnCTkbMJSfKmZWo6PrI0D7HEI1&#13;&#10;nFoUMSOrKrC3kXH/AB6tkbiP+WeDj7pH7t+08FwavBYSQ3sexjdybCj5Gw3T7TxCvOwqcYOOcsf9&#13;&#10;a3J65quq2ujC7lssStbtK0b+UNjC3lk2nN0i53KAfnK/7eMyJ2fhjUGTSw7wJDi9kCIzJgk3DJu4&#13;&#10;kYc8N1DfN90NlBjZcxrUfuKxU0i61mdVg1K0EWAAWIk3MRDATndBHj5mkGPboCWSNbaKOPUliUHy&#13;&#10;/MUqx7Dd04460611bSbqzudRWyihQrv3o8BDH7PCQx8uRs4DqvP91cfLsZo9GlnkuoIpgygzoWzx&#13;&#10;k7s/4U5Rs7hBtxbLvjSyjl8d+JxPGBjxPqCqfb7TJ+XNcZZwa4uqohlJi3bem7j/AEXr/pP/AF1O&#13;&#10;dv8A9u9A8Wwx2/jnxMkmGd/E+pELnjBu5T/I1welatqMutGN7WYRIoVleOYD7luwA3W6g/fYZz1V&#13;&#10;h1DiJ1m/rErd2Rh9cPH0X5HS6ff+Ibe9mW1iBgEWSCACTsvBjm7X0i6oBx1729vXX1ldTitLcOsb&#13;&#10;KPMO0Y2+dak9LhOilx909Oh4SY0HVtWbUZYTaSlFXAKpNg/Ldf8ATsR/yzj/AIv4h6x+dc1rWtRt&#13;&#10;tQitordmR/lZ1WYhf3lspyVgYdJH6sOEPYO0W0b8iOST/es4rXjr6WKtBGsZNuSyug4Igmx/y9IP&#13;&#10;vBBwx+oyZI9m1v7uO0jlhcEtcrvQ7cbDcIM8yj+HPc/7ucRtR8Q6tfWttCyWUsm+Ni3lRTkg+TM4&#13;&#10;B2QOQcoowQDlum4qj6AuZ7S2CxQSNmUDIV+FMsaZ+WM8YJPQDHfbl1iN0zqnZwJ9Eu9QPhhbm5gV&#13;&#10;ZhZB3iKxjZJ9lRjx9qZQC/bzcc/eI/emK0v7y41G5W4gVFS6dVJEYJAurhQflnk6qqn+E88qp3RR&#13;&#10;6ekavLN4bh1NbS4WQWYcIYp97fuN3IMQkBycfc3ZGNu75KrTapPc3Mga1lTE5jUPHNziWRM/NGuR&#13;&#10;hQeMrgjBK7Xbd7HNC/MR+HPEMd/Fia2hHlqAXBtwcGK2bIKXDkcyY5/ujqNjS1dV1XSpvEP2e4tb&#13;&#10;aR24ErfZywAN2Opl3cCOT+H+NuP9YI9TQr5bm0NzJZ3YJjEgLpcn/llC2MPGuOuMDuG43eYqx3ot&#13;&#10;bvWACl4HV8A5uFTP74dMBSPvHPQ5Q9oyZnaxdK/MR3g8Pi6ii1T7K0/mKI/NMG4fvbcjG/5s7zCR&#13;&#10;jvs7+XVnWNI8JX/hSezvDZC0l0+VFS4W3EZQ27qQQ6sm3y9+flIxkYK7gXXmkx3NzE5nuUZCrKsN&#13;&#10;xOgOHibkI6qR+7XIIIILg5VpFaxe+H7rUtKksY7u4UG1lQ/Z57hGGYZY+GjnQhsupyGBBUHIYK6K&#13;&#10;FriqvS4/T7Cws9ZlFlPAkct2ssjRrEC7eezkHC4++x98nruy1Yuk6Fa2OllLcW8aGzREMAh2gfZL&#13;&#10;dP4IVXoo/hIwBxt2ou/c6ReQMrW0ztsIk3EyHP77zMcyggbcjrjBxt2jyzhW1vfw+G2tkuXknNki&#13;&#10;rI8skhDeRGmfmuGbqm7/AFgPJO7JMjW9dCId0aHhXRZ7fXWuUkUq/wA3yLGOPOum/hhU9JB1Y9Dy&#13;&#10;TuaRyQa/FqdrHHa/uGidnPOE4s1wCLTHeXq6njgEZ+zr4WbUIdYdZrguqyn5dx4Rp7kDgzP22DoO&#13;&#10;nAGPLjmt9VvTJBauyN5kZYbGjO5QloCf+PpiRmV+dpHA5+6Zrj8JE372hiT6jrVprEMUNlI6uNrM&#13;&#10;gm4IS7JJ2WzDkxx9WH3uOdiz3Nd1WeC5WCK2kZfOXLRrN0EkK8lYyMfOepxhW52hylN/ENhaa/JB&#13;&#10;dmExlmVDLLbgscXbnG6fJO2Fv4eBu7CTynarf6Al4LKUwCRXVELPBu3CS3wPmbPLPD2znbjkx7on&#13;&#10;8JrCzmXdNkhmgiSe1volW3D7h525gYjx8vzk4z94A7gP4gK3ILGFbIlJZmAuPMcmWXcT5nmdSwO3&#13;&#10;JIx93bxgp8tYt3D4eu9Kgh1Ce2EHkspEggKshgmGMOpXGzeeOMA/w7gdiHTLH+ygnnqUF5kZSLlh&#13;&#10;PvI+4R97j1zzkN8wunH3WzCrL31cbp+l3en2s8VrdTuBbL5XnyTk5EESD/WTEg5QnqDliSdxZmq6&#13;&#10;Lb60PEDwXExeNp96rIGI2+fcNj5rh/4TGPugegxiOKWHS59M8Pz21rMG22KqjRpGMkRKoI2QAdV7&#13;&#10;IRjouMIK/h1tVSaaW5LEJPIyhM9DPL6Qofu7fX3Y/wCsd31sJbNpiaZqksl6TrFqqxxxqY8iIecv&#13;&#10;kWzclbmTIDM45A+73G15o7m/0ibX3twkJuU2nzGNsZHTfdKMhXLdUk6qMgHv5gSbRtUv7+PF9ZzK&#13;&#10;BCZIVeKYFd0ETYw0EZzl3HTOQRgHciTCRrnVZrTyZl2SyIMrMq43S7eWUL/DnjPVT0KFi44rYx7i&#13;&#10;HQZvFMDvNbLcRNhI8QFjg2xzyC/UQ9MdUzz5ZC+MdLsr64j2XEazDGARCWzsuR/FGx/jf/vk9RvV&#13;&#10;77WyzaypilnUKTlSZgP+WZ/vBeigdDyW/wCmgaHxJo9+863NrdtjJygabGMXHHEwH/LRe38I6fIY&#13;&#10;5SNm1dIpXn9rRXFrNac4ljV1BGdpmts/8sHPCh+4+o4eKxrWsXFlFFIthJISCD5cc7DcIpm5McLf&#13;&#10;3AOcckD7xRXpajd6vFq8KRSo0ZcfwE4Je39Z1HA3/wAJ6jjjEtrWdY0+0c22oRQMxjZnMjQDauyc&#13;&#10;8hpBwRG/tgt0AcpN9WNrqaGrGC6sfJuYpwpcEmETZyJV4+QdM4znjbuzlN1YY0u4vNLmtLS6mg3Q&#13;&#10;AQyNJOWUlGUFiJEfIzk/MrZHUNhhq6i3hueGG21FLNm89DEs/k4MizxFSA3ORJ5ZGOdwXHzbaxdT&#13;&#10;0KC4tGtdPuLdUjtysSMsHJMMqjGYnUAqSeFIxngruVjqEbcrOj1eO+isYRDJy1wN4wxODOhP/LUc&#13;&#10;BC3qPQY+RsnVdUey0KOS+MbF7cttkWPaQLZmIIaXB5U/xngnnGXGnrsuqItmLW3BTzQZdrcj95Hx&#13;&#10;gQtxt3c5GMDnkulO9vriKCGWeyldiuWSMTE/6lyfuxZPKkfdHJHAYqpcyaSdrmpctpCWEQu/IVXu&#13;&#10;E8vzDF9/z0wPm4yXK9Oc4/i21hazo1uNOhWyltlQ237lswgH9y6DB8tlxtPYYwDwVyp3rl7JWW3k&#13;&#10;a5V/NEgETygZWRMZ24+UkDr8pBYHK7qy73Sro2NqFvpmk2N5e5pCT+7kAziVSeSD8x645B2suclr&#13;&#10;qVB2ZQ8SWmpWYhS02uDMgYsxBC+dECOIm/hLnnHQAkZMiULy7dLeGOWB8tGASok4yH7hP9nHOOo7&#13;&#10;lQb/AIqu777bbp9laRGC+Y4CYQmWID70q84JPAb7pxzhHztav7IyxW95DEWKqVLGMckS8YL56Kw6&#13;&#10;dz1G7bhV2Z20LtI04JCYS48ziBgF+fBHye+3PHHGeuD97O9oP7n4A+I5CpEr+I9NjJPPHlXZ/wAa&#13;&#10;5jTINLjv31GIo1ytvIo+WLd8yxg8gb/4U74ORnOEx1OipJ/wp7XrUff/AOEn00qRg5/0a7P+Nc1G&#13;&#10;MpVGovW0v/SWaVnGMU5LTmj/AOlI4+0iMd9bvlvkbc64I4weDg+pHXP07joPCcWtRvdx6iC6IT5S&#13;&#10;7DlwYYe5mYH5xIOQvp/tyULOwZ547hhuwwfqCWPpyP8ACrnhn7Xp9jeXE8rzEDKqAp2kQRDC7IFL&#13;&#10;cgno3LHHGETsoxcUrnLipc97EujXFydQuIrtFQIw8qXYgzmWUAZErHIG3sOvHJKJFa6jo9xooupL&#13;&#10;S2ghNsPPQm3ChPIiYg7JGTAUgdduAOSoVjb0qS7kM0kyMQbkhRhuVM7gf8sl/hwe/Hcj52R7uO60&#13;&#10;eLVLmyvEDWu4JsuFk+aFXwVMayAjkY2ht3GA2VHQrNWON/FcwruLw+Y92nW9uv8ApLCTyxCBvM8h&#13;&#10;PKjr5hc887if4i1ZK2a2ngqe00eWNmNq4iw0Kqx+zBV+5Cy4+VTxG3GMKVwlauswxT2YSOe4jKXa&#13;&#10;li5n6i4DHuDg4x127exTg5k2l6jN4RW30zUJRL5BEZkEzncYCi5zOjn5tp5cHOeQx8xcHa+p3Qvy&#13;&#10;GnC+p2d7AEiDPcXLhwCc+WblQPuQngISecdOWxukXVvLxns7RJrW5ckKCUFwMMY5Cc7EH93uBgle&#13;&#10;A2wGpGt5a3EE7Rwu0koEbSABgvnW44LTr0BfOAe3HAjkuX19pImtrPULGBpWK7d5twVyk56M5PCp&#13;&#10;IPlzkM2MjzNo1oYuV5I5/wAT2v2i6SSOe5V03nAM+w4aFuzheijser448wNQ0yC/bUTP5jGJmG1D&#13;&#10;vPAa4z1mx/FH/AOnU/KIrniGx0O71N/JubcXKpJx/o5dc/ZmPVSw4ER5/vLn/lnin4dsJ47yS5gu&#13;&#10;0aIuNqqY87vOnJ+7ED0YDljyD0IZpOGV7np07chf0a+tZodQl1C1hEcdtIxc+QOBDGx581uOf4sD&#13;&#10;AGflCu1m5Xw/qOkJbWwhSN9QdJCPJGZVumZhkAjJk3f7WT2fkReH9UvIoZLjU7SRQIfmMXnsSPJV&#13;&#10;2AxCrfeLKNoJ44AbKLoyNBeabBcO9wnlXzkqDLnIuBnPQ4Of93b6pnJa8DOTtUMjX47iHTrK00a4&#13;&#10;jbyIFRmDIoZDA+PuwsuM7T8oUdxwNjQTyvFOLaS1kCbmHmRiUbgEjwPlTB/1hH3s/KcZ+YLY1DTr&#13;&#10;yR4Wtbg7YCSfMEhLsqSAAkygnJKn5gx45ycMla8utuotBeWyeXbo8jErGMqiWzEZMh9WHIA4GcDB&#13;&#10;eHqaxeiRroI545JIWuD506q6TJNg4lbdjcQMHJ6cbdvVdorIeLUrO1gs23SuIlWeRwx5EDAn95Pu&#13;&#10;5YDOWY8nJJy66Nna6L9keBjbwGW9DDCwAk/ambPGesmf9rLdnJxnG2ntTaW9neq1uixqWUxDeohc&#13;&#10;ZASHb2U/KUHpgDa8PRCh8Q5rjTJfEMnnxQqUiYmSTyvubYmbqxIHK5yMfKM8bSxNYxxafI+nXEW1&#13;&#10;7wbmVohg/aWLj5Yzzyw55JzkhsvUsd+zXt1JNby7VTIKpLyPLjbgBBz8xHy5PHHO5VsalYzXGmeX&#13;&#10;bTTKTdqxY+cDtE248eYpAwCByRg9GX5WcRTtoc7okt5a65bW1xbM37tA8ieYRny5CfuxBSMqOu0Z&#13;&#10;bop2Btq+Lvpd/bWcl3HNcowEjrckITCigj5kIxwflZfmzyrljWbpwnt/EYjuLYOiQjDFATu2zc5M&#13;&#10;pbsv8J6nk/Nsku38O6noMoWW2to5433qxtSCWteP76HEXrn5U7p1yb1djWSu0OB1GxiL/Y98e+aT&#13;&#10;eQuciePZ9+UHBXd/CR0OVwFfn746ZdeZeQGFPKukSQHySHdbl/QtyXLYB5y3GHzjfU3MV2q2s4YL&#13;&#10;DKwgjZeTmLbwsJJwdx+9kE9HyNmZqk1zPci1kEqf6Yz/ACvKM4nbjO1TjGPYg4+ZfmOb21NofEcx&#13;&#10;qNnLaaxbfZpw0EKQqwRk6EPyAkWD1XoQODjaBhr2h3Ru5QbuO4iaSJg/ltcZG6EnGQqEdxz3A6Ph&#13;&#10;RBJpMp8SMEllaONYAoYynADPk/NJjuO2eBnd8oU0jYLiGLUreIz+UvDJEMMYJM4DSNzgMPlLHBPL&#13;&#10;LuaoN9zD8StcwXE5mlYhpCqr8/QrH6sR2boB17HcW5nxeltHJbM2NxlYLwMglO2QD0x92t3VV037&#13;&#10;SG02WORHugWEflcZgTbnYOeAp5J4x2wBm+MJoGlhjhjYD7dsDYOG+QNnjPGDjLYH6Z56mlRHVT+A&#13;&#10;yFS4t4l8kEtHZyCNZWJLPjG75iG4OOrj69DXWRywWd1HNfwoEjMbW3nMoy5CqCu8AA8n7pJ/E1zO&#13;&#10;mrCzQvDGdiwzRBVxtJz1+XK5yD1U9fqD0drqQF/CyZZEtrc5jJJySQT8vLdO6qPcjO130JktS29j&#13;&#10;JZWv9o3aSt/ok3mKzg87w4XMmRz0/wBYq4A4xjbBkXd42oiQhBdCRxIOADGVABYFeuM7CvXryc6t&#13;&#10;w32OyhKBWBe4aREAHJOcDZt/vHPysfUk/Mcu1j+2Qtc26rHJM8LTxqg3AE9Tko+eMfMD0+6eVpXu&#13;&#10;yI/CXNSjefw9aCRMGRbcsgBKgrKC4H30HHpzwPmGAVyfD10LhL+W1ba0dvciKJDlWdWAyQokGeMf&#13;&#10;cZuvy9VO94iWJ9PN4ICrKhQKVCuFEqjP7wISOB/FjpgNkE4ekxw22pG/msjHHFDcpcRzMACOG6uM&#13;&#10;bSB/fVevB/hcvhHDVs2L6WNNUb7MzbBb3BeOFiWLHa3SNic8n+Bm56jPzF3p0UEd3ArlJbmOXyui&#13;&#10;t90Hgjy2zk54bP8Atg9DVI5LuWe2mRpUvHaNQyl1CmLBzuEi44PBAUk9CT81nUFNyJmjlBltpG2x&#13;&#10;q+cnyUYAqrMe/dM8jC9GMXuh6RZTsZTbXd7qTRlPscFwEcqF+XYpJ3OE446iQD5eTx8rtYtAviqO&#13;&#10;FoMgRzSM7gkA+bEQNzK2McEAsvThePkfaeVBqr+UGjF+7qGUiN2ZogeMGNsgD3bHdQOH64I7bXb3&#13;&#10;UZlCiCOULKyKuVKRNncypxx1D7eOWyMJnJ7GsdWzd8MzW6RLdxy77ia6WOJTudfluGVs7TIBwSOi&#13;&#10;9OSmPk15Hms9NjsYFEarFGktsjqBgxSIOFZemMY8vGVOBxlM7QrGytbJX1OR5FuLoFA2W27bpG4L&#13;&#10;LIBgcjlSMfLtxlNTV7iG91aOPSbhltPssUYhWTcFcSzA/KsjDPAz8g6cs2MJLfumLX7ywWgaz+0S&#13;&#10;PsjIXfG5UAH93GTglY8jI7sehy3G1dm+gWW5nuEQOYlVUfy+RhnHUr7n+L8F74lrZtBpMUlqFiLx&#13;&#10;7W/5ZncLcHkZhIOF7qCMfwY+XfZHR55fK5zuLMMchh7D19e569ai9hNJtFLTpJpbd7hpRLgoY9xL&#13;&#10;/L5SH+/L1Oenr0OdzR+dEuoHOBhzhfMx3cdMj27H8cZEsYkl0dTukkDW5ODl8/u+3+t4P1PX+LPL&#13;&#10;JDE2pPCgIUSEt8wAPzHtkevp+dZ1Ze6a0VqWrTiR96MpAAPylefkPXavv3P49BXtELajaoPmydwL&#13;&#10;ZJ+56/P39/z7z6YnlPLM6Ec/eKAfwp32r6ep6e2FVbYTX5CrnZG5T5d2PlYY+6/+ex6HnUm9DayV&#13;&#10;zfnnki2r9vROD8rT7cfMe3nJ/Kip4zJGpWOV0+ZtyiRhzk/7S/y/OitDiu7ng2v2bTS28UYVQl3l&#13;&#10;o/KT5h9ot23HdA+OAem3r1yBJHS1nT7jU9Lgt4EjWZLeVRlEYAiGZB963YYyM8IvfgjMb2dQ1BkI&#13;&#10;u4HysjqFDlcqPtEUZHMq8jB7nk9CcI9a41e7XQbW/VV+0yW7NnegAJt52/5+FGMj/nof94D94v0c&#13;&#10;ZHFbQ7S60qSewgEk6szXisWZYiP+PiKQAExt2XGQAenzbgJF5++8PJqfh+TRvMDuln5B3wwbVP2Z&#13;&#10;0wA1uUxhh/yz24H3duY22b29vJbG2hgKpsvAhUEf8/SL2nX+Dd3PUfKT+6bItNQ1uTwf5pfdctaj&#13;&#10;Eitzv+yZySt3/fOc+b6fP0mq4O+hi9Hcuvo7R6asb+UhS8ZkULFggXnmZH7vqeB65AOd3zlvhjRL&#13;&#10;KPwwdK+1QrGdM8ncq2zIR9lWM52wKmAq55Tbj+HZ8i2sarPZzmR93/ExbyyrEEL9rfqftDcbAByQ&#13;&#10;OvyAZhWn4LsPEDeHZba+nlaY2AHmHdu837NEN277Y5ILlz/rAcn7+f3r6waT3M5PQbpmlWMd3cTQ&#13;&#10;x27KdRdv3awn5vtE8nO2JOcyHOcncCSS253u6N4bs9Lux9iaDb9lCsI7e2Viohtl52Qr/DCnfGCO&#13;&#10;NojEaWema1p2pv8Aart5Ee+cpuZj8puLojrcydEMY4VRx91QBFBPodtrEerEXt5I8YhBwWchgI7I&#13;&#10;N966fjIkH3O575adu3MxaOCdgh0PTh4kOovLbNcNIMhYrcMMi75B8nf1mk53dQ3PMvmO8aeHNOv9&#13;&#10;Ri1aaW3EsbjeGitywO61UYLRM2Q0ER4YYJXusZjpPZ64niA3MVzIsUVwV8lmkJbIuyoAN2B/FEf9&#13;&#10;X/CBgYX7PN42h1j+1EktpXSBnRjG07YwZLI9BcqP+Wcw+4c7jxyVnFvqwtboYOu+FNM1DTZbS6ub&#13;&#10;fNtAQGlS2+6be5U/ehb+GSTsBjPG0yK9uGxsLrT47O48kGK7jdd6wnOLiKQD5ozzuVQMYOcHIYK6&#13;&#10;1daTXrvTIZ7O7KCS2kRm8yRSzfZrrB4u4/4mQ9T0B3ZCyQ24NK1KSGOc3v8Ay/qcoZFyn2qEkYFw&#13;&#10;v8AYdSDkjZgmJ6XQt9SzNoOnr4Eh0SVrcW7aeU3qluUx9l8vP+q2Ebf9jbjtt+Sk8H6NYWs0wjaF&#13;&#10;gbkyNsji4P2mWTB2xr3JGTk5B53Zdi7tNVPgBLWS8b7QNPYRybpN2/7Kozn7UW+9k/60HkfPn96W&#13;&#10;eC49RN1drdTsUe6JQFmOF+0Tt3nk42sg4Cjj7oH7qO0/Mm1y/wCCfB1pa6nmzuYVURhSqRWwJHl2&#13;&#10;a4+W3XjbCvGcYIAGBGIrmveF4W1mW9ilgBckMTHbBgSb3Jz9mLHm4PVuzcEtL59fwZa+IbfUwbm5&#13;&#10;d0IXO6R2yRFZA9b1+pEp+6eT1OS1zLq6eIV1SUi5PlAlgN5wp/03GR9tHH+q/gH3e2B9masZP4hm&#13;&#10;r6dqU+uQC1k+T7VHvUoh+UT2rHrbuR8qN/EPXIIWSHQ8S6fq7+FLfyFf7SunBfLKr94WkyrgG0fq&#13;&#10;zDP7oc8bOsL0dY1LUY9ZtPJkASS8jDCRkyR59quQDcIf+WjD7p57ElUm0vEXiSa28IW+pM0Ixahy&#13;&#10;JGi25FrJJty1yqnoD/rCP9oLmRdKa90iq/eQlgNZvn+zvFk/a2dWdD937Zn/AJ91/gUHv1+8f9cd&#13;&#10;T4c3GuDT/s17DKrQ2SKDJHIBuFvbH5s2kQHzNIOnY/KPmihq6Vq6TwFsxMy3jRALJHlv9JaMHAlb&#13;&#10;J6dwc/whv3Y0vA3i221PTGutlmWeBXJjktyHXybdz/q55OB5o74xtwSux5NIqyMqvSxjavrOqv4l&#13;&#10;XTpLKUxCdgkkiSkfK9zknFsAARFEeW6sBk5QzauoapeabLAo02V1cxqSIZmCkyQIPuQsAB5rHJYD&#13;&#10;CkkgB2iyxrHhrUPEEttaw2puEuWVXL2+53DXKtwJC2f3M3YdX9JAmvrmp+GWu0s9TS2adiMebJDu&#13;&#10;377bZ95gc7nhI4znZjkpuUdxz+FJFOfWYxbjURYzlXjMgRILgtnypGxtWIvn5QMEBskDG7ardVot&#13;&#10;xaR6artBMB5pQGSOUEt5zDPzKDgkE8fLtwc7cGuU1G58NmHfqYtlhMDOFmaDCr5MpPLnGAgk9sbv&#13;&#10;4d1dVp9lo0tjFFDDbRqJmcpF5WC3nAk+mTJye+7/AGqlJ3Y5/CkzMv76NreaK2juwJGV188XAwPK&#13;&#10;Q4/ed/u9Mc7v4t9N023NzfxO0pVVuFxgdTn8u9V5NN0KG0d9Khs1EjLva2WH51FtGoJ2IB91Yx3G&#13;&#10;1Vx8u0C1bXMMUloUkGWuPn46nd/hipk3zamlOyp6E3jh7i78feIJ4yVJ8Q37KQeSPtMgrmtK1zRr&#13;&#10;+8D28lqGUAStHLb5BMcDD7shPKyRn3BHYoW6u9SO68S6xdSA7f7ZvDnO0AfaJDnNZdj9kW8aOB7j&#13;&#10;A7yefgjy06bvw6d93ffROCVafq/zJpVHKhBeS/I1PDut+GBq8tgDZvNGgMgElvuUE3WDjzNwyYph&#13;&#10;yOSH9JNrtZ1rQodSi0+VLU3JGVD3FuJMebbg4Vn3HBlh6A4JX+Jowz9NuI7TUXZTckZ+bP2jB/1v&#13;&#10;I/h6jt/s9jHT9QNvPciRXumynAU3AU/NCQeML6dR/f7eZW8fgscbT9o3Y57xTrXhexnhN/NajdFv&#13;&#10;QTTW43p5U7AfO4yNkcp44wH/AIQ5Wzcaho1uI4dQMS+bcBYmlmhALmaJABvbkmRkwBk52gfMVBn1&#13;&#10;eG3kkSUtdKoA4i+0c4WQY+U4zyecdk7hMM2It7BOskhO8EiEygffj67SB2HXtnsWBUV7xu3emXrG&#13;&#10;88OL4ci1qa5tjZSWTOu6S3KNEYC3Bz5ZGwdQduMn7uaqi60KaYPYy2xQ3LiRkeHPm/aGUqdvGRIH&#13;&#10;H97Oc/PurUfT4LnS47cS3BMkBBIebeFMRH8Lbs8+uc8/ewRQv7JYZSZJ5yUkZ/vS8L5xYDljxzjj&#13;&#10;jHYLhRu4+7c54Nc4/wAMR+EHtHm02aydDEPMRPspVFNvAQD5Xby/JPOeCuDs8uq8VjoE+vyT2Vzb&#13;&#10;eargyxx/Zyxbfcg5wu/lnl75yrd/N3X9E0sw6fcW7Xc7Zj227STXG4DyIlz88pbOVJyMHJP8RZmr&#13;&#10;WVk8Wryzia4aMzFgJZZivLzNgB5CBjzB0UDAUAYCCPORdPe5Hc6HLeapb3drLDJIJUPluIQSoktG&#13;&#10;JyYWbOIegIzleQdjRXde0TWfsRTSnQv9jkSJWMSjeYblB1tJcfM6dFI4Pykbo5qrW2sNq8csM7GE&#13;&#10;Hc5LPxzbZH/HwB0Ev8Bxk+4mtX2oa4JBcQphBbkSBkz/AMs7rj/j5TkMsXtjvzuhIbjqbF/VodWN&#13;&#10;nF9lAw7gyHcucGdGP/LBv4Q3p/vAnzU5+3GtWXh4i6izdLZxZVXJ3SeUuelsv8eekXp8g/1Y29ev&#13;&#10;9QtNKijg2bmm2HIXIzcRqesy87WY9/8AdJxG+Xe6ytr4eTVbmzWHFnvmVzDhAtsJDk+eUwDkffI4&#13;&#10;+9t/eVT3JpqyNjw/NfSah5F3CfkkYbssCV86dR1iTsFPfr1IxI17TtauruxUXtjJGBDknbNgExxN&#13;&#10;/FEmeXI/A8ZDqlbRru0uJGkt4I4dt1KrEGP5yLl1/hc87gzc4OWxgNlRPo134avdMVrCytYlFiBt&#13;&#10;iMBCoYYW2/IzDG1o/bCr1XaTqrIwnqzFi1MNqUkL2tyAxAZlWfGMz99gX+D1/iX1jLVbieKS6EYW&#13;&#10;63mQNlVnC8NF6AL1K98ff9JMKI/DOp6yYI4bIzpKW3AwFlOblSeMsDnzx68yD/noBnRaR4eufEBl&#13;&#10;Edj5x+bzAluZGx9lOfuFs/u4Oc8YjP8Azz25Ti3sdEbdjYGkXN8fs9jqUsSJB+8x9oBbMNwnVJUP&#13;&#10;3nVupOVHRijpv6hFqLWKpbu2Vu43O0P9w3CE9JV/gDDqRg/dI/dtzN7ogur4wwyRhxbhFYRwk8w3&#13;&#10;aj71u4GC5/UYILJL02vDUUsopLJjkXMe5Onym4hJPELnO3fxx05Yf6yPWmnytM5KzTmQbNXs/Ccv&#13;&#10;lgz3aWR2rjJd1tyej3A/jA6yfVuslJ4cuJ7eeZLq3QkzsiMAn3TcSKM/vW/hK+nf5Qf3amo6lqul&#13;&#10;+HftaQSSzRaYXZI0kLFxCxK4jgLk7gowsYOTwhOEaWDULoXHmtbsP3pUZSXp5hQH7g7AHuMYOSvz&#13;&#10;0+o1flZj2GsaZNjVrXT4LdRDHJKsZtxwYI8ZKSuDhSo5bGAuCV2s1vTZfC13r95/Ztrax3gmIklh&#13;&#10;8je+15hyUyfvtMeecl+jGQVBO8TWUN6kd9HvjQSCVbreoMEbYxKgcHaR2B3hsgPuAt6Pp2mQ30lz&#13;&#10;ZvdiRQ25prm4ZGJklY7RI2OpbkD7uwcqI8Qk2zRtcqM6x07TZ/E32+yktiVhO5oxDnkW57JnBCJ3&#13;&#10;H8HUbNq3lnONZ+0icY8z51Hl8KDcnnEO7+NRyw6HBzu821pOkXEF888M1wwWHAE0srfwQjPzyn/n&#13;&#10;mfxLHOS5eo41RNWM15KwjaZkWNtxyBJc8/69hyCn8IPHQcLEoq0SnK81YzZLnWpNfEPkEQibBbLf&#13;&#10;MMQH/njj+KT+LHH1EWvf3UZulgeG4ZlIy8a3G3O2YdUTB4X16svcx7s211K7n1j7FdRqIyTtJCcE&#13;&#10;CE/89SerN/D2+hkvX+p6A2oGxla3E6FcI0luSQRcqOC2/wC7HKenOG9JACCUmXUbSQmq2FrevH5s&#13;&#10;l4GWZWDxSzoMrJG3VGAxlQCDwVLAgqXBoSafe3E4FtdTKUjUCXzZiH/dSqOkynqynk56c52ujr+1&#13;&#10;0ubXo0kvYRMsgIjZICTh7dx95GYYKxjjH3h0OxlcnhyVdXRre+5CLui2w7RhLgZH7hjyzjgEAbRj&#13;&#10;+NZE076julE0tbvryHULayijA80nglOnnQDI3TKejHoD06DhJMy+1nSPOtI9Ra0Ut/qFkaAAsYJ2&#13;&#10;IG9+uxHztzwG527yuxrGoXUepRRQ27srElm8uTAw8IOSsJA4d+rD7p6gM0dQarCtysc9vcfvSOY0&#13;&#10;nPJWU8lUwPuY5I5K9ygZPWRMXaAmoJoV5qkZuLq3WVJlVNxhZuJISAA4JGWEXTnJUghthp2tadBH&#13;&#10;NaR2t6jSRQYUbYgOIZlGP3Tdz0GBhemNyuywuFutTFmss8flrxtEwUsDE3Yhfb/vodN4L7vT9Q/t&#13;&#10;GP7NesqiAh0dpSciOYf89lHJZexPy9ztaOW7uxXK1uU9X+0LrqWyrJskDb2QMR8rxLjIiIHBbqwJ&#13;&#10;AOARuMebrF55lykLRSgbsElJQp5cHnaB/D6919V3XtTa+h17bJLGQVkKgouSP3IOCZc9Wb+HuPQe&#13;&#10;Zhaxe6XcXiRwwwFwzDfGYs7t8yHoxOcq4PGclh13gc9bVM7cPa6LujtumkZZ5HG0/KRKAPkjGPmO&#13;&#10;0nqeAOp7789Npc0kPwr1WNztz4i09ifb7Pe/41yGgJpjX00tmLYO0ZErRCPdkxQ9Sqg52hByem3q&#13;&#10;NuOt2snw4vFYbQ+s2LqR1wLe7/qa58Nf2t/J/kzTFfw7ecfzRTtWuI5oSkwXDqzgKSCCRnOCO31G&#13;&#10;ex6VYsotVsfDt2l1dxmVLc+VJKjYUrbJy2+5Jb51Yn514ON2cyNXS1uRPHtZcgoRkgYXcvPKntnj&#13;&#10;ue4zkWYbPxDF4ReOwhinuVtmMYlm8sMfs+FJZLdusgAOI2wCSFOBEe6N0cFRplzTZ5beFjcRZZrs&#13;&#10;qD8gypn2g8yHtg9c5/hBwgrapqfht/Dcd1fR2i21xZgosktvskBty+B85Rh5Yb+IjAJyUBatCG7v&#13;&#10;bW1RBEZM3W0/fJAM4XPyxdNpzzxx1xlxV8S36W2lW93c21zue3UzLELjcMxMeqoG9RyAc443bVOq&#13;&#10;s0Ya81jmPFsWmpYLEk1vCDexN85gHzC6jJHzAjJYgdN5LDBDkEZ0mkzf8I7Y2Gk3kCs0JSAboRuP&#13;&#10;2eVVx+4cY6H5RjCnjaCj6viiGC5t1j33o2yoymGS4XdiaNhnYRlcgDBO3buBBTeDEulXVwLLyLud&#13;&#10;NoALb5+cRTjtMvOWU5IPQdTtZOfqd92oF2JfEelXdvaGTevz+Y6MQxBltwMD7OwPDOSdyjjHcvFp&#13;&#10;6frQm1NrGW1m/dbVLATFQSJs8+WFH3B3H3h0+TdnaxcahJqkFpHAChjkZyyLhAr2w4zODzlzwpHH&#13;&#10;YgLLJoGopPrd1AbOJHWZdznyixy1wP4ZCw+4eo/iPfeEcnqkYxjzRbZU1aCGW6nMc12G2uArm4C5&#13;&#10;KwgEZYL0A6YOS2MN5mc7SrK7tTLM1y53SkqrmUgfv3OPnkI6MBwBwBgY2or9Qj8OXEd3PYSWyCWB&#13;&#10;zLLH9lwoMEHJKhv4FjPzA8AdUCVBpFtLHG6pcId9yxJQx5x9oZiPljHPJBzzwcnduc8U1qehT0ii&#13;&#10;XT7y6TRZZtUtYyiWLs8bLEqn/RVJDbp2U87h97HqSo8w3dQXSJtPS2l8pGa63or+Tjd58DdGzyZN&#13;&#10;pBHOWHRtuI9EvNTh0qK4urVpJfJUygPJk/6PzjZACfmGPuA88AHEdXjex/Zo98cwKShXMUcu0geT&#13;&#10;nJUY7jqegPVd1L7NiX8Znz6PAt7bpbzoVVlyi+UT9yc9BGT1bswHBxj5g9W1vtSE082opI4Rm2LH&#13;&#10;5pJUKh4Cwg5J3cDcSRxzlE0ZbW5/tZbgTvszGefNwSPMycl9vO4D7v8ACM5+TZlW95dWuny3V7Ak&#13;&#10;oFsHCPHGA6/Z1Y5Dzkfe3Dkgc4JxmRs3uaL4bm9FbpPp0Esguo3WfauDcA4E4H+ycEjp93af4kzn&#13;&#10;PlsbmG5jkgaQQIsa4fzScBZBklpP9peqk5HOTgpf1GbRUhiF1HbDE7ERsIRuf7RHjGSed+w8c7iO&#13;&#10;j7RVPTNLtjqLPbXUbhEXERaPoDOAOI92MEjr/CcY+bcNEp21M68ulRby41SFRFHbvvLCEAoIULZ3&#13;&#10;ylcfeBzgYHPygM125h0O5gVIrmGLbdEpHttwGK3CO2PlbnfgHGDlh0faRX1O41Kx0t7m8tTKVj4E&#13;&#10;TyMzEQK3BjgDDLZGVUnngZwi3GAuAqpLOBiQ4UzgZVkbHGBzgcHsWA43CktGN6pMy9MjvB4kk81t&#13;&#10;0G1BgvnGWlDHAiHbZ/ER9MFnknu0u9Kge4hu45J4wGMP2r92TAzfNhUZQORyF+bb0cqA3TrW9i1q&#13;&#10;5uXdmUlAnyt082U5+aXH3SvQDpwCMIsRbTZLTS7bUdKtTPJGjoJBB+7YwSj5QZGx8gkHyluCwyV3&#13;&#10;MMZWdza+qJDpt00l3qazS7o7SYW4YSYDOsQAw0wU8xnGNoG48qdzPz+t6haR3ca6gyJMzyMAoiUK&#13;&#10;gmVSMNJkli2cjuOisQp2E+zSJq19o9/AXmVkJUw4iZ7ddpJWNv7qH5g3BBwyhFrK1m6H9sPGLNnj&#13;&#10;QyyCVFkJwGjO0bI8HO9u+eCBu+Yrm2bU0+ZnP6HbxP4uvNQtdVhePbBGI08n5sTNnkKSPm3jHrn7&#13;&#10;rZNamk3V5CXjlttyi0iR3VnOGKuDgLEFxlR/dHOcLgBob3Yurn7GbmJXuVD7vP6LMWbAJXAznp8u&#13;&#10;3H3kwDJEmp26SyyEvGsduhJXJJLOrHLTHnlDyCevLEgIpa7myRyniB4zCl3CJQWdSEmMmRlOmHwQ&#13;&#10;cdRgHOcjOayfEsRjZSFVgNRjCEsDgGJMnnZzwRwWP1+6NHWXt7m0i8m3jRjFC/lRlBtUhwBhGYAc&#13;&#10;HHJHGATgmoPEtvdWunedksxv4ipYsu1dgBXksDyG6BfwPzHlq6VPkddNXgc9ZTwS3EDPGwkCyxr5&#13;&#10;n3j1Bxvw3QZ4OMeowa2bS4VliiuQmIIYmMh4Afd1/eZA5AP3yfpwTiW0gjv0hRNoMjogRSASc8kK&#13;&#10;SPXrjnsDWtpqGzhtxCC2y0VpPKHLlWxx5eD0HRUHXj0prYmS1OrETRo1pI0hV55ZJC5Yja0eQOQ2&#13;&#10;Bnpyo/k1BRHDZx6jpo/dNDamNIDkFN33ht3r0IPyqBgctgArbRJbW3uLyRELXd5lh8mVCwBSDjaS&#13;&#10;fk6necH04WC4jkspPtUbARpaQoGmHIZZPvHftYkZH3n79M8lpJ2MmzQ8QiOCwnuLKYtFFb3ShbfO&#13;&#10;7zDMm4gRZJOd3RGbryCSGxdGLQXvkSyY828kR2RgG/1ROQVKHOAPu7j06dRsa4+y3nsbkeZDIt00&#13;&#10;rSEsuCyHYd6suMPjlgOPu4GFztFYz6rKZoco86NHtJOQYRz8rMMcH7wUc9M4JVTSI6Nnc0Hia91U&#13;&#10;MsYKxz74GZBkgwc4LIDnk/dbP+11QPeGS7m0+7YF0uHBfBLhQYW9pFC9OjKvP3mJw8dhIbbUrG3E&#13;&#10;m2VViN0qkKeYmAHBj4yo4Kdvug8rfsYiL2G4ngzi3i5kQg7irqSC6AkjODly2Dztz80Q0bKqbpkE&#13;&#10;aQNPLHbSZ8mUBNnOAYQQCFZh+BXHTC9GL9dSGFpBGyRyXi/KygId5hXHQxMThPXdx1UDCt/e3Ntp&#13;&#10;cjTNKZo1aVvvKcwMOv70YJ7h/wDgbZwzpWSe6tooX4iePMcb4ypgbjajjvjA2Hpwv8QymbU9TVhQ&#13;&#10;XOoQSzwkRWNnMGkljCg75Y24LRjpsHRwD6MRlNMySb4iQXU6oCAMuFzPIOMNLjAHPTA4Pl4wmLp7&#13;&#10;yNY6vcwCONyHcuQsZUCJGySfKPUd3+rrjC78yve3dlaRq5DXdvMdyeYF2zE9WSTHHTkEYyNmNy5N&#13;&#10;2sJrVmhpEUWmQ2umtIsSoQuxGCf8u7ADarJ6cAJ24UYyuvdC2SaeTbtAMgB2lQctH32r/wChc++P&#13;&#10;lztFmiuNcl04SL8scbLEZOMYlXO0SH07x4+XqxX5LV09vYQanMn7uRGyGZPL/hiz1WPPTrk9MZ42&#13;&#10;qrtmDXvlVrYT2S2pzMdrAtt8wAbXHJKyemOfoc/dKSyKl+0aEght23fjJ3J2DD+96H9cGWw865lW&#13;&#10;Nxv8tnBbbnvIODh8YzjqPw+7VS7uA2rqolONrbl8zpzH2D/+y9+2cNnUZ0U1ZmhpEaCF59u1XU/M&#13;&#10;F2n7oA6BfT1/phbFlubmVrgbhukXGQccyL/t/wCeMfwhLKUfZmQFgF+6zLjH3++B/P8ALu/RUMlw&#13;&#10;u/8AeZdmOTu/jb3f8uOnbGBimXJbnUWu+OEZXaWZiwHrk/SirOmxh7bLDac5wRjrz3A9fSiteZo8&#13;&#10;93ufP2rSPptoJ4Ecq8xEg2SEhTIq5wFzjknPC4yc7csKVvqc1n4Yg1SK3kaVNPVmDJNv3eXI3Tyy&#13;&#10;+c8crnJ6bsKTxcmn3GkxNFLDIDcqjDERHmG4DEcjGd4A/vbv9rmmwL4ZfwbDasLX7KbIEviDYqLE&#13;&#10;cnnCAeUfptP92vooRSOZt2Ootb+aO2Esls5Zb1hjZI2f3oTPMZPTnpgDvtG8YUes6pdaD56WMiSR&#13;&#10;W4cRrbzhiTAZMbTb7id3GAhORjbuzHW3preH47AG2MEqHU5Sw8yIgStcMM8HGfNBHrkYxv4rmdN1&#13;&#10;7wpNo9xeadHZi1W2VpFje28tQLdWwdr7APLI+8cbSP4CDWtNWvoYSvJnZaXq102nlZ4ZN/2ooN8c&#13;&#10;oyPPkjH3oFz8qA8ZGGHzFSsrQeE/El9Lo8l9e6ZNGy2YlCvHPnP2eJ8Ya0jJwzuMBCeCCobdHHU0&#13;&#10;fxFoD25hsI7VXS4CyeSbfIf7ROhztYkESJJ153bhjfuUV/C3iDw7caaRALFIjArOEnttrJ5EDHIj&#13;&#10;lKgbJYxnOMbOdhRmrcizsaYudRm1aa3uLKaKFL9lj8xZANvn3K5Ba3jGNqIR8zDDL8xBWSZPDOra&#13;&#10;qdVSO8tJFhaHaHaObBBjtM/8uyjrJL/H/CfRxA6DxNoV5q80McdosguCr+U8G7cs1xGSdkjNndFJ&#13;&#10;1AOS3AYSKkVnrfh+71dLOJbEyfZ9ynzrYsw22ZzxKX6Twjp/c9Yi7mrt6ChpGzZFdahqi+JCljZT&#13;&#10;fZ2nRi/lSdMXJ7WxH8EfV/4h6qJ4fGWtarZXUFrb2Upj3KsjJFKcqXgHO21YAYaTneBhTzhXaC5q&#13;&#10;Pi/Q7a+KXUVl5roGjdprbPC3TYBaUMciCU529C56CUxs8Qavo321NOls7ThIokaSW3LFt9smRvmV&#13;&#10;hg3EfGCcqvBJjWQSd9im9L3MXW11W20C2uLCCRn8mZ1RUkG4/Zrrj5bST+JU/hB5Hyk4jmuPfaob&#13;&#10;a38u3YMLoZKI5+T7TGAeIDxsJPQdPvAAyrP448ReH7Hw3aalPHYiL7JJKplmtQpU2tw+AXmVcbUY&#13;&#10;9SNpY52h3RLfWNKhtUIW3ZWu/JXc8JG/7UsWeZAMhyPVt2BjfhDbdknYUWnfUqNf6rL4O33dg6zx&#13;&#10;WO+NBHJuJ+zqRwbZSPmyMeWTx93OYlm8IX+pTXsqXVoVX7XtViHGR58i55gTjaFPUjBznGJJGpr+&#13;&#10;izeGTqltHbNbRWCSOI5rcoAbcS4JWUx42Oo+9twQclcMbvhTUdH1WW4trGe1W4hmIcJJCSH8+WPJ&#13;&#10;2OTnfG/XByG43BlWlZg3pe5o+G9Q8QXGoBbqCVIyBIp2yjP7u1OObVB1eTjOflPGd6wyazrurR6v&#13;&#10;NarYSGNVUA+VORwbo9fsxH/LKP8AiP319Y/Pj8K6/wCH7iaK2iFhHOIFLpFPbHB8m1P8EpPSaIdh&#13;&#10;jZ2MZeTWde8MQa1LazW1gtyVYMGmtt4wLvr+93D/AFM/Ud5PSXZpFdTBv3txj6vc2eoxW0dnNMN2&#13;&#10;zckc5/jhXqkTDH7wnkgfIeQokaPavNZtDpD3jWNw2+ESeXHFcbgfJdiPljL/AMJH3Q2SMDdtU85q&#13;&#10;Fz4YOuwxaoliJiysgnNuTv8AOt8cSHOd/kdOdwTHzGOtm+svCNz4Gtor6OzFj9gVFml+zbGi+zyD&#13;&#10;IBUx48sueBt2luNm4VrGPumdVtTRLp9wofCw3Cqt2AG2Tsc+cV7rnGec/d2n+5hq3tOu7WbTzILa&#13;&#10;9V1gV18xbnJHlI3/AC0QHOCB0znd/FvFc1Z2eiQrIy3ELp9qZuVhwsn2p2x8qjB8wkc85X+/uar/&#13;&#10;AIK0nQbPS0/s+azMX2NVP2aO1AYC2t1z+7jUY2RxHHTDLxtEYUityai2Y6CG3a7QxrdiQTkkPJcB&#13;&#10;OTLx8w2nofb7npFnT1jSLW+ljlkuLxWDq/7i4nQEh4m52MBjKDI6EbwQVMgOKPDWi2mri9tLuEMk&#13;&#10;7tJ5cNtk5e6zkiHdw00nOc5DZJJlMl7xfoonu4dQgmEQE0bsVigY4Elq+3LwOcHyQMhgfmyCCI2i&#13;&#10;a924pXlYgn0OGSx+xxzXSJsMYK3M+7/VyJy6urE89SdxYA53BWXqodGMln5AnnHlzhwXuZSwzcCQ&#13;&#10;8+Z05IC9Avy7dg2Vxt94bvdRiXSlv2wLZo1laKAsxNvcR5w9tIvVwfu4zxtK7o5Ousba6aeW2S5c&#13;&#10;7JVkfdCgKhrpmAwIem0EA45HJbP72mldsmr0Obn029tTPY/aJ2ZVjLtLNK+5xbxodu+dyvKk9Qcl&#13;&#10;icljI7TBJbzWYfJZpVY46csMGrMVnqFpbySz7pJhGiASRbct9mgH8NvHuGQeQvUkYGPLSxdxQ3V6&#13;&#10;zIACZ1WPnAXaRgfpWco63N6UrQ0IdQu3N7fxrks+p3bE9P8AlsxH86zND0PQ7VGaD7LkRKqtHFCM&#13;&#10;fuoRjKoOMRx9c8bewQBIppLjWL0SbipupiGDdcytwPw/nT9H0nUdOVvtl8X2wKFQvN8p8mEH7875&#13;&#10;OUY5z/F1JLvI5e9Vk/MmC5aUF5L9DW8O+HNEGtz6lC9sbpkAkCRWwYESXR6iIPndNMOWPIbjLSF1&#13;&#10;k8O+Hk1ZLsT2xmVG2KIbcscm0JOTHvHMMR4bHK9dsWx+gaTqsWrzXlxfuxdG2QiSb5SZLgg4M5Xp&#13;&#10;JGPur/q+wCLEjaHff2st4uoSxx+Wy+UZJyDn7Kcj/Sdo/wBU45Q/fPIzJ5+qTUEzlb99mf4l8M6d&#13;&#10;qBhubi6hWa1yVBgty0mIrlMfPESvEzkFSPukfdaRZI/EGnWd1PC95MnyTI8amKJs/wCkQSD78bEc&#13;&#10;xryMHJBBDBXTR13w5rMt5E0d+0Sqo80mSba37u5HGLlRndIh+6eEHcI0NXW9PuHubdLeYpiRQ7Bn&#13;&#10;xgTQnHyzJ/CjjkEc9CCUkaTUi4yTjYt3fhb7V4Yt9GEiLDb2zRRO0UOJF+zSx8qYSg4Y8BNuONuM&#13;&#10;oYbjR0Esii4Dt9qd/MeGFPmN0ZcfLCBgHgHG44BLF8y1btB4gudE+wi+UTJHIjTRq+Gb7PL8wAuE&#13;&#10;YfMVPLk8feBxIkd7p92iki8Xc9+WZhkBU+1Dj/XddhI64z0TH7o7N3jYyjpLUb4e8OQaX4WltROr&#13;&#10;FrYR58i3VVAtYoxjZbKrDEYPKsO2NoWNF0jSGstduLvzS6vcM2wxRAAGW4bqsCk/6wA5Ynjkklnl&#13;&#10;m0aPVYfDEsdxc/v/ALHuMjFvlcWyc83LfxZP+sHX72f3rJorXsWuTJfXAwZTtXGDtM0+Os7/AMOz&#13;&#10;sPungfcjzmi6fUlt7nVVuk32spRmGcQyEAkWv/TsAPvP1bsfRhDat9Vvo2ZILKWRFHzARzdAtzjG&#13;&#10;yBsnMacA55HGSglXTdZF7IIcRmOSMMjpJEcgrAQeJmJ5k9PT/ZMi6XrumWDS6fItvcTRySMwaWDd&#13;&#10;tIuccNKD/wAsnHT+92EhQgtQqS9xh4r1e8tr77PZWcjxvefK6xzEANJGmfliYDhmPJA4JztDMle+&#13;&#10;1NP7KXUWtLkh7fzAnk3G7/j3L4KiPeDxjBXO7jG7Cm54r8Q+HrLUZEultfNYgQJJLAHbEkC7gGcH&#13;&#10;hpYencqMbigbL1/UvCsWj28l/LZpbNa8CZ7cK6fZpXx852keWHPHG1W52hjVSWpNNvlWh0WlvFPP&#13;&#10;uPnJm5cKreaCQJcZ5AOOO3ylT1KkE2dN+xxaMkafbcJGFVrh5y5Hlp18z584x/tZzn5t1ZdmmjuY&#13;&#10;jHJbKnnghV8vBk89D/dxu8zHvub+9yJbSz0yPwuqWL2wjkslBa3WApgwIoGUjCsoVRjjGCONuFFx&#13;&#10;uZTSuYel2MkGpCYzzsxlldg8lzjBklIADyFcfvT2xhVwAojCV9M0G5h1ee+/tGZlkkLRx+dclUUJ&#13;&#10;bLghpyuSYmPCgfOeMtIZX+G9EW11Oe4MkLvLfTMxRYThDcXLjlIEP/LTbgk42n5mbe8lfQ9C1fT9&#13;&#10;YmuLiUOGJMJUxcr5dovJW1Ug5ik43HqD02pBXUtM0v7M1JdZeW01YbiiD7P5ku4/Ld4OPtKrzuU/&#13;&#10;d/5Zn0Roei8QXlzazxxW8iAGRRhivP7+3HeZOzMOh6jg8JJh6cfEFv4iuLiGAPbyRoNxkbIx9sPQ&#13;&#10;Wp7+V/H/ABH0Hn7+pXt9aSx28NmZVdlBYJJgDfCp+7Gw6Ox5I+72G5k1VuV6HLO7mV9V1u10nR/7&#13;&#10;W1KSCNI7EzTtK8SqiiGRixLyqAB5fJLEYzzjcysuL6xUKJ44h+/Cgkxg7vPCDHz9d2D65I43YWrm&#13;&#10;o6iIo4mMEp3wtjy1lbBCu2PlQnt6A5I7lQYNTaNfmKyEGXA2+ZkjzFHOB9PbHP3QazcdbotS6FC6&#13;&#10;i8NX3hKO8sDam2ktQxP+j7Hj8kdSuUx5RHfGAP4af4d0aG1aWe3kg2ea7MYxbn5/tEzMCY0HIZ2X&#13;&#10;nnIOTvLs1m8sBf8AhfyBdXIfytzSJLcK+Hh2HneHzgqc5yDzkN81R6XYXtrHJK0spaV95DGRs5mZ&#13;&#10;jwZTxtIxjAAxgYAjC0S1KTfQq+GdDn02zk8q+EzvaKvnKIQWPkwx7v3cCg58vPTHPA27USsF1mO+&#13;&#10;lXUAMNcSGM78gqZpyvSBP4CnBJx0y3+slv8Ahf8Atu20SWXUkZZxaqQrsWIYQxg53XD87g2fnxnP&#13;&#10;zHmR6L6jdteyR3cJH+kSbCAi5USzBTxK55UL6deiklET2NIu8ylpmsXNzq/2Ga0Kqh+R/wB5lsJG&#13;&#10;SPmjUDlmGMn7vruVNe9lS6YIPOUoQo3JMq4zKu7OAp4BP/fPqhPNaDcWDau94LSCLzGLXEiiIFv3&#13;&#10;MWSdrt/CVGTjhV/h2lt5hoF3O12ttaiaN3DsghLthp1I4BI+Yze+S/feKUFuVV6FK90maLxBFfRT&#13;&#10;TFN/zKHlA6wnp5ir0THQ/ebj74aaO012LxE089x/owVDEgRxhgJ88+eAc7o+Nnbqcr5LY9JjfUkv&#13;&#10;YZIpCsRUqqxdf9HLHcIt3SNf4h1HHCbLds13Dr5SSN/KWFGJdCB9+4A58gA9F439x0yDKfa1JbXK&#13;&#10;R6tqN5b6zbiS0DxTRuPP8uIBGzbDHzT7hne54Uj5OoIQS0rk6Bd3yWdxaW0jwMXt3k8g7GZLgbgC&#13;&#10;24fKso4HR26jftvapq15/attbtFOsQLFmCTENlYeOIgvWTu38J9HEdeG5t5J1DpdFwzfNmYLn96D&#13;&#10;2CkcE9+qf9MyYkk3dFU21GzM+zg0RvFEcgS3MgYYIWEszF4CTkqWzgRdD/d9EI2bmO8TxSpiYNH5&#13;&#10;Kbs7cMSJ+/kkjqvRvwHPmY4ty+q28qtcKy3e0Bmlwflgb++AehHIJ5b1cNsBb+PxD85JiKoRuJ2n&#13;&#10;5p+ADMcHBTnYOMYzwIotZmkncozzXsmq4mt2VWRnDZkIxiE4yYR/ebjdk4OM4YR5GpT29/IP3Vwi&#13;&#10;pMy/Oky5IkkQ8MoGPlzkZBBUjK7CdE6w0lyZHtoh+6L4zFuwI4iekzf3senyjnG1nxUv9L1S5M1s&#13;&#10;0RP2oxO8ckB5S4lQqSpP8YcEHBBLDhtwHPV1R10N0WNAsFh1SW5ie4IlfOJZJSOY4V4DthfuDgKB&#13;&#10;ksfvFy3UNuk8G3EIU/8AIQtvlPtDP/8AFVy3hK1tEubi70+7QxtIpjjRYtqYgiCgeWoyNqqeST83&#13;&#10;B27QvV3EuzwoDjk3kJb8I5Kxwy/e69n+ReKb5V6r80VmhdpImiLDAQkgnpvTPRl7Z9sZyCMqbkba&#13;&#10;xYeFE+x28lxOkDJJhQcuLZmyfMuV4L7R/rOp5YDMq0tQsGvLWJrS8eIoY2BjCfMBNGxGWR+oBXjB&#13;&#10;+Y4KkB1uyPqdp4cgS3ZxOsQLFP4mED4ztt2/iC9FHQcc+W3cmjz53bLmo3bwRQq0AINwBuxHgfvk&#13;&#10;UfelHJDZ4zyvTO1GxfGepaG8EEOoWlsUkRRBHJ9mKgtbzkjDyYI2I4wueCeqhyvRzX12rRwx2zOT&#13;&#10;PgsEkwAXjHVYyOjk9QPlPOAzLmeLbsrLHaC1nDTEKzxLPwuyQ53IuP4e5HJHQlA1K1jOPxHHeMrP&#13;&#10;R711hnlgSZJI5E3Lb5JWaB+A6sRlxH05ztIIbYQ+006JtSguLK8U+XbqwjPkDGEuQCD5JbkvjG4D&#13;&#10;5OAMuJJtZtxd3uTPcLhs7QZlB+aIjOCB2HB/2h03grY6Xqja9FN9rPkpCuIwJVBIM+f+W20/6xP4&#13;&#10;P4e/yeVz3aZ6OnJqazQaiuqSX4ybU2+CuTnP+jHoIfQScbzn0PSKTQr+ZtRurY2kiIkuA5jmAJ8y&#13;&#10;VeN0ajGEB4JGGByVKs8unQahCJluJFlhSEu+5Oc+XERkmcjqrjkD3IA3SVNC8QabqN1fm2jjEcV2&#13;&#10;Y2XZGuX890ByHOemecHLHgMSi6OOlzljLRxM7WoVvNHm8iW6iM0DDdJ9p3KxgXBAJVhjA+6Qd2eQ&#13;&#10;+6qQt7m3jBildv3xILmQ4BnDcbpBj5Sw9OBgbQEMusv4buPCLrGtnFa3FnyV+zbNjWox/ejI8vHq&#13;&#10;No7p1gksNsEEFlMoBuXkcJ5YDE3EbsP9U3T5h2PPJ3YdeGejPRpfCWtHa8ttJs01CFJZfJBfcFGS&#13;&#10;ImJ4eY9Sv95uDySNzjUeTw9Je/Y7pYPtUUW9mcxFlBFvnGTu6+WTx/dz/BmvpUmo213Y26RtIqou&#13;&#10;9iTjPlvkELDjGQv90c9AdqvNbamGe5R4rgFYwpYxzgH7hH8IU8MBwT91u+8Kk04ky1qGXcWVjZXM&#13;&#10;81ldwmRJBhF8r5cTS5GVjz1dxyeCD0O9jW0k6tpmm+Y0PnstsvlqrEk4to+B5duDy6nov0HSMWtb&#13;&#10;ilkinSKSfLSrhZGn4xMznAZ8YOcccYA6psUQrbarY6TZxDM8q7N6uNxOLVs58y45y6j+I9eSeZBm&#13;&#10;a6cpqapdgQozw3G/51BjWYKD5kYGdqgdx17Buo3kQWSzDVjJayyj7oKMZSuA8ucZfbzu7DoF6gIB&#13;&#10;Y1GXStyQ6pHbtJFDIxlIjGNphJPL7h95T0/hGcfLuxNJfTQ0kljdRK7XSrJIrQ/eFzJlTtXruLjB&#13;&#10;5yT0fcaE7Mjl5kXr6zvbbRIE1AI8nkgSebGpDf6Mc8SXB/iU9WPUgkjMlTyW2k/aJEkjhEkUUoaS&#13;&#10;Qwkqv7rd1JbpsJ4xwM/w1BLNqtpZ2MCXBm/0eNJHVht4jcbv3cAHLBegQegHCNdh1ZZUuo2imULb&#13;&#10;uA4E53DYhOMAc/NxtOcggc7gEmuYbUuQ56C3mguLiTT7tWMlyofBj+X/AEly4+SE5OGYc91PzK26&#13;&#10;SrslzfvdWMFzbybhZqZSjSbQ7CTOf3aqR8o67eoyF+UNDeafdvL5lldzFftXmMkhnOR9oDkfNKMD&#13;&#10;G4D+HGMKUAjMxlnk1BBNGmBaxLvZVBLbpAefMJ4wP4f4upyQmE9Gbx6GY9t9r0a8t7GS8ieW3cqC&#13;&#10;1yWUiDIHLow7cgj5s8hySMDVTeweI5mMSvaoLgyKUGSBtwMtKOOG/hA4GdoHzbUKeG7qKKxj+zWp&#13;&#10;nUlFU2o3brJlA6OpxHk/LztTvGCDSji1OC+1XUoZEl2W8zRRiUH5vJjKj5ISRk7j/Efm6NkKudze&#13;&#10;GlznjLot5LELq3giZpB5RbyMsROpzznq+P8Aayw+6+MXIfNs7e4ktrgOp8lAoaP5QJnyTsiyOGxy&#13;&#10;SPlP3TudlnY3GrwmS2lVViJAi87aMOgGcIB37nkBgNy7iI76C4S1k+zXUw3XK70mEx4EzMcbpAcY&#13;&#10;JHHy4xgFQEMN3N0jmdauru4HlyK3yQxEsxfG5vMz1RQemeOemQoxmv4ktGurCVLBy0wuIHuEwpZU&#13;&#10;C8D5Srdm6kjnjIJFWNZNyJGD26/K0OGwoJw04wTvYkYAPIHU8k5C6mq2Md1pNzEZWXbBHI0rt8gU&#13;&#10;Mc43hk6DnHOME44Nc9bSpdHRF+58zzmRZP7YQ3kWCs+IFIX+5nI3AH16Z/mB0umRxWjMuoDdBHZy&#13;&#10;mQyjIOD33gjoT1b8COmS4ZNdlQqNhuQsYAI4KDkkE55z1C/ToTr2cYivIkjkVY0jnMkkTLnh8kfI&#13;&#10;VPXPRSeOTnqJ3iE1qdCLiWS0kdA7C4cME+cgBlXcRjcOpPQIvPP94x201pZKiLHmCONy6RKSSyyK&#13;&#10;CMRnJ5z0Qn3B4LBcRQO1w6KFl8vylfaCPmCD7wXk56FmOTwM8Fk6rdTnTJ/mgkW63tLllB3kgEyK&#13;&#10;64AJ4Y4wMBSvC0ldmLukSeJLOSyhFr5irJcTzLGSyggMgbggIwIKk4XcfU8ZFTQfMutWhklUEWy7&#13;&#10;ssp67GHG5TjhgOGB55OCQdTxBJc3E1wk+7bHclk/eZOPJzk4cjBJI+YDn+Hoxx/DTGGO2uSyCZkg&#13;&#10;WZSArfMQP+mZPcDKjnOFz8tFXWI6GhuWE3nXkeptEXS4s7dRHHuZBuLA8I7r/EOQAMDlmA+VNE+z&#13;&#10;20MVhEuyazW1jkVSifISFxhTFxwcDaB6I2CtPmsHuZYtPeJtkQtpRJKpfJSbI5kjYZ+XOc7s4IKc&#13;&#10;PVTw3eRR6jqWq+Y7xSzJDFHC5YKyyFekbuOO/wAo/wBo4GFxi7Js0lHm0NCUyT64XmjwsEcXlPMh&#13;&#10;BJzMMZdAc9P4yeeig5dljJPdWtvIZN4ubaI/KxYL+7Po8q49+h9WNQ2M4s7JbmVo0lN3HGc7FyrX&#13;&#10;JVRz5Wc7jj1z8ocnDWZI3N5bW8u5/swiwzxsc5DKcF1bkD0cnnkgEZym7m0FbQ39AWx0nRbe3jVI&#13;&#10;57+OOOTa+w5MLnjDRHOE7ANheigZW/DYwy+KLSeK1JWBpIg5iHAEiHgtEcdzgOOnR8Zjh8Ol7y0W&#13;&#10;OOMqqqn2cI3HMEm3hZORljgbMZXIBxuWSONtL1PUdSmiAVbhnSSRQhUNEjE5KRnAxzlz93luNqZv&#13;&#10;uZ/aZq+HQbnULq9edpR8yKBJuAxLKDwJHAI4zwp9em1G3Eo0/wAMTPORFLNb8ElYzxEvP/LDGMHs&#13;&#10;uMfwAYWfTFW3gaO4V5i+pNkZZ9oNwR383hR9MAdIwMKzViLPQLW1+SFmg8vCv5RyImxwGhxgDoFG&#13;&#10;MfdTGVm+tybe8IojlYhlJZZDlghbgM2edrevqP8AgNQyoFuQPObCqVKFzg/Kvbfxxn+H8s82ZrYk&#13;&#10;xzRWZOSMt5Of+Wi5+YI3Yj06dsFlivZSoUnK5YDaHB/g9N3se34d6xm9DenuP023ldnzGyg9P3eO&#13;&#10;8nfYO3+137Zy17QUd5RDcSGVgSW3ENgE5GOW9f8A9XFQ6NaOoeUxY3HqIcc7pO+xT39e/vlrWlXU&#13;&#10;cl8T5yvyFK+Zux/qz03t6+nf3y0RVlcJu90dLo928VsUwy4K8FcfwL22r/L8ugKNBtTDp6hothOD&#13;&#10;tEGP4QOyL6en5dAVpc8+SVz531bRLqx0pYZr2Rla7dwQ8hJAnZscykgYIGAQPl+7t/diLR9EvIdN&#13;&#10;g02S7uCWsnUSedOWBEEcfDecXHOT9/OSTnd85RzquoWj2VxC/wC7lbYpU7cG4LDkwKPukevH8R4l&#13;&#10;ZPDlpqV7oa2k6kStAyxthMEfZYl6fZguN+f4D06YzGv0qT5tTl05EdRoMH2a1CTvOTLeOS8ksvAE&#13;&#10;ruAN0jYHIHGBjAwEwgwbaxENlNaJfXEgaFDGXluSciKNc5aVmJ+XdwQcsTneWZtjStGmtALZ/LBk&#13;&#10;uzKHjWI5DTSyjlYFGdrIOSWB6sWzK/Lad4avNNtrjTp1jLGBUV44oR8xtIYycC2RcZRjgqwwANu3&#13;&#10;EUdqybM1a2xuCEafdMZLu6KmTd+8M5AHmzNjLucj5sccABcAJsVZfDbRw2ahpbz5olDiRrrP3Iuh&#13;&#10;djg49Oclv4t5OJBof2S8edtrB7lpD5cMOcfabqT+GBSf9bj7xOQTncWklPCHhWCxgG0wBxAEYxw2&#13;&#10;wwfJtEPCWyjpCOvHTgKESKlq3qFvd2OqXypdReQTXm8HH703G3JebpvOzr3AxgJj5fLxNpzbNVhc&#13;&#10;G8HmIRtzdbQCLXpzsyMeg/j/AOmuedtdA02LXJr7z4PNaXzCqx224lnvXP3bcNnMr/xE8MepkM2u&#13;&#10;3gzTLvxLaXtq9tE4VDgR2wdW/wBAIxm3Lf8ALBP4wfuYwREYadrmTdlexqXdrGdQaKc3YBgyohW7&#13;&#10;2/dn/ufLnk/iE7+VRPLaBI7c2t+iQNGWMCXTbh5sB6R8YGTnORtD/wAPmCsXXfCui6nqEc9zd2wj&#13;&#10;+ysMvHaE7PIvxuG+2c9JXHUDG/IIMqzSN4d02Wa0maO3mlspN6xSxWvzNHdWjkbpLdiGLQDoQdxU&#13;&#10;ghlikicYpdSJXs9DX8UraS+HViZ75dtjlXQ3e45ilOMId+cIevzZ24+cJVGzlDbPluciQbQPOGf3&#13;&#10;wx07fpt/2M03xT4NsG8HNbzS2pisrV4EkMNqQUW0uYQQDbMoASZjwoGAw27C0b1rPR7F4XTdAv8A&#13;&#10;pvmAbYcZF2Je8XUuPTdu53b8SVUkkrDp3tqi3DFAulLEftTKLZR+8NxvwIl/v/Pux/wLOf4s0/w4&#13;&#10;0SXsy4uCGm+UO03XzZOfnJGPpxjb/DsAo6d4b0238MS6bGbYxGxEQdIrfZsFpHHyFhVMYUcFCuMc&#13;&#10;bMIF8N+HdOtNVnvI3gaR7xnOyKAEEXNw+MpCp6yt1JOQ3O4u70ojv0On0e0i+3JLG96UaLlZGuyD&#13;&#10;8lvj75IBwvp1L9/N3M8Qaer30h8+9QtGN7JJdBR/r8nhgv8AEfTonpFto+G/CNhp99HqNrPA2FAw&#13;&#10;kFqMgRWa5ytsp6W6/wAWMFewiWFPEng7T7vVXuRLAxZGBR4bUEgrfAZP2Zmx+/buejccyia43MJa&#13;&#10;vYbqWiteaxDLDfTxeWwZwss+GAlgbB2SqDkR45BGGYEFWkV+h1Dw7d3vhSCxiu7pZBYiIN59wHUm&#13;&#10;3lj5KXCPnLg5L7sqDuDBZE5TVNLvr3X7eaOVAUuVMqsIySBcWzZ/493PRG7g8j5gQskXSXen6nL4&#13;&#10;IhsChNyLUoSEXJc2sqgj/RHHDFf+WQHX5Mfun6o6mFa9xtloV6st3HLcsVNy8iEvLwv2hpcczH+F&#13;&#10;lXqABxt24iWz4E0LV7CzSO6vpZjJbLEDJLO/zeRBGDmS5kI5jckZBJJO4sWklr6LZ300l1NLHIha&#13;&#10;8kKsUADD7S5/54LxtC+ueu4585pvBa6zp2nwpqdsVVRHztx8whtumLSIfe8zt2+6P9XCktbhJpxs&#13;&#10;TS6XrNr4jV7u7eSAzN8peXITfdHkG5YD78Y+5/COAAiwJ4sj166nYWN4FjEqLgK3ChrUsOLlRnCy&#13;&#10;/wAPGeh5E8bXutt4h2SxO0TySqHMb8L5t3gj/RlA4WLkv3HJyrTrreuajpU6rGkzRPMivsimYbS1&#13;&#10;upPywMMDzHOd2AFJJADtCW1CPTUit31ryw0JPmtbsSXUAbvInPOblP4gnGfxH34u0t5prOaWeZAJ&#13;&#10;WkVAvyjK+eU6eaQflI75yfug/u65Kw8S3dnBHf2tlKzGLzSohnB/1cj4wkLEcooxjOWxjcVV+n03&#13;&#10;W7m51S8aS0dRG6wKPLlPIl2Z5jBAwc5xtwCdxX5qULthX0e5iWGrXE0M17ewLlUR1KmIb820TZ+W&#13;&#10;aQH5iRyR0HUYd4prqOK9ifKkGYHPX+Lj9KtR35vYpTJZ3SEKgcvBMpyYY2yA6KRwxGAPvAgjfuUW&#13;&#10;ZLC3l055ABvkOULDng/L+HGaUlqXTajE5jR5D58s5UjM8xHof3ho0NNaBnuLxVUrAvlAuPn/AHUA&#13;&#10;J/49kwd3mDoeg4GQkbtIdZXO04DSsAOufmJIpNC1u8u7SbUZ4VUm3V4wFjwMxxNjid1PLP8AxY46&#13;&#10;kAM0ST9pL1ZUf4cfRHQeGItZj1x5JkUWwxsbPzMfNucjH2ZcAKYsHzDnPb789cJrL62N8CqiRtuc&#13;&#10;kbs7bUhcfZRkHEn8YxgcHIEE3hPxN9t1a6tDCCIAod1kh5BmuUBws7MP9UDkqOT6h0irr4okvdaT&#13;&#10;T3gRC0DSAmSD7oW1JGBOWI/fdQuBgZIyhl3WkDk/5eNosa5Frr6krwo3l52OwkwQALrGM2xzz5XG&#13;&#10;4cHPbE9TVP7Wn1CLyEwjTIZN+RsUywZ/5YNn5TJ3HTqOWitan4jdvEiacyQlZJWET+ZCCDi6YcGf&#13;&#10;cQRDxhSeT6SeTDq2vSWuow28caYeYB2kaIEAywJ3lBJ/eHGFPOO+xZLdroIN2Zf36yNGH2C3/wBK&#13;&#10;Nq5k2ljtfyJgDxbv1YJ/COv3eiSGprqsIMkSNukulADFvuGZATxEeAjE9B0+9jMiubX1ghM6W0bx&#13;&#10;tb70JeLa2Y5mGN0qg8RDuRhuu3cyGu63aackUrLE6SXQhyHhCqzXCRYy0gydzDjk7sADdhG10tYz&#13;&#10;TfOFrdapH4X+2PZFrhbPcqN5gLHyAxz/AKOGB3ZHEf8AwHP7sGl393dXkrXcZASQqrBX7SyL0Ma5&#13;&#10;4CnuOepGHeNvEmiyeDJ9Zu0thbR2jS3Jae3EYQW/mEMTL5YGzjJbbt5zs+en6ZqWmXl5MRHBlGCs&#13;&#10;FaI/MJZF6KxOSyN15zngMGAiau0XB7m1omoi7iSCS3lQ+Uv345hjCRnALIB0b8w3cOFdZXVst69r&#13;&#10;5dyC0uNwWcDGZBnhdo6HnPdf+mec/wAH23hi8FqdE+xhVhAQWwgIKeTAR/qweNgi6cY29thpsWka&#13;&#10;E+t3U/2qBpgpDR+XbEoSbr5h8m/OXlBySPlbuZdwlLqRNLVFjxJLbLEpZbkHOAYzNtIZ4uSF+U/w&#13;&#10;8ntu7b8Z9/o1u1raxR3N8PLjIjK3NzkkQPGC+1wzcMTySdwVvvhWD/Gej6NPq9vfTywGWNAqI8Nu&#13;&#10;ScyWbA5aMvndFF0Ycsp5IiKZuveGtN1C1sIJruMLD8sJaC2bcHtriI/fhYD5ZGPAA4x90ujkpLmK&#13;&#10;gvcudNb2Bns4n3TZ81HLJLICP34brvBxxjHTaMY2/IW2+hXdj4UEEU115hsVWKOe5lklDC2CZLNO&#13;&#10;xLA9T5nLZJYtmQ1V06VdPtkju2RFu1ZvLjQ9LxHxjyW46gnggHO4N+8W5ZaVqlp4EisUuJHmj01U&#13;&#10;WR0RXLeQFJwtuACSOgixk/cxiOtNzGVk9WYHhuy1Sz1CZZ55cNcOQs8rvx9ombIzO+BtZSBgYXAw&#13;&#10;oAjjZokusW2pTtfQuqoMRl8Yk/cW3zDN0/G7zByFOQf+uk0umG9hvbiR3lYG8cfvF2kL9okGQPJX&#13;&#10;IClcHnIAO4j9466ZrupsZXu7WTdFGpKlJTk+TExx/o6buXboDyCMZDIlOyWpWt9GX9M1CaPX5Y59&#13;&#10;KRxhVWUeTlQDd88zluiKPuj/AFh/2xFp6nrOjfb4bW9t4JJVcAFpIdy/Pb9NzhuskZ4H8K9ygapo&#13;&#10;ettdazNp81pcqUVcOILgRkFrhR8xiEZ4iycMSNy54aJpLmpT287pE0d2uZUYlRcKOGiIBIAXHI4J&#13;&#10;wRvBBAkAtfCc8r+02INavPCtxCljqkVjJFJbFf36wMDG0cwPEnGNgm6gjG/jG/DfE0OmTyRXF48Y&#13;&#10;8uXdCsqRdfNjbI3L/fVBxznB+9tIj1e38/fZia5X915Y8qW4HBWXBBjcAdScjBHynOQhD/FGlC7n&#13;&#10;haC+ljRJM7VlmGSZI3P3JFB+4Rgg8Ej7pZWlO6LStJMqW+iwweCotLiaMrBaGFVWKAh0Fq8W7HkM&#13;&#10;gGCDgJtwMbduYzbtzeiEmGY7ftLHhB0N0ewhH8J646cls5lNVdOvRoo0jTrkgrbhXnleVmdvIkj4&#13;&#10;/wBIRvvFDyxPy9QcSJLZtf2cLLvAJu+GdRgKZhheZeu0469ei/8ALMpu6GkrjvDt5fW3g430kU7n&#13;&#10;7IkiJJBIsjEQI2Cgt0YHdkbfLyDxtB/drl3Oqy3rXDSW8ihJpFUSRSg8TPHn5o14+XORkEYIJXDt&#13;&#10;spqt1png+TUdXjjjmgtS9wzrGiqwtg7Z3TsoGQesmMfxEfPWDf6np7WjXcjQ4Fx5RbMQ+fzzGBkM&#13;&#10;ed/GOuSRgNlRHJbVG0GnIqaFdC9llu2hnjVcgqVmGR5SNlQyg98fKM5yOG3AdAbNJJ21GKWcr8u5&#13;&#10;JJ5ivytN0DNt6uei8gL1ATbx2gnQ5rG4js7i3WCSL5hH9nKRIbdDgbcrjYAfm3DHqm2uw0OwtPtV&#13;&#10;xNYzwmFxwsYiwHE8xbO1Ac5J6seQcgHcWUWuaxVW61ItH0q+t51mkuWdVjYHDS8nZCvRpj/cY9M/&#13;&#10;N1yWMluG4u59UaznmglXaQoVV3DMlxjP74noij7o5B91jq6Ra6jYTeRLOWV4jjDLgsI4lGSsCDqH&#13;&#10;P9MYVNCwutTbUNl5a7Y1b92Vd2yDLKB96JAPlVD1PXqQA8lRWtzGT6GTqOt6bPdx2/nWzSBg+7fC&#13;&#10;WwIoXPSQkffQ9P7p6FC+Zpc2h6vqxms5bZ5IJWSRo2hZuGmj2/LlhhhIvbBDjrvFa95eNeXEYmt5&#13;&#10;l2qWz++5AjXPVB3fHHcHvuC1NPiSNri6/fZUdT5gU4Z+ADx68jqMdRtqJWbN6d1AzdH0sz61cyWt&#13;&#10;zG4d/MtyrQEoDDbAgbYcj/V55LfeB5GxU21h1GLX5BcSD7MYlMeHBO4yzk8CFeADH/GffGC0tHRL&#13;&#10;C9tjPOJHYDcsEREm4jyoxj55iCcq3OF69jud79jLqqXr/aIt6bAyso6kySg8mVuACnYe39xJlqUm&#13;&#10;Vv7Q1B7SWTUrFo5Y0yRGZmBby0YgExLnliOB2PAbci5KEzXBYmVSs5yGEpziRh0IHXH0wQeVAzdj&#13;&#10;vD/Y3nXWmxwlbcNJCywLs/0dWKnbM6jrt+9jA6lcO2TZw6EWdYbC1jRrwuVCQgeb9oLFvlyCxly2&#13;&#10;T82454fNctSNjro6q5e8PWP2DJ8+Z1kZCvmtJkDYqgHzGJB456ck5yck7upuo0p7W2XhbtOg6/I5&#13;&#10;H86x/Dun2cWmJDDsZfJj2CNY8HCKFxsVV6KMYGPTAwBqX0hishk4IuwHGehVSP61FBWn8n+THXd0&#13;&#10;vVfmijp41S6mkWzdooIGQStLE/LefEcAiRB91XHQ9VPIyr7d1FqkdnAbaWNiqHz3aLO793MO867f&#13;&#10;m2dc8DGedyZ0tzcXV7b26geSULu/G4FZYMAAxNnI3fxKeBgH7ybdvJfzCEQoxEh2jknGFlPP7ogd&#13;&#10;F6kDtzwJOrTock3K5LLfMl4kEtomwMoG7ZkHdCM8yA/xH+HPA77Q+R4uTQJ9WjiubC2a5G3y5mEJ&#13;&#10;kX5LhRgk7uFMo4HR3A4MmNiO+uDfNbpbuqxkjf5UuOkJGD5e3+M8hv4Tzw4jyfEVwv8AbTJFb3Pn&#13;&#10;Iqckz+V96YdSojJwG790J48sm+jMYazRyd7a6HPqW8i0abPJAh3HPkHJ43cAQ/gE/wBjFnTbYW3i&#13;&#10;A30c0IVVUsI/LPSScYOIg38Z/iPKnp87SAs7eaWaeCW6AkBOJZbgYGyIDAZsD7o4AHO7+IyZv6Ho&#13;&#10;0kE1xILiY+aSQJZZWAzNK5xvkYAfOAMADAUAbQqJz63PQbXITW91r/8AZ94gUO5tcogkJG4QxnAZ&#13;&#10;YAeSW5Ab2HIjSHwuxsrOWOaCRGFy0ZiPmHgTMgIPlg427e23aOpUbzNZXGoWmh3N24Xz4bUbQ6YD&#13;&#10;FYF5w85BUsG6uvu3WRnx3kcUHmXUcZQ6gy7GaMZPniNT80mCcsp65z2DEJVs57pJoyPE8S3+gqLo&#13;&#10;30KyW/Bhe7EgzAw5I2yZAJ64YNjo4GK1xa3sjW5hlcKG3HmQggzRMekqjorAZBwCcAjcjz+Lx4Xv&#13;&#10;dLsoLlrOKOSA/Z4yLXBVrWYYAfcuPLEh+XIwp5Kb6pXth52rW00NyiFA22PMO4DzbYnrEzfw84I+&#13;&#10;+M87Gj4Jr3j0KVnA09LutUtr+K1NujoluhJ2rljiXOCZd38K9j1PJ5KSK/h7Um1OCaO2gKndcS7r&#13;&#10;ckqII5Dkhz2Kg7sDCg/d2sxoEerJrSgpmFYFCqXzyXlHQQjsY/4vyxmS2viBWsbq9vLK4jDFlAiS&#13;&#10;43MfID8fu1Ocvgbecg/xblVpe6iJt8+hha3Y6KkaTWl1bqHuDuaPyBuf7W24ZVCM7yw/vbu4clqm&#13;&#10;sbfVbdrS2tnVgloiZVlUcQyrxtgx94L02j0A+48mtRJdRJHC90Ehuhj5rgH5bkbgPmB25BGPulT0&#13;&#10;KcGSytL86rZ+XM3kxxqHDbyTtEwPLS88lDyrH3bIKY9bG+qpl2/uop43VopDDtlG6MTcoVjOBhME&#13;&#10;/Nxgk5BxzuC4MFuTdFYTcqBeDq0/8M+eBkYHH+6QRwU4Ohf3cbaTLDfQQmGC2k3hhCNyiCNjkmUj&#13;&#10;HODnAxj+EBmxWTw+WXItYi17u2EW43SLdoxPIbJ8w/725uocghO4RWhZ3ahHdWlvvJjUIrOwY9Fl&#13;&#10;ySWmJ67OoY+uc7keNYsG0q/l1W3gWJYJDOJPI2lPJRmBLOVIwcHdgYXn5cM1EW7W+uQxWtwDEiR4&#13;&#10;VSnbzuSqxj1B4YdOAMHfLHrF4mmyz38Eofy24hM5P+p3EfJEGznIGFzk8fMQgi/vGrjeJFJa6bda&#13;&#10;gv2e8t4R5kknlhrfLMLuN3OPLbndwSCDlufnw63LG51GETeedyKoWMq+cZmdeNsQx8pXuRx2xvZj&#13;&#10;WbXOrxu806skbD5WuAjZkiY5wwU/dxzngsB8u8GTy7+xgllSJpA05wWGcKbpuQHmxwjcEegIU/LE&#13;&#10;M5WY1oVo54rjULQ3gu4nMULtse4UAGN8hjtTPG77wHIUkBtlQJoupWem6l9lldpZLdhCJhK3P2ZV&#13;&#10;H351z8y54K8k5IYtIXzz6KdatDfW1uLiKyhYB1hVssJQoA3lhjDjjI+YgE/PiJbPT00YR6Rq9v8A&#13;&#10;6ZsnieJ7dQT9nwcbY2UgAKQcHjGMoApgts5/UZIbXXbuG7tIhFE05MkqxY2q0ZH3pMgc9xj5Rnb8&#13;&#10;u6rq0GmGKKK1mgQtdSuEVoPnYToXwAp/jPPfLckMQRd1WfUbbUbt5I2dIpJCioWJYrGhHCxZOW3j&#13;&#10;gsee5O1U1iAXZSOQ3MbYmClTcYwHj5JXaO3Az03beN9Q3ZnTFWOX1G2uILcQzyb0+0IiEkHHzzcc&#13;&#10;IvYAdT/Nm0LgwT2N/EEKTPpqbnXIkK7z0EbCQYw2Ogy3HcU3WoZY7cQXMzMf7QEg3lsgF5SPvMTj&#13;&#10;BHtxwAMAQa7fQQynRLy2hMMumTNNK+COONuHUqRjHU/UYrmmrz+Rve0V6nFXkyQeICzhX/0qMIuV&#13;&#10;PfGeQPr1J9P7tbqyyRXCWTRyPG8r7yxds5fP8Qbgbv7wAHAGPlGReRSDWjqDbijuhiEYZuDnJG0s&#13;&#10;McjoB7nuOjs4IbfVYbSzCvvvWErJsyCVLkHbt5PHUMen+8Grco6nxFrTJo3kaawxLaNawGHyTnG7&#13;&#10;HTy2IxyvRQuO5HR0NnCJYLFt3mSy3JSRGCEK7M2MoY2znb93nplv4jPeQQWEH2ieQLAmmxO8lyOj&#13;&#10;q/JJlHX5Qcs5PQnHBqG1nuH1yBZJJGVmISMbsH93uzwWHYjkAcjjPVxMnqiXxBb3F6Y47mIk2pVj&#13;&#10;JyQ5MbAsN6HGc/wkd+Rkg5HgmUi2SYSs6HyI4xGWwQXYFsIzgcNzgY4OWIHy6eqxRJpkUUECed5V&#13;&#10;us6qVXapBAHHltjhsZUd8LxgUNCj3CG3kTMexWaR1zl45Qyn50IB46547AcMKn8NhU31OmhtF022&#13;&#10;jfcqyvPjkop2C4z/ANMieG9SOf8Alpn58zW7YxXTWB+fNy1wzOjNtKzqw5ZZBxxjkEY+ULjK7IvB&#13;&#10;c3sF9HO5SKO6RlilzvZZFA+VJWBPB/gYgk8oSVbF1xo7My6xcqEe3S4UvLGqjaXBzl0TA+XP3tvq&#13;&#10;W+8OW7TOiNmW9Ofz7+OG2n2oVJKRy45SZQ33ZB3yD8p9G/umSEAalLfTxBSzrEHdQpO2aQLy0aHu&#13;&#10;MDJ6/L13PHpKyQszt5shSSZ1AEjjl9wHWT14/RVAwJL6E2UAt4pVjZ7kyYDKhINyuTw0Wc7/AHyT&#13;&#10;z5hPz5Nts2Wh1fhtpJbDTwl5JJGqQtKgYuDjOSTukH8fXP8AD949k1GyfT9DCq0UUjW6ZO8QkssI&#13;&#10;weDAQQqDj5SP9jGFuaQAmlxqsTEI0G4shfq7A8lH/hC5O7OMZKDmm6r9ms7PTrCKQJMHVQqzhTt8&#13;&#10;mQDgSJ/zz4wp+7kKMbki+ljBX5zS1S3LOIPLMg+1xOWaEvjE0bd45BnnI5HqNuNyt1S7gW5h0+3u&#13;&#10;goiK7oxLtLBklA+USrx8pP3GHHA+XchdRLqHiFZjA5SGJlUtbk4G6BuCYj1254cdOhIyjYZnnvbs&#13;&#10;xz5ZFTKLPnpJMudol9j/AADp1YjCZxbaHsyzHZzPOsiR8Ih6w5H3ojkHyj/6EOntlI9RWMSpEGwd&#13;&#10;4yofk/K/bfz930PQn3W5oOnCWaa6a3JOWIL24XOUhI5MIJ+6B949MZJGEZKvn6q0S3CsRguolxj/&#13;&#10;AFo6eb7f3e3fHyKashwl7zLGnRtbWTuEwTjGEK9WHfaOufX+tL4eCT6k671bJBCtJnjbH0BkbH5D&#13;&#10;r75aW6RreJQluQGHLLGcf8sz/cx69+3tlW6Cm7VMtM2AQyoZSew7Fzjp6fzJKafJci902b0phtkj&#13;&#10;i8k/6vtCfU+kRorM1u0inuEZrV3xGRlLPePvt3+zv/P8O5KpKJiloeFnxMt/qtxpphjAgmcfI8WT&#13;&#10;iRkBwszH/lieoHOeMh0Sn4S8QX9xpXksEHl2LGMjy+oigbtcMesp6le3P3Xk1tRuVTWDttrnfEmw&#13;&#10;7kn2n55FyNybf+WOeCeGXsYy2do+rO1j9jNlchBKyo5inHGI34LQgZ+fHf7p6kOqfTJPmehwp+4t&#13;&#10;To/DdzqjyC0vzHvWX5XCp182dD0uHP3Il6qOp4+9HFy9rqHiN7yWAuoISLc7kZX9xb5A/wBKZvvs&#13;&#10;/wDd/lJL2OieI57m4kt5rGULHOyiQxTYx5s69WhVfuxKeGP317GNpOXudY1KTW57L7E8atJtVzFM&#13;&#10;FHywMMEwBf8Alq3c/dI6hxG1zXehnFpvcrRT6r/ac0V3IxhM74JfoPNuSOPtLfw+WPuDp0A+SF3h&#13;&#10;5NatpnN28qr5bBUeQkE7LUZ5um/iEv8ADnnrzunkvNU1aPUvss2mkR7/AL22UqTib1gC/wDLJf4j&#13;&#10;1HqhmkstU1qHW1tHtZBCvylikmMZtuf+PbH/AC0k/i7H0fyRc3MW+Xl3J/sGuJ4olunupHtnnZlX&#13;&#10;e5UAm8wMG6x/FFxsHQccAW+60Wv6br9jeR3Unlysp2mSTGN1lnIF2g6LIP8AVnqeDlluM261jVo9&#13;&#10;be2t7SVrdJNrMI5cE7bk/wANuRjMcX8f8Q9VE21qeq6pFJpkVnbSyqTDG0ixykZ32asfltnGMPIc&#13;&#10;7gPlbkAM8Grve5zSUbWKniSz8SzyRSWkk29LRw+JpUVibW7GeL2PGGZPU5UfNlVkgS803Vxf2UiT&#13;&#10;S4e/Hm+XLIMg3Vtz8t0gwUL5BDDDNlWBaKax4i1rX7aztLu2tpSzxlynly/eNvcPjizkb76oPuhs&#13;&#10;kfLnEcr9f1fW4NYP2GzZlS+P3EkOFFzar/z7PxsLHsOp3BQZY2rpoNLbkfiW31m88HKi3Uy3Uenn&#13;&#10;z23urGRbSRCdwvFP+slBz5h5A+fIEyQWFhqDo6q8g/0veDvYkj7Vuxnz+mweuMcbcZhq54l1rWIf&#13;&#10;CUc0GnyG5m0uXzotkhPmG1aTBH2QsTvUD/Vg542Z/ctFpl5qswYSRMGW62KGL52faWXPMA/gGeAR&#13;&#10;z94jEpptqwQcbEWjadrJ8NyWd1PJ9oNmFV2lkzu+yxrkEXTn7+4/6wHPO4n968mkafrNiJr66lby&#13;&#10;2ckB3ZiAZ7hu9y+PlaMcKOgGAMRwroN1rt1Ys11C6yiyyFZJMl/IiJ62yfxu38B5H3cho0u2l3q9&#13;&#10;2J9MvLRliL7VcpKAB59yO9sg+7HF/E3DDk5SSbWKk2ZSlFW1KvhxPEMZtpZ7p2i8lCCZHIOEsueb&#13;&#10;xs8iX+Due5LXFjxBH4gfUGlgunEWzP3mAGEvMcfbFwcmL+HsPQG3i0fUtftmt9Ke0k8pURSwWXC4&#13;&#10;Sz6H7IB/y0m6t/C3T5xb3dY1nW4L0xxWkrRmEkYjmIJ2XRwdtqwH+qj/AIv4lGMlFnaWpOhU16XU&#13;&#10;tN1uCW3iULNcIj8DH+vgHeZOcM3TPX7pOEk3rXV77/hFY9St7mLzGiEkju0bIp+zM+T/AKQBjPPE&#13;&#10;jcH72D5i5WoandW00RSKWTzpEDYWVsZkiTPyxtjiRjkkABeoUM6b0GsTw+HY9QtbW4Ja3aV4/LnD&#13;&#10;qfJeTBVYS5OQFxsBycAF8I3TBaamFZtEWma9/aRuEjkiZ47uRHVWjPS5li7TNz8h64OQflDZiVnh&#13;&#10;/wAUHU9IWOWa3BaHzF2vBg/uYHyNlxJwPNHf+7yRseS5oupNdXE809nKoRnUAxTZJ85os/NGOy59&#13;&#10;MHOShDmfSNSivrUTTWl0irGXKzQ3AODHG3AkjUn/AFmOmchgRuDhU1qSmZx8TpL4jGnpPa582SFM&#13;&#10;SQlmImulxxMWztt2yNoOQ3GQ4jj1/wAT6RDGsF5NaBndYsvNAMOzW6qOZAclp0AGMnKjklA96K7j&#13;&#10;ed98V2JMtgslwVA8yY5GV24O3PXGCmODHuj1S4hRTnz95YZKJOR1h64G3PzD8N3YSYrRblRbdijD&#13;&#10;4k8PWUCanfXtj5TxGVpZp7cK6eRK+dzuBjakjZBxgN/DuI7R7rR2ha4iktis1wEaUyRcus6pt6kZ&#13;&#10;Drj+9uwPvYFclaLHdSCV2uVVhkLGZlIBR+yYwcH0zkL3213E1tcXtpAEuXGzaTzIOFkDEYDd8Y9M&#13;&#10;dip21nBp3sFdNSicsbrSryzuRpd7HLG8cfCNblIlNuuFHljGCpRuc/fGPl2irdzqEczRwxnhWVV/&#13;&#10;T+lUp7C4gWS2N5MwUIsBkMu4ARrncWlJc7gTuyD9TlzZ3tbW9rLt5yNyEe3B/Ok3pqXFe7oYWjRw&#13;&#10;7InVePmKkf7xBNTaXqkl8Q8thLGwjLqjRzAk+Wj9GjVgcsRjGcjpncqw6RG0FpH5bbvmPzemTk03&#13;&#10;wvPod+z3NjBZeUYFZ/JeAggxIcttYrjZ5fJOCAv8O0mZ29pJeZUf4cX5HUaHqDXEtxC8EiJG5wSk&#13;&#10;oGVkkHVowCPkHQngjsVZ44vEDS3X2N7Kcb1yGMFxtwqxEDJiAz+89c/I3dXCM0dtCiubj7PBarM7&#13;&#10;tvkgMWWPnTZB2EnO/wA4892f+IOBTtJPCkmpA6dZ6etykRzLELfeqlLfIG07sFfJ9sLHnjZnW+lj&#13;&#10;nUbts2L7WIYtS+ztaTuZGVQ628+3IWY5yI9uP3Xr/EB/FHvqnUNt8Lc28/zRgFhFKRkmL0Qr/wAt&#13;&#10;O5GArdg5SSR/CK6kcwaebtbYbuYPNX5rrOf4uvnj8ZP+mlZ2pN4ej1Ufa47Frgyxqqy+RuzugG4Z&#13;&#10;+bIJgP1EffZWttUZxdkzet79rSIXLwTOzgu/lRTNjCucYRGP8OPqR3Kho9bvvsh3QrKR5gVsJIfv&#13;&#10;SoMnap6Z74GM/wAO4iK5s/CcnlxX8VkVFszKJo4MInlTKcBx/cMv4Fu28Gt4l0/Q5nS01WC0fF5E&#13;&#10;UW4EXLefGQw3A4YSrGwxzvCnO7aRbvsZwte5pPdW7eE0uYIbkK8RIVYZ94AQtjaqhyeMYAznj72B&#13;&#10;VWGXzZpfLWRcuBlxIOjEdTjPTtxjHUEU270vwxceC205rbTpLCWycGGVIDDJGYGXBBUoVMYx0I2c&#13;&#10;crkVHHZ2auzQx26Hzw58oR8nznY5wvXcTnvuZuQ2WqZNtIunZNmv4Q0y4s7RGa+kdlQByzT8sI4l&#13;&#10;yPMlY/wE9SfmOTneXks9G1Rdblu7rUi8Mu/y4x567cyznndOVI2yIMBRjZnpsWKr4A0N9N0SHyhC&#13;&#10;rfZwjLCsWFPkxIANsCZHyDHyjjHygbUSfTrDVbPWp767ijEWWVCjAkky3TcgW6EcNGfvHlm5OC82&#13;&#10;lN2SM6j1auZ2uW+oXuow3EepFYd3NuGm3HDWxzkThcDypAQUOd/YbxNR8QaXrUy26WV6U2vmYZlz&#13;&#10;IPKuVwu25jwQzxtk54XsdrxPurHXIvFaQmIGAxuzOG6Ya2wP+PbHOJTzIDxwD1gdq91rUN7B9l81&#13;&#10;4pXMch2udmIrludts+AdsYyWAyQOTtSaJe8zRaRtc0XGofZYEtplVvtxBLqSChuYyR/rl52FgDzg&#13;&#10;kfKf9W9yfUtXtvDEAldXuvsp8yQRqFeQW0jcBp/7y9PMPX72MyDLk1bV7OGN7aB5FF5EGKiU4V5b&#13;&#10;dCfkgfja8hycAAHLKu6SPVutSv49CGotbMZDblyoEvynyWfn91u68coDz03YQ3FWexlNHL6BrSal&#13;&#10;ZtqonQxyXLxKysu3d9oMe3hzzxjBwc9s5QSaZr2j3UNzdNHa/KA15tMAwfs8Uh3lZWHCOv3iPlC8&#13;&#10;7drsmkXMyW7KbaRdt2V2usmQPPZcgFQccZ4G3HQlMNT7K6ins7m7eO6USfNIrfaAwJgQ4TcoYcYH&#13;&#10;yDhs/wAe4BSST2NTZ8O33h++1WcxW1mbrCo8i+T5hCyXCqGw5bAKTYB7tJ33hWXUnhe7u0hjhsSy&#13;&#10;MrDmAtx9mZcAAntD+IT/AGCHaJ9nk1CS6RrpJDtVlea4EXyPMOFbCfxNkgfMNmchYyPP/i3+0F8E&#13;&#10;Pgxexx/EL4im1vVtllGmRXdzPdNFiM+YbaOQttPk43su0EuC2XcPpFOcUoq5ySnGE25OyO11fSNH&#13;&#10;uZzczTWxk2GMLIIGPS5QfeiY4w8nqMbhjG8O7xLa3OoXkKhYlVcM0pdN2fOgbgNC3Xa3Rh0Hcho/&#13;&#10;jvx7/wAFcPgtoqTar4L8Oa7eyCRVlttW1CS0UDNwScJNKo/1o+YLztH/ADzj2cVL/wAFyvCN3qqz&#13;&#10;a98KWWzgnVpZtH8RecDH5kTEbW8r59scmAVwSwBwu8t0RwOMcbqGhh/aGCUvjPvcNrMaG1035jEo&#13;&#10;Wb95t4CSdMQOD8/ldl9ccbH1nvNSt32Wi72knwwdmXCmRFPIibohY+nGNwGXX5j+Df8AwVN/ZB+M&#13;&#10;uoRabonxSstPv7goXtNfAsmhIhmbDvPJHHu3iJMK75LDnBLJ9DjxNFGttPqEcJLvFG29ouHMkKj7&#13;&#10;zrzucEY5zjAJ2q3POE6WklZnXGpCr70GmjbOs38Ph1b65sn837OZJI0SZ8N5JYgYi3nkY+4Dk/d3&#13;&#10;YWuf1KeM2smBNhZGG3EpOfMPqOmT9Mf7PNaN5qugv4OE1za2qWs9m2+J2twuzyXbB3P5ZGwHuVwD&#13;&#10;ztyRz+r2OjzK0CTxRA3u4siQcuLlWKnKkZL8H+LJzkPg1PM7FU0lJlG0s7a4srlHkvgl1bkN5Vxc&#13;&#10;JKoaHb8h3K8bYHBUqQ2Tw+TXaaBp8lo0qyTSyIG3LueQ4/eSMfvyEY+YDgAYAA42qvDwaLoV1pUl&#13;&#10;irwpb3UGwAQwMm024jAxsKEbOxBGOMFflruPDaSQwOpK4mkbO3aMAysx6IOzY7n1OcsSOstS6+kd&#13;&#10;CHQ59TjtpTcxyBjEGCsFJX90nBJlcH5g38QGT1/iea21MySSCe3SHa20FVjyf30i/wAMjHPAPIHU&#13;&#10;8Z3IsWjSapDau1wrvIka5DE53eUh7RL/ABbj93r2H3Feb83EYmltpwEujGoaKQHAmZBwUHHGc8ja&#13;&#10;QclcMXaxk7NmO11pV9pl1IlnAoNswmBMHzBokY5Ksw+6VHJxgDqu0mjoVtott9oksFt1X7ad8ccc&#13;&#10;IBczyMSdi8ku75zzuLfxFibmqXEt1pNxIkkseYCwDJNuUGJeikK5Iz2wc8cNnFbQbHy1eSW6eQtc&#13;&#10;OcN5o24mLDAZzjg7cjAIA/h2qMW9TqSXKJ4e0+OwFxDZzlozbF4jDFF+7/0eJQAI4Rn7hIGG64wV&#13;&#10;2ou/bfaEhknMbYWXZHt3HIMzgcCIH7u055wOpwC7ZWk2+oadotxELtTMbTMUkqyMFIgC5O6ck/MC&#13;&#10;T865z1zmQ6lveXUOiq88SqHmIGQo4Mu0dZD2I9D7A/JRpbQl3vYzLvW3n0H+05be4XzIgwVoZg4z&#13;&#10;Fv5BiVlPUYKg5GMBvlrInga6Hkwz3EYFykmd84J23AYjKspwcY67NpwQyZU39b1rSRoC3lxLbJDP&#13;&#10;GWUmSAI37hnODvKn5FY8EjaufugtWVcwWP2SOH7RDDi/RgS0Qzi5RiPmRhksQOBuyw5VyGHLK+52&#13;&#10;0krGxodtcRQpF9pYsscSr5jPuGO5LFiT6kkk9yau6yVh07eFJle9YuD2Oxc/oRWfoivAIokI2iGO&#13;&#10;PI2gkjcSQFUDGMYI49AuOdDVCx06ESgZe4dy2Bn7kYOT/wAB/WlQ1m35MVd2svNFDTmvLvVoLoTq&#13;&#10;kMUTLLEC4LZkjIbIkVeArDlWPPBA3K/TaPNf/a0SSZHSSTYqog4/1vH+sPIAXPy9jxz8nJ232r+1&#13;&#10;4poJFSEW0iyHePvF02nGwk8Bv4lHs2QU6Xw5fatLdEajEBG8rBTvLDZ5ku0/6oclfL4zweMnG6TW&#13;&#10;LMa0dW0X7DXLKbVrmwkaDdCH835osx4SF8Md+4HEgPIHG0nA2l83Vb3S7jVJ5ITAs0YVXaNotyjz&#13;&#10;JlH3WLDLK/XvkddwXXsdSvJ57iW5sdgjyYuJSWHlxt0MQwdzMMDcfl9SyJm61JHPcMpimQA7PnWX&#13;&#10;r5jr/EoGOOo4xg8rtJ1Sdjlj8Zw+kJoV0txNps1q0TWx3Sp9nOFMMJzlBjGwRnnII2/whANvRNKl&#13;&#10;tLCX7Je7/MuGYviIYzcyOy/JGBxuK85Py8neWkNJbFpLO4ljuLkB4NrBjcB8GFR8u5gwPQ8YOc/x&#13;&#10;ZNaH2fUILSOK3uSzNeA5cSNhDcBj96YfwEjrj0UqBEcPtHe37okUWrab4YgcM0k8cAA2v94iAL/B&#13;&#10;b/3wOkffgdI60V1N44tv2d2LXbLuRJTgecqAnZH0w4PPGASTtDOM6/m1XTvDFtEYfMkSAqysoJZl&#13;&#10;ibj57gfxqOrnry3WRZJ7+yS6itL2xhcyyPtlfySVPm24GN8obqyNwDyg6NsVxu7M2rq5W124gvor&#13;&#10;V3+2K5CkhBcgcxzDB24HGD97nOzOG8usg2ksupPd201yFGQ0bSTFWJaDkDzQg+4f4erNjGXD2tX/&#13;&#10;AOEXudRhg22YuUCFEzbllyLpF4yX6eeOP9sDjzBWVYW2n/2vdXFjeW7PyGCeR18uAgZWMt0VDkno&#13;&#10;V6jZt45PU7qS906Hw3LqceqMJJB5QVCCYxgATyZ6zH+EJ/CPbP3EhmudMk8OebrVpaGCRGlaNltl&#13;&#10;AU2gZlYGVk6blPzY2jqU+c2PDR1S2juJroNIssirGEbO0NO4/hhH8JTqT069ZGu29xLNpf8AaeoW&#13;&#10;0++a02hI1nyCIWdidsQZTuXAyqnOOAxCGo2cUjKo2ptmD4oh0OU+VIbeLZI0iRukI3N9qV2OGU8l&#13;&#10;9nI53EHhtpEulMY/EMKQXC+WkIQoNnGGmHaPP4bv4T0+bfN4tskfUngL3O4RsFCGcIcvG3VSFPYc&#13;&#10;543AcbwY7e2ura9aYyHaqIwUo+fvyk8mTHIOBx26EYVed35jpTTpokk1G/ttDlvb20kZ0gUbUExJ&#13;&#10;/coxwFgDZ3ZHCk+nzfIMWeWOXUUt2juVYbm3r54XImQ4yuB17HjaWHK786+o311Y+GVfVreMsbZf&#13;&#10;NDRxhciDLZDzsMbgR949cZIzJWNKNIudbSyu44TLHHIVV/JLYD25JAJLdTHzj+7nnZmZIqnqQz20&#13;&#10;yaubnzpNgVMh5JOgkkz1fB4b07DqNoAZri202BNQslmLKA4KR8jyiT9+Y9cEcFuvORl6gW201dTl&#13;&#10;nsdRhZmuh5ojMJHF3JuHCddzOpzznPIbc1W9J/tKOztwxLMIlWU7jgkRuScrCAeVX+6OeAOFbNLU&#13;&#10;2bVhbCHQL3VLvzZbeO4gtJl3H7OWAxAWJyGYD/Vk5GPulhjZVuS3kjs41sr5WzdStIVeMD5rrcwO&#13;&#10;2E9FLj1z1O7MoZYTRXct5A6XaFrKUEoLkHlYmJXaFOeeNnzZBAIbcA+8sLm1ghlhmlZDNICHEzDL&#13;&#10;To3eYdgQOCMdMLlHmWxnvIr3N7eNcxSXNsRGkKYKCQnJdl7RgdFUnB7jOAAWlNvbXdhZ3Alu02RC&#13;&#10;VlP2rJ3WxGGJZT/C33/4gMgOVIr6nc3Nlp7yX1spDMUX5UwcyuoOTN2Gw9j6Ak+WsWmpoU01lIRa&#13;&#10;LItvEPKU2+QCJ1VQAS3CmUDacY3AEjfWSdzVpNI53UH1aKa6muYg7SSu8cbw8AeUOCGmAPzg91HO&#13;&#10;DjlyzWJNNlE7anHbgxW8yF5hB9zbGz5LMcDG3OQB8oLDG0l8luYkLabexyGSY7HR4wDiAgEFIiDy&#13;&#10;FPTpyOAENm8vbkrcw3VtN5alwBH55YjyVbjbHuByWHyknI4+b5RKd2dOyOd1SCG1hQQBGjkvnaX5&#13;&#10;UHJd8/dAGdx7jPrkkmnfYY7q7i1OSYtFHpk6uVz97dHkZRs5yOwJz3HQz+KV2XlpZfPslJMjPu4b&#13;&#10;IxtJ7c9uO3aq90rpfxZIEa6fdq6SkD5vNjxw6gkEKTwQMA9QQa5p35ze6cUclcyqPEI1CaANuij/&#13;&#10;AHcgUEfMcH5wh6n+I9jwD13oIbmy1NJLcyOZrsNKBvOBszgZDcdOm1c579cC0Je4XVI42aQWyGGJ&#13;&#10;AwUNjoPL3gdQOAf+BcVuvJFaa6BbvGGa6iLr8gaPKKORlTnb67j6ZGFDT93QJ7mhq0tvFaxWVmV+&#13;&#10;zrYyIHgA/gYKMeWykY5GFXtjI6Glp0scmuW9xO8aCJwkG5RkH7Ofu5QHqT90noeeqifUCl1pM1hc&#13;&#10;CSSKWC5jle53HBLBsHzA4x8xHJxjopHAz9PihudVVRHsSOeNiquPmzEeTtfPf+IY9AeGob6iivds&#13;&#10;zV1W9vW0uPV3B3S2kBKx5wpJYMQFMigfP1APC8sQMjJ0Mx2tgY1aOOXyp5htCq338noYzjLAE8f7&#13;&#10;TEnJ1NQnhuonnuwMeVGG+0AfeViQTvQH0/iz3AHU0dF+0W0U17b7pGjW4CQqXKn5lYYVWkyeP7pb&#13;&#10;k4AyQXNvQmC0Os1pTJo9xpkReR7mznIbY7AHb0+aORec8AhuOiMARWN4mnsdRilgsbxN7mWNlimC&#13;&#10;srjbn7kiMGGfQMODuXIJ0rlILGOfUL0RxmAu0byRx8L5KE8sicZByd5HHLcFVxtWiltBd3KSsyyz&#13;&#10;h41jZmGDEp6BnB7fwgeiknc2DszamndE9nBPfagxktyVFrNGMoO/lnq0ZH6kcfdbHy6V3cPPrKIl&#13;&#10;wwCxT744psch4iMhJee/VCeeq5w+To32e0s77U7gLF5iyOr4VCreSg6sIz/Dkktxj7wAwt+4nu4U&#13;&#10;un3PKHdnUje+BsU4ABl5yOy9+FOSWxd0ze3U6myunk8OvNLblSJVQ+ZHjPlP/tRg+47dwf4zPp14&#13;&#10;dT1cuLp3X7DCyxpNlB89whJCzEdQP4McdWI/d4t3c6dY6HFZoqJnUZiThUzun5PSMdWzn8955PQe&#13;&#10;Hbd30f7RCzScPG7GUvtImc/35Bn5sdsYwcYCrlK6uQ9l6lnSRG9/c6jJYmLLBtxi25zFF3MKH+HH&#13;&#10;3j0AJ4CpZsnMbTlb3zPMlddqzFsbZpAePNcDqB0HTBAwEWnoBi03R3nkt1hZ4I5CzRiPbiIDnKQ4&#13;&#10;xt77SAP4QNovGVvLdlld2EsoY+YXx8+f7744b04x/CMCp2ZD1NjwzpiR2dxdi2RTMiOxWAA/6pFP&#13;&#10;IjT+7jn0HTAUFrD5mpSA3BK5IAeUN0aQdPNbH0wOg44AV3hszWWl/uosL5S5zEFwQjD+4nPAGOOP&#13;&#10;TPLotXUXAAmLFiSoeTII3joC59fTuPYHWduVHLHm5mPvrSBboXEkYGAcZhwOVh7+UM9P73bvj5KP&#13;&#10;2p11PzIZ9oI4AfGPkfqPMHp6dvbK3pbVbx3nW3AIGSRDjPyp38sf3QOvb2AFSVlbUYrZZyMDoJ8Z&#13;&#10;O2X0lHp6dvbKE7cmo6ba0LWoafFcz+YbSJxztLW6txuJ6mBvX1/xorRuLWPKBrTfhMA7Qe5/2TRW&#13;&#10;N/MabseA6/pPhez10zQLYLdvJliFt1lbJupAOFDHDSTnk/8APQ9TIWxNMsfDlmbS1ljsRcidmlT/&#13;&#10;AEYOBstd3H3jx5P5Rjp5dbHirQ9QknTU0vZjHJbxsc3NxtGFui3Hn7QMSR/w/wAKjnbGYq9tpEk1&#13;&#10;2twbm6UbpNqLPcbCwS3xwJguMRt/D/E3rJ5n1N7TPOS9y1jY0288KQyKLf7CLtpFLlWtxIQftbZP&#13;&#10;zbz924/8if8ATTGHe6n4bXxT5SJaLKw3vseDc3yWw6btw+V4B0/udcxluhGktHIt4t7dKqQqwRbi&#13;&#10;4KKR9o7eYEx+8H8PZP7sfl87d2TR+Mpyl5cldsexGmuGWPItxj7+3pGe38THvJud0yYp3ZJdar4b&#13;&#10;n1xflszK4jJIa335xdEnO/d/BL24/ef9NNsx1nRE8Q2kMiWnmyMAhMkGSCbRV+9IG58yI8A87O5j&#13;&#10;D2brToJbtJllvFLJ0D3JjXic5wH2gfOe3ZR2i2sWGD+3IbqY3W4TJsVPtGxV3wAA7G2dgDntvzx5&#13;&#10;mRNXKafLoS6j4m0Wyuh9pitd0zNIm6S2BP7u5fILSqTkQyHIHQv2EhTf1DVtFs9T0211BbTe9xDH&#13;&#10;GJHtwcma0jBHmShvvyxdATuCYBby1fPvIIpITG73+wwBS9v9qyB5M2T+6PB5+oO3HzeXjYul3S2k&#13;&#10;kj3CvC6Blt2udpIljIz5ZAIzjOcjbuz8nmA6trQ5nezKHibxX4Ys9HgurttPMP2IzRkzWgVY/sl1&#13;&#10;KuC06oBsRuQ23BY52b3SaTxPo8mqp5sFoqtfuh82SDGTeW0PG+VfmEjAcZO7aAC+2NptR+zXGj2r&#13;&#10;q+oqqxcbfthl2rayj5tp8zdg9T82/H/LTbUulWDzySTxfafObUJPJVhcAlftCMAcdBx3G3b/ALGa&#13;&#10;NGloSuZGNP4o0m48Dx6wwsxBNambBmtjEF+xtMQD5+zHlj+/t2knds+erHhzV9M1GSYQC2UR3xjk&#13;&#10;CyxEFhcyRZO2Q4O9SecHd2DhkF+wt2HhueW4ivUEFm4Uyfat7MYQRw373IUj/a3H+/kVV0C7jt7l&#13;&#10;vlufmmbeXWbJ/fN0MnbOeny7cY+TbQ0jSF7EPhnxPpGoRvewG1ChPNPlTW+CDbwScmOZh92ZBycY&#13;&#10;287Sjvfs/Eej3uuy2MZtPNWQIwilty4YTXSjO2Yt1hk6gHIbgESLGy3e1jeWOBL0B0UkTm66eVDn&#13;&#10;Hm8g8Dpznfn5vMq1Bd2n9p+YBe7zhXVjcmM4knPy7vkzndyO3l9hFXTT3sjnqJtXKr+ItCi1g26C&#13;&#10;xM4JWI+bbbwCtl90+duAzNFnj/nn6xeZY13xb4dtiqX8dkXWAtmWe1BOYrtv45Qfuwy9sYL84Epj&#13;&#10;mu5Ldr/96t/nb8hzd7Tzb9SPk9Ov/TTt51Gtok9t5QF4E8o7jC12D9ybtGRjg+uc7P4hEQPSQ43c&#13;&#10;SrqMuiL9ng1BIf8Aj7VIzM0P3xcQgY3nr5jIBjndtx82wHWtZ/CUfgKCe8jsxp8mn52lrbyliNqx&#13;&#10;J+Y+Vt8ot0+Xaf7mao3FoJ7wOs0y+XKsqlDMv/LWNyCFZc8IBzkYLDG0srbdtoDL4bj0s3V4Gjsf&#13;&#10;IeT7VdeYT5AjBz53mZyc537twzu3gPXRTa5dTnrpuSG+GE8LLZytpsFmVe6kLNEIBl/tjkk7P4vO&#13;&#10;3nn5t+c/PmovC2keB5reO20YaYImtPLItYrXb5Zt7dR/q1xt8tYePuldnG0R4d4esZYRMrXMzqZm&#13;&#10;cBpJuAbh5Qo3StxhgvGFxgAbNsazeFvDd5ZyJNJqNy6G3WPZNdXJbLJAucyXL8/uWOcbsux3bjI0&#13;&#10;r3Zk00tiovhzwvHrL3dp9iEiXrunlw224OWu92WCbvvS3HOQc78nLS7qviLQdDv7mOW9t7Qss8b/&#13;&#10;AL2CBiHV7ZlPzRk53QREHOchCCCsZS82lX73iXkV3MkZnEgSS4nZXVzcsODcbes6/wAOMIoAG2Py&#13;&#10;aniHRNSubhHgvjEFdHwWl2lRJA5XC3CDJWNx0I+blWG9Jk9TWBVudA0G5t0tbhLWO2SFo0jaCAoq&#13;&#10;eTPHwHiYAbJGGAMYyMFS6v3On6daS6SrWzxBRdmRv3EY5M/mk4EePvE84znknd89cPNpGpNpq2y3&#13;&#10;pMywbDKjSqC/lSDd/r1bG4g/eJ6fNkB06vwvFeR6bKjXAlke9YhlL4VWn3beZTghPl4OMjhQuI6m&#13;&#10;KSZdbVIzE0h9NjuYreQsWjXP7uNQhFukY27IUDD5FPQ9SMAAIt28XESqigKGULj03AVnXrX8FjdC&#13;&#10;eeF/LjACDLeV+5gJV8zPkklm6jhhyeXfbxEyGSRQfnGBj1JqZ62Q4u0bnMeH3P2JozkENx7cmp/D&#13;&#10;GlCwmkt0mu/3keR51xO+MRRocF3LDhQeCDncfvFmNbwkh+xIzYwCflH41e0HRIrSCW1dYh5sAUoq&#13;&#10;xY4t0TA2xKCMJ3U8dtuEE1P4kvUIfw4ry/Q3YNKtrOaW7R7xmk4P2i6nZBiaVhtV3Kjl2BKgZUIP&#13;&#10;urGFzrTS4l1BZUnvRLFbtGgkubpowpSEH5Wk2s3yLhsZBLkEFpN1uw0S50+5urie5DxytvjULEOf&#13;&#10;tFxIeEgQ9JVGSzdOzb5JcfT9BNlqQnt2iWJYGSRUSFcv5duq5CwAn5Yv7wGCPlI2COuhlBaPQ2rj&#13;&#10;TIotWjvnurw5UsFFzcBfvz5DDzNpH704GCBtQgfLHsrajoYM6XjXN23+kRuUW5uApw0O0cSYxmMZ&#13;&#10;GMHc+fvSb5V8NZvl1A7DnLSMVh4Be5KjIgBOPOH8WeCcnLmarf8AhqWS9FzHcgfv1fhYsnAtsj/j&#13;&#10;3zg+QR97v1GE8no6owVlc2m0CO+vVk+2XKAZRmhurhQTsmXnZMo/5aZ6HkIc7lRkb4n0Qai9uVmu&#13;&#10;EHnwSZiuJkJxLHJglJFyPkIKnIKllIKsyMWOgXd5cI2zhXcAGOPIOLod4CcHzV7/AIYLCVvjXTdV&#13;&#10;lMElhIcrdJJ85QDyxNAxxugfjajDgg8/eU7ZI9JO6uZx0nYL/RriXwyLBbq4ZmtSm6O5mWRj5bJk&#13;&#10;MJlYH5sgl85AO4MA4jj029gi8vz3dvNVvmZ+P3u4jmTpg49McAY+Sn6np2rXXhIW+mFDcraPHAxd&#13;&#10;FVn8hwpJ+zuF+YjkRkf7JGY2d5d0mZVHWYAHOeDN14j/ALp/xP8AHSlZxVioNqTLXgiPVIfDaSu7&#13;&#10;mU2aukcjl23eTEMFjcSAncG5DkH++Tl3t2l1qEup3CKyvibcwQg4Hmzjp5znoq/wjp0HKx1fCOo6&#13;&#10;0PD6XeqQN56Wu6Rfnb5xChIH7iNj8xb+AHj7oP7tZ5NW1FROt3EUw7LGSrnd+8lUdYkHKqp6nr1I&#13;&#10;w8ii1ZESTcjEGv3FxrYtJY8ySIzKFaMbdptxggzljzKx4Ujjn+HzY5PEcun6xDYpGrJcyFEJeEDc&#13;&#10;q3Lk/NOpJxDjAUnnOMBzE3TdTu/t3kR6dKylNxkaOXg4jPeED+Nv4gcrjruEdnStck/tSKEWkpBk&#13;&#10;Ab91LgcS+kRHOwDr/EPVPMV7tG8k4pj9Q8Qw6LO32yWKMPdRW4eSaFBvkmhjRfnlHJMwAAGScAAs&#13;&#10;UV7+s+ItDXQY9YupbYW0li8qzNNb+WEMDOXyz7CAisc5K43EnblhC2qbL17YxzEvMoDeTMRgtGBy&#13;&#10;EI/j7nGAx6K5W9rc0L6crutx88LDMYm4Plt1C/MMjPoc4/i21rG62ZhNXeqOZN1pVzbLcPcQbZNS&#13;&#10;8rfvi4cXRUJzkZ8zC4+9nj79UJ7vwrDoOoX39r2sFisDNNc7rby7eP7MmWyAUwI9rZfIwR1TArWe&#13;&#10;JkSDybh0Au2Jwkh4EwJHDA9MjPTnoVyp/LL/AILQftk+M7/4hTfsj+Atfu7XQdKtbafxU8Usga/u&#13;&#10;HhSSOB3Z2LRpGUYrxmRzuDFAx6MNh5YmsoRfr6GeJxUMJQdSS9PUuftkf8Fp9Zk1fVPAf7JljDpW&#13;&#10;mGeSJvFstlH9r1Ab3bzbdGjX7MrNLKfMbdKdyuvlPvLfEFx4g+KnjK9l8Q3Oo3N40jtNPP5sxLSF&#13;&#10;gWZiFLM5JGXOcnvVH4W/DnxL8VfGsPhjwf4afVL2RcnzHYQQDIHmSEfwgkDHckDByAf0U/Zo/wCC&#13;&#10;PKa/otrrHxV1WS+e6Cv9gguXtoUXOSFiiXkZx1OCDwa96dfAZVCz0f4nzVHDZhnE3JLT8EfnJe6v&#13;&#10;qxuGXT9T1ezZhuAN5K8LjHQZRG5OeeR161R1CHxDqEj3klndzSABJZXBc5A67gBkHngjgcHPWv3f&#13;&#10;8C/8EVv2d/DumW+s3HgiKEKAS0DOm/0ySzP06gNg88c103/DvD4BaLaFLbwXbMoTCCW1BbaTnBPH&#13;&#10;0yRkfhXBV4lw1P7LPRo8LYiq7e0R/PRdNeRSrM0kkUsfKMSQykds9sGvq/8AYF/4Km/FP9l/xRp/&#13;&#10;h3x3rN7rfgoyrFqGlyYeS0iZ03zQZK7nCqQFLBeg6Ag/oX8cv+CU/wCzJ8RbGdW8AxWN06MI7uxd&#13;&#10;kKMT97g4J+tfln+2n+wl8SP2SPFTvNHJqXh2eU/YtXijI2ZPCSj+FvQ9D7HgXh81y7N/3ElaXS/6&#13;&#10;MzxeS5pkq9vHWPVr9V2P3r8NeN9A8ceCLTxJ4Q1j7bYXlgHsb20E80citHIQ6lMFhgZBBBPy4OSu&#13;&#10;a2uw3M0ha0ujG32pXYskrgr5qMwG116jIBzgZyQygqfze/4Ix/tW2HirwzL+y5481u1uLiBZpdMg&#13;&#10;1JLNUe2MLQ+SjTNmTAlkPlqjYVpScqzCv0W8QaXFLcxxrDbuy3Kv++Mfy4nhckExNyCoI6Hcq8g4&#13;&#10;dPKr0p0Kjpy6Hs4WpCvTVWOzKx0K/fTre0sNTaF0gCpJMZnP+pZASfPVs7irEls8dQx3jrtPju0t&#13;&#10;hGFyTITn1XzSQMmT0x/h/DXITWmqWmhoNMgR5IrcnyywUAiBwu3bA+fm2jhOmTtP+rbr9Pl1Ax/I&#13;&#10;hwSAwDN03gdBH/dJ/wAerDGN1sb1Rmj6oq6JJqtzLG8klojqY2jCOfIVzt/fMMEZ/jx/tEfOZbnU&#13;&#10;NEGkl3t7bYb0IcGLaZftW0HhiN3m8+u7tu4qrp+v3Uuh2+oXFnOj3FsjtGLe4LIfIMhBBhV15XHz&#13;&#10;IpzgYDEIb+oRwS6akbm6ULeA8NMGJE/0B27gMj7mzI5StL2Ofqczq66HJ4au5IUtHguIGDqXh8qQ&#13;&#10;NCo+bAKkbMckEbR3XApumW0Vpp0gsvK+a/LsF2AAmcux+VMZyx7Zz1OctUus2MV3oFxbA3RFzbOp&#13;&#10;aOedZQDEFG1t4dGxjkMpDc5Dc1Xt7OaDTJIo2mY/a3ky8rsceaHxkyZxjIxnAHGNvyHFpNnZHSBY&#13;&#10;01dbtdKD28Ucl0lntUedgcQdisH9/H/LM8c7ekdbSXd4umhZISZDLsLfPkJ5iqOkf907umP9rGXG&#13;&#10;NYvqlno1tctbzTyRRuIooghYusMhO7zJhnJUL988sMkDMg2r6+MFor+SSGkCgMUwf3qLkbnH97OO&#13;&#10;Tx0yVUpxtqQ3dmLrs5l0pUlW4VvL5UNPu/1bcZChievUA5xwGwKzJ0W5j8uR58rOjFo2kTkPG3JV&#13;&#10;lyOgwTgjcCCNymXxRdaBNZwCVbXZJloov9G2spt58KNxII2B/u54z1TfVPVLC1vTH5rxiWOUMoIi&#13;&#10;JyskTYG9WPJRBxg5IxghCOOTTPQpL3Te0K2Zr5FcsR5SqrEng856sTnkZ479T2k1aWaWws8lnU3c&#13;&#10;mVI+78i//r/Gs/w6JrbXJLl7pyGiREhKrtUh35yEBydwBBYj5RgAkltS+X7QPLjAyl/OowepCIP6&#13;&#10;VWGatJ+T/QyxCftIrz/zKkFtIl0Nmdhgfr0DZXqNw9D29eR33PCYvzKTNaSxhZnCq5XO3zZV3cSs&#13;&#10;MFVVhnBwegOUTMuIpyqyK+GETKwGPvZGCflPp+vQ9tjwhf3cMMslwJ3P2lkBaJwcG4dRx5Snbgjn&#13;&#10;kbcEsV/eNpFJzVzGrJ8mhNFqUCW19e6hp0RjSJ3ljcwASf6PGxyfOZcdV+ZgOOTtw7UdZ1PSF825&#13;&#10;hjt1bzvLdlaIZYXDoMkOcnezcE53MeAxK1q3WsSto9xql1aXI2QbpYo4rku3+j+YQgWISE5OBtUt&#13;&#10;kYA3/IMzxDqEIkXdDcndKRwkxx+9254Xpkj225OdgJrVtJHNTu53ZyNlpHhh/DS6fbT2cdn9lEcW&#13;&#10;I7URlPsuwKAEMeBHzgKRtHQp8p3b7QpSkNvZyqgW883KrF/z8pIwwYWHPIzgNz94N+8XJsNChutJ&#13;&#10;tLOC8v12Ly/mXhdh9ndBkmUSZ53fMxO4AnEm1xra62rWupW1tAWKLMJNyvKSF8+J2BAmXICqwzyA&#13;&#10;G6Fd0cmUYucrHXUmoEOrTaxbQW8MSOzpCPNA3AcQykcrbkZ3hOy/e6fdjebT9YuIrg6c9hOwIkKM&#13;&#10;EmCnH2fHKwlc/vGPLZ+VuuHMcGrNq8moxwQyO6RFRMfL6N5MpJ5nBPLR9m6kc53Rml38huZhNZxE&#13;&#10;RpIVdkjJwEgbOfOyM7z1X+EdMIZM5R5ZWCDUqaZXuLqO4vTGY7tGSTjetyFyHmX+JQhHBPBPBQ/d&#13;&#10;8snGstPnU3c0F5cFyCIvOFwcHyI1HyyS88rnjbyW6MXZrl5qHh641KWa3FqsiXAWUxG3zu8+4QBi&#13;&#10;rE/6wSdcHczDh94FDRbLRo/Dlwmk3FsIprdSskQt9vNsig/JGUPyKh5DDGMAoFWuKV7no0/hTOh0&#13;&#10;sanp1gytKsjtc/KpU8IZy38Ux6IRyD24XpHVn7fGPsFlqVtGfMhCyRyCIYJhlJADSnspHBbgnkjc&#13;&#10;wr6WNRjst1sDI32hgzFhwplOekR/gJHQH/a6yC5Lqk8GrW1sbd8yKu4qsmASJO4jx1QdSPvDp8oa&#13;&#10;ovRMxqK7Zh+JG0SbWpWintxcx7vtJ3W5ZfktywPVlGPJbnsVJ42VHYWkaXEk9ldRHf5ZZkEQH/Hx&#13;&#10;IWXKx9RudcHJyDkhtzmzrskcl/OzC8Aw6H/j5XqiNleBzjGNvOQ2MNvAit9OaWNY4Li4b/S42dXa&#13;&#10;fgfaGcgbpQcYJUDO3AwFKARnJv3mbRX7pF+6/tW10myjlXzJBBGJW3kgt5bZGVgAPzqvO1Rk9Bwj&#13;&#10;YkM4lu7sOLgKm8AKJucCNuAFwTkkfKSeDjncBuaj/aKrZ20hBVYYxKwAPzASZ5MuR8wTsx5/iyWT&#13;&#10;kLPVNOltb271SCFIxFIZmdrfAXyQzFi0hGCvHzYGF5+XDGZWLpfCyW/tC3mTQ3N2Ga4GQ5uD/wAt&#13;&#10;92AC4IGeM/d29inym9pMN7ZSIpO5BGqtuDEkfvMnLSE5zt7E+5zlaF5ZaOziCOS3RmvGYLiD763C&#13;&#10;MxwVPO8jJ65YchyCLmnwzQF9txujXaoUFf77g8CMeq9+3bBLZq/MbP4NCiLrw+bO+bV7S0jhmtnS&#13;&#10;4jkFrsYG1UsGDyMpGwEENxtTnKDcde8s9Le+SO3niWeGO5IQCAlCzQsT/qywwVQ9e4JBOzbWtLy4&#13;&#10;FvGb60uN0sYDmI3GVPkl2OVhUjBUjkLzjo5VK0LiCG7+1Itzco7wugJ+0hQSi8j5gvQLjaQc7sEN&#13;&#10;vqG9SNNGZdyNVt9OggQiRJLp+N/RWm9Eh/uE8Efw4LdZKZc30ss91p7wzqMQyb1E4BJLDH3Ap5AJ&#13;&#10;xnjGcDaS25sdZ3WEEM7fPJKXDhjjdKpA5mGMLux1GOgA/dsl/fQXE8/2y1jXzJreNWkWIfObh416&#13;&#10;yHkEAgcHLcDcdi5aGy03Obs7Odm097ee42sFZvNNwW5hdRnfICOoJ3AnIyfmwy27uSeNmS9tFmLS&#13;&#10;hdhjTDD7NkjDykH5gw698EYy9VEj8Ptrts1m9vG8McRSNfs+UXE6pjaCQMeYBggcMFx8+ba/bbE2&#13;&#10;iRXImUiMtKJEIZfKYfwQgH5gDxtHpgYQ59ToaTRgeLbi1m8VW0NpCihZE3mMoSxKIedhJzjb97Bw&#13;&#10;Bj5dpMse3ymvcjMfnocAndh2GSEcqM9fmGcnop4pfFE7T+KrG4uIyjCHcud+D8sWfvIvdyOAR64O&#13;&#10;VWjrV5EbAzXjrG63BS1BKE4IYcFkBB25+727sKwqu8zWK9yJg6Y8S6gl3cKhuWsmZYmKlsBgT98I&#13;&#10;cZx1IHHatDUbiRNVaWJJC37vzCd5AXAB2/eHQ5+UAepHUZmhs816LmUN5ywyrj5tncj7pdQcYxnJ&#13;&#10;9AORUmo3uLt2laEXb20QdPkzt3EdWCN6/ex04AOQa5fdG5e/c39DGnW+mJYiKJmne6OITGpVzuY8&#13;&#10;KUbJzyQCeMk5+Y5c7Xa3sVuYnZUkhYlgwGN5zyyOM8euR/eXg1vR20um6RbwxwSzCeUhJWeQjGzc&#13;&#10;CT8w2nb3Kr2HJAOJYJb26rCwi+2LDarOAU3MN56n92SM7uwHJwvVSW0uRGWrL+pC0uLR7XTSoWRZ&#13;&#10;nDRsFwwcA/cdSfmYg47nkg9YdNtJL+/awnj8yF1lilWSMlSCvcNGQRx67fr0qbW7W6i8LSpb+YZp&#13;&#10;Yp5Ysh2AJYMFyRIB1GAQeOi/wh2htbWmpxwedAHvbphj5N5byixwAVY8Ic43NgdgPlid0zSlrA29&#13;&#10;SuIZ5YrSKUbTOY5/s8wDf8e5K/ckBz0I4Y9CFAAZcTxQWnNvCkTOkV0oZnQt8pgYZy8b+vPzDryx&#13;&#10;5Vt4ieHS4Zpi7/aVUZDu4BMYB6O4AyPYZ5yx5PPi3SGC31C4RVknigZzJGqNuCFcHMcbZ5xyAf8A&#13;&#10;ZXpWL3NoaJFzSIGa1is4rlVHmmOQRyhTzC5HCyIeoBA2npkKB862NftVvYzaMjOriS3ZWiLBgYye&#13;&#10;cxuCO2eV5I+YnaXeEHafR2vGmdxLbQyDY5YE7WzgLK6459xx1Y4IryaeZ57fVLi1xtlE254ArKzR&#13;&#10;bT96FSDjg5IPYkD5Ky+0aJ3Zp6mzm4js0kEXlLO5HnAFirRt2lQ9D6cdyM4bqlt7lfDvkyCWRo7q&#13;&#10;IkNGz4BkCZ5WTjjPoB/cHI5my1SHU9Vma3ud0UsnlxhJd2GaKM4ISYgHn0U85AAO9usvkbVVgiFq&#13;&#10;xG9XJktyVXbPAy4JhYZypI5B4yOm9M023qRU0tYiRYbDR7W2ZlgMlsLdArCPGInwBgxYxjPGMc4C&#13;&#10;jkaNy+7TmljPmIXDLtO/qFYdDJ7nt7YzuMIuIZ9Vh06O4CbXiBKygE7hIo4Eq56f3TntnGVPEgEn&#13;&#10;huRm/er9lyQA0ucJ6YlzyD03ZJ6NnJRlf37Gp4TeVLOSOKAjyxsAMewDDy/7CcYxyD3z33NAlw/9&#13;&#10;rokdzkKW+QzKef3R6eYT0b+739CN0ngm0W0tppRH5avJJ/AEyPMkPUInXdnPPrls7mis7pLq9llW&#13;&#10;6VwX3YWXdjMcLdpmA/Idc99z3LWCM46VGjVklWORfLi+aRDkrD1+Q/8ATM+g79wPQF1uzT6k6yS+&#13;&#10;WFA2fvMfNlu28fy/kMZV3G9zqkTrAc7OJBAT/wAs5R18k+vr398PqQuqM0jykeWw/wCWu3+MDH31&#13;&#10;znPTH59Dm5X0G48qOhtNs8AYMMAADODnj2zRWXp18L2ziuY5C6vEhDI+QcopzkM3r6n8epKzuZcj&#13;&#10;7ngHiC31G80+3dELyLYIkgZRy3kXPrbOeSydh9OqS50mm31xNHqjdILmUoqRoc5ljAHMDHGyM/xD&#13;&#10;p14V4ptX1zVLHQk1i2Cl/sSP5h8rhzZM64zcKCNyj+Ij325kSO41HUI3skt0IjGqmOQ/L/z2Uf8A&#13;&#10;PZeokcdG+mcJJ9Ype8cCS5TZudEaS4ub9WiUQRgPuSIkYiuV/it2PWX1Hfjlklxde0FrvxX/AGnC&#13;&#10;sJQSj52EeceZbtjLQsf+WS9GHQcg7Wj2dSTWBpk9zZxyBZ4AzHCkBjbzNn/j5Qfe2dz9cfvI6GuD&#13;&#10;UotfVbAhYVu1SUKpwP30J6+cnGzd2PU8H/VyNSErczLOveF7e/EJvDCJktDGxkhg+8LedDgtA3eZ&#13;&#10;vQYzxgukjrzQ7G/1eyvXt7dSskboJIosn97bP1aJjn90nQg528ghHjZrS6zLaW4tjIkv2XdKwkP3&#13;&#10;jBKMcXKfxBeNx7fNx5kdm2j1aa706eHzsLJExxIwATzrcknE6j7gf+9xkbSCY5C9pJg1eLLviDwn&#13;&#10;oWp2X2O+js3RbOTy2ngtSGUwXEf8cLADbK3YDBbjaXR9K98Oac1haPcNbyyw3iOGeKD7xuIJsDdE&#13;&#10;2TuiTphsgHdvCulbUtN1m70by7eaZbsaWEkZZJVIc2sq/wAN2hB3sp/1mcgHcDiVL1jaapcy25he&#13;&#10;dFiuRIx3Njat2rHJFwuR5fYkjGRtIzC219jl8zIn8J+HG8Gw6O4sGt105o1Bgs9mDYmLjNuY8bG6&#13;&#10;eXt28bdhMdbfh7S7BbK5nka3aT7eZocpAwVjfbw3+rxwy5z94MM53jeca70nxK3hJ7eS5uUvP7OK&#13;&#10;O0c8u4ubVU5/0xju8zPPnZzyHz++O7plhqWkaP8AZpBM7LekxETMxP8ApUjbcm4cnKFfT5eNoH7l&#13;&#10;RNXuDSS2KP8AYunR+C00S0SzlsxYeWzx29qsQjNpHFyqQrGMIoGNu3aQMBMIufoWk6Npt69xayW4&#13;&#10;MlwxdYIoRlvtM0hzsRSTvZ+uW3biSWLs+pBp/iS38NzaXcSyfaGtVGftMhbIt4k8wbrpycsrZO8N&#13;&#10;kfeLFpXyLHStVs9UM9wZ2VrpnO95GwvmzsPvTuB8roOAOMDaAFjiqViqbVti1B4W0PTrgDTIrIB4&#13;&#10;AJVhhth8gt7VOdkKnG2KMckjaVH3RGscuk+F/D5143Sm18yR9zBYLYPnzLskfLCH6zSnluu/uZDJ&#13;&#10;FLYajp1i93qeqvHbx2+ZJJ7iUKAI7TJJa7YAAxyckDqeeXafx/4l/tSad4LmuYvCYm1W7jkaMs0l&#13;&#10;zFFbuHnw+DMVZT5y87VACBvmHlCPqw1CtiJWpr/I5MRiKOGhepp+b9D2vXPDvh6z1Bdbu2sIhbr5&#13;&#10;pmmitlwoNmSxZodwA+zxc7h0TkbYzFyHiD4ufs63Il07Uvih4cDw2zK2+W0dceTdIQrGB1PyzvwD&#13;&#10;nBIxhpEk+fPDPhT4+/tC+LFsb3xBcSu2+5b7UhmKREttcCVcRJ1wgCcZwARivYvh/wD8E8/hrBLP&#13;&#10;a+I/E+jX4uY0j1ENeupEp53J5JLgdMZZc9NtessrpxSc6mp5P9qVpO1Omdj4U+Inwk+KF5AngD4l&#13;&#10;6Jq0q3An8i0u7eSTCzwyPlPLYgjaM8BhlTkNtkXu9G0ea98CNpMTwHyrFoIxAInUYtRFjAtQg+bP&#13;&#10;HlY4+5j91Xg+rf8ABLT4XeE727g8N+P7+3liQwXduLGS4+1xYXKt5jjdkjkNxx07VxGhQ3/7OniG&#13;&#10;5034efFDWvDsHn7P7K17QmXSLhWByqLDcSNCQq5EiCMAAAdQKzlhKcVaE7s0WLrVLSnTaXc+r/Cm&#13;&#10;j3mlyXDTwpEkl3IFK7Of9Mnftbx5+V07k5z8zEGWWz4P0XVLWSJbwAJ5SAsQgO4Q2wHC2seeUk79&#13;&#10;hxjCQcX8JvjLbeOJJdDmkgXUIE+1SJDcb4ZY3mk2tC7S5kUAoCQq4JX5RlUXs/BWt6jqmoxQ3URV&#13;&#10;XTeuHi+XbFbHBC3UhPMr87ccdfutPwtOMrM7k1KCkgvbPXBfLNBbRtF0bdIFCqPtIGD9m55aIYLc&#13;&#10;A5zwfOi1G31kXAaJ8qWBIB/h3Q5/5YN/D5nG7tjP8UVnXNZng1hNIhRQry4Qb4twO26IODcBj/qh&#13;&#10;0QnnpgOYYfEOq3em3dvCLfzUa6SIruiyMywIW+aZD0lLdCeOAWKpKdCk1co3EviBLOPyrZPtBtyX&#13;&#10;VJ2KrJ5UpwG+ztkbwvOwdc7eiP0nhy91KESedaqrfa1ClHYjYJ8A/wCqH8GDjGAcjcQPMrnrrxC+&#13;&#10;n6St1LAqO0BkMbvANhEUrkfNOF4MZHDEdedoZ12PCuu2biV/LTb9uZNgeLG9bkxZ4cjO7n+9ngjf&#13;&#10;8lJaGk9Yla/v9Tks3e+ttpZAYwN7E/JCTkGJcHcWGMHp65Rdi3t90QUtuCxhjn/eB/lmubvdV029&#13;&#10;j1G6tLeHYwikmKNBtkPkxHJKOQRsKjLH7oH8O0nqra5iisnZnUuI1Dk9ucf0qUryQN2pnLeF4wtu&#13;&#10;qhs43H9cVf8ADFtqkejvFfSN5v2VR5j7sM3kqCwzOxA3burg8H5v+WjZvh7Kh235G5sAnqNxrR8P&#13;&#10;XuoTaObkRTNKLVCBLC6FibdG6NAhzuY5AQ4PGAQY1J29pL1Ii37GPovyNSBNVe6u0vopvL3Exs7/&#13;&#10;ACt++n4H79yML5Z6Lww4H+rjxYLfWVvsys6xG3bcrBuG2QYwftDYGRJ2565GC0u1b3+oSSTrcrJt&#13;&#10;DvsDqyjAllUYzCmflCdz25IIkkxdI1LUJrryryKZWkiMiqYHKjakJ5Jt1wcs2BnJw3HBWJ8qaJg7&#13;&#10;I2CusLcLKUcxtIQ/X5U33ODzcnHWEZC56cAcQpDFq660ju26FJTsQ54H+j9T55z/AMtOdvf6+cWV&#13;&#10;/q1xeMkouBEzskQ8uT+F7gHI+zgAYSPDbsH5cE5VpYoNf1JtQe2ktZgqyKhVoZMEnyMY/cdP3jZI&#13;&#10;bAwcnhvK2airHPG7ubdrc6n/AGmXg3iPygHVeQrbZ+eZ14yEHC9fzioeNLrWV1SOSxgZ4zOokKFQ&#13;&#10;SvmQqWbMycBS56E4HAJwkl865qFvfCyt7eflQf8AUS/KCs5A3CArj90vO7qUzgsglzte1K5tNTwk&#13;&#10;c7K8oXMUMjpjzIU6pE4A/eHqw43HorNHTj7qJp357kmqXOs2vhlrjS7YzXCWcjxxoEJeTyZGG0Pc&#13;&#10;IvLADlwPVgMusk+oyWT7J1DEzKp3FeAZlUdXHOD6k+gzhC/V9Xn0fRDf/Y7mQxWrystrBPI5AhkY&#13;&#10;4EcLsTlcABd2SAFLFUZJLwRzFTA7fvgh2xSn/loqDOEPr14GBnO0EhyT5bhDWZb0DWEk8MQ6je2S&#13;&#10;wyfZPNeOUwAoDCsjISszp1ODhyvy/eK4c1Y77Q53uDYWcFsxuXEskQgBZvtFwpz5bscmQO3ODuds&#13;&#10;gNvVdLRJ7ObwlaOltqCJ9iVsTR3Qm2+QpwRIgl384+Yb9wIPz5AqyWlj5ki24vQWkYt9pkuCNyzy&#13;&#10;ngS8Bd2cY+XaUA+QJSRMZXlsYnh/UdC+0SXlpbWnmSLkTRvb52+XA3VHJ5DRe2EXtsLR2q6CfFiQ&#13;&#10;LYWTyRXhliZjAXjkf7RuZRncDjzwTjPzSdf3mHQeVNCtysl4Cu8ASPcBSGWHszYyNo7ZBL4IJkzZ&#13;&#10;sdNt7jW7WeO9uVMVyzESTXG1gVmJABcL1c9QQAq4A2xlVHc3nezYt7a+EL2+S2vLbTpZjdRSIk6w&#13;&#10;MRIktsythudyuICCOQRGRzsq14k8PaBf6StjeR2JjjtHjiilht9pVoZoyMPGwxseTgDG0NwV3KYJ&#13;&#10;tEa+1MNDc3ChryKX5rm5CgK0BK4EoHPk9MbTvbIYNKHva3od/cxrZx3EuPJ8o+XcyqQdky5JE655&#13;&#10;deeuQDnIVo9op2OeVro434hahoPhXwXd+MNdhjez0WCfUbpVgjYsIpRcNtUxn5sx5HQ7sHIbDr/P&#13;&#10;j8UfGOofF/4napr9lbKJtX1Sa5nEahRJLLKzttVQNo3NwAMAY6dB+/P7RXw81z4m/BXxX8O9H1BY&#13;&#10;LnWtBvrOCQyMFBnUBQf3oGMZBzkEEjbglH/En9h74Cal8Uv2kdN8HXcQQwXpFyGI+QKTuyeR2I/G&#13;&#10;vVy6pTw9KrWlvFHlZpTq4mrRoQ2k3+h+mf8AwS9/YY8EfCP4DaZr2qaRFc69roF3qt1cRBgrYIWN&#13;&#10;R3Cg4weMknHc/eXgzwxpGlwRGFQrgAdeTj6V5N4Uv9E+GHgyzsLmc/ZrOFYkZIyS2FzgKPp09Kw9&#13;&#10;K/bw0jRPHNl4Oh+F+qahf3coFvpto6SXrAsQGECksRwTxxwfQ18fBYvM8VKolzNs+0nHD5bhI0vh&#13;&#10;SR9halLbxeG47SVwHZARkdB6Z7ciuR8T6FOtsskKOyyDJYdMe1c54D/ar8HfE7zfD2s2uq6Nf2U7&#13;&#10;w3Gl6vaoksLqxRlwrNghgVI6gqa7jV7vS9GsYhquvxR2zQZt2DZVhgke4r1KmW4iXutf8D1POo4m&#13;&#10;nTaknv66+h5ZrWjJbSBzESjL87M3Q9jivFv2kfg74O+J3hq78NeKdJjvbC+tzFPDKA2Qe+fX3rs/&#13;&#10;jl+2h4H+Gkps7r4beI9St5EZlu4bICKVVZkYoc/NgqwOB1GOeceHal+2b4J8X6oNJGkT6Ql85TT2&#13;&#10;vZQBMfQbgDxx0zj6c15lfKsdQXtIrbW639T26GZYOtL2U3vprt6M/LL4ifCzVv2Ef23dHtdK1u8f&#13;&#10;SrfXbS70+8gmaOSWzMyMYmKEEsuNpwRnaGGCRj9uk1Cy8XadaeItH1CaW3lijljuIpJIlZTJA/K+&#13;&#10;auchD2IxuHIYrJ+Yv/BVb4cQm48OfE1LhvNj1aCHcjYkUbgCAcY68j6V+nraNP8AZ4Xsv3SKkZdY&#13;&#10;yo5DREjBibjajDORx6cNH79TEvGYWjUbvK1m+7R8rTwawGOr0Y6RTul5MnMOow6fFPA6sFjwc5B4&#13;&#10;jlHUzKPvFTyT06/xJ0qah9jSK0cou4hssUzjzI17yA/x9s9u5VW55H1eBrbyocJGgLKrkbiElPQQ&#13;&#10;t38s9v02ydJHdslpGyJIwd1VtiSdC0a9Ah6bie3AJJAyVwaaNZO5nf8ACS6M2hWl3ey2yQahDuVZ&#13;&#10;p7bbIDbPKwBMuxv3aMTtLDbk5KAuNPWF0jyI1uLi3jQXIxkRYL+eOMnIyZNo/vZP97FIt2jadAzR&#13;&#10;SjzV3FY45yRmNuPlG4EYHUA5x0bbT/EEShoijyL+9Ur/AK0gjzVJGAw+mc4AzwVyppNMxa945jVd&#13;&#10;O0k+FzZRSwrBJbiOKVFh2hfKK5A2FCNp/ukYHTbxVaO1uXs4yJnAFyWYBVIOZUbH+rPbI7HBPOfn&#13;&#10;WXxLZ3z6W8NncOGW1PlbmkY7xGy5J84FvvDq2cj72cMsVtFqJ8iGLd5DMS7leAfNiIU/vQcld/8A&#13;&#10;CRwen3Hw1O5aQLum3urWWjRebE4lXOQgfDYhdsnZESOQP4RkkADOEbXbUpGuBaPGzMCoYIJMj50A&#13;&#10;5CnI5JzwMDk4yRm6zcajHYQH7Ks5ZCJtyIdreRKxPzSqMZCg4LYzjoS6K9zYf2wTd20bM6xkGURj&#13;&#10;LBoQpAZs/e29B1Axzty5OySMoxu2xniCZHVYx5qqQSW8uYNykh6jGOnf27laxriG4kumlinZFjlb&#13;&#10;eh8zDfMjZyHC/wAJHQ9T/tBp/E9l4cutXikns7L7TuUJO8cBkAEVyoAyC3AabHs8nYvVCC2tpdSa&#13;&#10;S3WEyciZh5e7JWI/3C3RF6kfw8H5dvHUaaPQpK0TU0K11FNab7TcxSQT7PLVI3BUh5CckyMD8pQc&#13;&#10;KvKk5IIVNnTl86xh8s43XEzFiOh2xj+lYOgDUob2YzpEFAIi8uQMT+9k64jTHylO7ckjtvfodMhL&#13;&#10;RSQQED/Sp169t6j+VXhVeclbp/kYYrRRfn/mVrlZ1hmMUnKRsQzdMj2DL39+3Uda1PDep3MEAa7k&#13;&#10;jLy3uxHKqowZyqqcynJ2kDr97kLn92MrW7e/tIZIrQlt8TfMGwR8p6fI3fHY/Q4wbfh7UtZtRHMb&#13;&#10;UODqKqQTLlU85UJAWAn7hY9AOOWCkyrqr8+hjPWmaOsavosPhiS48S21qbOXSjJfpdG28poxas7h&#13;&#10;98vlldqkHLFcZ5K5cZPjSTw2jRpqKWe4XIWEStbg5F1CMjcevmtGePm3Ff4yorc8Q6vMmlG6NpO4&#13;&#10;exPmC2W4LjMLkgeVEXzkADChsngbtqNi+NbiAatDEUuwzN+78s3O3Hmw5zsG3rt+8fu7/wCDzKuW&#13;&#10;i1MKN+ZGGdN8Iiz0zTFfT4o44tlqhFqoRPss6jYpQr/q/M4UAbQ/VA6nZ1HTnudeVre4jG0l1UGM&#13;&#10;kjzLdm6wsR9zHDDqD12tHRl0hb++twl3cxmFif3dxcqDmOdOdsihvv5+bPIU/eEbLorpV4uoNOJ5&#13;&#10;goDsoaSXB/1AxzNt/wCWZ42/xN0y/mZxbsdNRJyItQXXI9VS0UhbVVUBhICTxODx5GO0X8f4DH71&#13;&#10;ND1S/n027a8s2Hkhm2oJMv8AuY2wMwgnlmHGTx0zlEffHVIdUdrkkRttWP5PV5s/8tm/hKfwjp3+&#13;&#10;5HR0DXCnhK81XVLKJBFDumSRoFA/0ZHIY+eyAckcsBgdSoEhzndyuyo29mhmp3cbxsVS6A+0kfMk&#13;&#10;/adl4yAcZ9Pl24/gAJoQ6Y8+gNaW090vmQlUkd7jeP3OwHLSrIG5B+8GyOob5hNrt14ea0WaZbWG&#13;&#10;P+0iOHtwDMLwL3YjcZiO+/cegkIFV4rDRrvQLbTdPurSOD7KohSNbcJsNvIiYGxlxtzjaMYQ4yoZ&#13;&#10;TxSumd8PgN6wW9GBZvxHJ+8BBOd0qHvKMfKHHQ+wx8jxiWW68QFLm3iZbfygmRHkMXlGf9aWxhcA&#13;&#10;7f4jjPzBG20WrR3plscCIRHKZX5jmNhx5JP8Ljhh17nBjSwu7+DxNPbXe4RSTRrENzncBcPjjyRj&#13;&#10;5dp6ke+AHeo2sjGSak7GNrt94cvtBvtREFqkTwyM7P8AZtpVrQNgncy4EYUHdwQvOU2kzLp2nQXU&#13;&#10;FvaXEAWW8DgAQrlvtXmNxsPO44yMHJGTuIcQzalJNoEST292vmRJvjVLneoNsCRjy1cHJ9Ac8YD/&#13;&#10;ACi4IkuNQiHnzq0TDhWlwzbkfswH0znjcOm4HBvW51RVo2LV1FeopCuDEkK7fmXnDSZ/5Zf7v8WO&#13;&#10;P4f4+b0bUb06e8lxYTAJD90Cct/qN3AWIMDnI4Gen8R2Do7211C3R55pWaMQ8IysOPMkJPMpH3WX&#13;&#10;t27/ACqmFplzeGwiXVLWJpSo81WjjPWFyeGmP8QI4LdcZIy4mWth0/hdia8itzMoke5DIXBKGbGf&#13;&#10;MiPOMD069t3UbxU2m2EsMckqXDtvuUyC0hAUSljw0npgcenQjCije3WiSavL56QiWOKVnkcw5VcQ&#13;&#10;MxOTuAx5ZOcDgE8bDV7S7awbTUls7y3Tde7iVeIBmW5ywyEPO4sCOucjIb5xCu5F1HaIy1e9luLG&#13;&#10;01G1iMjRoXLRJ8pMD5JzOx6gjjdw2MsNzCLUG8NSaTqMj/ZIoXtXjuJHa1wwa1RzuyWU/uwCd/G1&#13;&#10;RkFACb8I1O3uYLeTBhS2i3SbsYOJN3AhC44TuOvRcAPVvr2W60e3Nzb3Uck0I3qiXQzuty3JEasv&#13;&#10;ccgfNj7rlVqZWJi7sgfRprrxEiWN/HG8EUriFWi++0kTFv8AVFh37/xchjtK29c1i3tDLqktg5m+&#13;&#10;0lbfhjuQ3IXI2w54TnGMYJyxBMtNsNKknvL7VYrqeNhDJHC5abaW8tDwDIBj5R0xyWwyncWq6tJc&#13;&#10;rbLIIftCJI77WjJCMJVClSZhgBNy8DGV6DhGzXma7yRy13dvc3m6OK6RwybwwuMA+Y4x90Dr1x2x&#13;&#10;u+Xbm1frqAexCTSeUkcShpFmOcK4OS0vJ5BO4E8DOTtK0NWubMI811a26BryNdzCDlhdFVOS5B+c&#13;&#10;g84bLcAP8osXFtoaolxYz2iNDaWw2xtbgqBJKoHyqSOS6gZxnIXB3k5WszrunYyr+Ke61vS4r4Dz&#13;&#10;BaEHC7eD5Wf437g/xHp1P3jQ8QxmxilSZzITehV2M+Au3jOGOR16gD8ea0JA3n2NzLcCRkswnmDa&#13;&#10;QRkDqqqOuP4R9B0rE8XFURpLmSJy2ooxA8v5WK7QP4cHPruPp2FYTs5s2XwpGdoTQJeRSXCxtNmY&#13;&#10;QltuSCeQCVU4wADgemScZqO9S6m1GK4uI2yLaMur7thPf7pcZye248dWFJa3VxZxNLIZQxlcqys+&#13;&#10;AMcZwWGM9MnGegHArxP9oz9rbwh8OZrj7FeNdapBbhJIoJU8uKUE5D+ZGN//AAEHGSCFzXdhcLUx&#13;&#10;c1CBw4vF0sHFzmz6Q8Ra9pmjKs07wlBdkhyB3iCZ3BQF7jBJfBwD/DWPpHibS76KXUn1hUeONA8R&#13;&#10;aVSAvfaGfbknGep9Tjj4V+HP7ZXjtNcjksBBeJc5SW3t+WlDE5ICglc5+6wHRcDgY9g8atd3tnd+&#13;&#10;INE0a7ZLpY3NzEDDNbE/e6BtzZ/hK5OCD3z7ssipRioylZnz9PPa0p80IXR9U38Nvc6bHfM0R5mM&#13;&#10;Mh2EbcKSASq8Ej152jJOMhfCkX27UI7ovuTzVeAxSsQVMeM/LIwxznoBnkAn5q/Pe8+NHxx+E2oK&#13;&#10;/hDxjdNZPkLF5IWMHuJIiXVX246E9R0I49q/Z3/4KNeGvEBsfDfxm0ltKuVuFU6tEVaA4OMvGytI&#13;&#10;uQcZG7k/wjmvIxmTYqinOHvLy3+49fB51hqi5Ki5X57ff/mfWHiHz754Li6hby0jtpVE8RBBbfu+&#13;&#10;/CCCBjvuGeQn8WPq9xG0q2FnKgSJLdkEboAAZCuMLIP7vHygem4gqHX3ifw7caRb3HhLULK4gkS2&#13;&#10;SGW1eECSMyhVAIeMY+ZsAceik8EuY5oLQ3EjyyOZQuFMj/8ALQ9g0nY8/TkqBhfEa5dz3Kb5kjbt&#13;&#10;xNb6AIRGzBJoFV2RyRksM5KNk8DPJwDkkDk0PEry6Foum2FtEu9zBAojEaBAAwUYHl4HHAC/RRyR&#13;&#10;ZtLfGlm4u4ETzJ0BkaIZby5W2j5olyPmyOvXIxneyXtyNTvVW0utyIIDxOCAyyyBvuTY6rgjA6YO&#13;&#10;7BVcrrqaJamhodxPb6bG8dvJJJLCHhcMzhW8pRk4aXI4zxnJP8ROW6jTII47uMvp6IFllEUr24Vi&#13;&#10;rrFJ1MK4G5QOGP3edxGE52WCS/1e1sFgd4iqebK8bOCpjkByWjcdhklu4yTkK3S2rppWkXGq3KRx&#13;&#10;brQTSyMEQZWFOuRFjG08kjGBkqAAsbmdToP0K+ia/nu1uwSJUUgXAxlZ2TAHnHrkdgeADk/Itfxv&#13;&#10;BKNCaykt3cTwyBgYfMIHkt6xS8E+obJP8RIVrfhpDcYePUmZzcztsluCxIE2Rx5zcYP5EAheErP8&#13;&#10;cW7XF7DDcWhkIy7M1uWUboZlxloGA44PzDrjgMFklWUSI61To/Ds0Ntp4RuA0jAnYFB3E/7nr75P&#13;&#10;qetazJlt1mW63740Zd0+7B8tecmWTr14J65yfvM7TrsQQIRJ5ZkdSCXxnLKMkbk9f/19DJK6GFAk&#13;&#10;oZvKUEGbceA3X52J578n6841dlAyiv3rK7Wqy30U8sIJRAd3kdQDLjnyv9rs3f3+fUef7JbJMZSi&#13;&#10;+cm7Mm3P7xM/xr68j3xg/dOdFaGJI5hajftULiLnBY458r0Y9/X3NaWnmSaxhDylcYztYgdV909+&#13;&#10;34djzxSvc1m9BLDVTDaRK90GzEhUmbdkFBzne/8AM/U9SUT3lrvw18gwNvzzrnjjvJk9KKLAmjwr&#13;&#10;WNenbw39qjsbnfHBFI0Xk3BfItVkHHkmTOWxjZnPGN3yUy31O7W3guPsci7tUCgCOXO3zvLycRE9&#13;&#10;CT2XaM7tuZFoX134UbQZUt3sprOO3CSBTbmNV+yxEZ2nywPKK+21h/ARm1oc2jahpyZeBlhvFXCt&#13;&#10;Edsv22SNuQcZ8wEf3twxjcMV9KvM8xbbnTDWryTwvLf29pcFvJzIhgnDZ+zNIOPs5f72B9wHPG3d&#13;&#10;+7bG8Q6ncw6uUtreUB7xFkOyTn/SFi/54t/Dk9hjnIX94tvSfEfhd/Bl3qaT6cbUQKQoltSm37GH&#13;&#10;5PmCPHkkHlsbTnOw7hT1fVdKl1RCj25T7a8O1ZIcCQXhjOfnxkSA9924YxvG2tuXYxjJ8z1ItY8R&#13;&#10;aw+jpf21rMkjW2Spil3sxtmfGDbMw+YKOYwc8bd2I20IXvrme1vojc/ubvymXMu0xm4RMsvkHcAg&#13;&#10;PJGMEncB+9XAm8WaPJ4fOqQC0e1jsRKFElsUVfs3mgZE3lgeW4/j27TnOwh61dG8SaZeskRggCC9&#13;&#10;aNtkkBy32l4zwsvB3q3+1uBG3eClNJ3G/hN2HVNfvPC8s32WcTtpxby/Kk3b/srEgg2bN9/jHlZz&#13;&#10;xszmE62mtrMFuIwrqWeTJKNgKbkjP/HuD9wA9Mc/fxiWsTwx4r0ZfCB1KOa0MYsGkXbNa7APsizZ&#13;&#10;ytwUxtdf48Ywd2wiQ7GmeJbfVJEtZGgYrcSWzkTQnB+0yQrnEzfxR4x1yMbQwMa6yicak77mH9q8&#13;&#10;RX2gTebE8d09qiiPy3TEhtYzjBs1I+ckY8snIxszmFd9dU1wpcWMtrMClyyI0iEBQLmZEYZt0B+R&#13;&#10;U6buMfNgiWTC0TxpaXlkb63+zKIbZJnaGS327RawS8hLlxgB16ttwV52lJHtt4ntrme5/s5rdmi1&#13;&#10;LzfLSS3LH/SbmMg7Z3OcwueQDndwGDpHOxeraG6Vq3iG3gGkalbSySPCGMkkUmVU28OAS1pGD+8Z&#13;&#10;x06j7vDRRVYtQ1OLUJJNSjKQrKSrSqyqqiS77m1T+FI+dx4I55V59Oy8YWOqpx9l3PafMiyW+ThL&#13;&#10;Fx9yd/8AnsvXH8HO0o8ngP7f/wAZp/BHwF1vSNH1K2s9S1uRNLgmxE5HnSXiSZ2Suy5jhkwSq8kg&#13;&#10;fNuWLahRliK0aS3bSM6tdYehKrJ6JXPK/j3+1x4g+MHis+C/AMk194bt7iJIbexgE39p3QAC+cUV&#13;&#10;VaDequI2GCdu/AIjTpfhx8JPGXiLVbbVvibaR6bpekObvUluWV3eQjguBy2394Qm7JLsXOTGDyf/&#13;&#10;AATE8O6dq/iCzudZUE2lzIbKK5dXbzeplO0AKODhQTkgZB2NX6CT/DfwnfX1st9p0crWgWRIgCEL&#13;&#10;5BDMpJywwDyTgj2GPsMXKjl2EUKat+v/AAWfJYCFbM8Y51Hf8l/wxg/AX4d6lb6AqDSBAt6BLKgh&#13;&#10;KOxY5JlAxjggbfQcAc59+8FfD2CHYGutnlfdS2iC/hkdRWX4N0+1t7ZUMbIBy2Dwx9a9H8HiGNGm&#13;&#10;dkXPr2r5h1KtapzSufVSVOjT5IIdD8P9Cexe9uZSZx9zzG3N9M9RXnHxN+Cnw/8AHdhLZeI/Clld&#13;&#10;cf6xoAHHuGHIPvmvW5ZUafyJogflypjbIIqhrGhQy2juflJHGcDNTXi2rxdmKlNxdpanwV8X/hRq&#13;&#10;3wE1638Y/Dia2EFuX8rTdRn8mE/INymcsoUMEx+8ZlyRtA6V6T8L/iSvibTIrufTru1mETG9tZ4L&#13;&#10;jdbShbffG2YFAYGV8c/MFLDID+X6T8U/COnazp9xYatbiRVKuA46EHII9CD3rwLxBF4a+Ffxv0SB&#13;&#10;Li2Nj4vtWs43fygYL2LawiG4htsiquFyRuWPagyTWmEqPF0XzfHDfzX/AADHFxWFrRUfgn+D/wCC&#13;&#10;enalrt4+pNp4srptybVk8i4KMwW4POISij90edwHzoOrReZJrurtYQW6/ZpzvmRS0cMzAbpYU52R&#13;&#10;sAP3nUkABWJIUOyVdWuPBpuFEkNhNdJzG8gt96ny7scbjuBK+eOOfmk/6a0viODw9dz266zDZylb&#13;&#10;hHjS48jHmLNaspHmAncJPJIxzuCY+byzVW0EnZogm1dIdK+3G1uGJTzNgt59w/dM2Nqx7s/LjBXO&#13;&#10;SBjdtU3vDN9BeO8jCcAXO0fuZVJxNtHGASuRnd90g55U5ORd6V4Tg8JQ2ktvp6aeLLYkBWDylhEL&#13;&#10;jaARs2iMtwABtzxtyDY8O2WiQ27m2trSFBd+aYoo49pl+0mQk/LjcZAWJxneSc7vmqJbnQtYl2/l&#13;&#10;RoJJVSYKm3HmJMrACFSeXwSckcjvkH5g1MuZLhtKb7OB5TSAFieQM5/H0qOPSNIis57XT7SyjSUR&#13;&#10;CVoFi/eny4kywVAD8iIo4I2qvbCiedBb2ks87M8WA7qo5DHIP6Gs5Ju1hwaUXco6dbGW3VoTkYzn&#13;&#10;b05x/SrPhPxRa614eOt2EkM0P2berxSxFWHkq3VZmUfexncBx124do9EaaxvpIJQBtaUYPTIZvzr&#13;&#10;S0S/jk0r7ULa4iCwq+x45w5zErnh4w+fmI6ZyCPvBlGlVRjWnbu/zOeEpSoU7/yr8hLHxFZ6tqlz&#13;&#10;b280DmE7HWOaIso+0Txc7JWxzCw5AOVYY3BkTN0XxDHqFwGLx4+z70VZYsuvlQsW+WVuB5mPTkc4&#13;&#10;2s+2L6KZ3AtbhMSkAss/zFZXAwGQDHy544wRzt2lsSC8klvo7029zH5SkcpPggpE3RkXJ+bHqMMO&#13;&#10;DvC10FDY0dI8Sadc3TwQXNm2GaLCXEOSRLcpg7ZiesL9VByG4yHVI7XxTYzanJbCSFjHKIztng+V&#13;&#10;ytuyrxMSDiZcDA7eqGTQ0KcXgeGSG5jZHZg5Fwq8vKvBKhW4TIGSBlexQtHHdGXVmt2juN/3g/lz&#13;&#10;jHyQkDlQP4+meoPcOFuXRoyp3baLsHi3SZNQWz32xnjjBI8+DfsP2nGQZdwGYH529m9H2VfEetaN&#13;&#10;ot5Hp17eW0LTThYxNPCjMfNgQYDuCctNEvAzlkHVkD3NIu4vtUa+XcF2IUttn28GU9Nu0fdP5r6x&#13;&#10;5k8RfZ5J4bSZLgN5gyYzMqZDR4zs+U5IHXqNwPG+rWsSdYzsN8Sa7oeiaEt9rM1rbRi2MrSTSQII&#13;&#10;1EUjlsyOFwFR+ckYBJO0MRBNeaNNJHbzz2yhrsCPc8WA4mjAwDnnzCnvuI6MVFWtcFpLpK214t0q&#13;&#10;PbESNavOrAFHzgx4YHBODwc7cYbbVeKD7beRyfvkImDDBlA4lQ87WA5I+hGeq7gRydrBBF+zXw5P&#13;&#10;4Wit4Ly0mt59KBEubdlkTyFG75V8sjZgnC7cY424FQS2emRSzSQPC4EsrF08okN58rENsRRkMzA9&#13;&#10;Tu3ZJbcxv2Xh5LfSorKG7u2EOleTFJPdTvLjYUBLtL5jNwCWLbs/Nu3fNVI6e0ZkEsk8vnTOzh5p&#13;&#10;CQrTu/AaVscPjggAKAFVVVFu10Yw0kc5JodnDbiHS0g+zxWJXbAsQDMY4dvCxjgKgwM4wV4I2hGa&#13;&#10;ZpKvqEd+jxELcM8iKIsspW64P7nd1k5GeueT83mXhaXMM0gaaXc6kBnmkbJ2Rp3lbn5D3zknnJLO&#13;&#10;7S9JnTUUn/eRxLcs3lvKxyMzgf8ALUjBEikDHQD5VwAkcsTqvaI+Xw3JBqn2pGjMrXMbqCIQQg+z&#13;&#10;bgD5BPSEnBOSSOV+TyrupaRrElyLuBImKWowhkTBfbOMc27EcuhyP++cbllrMdTF7LNNb3AUTDCm&#13;&#10;Q4cbIvmX9+QFBDgggchuDkmW1rF3rS3UsVpaSt5cAdCjjErHzxsXNwvPyx8kAHcOepi1UH0Zzyfc&#13;&#10;5T4ly+INN0K8v9LtFYRxkN/pG0hfMhzj9w+cJ5hxkcgDIz5kf5m/sk/2X8CP2xdevdb0e7up9QP2&#13;&#10;nTrW1ti0s/nq74QFV+6yupbCgbSSF5A/TbxFq92dR/soaDNfJMsm8RmPCkzQcHfOpA2l3yFbAjPG&#13;&#10;7bHL84eLPhz4K+G/xm8KfEi28LyaVqRvbnT7hF1AzRXMT20kwbBAIKHI5yuJQRjcQOXESqwjNWvG&#13;&#10;UWn+a/yPUwmCeIjGqrJwkvx02/Eo6r8Pv2n/ABn+0aknxw8WJL4DvPDV1qujeC9HiAijlhe2t5ob&#13;&#10;oogkvYgLtWKsxR2kGYwFCn3H4T/G3wtpcljo1l8CvFl+TexadaMvhiSzt4XkO1T5lwscMEIx80rs&#13;&#10;kSAZZlFdh4H1jT78afeEnGkiRpJI4A8ktjIF82IHBbAdYZCq8t5CDkmvVdPsPA2rW6alp3grSpop&#13;&#10;c/6ZN5cqzYOCQ2MdRjgmryyvVnyJQ92K6afkv+HLx1CNKM4uXvSbs3r8tX+HQ+ffil8bPD1j8ONT&#13;&#10;+JVp4U1Gxfw8PtkKy6XLB50jopELADa/mfIhYk7GABIZcDrPjT4i8UeH9T+F/hvXPFFhPp+v3clr&#13;&#10;rE8GmuodUtLi4VI8TF4zJLFFBwXZVmJHzLurr/ijoPh341TQfBPTU0+306y1S1m8S3OmMv8Aoiws&#13;&#10;lwlscq6tLLiLMfBWKQyEqTEJOi/ac+EmgePPDen6YkVuH0n7PeaLcsm9ba5hw0T4PXawHB9K9GeM&#13;&#10;9nV96N7b9ezSfpb8TlpYeVSCUJWvtvppZv536Hi/xM+Ongn4VaheW7/BzxD4glYRK1p4Y8LGXDbM&#13;&#10;qyFUUEBSAdpKr5YXCng/O3xn1zwd8WZJdB1X4YaxY/2pZMv2TUdHeMZYcB2UFVbIHO7cDyOcV9n+&#13;&#10;Bfib4R+JIPhHxVpGlaN4kSKQXfh2/u4xM+zYHlgLBftVvl12zINuW2sEkV415fx9pnwz1Rbnwl4S&#13;&#10;On3GqxzyW88lg4uY9OlQIT9oCnEbYlQrExVpAx2jaHZZxlarUpxqQj53ub4OjTpylSnrfS1j8yPE&#13;&#10;/wAEviTYfDPwh8M/ijqOp+JE1/xrp1zBf3N41z9niZgfKUM25Yvs6BscqpEhJXIFfpBpdvrej2tj&#13;&#10;bqJriB7dDLMwUlTmBcEmYfw+YeFb7p5yAsvgvxl8JabD4i0LwZ4Y0mMRaPeWx02yjbYkSQDKKDyV&#13;&#10;VVXHc7RjmvftCv8AxAbKKx19P9LQNHO0ET+XuRolJ4jIU/M3yls/e6gEp5tGvLESc2rav8WaYnL3&#13;&#10;haKkndK0b9dEaRuhLf28dzbqVxzkR/JmObkZkz0UDgH73puKbUtzo0F3a+fZW5lZdkcsgg3Jumth&#13;&#10;gbnB5Yx9ByUXv5YahZXLrfQRmKbYjEF/JlGCBLnP7vGPk4JODkeq79JL+zW/tI/JvA7h1j2Jc7AN&#13;&#10;0H3tq7M8j73YSY483HW3ZHkO7ZDrOl+E7mGybUNJ02QwMXs3njtyYMwXCFk3Agfu3mX5f4XkH3d4&#13;&#10;p3iuCzmmhgVLZpUljYGUxjJ82NjjKEk5Vew528g7WXQ1GxivpLdI5bpWhkLAK1xhhsmTBKuo75y2&#13;&#10;RkJxu8tlzfFmkTzyLJaahNHJ50TfNJMVwrxMRhZV6iMj0+Y5VgXVxWsSr82pzPiWGZbFYbYxYhth&#13;&#10;sIKc/u3UD/UsMDOePfjGVdWvdRt76ysLVd0c4kdpFDnYVkgAHELLghn6up44BG5ok8QWGrSTvPb3&#13;&#10;eEEKqiHzCQwjkBJxMAQd6cYyNpyT8pjbFNfwavYgXESp5cpaAr87fvIRuBMw4ALgja33l5GMSYWa&#13;&#10;Z2/ZNi/1K+hjsZjazSLIkiMEjmbawhmPzbITjmMLk7QSQB8xVZHRXjLrEkJiuCAVVHUTAHDQkdEC&#13;&#10;nlvXGAw/vhZY9Us3uIbMvBIJWKptMZ+fE5KjMmcjYwOAe/bdspPrPhp9fu7GO/spZLQCO4CzwFoG&#13;&#10;CQSbWXduUkSRNyBwynoULKabRlBpSaIdbis73VRMrXiSIU3fvLgR4/fKMDIQnkk8E/cz0jIy7WwW&#13;&#10;G6Esc84XBJWSaU4ykYAyz4/h7DqzHqWLXboaJc63NPFqUL3EYj3xKYCyYkuVz8q7xljIOTjKMBg+&#13;&#10;Zux9B0tEszJHdxyuyKrPuhO4+TGN2UjUHhQemMEcY2qvJNWO+l8BseEo7hbqc3HmKrSSeWJHZs/P&#13;&#10;KxIzI4xhlwMDAwOBhU3vD83m3UojPC3kwIx3O08/mK5/wxa6jYyGK4k3Fp3ZGZlJ2GWRgOI0xhSB&#13;&#10;3PqWOXbodCiSM6hcqOY9RkQg9QNkRrXC6qfp+qOfG6Sgu7/RieLTdQwP9lk3MiHY2P4trjH3174P&#13;&#10;UfXurdM1lrGW1Se3BeWdFCu0S8GeKLOGmH98HjJ7AbiqMzXJNQuA8trGAEGUAbgna/X923fZ/hxt&#13;&#10;ezpUl/DdwGBGZNy5wG/vxDJxE3Zn4yOB2GSgn76JlpTsamv3mkW1vHZ3ttbtuiB8uQw/88ZyVw0g&#13;&#10;/hRumeN3YOV53xZqPhWTxRFpU1xZPdqjOkMklsWBV7RjgMd+QzwHIHV0J5MWep1bU5E1RLV4JguA&#13;&#10;d4WbbysvUrGV/g7ngle5Tfga1Ol3qTeZFcAKjDhJlXH7o9cBT1A/Bh2kFb1HpcwoK7RkLbaNc+Io&#13;&#10;zHdWkkqSDMZWAuo/0lR/Du4LSgc/wsP+em7U02zf7ZPK9/8AaN6nYG8nKExQjjbCD/ATyW+8Oo2L&#13;&#10;HTs7dZNVa6M0+VZSyyGdVIEkv3QzbT97sOQF7bNs2ladq0FpdiPUXkcxlVJWbgmKJcgNMe6luCp+&#13;&#10;Y8htztj00Oia11J9QGoxTM91KxUXH7oHB486T0hX+Ap3PTr1kenpGs6jbeEXvLuxmeby8tGiTMxI&#13;&#10;t95HywB/vAj7mc8Bd2I6n11dUtoCWkLMb3C7lJwhuM/xTHnYeoI9lxiIZUWuvaeFLeXUbaJneLEg&#13;&#10;k8lVLC3kdvv3GOqHo7cfxbQ0gUk09Aj/AAybxNKAsLSw3OTNtHli47TxjnavTODz8u3d1Tcagt7F&#13;&#10;Lt4Qs91GBGuVD3Q48uZc8OoJ+fJzk5Ck/N5ZWHxXe+GZNVt4L5LNpkZnhMjW5YbZ7Zsje2777Qtw&#13;&#10;OoU8N5ea6HweNY+1fbdOhltokExY2oYLm6UZ+XcBlph1AyHx/wAtN3DN+8zvh8B0mnQaj9onuDMz&#13;&#10;xNG/lp84wSIwOsoHVW/hH3uo+YvXjudQt9WE95AG/ept3BBj/SGUHmY/wkHsfQZxEuP4M8W+GdZ1&#13;&#10;HU4PCfjbSNTuEJE0Wn6jbytCWhiCb/LiLKSUyC27gjqNqLuajJqFppwmlRzIQygZY5jM+3qsPZDn&#13;&#10;p2+9gGWpd0rMhcrk7dTndWn0M6Xpyanp9qUnjjVY5Et9o3W7bhhnYH5FcfKW4zyV3Gr1va6NJr1x&#13;&#10;cGa3W4jhJA/dFlG2Ak8gsBxH7cqSD8mKcmqXD6la29zZSgs0XmGMTEKT5pPIjAwNo6leq5AOwNb0&#13;&#10;tbWea6K/bVd7Xa/Fyi8wxZKg7RwNvK4wdwBDb6yudTVkXtRsHtbeV475W3FjsBjGE892blYvRiOc&#13;&#10;njGd2XONpNzq1okEU6hnKIrkueXCNnJEQHVV5+X73QcK27r2lztpHlQXc3LlnZ5Jm+9cbyBmUYGC&#13;&#10;yjtjAA2gRnAtpNQi4AbaqICxXqcSbuspJ/g6g9e/8CkTR1iRJci8+0NItygSN1JSOfOPLRuMKCTz&#13;&#10;xsycggfNkDRstPuU022tHvrhnFyS8rtKC+JQ38LqAOCB1G04wVyDzZ1jSpdHlbVLCAJLGyvHKbcC&#13;&#10;TNtvZeZSv3QwwTjCnqvzno2h0ueeEiW2WePeR/qtwBaJnPILD+An3IzztImCNK17FiaDVYb15D88&#13;&#10;IjiBXGdwMrAn5psfdZT0zx/EcKmbq19bSixsNU0eISypEQsiW4AZreTIAMzdArL8pbhsAsoZl07i&#13;&#10;C/hkle0vhIrOu3a8fygXDFukPXaxHOfu4yDukObqc9+99bQ3Ub/LEm5wWI3bZN3Hkqv8K85XryF4&#13;&#10;DzNk09WipHd+GIvC19ILqyhWe2fz3LWq4D26HJ4YZEaqfmz8oGQUC0l7ezwkXEcqoIkkEKIY/m3t&#13;&#10;EQpxCTgDng8EjIYkFX6rqgm0m0Yx3kSyxlJNgu12lrYkdFVlGAfQBgOkmBTbzT11XS2vo5Jt7286&#13;&#10;quZwqO0CFSB5oU4aMdNuCSAVJctg2bqK3aMbVZbtUjjmjZh57fMrSdBOoH3IsfdOfwPLDc4lvwX0&#13;&#10;lpCbkAvGgUG56rPzxxxnHI4K9cpik1mbUYpUQxFkXz25RTk71I5aYHoW6jHGcqAA0Gt3umrpiwXM&#13;&#10;VtGJLqRlBFuuNlyh3jLnJ3FWz1BOSFchazurnTqkjPlUwvDDLKWCx/Nuznlxz8xJ/M1g+N0a0E0d&#13;&#10;v5jNJcIS2ZAuPunHDAdCflA9T61pRPbQtusZYnjRpYyUKEZEjFvucAhgQR1BznnNYvi3UtKshc6g&#13;&#10;fKAhtRcSyZQ5UKxBYhg2ODyePTJyKzUXOtyryRpOSpw5n0TZ4b+0j8WNW8JyXPgDRrhbS4uQTPcS&#13;&#10;xASplBlVA2/wkc8sd+PTHjfgr/gnL8Y/ixqDa94uRtOtLlFlghkDGX5hndgqCCeMjA619Vfs7/Bf&#13;&#10;U/iZ4tX4r/EOwnkG4NodndXZlUoGyJ2Xscj5Rk4ABHY19f8AhP4d6Rb2/wBomj82Yk5cHAxX0FXH&#13;&#10;xy9/V8Nut35ni4bK/wC0V9axt7PaPl0Pz/8Ahj/wSFitolGoa2xCZcRCEhRJjAz0B6njHtX2p8DP&#13;&#10;+Cc/iqDwHLY6DbCawtXjSQrF8wwCEBcMDnB9ehA9z7F4Z8KWsdxEhhyo5wTjH/16+ifhH4v03QdL&#13;&#10;ttIisvlQuZYVl2LMzYALqOGwBgZ/rinSxlbFStVloTjKOHy+CeGpq/mfn/4k/wCCZ3gu31I6h4is&#13;&#10;Vkd5Xe4URFSXJOUYk9Pw5rw/9oH/AIJF+BdaEviH4bSNp17HESIAD5btxgcdBxX6wftGeLvDOuyW&#13;&#10;Xh7SdGihliQtczL13HA2Hj5sAcHjr0rxjWNMSNNrphT2AxXkZhicZhcRejUul/Vjty+OHxmGXt6S&#13;&#10;TfQ/HOXQv2h/2afEK2Eul6k0KTMJY4ZXMEkanccj+HgDJyCO5IJU/U3hDxfF8SPDema5HBhZ7NZb&#13;&#10;qF4i3kyh432ndCRkfUdOAcbl9V/bW+GltrGh291BZpKHVklhDBNwPQ5PBwTnbznHFfMfwx0WT4Ee&#13;&#10;ML7TNXuJJrG6C/Zrh5x5cIPUZfAXnGfmXoM8DNXK2Y4b2qSU1q/MI3y7E8l705fgfQer3Nppuj2F&#13;&#10;lbmOLzZmkVI2ROPMUseHT+9g+7c7icNBalvtm6WR5G+0Nt+Z2x+9bH8b+o49BjCj5Q/UDcXMViIr&#13;&#10;gtse4UgTsQ2TGRwsx7eq59NgJDU9WaebXLe1jhc5cNuEJO0pLH3MTAe2TnjK9Cy+G9rHtwtubmkI&#13;&#10;03iAxyaZtTbCUc220jmVSQTAp/iPRuhzhQcv0d5d/YPCpjN4luZVljiEcqR5/cO2B+9jPARW+Ug9&#13;&#10;T8oBZef0WKGz0u41CKKMM8vlxZUKfmlPBO1Mks5P1PGSdx1PtyX6WVsl8ZpVWCQqt0QCHjmQ5C3H&#13;&#10;IypGSrDK8ZK7o807Jmc020dJoduWsftXLlflRvmbjC88M3r6fl35zxDA8mvPdTxklI0G9rXB4e4U&#13;&#10;YLW65GG4+c8HIwG3S9CPtUGkTSokzKoZvLWIuWIVeANj56dBnJ6Amuf1PTxb3EsvkCMyXUxz5IQn&#13;&#10;9/Ic8Qof4ic85yTlsmRqekDKm71jY0qeSKEKZdojjyf3u3gbST99fQjp+WcGwbo3G6FbgSBWYYD5&#13;&#10;6SSD/no393HTt7YWjpV40NhNdCRU2Wsjb/OVQMR57yqBxnuMYPIGTVu2bfK7NI5DSyY3Slv+Wj/7&#13;&#10;b47enpgY2qPWmFv3o7Vo9oh3QFgNmf3BbbiaIj/lkwHr1HTORgsmnpQ8rSYBGcGKIEnIUAbRxgFM&#13;&#10;dPQfhWJq0IM4mazLbWGGNv1IMDdTAe69m7e37veswU0oSpKUUKVA+6BwQMcr+eR+HWo2dhP4Lsw9&#13;&#10;f8Qrp975UuuQQE7yUlvFUnEjrn/j6T09O2OMbVKj8UlRqA330+drcQ6k0YH7x8DAu17e35fdBStE&#13;&#10;0jZxPHb/AEkrHcW8NzdSFGKuWmuG24hhXIJkJz8ucgg53HO7czXtFt1Nkd9xNk327LtKMf6WzYyW&#13;&#10;5HOMDjAHG3AHPWOnQg3F1FPGGk8xTGFgyN0MK4O2EdBF6kcjIxsEep4Z0S1t7qW4ka3w10zgBIsk&#13;&#10;rPJMM7Yg3WUnkk5B5zvZ/orpdTzGnbY6jw7pVsNBuo47y+KeQAS0lzniALkbnLE9DlTktnPz7mOb&#13;&#10;qpQai1w01wTJOWCs0/A84/3j0z6fLtxj5NtT+C/D+j2emT2sWoWxt7uzXbtjtuB5EMPRYFGCIh94&#13;&#10;EYK8bdiJjXui6bp2rOts1tIXcyNGiwA7vtckmTtjBzudjzk5BOd+523umtzCN+fYjlntXs3bZeFP&#13;&#10;JXAcXZfAgTn5hvzg/wC9uz/HurW8O3SS3UMTNckJdFW8yK4H/LRxwzDkZB6fLtwR8hUnmrfQtCht&#13;&#10;prBDaCN7fy3RI7bBQW8MR3BYguNqqeQRjaMbdqru+ENK0SHUvJtfsu83rOdiwfe86aQ52oOd7OPX&#13;&#10;KsSS25jSSY5N8up1Xhu8tJ9Ha52XwzESPNjvA4AgQ4+dd+cEDgZ3BhjzAwFzR7yKW58pVuwwumUp&#13;&#10;PFcDOJpB8pdQMcHpkbduCVKE53g7QPC+n6W+l6ZJZeW9sI5I0itgoQ28EeCqRqNuwRcEYwVGNmxQ&#13;&#10;/StK0G21ESWElr5xuzJIka26tuM9wx5RA333m6nOQ5J3eYW1djkXUWHVbNLuWNEvFBwS06XQAASE&#13;&#10;4BdRzhx0OSQ/VhIAmo6qXv3At7t487ZC0VxsYK9wODIgQ9CwwSMbP4TEWrLpHhmz1J4rKWz83bs/&#13;&#10;crb7iPKtV/hQHG1YvbBQdPLCzSab4dkuJ5YHtYZ3Zgf3dsGdma8dW4QNnc046nPz9zKWlJMvazG6&#13;&#10;RqdzqccVvHaXKLbqmxpI7oBsfZiclk2jIYcA9nPUS7fij/gp7qHifx98YdE+HOiSyyWOl2DXkqbp&#13;&#10;P3FyZ3+Yg8fdVADj7r5GV24+yNJg8LW+o20731h56/JaIBaiQ5FmvQLvx8kA/wC/Y/55BfF/j14U&#13;&#10;v9O+JWtXl34Za507Xr6OazvkKrEmyBVaJ8Dby2H54O3ruBNezknIscm+idvXT9Dys5hUlgnGKur6&#13;&#10;27eZh/8ABPz4fX9nd2njFn8uzsbcW0Cxw+WtxJI7SO+09VxuUgk/e44zn681DxDqFjevdRZbzFLA&#13;&#10;4yMZ6/rXk3wlit/DvgvSLSCxjjliu5FkdIgoaMcpkDjlSCT3J55Jr0XxfeXtv4OfXdMtImCqFkjA&#13;&#10;ZjgsN2AvPQfr3rXOMRz4nklsjoyPCRpYJVIrWR6BoPjjVdXs/s2gQ3Us4XBSGFQAR2y2Mn3FJpHx&#13;&#10;G+Lug6xcR+J9EFraRqDGjSq7HjvjBGMcjBHQgmvnrX/E37bOq2jaZ+z9oFh4fD2sj2+ta9C00zyg&#13;&#10;ZRRAmQqEjBZiWAOQnFQaFYf8FErfwpaan8YfH2k6lq6XbR3en2lsiRCIlcMHlEJdxhgFAVcEcsRy&#13;&#10;6dScMN7Rctl0vqbTw0ZYvkd9evQ+zfBvxWtvENmkyNiZGZXVckVneN/j1p9lcjTbaQSOoG9d+0A9&#13;&#10;xXD/ALMeq6/c37aX4202O31GeNncRHKMy/KxBwDg5B5ANeRfFDxn408HfFXXE8OfDGLW7htShhsv&#13;&#10;tV15EW5xgBpGGyJcgku5VRxkjIrlWLp1ZJW3djo+ouE2uyv3Pe77xPP4o0mXUpbGMQGI4miuVcgA&#13;&#10;nllByBXzN8TtZ0/VfiX4U0i5uA1vH4xsrhGd8GJ1DqAATkAyGMEAZPGSAMjnbH/gpN43Mc1r8W/2&#13;&#10;Pdb8M6LaKBf6xG0hMBMsiKTHLBEJRhFlLW7zKqSISchws1jpul+NYU8c6Psu47W8+0abco3HyyBl&#13;&#10;cEg5AQ8g5/pVuDwuNV48vMmt076eRwzSr4Fvmuk01o01Z+Z9EanptoiKTeXe1GLYhuLgAMROMHZI&#13;&#10;FI/eHGQcFU7rGUdrekyXpiPnzx7XEirHcTIMq8L87JFyMx4KngqWBBVnV8+50tL+0t7554lyN0rN&#13;&#10;HDlh5dwo+9CxPMv94dDzguJZ/E2kPqBikjuDHtmVypSIniWB9vzRPgYjIyCD6EMFdM09NzFqzsZ+&#13;&#10;qaG40JdLhu7uIQ2flbpLy4aUDynjBZxKHZvmzuLFiRnO4B1f4bsmigaNJJs/bDKDPNIzfNKXIyZC&#13;&#10;QvJAGdoGFChRsqtqmgXB8Mro6agZClmYWmkEAZ/3LxhiBCUzkg4CBf8AZ25Rl8M6VdW1k0ctxvZ7&#13;&#10;52UkJkKZmcL8sSjhTjpnHVicyHNyOqPwmtbaTJaWV2hlnMk4UuZbiRwW8hEyoaVio+XoCPmLH7zF&#13;&#10;2XVlmV2QP8rOA6Bfv4Yj+gpmh2F/b2V3BcylyyDyU+QgKLeNSOIEwNwY9G69hiNLOsXNnZXhinj3&#13;&#10;ZZmBU/jj8zS1cl6k3spfMi1q1+weJ9StguPK1C4jCgdB5zDHNN8Kt4ZHhgtYCzWyW0QYhEHleT5K&#13;&#10;Y+58m3y9vX5duP4cVtfELT/sfxL8SWZct5PiK+jy/U7biQZOCR29ayvDsUieHZIZ7qSQbSmf3u4A&#13;&#10;RquSTIzZypPXOT1zli8QrYmfq/zMaD5sJT/wx/IntD4dlmuBYT20r+cyzBBDw32ib7xTkHzPMHPO&#13;&#10;Vb+LfXPWL+FhfRT2k9iZo7dkZY/swYr5Vvkkrzjb5HouPLzx5ddPDC8EbJLcO+XZ1JMnH7x2A+Z2&#13;&#10;7EDjAwBxt2quC1lNa3yiS6Zo5IhG+4TZMmxADlpCcEKfU5PXO4sou6Gk0bWgR+EpbgraPYG6SZju&#13;&#10;Att+8vc5+6Nw5a49G/1mefMy2ysvDP8Awk8stilkLiRkaZY1t9+4JbgZwu4nC24yecbO3l4s6PbX&#13;&#10;KPcSG8mx95nVpSCheUgANIRkBx2x8q8ABQktto81vq812LlnLy5U75cKMRAjHmkHlCeg++e+8vva&#13;&#10;8Uc60bIrTS/Dseo/b2ltPte1AcpBuYAXBAzs3f8ALSbv/f8AWTda8bWWl3Gt2093qCQyicKqGOAs&#13;&#10;2Ht2xl42bkxxjgj7wwciMrEul3000tyl+yoCoRN039yU54mC4/ep/D/B/ueWa7ZahNqUGopf+VHy&#13;&#10;7xS+axOPIPUSqo+WNx908vnpvWQV0gsnPUZ4l0bS9V0SSz1V4vLlsPIDSRQPtUxyoSBJGyn5Xfgg&#13;&#10;rjOQQWDJYadb3V5Bc74i0coP3IyT+9jcn5kY9UHpzjnIVlNasb+6tGFne+UQpCM7S4BAlAJxKvHz&#13;&#10;KeoPy5znaUrWMd1JcwSWtwyrvQSDLc/vEPaVeytxg9ehGVdTuaQS5Wb1tYCPSIfCtpc72g0lUZzF&#13;&#10;CuR5TRhiBAEHIzgRheCAu35KrrZTaa07G6kmDTu+6VY1CAzytn5YlyAHA5ySFBLElpGdaw+IE0yG&#13;&#10;7fUI5Z30tA8sMe1ZJBBIWZc3OcF9pwZCefvf8tBXuLnUSczXkLsbh1zGhI2rckbeZm52YX6j7o/1&#13;&#10;S67I54q87GVbeHdUFpcObuZnWA7Yyi4LiKIfwwL3VjyDyx4wAiT6DPePILl55jHLNII/MjC9JZTj&#13;&#10;HlKdvC4bJyApy2d0k1hqOo2OhkXl3H5xh3LkAc+SjH/lu2RuLfxDqBnjzGh0We+HnpdyRSKl0wt/&#13;&#10;LVV4LzAKP3rcgAA8DoeBkqkxNm21qSxX1+L+SIrcFElSNy0Lj5mjgI2/uBvX5nywJAO4EgqRFfud&#13;&#10;WnF9LB9nuD5caysywy7cbrjGGEBDHMa5AYkbl4+ZBLlWPiO01DV5rZXt3MN2q3CrJECj+TbkBsTE&#13;&#10;hsSg8gcFexVpLV74g0g+J5NKjS2edYkM6LNB5iRl7rYzDzd20mGQDK9d/pJ5esXqc807HP8AiO/X&#13;&#10;TfE0dw1ncfPwZYLK4kEYFxbpy6QMqczc5YfKrt91JHiwvj78PB4n+HcfxAn0hoWs9Xtr+15KqySj&#13;&#10;yTjHXEchyPcVt+P7zTbuG88PD7Kl1dWk6wGSSDzf9ZbDK7pA2N00WcKeSncxh/nTw1+3PbeG/hdd&#13;&#10;fAP4m6W00lpayWem6hFexDaqlzGJEL9E8nqM5Cf7LGuXE11D3H1TPbyxtQkr21X3HvXwmsRbWsCN&#13;&#10;OyqI8A7vvA9j+n5V6Q+jfCLTYLrXb34a6Lq+p3FsIWe90+OQzKM7VbIO5Rk4B9T0ryv4Pa1a+JPD&#13;&#10;sV1FLuVEAbaeh716D4nu5PCHgm+8UxxtILW0M2VQscDGTgAnIGTjnOKyy+pKjDsduKUKzs9V27nM&#13;&#10;+I/iZ8RPhfHAul/DG2uLJrby9MgsAlrb2AX/AJZ7FU7UwVA2KeQcgdal8WftRfFPXfCVsfDfwlla&#13;&#10;7QYnS/uvJhdd2CA6rIc4yQAv+9trjvDv7TXiD4yaVHZ/Db4L+INbsiY9mtXGmNbxS7+FeFpvLDoT&#13;&#10;xuBI9uRW5H4J/aj1WyWaw+D16sKWkUw8y6tQDHI2FJBlyDwTgZYDGQMV18vKpLdv8Trpwo1YRnUn&#13;&#10;CFv7yE8D+OfHoa/1/UfDMcFjdyqw0K/CTBcD5m4JUZ4IA9Mnk4HoF5460vXNFS5tdNhtkaLPlQrh&#13;&#10;VPpj614B43+N/wAX/hJ4n0/wb8SPgdq6f2vOYbLU9JKzxLJuKbHKnOTgnoeMN0Kk+wWujnSvB63G&#13;&#10;qmNZXG5o1PqcgfkR+OaxlKpQpcvRk1p0atTnVrrS6ej/AOCeKQ6e/iT9oiwneJngig1Cd4wfv7LK&#13;&#10;baPxfaO/WvXLXWrS+upns5rNgs86SCBlPzq8Stn585BPPy9SOnG/wb4n/GPSfhP8SVvF0t7yYaXJ&#13;&#10;FCkZwFld1wW4PGA3+enYfsl634i1f4XR+IPEkMxl1W+mvSTHMM7wj9GjXHLnjrweM7guGEmrcnX+&#13;&#10;v+CcmYzUqKSfU9X8NazZ61q8lrHPDcOHkWLyzG2GTz0YDDlsqUYHjI5B5DBdaG60C51FbOe8s3uI&#13;&#10;8Ots7wMy4+zt05bgtEfYunrHVPw1Nplpe3Rt7SSKabJd2MpVstIMDcu3Hy5OMjle2wna0qFJ5Awn&#13;&#10;nACglWWZRn92f4iB0A4x3b/bz6LSaVj52Td9UJNp2nX2owGG4iWW3fcwCwkldtwgHzRs3Bdj8pU8&#13;&#10;HnG9Xo+KbWaXUDciWJG85SHXyydo8ktjMRI+4e/ccj5fL1G0maS7W7gnuMo+7YJZNp/1o5HmAY+Y&#13;&#10;cbSOF7hCmV4jt79rgu0zogQ/I7uQ/MI4/e4HCsOnUk9z5i6ExtznL31vrSaxIzMq2jWqBdsyklsT&#13;&#10;bvlEGR96Lnec88LtPmzw3GqxX0KmE7SmG2sxGT5XT9zz1k53Dp9fLrzSamdZmje0kVFVCrtgpy04&#13;&#10;4AnJGBsJJQZBXBJyI/Efj/8Atq6V8NGl0TwdYx32q20ix6heSwCS20wkRl4mZZtsk4yR5YYYJBJw&#13;&#10;uHKdOdWVoo3nUhThzSZ79q3xD0Pwe4m8Xala6ZbM5jivL65aGLJMoC73jVCxEYON36bGfk9E+M/w&#13;&#10;oTWL271n4seHoJXkGTNrAiygWNgSGKhvvnkf3SM5Dgfm/wDGD9rvxN8RryWx0z+0r+Vp5Ik1Gedb&#13;&#10;ad4mcttZ4AAiliSIoyV3O2Sec8pd6jLNGy61FOtukp8y3s7ryVK7VLbnIy8m3ttYDnJPIr0Fl65b&#13;&#10;OR5TzFJtqJ+sZ8beCdTvRLpvi60nLjEUUd2zBsNISQN5GOScgYwByRtxFoUE7aT5g1NZ2kTDTI0h&#13;&#10;TcIhGdoaZto3KTjd687sufy98AS2um6NNqWjQaun2hdrxCxcQyRYDJ808W2Qlk3cDk4O0YrrPA/x&#13;&#10;r+L/AMG/FcevabqV08EsgN1pmqRiKWRSFDK2F8qU4yMkA4K45Armr5U+X3Za+Z1UM4hdRlH5o/Sf&#13;&#10;wxJeJn+0Axf7RNtBUj5RI5XALv8Aw7e4/wB1furu+G5jeWGoXG1iJNXYoxHUG3t2/rXlXwO+NsHx&#13;&#10;b8MaV4j8H6Ublbi5zqKSXSJ9mBdfMC/KC2wNu5UZVepY8+v6bBFaeH47hU2+dfzMW/3Ybdf6VwYW&#13;&#10;nKMaqlul/wC3RO3G1IupRcdm/wD22RV1iLU4NQQRx5tjGh3hRjdiXcM+aD2j/g79TkmN0N7JHrNr&#13;&#10;E2mCSNoWbzn8s7cNANuTKGydxPCkfJyQdokgu7+6utY8sNJ5aImECfIvEvQiM89Afm4wOmfntaXf&#13;&#10;XDXgt2jkCmNnDGOQAACLg/u8Kfmbjdng4BwwSL6jaajqX01W2utcBXTESb5T5oEO8qWuApOJCwHy&#13;&#10;tjj/AJaHvvCYLTeGbnUb3UYLK0W4Bfz7hVtySGhtySWVi33BCDnqEX+ERk6mmam8+oTeXb3aKhZT&#13;&#10;58E6ZZZZ48gSRqpHycEEgqUIJUxs+W72d1p2o3E8N+ilD5g23YYAwIf3YwHBC9PL53bsYfcKcnpY&#13;&#10;mlFJlLT4dHtbuebSxaxFpSJDCkX3jcSlgxQZJMjSZ3E/MW/i3E2tP0T7PoVxb6DJbokkBAaHyVTB&#13;&#10;tkQHiHaR8o6qwxjgqBGK8EMYjdVkuiWuG3F2nBBEzNxuYnHJHHy7cfwAAJDpurWvhRrLS9RkllWD&#13;&#10;EYd7hmfEBjHzGcPndgkl8nnnd+8CSuzabsiXxRJrWn6akkfzM2ohm2vk7XuVH8MB/gJPTty/WUef&#13;&#10;fG39prwR+zn4Fj8T/Ee9WNmRTbafHdMtzeyFH3JCrRKrlW8styu1WLMFwqv1/wAUvEF1oPh5tfuJ&#13;&#10;MWlnHJdXahGyI1ljc9Z1PEYfs3048t/zR+MPiD4g/tC/FH/hPPiNqMl/Z2v7vSPD9hDJJHpluZFw&#13;&#10;SNpyzFRuk+8zAAHaFcd2BwH1yq7/AArc4MdjvqeHVl70tj0v4jf8FAPi98UvFbDwvDrug2KROkWh&#13;&#10;6NahpXUsgWWW5VmbduAGxFU9V53Mx84j+Ifxg8V60097fX/iSaEgrZao8kiRpuA5llDLjOMkt0I6&#13;&#10;ZGT4a/B7XfHOqvF4a8FzQwwyqkeoXyrEV2tkMowWEbRhV2u0gyxIOAuPePBf7BE3xDtEXx9rc91C&#13;&#10;83mpZiSY25I43+W7kMSoUcqFJG/BJzXrzxOVYGNla67bnl0MvznMmpO9n32PLNZ+OXwz8M6K2pfE&#13;&#10;HUIdOuow0F1FDf2k9sEYAhVSG5k3EruI+TcRnpnFXfg9+0P8Fl1xdS+EHxIl0m73gC9soXhMyKCv&#13;&#10;lT28zGO5BLqqoI1CFi6srNk/SsP/AATR+C19Zrbt8PbO6LR7JJnthvAznAI6DJJ46knOc1538Xf+&#13;&#10;CUfg3RrKR/AUD6HIvzqIGLIGwSCefXB5B5A/Hzp53ltW8aidn3Wh6keGs0otSpyTfZPU9g+Hf7Q/&#13;&#10;hLxffWtr4o1HTbK/lnhjjlOyOC5kJJIieV924bwhjI3BmO3erBz39jP4Sv7C8uy1nFHc2TCWVvsm&#13;&#10;NrWqMcnLKR5YU/NkbVGcoFJ/O2Hwn408A68fhB47t3v7a62+XmNyoII/eoxOEZHLMGBz1PG5hXuP&#13;&#10;7LX7bB06S2+EXxce/uIrdGgh8UyXsksm3DJGJFiAbbzjzMsQSN5DKZD52My6MY+2w7vF6nXhsxqe&#13;&#10;09hiVyyWh9e67YW4EKW13DGoZiVJiG4iZHP8B5yMZ4OW5+YhlwGa8jlnZZQysUADOOPnfJ4iznBX&#13;&#10;+I9O2CzdBrU8F/FHqdtfSMnkMxAkkKciNs/fCn7vXB6nH8WeWEWoxWU7CTc7TKRuLHCebuJwZcfc&#13;&#10;bHbp0Iwg8SbVz2qMXykVjf36pC13ZuZJCocKZTt/csxzthBHII5C8sOjFUPQ2j21wrW6/aVxAwcq&#13;&#10;swH3IySvQHgjG3nO4A5Dgc5pzXge0jngEhLJvcRr8p2yZPMpI+6BxuPzd+Suib3Qv7Mu21OygRBa&#13;&#10;OLgyG2wyG3VnLF3K42DB38YXn5AGKhqx1mrGxfadKLRxb38uRPvbeZzgfaVcqMygj5dyj+EAjjYP&#13;&#10;LNW9N7FMbqeIEeXEqAJjLeY4PJlORtKdh1PLfdVLyz0qe4Nut1bCQSTSeQBb/MRNHIxxsJ+9tyRz&#13;&#10;lgT821hXvIL2K1MsciS75EwDIv3fPOfuw9lYjHtjIOZDnN3Jpq1jM1m80660bTYrnSYFJjgMgMdu&#13;&#10;Cp8ibOB5jY+RZB8pbhiASu4jN0++8P32gvZ6dcwBZvNDTj7NjBtAFAIVgf3e0854HdABXQW9xqk1&#13;&#10;qum3MBBjgi3MskhwW8xSeIlBKkIc56HkLhd3O6JfC40e2SWG8iEjqxJ+1qXYwSFUJKqRgZ4bHzBc&#13;&#10;4fbWbVjojZpkuuR3Q1FpLa6VtqyFEEi/fIjK5xCSOhOeeD0bICx6xfXluphntjgLO29JJScKybR8&#13;&#10;sWMkE8Zzxgb/AJituewke9mW2uLgOzHGTOQrGFQPlLgjlQflIwSeQxZjn+K/7StoppmRZFEcnlRy&#13;&#10;R5yCqMAN0wB5DDnb9VxubFHQt0jHu2PMzBwfMkG1y/UyOM/OAcenbGNuRgnkPiHcx22lQ6Vczsi3&#13;&#10;XlQgyiRmYMVLD5hw+zc2SdwwSema6jV5AESMgDJLMAgA5kYhuCfTPvntXn3xGvLW+1Xw/pwQC1Sd&#13;&#10;py67NoSNVAHykjHzdBwOfpV4Vf7XF9nf7tR4hXoOPfT79D6N+Dum28drEzxBDHCFTAwNvpz/AJ5r&#13;&#10;1vw9ZXzTiKDBTJ3DpXy/4R/a++HWhW89t/ZWozLZnY1zFbgB2wPuhiCV5xu6Zz7Z9Q+E/wC1t8Pv&#13;&#10;H8gfQ764tZonxNZahB5cq+nQkHI9Ca7YZbipe+1YbxlBv2cZI99tIJLKaJDC5bZuZ/Q9euK6XwrL&#13;&#10;cahO72twRGuMBzjJx1yCPf8AKvKtV+KOn/YTcJeGQuwVVY9sgdfTnNVNd/ag+Hfw00iS51zxQyPE&#13;&#10;g32VrEXmc5xgL36jk8AZPQV2U8DWcrJL7zgr2dLmf5M9f1A29lcPdak7zSAHHofTNct4k1NbiUKh&#13;&#10;ADdSB0rzCy/a9uPF9g+o+HvBOoTKATm9iZcrzyMAjPtn/GotJ+MOoeLoS2reG5tMuEJ3wNKrqwyc&#13;&#10;MrDqPwrzMwwdanFpnRgIqc0J8X10jUVht9St1lCSYizyVJ9MfTp3r50/aB8BQ3s+l6/ZRxRG0v43&#13;&#10;jjACqx3Bec9Dtz90gjHbqPcdcjkvmkuxOCSCzKe+PTNcN41OjweErrUNauFkVBi2VQXMbsCAcBW7&#13;&#10;4HPWufAzUKqSOjH0JexfMQeLrme3063jRWb/AEeQjCu2CqjGAEf8gDyeFY1jSWnneJZJngXKSSor&#13;&#10;SQqOGKMeTCOpXsSDjncRw/Vt2o6jZwz2+VklYnzYcfK1uo6PAPpz6YLf8swmrXsem3Fxdq8UZG99&#13;&#10;5ZFAKpx/EnZepI47qOnmSVjtg1Y073XBZaTHplrIomaYShBMisQJkBIHmp0LjnkcgHJIVuvsIr02&#13;&#10;0Dfai0JiQbTM7/MjShgB5rD9MnuTgKvE6EzX+uiWO8MohklVFS8br+5baVE+PXqo/wCAhvn7PU7i&#13;&#10;G0giMMUkkTS7tmx34eQYzw/b8B/sjkZbOxE1syzqU81zojg2UkpmSVH3WrHgwbun2ZyRldvzAjsd&#13;&#10;xIjMWvW5WZHijVQ87uTwBlnLHoqjv9c5zk5NP060tdW0uz06TTyViRJH8yzxgtbyxkYa2AHQj+E4&#13;&#10;bBwCEd2pyf8AE0RSQqqwZwCFwuVJJ5X3z1/pWluZcqOeLUZNkouvsWkLG10qNLCQH8/bk+TIeD56&#13;&#10;H+Anr2zkYLrdnjYzghy/zk53bs/MWxyT0zj/AA4FUbS/FxqZ09NRyYwN6x3WD0uFPCzgjle6/wAP&#13;&#10;crmO1cStcX6BfmQFTgdiQDjIJ9R6dfxLqLlQqbblqU9YRkiWQwAtk7sQZP3EPaHPO3Hfp34A6HR3&#13;&#10;eOxfl1yj/IYyDyzAAHC+3f05PU8r4khRNNSJbY7XDgqtru4ETjoIG9MdO+MHIVul0i3jEUZ8ply5&#13;&#10;wCm0cyMc/cX1z7+pyWOF7yNZr92kXZkG4efPtOOAszevtJRVy1MckIZ0OSATmYjGQD/e9/aiq5Wz&#13;&#10;m9olofLaabq9pqr2Uc8kkSt87jdn5vKUH/X47OeE9enPm2/D8GqwalLPK7CFZB8jFyMbZ27zkD/l&#13;&#10;n0TtjkbRDWvNY1H+3biOO3cxLIqsyo/CCaDniBv4Wc/eHAPbLxxafPrYKGGE7ZkjbY6P8p8q6GDm&#13;&#10;3JB3BByV6gdcLL9Cr2OeVkdfoOla81tKfObAhVUUvL3WBSQTdHH3ZTwAeT33NNja/p+q2PiR5Wld&#13;&#10;kktzJseSQjiWZ+MzsAMGID5Rjp02rFrW0urQagY4PM8hgFf5ThR5luo6W7cbd/O/p7cw874sl1KD&#13;&#10;xWltuLrHbqXLrhdxNySCRb+gj6v6dDzLtT5pIwfKpi22mXkN3J5lxKYpIwBuml4+SBeCZzjlHPAH&#13;&#10;JJznc0nReEdHv4NXSV7yRka7ZlEksxCfPO/8UzADEiDAUD5QMYCrHzMlnqseqoywDYQd20AjO217&#13;&#10;i3x2f+Lt+EPQaDaahHr8c6oSjODhAOGzck8/Z/8AaT+P9T++0XMKpy2Om0rSr61up3e/lKbCqhpZ&#13;&#10;zt+SAAjdO38UTngA/Me5dpW6fpN9Y3p1VtQkEYuWkeBpJmLLvueBmcqM+cn8GPkHGBH5LU02/XWn&#13;&#10;nR0ZNhDbgg3HFqO1v1+R/wCP/wBl8mpPpepjV5JYxtUkH5ArMCEumGCLYnJ3J/F6+4mt3OZWLWta&#13;&#10;Dqa6mtzBfT7A43bp5ypX/R16faQucRPzt6sT/FJ50uk6PqlyJp7a9uNyqZRBJNOwJU3JwB9o28rM&#13;&#10;ONv8C+kfk1PEMV7NqS30RUgqhcsFwfmtM8/Z2PRJON/5YDQVNOs9U/tEzJNGVh+Yr+7OT5d2ev2V&#13;&#10;ieWXuOvuyzi6DduXYv2mi79ZWfTo5DBHIdxE9wDkNbkYHnhfuxH+Ej5z2Mgmva38N9Lur+91CK9j&#13;&#10;tHurCQzTEhop3VY2xIGOGUlWU5OQCwDL1qlrGiTaZeDUbfY6fa0YHamSDLZhcZtnPRGOdw7cj5Xg&#13;&#10;n8G/ErQbnxNrnw615Y5HstHju4TIrB+Xww37FVVBwAMA7pegrqw8kqiuVTbSlZbnmt/4newn0nS7&#13;&#10;CMfYhYrNDIp4wxICnpnG05J5Ne0+A/E1rrHhJra/w0byYYK2dy9iD9f5V5Nq+iw+IdVvI7DTprdL&#13;&#10;IlIoZSGKISWALc54Oep+9+NdV4B1G70TTY4WIV48biynritK/wC/m5SOijGNGnGEVoez33gnVbvS&#13;&#10;4dW+GmuiGSMAG1vVOzcMYCsOinuD68EdKx7b4c+Korv/AIS34l6rFqFxB81vYW6FYIW7E5PzkduA&#13;&#10;B71reEfiZo9npIW+2qVUshXHvyPrXD+Lfi14m12C58SaZZSyaXZXCoqqC3nYPz4UD5sLn6ngZIon&#13;&#10;FKmox69DSiq3tJLZLr1t2uejfCw+b4iXX4YUkngVk8ssQPmOSCfxFc18T9E1TSPiQdSs7gQHUojh&#13;&#10;kGU3gDKnvg46+1eNw/tq+OPDPi25um+E11a6Km0216pEjyMM7mki2gxLkDB3MTuHyryBz8X7dtz8&#13;&#10;TPGN/o+s+Fbyxgto86XeuYg0k2VxtjDmTBzjLKAcN1qauCnHDJw+KLv/AF/kXTqxeJ97Z6W/pfie&#13;&#10;papouuS35sJvg5LILkgPLb6bHcJNz94sQcLn1IFZHxL8Np8K/CGm6FpXhT7M9zfm2t7C0KIIzIS+&#13;&#10;3A+VAME5XOADwRgV6L8JvjLYatoixXjruI4UZGP8mvNPjt8d/Cei/EfRpdYvC1lp801xdHJJz9nl&#13;&#10;VAMdSzMqjPGW5IHNckJzq1Izbs0a4iKacJx0/M6axbxFc6Dpl1EGXMKtepuLBf3VzkZ8+P8Aj8vk&#13;&#10;KTwOB96HX8RtqhhiuLIyHM8e8YzhGnhDdZk/hL+v+63+rk57TfFt3q3gCw1zT43mW9s/MzBBIQWM&#13;&#10;Ny2PltpCo3BOuOSBySI5d/Vbq+tLeFXMz7riNS0cbsAGniXosLkDDHngAAksoBkT0VtY+clb2hiX&#13;&#10;1zrUvhu2eWGRbx7PM6MMMknlNkHFyRnf6SsOPv8A/LQXvDr6gbQjUkYOb+UKGUArH57hG/1z8FNn&#13;&#10;cH/YQny1z7rWL6Pw1b6lFaztJcWPmiN7aZXyYS+GX7PvRs8YaNWBONm793Wh4bvJryz+1LFNtW5l&#13;&#10;QmaB0YbZpEyA0anbgDDfdK4IZgQ7TbU1+yjR8O3utPpd/JfxNiJCtqWVR5im1jYkEXEmR5hcZO05&#13;&#10;yMEASSN8Vpt1BVOCWbqR2waTQtal1CC7tpUuYzHtQtLbTIMmOE/KWhUMP3mMgkZDDhldUdqU/wBt&#13;&#10;11tvJityVx03EYx+p/KlHSpH5GevLP0Z23xrskg+MHjZQo3Hxbq3Tsftctee+C9JaHwtLZySwBpE&#13;&#10;Ku0SxY/1YTqIlXoP7uMdgMKPS/2gZBD8bPGsMajJ8Y6pgE9/tcprzjS7DULXRJI7iaRZZogfmdyU&#13;&#10;fylUjBmb+IE8OOSeSSXbTFpLET9X+Zz4OT+rQT7L8i7penPZmVy0C5csJIim7/Xyyc4iX++OpJyz&#13;&#10;d8u2Fb6baWy5cW6rHblWlURAoRHDHhcQKCreXknthQBjCpz3xM+PXwz+CGjTa58QvFq2al3aKGSd&#13;&#10;meQCSZ9qR+cxJxxwB0AxwET40+Kv/BXz4Z+HYpf+EIh1m/uI7grE4ldNy4jUuBMz7SQrnnd94ZGd&#13;&#10;268Pg6+ItyRbJrYvDYb+JJI/Qjwxbxw3b6hOsCmeTMUREYJXfOwIxCGLETYIJyMN33tJYsLE/wBv&#13;&#10;tJC8ZMz5OVj4+SDJysQOcRZGWz07BRH+aPwX/wCC2vjG88RR2Gv/AA3s5omuNyRTalKpl+ZjgvyA&#13;&#10;xLDgIFGAAqgKF+t/2VP27Pg3+0R4tbw7puvto/iLe5k8N6szpJKFjiDNbs85WZBskPygNgElByZO&#13;&#10;utl+KoxvOOi6o4aWYYSvJqEtfM+gotLvjqkkvlwmPK7XZk3ZxPnA8n0dB98/xdMMZV1my1CfUYXg&#13;&#10;gt5oo2xI0syqyjfb9AIWJ+VZD94chRxkNFBZ3mpvq8oKusIKlXY4BJNwu3Hn5yAEP3AORjOMQxaz&#13;&#10;falb6gtu8qqWZSVLBQRvgHedefmI+719c4l41F2O2/vEniWK/wD7OmmsYlkZLdiiM2N77JQFP7hz&#13;&#10;jlOgJ6/KcbXjge+j1CERAbQ43Et0/eR+kTfw7s8joP8AeSPxJqdxpthJdIDL5Nt5kkaMqlsJMcAt&#13;&#10;MignanJwPfqyNXV5LbUIY1ACuf4yn/PSFe8q9n7A/nhXU9DSF7NHTRavq8/g/TtQOmul3dWO+RCs&#13;&#10;37tzbu4HzWu4fOAPmjQ5wNu7ETZlzq2pyo0txayApfPEBsl+ZftLRhsGBTjaFbONuCTvK/vWsQ+O&#13;&#10;NPufBdhq7xRmO7sQ8S/aLXDZtpJsBvP2MMKeVdlwc7tgaRaOq+JtMkKzCWFkN8IGBngO1xeeT/z0&#13;&#10;PO/jGd24Y2h/3dWpKSMIRtIqQ6rqE+myX11DKjPE0kYUTHkQo23HkKc53cbSfRc5RZ9D1W5uJ7i1&#13;&#10;ntpI9ksm0sJeQssoHLxr/CoPBI5GCV2s9KLxDpUnhl7xpLZIYrQTOTJbhUAgWU5IkKgbTnk4xznb&#13;&#10;hjN4a1PSNX829sp4XVbqWCaRJImHmJPLEV/dseQyOCCAQQQcMGAL6m3QvaTq0c1xcWzWt0gikVmZ&#13;&#10;obkAnyoW+XfGoI/ec7SRkP8AxCRUsG9gufEMtrPDfBsL5j7LoRhd1zjadvlg8Nnac4MeeDFuoeHd&#13;&#10;W0K/lnjt7q1lKx/vRG8DeUfIgbGEJIBV4m+bsyn7pTNmM6Fca1eQW2oQfaI8eZChty0f725G7GC+&#13;&#10;SRMOTjKNgZ8zO0HdnNUVkQy/2ZqeoC0u21DevzL5El0kZG+A/Nswh5VPvdvNH3TMK+C/2rfh/deD&#13;&#10;/jbqVtIt1HBdyNcWxBuArKwcHG1gOCT+IXvsI+4o4NDuPEGxdcjt5EVisEQt/wB8PMt23HdGWGNk&#13;&#10;a/KQMSj+LyymP8aPgH8MfjDpMS+L7O3luY4X+zTLHAJVOy4wAxjLYHmO2M/wc8GQPx4yg8TS912a&#13;&#10;O3C1lh6vvLRnzj+y38a30C8/sK+vCAWClG7n1/GvtP4dataeL9ENoES4gkTDoTnKnqK/MzUdD1Hw&#13;&#10;f4+vdDt8wz2t3IqjeAVKkbRwOeM5JOenrx9Cfs8ftY33w9vYrPxOpaDIWQ4/Wuem5SpqS9Gek5xv&#13;&#10;yv5H05rHw+1f4f6ut14CsTHZheLSC5ljWJS4c7AH2DLcn5ev40vjfx14m1mxSz0TU/E1vObfyhCm&#13;&#10;tsI8BcY3F93GT90A55612/wz+MfgP4i6NHe6RqFvMzLwokALe3Pf2ra8QQ+FTafb5reKKQg7VDkM&#13;&#10;SfUf/W9a9XCNSpNyuN4r2VWClCN11aWtz538GfDjWrHWo/FHjnV7i/mttzWqXNxJL5Jbg4MjMxJ4&#13;&#10;yST3pvxk+JWn+EtEmur6bDRksV3dK3/jR8SfCngCyPm6iGYk5jJBJPYD1r4r/aH+Luq+MluY7eZ3&#13;&#10;jXe8qoGbIUE4AUFj9ACT2Brx6rlKT7I9CtiHUfPK13t0OP8AGHj/AP4T3xXc6m0y3DT3KiNY5Eba&#13;&#10;TIUC/eyDlcYwOcgZOcfY/wAFF03R/hV4etYbOCIrosbKqmHAUwxOQCjMMcr0O3AHJG0nxv8AYO+G&#13;&#10;+heLrjUfGHinQGulsbgraC6hmKhw5AYblA4xnjIwQfu4J+g4dYt9TtI7qK3niEkAdY5YZ42UbFIB&#13;&#10;WRVZTzjaQGByDhgwGuBpNJ1H1PHxdVSkoLoafgu/0We8Z9NlheT7VIrMhhz5gnmVlJT0fzBzzncD&#13;&#10;826uh8Madog1CXUtPureR58sUhW3+X91br1RAx+SKM8k8MOqiMJzXhzeJXuRPIXVn3BkkXo7EABm&#13;&#10;/UcHjAxtA6fw8J5XmdbliHVltw6SAqDHGBnMnPzKx/h+9jg7mf0dNjzZrqalhZINUmuYrwMc/NGP&#13;&#10;LyPmmOeI9xOWOcsfu9vmL4erW1/DfyOb15EwQolVBj93BwMQD+6x6nknthY9rTbOe31i6uWuy0bY&#13;&#10;+Xa4KEyO3eRhghkAwo+73G1U5Lx9rWteEPC2o+Jr+e3nWx02e5YkPFGfLt42O5vNlZV3K5J2kgHu&#13;&#10;RukWuxnFpzufPn7Y37T3/CtdMm+EvgDWbk+K9YURI9my50yJpG3SMxQbJGQqE+8Rw+Pu+d8v33wc&#13;&#10;1v4o+LYvh9aXBisdOmAnWGcsGl3BZJnWT52UsWywznBbuQ3mMPxj8X/FP4tX3xIuLppry9vfNE7b&#13;&#10;CwEeWjLgxqNuTGcbQpPG3sPp/wCAHjDWL67sdL0mxWyFvGGaKBsrcSFZB53HG4BmUNjjzMHhVFey&#13;&#10;4Ucvw/vO3c8un9YzTFcsF6Ibpv7EGgWtm2peH7ad9OhRwL2SBke6kXd50gCszCNW7Z3E8A4Q7fLL&#13;&#10;r9nTXLjxLFoGkaVcWqTO0YvoLfzpwoyFVEVgfv8AOVO4kjBOAT97/Dr4Z6hrNlJY65eJ5dxCYzbN&#13;&#10;Mzo5Ygkso69cBSMAA85Ymt9/2e9LTVPNktUKRxiOKKJFjCEH72B1OQPTkZwTXhxz+lHWKbPoJ8Nz&#13;&#10;TUZtRPgbw38HvEuiyQWRGoSGWJQQ87yuHMQMqYjXIAdidqtlcgPt3DMfjv4J+NPDEjaraeGriGza&#13;&#10;T/SY8RsF4xuKgEjGdwYHrz2xX6DWHwn03w/E8FnoscasozNu3OTz1yOfz7niuV8ceArSWO4jjbyv&#13;&#10;NgZX+RdrDHcY5/8A14rkfEk3W1jZHbHhfDqi+WV5HwT4Q8X66Y77wTD4vm8POGing1G1vmjihHK/&#13;&#10;KqsGaVsouFVmOwnhV5+yf2R/2oJ/Hmn3HwU8eeIJ7zxFo8095Dd3aRpJPbyMilH24BkV93CLt2FT&#13;&#10;nO5V+Pv2tPBNl4A8TWXiue8NsLGR8Gzkjj3MB8rAMVAcZ4OTyB8p4DWP2O/i74yb4t6FeINS0ayl&#13;&#10;hZbm8urOWdZIG2A+YxicqrMI8fKqjCksNoY/QN08Rl7qx6r9U/0PmOSphczVGp0en3NfqfpIGvo9&#13;&#10;VeUTK8HlRgQiM5U/vckkyY5+TA2D7p5bI2WdCv7hozc74rgGIvHLEE2yjy4m3L+9bg84z+eMM9aW&#13;&#10;4uhdJDGUEYMZibeeZMvuyNnAxtx8xznouMtPoOo67LpIbUrJI7pbYNNFFLI6rIIUJCt9nUuN5IB2&#13;&#10;ZIGdoOUXwr6ntSTaLdv4i0u5aSdri3AW4Nv5iTQgFxcyxBcrI2TvBGDhtxIwGLIuPPN4ZvvBlzez&#13;&#10;T20VrLakztutSuxrTJySWjx5ePvblwB1TFbM1/L9jbzbSTeLgqokM5IX7QUDZ8sHpz024/iKfvKp&#13;&#10;vdWl14ZSKeC9jSaA7hGt2sigxNz8oEgIHGeGDY6PgVUneRlC6iYdzYaIyvG9/axBr8vtPkgF/tKs&#13;&#10;f4evmnHrubrvw1PsPD1vc6Zp+kWt7CDDD8hBtwGX7PPGCAYGU/eB+UKMKf4Q0brr9lDcqqtcXKMs&#13;&#10;hz5bzlf9ajEHYwB6Ac8YLD7m9TZ0vQ7ufUraaPUpFS0gAdBLON48uVeSJgDnzAfmDcqDywRo5i4r&#13;&#10;RHRP4bnjH7fHiHV/D/ghNHhS4W31e+Nq89nchHjRVS45xD0YwGE/PjE2SG6R/FPwoj/4TLxBD4N0&#13;&#10;jTkjN3dI2o34tgEjiV2VVi7hWVufQHg9Nvrf/BU3x548i+L+k+DLEQppyaUblHuISdxnYI7Z8wtt&#13;&#10;zCAAgTkuMNks3N/DTxz4f+HejaZ4l1y4ZhKmZLiUqhk6HPAwoxge2B+HsupPB5Ran8c3p/XoeTh6&#13;&#10;EMdnSdX4Ka1+X/BZ9ffB/wCFnh3RfDkOnWlioDBdxfJLDPzZOQTnn8Tz3r27w1oWmwQAxWiAkchV&#13;&#10;4r418O/8FBdPihgTwZ8CfEmuZiBuLuxTFvD/AHVMpQrn15wPXOQPp/8AZ7+P/h34saZbzaj4d1LR&#13;&#10;5pky1pqSIGA6fwseOf8A61eHRyvGJc1RL7z66pm2DmuWi3Zdkz1nw4trHtPB3KSuVJ5rD8Wqmrzy&#13;&#10;Q3M+9hxg4Ax6Vzfxk+N2mfDWxf8A4Rnw1c6zcwrkpDII1BHbJBOenbnP1rwHUf22/wBqv+y7nxD4&#13;&#10;i/Y/jt9NdSqX8epO0uc/KVj8tWbjAJwVz367YxmVV507Jq3qZ4fMKNOtzO935M4X9vjwHpNrYXOt&#13;&#10;R2xzDAz7DGXAwDk4BHbJznjGcV8k/BDxl4a8X6pqFhpTXFreWDRmwupIzKVuD91cbWLI4Gwh243d&#13;&#10;Fxhvsaf4nWn7QelXSahpMttdNbN5lpOCDs2sOnrztIycEGvzx8d+H/iB8F/itev4PQR3cVyVSKMk&#13;&#10;edBncA2GUNyd27gj2PB7eGqknTnhavxRenozyuL6Fp0sbS1jJWb80fqX+z1458MfET4Dp4juryD7&#13;&#10;Xbx3NtetIIgUKJGSu5kG4BFi5OV4AOQqgdFDpYSyeO1vohvnLsivEP8AlspYcRnphlPfJ5O75x4V&#13;&#10;/wAE7Z7vV/2dNX8T3N3JGmoag8RsbNJh9mmSILJtKHd1YAEHdlRggkV75Fafa4m+z3cwVWYhWM3H&#13;&#10;zK+M7xwMYxyOSBgZU+Rj6UKWKnGOyZ6GXVJ1cHCct2izo63sOoBRtMSIu7a/u4PAj9Nv8X4LjLaE&#13;&#10;N5dLpULXVtdB3tio8j7QxB+zlzzHECOQRn1xjDlUrP0mDUkd3Zy/71QFw33d7E9ZMfdI/LoeFGpY&#13;&#10;vdNaWEF3ZI7PGm/dHHxmF88NMSOVA43cNjkbmXnppM2rPUnuoobnUblUmvF2wTLk/aduWWM8YIUk&#13;&#10;fLjbzy4XBD1U1bT9Tkt0EF5JsEzEAic/8vCyFf8AWjjG4dxgjA2jYa11eeGJINQu9Qs7REMUyzyy&#13;&#10;PaYKm1SRskuRjZtzv4woJ+QKxdfxaJIPs6X8CSKLh9rfZ8qd8TscFCRztJPqwLZJUjKSsEelg06X&#13;&#10;VYorppUMmdscIMYAbE5JI3TdAu3jAOeQG4jXD0pvDz31nbXGlBpFMbpMqQ7Y2ZZRtA8xmXgEcZ4b&#13;&#10;ALDcRe0i5urVpWtrlGY3QkB85AoH2gsVJEXXB24xnPBYHMlSww3elTzSzKHXz4TGyu3JLsvQRAdN&#13;&#10;pyD06hQAzZs2W5nWEfh+9miAubNUuMGLDW37zNqQBwGVv3Yz8vZePk4Od4mi8lJWs9Tid3OFAkiA&#13;&#10;BMKgD5Yj1wG5zwc/dwg29Juba5vo5zb3UbPHGzELdDrHIMMSijjH8WP4SQDsFc14qkWWWNraa8UZ&#13;&#10;Vj5n2kEDyCozucMDwDg9+o3ndWb2N4NuZS8QyqLZLlpB8ihSBzgeYR7V5J8YNN8X+J/EmjjQrg20&#13;&#10;Fvpl+9+ZGfPVCm3coGSImAJHVh25r0rxTO0fhrCNiTyYssc4z5jdjzVLwn4fufE17d6csSSXE6GL&#13;&#10;am0FV+cAAZbJIOevcdOla4KXs8Up7/8AB0/U1rUXiKXIn92m2p5t8Mfjr4S8H+Hm0bUrDWby4jd4&#13;&#10;p307QPteCvVWZIWUHp94jmu8+FXxC8M+LtSVNX+H3jTSwSVtje6dY26OB3BjQlOeAGK9eh6V3HhH&#13;&#10;9lPxN4evDHBHHFEZCXhuLbLrk8jr9fpXa+IfCieCrG2a7tbZZpZ47e0SSPDTSk/Kir95scscdFVm&#13;&#10;OACR7KxkvaNwj/XoCwEHTjGc9u3+d2ef+AfFv7QGueGdQOq+EtBdYLw29tdf2nNu2eaU854DHwAP&#13;&#10;m2iUkjOCOKwPjT41j+F+oQ3erC8uZp8bVstOEny5OCchzjOfmPAx2r6o8LfAXRLb4CXfhW1eza4k&#13;&#10;lEju65uGySxYMThjnqG+9jkg8155c/BDWPF2l2tzFbrrMcMO0Sq6hxhjwQcYI5GP51eIxMrJwVl1&#13;&#10;t2/EnD0IybjVn5avZ28rb/oeVfD/APb88HR6P/ZtzpviJJLabybiKbwlMI924rlZkg2OuR99XZcY&#13;&#10;OeRUX/C9Pib471WSb9nvwXb67cXEzKge/wBkFtED87S5XkglR1U8nAOK930X9l221r7PDqrLo0UQ&#13;&#10;y7IqfMOvQgkn8a7ux0XwZ4C8NSaX4ZgODcOqzS4DOowpcgdOQ3vXFXxcOWXLC9l117dkn+IoUFzK&#13;&#10;EJvmb1aVvvu2vw+4+V30n9t3xRpt54b8SeJPBHhae4tWWG70vTLi7nhOO/mShAe/8Wa47RPgF8X9&#13;&#10;K8X2z/FL9qF9R0PS4/tWvrdaPHCApYbBAsW352KFMMSMOxGSpDfRHjnXrW31ndp0/nrJkFhyc4OS&#13;&#10;cc+lefXOnX2r/FKSG502eaxjsEljaMjbJL8yKjBjzxIxBGeVH4ebga86tSUUkl5JX/zPTrYCnz0+&#13;&#10;Zyfq3+W34GTa+JtG1i40y98OwypZOStq93BFC7qo2glFKlSQobAHAI4HIDYtSOqXsDQ3rMJ5FbMV&#13;&#10;wPutbswxsuPXnIz6gf8ALQPvJ9Is9S0jRtOkVXtrG3a4jifBR2AjYMA6nrG3XIOOhPFXNIV4Z4i0&#13;&#10;kjbIwN29znG4d3br9Tz3J5HFi6caVSUY7IqtGEMQ4wVkjpPCOnz2IutUJeSJEM0asXYMduQANzdW&#13;&#10;B6D8CSSbetc6nbacwLgkEgQEhdlxER/y7sB8pyMlTgZB4Mic/Y/2m2nvpK2sphkcq+YHOV8tnBP7&#13;&#10;hhgBAORjPHJOw61ppzTeIZrhbUM6StGsrwKMqVhbqYBkfKOh6r3Iwnnrcxmrs6nQtMghdW+zLG8S&#13;&#10;Lg+SoOFkmAx+6U9G4wSOeMAkvjeNdcvtPf7dps1uiZfz2ecKdvlg8fvFAIHPJXA7gcnetWhtt6B4&#13;&#10;4wwIxwu4lyR/d55+uT3PJ5vXNfiEZZdQQyXNu+zy7xVY5tnYbT9qXH3c5D9icgAyL0Unaomzkl8L&#13;&#10;NvwtezXF1LcTTuxG5MLc7lDCeVSMC4YZ5HYdAMAgIl5NtzPHcQYKFQwbcSDwPXd6f56mLR5G8t38&#13;&#10;0uwd+WlPQyKe8h7Nj8hgDCkvlCz+Xbgj9yeNmf4T7N/I/jRVacQpL3/kZfiRWvdWjglsfMVUfrbb&#13;&#10;gMrOve3YZ59f4vRsSddpzkrBE8SLhlBKgjOXU9kHOW/n7kcbJCh1v7S1p/FgsLbk/vJv+mA4+f17&#13;&#10;k55LP0WipLNcQyC0ZQJlK7oGXAC2/rCPQ9+2ONpEfMneRtVSUEdDHcJCWSSVieMbYiRjaPf/AAoq&#13;&#10;Pe9uAGUncoPB6YAGOMdxRW10clvI+W31lHup5SECm+8kMzRdp4oieZQOpz1JyMbd2I2faeJGWGHV&#13;&#10;oo1aO4slkQs8GFwk0nU3KqfwLDnOduZEltriI3l1GkU+03RBzHMpz5uzuuSOM/3dvOdh3VFo+sN/&#13;&#10;Y1vdKl2AIpRxBcBzhFfG0Rb88Yxtzk4xuAWvfje+xzyem52lx4g+xXMTRhCN2wszRgZ+0woB80yH&#13;&#10;P7zsCeBxnaknMfEHVLzT9WieCMOZ41cyEx4U+XOcDM46Mi9ARgk5I3NH00Gs7bKJraymcS3BDARz&#13;&#10;YCm5jTPyxtxhiecDAJzs3OuB8SvEsMMNrLZ205drRn8ryZ1fPlyOcqIS2cqo5UHJxjdhW2pX7GEr&#13;&#10;c24upX95HdW/2SLKvIA5bZxmW3X+KdT0d+inp67Vl0Rq19bX8E0UaDdGGDYQcmK5fHzXKZGUTtj3&#13;&#10;xlocq6v9SjghijtZAn2gKcJMSF86NCTtibjDE54GATnbuddi21y+tbaC9t7CeRvIaXywlwWYiGZ8&#13;&#10;bVgduqKMEA5bGC21H0Td9iZW5dzor25vYL9Ftk/dMMFwy4bL2oA5uFPR2/gPT1IWbM1jWdZhuI7m&#13;&#10;xlQExiTDugJIjuyCM3SDqijoRj2BeHZvtbvbGOKNtPkYPMsbBEmYf62CMk7YGGMOx5IGFJzs3PHj&#13;&#10;ar4g1C00r+1tPs7hma3J8tYLk7W8maQDCW7uSSFGNueQNu7aj3fVWRzrZ3ZY8RalqMV0ksVt5fIV&#13;&#10;gzLtIM9sv/PynG1nP3T0+6ThJsz+2dWsbmG5tJo3EkDEbdgJP2e5cDm7jwNyJzk9OuP3kOvq2t36&#13;&#10;2NvO9ncMWu2jlVIJs8TwruIWBsLh2OSQNvzbgu6RMF9dvdHjt9at7O5LR2xkaOOC4LAmB2+6tqzB&#13;&#10;sgLgqDkAbdxEbta9B3unqbnii71yw1qPTIwxia9Q5Z1+4Li2UgZuE4wWPfp90k+XL5Dq+tXvw5/a&#13;&#10;X0fxZ4r1Y2Gj6vYfZ7u9aYJEI2t5N3mHzm3KCFPVgCFYkgFx7F4n1bUI8T2llMGJ8pisc3y/6THE&#13;&#10;T8sDcbcnPAwCSwXMq8V+0bpF54q+CVxq50qYXtpaCdEEM+9D9n8wjm23g7uOUU5PKhsRFzbVpLoO&#13;&#10;lNJ+p1/hhtI1q3uNS0eMGzu5mltd3B8puUz6/LitHRdKtJleWVAD5hAx9f8A61ct+zZqdl4h+G2m&#13;&#10;3dmrFY4fIbfEVIaMmNuCM4ypIPcYIyOa7nRRFa6rcWTtjL7ouOldcfeSb6nVzK9kZWvaPqE9hJHp&#13;&#10;0sg3MEfY2MIev0q8/wAS/AfhzR4PDWpa1a2cNkAvlOT+ijLMevIBq3NqEGga5J55R7eQH92Tng8V&#13;&#10;5J8Tf2ePC3jrxHb+N9NurnStbtZT9nvbeQlLmM8iOZGyrqOq5GVblSCTTwypqtao7I6Kjqypr2aT&#13;&#10;em7t+jPSbP4ofBfxHYzeTr8BEWC7tFwwAycAEkc/3gOlc7Dr/wACdR8RrrGla5ZzRhGbMkTR+Ydp&#13;&#10;BVS4G76DniuU8Nt+0hoKfYdM8aO8dnKsl3b39lZXEdyBMZCH8+MuyOS4YiQnDYBXjHA/Gv4AfEH4&#13;&#10;y+PdMfxh4m07RdPjuRdXFvoNokFzBEJA7RiSIbtjkHIkd2+bgryD6WIpYV0venZdzSOEzWl7ypp+&#13;&#10;k07L7l+Z6b4hjk+1vrng69afT3g8+F0bIUZwRuHTmvBP2g11Yraavq8pklu9RiADleBuVVxuZR3J&#13;&#10;HfI4BOAfpxtX8D+A/hjcaV5jLNKPLjR2JIjzwqk888Drmvny0vrTx5+0DpPhyS1km0/TwjSRJHKw&#13;&#10;DKyLyUVhj5++OhzhQxXwIwd2o7OxGLneC5tD6N+GevReHPgvoFrewxQuNGiky0kKg/6NPLx5k6Dp&#13;&#10;GW64wSchQzx9xq+vRWUMLySQH/SY0bzWiwpeeKPHzSDklgBjJz0BbajVpr022lLJHBKT9mBSOKK4&#13;&#10;OAIpGxiNGOcDHIzkjjcUU3rm7Volb7O4Jn2kKkg5EoXsucd/TAOTty1dy92NjwG+edznZPFFhqHh&#13;&#10;WLWvOtriCbTxPFKjQmN0MAfcD5pQqQc8MVw33ivzVq+G9VtdShZLe5imRbiSLdE8bDes0kZT5Xb5&#13;&#10;g0ZBBwcgggEMq5x1QXNrHc+TcKPJGYmjnDnMYbBDIHJ5xyM5BGN2QNLTJ9w8tFkUrKxG9ZP+ejA/&#13;&#10;fA478cYxj5cEq5s17pLoGvaU63JspreURALNFDJCxRvJikCEI7YO2RDyOjDsULMKS6dORcAiZ2wC&#13;&#10;TnjPcfnV+0EUtm8JlnQORKGPmfLhU/vD0Pbvu77qgmtfL1JJYMht3DMeTz/+r9aIp+1ivMzulTlc&#13;&#10;779o6UP8cvHEMh/5nHVB8o6EXcuDXzh+0h+0ppH7MvwfufH/AI6ge6vJjHaaNpEEg82/umgVtmTb&#13;&#10;oEVdruzMuFVTxkiIfRP7ThMP7QnjtRIFUeK9Rcs7AKB57lvy65r8Sv20f2i9R/aQ+Mb6vfTGDw7p&#13;&#10;cX2XQ7V9yiOD5FabblijTsFZhkkLtQklAx9nCZf9fzGpGXwqTv8Aft8zwsbjnl+XwcPiaSX3b/I4&#13;&#10;j4qfHv4hfHDx7N41+JPiUXF5csSlrAu2G2jYllijUn5QM+pJ4LEtknI+GaaJ4U+Kb3/jWyZ7K5id&#13;&#10;GuVj3lAwxlcDhgf6/WqU3hW61/xJJb21mjM1z5aJbKCGOcELtz3JyRx6Y+Wv0P8A+Cd//BP6yuzZ&#13;&#10;+P8A4vabDMsSqbCyeIYXgEFv738s9yOvtZjVoYCCitOiR4eV4PFZnU5u2rbPh/4t/sy3nhJ0+Mvw&#13;&#10;nifUvC7sjtHHBI09qO7OpBVgMZLKxA3Y7Vy15qQ8Ra21/ueJ5AsqTKGilVgCQyngqODg5HBGBwcf&#13;&#10;v38S/wBmP4T+PPh9J4V1/wAH6fJFNbiNwlsqHaBwAygMvGehFfmv+1V/wTNh8EajJc+AoDtR3/sy&#13;&#10;OaZlWfIB8hnJwshBIRiQGPB7Z5MNm9JVFGqreZ34nh/ESpueHd7dOvyNz9gT/gpT4mn8R6R8Bf2i&#13;&#10;tfe9a7eOHRPFVw6hw6owSK6PllnZm2/vCQR95iRuI+8NY1bVP7We3tbfKGTDOWkGAHtgf+XdhwGl&#13;&#10;/iH3evLGH8Bv+E7vfCuuXfw68fWFwn2V2gjmuVMV1ZzR9EJ6goQAp6qMcYwB+qf/AATr/asm+O3w&#13;&#10;oj8F+OrqLU/EfhXyYJdUle1D31lJLALef5pVZnHAfarAGNAWeQgPnmuApwh9Yo/C9169R5Tj6lSf&#13;&#10;1et8S2+XT1Pp3WNT1FIy2n2hkLJkq4kXJ2TEDiFu6rz79M7VkgbUbuC/WGK3dkLYdh5hxmSMA8Rn&#13;&#10;sxPJH3fTcUj1nV7MbbeeyilVYvnUtDyuy4JUh5F4+Vh0xyecbyi3Vxp1vdoktvE7E7Q5aLhvMiGP&#13;&#10;mYHlipwB1Ud9gbwpPY+hgdRpusySaPJdNbXDYi8xU8qckHYzkYVN3QYxjOcDG7ANXxBfKvmPKJhu&#13;&#10;m2qyrIPmLlQSP1PbAJztqrpEXgtNJ+xXFppy2EcC+TC6W4jjiEEi4APyhfKLjjjbu/h3VH4s03wx&#13;&#10;tWJ7KyEf2zzSRFGAZPOZ93I+8ZfmyPm3nP3sGqTTRlZqoWbK4bUNEkuJfPj/AHCkExTbgDGCcqcO&#13;&#10;TzjHXI7NTNMd5obqORnJSZmTcjgdTwM9e/I4PB6YqCHTfDMvhm40trSxNrcWhWZDHEYpE8rZhl2l&#13;&#10;SvlhRgjG0AY28Uul6TpOmq9vpyW0Km5eYxxIioZGkd3J2qPmLu7E9SxY5JJJq0XG5V3c2tMhRYGj&#13;&#10;MsrfLgAiVSo2J3Zjk5XORjqR1DEljYOuqz3puZfLuGASLMvBAlJPL7f4+MKPujkjYEoaHpulaUbm&#13;&#10;202KzQSqiv8AZ1jXcuxIgW2oBwkarzkbVXsFCv0yxtINca/VYMySKhkjEYkYj7QdrfuwdoMhIyx5&#13;&#10;L8D5jJpBK6ZzVb2My2sb5NZ8221REjUHzoXjmJc74cYImAUbUcYKtkuDnhxJqpZXtzp4uLS+O5C/&#13;&#10;LiXH/LUDjzR03rn12dvkKc1LbLD4otZorK3ZWgkV51Cl43zbAKB5P3TsySXXGxMKwwYta9uBo1pd&#13;&#10;6pq13Z28NtFLLJcXE6RxxqouCXdzD8igHk5IAz15MgloOo7O58o/ti/CXVfDPx0tfF2nRE2WtxP5&#13;&#10;mAQqSgRhc/ORzhv4fy/jzI/hbJr2nK0EWJQmcg/1r6e/Zf8AHngb9tzUfiR4EbTXbw5Y29jb6Zfq&#13;&#10;DHd3LF5JHuF4G2MPBEyIwJO0mT7wjji8Vfs5eLvgzqH2bXNPa506aXbYaxFH+5uRgsAevlvgHKNz&#13;&#10;8rY3KAxurl2IwsPacuj38vU6MBmODx0nQcveW3n6f15ny/pD/Ez4X3ZvdF+1xlfvNCC6Nj+8v9Rj&#13;&#10;+ldbD+2v8er60/4R6SJSAu1ZzbM0v5lcn869qXwPZX8WWg2lTySO1VovhhZpNujtEAJ4JjHNRzNR&#13;&#10;uju9hO9rnz5daJ4++Ieof2xrs91NPIv+uuDjaO4Vf4fr1rC+JXwo1Cy8O3Nhp+kteSiyllljCggx&#13;&#10;JGXlZtx27VRWJJwAASeK+rLbwDK8q22m6e8zysI4o4YizyOTgKoAyST2r3n4VfsgWPgDTJPG3jiy&#13;&#10;SXXbqzkjt7YgMllG64YdOZCCQSOACQM5JOVDB18xrezirR6vt/wQxuKwmUYX2lWV5vZdW/8ALufP&#13;&#10;v7Onw80X4VfCe00VbeBLt2Z74qIsmUyt/dPZ89eck8BsinQw6BZaVHDpNta2ltBbBYbeFIFSGPyk&#13;&#10;AQBPlACADAyuMY+XFVfhJ8ZNE+K1t4m0AT+VrfgvxRd6Dr1pbXLkedb3DLHcKgcskMoXcA3HyyRk&#13;&#10;usZY6FlplnHBbWkEt6YoYgI2nnuGlIEe0FmkYuzY5Jcli3J+bmtZUfYP2b6aHn063tk6ie+pY8H6&#13;&#10;XpdjbywxvBtkupZG2LEBva4kds7FHzeYx6jduzkltzHqPB9hHZ2lzLbJAySoSrLsHmHyo1DNsj/u&#13;&#10;oo/iGAOCMKuHp+jR2o8mOe5ZTOZRm5lLhjN5pGS+dueNudu0bcbPlrd0OG7sdLnIhuJCID5aGZlc&#13;&#10;/uUUAM03Byp53Lyc5By5nW4Tfum7Ba3FpfyvFgbmTOwKMr5shIJEYPQj1Oe45duC+Mms6rpfwW8T&#13;&#10;6x4lto4TbeGbuR1hcuq7bFGJG6CLPz7wOORg8Z8uPv7dL4GaViWHmKwyxJA84+sh42n26cD+BfJP&#13;&#10;2qPFjaf+zH4p1OdAi3HhxrdmkkjYRLPAiFiwlkDbfMJOGOdvUg+YbUW5JLqzn5kk35H5yfs+XHhX&#13;&#10;wfousWes2sMWp63FHb6fBPbuspjO8mdGBBRl2xhcgblLfMoAVvpr9nnRrHSdKtZIVRJ3i2vcbAAF&#13;&#10;AAC8fTk9cjtmvnDw18PI7z4qaTpXhu6SePS9Oj8wRlsRyABDuJyAQMZPIJUDBzXuknjDw9omkweH&#13;&#10;7Hxhpga0vIbC9gtr6Ga9LMkpVYrYSea//HvIjPtKRsUVyrSRhq4kVSuo4eGr306Luzp4ScMLKWKn&#13;&#10;tsr9X2R9m/Cu3L6ct1M8siNyCkmwZ91A5/DivRoJ5ZLdESMNsHBC5I+tfHWrav440vw5Y3nht/Eu&#13;&#10;o293ZwXMMOlaoloYpGA3RSGeeGTehJBAVkyPlZsZr0L4Of8ABQf4G+I9atvhj42+IOm6B4gaYW89&#13;&#10;h4t1iPTWt5lQMTNJdsiRrtH32YIxPDEkZ8bB5fUhFxjLmfkr/lc+gx+OhWl7SUbLu3b87HvOsT3N&#13;&#10;1ZeSJI0YDHEYJ/QZryz4jRT2Ks1zGI05AmGV68c5rzT4g/t7eFviu2o+FvgFrUusyxSYm1Dw/kx2&#13;&#10;iHdt8ydtsat+7IC7gzE8Ajkea6p8UvizpfhS3vvElrrmo3F5czG8tI7mFxaRhU8spIJSZ2cmXdGy&#13;&#10;IqhEwz+YRHz4zL51L800mu+j/Gx0YLHRoJWhdPqtV+B57+3BZ6JqXhWSx8RMkaTpMba7MoRUnVS6&#13;&#10;AnvuClMA9WB6DB8u/YPsdWvvib4U1JbiRLKK4G57fa8ilXCx8BW2kO65JHKNgnFd78ZfHngv4s/A&#13;&#10;ue7knkhnOoXVpa214AkpvbVYJHiKk53BbmLA6Pubbu2Pt5L/AIJra+bn4laR4Uu45plFncyWyxuY&#13;&#10;2ixIh4bocqg44xsbsc172ClWoZPOnUjaUfxT2fofM5jTpV87hVg7xlr6Nbo/TSeWUlGQnD7Dvx/t&#13;&#10;EHA3cHGe34npVfw/4gul8I22of2OVL2quse63xGptS+1j9pKHBGzhyOR8xTMtPvFmjt4vLYgRtH+&#13;&#10;7d1AOHXqSp7e/c9OojsNVvbbQrWQ2928jwjylW3mPP2Z3w2y3ynKnqi84GNxWNuDVG8ndF3xPq2h&#13;&#10;QWEZ1C0tin9qRxqHNsFMv22NUb94+3PmurD+PdjAEhVDS1u78IHRbawvYbFba4sUAjkW02BGjuBj&#13;&#10;axIx5ayDjK43dV8zGhrmqPbzwNc2c7DzQP8ARxO3LSxRj/VxHgbs8kDAOfl3MsdxdQ3D2+nGK8Cr&#13;&#10;H80hW5CkYnxlgu3gqepyCyZ5aPLvqZL4TD1+x8OXOs20VxfWi3cKt5MTrbs5xLbOTh0LDDpCPlI5&#13;&#10;dD97y2W74W0zT5NfjvYrqJmWCNmQrBuGGnAHEe4f6x1+9/C3Q796XKwz6oJFkuTJscbQJgpIETZ6&#13;&#10;hPT35fH8YNrQtMeG882O+lbfcAlT523askzYAZyvRwMgDO0EjaFVUrms2uRHwH/wUiTX4fjvaM9o&#13;&#10;LmW6tLW1siskWw5iGVYrCu5y7nbuJ+VjyAwVPO/hn4i+L3xBstR8Vv4X0ex0XwxrEtkbCbSbi6uZ&#13;&#10;kVUcMjLIoZmDY2+XngDOTgfS/wC1b8NZPGHxCnvvF2hyT6dZaeFtNSjln861lFvGrTrvdwyfOQy+&#13;&#10;m8lid27G/Z/GhX1v/ZmqSRWts1wJrliCFlYAA7mxgcKvU5PpgGumeOthY0pRu1fV9r9Pkb4TJqn1&#13;&#10;t1efSaTsuunX566Gr4K+P/7aNjFpPhv4O/sw6bLY3UCG81fWfD88FvZqXKsSGvFdgFG/IXOGHyhv&#13;&#10;lHpeu/Gn4paNdaBqep/s7o2qaiRFND4d163jkluBy22OfZGqeXvfPnMfkwcZyPXfAPhjwdb6XFd2&#13;&#10;mnw3IEfDK48v64HB/KvNPH0mn+OPiZol9p2qKseh6sbiT7NFkCQo0IBcHGAkswKYyWZW3DYVdPGQ&#13;&#10;jBRjBa+v5qx6tHKqsqsnzNvTt91nf8flqVfHPx0+NMvxTvLDwx+zPcx3Ol2lnLMnijxHZRMkdw0i&#13;&#10;pPH9ma4jfHkyZVpEbjhe1V9e+MP7at9YHQYP2bNGv9OnLSNqr+N7GHbgE+UYpIvMYHoMYzn7y8mv&#13;&#10;XtbtP7H+J15r+r64txaavp8MCxC2yoEZ3R/Nn5Su6XOQd25MEbSD3o8AeHTpa6uttYNJNECHa1Qt&#13;&#10;04OSOayhiIzc4zivx/zHWwc6Kpy5n66f5L/M+D/HnxD+Knwh8Eaz8V5f2e55YtNYPqVjPqwt54xt&#13;&#10;GfIVIpYphyT/AK70QFj1+Ufif4v8bfHPX5fEvgz4O39jdalKF06OHdPduxQ7EVEQfN1BBzzgdRg/&#13;&#10;pf8AtCaZBqekXXhOe6tpTfRhmhVgwEQOd+3sDjGemSPWvHfg/oPha38eDQrUmxe8VbKK9gUiS3gj&#13;&#10;R2lCMPuM+VXdwQCSCMV5+Bx8MHibRppzd1e7206X/Hsb5plFbMsOoyqtQVnZJb63d7X+Vyp+wR4O&#13;&#10;8QeCvgJfaL8SPDc1jcXWpyeTaajZi3mbNsS5MVwe4Vh8uVPPGFc17jpS6XcXkst09uk0QkDD9zlM&#13;&#10;iJjngsOiHt1BI+7WX4K8OaX8NtCu9NslSJG1G4imtbcSARANKsTNtUgZWPAyQORzuIB0tNkhvraZ&#13;&#10;wbpAQ5yFnBwUU8DA5HGNvOc4w26s8ROVSvKpLrr95zvCQwK+rwd1Gyu99i5YW8aM5ivoyzXAZwXj&#13;&#10;GP35bGfLOTyVx1zxkMS9dDpcF/FPDAG3RLFGC5YDkB8nAix12dCPoMfPhafZNM4QXMgHmksSZjki&#13;&#10;QPjO4ccEDqMHAG3Kneto762uJLjd+7LooU78hfNYk8yY+6R0A6fxDCrjBpnPXvcyG1y9kiEdxa3C&#13;&#10;+eTwPtWQBbeYeRCCvzZXnHJ7ORHTrtxcJM07XKmGOVXYC4xysRyAuAT0AK8g5AOd4qo13eSNaQX1&#13;&#10;hHvcxtIxihARmt5QzYNwx6rt+Uv97ALDc61L3WdLk0K/mvbG2XeGE4b7J8/+iqzA5cqfkBX5j0Xn&#13;&#10;KAMc5touCGaVZzf2orWt1P8AfkDK5uCr/vEfB/eDI4IGeMHgBflZbuTXLLVZtMmjaUC4jaM7cgIJ&#13;&#10;iD96fnCkEEY+5nDcRjJSfw4viZZpJbWOS2WZpVAt9y/NA7vypK4whP8AwEnPykaF5aOLyGSDVFDS&#13;&#10;TB2G6H5s3KlhgRHOMsvHPzcksQ4xb6m9tS7pd08U8r3ulIAqwJvKQj5mkkTj96TwOQD/AHuNxJVe&#13;&#10;F8QXWhXjQpHb20ZEURgAFt8mUdVUBSccblG3jGQpI3V30L6nDYytLIjMbiNFPnZBH2hgfuw8fIRx&#13;&#10;z0IyOZDwHie+uRHIs9vPwIwuwTHJ8x1OcRAY4Bz6cnCgEyaU2uZmNdXKS+FIxaOhUwRtFs2lSvOD&#13;&#10;8nGOn3ePSsv4UeJ2sPiDqarKVIuAqfP22Dnp/nmtia1+0aFiLzAXtlBEm4n7oIznBzyc5wfXmvOf&#13;&#10;BtjqN74n1fVtHlJNrenzcZ4UYOT+FdOAjGVeSfb9UdCqOlKLXc+orfxfo2j6SdTubGJduWmZUQMx&#13;&#10;xnPHXJ/nXj/jL9p3X4NQvL3w/wDDmJpJog+hWUFv5Zk5PzTTKh25wGyQSB0GTtqx4us9fm8LJcMz&#13;&#10;usp5RGIygBJ/Pnv3rz3w58Wpj4ol8M6V4fv/ABDqMThJdN0iy3lN5CoJCQBHkhgM5J7YAr6DDUee&#13;&#10;D0ujorYnCwd5PlffTQ9d0X9tv41/2PFoug/CWV75kDiG9uljiJX7wEoBJ68DbnkZArdk+NHxC1bX&#13;&#10;x4q8KeH9S8P3lvbk6vYtMYYJpOMR70by5HOSBtbIJ5xgisey1bx5pUVt4v1z9m7xdFDaaWblkWWB&#13;&#10;gsCj5nOZA24d1xuwBxzS6r8YtC1iaSz0m01CwvkD/wDEp1yyks5oWRFZlCOvzkB4yQueGU55Gdau&#13;&#10;Hp25uXY58PiqHtHFTjK68tz3v4WfGWy8baA16/jW7jR4MvFc3k8hHqu0twfbA9KxPiJ41sBK1zpi&#13;&#10;7Iorfy4EV+FU+3Ttx/8AXrwrwTFrlp4wdNPlIg1SA3qW4P8Aq2LYcEDHU4PU8sa7r+xvEFzdpBqK&#13;&#10;ZXPCgg7vT8K8zGpRgqaVjpw1OjTqurF79O3+fzKmk211rGrwwNKdsrl2AJy2PX0/yK6vUtEvdJ+1&#13;&#10;a3ox8u1itVN4zIqIgjDMS8gIwuW3FcZO3G7k1V0+xtvDuoLfvcguF2BCPu+38q574p/tEWvw98LX&#13;&#10;3hi48GDV4/EYbT1twN2ZGU43KASVIJzgHGK+fpy9jWbid9Ws21LojyH4QeKL7xZrOp+LrpJhDdan&#13;&#10;5WnoVfi2iCxx5AyM7Rlj3YsT1rr4tQuG1JnitXLL5PBgfPLsDz5BPTnr3ydo+Y8l4N0KLSLiLQra&#13;&#10;yYxWMbgbrY/eSdSDzb9SMkY59N3+sHUaNpFuLmWSW0jGbg5YQICQJiw/5ZDp1H5g5+euesnvI82M&#13;&#10;3Uk5Pc6vwPppW1shc6csU0SRB1NuoI2wSxsebcdQQDjBGcYUHa+vbNb29y08VxCPnZZGfauCsaqc&#13;&#10;4C/wqOvYenAh0mfS5HhuLcIPKsmQvhR91uRwBx6dufrnIh1oQBIftEYM5Z0dJ0y48qVgRmZf7pPB&#13;&#10;x34ALryNPmKT0O6uddtfssSC8RJJHj+UXCqSPtCK3BlXI+YdM9QMEkI3NzayLzxPDZfaTGUgjVx9&#13;&#10;sGcn7ShYhbrJ+76Hp1JUmOS31cNqkr29zuEEUhWOO8XO0C1fkC6HYnquME9A372DTp5X1ySU3DAr&#13;&#10;OUG64ZlG2eQdPOb1xjjoBgYCJa0RlGKbZ3+lSJLCwLElcn5XyPuxns/07d/Q/Nm6vFI1w0SRK26M&#13;&#10;jG3PVCP7jfy9ueh0/DrrNpgxMXBUEgsTj7vuewz9D+Jzb2Mz6hJKYRgcfMnsR/cOev6/nNR+6RRv&#13;&#10;zsy5Yyuq7Fg3YZQCIc4/fLnpCf7xOT7nIwXG94X2wWqRx6aIylqjAeRs5MURAI+zxkfdA6D7oGBj&#13;&#10;anKXCT3OvsGtSyrIDlrY/wB+Bic/Z29z1HK9sFo+njt00e2jt7ey2qYlCqtsSM+Q4wAsB7gAcdwM&#13;&#10;chWyp7tm9bVJGzql+9pc7BHKwYbhsRjjJPH3f8/rRWRqPmNPmezKtl8r5JP8bc/6g9ev455+8Std&#13;&#10;DnUVbVHz7os2hy3d3sktmaa53OFMPDtNIQ2Bz98P15yD/FupdJl8MrZiK1gs3tUhb91m2KKrWgyM&#13;&#10;A7ANpXg/Ltdf4DUkJh0u4SdXuSz43o7TlAgaRicM20feI6dAo6bAJfsUUFwohuLnyht+YvcFm+WI&#13;&#10;bgSxP3ApyOc5/i3Gvom43OGzaN7S30Ke38iBbdhbXRJCmFgHFzgjg8ESIT65z/GMDh/HFxpEupWt&#13;&#10;5bz2b6ZHohIgQ25VQYWcDAfywPKZOc42n+4c16H4US3ZriWCW6IMpJ83zgM+Yx6sxHUkccbcfw7Q&#13;&#10;Oe8V2tulskKz3zfI2x5VudwHlRj+Jt2eh4Oc5/j3GtKN7tmE0rpMqw6tYT2KsVt8m82kFoSA/wBp&#13;&#10;C/3+vmDp13DpvwtbGk614fTw5Ff3MFpLZx2e/BktCmz7PK+MvIEx5eR97btJ52FmGfpkaywAoZz/&#13;&#10;AKQ2dyzD/lsTxk9M/ht/2CK6Hw0tummAN9qKLCcsguRJgRHpj5ycHtzu/wBuqjuKfwm1r2raVDBB&#13;&#10;K1tb/LdLGrO1ucP9rijP3pMZ8wA4GWyoGN4VDijxN4VPgsalLYWLWy6XJIInktGQRizeQcmXygAj&#13;&#10;EcNt2k8+WS1dFdy2txaR5W45kGceeAT5/uM43D/d2n+5jONbSWUuioB9uRPJO7K3SyFDCueGxJkD&#13;&#10;B/vbh/fBxpomc8Vdalq41PRbrS3BtrbA1HCR5tiFkF2qbuXxkyKG/vbgON4C1zttquhar4ZE11Y2&#13;&#10;zWUllllEtoUwLTeQSZvLxsP97bg5zsO+upsLy3GkS5S43icjDG44PnNzz24HT5dpH8BFZuiWcutR&#13;&#10;R2OmW2oSSKi7Y4kuzKx8kZ25HmEkccfNuJ/jzVwV3sD0je5OfEOk39kYo7eEP5nztugYK73jJjIk&#13;&#10;+9vQnHXcOm8bAzUJdF8W/C/VNPsUto45dL42talMNZLJj5ZigXayrywXHfZhz6R4b/Zo8ba/eS3N&#13;&#10;6kel280qMr3FxI0mxWLriPPHJIKkqADjGABXpugfs76H4NsI5orZ9Uudo8yW/laUfdVeFckY475O&#13;&#10;SSSSST7WGyTGYpq8eVd3/lueHi87wWEVlLml2X+ex8bfsd6J4p8LT+LvCl5HDPY6JqceZ7Z1ZVkl&#13;&#10;lnRxlWIHzQcjAIZzuwxKj17xXbBbmO/sB86DDLyNwI/nX0joXgqPUjPY6nYRsj2pje2VAEEY42gD&#13;&#10;tya8l+MnwQ8TeAoG17S7ebUNG3HM8YJe14ziQDt6P0yOcEjPbi8jq4PDqVP3kt/87diMt4ho4vEc&#13;&#10;lX3X010flfueSeIL+4lliuJkAK8MueoJAq/apdX2nrbqVlBPAAwQOw/+vVe7WHUIyk4AU/dOen+c&#13;&#10;57VS0vWJvD9wkd6uxPMxuB+Uj+leFGF2fWKstEy3e+FPGCw+Zoc75B5R5cFc++ef/rVy0/gnxtq1&#13;&#10;9vvbqVnhbc8ETABtvdjnnkdK9HtPih4Qso/s91NGTjPzk5rlfH3x98JaJpcx0mNcqhMkiH73sT7/&#13;&#10;ANaqrCXJorm8K0Umm7fM8i+PHiiXRJYtOvGH2oRiR488jjjPPrivOf2VprHXfjab/U2t5YwikvJJ&#13;&#10;FnJnhwRvOeXKHA74Ay2wHmvjd451XxLrtxdXzOs+rSMWWNHJggwcAbTlTx/MDnFen/sPeDpBa6l4&#13;&#10;zlEqedIlvandNhiJFY/dbp8vfjBOfl3A88dKyh23OGvUdSMpdOh9PJc+E7XSEmuhaGzt9NDRB/so&#13;&#10;RVFtLnG4+WB5W7p8u3P8G6r9xJo16rPJ9mOLpQQfJOJBP8vXPPmL9QRx8wqlaW632lKHuJwZLUMz&#13;&#10;xefGQfKZTgCQODluBu3A99wDC6cmPynnkJE2SQZP7+7H3uRnI9MdtvFdDep50V7xzWnQeFDpUFrp&#13;&#10;72gs4bRVjWFbbYsIhQDAjGwKEKcKAmMcbcVueHF0NW8vSjbAR3csjrAsWPNaaQvnyx97zDISfvFg&#13;&#10;2SW3ZyLOEW7rHLeXDO0QR5JGnyTsRcjc5YdM/eJySc7smtnSo3jukUXDP/pDM4cSdC7nA3MQMbsZ&#13;&#10;6YHAA2hVub2aRc0O20eKG8i0qa33Tzb5tghB3JFAnOxQT8ix/eycbQDt2AWbyaf7bZm+VEcZDeW2&#13;&#10;4A4GSDgZHXsOKZpMM+mBHe5LpIThCspKriJW5Z2BP3iMY5PruLGrp5urtcEMfIifO0/xH+fGaqLt&#13;&#10;Ui7djHo16nBf8Frvi2/w+tvifpWm3vlXvibxre6LbuFBPlyzSCcYb1iWVc9i4Nfhx4/8aPc+KJrC&#13;&#10;wk2QoQo8vGdq5IQ9yM9jnp+A/Tr/AIOGfifDH+07rfgpZdQK6drmtalqdpHhVAkuHht5l9XX/SAf&#13;&#10;QMPWvys+HHgnxD8WfiHYeDtDjMt9q14EXIJwScs59gMsfYV93gqSw1Ccno5Sk36Xsj4DH1ZYvEwh&#13;&#10;HVKMUvVpNn2P/wAExPhE/wAWviPp/ibXLIPY21wXWJVIwEGFHvuYtz1+U+vH62+B/FvwN8IP9n1r&#13;&#10;4n6Lai02/aIhdqscOcAKSOB1A618xfsd/sz+E/hp4IXQb8TWllYpHb3Escxie6VASwZ1wQC7sWwQ&#13;&#10;eMdK9cvv2gP2BNF1CTw/qnijwTFrdmgXyZHtTPHnCYJc5BOQMEg8185iJYfGYl1ajb7W7Lqfd4LC&#13;&#10;4jA4GNGCSvu+7Z9Mab4y+HHj2CW38EeLNO1U2xVJ/wCz71JfKYjgNtJ2kj1rjvit8LPDPi7w/NpO&#13;&#10;txxvHMhVopDgnIwR6jjPI6HkVxf7PWt+CpdemXwGkDpfEKs8CjGFztU+mOfauT/aU0r4G+ML271n&#13;&#10;9oPWYbTS9LuPKkuby8MUcbA7jk7gEx3bjr1FZTpYSrs3Z/edVOljMLUa6pX8tT4L/wCCoX/BPrU/&#13;&#10;sFx8TtHaMatYj9xqi8f2pCgO2OZhwLlAAAxxvXBycNs+d/8Agmv+0+Pgd+0J4abxHqU1rp9xdjSd&#13;&#10;a8y6eNEtZnx+8wAdkU2JdgyG3bT0r9KNX039ib4saHceHPhF46X7XFbyQobHxAk7lQPmDR+dLujD&#13;&#10;MucgAlgAea/J/wDbY+Cd9+z18eJo7CNora+C3Vo4PCyjBYAjHQkc/SvTy6pGcJYSUm007XVn/XVH&#13;&#10;zefYWdKtDHwilqr2d0/62Z+8N3fWi25MkV2A0QBaFJ+ARJnHljhuD0+bJXuUyyRLV7uMNJc7gSVK&#13;&#10;CXb99M52nHp17bu2+vMP2Rfi9o/x1/ZX8FfE/Vr2P7bqHh6IahNIYBIbiGOeGaQ7l43PHOw7YJ7b&#13;&#10;s+mz2+mPfKJbmEPuLKriLOQ8R/iUn73lj6kd9hHz04uMnF9D1qcoy1XUsaTpMSQ29o95eAW1ttJW&#13;&#10;a63tiJ0+Y+ZvY4bPzFjuAP3wrCbxLoS7BZx3VwvmXqyKz3EzH/XeaR/rAQOox90KduNnyVl6fpNv&#13;&#10;NBDbXd9GwjtWSWWQQESj7O6EnMO3kMSdqqODxt3I17xdpry2kTw3iq66kswfMXIFyG28wkdPl6Bu&#13;&#10;fvBsSCYbMJK00TW+ifbtImtoLu4USWcke83E4YMUMfBEgdTxnhgc85DHdT9M0b7NZm2E8ru0plLT&#13;&#10;TSPy8jsRlnJAG8gAEAAAABQFFCOzuB4RurPRpowTatHA26JFLNFtUn9yyjBI/gYAD7pHyVx/xL/a&#13;&#10;Y+DnwFtrm28f+L7dtYEkzR6JpjLc3jgSl41KoiiEsjKR5u1STjeeZDvThOq1GKu+xjUnCknKbsjv&#13;&#10;NL0i5sTdC3vzKbuUFMvMxiUQRKQd8zc5Vm+XZy/I3FndmpXNr4PE3i3xL4ltbDS4RCbme9mdEt1D&#13;&#10;XG52d5zGgPmxgHav3OSwKJF8WeNv+CiPxR1eB9M+FehJosTLj+0dVSC6uUASFMoixLGmfKYsHEvM&#13;&#10;hwQAoXyDxXr/AMQvixqq6v8AEbxjqOsSLM7wLe3DNHAXILeVH9yIHA+VAo4HpXtYbJsROzqWivxP&#13;&#10;DxWc4eDtT978j608a/t2/BLwd4gRbDXNQ8RvbmWO4TRLOQxLIvkbT5stysbqzI+GQScNnIG4zeBf&#13;&#10;H39sj4p/HHTpvDVukegaBM58+wsrh3kuI85CTSMfmAy3CKikHBDALjxv4l+H7nUdNTw5ohuoZ5ZV&#13;&#10;YXVlMY3hCnOdwPAPTnrnHeorTSfEGl20VrqniK4vlzktcRRhk4GFzGqgjryRn3OM17WGyvDYdp2u&#13;&#10;13PGxOa4rELlvZeR9of8EX/GNjo/7RGr6c9xJH9r0LEMWfllCzRk59xuJ+mfWv1/bwXpd/4XH2rT&#13;&#10;Ib3Tb2MedbzxB05GSpByCPrX4X/8E6tdvvBn7XPg5rFoyup3zafN5jcMs6GP88lSPcV+lP7T3x1/&#13;&#10;4KE6l8Oh8K/2CdV+Hmh6lbM9trfibx59qe4hbGQlnALWSFzhlPmyF14ZdmRkd3JP2zstzzpSSinc&#13;&#10;7T4o/slQaUr+IfhjvmgQZk0mbLSRjuY3Jy/H8J+bg4LEgV5VZeCvEGta2mhaVpZlupJdiQKDu3DO&#13;&#10;QQcbcdycAc5r8udB/wCCyn/BQ74ReLvFXw4+PEGkeI/Etpr7tdWnjzTJJrnRLqNdjpapbywxLFlQ&#13;&#10;2CrJ3AwSS7xp/wAFzP21tQjnuPF+geBriG5TyorMeFyvG0pGP3UqGRgTkBywyACCuVPnYjJsLUkp&#13;&#10;RlyrqkvyPawvEeOoU3CpHna2bf59/wAz91fg18BPDnwssYtV1YxXuuSJ+8uQvywEjBWIHp6bup56&#13;&#10;A4roPH5iXSGlQfcGc4r8tf2F/wDgmd/wUA8a6Rp/7Ufxt/bj8Y/DO48T3Q1q/wDB/gyc2s9yHAaN&#13;&#10;riMEWkUhGzMItpEVQFIU5Vfa/wBr79t74mfsPS+DYfGPi7VPGujalqEGm+JLbWLG1S8FoIJS9/av&#13;&#10;bQQK86usbOjkowYKFh8xZF9ChhI0qXLSSt+J5GJxdXEV3UrSvJ/1b0PzB/bJvvih+yr+354/1/wP&#13;&#10;4pudMvJ/FNzqEVxbnKSw3Ugu0jdGBWRAJEyrArlQccA17Z8Cv+Cmvwr1zRNM0H4xeH9S0jU4wtvc&#13;&#10;32mWME1lMgh8szOmA8YycmONHxtGCVJQcd/wUevPCHxP/al8X6v4a1+x1zTb9NOlsL7TrhJY2B02&#13;&#10;2yySDIyDnOD6g85FfLKeC/E9nqzWFrAkUdvKBHcTP1GM7lVc59CCR34I644jLKOJs5rX8Trw2aYj&#13;&#10;Cq0H8nsfrf8AD34jeAfiroLaj8PPiRZ6nGs8dy5s5IfOhDXPmLHJE0W6MNgp8yByMkMGxIO5sE1V&#13;&#10;vDF1BpEqtcm0K2Ts6RqZPIAHzCBwo3Dr5b45+Qj5K/JLRpdc8NXtvrug6tc2N5asHtruzneKWJsf&#13;&#10;eV1IZfwPevffg9+3t+0J4Q019I8R3Np4jtREUtpNURlnhcRMifvIihddxVm37nbbgOhO4eNicgr0&#13;&#10;3ek7rts/8vyPZoZ/Qqrlqqz7rVf195+jEE2ofZpWXjfJhWJ/hFycgfux/Aff6/xnw39obQfiF4+t&#13;&#10;4/B2uJp914d1DSoLXVdDuJp0N1LMsitulSOIom4KMlCflyFjOVGv8Mv24Pgn8VZ7LSYfETaJe+eD&#13;&#10;JY69Gtvu/fRABJTN5bkiRgFDbzsY7AAEblPi78bLXR/jN4a+FHi2xXSrLxDp+mrJqRaMNBJ5iyhS&#13;&#10;BM6hVCSKdhY5ZfmKAtXz+KhPD2jVTT+7U+iymrRq1rxaas+z/Bnxz4X/AGe/Bfws+PHiD4Z+L/CK&#13;&#10;TwWd7eC1sdQdpTHavIypGshPzoAZV6kOMHJ3ZPYfD34OaZF8cdXsvAEiacur6Ik2mv8AZzcPbiOZ&#13;&#10;kuFhTegXG+3PJODJwDzXo37YXwctPAnje2+J+nahPPd311HaXsztlZB5Z8vbnJHCZ6kEMuMd+i+E&#13;&#10;/gG18Y+G4biG4e21TT5Rc6ZqMBAltpSCNwJBU5UsrKysrKSCCK8vM8RNYhyT3ST/AK67Hv5ZhKca&#13;&#10;apyW0m18/wAtzkNQ+B/iO0t4Mfta+MZ1hZkuNAnt4Yo5iQwJVkQqMMV4X+6RgEk1e+BXw1utO/au&#13;&#10;uL+Ke5meLwjCviC7uohjPnyGKFuSRKI/mIJzhlJHIA+gb7TtR07Q7m58deJfDp1K6j8vSb/SdDaG&#13;&#10;5tjuUk4eSXeQgYfwqDhiCAUJ+zf8NdC8O3FxbKty93eXTX1xqF84eW9eQ/6xjnggAAKMAAAAAAAK&#13;&#10;viq3sVBJXaS0VuvXRHZh8HQjUc9bJt6u/S2mr7nyf4R+Eyah4p+InhTU9avtHv4vGJubi7idEWSG&#13;&#10;4ijMZUdhlWTcw2sYyPmO7Ghc/BbxppNvFY6l+1GdavIYwkdrP4WiQRxKBhC1uIvmGD/Ec8V9CfFf&#13;&#10;4ZaBp3xQn8VrfX+mtHC0NxqdjErsBI4XymjdHSVGxyrI4ztIAZUYX9H+EvgvxLozvpet6dbWLOTJ&#13;&#10;H4cs47SWddpBjlcAuv3usflNnv1ByeNqToOMkrryTei6GssBShVUk3bVrVpWb6pdj5K8PeCPD9tY&#13;&#10;+KNe1rw7ZTSazfzKs6QbQ4jt44C4Vidv71JDnJySTnnNdp+w1+z54Ws/hvHJYeH4dPt73VNRvnup&#13;&#10;YE+0/ZvNZYkMwJKxjKcDHzBucHB6r9ofTdG0nToNP0i2jjhtwY47eEBVRBhQABwBgCuh+LniOz/Z&#13;&#10;9+E3hzRPhrZC0v7tYtPtRLMHb5iJZpAhyGUkBNp6eaD1UVlhcY50JOXVp2fkmgnhYYfEqovsJq/q&#13;&#10;0z2W7ttTttHs7Bb8TPHHEk88qEtIQ0fzk71xnDZ4PJHHG1p5bvUreG0ZrKB1KZmBhjJB8iYnBacA&#13;&#10;EnavG7gkHIYulA3WqXNrZtcNtkfylmZD3zFu6xn1YYzjA6jqmvPqd7FqkOnw27vEdgeUxygLujuD&#13;&#10;1EBTrGg++uNwzglFl9No+Xcu/cbruoWovTbTWiSMWZlJMWch4cEbn3DllOQOqDvs3stj4d1HU/KO&#13;&#10;mwC6DqssyJbllUtcjaed/wB4y9urtjnzAK/9rXMupPHFbOqpGzIWWUfwRHABjA6uw65+U8Z3Kkmm&#13;&#10;a4t3DceZZXY8q5AJdLhQcXEyAgSIqnlM8ZBUg8psZine4p6QVijK3hSe9ur6A2yP5UwnmX7OQiGG&#13;&#10;Itlhk42CInPBABOV2U/wzHo1vcb9KvbdI2vZRLJGkA+f7Q7shKp18xyOed3X5yzGrPLYXWjytNJq&#13;&#10;CJLZv5ny3YkCmBCdoOJA20j7uG3Z5D7hU+l2luLF4opboN/ayurM8+eZg5GS+dvQYzs28YKfLVRi&#13;&#10;miZPY8U1Tx/cWfxy1b4T+Lr5LnT5tBgutCESQtHJstWDRnYkYPmZ4YYA28Ljao8h+DVwbXVkhs7z&#13;&#10;KJqQUuP4l3YBH1r0z9tLwHHoWueB/ijFdPmwvk0zVZz5rA20kbx72MkjYIJPLljlwTlsMPPPhtBa&#13;&#10;xfEHU9KTVba+8nWFL3No+6N1b5uPoT+YriquShZ9GfR4Cqpwgu2h9K3PjTxZbeHP7D8Lz+RdXEW1&#13;&#10;7s/8skA+Zh2z6e5FeV6N8Vvj94J1JbO/8O6dqWj24KrY2cW24k7+aZHk2k9SU2j7/wB75fm7n4ga&#13;&#10;63gnwbLr13HcvFHGNsNpDvkmPZVHc9f61498Hfif46+L1213aiw8Jxy3JgCeI1m89FBK7tqxMvO3&#13;&#10;ON+Dkdjk92CpyrU07Jpd2elXrqFVxjdPuouX4I9Mvv2hP2mvinqVvYeAfDWkaJp0yeVP/aUJmkkO&#13;&#10;QCQscgCAY6liSSeF2/N1Hwvm8f8Aw/SXSbrVI7u0ulL3EMcAQQTgnft7qpzkDJ+p4rh/iPZ/Ff4f&#13;&#10;eET4x0L4iaXdzQWcM7WVr4duVgWUozMnnBAEAIxllUnuFPB6/wDZ1+JF58aPDzahrWgS6XqyttuY&#13;&#10;5lYK64P71C4BKHGQWVWwRkCjGUpQTnpbXrqFDEQuoatabxcV+K/4I/xa017bX+rm4IEy/dbIK9P6&#13;&#10;Vl/s2adbO2qLqFt5oTVIJ2k8sFwDuTanIO4l1HpgHNdH8XJY9G0G5BvVMVuG8xwMbyee/wBa8a+F&#13;&#10;P7W3hL4YXeo6Nr/gtr+6iuVuNKuoJh98x4aOT+6oO0hhuPLccc/LXnHE86drHqYitS5I8zO+t/GO&#13;&#10;s+PfF3jeylbdZWWqW1vEYxGfKkWSXzVVi4Yru3AHZkhh1ywXZsNX0WTRbh7+2to4zCUO82uCptgx&#13;&#10;6uVPyKRg8EL3Qbqy/hJpeuaL8MFl1a2Ec+o3Au5trNud5ZmySphHIXZ3PTOQAHfW0a+vhYwC4t5g&#13;&#10;8kaGQK03yExOxyfKHfj5gvJGQGKqe6LnKHvep8vUnGpXlJdWb+krop1TzftNusq+aZFIiBC5jdic&#13;&#10;jIxlCeccgn+Gt26gjg09pbHVYwxuNzEtCP8Al53FeIjzyyevbcGJkrn9JvI2lnY/akIVgQgnP/LN&#13;&#10;WyNoGTjGNvOcgfMWFb2oW0Nzp8Zju7pT5zNljcjjzlcj5XGRxtH8O09Cm5SR1Rz1fjRR0+TV0voU&#13;&#10;kuRJGiR+afMGScSBjhYVH9zoVHB4XHz5tzqN/LoqhraUyzScrHLMNpMDMeRbg43ADJC8nPDbYzPs&#13;&#10;v45pGFy8gkdFjAEmVAkcsTulI+4yjgA8Z+YbUWpDJqkOmWsF5Asm1VE8nk4C/u5Mn5pyV52/3zzj&#13;&#10;LZLLhJXRstHczbedNRvJ/OhukEEbmTyxcgkeQrttwoJOBgbcnOQCGLCtSdIrrVDZ291dJJblkfJu&#13;&#10;Cu/9y56OAcfKB3wWC4G4HC0UI7A32mQt5qhJY2W3xh7Mkgq0xDAgFep6Y5TL1Nc3nhhNWul1BbVG&#13;&#10;HntdTyfZiAjRI7AlicfIqZ3cEJkjaFNTbQptuR0stjqUdtut5vlS4kch0kOR5yv3mGPlyO49AFGw&#13;&#10;+b+KDq0L3URiR185ti+SuVxPxkmbsrZz225xnCV3txBoskUqz30CMI7nCf6ONoJjdm5Ung7Ce3zg&#13;&#10;sD8uPPfFpMVzcwQX6fPLcMMSxZz5it0EZ6cjPUZ5yTuEauxpS1bIddkSDw/EqMED2oErbVx0GeuQ&#13;&#10;MA+44715p+zl460aw+LfiXwfdSxq17Os6ZZfmBAU9OvC9+vbpXoeveZPoyJggLEgyufQ5xjnNfJP&#13;&#10;xZ1y78GfFeXWNFlmjlj2yoWEgyPTGDkn86vDTVHEXe2xc2/Z3XQ/QLV9AsdX0iLS9YvIZrBrVhHA&#13;&#10;ilJRICMNvB+6QOnBz3r5t8KfD7wf8G/j3rGuaDoWrw3GoyCaa3tdfurdHk6JLmNsnDbThw6kAggA&#13;&#10;1J8Lf2obHWrTTotY1CWNCQkwlyDE56Hnt2r3uy8LeBfiRbRXOrWNvNcQjAfYCRntnqBX0lCtVw8r&#13;&#10;X0fYdOGDx0PfipW6PS3+R3OnftG3jeG7XQm0vVI7eGweAr/bQaOGMxyKw81sSFmzGCQN3DHk4z41&#13;&#10;4++ESftFePIPFUg1HRXhn+0LfwancM0LiNIg0QciPOI88x4/eN1ya9E8NfAvwVo8hk06TUCB1txq&#13;&#10;cu1eey78V1Yi0bwsrQWVsiIBmX5uQe5OeT2/KuitipUo3i2KGW5bCXuUkn6v/MwPCHhPTfD/AIoe&#13;&#10;5vbnz5rexMVrczR/M24gkHA5Pyg9uprrLr7LY2731zLEpxnHc4xgCvO/GPxP0ySf7PpDNPcIOkS/&#13;&#10;KOcckZz9BXJ6n4x8eeIm/s+1jk+fIxtIAHvnp9en1ryJ1Jzpts1/dxqb/I3tc8TPrOquYrjcikhP&#13;&#10;m/T/AD61wt/a3Xj74kQeFH1u7trSKDEphwY5LiRsoJEYESqAjHbzg7TgY3KvjT4haH8KNLj0OJv7&#13;&#10;U8SXqkW9jAwyDgksxJ/doMElmPsMkgVpfs76B4f17WW17U9KmkeOQS3d5bkt9rlGChVS+1e2Cudo&#13;&#10;4OSWwZfl86j9tNe6tvN7Hk57nEKND2EH77tfyW5RsbRtJ8QajBqEKW80HnCeGVI1ZCTlsjHrjPb1&#13;&#10;zxVuy1qKC2lwYy7NIFUTRj+MZ/jHTcPbpkjIz1/xz8MyRQ23jvTo5kN7YtDqKyEB0kCfIzESoMkY&#13;&#10;HB7DBUcjhIbi9t7Oe4s7ls5dV/0kjG6JGzxcjHPOflwO6g7m8PGYd0MQ4M78BjI4rCqouv5nW6Hr&#13;&#10;6QeH3Vp41aW6EQ3ToNqiYIw/4+B/fAOO+AVJxGamia1cXV9bww3O6MRIrmO8GM/6Sh+7dE4yP7rZ&#13;&#10;I6sw/d6Nk82oRLb27t5cKTCYrcsAreYj8jz8+3TocfKp2s3wtbsmWkuGfbcMqbpnOMO3beex/pjA&#13;&#10;Cjzqmmx3Q1uzo9BFzHo7XX2qQsYR965ZuTbxjIP2hh6ngjrnPJkak5eTVCVncEvlxubPJ6ct0H/1&#13;&#10;sAcVtZREiiSRyNgzy5z8oOOpPbPU9O55rn75jJ4gZUEgRimB5ZAyCOvynv8A56mpvqVBaM7/AEB0&#13;&#10;/s7LZYkNywJHXp0J6frVW6Rbe4lOz5mYYIiPTf2wnv8Az56tRoxX7CttFFlgp+9ETxhuM7CP/wBf&#13;&#10;vzS1oGS9CrasyuVPMBP/AC0jPXym+ufr0xuWZfCZQ/iMwtCjlfUJbg2RJCAgfZup8uI8Ztweq/XI&#13;&#10;AxkBU6RheajM0N3ZuY18wIXs2Ixi6VfvWpB4x3I+YDkMPO5G3V7S3lSOyBZodoVIN3zeS3GFtm7g&#13;&#10;D7vp8p4Rut0WwDXbCWzQGS4kK5twP+Ws5HW3Xsw6kg7icnJaSYbs2rbIsahY3VzdM8dvA2HfJaID&#13;&#10;nex/55e//wCs8krNN5epcSxt8hXywd8LZY+UmTkouec+vPGQQVUp6Aou254XLYWjXMWo3D25ldV5&#13;&#10;Pk5VQk+MHy8/8tH79AemX3XzoWiQ263byW4llUxCPy7cFjst0/555xtWLv8AxAdNgXJvPD9/p+m2&#13;&#10;d3/aE3mALHKmZcA+TIO02fvMOpYkgc5Csul5N9cW0M0c0vNySV3y4Bza9B5oBGEb+E9SP74k+nSs&#13;&#10;0eI3dHWeGdL0Cy1a9aOe3R2bfsWOBW5kuXH3Yw3VpOpPRj13luf13RvDtpPFZRXVmyyF4ZcpbA48&#13;&#10;iFOixj+FI+oIwVH3QijW0a3u11KS5F26Kyg7Gkn4GJjjHm7esg/h/hXriPy87X9Hn/tq2Y3dwY5C&#13;&#10;xjjM052Dy4l/57Fc/uyeB/GT1LmTSFkzGSd9Bmj2fh22tolhkt1kllMh2LBnf58j87UB++ZOTk5D&#13;&#10;c7tzHV8K6R4bi0yTTbb7I8EsHlyoqW2CvkRJghYwuPL2dRjBAxt2qGeBfA3ibxLf6fo/hqzvL+8u&#13;&#10;Tm3s4PPlOQ8rN1kKgfvADwAAo/hCBPrP9mr9gODw2yeIvi/cm/ugUeHSIbqdoIBsiGJS0jea2Ywc&#13;&#10;D5eWzvLszehgcBiMbO1Nad+hwY/McNgad6r1ey6s8B8NeAtR8TySweDfDc+qmKdjdDTdOSbyn+0y&#13;&#10;yHd5MfykSFuW53AnO/cx7TwH+wj8YNX0w6LN4Ss9ItTAse7UHtgrJ5SR7fLgjb+FFG1lA+UDG0BR&#13;&#10;9/eGPBOi6LYRWsFnDZW0SBYoIYgoVR2CjgCtyK70214sNPTI/wCWj9a+kpcPUIu9STf4I+Uq8R4h&#13;&#10;q1KCS+9/5Hy18MP+Ccfw88PmS+8fPf67587TS21tZR2sBYyPKM+UPMJDuSDvHPOMli3vHw6+Cnwq&#13;&#10;8A6ONF+H/wAOtM0K0O0Omn2SRK2xFRS+37xCKqgnnCgdq6yS6upzkzldwwdoxn8qrTaRb3LBpk3t&#13;&#10;6tzXq0MHQwy/dxS/rueRXxmJxX8Wbf5fdscx4+8H+DtNhGq6aVldBmVbaMMB7kdK4e/8RwtEqabo&#13;&#10;NtEV5Llev/AR0HqOa9fXR7YoYfLG0jBBFedeLPBA0nVJIrZf3bncgx0HpXfSlLY4pwjuZfhLRk1B&#13;&#10;Zb+1UfaYm+a3XPKHnIzknHTk9q1LSytkmdWjHlSffQj7p9RWRbafqujXyX1i5V0PB7H2NdppcNj4&#13;&#10;0sjcRL9nvE4kyOC2Oh9fqOtdVOS2Zy1IHzv8bv2QvDmsSNq/gG5g0S9b7lrMhFjOeehUExE5H3cj&#13;&#10;A+5k5r5V+MWkeLPg+0mn/FHwbqNnGeI547Rp45z8ufKaJXEmNy5x93vjFfpHdJdaTI2navZh4zwy&#13;&#10;SDKmvlf/AIKA/tC+Efg9cWPw08JeDIvEF5dWY1HxDot3cusFvYnzVjdMxyKjmSJzuwQgiO4Dehrz&#13;&#10;8TkVDG1L0lyzfbb5nsYHiHFYGKjUfNDz3+T/AM/wPhjxJ8Rvhxe6pJpFn4mWO6UYe0Eq+Yrdwy9c&#13;&#10;+3aur+Bv7LXjf4+XFvr0GnzWmgNOVXUb5Cn2gqwDLFGQGkIOcsQqZVhv3DbVvw5+2H+z/pHj22f4&#13;&#10;jfsx6jY6HJL+8a38Vx6jHCAoCkRPbRNJ84+YNKcBm4bAWvujwh408BXXw+tfH/gbUrC70S5sFbS7&#13;&#10;nT1CxGIDaqKuBs24KlCAVKlSAVIHLDh2thtcUtPJ3/E9HGcSKvFLDb+a2+V3r/Wp8L/tK/8ABKTx&#13;&#10;R4s8XXviv4SeJdOkwiwzaRqKLEWZLZY8RSlHRmYs3EnlqO7HcwPR+F/g5L8HvDlj4F8RaJLp91Zu&#13;&#10;soS5to186RrhDuXehDAuAAy8E4IOdrL9dfDvQden8RwXQuPKuriQXbqTwQ2HKEdD8vGPVR6V6vJp&#13;&#10;fhfX7T+wvFWh2c0G8fJdW6vEWB4OCMKR69O/Fedicow3tXOn7rf3G2Fz3ExpqFVcyXyZ8J6L4ftI&#13;&#10;vBltoZWwhP2LYRb+QYdv2by8L+52bdhAxsxtH3dvynQi03Tg801ssCs1yXZ4liLEiZn5wg/iLe+S&#13;&#10;3O75j9Q/ET9h/wCG2paNcTeEdZv9DuL+JhDJHqE9xbhmQLu2+aHHA4EciYPzDDc14J8QvgH8RfhR&#13;&#10;LJN4hsZJ7Mzhk1W0klktvmlZgpDSFkxvC8qqk4AyoCr5GJwOJoRcmrruj2cJmOFxE1GLs+zPNdM0&#13;&#10;e2tEjtYHtw0dt5YESQjA8tFAG2JRjCA9AMAfLjCrr6Dp8FpfKwEHmC7eTMezjMkzbvljHOXbPOfv&#13;&#10;ZJO4vi2Vpf2d9DDdzTvtQIj+bKduI0X5t0zFmLKTu5I+bnJLPrWUV2NSDSvcc3DFf30m1PmmOTmU&#13;&#10;gjDAAAcHacAKoj4Lq9z1tbG1pdisBjkeGEgSqSyFAWO21AziJecJ6ngL2wqW9VeaC3vLkSgtjIY4&#13;&#10;5BC88fU1U0WCa9H2qSaYIJ9yASOAxX7NzjzSMZRhjHdvVi7fiBrEWieDb/XJLF5Ui0q5eWJSNzBV&#13;&#10;xjOTzx79D1rSCvKNu6OaUuXmv5n5kf8ABc3xvc+NP+ChXxr1O0vVjWy8T3FsoUn97AGAwMk9TLvx&#13;&#10;xwOmc15r/wAEmvA9vq37TdvrGr22Et9JuJ7TzAQHIZU3A9xkkfga5v8AaE8WQfGPx7448ZaGlyye&#13;&#10;JNavdQtBftunFtJd7oVY5++FKqTXpf8AwTastX0jxd4d8bmzZLeTzdJFwSdpJ3uF9AdwJ5wTk46G&#13;&#10;vvcz93CyS6o+CyOHPjYOX2bP8j9evBXwv8L+JPBKeE9ctBPFeFhNscqxL5J5Ug455IrhNc/4Jb/D&#13;&#10;3R/GOk+NPC3w3lE+jBTpdzp2uTqkKrcfaVQxvMEKibEu0qRuAOCa9C+F3im3tYIJJUyJIlIbPfAr&#13;&#10;0Hxl+0HYeE/CAuLS3M1/uCW6Z4kY8AfUmvkqVCdODkpNfM/SJ1pVKkY8qkr7NXOe+CX7P+h/CG3t&#13;&#10;7Dw3pEFlcXF8Li7jikZ1jJAG0bmO3p91cKCSQASa579pD9lvRfidqN/Z3fh9dRW5WcTWH2+a3E8d&#13;&#10;xH5My/u2ClivQsGK5O3BOaxH/bK8F6DqKzeI4dR/tEXSpfzyQlI4znAKjuuf4lBAHLEdTD8R/wBt&#13;&#10;TwbrHjC307wjLez6wsIlsls0aVVkyMJMygqFYZznGMg+hrFU5pcyvf53O1wrqrrZpryt6enY5T4e&#13;&#10;/wDBNf4c+GbKya/+GCaTp+l6nNf2iS65dXF0LqTaHk3eYclgqgkknAx3Ir4S/wCC8Hw90jRpvDep&#13;&#10;aPZbbhLyUPtXG2MJg/8AoKn8fev1c0z9oSTxV4eYarai3uYwUnhHBVwOQa/LT/gsBrEvjPU5wsbO&#13;&#10;lrZERED5VLzwqWPtsWTgc/rXbgaMv7Qp1HJt67vyPEzmb/surCUVFabLTR3PUP8Agh/4juvFv7H9&#13;&#10;14a1G/ugNG8TT28KxSzJst5YN/DIygfPJKcjkHb3CkfZlxZyz3C3sF66jeAvzyFCnmRk5CyBc4TA&#13;&#10;4OMnggsr/n1/wQ6gtoPAfinw5fXKrDJDZ3khljjZd7RXcZA8xW/gbJ4/hwcjKn9ANQ0y0kukuPtC&#13;&#10;qqEny9kZz+8hPeMngoOhH3hnkKU5syp+yxtSPnf79TiyyftcFTl5W+7Qbp2nXMsVrbxy3S7ICsu6&#13;&#10;6kLj9y6/M3nAk5I5LNyAc5w6+TftsftJeKPgJpegab4e0u2uNR128upEGpSzFI4reVH5EVwrfMWj&#13;&#10;xztKBlKgHbXplhDK1lBbQahOqxW4UyG3j3yDyJUyy+QVU5IbAVRkYxjKP8af8FVfEZtvjL4O8Mm7&#13;&#10;dntdGuLo+YoXas126gABVGB5JGecgDls7jWV0I18YozV11JzWtPD4SU4uz0t9553r37T37TnxDh/&#13;&#10;s/Wvi7rFrCskitZ6VObRdp+UozRbXlUBf+WhYnrkkknnNJ8KxwBQI8qPvsFBpLIWsd+l5JtMd7GD&#13;&#10;hj0dMAn6YK/rXSWgh+VEjB9cN1r7mjhadJWhFI+ErYmtWd6kmyp/ZcSIqQqVOBuBIzV84ihCxxlR&#13;&#10;tzwOn60zV50trZpFUfL19qi0W+/tBCm8Zz94jHH4V0OFjFSuZFvcTrrt7azow3GNozngqQV4/Ff1&#13;&#10;qeSFWfYRkHop4xRrVs9l4ltNQIG2bdbv8xA55U46E5UD/gVWXXB3ynHP1x7+1VFCci/4J1rU/Cfi&#13;&#10;zSfE2kaobG603UYLm2vVTd5DxyKyvjvggHHfGK/d1/g/dajY2+saEIr5ry1WU3QdcO394k44dSrD&#13;&#10;0zjsM/grCkW4LjjOckV++n7EHj6y+I37LPgvxZbZD3HhiwFwh/hljt0gfHtvhasq0pU5JxKjGNSF&#13;&#10;mflD/wAHAP7BF+dF079sbwl4Ws7XXtBu7ax8WNBMq/brOV1ggmkLEAvHIY4geSVlUEhYgK+bf+CN&#13;&#10;/wCzBp37Tn7fulaN8Q7e0On+C9Hk8QQ6Rfssn265jlijjyuSHRGlV8HIIUcYJr9Xv+C+tvb2/wDw&#13;&#10;Tp+IGpRyIJXGlosLPgyt/aloRj1OVGfbJ7V+TH/BL74jal8Jf+Ch3wh+IWkTqsera3DoV+snIMV6&#13;&#10;v2Zlb6eYrA+qD0ofvx518zOK5fdv6H9AeoaPHZavHpRl8xlhBdvc4/wr8uf+C5WraHffFDwJ4WiC&#13;&#10;HULbS9R1K6VTlTb3MsEUDfUizf8AI+tfqNe6j5niq/nkI/c2/mDPoFzX4/f8FefFNh4q/bRuvDFl&#13;&#10;A0Z8IeGNN0Z5GGfNJja7Dr7bbsD6qa2pJuoS2uQ+XdPsTPN9ltBHuABijdsGQ8DaDjGec4Ppgc4B&#13;&#10;o3cKNc+RcQjzVbHzDayH39Kti1luZhbgbsud4UEYHNbWraBZ2+lNqVxfORZwO6s43fKATjPX6DP0&#13;&#10;610SaRMOZnHzMJY2cvkCQrkqBnBxW94fs3g00TsuN3PPp/nNZNvoup3NvHGEd32gvIU/iPJJwK3b&#13;&#10;QXtvGlrcICpUKRjGO1DV1YIys7luWISRBiAefmJHfvz9e9Q31/rtrHaS22u3KjTxus0FydsBDbvk&#13;&#10;Gfl+b5uB1561p2lurQ+WVwFyRkc455rK8RzIix2IKq00oU5/uAbmHt8oNc1bDU60OWpFNdnqjoo4&#13;&#10;mpSnzU5NPutDvPEP7ZWq/E3wlceDfinounW9xp6xXPh++0u0ZC0ySp5qSAuVCvCHYbQoDIBjDcer&#13;&#10;/DjXPE+lvbX/AIXu1kgvIEO0H1GePwr4kuZG1LxDFNcKpgjZvMVtvf5VPzcDkg+vpzXuf7H/AMeI&#13;&#10;tM1FvhL4puR9os5CNNn3j96g6DPrgAV+cZ7gcPSxrhQjayTa9e39dT9N4fzLE1sNGeIle7aT9O59&#13;&#10;eaL4msdRljj8S63sv5n8oicBTGpxkDP+ePYUlro3xw8AeK4NT8GeJZNWs0fdaW91ErCKPIIUOikn&#13;&#10;H+3uyQBwDWd8Ufgv4F/aI+HVn4guLYjULbE9jdwtjyp04JKkYYMAQQwPDHoQCJfgf4E8K/Jb3ehw&#13;&#10;adq9tbyQh7HxJc2G6QBVBMQIQr8rNlWbJJ+XnjgwcKcklu+q6/I+hqVMbNtwV4+TX4p2v+Jqmx+L&#13;&#10;Hi7XJdd8c+IYLazF0skemwR4DgbSGkdgGY5ydqhQMgfNtJLdbN3bas954PukjmuI91xCn3Xxxu9j&#13;&#10;2z7VifGr4Sr4qjXQ9J1e/wBOuprlRdyQ+Jb26d4SOV3iVRBkg8jLAE4wcEdT4Z+Hfhv4SeB7Xw3o&#13;&#10;DXFwqWqI9xeXDzSyMTgszyMSSxIJ579ug5caqdK+vvX2t+f9XOyjLFNRU1Zd7pv5WvZf0jyP4j2W&#13;&#10;qR6TLq2tsWkmfoSTj5h3P+eKr+H/AB94d/a4+P8ApM3h3Tb+20bwbE7XY1Jl3SXIYAhdpPyFo1IJ&#13;&#10;wx5yBirnx+8RRy6ZK8PEFhDgBf4riQ4Rf1yfwo/YP+EPi34c+HtV8UeM/D81i3iG+ln083KFHkhW&#13;&#10;5miyVPI+aNseoweQc1jgsP7S7kttfxOHMcZKnJU4PR3XrbU+jJDci9RlkLoZSdkeRgZh4P73GeGI&#13;&#10;+Xv0679m31Gd71rTejJ8p5ALKC0//TTIHC4Oz168iPlbY6xJq90rSRyI8rfZ0My/KPKgwCPIyvzC&#13;&#10;Q4LOeQckELFs2VxqL30sL5+zbFZPnJJYyT54EK4wBHg7z+GA0nqO7Z4L2sZ8evpdTSyp5MhWJikk&#13;&#10;bxAE+VE+MiU/3u+Og5xtZp9O1zRW0+61GS5tkCXywGQSwqrObt4QpIc5bzDjB+bcSMByVGENY8Qw&#13;&#10;aDLcXtgouVtyZIxNK6qwgViFP2ZS3z5XPl5PXaGzGNSz1uWx8OG9ns5GP2xlcIs5+TzwgbiLP3SG&#13;&#10;PG3APzFAZKUFqVUfuIyNQ1HwjJ4Jmn8+0gtLzTyQwez2KjWZO7JJiI8pe+5SqnrGDV+CPw46rZ3m&#13;&#10;r2sM0l+rxxv9mBZhcW7EBWQ8+YUXI53SLyJCjCHUL63/ALOtUlt75En2bjEt2WUGF3+YqocHCkfN&#13;&#10;g7io4cqDo28OnzavBEs90iLl3Ui4HzK8LA5UhDyFGDngsB8okU2royltc8u/a98KadrvwV1jSLGe&#13;&#10;C5nsbFJ7e1j8jzJCouApCiInqxPylc+WwGBvV/iv4P8AjXUPhp4xhbVkeKO6aNpRJhSv7tCjY2Lw&#13;&#10;euTnqMcHA/QvxhDu1j/Rby6YR7QYxJcCPrN6vtJPmHJwR8q5yBFs+Vv29fgpqUGl2nxY02dpPMhW&#13;&#10;2vjsmO0CBFjY7pieqseNvXnLZduGvC75juw1V0krbnunhHxhD8Q9EhtvtcTRpt+TaMjOe/Xnnn/G&#13;&#10;tTTfgNrd3I+oeHHkt5Qm8NAEBBHpnqPrXwT8L/id8QfBdxFfaVrLIQxEaTZCSoGI29TkDGDz19Ol&#13;&#10;fVHwz/b30zTdMWx8aaTdxCWPZPM0bSxFfTcnrjjPPUkc11YfB1qclOLumetHOqbg42tL1t+KPXdN&#13;&#10;+GHxRK+Rr+oXl1EZBhpBGFz7BR+taWp2Vn8KNLbVsxwokZRTI4DEnPy9OfQV5DrP/BQyySxksfCE&#13;&#10;dzfeSuIiYXboOBlmwo6DLY6da8h8W/EP4x/F/WP7W8Q6yyRE5t7SFztQDvz16nkgduO9XVy/EV6n&#13;&#10;NN8sfuFPPaKhyRvKXrc6v9oz49T6jYHw1pVwVeRjNdOhyT7Y9T0/+vivMvhz8G/ih4z1nSdU0nSL&#13;&#10;ueHUgZZJfLkdYAzfKzMJAApVQ69OHxwQxPq37O3wNtfEupTeNPEyfaLKJjFA90odLuQH95Jg/ejT&#13;&#10;Gz0Ztw52sB7pdW9hoLrqcssdrFPZTQyTybAELBWDMzggDqOQRkjIOMV9B/qTOXDtXGNO6SlBdWk/&#13;&#10;eb+V7eWvY+OxHGaqZ/Twl1a7Un0Ttol89/u7lrXbTWtO0c28iAAXaR4EZGE+1HaBm4PSPb+WdvSI&#13;&#10;UtNubkqIp7ZTkxB5PLUANslzjMpI5HYNw3VuSsfiVr1o7WC01VG8y/aQR+dCMr9rRyCBbnoGZcYB&#13;&#10;yRlix80QabNqsckgE6vALmKLJlGABJMHJAg9Nn8Xb+DBaT4dqyPqYSXU09MvdLudOkl1DTIvLkUi&#13;&#10;SJ/s3zqbfJX5pCp+UYwTjA5+Ubq6DxBJ4fcmG6ltvPgjkPHkEoN8Lt94EgZETE/7pP8AAa5bQ9Y1&#13;&#10;2CwsXuoC7yxozhZJTz9nZmGRbL/GuOQv3s4U4jbc1TXnmtp3lsLpfKhc5WO6yw8uNuAIhk/MQNpJ&#13;&#10;yCBlt6rC+EJtOaKMa6PFl7TULXe2oBjl7deVu9zjiM5O9tn97JHIcl6Lo3MFpJI94rxgIhTzo+fm&#13;&#10;kUn5Ys85A64yuAFwS9ci2nNvulvFzLIxy91t+WZGPIIAGdoGeMZC5TcKi1EbdMW3S/ud7SqQX+0E&#13;&#10;fLckn/lp0OSOONo5DIAtYs2W+hFoFzrcAtQ8qO0drEZj57Ek+VITyLcbvmCjPyZyTgEBGTTtUW6v&#13;&#10;GuJLOYXGeX/0jKkwMWwViGMHK9OuP4sJRZQXdtam4ubqchHijVCsgztZlZ/nlOfvKemfl5Lcbc/R&#13;&#10;r/U5dSstOu7WNrhPLH+pGQpgYEZacn72O7dcZblli27NLnXTThrK9JS8/wBXIuU+055iVuAoHYDl&#13;&#10;ecggfMWFef8AiqJJLy7Z5bkNsl4BuMfMEPGGAOMDGOeSFx82ex/tHGmPHdaTGzyyIGQxw8/6Oxbr&#13;&#10;KQfulevbug31wXiK80e5kvZbi2t08wspZjbnJMKkg/Mc/IAOey/3QDWdmjSm9WVvFLPFZsC+FUIC&#13;&#10;QcgjYT0/Kvmj9p/wtm5tPF1nZKYpYDHMyKny7TwDhuB16cV9J+OHjMUrKRGiyKTuOAoAxyeleVeO&#13;&#10;tTh1Pw3dNI9v9ma0mcSzuXVQFOG2gb+MKfu45PUDn0MHlmLx9XlpR07vRL5nDjc0weBpXrS17LVv&#13;&#10;5Hi2h+H9c0DwzZeNNWSKGy1CAPBZgEzPbb/KN3tXdtgE2IhI2EZ8qGJBFeqfDj45/E7wgynSEGr2&#13;&#10;6JsWLz445AM8cucMAM85zkjjqa6f4p+FLPX7DQre58K3clzfs9trkkWkrBDqF/Fugjgt4bhTHC1t&#13;&#10;FJaxJ5ayxxx3MLfZvMtJLc+I/C7W7wXV74fF1DNcaXey2skilSH8tyA42sw2sMMME9epxmvt6+Ux&#13;&#10;yvDQinzJaO/f9D5nBZvVxmInL4X0t2/X/gnuKftO+P5tTWZfD3iOzmhlLgwsWjcf3GKnBBA6dP1N&#13;&#10;dN4b+MvxL+Jsk0EwGmWW7ZLLqAIdjjBKqDjrxgn6+/n2g+O/EVhzJp1zGQAFdbbdg+xGf8ivX/h5&#13;&#10;4C+LXjaNfFV4E0jThZvdfbdYcB2hVWcyBCRtQokrK8jJHJ5MiIzuNh8udKdd8kIXfQ95Y+UYXq1H&#13;&#10;ZeiO88CwaF4f0VIjK08lxIscFuqGW4uJHbbHGgUEuzEgBQOSeBziuB/aA+Jmr6Vod9o/hXxDZaRf&#13;&#10;W9tPNcRWqC5lgxDmJZHBKK8kktqqiMTkBpt4RoGjO/r3iDRPAMTp8Lv7R1XX5bG8SLX1snnvJp9j&#13;&#10;x+XYQxoPIUSNYShlUXYaaRGkhLwxTeW2fw38R+P/AIg2rLZrcIZp73Frd2uoRQQNIiRvG1q2w4gj&#13;&#10;tEYRIUzGiqVjWNE9PCZFSow9tilzP+Xp8+589mfENSb9jhHZaq/X1XZPvuN+EHwS1b4hag/iv7LG&#13;&#10;NV1qY3Govb3LGOCEK0axoWYvKyOh+ZjuCqjk5dmr64+Fnw8sfA3hu20t7yMRf2YI3cRHLYJ8wZAY&#13;&#10;O5Y5LcHB6nBasT4faZpHhfShCA0X2KzZbdo5SyNCAq48zcQ2fk4wQhDYHANVPE/jTwxrtnZeG9F8&#13;&#10;Y6N/buoEmKyacRXG51PmTsAQ0YCMXwFYHC9DjM1m5Psl0PDi3u3q+p1/h/W9K8VzXc+kXzSaZuFu&#13;&#10;sCWkpEqjAZ2KN+8RimANuB8w5yRXKeNvgjqF1PKfh9byywCcE2puWjlthsKuF3keYoJIBGee24Zr&#13;&#10;tNK0rT7S1ttHlt9OlXy1aBYMBcomFKBNoJ25GMk8/wAVTaVd38Fubw21xE4BBaa88sR7GGXy6q5B&#13;&#10;I4GAhAB24PPk47B08XHlmvmt0erl+Pr4GXNTfqnszyvQZr3SUm0jWbeWOaFSk8ckUgkJCg8qR1A5&#13;&#10;/lk5qpp1yFkljEcjAXRIxGxG3zOf4D0BP+OBkewyRaJ8SoprfxppemXj2ymNLm04YIynCZ5Dk7iC&#13;&#10;gAHsea871b4A+JYNamufD93bXNuWlMcd2I42DF4yE3eS6jBVjkuD3weCvyuLyfEU3en7y/H7j7DB&#13;&#10;Z9hKytU9x/h9/wDmSzztPPEsVvIUOzLGE8fJIO8ePTnPftkBuTe8lXXp7yS2bAcBQYWz92M94QfU&#13;&#10;dT0x1G1eli+HPi7RbCXULpbOc+YC32a5hc7RM57QAt8r9twzkBs5kbzm2F8bcxNYbWKnfGttkg/Z&#13;&#10;2XOPso/uKMFB2GOkZ8ueHrUZfvItep7FDE0K8W6ck/Q9c8NK0zyzlW+XC4MPIw0i5GYhxz69PYkt&#13;&#10;XkWW9v5ZzZcqgZRJbFf4YD3t8g/Ke56e2I6WlTTWWFisixe73bkgJBH2hCSSLc9mJ59zu4MgjaB7&#13;&#10;TRn22p8w2eCFtM/MLfphbX/YA+56Db0jrG1xp8srsyGiu5dXliOngqxIBaAnPE69Tat2IHXo3TBx&#13;&#10;J3RkkSKOa3tT8k+VItzhsujE58g/3jz7HJGGZeD0Oy/4m5nubADF22CLbBOZ5Tn/AI91J4bPXuTk&#13;&#10;5Lv0ls0rW5kOmbY/NBj8y2ZsDNq2fmtMg5DHGf4eoIzDnGPvM3qSvYn8MRQTWckt3aeW5ePIEJTp&#13;&#10;DGOnkR9MY5Xtj5cbFKbpkN/Y2qwQ2KLgKCqxAAYUKPuwjsB2H0AwAVN3ceh4dNb3l3oMmkXdwplW&#13;&#10;3xv3JwRb4znyNo+bP/LP8Mfu6uW+m3reWbVhttrz5nJQkA3MRA5hJ+6hHb/eziROeW411by4hluC&#13;&#10;4Nuwikw3LCJB/wA/JP3i3Qj65/eP1Hh1tVazuhczAEXwKuEIynn7sf645+XaO3T7vPlD6y+h4LRo&#13;&#10;Rabe3UZ3Swg+UFaQtGRlYZyetux6yDsOn3QNySHi+xmuPFNpPEyBdqBg3lknd9mGBmIkcoe45P8A&#13;&#10;umOpCdcl8NMtvj7QICFky/L/AGR+gFyCfnIzmTOB97gSjsvhz4bn8X/E/wANaXclVt1vJbi5jcOw&#13;&#10;aOCaOXYwWXusbJyCMv0AyjdGGpOvWjTXV2+85MRUVCjKo9kr/cfWH7Mnwn0/4UeErCxsrFbfWby2&#13;&#10;RtXu0QLK2Sz+UzL/AAoXI9OGbGW59v8ACviPUtD1KGKO7ee0abDQ3HzbiepBPIP44yenFcZ4NtZT&#13;&#10;B9plOZJOp9PX/CtZ5ZbnUHFsSqWoCKwPfOSf0H5V+p0aNOjSVOCslofk9evUr1ZVaju3qz2dNNW9&#13;&#10;thqdnIX/AOeqen0H9KjcxxnJ6f3hzj3rlvgT48ur03+karNuazu9kjN1Mbcqx+n8q7jWNNWKUhRh&#13;&#10;XyV4/wA/X8amUbMIyZViwco4Ab27/SnENCQ+OKqWFxmQ2NxkOh+Qnr9KvwZkVlbqOCKzfuuzNFqr&#13;&#10;oRCtxiSI4ZeCKxvGem/brIXcanzIuo9RWtLbTQnz7cnI6j1qWOSHUYjHKoDEYZfWqT5XdCaurHmr&#13;&#10;or8MKl069l0e9XULdSQMCaNerp6fUdR+XetzWfB97BcF7OIuhORgcise50u+tCVuLZ09ytdMWpGD&#13;&#10;TW5u6zfaXqtrNNqMDx20NuJlvjgq49sdeCPc88ev5u/8FDf2HPip8RfiFe/tL/Ci6a61KaFE1Pw/&#13;&#10;dXRHn2iAIixiTcsbqvL7SqODkKrhmm+87ueYGKyvWD2as2YtoA3t0Lf3hknA7E55424PxA1jw/4Q&#13;&#10;8M3/AIn8T3Xl6VptpJc3c7KzG3jjQsxYLlmXaD0BP1HTqw9WdOonHc56tOMon4x2GrXPxRu7zwf4&#13;&#10;sheHX7TSRa2+liN2uJJInC5ZXYtuBL5ChRkHOSAG+m/+CT/hH4tQ/AvVB4/Lw6Drvi6O58N6bLGo&#13;&#10;ZEUSR3ExIG4B3hiQKxyPJJwA+W8j8LaZp3xT+JXiL4zX+lQWdprd/qlwNJaQxpCCHYgyRKjMFDqG&#13;&#10;YbWY5I+YmvvD9im9j+IH7NHhyaSS2TUNLtpdOmiiTyWh+zyvDHuVWHluYkRmxj75IAGBXq5pFxwy&#13;&#10;hu3v69jHCSfNzW7f8OeqeH9Ib/hYcjW7Ax2yKOBwAIwCPzzXWXMPkSt5i5DH0rI+HmmzrJcaxLk+&#13;&#10;eoIYjGSTuP8AOukvLUXMB2n5sZFfJVvemezSvGBVjhuYCsls2MHcgI4/KtGS+0jWtPvNP8Q6Yrpc&#13;&#10;2+Aixho26ghlPYiqmnXO941lxlCVYVoXWlosiyw9MAMB6EGs1F2uinJX1PkP9qb9lObwDrKfEf4a&#13;&#10;zi40O5tZJ77TYthawI8v5lHllmjADZy2U3HIZcGLxW2hv5bsSx30sRQuzGIR5YEzgA7oe25WGDnK&#13;&#10;jJI3eZ+g2qBEnsXnhBUB4SXPyhGIBz9CBXxb+1T4F1H4T/FtU8O6G6aXqifaYLaGBfkzHPvjUtOo&#13;&#10;B8wRkYUgCRVxg74/n80y6NOHtqa06o+pybNJVZfVqzu7aPuuxQ0ldTkkSVLiRFjlckBUwcG2fBJi&#13;&#10;/wBlx948E9wPL8d/4KY/Fmz+FH7Keq2dvf28Op6wV0+yjaUrI6v80jIqgb8DIPRRkZ7KfW9FubmR&#13;&#10;2twoCFmKk4znNuMf60erdvT6SfCn/BYP4oXWrePvDHw1urqPydI0uO8vrU2zLItzMN2SQzKAqLGP&#13;&#10;vMP37DLYyOTLqDrYuEXtv9x2ZpWVDCTku1vvPiK21v8As7W5IhI6otsY5Pk3KMtuAI7fNtGfUD3r&#13;&#10;134Tft3fCr4N+CZfhengnUJbmLxJHPZX0TQC3h2XC5nL481z5W9dvTDtjG4mvn3VdRkFzMDOcMC0&#13;&#10;rDjdt5APtkL+dcJqm7f5zNnL5OfevtqsIYinyS9T4fC4qtgarnTtdq2x/RF8GPElh438B6Z4g0i7&#13;&#10;WSK5tUZWQ5DZFY3xo+I158KriHxZr3hbUNRtILiO3tY7VUIEkrKnmszlVjUb1UMSOXOema+Pf+CP&#13;&#10;n7WM0/wxs/ht4uvcfYZPI0+eR+oHRPyxj1wa/Q67ttK+IHh57G6hjlgubR4nDKG+8MdCMV8nVjKl&#13;&#10;U5H0Z+kYDEwrU1VWzX3HnFp8QfiZqt3c6fc/s1688XlSbo7K1S4fbsVzmRcr9xgRjO4/KDnOOU8d&#13;&#10;zftCfCPTLzxDpH7NVxb6das3lpOLWNjkRuAqCYM7kTJlUVjuLLjKsBo6B8V/iH+z3qj+ENUjvBYQ&#13;&#10;HZZXiW7zWzIOBkxlXjIGBh2ZV2ALwBnM+Mf7Rvjb4t6YPBHhbRJNRuL1giutu4iQMTnzJpHc7RkZ&#13;&#10;C43bRweRTapNe8m/69T6SNLH/YdFU2tZNtu3lF638te1zoPgne+Kfib4DPxV8QaYNJGp2Ykaw8zc&#13;&#10;VAHyueByw+vAHJFfnR/wUp+O9rZfGGf4QabpcdxmG3ubq9aYExHZdKItuOuJkkzkdF4Ocj73+P3x&#13;&#10;48Hfsl/s4G88Wa4AbHTwhXI8y4kAxgD1ZjgD1Ir8XPGXj3X/AIr/ABM1b4n+JiDe6vdNdSpnPlA4&#13;&#10;CRg4GdiBVz3C13ZPQlUquq1otvU+E4qx9KEPYUn8T/8AJf8Agn21/wAEhfGer+HfivbeDrO/kSDW&#13;&#10;NBnE2AxH2iHdgvh0O1fOJxnvxzhh+mGqRXz3MZMwCEjeoyM/vIeciZR0V+MHO70BWT8bv2WfH9n8&#13;&#10;Ofj94W8SSwtFBNfAmRGPzRSDy3X7rEcMdwCseDwcAV+w1/qF7qAt7zT2WS2nj8wyJ1ILwEAfuGyC&#13;&#10;u/8AiHQYz96Pjz+k6eM5ukkv8jn4fqqpguXrFv8AzK1o2sRabFJFqNvJJJEBJOsRCyHyJcsmbgFR&#13;&#10;uCt95uOM/wDLRPhH/gpv4n0/xV+0db2dndebPoGjWthfFYiAjvcXMyqPmbdiOeLLA9cjC42j7xg1&#13;&#10;jWP7GtbiK0kzcR7pAUlDIfIlbp9mJzvVR8yoeem7Eb/l38evET+Mvjn4/wDEOn6u99BP4lvXsbsy&#13;&#10;F/Mt/PcQkE/whAgA7AACr4fpueKc+y/MjiKry4aMO7/IZDf+f4Wa480KdP2zH5gMr0bP4ZP4V2Ph&#13;&#10;nU0v9KSZFUkgYZznPFef/NYW1vrsDGXTNQh23S5/1RYYZfpk1t/CG/uG0J7C4lLS2lw8TE9TtO3d&#13;&#10;+Iwfxr7pRasz4hyTujqtcdmsJNmG+XnAIrn/AAtfeVdtAZjjJwOMjFdBqFwsmnSCRvm28AE81yvh&#13;&#10;4btUC/Nkj7wHT/PrU1PiQ4axZ0+sWcl/p5bkuAGiJYHDr8wP5ikguheWsdysbAPGrAEYxkenarfl&#13;&#10;wmNS0gKjnkdqydBdIru50pgn7qYyxKp6I5Jz7fNvH4VUUkS2W4lw3K5bnOTxX6//APBHT4jX/iT9&#13;&#10;kIaXckg+HpZbBW7ECeacH8FnRf8AgNfkDeSeVcLJGoIxnCnjA/yTX6Nf8EQ/Hd1L8N/ib4Ne5HkW&#13;&#10;UlvewxjkhpYnVjx7QLx7H1rKtG6RcJWTPA/+Di39sSDxd410D9j/AMN6kjw6CY9W8TkA5a7mjP2e&#13;&#10;H5lBGyFzISrFWFymcFK+EPg1r0/g/wCJ/hDWIViVtP8AEenzQ7ZTkulwjK3T5SCB+tUf2vPia3xh&#13;&#10;/ac8YfEs31xc22seKby70+e6fdILV5m8lCecbYgiADgBQB0rnNEvp28Z6KxYlI9Tgcqp6YkU/wAh&#13;&#10;Wa5osqNuZI/pp8ax3SXGp3tohIk8P3HIHHEQAP5tX4p/tt+LNd+JH7XfxI8XanpX2aSPxRcadEq5&#13;&#10;IaOyxZRv9WS3Vj7sa/brWdShvdDv4I1AMGhyRseBnc6ACvwr8Q+IdY8Y6veeL/Ec/nahq97LeX8i&#13;&#10;rw88rmSRh6ZZjW9JtNsxteJznh7QjaJ5txy7cJg4wPWl8YyrPYR6YgdWuZ1jG1QflHzNn2KqV/4F&#13;&#10;Wy8Ua/KV6DAweD/nNc/eXDXPiKTy1LLZW/lgDpvcgt6cgBfzrVXbuxX5VYtSMLeBEymAOoHoK569&#13;&#10;v/Mv1txKo2uMNjOfWrWpajK+EjUjI4JHFYU1wBfq8i85PCj64ppWFe52kcxjtjIQCVHToORXC694&#13;&#10;gWa4v9Qgkbbb2/kKp6F2PJ+oC/8Aj1dN4g1NdP8ADc+oM+NkG4DjHr/WvOIA83gm2up0Ktdu91Iy&#13;&#10;tncGOF/8dA/OnPawQ3ubfwB8W6L4c+KtlbeLZvL0jXN+m6pKz7RFFNhRIWzwqPsc+ynrWh8S/hD4&#13;&#10;u8E+LNRvFsrq2vNI1SSO0uyjgM8YUlQTweGUkdMOvYivNZR9sjaXGdmdgJ6c+9fqJZ/s42f7Rv7P&#13;&#10;+nXAuLObxZqul2es6ZfQSlYbi9lsYGubRuwaVQhViMiSBVJUM2flM2wLqYqNeC1s0/O1j6rKcfGl&#13;&#10;hnQqPS6t5X/y0PJ/2Gf2r9P1mA/Dzx7KlrdzSCWzldsJK2MMnPfjd+fpX1ja/DDwB4vLahPEqyON&#13;&#10;weN9uDjrwRk/X29K/Oy1+BupTazNp+n7rPUre6aO4tZlKlXVsY9VYEfpX0F8ObP9qXwxp0VrFfRX&#13;&#10;cRj2xm5kJcYPGTj8Bnmvk6uBSre0pO3dH2eGzCpCl7Oor9mfSMHw68J+GVBjcy7ST58rGRvzYnbX&#13;&#10;DfEDXWvp10TSMNNI6lsDoqHI/JsH8K52yb426i7p4l1Oyhz0aMu5Az0KgJnv39K+k/2V/wBkcaik&#13;&#10;PxD+I9tI1rLteytLkYkvcciWQY+WL+6vG/rjbjfz0stq4zF2Tu/wXqdWKzing8Jzz91dO78kjzLR&#13;&#10;P2FZPil8EtS1LxFFJHdzslxoMpcozTo4kMrDB+ViNnf5SxAHymneLDc6dbeFtNvIPKeHRT5iPwQT&#13;&#10;d3L8jsea+8JdFtntks0jByMIoHArxP46fsb3njfVx4q0HVXtrqGLyxFKmYDku4BxyuWcktyB6Gvp&#13;&#10;K+VQoYRxpK8tL+etz4zDZ3PEY3mru0btry0sfNMbXqjULqMTkt5piiEpJkIhjACZmAXkEfwDOT8p&#13;&#10;Jd9PTZ9SMEskxJQuNp24AH2iQ4/1x52kdh2OP+WaVvHvwz8Z/DCbUtF8ZRXFhLcrM9tdxrCyEeSq&#13;&#10;bo28lg+Nu7DhzyAwxiMQLc39vpQUyY3XHyhCMEfacjpCMHacY9z8xIMleDKEoT5ZaM+gjONSPNF3&#13;&#10;RkTaxdReGYJrzST5ht90iHyMRf6K5IbN0VI3DZxIwyR8xXMo2LvVoLS1gt59MR0e8VQrC3wWFxEq&#13;&#10;vh5R0Z93y5bKggb9qNz93qGtW+mWjtJM1wY9kmMkuwgkbLFbbIywXnYgzgBQT5bb91q+qrqlvb2d&#13;&#10;lLJAr7ZmUygIf9H6YgYEYkb+Ifdb/bMRG9yp25dTMuNb8PNe2tjf6FAX8lPKV/swx+5nGBltxwiS&#13;&#10;j5QRhzjK+Zt1dOn8KXOpm+eC0a5gt3JklNqWjQi2d84JfGPI9uEJ48o1ntqDXGvvaXFnMAqr+8Cz&#13;&#10;bSCZx1MYQn5BnDH7y8Y8svMvj3w1Z6Q9/r88tki7vKluftMe7McbFVWRQS2CRhQTlW43CQLVOE6t&#13;&#10;RRgm29EluRVcKcOaTslu3sZ4Xw9LrV9eWk9si+ftnCi3++LidsEoobPnNIuCSc5/jLk5njDwd4N1&#13;&#10;34UTeF9a1WwOlX1kI3nllto0GbTy0dWEWzONrA7SPQFAErlfFPxp88zWXhHRrg+bMJPtV3cyktiU&#13;&#10;v8qq2QvKk5IUA7WXbgVxWoRa14i8ibxHrNzfPFHsiW4uDIsSgKOMn7xC5Y85Jycnk/bZT4fZvjrT&#13;&#10;xP7qHnrL7unzd/I+RzPjjKsEuXD/ALyS7aL7/wDLTzPnf4neDtE8C+LrfwTb3gudLmnlTTbxGGWC&#13;&#10;3DBmJAHJ81Dxngr613fg/wCBni7ULVpPDGpxNChG5Ltd34EjHPv+NdRqXwm8P/F3wo8Ek5t5rW7b&#13;&#10;7NfwAF4G3bSyngkFTgqTg/K3VARp/CDxJ8SvAGo3XhHVdLRr+KYedGbYtHMoHE8Z6bCQQcnAYEZ4&#13;&#10;rTi3hzH4DEwq4SLlTkoxVlfVJRs0urtdG/CXEGAxuGnRxU1GcXKV27aNt3T7K9jH8P8A7PHjLxJe&#13;&#10;vLrGq2um29nGZr65ldSkKj/a6Z/PAIP1774Y/CDTNS1VIYrS4utOSIGd3Bje8JGcl2H7uPH8IAYk&#13;&#10;/wAIGG6cW93rdydW8ZakirKFb7KmTCrDPzbBy2PcAHrx0HQw67oaWIi0pr+7YKPMmnYQQ/7oHT8q&#13;&#10;+o4c4JqUlHFZn70ukPsx85d35bLz6fOcR8Z0p82Gyz3Y9Z/aflHql57vy69F4c8OC2kTTdK0WC3g&#13;&#10;hjCW1nA5ZI1HA3N0wB/Dj61D4/t21HyNBh1R4obeZZtTvS2xXdZFZLdH6BnZVyvzfuyVO0uDVzwy&#13;&#10;usT2X2K81+zga5+aKws7VuEUgZ3OQXxkZPA5xW7HpdoLKG1UvkSJsLjJcq25mOMDPBJxj2x/D9xV&#13;&#10;jC/LLVHw1GpOK5oaM53XPh9qt/HGtrqkwmik8xY57iULyyMR8kij+Dvn7zDozA83eaL4h0+2lik8&#13;&#10;6KR9QR8TCU/u/tLsxX/SMEbHAyOOPulQIh6pptrNBblLUR7UmkBV1K7VDHdgD7uDnt/CeB0qKdIr&#13;&#10;zEF3pTPBM/yLKqnt2GSc/wD1u/FfAZ1wLluZOU6H7ufl8L9Y/wCVvmfb5RxpmGXpQrL2kPPdej/z&#13;&#10;uedaBDrMNza286b9kEOd0ZDBvKmVic3LHrs4wx68sTujk1LWLgaVdTX+nQSB4MPEI4F3f6IpIINy&#13;&#10;ykEjbjOMAAkqPMPV3vw2t2vjqHh3U2GxEP2Ty4xgKWxyybwDuIzntxjknkdX0/xloVnHDqe4ExxL&#13;&#10;Pi6BXcIJAcFbUA5dV7L1yAvEbflOa8MZvlCbqwvD+aOq+fVfNI/Scs4iyvNJL2c7Sf2Xo/8AJ/Ir&#13;&#10;C/0O0SWa+s4MRWlyZXb7OMDbHIwyW4zhc5wDtBbA2k09Wv8Aww720Be0gDzSTKx+ycuLkMxwe/mF&#13;&#10;CT1ycn5yDT31nUFt2cWLSFN3lhJZenkb+0PHzMw4De2T8ixaneNbskD2s7LDC207JzuxtPRY+T6Y&#13;&#10;54IGfmx840rJH0EX7wzUrjRItLD2+pxRi4fZkNbgBlumOwELzl8pg85B6Plqb4Zme61mwuYdWQCO&#13;&#10;CEkF4QSVaRcHbH0PmAY4B24G3B3Qa5qdrqC29vK1yu6Qq4U3GFAmA3A477unQrkDKCrXhzTvsWrP&#13;&#10;Ghu2tt6GFybg7Ssh+Xlh1JIz0K4zlcCs7aM16G1Jf6tFY2v79Jf9WJSLjrhJASAIAD8wXn5euflx&#13;&#10;tbhdSvr6SHzNSbYDMrTS+cxKL5ZJOTGufmwOduevB+U9pqVpcW8YVLyUrGsIJcXHOGfPLSc5B5zk&#13;&#10;/KCxb5ceD+N/FOoapqH9j2klyQ0wtprkxsy4I2kqA7uCxJzk8gLluDXflOXf2hiuR6RWrPNzXM3l&#13;&#10;uEc4/E9F/XkWfFHi6bxXrI1GW1EljbTYNiHBUBVJaQkmIgg7eSeChxnGK4v4g3mpJpd5r0V1JMq2&#13;&#10;8r2JhjeKWcEbd2VVUDMfNQMAOU+XcWw3UXcWk22qJqskkTXf2Vwsc6NJJCwJG75W+cMABg7RjAbP&#13;&#10;FcTdWcni/V4fBvhF9Qu4rq8iWazsgsDExOHcJGBKQyeYwX92zbySUAO0fp2Gw9KmowgrJH5hiK1X&#13;&#10;ETbk7yY34dH4r6v4ftPH9jHpfiSC30mXTFhv7dntb7Tbe2cvbX5Ekco8qK2dI54J1xHboJdx3q/O&#13;&#10;x/CrUdM+OGlL4CnWSLxZbJcWoeaHaLhnaOeF2idlAjmjkTedu9VEgVVcCveU8ITfB6ys9P8ACJ0X&#13;&#10;SLKzC30WgalJ5OpLexlGjke21K3WV1Ty0VGjium+eYiXbJ5Y9Bj+G/hrw/dtrWhl44r63mTQ0uIr&#13;&#10;64muYVRZJb4LKpurpo4TaLlIb2B7mWGOS0heByerF4OONpKDdrPfy/4Y6cJiKuBnzJXutF5u3z+X&#13;&#10;XyPL7q68SeGbmfwt4H0uPVbg6Kwk1230f+1Da6kIZ1NusTKYfKMstrAWMc7CVRtaNnCDtLPxL481&#13;&#10;SJdCXxLtsNG1q+1W9t/D2q2s9pCkN9Z3Ejxym2hETxRx3LnzwwhLpGTFFLKldBd+C/FOu6W+geHI&#13;&#10;v7JXT44rrTvD0Xh/Fxp8dorW8IeG4jvJIHhTz1jMFhGt1fzSsqgR8d78FPD2mfDfSH8i88y88PRp&#13;&#10;FBr01zbSvHdQXcuyHyrq3jS2f7RcSWafahG4SfbCfLEkxfsMPhqFqUevT9eo51quIxVq0+lrPS9+&#13;&#10;ytaye2v4nH2XwItvh5o8WoeMRZ3OowW8VnaWLu6s00cUVuZ7ezkYy3YU6bazIt0q2xiuSqfbIxEE&#13;&#10;veGvhtpEOkyapqEz3DRFntxZoLbz4gWTyRtfzRyy87lGQTjB46CxvLfV/FVlb28g1W10BHUK3iGS&#13;&#10;VGCAJLOElvL4Ft6/JJ5v+rihXIODWtaaDBa2V1JcaXq6yx3olWWSRo2/eOQZXdkyclc4BcnIPIO2&#13;&#10;vJx1dyl7NbL8yo2lLn/z1S0W/wDwPRHB+MPgX8R/HeqWEeh/EO88JaNBpDfbrOzCpci7aUONsykr&#13;&#10;twQ3mJn5wxbhwF7T4R/ATwj8CbubxLo2kNcarPbE6n4jv7lbh7osUYxl1CbdxCgKu3gLndisT416&#13;&#10;jF4U8Oado2lWfiK+1ye+a20y2sr94Jxc+WXDttwCsT+W5Z3Q7CfZh0Olza/pVjZ2GtavJLqLWKLL&#13;&#10;fPJKEmfOXAVDwGKkA5baGwMda8yfO4pX0/r7zaDje/U3LvX9Su4Readp8UVzqAeV0s5V+0NENw27&#13;&#10;omyjEFD82SMkHIOQvh/VbLWLSC0jNnYSxO0d7YvcLNI0gU5GYwfmAU55z6ngisddd1Zo206/021n&#13;&#10;nvN0to+mzeY8sY2qp81pGViGIbjarLj5cjIz9Q13TrXwbNb6zo/m7mCERakkiXDYUb4o1lcR8DhW&#13;&#10;CrvOT2Yw6TkXz2R0VizWt9JFd2bQXESNFHHZxSvAXBYksVIG0d2bHbk8k6t3qB0mzt9N1547vJEZ&#13;&#10;kMoi3sAM/MzAuTg52jgc964jT54/Dlis8OlLLDqF2q3iIA3lwhQquWJO/KZyQMA/dI5asXVPGsGs&#13;&#10;eKmttI8Il0tt4a6lkaUOoXBXcCWLKdmEAwEywYZ4l0E+hSranp2g+J/DVzf+bH4Wa7trlthYxRI7&#13;&#10;jBLKVk2/IORtJGNrcknAyvEHwt+HOsa491P4RjjS4ty0dzbSJHJC3MYQxlJRtIkY7uwZwQAc1k2U&#13;&#10;19ZWFnc6l4TvopmlaW5m0W3XKxK/DspmZVDKdoRgMbW/2WXS8DeKvEdrb3NzY6npMemQI0EkD2Lw&#13;&#10;GVVUqzNgrGCT7qAccEdeSvhaVRcsopo6sPi61GXNTk0zA1rwndaJq9tcRTQ31jPmWxmSJSQoe3bD&#13;&#10;KbdjE2VJxu7Ag8ZizvEUN40ZtpLMNF5TIAbbcD8l0nQ2jDpt4Bxz0wQJu7tpNJ1vRoo/tN3Jps9u&#13;&#10;PKW2jSWFZG3YmDFm3EE4K9ORjPNcf4i8Pajo2um3ubGGOVLrDlYVbcrSTHO5YB2kB6nGTk8sz/GZ&#13;&#10;plywVTmpr3X+D7H3OUZn9ehy1PiX4ruYFlbzSamLeCz3Mt6D8tv1zNE3aAjqT6dCSRgsm9pdhHaa&#13;&#10;YkkliqtFEhbFquV2xRjHFsmOYx0A+6BgYCJzOiW1zdeNLeSW12lpEYq8HA4tmPLWoI5BPUcr2K4i&#13;&#10;6vVrJnS7sI7MlTZSAAWxI4WYYH7hs9Rxz24IID+IorW578pWaINbjvZboFLEsBvA22hYYEj4/wCX&#13;&#10;OTtjv+f3mKkv9FW6l8yWyXO+TANoh4MrnvbHrnPvnPOdxKhMaPBJ7PVE1SJbYNiIMCASc7hBzxAO&#13;&#10;+/8AiPU9siLd8KjVbk3EdyS1vuVifMPQs/HFuBjAX+I9Ov8AHJhjWbv+2tiRIIvMZS20cjzoVPJm&#13;&#10;A6Fux7cZ+V9jS7u+tpRaRxAwEKu5cZ4+056z+ip/CevcE+V9X9mx4D+I1dCTXk0m9hcb5vswKSnq&#13;&#10;HNpHn/l2H8TH+Fv93rGnsP7H+k3Oq+MdT1y9U/6KjRRhlz8rTyEYJiTB2pH68Hq2N7+K6Zq+qLd3&#13;&#10;Fmzg74yV2gDB8q1A/wCXjPUv2H1HDSfWn7K/g2Xw74E043Tgz6jO93IQOArEsg5J6IFB55PICghR&#13;&#10;73D2GdfMFLpHX9EfPcRYn2GXuPWTt+rPd9An+zW20EEquBWx4YiR7a4EwG6QFs4rm7ec24AI4H3s&#13;&#10;11OnoLaMOM4MQzX6FazPzrcPhfcLp3xIlhJATUbMq4x/Gh4/Qn8q9vLf2loiTcmWHhyTk8d/y5r5&#13;&#10;+guv7I8X2GrL0ivF3c/wsdrH8AxP4V9A+GJVkaS0ZsrIu5Rj8KyqL3iov3TE1KyLuLqAkOp5qzaT&#13;&#10;+fGLpOGHEg9ach2Xc1tKM7JCoNRwwNZXX7sfu3PNYv3tDdaO5dxuAIIqCe2KOJ4Bhx1HrUgxGw2/&#13;&#10;dPT2qX7w59ahSaZbSZHFL5qjcMMOoouoVurZ4JVBDKRgineUu4460gyvf9av0IPM9X04pPJZzqAV&#13;&#10;JGGGQfY+xr5n/wCCk3ifV9J+AB8FaalwkviPVrfTJLuORh9nhG6d9xHLArCYyD95ZDnODn7K8WeG&#13;&#10;f7VH2u0IEoHI6Zr4g/4Kg32oaa3g7wdcWgb7VfzXnykhswhYxgg/9Nz+XoDXqZfNSxMPJ3+448RG&#13;&#10;1Nnyt4P8JNoXhm10vT0kjEgvACtlO+ZTFgNher4JHPYnHzV7z/wTD8SaBpvjPWvgpqOpCI3gGraP&#13;&#10;FGNvnMI0FwoDDfkqI25bgRtgA5J8Yvrq/Gkm3t7FnEcWqNhLqYrtjiVd3JxtLNgr/e+5jJrK0Pxb&#13;&#10;rHwY+M/hX4h7riD+ytas3H20Rq7xbIo5FZoiSMpuyp+VRkHOTn18fTdehK261ObCyUKqT2eh+sV/&#13;&#10;Y20NssdlGFjUfKBWdFIVIBPQ4xWz+6ubZLmJ1aKZchkOV+o9jWLqEf2aVj2Bya+Okmnqe1F3joV9&#13;&#10;QgMDreW3f7w9DWro1+LtkZznK4wfp/8AWqhlXVoXPyPyD71XtJXsrnbngnpRF8sr9BSXMiz4o0aO&#13;&#10;azWNSREXIDjqpPf6g4NfO37b3hm81f4ZWfxGjg2y6Lf7bgxbmfymVkZFVUYufMEfAGeOM/dP09sg&#13;&#10;vtONs55YZU4ryL42aHN4m+HHjTwZHaieRbN7iwjcZHnKu9cDI/jUHGRyTzVYmiqmHnT/AJk7evQM&#13;&#10;JXdHFU6n8rV/TZnyLpOry6bai4ui6wrc+cXUNyoltyRxER0LdSOAfdk/H39pz4s6n8evjtr3i+SW&#13;&#10;f7PEHlj84IslvDuJ2MV++FLBMnn5R0AwP0r/AGvPiVY/Dj9lTxXrN9BDI95YPZRwswDyRyyQrMq4&#13;&#10;cEEQtIwI6bc8cBvyT8H6nqWqWuqh3eSfUpg95OxJOxTnbnvuLZI75FeDkkFBTqy2R9Jn1SU+WjHd&#13;&#10;6nGa1IWjmPlbGkYjjoFzyPzx+RrEubJJ3EDggNgDmui1mHOqNEowqkAkDpnJz/OsfUoyo3YIPRuO&#13;&#10;hFfSweh8nUjqfW//AATk8Ey6r4DnERZWad23xnmORJCMexxj9K+4fhj+0P8AED4XTRaX4ktjdwIQ&#13;&#10;DuO0uvsTxu+vX9a+Rv8AgkhfW7T3GnzamXW8ndfsLqxRpMjeRn5RIAYyMYJXfkNgbP0CvvhJ4e8X&#13;&#10;2UllJa7Jo1BKlRuAIyMjHoDXymNm1i5xfc+9ymLeCg4vod34W+PHwy8XQQ65ZRWk7uvl3Fre/Kys&#13;&#10;RnBHGDyD17+9c98Z/wBob4U/CrQbjxbqptI/LB+y2lmgLzzY4RF/iP8A+s8A15L4h/Zwl0258zTv&#13;&#10;EFxbgIVBicbgDg/KWBx+HpXF+MPgroGkabdeI9QmudQurO2ZhdX0plMYAJ4z8q/hisPapx5WerKd&#13;&#10;SENFrbfU/Ov9tj9qP4iftHfGu8m8Y3jw6XpF2U07R0kzHCw6lv7zjkZPTngZOeE8E2djqF4FZtym&#13;&#10;2JfJ+62GYg/gB0q1+0j8MPGXwy+JMsviqyKLr0Mes6fOqkRywXSC4AU+qeaVYeq+hBOF4OvYYWZX&#13;&#10;GPkdSw4J3Kcev+1+dfaYenGjSjC1rH5ZiK0q9aVRu92dl4q1fVPC/wBhllKNcadcRytHuBwDltuQ&#13;&#10;eOOCPev2R/Zm+L8vxT+Bnhnxik0kvnWEQuZZFjUCT9xk8SKCSCx3Bcd+Puv+KHxE1Nr+/tLhI4v9&#13;&#10;NsInYqW+/wAhwc993H/ARX3b/wAEc/j9qlv4cl+GOptJJBaTiOKVWBWON54wkb4jJXLSzFWz8x+U&#13;&#10;4AUjxeIKPPQVRfZZ7vDldU8S6b+1+h9/ax4/0vwt4EPjHWMxWkNjLeXLBYZGjjS1lnY7RON/yxnh&#13;&#10;GbPPO3c6/k/4fd4YPtUcLPsTy51XJJH+OK/TH9rL4gf8If8Asn+K9bk0rzxqOgnT2i3SgRNeqbYN&#13;&#10;nyxna0g4YL7gEqp/MyyuZfDGqRajIpNvKg8/aPTvS4ap/u6k+7S+7/hy+JKjdeEOyf4/8MdR4Put&#13;&#10;Pi+06CH8+wuM/um+9Ex6gj05o8DvBovijUNJWbcrIrKc8njaP0AqbVvD9hqNjD4n8PSr9oVA0ZVv&#13;&#10;ll74P61yOma28fxKxKjIs8AaMk88MBg+4z+lfYpWpnyMn+8PVtWdE0yTcxLL9054xx2FYeh7xcec&#13;&#10;AoIPB6ZHFWdavgYlt1mXlQWIwAB9KpWV1GhEcTE/41jJXlobQ0idbau0ioM5BT+9wOaz74yWOt2t&#13;&#10;6u4CYNA5A4GcspJ/4CR/wKlsJjt2luAgI3f4etN8QW/2vS2EBjLxYliGOjKcr+GRWi2M3e5YvAsb&#13;&#10;hH+8B/n9K+vP+CN/je20D49eJfCV9feWus+CrkxRkHEksMkbAY9RG8p/A18eQ30eo6fHdxjcrxBg&#13;&#10;c4/z/wDXr039kH4qWXwh+Pej+NtRwLbyryynJ4VRc2ssAPthpFb8KiavEqOrPgvVvE0txqENjC/m&#13;&#10;YwWfGST6Cuu8H3UEOrW8khbzVlj+8PcZry34fRTXbHVpDv2S7Uzzg46/qK9J8ON5+o291uCzRzJv&#13;&#10;B/iXcPm+vrWes6btuVHSomf0b/HDxLf+H/2a/it4l0q/EF7ZeD7xrOUsAFlEJZCPfcBX4ySXX+ke&#13;&#10;VHgKg+TnIr9OP+CkHj+y8LfsWeJNImWbz/FHiWx0y0aE8I8bpdNux0Ux2si/VgO9fl7ZzC4uiHKk&#13;&#10;5yRt7dq1pxerMlL3TSkvI4oJJJWwqoTubgADnPNclpGos2lPeXZ2zXcrT8oQQCTgH6KAPwq/401B&#13;&#10;4tJ/s2AZlvZBGAASFj/iz0xxxn1IrNvI54Yh5aKQBz86/wBSK15SZSM+W/WKV2nmCOp5z/8ArrDv&#13;&#10;Nc06O8Wa4u0yr/N8wGR9Oataxa307l5GiyefmuUAP/j1cP4hjnjnLTeVtAx8s6nPPseaJJgnY6v4&#13;&#10;meM7S+8BTwaHdJK848qMDglu3X3PX61X1a1kuVsfB2jwnbDbJ5zDokajGa4e61Ozli0ixtHcvJfK&#13;&#10;00QGDuEhIGfTaqkkdB9DXpEkttpvhm81Hrc37BEzjKqBgDr6An6tSeqEn7xycccCTNCFPl5IUkdf&#13;&#10;ev1W/wCCX+teH/G/7Nmk+FtX1tUu7dGiR3baY5I5WVVB9VQRtx/eFflVbW0gRp1UlupGM5+vNfeH&#13;&#10;/BLLxamufDbVdB1BYrKDwp4gi1SXVnmCBIbiFg6OTwqr9jzkn/lp7VxVqblJNHYpWg0fWn7Qf7D0&#13;&#10;3xauLrxl4Wto7PxrBF5kzIwSDXEH97PEc5A++flY/exnePBND1jx14M8QTeAPGWg38OrW1wtuLWW&#13;&#10;1cS7mwVXbjJJDAgdwRjrXg/7X/8AwXZ+OXxI8c3nwD/Y/nfwbp2map9jPivVUjttS1B03RyD/SwU&#13;&#10;sIPMORuUTARIzPFueFfK/Bn/AAUz/wCCjnhfxzpfh3xH4wt9YtNAkGElbT3sWQ7WIa7sI0eVD8pY&#13;&#10;LN8xXBzyK5KuTUcdUUYyUZvpvf5Ho4LPcRl1J+0hzwXna3lfsfsf+zh+yjf29jb+OfizYGW9ZhLb&#13;&#10;aO/Kx9w039488J0AA3ZJKj6P03w/eyfv7hvmboD2Ffl3/wAE1v8Agr5+1b8X/jvdfCbxj8NrLxx4&#13;&#10;Vy01zq2i+ZBN4djCDA86Vn+1RsUIVJm84vISZiqhV/U/4bfFf4b+PpF0/Q9aRNUWEyS6RfDybuNR&#13;&#10;t3N5bcugLqpkTdGTwGNP6hDLb0oLbd76+bOavjq+aVPbVX6LsvJdjd0PwvBCRc3QyQOAa5u/1N49&#13;&#10;Su72z58+c7UBJDKMKvB9gPzNdjrF/wDZrKZ4X2ssZCHHRjwP1IrlbG1S1jDyDc3v2rNrmJh7pz3i&#13;&#10;/wAD+GvHGkvoHjbSbeaKeMllCkbB0yO4PuOR2r59+Kv7EusRKLv4W+KVFukoka1vhNNyJo3wrrIC&#13;&#10;g2LIMMH5dckKrK/0nHMb3V5ZMltp25H8q2oBp9ugEMiiToSoz+FcWIwlGsveVzvw2LrYd+47fkfm&#13;&#10;H4+0Tx74T8QWmk6/pxs7lPL+0RTQ58weXMCwb7QARu2fN8w+UjnO6PS0m71G71e4twEkjWOQr5aL&#13;&#10;lSI4DgkzZOdzH7g6LkjAMn3z8UPgT4G+L2hSaX4r0ZQxfdDeQphon/vjup9SOvQggkH5B+MX7Pnx&#13;&#10;O/Z/g1fXr+2bVNBhgmntb+3kUsFWJCokQRKEO9JBncy9CcbhHH4NbLa8KnLTXNfRd9T6GjmtCrD9&#13;&#10;4+Vr7jxzxT47TwteTyy6aLi6Gz7OkUUahlWaVSzMJGwAAOoByxwu7eqeb3sl5rN9/aetzxtPI+Vh&#13;&#10;gO2ONSuCqx8YG1VUHqQi5qbXtavde1a71HWJJpJkf96qj5YztyihcjIBYdDx05yTUVqWu5Fmjl2q&#13;&#10;m5sEA47DHI5BOR6H1r914Y4SweQ4aNSaUqzWsn08o9l57v8AA/IOIuJ8XnVd04u1FPSPfzfdvtsv&#13;&#10;xH/ZoEYwLtKxgDYCAFAPbA6544qwdNYEvswyjJHGBxjnJx+fpVi1sgAlvGM5OZDjcDgZAPQ+npU4&#13;&#10;td4kkcbnIJUJjPXOOcjt9ee3Wvqr8zPmlGy1Pn/9oT40+I/2bfhtqepeF7Tdd6jdwW9i8sIKW0ki&#13;&#10;OTI65BACo4HBG90VuGwfIv2TvjF4r8L/ABjT4n/FD4gajd2GqxS23ii51PdcKtoqr5cm9FkKKjqg&#13;&#10;GEVVVVUMFYlfVv25/D2iJptj4S1XVpZV1O0imCaXbpMIwssTlmdioRlZRE+0nYbmLh2ZkX5c13wJ&#13;&#10;42+KXjfwp8E9F1ZZHvNPMRhnsUjMFsC90fLLFjzGisHzGSZXXG1iT+Y8RYzGPiHDUMJUvblaXTmb&#13;&#10;e/qrb9Gf0FwFleW0fD3MsxzLDXi+aHNbVxsk3HraMrvT7S9D9Ty2qX1yfD0VtYWEES4muYB5s8vT&#13;&#10;vyB/n0FdNpmkaLYxJd3Vg8QGAl1qjb95JAG2IfeJJAwOea5b9ivwbq2s/D60+EOh3GhaZrmg2qQS&#13;&#10;XGvX22W4s41GyTeiFS6x7kxyx8re5BbNddpYtdSvPMigkcW8pX7TLIJGnnK4LbQchVyyYGDlXyMq&#13;&#10;DX6HOsnN09nG116/59PyPwiNP3VNap7P+vxNnSLvUZoFvdXeJrqVQiGIAKozlUU4G5VBxuI+bJOB&#13;&#10;8uNKLB1aGKPBjWFm5YYGMc8Y9z2/9nNOBFnuo4BDuEMRZV3cZ+oAz3Oe/JPJNTLcefqE08bAeXGF&#13;&#10;Pl547+5Hbv8AQsevJLWRvHRF7Q7zyNHLyrtd7iZVjUnGfNceg9AD06YwOlS34jZLS2ebI83cx67c&#13;&#10;A/Tp9f6Vi6MjXPw/SZHHmRF3UKAMEEtn5RjofTge3FWdL1aHWoreeG5UuI2BBGCGz24bJwPp07HA&#13;&#10;znB8zfmXGfupeRs6Y0i67d2l03nRxeWUITBBZWHGPdfr/Krdza20weC5giaBgFDMpJOSAPrnIrA0&#13;&#10;PWpFvr2dlDsJkj/duc7VjEnHA/vZB56AGr/9tRXcqO06eViMlgPvIXV8jtjgEj+ENjtWVSi5PVdj&#13;&#10;WnVSRynjv4Xz2Vu+o+FIwmfMae1dXfdmIoBGBIm3BKsRnBAOMEgjz3X7u8gupC9ujMLdggaFD1t0&#13;&#10;bBzOAckOMHb9QBvb2ix8Urdia6SxeeASMqEAKqgMVI3ZySGyOh9Mg8jgvix4Snupptb8NW00MYLi&#13;&#10;4URqAWMbYc5jfbztPPHGfVG/LuMeCoulLG4KFpLWUV1XVpd11XX13/SOE+LWqscJjJ3i9IyfTsm+&#13;&#10;3Z9PTbgvE72q6iwj06BXj80mVxDhgNjcAy5HJB5AztBO3C5f4auY4dSB1K1tthLFQxt8l0uFOfmb&#13;&#10;A+chvUH+65ANHWL/AFMazdzRXQl2IywRLKuAfLUrwIsg5z68c4Odo29I1S6ldZYXVl8uVgfOc7iC&#13;&#10;u0cQ+59x2Dc4/IWmoo/U21cZ8QfEHhrw54Q1TxALaJ5LNC+1XtgS0Ux2ruPQ+YTjJyC3Z814R8P7&#13;&#10;J/Erv4lXR4GtI3LmaZ3fbGzZVGY5AI+4SGJOTx8oJ9O/ad13ULH4O6nFaWu65uZxDCplfqbmJV+Y&#13;&#10;qgBIbcOeMcbxk159p2nWvhbwda6ImpzQX1uJ1v7MWzy/anMe7ygI+AoyeSRyoyMHNfYcMUrYac+r&#13;&#10;dvuS/wAz4viarfERhfRRv97f+RL4qsfClnrj6dcyQarbXUiR4nAX7CynzDJEbaYM3yO20MCofJKq&#13;&#10;q5HTfs+/CLVLfUbDxfo0qX2qrCBHZ3JtystuGJ88eVq1vcwO4JPmtbhQCmZMCsv4d+Crzx743+xW&#13;&#10;Gj3Pkz2GNV/seK5uBPbKfumOESTAkEIVjTgqxKkjB+gJNP8AE2q+HbfR7iPUBprCWWOKbSXu7WCN&#13;&#10;Gxu8t/DipIEbAljliW4jUGRZGCk19lT0jc+ao0pynzcrt6X3/r830LMOieMZdJm8O2Oi6pdpql0Y&#13;&#10;LK11K11J7e8ExVBDPNb394kk6SsoW9iS42gYl+UMw66Hw1oml6RqkfhHxDLNdSW8VvpV2slncwsx&#13;&#10;mmWO8eDT4Jorh57lJ7zz5bFZHaWNdpfyg2B8P/Bg8P8Ajq58Saq2nWGp2dv5ekS3h0yOe3v5g1si&#13;&#10;Spc2Wmyz/YljvriOZJ45DBGhVmBzXdazc6tpOiJPbw6m2y3DOEu7/fYwSQ+VDHKPN1Mi3aCJYJWK&#13;&#10;SLHNZTTKC4Q1Uo80bJ/c3/Xkbyik+ed1tvFdeujvtrp3t2R5s2hW8+r33hqFxeaW1/HeaPZDR3vt&#13;&#10;MmsLa6lJjiEcmoW9vJAkcO5EsoiJNOEQRVwtdF4Zm1bS7y28Oal4rt7K/wBD0qCG/n07VLeWUy29&#13;&#10;o0MVostne2suyO7u7zYs9ttRrCQZHlqQeLLDwxrWt2fxA8TWVvJd+FZwNNa8021dw4Zka1H21Mwu&#13;&#10;UCYt/twmjaGASJFLdMgd4V/t258KR3c93pd6LW1EVpLps6i0e3RpFgnjWG7u4xvtjAwkV1O2OMMM&#13;&#10;JgKvXcKLlvfyv+I0uRrlurdpd9Nt1or+rH7tLuYBe+G9RtLewjn+zXkBnjmgMuGZGZ8uEY/eJIb7&#13;&#10;xGTjNVNb8dXeifDq58eavPLplssUizS6fGrRorKNjKWJ804wFZItuBgbsYOhp4tdCkS+8TXkM0H2&#13;&#10;JvOvjEEWWZQceXvlAl4UEOQCBgEnkj5b+P8A8bNAu9Zv9O8Q+Izqeg6Tak3WjxXf2e41y9TBS3QO&#13;&#10;o3k/NuUJIiqAd2ZMnxaFCeJqqME232IqVI0IOUtEj0vwt4Q8QeO76T4xeKIdOub3Ukhg0O2luGlk&#13;&#10;s7NCXH7tSgDyfKxi2oVAIHJ2DqtKjtv+Ekm8SW3i3RbOxtTtns7mJrYStExL7Y3QFxjnBcZIzgcY&#13;&#10;+CNa/bI+KDfEqXUvDPxHvDp2qtbjTNA8QWofT9PPlqA0loGZFYKq7dsZSZTJIGjIKp3v7M37RHxP&#13;&#10;8dfH268KfFz4gTa7p09rL/ZcUEyWenWcyAOGRIXSEZSMg4ZlznDPks30OJ4UxuHoSrzlH3Y3trfz&#13;&#10;Xy7nl0c7w9WqqcU9Xa/T+mfZXiPTvEKx3F3ZxxXFw6NMbabTjFABsBUtEpJVhnaGkYBsg5BUVw+m&#13;&#10;eHHh1Gzk8cm5ZmuBO828RxrGXZY483LAHcSzHaMMCu0IGwdnVV8M2Di9sNK0G41ZLdv7TbWbyOCR&#13;&#10;ZItpbyXaTZL8oyMxtt25DZORgalLrHjXw7DDeeMHtLQPKotbS7WRZXAJMCSCJlBBRMxbiRuC/dJx&#13;&#10;80oNPyPYcuho6/d+ENGsJL7w/rGmQrf3KxT6RFcRzlJFIYMI1kKyNtZiybNxOOcBdz9L8WpqN9b6&#13;&#10;HqOjXNxfBHhPmWirHLIqAgSKXV4UIKvmSMO397b1xrabw/oSJKtu2pXCyv5DXqSmRn85QdkUW5wp&#13;&#10;Izk4AK5K9AdW+8NWGmXVmtxoH2eCcSyN4fstKa5tbxMqOIopMxTkgAtKypiTP8NXKMWtSVJrU6y8&#13;&#10;1SzGlXWnaNDYw30oWWfyLlZDBK4AaaUr5qbdoCjeq5w4yc1q+CtL1LxJIHbWZRcmNATPcgTKwGcQ&#13;&#10;RyxluufmX1z/AHWHmVnNrelW8nhPw3eynymN1Db6YtywljCgxLM0MqqyqVO9RuA3bSRySzwrF8Rr&#13;&#10;O7k8V+G/BkmpiGWOV3eO5KqSOfLXyxCN2TlV80EsuWzkry1KOmhvCqr6nvGr6DpekX7yad51kYR5&#13;&#10;cnmRgMpA+fecFGUr8oyvBOc8DGT8UNBZ/D1vrenaeoW2uIg4jiY7o2lTY2Csm0AfTqeRgMuNo37Q&#13;&#10;q2d89pq94I792Xz7NHZlddoBZVBLM2FyfujajcE8V0p1Pwb4u0FtU0bUL24t7iCUTWkpIaCQAgOI&#13;&#10;3OWGUGB2ZgfXHj5hhPb4eUJLf+ketluL+rYqFRPbf06njWkwLDqC7bHymWBWAFlg5WIA4Ath/dAH&#13;&#10;y9gNvRB1gs2vNUmv2tCpImVvMtx82XuR3gHXd6nhj1zmTjdVspp/EBgXTyV8p42QWgOB5VwD/wAu&#13;&#10;0g7AcZXnvkLJ2dvbLZ2ssZtySHkI2xLlvnY5O2Icktnn1JJPLV+dTi43R+nXUrW7F5rhYnZCoJDc&#13;&#10;nyx/8TRVSK5SQtJJaMWYgnETeg9UH+fyorkbnc6UkeQ+Il+zWlnJaWmGtb0o5CuCYvOCHJ8r+6Cx&#13;&#10;zxgcMV/eBq6td6YFmS1ZzJD5zqFlypeGQ/8APEkfMo6heT0Bwj56+IJNTu2iubAYMgypijwUM7qW&#13;&#10;4kPZck8HJ6bsopYaxjwot61ijskR3qywlSixFgMCbaBk7fvdCeduJK+uUe5823fqdN4M0jVda+IF&#13;&#10;j4ftIXeOa5iWRxvJVS8AJwIiMbTIeWHQ9tzR/eHgHTEhOyFNsdrbqirt457D6AD86+Tf2R9Em1v4&#13;&#10;iTa7MgeLTraVHkGOJC+1RkMeoWQ4+mcEYr7L8FWpg0BrllIad2fDDt0GPwANfe8L4f2eDdR7yf4L&#13;&#10;/g3PgOKcR7TGRpJ6RX4v/gWJfNWRmRTzvxwfeu2s3W40whiA6J+eK82v7yTTtQgm/gaYKxB9TXoc&#13;&#10;EoFiXjP3l/OvpXufMrYxdbjjnnNsT95ccdea9o8EeJYr/RNP1tZNoeFDIB15Arxm5UT3kb9DtO7i&#13;&#10;ug8AeOrW00Y6bezBfLuJI1xxgByBRKN0JOzsen6ndC38USJuxHOqyDIxg9MVeSRZl3A1wni/xjbw&#13;&#10;W9trEchdhHtdmOM98/TrXD337SPjd7qWy8F6Lp8q26/vZrxZMFj0UMDgHHJ4bAI4GRnCVKT2NI1O&#13;&#10;57tEmE2E5NOUEDmvn+y/aP8AjLGudX8N6bkf8+rMwP5gfyrTsv2ptejcDV/CyAHrsJBrN0ZmqqI9&#13;&#10;tDY9uaG+YcEfhXmui/tLeENRYRX9pLbseuea63RPHvhbxLGH0fV43OcbGO1qjknHoPmhI0btmVDg&#13;&#10;18C/8FPNc0vW/jD4Z8Lzx7rjTdMluZC1q8oEc0qBeFIPWBs+34197zzxyqUfAJ9+lfnR/wAFKbK5&#13;&#10;uP2nY3tba4l/4p7TkU28gVl/0uflTkZbn8OtenlKjLFryTOfFWVPU8X1RNBsYmu7mztHMT6gzLJ4&#13;&#10;dnPVAzZy4GQoGOgC9CDXnHjzybqEyW72UaI5QNYp9nZ9sURwFOWIDFsZ5JwxOMAd5ceH9Wntbhrv&#13;&#10;TtZiWZNUVtl5bsv7yZAqAu4/dhVJLcFz0JFcp45ubjU7ltKJuk33cxm+0mNyWCIdu2Beu1hx1QZG&#13;&#10;SSBX0cldO6PMT13P1I/Y+8aXXj/9mbwbr2rW7RzvoMENwXxl2hHkmXg/xGPcfrnjmuz1izJZlcH0&#13;&#10;I+teJf8ABNHxFPrX7L+n6fcFB/Zeq31pblScKgmLr17Ykxj0wa97u4g6bGGMcAE9Pb/D2+lfG16a&#13;&#10;jUkuzPbhNvXuczauZR9nZsN2J7MO39Kiu5N8YlHHGT7MOtLqStZX00YJGHDqfY8/zzWB4x8f+EvC&#13;&#10;n2abxH4l0/ThqVz5FkL68SHzrgqW8pN5G9yqlgoycBj2NYxV9C27HW6Jqa3cLIkn7yPkCuU8Rxhf&#13;&#10;iVfQu5KXmirKExxyxU/yFL4S1mRNbzENxH3k9eaZ8WdT07wjq0PiLVphHBFpl3E8meAoeJgDn0yf&#13;&#10;wrphdQTfQ5ZP33bqfit/wWV8a3nh3wTo3wFsZmN7Nr1zctCV5kgiUqsr5HC8hhjjGc/wk/Mnwo/Z&#13;&#10;38S2Xw9vvE1xpUgjubFnsrmT5fOG1stGvVwWG3coIBHXIOP0q8afsEaZ8efj/qHxi+K7J4k8b+I4&#13;&#10;I10bQJIWbTPCelqFjinuopM+Y37uRkilwLmVn3QRBJRD1v7RH7Pvgr4XeCJNJ8IaZaQP4b0u3nu7&#13;&#10;qaITqsdrunjhZnLMS3lF2BLEggEHeDXixw0I0/Zp+7f9dP8AgntTxs51VVa96yXppZn4aeMzb2vi&#13;&#10;q5tbeEiNJGK8clc/KfxHP407VfAkr+d9jIeKS08+B8Z3cZH4/wD163vjr4A1bwV4tshq9kbdL2xK&#13;&#10;IPMU58h/JYgqSGB2Bg3Rg2RUOleKorXwt/Z9wm6a2B8mQfeUdvrjJ/IV6HM4pcp57ipSdz6I/wCC&#13;&#10;K3iHwPqvxo1f4P8AxBnt4U1a1jvNFuZICXtruJtrMrh1KAxuQy4cPhcgbQy/rppnwwfQba30jUXM&#13;&#10;k8MZFtfpwZYhgA+x4XI9cdiK/BH9lTx9c/CH9qLwX8QdPuLhLaXW0tr6O2lKM8Mx8qWMnIBDK5+U&#13;&#10;naehyK/oc8A6hd694VspdTsfNRrFAoSfzpImUcEPtXfxnnaCeeOcVnisvp46nzLSS6/ozfAZrWy2&#13;&#10;tyt3g91281/l1OE8SeH5YHWG7/jAG8Dk/WvJ/wBpnwYIPhRq89uxKyWxjcgdAeM5H1r3fxTORHJB&#13;&#10;ewxud3ySLGU4B4OG5H07HuetcZ45srXxf4H1HwzqcIDSWzqpx3xXykqU6NRxmrNH6HSmsVhlOm7p&#13;&#10;nyf+1h+xxpHxp/Z40jTn04HUR4DsI9GnVgrR3VvpyyQMSRwGYOjcH93I+MHBH5KaAJLTVEjcMjrJ&#13;&#10;gqeDuHY/jX9Gfh7wnaa/8NNEaK3dFsbFbYRmMMzi3zAwUZx86xnB9Gr8V/8AgpP+y7c/AH9oLVdT&#13;&#10;0GyMejaveSXNjiNVEQZiVXCnpjOCQM7SeetfoCaq4eE10S/I/JHCVDF1Kcv5n999TwDxfGsVpBbx&#13;&#10;7gtvK6xgjopbcvT6k/ia9Z/YX8XTeHvi7DYWNz5M2pw7LRwqFpJgeilyAjbS5U8HciAYLV5b4hWD&#13;&#10;UNIFzAgBYAuGYk7h39hg7e/3aT4Ya/qPhrxPY6xp+pS2sltdxvFcJM0ZjbPOGXkZXPTnj2rkxVL2&#13;&#10;1GUO6OzCVvYYiM+zP1H/AGtfiTqup/sc6RoNtd25XVdS01biERDMcaxSTqBwMMHjTcRkHcdrYyB8&#13;&#10;v28ltcLA6hWULiRAc+xr1X9peLxS/hDwn4V1SKKOGYXV9Y3llPJJb30DLA0RR36qnmTKowGCbdwB&#13;&#10;NeUWmhGEgyMUcP8AejbOawyWj7DBq+jbb/r7jtzivGvjW4u6sl+Fzd0HTr/RWZ9Hd5LSdh5lsxyF&#13;&#10;69PSuO+IQt9E8W2cvyxu8hCxscMRgnj8h+VdfLL4njt1sfCVor3LDCzSY2Rf7RHf6V518SPAN14Y&#13;&#10;X/hM/FetzX2qyXaIssj7goZgDgdFG3PGK+hjzODueBOymmjrbPWpLtSXf5h0xyeO+Kv6dcia4VwM&#13;&#10;gknGffNcfoeqIUWUpuPc5x2rovD07Sah+8jGFjJAJ9utRJWSRcdW2dppt0pbCMCVAxwD2q/HMXG0&#13;&#10;A4JGdw6/jXN2N1NBchQ2CQAOOla4uSsnzsB83Gf/ANVWkS5EOhyJZaneaMxwI3EkWW/hfJ/nuGPY&#13;&#10;U7xLp0eveH9S0CVyBdWUsOAcYDKRkYNZutXPkavZ6pC7KPNEMrBjgBjwcf72B+NbcbpHJuZOoIbO&#13;&#10;PpTtqF9ND43+Gt60T3GmTRBCJCXU/wALA4x/n0rvtHv1s9RgmRtgjkQkqOcZrmfHHhK78IfFHV0t&#13;&#10;WHlnUZZFVSeA53gH8GH6VcuNQ+xWDXnRlTcpI64rj5ZR0ZvFpu5+u/8AwVq+L93f3XhP4N2Mt3FF&#13;&#10;Ct3rl/GWURTmWZoLcjndvjWG4zkAYnHXJx8aadcHeWywY5Jz2/8ArV3v7YnxHk+Jv7RvizxXGFNu&#13;&#10;dS+xwhbwTR7bZFtzJEw42SNE0oA/56d+SfIvFHiePQdHIhI+0Tny4Qw4DEdcegGT+Fd0Y2RyJ6Il&#13;&#10;lvzrGvT6kXzFADBbDg8hvmPTI5GMf7NU9X1OUJIixsR05Qf5/Wsa18YR2tiiwRcDhQxJOMDqetQz&#13;&#10;+MrZ1cSW4JznGetDuC3KWr3ssyckqTjn1rjNaudrFpXJBJI+lb3iDxlYzRiSGxwHBAXPBxXFa7rS&#13;&#10;3LF1TaPQHNQykMsrhbzxRptqJWjzMTuRsHGwg/Tqea9q8SWdtpfhaCSKPc0kIEQxwi4HT0rwLwle&#13;&#10;rd+P7TLZWMZ692bH9K+iNS0+41JIFZisEMIGT9M0J2Q7anH6dJEsnlTDhjhifX2r6x/4JGeKtI8N&#13;&#10;ftSS+EtZ8zyvEfh27tbZcgxpPFtuRKwPHEcEqg9QZPc5+Sdae5vtSMGlQN5EZwHHcjvXrv7EXj6b&#13;&#10;wN+0/wCAvFTXFrCIvElvZX014R5S29wfs0ztnpiOVznsQDWOzTRtbmg4s0v+C1v7M3gz4dfta+Ev&#13;&#10;jB4MiNtB8Rors6vbx24AN3Z+R5tyoQAfOk8RbjJdHYklzXlvgD4MfEf9pD4q2f7Pfww0iSIMIpb2&#13;&#10;eeMxR28LhD58px8sexkbIBLBhjJYA+1f8Fev2m7H4s/t8+FPg14d+x3WmfDOwuY57qONdsupXflt&#13;&#10;cxrJHI2+ONILeIqQjJMlwhBwK9M/4IvfEOz179uDxH/wmGpNdXur+DntbWe8JlkdbWW2EcIdskIs&#13;&#10;EbALnAWNVGAoA9GLq0sFKdNLV7+ltvxuccVTnWUJvVLb/P8AA+7P2Rf2W/hB+xb8KLT4X/CvSY9S&#13;&#10;1S4RJdb1dxmS/utuC7kcKi5ISMHCL6sWZvYPD3wO0bXr8eIPGtlDd3LNvSOaEMkRHQgHuMDntXda&#13;&#10;Z4T0hLcanpenRrvGXVF/UVqWkaqMIvSvAlVnLW56UacUh+iWdzp0j7tZvZ1ZQvlT3jyIAPQMTj8K&#13;&#10;l1fUZI4/IgJ3OcDFDTrAhJPbvWVpn2jxF4kWCHIih+Z2+lYu5tHQ29B0G8aMQRttd+XbrtrqLLQr&#13;&#10;DSrY4XcQOWY5NVNGuY7fVBpyqBle/WrHiq6eCCOyhfa8xx9B3P5VnqnqVdMfpu/VlEcS5Dvhfepv&#13;&#10;FnhzRrDQ5NOubOO4e4Xa6zDKjPANP8AOltpza7dKFjIItlb+FBxn6msfxL4oOsatcR7sJCBuHqx5&#13;&#10;x+HFJ02JVLvQ/PP9t39j6H4cNe/Ev4V6QE0mSYyavp1urN9mDkBpI1yQIs8lcAJnPCn5Pmrws6gS&#13;&#10;yIMBWAwMkFh15BH8/wA+tfrD47srTVLeSC+t0likRkljkQMrqQQQQeowelfm1+0h8HIvgX8Tn8N6&#13;&#10;Wh/sy+P23S9zuWjiLEGIsWO4o2QOCdu0kkk1+j8L53UxUPqeId5RV4vuuz81+XofHZ9lcKEvrNFW&#13;&#10;T3XZ916mLGivKsmzcSB989Bz2I5/MGnWzNJHczlSnyZOAeTwDnjHGc/0PUR2rqsTASAYADLu5b26&#13;&#10;D9cn3pLq7ttP8M3esahdrDbQ7pLqaRgERBuO4kjIwNxzn15GSG+uV09T55q+iPhL4v8AxDufEH7V&#13;&#10;PimDTGW4jsk+yR3V3pkO+KOOJoJo1yoUr5ksxDbd4ZY2BBQGpk+Hv/CqPirovxS0y31KGyg1lntr&#13;&#10;2+sWtWujG8K3FsFTegcK5DIGGBJ8zHIWvK/h3qOo+N/iRfeKtZjeXVNVv5btEhsC32q5mlVmQYOR&#13;&#10;yWIwDzxj5sj3rw5L4V8TrNDfTaSZdRgEsFqtvdIbCd7rHlQhPl3CNQ3zFo/LYgZkUY/njHZhWlnL&#13;&#10;xkN3Pm/G6+7/AIB/fnCuR4OfBKyzEq8VTcHZL+W17/e7/qfb/g7wVqoSXWSkVhcXBkSCazclh5oA&#13;&#10;LAtkFiQTyDghCc7Vz3OlQWsEUUMCMUUAdSd4HO4qwb5ieSQR8wb1qvfyRWMVroWjlIkhRURBJHkL&#13;&#10;t5+Ug5z1Bz/CwyamhY2kO5HVlx8jKgCtnvgg7Scc4I5zX77ObqLmfU/guEIwdka2iyFEe5KDcS2B&#13;&#10;gZwOhICD+h9CDUtnEDZ3DMd2d5BBOMenLNj8MfgOldZFtLXyPMVyBzhz34PB3D07Dpj+HNWLAxjS&#13;&#10;pFYcyscFiMDj6Dt/ve3Ga5bdTdbWE+HkouvDs1gjAeW5AKZ79P4uoPI4AzwayPDzDTNaubaSEERq&#13;&#10;3miB2+cdsEEk5BwCSeo4rU8EA2V5c2MjE9NqtIxPOOOpHORggdx9Dg+NNdsNFudSkluJEnu18m22&#13;&#10;qud7DOQSTjA+bgjG32reMeapKK6mMnywUn0LlpcR2uhrqM9z+7lMl1M9vtUjcchlA+U9O2MqMYBr&#13;&#10;N8IeLJdeGpWcTgGWaNwyrhQWbBUIRkKfm4ODjbjrmteHSkutE+xWkyWxitlWFmwQgAHGDwcDAySO&#13;&#10;nJU/MOa+FtrdiXU58RBptTMaR2xO1dgYjYSA6DDkjjjPAG0AaJU5UZye90Q3KNWKR6XZQwrZJp8c&#13;&#10;bAMhUoWyVHPyg+hB49x9ayYbu5jBWZUeSP8AdTMYdzSbQQDnsCuO+c5zyDU2mXM8WI5yXdf4hxuH&#13;&#10;r9MDcOw5HAxUd4sR1K5tnZTvVZYflLfMOCMAjqCGHPTd1xgcTSbaZ1ptWseKfEDw9LYatdXdhdSL&#13;&#10;FeSieFQ0ziMeUy7AQ64ww4xjt/Ed1S6Naap+9eG52stvIbfMMgwTEgGQZxn5gem30ypyx6Dx/o8e&#13;&#10;thre6geWXTJ2njSWKNtkbKUbarcpgOGzzwCM4JB4vRX0WeWURXluVlA8or9mYvutWUYG0hvkUnGC&#13;&#10;SB/cBFfz1xrk39kZ5KNNWhNc0fnuvk7/ACsfu3Ceb/2pk0ZTfvw92Xy2fzX43HfFWSWe+sNNuJzu&#13;&#10;a7LRmBCrI+Y/LYFmYEht38Ib5QQV2/N554gtl0W4l8L2F3NZ2UgRL5La+iS4i3SKZGVjgyqzKo2h&#13;&#10;VVlk4UEnM3jfXfEGp6lNeaY09uWvsBxOsLNgKijY64c9hjBUv+NR+E/CHi7xpr9l4Yk8Lapd7LyR&#13;&#10;rlo9J+2uYF2MXMbQ3W8b/kAMZSVJHUElM17eU4F4PCQpvd6v1f8AlsfNZrjFjcZKa22Xp/Wp6V8N&#13;&#10;vh1e2nh8N4p+H8nmzeXNc2eoeELsw28fPlCaGfQZnt4uWAubaZlRic5ANejaJ8PIU1k6heeGI9Pm&#13;&#10;Do02o6n4dhjkjaN/LWacy6DEpltZniRpC6rLaT72ZhWN4e8ATBbZdG8DWcUOS2nuvhh1tYN7CIyx&#13;&#10;K3hvdHC8hEN1bMSIt4k+XG49jY2ul+BtMttH0vTLGxubwxWsRmtdMc2IYNFFNcIV08lYAt3p865M&#13;&#10;jRpFkg4z7q00X5owiqCjvH/yf7/uu/n5G78JFhvYr3WdF0XUUslkbfommDcUHlmCOydtK1FlLR29&#13;&#10;pPAsj2oLJqNrkbgScz4j6dP4kns/Feo3cEFxZlrjQH1WOC3XU5HVXuBjUtJiVRcweXNiN2HmC55y&#13;&#10;jGrXifUbXUvAViZfDF9baTHia6XUYpbqW1sleGIztLcWeoiCS3jj0+Ql5lXNgZScNIFSz0bR/Gsb&#13;&#10;/D3wP4k0vSJbKaQ3cuh31tCYroEyicJp2oWjFSGFyF8tiIri9XsBWVOrCrD2kXePpf8ArU3cXCeq&#13;&#10;s/KSXm97vayt52LXhW30Tx611qPgvxRFFZadp1orW0Goxm7gsG+eNk/sy8DqIljeGKNPs0MU0T3U&#13;&#10;i3M/lgYnifxzf6zfSabq11Y6YLp3C3gikibyyGYRtIHMko4PIfgjIT5N1df8RtdXR9O0jSoIbu2v&#13;&#10;rqykTWItQFwVeUyszlPt6PI0fmfaJBslZWS5UKuNpHlnxQ+L/hn4d+HL/wAUixvkvLNs7p41YXbE&#13;&#10;EGQBf3hBAzhs4CkAkDjzsTPmnyx2JlzL4t1vfV363dtTmv2kfiT4n1TQZvhv+z54fm1bVJ4lS5mh&#13;&#10;uJY4bdJFwWcTu+1RlSy/KTGpVV+fcnzfrH7A/wATPEOsza18Q/jdZWV/NLMjDR/D0upW4Qum/e0o&#13;&#10;hcMHIO8qGMmJF2OGx9GfDywuNJ8Pv4ikma58UeKrITKbpXjlt4SW8uPL26yzKqEMSZF5LZY4q9pG&#13;&#10;oaJoOtXd34zsBqEkRZrSXSJZYhLGyHCCSNQrMRjqwww+bBXjXC4zEYB3oOz72Tf43X4HJWoUsSrV&#13;&#10;NV2/4Y+Rh/wTQ+H0viiIeJvj7rlpYyq6wung1JXiuHDNnP20sw8wBtjKX8sBdwI3V7l8Nf2Arn4I&#13;&#10;+Kr74raB8TtZ8ayQ6bJM0M3hD7PHcSsfmPmvNMRlVckBG2k7twzkerW2p6VcX3mado17Bc31qoto&#13;&#10;NQsbfYhKAKnzneELBBvMa5OOWzzPqOt3UOpxaLqc9++5NhuNBgm3yAyTEQII3BLfvDtwZNvlgsAv&#13;&#10;zHqrZ5muIpulOrdNaqy6/K5hTy7A05c8IWfz/wAzndd1LwfolzNrt9BNqZuiwsrWbTA8CMCu4xyM&#13;&#10;ZQf3j8L5Ywe6soJ5+DVL2x1RfEWl3Wtacs0Wbe6it3S4OUXzECosWIAFUoApXIUEnZxseF9V0q6m&#13;&#10;n0HwpoEzi+DefOszRvC5UERrdO212Kqg+WF8cKWwwNZV/wCIPtOoW+t+FbtIPsw23z2tzb27bHyo&#13;&#10;CAJCXTY7YQKWLOq8cZ8mETuk1Yn8MaJPqviC7h1fxLfw3VtGVWaeZ2eeAr8xcNKFA5bcTjoOeSa1&#13;&#10;NA8cTeErKXRdJFlZalA2ySGOYQG6CyIABsmcq+GBVYw5A25A6VxWkXmp2ovFQ2Y0u1tRKL+0topJ&#13;&#10;oF3FiB5SOzoN65RpJCuBkjux7DxdcK3jS+8xrO7O21vDYJ5rRIylPsxLSRlX3bQGCFeQVBzi+TTU&#13;&#10;m537+O4brXYTaaPbait3KnmX2qSugEqGTB2h2kQZUHKBQecgFuW+J/EPh7xR4w067l0m2thaW8pv&#13;&#10;LWFWLb8hVMUhKYwwGQYlbCk7sc1yfh678U2UK32jagkttcOFj06O7YeYjEhpXSMBnwXByhYjOMHD&#13;&#10;A3tPg8Vp4puL678NXOpJPqzG/Nqt00aAbcxxlQsSku332QcxKcqeK55x5WbQb6ndXmk+GtW8E2Og&#13;&#10;6hqOp28rvLzPevPBKrj5YzGwmd2yQQSqtyckZVTzmseBPif8DLm3+I2meIPMtXlQ3sS6aZTOoGBD&#13;&#10;JGTG0YO0bSAzMB/D95drRPFUPjK++2eFNW+yW8Uvk20C3TiOSJ98gd3SaSNmOQPnO0upIT7rDtNA&#13;&#10;TUdB0SPw/feGIbvR9Rt1hnt7aQquG2qXLlQ7nttJyMHG0EAccpOLae3VHTFRktDhLPxF4U+IOsf8&#13;&#10;Jh4ORHtJlAlQwxb7eUebvjIVHxxNkBmBKuCQuWDb0kzzWcskdu5Kq7b3tiOd0BznyPb17e2Y+Bsd&#13;&#10;H8beBviPqvgfWryC602ymik0SaIFhNbSTIVcjyGYkbWUlmbbsYKUUZXp/DEfkaQFubFV/dn5RaBf&#13;&#10;upCp6W8fdB2HQcDARPzrOaEMNj5xhtv96ufpuTV6mIy+nKe60+52NfTb6OG2CR2AI4xiPbjgADBU&#13;&#10;dsdqKit9StYYgjIvQcBtuOB2xRXh2ue7ueTJq16ms/ZGt38q4RWcjzSAS0uRnygPuqvGeM4OPlL1&#13;&#10;4vEOp/Y2t57KVHXOSfNBx5MZxkxDPzsegJz2J3KsGq380NrBPIke+VQ4wsYKkxTOefN/3emcZPJG&#13;&#10;WWVNRgkmiWO0i23ManO2PcSBbg9Zc4w3oPu/7u/6xLQ+beh9P/sa6PNH4BvNdlspFnv9Ulhi3bsu&#13;&#10;iOUXAZVPJ3dsc8Fhhj9WPbppelR2kZwsUKplupAGK8R/Zg8Nw2fhrw3pMRwrJ9rcqO5zMc/UnFe4&#13;&#10;a1MWiZQO3Ir9UyyiqGBpw7Jffuz8nzSs6+PqTfd/ctEcp4ziKaW2oQEkLgnHtzmu20W/XUPD6TRu&#13;&#10;chBuHce9cpCsWo2E+lzch84B75qb4bahMdCWCR8vCWilB9V4ruaOFOyNLWdSvLTTZrmzKeaFwjvy&#13;&#10;Aay/D07voXm3EgMxkcuAOrbjk1c8UjbovlxnBeVf5isjTJTFZSR5x++bHPuatIiTK3jjx5Pc2dvo&#13;&#10;Mt88CYPnMgBIA4AGfXOeh6Vq+BfFXhSC1jsoCiovAU8/jk9T1JPU1zMmg3mp38l3fab8rttjYp1Q&#13;&#10;dM+vOT9DWlZ/Dy1fEsaeUx/umm9BRPT9PTQL9d0YjOemKuP4a0maMn7Mrcelef6TpOu6LIPIunYD&#13;&#10;oD0r0XwV4/udO2W+p2abehYIAf8A69Zy5raGit1M+T4baNqT7U0rew5xGhz+lSWvwp1K0kFxpkD2&#13;&#10;+OhJxXoqeLdNuLf7RBKCAMkDtWbqvji18opagGTHABrLnk+hdo9zMg8Q3+jQrY67ODKBjfnJI96/&#13;&#10;P79t/wAZ6brn7TeuW97HZSrpS6daB7nT3m2B0WXqrDaMy/U5wO4r7W1zTfEmryyalcZA7AdhXwH8&#13;&#10;ebee7/aO8VbpL53j1rTGkNvJbgbltoim4SnLc9AOc8gHFellcI+3cvL/ACOfEyfJY838Q6vp99DK&#13;&#10;sEXh1Sttc8f2QtvIuJVjQ5ZiFc8kD7qZJOWPGLrGoadDNcRabJCHW5u9gs7whY12gBdqqM42rkE5&#13;&#10;LfNk7jjp9bj0+00OR3sdRLJpc7+bNd6eQSlxl2ZkDFgC+Cf48hQN3IwH8I6I01zdCNExe3sTRm0n&#13;&#10;uCu0IQp2EKrYBGAcIp6lgce5z00rHHyybPtn/gl4+uQ/A7Vp7WZyIvGN3utpAN0amK3IOe+Tk5r6&#13;&#10;sstRj1WEo67ZVHzpnnHqPp/nivjv/gktf2tvpnjrw1buVSLWba4j/d7AxkiZSdp5X/VDryRg96+w&#13;&#10;5bCMuJkG11OQ6nBFfLYyMfrEl5np0r8ifocF8fdP8T6nY6LoPhLXJdLvda8Qabpcuo2yoZLeGa/t&#13;&#10;4pXQOrLu8uRsZBr8qf8AgoH+0D4o+Kn7Of7PWo+IPEP22XWvDE2t65KY1Uz3cNtbIZiqAKMtLNwA&#13;&#10;BycAYr9c/ixFqMfhqx8S6ajNfaN4k0u8t4lwBMVu4/lJwcDnPHOQK/K39tH/AIJDftk+EfAXhDSP&#13;&#10;hiun+OdJ8D/Dm50Iy2d/HZ3LNG9w/wBpa3uWVV3o0I2RySsGUjkAFsaEEqiZdSbdNrzPIP8Aghh8&#13;&#10;WP2+NV+Ks+h/DfxRGfhhpkhfxDH4lja7s7ZGZysVmN6vFcOxc7Y2CDIeRX+UN+pXxcni1C5ikjU3&#13;&#10;00bpLNHcTgvdXTsBaxKu0jBcMf4QhVT0Brxv/gmH+zLe/sy/sR+F/BuuWUkOt6rD/bHiCOf78dzc&#13;&#10;7XMZG1SCiFEKnkGMjNd1qGvxah8Tp5orK8SLS7mNbu7jutquy2qtBEUzl9xvJSOgDQ+uK57OpH1F&#13;&#10;dKWnQ6nwp4X/AOEC0yfwvouoGbWtRuTea/rUEC7jcuAGYBg4yqBVVSCsaLGOcKrfMfx30bxL+1R8&#13;&#10;VB8AfgR4bhk8HeGtQGo+P/GEszlZ7wBfLtI51YtPcEMHYk/JGYySd6g9t+0Z8cvHfi/xFD+y1+zB&#13;&#10;qIg8YapbRSeI9dij3w+HNPcjMjv90SuuRGpyzH5iApU17P8ADr4deHPgR8LdP+HngiFzp9hbbLxp&#13;&#10;vmmmkclpLmRh96VnZpGPVmZick8x7Lm0LVVwXN1f9X/yPx6/4LRfs32/wxvfBOrW8qC3gmudOt7S&#13;&#10;FFEcKE+YETA7OJGIyf8AWrwCST8FaiptWt08w/vISrj64H+fpX7D/wDBfvRbaD4J+FbC3s7dlj1Z&#13;&#10;Jlv3iLStIiFPLDDjDLIz5PP7vA6mvyG1PSdQ1LXRafZiNiYjXHPU9aTSi7GkG5QuZFzHNa6LBeQ8&#13;&#10;FbtZV/2cEgGv6M/2JLzXviR8BfCvjXUbyKdtU0O1ufNSYPgsgZk3E7m2OWHIAAIHOM1/Pl4j8IXm&#13;&#10;m+AbK6lgbdLI2Ay4yoYnI+nH51+5f/BEfxZL4u/Ye8IW+oSs0umm4sNwOCVSRiv6EDIx09Qa0o1u&#13;&#10;WWnUxxFK6uz6f1HR7G6D2Gp2Ucg6MJFBzXivxr8E654O1S0/4RmxgfS78uv2y4mYtZyBSQhQD5we&#13;&#10;x3LwrZOQu/6N1vw688Q1C1jYOFG5Sev0rB1Dwva+KbCfQ9SRvKlTlh1VhyGH0ODVY3C08dh2vtLZ&#13;&#10;muT5pWyrFqV/ce68u/qv+AeQ/A/bB4VvPDJvbi4axuTLHJcvuISXLEKfeRZWI6DdxgYA8M/b4/Zi&#13;&#10;t/jr8O9Q03T9Fju9U08i50y0cOROO6sEcbjw4Gc5Duu07ufpHwf4O1rw14hvtIvICFNu29QmVdlY&#13;&#10;bWBPUYZsexqb+wDqWspHFalmL7X2jnb3qsum44RKW60fyDOo03mU503dStJfNf5n87nxm+COrfCH&#13;&#10;XP7HmWSfSNTV5dFviUUyYOGhcqzqssbfJJHuJVuDXD+HtEklmMdsrPIjE7UHOFIPB9SCw/Cv19/4&#13;&#10;KlfsKT6tp+oJ4N8PrcR65OLnw+8catJaasfvW6ZZSkc4AOAGCETMdoCA/kx4dvW0bxIl3sbJ7BuU&#13;&#10;ORkj17jFdEXGUvI4bycT6R0/4rap8QfB3hPSb6d5E8OaL/Z0E05y20TSOvzHkrsKY9ORVw2t9MUK&#13;&#10;q6qxByF61x/wnsVufCMlxBOsitqEz27JnlM/L1HHHIHoa9J8P3cd1p6wzjYy4A+XrVUoxhoatuSu&#13;&#10;O0q913THEL2weLPXpivJv2i9UuLqKW2a4y0E+YwWPykdK9Y8QeILDw7Yma7uFMjDEcYbnpXh/jOz&#13;&#10;1HWLy41m9vkEJ3DaG5PH/wBeu5OTV2ckrJ2RY8Iast1aRB24+8c9xXS6bqZ/thN8mFIKHnAYf/Xr&#13;&#10;zP4danttWWZd3knacexxj8xXZWM7Tylwxw3K/hUbyuVdclj0Jb5ZZhIJCqE8AVpQT7yrFvlPIGDz&#13;&#10;xXN6PfsyLM6nDdF5PFdnpVpFcRgtGwyNuc5xWikkS4tmdexi+0e4s8kE9HBOQe3P1q94Z1NNZ0KG&#13;&#10;6dVaRAVkZQR84+9jPb+ec1fTRvJidi7bep9DWDp6f2F4pm0iTJgvv30JIA/eAcjPfIA/7596LqWw&#13;&#10;JOJ5J8ebX+zPirDcsuLfU9PV3Zh/y0jO0n8in4Gue0bwzL4q8T2PhoIWjurtEnCnpHn5iPTjJr0P&#13;&#10;9pjSRPpum6xGuGt7ho5GHO1WUk/qi1R/Zq006l4hutdmXK6fb+VE2Ort0/IKR+IqJRUnZlKVtD2K&#13;&#10;/ieNVUYwF2/N3968y8Ram/iDxLKEZhDZkxQ4PBfOGP4EbfbDV2fxA1WbRdJ8u0nU3V2wig4Bwx6n&#13;&#10;BwCAAzHnt9K5ay0aCzhjiV3+6MmRsk8ep6n3rZ7GT3M+W2aO3VWh6E4O73rF1q98tWVHxgADHUV0&#13;&#10;GtXlvZwkLICx9K43UXkvrgqs4BkO3ORhcnFS2CsUdS1BpkWQFlEcCgBuoOBk/nXO6tfsMlmJAGQR&#13;&#10;3JrY1MNtZ3YD5iRjj1rl/EMggick4xnFTJ6FLUv/AAjVtV8ciVTyLlVU/TmvpG41WcWRtmi/dmPa&#13;&#10;XTqa+fPgHBENUSdyQ7S5Ujud2P8AP0r6OWS0s7VHvEBO3CpuxmiPwg9znLi4tBaiztEELMcF5OOo&#13;&#10;o0/Qp7JzcfaVB2nDI2Dn1FVvENrJeSveXDADP7uNeg4NTeG7i4iQpdIdgXC5/wA+1ZSjY6IS7nlX&#13;&#10;gPWvFXj/AOOHiH4leP8AXJtS1u/1e5uL6/n+9PO8rMzkAADLdgAB0AA6fdn/AAS+0z4eab+254Cl&#13;&#10;8P6vfHVtRbVoNTgmskS3QPp8/leVJ5rM5JB3AxoBxgnmvjDT7Dw7oiaX/wAI/qTm8lFxLrSOpXyb&#13;&#10;j7ZOoRSQAV8lYXyM8ysCeNq/YH/BKDR4/EX7dXgFGHz2Vxdz784yI7Ocjge+K9qvh3VypSUnFRTd&#13;&#10;ls/U8ujX9ljpRaUnLr1Xoftv8NdZd9JgtblxvBKnJ9K7VdGsrqMTBdjHqV715lYQzaXcRQg7cTlh&#13;&#10;j0zXp+mXP/EtWU906mvkZqzue7DVWM+/0yxjheMqXYjGSf5Va8L+H7XS7Um3iw8hy7HqaZGBPMZZ&#13;&#10;D8oPOat2uo4k2xLnn9KhXZeiKV5e/wBneMbUucK/y8n1q54l86+1sWFuQXl2W8P+yW5ZvwUGsX4k&#13;&#10;2krxx39vndEQwI7VrfDqSXX9Ri1q7y32a3IU5/jYgZP/AAEH86rlvZmblZNGx41v7bSLKDSLVtix&#13;&#10;IrOoPSNegP4A/lXn/huWS8019avJCrX9w0q7jztJ+Uflj86m+I3iKbUINQuhJhr66+y2g7qmfLB/&#13;&#10;LzG/Km6DHE17bW4X93BgIvYAVaTaJWhW8Rw7o5EYYA7Hqa+If+CjdrI2v+D53UiGB75HlJxyfs7K&#13;&#10;Mnjs/H+zX2zeXq6nNf3AJINwyp7BeP6V8ff8FI4blPBWh6vEhMaayI3ZQ3GYpTnK/wBeOa9fh6XJ&#13;&#10;nNF93b700cWbx5ssqryv9zR826a5ulkJLHJJGRggY6Y7D9PauD/bC8VTeDf2U/FeoQ2BkEulNZnP&#13;&#10;GBcyJbF9wXPy+ap4PPAIOVI7nw2nmxCTyiqlSxJyRn16HH4Yr56/4KXeKbW3+FPhfwK0lys+pa49&#13;&#10;yPJvIoEMUEZjdXZwT9+5iI5IIDlvuKR+i55ivqeU1qr6RaXq9F+LPnuE8A8z4jwuHS3mm/SPvP8A&#13;&#10;BM+WvhHY6bGzvb6vp0NxG6yQXaNdK8bL5x+X5cAnEfPbMfT95j6A/ZreXWfiXomj2t3PBbXWs2ou&#13;&#10;bNNfWJWMEbMZXQqd2CSy9+XRQWYEeKfDfUJINFa20+4uovOJkmEviiBfMcxwwZ8sqrfelkyMkmNy&#13;&#10;vAildvfv2M/Mv/jpbeIbyKa4Uxypc3E0iTgyEP5a+YMFDiM4cEk7cDCsa/CcBR+sZpRp/wA04r8U&#13;&#10;f3DmWKWV8HYvEXtyUaj36qLt97t8/U+7tOE8ls93ePKJZ3IVZrguqJkHaBIuRgjIwf4zVqZ4Lm7g&#13;&#10;hjddqfMW7cDnq2RjHIyO55BpbYGQRGZ2V41BZWcjOOe5BPTruNOsQJtalvEG1IIgFliY8H72Qylu&#13;&#10;O/OfQiv3pyu2fwUlZE9xe/6U0YWc4O1ArNxjsCc47eoJ570+xuHEqwxOxLLkCP5WOTxnbtb25Bwa&#13;&#10;yzJB/aLIVikUyBTGyQnnnC9ATx0PoafDqA85bYKSZABswT5oIyp2sepGR8p6ilyO2gubUsTakNB1&#13;&#10;NNbdN0Jn23LvEu4JjLMCgBU7dx5yAVwRXMfF7WbC98S6ZpYunuE+1NdzQtKpUtGAACpAz8565Ixy&#13;&#10;cgVt+JdRJ0tDFyzyK0UrMfv9RgnlcjDFTkbZGrzDx/IbyRms3ZDaxJ5M4l8sxksWLLxlDiNSw4C4&#13;&#10;boMmunDU+aabMK8+WLR6VJ4rfS/Dh1PTZP8AT4MqhnJTlMkkk4zlxjkZAwc8ktF8N1tI9DtrqxZv&#13;&#10;LufMuT54YEs/LAjqQeeP7pHTmuE1bV5D8GlR71P7Qnlhtku1QnAO1QuOuAAueT1x6geiaHcra2Ft&#13;&#10;bNcbgkKIz7c7iADnAwCN3PYH6GitDkptLq/y/wCHCnU5qiv0X5/8MdBaTzCdnLv2bPQjOMnPc5wc&#13;&#10;/wB4Hj5gKmWIq9tImFMoKNuOQCeQR7dD/uk9cZWizqkaohYmRsYGcjnp29SM8dAScFsXhLIlsBId&#13;&#10;rDGRt5yCDn9M49CwwcYXg6nbex598QJ49K8QW+oeQrwS8TxtCFC/wHkHcMgkdxkjI4rgG1CytZ9R&#13;&#10;ilvVjigYLHNciZhIMOORGPmPqAe+TjAJ9F+MenyCySW3RwqOxZzF2I6Erz6jdzzz714R441S8nim&#13;&#10;03Tb6aV5HdrhYIncYVzkMEHy9OSCO3QbgPjONcDSxlLB1GtYSl91k/zsfU8K46rhPrcE7KcY29df&#13;&#10;0uV9Sg0PWobiK40W0bUYLFkjuI72VXgCK+PKhdm8x9u3jzRyAqKOCOg+BXwz1G60KPVdX8C3UtpP&#13;&#10;KINJTW/B5kgL7sFFvP7Lu3tZGlLHeGCE7PSuQ8Kx6lbxXhluLu+1W7ZYLC2jkdGihkwIikKx75s7&#13;&#10;mG0ZbarMMK3Huvw6+EvhrS9KikXwno7osb27ibw1a2Lag8UYkl02+ju9JUNI8SmWKVpM7gTnBJf5&#13;&#10;+lDVv9Lnt0dZJrT0aX5+V38jtPAXgmwtblb3VNNht1d2meXVvDlrbq3K28slwH0S3AZdwtrtdw3Q&#13;&#10;tHMrKyjHTaf44h1i+kv4vtl9bC1uEmFpez3si7ofLuImbTvtiectvHfRtHLCvmzadC4ySxPMaZqX&#13;&#10;hnxLN/winw/1G1ms7iVYLm90bUrO3a5jeOKIXLNYatbPK76ZeBmIjHzWG4L8oFT2mm2Wnanda941&#13;&#10;122i12e6RI9O1e5s2/0uNZGikVdXWSWKJr221SLy4rplZbxnUAyNjVwt/wANb+tTs5qkl9rptJSs&#13;&#10;nq9F5JLt95rahb+K73Uri/bTrGHxNc3ojsrho7eGRLkfMdnnQ6VO8bSTxwxSQzPmHV5YnTC8dh4W&#13;&#10;1CSz8G6Za+HI/ELf2mtukhvLTV5/ssPmY8mRZ4NRify5WeByCCIboZb5N1RfADV9J1e11KfwNbn+&#13;&#10;xE06N9Ig0KFGJguYz5KeXp15cwtJF5s0CF7I8T25Ylot1c3M/gf4Q65rdlcW/hwX2ptJKGgXSHjt&#13;&#10;L2SPN3CESO1uxHNHtmDMgKh0foAK55NXatt2f+YOSavK3o48rfV/D8lv8jG1bN34p/tLR9AjNlNK&#13;&#10;HkWKG0LsVHlwwFEtI9zRRhVJlUNiJAcMDXhOtapd/Gb4xReEPFGqRHwp4dVZddjit0c31wiq0YSR&#13;&#10;Ycw7WRMsGztKndtOB1Pxy+J118M/DEmt6bBaPfXkDx6Vb3TTqs88gHEBTbJgsVBcALja27GKxfhT&#13;&#10;4di8A+B3n1G4n+1a0i3l1qc124ildiuZQu0sdpZnBLRgbgCODjztdZv5GDd7RPTPE722q2UumaTc&#13;&#10;CPSVhkBiedbiTAZfMwQFaLnjBIDE452iuX8IeLH06aLw7NAYNGsy8CqVluS4XDqwhnk8g5K/wqR8&#13;&#10;oBOQCZdO1G3vNNtdO1DxQdJ011ZpraeMW1yAr7XkjkkUBVIOc8qcA5IG0XNO1fUtF1SSHwnrGral&#13;&#10;pi25a2s47221NjDkq0wR5kEb7Nu5cBxuOc84iOmhTN2fW7rVbWO5tfFF9YqsMJaytdBigidwzeYg&#13;&#10;O4IWMY2eaFBKSEbOwyNR+Keof2hH4V8P2MWoagtmsGp3WsQRSbSsmHUSGMLvYd3RT1YY3Fhweqwa&#13;&#10;dCst5qek3ceoWl9Ky3EkpuGCne+42sKDChsLjJB2xjzCvyjd0b/hFtK8LPf+G/F3k3TQBSmo6dtR&#13;&#10;1kwXVUit3BGAu52Kja4PrlqLdgukiDR9Y0fV9SsbTR9bvYp7mW4eVoNYaaSSZEKZijy8Q2sCzqWG&#13;&#10;0FACQuDwF3bvpOtTT3+i6bKstp5k8vlR213IFV8uxK7HLEEbj1CttKlgQ/T/AIjJ4H1+CfxTr0br&#13;&#10;ZTGS20x57qESyCRiMr5bpGFkVpAvz8D70ZJrO+Ot6kXxNj8Q6PY6mPD17bLdXdggmWNLsx4VcGUh&#13;&#10;5RgtkKigNIozkmtKcGqlu6M6k17O/mbngW81fU3Mojd3t7o2s2bqOKNJHiVgPMuJWW3GyN2IKkkp&#13;&#10;u6ZKbWkXkem319/aniGSSaV5VktRqUE0UsjIvzHzZS5VURtpVGTK5H3uPI/h34t0uzmMV1eXFpBL&#13;&#10;GXS4uLERzIS6fInlKHWNTjLKfm2ZYEZA9Fs/iLpcqvBp9xZ2sC36uL6ONba4vgQBIUm/drIoIf7w&#13;&#10;RiJD1IUAqU5X0HCoranWeDvD32FQ3iT7K1rcsovkNkIXuwcMj7JbZ1IO4JlA/wAuSXGMq/VH8Xwt&#13;&#10;OYYFhlEh3veRwSB28xECq9vbsVw3DJ8p6KTwQvO6P4/0vVNUggutbv7a6vSRCr2/21Yw0zEAn5ip&#13;&#10;C5csWk5BG4Eqa7zQb/wzJYw6hHqOl2d9B58VrfmSWGeyQvtQAeYDsfzAdwLBgOgDgHkmpKWp0Raa&#13;&#10;0HaZHp+tXWk65rXg9HmuIVa2i0KzE0F5ao4K8CSVEGcHcAOVBIBANaN2l5rz3eq6HJfXMcF039oa&#13;&#10;VcMpkliZtwVYvLMifPtAQEn7oyaxrG6vvta+HtWs31T7XcyXEEzYhtoow4Z/LkEkfljkHLKQd4Ax&#13;&#10;0TvfCtrY2Wlz7ItQudBVIVkij1J1t5GKgIUxcTM23O1mHLN3xmuSqtbnRTbWhw3iqLw7oUeh2Jt7&#13;&#10;o3GpRJcWrX8X7xNkiLPHtMZK4bYxUgYbBHLFqsyW0dtpht7W0MSRxhAUgAUAkqcbYsDOO3qPUbt3&#13;&#10;426TbapocHiW1sreUwyGMCKMScCJ/mGIWZifl4IJOOA3KnkkMYS4uWsQBLM+G8n/AKaTkcmFcfe9&#13;&#10;T16nO6T4HPkvrl1poj9E4dlJ4Ja9X8jVtUH7xfJJ2zMO3r+FFNtZnWScoYzunJ4fpwKK+cbSex9K&#13;&#10;jzK81eceGEufsL+cyYEWyXJPkb+nlbvvAD7ueOm75DFDqM9pbWVq1rIcynO1JOMuqD7qHsWPOBwT&#13;&#10;93LKR6kp0m6UWKN9khibYixEcW8Y5Hm4P+sI5I4X0w7X/A0Ftq3irS7aa3jYPrEcLIRGeDciPP8A&#13;&#10;rODyT1z7bhsr62jDnqKPd/mfN1anJBt9Eff/AOzpoi2UBMZHl2Gmx2yr1J3YwfyjP513GsuUbIJ5&#13;&#10;7ZrE+Ctutj4Pe8aMBru5JVgP4FAUD8CG/OtfV5A5zmv12mlGCSPx6o3KbbMaBQheRR92TII7cVU8&#13;&#10;D3/2TXb6yY/I90x6dCef61ftYpPLnC/3s1haBMbfxtNAx/1rgj64q3sQdR4zZvKtYk6GfLfTa3/1&#13;&#10;qw7bz7218iwdEmnYiFnGQrE8EjIyB1xVzx3fPBdRRgfKsDtn0bKgf1rml0rSPFWqw+G7u9aOaCPz&#13;&#10;7ZVDKRIM4ZXGAHAyQAc9x0zWnQjdnRReMde8IbNK8aeH1MagBLq2TKkfTtW3pXiTwrrCh9Nvl3H+&#13;&#10;Ddz+RqhpPi+40qBfDnxNsluoDhYtSMWVft84H3T7jj6VJq/wb8Oa0g1TwtqHks43RlH+U/QioZR1&#13;&#10;2mrEqCYyKSenfFWdQ1CztbIyyRK2enyd68tfSfid4Pkwly88a/wuc5FdH4G+Mdnp92bHxtoLGJ8B&#13;&#10;iyZxUNNFLVWLN14l1MSutlJJGrDBA7imjUdTYieOdie+6vTNF8MfCzx3At34f1dAzDJiWRSQfoea&#13;&#10;sz/A2zX/AI9tQBXsCmKPawWjEqcjzqL4natpFsYL6HzUC9CK/Pf436jpnif4/wDi7Uro6UPP1u0Q&#13;&#10;x3l6EkCRhVIAK8ZCgZz93PPOK/S3xh8IVstKnumuOIomY/u88AfWvy4+L9/qFp8cfGV9pupXFvF/&#13;&#10;bvlqYrKSRQIp/Kc5CldoGSR/ESAa9PK3B1JNdjDEpqKuZJsdDk0+SWa+0CNmsbhy0OprEwkN6GVh&#13;&#10;8vA2DbGOi4ORk1m3Xie18Q/bLfQbaRrdm1CQLHeSSJjZnPJChQWGV5+bG0/Ma0fEvirWrrRGjm8Q&#13;&#10;a3snivlaOWzVd5DqBHkRhhhTl2zkA7RWM1vpUKS38dlBKkE10EkudMlbcpQbTyQo+VMKCNu0cfMC&#13;&#10;a9Zxsmc13e7Pqz/gmDdT2PiXx1YTxTJcTiwuszlBIVBnUkheh+YZHUdK+5NO1E3VusmeQMMK/P7/&#13;&#10;AIJTtbR/F3xTbRT2ZWXQAQtmu1W8uWAEhTk4BkIyTk8n0r7s0+4+yzFe3Q4r5zHK+KkvT8kd9JtU&#13;&#10;0zoIbqO0C3UsQcQ3EUqBs8Oh3Kwx0IYAj6Vj/EDxZYap4J1DT5rRoLm7Q28ZHK73O0c/U+lWWnMt&#13;&#10;q4D5AIPP41x3i6WK5hsLS4fO+9Vxz1KAuP1UVzx+EJt3Oa8Qm3sreaCEbIo4yG2rngDoBXyv42+M&#13;&#10;OpeF/Cmsa9oHhWK913UtfudF8PaXJMyLqN3DO8CM3OfLURPK20/MjY6nI90/aV+JP/Ctfhjr3jeK&#13;&#10;y+1S6bps9xBbeZtE0ioSibs/Lltoz74AJIr51/ZJ8Ev44tdD+MGtv9pkn04WPhyV0CeVY9Zb4Kd3&#13;&#10;728mVrgtn5ovIBVSHzja7SNI2UG2en/sa/AKL4FaDe6jqN4NS8QeIbxr/wAUay5fddXTfeIDfwqW&#13;&#10;baOBjBwOle2XkaWlmzXchMUiESc9c8k5JrJiWKC3W20+32iIKpXP3VPB69T3q/LOLrTnil+ZlXqe&#13;&#10;/pV8tkYyk3I/Pn/gtTcadbfAzw1f+J7p/LtvEn9nhFAzlondXOeg2xSD3wPw/MXWPEHgS1/4mmi2&#13;&#10;uxmtpVBYc7gxZf02/wCTX6C/8HBWrkfB7wzo0aSDz/FYmDIoIYxW0isSeuf3qAAf3W9q/KCxupDM&#13;&#10;FuCdiDcwbpj3rlxNGMql7nbhZtUbW6nu93H4X1/wTpOl6pIqSSK6B+pDFeTjPqMZr9Mv+CF93P4b&#13;&#10;+HTeDnmnktr+4uLm0PzeWpjOBtBOFLhmyQOfLHOQM/kf8PpLjxz4sNsupOsOkaLNdsoUncsSh5MY&#13;&#10;x2DsfYE1+vn/AASosNYtf2dvh74rsbxoGiS6Oox7W3z7biaQJnvuEgzjrsHvWEKXI1qaVZuUXofo&#13;&#10;hauQgEwyMc49aS40yBgXt8At1wKS1lW5t0nQgq6ggg5qWNzGcZyP5V2KTiedKNzBNl5WsQzSREOm&#13;&#10;VDnupBGPzOf/ANVMl0yxhnZoLZFZurheTWprl1HHaMwiDMB8uao208sulrPdQCORTtYA5z7/AI0+&#13;&#10;VatLcHOUrKT20OQ+Lfw80H4h+Db3wd4gs0mtbqEZ3QJIYmDBkkVXVlLKwDDcCMqMg9K/n+/4KTfs&#13;&#10;5eO/2cv2n9dtNftLrZql42p2upOzN9teRi0lwrEtt3yB3CF2K5Kljgmv6KltzPG80nOegx2r5K/4&#13;&#10;KbfsTaN+1f8ACC5bTNKjHiXRY2fS7pIl3soBIjPyksATkDI5z2JBuDs7Aj8h/gBGjfD6CeNgUnkd&#13;&#10;1GzbtIwrLj0DKf8A63SvRNNikmikms4y0m0hAvTOKy9B8B6n8MfDkXg7xFp6W1/ZPKt1CpUjeXZt&#13;&#10;ylcgqdwYEcEEdKuaHrdzp0nktHlc85GB9M9a66KvK45u0CO5+EMuuzNqOv6tlm52ID8oxXA/F1fA&#13;&#10;Hg/SjpGl38lzfueV3ZVfX/P1r1XxNfXur6S0OlSNHJIp+ZT0z9PxrxnxB8OdE0jzNX8U6wHkGW8t&#13;&#10;cEsew5rru7anNbsec+EZ3tnubeVgHNwxbaO+c13ugzTSwqo42nlsdR/+uuB0S+thrt5M1uAktwfK&#13;&#10;5+6vAH6V3Og63ZoNhbLHjCdqyNInX6ZfTW+CnRQBg/Sus0LXZWb5pTwBg4964OC9eaPbFHt29cnn&#13;&#10;1z+taWk6ubWbEsg2HBwx4NFik9T1Cw1dJ1KPOpPTAHP9Kz/GOmi+077RYspntWEkL7TwV5xjPOe4&#13;&#10;71j6Rf54i9DgZ610cMrTIIww4Q8HHNVHQUkeffGS8g8R/Dq4uIRtAgEu3jKOh+ZTjuCCOK0PgL4Z&#13;&#10;OgfD+3mmUrLfE3LEnBG4Db0/2QtZHi7SZjqknhuRCbfUbgCHPIjJIDDHYEZ79V9Wre8WahHZ2aeB&#13;&#10;tBZ1aeAC6mRgoghxgIO4Zhxx0XJyDtzX2kZ/ZuVLu6bxLrcutxuHtYcw6fg5DKD8z9B94jjqMBSD&#13;&#10;zVe/vY45CsjDgdCeBTb65t9KhSztnJZU6E5A46VzOq6lcTu2X++envVkbjtalinZvLfDHk7T1/Os&#13;&#10;doIOXZiMZxg85AJB/PFWLiSLCq0oBA5IOKpXtwEtiyjnGATxg5z/AENTYaRk61IsQzJINyrkc4Ga&#13;&#10;4jxbdhLTco6kkECuq1iaRpCxz14IxyKb8IvAFx8XPjx4b8BpYi5hmv8Az76F2wHtYFaecf8AfqN6&#13;&#10;zne1kXHRXF+D52XloIgQ25Mfga+iFglv7KJ5k+Yx9Sc/jXzn8LSiX1iGxtJXJ6frX0tpenteWsRU&#13;&#10;qFYZL55Ix2qog02Zdv4LutakQpdKIs5ZiwNM8RTWOl6xBoNiyOqpmaQ8ZPbv7GtbWvEth4Ysfsdq&#13;&#10;wDdMDGevTiuItbkX2rNdzyjzC+SDxxnrz9aiVzSFtjl59Ce38XXzKhKi5Y7ieBnLDv7mv0H/AOCH&#13;&#10;drpfi/8AaTt4rnw5ZxT+GNFvNUOrrJOJ5Q6xWgtyvm+T5YM+/wD1YfcPvkEivg3xL4+8Q6Rd634B&#13;&#10;t5UGnX+q2V/cR+UCzSwW0iRndjIG24mGBwd3PQY+/P8AggdpV7e/E3xh44hVfs9j4ehsZiOvmTzr&#13;&#10;Ig/K3f8ASvbxSlWyfnqq1krfgjzaDjRzFxpve9/6/A/WjX7OBxb3kB42HJx3FbOgeJbWbTBZzSAO&#13;&#10;AAPepfhcialo1zcXkKOhkCIJFBwQMnr/ALwroYdC0NgUbR7T6pbqp/MDNfIOOlj3OezMu3Q3OI4m&#13;&#10;4PfHWtXT7CGJeGGVxz61o2tjpNtHiOzRQO4zVTU/sNvG00Ejxt3wwP6VLTZSnHqLqWjQ6pbGE4Jx&#13;&#10;gbu49K5Wy1o+BZLrRpWBLWzsQG5UZAB/U1h+OvEvitWkj0DxRHAqITI8sBUrwT2JryXQtY8ajxLN&#13;&#10;FqtzLcm7hfE5b7xIwBntyRVRjJLUiU4tnoeoau2q6pp8bpsS1tRcSJjkSMMBfw+b863vDlzMtpd6&#13;&#10;vcDYkSHy1z075rlNCeW6M91boC00vyuw6Rr8qj8hmtzxLdro/gqWFWw9xiMdslutabRJTuyn4Suj&#13;&#10;eRRwOMmRXd+PXJr5y/4KDacl5+zpfXTxM72d5E6FULFD9oiUsMf7Jfntya+lvAGlyyESxqNsaYJ7&#13;&#10;dK8W/a/0mTV/gL4ysILVZmhsbySNCmcsqlxjg8/LXRganscdSn2lF/c0TXg6uGqQ7xa+9Hw34K1A&#13;&#10;3GnKk4fJXmRcAj8wCfw54r4o/wCCiWvWviX9oN9A+0XBj0XSILLZFbBwZnElx8u58gnzIQSOcZ/u&#13;&#10;gH688FalGbG3JmKmQBhlAMcc/wAB718IfH3Xv+Ew/aO8XXOtqqrJr8tnLNJZkiBIWWONl2kZZkg9&#13;&#10;sgn14+z49rPD5RGmvtyX3JN/nY9DwWwUcbxPOrJX9nTdvWTSX4cwnw30qDV3nm0+1vbmRHM0pj8J&#13;&#10;W8qRrGZ53IUMVG1IlYrgKU81SQkfz++fsDaVPY/Fma21G3ljktrAiaGW18kwhTFgsBySWJHqcEnk&#13;&#10;8fMNukegyRSn7AHkiCGAi4Gw7YvnOcDOSx9Mo/GCgP1h/wAE+tYsL/VNan0+xt0kn8uIyWqylSm+&#13;&#10;ViqmTLbeEHXcQFzyWNfnvCtB1eIKC9X90W/0P6C8TMX9R8PcZ0bUY7JfFOMfyZ9q6XqMNzdOkDlz&#13;&#10;CGMoRyWXgEYIDMOCeprR8Nq95Bc3O8GaWXcCoBYc54wQ4PQ8eh4rkrHW4hqs9rnzJEiIVj/AQQMb&#13;&#10;UIC8c81pW/ivUbfRmuLDUUEUckieXPGJEeNZHQc4GASJtuQRwvrX7Q6UnsfxWppbkesSXkUj2z3r&#13;&#10;Dc5VI5JFYq3OF2yICcMGxg96g0fU/t2lhogFEUzMIzGxAUtkfLnchGQQVOOTTW8cXmraOxuESRQm&#13;&#10;9oFh8wjp1Ryeco3Kn/0Liv4WtViX7HNMJLIuWjZNzeVuyCUkDZT5ccH+8p9q2cGoaq1jPmvPRlDx&#13;&#10;d4pvtF1B5Lxlnj1GNfKgmJcFT/yzzxvUZIHRgPl7jHnnjnX0n0G5kMnmT3bmMtIUdWwAyl26Mwzk&#13;&#10;NgZBYHk8ejfEWyttZ8NzyahNaOsLeZFdyjak+4AurBVIDZJ5HPY5ryfxfqGoWPw3hkUTJM+rzwxq&#13;&#10;0SsxMojAyeQwbjIJJzuJJJJPXhFF8r21OPFykov0OsFxeX+l+FtBjRfLu7n7Q9qz7UeNP4gcZ27P&#13;&#10;4iOSp4Hf1vTnkbZbggkbQGUBccZ47DseOmBjAXI8l0WKJPH9hokLN5Wl6SGjQqThmICkHOWzkY5B&#13;&#10;O7C9Vr1LQ2S6nEsspEYiOzdyAPvHoBkZyew5J43DHPildL5v7zfDP3vw+46KJ7aExq4UgDG7bgE4&#13;&#10;HA7jpx0xjtsytyJ0GbuYEJk5+Tt1zjH6Y7sDxhTWU2kcYM65EeMoBgDBPXj2IJx/e45AEkU7O3mQ&#13;&#10;Hb5ZOT1x35PcgqT+DepavLe56CZy3xgt1Hhw302+KOE5bLHcuCQCWB46n67cnrXzPaXulah4WfVN&#13;&#10;RMk2sXhXz9PsbS5SWRN2SsbeYYS2TzvBGCeAen0b8b4VHwk1+5aN3EemOzJEfmVFU5IwRyFU4OR9&#13;&#10;zgjOK+aLm0jXSLfW7T7DpdhFbyebfXGhs/lEEAlA7yt5hLqNwdSCy4G418nxPUd6VLorv77f5H0G&#13;&#10;SQVpz9F+Zs/B/Sr6fxdZWMtg9/otvHJevYx+LbaKVQUCr5cctwgZ8FvlAXBQKy8A17lH4v1C8vZl&#13;&#10;8Ia1bzvDbkJe6TeW0c2pfZIxqenSstnrkRk32ouImcJ8+GB4GB82fC++1+fxtY+IbLxjPpaW8tqJ&#13;&#10;X029lhiQymUJOuy8skIDCPP3hhhkg5FfZ1kvi6PwhBfWWm3N9cXR/wBOjgivr9MxSySyW6grq0aq&#13;&#10;VfUIlwU+S/sUA5Uj5+CUYK/XzPpqd2n384prVaa6929io1jqFtY3nw3jXxHcySyzaVduy6ubeC3M&#13;&#10;zWsK7bq11CHH2XWo3JDci2AJ2qcLLpfiWLwfH4kefVLHSUtJb7To9MbUmV3iFlqTRFtK1R4dyzSa&#13;&#10;jGQkMa5BVFVVAOZpvhfQ/h/qtl4C07SdPm1C9u7ez1Ke1sbB71Q1vNpzSQrZRW95Ed8Onzb1tpNg&#13;&#10;uEYrtGRs674Rs/jIbTVviVeaZY2l7p81y8WpaNZxXXm39vgxxtqWnxlliOqAuZApYMnQIykc5U3F&#13;&#10;JPVpaa266mvLTqJv3Xbmeja300vZfgcvf/Ea48HfGTw5qfjCcRaXaaxqmgWtrrDwSSRKsoa2O7Wb&#13;&#10;G3lfarW8oxdlsouG456z496vrGn6DbX+u391Bfans1LULZzeSwQW6k7I1Q3l3bq8Zea3LISQLaPG&#13;&#10;xdtcfqHhgf8ACUT+L/Cf2mLSY/F32m20/QpLgJFLNG1sFZNGv7qFGS4DRMXtdrNbOCGHXzz4i+Ir&#13;&#10;vwj8PLvxJqRS81LT5pptRItYdyq80jyblt4LKRiPMbcGVCzFkZmOBXPiUvZprd+WppzSimldR9br&#13;&#10;dvS1v1PL/Hevj4zfHm0tPD2on+zNHuUtYLoqSq7gvH7wOzMFOAwxgkqET5s/RVjc+H7m6XTbm4tJ&#13;&#10;raGyBSZ4rGYPGyjcZAJBgR4BySW+4T0OPmfwHrcmjWcnxB1LWZLa6vT59xdhHg+zzuweaTaJVMY3&#13;&#10;FjlQFQyDaCCob0K9vLy/tItS0/xtbPbyEC5OuRp5CvGgZUEkjosqyAkb85BXgcHHFUpXslsjkp1P&#13;&#10;eb7ncW2vwXfiy7vtM8Owzu1vsvobm0ijVYd4wigKQQNpCyKinhiD1BTxhpNtcsbJJbW9ub+9nhaw&#13;&#10;sSkVwsxRsFsxhnwcjaAGzEQFZWrz+7+Ns2laXFo1/py6Zpl64ZToumRzm4hAG7LOeUJOSThsMcH7&#13;&#10;ueZ1D4kjWTb6Cmmebpf2iT+y11VT50secoRvVwhZkxuUAl0OecZlUZNmsqsT1GwFpafDu/8AEOvW&#13;&#10;d5oM8N4sFlnSla2slKExxFwqk58vIy7DG7AQFxUF/DfatoVxpl74xD3N1KP7QlN5HFGjBCMKXQsy&#13;&#10;AhFYIxJOFADYFVtB+Mui3HhnSdU1jQtGkubCC3tptNuZYo5mQPuWRZ1hV0KElhESgBQ4Un5a53x1&#13;&#10;4/8AB2twXGneG7F9L1ITxtNE9ohiIMbLK0Lxu7eXs3naqNKUb7wwBSjCSYpSVjjL6DUf7UOmX0E0&#13;&#10;WrsF+xW5t5LdEdHw5eMMZFZVIxlVAJGTtAqj8V/EVhJpWmJaulxc2N20r3kFk0se2QFViLhgJW3D&#13;&#10;JyqMST71F4jvNP13wmYYXRFQbfJtrdZTcBGI2/6RJIYmbKjAVMsuBhd+2j4f8PQa38Ndc8O2iNNJ&#13;&#10;Z3a3G+6mhilhugfNYfKP34JVVOHBww44ynQlqmzFvRom8OXcd3qLX5sJLvUL0TeWLaGLZw5wkQAc&#13;&#10;sm3aAqMuzYoOV6dHodneabdw6jpNto7ahLMC2nz7LQWsRKEbTFKj4A24jJGFIbDbcV5zoYivry51&#13;&#10;RtRuLl7UKIprlwJpsY/dyMW24CnAHAYcYyN1dnbeKEsYY5U0m2vSISJpI7JFLHYQCXCts3AtwpYK&#13;&#10;Afu5BaprXQVN3Rp3nhnxxozxeJfBUsdxbW4VLt9TtrW4IlKkgMgDRtgsW37Qy7wNw3Vt6PqHiZZ4&#13;&#10;ol877Mp2XkMIvIIHt1ZyAwicuSWyc7doRCo3KOGaN8aPA2p6a93ceCZUtHv1lvBq9pdJAqudg2GO&#13;&#10;4YHOSgQYGPQ5x1Wg6x8PvEdxc6Xr9rqQBmjjawmuAwdgGICQvGFRw33Gk3rhWBJJCjllJrRo6I23&#13;&#10;TOj8M+N9b1rQLU6pLE2mQXZnh09JZbecnLhVDSOo8rkAOFLbcE7icjo/COsaTaX1xFdzC0W9jSCe&#13;&#10;z16c3yxtEdxO5I034wdrO23AHdwK8u1Cy0DxR4j1C10bUda07VpYUSx0iOzhZpmG07kXzITKVUEg&#13;&#10;qi9OSdorbm1r4j+A7S20zWvHllLA/wC8tra+02CU3EPBKO0HmFm3Hozhi2RtbBDcc6UbaHTCbW57&#13;&#10;B42sZX8B6tpV5rMWrXV3at++t3Vgu0lvmB3xldoI4VunKnHPnpuoIrHyRbkAtlmW2CsWZ9xY7Yx1&#13;&#10;8w9+oPfca7yyup9c8NRzRWWnwSzWUqXyR3SFUYxklA8cTE/O4ADsAecYIK15bBPdeSHubPa8ojbM&#13;&#10;lsUY5EPXdAh6k557YwCu2P4LiOjy1oy8j77hirehKPn+f/DHQ2moMokjjupAqvhQAcdB7+tFZbXS&#13;&#10;xOyNq6xsD8y+ai/ozr/Kivk3Bt3PsFU0OUtdVvVsngWF3EsCqxO/qFhAxiLBJLOcFu3APPl9V8EL&#13;&#10;e51X4sWUd/ERFHM7xZLnlWlIPMagf6tP4j19NrPydnM9zawiGLBF7iTO3I/eKvJMo7MfU8dMgI3p&#13;&#10;P7M+mTa58XFtUjVg2loYJF2ELI0jIQSsjc4kXsB6E9F+0yyHtMfTX95fgfJZlN08DUf91/ij7+8D&#13;&#10;2C2HgDSoDHsP2NZCM93G8/qaqau7Ryc56V0UdvCqRWvmAIihFyOABxUHiTQTCqsvzKe9fqkX0Pyd&#13;&#10;66nNWcp3Ntb7w6GuZuJPsXjWCdmwDIuSfTNdX9iMTHYM+mBXMeLLMw6pFdbSPfFW/hEM8S6p/a+u&#13;&#10;zXEcjGJ5lii5yrIoJ3ggnIbcfwAqK98LahaWi640jvDcsHWSNvmgYfdZSO3APsaqeNpX0wymxiaS&#13;&#10;RI3kijU8sWyVA/PFdZ8I9Yg1/wANf8I7qSp59sipNHnOPl9+uDxnvirvYVrq47wh4xtPER/4RXxh&#13;&#10;DGt4RiOVlGy5HqPRvUVo/wDCMeIvB07al4Pud8Gcy2E3zIfw7fhWB4n8GpbztayhlXO6CZOCh7EH&#13;&#10;tXR/Df4kW1pNH4N+ISFSTiz1VAAW9m7H8azloi1Zmv4f+IWga2w03WF/s27PBhu8tEx/2WxkfjWp&#13;&#10;qfgawvYDcXGlDyiMmZFEkf8A30MipfFvwotdUtftkMUc0TDcl1AOPqf7v8q5bTbrx18Nrrdpt5LL&#13;&#10;bKeYySRipTf2WNpdSaT4afZZftWg3r28g5DQyYrV0rx98XvB+I5p/wC0YF42TjJ/PqP1roPC3xO8&#13;&#10;HeKMW/iHSYobhjlpQmwk+5GDXUzeB9C1K3+0aVfSKHGRyHUf1/Ws3NbSRSi+jOQb48eGdesJNJ8X&#13;&#10;6fcaY8sZQvtLIcjB9xX5dfEi6m0/4veMlgvXlhHia4jilTUnRZCb6XkAHGSAMdgvJ61+qHinwBY2&#13;&#10;+nTm4uY5NkbEiS1GCAPrX5R+OJ9Mv/GniXU7Wa2C6hrstyY20aZ9im6d1UMCMryASAAcbeRXrZSo&#13;&#10;88uU5sVdJcxU1G/sRpUTzRRGRftskhXXLkF1iXP3FHdsfLwxIBGRVC28Gan4ilNxf6Td2sDPdRra&#13;&#10;rOszh/sqOQXkbK5+8x7HCfLk0txNYxiWF7m0uZ5Hv4gDpMyussq53KM4344QdAOmWAqpNcXkl6Jr&#13;&#10;fQdJg86e2kRV0mbZjyTEBgkgqSDkHq+d/Ir16kakloccZQW59Nf8E9bf+wv2mhpDteI2o+Grgk3a&#13;&#10;QJvcmCTG2IcY2EbT93pk5FfdOraS1mRdRjK/xACvzZ/4J9eJ7bQf2p/CTXOoW2dUEtqm2yML/vIL&#13;&#10;hQuWJ3ANGvPYnaOM1+nTXccsB3qM4+YdQa+ZzByp4ttu9z0qEYzopLQyoZAbWTb0K9ffBrznx/qk&#13;&#10;Nvruh2jOA0k8xVfXET/416VLZwxabczQnCyDEY9G5r52+PPigaT8W/AtpuO2W7uFIDYyXhZFz7bi&#13;&#10;KiFpJmVR8r1PJv20vC+pftAeKtD/AGY9NkDaPfN/avjud7bzFXToWBhtCeivcTYIIKuFt5WXlRXr&#13;&#10;fgrwXFpunQBtwdVBKA4CYAwOPoOOnFQ+EfAtnoWpahrUr+Ze6rcia+uHYkkqoVI1/uoo6KOMlmOW&#13;&#10;d2brLEBXZF/lUKNncqUm0khjgWyBY4yBtxgAYGO3tWJrXiKTRgs6oxSTgsnOB64Htk/iK3dQt3dD&#13;&#10;5R2kkZz6f/qrjPHL2Wi6Nf6xrN8sVnaWz3N3cSHCxxopYnJ6ADnn0qla+pm03sfmL/wXQ8S2vjL4&#13;&#10;0+DvhhYaszwWNu32mJuIYmndMSZAz9wDPoFH4/nNqFvb/KLchtq5cHoTjOP6V9B/tgftBr4w/aZ8&#13;&#10;S6p4pvXmMcKMsEaj/RMRkQwcHCvFA0KSDqJElU5PXxjWbfTtR8jX9JtvKtLld0oQErG65wh98AH8&#13;&#10;azqUlL3kzro1XFKLN/8AZl/tbRYPH3iHTdLM7W/gPULaSQx7lhS5C2zM3p8spwf7xHXof22/4J86&#13;&#10;FY+H/wBmH4e6JbWzxQJotpNHLKDiR7izt5pSPQGSaT/vmvxs/Z+0+5b4QeP5dMnd7zVG03TBZxpn&#13;&#10;z4ZL2EvjgkfMsY46k1+6/wAJNH0vw/8ADDwxomnW/l22lRvZRWy4Pl+Srw7M9wPIKgjjHtisUr/I&#13;&#10;Krtqup7torFbMJGx+XhgxyTVozqASXBwOmMVlWsZVw8E4XEQJI5Bzn8+lF1eXcK4Zw30FPk10MOc&#13;&#10;Sfzb+/8AKJwnekv72Kx1KJJLN5oZB5crIRiMgZDHPbtx7VAusImZFjw3pms+/W91PT7pY3BlJVoA&#13;&#10;xbbuU5GdpBIz1GeRxWqi+pm2XbvxDYIzW1qdwB9KxryaO8aVXwQ6cg9Mf5NWT4cmyh1AokmwGUR8&#13;&#10;KT7cmqmsGDT18mADBznHf/PFOMY3sg5nbU/IT/godpGn+Fv2tPFmm6RAYoFubZ0iMhYBntYXbGc7&#13;&#10;Vyxwo4UYUAAAV5nojWupRGRfvKecV6v/AMFHAbv9sPxaXPyubEpkdR9hgGfzrxDTprvS7xZYVCpv&#13;&#10;GVB4x1NdVNK9jRP3EzZ8W3Z0jTpTaxhZPLJViPbg188+LrjU9S1RheXMsq+Z85Jz3r3nxtfT6nZE&#13;&#10;W6Y3pk56duP8/wBa8pmsU0+Ge8uRG5ZyPn7V0u6Rz9Tzy3S2t9cuIFG3IUouPbH9BXU6BpcqTG4Y&#13;&#10;4UgFST/gaw7Szt9Z8bXKOVQeWm0Lwc8+ldbHCbYpbSLgAAKwPI7/ANKyctbGsY6XN3SYHctEw+VR&#13;&#10;zkgYJ4HT6Vpx6UJ02KQCzcE/l/hWToolWQLuOMZJzjNdNYCVzlY8qBnBPBxS5i1HQpwW2qaawkif&#13;&#10;zEAw6npXTaH4kh/5ayBWyQQy9/8AJqnFDLKS7xg/MB/9ap/7BilQOk6Lk/ewQff2q4tSZEk4rQo+&#13;&#10;LvENlpN3HfIBLdElbSJz99yPUZ4HJJ/rWHaXxsoZZZZ/PnlJkuLiRuXY9+fyA6AAAcDhNXls7fxR&#13;&#10;dabqaWchFrGNNlv7dXj3hj5oyykKzKVwWwMIQOSAbUWg6TBB/ostxJbupaNGXysN1yAwz5e7IVSF&#13;&#10;YJtBwcitIv3rGUovluZVxfSXMzSnc5BPXr/npWddWU1wxzICfyzW7/Z6fdEKr2wMVUv9PW3hMvlk&#13;&#10;cdAvSqZKsc7cWRjDeYcnGc56Vn39xEF2AtweUxxnsf1IrQvTPNJ8nUsFGRj8TVG+tAzby+RtBAI6&#13;&#10;Z5I/MmpbGk0zBv5Gk3fu8DtjNe1f8EvfC+ma7+1Jc6tqsIIsPDl0IGJ+7JMUgP1/dvKPxrx+9AJK&#13;&#10;ow2qMACvSv2EvG//AAg3xpvNTVWEX2OL7UFT5Y4jNs8xj2USPEnPeRazbtJPzG9YteR5H8N1lMyW&#13;&#10;1wpWSGYIQOuRivf/AAprmrWnh57aJhIyECEM2MH65rzf4k+EovBn7QfifQoIkSA+Ibm5tFjbIFvK&#13;&#10;5mhH/ft0rv8AwVqGiz262l9d7WDhlCkDJ9D/AJ7URTurml1ylvS/AOqavM97rt7l95ym7cMkg9jS&#13;&#10;6/oGi+F1WKSUPfTkCIFvuL3NdZfasukaVNe6Ram5nKDy4IznJ7fSvLrzwp458Sa3/a2tloZHfLE5&#13;&#10;AUelOTuJK3Qkufh/N43+I40dfEmj6Sz6Ys8l3rWopawggFQNz9ScKAACcnJwoJH6S/8ABvZ4beT4&#13;&#10;ffEjW4ocldU06JXK43bY5zj6jd0/2q/LT4nTXEHiqxD3O949ORWkU4yQ8nP16V+tH/BAzWNK8Ofs&#13;&#10;uau8zKlzqPjW6V+RlkS2tdo9+Wf869DExrf2Sm5XTskrbWf/AADipTo/X3GMLNbs/SrwLcmw0FEu&#13;&#10;FaLzblnJixx0XuP9muh+3SxtmG7Ugjqy/wCGK4my1MRWdoIL0AOpJU+5z/WtL+0njXJJK+1fO8rP&#13;&#10;UudJJ4guIhghcf72P6VzviLxNdyZihhkb/dI/wAaZd6ikkRLOAD3JrkfEWsmB2EVyQfUGmkIreJb&#13;&#10;rVjpl0HtCGmBUb8dDwf0Oa8+0Xxqp8Yy+D4t7zQWDTF9h2g7lXhsYJBbOBV7xkNW1CzjtDrbZkkL&#13;&#10;Fwc4AGMfqPyrP8ICKw1S4N9q0cqQwoC5TG3lifr2p9RrY9K8JRiTy7VydqYwOgp/jm6S91G004yY&#13;&#10;jt8M6A/ec9B+VV/BurLPG99FGViVD87rgketVfDqSeI9em1m4OYUkPl5/jPr9KmQ0ztvCkV6qJ5S&#13;&#10;7I8fcHcV5v8AEfT7bV9J1nR54Qy3M7oynurI4I/WvVtDuo4t0OMMw+XPsK8y8TfNcXwYf8vRz+Rq&#13;&#10;JOxvS0kflz4XE9loy2k6mOW1LRTFGYEEeuG7EEY9q/P+x1bQ/H/xo1i6nMLQ6zql+1tK128SNNJJ&#13;&#10;KYpXZjgYEgPOBhfm6tn9C/iTLbx+NvEcUawbLXxJfRkOIyVAnkAxkAgZ96/Lbw/qmsaahubO/dIf&#13;&#10;MZvLa/UnIKEErkE87OcfNt4+6cfWcf1JVcDhHf4uZ/hH/M+h8E3SwmcYubWkXCPyvP8AyPa9Vi1/&#13;&#10;RbWKPVdTvbnSbt/9Lji8Uwu8ge4Y8oBlTm3jJLIfmjikIAaMV9Df8E99Fm05bk30P7+AnaPN3gIV&#13;&#10;jaJVCE4++xKjnJIbkGvEfDHjG68d6VcXFzo8MmpWlibe+aPSbWSDyysVnGVAXG/B/wBYAW37XUhy&#13;&#10;ZK+kv2H9Cg0HRdfv9NvZ5rS4vAttcSxpbyOFLooZQz7GKpllVmGTjJxmvnOA4yq55qvhjJ/kv1P1&#13;&#10;fx0qYbD8DJ05K1SpBLfdXnb7o3v17H0PosMNpqT7mjiZGCIxZYdp7ngEjPXJ5+lZd5dhpls4XuLZ&#13;&#10;pARFcxzI45wdm8p8yjIJR/4hJg9BXQeDYL542NtcNbmQ7Si3CR/K3AODyeg/XnvWB4ujvBd/afMi&#13;&#10;a4eHbJHHGQGG4gkjkOA245HOJK/ZKTTqNH8a1E1BMrWrz29isl1KqxI4Vi6FfKOQN6uuDFgBDtbj&#13;&#10;KGtvQ7qWW8TyooRO0DMcyGCSU4O5Q4GyQD5kwf8Anmtcnb6wJJFklieJTtCzJPg+WOq7+jDDSDDj&#13;&#10;PFbng/URHOIFtwJCAZ4hBvQt3LRHI/1isMr/AH+1bVYe63YzpyV0VvilLe6XpEltdWEoa5lAlaMD&#13;&#10;c46hmi3YIIHJUdTXn7LFrHhPSrCW98oP4zQxeU7TIggiE5UI2GB2ptAB5GR1Brtvi7Is0BecpLaR&#13;&#10;MiQbSWRcjICEnKHGOK888Magfs/2y6Tz5o9Zne2Yt/pCt5KhdsmeRgt8x5HeroRcsPfzMq7tXS8j&#13;&#10;sfh3dC68Z67q97H8hvBbKjSK+3ahyoPIOcnsR14O0A+r6PLiISBx5mcnb1DZzkYJ53DPBwNoO4BC&#13;&#10;9eNfA0pNoRvzbx7724lnfy4cIDvKrgc/JhEAByDwCDu2t7D4cuCrIxBZ5CuwbSeuM+pPOODkk9iz&#13;&#10;fLz4te8bYWV4rzN8QFVVI24xwsSg/K2AABxxnaOnPyjBGQ0tvJKkyrFK6jHzSfe4OB75PC4z1IXq&#13;&#10;SStSS5Fyq/MScfM6tkY56nPoW+YnoSed2WnR2uYWikDt02g/Kc5APbjPAx6gAg7No8xp21PRW5Df&#13;&#10;6Rp+q2UukPCjRXEEkUysMqUYYPTqMADryEHXdXxl4/vNW8K+Ijod15s91pwa2uLSSSRvOIZUMSLB&#13;&#10;JgBmRGAfIOD8jfcr7Ivr9NPt1uAuV3ZOw8c87RnJI4B99o65zXyD+1TouqWvxcurKzmuI7e+t01G&#13;&#10;ws4rkmIFhsaTayusZV0kOQATu6jfx81xJh3Uw0KvZ2+T/wCGPbyaty1pU+6/I3/AkumfFDwzqfhX&#13;&#10;wp4Y1OPXbO7OoaLqseiS/vLhk82SyYxaZMAWjXcmCgJiBAHVvqL9nLVZfjXoeieIPFOky/2npMy2&#13;&#10;t/PqGgeYbaaBVdZ2e40JmH7qFJyfNiBk0y3XcCxr4m/ZBex1H4weJvh/4l0+zuLWc2093emzs5ri&#13;&#10;yaNUK3iiazuHxGxVzkopXfnJzX1R8CvFHwk+Gn7UT2dunhXTr3XIvs09lHLoMcVvrEEgaMrsKS7J&#13;&#10;JNpXDRFkl68jHzE03QsvyPq8PzRkmvv50t/lfT8/U9i8N+DG1rW77UZbmOVLS6kFpaTaglxaQyII&#13;&#10;ooopfN1O9tGMVwmlQAMLZxLYXEisPnyzW5jdzW154c1mwsdOjmWG3TQNUiiSG0kV4YnWC28RxqNs&#13;&#10;TaKdoVSTKBwXwnofgjV9X0e8v74wa7cxTp5KzXqav5gt1QbA0506edAUmEzst267r66kU/ua5v8A&#13;&#10;aI1DxTceAZbzSpPEcuqvqlv5NvZavq13Nb3JVpbcPH5qvbEiYGVHa0KySwxb3SJQOGNVyly6fitz&#13;&#10;vcJTTbul3cU9F5vu/wATl/jx4C0HVo7Pxjf/AGG8tZLSDStFudQu7TU1UzKEt2SS/wBrusMqQOnk&#13;&#10;6hNulkvHX5QrN8pftTanp2r+JIbO+lFvFdzvfXUJfKLvK7X3+bJliyqCWJZsudpyQfpTWP2mIfF/&#13;&#10;hbX/AAnbeIYh4ii0+3j1sjXI3ns1Z386CLGsTyRMZlQOqq4Mc5WRXSNQvxn8SfGMvi7xjajUILry&#13;&#10;9McxxWumSFlVXjV3IV0fny0GTjhweemJqSqNxhLoctbkSvGNtF0a/Ntfdp+S17Xwpa3ti1p4d+w6&#13;&#10;r5cvlxTR2UoWJwisFZVJO8EFQCSMqwIxnGNq+k2kt/DpGr3E7zXrGecQ3KzO1wcLJEVmUoFzJuGV&#13;&#10;LDA+XpXXj+yL4Pr8fhOO/sLAEXEpBjjmV9oMvklYWYbBtBB+dskL/Eat4niLRNXaxWbV5dPMohmO&#13;&#10;5luCBKrPBJMFI++isMlhkNxljulSaOdK5x8/hDwtfahKuoW3iCCX5oL6N/JtRGeiwyoVB2hS3VFX&#13;&#10;e2chfvWrL4MaSujXF3od9rEqz2ksEZ0rU4opd2VA8xZ8pJ8yqxU4AIYfeVRSaN4fsfFEt1pFj9rO&#13;&#10;qM4Fva/2GZYXjZ1ikWR4mKkfw5KqoCcjLYqxqGq3XgzS01Aa9B5sNtcXFra6XbPGqDczYgMQSKPO&#13;&#10;5tpI4WM5HK4bvbQVkch/wqTxPoF5a2q+MtVtZWjDLJqMkjLGI3LshMsMYyAJUYgkBlbDc4q1a2ej&#13;&#10;F3u/EHh6DVJVUSyNJfxlA67C7gsjuD8oDDjBPOc4Bp134q8UeKl1uPwhaarcfZ2lCXV5GJHRfNYy&#13;&#10;SFYzxlZGwSFPOeADWld+JtR8N6hNB4utXgighYwabol2Ftxd5LOsgR1kXaC67yxGDj5trZG3Ydh0&#13;&#10;/gt7u3iv/D0epRO6MIbtIDPJcRSTFxG0kEsayoCwJDoTyuQoIzxenWUN3qcDzmR7mOGeQPdTEyxJ&#13;&#10;t25lMwwq/M/G4jDMCwrrdO07UtU8RDUdI0S980vG6CSGaSOI4HlYWYEMCM4ZcBir8tiqHiHwTbRR&#13;&#10;Q6fYppcOppK4ntrGZIXWRR8wYMpnKoMNtO0Z3EcncVG1weiOHl0+TSvEQ0OfU38lbhoWkWZSIULl&#13;&#10;sKM/MwUk5UkcqM9q7y817RLbSBfQePZrCG8jiW2ihmuDHeJgh32jd86lg2WzgHO0ZxXmeoGTQNdh&#13;&#10;l1BjGS5n3MZXczqwBVcgsc7iT0B2euK9D8A2GkTara6ydD0td7MJni3BieGaLKudjcORkDIbA7mt&#13;&#10;KiS1Ip9jtvhnrelz2rX1x4ojNvY+ZDeXrJcShFwoDBFiLRmQIMkowG0AheDXdeFoNF1dL240TTbI&#13;&#10;24lRxFFZQHzbeNo1jKq9vII3OY8qAu/cQxcjB8pvfCwvPEMeq+HtBaIecx1CzZ4FETKQWUr5h3cH&#13;&#10;JbAOQvzHrXofhPRTci1e50oQpZxXMAk1dYmggRdoLb9zzsAZQuOcEjJBAJ4qqV7o64X6jvEHgS88&#13;&#10;IalaRx2dk1vFG89pZ6put5ImZnAZ4pYAJM7ziNZNnzfdXAIm0vxPB4ut7vXPFegPczxOkj3djdR2&#13;&#10;8EAlRowZY3DhlBLA/NgbVBc5pl9eXvw/ufs2r6WUgmEb/Z7VGuC8LJsV1e2t4x8zgdiVDjdkKMy+&#13;&#10;HvCWj+I5itvod5FHBuW4SDy4gGaI+ZtLLK65XHCjk5YsACRjK7Wv3lrR2R0S+KfF3wJ+JNvaS63b&#13;&#10;3nhrV7SUXk8SuCA5OURlkYKoUj5mffnk8kVDe6fb6dMbeK3RQkq7WjjBG1Y9gORGM8RDuf4ecbRX&#13;&#10;R2HgrVPFfh/+yLLSJxpt3CgvXnG6eYqAgYBbYOB8rr16g7QTzXCQtqsf+ga3FEJ9MujZt84MoCLJ&#13;&#10;tEgKEqwWQDOQCOgXO0/KcR0FUwqqreL19H1PruGMRyYt0ntJfiv+BcvX91JFMD5jAsMkCUDByR/z&#13;&#10;3T09P8AVNplpLe2u8XDAo5RtrFeQfQOP5UV8IpNH3+hzWjXeoWbXM0Ch5opQhRpGw374rnmLn5P8&#13;&#10;M4xJXv37BuhHUviZA0sbKYEtd24MMsT5rZyqnoi9h7gEYrwBrDUE1/dHCcK+Q20/KfNlbn96f4Wj&#13;&#10;7fn91Ppf/gmjZapceKr7VtT2l47tw2RxtS3VP+ej4+aQ9/z+833GQ01PM4Ptd/gfG5/N08sn52X4&#13;&#10;o+zvEs7WsCzKwypBya2tOmt9c0ZFaRN23IBNZHiXThqmkOsEgZ1U8A1yXh+bUbtZ9BFw8c0QJUDq&#13;&#10;R7V+jpXPzPZHZTaNZux2zBT3xXPeN/CMk+lvNbfM8Z3DA61zWo3vjLw9O3kySSRg/KzEmptN+MWo&#13;&#10;Wi+Rqmn+Zxyyv/Q1oronc5nxId+qaTOxBE8YDqW5BjP+JUVZvftvg3WbfxlYh2hLmO7jXvHwcgeo&#13;&#10;JJ/Gk8T6la6+iXtjbLbiG9jkEYPJDMFP8wfwrprnTYrixjhcArJHuZDzgkf/AFqG7qw1ojq4Tp/i&#13;&#10;/RUurd1dJUzHIK5jX/Ci3MD2F1GR/cbHI96f8KPFbfDTxF/wjGtYbRtRcCJnHyxMex9jXp/ifwQk&#13;&#10;1v8A2lpCedAy7to5K5/mKz57OzK5bq6PPPhd8ZNa+HWop4a8VStLZltsUznoK9sTTfCfjewF5a7F&#13;&#10;MozviwPzHSvE/E3g621a0aGaMZH3WxyDWZ4D+IviH4Taumm6xI8lg7YDn+AVMo9YlRfRnqHij4J3&#13;&#10;MZN3pm2TbyPL+VvyP+NZWja5418CSBZUleFWwyODXpHh/wAZWeuaWmq6fKssbKDwc1NJd+HtYQrM&#13;&#10;FV+hVhUe0ltJFcqeqZzd7420fxl4bu0gCx3YtnxE5wScHpX5BWOn/wBsaU+riw1iUNDZM0kUkTqN&#13;&#10;r7mIVmBOP4V7HkjFfrz448DaKulzarp48p44Wbch64GTmvxwW1XTlVbW10rbJbWUbifSGUOz4BO4&#13;&#10;9QMcyDrtCp0zXsZQl7zXkcmKvomT32lWU95NDHoV9O6PqW4Nbw7d0gG3c4cZUjlmHLHhcdam0PRL&#13;&#10;qHUIbiw029GNQs2WQ2MWQqQFWblzg5OM4PlgZ+Y81N9t00AzynTAT/aTkRWaZQKu1RsJHznsh4Yc&#13;&#10;tyM1lat4ju7ieHSvD0OnJJLJp6tI1vCu10jY4V8k4GeH+9yUQ7evtRcW7HDZxVzvv2f7258N/G/4&#13;&#10;f6hbw3r3UOs6bAhe3ttp/wBJ2hAVJIXa55Gd33ic/KP0utvGHiW0GzU7KOP5P3YdSoJ7D6V+Vn7M&#13;&#10;mmHRfjJ4P8W6pdQ3Lw61pky7LqMCBG1FFwEXjnqQPlQnB+Y4r9c79LbULLyLy3VlPqOleBm3Kq0V&#13;&#10;bp+p6GF5pQbv1/yOZ0z4y280M/hzxFYizuGPGc4Vh0Ptkfnmvmb9qLWo4vjv4Mj+0qY4tXtRuB4+&#13;&#10;aYf/ABQr2n4zaXp0WgyS+WzTQowt3X7wXB+U+o/l2r4y+Nmi+PodGk1XUbVmjt5BLBdSO2YWVg3y&#13;&#10;sfT8648Ko6sWK5rr5H1tFMwIOe/P0rRtZStwvA596xkn/eBCOvcVejkAMbMOQaUhGpeEgbsZyO3N&#13;&#10;eGftieJNb8O/CnVfEFhcfZfscfm2sk0SMqyKMiUqxwdhyy7ht3qpIwNy+5TMTBkjmvPvjT8FvD/x&#13;&#10;k0OLw/4xkuLjT4rlbh7KOR445yucLJsI8xOclSQCQM5xUoaavc/nQ+MvgLx5pGkah8TPE2mXcg8Q&#13;&#10;an5hv75m82XczO7sGAJ8xsMC33tr7S2xiKPwR12z1NP+EP1zc4eVmtD5gLh3R1O0Hvgt+JGOa/Tj&#13;&#10;/grF8BdOk+Fcvhzwf4ZFloelK+q65rMhOyEhok3IpYL5u3EcaqAqrKyxj5m2fkFb63c6Xr51PTR5&#13;&#10;LRzM0YVj+77YHOeM8VS/dSVy+b2iZ94/8E8/Bmn3fxF8PaFFdWlwl74804zW5yTNBZiWVyw9pFTa&#13;&#10;D1b8Af2J0/UrEaZpNxDZ+T9ruZLhUxt2mSORyCOxzKTX5K/8EQPC1943+LutfEG1uLdZPDthKbVL&#13;&#10;x3/fS3YVcoANv7plAbnOLkcZwR+s0dt9r8SWEbxKIrdWZTk4MjKFAx6YQ8/481aMtUYyb5juLbxG&#13;&#10;1um0SHLAYzUN14rlizvJBHUVm6oGSRZclRjpVG+aR+33hncaaijJykbVtqzXzbycZY8GtexuH3qp&#13;&#10;OAetcxoqhXBIJ+tdNZqWQSA96h2KTuWmFjbWv72/JkLklGY5X/61cJ4/8YWthdx6XZvunuCVB/uj&#13;&#10;GST+VdD4j8mPzbmWUIEj3bs9h1/U15R4Vtv+E61+/wDFtzN/okTtFaljwVU4J/Eg/gBWlKEb3ZFW&#13;&#10;TUbI/Pr/AIKWWDWP7TcmpRJzqGh205OOeC8X8o68Yt7vSbDT/tOqSKqAbiwj5Zq9o/4Kh6kup/tB&#13;&#10;2zQBBHH4cgjjcDjAubr868G8K6vp8z/2frEKSBmyjOoOK25Uqjub05t0FY5bxt48uNQkZdItZVhP&#13;&#10;yqMfrXLNZ+I9diYS6fJ9niUuW6KPfPavcfEEfhPRbQ6rf2MbbeVGfQHp+VeKfED4t+KfFiP4d8Ma&#13;&#10;MtnZuSjSKDuYenH8vpWrd9iLW3Zw+l2DHxJfTWSn5AjBjx6/4V6V4XvtP1W3jiubcLMFxJxXFeCr&#13;&#10;GWz8RT2dwfnWCPzAe5yxrrorG1sJluY5MNk5HQmuaWsmdMPhOjstOtg8hUDa2FPpnitC2gSNsFhg&#13;&#10;DgY61jW18NiTKTuYjOf8av2d4XI+UjGOT+eaUUym0a4CqQuRjIOQtWFkYWx2OQNp5x7iqay+cu5X&#13;&#10;BwOOatKjeV+7T8sVvBWZjUbsZNpDFdX/AJ1wfmDMASP9o1Y1K1BclVAGOM9sUls0MbqVJB3s2c4/&#13;&#10;iP8An8affEzoxDZA6dTWq2OczJ5oB99j8vqazNVljuAyjgbSPlNM1R5FmMaHjHTOOaxLyW7j3Hnk&#13;&#10;8bTnGfpUjLTraCAsoJftgjr61kazCtndPbRjhHwD16ZFSYvppCSrbVHJJ6dKra3flr5yxAbcSQT7&#13;&#10;mkGjMa7YBmuJOmeOPu9a7H9jTVNOi/aDl8H6jAskfi7wtf6PFvkCKspC3EZ+u+BdoHO7bjNcNqN6&#13;&#10;sm4AkA45xVfwJqujeHPi94Q8W+I9SmtrDS/E9nd3l3Cm94oo543d1GDuICk4wc4xSvZpjaumjpvi&#13;&#10;DcXngb48avp/jhllkstT8i/KPuBwgXIOemAOfcV6JovhTwt4rsjd+HtTzkBk2uCfboM1yn7e/g+b&#13;&#10;wh+1n4n0N3jYSmynt5YW+WRJLKBt2f4s5OTk5OfWuZ8G+D/GWg3y3miav9jbqE81mVvbABqZe5K1&#13;&#10;9i4e/FO257RpPgvxRbTLaW2seRsYfvgclxxgYp3jfxTd+ELRLLU5lu55UJmMSFSi8AMeev8AhTNH&#13;&#10;+LD21nDaa1Csl0seLjyOob1zWXqFtp93cnWdM3zmd83Mc7Zcg8Hr1xTak1eQ4uKdomANF8KeMPGt&#13;&#10;pceJtVvLHTJbQCe8sLGO6lT75XbFJNCrZbAOZFwMnkgKf0s/4I66fDbfAk2ukzzT2Y8Z3z6fPNAI&#13;&#10;pJIRFAqsyB3CMSDlQzAHIy3U/mL4kjTw74otrPRr1wGsxJ5ZbIwzsAP0P+RX6u/8E/tB1TwX+xt8&#13;&#10;PfH2g2+4+XeTajChz52b+4yQfXaABn0FehiYQWXwlzPXpfTrqcVKbeLnHlWnXr6H3nLoWuXGm2Ul&#13;&#10;pGSyQrkD3ArS0HUtd09xa6nZNt6EtUvg7x5L4s0SLU/C8UMkckKtGS2Tg+oxle/Bqvrd546lJfUb&#13;&#10;Lyoh1cdMV4G56K0DxT4jhiiNtCihuo5rzrWPEl7FMyz2jMueQBUniTTNW12/MtlqBUqcKqniqsFv&#13;&#10;4o035NWjR4h1kJHA96NgVzA8U+MDFdR2UVuzFYwWCqflJ7fyNHhG6XV9TuY/sBzDFCR5g4LEvn+Q&#13;&#10;/Ot+Gy0a6vJLnUWVMvyVHUdB+lR3F3aQ6i7aDpbpb+QUkuCcDeSuMDueD+vtlJ3kW/hOlGrmXR5b&#13;&#10;GBQFBEZdf4nPYewrpfDmni0s4rWJSAAN2B1NcloFr+9stPPSMeY49zXoWlQyIAkfzDguxHAptiW5&#13;&#10;p6aUjnUYxhCc+nFeaa9Iradq92T92TK59TIo/rXoqXSrbXbpkeXCcH1rzDxPOLXwlqs0h+75ZY/9&#13;&#10;tUrKWxtT+NH5W/tMa9qOkaD8UtT0y9ninsrnWZoSVDBSks7B1DjBwwTjpX5waHHYT3j6SvnvHcRI&#13;&#10;iNHpcbuXKrgKd2R+8UKCDnBJxklT96/tf+PBpXwl+Kvii1iIS51fVdPXaWAk8+/a1IODg8SbwCOg&#13;&#10;Ffn7pK2sOpQyzxQlRKu9blZAuA/KHYd2MdcYOOnNe5xxUT+qw7U7/fb/ACPr/CWm6cMXVtdurb7k&#13;&#10;7/8ApR7B8MrW3hs47qGI3ctlPHImm3OmsiXVuPMlZ5DG2cbQucHOxuGAUZ+1/wBlrTLPSPhnplvF&#13;&#10;EIzIJLm4WWP5svtJGT0OWbgDPNfCeg6LZ7bO902/08JNEqzMklyOfJVSgyMlmcntsLgjIjxn9EPh&#13;&#10;HFLa+CbbUrtZQ7qodycKmFAbDH7uWLcD0rfw7pR9rianVKK+9t/oev4+YurHK8twstE5Tl68sYpP&#13;&#10;/wAmfnqep+E4il4HhgZSFzua0U5x8ynLnJ9Kz/EtsbpJZI4fvH/So4oiwVwqgnaTuQ4KtkcfLR4Z&#13;&#10;u7eZ7tksophEgkylo0jZ6bgzMOcVoazYwM0b3MoELhvLeQ5KEKQVWUcjK54bjgV+jw92rc/mx+/A&#13;&#10;46KOAXuz53MhwRvBMvJLJk/LJ8xlXBweBUunW9lalpjcY+zSMsM2SoR8DDZHMW47HweOT6VW1K3n&#13;&#10;e+mhRGEkoB2bR+/lBOH2j5X/AHgY5HPzCiwnmNylzDdvyAqSrLtdowOEDN1/dYGx+fkrtabjucqf&#13;&#10;KzR+J88194Gg1K2tpYnM6s0ilWLKwOFLKMMRkA57rXhmkXJbSvEkExljtor2O8kjJwqAkwueeR8n&#13;&#10;p/eHsK978SpFrfhLUY/JgWXZ5s8QhaJ2cMS+U6H5/M5HPH4V4P4c02y1PUbrRdQiaSG8s7+M4g8w&#13;&#10;oEcHKnqP6Ek4rTB29lNdmmYY7m9rBrqmvmei/Cq+Fvo1hf6U/wC7NukkQXPyqwHTnI64GOh24OcG&#13;&#10;vUvD2om6vIvtMqh3QBsYxjGCPlHTGegPYAHaobwz4L6neWHhbT7fVtPMc1tZIt1bSMpaFwgV1POG&#13;&#10;GCVb1HPpXsng/W49bnFsqmQocozcBjnkng7uRk5BH8RBG41z4qL1djbCTXIlc7iOYEj95neDhxjg&#13;&#10;/wAQIz1zjOTycDdjJK20VzHK8l/EfL+8EwAQCpB7cD7wJAHBJ6FUJYWf2Kz+2XcbKQoZXGRtPHzD&#13;&#10;nIPII5zls5DMGNDV7293Jevbt9m27GAIyDuwM9ABuAHGMnC4ChgPJtfRHrXsrkOpXh1LVUtIMusQ&#13;&#10;DKq8AnOevc8qcD/ZHPNeMftr+G7G2t9H8RRJaSxyebY3SkP5iGRSIyvykMAvndcbQwODu+T3DQ7i&#13;&#10;483z49LMIlO4tM2Wy2Rknvk5+bPXccHHHD/tJaPc+Jfg1rZjMUVzpcQv7by0B/1WWc/MpDbowygY&#13;&#10;4zGO+DxZlRdfBVKaXT8VqdOCqeyxMZ+f/APmP4beP7/4K/E7RfHnhDU7qBPt0mn3FpeXSQwICQjq&#13;&#10;D/altu3MpJzHGFwM56n601b4X+LfGGu+Efi18O/EeqJKmr2UDXNtqt3Ntt5JfKgdmh1O9QPBJ5kD&#13;&#10;lo5Qdil0ZeD8neD7nU9V+CFrd2k7Jeadf3LCR9a1bzRtndgUiSCaIZKsA0ZQ8Hg9T9f+HvjTqPjz&#13;&#10;RvBnxMu53sZLSC4v7Vb4yK0s1rbie7tllvraw2hvKtZwFvQSVlJV0RxXwFRWSfy3Pu8PJJNXV/OP&#13;&#10;zeqV+h2VnpPwu8Q3NrP4ej0Y3aR2d1NZS2ujbILZ9QkjZEb+yGJjS3vbiI7lXaiLu2hyw6fQ/iV8&#13;&#10;MvGfgeDwR4/8X+G2u7SxgMMl/qFleRW8kbXbF4bPyrS188SWM8qyOrEzTgtuWMKcYan4jj/4pvRL&#13;&#10;pdOdLK4trOeHWIoftLL9p08ZK+JAZG3R6b8xJdcoMjjbl6z8CfHfjY3GveA/HN75tys0llFDrd07&#13;&#10;KZV1KSEBovELZOdWsRxxzxxgLw04TcLVZXeuqst3216Ha5Uqc70+VfOf2Y+nc4b9pe9tPDej6re6&#13;&#10;B45E+q2Mj2sH2bVLSW38ozz+ZcJZ2lzLHD+9k+zI8iLJizdg3zZr518E3egNoV1/wmurSQ3sOofa&#13;&#10;ks7pDLbMCG2AtvXYd20HDb9pGAOFb1v9qy2+IcHiez8B+IfFF7dzZm8q3ub28LrC804h2ie6uSoe&#13;&#10;3KncXCESuCAC2cTVPhtpOmXln4fe4uIzqUCtDaazl4QXHG9FYrGuWy3lv6EkjFc9ebdVp+n3GDSa&#13;&#10;TXr1/U4rxpqlvodtcSGy0+4SzHl2Zm854sFM+WQ0YcYYoN8rEk7sgjNVNB1PVL/QsyaHbX0uw3C/&#13;&#10;2erSXoteZXV3hkWLHL/eAI2MF5CmtTxboUmshL7UtYuPIkK20S3F/EciJico8cZjZd/A2yEguoyM&#13;&#10;k1maK1vpGn3MfgTSJ7lfJU3L200F4yqqAGSJ/MQleGYZyRuU9juafumPUgfw7ZWzG48VWg0yKQSs&#13;&#10;bjzWAmiJVvMcLEzHdEAPKB2llB3D+HN/4TeHwxozqdQa8s0BZYry+uFt7n985VN0iqz5ZSQGAVSO&#13;&#10;eUBEepXvifTptP1SFYtSWSGSOGG+0vkojnLKZQCrDaGOyQkEArw3zXrctNZyXtnpcR1Eov2eeK/R&#13;&#10;G3N5ayYjKr5iliRlXAwx5K5p3E0tjHuboLeWUttDp+m3e9FmvropNDEdp3FYpWcxNtJJP3hxxgk1&#13;&#10;B8RbJxpr6TZ+Im1oRw/aZ59Us40VmaPPEb7sAkkdVAITb2J0PGfhjXLu8udEPh5ts8QWSaViBavl&#13;&#10;QrFfLUxKiKhwGAG5j1xjl/EtjomiaTHLrdhqurst6qLdXjSSxbnO1BDkFRgN8uWG08EA4oe4aljQ&#13;&#10;9Qk04wN4eCG4klSTyReOrxruO7bCYlD7cJnnJwznaeR0l3rvheC9j0S7gs7mOJZJRaX9q8cksboD&#13;&#10;uVYc7k5HCS8nBYktgecxjVJruew03ToTGC6TPq8IM+SCAyDc7hyCvyjoeCOpFEaxqGgm51e8t9Ut&#13;&#10;3R0RJNET7KkkUjYDOzL5iKcEZccsenGKLe8O+liX4rX+nS3EPijw/CtvBp90hgSWRU6Mx5RVX5Mf&#13;&#10;KWwx5OSMgV2PgOHxN4p8CzeIrTQtNis5EEbSyWkWWdlV94wGYH5cEnADYyfm2nzbxPrsN3oZ1WKY&#13;&#10;i0jtJLeK3m1A+czvMFQkoSzDe5OeAOC27aDWx4V0f4ifEzSrW88OJZ22m2tqpZ7TM+GiXy5JZVII&#13;&#10;OMOT91M4IPAFbSScEYx+LQ9Ih8d2Xh7wnew2/iZGa6kjxaXVtNENvlldw2SGPI2tEUZXbBG0DBI6&#13;&#10;34e/tKeHfDttb6TN4ta1tre3mim02YJtUSLtby0kkKDIYsIxtypxj5snyXw5+zVrfiK9Zl8Y3mo3&#13;&#10;CAmK1ZZVRC4DOUKtt68ADO4gDjORYsvgNoT6ynhP/hELlr3e0crT2ySFs4CFRnbu+8d2/sNw+Ymu&#13;&#10;acKMlqzdSqxPrbwb8bPhr43gt9CvPF0V/YRKjQWcFvARKi4jzNaqzGJVJbLLjdhyy/Kaytb+BGte&#13;&#10;JM+KbLxfLdC9DS2CaXBb25URgRoykTAkEKBgqBkuVOOB84WH7MnhmK7mt7e91fStSi/e2lzayjao&#13;&#10;MRkj2sEBIPyndkj5cqfmAPQ/DTxJ+0L8Hrls6tc6lptzblpLfxJfSPCrblxICJAHZXBIBXBxnyyQ&#13;&#10;AOR0uV3py+TOlVLq04neadq+oaZcjQNQ1pbe9jniMsy6MYw8YzhN0cZZWxuG4EM+W+XG0VueLNJ/&#13;&#10;snWDBFch7OSNbyxCyyOi70wSofO35gRxg4XnPWpvA37Q3g34vanZeEviDod3DdW4WU6sl3Aqi4Ck&#13;&#10;iYeXswoyQOozt7A10nxi+FieBLSwv9O1Y3mmHfHYvM6yzLvdW2kxxgBc7sDIOckjnK/P5+pvL5q1&#13;&#10;npf0uj6HhycI5lHW61++xzHh+aSWzdmljH704V5ORwDyN3H6f1JWLa61LaRmJhCTwSZZBnOB6vRX&#13;&#10;5w46n6VdGdrOo3ttdWl7azFo5rdJCu5B83lyjIPlc5yh7fd4A5DfZH/BNTQorexkuNRuCzarBcTn&#13;&#10;kAIwlijwCAMjKE/j6YA+LvFWn3Eek6faQXMweS2ijVsSbifJC5/1uTySfvde+Rvr7S/YQuJdM8Ba&#13;&#10;FqDOVY2l2rbSRkfas1+icNRTxrl2j+qPguJpOOAS7yX5M+wBoxt0BiAYe/SuX8SeDNUF7Hrvh+Mr&#13;&#10;cRHICdx3Wui0nxtYw2H2idy6jqWOaivfi3pdvxbae8pPQRx19yuY+BajYxbTVdRuH+x6/pKrn+Lb&#13;&#10;0NQXvh3TJpTLb2qEsepXiqmv/EyTVLjfHpHlH+JnXBNFj440+VPJvognbctapkGb4w8P6JptjG0F&#13;&#10;qrXc9wiR5JwBnLHAPPyg4/CrFyBJKfKwOdpUdiBiq0+o2fiLxSdLtbhv9CsxKykcHzGIVvw8tvzq&#13;&#10;ezdftd0WOS0m5c/rQ2UkRapo1vqli1jfRAqwxkdveuv+BnxKubS5Pw88WXGZol/0K4c/66PoPxHQ&#13;&#10;1zwkLLyPwrF8VabPNbLqemuY7uzfzLWVTggjqtZtc6sUnyntHjLwxbea13HGE8w5DoOM+9ef+JPD&#13;&#10;9rfRvZX9uCCOp6H3Brpvg58V7Dx9og0fWXVbqNdkik8g/SrfjHwrc2IaVBvi7EDOKmDcXZlSSauj&#13;&#10;zbwP4o1b4O60sV873GhTvtkPU2xJ6/SvZNS0+21fTo9e0a4DJIm9WQ9RivKtTsiVe2niDxuCCGXI&#13;&#10;Ipfhh8RLn4V64vhTxDI76JduRazOf+Pcn+E+1OUeqEn0Z1fi3W7vTPCuoSyXBKJaSFtx6Daa/K23&#13;&#10;t7izT7UUvfMM+mn9xJbcNHHwNrMTnI4TscEZGTX6gftJ2Mdn8LfEGs6bMpjk0W4ZWXkD922D9K/J&#13;&#10;S/ktreBbKZdLdsaegHmRllURAlQ69T/efup2rgDn2cpipRk/Q48U3Fo177VbaSRbO/ub140lvgRc&#13;&#10;y2ecP8zjfjByfvueDypwM0y11XS4oVXS9/mvc2SrJElqNpZCo+Xbn6JwR95CF68/aR216oW3/soF&#13;&#10;oLwj/TVHLKdp244GBhV4z1bArQg0VhcQb7i22tcWhRf7UjYgGHkZA+82Of74xtwBXtNW2OLzsdx8&#13;&#10;MvEkWla3oaRW+oOBNBLI32i1ZH8q9QMxYL0AyCwOH6KN3zV+sq2drOGiMqkA4znBr8brdtF0XSoZ&#13;&#10;Ptulz3H9m7Sya4T5ZEvmA4CAZAA2r68EcV+pXhnxZ4p8T3K2PhSxIT+K5lzjHc+/1r5/NaUpTi/I&#13;&#10;9DDTUYtW6nZavo3hewVru/aNmGcGRs498V8Nf8FH/HK/ETwraeBPAsYg8PtrP2TXtQVDuvo0V5Zr&#13;&#10;SEggKCISjydssq/Nkp9MfE271zxhqL+AdHunPzCLUrqzYh3OBmKNhypPdhyB0wSGHif7XmiaToVv&#13;&#10;ovwl0bT7Jhpulz3uo+UyhrSQqIrdFQdEKfaADwP3eB1NeZhqUXWSkbV6jVFtHbaXrdrrWl2muacf&#13;&#10;3N3Ck0Jz1V1DD9CK21lIjDBu4615l8BvE9h4m+EWh3unBhHDYpalX/vw/uX/AA3Rtj2r0W1mLWeS&#13;&#10;e3atJKxzxOhicTWoHtUEFwssMltImWXqD3pukT+ZbLz+tQXjG01WOXdhZPlYVFij4x/4K/T6hpP7&#13;&#10;O+v/AGOG1iiudNlSKaVgHLgByIxjJfahChcEkksQiFX/AA08cfD3WfhtfWFh4l0zy9Qnhju7ixuC&#13;&#10;R5aPhkjcKQQduC3II37eCpr+kz9qH4V6b8RdP06PU9Dh1GGK7Ym0uDtjdjDIE3nB4DEHkEA84JGD&#13;&#10;8T/8OjfD/i/4gt8VfjhqK6pqst8bkWdirfZLRA5ZIED8uu53dywPmPljjJU7KDqxRl7VUm7o6j/g&#13;&#10;iB+zRrvwf/Zlj8YeI/Njn8VTpfGymbKwoAdjgbjtZlYBuE/1KcHrX2doGm7vFFxqsqkIIljiDDur&#13;&#10;Md3/AI8f8iofhzpsNrocGnw2ybLeMJGu0cYGOAen/wBauhi04WuZv4s4ySScc4HP1P51NlHRBfn9&#13;&#10;4dfKJomX0HesmVjIg2kccda05VyDk5zWasUkVzJAy4HUZpolp3LFjcC2UFmB9K1R4psbGBVkcA/W&#13;&#10;sYlSQgI4rN1CNZrjcSPlOKEkxNtIh+Nt/rWteHLPTPDt00DapdiC4mUj93FtZmI9+APxqHUksPh1&#13;&#10;8Mm8iMRolvhBntjA+tad7areppMD7T/pp3HHQeU5P8q4X9obxG+pXlj4PsXGZZgHVeyjn+la0VzS&#13;&#10;SM6r5YOXU+Av+CielzW/j3w54ivYWH9paK6GTb1KTsxH5Sg/jXgtrZabcWuBbFm4Iwua+qf+Cr9v&#13;&#10;DpH/AAr228sZjg1LdgcnP2XA/nXy74dlKwLLFIQGX5gOf61pN3rM6cP/ALtFFTxfb3eo6A6SK6qr&#13;&#10;YVNpzgCuKbTL3TLbzhAsKEkgscdq9P1WRI9NuHkjwfLJPy4A4/nXlPimz1DUY/tN1qASIfKiqSBg&#13;&#10;+uKtiWjORtNdsLXxTcCe5VZGjjOd2d4ywrtUNjq1oHjmVvlwMZ6/hXntt4ZsL/xNdQXN1IsggVYZ&#13;&#10;owrKM7skqwz+RB966/SfCmuQRPLZXNvcp5GF3ZhkZ+Pqf/HwKwaVzZOTRtaJvANlN8/lsTyOfSt2&#13;&#10;1ijSYDycKTwAOK5GGLxXbXVv5+iXSyzREMYcSRoAe5TzCT9WX611enyJ9nUXDlWOGZXXBVsYI4z/&#13;&#10;AFotbqUnfoats6hVIVSoGdoHtT5HcwiTJ6Yx+FVPO2DeJsgDsetK06fZ+TkKCSM/lWsFYxqSvoMW&#13;&#10;cmdCRkhFwPcqKS5uD5WRJglifTI9KqQi6jsl119PuGsg7xNdw27PEjIoZ97KMIApySxA6+hw+9Me&#13;&#10;MKSc9QPUjvWiaZk00UbiJDIFRgOO3NLB4c+24GBwMknoKZdShFzM6qRjOc1Tv9Wvprc21jcrCGUh&#13;&#10;mHYe9Q79CovuM123sLADTIbqMvMQrFWyByM1wFy7Xt3JcAvtOcAA49q6s+BLy8tpNTu9el8kjank&#13;&#10;w+WWb2dt/wD6DUP9ieC9ASJLsxTSRZL+ZK0wY46EAhfzSp5iuTqcb5SySpbKPnk+7GAWLfQCsjVL&#13;&#10;CS4jS1a2kQmQgG5Aj5HoG5PXtmu4vvGFnBZCHTrBvKVw3lxN5KqfYIFB9eRXJ3uqXl3eutva29v5&#13;&#10;suXKJgsW9ex69aTuxpJM7LxXqOufEtvAXibXNBa0SLwbbabDcRuCt39gkktVYDAKkJHCrKecjP8A&#13;&#10;FXV6ct/oE8LzaI9xDn95GoOSPr1rzzSfid4x8a+BPD3wulGbXwpqOqSadOescV2bd2j9lWSJ3HvK&#13;&#10;1epfDG/1HUraSLW4gXhAHmL0IrPRS01NI/D2Or8GT+ELslLXSfIYDLI8PP4k9etZHxFv9M8+KHwz&#13;&#10;aJ5ySgtLE2B9MD61q3Gq6dp9pL9hieW4aPase7aW/lXG3vgXxtqch1C5trexQsWUtLlgPXitveS1&#13;&#10;I0b0MPx5oPiKTUdP8U3ml3S2M0P2aK++zssUs0bbpI1f7rMqyxsVByA6k8MK/cn9g/4bjSP2LPh/&#13;&#10;oN8Qz3Hh6O9YYxj7STc7foPNx+FfhT4qvNWg8YWOnPeJL/osaM2AMnzXGRn8K/oe/Z71HQdC+Afg&#13;&#10;m0125gga38JaajhnA2lbWMYrbGOpHBUebzt6afqYYd03iKij5X9dRvw+u/E/wZ8Qx6bexiTSbuTy&#13;&#10;7O6kkKLbyHgBm/hU5xntn0rtvG1/8b9Wc2mtx2ccR5WO3LYKn3P3vqAOlPuvix8D4tBOja7qMd5G&#13;&#10;4PmRBN/J+lUvB/7SPw68MY0W20m+n02HIs0YksgznAz29B2rxnJ72O5JbXKGleDPGjP5kNpgsSDj&#13;&#10;J/wrq9E+FnjPUkzJpiqoHzSSnA/Wpl/afsdRbyPCnw/1O4c/dLuFH6A1NqXxQ+IVppja94j0u10q&#13;&#10;16QwyMZZpWPRVBPU1DlN9LFqMEV9T+Gmi+GrSbxF4yvYlt7ZS0jtIscSAdSWJ/lXlvj34vaHe69Y&#13;&#10;+HvDegOti915bahP+4jLfMoSNGG5ssANxwDkbd2eOq1XStW8dzrrnjDVzNJnNtYmUeXAOowvQt05&#13;&#10;7dsc55fxh4A06eFX1OyZvIuree2kbGEeKQOMD+tVTvfUJ/DodV4Z85p2vTDnLYTmu80aW/e1xNZb&#13;&#10;QoyXFeZaHPdQJGIIWyekh7V3fhyJ4bRp57iQsRnHmnH5Vo7WM1uaWpSmLQ7maMgFztya8l+L16uj&#13;&#10;/CzW7x3x5aQsSfTz469T1qaCy0JBMjOTztUZ5rwf9rXz779mXx35crpLLoj7XjOGT5lwRnoR1pQp&#13;&#10;urNQW70+81hONOSnLZa/cfjh8etWmb9j3xbc+Iiks+q62rLK5xtuP7QRyeDk/IDxjuD2r5L0CR2O&#13;&#10;2G4C/utw2SMu0gKx/ElcfX8K+j/2s9Yns/2f30T7S0WPH8DvEsojdo/ssjEL1ONxQ8ZGVBxxXzpo&#13;&#10;8Eke22kckyEY26jGVLBnQZAzjB9f4cno4I9HjpxWZxpr7EIr8W/1Pt/CNSeUOrL7c5Sf3JfoevfC&#13;&#10;aS/1/RYvBd7qFxJC8yyaVA+uxrHbSvPEjMYiCWJESgqu1jiNySseD+jXhi3+zeF9JgJ/exWcbSgM&#13;&#10;WeOR90j9QFXqB+Ar86v2cbV/GHxT0+wnLSGa9W7nZoIi000bs7BXwGUFXIIB+Y4J6KB+jyavb6uI&#13;&#10;hFM8+2ImKLAlCgKqL8q4Rfuk89iK9vw/ocuArVf5pJf+Aq//ALced46Y/wBpmWBwd/4dOUv/AAOV&#13;&#10;v/bDS8C6rbJrBW61MP5kSruNxIWU5B3DYBgjBrodTuDpcx+0WMv2hnwhRlPn4AO4EZUjPBDBW5rj&#13;&#10;rDU9Usr6KZdV2bcSFjeCMDnuFHvXqWpw6Xr1knmNDdLdMxJRxKrEg4HPfBHbPvxX29Z+zmm1oz8P&#13;&#10;p2knY8luX0KC6n0wSrDJEhee2ZdjooHLeUxBO0LgMneInvUMBa4uPNS5hleViDlgRMdx4G7AlA/B&#13;&#10;grj0q54j06eC8NpE28KAsWWL+U+Rg4OHUY2E4yPnauZkttEtbef+0LGGS3lXdLvQEzoFOHySC77M&#13;&#10;/MDuDA55NejHllC5wy5oyO08OXAkWTSIbpmUYRrfduZVK/xRv86nA3nBIBdh2rwvVvI07x/aRWEe&#13;&#10;3zdUnt9iq+87ojvbGMk/e5AyPxr0/wAMX2kXF2z75ntrd1837TcSz+WwJZ+Q29Mnzeuc49zXmXx7&#13;&#10;gPh/XodeswJIrXXoJ3jgfcoEgMPVsEDnJOcfd5BwavDe7VlHujHF+9RjL+Vmj4e1WXTPGOrwGNhC&#13;&#10;Lv7RDITuysg8wkZ5IBbb+HFek+FNU+z6tBPpIVA52NK64UYyQffoB+HLKcMPGNfLab8RdL1MM4t5&#13;&#10;7b7LKJTLnfGoMedygYJWQY7lh1r0PS/iFbrs0fTLS6vtWXaUtdNi3PGVKfMWOEj+VlZdxVjg7Qfm&#13;&#10;rLH4jD4Wi6teSjFbtuyNMtw+IxVf2NGLlK+iSuz3Oxv7i+tftN/eyzSQz4nRflIcBlPQDOQHOQB/&#13;&#10;EcfwGeaXSHtAbONC20NG4TLDC9nOcAKRznAB7kivIPEMH7Q95otzq1rLZ+F7ea2UOtnbrd3COpGH&#13;&#10;WS4XytpVVBQwHGAAx2qR8++PPh5q3jzVTJ461TVPEcZJuY4NY1CS5gjkYn5kgdvKiJ3MfkVep9TX&#13;&#10;5hmHH+S4ZuNC9Rrt7q+96/gfqOX+H2d4lKVe1NPvq/uWn4nvPxW/b9/Zo+GaFNU+Ktjqc5tma2s/&#13;&#10;Ds326SQqdvlhot0cTZ4AldcD3Br5/wDij/wVE8b/ABC06XR/gr8IRa6fezGCTXvEU0ZZ4igEhSFW&#13;&#10;2LIu/IG+X5QPk614zN4C8F2fj2/a+tdEE9tcJbvbyL5jRAYYL5QVlyNykjBwAd2F67kktgA8cDWl&#13;&#10;1NGGVb+5AWRAisNuFTCHO4A+WDwMNk1yx4ix+PhGULQi+2r+9/okYV8jwmX150pXm4u2ui08l+rP&#13;&#10;Q/2OdD0/Xvh3Pe614j8HaZbNq13JbL4m0nTnZ2WdhlZLmxbaNuzgTEHHYcV9s/sdTy/DrTr3RdA8&#13;&#10;O2M1zbaqJZn8P2kXlmP7RCskhk0i3uhte2vmwssaEiEFSQjFPjT9iu103w34htfDVlqnnTRas1lY&#13;&#10;3FrqvmoWHDtm11eAMHJGSEw3fJ5r7S8J+I/Cemz674N1qSxW40a5+wWkPiqa2nmthPa3UbRqNV1F&#13;&#10;ZVRZZrRA0UhjdVhxlg4Xiq2Ss/6+Z7OHjVlHljza2vZqXVdP+CemT/Er4p2OnS3eqW2uXGpRWcc4&#13;&#10;zDqRWN0gZ5Vwugct5+kvjK5PndPmUNHrnj/4w29peO2k3p+wvNs+02d6ykW5vtp+bw6RnGmwnAB6&#13;&#10;rg8rv5XTPjd8MX1BTp/hjwvP/aGpLN9pS20FvMhuLqwkK5/tbdwNWuV64yzEZyN0uj/HDxL430yx&#13;&#10;traTSCL+K0WUafJaIxNwNJWQ/ufEK9W1K7PA/jHoPM54qN7adO5tP2yp8zUtVf4F1lbuePfGnwV8&#13;&#10;Q/HvjLUvDnhO/FgdF1+2S4N1eeRYgWsAtZAFMEUbMyRsuDbRvhjhpADv4823xq0qwHhzx42jqNPn&#13;&#10;LXlloNs1tHJGNu07I/3IVdpbcV3BcH+ME97p9r4ji1rX9U1vUrqC68UzQ6j9mHltJdG7ghnO2Mve&#13;&#10;eZhXZcmVwVjxuHzIvF+JdWudIFlp2maNrGoLb6cWF6dNt7OSMJn5ESIeWxxI3QnOHU7SWI8qUmqj&#13;&#10;RM42m12du34HC61pt14ctbbU769sLawnlMsepwYnAYsc75UVmwu8blJL/OBwSKxb+KwsLImA30mk&#13;&#10;pm58m4uZmS8YFHK5CMMHY2FlZT0J+bBPeyBrmez1uPVzbvJebHltoV0u4tdqIgYLHsOCjoE+Yk4Y&#13;&#10;gAh9uV4z0vUrCSNPE+pJKq3R3are3lzsmIc4TzY5AEzujPBKEbjnduJ6E/dRzNXdzF8U6J4xi8K5&#13;&#10;Mt1E1pOtxp2jCCSctCyEkiQIqA7eB8/HOCMNhnhCG01CKHVLzxCNXDsYLKKO6eHzJViZfNk3RpuJ&#13;&#10;Y5AVvmaJ/mAJy++udSh1m5sf7Uvl0pxvv7WyuUeCcKq5ZP4RlpD8207S5znBFV9WgfS10vUdNtY5&#13;&#10;X3EGK11NT5EY2OS/mKqxM+NwYbjuZkzuYCnq0LqdPc6nJq9qNPawWNzFOtxZw6tLb3MUYd15UoVA&#13;&#10;cgBpdqrgIpLFgDy99p3h/wD4SW6sdTsIdRs7pJIVNxdgyQ3Bc7Nk82wB0bfypY5kyTwdtlPiCdU1&#13;&#10;OTw14q8bRym2kA+x3AZBbtGmGWIFWjJxjcURslecEk1r6T4D8NTal5um6k0ep2Swr9rkfzElt2fd&#13;&#10;jeAU2Db825wPmIxxsE3sylFtaHA6/Z2YsZPDdw1nd3WnW7W8Vkt1FbzLCxwHfYQr4C9Qxx0yOp5C&#13;&#10;Xw7o+synT/C+k2UDQTiaziKJJNKWUAyb45OAQByyfMBwxxg+z+LdF1J7+2e18awtc27PPb29pcR2&#13;&#10;rTAqYWl8tgm6XDKNxfcACpHNcXq/hTQr/UVtdJKXF3LDmS0uLmVjNjKuQjMxUKxT5i27cxCjA3Co&#13;&#10;ttiasjhfEPhPXLCwk03XvD2nI0hUJBPZJEGUAbiuHALb8FiijjALEOMyfs+R/E621rVtO0G9RLC4&#13;&#10;K3UNtGTsgl+ZfLxIcckAhs7lZ246ETP4q1zRo7eK1EWm3dncEWV0iTwFpXAXIkikZyQn3Sd2VIzj&#13;&#10;AxnWXxs+IHws1q31rS/hiviIXtxFIzRXa3MG8uNjSu52qGDMD93y9oz94gdEr+z0OdaSPpbwb4Lu&#13;&#10;tUMDaj4Fe9Dy7POuLNoZZmKybzFIMs4XBxksrYUfLtWr9/dfDTSIzHL4HSW5ms1fT5Y7ye4h37WG&#13;&#10;GjaQqzADcCcgswBbKFR5/B+0/wDHLxBY2hn8GeDYzHEzA22tyxyRhQHLmPcEVghI4jI5PqqnV1b9&#13;&#10;rD4qWdvN4V8SfD63vbOSykZ9N0/UbGSe6Adt7Ez28RZNpA4YgEEjd0Hmzp1nLVfc7HfCpTStf8Db&#13;&#10;X9oTww0cFxovhmCzXeHs7y3KWkzgqVAYnLychVVQF4cd1WrFj8Xv2bvinLLD4n0VfDWq204WzeyW&#13;&#10;OYSIp3tI8mcGQguDlTgYX5CQBz+iftseBY2l0jxr8KvFOmxTP5MVnDOJo1kTaSZIsvk5iUsArhty&#13;&#10;7jwDXRfDK+/Zp/aG1r/i2vjdbPUbm3D3fhzWtIW1APygohWRAzAnhYhyVwc/LWTiobxa8y1Ln0jJ&#13;&#10;MtS/Ar4N6rrkfiXQfH+lItvFHEvmo8TxSHOQ8iPGEBJHJYjbuGeKu/YPEHhLTv8AhWuvixmAvzex&#13;&#10;y2MwlSQszSEhwx3DDghgikqVLYJUVfvP2TLbw7qltrem64t3EIoY3sdLtQxnXZhXf7U0hYrg5VVA&#13;&#10;HJOzrXCf8JRcXvjFfBYKs+k2q72SBh5aNEVjySpAchTuxtHC8cgHx87rwjl805Xvoe1kVCpLMoNK&#13;&#10;1tX6EWo61Jpjxwh0G6IH5psdyP8Anunp6fj2BS36sFgCXcigRHiOZwPvv6SD+VFfniSsfpl2VdcS&#13;&#10;xGtnSoLqNEjtnSZCIBgiGOPkeX2G3rnggYxtVftH9hSayuvhZpdityFNs1/A7xBWAYXBb+HHrz3H&#13;&#10;OcnJr4J1P4meBZJZLzT9aumkuVPm74rnCklScAfQ9uNxA6nd9u/8E153u/hp/wAJDbLJd2lzfXjI&#13;&#10;siyZbJjGRv8AmwNreg9ABxX3vDkasMY047r9UfCcSSpTwKtJOzX5M+svCWoxaVL9nvEW7t39UHH4&#13;&#10;V22n6F4N1VPOt7UITz0xg15lpvjHTorj7HHbw20pPyi5BFbRsPGOqoVi8Xw20LdBaKSK+4aPg7q5&#13;&#10;2mqeDtEVfNS4tY8DkM4XPvXLa8ng7RUSXU7e3zLL5UK7gWmfBO1QOWOATgdgT2rkNb0l9Cuml1nx&#13;&#10;PeXKj+PzMD+XFfPf7UP7YWj/ALN3x9+G/iPxSL268J31jq+nak1qHk+ySyPYtDdMi/f2eXIp43BZ&#13;&#10;XK5PytMpezhzN6FQg6s+Vb6/lc+n/BvhSS88VXWsQ2og+0RKBAGBMaA/Kue/8ZPXBYjJFZ+rzf2H&#13;&#10;4hns51KDzCVLdxV74b/FDwh4km07xH4X1SC5tru2R454Jg6SI3IYEcEEEEEdQRXS/F74fJ4gs117&#13;&#10;Sky+z95s/nTvdk9DnbSWC4AKsGz6GpZrWV4zH9mwpOQ39K4/Qtbu9C1NdM1dCoL7Q7DjrXX3d9ca&#13;&#10;U37/AC0LjKOAcEGnZoZxOpw6v4J15fEmhlgobMqL3r3D4Z/FDSvHWhpFcuPMxiRGPK15vfPYapGV&#13;&#10;+Rg4x16muXjXXPAWrjXNCjd4gf3sS/xDP86UoqQJ2PbvFfhOCANfW0ZkhJ52HpXJ6x4Psdc057cr&#13;&#10;50ZHzAD5kPrWt4P+I1t4h0tbu2lB3DEkT8EHuDU893biY3FqBG2fmUjrSi5Lcbszy3x/4n1nw/8A&#13;&#10;CjxF8OPE9zIYZdHuP7Hv2PRhGSIyen51+a0bXd1cfaoLq7Y77DmPYQ3mJkfLs4z2U9T83Axn9Rfj&#13;&#10;3FpGrfDHW2vLdGVdMnLpt4P7tufavyxuPFC6fNFYxy5mma2kaRr6XcjeV0JI4POSTxj72DxXv5Qk&#13;&#10;4ytocOLdkr/1sXoNWvobcyw6lqaulnesR5KZyuRgOE4xnLP/AA9Bx1Z9rupb1LI6lcAfaLCHeFOA&#13;&#10;GiznYV+63ZO7fMcDAMmlT2aWUcsgikjawuXby9bn+VVJJ3IFyFJ6KOW68gVL9tjv5I0E+xRPag+b&#13;&#10;qE+SzR84OMZxkk/dK9cHFepo+pxptbozrbUtS1CyezhubuK0isbkbzaAvOTLyC23oON79QAVHev1&#13;&#10;psPGGl6Hox0PQZYormWIoszsAA2MDn0r8rbVdLl02Oza/tMPZSoqDWp0VFVs/dK5x3C/ebrjaK/T&#13;&#10;LU/hUlzbI73Dx71BHmcA5GRg9D+Brxs0teKudmFvZne+E9I8JfD/AE5tQuNQt5rwoSGDg4J64Pck&#13;&#10;5yfc/j8s/FXwtrcVt4h+KHi9HWa/uLht0yqDFDHny4xwDtC5YA5+Z3I4Neiav8N/FNl81vqczovK&#13;&#10;or8V49+2v4n8Y+Hv2dLvwr4oZZH8R3iaTp6LKUlZZVbzirDnKwiVxjn5cda8qnGUaiaOidpQaZ53&#13;&#10;/wAE3/ibf+OfgtqOm6xNCtxpGuTrDaKf3sVvMBOpkHUEu8wH+5jtX01pE4kthg9q+Ov+CfllY+Ev&#13;&#10;H/jfQmT/AEnULW0m3escDSJwPrPX1r4auw0ZXd0PrVTi1e5jGSb0On8PzBkeL+62cVJ4jRmsTMgO&#13;&#10;5CGUis7Rrjy9SMeeGB4zWzejzrZo8Z4wRWOzLMDxbINU8GtcK4Dwsjk+ysCR+QrBWKOZOvb0rZuo&#13;&#10;5J9FvtN43PbyBd3rg4rD0qbzbOOUN1UVtDQ556su+GSILqSINghgwHtXSSoWTeGH0xXL6Y6xauu4&#13;&#10;4LjANdJFKDHiTt1zU1PiuXT1jYruZFfpxVG/JS5SQR5yMGrdxJtlJTkdDUNwDPauqj5hyKSYPYgk&#13;&#10;JTggZPI56Vk3BlM2A3Oau3N7uiVzGT7Y5zWaL1Su+ZNvzZHOTVxMpO7L1xdx2wSaQjEB3A+nBH9T&#13;&#10;XmXhuD/hO/iDc+IG3NGLhooSRxtUkE/pXReNZrrVdBvNO0y+8iSYohnxyiF13ke+3dj3q58LvDln&#13;&#10;omiy3sERSC3h2xhu3tz+VbU/dTZE/f0Piz/grLYpqUeia4p+TT9WlszgZx50Icf+iT+VfIHh24ey&#13;&#10;m8lnLLjAIH419kf8FGbe6179n+78YouYrTxzBK7AZHl7J4B+sgr490/TGeFbm3bkquCOhqqsbVbe&#13;&#10;h0YSXNQ+bNXULa/1aA20EyrGT8zY69R0rz34nrpug2P2Ge58yZmB2L1716FZ3lzbxNbPGSRwrDtx&#13;&#10;ivPNe8M2txez6tqMjNtb5WlY8c9MfWrH1POdOnU+I5SqkGSJfvDnqa7rSNQaMIofAPqa4DXpmtfF&#13;&#10;++2KqHhOcHpgjH8/1roNF1aRDm6OQzfLn8KylG7NYTsdmz3LOJBtOByc5qxBI7nNwByOAvTrWXZX&#13;&#10;ryYXdgFR/F15q6rhk+Zyx3EZYj0/ClGOpUpaGlCpkT5TnnkY6VJLbQrA7biARgBR0xUdpIqRhgd3&#13;&#10;49D/AJxU2VKnO84XI5z6/wCNbpI5pNvcPDOv6jo9jH4fudBhvIbaf7VYTicRlfMClo5AUJI3bjkH&#13;&#10;5gQuBgGq15Y2uiWRs7GFEXYuDsBbgY+8RkD2zin6bMyFBJuP3gpPoCV/pUOuXKyuQ2G5wMqfUUlo&#13;&#10;N2djGu4fMkaRWJLep56D/Oap3Ci2Qy5kAA5APtV5ncg4GDkgnHYVmarfBYX8tz15z1PFISdzF1HU&#13;&#10;ZruQ+aWKjAUE56Z/xrNlkijQskS5APGOv+c1JdXcnnkAZDc8+vNUri4LQlQgzg4xSauUN1AObYR7&#13;&#10;F+Ygde1Ys1qyyNJExG08EmtG489wPMP8XAUEmq19BPHbyPJGUwuctSaBaG/8HNJS6juLSKPLPftl&#13;&#10;lHzEAD/A/ma9e8MJp4WWwjvRbsD8y4CkcD1HWvKPhPqv/CMG11KM8faQ0nuWH69MV75L4Z0TxVpg&#13;&#10;16wEe9kyCBjJ9M1lHlU2zZqTgilL4I8Pyt9su7xxg/fLcj9Kw9e11F3aZ4aeeZY8hpJRxWvcWHiQ&#13;&#10;240uK0kfJ53oMdu5pNY0mz8HeD7m71BIzJIpAI7sew9a2bujOKszhdZ8HaTqCQeL7z4g6PbXds8M&#13;&#10;Q8PzLdG8ugZP9YhWBoQg3NkvKp+RhgkqG/e/wH8HdHk8P6d/wkDyztHZxIIdxCrtQDH6V/Prc2K6&#13;&#10;58VtC0uKclppLWJ1TqpaQnBHrhgcV/SZon9n2VmkT4wvIJOAKvG88aFK8r3Wi7Izw/JKrOytZ6vu&#13;&#10;UtJ+FHhHhLTwxCfQ+XuP610mn/CnQ7FftN1oEMCqMs88QUD86yr340af4RL2ug2f2u7kXaixjJB+&#13;&#10;tcvqN18VfiZdBdX1N4IHb/j2gyPw968puTO1KKOw1/4p+D/Bo/svwtZx6hfj5VSFMRqfcis3w/4Z&#13;&#10;8V/EXVhr3iq4eWQH91EBhIR6KO1a/gD4E2mlKtxfIUJ5YsMyH/Cul8UfEDwp8OdM+zQvH5ir8sSM&#13;&#10;CxPvWfMuhdr7mNqfh3w/4Riku9bnEaRDJLtivHfH/wAS77xH4ssLLTLVoNN8worMpBlYqQoH48/h&#13;&#10;XXao+u/EbURrni7dFZg5trLJAI7Fq5H43aHB/wAItLrVhpX2mTTLi2vILaJ9pkaKZHCg4OM4Azgj&#13;&#10;1BqovUJLQ1PDPw/8XarOuo2cs+1W4D3IUfkSK9Bj1LQvC2niwvNaW4u2YFra2bzmB9MjgfnXlnhz&#13;&#10;Udd8d3HmaMLmbSo8GOCynVftB7EsWAK9O/pXpPhyPxOQkNz4KicKBn7bFAcY77lbd+JJqm7kJGrr&#13;&#10;Ovxf8I8t1Jb7BIdoR2BIryP9pn7Nf/s+eNFjwFj8L3Uz7wMHy4y5/wDQa9H13xPoVxqC6fbabbO0&#13;&#10;GdyWzbo0fvyBg151+0xK178BPHG2MxmXwfqSqEGMD7NIOMVthf8Aeoeq/Mzqv9zL0f5H4J/t3Sy2&#13;&#10;mraVoVqyCBpri4fa6kM+2Nc46DA49TmvI/Cs0SSm6ui8fK8x6TFMP9YjdGIHTP1wF+65x6z+3hda&#13;&#10;xqPxJ0q2WzmktYtDW5LrbM+2Rrh4n+YjOPljGM4yVHU1474cFssLSTxxk4KqsyOAcqw3ZU9QcY7E&#13;&#10;4zxkVPGVRVM9rtdGl9yR+o+F9D2XDmFWzab++Ta/BnvP7HOkJqXxVS7e3LTWccYMT2IULlNmMBgC&#13;&#10;x5znrjJyTx9z+H9au5b5rW9txb+WgAiRsjaQMfLGen4/yr4v/Yv0/T5PEdx4stLNQbO68uWCwjlk&#13;&#10;Ro2YvuYSEk/LlV7hV5GSxP2l4YME9vIlxcLEZORuYIduBj5EGa/QuCKPsuG4S/mlJ/io/wDtp+We&#13;&#10;LuMeJ43nSv8AwqdOP3r2n/t50kNpcLpix20LhJcAfuEj6e7Nnr/Ku7+Hmptq2kGxuZ1Z4XVIkkuo&#13;&#10;ixXYqLgKc8+WT3615+k1u0AEFodqxbBItkAEY5YtmQ4xtHJ/2gateCPFieH/ABHGL4eSs5RZl/0f&#13;&#10;HCgD5iTgCMjPXk9q+iqwlOm11PzulJQkrm/8TdC/5i1zDOyFEJKQljHtB3YIO8fLjGM/dHrXmGtG&#13;&#10;/mjWe0tpJQrMJGiXenmBiG6KQcurdgcPzX0DrWkaf4n0XNs0bFkDwFZQ6K3XG5OnPBxjrXiHjXQL&#13;&#10;rSNReK/tQ7MFRnklR23FQAWLYJyy5+bP3qrBVVOnyvdE4uk1JSWzOAfUrzwrqcF7EMICrL524bl+&#13;&#10;UrnIXaDiNmxwNzZqz8ZEj8V/D+41Kz2PK1vhNyl3DoVdd5OGQbQxOR1ApPFukNe2zPaWbxpIWcRr&#13;&#10;AxDcFsfKmMjLKPdV9q5uw1G61bwzqfg6SVkv4oWezKquQRyPvEY5w3BHVs5zXpct7TXQ86Ut6b2f&#13;&#10;5kF/4TuPHtx4e8L2l15E9xdWpkkt9vm27H5y4H8JUn0HIr7V+DPwU8D+AvDsGmeGPDcVsEG6Sbky&#13;&#10;SMeWZ3bLOzEklmJJJJJya+Yf2U9CufEnjGC8vELppS4DAtgNtCjAPTjPb6ZHT7h0HTcabhCThAcj&#13;&#10;07V+C+JuaTxecxwcZe7TWq/vPV/hY/e/DDK6eDyOWOnH36stH15Vp+dzh/ipaRDR5rdQoQRkAY61&#13;&#10;8/8AiGHRPCvghbyO1HnMpV5e6/KcmvoD4u3K29hNayQ4Ow4HevkL9pDxmbPwHf6JpF0Guppfsttg&#13;&#10;8JK/ygnHIwTz7V+T+zlWxKpx6tH60qscPhHWnsk2fKun3Wk+IvH2t+INI1GMW8l5OiyK8g/eAOit&#13;&#10;tRSeDGApyp+UetdL4SuPEesa3pXhvQNY1B1ub5VbT12sZZd4zsCsHO4ZOF3E5AUM2RXF3Hh7wz4d&#13;&#10;gtZtBsb5bW1uhEt/c7cqSzdPlUDA3ckvweuABXW/DLUmt/GOhwpYGVJ53DKtnHdwsrRsgUwrBMjD&#13;&#10;BUkBWJH9zG6v1vC0o0YRgtkkj8JxNV4jESqPTmbf3u522naH48k0u48c2lhe3dnoviuSG4jnsb2V&#13;&#10;Yyz71lZrjTJgFYkj5mJPHXmvtz4YW3iLXvD9nrfwp1a/0291a8nupv7ES/igjV00OTdH+6t7F5DK&#13;&#10;QmTArAsV+Z1LH5Z+EcvhrTfFPiP4faFe6JPa+JdOkti5ksIMagv7+LaGv7OQY8rG5lzluRX0V+yD&#13;&#10;4O+HviH4SaDrHxC8QeGF1RbqARvq9/o7SyQtqFrJjddm+lK/JAoAlCjCgKh5bStF1YON2r32eux1&#13;&#10;0fZxlB+63dWWq0076dNj03wLqHxI8OeANJt9bv8AxfdNLpofTb1LjxHiSAaeJWY7Y51VvOmZANi8&#13;&#10;2ynaSuas+Ifij8X0ntrK4g8QBGuogTPZ6hKoY3cBAzN4ecYzLEBk/wAAH8Oa8xsdH8C+Bo7SHRPG&#13;&#10;HhEadapb2llHBN4cbzI5bfSEc82kCuVXU74giX/lqM9gJPD/AO0VffF6XTNN0zStCN1LfWEo/sC4&#13;&#10;tIX/AHl3otw422uvqODdRxjjI8n3xVQg4tL815ESpxlT50uiek49zlfDlpnxRd22ptG6vpGmzwzi&#13;&#10;42m4xpdmkW1VggUyB4yqr9nUEnkEksK3iH4l2z6lI1pfvqCyIzNba/cW8+/5imULkkuFCfINwYEq&#13;&#10;WJxUPh268aeDPHVzpWqX+oW9xP4Y0Rntb6eRohGdNhG9yt3NIRu3AYmYZA5UBVEHimTw7pzXNn4L&#13;&#10;uriK61AwgK1hfO5RAR5cahASW5OC7gFdmQT83iVVbENm9S6m15+v4nGaf4RXUvE9u1x4VtDabllu&#13;&#10;rawha1lty4jIZmgiZ/LXDnndngAknNWtSuYJdUk09poWgt7UC3u9WFzL9nIHyndGNrMWONzRnJOQ&#13;&#10;4UZqS4XXdIurX4d3t5qFyJoGuPJjmVHkEgyGdI/3qOwwwBjLZ38KPmGH4h1jTND0640LW9As7a6m&#13;&#10;s5Va6t9MWC9hePIG9yC25j95SxDKoG0nbWkbs59tTESTxJ4b1KW30/U7qztrudrVJNOhvrWGSINt&#13;&#10;ynLM6Kxj+8FbLMCpJBrnk0u5vNNnu7Hwzdym5tgi3QvVEiojPtdw2SOCxGfMAwcbs5XpNI1bxxFp&#13;&#10;zWXh61hnEUUs8Lx6d50pUMfMVA0igqWw25DuyVbIKgHC026PiCNoLS1ncwXcn+iC7XzDI0pKyRv5&#13;&#10;JwQzE5LMcrnIXBGyuiN2dj4D8eazamNLXU3m06NY4vLN1czONrRq0MiIFTOyJV3EYULuI+UOvWXH&#13;&#10;haz8ZXsF/ql5dSeRqaK8VnYiKO4uiS5QoqovIX/lmZCAjqVGzFeK67qWo3WgJLp0ZsI4VH76OSHc&#13;&#10;wwiHMyBWjGEHTDDJ5OTTvCXxAg8L3tvNrsFndTS27yiXUZLiRZQGZckpKYmOScuT/rCeMcnKdNvV&#13;&#10;GkZWZ6rpHha20/XtUtrrWVs7q2VhDbWUcwluwpLuFCoGU5d2y5GFUbcsDVHVrZF8aT2ra4be5t5J&#13;&#10;GeM30pIkPziPaQCr7nOd0o5fOBuxXNw/H/x/8QtBk0pdAu9Wi8qKKOKwg2Qw7M52pBGVj+QsNyEN&#13;&#10;85y23CtDB8TNdvNKTRLbSbu2vV8kv5kccaxPhcKkjyGYlS6MAjJwrK2QeM1GXVl80bGB4vtdSg1m&#13;&#10;PwTpUNzbPBJcy3L21mzuwkUplhlnLN5bAkkhMLgkgZg/Zg+G9h4gvNT8YeIdNvLi1tLh4oFuYRbX&#13;&#10;MzrGMlfKRtxxsXljgOSFBYCuj8T65JcytceIUvGu79nhaO6uZHZmK7zCjysRj5QCDggDGQQwPb/A&#13;&#10;nxOdG8E6lY+K7aOHTdUuDc20l2oRmjARXZ1SRDsDMxXKkd1I7dM5yVE51Fe1MbVpvhd5i+GNG+Hd&#13;&#10;5GgDRvqv2m5bYwVQS/lfI5DMPldWIIHALGsDxpoHiu2eWO7udGt1u1/tCNGgDfumYIoVkXagb+8d&#13;&#10;pIiJwxwB7NefDy/1P7NdaLFYFFtwbKSCfAVEZQ4Rmkl2ln+QmRFA284BLVzOv6JaeMLGKSK4+xXx&#13;&#10;vo44ZH1CaOK6baquoxu84ncjfJyqgPtY7Q3PGtdm/s2kcfZX2izKGsdHN3dQx/YSsMQllu4htL7Z&#13;&#10;BJ5LYUMGYLnuquxrMtvFPgO0ulsNA8Oa1o3iLTnjktdd013JVgApWWN/9WgCgbiAcduS1ac2uv4J&#13;&#10;ub/RNT0mHWLZDM8d5aXMN08WS4lO6REYrjO4+WCCORgV0sHhzR7rTlTSPDej2093JIkEL3RVPs52&#13;&#10;sCyiRVwrHBZQOfmJIDbW7LcnXZFnwb8ZfjT4iuoZYtRd5LZdnnx26W6soTYrIC29yDgl9wDbcnPI&#13;&#10;qDQtDkn+IWs+N9RiRp9SubYbyoI2ohj4OG7lh98/hk56j4daNriOkT6xFbWUgM0Esk62xflwMuJk&#13;&#10;KDllPX7uOdpqv4qtbPSvGD6fp8jzIkiLI8sYBD+ZEXGdjDO7d/EDx6glfkOKLvDJR2v+h9fwsksR&#13;&#10;Jt62/VGPBbxzxgyvyuVwJR8vtwf6D+pKr3GpW1gwt551LAt96cLj5iO7D09BRXw73Pvlsdd/wyhp&#13;&#10;UcJl8+Dj1I/melfXn7Iehv8ADX4Q+HoNJCSfZ7ifeoxhi0s3y+/3h+dfkjb/APBSDxG3zXmqXIJX&#13;&#10;GUMYz+Zr9JP+CWPxzm+Pn7MsviO6kkb+zfFUlr5srKTgCOXt/wBdDxX7FgY041tLbH47jJ1J0dbn&#13;&#10;2hY6b4E+I1nueJLW5I+ZXTjP9KrS/Cnxr4fYzeGNUWWIciJpdyn8DgisnQrqwt598c4DqfvKaPiB&#13;&#10;8S/iRAn9ieAdMCyFB/p9wP3a5HXA5P6V63vHk6FzVtZht9Ma08Y6RHaSjhnIGD7ivjT9vzQfDXj+&#13;&#10;DQ/C1ndW9w0WpmaRY3BaJTG6gkdskgY/wr1b4j/DzxZ41ja78ffFHWbmfnEdrN9nhjHU4VAM/Ukm&#13;&#10;vB/j58HvhX8FPhtqnxf8e6/exWeladPebZbsKZHVCUjBPJd2wignksB3q/YKtTlBvdCVZ0ZxmujP&#13;&#10;mHRf+Ckfib9hL9paP4PyaZPrHgOwt4xr9pbIftNnczASiW3LOFYKjRkx8Bi78hgDX7C/shftZ/CT&#13;&#10;9p/4dQeI/hn4807XbFwF8+znyUbarGORThopAGXMbgOueQK/mu1Ga98Ta9qPinVpJJrrUb2SaaSV&#13;&#10;txcsc9T25xj2rov2d/2hfjl+yP8AEqz+LnwG8XSadqEEite2LsWtr+JWOIbiIECWMgkdmXcShRsG&#13;&#10;sqdD2dGMexpUqe0quXc/pb+Jfwjt9fs3vtGjUTKu7aByfpXLeCPEiQMPA/ji3IBO23ncfhjNfEX7&#13;&#10;N/8AwcufAnxfcW+hftD/AA51TwLeNlZdQt3OpacW4A+eNFnQscnBhKKBzJ3r7W0j46fs5/tE+Fo/&#13;&#10;F3w4+Ieg6rFOCbfUNK1OGeJ3U4IDoxBIPB54NOzWjM210JfG/gbUvDLPf6UGktXG5SpzjHP+Nc/a&#13;&#10;+IbmVTGlgZmH3kL4J/TmvSPC/ijTbmwGi6leRTLs2glgQayvFXwzSK6XxD4ag3FGDPArcMO4q0+4&#13;&#10;rnneneI7Kw1Jr7Q52tpC37+1m4BOe3oa6208aw3aA3B2v65yP0qtr3wpsPE9mNb0q0ZJsfvUHDA9&#13;&#10;wf8AGudPw91bTd0tr9pBTl4Wbg/Q1VosLsd8fPFRi+EfiK5W9KrFod27hV7LC5r82vCejW95qEOo&#13;&#10;3csflRTWm1EsZXjVAuB3ztyMc9W4brmvvH9ovw7rMfwN8YSpclov+EW1AksMHH2d+5IA/HFfCUTv&#13;&#10;YolvZQ3DjzrSTfD5alSseN2EYgN02qOF6rnqfcyqLUZJHFi3ezf9bG1JFaraxWIuI3bybqHc+izo&#13;&#10;/mSfNuz/AHz05zsA4BNWYbawwt1DHEsfn2chWCxn2eWqEfxdUDc89T9/niuTmivNMg8ySK9O6G72&#13;&#10;LJKGTnkLkP8Ad/2v4m4HrWNPfa+9+LhI7hgJ7VSBK6EkJ6A4D46k8KOuTXqKnZHG5+Z20t/dQwCP&#13;&#10;zHEi2t0kaNp0pfe43Zz2c+p+6PXiv0k8JftAXureEtO1DTbyOXz7CGaN4l+RgyK3AP1r8sNGutVu&#13;&#10;7GS5awmVBYXbsBduEZF4DcnPlnIx3c9Bmv0R+CzeDdV+EPhNdMvljlHhyxKg/IxP2dP1ryM0jBqL&#13;&#10;sdmHk0nY6Dxx+1drnhVDPdeDYNQAB3MIAGA9elfMP7Svx5Pxl1jSfEPiiBrCy0kzeTZgERqSo+bH&#13;&#10;dsgKDjjcQOpr274oeJvCfhNJBrt9vlK58tcHaMcA8dcc/lXw1+2R+0h8LfC1jL4j8RavDa6dbxyG&#13;&#10;KyjnAuNSlUZ8mJSQGPYjkZ6ldpI82lTgpc1rGtScuS3c6r9kL4laHaftIR+Gb6+h+2674evRp8Wf&#13;&#10;mfynikc+4whz9RX2V4ZvF+1tGz4DgY+tfk//AMEkvjTqPxt/bB1rxZ4x1O6tJbS1S40nSIJ0Nnb2&#13;&#10;rLLabGBKl5Fe5twrhSTvlzsDYr9TNHuVt9XRCchmIpVHz3kRFcll/XyO0t7nyr+OQrghsGunDCWI&#13;&#10;gZ+Zc8CuNuZSu2ZYvQk59K6jTbhbm2R9/wB5eorjkbmNcq1tqRJQ4bIOa5bw7vE02jopzbXTxKCO&#13;&#10;oBOP0xXoOo6RBM4uGnYH2HBrmrTQU03xhd6oJvlnCOARwDtCn+VaRkrGUou6HX+kXFlfw3MMTbVw&#13;&#10;TkdK08qoLPnkVY8Tapp2n6aXllUkrkDNeLftDftP6J8J/DMMNlBJf6zqAZNM0y1GZJiMZbH8KjIy&#13;&#10;x4BIHUgESc7A3Gmj0fVPFOmWrsklwoK8EZ6VRHi+0DAxzg5zXyP4c8W/tKePbr+2dR09reBiT5US&#13;&#10;E4GSfTn0rudG8QePdPu3m8RXGy3JVYYh99sA5yPx/wA8Z2VI53XZ7Zqfi/T4WmSzcMUGX9vauZ/4&#13;&#10;SqS9kefzNkStwQfvdBXE+J/G0dn4cl1C3uADLKsSMT3Jxmsu38WSypDpRlWKOKLzLqU8BBwPfknt&#13;&#10;VqGhmp31PQz4jt7m0uGbhV27doPOCDgDuT0/GtHxx4jvLHRbH4XaFeLHdy2y3uv3MUo32ttzhcck&#13;&#10;NKylQcDhZCCCoB8bl+OHg3S9Qb5/tkViyNbWkSmR7+73AQwIFyS5k2sMAnCE4POPGf2wP+Cm3w2/&#13;&#10;ZX8J3ng618T2/ij4m6s8kuu2Oj3iXEOkS/ca3eYAxo6FfKC4JXYXZHPyvpGKTTYNuaajuQ/8FNv2&#13;&#10;gfhv8MP2bbT4C6jq8X/CSeLbyB4NPiXzHAju42kYkH92N2QGbg7HUcjj5T+FGvRaxoi2U+DJDx9Q&#13;&#10;K7b4B/DPWf2kf2ePHf7XHxa1aHXvGXizRr620IBWMeh2lsZBHbQI2TGTIhYnLFlILMWeUt4p8N9T&#13;&#10;utLv1ngc/Ofmx0FOtGSam+uxvgpwtKmt09f6+R6tqAkwDHGSQcYA/wDrdK5bxjbCexZGgRB3IH3q&#13;&#10;7ex1SK+skaSPnHzZznOeorL8VwaO9r590mMEDkkDp/k0r6HQ1rc+e9Ut4x4witpfn8y1lx6Ahlro&#13;&#10;tJ022lhMYUbhxk9ayvE4i/4Sq2MMZCB3ChR0BGf6CtW0uBbsRBIvI7//AF/rWTu5WRcbWuy8gksn&#13;&#10;MRfcoIABbp1q3a3jeX8kecMTnGRWO1zIfmHByPm/P0q3p1wjKAzkkdcdK2SsZuTZ0EF5uCgw4OM7&#13;&#10;ewODWlb3G5iqkcjkY57d6wo5YCEjGS23GAR9KswTkMTvGAAMnjn8/ana5ndk320CYJEwOyV1BOO5&#13;&#10;3f8As1V7688xzkkc55PXpVO7l8tyFfk3AZienKgf+y1n6pfAsQSCdp3fN7ikx+ZLfaqsSlfM5yfl&#13;&#10;545rGvdSDQMrEtuYAc5J4qve3hYHcAc4ArMlleRnAcDBGAMk96QJllILW6mDvIOD0wSOhp50+Hbl&#13;&#10;psnPTpmshru5jZlhzgHAIHvVuy1V8K1wSSBnk1LRV0a9hplmgWWVVJ4wAKxPGtxbsjiJVHyclRx9&#13;&#10;eKsX3iS3iTzHOABwo5z9a5/xBqzX1u0uzaCOh/nUq9zR25Ts/B+iG48NWssTKMwox+XqeT3+v616&#13;&#10;98JJ76wsp0vJStsSvlq3YgHP4V5x8M7Rp9C0yCSMEC2Ejbjwc+v5D867Txd4msPDHhqOxF0sc8yf&#13;&#10;Ko64x1rOmuaWpcpcsDX8U/GDw1oUzxws0rxHkIcDJHQ1594n+IknjvUojfSERK/7i3BwoPbIrnLC&#13;&#10;2muI21B5GYzSM/zDPGcD9BVjSPAepeLL9pVla2hQ58yNPmPv7VvyxWxhzSkT+Hr5/B/7SGk6zJaJ&#13;&#10;MsesWM7Qzx7kcjyxtYZGRwAQCOO4r+hyI6zriiC3LJGwxn2r+cu9v/L+L1hYtctK9reWiSTOMMzD&#13;&#10;Yfp93b+tf0lWuo6bpERkuLgKAe5pYuNowb3a/wCGJw87znFbJ/5XNPwb8OtKgKmYhpHPzyuOa7WT&#13;&#10;VfAvgC18ya5SWYDtgDpXl2o/ETWLwfZPC2kyzHp5rfIg/E1iXnhvxHq0v2nxZrBy5+W1tict7Z64&#13;&#10;rzpRvuztUrbHXeM/2gNX1qZ9L8KRYycfu+AKzvC/hG6urga/4ola4nPK7+in2FM0Hw7pmjoCLdVI&#13;&#10;+7Gvb6muhhv8xjeAABgDNTZLYeo7U2VrcKOACMD2rlfGF4kGh30W8A/YpCzHsAM5ror69ilgYq+S&#13;&#10;D0rFtdEPie9uNNaPckls8bZHHKkUo7lytynFfA3TfBWn/Dm01C7GpXV1Pc3DRwRBiYQZn2orA4UB&#13;&#10;cADOQoAx2r0iz1P4lazCmmaVoMiWQPEep3CSFh6Nvbcw+tch8CvCXiXwz8MrKw0hbVrljJJdQXDY&#13;&#10;80SMZPmU7R1cnIYEZ+ort7HTLi1u0+0eA9Tttx/fvpt6bhNh4OPnAU4/Kqe5nbQdqXivWrUrpaaV&#13;&#10;pEJhXbPsmCBW9AADXnn7UN7czfAPxk8cELTSeC9VcNE5dRi1k6k8AdPavT5db8DeHXNt4a8AxzOr&#13;&#10;ZNzevGWJ+rFj+leQftdeM9evvgh41u3VIh/wiV7AkVuxO3fEydQO27PArbDf7xB26r80Z1VelJeT&#13;&#10;/I/n0/a01abXPjdqbSSbobe2t4LeR1OFxEHZQVyD+8Lj0zn3rjtDitxulMqbVO4xxsw3rkfKCRx1&#13;&#10;7+n5y/EvUrHUviHr+qaddQulxrVzJbujS5CmXcrfMByR9Oh4Hy1Lo1xA2nYlW4aVFGx2vV2omGUj&#13;&#10;aVzn/V4weing7ht8nOa/1jMK1X+aUn+J+4cHYSOFy7DUf5acV80kfYH7AuhaangmXXFtJGnurwpL&#13;&#10;JLOsisI0I27Svy4HT2PJGM19SWWjafpMyLFKltjklJkj3AqOflyTmvHP2H/hvfN8ItOnjSQWszNe&#13;&#10;QR+WqlAWXAYhQHJ+b5zn74XjaBX0Ff8Ah6W3gQ2s4R0QZQ3EaZUL1O35s/4/hX7Lw8lRyDDQ2vG/&#13;&#10;36/qfznx7VeI41x097T5f/AEof8AtpUtZrNA1qsIugi7mIs5Jic/Mx5wo4EQyfWsnXvD1/Ar3Fq0&#13;&#10;UZyN9vcNEGY98AFjzIsufZQKv3S3WpnbZuZhHtLIFaVWzsJXc7Be8Q/76rKubW6sQyrCGfzCM2z4&#13;&#10;YgdTiNSRkbm64zP7V7cErnx8tjqfhf8AF9tJlGi63dTmIkhIRC7McgHCqqgck568GXHau+8SeH7f&#13;&#10;xNEuqaLcgylBkQPuUjqASMj3B64NeGaxEJ/OudSlaORpAxllVQwO5iSC7Z4YS4+XoqVt+CPidrnh&#13;&#10;6eK3lunkhVsJDKrFIQeuCwCqAdw75EQxWFTDvm56ejNaVbTknsWPFPg9WuJIJbUmaNCCmzPzGTfu&#13;&#10;LPxjOTxx/KvEfiTot74Q1iHxno0LywW7ul9CjZQwLySDsK8L3wcbM88V9TXt74T+KumGIKLW+bH2&#13;&#10;eRQWO/ugGMuFOVJ4GVJGB08Y+Mej67pPnaL4ktIWZ42MEy5kilQjkqCQMjPIPTryME9mCxau41NO&#13;&#10;6ZzY3CucP3fya79Dvf2O/CyafpEmrJCq/bZTIF24+UYUfTIGce/fGa+ldLuEtYwrErngBV457mvF&#13;&#10;vgNp8+l+F7PT7eFFCQKI9iYAGB1ANeuPfJHppYDJVCCSMn1r+Us2xksfmtfEy+1Jv5X0P6vyzAwy&#13;&#10;/KaGFj9mKX4a/ic18Wrq0ltJoJtvTl+4r8+/jN4sjh+O2n+FrcQyRC4muJ4plGx8qVG7d9c89MDr&#13;&#10;0r7D+MXixbCGSIXfGCxLMOPbmvg9vE2u6z+0/eeK7GxuV08Wc8MOopciBSFePzVEhPynCgY6neOo&#13;&#10;yDycP0Z4jNOa10k393/BK4prrCZI4X1lZet/+Act8Q4f+Jg8UejwtEJeYZL3zdrHDFF8gFcEfMch&#13;&#10;gN38JIFZml+K7PTvE+l30WoJbyaZMskaz3skibg6sGUtIgTC4Gd0ZOB8wOSOr+NGlw3eoy62Lq2z&#13;&#10;A6lIotHkWaTdyjKzEo4wxPDAcAc7cVwVzd6pZoNbbT9sFlJDb/aIJDHtDuuCzB0K/Jzy4A5xkZNf&#13;&#10;pdP3lc/INpr1Pu34T+NPE9roXhbxnLZa1Lq03irT4y0UmsyR3I2Sxbt8Z1CEny5T0/I9vUf2erzx&#13;&#10;De+BzYXes6zpzWerSmBUGtIpiWeWQHbFPp4I26Y3It1HYsxL18t/A/WXuf7K8XePPDGnroug3puU&#13;&#10;bUtKsAdWuypSGKL7TYQFyS2TulbpnPBNd3o9jbfEDUYfBfgTQ7G4FhoNvp15b22k6fKI7zzW0+W4&#13;&#10;DWtlqu+NpdTudrEW6sbdyokIYpUlGX9f0j0VKaScm7K2so6LV9de66H0XZ+DviFpXim0ZvEWuyWF&#13;&#10;vNaRzZbWCZxFJ4diddiaw8wOYnyfJYfMcluc4Vl4t1LxBoNloun+E/E0Ui21o3mzWGuXKSSLBoTA&#13;&#10;lbzRLnA8wA5LHAjzzkkee+GdW1qXU/sHiaz0+zs47kXM76loUFrBayPLc6k8Usk/hlFR1htLXhyn&#13;&#10;ByPbrbfxB8NvCOmxaL4M0jw3LeW8HlSXsK+HfMYxRQKdj2mp2cg5smPKA8Y+lwVpL5dV2MJzj7O0&#13;&#10;nB2VtpL7XkkZ8Pw6sPCfxDid76LS3h0uF5DYQpFJNDFJPCoby7KyGdkChwYy6GSP5irALyusa58O&#13;&#10;tS1q4g0fRLu/S4kX7PHNoX2lJDgL/rTbt5OD8wIbdkr9witP4mL4tuPiBFZeIxqqwXekvatetfzY&#13;&#10;sidUv0+RWnv1aRvLCgpJxgNsG0MeUuf2fdE8JaTD4dT4ieNX1TUIw1yl/qubRygBJKSRBtvzAg4c&#13;&#10;oGPLDg+NXUXXlc1k7SfKla772/HUh8Wa1Nonho3sDLDf3Acx2jW0FxHHavmT5oWVpXcBdm9QrjaQ&#13;&#10;yLuIrzLX9L8W67Pd6TCl1plxcXCxX+r3906xNbtjI2KxOD82cDL84HUj0Dxx4KtY9TuNR0TVrS+1&#13;&#10;GS0Hm6n4bggSC2D+WMNMC29cEIWXaVLKeSXYP0Hwh4q8J6dp3iK/8OPDPpwAaK8lMaAoqqYX+zxL&#13;&#10;KJBuyy5VRyxIIAWovljdGbu2cxZ/DSytYyqC9uLaC2mN3c6VfRWzSgbAsibkaQgsrDbswVx82Diu&#13;&#10;mstG8H3uofZhetDaQahEEjv9QYSw27EEK8qHZv2rkqEYkknePmzRbUY9PnSO+0AzxNql3Nevd+Tc&#13;&#10;W9y+dyEzPGpUgFFXcx3eWcFj8wbrHi/R7rXdW8O6p4I0pX5jjurW2tykygMY9jSCSN4YwVyoYhnX&#13;&#10;AYEKRM+aWxUeVbki+C49P0i/1bRZNIs4YJZHWO4Ci6KMuCSNis4DNFhA7KwbAViSRe0e/wDF8PhY&#13;&#10;eNLuBJdPeJWOhGZ9PSRpFwsohh2BcxsHZjt2hTkkkBmaJrGmXmjpq2vWkMctvLN9ps7VkTarlVHm&#13;&#10;xyKzhQAjNGuCo25Gat2d1p0Oof8ACZeHVtpY3xHLLbzTyTCJFLDyx9pYLtzuAZ9qbWC8kI0PVWLI&#13;&#10;/FPhDUfGGpWk+pQeJLiKGxaZ7e6mkdZFwYxLH8pjRQSwOMggtje2avj4Zw+ClTXdD1G702w1ZJIZ&#13;&#10;7zUjHLHfWrCQPt3M0isxDYzkBiQSMb0u+Fvh9eTyXuv2Ws3VmfJZ7QmxkuYWdpMMZZ0AKF2DMchW&#13;&#10;LcEnkr0U1rqEJn8K6t4Q1Gx059G2waZp7Mn2jCgGdYWbZJlW5KSHHmfcxjblzK6saKLe54hHpNzr&#13;&#10;tzbeDvCcbWlxdym0mBtnWRt026WT/VqCCgb5lLA/NnAL59L8ZaxbC0uPDutabqcun2kUcVs2nvGJ&#13;&#10;7SJYwsaOVz9nh+YKNwHUYOM44LwppfipviNc69oemTXGmaRCzTTSWCyLF5nCIV2kFi4PXkg57Gu/&#13;&#10;074j6v43g1C1uL2O0WxjM1pavI1t9pIzmNS3+sBbgqPLBC4DYDMd6zeluhz04pt+Z5xpniDxp4a1&#13;&#10;TU9K8PaJe3Gn2yC4v5BtiIsxjE7QEyqJVBLBhvI2EqSVDDqIPFvgbVNPl1jxHq325wGe3369HbtO&#13;&#10;v3VLRpHujAaRs4EYcYIA3YrmvEGu+KI/EeL3wjDpCeZ5tlPDG2PKwAJYjGHkkJK/8svfkHAGHc6L&#13;&#10;eeNZJdT1NtSSFBxLHpgeXeAFYfKq7BndxuUqFPXqHyKWrHzuOh6D458c/CCW5t9OOj3N/fwSr9ku&#13;&#10;bCwBEw8ovvEauPK+Z5RlYtmF3bgWzVSz+Kdr9pjt/AXgyys2gkVH+0XTGa1RR8sssNwQDls8kn7y&#13;&#10;7eBXm+k634F0zUo9V1KaeW8V3jkS6Ro5H5wg3kFWPIwVRCCTyRxXo2kXOkeI4rm4vr3yYljS4WMy&#13;&#10;75pGKlixUNK8bMC+W3KuW5IOMw4qmhqTmziPjn8Q9e0PTDqWkarbwCWWO0tYpJlm2phgfKUsQgUE&#13;&#10;c7iwLJgZJz2Hw7lvdT8O6JqupWv+lSWiNKWiDMxBj5JCE87M/e6gdeMcSumaH8ZPHlxq7MqeHfC6&#13;&#10;iGCFX2rcvkFm++BtO31IIUHua9N1Tz/t8H2e3TarBR5cOf4GAH+rfA7dR1x32t+Z51jZYzHy5X7k&#13;&#10;dF203Z+mZHglg8FHmXvS1f6IxtbvI4LhEjvREChJXz1Xne3bz0/l+PYFW9UixdMkVw2FZuY3cA/O&#13;&#10;x/hcevpRXkp6HvaHjz6cksNhbnToSERC+bdAQyo5A5f1x69/94fcH/BKvxG0vgzx54DWCGOLT76y&#13;&#10;v4BDGBvMsJR84JzjyV9Ov4n5CttHWLRvOkuY/Mhkfe3mJx8oH/PPGPmz909emPkr6Y/4Je6ldWXx&#13;&#10;r8Q+GIrtDa33hidp14G+SG5jRCPlHI3uMZ79+36BlFdRzCC73X4HwWbUObLp+Wv3M+49Q8JCcfa7&#13;&#10;d3APR4XI/lW74a8R6no9mNJvLhZkxhRIBkj096zNNuLvTrNWWY7JEBCN2zTrd9NimN7dXsZlPI3j&#13;&#10;pX2+61PgyTxfq/g6C1kutcsYY1UZZgmOa/MH/gsx8ZdWutEs5NEuoJNDs/LhsYBh1nv3mG7zVz0+&#13;&#10;zq4XGPvSA9Rj9DPih4H1v4mzvZ27n7Aq8BJMb+P/ANdfm5/wWM074c/DD4ZeGfhPZRI3iHWPEMep&#13;&#10;3IGW8i0hjmQEn+Es8gC5xu2SY+6RSvFUpK/l9+hcU3Ui/O/3anwnocCXllFGJGO7+IN75P8An2q1&#13;&#10;faRHZTuqofugFW5xUHhwB+Sm1WchMg+3StHxA0pvHWPkEg8enoK1kKKOT1Dw7YXubkJg+g649s1X&#13;&#10;0bSvFXhDW08R+BfFOoaPqUcZ26hpF/JazoDxtEkZVgD6ZrpY7H7QpdY+FOXIHT0+lMjiMRLSDKyH&#13;&#10;OF4z9KLsVotnX+Bf2/8A/goh8H7WGy8KftI6veWtvKGNt4ghh1AyeoaWdHlxjsGHsa9++Gv/AAcX&#13;&#10;ftc/D0CT4i/CTwv4jhYbVtdLmuLFg3qWkNxngdMDr7V8sTRwrARsJUg7lPU1R1Lwro92YrqaECQI&#13;&#10;B5oAJPbOarczlDsfpf8ACj/g5z+BF/JZj4ofBrxP4fuJ5Nt7JZQQ3lrbnPXeJEkcfSLPsa+uvhR/&#13;&#10;wV5/4J0fGqZbZPj34Y0u8dYmji8RTtpTTeYAU2C7EfmZyPu5wTg81/P5q/gLR7zYLnUHKl/uuqgd&#13;&#10;T04qp438BeCrr4fNDpHhbVrjxQuoxvBrcevR/Yl04RsrWpsfs28zeYUYXH2kAKrIYSTvWZQktgTX&#13;&#10;U/oP/aj/AGu/2IdE07XPhV4t/aR8B6LqM+lXFne6Ze+KrSK4h82Jl+aN5Aykhu4r4B8D6r4Z8T6J&#13;&#10;Z+I9L1PSLy2nitjZmLUY51lXG05dcA4x8x4x90beg/Jq+8PeItP3Nc6bKADtAePLflzivVP2Sf2q&#13;&#10;vHv7OfiQ2E1tdXXhnUJFGp2Pl/NbgkZnhLjCtwNy8K4XBwQrL3YDFrD1OWa0ZhWpe0j7r1P0dvbe&#13;&#10;cQMy2tpkvM37qFMkDjpkdui+nPvU+iw6ZpjrdajaQmOOS3wWst68qe4blQf4ucn5Ruq18OfE/g/4&#13;&#10;16PbeKPBGujUtNuzcPb3sUkeHwmXzuUFTgfNuwU+62OaqfGjxf4G+Cvh6fx14w1o2tpaLayh3ijw&#13;&#10;WEZ2qFXkseAqgErnKgg5r6PnhyqSem9zg5ZLc574rfFr4feAfCU/iDWr3SNPtYrZ1nu7vRnTy90m&#13;&#10;DgqzEuCwAUKxXI2jcdp9J8ef8F2v2GPg94HsPhr8FtC8T+P9Y0nw9BbwX+laMtpp73McYj2PLcyJ&#13;&#10;Iq5XO9IpFwRgtX5ffHf4w+LP2lfFMeqeJUey0CzYjRtED7c5J/ey46ucn6A4HUs2Np3hm2igzDaJ&#13;&#10;FGDjaqgcnocf56V8/jMR9YmuT4V+J20ocsfe3/I+k/jr/wAFe/2j/ivJdReFPBejeFLW8txiW5uX&#13;&#10;1S+hkzlnSRhHAM/3WgYD19Pk7xj4k8SeNNTufFPi/X7rU9Qm+/dXsxdsZJ2DP3VGTtQYVQcAAcVv&#13;&#10;eINIH9kGdNymFwSFPY8Y6euP1rj72aVpdkihR1VQelcUmbJHqH7A3xOtfhV+2B4C8U6vqrWemt4h&#13;&#10;trfVJAxC+RJIo+YDqoYI+PVB6V+87X32bUYpWJwJBnnnrX83um6veeGfEdnr2mOFuLG4iuLcuoYB&#13;&#10;42DDIPB5A4r+hvwt4507x94C0P4h6JGy2mu6Xb39mG6iOaNZUB98MKmGzQquykevmSS4sw5fOV6e&#13;&#10;lbfhO9M9gIwDmNiCPWua8NXYvtJhkByCgHNaHhW6e31GexPH8Sn1rna0sVc6u78xIATGwUdcA18c&#13;&#10;/wDBVf8AbZ+Jf7EPg3wv8TfBfw9tNc0zU9Ul0vVDcaqbZ4JzGZYNoEb7gyx3GTxgovXNfVt9NcyN&#13;&#10;/wAfsm3ByoTI/Ovlb/grD8GYvjl+xB400dLSGbUNAtRr+ly3AbMMlmfMlKBertbfaIxxgmT8RVLS&#13;&#10;QpJPRnwzP/wcD/E/U28nUvgFZyKOFC+K3BH4m1NYOof8FsLy6a61fR/2Y9P/ALfmQRLrGreKHuVj&#13;&#10;jBz5YiW3jO3qeHHJzz0r4iW1gRwWYjHtSxaVatmRj154WulKXQwdOm3qvzPuFv8Agtx8SZdNSytv&#13;&#10;hkLFw+WW11qLyiOSRtNqX6/7fbv2xNY/4LB/EnUcSDwHZicKQZZ9Sd1B/wBlVRdo9s/jXx8dFtWX&#13;&#10;5J2HsAaaNJtFbEpJ9Sxq05oXsaTPozX/APgqH+0TqmprfrrelpBEcw2bWRdEPOD94E496zPEv/BT&#13;&#10;D9pTxD4dfQbTUdK0/wA6bfNfxWTSTzEEkBhK7x7eeFCgDA+teC/2VpkriOK6RST1Z8Cq93ZxWVw8&#13;&#10;E867h3B4Ix2zScp3LVKmtEjpfFnxz+KvjK5ubrxN8R9WuPtcbR3MK3jRQujDDJ5SbU2kdQBg981x&#13;&#10;N45f/VrgY4wKsvNYjO1w5HZRu/lVK8vAuViT/gXrWcndamkYpbI/ST/gkR8Q9L8Vfs36l8LZr1Gv&#13;&#10;tD1qZZLP5ty2twivHIcjGGk+0LgE42HIGRn5z0RZdMv7rRblPLn069e2nA7OjFD+qmvHv2Xf2hfE&#13;&#10;X7M/xr0v4o6JEZ4In+zavYliBd2bkeZHwR8wwHQngOiEggEH3P4gXPh+4+MviLXfB+pLeaPrGoya&#13;&#10;hp9ykbIskFx/pEbBXAYfLKOGAI7gGt51VVoxXWOhjQo+xxM2tpK/z6/md14a1lhZR71xjPLE8+xq&#13;&#10;r43S+1O1LxybUUAhAepH4e9UfD8263Xbn/WcHAAHNb1xbxz2TQMwDAcgntSi9DpkjxTxgo0zUYLu&#13;&#10;4bAWXAbbySVYYp+nX9tc/MrZw2QCOgxVr4pWRkkWNlwBPHye3zAf1qlpmjSWhDiJjjoCe9NNbkNS&#13;&#10;asaKxeYm0bhhyBzjqKswxSoN7nIxyQahW0kCjOF55y3bH/6qsQiaIbpDxnBG7/P8qSdx8poWzFON&#13;&#10;756DPTOaswMHJZ16Hk7jz+RqO3SAIoAHzLySe9S74gSyKMHoR0Bp3E43Zn6nJHDJ9nMnzvGH5PZW&#13;&#10;Azj/AIGKp6htkg37skA8gHFZfiD4gwWvxAt/AU3hywd7y3WQavI8oubdQJi1ugDiPZIwiZtyM+YY&#13;&#10;trIDIr3zdr5QwgKkdCf8+tF09hNMyNQtyx8sH5WOSMd6qNp05BUZ2E4JzW+bmB4v9WvI5OP64qFo&#13;&#10;WuIm2D+LI7mpb1BLsYE9osbhTjJPeori1bOUbAAIBAGD7V0H9iyO2cDhv4h3qVdDWXbEYid3CgcZ&#13;&#10;NK6WpSi2zlLHw/PqdyERSR6YqPxTpi2UItgvOeOOtelR6LY6Jp2ZlwxQnHTBxwa8x8b6yk12FtTu&#13;&#10;JcKD1wc0RaKnGyPUPhpa6hGi/YLJrh7a1GIUH3mxwDzwM963tN+CE/iW/fXPiLqUks75KWlu2Ui9&#13;&#10;ie+B2rC8Bmfyzf6bfvBMg52rkOAOhBr06z1m5fTI5Ll1aYqA5j4xz7VlFtLQ0lFN6mYvgfwX4ejM&#13;&#10;txCiQxIBvmk2hQBxn8MVn+IfH3hjT9PksPC4SWWRCB5HQe9U/Euk3njO7a31AXEcCN8nlvwD9O4r&#13;&#10;k7v4VXvh+/Guaf4hWJbdg7LMNwIHUEVorW1ZDunojk9J8JeKtY1r/hYlzp0sWmtrTRR3sq7UkdHV&#13;&#10;fLjZsCRwGQlVJIGSRgHH9FllPbNi4cxfMN3mTfMfXpmv5stKnkfV7e7t5mKS3KMOeuW4HtX9Gtte&#13;&#10;R/YYoZBLu8sfeiPXFbY2pKcYKXRWXysc2FjTUpuC3d2dzpOoafOvl210s0uONx2qtdLo3hC1uYzc&#13;&#10;yXaSTt1Yt+g9K8gTR9aunE2ntKvPBUkVs6MPiBo8oliuZ2A56V5klfY7U7Homq+C7+0UyJEfYrzX&#13;&#10;OahLqNtm3S3dn/hAFdB4S+KWpQILfXLMvjg5Q5rtdP8AFHgO9Rbi8s4UbGcuBmsm5rdF3izyW20n&#13;&#10;xEU+0zWrBCeldP4T0u407TX1OWArK7blDDsDXV+Jfil8IPD+jzzaprGn20cabmkmdVCgc8k9K+Gv&#13;&#10;27/+C5f7MvwM8HHQf2ftb0/4keKbyMi3tPDuopJYWQ3FS1zdR71QjDfukDyHAyqq2+tcNRr4iooU&#13;&#10;4NvyM69ejRg5Tkkj6W1Cf4fTatJba3eTQXJlLK1vPKsTgngdGCkDgjgdxjOBYmm+HdhMn+mxXALb&#13;&#10;H8/U4X2A9wHB5HYYrz/9j74w+I/jB+zf4J+IWv2a3d/rHhqyu724sdsatNJAjSbVY5UBywAJJwBk&#13;&#10;mvZbC7REzP4OvbnjgTCAgH64zSlFwk4vdDjJTgpLqUrW4+FlhpvnaHoL3sn96WVmBP0AVf0rxj9s&#13;&#10;7W7x/wBnTxneXFqlhYRaFPJci3jO7YqlyMLyeF6Dk17Pr2r6lMdsmmJaxKMIrsvy+wA4rwj9vbVb&#13;&#10;TS/2UPGt9qWoRRQDw1ftM8pARB9nkw7dgo5J9gaujpWi/NfmKXwv0PwR/aj+Htt8PvjXqNtpJK2O&#13;&#10;rFL7Tz5+0MswO45IC43hjgYAVgOOi5nw88O6n4m1q28OWEbSTXjLtxbRS4G5Gd2LMNoChj1ycbf4&#13;&#10;jXonxzXRPG/w3063trkSX+kTB9CkSTzUuraTBkt0bftLjCuvy4aOMLGPlcHvP2LLTw58FvF1r4r8&#13;&#10;f6dp9/fSSpJLZGZV2Q5G6En7hx8uexLEYYKK9zGcLSxfEE0v4Pxt+v2U9rt3S8tT38m8QaWVcIwn&#13;&#10;vif4cU9dV9trflSs33l7vmfR/wCztpcHgr4c2XgO419mlsrFQ14kIYkGYsT+7YsoLHOOcDv3PZ6t&#13;&#10;ceNNWtANF8eqYwhiZX3KucK5BaVl2/6wL68H1rmfEHxW8AfEPxZd6hpOmaF4dstVMUR00xxhLbYd&#13;&#10;oKM6BAzYB47kZy2WNDUfHngPweRbfY7aGUHKeYq4I6A7wjd2LnPXctfpmGVOGGhaPLZJcujtZJW6&#13;&#10;7ep+L4ytXxOLqVKs+eU5OTlquZt3b+bd9jpbXTviFZyRJaazol05kUbknaZgQ0nzFVZh1Vm49Ex6&#13;&#10;1LeR/Fmzhjlk0uMw7vngkb7Ov/LPAw0gz/yyXgf8szXmviD9p7woiPYWl3fyFQA8On2VxORknauY&#13;&#10;VYAkDj5f42/Hgtb/AGiNY1HUANCl8RJJOT5U0ug3Nucs7fxyRAKNxY5zgE/7AqvbRi73TMHBvue/&#13;&#10;N4yvIUddU0RQoI+eDKrINg43BcncAp69ZTWfqXxG8MaXM0muRRoiLhpRcKd44DHguRuCse3+tHrX&#13;&#10;yR8Sv2j4dOvZrHxn4lZJoFJVTq8U0hZQ2E2QM7xk7QFLKByvJABPi/iz9pe6ur2WHQLaR0A/c3Ut&#13;&#10;9JjtwEK5/AkdOOgrysXn+X4N2b17a3+5bfM9PDZRjsVrGOnfS33/AOR9veOv2zdTl1G60P4R+EoZ&#13;&#10;mtY2+361qNw4hJGBIVEYZ5ejnkoCZPxPmV9+258WPEfxA074a/E/x5p2tpqt3Da2thaaWts2nzSO&#13;&#10;NjqBudlJO1tzY4QqB81fKM3xn+I+v6Q+l3fjmS0sjgPBZAQhiDkcr834Zxx7ceg/sSfDK38Z/tO+&#13;&#10;FIYmjuEg1Nbq4w+4ptBZXbHI+bBr5LNeKqTws/ZRd0nq9LeiW/zPpsq4brSxlNTnZOS0WrevVv8A&#13;&#10;Q/YT4Rw3sOk280U7IzKoYqvT14rufEN3/Z+jy3KgrlSzNI3JxWR4M08W9sphhMY3DKD+H6j0qH4q&#13;&#10;GKHSJVvZWCBOQT8rYzwRX4PNvkbP6MSTqRj2Pl39pP4h3ekaTqOv3U4yyMlvDnlvTt3/AK184fDP&#13;&#10;xAH02y0zV0gfzZ5b54Jrpo1kDcfe3L96ONTgZOXGBkEj0f8AaFg1/wCK/j+3+GfhAedd3LssMUaZ&#13;&#10;AfGFJx6dcnjjnA5ryQ/Dey+A/wAfIfF+kW17cSWWmG2thd6hNKBl12scsTtUjOxNo+bPAGK+t4QV&#13;&#10;LCYfESlG8px5V5Ju7f4I/P8AjyrVxWIoUoStGEuZ+dlZL8Wdv8bdNu31G41mOzvklUQtdaMI3nWM&#13;&#10;koQQDJG2Bl13bGDArz1K+O+NbYT6MbbU/D3k+fZOBtmhZo93ygEgtICS2cfKV2sATwB7p8YpJvt6&#13;&#10;6ppjrJG9ol4kEs8kDGQkiVREwAbLDBIDFcA9NufCfGUk2tS2unQWdzFGzkWsLrI2YhuKKAxJY8H+&#13;&#10;LnbgY4FfR4d3ikz4qro3Y2v2TfjbBHaTwz3EOl65p8jxXWo2UcgngkUBXliEMlqgZgTteWYkknrg&#13;&#10;ivp7wv4mh8c2mraAfEdtG9rbRRXSXmvW90LZInQ6fYxPNrVyp8yfe0romUMrZZlBVvzM8LfF7S/h&#13;&#10;B8ZtS1fVdAk8RaNcXcq6npEeofZVuArN5LpIEcIUOCCVJwWXgnI9/wDAP7f3hq9sU06K+8USyWhL&#13;&#10;aVDqkt7cPpRlEokW0a2vYyqFpA7MRudo0HyjprOyThLY6KNWFk7Wfz08/wAuh+h138FfhPqXjex8&#13;&#10;IXVtY2urXcpgt73StKESNa2s8ivd2040S4Ag8g3DNvn2sLaEZCnauNFJ8QvCuneINPtPEuu3pSCS&#13;&#10;1tbc6pd6k8k0mmO8gka2udQVZPtOrRqc2kS/KuAhJA+Kf+Hk2gxXlla+I9DfWLW3WKC6dmlW9FsE&#13;&#10;MLW6zXUFy8IWJn8sxlfLdt/zuqvXu/wv/wCCmvwJ+MNp/wAIL8W/Edqkv9s/aY7vxLPKsN6rT3V+&#13;&#10;yx/2lb6ktuZJo7KJkBjX5AAzDBEUvZ04RhHZaI6pTlNSfva+aldvbSy2/rsenafrPi5viWNQi0+8&#13;&#10;S4S5uJp7c7NP8xJdSup4jL5tjYuV8uRHBMJ3BsiVdrBNPxlq6+IJ28OzRP8AarSVJoJrDUpYhdRs&#13;&#10;DtQrNIwTHmH5jtVGbaXYbmrmEY+Bvi1e+F/hV4i0/VNL0eKxhjk0ptNjhmuoLNIH3SWQIcGWNuCq&#13;&#10;leD5YLvne1ubWpp7fVpPDg0tZJDPdPZaUjweZkv5ZaZtwJ81sMcDZtIGSpbzK/K6z9RTTU3ff0tv&#13;&#10;5dDnrz4c6nqHjGW9tk05rbTjNIzR6lHLHO0fzIsclsjKcrsZDkFmbdjO7OLHp09zdrqdjot3azWS&#13;&#10;La2FxJ56SyAsxRo3VUQvncEIKKpIyuGAOrq89vrOsWcd68ccc8zvcz6rCwgQtIpJ2rH5ZAVk3CLc&#13;&#10;clhj5sG8ljqkmmreNqGlatcxsscF1pE/kBf3u0qGeDKAs4G18lllGAGJYD5mRZXGR+DvEGqalF4f&#13;&#10;1COVbvUdNaXT57e6kD3BxuSR3hBaXdG+0K2So3KVBB3Lp/gfVdDeTTvC/hPVLW80+KW3ju3ZMu5D&#13;&#10;R4QR7EY/LlTGH+8csQCKj8K+G5LDVre+vNGsrHRZ5bjEmq3LO0bSyDLN5JDMAQSrYKkIxJZVXOjH&#13;&#10;4htdSnsJIrGCeGO+bGqald+TGqK7eZGgRN8QOBkLvb5AMDLE5tz6FpRbJvCn2S51qDwlrupPPexy&#13;&#10;eT/aVld4ljODhkBfYhzGyBQCoPXYNpHZXGg/b/Dd1deH9DsYJooRFd2+t31xvLO28BUEgV12biVP&#13;&#10;XoWO1iz7TWNAvDPBrFxY3MMtws8M9jqTBNYVAXaJY44owHBIUM5TcDwHwVrY8jxBq+oz6t4P0C48&#13;&#10;y3kSaCd7ra9wrhM+WiD5id2MN90Ajb1NYTnY2jFM5jR3u/CthDrcUyLaxQws0V3aiRJIyEK+TskE&#13;&#10;yRgqwClmDuvyHC1n+MfE/inwi13rEGmG3WCBpba7m0yRLpI5FL4LxzIqowIJyHADfNncGHU61eeN&#13;&#10;r+2u9al0F4LGbSvnsESRGinKDJaVQyOh38jk/PtKgHcfD/HGoWl94o3eG7WNll8yOO30xm+0AHLy&#13;&#10;gQtI4yrKB2yAuCAMgopzlqKpJQidb8NdI0vxJ8PNWXWL6K2kvLya4hvHkdFnE20pEJQ+OQoyzseG&#13;&#10;yOFNc+9rpvwq8VfbrPQhLHG4huDMFthG2U/eo8imVQnfhyScrg1u+JPE+mabqtpdW+oXNjJeReVK&#13;&#10;blTEvkqVfGFQ4QooGHYpwF2bsmm6tBoutWOdQ8ZEwRIJbiCS4xb2aSAPHJFibHKoASvl87VIPDHV&#13;&#10;SfNd7PoZKKcV3Rcu7iy8Z+ELnxT4K15pYIoJfNiFxvurtlkIjZhG0qEncWAYcF8ZBcGvK7bwTq63&#13;&#10;8t5e393HPJIqQ3Juo2faHbdGwIDbyCpLlQpO0EDA3dHq1xf/AA61Wa98G+I94soPMtkJaC5MEgLZ&#13;&#10;VHcbFkDKQ0YfqTuJBWp9J+MQ8XLNb2WmSJJO7NcG5uYpPNZBvVT5ojVkLIWJKsTjPODWlNSitNiZ&#13;&#10;NM57VfhBYaM9t4ovUltpJL6YRRQIwNuVYqQm5lDMWCsRHITgo3Tmtb4iaJ4h8b6DLZaDql3p+uSo&#13;&#10;EluJPMhKE5JDRpKyFlXC52owKgsDUWpaZo+t2D22qXVnJPCU+z3NhJIkcxBZd+Qu9geu1FAOMfdU&#13;&#10;Y8zl+PFmniu903wxKIrHSZ3t42V3IkkBIdiSATzx9AOtcmOlUlRcY7s6MCoxrKT2R6V8LfhtrPwp&#13;&#10;+HzeF/7GlkkkVt13bMNjkqQCQHjYYyMAHPHUHkbzC9mvI7u70idSsiyeZJbEkAMeh2vn5Se/J44B&#13;&#10;rh9G/aR1VrZbe6vIplQZ8uVuBgcc8muv8LftD6FNIi6lYxEquN8YHHHXORz+FfHVMltsmfX0s9mt&#13;&#10;2n8v8iK4kDPknbkk4PHUk9/rRXbW3xb+GE0CvOSHI+bewJJ/DPFFcn9jTv1O9Z+rbL7zyq+snkhe&#13;&#10;C383bI1xvIM2VI+zrjOcds5H+0R/Ga9C/Y+8U6b8N/2kfD2qXtw6Wkk15a3O8uoLTJJsyXbGPMC/&#13;&#10;QAY4KivP9TNvLE0kVhG0kd6wRisR6zKh5Ld9gOBydo43ACub8U6sLLSbjX9HuPst3F5NxaXEDxRy&#13;&#10;xyI00isGU7gQcsCD3JH8Vd2GrOhXjVXRpkV6Ua1CVN9U195+tL3Gq63pssekajk285jniB5jUsSj&#13;&#10;qf7pHH1B+lLo/wAMtVviXv8AxG6R4Jcs2Mf1rhf2TPFd38RvB2l+PP7W2waxpcN5DbGNZWgDoheM&#13;&#10;upXcMYGMcFc5yK92T4YaTrMQg1LV7lrIjJtIwqiT/fyDvHsePav0uFSM6aa6n5jUpulUcHujzHVD&#13;&#10;4wl3ab8KtYAtUUG417UELQYIJ/cICDL2+bIX5uCxBWvzP/4K6+Cb+d/CeteKvFCahrct9LFbXEkS&#13;&#10;JM9qBvcSBABtVtm3jALtx8xNfr14t8H6BBpUsJWSUKhOZJm/LaCAfyr8ev8AgrZc6Ovxa0DS7W3g&#13;&#10;S9h02aaUJAqbIndVTlcZy0UnUdhzVcntIP5fmiVPkqR+f5M+PVgOmultjpzyO3rXQahYw3wDhAco&#13;&#10;pOV5Jx+dY2qYiZbqXAAxnjtWre6iLLSUuvMG54Vwo7kqPyxWj1QdTKt7s2BBRiE88AqT26Vqavor&#13;&#10;XFodQsCMEbpVQdSPQVzjSeZp8k8kXHJXnpn6Vu+FtVhvrERO7ZQcnP6frTaa1EmmrHO3uovAslvI&#13;&#10;hU9MHg8+x/x7VeluI1hjhul2t5YG5B0PrVjxvo8YsTePnK4IPuT0/WrurWFrrOkrJZuocABfm+97&#13;&#10;fWqurJkq92jnLq0naRI47ncue5z3rK1CO7sZHkjY47MOv481Z1G+v9Nma3myMcY2+/8A+qmf299p&#13;&#10;U+arZIJ+b6YrRGL3Mu9vZplki1CzWZSRl2XkdOazbrT9PmjEljP5Z24I24OPwFdRIbedGUWwOcfe&#13;&#10;wayL4adG5D27IQB7dq0TMmtTf/Zt/aJ+JX7Mfiu41nwXcNfaZdq41fw1dXbpbXqSKFZhjiObABD4&#13;&#10;IyoDBgMU/wCPnxp8a/tOeNv+Et8aSS2enWzBdF0GO5Lx2qBQokcniSZgOX49BgcDhIdYtX1eeENl&#13;&#10;VjGSo/TmluddeMxx2qnezYGcdM0nOTjy30KS27m0ljpenwedJHls5ZmOT+tRtr8nl4t7RApyoL8n&#13;&#10;2qvaaRqWrAS3rsEB+VRxmr39mIA6xgBI/wC7/WobHFK5lahf3dxbXUb/AHjA5wOmcEj9RXBuzmfc&#13;&#10;55z0zXpWirbXb71TLYZSx6e31615neBre8a2dcushDH6GspNXNbWRX1ddt0pxgMhxX7k/wDBPPxb&#13;&#10;qPjf9gr4ca/qzBp7XQUsjtHIjtna3jyPXy4kPvnPevw31gnfG2OnFfr1/wAEg/iHZyfBGT4F6hPC&#13;&#10;LqHQLHXtNDTEyTQzRiCZVXssbwxkn1uRRHSZFTWmfbvwx1t5of7Nkk+6NyH1FdC9ybPXLe6HCuxR&#13;&#10;z6e9eceBNUaz1eFASNrlSc/n+orvNafcFlVsnhh7VnUVpipu8Tpbw3NxCRHeSRkZyYwCf1zXNeJL&#13;&#10;KzhtZHuUd4pUKM1w2S4IwRj8a1Jr+Q2aXEA+dkG5j0BxWO+lSaoqf2veFzj58KRz3xnPFQtByP51&#13;&#10;P2gPhhdfBT44eLfhU63Hl6B4hu7G3uLqIhpoYpmWOUjPG9Ar9OjA5rloTBtCpdN07ux/nX2T/wAF&#13;&#10;zvAel+A/26Zta0OaUjxP4T0/U7uOYfKkq+bZ4X22WqN9WNfG5uI3HzwgHuQK64vS5L3uK8DsuEum&#13;&#10;5PHzn/GoJtPnkbLT7vrI3+NOkmU/dOKYJnzhefqabsNXsRS21lbOI720ZQekyMTj86lWxti29rje&#13;&#10;uBtLKM4+tSS+XPaFJFzgAEHtVGOYxKYS5wOh71F0mUk2tSW5gtFXLSlj2UjIFUr2JHBZItue+eas&#13;&#10;B4mJDH8ajmUFcg5AobuhapmW0ISQBRjBr2X4IXaz6FFaiQ5iLA4/3s/1ryKSPnrXpfwFvFWK4szg&#13;&#10;k3GcHtlR/hULRmsdz3Dw5OY7jy2YYIBGQOP85rr0mBtcBgS4xj6VwGi3OyZWVM/NyFHvXaWAZ4yI&#13;&#10;nJyOFP4VtFhI83+KFty0YOPlJXJ79R/Kk0W+iuocOw3YGOPatD4pae4uo5JG5kBwDzXO6GGS1hKy&#13;&#10;H5UAYjnnvQ1fQmDtqdIsMMyBkG3PU5pzWVq/yNngA8f55qra3EgTBOAABirSg9XmByMBen4VOq0L&#13;&#10;3JYlSM7QAcDCljSiUJklADkDCjrVO6uHBCxyMDkZwapeItdh8OeGb3XJmJ8i2dowx6vj5V/E4H41&#13;&#10;peyMmrni3jfxOJfi3c+JYgxWz1JAiA5yIiq4Hsdh/OvWvNfBj2j5W2qyjPb1xXgLBmBkdizMclie&#13;&#10;pr2r4W6suv8Ag22mBDT26i3mXn5SgAGfcrtbPqfasqcrydxyTsbNuHyeSOOc1cgYhiGIyQCTnj61&#13;&#10;FHaKGwGB2/7XSpY7W9mYLBbM52/MRwB+J/xrSyZKumW4i8qlYEDMfSrdqY7QbZFzJnI2j6etV7XS&#13;&#10;7y1TbJdBWY8qjE5Hbmq93dXcMTxB24zzu4FQ1c2joZfjDWrprWZN3z7dpJP4f5/CvOjGbjWIElbc&#13;&#10;8k6A4HTJFdRrTytKUMpIJ54rnI4wvie1yT/x9x8jr94URvYU3qet/D9FW6kjdf8AVxDII69a9ItD&#13;&#10;EtnuhbPpzzXnfhCBEvZ/LXPyL265FehadCWsV83jav3RjpjrzUQNJFe/v30+DMPHXqOvP+NeVfEn&#13;&#10;U7t9I1B7i4kBktZBHICflYghSMe5r0XxKWKMEUgKxC/L2zXjfx4199H8GyC3n2Ty3MaQuoGchwx6&#13;&#10;57A1omo62M5Jvqfav/BHX/gnZZfE7WrT9o79oLw0p8MWTq/hrR7tRjU5lb/XSIesKEcA/fb2BB/Y&#13;&#10;+yl8DzQhpY4sheeBX84nw1/4Kxftw/C2xs4tO+Jdpd2mn/6P/ZepaTaiPCqAqbIUjdFUAAbSBkEZ&#13;&#10;OMB2vf8ABYD/AIKGeIpZjJ+0Rc2cMucW9ho9lEsYPZW8nf8AiWJ96Va2JrOptfp28jmpOdCmoW/r&#13;&#10;+vI/o6uvFPw/0ZCYDHkc4XH+NecfF/8Abg/Z7+BNiup/E34k6HoEcit9nGqanDC02BkiNWYNIcdl&#13;&#10;BNfzj6z+0R+1t8X4JtP8T/HTxvqtldc3EWoeJro2pB6nY0mzA9APwrN8PfDfUNR22niC3lhji5Wa&#13;&#10;CRcSEHG0Z559cdq9TA8P4nGq8Yu3RtWT+Zw4vOcPhPjktN1fX7j9gfjf/wAHD37LPhqSS3+Fuh61&#13;&#10;4qne1Z4LmCxNnbebziN2udki54+ZYnAB7nivmH4q/wDBcX9sj4sCaw+EPg/SfB1lcRKI76YNd3ML&#13;&#10;4yWV5QqMD0GYD1618t6F8N/D2gtGbTTovNUZeaUbmyeoBOTit6GGxsh5cFqOT3FfY4HgSmrSxU/k&#13;&#10;v83/AJI+Rx3G0mnHCw+b/wAv+CVvir47+LvxkvP7c+P/AMX9a8UyC485LbULuR7W1duN0duD5aEj&#13;&#10;jCqB7VlS6JaacsRSJhvBDGRhkDH6dB06VuzRS3Qcz/LuXKkY49Kw9akufsvnTHaXlVFQHJXn9ec9&#13;&#10;K+uw+XYLLqbjRppLyX5vqfMTzHGZhVTrTbf+fZH7sfsA6NB4b/ZW8AaHHFhV8J2DsAc4Z4Edjn/e&#13;&#10;Y17+uYIAN0jccAOa8Y/Yxi0m++BPhFtMnlihTwxYhYCu8riBBtDA846V69NqQiP2WPTZpD0DykKB&#13;&#10;+AzmvwXES58ROXdv8z9qoR5KEY9kkV74pcS7Iz35z2r5x/4KreItK8PfsneIrHXNO+0WF/aLp91b&#13;&#10;KWDTR3DJA4G35s7bh8Y54r6WtrObeJrlERd3Cr1Jr5G/4K+eIY7P9ns6dbbZpLnWrcoDzhVuEk/U&#13;&#10;RECsHq7GqPxl+NX7KsPgLwXr+t/DjxBqD2sK297HpqTSM/kGTy5lwvDqN8b5IyqxtknrXz5DrXiG&#13;&#10;1uEu7LX72GWDmKSO6cMmRtOCDkcHHHY1+i/gPTtJe6S21iEmwmjMdlcbQRb5ZWETdgAQNpI42gde&#13;&#10;vkH7eX7JOjeHPCknxn8IabaWbW84bWvsasEuklaONZCu7bGyu2TgYcMzM27AOk5yjLRijGLTTR4n&#13;&#10;rnxH8QeD4LS8+HP7R2uauHjbdHc6MbeaB8A4YNJKCCTt3BieCcEYJ3dP/bO/aFuNLOleJ7/RNZWM&#13;&#10;j99q+mgSD2zCyZ7nkZySepJrx2wZTb4ZmDhsFdvGPrn17YqxIJPL8xd3TBA9K1p5rmFF2hVkvm/y&#13;&#10;HLLMFVjeUE/kj6r/AGIviPffHr41XPgT4p+KTY6dLpU0unaZoaparNc741wrsrOW2knGfuqewrxL&#13;&#10;9p1PE+gfG/xd4K1bVdcOn2niG5/s/T9Uv5H22hcm3bDnkGExkNjkEHvVb9mzVfGXh34x6F4s8GaL&#13;&#10;q19caVfpPcx6NatLP9lLBJtoUHGUZlyRwWFfWf7WX7Dfxd/an+LMXxN+B/hSNoru1S28STXc/kxw&#13;&#10;3MYwkpMhBcGPbFiNDtFvk/eBPLiMxxtWdqtRtPu9DooYDB0481Omk/JanwmuxB8sIAOByuQD/KhG&#13;&#10;cLtXAHoqgV9o+Cv+CJnx81MtJ43+IPh/SY/4RYrNdyH6qVjX/wAe/KvRfDv/AARD8LW1s48VfFjV&#13;&#10;r6TOEays4bMD8GaeuJ4ikt5HaqU+kT852ZwNpY49Aa+6P+CJfwiufEHxD134oXdo7R2kK2FnM3K7&#13;&#10;j+8kGPb91+den2P/AAR6/Z+8Iw+fr+uapqZbpb3t38x+hgEZr6G/Yo+AfhT4H6Ve6D4C8PNp9o+o&#13;&#10;NJFG8skm6TlHJZ2Y8hR3IxivNzXEwWDcYv4nb/M97hzCSq5kpNaQV/8AI+iNEt0sozM0OH/iMYxn&#13;&#10;A/X/AOvXkH7T/wAR7TRdDun+0YlEZKjccH617HrDvpukTXWF2rEx2KcZx6V8Q/ttfEeRrGPSrVJT&#13;&#10;d3UojW3SMlyx/gAA5Pbj8K+Xcedxgffc/soTqvoav7A/hp/Ffj/xD8YNTgD/AGNzZ2TgEYlcZbBz&#13;&#10;jhCAR/00FeV/tP2lzYfH6ya0uJYgtmJXSC3LlsyjCtwQFIUr6gkHBwa+of2TPBifDb4RWHh4rm48&#13;&#10;7zb+UqVL3EmC5OVBIB+UZAO1VB5r5q/a+vW039okQxwWtzDFbRxzLI0hNs/mM27Cd8FTjI/gOG4x&#13;&#10;9blcPZScPI/Lc5rfWqntO709DB+MN7FqdxIsOrO/mQCeS0aYSGCT5dy/6vGDgcsChDZHIOPHvGl0&#13;&#10;zXeoeJ7uNbeGdTIEu1VSNp3DgKA2RuPROCQF4Nek69pemar4tmj0u4kubd5E8l4InjaTIG5TEV3b&#13;&#10;wxXb8xyrcddp4T46Laz+EvE5in8pxpc8UC2kiyDGwE5CYGGAxuO7lSdx5A+ho2Vkj5+aufFWrae6&#13;&#10;aw1rJKjbyGLRjAA/p+tb3hKSLRdSinji/d5IdRySD1x7/wCFc/pkbyap5LncVyCwwehrpbS1Z4i0&#13;&#10;YwyH5T+GaivP3m1odeEoc8LMm8eeL5dbvv7PfTNPiuYpSI75FdXlQ4wCd208c5IB5rHtb3V7NZLm&#13;&#10;90xbiFo3jIkkYKhZSAw2sDlSdwySMgZBGQX+LNNlu4o9Ts4Cx6TKoyVPqf8APpVCxuC2yR14b5JP&#13;&#10;rWKd9RTjOjLlP0m/4JsD4j/8KeXRvES6nc/2dfCK1msT51z9injVUhilZiqQqHdsR7QodiSynj6N&#13;&#10;8QaTY6Nqt1e6BrLyarHdzRrNDeTf6OwgjI8yNJJCXHmOu/EbMF5XgivlL/glVrVn4k8AXOj6ne2i&#13;&#10;3Ok6hIgnv7ZJkEASARKyPIgZDuwRg/6sHnGD9T3epa+1jLYeHWutTivJZc22hXElpFAsjsSZFgYo&#13;&#10;yYJVvlXPykAkBW46nxs0i3KN2YniS58Ta5fz6l4n1S0FteRNNJaalqTWsMsQjQOEV5I24CMcfOS6&#13;&#10;gAPkUk6XWjWM2siKeTTrKJVmlht44I13xM5+z3EgDGIcncTuZY3A/wBUrVG3ivxJJq95qWq+GNR0&#13;&#10;uaxZxZwXkSSXCNtGxgJYkZweclWUgxnAJrMk0298SxWx1+9eKJl8mDT5LWRXCAknZMr7eFDE7/kU&#13;&#10;Dk5ZqUdFYb8hvibSms7C21XVtQS9+zXkM1vZxxsHPyOVZpPJlDjKJEJGl28gEjII7rwVol3qdi1t&#13;&#10;qHhbU2vRqEcMkLaEl1JYFSS3lox8mQMVBbMSYV/lbcQ1czLq+jaDorWlnPaajawWqCG4+z2slxEU&#13;&#10;k+Y7oWYbeH2sXbIdSUQHK95olnqNlqWn61ovh+bXI5LIpcDUrD/RXUr0fbuaJGIk2hfNUCThgRuq&#13;&#10;JtpGkFdkqWGm6Tqsmk+IRLd3NlM7G6t4lgtocbiHh8ssFZnK5A3FeRkDG7ovEum6jc6bbXVzptjP&#13;&#10;KsEn9oRTw7JoGCB1RxKm04RirK2d20H0xQ0O9fSdTguIfBMDMshkLT6gLnaFDs6xEIrIeV2ghx+7&#13;&#10;yMZGOB+LHjDVfGmhrb+Gbe3KWMstr9rkYS3LM+3dLsjkdWBDFtzbThRhQPlrBRc5GjkoK5wn7QP7&#13;&#10;ZHhPwZDd6XoF3YaxdajOHjjh0VGktUCACUOMRrkhhh0PTKs22sP9k+K2+MnhTX/H11aXi2lrcPbW&#13;&#10;0WkoAySum95ZEUBghxgsg6bu4ArlNd/Z70rUPGOk+F9R8ZLYy6paXV9JdTpJHFMQy4LSMGIJVixb&#13;&#10;aeDu5Few/DvwVcfsreFZ7jwFeWmpM9lNNqt7bNJJCGH3XQSxq7Aj5d5woA3DdgrXbPkp0VGHxM5o&#13;&#10;89Sp72xTutK1XSEOinQpNZ0vTbh2j02AQ24kQj5slnd3Y4ACMN5A+UnAqfxZ4S0iTUo9atIpYrZx&#13;&#10;Al3cyQSJc2qOZCESGXczuqqvMZRk+Ybk24aHW/229V8Y240u2dVlngkgvY5VkCzOF+QBWiMaORKd&#13;&#10;wGOSoBBJI8seP4lW+rfZ/CviKeeynRMaKNNmJmVlCOw2KokDluqsMspypxSjGpJ3loNyhDRanaWM&#13;&#10;uj3+oXGn6XO8WmwxKpbflyoyBmI7GRSccK3c8kYAu6A3hbQ76KO3lsGkjSWJFjYTxO0mf3buV3Lh&#13;&#10;mJMYQjanADfe5/QbnxDZLcaffR3f2jT4o5JbGWKQLb4OTGvTy1+VgWyyk/MY8/M82qWuiaLdXFx4&#13;&#10;oR4bRrRzBfXsZt0mtd+8uV3gttKt8zAfeJYDFaNGO72Oh8d+JvDt54Nu5fC0F7DezXj2+mSTQRNI&#13;&#10;ZdozKoZGKR5ZW25OPlz2NfnhpHxD17wHM/hi9juYLq0neK7ibO4SgkMD16MDXsfw7/aQT4h/tOQ+&#13;&#10;MEdo/DEE8ulaJAA7oYpWw90yyFcmSQRkk4IVQCMrz3/xG+Fvwy1Lx/c/bfBWnst/diZ5fICSOXZS&#13;&#10;x3qVbOXPOc59TxXl4utPBS5pRumetgsPDGQ5IuzR4No/x/zKov7wgjHDr/PNdnovxk0m6Hn/AGuE&#13;&#10;k9NgIb8wRXV6r+yv8JtRVrmysb2yUZJazvck4ReD5iMOxPXv+XD6j+yPoly13P4b8aS26IxEaXFm&#13;&#10;kjdXxlkfj7o/h/DjaOSGbYWT96Njslk+KS92SZ1dt8YoY4gsd2MZOczt/U0VwkH7J3xDAZLfxTpp&#13;&#10;VWwDJd3CseB1HlnFFa/2pl9zL+ysf2PsvS7u8/tK5sbiAMvmbllWRjwJnbH+rx91x0PQYzj5jj+I&#13;&#10;1lk8LTzC1YtLb84eTkiBmPHl5PPHT9fkrQgW6iktLkzSEliHHlyDIFvnPL+pHUZyOcnbtzNSW9ud&#13;&#10;CbZIGZoz5ZELcAxqmOZCeTu7j8wWb5NfEfZ/ZPqv/gj18TV1v4Xv8PLool34b1K5tGi3ne0MjGZJ&#13;&#10;GB6AlnUY4/d19/aFc7rQKMnA5Gelflb/AMEu/FD+Dv2jtT8JXUcSLrdhHcxyOdrM8MrII1yTuykz&#13;&#10;Mf8AczgdB+o2jXMAVGRsOVwQTkGv0DKK3tsBF9tPuPz3O6PscfLz1J/FEYuNNkVDjI5Pevx1/wCC&#13;&#10;wPg+XSfjPo3ixiQLnTZLcqD/AM8Zmf8AUzgV+xurGJ7RmbGNpyOtfmX/AMFovAq3XgW08eRabIz2&#13;&#10;V6yiRVICRS4DZ9MuIh+NezSTakjxZPlnFn5tav5v2HErD5iGxjkD0NLrl7GulQyq+WZAkKHruAwT&#13;&#10;+HP51Svb6S5jeORxu4G1ew9v89qjX5btJGkALDKljgHgAYxTS0NHuEMkyWTwNH8xB6gYz60zwlqj&#13;&#10;WuptHKTyw3Lk9Pw+lTiQPIwYEAHAKnH4VjSSPYaysvmHaZAQT1PbH1qnqR8NjrPHd2i+HZGjbJaR&#13;&#10;CMH3H51Vi8Rtp1ukwBaIucjgU/XrSHWvDYkG7AUE4xyf8/yrF+0Jf6WY48jnK+/OKmOxUm07nT6h&#13;&#10;puneKLIXtsFWUjkcfNj1zXLajoaRloxGdy5+VwaqaT4i1DwxfBWaQxsMFRx+NdcmqabrGnSXA2bt&#13;&#10;oIy3Qe3FWtCGlNHH28n2FsMnBPBDkH6VK+naZfpuYurE8EtnAxV3UNJN3CWUnePYen0rJEd/YNtY&#13;&#10;sFx8u4dq1TMXHUxZPDFvDr91F5527FYFup69u1aOm6JplnsutgkYSD5nGccj+lLcoH1hZnjOGgAy&#13;&#10;3HQ//XqV7qO7W3sYTt8ycbzxwoOf6Y/Gp6ie5ce9MqmKMgDcR14H/wBaq/iG7i0zSnQSdFySO5/r&#13;&#10;VmW3h+1rBBtEcaBpO2T/APrrmvH+oLNc/YbdtwwN5FKT0LhozQ8GRN/YaXO3lpMlupNcH4rsltPF&#13;&#10;FzCq4VrliM+/NelaLKll4TjidQDtXJA6CvPvHsQfxX554EqKxHp1H9KyZs9jC13C/L6YPBr62/Zc&#13;&#10;/av0H9nXXfgR8Sb/AFdI7d59T0Lxcsd0Rs0t2t498yIGYrG7JOq7csYMD1HyRrhAkIA7cZr0H4w+&#13;&#10;HbfT/wBnz4a6zaRKpmW/abHVmLRZP/jtZym4ysuun6/oOFJVINvpr+n6n7s2twtlrxwDtFwsn0Dc&#13;&#10;f416NeSyz2ahmHzLgEmvgP8A4JZftTH45fs9WfhHX74P4i8DpHpN+GB3TWYB+yTHCheERoyMsxMB&#13;&#10;dj84z92afqH2vSIJlIPyqQc+1aVFezOWmmm0dPoE+/RkJUuy5Xp6VYt9PtLMC6vZJHdm3HeeB7cm&#13;&#10;s3wZeqs01tJnB+ZRVvWxdajcr9kjACKwYk4NYvc1PyT/AODgy3W8/aq8J6pBCRFJ4FjiWXHysy3l&#13;&#10;ySo9xvX/AL6FfA08TKOMfhX6af8ABfb4ba6/grwF8UjKi2+m61eaVLHzvZrmJJUI7YAtJAfdh71+&#13;&#10;Y7NK3DPn611QsoWRlGTlqxkq4OCOaibg48wD3xUxhkkBOcfjTDp0jc4B/Gk07misNtrnZIY5Dww7&#13;&#10;1XuMCYhGBGO1Pu4TA6kc9jxURC5IDDmpKGu6D7zH8KcoZh83C+/U00qS3C/jinrbOvzMDketAmQS&#13;&#10;j5tpB4rqfhTrFjoOqPeajqMdtE7rhpZNoGM5yT04audmQbQWHOPSp/A/gPxV8SPHWneE/BWiTanq&#13;&#10;VzI32ewtwC8gRGkbGfRVY/QUpXWyuODXU+6P2av2Kf2iv2ofD9n40+D/AIAa/wBCvZ2hj1ye+gt4&#13;&#10;CVOGceY4eRAcjcisMggZxX2P8IP+CDf7Rms3bJ8Q/it4Y0a0EeYbjTI7i+dm/wBpZEgVR77z9K8m&#13;&#10;/Yn/AG9v2jPHXifVfhFostl4Eg8M6ZbH7Ho2nRO3nAmCSImdXEaboyVSMAryNzACvqTSF1X4gabb&#13;&#10;WHjbX9X1sLJ5hi17WJ7yMPk/Mqyuyr+AGK87E5tRwz5bNtH0GA4fxWYUlU51GL+b3t/Wpy3ij/gi&#13;&#10;J+zp4fSXRfi5+2fp8usQQs0dppzWdjKg7bopZ5mxg9eK/LPxfo/hv4c/FzxL8Kbfxrp2qf2F4gvb&#13;&#10;CC/s7hGS6iiuHjSQbWYfMoDYBOCSMnFftZb+GrCxtHs2hXypU2qkUYUL69K/Kz/gsH+wzP8ADHxU&#13;&#10;f2k/AWmyyaLrVyE8RwR2/wAthdEAJOSOiSngkjiTHzEygDDCZ2q+IVOcbX29TpzHheWCwrrUpudt&#13;&#10;9Onfrt1PKkuIuoJwDwR0NM+1mRmG7AyBjpxXzvZanremR7NL1u8tU/u29y6D8gRV2L4h+PLaLy4v&#13;&#10;FFxgd5VVz+bA17Sqx7Hy9nax728bmJZWdeuc7hXm/wAbfG8FxbReCtPuBI7TLLfMrA7FHKxn3zhv&#13;&#10;YBfWuGuvHPje8gNrceJ7nYeSIyIz+aAH9azINscm9jk5ySe59TROrdWSBQs9SdzgEYrovhR4/wD+&#13;&#10;EH19oNQkYaffbUuSpH7tgflk+gyQfY55wBXMzS75CwqObbInqTWKk0ymrn0vYanZzEPHKGVhkAPn&#13;&#10;I/CrsurW0MIWMpkE9AMV80aX4q8WaLELfSdenijAwEOGCj0G4HA9hV7/AIWD49mTY/iSX6iJM/8A&#13;&#10;oNbe1j2J5WfQFtqLyzCZrkYDfl+Bqlqmr6bYb5b2+jjUIdzSSAAfXNeET+JPFl1jz/Et7wOkU5Qf&#13;&#10;kuKqGFp5vtFy7SOeryMWJ/E1Mqi7FJNHpPiPx/4RhkIt9SSdtvJtxvBP1HH61zWmeKb/AMReK7DS&#13;&#10;/CekPJqF1fxQ2KTMAGldwqjjOckiuauFEcZJr7D/AOCVf/BPz4lfGbxxpf7SmtyvonhvwzqkV5ok&#13;&#10;09osj6vewyBkEaSAgwI6gu5ByRsXnc0fLicZHDUnOTsdeDwNbH4hUqau/wAl3Z+rHwD/AOCNP7K2&#13;&#10;m+FNNfxN4Un1vURYol7qN5rF3GbiTA3P5aSBFycnCqAM8V623/BJr9jixstk/wAH0QFcArq11j/0&#13;&#10;bXnmm/tO/tnfD7TFsbWHwNfG3wsU17oNyWkUdc+VcoNxHoAB6VsXH/BWjx14f1m00Xx5+y/E9i+R&#13;&#10;e6hpHiRmnU46x20luFcf70y49656OZ0J7SO3EZBmVFXcLrya/wAzkfjH/wAEjP2ULnSLy18LeFNR&#13;&#10;0i5mQrFe23iC7keE/wB5Vnkkj/AoRX4h/tseDv8AhH/2gPE/wL8NauLyz8J61NDDf3IHmTbFVcOF&#13;&#10;AXcGZ1JAAOOgr9xfFP8AwWK/YivZIdM+JXiLWfh9f30zw2Fr4t0vatwVwC4mtGnhVeRku6kZGQM1&#13;&#10;+I3xfvtK8cftNePvidol2l1p/iHxhqWoWFxGxIeCS7keE9BwVKnNfUZFglm2JUGrxW/p/wAOfKZt&#13;&#10;iJ5XScndS6J/8HyPKNN+Hl8LIxX11LauSBOmdySckg8dDg424JyCe+BuaJ8OdNjmEqaRd3LDG1pn&#13;&#10;WOMH1zkn8sV2NtpZWT7ZOweQHEYbkIPb3rVgRFAaeXjrnHH/ANav0XBcN5fh7Wjr3er/AB0/A+Ex&#13;&#10;fEONqprm+7Rfhr+JT0LwxNEi/aSjlTlIYh+7Q9sk5LH3P5V0FtDb2oDs4LfxEDgfSsW58SojGzsx&#13;&#10;35I70tpcXFyQsrnB64r6Sj7Gl7sD5uvDEVveqOxuSXwnlxEeFPJB96faqGkLM5OTnmqVvhV2qAcd&#13;&#10;81etzInzLjnrxXZFuWrPPnFRVkXbySPyd6jOOua5nVrK71rUodPsUDM8qrEgbG5ywA6/55NbU1yV&#13;&#10;Rhu5xwMVW8L6R4s8SePdG8OeCdMk1PV7/UoIdL02DG+4nLqEQc8ZJAJPQc8Vz46oo0JSeyR0ZZSl&#13;&#10;LERit27fefvP+yt4YTwH8PNK8OPLG0enaTBbN5MhZVaNRGyA9SVZWXnnjmvRdS1OwVSyXxJHITOK&#13;&#10;89/Zy13xfpeo2Gu3nhmRbfUoQmsWUtsWhSVwCz4I+TLcnHcknnNe36r4v8BaRaPf3nw+s2lQbmjh&#13;&#10;cMfxHSv50nJ81z98ilaxwtn4rljZnmhmmESFvkXOAoJ/pXwr/wAFYPH+my+KPBv7O1sEm1F9Kk8Q&#13;&#10;6owmO62iiZ4IQVxyJWuJjkng2x45yPt3xP8AGiTxbK+i6NocOmWxdYtzIMnPJAH+6DX5CfFn45yf&#13;&#10;tA/tj/EH48Q6kl5oS65/wjOiSQ3QnhXS7LMMdxC4wDHNN5s3GeZxgkDNJK8kNaJsh+HsI8Oat5Go&#13;&#10;WnnWc7bJY3GeDXtem/Dqx1rw9Pptrawalpd3btHPYXIDDYwIZMHqpUkYP06cVxh8EPN5d7YoXj4K&#13;&#10;unP0r0nwFay2unxTC+EToMEjjIHYisK9TqjehC+55C3/AATs/ZS8QajHdT/Dpre8u5SY7C3s76KJ&#13;&#10;cNg/Nb/IBwegwDgHHJGv4K/4J7fBKMNDB8NdNMRlIJvrCOYjH9xmeQ7M55Jye+eDX01pfgjULjTm&#13;&#10;V440t5MebCkRTznI5LnJLggegUqcbW+8Naw8MQC7IYeZ5OQqMO445A968yWLnzWR6ccLT5Vc85+E&#13;&#10;v7K3wa+FN8Nc8K+CNJtbxYfKa6gs4lIXIOCVUZ5APJPSvWYIQLXfJcNJjqS+QPpk/wAqrvY62cFL&#13;&#10;W1VVPytK7MR9ABVyy0Ce/T7PfXTkdwq7VrnnOVR3kdFOEKatFGbeajotoS93eZOfuqTk8eg60yJt&#13;&#10;a1cGPSrFbKD/AJ7zffI9Qo4H4n8K6S28PeH9MIeOxR5OPnZc1Jc3E+CsUG1MdQMCoVuho27HnvjD&#13;&#10;TYfDWjXGoRo0t0U2rLNkl5T8qj2G4jgcV03wn0tdC0y102OAkR28YOOfm5zj15rj/it4mNvrulaQ&#13;&#10;07L59w0spDH7qYGCB1BL5/4DXZ+H9WisrSK7gAKhPmYYOBjmvHzOs3iIw7L8z7bhvCKGXyrdZv8A&#13;&#10;Bf8ABubXxG1OQaKLeMFGx1z29PevhjUNOl+In7SGq+MNbG7TfCkq21msqgrLekBjtBGDsBBPIKt5&#13;&#10;Zr65+KHxD8MJobHTdXX7W6OQmM7MA5bHTFfOnwz0aPT9I02DV8SXNxJPqWoTIAHlnmcuSxxyQrBe&#13;&#10;nRQB0FPLIe0xTm9omfEdZ4fLo047zf4I9w+EMMUfhyERxkI8eULeWMgdMCMle3biviH9p7R4vDX7&#13;&#10;S+s6dq2uXl4NaluLu2jjv3VUkZ8pER+7VFQ8Hk5JJO75jX2dF46GkvpeladZqY54SZp2kkdshiOs&#13;&#10;gDHtyefzr4S/4KDeMYPBnjC5+I1zdvHdx+JGgthHgF4gzK0ZPUrtLOccnaF4zmvpsDf20mfnmNt7&#13;&#10;JJEek3t0vh2XSNR1gGZZQ8RhEgdHZhhn2EBySp+YNn5uegNZniWz83S5k1SBS9zC6XFtKFkkUlUC&#13;&#10;ALvCncrBgSVx2yea53Qv2hPhG8FveXPjKzSKRFWSG4ILKApDDkHa3C4xjJyQeQBzviP9rT4SaQJ7&#13;&#10;fSr3VLtHld1tbAuVDDAGZG8reMA/Ny3v3r1lJI8rlkz5l8PWJXUbqRoioiYqAx5HJ4PA/lXQaXhb&#13;&#10;kwk/fX5ee4//AF/pSR3K6te6l4j+yLbjUb2a6WBW3CJXYsFB74BxQo8qeKZTyuP06/p/Os6kuZs9&#13;&#10;rCQdOlFmiuntG5lCgqwwy461BdeHdJZzNNbYL8bkOD+dbMAVow4X5T+lNuII3iKMBjOa51JnrSw9&#13;&#10;OUdj6a/4JVanYR6/4n8Gy6hIrLZC5som1MwNIzKVkAkZlVBtjGWJ4yMA5wfrO6021sdWstR8Q20E&#13;&#10;UEdyJrK0v4rtoBIMhSv2Q7SAXZQAfmAZQQGAHwP+wd46uvht+0tpWo6cqFr+0ntCsoYoRgSEEBlz&#13;&#10;kRsAcjBYHIxmvvuK50+HTp18STXY02S2drmfSmjNpHEzENtgLMJlzuQDGMgqoBLA5VPiPErw9lWc&#13;&#10;UZWpSabcyrJJYGAPdiJL5b4q204yUj2Fx82SC77cLtJGSB0ENvp2p6UukX+oWFvJFbC2t7WWeYR3&#13;&#10;qsVG5mGIYMhi3mZGADxwDWZL5GsXk7aR4sVTfWz2kFwlpMbe6RwQoAUZh5C8kYB3BecEZq6zf+DL&#13;&#10;+KSLVI3lWSKEWtxai7uZ3bG+JpI2OY9pBJCpuDsVHzbaS95WMdtTsPFGi3XhCO8EOir50hSKGXQ9&#13;&#10;YIj37SuJFCzIxBYtvbYczHLHb8u/8NdFuPFGmS6x42vL+9ht7JToIv8AU4IkEpCo6FGV5FABC/N1&#13;&#10;KAEpnca3g6+8EeLdAsrDxtBptzLayIdOu4XaylMCkIzBUULITztXZvBVmOdoVsm48TyeBtSa0+KU&#13;&#10;qodJl8tAtm+242jZEwI+RFMZGTtkYtKWyfmzjad+Vmi5V7yG6x8TdRg1GLQbq8Sy8/UPLNokpkhZ&#13;&#10;huiMqRP5cYG1V3Mxxk5U5Y50vhRP8PfiHpMnh+DxpHbavcXHzaiI2MccgzIU2OJQuSgU4aLPy/KD&#13;&#10;yPO/GPj7SPFN7beJ7u0NkkDgC5nvJpImLb0KTNGWKOxAICqMDACjfmofhv450nwNrN1P4Vkgjivd&#13;&#10;RnmmW1gukiMaAl1bfCGcbMgkY27sbmGUOvs37PTczlNOSIvjN8KR4j8Z6Jpel+IYL6T7FLLFNawy&#13;&#10;JDGr5y/mGMFmOxgQDnBG07eKs+A9b1HQNP1Dwn4ihJMrmOSNp45UJJAjV4mKs6YQsDsk4TcSQUxX&#13;&#10;m+IFtrHiMnQ410/7Zai2AuLN0LRF/NWaNdwO2QNJHwMkhvLXoRh+Ktd0DwjYLoc0O6NLYyu15MAW&#13;&#10;VSwEeIQGVcMFJJXvlAqiqXNOKixK0W5I6DxV8DtGg1O31hr3RdRWWG3f7FHcLvb5xHI0xlYCIBW3&#13;&#10;DLpu4+QnO7EuNR8A2ljb6PpeiXj3LXJ8qeXTBGViidVfCgjzN5CsGGHXGMZ+9RsvEN9qWlJdrOkM&#13;&#10;Wnm3W3hlu2WeCNunlsoZZZEYMV+ZMEeuGqg0el69rUj2un3NzFBbB3t5bcB1SMNhQ4EoXaAC25c8&#13;&#10;DlC5ddEpJWkyJSXQsyatc2uow3NrDbusLxyW0b3N3GyjDMVPzq4HzEg7TggNuYEhvE/+CgXxav1+&#13;&#10;EN54O0eK9tru5niTV/MkaTyYjJtC+aSSxkwwOcZVTlRur2rQIBY6C0WzDW0TzyvLAD9mijfcz4LM&#13;&#10;SS/zZBBAZgOpWvmf9uHSNVuvhe+tRQnzNY8TwyyxQo5Z5Ft5iUAxysaqqgjOdxOeaSd60YhGH7ty&#13;&#10;fY8f+EWsyjQbY2kSyfZnKGIIjFD1yA3PQn65x2r7POt6Z488MeHviRYwyxzXdgV1KPcF2zREBjw4&#13;&#10;HO1uuOOvcV+fXwu8V/2LrAsruZhb3HAGflD54NfZX7LnimyvvDmqeDl1DmFTf2sCDYYDgRy55TII&#13;&#10;MZBB7HO3rWWd0fbYOUlujpyWt7HGxi9noelxRSGS2M0ORKmHbBOSVdTyEPov8X5fxZ02n/6DMyvl&#13;&#10;pGUFQScYCn3/AL47Dj0FdJMglWKSL97g4Vgm7A8z1G4jgnv+QziolpJ5ewIWAnQncc8/uucFj2Un&#13;&#10;oPw6t+ec7Z+gxplLTLGSPT4XlXa0kSuQUIIyO/yjt7D6DpRXb+HtI0oaVELuMBgoAymOAoHcD0or&#13;&#10;H2huoD7S30YWawvHCUjgmBINviMLbnHqB8mBzgYP9wjMPiez0C2gdrdolC3LxFB5HPzRAgZGTyFG&#13;&#10;B3OCM7caVxqN6t3FEIyEY3O0GWTJAAUdI8fxNznj3ydufe3c+pR/2hLA6H7UXVDJJ90zFQD8mOAo&#13;&#10;Ppg9cYY63d7kqxi+H/ihL+z94/8AD/x10XSrXUpdHnLyafLPHGJopROGXci5U7WbDYbkZIYhs/TH&#13;&#10;hH/guDrnjixuIPBP7NmnWt5BhUe98WG6QkqrAlUto89f7w/WvlDxtC+s/D+4hmglYoo2qDKeiOTx&#13;&#10;tznkDkDkjvgVx/7KL2J8UatYXcRZ9qEZU54yO/sO38816mBzDF4ZOFN2i9em5w4jLsHjsRH2sbvb&#13;&#10;qj9D/CH/AAUC/bI+IeiTWGoad4K0t54ztu9I0OfzoAe6Ca6lQtjuyke1eA/t22Xxr+L3w7ntvGnx&#13;&#10;L1C+ezg8yCILFBEzKVdWkit1jSXDKnDAjgYru/hTPcW8TpLAQFwVk3j5Qemc89KufHPTWj8E3t4I&#13;&#10;42/0Yq7Ffm5PTv8AXr3rrw+a4+pWV5s6cXkOVUcK+Smr233f4n5cyXdte2Zke1aG48z94sgwc9Tn&#13;&#10;3H8xVOW5YXEIE7Y/2T0/z71c8X6f5nijUzbOiqmoz7VbsPMJyCK59L68gnWC8Eik/Krr0br1x1r7&#13;&#10;+ErwR+VzjabSNK01MSPLGgy249McEdOBVPX45FKO5AbHUD8f51q6XHbX8Sy/aIJWBwSgG78e/SpN&#13;&#10;c0sXNvsWFhsBwMfeNVzK5Fm0crY6vqtrc/Z7e+kWHyiWXeSDgGtLQZLf7HCjTD5UGduTzWZcWLxC&#13;&#10;UKMMEKgntTtLsb1E8wRxFUwDt/8A11atYhtqRf122SeMODllB7dRWbp/iG50d3t0YlWGOT0rbhVJ&#13;&#10;o9jRDKr82XFZes6LEiFwvU9m6cU9NiXfc1NO1u1uQNztuJ5BbGfyqW41G0liVZSCQoA44HA5/wA+&#13;&#10;tcZBdz6dIFy3DDGTWrBrUUqCOZm/yKaIH6lcxzanEkY5MfJ9Bkf5/GqumJKZo3Dn5W6AZx7VFeXS&#13;&#10;yaoDCQAU5JAGOf0pmk3rM21G6yHnPQZp7sRsy30Nm8rSyZPkjIJ6VyErtqmpPOVPzNnp0FaeuXaK&#13;&#10;zRCTl0+Y+oqjpxjifcAMkZJ61DfQatudLPcsmjC3RgAFGRjpXCeKfMuNaQdQsGd2e2TXQ32rt5W0&#13;&#10;zBFKDLE/y9a5HxFqojugYUJJiAY568mokbaMzdWYFwenB475rrfiX4svNQ8BfDzwizR/Z9P0O4uU&#13;&#10;YHJLzXcqMD7AQJj6muKuzLITcXAC4PyrUMVzJd3EIklJEKKkQY8KBzj2GST+JrNpuaZUZcsZLv8A&#13;&#10;8Oe1fsK/tBr+zL+0novjS+ufL0W+cad4kTbkCzmKhpOFY/u2EcuF5bytucMa/dvwjeu+hxwI43BM&#13;&#10;cCv5v4/s1xI0k16FBP3RX72/sHX8fiT9j34deKrDXEv438IWMEs4Uj97DCsUgPJyyujKT3Kk8dK0&#13;&#10;b92xk1dXPefD9ztvbe4LcsDG4z19K6NLi3tboCSIZJ5AGciuL0uV/IJBIZGBwvr+INd74f1TTLq2&#13;&#10;U3US7io+9XPLQZ8o/wDBc3wJpni//gntr3iXb/pHhzWdM1DTyowBK90lq2fby7mTj1x6V+GElhq7&#13;&#10;cveAey4r+hT/AIKjeFYvHP7A3xP0YXJjFv4ak1KNowPvWjpdKvfgmEA+xPSv57J76/JJNsffC5Fb&#13;&#10;UrcmpG0mQSWV6gy1yT+NR776IYE1SyXd0ww8bD/gJqFnJyXUj3IqtChrzzFSsh5z3NNWYKSzCldE&#13;&#10;kO43K+w5NRmSJDt2k+ppbMZONQRB90/nSHUnc4SEn0yah+1xjrCvTuaQ3rHhYx17CncGiSWWSUZJ&#13;&#10;xz+Vdf8As2+Kf+EK/aF8FeJm1k6dDa+J7I3l55hQR27TKs24/wB0xs4b2JFcZucjnjI7io5DhgS2&#13;&#10;eeTVKTjJSJlFTi4vqfr38PfgN4J8DftTy+MvB0X9mxeJfDE/9q2zXDGN7r7SkqSKDnaSQ4wOMycA&#13;&#10;V9XeFIzJ4fg1OwKERTPBMiA/KwbOD+BBFfI/h/4sxeI/iJ8PfFdnamG08W+Ar3Uba3lO5ogH06RA&#13;&#10;T6hbgjPtX0r8PtVm0fxJDPNfr/ZuvWqLMGb5Ypsb43B7clkPrkZ6V8tn0YxzGoltpb7kfonCVRyy&#13;&#10;Si92ua//AIE/0PYNDdtQ0eO5aPO/IJHUEcVyHxo8BaR4v8H3/hjxPpcV7peo2rwXtpcLlZo3UqyH&#13;&#10;2IJFdb4XnmsVm06WPyyG3BD69DTPFV9bT6PPHOq/KhySB25rwpJ2uj6WDXO4tXTP57v2qfgVqH7O&#13;&#10;fxw134XXPnSWlrdGXR7uZebmyckxSZ2gMwX5GKjAdHA6V5sTk/yr9CP+Ct/w30Hxn4Ou/ippMcaa&#13;&#10;j4N1qKyvJBj97aXIU7CduWKysjKMgASS92r89Ae9fZYDEvE4WM3v19T8wznA/wBnZhOktt16P/LY&#13;&#10;cxbrmiJXmYRopLMcKB3JqN37daTzRGpPp612XPLLCWt6ieZPbSRoeQ7qQDUJYh8E59ajN1Kw2NJk&#13;&#10;UgJ3cn9aQFpCMdPwqaLgj6VXSTjmpQ/OKYFlZE6bRUscqKN7dc8VXRQFyfwpz5WMnP1ob0GfRP8A&#13;&#10;wTo/Ytuf2wvjKJfEVu0Xgvw2UuvEtwSV+0ZJMdohHO6QqckEbUDYIYrn9sPAuh6HomlQeH/Cejx2&#13;&#10;VnaQJDa2tvCI44o1UKFVVGFUAAADgAYr5G/YFOlfs7/sJ+HY9W0y2sXurN9b1e4Mu0ymbMyvIccF&#13;&#10;YfKU54ATFfV3wp8WnV9Fj1OFUxJEGU4yQG59fTFfG5hipYnE2+ytEfq2T5RHL8tUre9JJv5/5bf8&#13;&#10;Oa3iULFbPaeXluucdK8m8ZWlpDptzf3cSGWVfJjLckOxChvwGT/wGvXr+SG6hke4XdvO3IPPNeWf&#13;&#10;EKbSLvVrfRNDjYwwTqtxcyDhpzldi/7oYkn1yO1ccXyyueg1em01qfmb/wAFe/A8I1jwGunOI5Ps&#13;&#10;uovP8uQTutgMfka+dPA2pyrZC3vGx5AWMZ4JCj/69fQn/BWbxDf6t+0hYeEdHcSW2i+GoxhOf300&#13;&#10;8zv+arHXy/ZvfQTeRdIUfdwCMEZr9x4OprCZbSxCTvJO/Z6ux+A8Y2xWaVqN1aLVu60V/wAT0G31&#13;&#10;62aFipQbeGYngelZd94pmvpPItDkDILjgGse00e6vAbeS7Koxyy5OAP8a2tP0ezs1AVQwA4PvX3q&#13;&#10;q4mukloj4OWHwuHbe7J9JhKgPKCWJ+8a3rJemGxxzis22U7gsScZ4bPStayQgDJAP1r0aEeXY8rF&#13;&#10;z5tTRs8MTkdBxk/rVvdgEIeBxkGqtocHJ6d6fPInzBcdM5z2r0IuyPGmuaZX1SRxA0mMY6Yr6U/4&#13;&#10;I9fDi18dftj6b4vlgUnwrpNzfgtDvHmMogTGfun96WB/2eK+YtYkJtPkOMnO0jrX6X/8EFvhKLD4&#13;&#10;U+Jvi9cxhn1zWBZWheLkQWyckMeoMkjjHTKV8jxbjFhsoqLrK0V89/wufV8K4R18xhL+W7+7b8bH&#13;&#10;6F2HhCx1yNTdapfiN1H7mO/dUB9cA8n8cVq3/wAJ/DWlwR6hod9fwXSjOZZRIh9iCORU/hmNYYhF&#13;&#10;dRgfL8pB71e8RTutsFjzuYYAFfi92fqx8Pf8Fifj5q/7Kf7IOu/EHw3qCaf4o1mVdH8OywM2FuZ8&#13;&#10;K86FSrJLHbieSNskB0XORkV+Z/7JVtB4WuNO8FX0aPDeaNG6o4yruQBIMHrkkn8a+yf+DgFr7xnZ&#13;&#10;fD74LxIjCZtS1smVsYltoUhQZ5/5/Cen8I6V8afBi2n1G/8AB15tKTrbMWYk5UeSSf1Aog7uR0Sp&#13;&#10;ONCE/wCa/wCB9J2umeLPhvOjaVI9/ozvlI3+aS3z/DnuK9A0S/03W9J/tCAqoKlmx0Hrn0riPh78&#13;&#10;R3KS6VrVrvMTbT3DCjxJ4pt9MsblvDtwYMu0gQtjJ6kY7jNcc7ylrudELRjofTXhO/iOkabYrCMG&#13;&#10;PcUhfgEgfxbvm6Hua7PRIvtmmxNHEzAxLudkIGcDPWvJPhx4/wBGGg2N2J45pG05XRhKgI+Xrk9B&#13;&#10;z2/Ku8sfiFr11Zww2+kqoKAjbKTkfioNeZOL5mejTl7iOqWzSIg7VB7nHNTLDbxpksS2OeayNJXx&#13;&#10;BejzrtfKz/ebJq7aowlMby7yDxgVkzZahdKgcgc9+lYXivWIdH0yW/vZSkcMTO7HJ2qoJJ4yeAD2&#13;&#10;rcuNyEuVLDP4V4r8avHUWueKbf4W6NeoLh5Ek1EsAQF+8qfUgBj+AzyRWVWtHD0nNnZgcHUx2JjS&#13;&#10;j139CjPpg8TeKJPFxYSO8axhCMmNASQpweDzk+5OK7hfD14vh5bi3aX5zgEEHf04/Osnwz4bfSJ0&#13;&#10;dNriVAHx/eHeuz0bTJ/tESo2IIlDeZk9cnIHb06DNfL+0nVqc7d2fqMaVPC0I04KyR4L8VvCmoiz&#13;&#10;vtRa0mBRG85zhTsHJAHqRx/9esDwybq50nRrqI72bQ41ldDk71RQwztXkY6YPUcnrXtPjS2ttT0e&#13;&#10;eXVtkizKreVI3IBYHjnpkVwHw+hsNdeGxjt2Qw3MtooMjuqqHKD73yqMRn5VGOeff2spq3nJeR8l&#13;&#10;xZSfsaU1tdr70aV9ZtafZppXl8wJwZnJYHecgkohPPqoPtX5r/8ABULxfqfiX40SeAdItJHttIMt&#13;&#10;/elFyA8kjKCfTaAfrv8ApX6geNdGj0iaPTBGsQhiG2KID5eTxwAAMcdK/N3XdPk1z9pL4i+MtaSN&#13;&#10;k1DxPc6dEkmMGGCQQnqOhAx7n0617lKt7KDkfD1KXtZKJ8alDgDjrWx4Z+HXjbxhIF8O+G7q4U/8&#13;&#10;tRHtQf8AAmwP1r6nb4ZfDjTB/ath4O02Of8Ad/N5UZG7zWDEZXj7oH6cHk24TBa2jMCuIkUAL5fZ&#13;&#10;iO2O/wD9bmtJZjp7sQjgE9ZM+aU0y40rT2068ULNADHKqkEBhwRkcHkdqbNE5yIlDMmHRQOuOo/l&#13;&#10;Vt5I7pJH4bfK/Yf3vaoJlkRBMoy0fJHqO/6V3ptpHTyJQVtrF/TL0Pb8MCjdCama4V8ANjjrWUSt&#13;&#10;rMGgPyTDenHryaminLxEbh9c0nFXN4VWlY2PC/imbwV4q03xVC202N7HK+FBzHnDjBGOULDpX6a+&#13;&#10;EvFmv3nhm38VxXmo7UjiaxW2vpopXkZQfkcHEQPBwqsR2dsAV+WjeXIhimkG1gQc193f8E9fj/4g&#13;&#10;+Inwgn+ENxqii90V0huJdhdzbu6/viSxI+7HmTjaRwQBioqrS552Ni+dTPVtXkutRjnay8QRrJ1u&#13;&#10;3nDK8sbFQpclVZ1Ul/l3DaoAHKqTYsYfEsXh+/t9P8P6LIWlLiSY25IZRt/dsBtjycKScph0BweR&#13;&#10;0beC1vvDq3uo60L3UGsXltNPsre8lcycFUmkiR1jY/vHQqABtI6rzn6VrR0i7nsdM8SalCbXEZtB&#13;&#10;qrB4wWXEmzEasSSCQeQMKGO5WOKkktDlaueQeL9Nu/BWs3A0y8lVEa2EktxdxTrBIrqxXCqJBgeX&#13;&#10;wcN7FjipF+MM3i7xVYS+MPD+mW2qWBP2XUIorfDKgUKj+chWYFAwwyhRkFg4FdT8X7nQtNgSe8Gn&#13;&#10;PseO4trKxtFitiqoAV8mJS6yDIBLEkHc2RtGON0zQdE8Yam/iLT7z+z4ESXyGeU4R/L2YQM7EsT8&#13;&#10;/BDDKjjknpVpJNnO7xdkZd7O3jKW6lvZLmSM2QaC9le2hzwCVYRSQhRsjPKtwGRcEqM0rXwf4Y1v&#13;&#10;WDe6jrN1DZujQ2MzTmaSRVBCwpLIkZcglIznBIYnuu59vazWtwGh0qYb2JM86q7BuWGwImAN0e0l&#13;&#10;d7Hgg5bjOmurn7BE9zc7HnfETQ24EcsJO4v8+QcsHOACrYOcZwauZtam3ffBJNM8UR6n4al1LSLu&#13;&#10;2tm+yarY3rRzuHUZB3MxYMCxZGLrhh/s1dh+Klx4bKaP8YvA1lHaxYFnrNpbg2IY7izOrcW3IQ7X&#13;&#10;Dp85AkU1HoHxF07wr4yt9V8fasLXTWmFtHd3s2y3kVsKGDkuHwS43BiMdQoGV9b8YfD2z1rQTe2F&#13;&#10;xFcQFPMjlhcOpBHUEcHivn8fj6uBxSvrFo+tynKqGaZc7aSi3/meaWF5ZeGtdj1+TULGeJf3rz6e&#13;&#10;7uGjZFJTezR7FVTIQA+3IwBtxnM1y11a4e513w1YiXziV1Ii2DfYigjbcAEbyR32/L06seBma18K&#13;&#10;tS8E3VzffDrVv7JklyZrWOJZLZ22kZMTDCHk8xlCSeSa5mX9oHxdpXieLwz4m8KS3/2XyVF3arHc&#13;&#10;oGcAYMbkOuSF+Vd2Q2Cepr0cLj6GKXuPWx42OyrE4B3qbbXPWE1PWtSjOnatMtxZSJ/p8kEElo3m&#13;&#10;B9wVwQVwWCjAAGVOMnp4p+1V4R1nXfAtlBo2kPc376z9omglufKilVY3T5Q6pggyceYNxGee1e3a&#13;&#10;Z4ssPGFhDFpthewSLCvmQz6W0DXLsjthAxYlVwO4HP3uhriPi54am0TwlZTtp0MT/wBosJZ4n3uh&#13;&#10;ZsBZCrYDEq425OPLI7HMTxE6cZVY7rYVChCpKNKWz3Phfxf8Pwt2Xg0i60fUM5+x6hlVmOfvKzKA&#13;&#10;O/PQ47cmvXv2R/itDofizT7zUrWVZXkawvreOY/vhIoVi6k8YHzBh/Fj049Xm0HRfE2hyaZrWkwX&#13;&#10;UEsKsI5IywBKOpIOBtIx1Dbh6jjPi3jX4Yaj8KPEMfiTQi0+l3TbELEttB+YRtg9QeVOeg+tRQzi&#13;&#10;nik6VZWvp5G9fJqmFtWoO9tfM+vbq9u4rWW3uPK8yCVBJyHAcMhI53Ec/ToPZqdeawkjfZ2AYlyF&#13;&#10;RWHB2yjpn2/u/nzjB8D+K7Hxr8PY9cgvDNM9ghnVpWdxIseGyDuxlk3Y2/xdCc1rXu6G4V53wGnk&#13;&#10;JUsVBBc9tw/vDtzjvxj4zE01TqOFtmfZ4So6tOM11R0uktbTaeheUxEM/wApQ93Y54Qev/12+8Sp&#13;&#10;fCWmw3GnSO8rACc7cw9sA8ZUevv9c5AK4Xypnbdl66hEdu8khdGtJHMeFkG5mlXcPvjt+HfG0lTU&#13;&#10;1T+0beSI+ZmI7VcPA43EOxJ5kwM5Xt+eQFmtZtOnvxb3FoIg0yzyMTAFkdJJGUkA5PzK7ZxyeRzu&#13;&#10;xS8RyaHc6X50UkIjtokZiTbHYBC2OmVXgjPQf8BJz0K7MdItM528hup9OvdIdSQyOijZ3aKMDAMn&#13;&#10;TcW7j0z/ABHK8BfD6z+H3jJPENpeyMt8ssUsToFERL7hyGPYf/q6VpwNa/23dk3cSFgoclohyWSP&#13;&#10;uuSeFGPwx90Bl5eTaclvdRalCs5uEkXc0OBulkIJAUcNz164PfcT1QWiMlK1VM+l/hHqKz6cxmvx&#13;&#10;krwMEE4yOn4966Px9PF4i8Gz2LuybkJYMuOB2+nTvXnHhC/1eDTLHU9IsrYSXsRkUOGWPG7rwcng&#13;&#10;Z4PcV3ni251aPwPLrF9BbputwQIARnjkc5xzmtMPeNbQ9jFQlLDO62Py8+KUSaf441iCH5duq3IU&#13;&#10;D081sc1yN3eCacCdQM5wTlR/n8a2vi1LOfiBrgcPk6rMwDHJwZCf5GuVe4kVgjbX24+Vq/TYO8Ez&#13;&#10;8Wqq1Rp9y+2mWcNwj2fiU28oHPzlsn69h+dWbHxlqenSYutYtbhM/wCskt5EI/4EFwaqWVp4f1KP&#13;&#10;bqWlMjZA8y1mII/DIqzfeAbGeBjpPiC4jYrhYbiMMBn3OP51pe+5l5oTXta0Z7KbUlngBkAykEwb&#13;&#10;k9T0GDzWDDryzR7Y2b5uuSOKZqPw48Q/LAstoVRslWZlJ/DpUJ8C+K4AFg09HAGQY5l5/M1Ubozk&#13;&#10;rmrZ3SSAB3B46NirN3PC8QUoCVJPBxnj2rBSy8S6dJi40adSD/zzJ/lUh1ufhLqEoe4dCDVX6kaP&#13;&#10;Qt39nH5SneBn3zVGOOWNgonDDpwOlPmvlYLsZcbc89KinlOAypuAGcg5/nS3BpIrrdlr2STfwqAZ&#13;&#10;P+feptJuRFAW4G4ZZh1FZKXEknmuFL+Yx2ogzx0q1HOyRrbF1TON2W/TihMTQXM7T3jTuxIYcDPA&#13;&#10;9KlgM8o2WsZYqMZUHH51XmktokJ3b8Hv3/CpodSllVYY0Jz0UcDH4UAhLjSXIEl5exqSPug7iPwF&#13;&#10;YviB7O1nSQAt8mN8qgEfQVrXkGqS/MbmO0QDO+Q4/nk1g6pHpFtLmO8lv5R1Zlwqn6ntWbfQ2SVj&#13;&#10;LvZXnXcwKqB371Ttj+9XB/iq1cmSUGSQjFU4D+8/4FxU9QSNG2ZXUNLAD23gZr9rP+CNdzq8P7B/&#13;&#10;hvT9Vvop4JbjUJ9OjRMNbw/bZlKH1PmK7Z9HA7V+KFrIkZMcgKuOvoa/cj9hjwNP8Dv2W/hQkd4Z&#13;&#10;bXUPB8Fze5ICo96WvP8Ax03BUn/ZFXbmVjKcuVo+jNAliado5XADjDAmrl9BffY820rJJFJ/C3au&#13;&#10;bUTG7YwE4zlcHvXSeGNYt9Xie3Kj7RH8skR6+xrNrqPdHK+OJYviB4S1j4W+NUd9L13S59PvwGwW&#13;&#10;hmjaNxkcg7WPIr8Dfi/4R1D4OfEzXfhb4t09/wC0tA1SayuiiMFkaNioddwBKMAGUkcqwPev6EtW&#13;&#10;8G3E92b/AFD93CeARyRX5I/8Fn/hCPCv7ScPxXtre3i0/wAUWptnmEmXlvLOOFJSy/w/upbYD1we&#13;&#10;4OdKbWyM1e+p8YT62rf6nSSf+uhqrLqN3K37uzRc+hJ/rWjOmmqN810QvfJ61RnvIXylhbs3+2/C&#13;&#10;1bv3LVuxVne+8szTyKq9/l/xqoLiDP70sfUCo9Quri+mMUchZU67BwT/AIUkXmRrtltCx92IFZvV&#13;&#10;lpFqO909RxFz64px1K1OcRn24qJZ4SP+QemMf3809Zojwtko9himmDSATpMf3Yxx61Poeiah4m8Q&#13;&#10;2PhnSYle81C7itrVGbAaSRwijPbkiqUtxJnbCu0j07V3v7LempqHxy0S6ubI3EdjM93IAfuNGjGN&#13;&#10;z9JPLqZy5Yt9jShS9tWjDu0j7h8TaxpPwz8e/BFPEerfZ9E8N2t5oFrcS4UkPYpHFvYEbmY26eg3&#13;&#10;YwK+svBninT7jwpa3UVzp8+n3VsmCzF8tvBIGGwDyeD0Oa/Mf9tL40S+I9F0K00mdv8AiXeI5pre&#13;&#10;dTnDwqoz+Duw/wCA19H+A2v77whpfiH4eeIZoNG8U2yzQ2RcgQTlN42/3SRnI9QevGPmcwpVcTy1&#13;&#10;W9X+h+h5RUw+DqVMLGOkbPT+8k/z/M/QTw/4rbwtbQW+qX8klsyIbKaVySFPVA3fHuentW1491Ow&#13;&#10;Xwpc6hDcIUkgJjII4AUkj8s18P6F+0z8U/GXh1/hX47g+zX2l5C3EcWBOB91hg8EjBxjB7c5UdR+&#13;&#10;zb8R/Gnj+3ms9X1OWa2tZpLV1ujk28gG0o5BIBYEEeoYepryHQrqN5dD6uFXAuf7vrt/kYd78Ml/&#13;&#10;aQ/ZZ+KehvZLealqsl//AGfGWxvu4JT9l5yMYeKLk8cc96/JKZ5I3MbIVIJDKRgg1+tvwq1jXvhh&#13;&#10;/wALE+E819Mb4avd3SI8bbWS4Z502kEHb+8C55HBA6V+SV5Lc3FzJc3kjPM8jNMz8sWJySffNfRZ&#13;&#10;TPmpyS20/I+E4yoxhWoz6tO/y/4LZG0zHjbUF1Owi989KWWRhxjpUEzF1INeufFk3mKwDgdamV88&#13;&#10;ZqnA+UwfSrETep/WgCzExqdOev4VWiPPNSo3PPAFAFouIwM+nAruP2avhfJ8c/jz4V+Faq5i1fWY&#13;&#10;o7zy2AZbZTvmILcZEauR6nAwelefmYseex9a9a/Ya06+1b9qHwxb2CyM6vcu/lH5lUW0mSPfp6fU&#13;&#10;daxxEnGhJp20Z2ZfTjWx9KEldOSTXzR+ln/BVj4i6P8ABX9kj+zfDNvbW8s0cVlYwQxqq4YhcALg&#13;&#10;bQozgY4WvXP2FfF83iv4G+F9d1O/Ek994dsriR3cbi7wKxJHTNfAf/BUTxDrPxY8T+AP2afDGpy6&#13;&#10;t4hu9SQx273AzGzDyIw+TgAlm+Y8YQnOBX25eeFoP2dfgnonhfTNSLPo2hwQPcRKMqIYwu48jAwM&#13;&#10;18tWpL2EEt3d/LRI/W8PXcsfWi3+7ior/t7WT+5NX+R7nrXi17u5OgeH4t12AQZFO7y+Dz7n/Psf&#13;&#10;LfEmt6d4e1N7u5uY/K0Sd3neV+4JXcfTPzV5Hpfxm+Ivwz06DxTqOn3V1r+rSBdP0lpAZZCxwobH&#13;&#10;CLjliTxzzxXnXxE1/XrbR/FfxY+NPiMLZ6Hai91aws3IhluRHmK2GTyRlT23PID14rnjhakpWZeI&#13;&#10;xGFpwbj669PU+Sv2wPih4Y8Y/tGeKNf0HVDc26XUFok/q0NvHHJjPTEiyCvKN1tqEn286PJdyhtv&#13;&#10;mCVlx6AgH3rixrl9czvd3s5lnuJWllkY/ediWJP4mtDwn46u/DWou1yhkjd8yKfT2r9xynNMNQwl&#13;&#10;DCVdIxSV7Xs0tz+dM0wlbE4yvi4K8pSbte272OvtNN8TXDEW+nrbxtzsXgCug03wxq7gfaHAA6jG&#13;&#10;aTw98TfC2oooW6SN8DKtxXUWOq6fcoDbXaOCP4TxX3mDo4SquaFTm+a/Q+Ex2Kx1J8sqXL8ihbaI&#13;&#10;8JxIxye9XoIkj+QMfSrbksvmbeM96gJ2N8j5Hua9WMIw1PFdadXclR9r4AyPUioru4kVgFAB9Aan&#13;&#10;QMVzn3zUM8Q6h+3QHpWkloZRtzamP4ou5rezSRMuxJG0DOT2r95/+CZfwotPh5+xn4B8M6bcJevF&#13;&#10;oSTX7wMG2XUrNNcRnHQpLI6EHkFSDyDX4zfslfDNfij8fdMj1KyWaw0iNtQu4pBlW2ECMEHqN7Kc&#13;&#10;dwpr9KPh74b1y58Pv4l8Oa/qmi6g/mQy3+kX8ttP5IbcE3wlW25wduccV+E+JPFFHBZjTwdm0lzS&#13;&#10;12b2/DX5o/dvDjg2tmeVTxikotu0bre2/wCOnyZ99fZmtfmWPA75FNvb0i3aVsEBfyr4rf8Aa9/b&#13;&#10;Q8A3d7JF4u0fxLGyAQReJdCj2wY/um18hiT33s3Tj1rkvHX/AAWR+Lfwt8I61dfEb9mfQ9e1DSIb&#13;&#10;iR59E16bTYZxEjMdsbw3JU4XHLnmvisPnmXYrSMrPzR9PjeF82wV3OKa7p/8MfHf/BbP9pOPT/8A&#13;&#10;godDo7auZtN8P+EIbC4iClktbyZ2ncHHQtC1uT+Hoa574GS2GleJvDQ1JF2vE9vuIGOYWbnsOF6/&#13;&#10;/WrzTxr8QLL9tjxj49/aB+IfgWGxXxfrYu4NOjuZJBYpEiQwqJQqlmWNVBfaob5jtVSVHovw3uNE&#13;&#10;sPFeiQeIbKUwC+jglhTriYGAMPYeZnPoDXp0qiqKa7Hl1faQo0oN6b/fa57VqugW+l6tPqeh3Amg&#13;&#10;uIgyeWclTk8cdqxrm+fUoJLaaLDYIYbf8a6XVv2b5tLuf7Y+Gvjm801j86W0x8yPn2NY2pJ8WvD2&#13;&#10;9vGHw70/X4I1/wCPzTCYblj9M7Tx6kVzqSk97lOLirNEvwZ8VMqQ2Ws+NItMXS7p7eeWa5XKxABo&#13;&#10;85GBwV/Pv1r61+G3xg+AOqaRa22j/FvTNYutuD5d8rsSP4QM9q/Pr4lQeFPFEj3/AIY1qfR9UVVW&#13;&#10;40zV3NuLjOcKkhIRmBPQNk/oe3/ZvX4f3kE+gW3gdrjUov32mXFhfItwkq4DqQcKMHa23jO48VFa&#13;&#10;ipq7NaNVxaR9y6n8WtCSb7JZLLJg4BVOPrVzRPG+m6pCTYRbypwwOR/OvC/C958Q9Wu4428E3VsC&#13;&#10;w3zXdwn8hXqWk2FxoNu13dRBW2ZbFefOCijuhNyLPxC+I15pVi1tarHHI4woBJP6V8oWniTXE/at&#13;&#10;m1G/lEpvAohEiZjJEUakDnqM5r1Px9r517xBIstyYolON2/HFfPF38RrjwV8S5bzVGVo9P8AERnZ&#13;&#10;wWbMbIxReRz8pQYHpjtWGLouWEcbbnuZBUjHMeZuyS/VH2HpWoTWNzFNNEVZTEu0ju2PXt1rR1Tx&#13;&#10;RqmnaDc6baJ+9vZdsT9WjViASBjrwR7GvGNK/ab+HevXVnG2pwSMkWd6v8zoR91u2e30P1z0Gr/E&#13;&#10;3wf4ejXxLqvieGOGYK9tZxlR5ec5yckseM+lfLKhUgrW3P0yrOjN811ZF/x5qV1NYhIvJd/s7CND&#13;&#10;gnC4GTjoN2fyrxXwH8cRoF5awzTSPLb6ncK1lbxLLJF+/dyp6MM4c4PZsYzzVX4q/ta+FtA1CbRf&#13;&#10;BdlLezXSMYZnVsJjOeeyg++PvAcjjvvg1p2ny/Cm1vdJ0+2a4n8PyXOpXSwZdnmQykZ528tk/hXt&#13;&#10;ZXQqUbzmrJo+L4oxNGtSjSpyu1LX7j0HWr5b2Bbqe4ieQwbSYoI4lBDNwFjkkUdezH8DxXwD4uKW&#13;&#10;vj7xCbNcKviHUJy4kcZLXruT93vn8h6Zx91Tqtlo7s0aABSQEAUKPYAYHHp+tfn/AA6hJrX9oa04&#13;&#10;kIv2lmRtsvViXPT0z27nA5r0qukD5GjrIXWtVlu5wokVYsNgGY/wtweV6YJ+gwPeqN5Mi6Nc/vlU&#13;&#10;rFJ/y1GRhxj+H0P8uuQasamyojyR7hgFFJeQc7MkdPpz+XORVdiG0m4LN/A44lbuuR2//V+lc6On&#13;&#10;ofNlllbZpGBA+0SA88ghzUkVxDKx2zI+OCynP5+lO014Lh7+DcrRG7cp7gkmop9Ht5iGjBRh91lb&#13;&#10;BH4ivo42tqYQ5/ZxcRbi2MduMNmJmyv+w3X8v61Wjudk5hc4B7VZR9RskMVxbrcRnglAFcDnt0Pb&#13;&#10;0qlqQgWT7Vayl8ctGc5x9Ouf51SM6lo6r7i01vcSKJU2uh6Dd81bPwz+JPiz4K+O7P4h+EWYT2zA&#13;&#10;XNsTxPF3GeobGcMOR9Mg89Z3Fu6CRSACPvI2M1ObuxUfvLtR9W5oeqsRKNOpDU/SH4H/ALQPwd+N&#13;&#10;HgO1vbDx60mtGSBro6yDNLG7krKjGSZsE7VGWQjALAkk7u+07WLptEuk1JLiDTI4V8u11GKLyLaC&#13;&#10;bcN4RXRlaPEjZcPGN2GKrtYfkugtoLr7do2rS2k/OJbWcofzBrpbH44/GvS7EadZfEiXyURUQTWU&#13;&#10;MhAUYXllJ4HHXpxWXsezOOVKa21P1JS08I3ulXWt+EPCmnPKbNbWS1Nk5UKyvl95lWKM+Y7sYn5X&#13;&#10;hWLjDN4941utNtCs+p30em2RZftJ1C6E6xZTjyhujCrnoAXGTgMPuj4F1H4mfFfWJPO1T4o667Hb&#13;&#10;xBfvEowMD5VIAwOB6DisW8tLrWLsX2rT3F5McAy3czSN+bE1cKfJuzN0ZyR9ieI/2mfgT4Qt5NJu&#13;&#10;/GtzqiqpmSCzujPJcThz/rBCWWBlVjj5m6FS2Bz5V4v/AG1fFesX0k/gbwjbWcbOrRz6lGJmRgDn&#13;&#10;EWSoBJDAFmGeSGIBHj1hoGVBaMKB0UDFbGm6WsD7PIGT27U24o6aGXObXMS634n8ZePdVk8T+JNd&#13;&#10;e9vizM8LosceDy2yOMKkeTydoAJ596674VftKfF74VZj8B+MJkgQ/v8AR78eZDz1G09ByfukZ9a5&#13;&#10;SWzjWXzFs5Y2/vREHmqd/ZNdyLIbWUupO2eA7HH1z/Q1z1YUq8eWok15nr0o1MLb2ba9L/1+h9Hy&#13;&#10;ftuaJ4h8OXNxrGky6frIgYJZqrSRTyYOArjOB0+8BjPGcZrxHwv+0T8VfAniyfxgrWt+buYtc2t1&#13;&#10;GyqVycqpQgjg4BO7AAHI4OHZWZz590zu6g7HmC5X/vmjVbRWiCKnUVx4bCYbBSbprf8Aqy6m2N9t&#13;&#10;mNNe2e23/B8z6U+Hv7dXwy13Qjp/jmyu9J1BbhGt3ktxJDHw2DmNRvwTj5go+bPOMDc8afEj4a+P&#13;&#10;PDgHgvxBbXV3DOrXEdpciQciQliQ3HO3AOB82BjBLfHNpo95qNyumabbNLcTtsgjXqzHpXq3wC+H&#13;&#10;vivwj9ufxFpn2YTlBHmZGztDgk7SxHUen17VnjqkKeHkk9X0OLDYZrEQ8j1/Tk/docYz8pwOceYw&#13;&#10;6jP949/XpV9vCOk+MNAu9A8QQM0U0W1WVNzI4CkMD8/IIz/Q9TWa1kvLZo4ZdrxlSrrjcv3GP97n&#13;&#10;n0H8iei0G0S9WW0cjaIyRvIOeo5B3eh/h/PkD5WUuXU+khFNWG/DTwjq3g/w43hTW9St7lIo3WEo&#13;&#10;pG6Ms+AwJPOM/wAPAwMtjC9Lfyx3V3ZrIvDRksmSuSzR5HJX1Pr+J+UpqMixartjIIEONme+5OOT&#13;&#10;/t+nf8DBYAW7W0jqExGWIYhTxEnH8AHIP5dhwOSpJv3jroRS0O28HxSW9hMbaH5ZLjONvTCIvZR/&#13;&#10;d9/r2BXN6m1zGYTHDckNGzfu42x/rH/6Yt/P/ElYcreptdJm813eNYR38civ5kK7x5vH3ZCOkZzy&#13;&#10;Qeg9QP4Wj1jUZxpxhnZtjQy7CJn5+SPH/LPjkt3PrzkhGxusVjLaq90cwnLN9pJX5Ou7Of4ugIOQ&#13;&#10;SPmDGqVtO+q2DvmRlSZFAKyjIaZU4Abp8rDJ7ZIwpIO8E7mM3oZVi4D3Nz5LhpCSuHkHAkAz930H&#13;&#10;TpyRnHzVX8Tx3WpeC54dspK2ZRsGXnETk/Lt9cdcdemQoL4lmsdVcJI5Uw7lBSQ9Tuxy+B1AxjsA&#13;&#10;ewE62lzdaTPpm8tJMsgRmt5Mf6rb3k7sfXtjrlq6IuyMJq7KPw6/aE+IV34F0/Q7R4Hn0ZSkbuhL&#13;&#10;TIuQVJHPH0zgg56gep2H7QGqeOvA40n+z3hK5WSKMgqrZ+YEkg469s56gV8oaF491D4UfEm4sdSt&#13;&#10;P3E9420FBhcsFIzk4BHf2B4zXuXhrxjY2urjVrF1WG8i87O8ZUj5WznA/u9vWvToqLgpJanZSxU6&#13;&#10;lNwlLfQ+V/jnp02m/FDVYJI2TzJ/Nj8w8kHv09c1w9yzBy8irwBz0r1z9r+xhtviHFraOp+3Qt/D&#13;&#10;n7rE559d9eP3E0bnDNu5xnNfdYSftMNF+R+XZlS9jjqkfP8APU0dLs3vFBhu1jyuAZkyCT9DVl9D&#13;&#10;8ZQEyaZNC+O0M204+mKoaK9vH+6Zyrdc5P16itiBC82VnmO3urnPf1rpTOBq5TmvfH1rP513ooco&#13;&#10;uSxjyTn3z7+lTr4k8XpH5i+EwAB/rJEOPz289akkm1SAsYbm8bLYwRu6fRqh1PxLr8ULR+bOAT91&#13;&#10;ogvT/gVUrk7LczLv4l+Jod6NoUKtjaNsXT/Gs64+I+ryOTcaOhIPzHyxUsniXx067ILdB3Uuoz9e&#13;&#10;lZ15qHj8BpfMjGe6Af4VTRncgvfGslyxabSYuTyTxWNrniNGhd4rdYuOdjmptQ1LxKqH7Zr8cYAy&#13;&#10;R9oG78lBNc5qN7PqN5Hbz3sk/wA3zM7M3Gf9rnFZOTKSTZuWTOYIRISSUDPk9zzU0MiSS+pJAqKD&#13;&#10;ghgSDgc5q1aSXDZJuZD6fOcVotCWyd43W2JFscDuVNOtlvmQKZhGMdN2CPyqO6kkMGx7g8n+9UEY&#13;&#10;gWMh7on05NAktA1SOBnAuLjIA5+bNZF/cWyAfZYWbB4MvAH4VoXXlOMRknHtWVc5Y4hQ8Hkkc1lN&#13;&#10;6mq2Kd2WMZeQ8+hqoYyrxsCRvXOc+5H9Ks3wKp8zE+xp+qaZfWdhbarJZusMpKJKVwrkDkD1rNyt&#13;&#10;JJmkY3i32I0Z1kzu3DPQ81/RT8JvAUGr/sy+AtHs7WZoP+EG0kQMI8kD7HFjp3r+dFH3N5q/LkDi&#13;&#10;v0C8N/8ABwZ8evBPgrQ/Angz4B+EY7XRdBtNN8/Vby5uZZ2hgSIyfK0aqGKltuDgHGTjJqTmpJx/&#13;&#10;rYzcVKNmfqrongXxBpH2cWge4ONsyNywxx/Kt248B3tndp4jsQsFwq/vFeYKMe+TXwZ+yh+1l+0X&#13;&#10;+1d8LLf4j/FT4l3cEdzqM0kOkeHANPt7bZI8YjBhxLImADtkkcEnPpXt/hLwV4bGpRapNo9qbids&#13;&#10;zXLQKZJMnPzMRk/jXj4nOadGo48rbR9Lg+FMTiqMajmkpJNaN/5Hv8/xF+HiWkr+IPHNleSJIIJr&#13;&#10;XR3a7aNj2KQhmU+pOAO9fmz/AMFyLzX9S+GXhWz8NeCYbXw0nieW4udQvTuvheNC6xqoUlY4XQOz&#13;&#10;ZJYlIgQm3B+8INKFvF5FtaxohOMBcV81f8FT/Dtr4p/Y08XWsaLLcaTLb3KvHyY2iuIy/P8Au7gf&#13;&#10;qa86ln1epjYQUUotpP56Hr1uEMLh8vq1XNynGLa6LTXb8Nz8e00lid7rknqXNVtYuEhia2iPzbec&#13;&#10;d/b6VLPcTsPLjcjPUk81n3qiOJ1TJZgSzE89K+wbsj8/V7lS2it3GGO0jpnpV2I3cI/dTsw9CQwN&#13;&#10;VICNuGU/VanRokICSgH3BFQtC2WPtFwFzcxx4HUkVBJNJPxHhF9RSmFZG3TXQPoASaJnjUbIySfX&#13;&#10;FGoiEqqjYnTPX1r3r9gzwpPqnijxB4git5naHTFs4yqfKWlYsRn1/dDH1rwZicDI+lfZ37B3wzt9&#13;&#10;Y+B8o1WMw6Zq+rvN4mvL3fFbx6OuEuV38Fi0cMyAx5KtKpO0AkZVYTqQ5Yrc7sulSp4lVKjSSu/w&#13;&#10;0Xrc8v8A2gP2fviL8OvCes6F448IT2WqaNeQahdSW7j7KbeXdGJARkSFj0fdu+Rg+Wzth/Z1/a31&#13;&#10;nwT4THwo8R6rDBYwTLPo95MpAidSW2O+eATgAkHjjjjP0J+1r8ddA8T/AAl8Z+NtbtLiC38X2otv&#13;&#10;DVlqNxvmS0VMQ8EtsDSeZciNSVQzsATjJ/PsklRzn0Fc0oU6/NFbJ6M9GvKtlk6VRP3pR95fil91&#13;&#10;vmfo94g+Ovgy/wBM0X4o+H9VtnuGCw6nGGGXiONrkdRtJ5z0G4GtLwX8YdH8HfFSLXoZY1sddjWO&#13;&#10;5DqSIZw2Ek4OF3ZKk9Sdo7cfnz8Mvixrnw7vTEjNPp8oK3FqcZAIxlSRx9Oh9utenS/GXwn4d0y1&#13;&#10;0W11Kxu9K1eN3MUMTPcaeQwwrksgUE5IGCV2/wB0rjzqmEqxbW/me9hs8oVYqekWrXVz6f8A28/j&#13;&#10;P4z8E3uiftP/AAL123h1C2gOieJbc2q3EU9vIGMTyZ4G1jIoIw2ZhyMV+ecs81zK9xcPukkYszYx&#13;&#10;kk5J4r7D0b4+/Dnxv8AfF3wx8QXNrd/ZdFn82RPK25WLdFMCWG9gwQjaDh1wBwK+OASB04roy2n7&#13;&#10;OEotWa/r8PyseTxJW+sV4VYzvGS2vez2f3/ncbLt6mq86jBIH41YdlZSBxVaQPnBbj2r0j5sYoKt&#13;&#10;jpU0bYOKh+8x9uakjbHBoAsxMSePSrBc4GO/vVWJg3fmrEvy4Oe3FADWY+v4Yrd+GvxL8efCPxnZ&#13;&#10;+PfhrrTWGs2ZZbS5FtHNjepRgY5VZGyCRgqfUcgVgHJOMda9Z/Y1+J3hP4TfF2LxNrnhqDUdUaNL&#13;&#10;fw413jyra8eRVEjZBCkAnDEHbyeuCMcRLloyfLzeXc68DD2mMhHn5Nfi7ea8+3mfUn7BPwT8daH8&#13;&#10;XJf2u/2q9UnXxBfQy/2NY6yDHdmST5GuHX5fL+TeixlR8r5wPlz9HeNPi/pfjXX3v9cuY4tL0STz&#13;&#10;b1RKMXFwMGOI9cheHPTnZ718c/Hj9p97y/ay+L3iKzt/Kzu0fTnklnmHUZfyx5an5unPPDDHPhvj&#13;&#10;H9r3Vr2eSz8D6CNNsRlY7VrpzFKCeWlT+Mng9QDkhg+a8Ong8RXqe0ktX8kl2R93UzfAZXQ+rQbd&#13;&#10;ndtu8m3u36n2z4w/aQ8JabFe/G3x54mhtbpEktvC9j/aJtjEHRojLtUhmLI7A/eIQ9ixWvjb9pj9&#13;&#10;srxR8Y/DyfCTw7qs7eG0vPtWoXVxCEm1S5Bz5jjJIQHlV685bkDHlGr6l4y+J2tPrXiHU5by4k4a&#13;&#10;ec4VB6KAMKPZRV63+Hs0ceVk3ORySK+qy7IMVWipwjdL7vkfEZtxLTqNwvy337v17ehz2WJyh5+t&#13;&#10;PaC7vR+6tXLqOo6fjW6/gK6xxcAEdMVFL4L1mJceZvUdRvxXtLKcfD4oO3lb/gnzv1/Cy+GSuZWn&#13;&#10;aZNqBP2e4AIOCCcEGug0zR/HekEXGl3UhA5AWTP6VW1XRNmgJrkDGK6t8JIY+Q6gheR7evp+GHeG&#13;&#10;viFqmkSpFfqJIT1YDpXfhaOFwdaNPEOUG0mpRemvft5nLXnXxFJyopSSummv6uei+BPiPrjTLovi&#13;&#10;q3aOQj91JjAb6+9dVc6mkeJImBDDgZ6VwqXllrUUcrKN6ndG6nkVu2Mk/l/vPmB7k1+h4OvVjS9n&#13;&#10;KfNbZ9fmfB47C0XV9pGHK+q6fI6G2v5pjucDHYDtU11Jawr58rhlH3sHjFYhv4YIwruFI9RxTrbV&#13;&#10;NMulMD3BGR/d4ru9ukrN6nmSwsr8yWnkfTX/AAT51bwtp2q+KvEEjMLtNOgSAbgAIy53EZ78Dv29&#13;&#10;q+4vgb8U9H1jR2tNM1GORQkiMrn+JWIyCM89frXwz+wH4X8P3sPifU9et5HtZ4EgtisOVdl+8A3Q&#13;&#10;H94gx33exrsv2OfiPn41eL/hzfNLa2ujazEdPIkLMWmydrN0BLg4z6mv5g8QqCxnE+LqR15eW/b4&#13;&#10;Yr8Hof1Z4dVHg+EsFSmrc/Ml31lKS+9K59n+IrOO80S6uZIFQN91s5Lc+nUZ6dO9fN/x/wDBo8U3&#13;&#10;GsabdWEgtr+zmRhMDGBuURMwPdfnznqPyJ958bfHT4YeFvDsZv7pLqa4j82O0EpVsrgEEgHbj1xX&#13;&#10;gn7UXxn8L6nDf2fh4iedfD80r+TOWSxUoWOT8pJ2qvHHrg8Z/P8AC0qqqqy7H3uYVKfsWpPY+KPh&#13;&#10;9pWteDvhXb6RFYqpGnTSSq8LBlf5SRnd16Y/+sa9TuLCfVPCFvd2shS8ghHlygYYccMh7EHB9K5b&#13;&#10;Vws9je3lrAuHtZNjbE+bMakjOec9OcZ+gBr0jwPaxXXhe1knQkeSokUnkcdQa/S8BLmUm/63PxXM&#13;&#10;I2cUv62Po/4c/GDTdd+HOl+I5tBuHe5tEZ40j3FHwNynBIyDkfhTdW+LNtK2yy8DapI2T9yzJriP&#13;&#10;2T/GV14U1jWfheUyIJzfaYuzlopvmbn180SfmPUV6nrXxB+IVq5SP4e386/89IZIEU/99uD+lc84&#13;&#10;8lVqxvTk6lJO55n4s1abxFE1tffBrWLlXH8dkkePxd1rzTw74L8SeEvijpmteDfBb6ItzI9tcrJq&#13;&#10;aMXDgsnycgN5gUDDjO85DHGPZfE/jT4sXchjt9I0XTkJ/wBbf3LzuB/uIEX/AMfNePfFGfVRC17q&#13;&#10;/wAUbuTV7dln0xNOgVIre4Rw8MvkLkyhJFVsSMVO3muqDbjY5pq07n1Z8Prb4s6tp6prpgtXVeJJ&#13;&#10;T831wM/zrqtTuNSt9FkXUL5JpFjO9kXaDx714b8Jf2zPEnir4baZ4i8ReGrJ7qSN4NUt7dzE8N1E&#13;&#10;zRyqOWBG9WI9VIPevQNB+KejfELwxe3FlaTwzQjbPbSHLqT0I9QfWvPqQna7R3UpQezM3whruj+F&#13;&#10;xeeJ9Wt1ZpHIjJj3nr0Gea+c/wBqDTviV4gv9R8Z3vh5LPRDc72nfeJpFLhYDtKKAACucE8465JH&#13;&#10;0XaGEiLTbjwwXXdmMyXqrt567dpP51yn7W+i+Lda+COrRXmUihgEtvNEA4mEREgQgYIzsx+PHSnJ&#13;&#10;RmvM6cJiJ4aumtnZPTpfU+Pbawm03xPpQsb1Fhvna3njVWVWbaWDcnIYbQPTk8enVXum6tZ+MtH0&#13;&#10;6+vbm8WaWWIQhGfaojJCgZ46da8jtviLLfeOtGtNahit7ezSd2MO5mYkAAnJ7ZP59a3/AB98Rl0/&#13;&#10;xFoGq+E4Pt1tBLK1xIyFki3LhUJwQrHBIHPQntXPKjNtI+pWKw6pylfRNfp0Ox8aaL4l074x3vw+&#13;&#10;XwZqllM9nDDcQXVq8TWTZZt0m8LsG1w3IyQwwDuGf0C8NWHgPwv8CpfD/gzy5YH0nyVkYYY5TaAc&#13;&#10;Hr0zzXg37DXwd1Dxx4VvPEvivQ4LD+1zGbW0CECO3TdtcZycsXY9hjaRXtfjj4cJ8LfBd3o/9oQv&#13;&#10;FfYWGFGLNj+LgjsM+ualpKKi3qjwMXiHWrtr4dbHJ/FbxNpnh74Y33iEPut4rWSQyEt8wCnn5mZu&#13;&#10;QM5JY85JJ5r4Y8LaYkfhq3i1GMRRqI9n7hskNEwYDDfTPXHTuCPpr9rTxBKvwk1PRCxSM6a8EaAY&#13;&#10;DM4KDA46k46Dt6V83xWq6dHbWkZVdiRxxsYFyAHIAI3Z6c+wz3JAdfSKOWhrJtGdqnlRiLT4ZHyh&#13;&#10;DSNskGWMeCeTx06dsY681z/irXxoPw/1fVJJJY3S2Kwuu8EO6siHn0Yqefr1xW3e21vAwjtLbaV2&#13;&#10;bgIT8p3kEdTwOnoOTznFcT8YbhYPhVqaP1laBU3KwPE4Pc+g/wA8YxpRUqsYvq0dUrxptnjmg5Hm&#13;&#10;RLnLEc5rUdfLXZHOm4dyaw9IuxDPhjjIxnHetB7e0kG6VCfcc19FbU56E70rIkksbdgfNvE57Bqp&#13;&#10;Xul6ZgsLqLI6EyYNTS2uiKMea2fdaiaDS1GY7pfb5cU1dCqJNapfeY08aWMhYTb4mPzhGyV9x/Wr&#13;&#10;Vla6PMRKL2Mg994qS9it2UhZkPstYt7pdpKxZo8H1XitEuZHBL91K9kzpf8AhG4ZF3R+WynoVNRS&#13;&#10;eGJk5hlZR2+biszRNO8uNfKZ0/20fBPPfH0rZ/4SJLQfZE33Ug7oM4+prN8yeh1QdCpG8o8pAmia&#13;&#10;io4l/MVdsrS8hP7ybgeqUxNb16YfJpKKBwN7c1PBqXiSQ4+y2g56shz/ADqW5m8IUE9L/czStHuo&#13;&#10;wDJaEp6ir0JhY+cqkDHQisgXniFl/f3UcY7iNBUkMk28ZmYk9c1m4s7oVEuj+ZqvIwbcgHHGKqzk&#13;&#10;tma5lJHYbqbNefY4jufBYEEHuKzZLiW83NLJsiTkgVKVxzqpadS19tEsyRrwC44zVy+jAOO57Csb&#13;&#10;S993fKIFKpGchiOtbMp3OM8kCs6qsy8PN1INs0vgtpjX3xJt5ShZbWKWYjaTyFIXgA9yK92Fo8d1&#13;&#10;EhkLE4Iyc4G/3J9f/wBXGPNv2a/Dpnu9X8QT2ylcraxM+Mch2frx0Cdj1/Eet21gXvIow54XDAjA&#13;&#10;5KnBHHb2P4cg/NZjU5sQ12OjDwtG5aNqhsUR3JLrlkOT1T0OfQ8befTrXR+GzAu21diGkfDAt1y/&#13;&#10;uRn7wHTuO+KyY0IWGGQgDJGCCAR8y8g47+2DkYzwa3/DdttijnTEZSSPDEsoIGwnPKg9D2Pf3WvH&#13;&#10;qs9GkjQWFLTT4nlysi4QZO3OI0znhBkbT/D68DoGNHM199n+aMpE6qy7lyfmGc/J7dD6ezU/U1kj&#13;&#10;W4LFVKSvIrDcoIKsg/uc/J6nGR04appZIoNTR1jIO4lyEwMFjznA/vE9fz5rjnLQ7aa1OgtdOsdS&#13;&#10;to5prUMyxqufKRuwPdD6+tFN0rUV0/S7aOPL77dHLoAwbKjnIzngDufqaK505dDXlRU1EPBpyzJa&#13;&#10;IxlixKwhXcMmIHq442/XoOhABzoLu1hjtrmDTY0i2QN5axxjGHuHI+8TkFQee/PXIE1rHbXMRs/7&#13;&#10;RBCXWWTdFkZZ+AAO5iI9flPO4E1l6Y+7TRLLfx+VB5aD95FgqEmbk7cHPmbuMcc8DOfRj8Jwtala&#13;&#10;R7d7z7TJaKGgVdq+VCNn7gHA+bAHJHXHOPu81b0uHTxehvsqMJG2MzLFgE+WrD1Ocj8sHooqjC8k&#13;&#10;t46Pf/PKJAqNMmR8iL/c7E+/X0IA0fDlxdJZGQ3KtmdCqrMuRmTGOE9AR+YzxurVPQiVjxX9qLwz&#13;&#10;FFqkGtJCipJK5JHlgktNIc8c9QeozxnrmvP9M+InijQo7W9sfEEjm0w0QnuAQvyAsAQRgFeD7HjH&#13;&#10;Wvo74jaRZeLPDVtZXxRomtxucychtjNnOznt6fhjB+b/ABz4a1LwpqT6ddxuFXIjdnYBgFX/AGff&#13;&#10;/PQdtCrOFkjiqRa95Fr4x+MdP8aaDa6oZJJbtLvbLLLKCVBU/LjnGNo9eleeeaVHmHnI69QaveIE&#13;&#10;kmsXnYN8su7O44xux3A7f571jO0gQGNsAAZUj3r7bKarq4VX6aHxecRf11vuk/0NDT7xEl2yuqk5&#13;&#10;BP6Vv6XqHyELcxAZ/iBIriXlcHDZ69SKu6dfKkJ3E8d85NemeVc6i71W4iQeVLaDuWFux5/76rH1&#13;&#10;PWtdmgaNJrPr8rLbkfzPvUUeoRyIVlmUgDrvUVFeHSkQySXRbcQQsfP4Va2IkZ1zd66yMt34oeJe&#13;&#10;gSBAvHpxWPeWdrKhM1zd3Az96WXC/rVrUNTuceXpenKp/wCe8x/xrDvpS7kajfvPJ/zyj4ApNpEI&#13;&#10;i1G4soAY7SFB67ST+pqtYW58gXrj5pJOuOi84/xqO8d5Ctuiqm8gKq+p4z71qPEsUMaBQFDgADsM&#13;&#10;VKV3cp6IvwDKg9eODViHcFKjb06HtUMCqUyp7f0qZFbvtbsd1aE20HujSDAgVvTFBimRcfYec1JE&#13;&#10;0URBeBic/wAPNRT6jEScKw74zQ9gRFczNCjKbdFJ9WrJeaaSOR1cKBnARamvbjz2YtIeeyiq7Pts&#13;&#10;pSM8KeorJ6mpmyfvZliJzlxmvSviL4Qli+A+garGwJSRnYBh/EAeQB6H9R2IrzfSYHvNTjiAJJOB&#13;&#10;35PFfTfxP8KyJ8B4dHggYmzs0fbubOQqe314/wATjysZVcK0PU9XA0VUoVL9UfLMcn7pM/n6VKhB&#13;&#10;4FR3JMdxJDjADnGB/n1p0JJ4OfavUi7o8tqzsfbf/BNX9pex8B/DTWPAeuaPc30Wn3zXKC2kAkij&#13;&#10;mUAMqn74DoxYdfmGM5r7g0T9qnwFqPh601qwuEM5iVkRoztlB449+/4dK/HX4L/EzU/hX45g8Q2N&#13;&#10;z5cUsbW92CoIaJuecg8BgrccnbjIzX6Afs5ro3j/AODN7qU+px2zSzzyQ+U4ZSTk5GMgZzn8a+Wz&#13;&#10;bBxhiHU6M/RuHMzqV8HGjo3BW+XQ+yrD9q74X6j4Ofzr911SHC/Z1TLOTwDx/nivDP29fi14cm/Y&#13;&#10;48X2WmBhNeaU0U0oBI3vKnUjucmuL+Dei6V4i+FmmeOp9dVrqbSFea5C4MjeX83IxjkGtn49eFPC&#13;&#10;c/7CHiTyl8xZ/Br3MDySFmaSKLzFJJOSSwByeTXkUqEaeKg+0l+Z9Lia9SrltblSV4P8j8qSC3Ry&#13;&#10;PU1WvPLMDJEMjHzMe/8A9ank7uHOfUGob45gZvp171+iPY/D+pDEyqo3qRjrgZFTKY2PMwqvE5Aw&#13;&#10;FIHtzU4baMsQfbFSXYewjUZ3A+wpufTNKD/E2Onamlhn39qBaITazusagkk4AAr78+KXiLTf2df2&#13;&#10;PNG+Hmr6m9vca1Hb6VdT2rCOWO0RVa7kTaMP8v7vHVjN1Y5B+Nv2ddPs9T+OXhqO+1CC2jt9US6V&#13;&#10;7qRVR3hBlSLLEDLsioBnkuB1Neu/t86xq/jT4vaR8KfDojmNhYKZLeBfLH2qQs0ryKSVVxwrNk8R&#13;&#10;qS3po5qlhpyvvoTGDqYqCS21PL/ib8QvG/7SnjtbfStNf7HaoY9M0+KMKltAuAGYDgYUDPYAYHv5&#13;&#10;xPC1rcSW8g5jcqfzr6v+Fnwc0T4X+GGhlSO61S/kEd1c7EI4dTtXcchQefUkZxkKK+aviZpQ0Xxx&#13;&#10;f2SptBlLqOOAee1eNhMRGpVcI7JaHtZhTqOCq1HeTepiqCW5p68gg1HE2HAqTIDZzxXonkjWRdwZ&#13;&#10;l6cjIqQHIFBAK596QEkcdqAGyDHQ4qMupbBHapGbd1H6VC6nJwD+dAEacSMgHJ4BzTk6fyogVfO3&#13;&#10;E9CKACGK+hoAmjJB3elTLIzDDHPpVfJGB+tSRk4oAlVgB0ppPPNBzg00kdAaAItQlkmcyTSMzuTu&#13;&#10;Zjkk+9WLOwtY0E4QSMOfn6H8KrXHzOit/e/rVzSgCfKYkDtXfgIRlPVHPiZNR3L0ev31sB5UCKF6&#13;&#10;BRjFSr4x1RMFV6Uo08BQ6NnvyKabAN1jJPt3r6Jf2hBWU2eU/qk3rBEp8Ya1IMRbV57ioJNR1a9+&#13;&#10;W51Bsd1Q7R+dINNC/fAUe5pwGmwDLRtKR2HSm5YyelWo7ebt+CBRw8fgivuN3QbaK50D7LIgZHDq&#13;&#10;4znOSRXCLJNb5idc7Tgg9q7/AMLybtPLMiqRuJAHCjJ6VxWtqqa5dheQZ2J/E5/rVZzBPBYeaeq0&#13;&#10;/Bf5E5dJ/WasH6mz4U8RSR4tPN2kcLu6H2rqIPEuqQgLFIGAPTHFee2zLbsJAOR6VsWWs3UkWxyO&#13;&#10;Oh7/AErTLc1nTpqnKTutiMdgIVJ86R2Y1S8vIxPK5wTxxwKlglaONpXmYfjWV4fvHutL2yMMrJir&#13;&#10;87j7G+TnIr6anVdSmp3vofP1KShNwtbU/Qv9gP4R69of7Lsnxbm1jTotKIn1C7+1XDI2xZGU5wh4&#13;&#10;AXPLAcZwa8f/AGNvEfhv4pfHT4h+I4mmh0zVdQhS0NpIU3RZmCH5hgBlUHDDjd2xXyjD48+IUHhG&#13;&#10;b4f23j/XYvD1zKZLnQItZuFsZmznc9uH8tjkDkqelfQH7CWtTfDXSNW8S63YFrHW5xDZMxVQXiDf&#13;&#10;NluMZbHPHB5GK/Is9ySpgMNjMZUmnKtK0UuzmpP56dOzP2rIOIqWY4jA4GnTcYUItyb11VNwXyu3&#13;&#10;v3XY+i/idYXk3iaK0trq2uTDblr+WQNuK8gY3BQdxDMSOMDNeH/FPWbOy8GazfEyuuqeVaKoZlVx&#13;&#10;cSKgXHOSqfP1HJ6YwKi+Mv7UNl4d8O6xqlnKXl1B/Jt1lAX7SAnBRQOnmFzuI2kL1bIr5v8ADXjL&#13;&#10;xB8UviXoNtrEUSR21yHdLYsBJIW+aV9xJLHgdhgAACvjsJgp255aWPezPNKXM6cdW/10PebuGCPw&#13;&#10;+9rFLu8yAjazRd4CAfQ/d/yvT074dGePwvb2dpc4mW1R0ik+9gqP++h715u8zyWi2rTIQ4+Y+auR&#13;&#10;lXXgbeeccjHI9iD6no2hzaj8MNPv7PPmwWSPG6/eRgoPBHI6V7OAlpL5fqfI4+Osfn+huTa5f+Fr&#13;&#10;3QPi1o0Bik0+YRakm0EPbOdsgPpggPkf3Pc19Pab8Q9G1fToprq5VQ6A8j1FfJvh3x5d6VpDQ6/p&#13;&#10;rXWl3oPnYj3DJ4OQOh+mK9o+EPiHQta8L29laMt3HbxhIFYjgAYA4qsVC9mThpcrcTpvFWheAddD&#13;&#10;Pc6tGc5JWOPOPrjpXlfjLwx8IvDrNdSSoXc4G5jyR6DvXe+IPC+uXxP9o3v9nWf8MVjDulP44OK4&#13;&#10;PxR4f0vTpWt/DWjh7mQ4N1qMvzg+vzc1NGVupdZX6HH+E/ibpHgLxHfw2V3Pa2WoTLcCCOB8rhFi&#13;&#10;LFewJj+vB4r3L4T+LLfX9Mvb+wvXmhbY0ckke0knPY89q+ZfHfhu20Lxfpuq+JL2GRZnSwvnijZR&#13;&#10;AzyN5D785AEj7COn77ccBK+ivhRox8NaLPpEkhBjIBEwwV6nacdxk9BTr2UGZ0OZyR1/hu2M+tGa&#13;&#10;aUszPjJ5OPaup8e+FH8UaFaeG7eLf9pm2MW7L0Nc/wCC4PNvTP5rnDZwPlH6c/nXq3w107+1bdNT&#13;&#10;8uIpBvAMj/dOTkYrh5+XU7eTm0PlL9oL/gnz4fPhy8Hwk8K28GqhxMJTIQ0uMgxKXJEYPZRhchc4&#13;&#10;xkUP2av2StX8DeHbhPiPosJvr67SWW2mCyBVj/1YPVd2SzcE9RzX2prqW0YaeWMSlOcLXOpb3XiT&#13;&#10;Vo42tljto8FmIyTz0oeIbdzRQnycl9L3MzwDpL+Fz9nQeX5i/IfQ44zWL8adBsvDulnX9e197vU7&#13;&#10;+ZLa0gR8pErsAeO5wa9Mm0GJpvNKbYkyR7+9eQfGq7/tTxdp2nRbngs911OrKNu1cKBk9OWHWsFJ&#13;&#10;yqamjjywsfL/AO1LrSan4bmsZLnIF1ajh052So568fdRj6c149cn9+fs1lHPgMzsYo23oJVY8fVs&#13;&#10;/hzzXX/GvUpLu00dhdbbi71SW7xvUHasEvTdwcb17HH0FcdazxrqtzabdwMLrGQ0ecFQ3fjsODx3&#13;&#10;PGKvGNc6XZCwi/dt+ZUvoY5pmaGHOC67miHIEm5c4P8AtE/r14rzf9oWF4fAroox/pWRiIjPzn39&#13;&#10;xXpM8SqHkS0XDRNxsRsFo0JHXv6d8c8c1y/xK8Or4k8D39iLUF1ieSL9zyGCg9Qe+PxrmpTUa0X5&#13;&#10;nVOF6Ukux89wEvGsq9xnFaNtNJCgnt23J1ZDz+VZuj8o1nIMMhJUe2eR/n1q/bP9lny3+rc/Px0P&#13;&#10;rX0zd0edR01L3mRXsYaKKNiDyMYIqrOsceVMJUgduanuLQxP9pspMHsR0P1phmW4zHMu2UDp60kd&#13;&#10;Ur7PcoXG0nCt+mKpXEYJzjmr12CGwc5+lVJF3KeP0rSJw1FcWwDXNv8AYtxVAxyR/EOuP1rf0+ws&#13;&#10;44VEMIXKjgCsLT1yjgSDcrhgAOnHX8a3tKffH5ZHJ6HNZVb9DrwajdX3LWEiBHl9T1xTCJnfbCvP&#13;&#10;qBV0WquOeOOpFQ3Nzb2C5zuc8Ko6k1kmz0pRSV27IZFpzufMuJtiAck9qjl1e1iBh0q3MrD70zD5&#13;&#10;R9KiMd1qBDX7lYx0iU/zqxFpolXdMwitlHzE8ZH49KrRLUz96XwL/P8A4BTtY7zWbhi7YiU/M3am&#13;&#10;6hLHJi2tR+6U4yP4zVy5vRdx/YdLQRWqA7pACN/+A9+tVbWNbiYSKAsS8KP9kd/xov1MXBW5U736&#13;&#10;/wCXkW9FhFvKuO8R4+p/+tVppN82M96r6e4nummHABwBjsKkQgSZrCerOyjaNNJH0N8G/Dg0T4b6&#13;&#10;XK4CtdSm5mbAwd8hC55H8BA6n6Hoex03TykkjIjIu3cVVcKCIz7qO3/6u2J8O52TwTpHlyZSPSY1&#13;&#10;wOzFIz6cd+Mjr0I6dZoFzBPdtdBeWXaSABwCw6jn+Lu3HoDnPx2Jk3Uk33O+kvdK17YypM8aJ+73&#13;&#10;jLbSBjcrHptHc9z+PIrc8O27f2ZMyEguGcMBtH+rYDkFQeV/vcccjg1k3FxLdyLcKBvkhOWQA8sg&#13;&#10;OCVJxnH9/t16Vu+HFKSLciMZaTYAhHG1nXqAT/F68eg5B4q1+U7KOrLZtGiDRXIC+bIEZQoHy7uc&#13;&#10;kAcksTyT16ZzmnbzxzatDKo2gxozupGSW2nqAePl/vH8e00M6STw3QIcJakngE722P1G70/vY6fe&#13;&#10;4wzT4Gk19zEjNsbygEJbDDcvXn07kH3zweKe1zvpp3N+e5lRY0gXeqpt3AFuhK9fm9PWiphYExqs&#13;&#10;kiSFSyguwJA3NxyW/nj2HQFZKpFK1jT2bZnWV3cXFjDIAjk7WbbM4HO5t2BHz0HpwenADZ+oyXVl&#13;&#10;9pjMJIa4Plss0n9wED7nBySOM+vXIE8bmPS3s4pJwRAwMjG4GNsWQQ3BPLDvnI/vA4i8QOZ5I5Vl&#13;&#10;k2m5wBsmw2WUZxnGODg+hyPlJz2rc4WpMxlkD6iJdjfI7AgPL/z3QZ4Hpz/XBJrT8OzvHHFbypOS&#13;&#10;7L8u+bt5nGOg5GOcdQD/AAisLTlZ9SyWbDsXGYpPlxIXAyW/2fT07ECtHRlvFLbkXfAzbc2smDgN&#13;&#10;6v3LA9fUdfmG6dlYylqM8XRPFA1kj3GEYhcm4OP3IHDHk8sOQck5/iBxgeJND0TxFp6wazYNcLna&#13;&#10;FdZeMyqM8EHt9AM/w5z0ni4POuDENxlYNi3PAJjxk7vr25H0556YSLbrH5Y271KEw4x85J53fQ59&#13;&#10;ee+BrF6GLWmp478W/g6+lWs2seGopXs3hy8OJCYzhz0J9h+ntXkDRKPvkrz1FfVetWX27wvcWz2a&#13;&#10;s/2Y7R5K5yIm6Df6n17kd818w+ILIWOr3Noo/wBTcOh/Akf0r6zh6rdTg/JnyfEFJRlCa80ZVwqr&#13;&#10;2+hxTJJFit2mcAfKe34dqlkVd+4KeCDVfVGMenseCGbHBr6c+YehUku444W8nOSPQ5rOXVb+KUlJ&#13;&#10;mx/dJyPyqeYsIivI4/CsuU/OQT+vShsgt3moXN0mbi7Kr3KjFZk1xsBS3jCqD99v8/8A16k8wD5R&#13;&#10;jrxUMkfnvgnipZSJNKhM7tOw3DcMkj/PpWjcgeVGvH3/AOlVtMhzbtMqnaHAHT0P+NTyyAnd6Hji&#13;&#10;ppO/N6l1Y2UfQtw7CvzHt3qzGNzbRJkmqlu5AGKtoCBnqCe3NbmRIzmMd/Y7arXPJyTxntVgylQV&#13;&#10;D4yMcjrVW4dmJDAZ9MYpPYNipcIO4OM1XvAF02bC4+7/AOhVZnywORj8ag1BQNIkdhnLLn86h7DT&#13;&#10;L/wd0GTxF48sbFIyd1yCcKT90E9vwr651W3hmt/sVym6Jl8t12OQw+RecHp+HTPYHPzx+ydo0N54&#13;&#10;rm1Ke23/AGazkcKUUgkqwx8xx6Dn+VfQeqzxeYJVtBuMhONq/wDPRff2z+HqMV8zj582I9D6nLaf&#13;&#10;Jhk+58jfG3whbeCviJdaVYOxt5cSw71xtByNv+fWuYtyO5r1f9q3Q5Y/F8WpEACS1V422445OK8n&#13;&#10;h7gnFe1gqntKEWeHjafs8TJLYnJ5617V+zr8etV8BeB9S8KW+tLbkNJND50W7ajKA209uVyc8DOR&#13;&#10;1JrxInBFSKAV4XvWuIoQxFPkkPBYyrga/tYb7H1DoP7XV14A/Z1h8I2slpcXZ0qW3tXF8VcSOCA2&#13;&#10;wKQdpOSMj8MVe8UftoardfsnQfDNtcsJJp9BTS9gJeeQFRG564XCZzkH8DivlNYweT6elSRoAcgD&#13;&#10;nrXIsroKSb3Tueo+I8dySgtE48v/AASUMQc459TUd8ym1YD1GfzqRYy+SSAP4ie1VtSnRtkMIO0H&#13;&#10;JPqfWvT1sfOrcjRlUdMmpUyTlj9KhjwTn+dTICPvHPtSKQ9j6CkPt1oJPYdT60nRSwPagCSytbu8&#13;&#10;lK2kLOw5KxqScdSeK9u/Zb8J3Ws3mofEXWLvJtYhaW0ruoORGMnlSMAbByO+TnoaX7FOhQ3fj+bX&#13;&#10;rlPks4Nq5HBLgrj8ga+gl0LQPC2nvZaNoy2ts5dzFB5iAlowS2NuQc45GTkZ65A8DH4r95Kmj3cv&#13;&#10;w/uRmytqE7xxwuLtWC8g+YoyWlGR9084+X8SOvNfMv7U3hxdH8aW+qRMDHe2oZSCDjr6AV9Kambi&#13;&#10;6kK2aSktMQuGfG3zOvTpz9McdK8b/a109L/whpmurG/mRSrGxbccAgkjkeormwE+XER8zqx8OfCy&#13;&#10;8jwGPhwSO9SsMj2+lQocsCR09asYGcYr6Q+ZFiYY2k8UMpByD+lMIIanghhgmgBjjHNRPySOtSsD&#13;&#10;64qNvvH9aANHQPCtxrWg6rrcVwijTBE7IxxvDNtIB9RWY4AlYDsxrs/B2mTT/B/xPqMRG2G5tPN5&#13;&#10;/hMgX+ZWuMkP71sf3qypycpS8n+iNasVGMfNfqxQMHFSpx3qJBluKky3QCtTIkP3eveo2JwaM8Y9&#13;&#10;6afmPPSgCOctvX2q5allkyOuar/ZZ5IJLuNMpCR5hA+7nIH6/wA6sWZ3KGIPQGvQwEvedjDEJqJv&#13;&#10;WFxFImX5PYkVOyTMOHCj6VlWsrQMCo471rW86zRZkYDHoeTX12FqqpHle54NaDg7oge0Eq8gkjvU&#13;&#10;DWeASowAKvSTiLmKPcT3aqtwxmXdOS3PTtRWhTS8whKRa8O3cW/+zfPAaRWQHH97v+tctqUV0mou&#13;&#10;15EUeQLIVYdmUMD9CCK0tR8ywnguo8jMa8/gKn+JEyXXieLUEbIuNKs3OBjn7Oin9VNeHmOInOVO&#13;&#10;lLTlv+Nrfqelg6MYqdRdbfrf9DIhiJ5HWtC3CKvoRVOH1HFWVcfeqsPFRFWbkdB4ZlYWcihc4m4O&#13;&#10;PYVuuu6xJ6nHSsDwtdCKymVe8oxke1bsMnmWDsx5x+VfXYFp4ZLyPm8amqzfmZeGUsqnp0r0Gx/a&#13;&#10;bs7DwTp/gC7spreLT4fKnMNmJDxyGVvMUAvnHI4JPPQ158cecVOc57VU1S3kvoINNhhZnnvVChep&#13;&#10;5xj35YV81xHhcPisBzVXZQ1Xrsl+J9Dw/j8TgsZy0ftqz9N/0LGrS+P/AIueL4bKxsBNcXMvk6fY&#13;&#10;wqfkUnhByPxP/wCqvpH9nH/gnn8YoIJfFvjDxLYeGb4EpbWt1o73rbeDu+S5jC/rXsf7Ff7G9l4B&#13;&#10;kPxE+IGjqdXkgjlsbaUA/ZkYvzj+8cV9DWWr6fr1jc3WhQGZra6mtXjvIJIAZYmKMDvTJXI4cAqw&#13;&#10;wy7gQT8rhMBTlSvVXyPVxmZVlVfs3r3/AK0PmPV/2L/iXHYSzr+0DpahImPyeCnzwCeM3p5rtPhf&#13;&#10;Zh/hvpsuwbZLBOfqo/OvY/FTm80TUrVdLhzeWskUpE5BUFCufufMeehx06+nmX7PMUuo/CrS49qy&#13;&#10;CK0RCuehAxWePw1DCRTpK19y8vxWIxcn7WV7bf0jk9Klj8KeIprDUEaXSrxj5ycERMT94eldpoXh&#13;&#10;3Uvh1qsXiTw1P9r0u6O5jEvA+o7duaxviHaP4a1uHVJdPZ7WRtkwxypPf6f41teFvEfifT7c23hb&#13;&#10;Q1MEg3GO4OV59M15037tz0oK0j12y8Uadf6UJIpnSV1GFbr9K5PxUPBHg+F9Y1sQ3F64zHDGNz+w&#13;&#10;JrG0Txk8lwdP8TWMthKxwsiEBR9MVY1LwN4Xupkmh1Oa4nnOE3ndj/CuWMeWR0yfMrnlHil9T8Xy&#13;&#10;Xt+8Wxdz+RbxsAqYQAe7H36Dt617d4Kllt9NeG7cSPFiLzGlzuVBtXJOdxwBznnHrXn/AMRLfw74&#13;&#10;PR9Esd8988AMrIN2wNkc4+7jHH1rf+CmpahqfgmxuNWfdeNaRfamJwXk2jcce5zW1fWmmY0NJtHq&#13;&#10;HhKWRyZZyCp+6u3gCvQvhBLqMmmSWSsN6TsruCORng8e1eeaKtxZxq09nLGH+6WQrn86634NXMZv&#13;&#10;bq2aM58844xwTXA17h3KVqmp6RfJB5fkriR8fMQc4/GodKto59SWwiJwmWcjp9KsaiWtrItIu0kf&#13;&#10;Iu4da0fCOkwafp0l9cgCR+WJ9+1c2x0rYi1qRIbR0SQbQpydor5m+MOvzyXWvanZTt5UCRW42YJc&#13;&#10;5LEAHjuM1798TNd/s7Rbi4M2FMZ24/QV80eNprWDwfdtqMuDqEk+3oMnynbue20f4HoXSu5CqP3T&#13;&#10;5X+KOqxTfFTTPDySBf7N0hpWYSAKWncqF5HP+p9v6Hk7fUJ49SiBl3uVCqfMUhw0ZA5x2IPTqfUc&#13;&#10;VNfavFr3xU8T6+l1uijv4rKJWlK4EIVJEAx03+Z9SfxqK+mlsdcUnUEjYKqu5lByQ5UnpyeB756c&#13;&#10;08TJSrsrDJxpJD2jJi2Eb9xXB/dkD90F/p2/lULWkBsPLkgAWUHO6JDkMmOoP+c+nNSRsHs0ZJWK&#13;&#10;5RVDmPgbiCeB/ntzxSXcYtrVR9nA8tYwGCJ2Zs9On9PqSK5U3c6Vax8x+JbFdH8SXsVoMeRdtgEY&#13;&#10;yMdP1qf93cRrPEQVcenSrPjSzEXi7U7dk2/6RkAD2qhpb+XKbOT7rn5Tjoa+mpO9GL8kebTSjNro&#13;&#10;y9Zs0Y+yu2QRlT6+1NvYEcAMORyGHUVIqAgpIOQeCO1NkbegB+8OuapPU62vdsyhIxP7qU/MOQc9&#13;&#10;ap3BK56Yq/cosgwccH71UJiclWGSO3rWsTgqaCWEb+e08Z5C7WX154/rW3pTASAxnBzgj0Nc9B5a&#13;&#10;3H2lL5YplXaA8gAI7Ag8EVpabrUun3gnvrYIgI3MnKn3FRNNmmGqRg1zHRXVzcO/kWyMxJ5wOlOt&#13;&#10;vD8iv9pvZlzjJLEcU2PWxfqW0eCA5wCwYDHHpUMum3uoNu1K5eRf+eSthfyFY6+h6rcJO/xfgiR9&#13;&#10;W0yOUw6Xbm8mHB2n5F+rdP5mmzQXV64bUJ9/OVhQYRfw7n3NTWltFbL5UMYUegHAqvq2px2KFY/m&#13;&#10;mbhR6UdbIUm1G83p2W3/AAfmQalKEYaZakbm5mI9PT8acU8tFtFOGcbpD/dX0qLTIBCj3l1znlmb&#13;&#10;uaRWdoZb1zyRx/ICm10Rjd7vr+CLujZMBc/xZI+lCnDg5x+NLp+IbZlBxhcUxztUNjvWL1kzqjpB&#13;&#10;H078PIyfAWlwRyqGOnwOyiXB5jwDznH3fQD68g9JoalLqSFlDOJACN2SBlWx/Ee/t17cGsT4aJ5n&#13;&#10;gDRGkLASafAvzk46ADrgc7l6Dn1PBrWs2KxkvIC8kRAjLfx7PQryeG/h9eOtfFYh/vH6npUlodDK&#13;&#10;RMsDIwLQ/M2SpIGJF/2j29j79Vq9o0SOZJhHvMbbCqgEg5Rjx83Y+3b2YYlrLLc20dtNNmRkDBQ3&#13;&#10;YN2BHHB64/EcV0elF4rOa6Qkym3DIjbiV+TrjBIOUPAQc9ic58+pK6O6krFK8aRrhLSORvMAG9wS&#13;&#10;20+W6Y6MeoPcc+/Bt6QgiuJ76aUyf6ZJKrBdxHzEY/i/pgHsOBBeZOpM4G8b1JDZJALE5xlu3sPr&#13;&#10;6SaeDd2jbCR88UqblBwCEbkHcRyc9AR7cMeaT6HZBWOi0y9TUoWkleNjGwQHcD/Cp/vH19vx6krL&#13;&#10;uL240aT7PDcW6q/zhJplUrzjABYccdgKKz9jzapmiqRRmaZPcXM6ErGI2G2ctBwVLKP7/TCnt6em&#13;&#10;Gh1eYGC0tpYUXMqkEwAYxIxP8Z6YU9B698CHwj5F7EY5LDG29IGUiJA83Pqe6g+vf7w4p61DaRzf&#13;&#10;bPLCpBGshB8kFR5TsOQcYHscdccZJ9BXR5/UjG8XCO1p84QIQkUYIxFIMctgcnHXv6EmtPTIrU3E&#13;&#10;sh09Asg2MfJiAKlIVPU88cdOi4PRQcSZobO6kJnAUscgeSD92Nc4xzww6jHODxtFaVjdW63McRvA&#13;&#10;2JGUjzYwAfOCgcDplCPXt97kUmRKxP4wWEJMqWAXa7HiKI9Zi27Ge5UHPXofvZA5Oe6sltorxUAe&#13;&#10;NgCpWLIwjnr+J6Hv6Emum8YXanSPtSaiGjMcWWV4zuXYz5+VckEcnHGFyMDOeRkuZfs00T3QDjJB&#13;&#10;Mi8fu48n7vHLd/X0IFbwvY55NEtpHCY5bR3VVlR0YARY+6i8AjnqOo/TAr5z+KenrpnjrVrMcg3j&#13;&#10;uvQdevTjqSPX15zX0Za3IkxG10gAlIAacDH7wDH3fQEfp7jw39om2KeMbe/HzLcabGxkUghjlieR&#13;&#10;jPBFfQ5BUccY13T/AMzwM+pqWEUuz/4B524UnG4jP61V1oSf2eqIu4tKB09jU5lYNtGDgZHNUvEV&#13;&#10;wV02JYlKkzfeB68Gvsz4t7FBxKy/cGMdqypOJGyeprREzhPnFZt0zeac/lQSkxsgRRkyDPpVeaRs&#13;&#10;bQ3XrgVKwXGcYqAndIEB6nFTJ2KSZ0GnQiLw9I+/I3IAM8gn5qrRygrtLc8Gt6801rX4dLqITAfV&#13;&#10;EQZJ6CJ/wrnLaIkFmbtXPg581Ny82dOMhyTS7JF+BSF78+lWUUABj+dVrdhtGDVlC2eUOD3ruOMd&#13;&#10;tQ5YyECo5YYhg+a2T05qU42lST9MUx0UnIPX2qb3QFaRYlzwTx1IqrrTldFwDgNOoxj2J/pVmUBn&#13;&#10;I5/xqrrqA6dDGf4rkD9DUSdk2VFXZ7V+ydpP2PQb/UpHRBMvlYLL0AXJ5Hbd+vQ5Fen6kzOUUz7m&#13;&#10;VyDl0OT5p9B7Y9evfmua+A9o2jfDWy3YVrhnc5Y8jcgHG33Pf+Zx0t/eM1z+9kwu4Z/e9BuY9Me4&#13;&#10;/L25+RrTc6rfmfZ4eChRivI4P9oPwWPFXgGTVrF1afTLcykApnyxFuI49sn/AOtivmOM4dgO5NfY&#13;&#10;vjTU1XwTr00siusej3DMu8MWH2fnjAx1/UHvgfHQQiVuK9fKW3TkuzPFzeMVVi11RIT6H61NEM4x&#13;&#10;VYnDYBqzHnYK9dO55BLGcnANPDKPugn2NMi5Y/TpTx169aYh3LrtY8DoKpXJUyhWYgAcEDNXM5/L&#13;&#10;mqM5DXBx2AFAktSRY5ANwXcuPvLzUiHjGaiiUKdw4PqDUwZu7Z/3hmgoUYJzmmyEBOQPpQzE/wAQ&#13;&#10;H0FNYeayxqx5Pek2kgPpP9jbwxOnhKfXVgcmfVolDBWA2pHITznB5P4ceox7N4gEwEqSM25G6+VJ&#13;&#10;j/VoMjLH0PcfmCTyn7MfhtdN+EliGswDKomd/KG7LeZg53AjsOnRiO5x02vQPieIW8WWQhcQL8w2&#13;&#10;KOfm5zjHOPujsBn42vV9pWb82fW4em6dKKt0RS04GCKS5mkIPmhUGx+0mSevvj04zjHFeb/HzRRq&#13;&#10;vwx1CLacqFuIvkc/wnd1ORzzznrjrXdzpOUPlqqeU5LZiHOZCcnB/H9faszxNoj6r4YuNHNtGxls&#13;&#10;2T/UAhSYmAA+bjnA698d81NOfs5qVzapT9pBxtufFynocVZyM5pmrWr6fqtxYuMGKZlIx05pynID&#13;&#10;A19hFqSTR8bJOMmmKemcD8KaDg57/WnAkd6Q5xx345NMQNnoahkIycjr0qRjjv2qBypJzQB6H4b1&#13;&#10;NdJ/Zw12NIyX1TxDb2hbJwFVRN9M5SvPZMiU8967S1nVP2eJYs5YeNEIGD0+yPXFsCZDu+prGitZ&#13;&#10;erN6zvy+iHr655qRcDIzUQOCOakB9TWxgOI+XmmMcn6089Afeo5CM7ew9KAO++CXhdPF+k+KtDKq&#13;&#10;ZJdIHkZIyZAxZBz/ALSqK4m0OApx/DivWP2QlI1/VJTjaY4VOT/t8/oa4L4i6JD4f8dappVsQI47&#13;&#10;tjGFOQFb5gAcDIAPpTy6q1jqkPJP8jXF019ShP1RVjUSR4z9MUlvcNby7XJ68Zo098fKBnPenX1u&#13;&#10;JBv2819Yk+RTjuj5/TmcXsaMbpcrkHPHrVeWR0Yx7cnuT0FZ1vdT27bcHHer7ahDLFtT75/IV0xx&#13;&#10;UK0NdGZOjKEu6JPEEQbSIWZcYwFz34pfiNpX9nJoE6oQLnQIZMnuctmrK6LqXinV9N8N6ZEzz3cv&#13;&#10;lxDbx1GSfYDkn0rtf2sfC8PhuDwzbWqnZZ6b9kBMe0naTjP1Hb/GvnM8xcFnFKku2v3aHtZVhpyy&#13;&#10;2pVfy+88mgyegyPrVpcBMcciq9kC4yKsSAKQM9ua9KivcucFT47Gv4cfbazL/tjj8K3rR2ayde/H&#13;&#10;eud8ONtSdSM4Kn+dbttIpsZBj0+tfS4CX7hejPDxsf3r9V+hTZm+0YIzzzmvWf2UPB1vrHxEsda1&#13;&#10;Syjlig1qwgt/MhDYd7hCSMgjODXkczf6VgtX0n8EC2h/DjRvEGlRR/aINTivX8yMlWeIjZu55Hyi&#13;&#10;vkeL60qWXwd7J1En6Wb/AEPo+GaMauMmra8jt+C/U/Qa9gmhvp5ba3Vz9nQBS+3OPMIHQ8noO3PO&#13;&#10;Bk1XNqRJcx6faQ+VAvnXpjfBiDBmLsAOB8pJJI655wcfMF5+1h8fkf7VFqeijeoAD6VuPcjkMOOe&#13;&#10;nvUTfta/tFqjRWfiPR4RKAJBHpbAPxxnEnPHFeCs+y9Pd/cd7yDMmtl959JeILG7Gm3Ea27F/KkU&#13;&#10;LjksFfIHv8j8f7DehryT9ky5kj8NQ6fIucRKGRuzAYP615R4o/av/aPis5w/jTT23QyAMmmYK7s5&#13;&#10;wd5xnJzXWfB7x/B4U8YRaHfxvbS5AaKQbST36+9Z4rHYfMKf7q+nc1wmBxGX1P3ttdrHunjzwFD4&#13;&#10;l02SAR/MV6Y+tebaM/iDwHcnTr6GR4EOE46DNe323izwpb6b/aWuapDbQ7QS8jf4Vw3jb4/fDa2j&#13;&#10;a28M+Cr7XrgEhHFoYoc/7zgZH0BryYzltY9aUIvVMfBFpXjfTkuJIVjCjLSScbffNcL4v+KGj+D/&#13;&#10;ADdH8AyNq+o52vOrfuYD0yzdCfYc+tYPifxD8T/HMrS6vpjWWm540vSwQGHo7DlvwwPatXwV8L/G&#13;&#10;HjLyoIvDi6Xp0ZALvFsOPb3q48sXqRJt7bnIJJqU1w+qeIbwSX15IWme4wWY4H3QG+UYP5elenfB&#13;&#10;/Xks9Bje0u2jMc0qK2/AOJGBxn3BrlvipF4M8BTSaBo0YnvFTEixrvKsQMlmIOCeOM0z4H6/p/8A&#13;&#10;YkWna9q0VjcefNua4OEKmVmX5sYB2kda1qPmpmdP3Kmp774aur6/k+13t/NKMZBeUn8s10nwq1aa&#13;&#10;316ZGm/5a4yw5xnisLR9L/sbSRdMC0TpmOdSCj/lRpOqx6dBJqSyFGLMQQemK4mrxsdV3zI94W2u&#13;&#10;9a1OCNpiYlHzKD7ZzXY/ZI7fTBGyDaf4SOMV498Gf2pPBeq6jB4J8RXAtrtm8u2ndMJKTwFz6n9a&#13;&#10;9S8ba02mWbtbyApt6Doa45xcdzshJS2PLfjXqR1K8TRLQFTI3Kj/AAr5z+O/izTbG41CxtJP9G8O&#13;&#10;6JcXN2I2IyQmWwR32nGO+SO9ey+N9dj0izvfF9+BvRWFrGW+++MADPavmfTY01+317WNaYXC6slx&#13;&#10;C4kJ+eIIwZsAdzv9OB1rSjG2pnVl0PmX4ffa7fw9Z3Orz7rm7826u5HlZSzs+8ngdSW5P4dK3tXv&#13;&#10;ZYtR8wSrmUOyu0gYLhhkYI46H2GfoaoTOto6QQgqioAnzuP4B7e3bp9citW7urdHZnnHmIr7C1zx&#13;&#10;zGDxkcc7j7A59q45Sblc7oLlSRWvbsyRxiU7mYSE7GjwMPnB47DA9s8881F4hZIoWzCxB3dVjPRg&#13;&#10;e31/TnB6rDczXUgE9zgZfhZEPLKCByPTPX69OlTxTIz5jxkFnBOEIwVBAH+f0xUp3ZVjwjx5Gsfj&#13;&#10;3UFVCNzK2MYznPNY4iDSlQec8Edq2/H6j/hO7l9vDRK3QVj4ZJh7+tfSYd/uI+hwtK79S5G5eMM/&#13;&#10;3gMNUU7A80qsAvT9ahnkXPXHpzWkdzaT90hncYzjNU7naw3E81PPIo4yaqTs6jO3IPXmtYnDVY7S&#13;&#10;7S2upppJQGZQAQfTn/CpZvDlrOD5MQXJ5A45puiNDG0zs2zhS5PoM1cV9S1c4s2+zW4P3/4m/wAK&#13;&#10;Um0yqUKcqaTV2Z66He6dIJobiPA7TNj9a1LfxlHaw+U4aWQdVik8wH8e1JH4XtfMBkBd+7Ock1LL&#13;&#10;BpWlbYY7bzpz92JcDHuT2qXKM9zWFKtRV4+6vvHx+Kby4Qs+ltChH+sZs/Tj1ptnaTXUv2qYfO33&#13;&#10;QT0FTW+l3EzLc6gdzDlY0Hyp9P8AGp7idLWIxREbu5B6Cs210OqMJv3qjINRnRwtlCQQp+bHelnK&#13;&#10;m1ihx9+UZ/Dn+lQ2cRklLsM5PFS3LAXyKhz5aE49/wDOaNgTck5PqX4wDEQB17etRywsxSFBks+B&#13;&#10;9TRbXReNlkUAg8ECtXwbYjVfFen2O3cGulLKPQHJ/lXLVn7OLl2O1WcT6b0GBbPwzZWFta+XEkKl&#13;&#10;WjByFXZxkYHr1bn3AIq/bgNfD5QIwGDDJAP31HoD2GOfp0NUNMlJtFgMbGQptXKncqlfXJI5X1X8&#13;&#10;8E3dPA/tL/V9UYsRngBgQCQfQ9z+HUV8TWZ6dFGjp8029S6p8jFQHYgH5VbkcDrnnB79ORXR2knm&#13;&#10;CZJoWCqNjBsgFRvGMHAPBX+Ejnq3BHP6SpExMTYaOMSEqSAW2MOSCATwP4j0HTg1tyTBLNvIbCm5&#13;&#10;AkYptDb3Un+7nqeec89TkHz5uzPQgirPPJdTpBDEqO8BI3rjBAQDg+/+z+R66MNwq2b2aBd6QBFQ&#13;&#10;KOCEk4A28fd7J9AelZNlBDDclkPlxxsIwPlUHCsW44B/1eeh+mOl+2aKeMxSIRIPMMyHuTvwCDtB&#13;&#10;4b+6R9eDWMtTojsW9Zl1G7vS9pPIiKu3C3UiA4J5wtxGP0/H0K2bW1icO6wiNWYMilCCAVB6cY69&#13;&#10;+aKx9o1oa+zg9ziNIkS0Es0N+I1DK5Inhx/q2Yknae3zdhxkcZynim6KxagHvgryI6xKZkBG1EH9&#13;&#10;3I+ZvfqPUATC7ntr6aJZ0ZnUgf6Tg58sDHCf3m9+oPfAqeKpZZNJMqvtILhgJ2A/120ZwvovT1yP&#13;&#10;9qvRTvY89rUydR1GSZ9q3ajZwVM455UD+H/YI9jkZzzWvFO320XK3K7ZEXaDN/syPkDb9O/5Y5yD&#13;&#10;NI8lusqsVlfaT5rn+8emMAcfrjsMz2N00llDI3mArEQVM0xJ/dbRztyefr6/eGBp02Ie+5oeJtRu&#13;&#10;X0y482UkxRHdELg5yIVIB+Ud2/UH2HKQSm4jYpuOflH75/7wHTB56/j9Sa6bWVWdP9Y4Mitgb5jn&#13;&#10;5kTp0AAX8OT0LGuV0p/MvHQrIis6EHdJz87H6DgD27dMZ3pv3TnndSJ7BvMn3KGA8wYJlfDDLEnp&#13;&#10;jsPzxwMZ8l/ahhdbnRGK4Bt5VO6RmJwsXdgD3/Hr1yB6rZMUbYwlGB0CzZ4jPryT8317feHHmP7W&#13;&#10;B8ttAZSx3G6GHDcf6r+91/Dj8c17GTO2Yw+f5M8bOv8AkXz+X5o8ZnIVsbcjFZ/iSVfsVugTnzCc&#13;&#10;+2DV+fc4+6QQPyrJ8RswW2QvwWbr+FfeXPhJbEC5MecgYHTFZt9lXyKv8bME9u9UtQGACBjnih7E&#13;&#10;orlvl49KbaRedfInfOeB6c9vpSlvlPSp/Dlq97rEUUQyxPT68f1rGrK1Ns2pR5qsV5nqHizRTB8E&#13;&#10;bJ0QjZfLK+Qe4Ze/uR+fFedIrLHtXkGvZfiVpTW/wsmsEXDQwxufkI6Pk9/b/OePHYELwFunPWuP&#13;&#10;Kp89BrzZ35tDlrr0RLA3y4NWImAbr264qpEM/e/nViLjIP6ivWPILXmKOF/Oo5JC3yg5FO4AyP5m&#13;&#10;omIPzMvsOelLWw2rEJBL/dPJ55qHVIWlFpAF5aYkAew/OrDKA+Af16VZ0iwXVPEul2KncXnxj6lR&#13;&#10;/jWFeXJRk/I1w8eevGPmfTng6wbT/Bmn2S7wY4FypEgwS6/pwPbHsTUc5ZrlXRHABBxl+eCe/X/P&#13;&#10;tWtxa26QrEpQbQpEZ5AfoDn6e2eemBWO7EhTtK5XosbgnCEeue/1/Gvjua7PtlGyIPGUElx4U1i3&#13;&#10;MPE2l3CfMXOQYgOhGO5/zmvjvJL7iOo7GvtDU0+2WFxbsSN8Lqw2vwDtH0HP9T0zXxau4cEcjrXt&#13;&#10;ZRL3Zr0PCzmNpQfr+goO6QcmraNgfhVWHDS5xVhWI5Ne1HY8Qnh75HalY4PGaba5csue4qWeAxAN&#13;&#10;uyKoV1caXwuQOaobsuZPc1bmcpEznsvWqUJAAzR1BLUsRc8ZqTJxjOajVwgAK0vmE/d5NJsZIBnm&#13;&#10;ptOtmu9TgtVGS8gUAepP/wBeqoV92SOK6f4R6R/bPxA061ZcqbuPdk9cMDj9B+dY4ifs6EpeRth4&#13;&#10;OpWjHzPsX4f2ttpfh3T9K8ojyrWJMYi6iN+5+p6evpuq14kiSMtKkGGH31xGAQUQD3PbqO3+7Wbo&#13;&#10;GotBJE8d0oBGNwlQA/u2IPTkd+PT0zWh4omdZJP9KDhUk+TenQBfbI69Pceq4+IUnzH2fKjJtFUQ&#13;&#10;yIYzlpQsgwnzfMx/pn1/HNVbaOCfTUja1YCGP5htiwAY2GfQfhx+GauaPP8AbL3Yzq6+czFN6cDc&#13;&#10;46Yz6j8PXJqrAxhMkUd5u8y1O6TfFz+7JyeMdDn/AOtxTlLUuMVofJ3xy0I6B8S9RtxFtSSYunQc&#13;&#10;Hnt9RXNRnMYPtXr37Ymgpa69p+uwgYuIircjggDIOK8gj4UDHavrcvq+1wkZfL7j5DMKXssZNfP7&#13;&#10;xT04zRk9DS4zgZ6UjMoWuw4iOUjHI/WoG561K5zk/lUbkAf40Adrp1oZvgJeTnI8vxKkmdvX9zs6&#13;&#10;/wDAjXGvkP07d69Y8N+GJrj9mTVbnyuf7RjbO0ccj39TXlEpJIyOg6VyYWopuaXSTOvFUnTUG+qQ&#13;&#10;Y3AEmpAeOQajGaeDjvXWcg4849s1G5JJqQ5xwajY5yc0Aew/srbrT+0rvgZeMc59R6VgftA2f2X4&#13;&#10;pXksuFNxbwSgEk5zGo6nk9O9db+zLaGPwvcXpz+8vBkgN/CR6f59eM1j/tUaesXi/TL4IczaQikt&#13;&#10;nko7Dv7EVxYGry5s/O6/r7j0cVTvlcfk/wCvvPPrMkOO/wBK2LexSZNznA7jNc9BwQN361oxRPJG&#13;&#10;MSHn3r73BVlZpxufJYinro7FyfQ4Jx88gUDsDVOfT7eyy6SDHv1PtULzXFu22SU/Q0scUl3Kkjvw&#13;&#10;XGB6c1VSdGbtGHvEwjUitZaHqv7Mp0nU/FdxdyIst1b2irbhkBKgyLuYZPHQDPbPvg9B+2DpEk/g&#13;&#10;q01FbXH2e9wX8sDAJkxyCfUenX3489/Z6uLrSvi3b2du2EuYZUlGAdyhfMxz7op/CvZf2hdFl1L4&#13;&#10;Taofs+DEhcBY1/hlJzwffP4565r89zmc4Z6qk93y/wCX6H22VQhPJ3CP97/P9T5ZsZTGucZ9quNI&#13;&#10;sxBUfpWfbEFeTVyEdGyBX2WGm3C3Q+VrRSlc19EUKJvMPGFIOfrWvaSmSCSNDwQDWFpebp5E37SF&#13;&#10;B61s6fGI0IV93HWvo8FJumklpqeJikuZt76FS+lCXQ2k9a+o/gDaPc/CrT0uE+ViRx7E5H6frXy7&#13;&#10;cWU15cxCNScnBFfVHwIL2nwt0xZNu545HX8yf618RxzUcctiu9RW/wDAZf5o+s4PgpY+T7Qf5r/I&#13;&#10;1NaZY5xGpBBPG0flVeMDz135+6c5/wAP89as6lCslzvfoUGAR3wfWkgsx9pPzHhPmJ/IV+aR1R+g&#13;&#10;S0OM+ILTQ6VfLavjbBIVBHU4OK+l/HHgK0+Mnwf0T4naFCsWozaXBdw3MS4J3IG5P4184+NbNJTJ&#13;&#10;bGRQJlIIPqc8frX1r+w3q+n+Lf2afDujyMS1rpcdq6tzgx/uz+q16+Bm4Rb9Dx8dBTcV6/oc7+zT&#13;&#10;8QbbxDdSeEvHcMb3tr8pW4APIPUZr3hPCvhFYgTpkDE9FVQa+dfj18MNa+HPitPH/he3IaGTdOqA&#13;&#10;gMnf/GvR/hf8UdV8YeGUfwYkF3fMoEk9w+I7c+pHUn2FdNeN3zx2ZzUJWXJLdHdanZ+APAtk3iLx&#13;&#10;BNBaQJztcjk9gB3J9K898YfE3xT42tHXQml0DRBnNxsxdzr6Iv8AAD6nn6Ums+BPEZ1QeJvGEs2q&#13;&#10;3W7KmVvlj9kXoo/X3qCfwD4h8SxPqHie8ax0uMZa2iba0g9CeoFZw5b3ZpUUrWPIfE9xb2t21jpt&#13;&#10;vuz/AKpGBeVxnO5mJPrnI/Os3wLqfiK216/Fzp8MsVtKnmRxkMUjZfld17Assi/8ArpPHmtaRoNu&#13;&#10;bfw9oSWzTdJC2XbjGcdQP8K4b4c/FnT/AIL/ABe03XPGirJomvMum66Dz5W5swXDHoAjl15xgTk9&#13;&#10;q71d07pHnyspn0l8JL7WLe3eLSr1obCZD9p0yUb4mGOsYI+Rvpx7d66TWpRFo62qPu5O4n+LmtDV&#13;&#10;NJ0Dwc9v/ZABtL638+xkHIdT1/In9ayr+ZLiFIxApCgAHODXFKSbujsUWtGy18KtF00aw1xPYI5P&#13;&#10;KblBwfXmvZrzWNQu7NLOSVm4xzk15D8M3ceKDEUwhjPH4/4V6jrV3Bp2nvcSDACc4rlxHxHTQ+E8&#13;&#10;a/aj8YW+naMNJsroeaz+VEwOfnbOTjvgZP4Vwen6JceHfBaSagjxefbYhtxu/dxhSqg/KeTkk8jJ&#13;&#10;zwcZXdvNPh+J/wAZFF7gadowLzZ6bzhiT6bVA/P61n+NPFNj4rubrXNKQLZwo8Ngm5cNEoUK2Ad2&#13;&#10;Cwc5IAIxjJzi6eloinrdnyXdbHuolbcikLhlkkzgoR3HHPb15PNWb4pcWNoyPtLbAQLknOV5HI74&#13;&#10;PH41UuXVJxvJyqoApd+SHx39vzz6Yq1A7JYRrNKAYym7dcE5IYjuO+R9SMeleY3qemkT2LNPLAyX&#13;&#10;Oc7TkSqc5VsdueRx61jeICZ513SFxhDhth6qR2/p+HFbOnzlUjd5xuESY/eqTkMVJPHvz3yMdaw/&#13;&#10;ELlrojLNlV5wh6MR2/z+NEdyjxz4kII/Ea3RAy9uMkAdsDtWM6CXDIwz2rovinDHBqFoxTAIdOg9&#13;&#10;f/rVyu6SylzgmNuvtX0WEfNh4s4ajUajvsWVcpGc9arO+TjP4ZqR3LjdkYIqBzxkCupGc5OxDL97&#13;&#10;DcfWoJ2wCCTzUzMpHzVBOOCGPfvWiOSexLpNokxLPkqX+YeuOn8634mSGENjjbwK53Rrh0uZkBJX&#13;&#10;AOPfnP8AT8q14ZpLl/KQ9uKyne514ScYw03JZbq6fMFrjzGPLkcIP8am0/SI7cbpMsxOWc8lj6mp&#13;&#10;rW0it0JJwSck9ae0uDhTzWd+iO6MNeaQ6WU7fLjOOxIrLvHKsUGTk5zV+V1ggaRj0HXNZkbPdXGT&#13;&#10;yByc04rQis27IuWQ2soxjAyc1DabriZ58ZDNgHHpUsjfZrBpmP3hhc0mmM/2UIvYUntcEveUfmJf&#13;&#10;XXkKIY25b07V3H7P9p9t8TnUpkDJbx4UkcbmZR3PpmuJm0wyjdzu9a9Y/Z80N7XQJ7wwnfLMwBAH&#13;&#10;RQO+RgZz1IrzcyqKOEaW7N6MZ+212PYbGFIYIkX5QIwArA8EFxx6AjHRQMHuOlnSd01zJcGMk7co&#13;&#10;dpJVSq+uT1A7D6dyyVI7SwC2wCA9QqAZyyliegzyfX6GptEhV4BAYQI5P3ajA2gAEZ546Y/h/MV8&#13;&#10;jUu0exT0ZtaPFMb6QkbiN+7jrh2xzknGCe+B6AZA1oX/AOJfHdFQMx5YjbgnYvOQ3Q7e7/iRisjQ&#13;&#10;5DdXLySRlx5gcggZCqUPQ5IP0UdOxwa6e/htRHCkb5YXOCd27G5XUHjcy/mvTqORXm1JWdj0aaOf&#13;&#10;tZWtoXuJlIV2G5Q2DyGBHAXPLjuenQHk6mgRRXwJLeUonQSFPlL5ZOQSVz94+vU9T8tZmupMLZTa&#13;&#10;qrttYozsTg7t2CVz2YHG4fQjpreErmSz0mTVNRysn2BJJ2RgASByCeMnCDqx9CcVjJ3V0dKVie5+&#13;&#10;1xSi3tY22RIibUIUDCgYGFUfp+XQFTabeXiWgkaxdmld3OxXIGWPHyxsP1/xJWXNJaWLsjF1ABb4&#13;&#10;XCbs7huQyyfKDKqjoOuFzj8M4JNZXiFC+lBpTLtMeDmSU9GkI4PToB26gHjArWvnjjnBiSZi7Rsx&#13;&#10;2zHaA0jHrx26fQYwVB5XxDOTK8I81l2BUZopugjznBOTz255z/EOPTiro813uVbmUxWEcv77dCwY&#13;&#10;H97kjYB9T97659xxdtppHYjdLkXEiL8kuB+8AHQ4HA9upI/iNU5IwVIljZkw6Y8pzySq9jx/Xr0B&#13;&#10;Jm0kSOssM7hglwHU+Q+Gy5zyW6/J+oPTArS+iJdzT1dwoR1Z2UIWTMMpwDIzdS3+yRjtxxtIFcdY&#13;&#10;zLcN9qtnkOFXbmGQkgKx9c9+/wBOuMdbJFIbFLuTBzH/AM+7ZGEc929X9/T3HCaLamzthYuA4BYc&#13;&#10;w5yTgDPOD3/D8z0UrcuhzTvzG5HFsvHi2HBB6RPxwo9fr9R06Enyz9rhm8vw7FtICvdtnyyoGXj9&#13;&#10;evAH8+hFemRpI94ZhENyucN5HI+Ycj5vQdfYHHQV5j+1vbKkOgMLdUZorjLBAP4o2weSe54x3PXP&#13;&#10;Hr5N/wAjGHz/ACZ4+df8i6fy/NHjkr5B4J9gayPE7b5LRSegf+labP8ANnB+tZHiSRTNbAHoG6fh&#13;&#10;X3dz4V7FcEbcE9qr6gMxbqlDfLgdKZdfNFgcU3sQkUUj3p8/3Rya6P4WWIvPFtuCoI85BggH+IH+&#13;&#10;lc1uJUIegOfrXd/AWx+3+LIpNuBHMpJ44xk964sbLkwsmduAhz4uKPXfG+nm+0W9tRbY821242DP&#13;&#10;3WPr/nNeBB1trTyWPJJz/KvorUIcE+Yox5eNvyYI2j047/5FfOWrTxX+tXElouIWncxjHRSxx+le&#13;&#10;fkzbcl00PTzpJKD66/oTREEDnt1NSx7iD9aghwoxjoetTwsC2Cee1e+j53ck28EZJ/GnFUZWDHp7&#13;&#10;UoDDgn16U2QAg/MOT6UMohfarDnOO9dN8JNNOo/EbSYvK3BJg20YPRge/wBK5hlKsADj04r0H9ne&#13;&#10;yS48erM4H7m33D5VPJcc8+nX+XOK4swly4SR3ZfHmxkD3iWKNRuaEAnBLLGOu5z1B9f5+5xgBSXe&#13;&#10;HyFOF+UeWMcKBgDPTt+nvWxeSD7MrqASU6nyz/C/ocdz0/kTWIIiLlyYP4SPuLx90Y6/h+H0r5FM&#13;&#10;+utoW5I3lV402ryQ2Y/9oH19uv4+1fH3inT20rxVqWnyxlPKu5AqlcYG4447cYr68jCAyFohjcGA&#13;&#10;KL/fJzwf8/WvmP486M+kfEq9Qw7BIkbYCgD7i9gcelevlM7VZR7o8bOIXpRl2f5nKW4wSc1N3xg1&#13;&#10;FEFVAcU/dkdea+hR88T2LKGbJ7ir6qJ4dg6jvWdagYY+9W4JQhHfnvVJksq6shtoNjn5nOF+neqQ&#13;&#10;DAbgeR2q1rknmSqSeOQPwqKzRJ02t1HSpeshrYs6fPHKnlzAH2q0bWEjKHFZpgeBww7dx3q9bzF4&#13;&#10;+eOKaBiyxqqnJxjmvVP2WfDXna9L4gmwEtolIJOPndh7egryS6m85vKQ55wa+p/gT4ai8P8AgG0l&#13;&#10;ZAJbtvNky56bmwMY9B+vtXkZxW5KCiup6+T0ufEOT6HaWVyImhm+0KpTaxYzkD7ueTt59c49+2K2&#13;&#10;PE9432YqJkO6J8DzsZGccDb+H4j14w0lNvDwSPQefJ/zz9cZH+T14rV8Qzj7CgVhnzNp/ev3Zc9u&#13;&#10;eD/ToTXy3U+ntoUNClWKcusy8TgL++HGWkB4x6D+fpyREwozmeMusZ3t9oHH7vPJ2/j09/al0FBJ&#13;&#10;e/Z9wAFwrH98fWXsRg9v8gZmaNmjmeJzklsAXDEj90O+31zz+PXipk7NlxR5Z+2No8V18PIL5ZQ7&#13;&#10;Wl0CfmGeSqenb9K+akBAHA6cCvrb9pO1/tL4QauTKD5RdlPmn+CQdsf5PHvXySmCgb2/KvpsklfC&#13;&#10;tdn+iPmM8jbFJ90KuSMCkY8UrEDpTDhh/jXsnjEb8A96S1Hm3UcT4ILjPvRJ93HtV/wTpq6t4vsb&#13;&#10;CQja9wN5yBwOT1qKklCm5dkaUo81SK7s+mvBHgnzfgC+gyptl1CAyKG2feMoI6/T68etfLWoW8ln&#13;&#10;qM9nMMNDMyMOOoJFfccUNra6TFZRlRHD8igFPlVZAABkfh68etfG/wAVrAad8RNTjA+WS4Mi9Oh+&#13;&#10;n414mU1uatNPrqe1m1LlowfbQwQ2Tz6VIpJHP4VEADwDS4K85Fe8eCTNnbg85qNuOT+op0bbk69K&#13;&#10;JBleRx3NAHvv7O9qkHgG1kYlTJdO24ITn51GDgj/AD7A1X/aq0N7nw/pvimFyxs5/s8vyt91wxB5&#13;&#10;4xlPrzz1FX/gvA9r8NtM/clt5Yk7CeCVPr7f5wan/aG1XT9P+Fd9b3sLObqeCKyIjYfvNzNndnHC&#13;&#10;qx/D3GPCpVJxzFSjvzfqe/VhF4Dlf8v6Hz4HThs4/GrmnX4ifaxBB/SsZhM5DMpVT0JFWYNLnli8&#13;&#10;62l3EdV9K+2oV66qXhE+SqU6bjaTOlfTor6ASI2T1BHWs4pJaXIidSBuqppmt3ukzBJwSucEGt5n&#13;&#10;0/XIPOhfBAyy5wTXtU54fGwvD3ZrdHnTjVw0rS1i+p0XwUWCX4taROnKsJ14A/54SevH519D+N9G&#13;&#10;XVfC+o6ebckzWkyklE5O7PQH1x/+vFfPPwWsjpXxa0qNmKqGmKlSOB5Eh6nj0619NX5MuYnO5Tu4&#13;&#10;V0PUjjn/AD+lfnfF/PDM1zKz5V+bPueF+WeXuzuuZ/kj4alhksL6W1cYZHKkeo7VZjdhHznnrW/8&#13;&#10;Z/CsnhH4gXOlv/qyPNgbj5kZmIPH4/lXNpdKg4NfQ5fiFVw0aje6PBx1D2OIlTXRl/S5plumSMkM&#13;&#10;yY/DNdLpsZjhCDgY6gVx8V5vkBiIDYOM1v8Ahm9uHLRzjkDg5619LleJhz8j1PCx9GXJzGikd5LO&#13;&#10;1tbZCoTuYDn0x+tfVPwwtDpfw+0m334ItU4znAKgH+favmbw1btfa0LFGKtcSIinp1dRxX1z4e0j&#13;&#10;foFrb24X9zAqBlYtnoOuOelfE8f11ehRT/mb+9Jfkz6zgek2q9V/3V+Db/QzNXaNrlvLjyduOeRn&#13;&#10;mmWociXEZx5fynPUnP8AKrr6VcLelXTdhxjJI96YbOaEG3xjeFAbPfZkfz/lXwMGj7Womcn4pcjA&#13;&#10;Hzrt+cFeoJ4P6V7R+wx4ut/Dvw+h0xbkHytTvVmjB5Qm5kYD/vlgfxryLxHbCaSRU5JZlHPA4JH9&#13;&#10;an/Zk15tL8QeJvD0shEqail2AT/BJEgH6o1etgWpVHF9jyscmqcZeZ93a7Z6Z410Uw3EayB0wQe4&#13;&#10;rwzU/ht4v+BvjD/hL/BVs81jMxN3ZQ9xn7wHr1qOL42av4ct1Cyllxio739qPWZ4PskOnIX/AL7D&#13;&#10;Oa64xqQut0cUpU52lsz1LTfjD4em05NR1OYh3QFImXnPuK5n4geONY8X2RgtpBa2W3BWNvncegx0&#13;&#10;zXk7a/qmuX76jq10U3sSVRAAKu2njBbWbytM8wkfekmP8hySaI01F3Q3VclqXr/4Uahqs0l5baaL&#13;&#10;aFpG8lZVAZ+fvEL0Hp3rkde+CljBa36eK5Ip4bqAxMCmFRD1OT/FwMY6EZrrbv4q+NoIJH023mnU&#13;&#10;sQZ73aceygE4H1/KuG8Qn4g+Nbk3GomV4s9AdqgenpXXTcrWbOOoop3Op/Zm/aLXUNAb4DeO9Q8z&#13;&#10;UPDV8Y9DvpHG6aHHyxsCSfmjIZT/AHlZf4Rn2c6lDc7WRsjP3QOlfHdx4Gi1bxydWsmkhvLSx8nM&#13;&#10;EnDESKVzjqyndtI5BY+1fTfgL4s6bb+H7ax8aaQl9ewxiOS7iIWR8cZJHU1lWpKD901o1ede8eh/&#13;&#10;DWYj4hxWzNxLbnaD6qwOP1/Su2+M+up4d8NTPNMkZWMsxzwoA615n4C8RWmpfEbSL7R4p0jnnaJF&#13;&#10;lA3KdpODjgg4x+NR/taeLo5r7/hGIZRmWVVnTPGByf0B/OuGrFuqjspSSps89vvFV1o3gQ6FYSOu&#13;&#10;peKJzJfOrYeG2LE7CfVhgfQUutXk2n6BiJT9ngtMeSjjYuAckDcTkgLkkD8sVV+GfhPVfiF4ln8R&#13;&#10;Mw+yQZWORhkNjq307Cn/AB0ktvDHg3Vlh3xkWj53yA72EeeMAdTjg5IxjJrSLUXYLSZ813bg3Lur&#13;&#10;kn5vvSuACGB/r/hxV7UbjybghZwqokr7TNjdlwR1HZR+APoazrRmebazknzG/wCWjDIZB17jpn9e&#13;&#10;tWdVmfUphFHeKu1toCz5LHYDjkcdP614+tz1zUWcRoyiYYjjk3DzUzgEMOo9/wAM8+tc94lO2+dd&#13;&#10;pOQ/BCHvkf5/OtxJxKrneSuflO5P4oyRgEc8jp/Tpz3iP/SNSLeWSCAMlFx9z2/L/wCtUxGkeZ/G&#13;&#10;a3ZYLSVVxlnwQMD7xxXDx6lJAA91AZIWH3kHK/UV6r8UdD/tTwkJ0jO+2RWGPctn+leS2F1Hby+V&#13;&#10;cqPKbrn+E+te5l1VOlynBiU41b3sWVmgkT/RpQ69iD2qN3KtgA0y700xkahpUwIPZTkGkguY7weV&#13;&#10;ICko6qT/ACr1LK2hyuUr2loxspO3IxUDyh1IYc55qaTdENrg4qpdKR86nirWxzzZHbXUq6kgRflY&#13;&#10;Mp568Zz+lbdu5wHB59Qa5+CVfta5HRucemOtbNpPtk2sPlJ4PpRNWKw0rM3bKZpYcZycVMq44znB&#13;&#10;4qjYSsqkAFc9qtvN9miMjdR7VzHswleN2V9auRxCCDjqKZp8LMUiUfNIefYVVIa5uAW5ycsTV+3n&#13;&#10;S0tpNQbj+GOqeisZQfPUcnsV/EEu91skPCgAn3qTSbuCGBhLKMg8D1rPt1kurhnaZQT/ABN/StG0&#13;&#10;0GNn8y4kdvx60pcqjZk0/a1KvPFF2xvRds8aYyPuivf/AIX6O+k+HLC3mX5kiR2yoyGYOD7+vQD6&#13;&#10;kZx4d4a8O21z4gs7WJSJHlGf90cn9K968MPe2YkFwwaAznyjsCjl+O/PJ9c+2eK+fzWSbUY+p6lJ&#13;&#10;TTSkdPdGJleXfs2Iyq2RnJVW55yOR0JXP5Gr+mSLFAQvUy/woAPv4Pp78ZP0J658q+bZx2zLnYqA&#13;&#10;dOTtcHAI46dlAwe9W9PL+W85ziJGUEKM5IQ46kj81+mMGvm6t1oelSu2bPhFSIDbEKRKDGiMVAI2&#13;&#10;MQFBGCeM4Ct06Yzjq7qZ4rIStJ92USfMWJ2qwB4IyOG5wvGevQ1zHgvO0yiQhCQikd23MDyMDqe5&#13;&#10;PPYGukiM501pUiISOIKWXO1gUR/u4Cnp2Dd+RkivNq3bPSplDUCJIY5nLNsdtzBSWA2IOhOeqH0z&#13;&#10;9eqaVIbiwu1jJ2yRNGzKoyQDIB93PrjG4YOehyKbqbGa23iMoEhG5GBJBJkU8H1GOige7DpDvgil&#13;&#10;kEcqgpLhTnldxUkfxc7WHHHX05HNqdS2OosvD8mqWyXiTjayKUzGjDBAPBIPHPY4opmgaxB/ZqCW&#13;&#10;8YsAAxeMk5Cgdi38zRXO6lROxqowZy94rPpypEJN6DDH7LLhsxHnk5P3xxnPBHUZGBrbwyzx20Ua&#13;&#10;IwB374T3Kryc9ME9uRjoBztXMZPzi2jCZKyYtzk/cGD83TAx05HsDnkNYRn1iR5woSOQD5IFA4kz&#13;&#10;nJPXj8xn2r24vXc8ZrXRE0LXNxeLGVjKSMFQm2ODmQnOCevA/HBx0FFpFJFfbxbIGaFd3+jgFTgn&#13;&#10;+9xyTj3JHfIorJHLdRSJbhcKnJgXcMKxBGW9T79fcmrd7bxSSpHBYxoslvuB8lBkmIDBGfc+nAx0&#13;&#10;66pEtmtc6e40k2rWUaxSwnI+zLtJ8tVA+9z3HIHAI4xk8ldaf5epsY7IArclQUjXkeYPfphQf/rg&#13;&#10;CutePzbeGQwDI3AHyYwcF1yc54GFBz39MgCuUYbNWaTyiC14pckJn+Jux9f5/WtoOyOeW4+GFVuV&#13;&#10;WS2AyylsIo5yzevqfzP5ea/tT25/snQpktxGkRmQlUVRykOBhSemCO35YJ9GWJxIyGADyz8nyRf8&#13;&#10;88ZxnH8RHYcY6Vxf7TdvC/gywkiVvl1RlGQnTyyOo5/hH5c9AK9bKJOOYQf9bHlZxFSy6fy/NHgz&#13;&#10;St5ahyMbcc1jeJCDdQhDnCnJH1rWDAoVEnAJAzWP4gK/ao8H+Dt9a+9R8Fe6K45JINNlIIIXA470&#13;&#10;itkfzNNc84zVklSQYJb3616n+zZZoZ7q9fgpuKnK9Ap9f8/rXltyQCSfxr2r9nTTjbadO7XAXNoX&#13;&#10;IyoPzBTjn/eH6eoryc1mo4W3dnqZTFyxafY7q/Zmk2bhg5XHy8/dH+f/ANVfOFnD8zTEV9IXtxGN&#13;&#10;377J8wjhx1LfT2xXzsSigRoRk9cVz5K9J/L9Trzv/l38/wBBqdCMdTUsQyOeuMdKjXaQASc+v408&#13;&#10;EgZY9a94+e2ZPG5J2sT9aSbGeWHPqKYGwT1HvQ0hHDnIPrQVZCcMev4Yr079mVFk8X3bbsFbUADj&#13;&#10;PJbPX2B/yK8xOdwJ6Z7ivUv2ZwkfiHULl5AAIUH+sCnhXPp/nH5+fmb/ANjl8vzPQyxf7ZH5/kes&#13;&#10;XtwosnYTFdsZ5Lpwdh5OBjv/AJFY8c6m7HmuBkn+7/eTuf8AP44ra1SY+W8bXAyUfqy9MKP7vq36&#13;&#10;1gq5F8QJQcEgLvH94cHj2/ya+UR9Z5FyAxyXOCR8+3jKc/Mx/wAf85rwn9rGG1tviBawWw+eTTIp&#13;&#10;ZD8vIKhR0/3D/wDqxXuMUyI6ubgAHGD5ijPDH0/z9K+ef2l7+a7+L96kzswt7S1jQEjgGBHwPxc1&#13;&#10;6mVR5sVfsjys3fLhfVnDKM8VMkZI4qKLkdeO9PNyFOFPNfSqyR8ySwlY8qwHWp1IxkCqRdnTcT1N&#13;&#10;TW0rIhaTIA707iauR6vuKxt6ZBqGxk2yAHuKdfyvIq7hgE5ANRQqytjPOKnqC2NItGy8kVDcSuY9&#13;&#10;kK9epFQPb3ZGQc06OW9g+Qw7h9KdxhpySzahDAqks8qqoB6nNfa2iWy2ej2lkEKiGCJcCR/l4J6Y&#13;&#10;x/j+Wfkj4baS+teMrSzitGaeaVVgjXu5YDt7Zr7Gt7TaYEff/qxnIk6hW9e31/HtXzWdzvUjHsfR&#13;&#10;ZJC1OUu5VvMqpVZH+7n78vTYvPr+XP45raumjmsRiSTiQGXaZOhZen4Y9vwzWNdyReayNuAxwwWT&#13;&#10;+6vv/L+ea1ZJke2WIb9jSrztk5/eg/ljv0xz0rwz3rFXQtjajEhyrABnzJJ33HPp1Pf8e1WhHPBp&#13;&#10;jzSFs7NzkySA/cUsememenp65qrb27JexFXYbnUjAfqd5P8A47jr7d8Vd3GdHu1WUfL5ca75MHCJ&#13;&#10;k+2Rnp6euazn8RpFe6cn8cx5nwm1+HGCLG6cnzn5G5vb1H9OlfG+HUDYe1faHxsMjfCXxKrhlKaP&#13;&#10;MDmSTnknPI/2vp77ea+MAQFAxnAr6bIr+xn6/ofMZ7/Hh6fqAcngnn1pCcnnFLkdAKQ5717p4QyU&#13;&#10;4HWur+BVgdR+IVmkH31k3hi2NqgEk5IwOnWuUlIK4zXp/wCyOluvj6+uJJAskOlu0ZZsDqMnJ6cd&#13;&#10;65MdJxwk35HXgI82LgvM+mZJzIdrSoF3FWPmrk/vBx054JX17dea+Xv2ntFj0r4gfaU6XkPmowYH&#13;&#10;Izjt/OvqWSZBCJBOoO75m80ZJ8zA6jrzjHXnHfNfOf7YCsde0WV2+drOQ/eByNy4/rXz+VP/AGxL&#13;&#10;1/I+gzWK+pS+X5nj6j1/nTlwec0iAFckigHoN1fVnyg5mCL06ml8zcNoH1zUZOVweuaF4yxzQB9L&#13;&#10;/CqyMPw90ghVybRXXMeTzsPr7H/IrK/aPsZX+GkcxtWaK21SGScrGRtXEyZz6Zcfn71ufDdFf4f6&#13;&#10;FJHH00uPkx8k7V9+eR/nFaXjnTo9a+HOt6Y1urCTTZWVfJP3lJKng9jz+tfNUqrp4xS7S/U+mq0l&#13;&#10;UwfL3j+h83RWNvc6cDGoKgnDD8/61Rgkn0i53bcoTyKm8PXTravag/KHzg9sj/61Xn01bpc4YN9K&#13;&#10;/UYQ+sU4VKWkkj4Bz9jOUJ6ouW9lo/iS1JG0Pt9eRWVNo2oaFc77cu6dwtCWt9otx9qgBKqedpra&#13;&#10;TU7HVbba9zsbHXvXdGnQxcbVFyVV12uczlUw79x80H87Gp8M9cFv480K4IIkW9jhBOMAOfLPXpw3&#13;&#10;evqHUHAlZA5yFfHzIT0U9/6+vPavk/wv5WleJdMvY3JMGoROCD3WRTX1W8heKRjcFuGy25f7in0+&#13;&#10;p/8ArV+e8awksVTnLdxt9z/4J9rwlJPD1IR2Uvz/AOGPkT41a7eeIPijrVxMSBBeyW0SbshVjJTj&#13;&#10;0yQW+rGuYW2mIzz+ddB4uWG88ea1Oy8Pq1ycD3kY1XNtagFUbtXuYHA82Fg09LL8jxcZiWsTO+93&#13;&#10;+ZmQ2F5K4ECEtngCtbw/ezQzSW90u0qpIzVrQxDDP9qkClIRuOe/p/n2qtqN1Nq98U0q1zzgsB/W&#13;&#10;vXhho4SnGrCT5m9I9zzZ1niJOnJad+x2nwpv7O7+IWiQTkHfqsCNk9QzqK+hp/iz4g0S6n0uzsLc&#13;&#10;xQzsqswYlsE8k7h/KvlHw7p/iLQNdstYCSRvbXUcscgBAVlYEH9K+wL3w/oYYzXNlEZJH3SZkz8x&#13;&#10;Yj0/yeO3PwnGjrSxFGpVhZ2a+5r/ADPsuEFSjQrQpyvqn96f+RgyfGLxCZDItpbBu+I2/q1VLv4x&#13;&#10;+JD/AKuG2XuMRH/H2rrj4T8Ix2cMg0yB5WC7x5ysTkN7c9O3XB9CKzrnQ9CK7Y9LtyuCRthiJI2Z&#13;&#10;Bz/n16V8hFrsfUSV+pweo/FTXgMfZLc5HUxt/wDFVofs133ibxz8aNR0TSbOJr290MSwQiVYzKYH&#13;&#10;5Ch2G9tshbAycKTjAJrq/wDhF/DZtZ5DoMUiqhwRbRHnaD365yR+fbFee+LbvxD8NvEWl/Fn4exQ&#13;&#10;22peG9RF3GsEO0SRg4kjfYQShUlWGRlSw4r0cLVUaisjzsVSc6b10PprSNOFpdf8I74+02fTboHb&#13;&#10;GbuParfia0dT+B1/On2zRrv5Dz8oyD9K958P3Xw+/aA+Fej+L10+G90zWdMiurYybWkiDoCULKTh&#13;&#10;1OVIzwykdRXFat8J/iB8O5Wv/hn4ha7s1Of7NvzvCj0DHkV2qupeTOD6vyrujyNvhr4rsJgGilZf&#13;&#10;Ux1fstK1zSV8s6MpyfvsnJr0jQ/jdYm7Gj/ELwy+mXI4L7MoT65rrEfwprUJlspkcMOGQA5/Cm6k&#13;&#10;k9UCpRezPELO7HmRJr9pqlxtP7u3/sto0PoA3Rh7ipfF93e32imGezOmREfJGp5x6dOK9LuLez02&#13;&#10;adIJ9Oxvz5UNsFkJ9WOefyryv4mz6jqd2/loyxqD9xea2pS5pGFWNonnHhHWtH0PxPq9nFOrSJZo&#13;&#10;0W/kZDYJye4JH51paFfX91fCTzshmydpzXnseqLa/Fyy0yz05pft0c1mpkbAL7fOI6dMQY9iwr3b&#13;&#10;4Q/DnRvEGtfa0jmgtITm9jcYKn+4PRieMe2e1dNWykc9JNxPVfhdpK6Z4ag8VahEDLBMs9krf89F&#13;&#10;IKt9AwB/CvLfiHq9z45+IjWl9qgREJbULpjjaGPIGO5xgdMc+mK9l8Y6rHp/h6U28KwRQQ/uwv8A&#13;&#10;CoGBgdq8Z+GXgK28Z6u+s6xKRbzzF8Kc7x2/DGPzrz21dtnoRVopI7/wT45NtbR+Ffhl4ajaGNQr&#13;&#10;3Esfyqo9B/jXm/7Sl7DeaReSXt05SMBApZtpdgsfdj0Jxxgc9BX0bM/gzwN4WbTfDWiebMY9u9V6&#13;&#10;HHX2FfJv7VPi5n0P+zniYy3eo28chcupVVPmAfMScfIOmFxjGFIrnhJPmaRu46pM8p0ho2kjLSqg&#13;&#10;VUbJmbnPy9D1z+v1qCK6t5LiORpP3m6Jlbzhz/CR0z3yTxk/Snw3AtLOdzcKu3Cgmc/wvuPUehGf&#13;&#10;yqtbypJPDIknCTEcSLxhwc8+/FebpY9M6Gz8zClpSSEiYfMhz1U/zPPtx3Fc9qyGS5Bkh4VE6xLw&#13;&#10;QCOx9/wrcmll8ks4dsDBz5ZGQ4Pr7/hj1rm9VLPLN+4A5PHldt2R0P8AnrUoaRHexJLpBtZFB/ch&#13;&#10;WXFeKfEbwx/YOpiGM5iuCXjxxjHUfqK9q1N2jsgir0G307D/ABryv4rXDSapaRMSQkTEfiR/hXfl&#13;&#10;kpRxSXRnNjoxlQdzltNS408ZV8xkfMpP6irF3ZRXQE0DEMBwwqtNbmUZErAY6Z4otZ5bQ7JPmQ9G&#13;&#10;r6TrdHkppLlew6O4Emba8AEgHB/vVWnVoWKkfKelW7qGO5XepyeoI7Gq7SF8w3H3uzHvTRM77Mi0&#13;&#10;yzSfUAeOASR68VYWGS33Qs2QCQhJpNHDLqLcHiM/zFWdQVUJcnABpN+8OnD91c0NFvFkiPm4DKQM&#13;&#10;eoq7LLuUlyAo9RXJxX1354e3XoeFxWrqOryNBFbxJ++kH3AeAazcPeOyjiU6dn0/EtrKk9z5NsBu&#13;&#10;Ixx2zSXUwvZltoz+4gG0YP3iKbaWr6fZBFJa4nHJ7gdz/hV+w01YU3McnrgdKltI3hGc9H8/8hdN&#13;&#10;s0E6o0KgOSMY9s/41qGC3sY96jnHzEnJ/WqqSmJhKw4j+YAdhxn9KzrrWJ9TvVhRyIw3zBe4rCSl&#13;&#10;LY7lOnQil1ex2nwk0y81bxP/AGyseYbZGw+QASUYjGep47Z9ema9s0eQ3O0jcCisMkc4IDc9x+JX&#13;&#10;6dDXJeBtItPD3gi0jsyCZ7dJJnJGXY56888EdSenQHr1/hwqYoIk53ArGgxg/Lxjjjoegr5HE1nV&#13;&#10;qOR00YOMbvdm7erFbh5VPyLKE2rjBJbn05yT6nPbPWYyRW2kCJTgiNVRSR1KkHAx7HgKP6VX1ICa&#13;&#10;dpcnKHaCUGeit65HPYlenQjBqSeVRaR/OuzeqgbgATuYdsA9u5Ptnr5lR6Ho0UdJ4ZnEaGEKSVJT&#13;&#10;cmSy5KHtkjg45I+hGCOkskUaNKYQSBaq7MNxViUK88gEjAByze+Mg1yuhReXpn2h2YFYNyrg7i2B&#13;&#10;jaMZ/gPCrn2656qztTb2UkBm2siYBwScZbAJLEgAZ7gDsAOB58zuhuZ06QRWc6KjBHD5RkCjJdDw&#13;&#10;OAeW9D9c1TW3R7ZZruQ/uyryRbTlRsU9Mex/hHToDV3YbrT23uEExV2y4wcxo5PBIP3cfeb6kVma&#13;&#10;9sf7VbRkjzmW3UKvXAfJwcdh6Ht1HNYOx1Rualt4wurWHyo44tgY7C6JkqCQD8zccCitSy0m1gso&#13;&#10;YZ22lYxgeYQcHns49fSislZ9DW7OTvbeNbeaCe1jEbSEqfI6HzCxP3uvAOfUZ9AOSTTQb6IR2yBl&#13;&#10;lBI8hc4UM397jqe/cjuTXZXNj5tgZRpyB0HyMsCAcI2APm4GWI69yO5NcPfIXvS8Fr8skhDfulAI&#13;&#10;2qp79MA9ewx6Z9iJ4zZHq1u0z+Zb6eu3lWxFGAcIAO/oCOfp2GbEEazSJcXNqTsXAyIySN6j19Fz&#13;&#10;/wDX4rPjvBLO8TxMcShSpRD8pbnvx0z69+oAq+Jo0tLby7ZjIyLvOIxhsu3PPX/I7mtVsQ9zUsFK&#13;&#10;wxJHGAHVclUjGMF29c9R19Tx1JrnJ4JIJ3hkjYGIhtv7oYwgHrjv9M+3XV092j0wKkH+rUcbYc/L&#13;&#10;Fj3A5P07dCM52sTR2+oyKu475CuTsPG5R/Xp7c84FbRMGSXcQW6ckn5yVziPA5UZ5+g//XgVwv7R&#13;&#10;wlHw7tnZjlNVXA+THKTen07/AM813Ughe7IjZl3sGzmPjLk/h0+v48jg/wBoudH+GtpkkY1KFSCy&#13;&#10;ngRSY+79fp6V6WVv/bqfqebmlvqFT0PAyG3NGxwM+tZWuI/2xVfHCcfma01kc3LIPTrjGaz9cbdd&#13;&#10;pk4/dD+Zr79H5+UOApGeaac4wR3pzDaf5UxyQOPzrRCIWjWSZEk4UuNxB7V9I/CLTjB4VuL1pQqz&#13;&#10;OVBDAAjcFx09sf8A1+nzZM4U5Ir6k+Gc8Vx8LtInWb5prCN3/eDJfc+7j8D+APpz4GdpqEH0ue5k&#13;&#10;rXPNeRBqt15UJdXDYTeP3g/2j6e36V88G0Mkm9myD6GvoHWpWXTXkWRWKROR+84OEJ9K8FeOVgGV&#13;&#10;enQVWSpJT+X6lZ27yh8/0GxwnZsDYxng0bnRtrLx606OOZlypIPcY70hEx/1i9q908EkBQgEMOee&#13;&#10;tKfMPIGQD2qFSmdoBz9KmQgr6885NIY1nYMGEZ+pr0v9nm6ms7jU73zCgVAvEmOdp68f/q/SvM2Z&#13;&#10;tw9M969N+Ae6Oz1KTqHK/wAZBz/k15uau2Efqj0spjzYxejPYtTlRlVxMoILZxL05UDqP8n61zon&#13;&#10;X7eGjcYOBxJ15z6f56VtX8ksmCZVPz5/1x/56Y9P89PeufSRhOpLqDtG7Mp9CfT/ADj2r5ZH1RZE&#13;&#10;zNCXEwyFB3eaOcJzzj3/AK+1fOnx9uBefF3V3RgdpgQkNn7kEa/0r6IinKx4WYZK4GZfRR7ccn+R&#13;&#10;r5h+J11LL8SdauDMWYapOAxPYOQB+AGPwr2MoS9tJ+R42dP9xFef6GSkM0ny7cAelSCyjA5OTT0m&#13;&#10;MiD5Qc9x1qaICMeZKcfXtX0aSPnCG2tJMfvoyoHQnpSsRNKAv3FPB/vGpLieW7xGq7Y/TuaesccU&#13;&#10;e9xwBxRYlsoak3mXPlhvuqAc+tQ7GB4fn2pyhJZmlY9WJAzVjzEj+WKHn1xS31GhsD30Yz2/2qsx&#13;&#10;XsZGJgMj0qsyTykFyeaVbQgZNGoz0H9m3y5PjXokyONqySZYgkAsjIDx7sP68V9T3IVNrBjjYNqi&#13;&#10;OQH7p9T/AD/mRXzL+ylpLX/xQgnKZW3AZwAeRnPbpyBX0xOsSwZ2kHaCT5Eg/gPbOf8AOOtfKZzP&#13;&#10;mxduyX+Z9Tk8WsLfu2ZuqI4vQNzA4HSNz2X0P+fzrYtCHt5YXbOXyFVJOf3hx39vp36Vk3scR1JQ&#13;&#10;w43Y/wBW2B93/P4exrS00IxZSDk8co/B3sR35/yelePJ6HspEt9aS5VVEmcAjakuSRGD9c89+fxx&#13;&#10;TrozRW5gwQywSkj5wM7Exz09enP45qTVZpLWwSSIMjqVCnZKP+WPoee/fn8cYpJetqEkjSlwDCwC&#13;&#10;jf0wvpx7/j9azLW1jn/jxdJD8J/EYYuHOnyg/O4zukZR+i/TAx0r42LPwMV9j/HaKO5+FnibAODp&#13;&#10;sp53dVlduM+g/wA4r48ALrtbsBivqci/3eXr+iPls9usRH0/UYvzH+dOwFX/AOvSsgRelM3c4zXu&#13;&#10;HhjHwTxXqn7IUZHjy/mDBdmmP8xbAHPrg46V5aQuOn5V65+x7EG8U6rI0gUCyAJaTb2bvg4x1z2r&#13;&#10;hzJ8uCn8vzR35Yr42H9dD6RmlK8NMoO4r/rh2YDHTnsMevHfNfOf7ZGR4m0gmbfmwfGHBx+89hX0&#13;&#10;bdyIyrHHIgZWIBFwMn94o9PfH6d8184/ti3JbxjpdtI+9o9NLOc9zI3H5AV4GU642Pz/ACPezW31&#13;&#10;KXy/M8ejAf5cfTmkYNG27HHpmkVwkmQMD0qyoSQAsOor60+SRCm1xx296cQMYIp8lvFGN0f3ieRn&#13;&#10;ikI2oTj86APpj4XQn/hW+jKQONPXaSgOcqp9ef8APpXVQ20E9u1s0YxKcEeSTnLj3/HP4+1cz8M4&#13;&#10;xN8N9IIgUj+zIxxHnP7se/PpW7cROFDooQ7uD5RxkOD6/r7Z7Yr5N61perPrrfuI+i/I+VbNZ9I1&#13;&#10;K60+VfnikKPkd1Yg1opqdxEd2wEHqMUeN7L+zPiJq9lPhA93I4KrgDed469Bg1VUiPo4ZT2r9Qyy&#13;&#10;vN4WLTPz7GUorESTRfS7hvT5azBWPVTTZNGa0bzH+U9cA9abaabDesGIKj+8tLfSzB0022cyEd27&#13;&#10;V6radPnqx16W/wAjgV1Plg/Us6RPJ9st3YZ/0lMHPT5hX1t9p3WYkMxywJBDoc5jznpz6/8A1q+R&#13;&#10;bTzYbi3gkfJWYbsDgYP/AOqvrC5uGFoF88EFM8OrZBQ+3OcZyP5V8Bxrfno37P8AQ+04Sty1fVfq&#13;&#10;fIXia53eMNVljUgNqc5wTz/rGqF2Q4ITDE8jPSpNbHmeJtSm3DBv5jx3+c1XlkSNSWfkjivpsE+X&#13;&#10;CRb2sj5/FLmxMrd2a2j+H9T8QYtrc7LcHLnu1dNYeFX0lFijhGMYBrnNB8eyaTYJaWWlmWQD5n7G&#13;&#10;uo0Xx2dWtGjurPypFHYcGvq8qllckmpXqNb2f3LofM5h/aKb933F/Vw1LUryGOPRYVUtM4Q/KMgE&#13;&#10;4zX1DJeqCPMcfO4AxOTxv54I49Prx6Gvl/So47/XbWViNz3kSKd+APnHft+HpX09cSC3vEt2mVRv&#13;&#10;Zcm47BwfT0bHtkAda/N/EirKpjKEW9EpNfNpfoffcA0o08JXmlu1f1Sf+ZeL+ZDtNyufLU8XCnHz&#13;&#10;svcA8kY/DHbnDW7nkljgceYCy4xJGeqt7evp/LNa00iOslzHdjKvtkAnUgDzueo9ML39PrlTyK84&#13;&#10;xMCODlihBO5u/X8f/r1+dXsz7lK6JNaBGnOmw5KBufLP3ogeueecA/p8uDXH3djHIzW0sAYTRuHV&#13;&#10;owdwKjjrzn+n59XOktzZxpKm8PGhDFY2Ayu3n8u3tjjNc3qliftgQ2/LL0MQ5ymDnB/D9OldEJan&#13;&#10;PNaHvf8AwTW+Jn9geA9X+CWvXRb+wden/swOANtrMFlUf99tIfxr6hlv7PHmGYAHkZ71+eHwO8Sy&#13;&#10;+EP2hri2AaNdV0uORTggM0T4I9ziQfljtX2j4Y8UQazYrBPJ820YBr0pU+aCmup5qqcsnDsdVr/g&#13;&#10;Dwx49tzBqOnQTHHytt5/A153dfCZPC2qNFo+vXNuIzlY94P5ZrqoNY1fw5dC4tXLx9WXNW9Rm0jx&#13;&#10;5alvtAiuRyCODmiMpRe+gTjGWvU4G+1eGWSWwku7P7SRyuMSnnqf/rCvP/Htrr1rYT31zfhIFQnC&#13;&#10;HJau38VWN1od7LHd6SZUABa6jjQgH03bg4PTjGOeteX/ABQ264pt7bW5YAijZFn5c12UFdnFXdke&#13;&#10;L6Ha6h4i/aA8O6UsU6fvbuRHYnP/AB6zDtz/ABZ/DnjNfVeiweLWihsPD9u8zR7fMkI2+a4ABJ/L&#13;&#10;8vzrwL4VNd+FPGF5q135V3fLGi2hjwWEJb96wB6ciMZ/2sd6+zPBfinwzbeCV8a2sKL+5LTKwAw4&#13;&#10;rbETcZ7GWHSlCx558YNev38J2mgz2k1tqOoSCCWCQYeMfxnOOmM4PQ5HNdV8HfBNpbWkX2hMBFBP&#13;&#10;y8VwmiSat8U/Hlz491Vd8e/yrBCchYs9R9fr0Ar1ptV0vwb4YN6zjeqHgdTXm1ZNKy6noUl1ZqeL&#13;&#10;7XSbXRZXiQkhCFCDnP4dq+KP2lLOCOKC4E6FnvmyQ2BhY3z24568ep56n6M0HxL8Q/E15ca1byyr&#13;&#10;YncpXHG38a+bv2k72KfW9JtYLk5zctKhl6Y2Adz7/wD1ulZ2dOlK5smp1Y2POdQmMVk8IuABl8Ym&#13;&#10;GQcDkg+2fw+tLZWckN0DAxkjZWEih0OGwDkZ/T9fWor8iWJB5hO4rzvU9R9OhI/X0zUujWN0LyOa&#13;&#10;dmZA3OY1JwVI/wA/4VwdDuNu8t2ZJW8ksSr7S0SnGQCMc+oxjvj8a5jVABNPiIAEkAmIjGVz/T/J&#13;&#10;rpp1QR/NbrklC2YO+0g9Dwff04965q4Uvc7WUDLKD+7Yeo/z6d6i9jWKuyHU51SCT5urbq8t+KcM&#13;&#10;keqW8+AQyEZHSvSdZlH2RlOcs3X2rz/4oozWlvJtOFbHNduAfLiIs5sYk6Mjl4PLKAbh9KWS0ifJ&#13;&#10;fA981Fb4cDAX8TUryIvBfPtX0p5ScXHUhAMHCPkZ45qG6KSpkpznrUsqo43RnB9Kgl+UYJx71aMZ&#13;&#10;3tYk0GRRqqRSHmRCo/n/AEq3rWnXUzhY1yh5zWJPJNbst1Af3kbbl/rWzaeLLe7gDTfI+MYbjP8A&#13;&#10;jUyUlK6NaE6UqTpzdggsYNPhM9wR8o7+tP0exlmuftd2mGc9D2HYVJFd6TdqLq7vELI3ywHOQfXH&#13;&#10;ekbU/wB55kfAU5XFReTOhRpRs+hvWWmOZWnuMb26jPT0FWngUEKgGfY1TsvEekzW4d7xY3xyj9qZ&#13;&#10;P4s0O3Lbb1WPcINx/Sudxk3seoquGhC/MvvL2xYs+ZjkVHa+HoIp/PgHyk8knPesW+8facn3NPuJ&#13;&#10;Af4lAA/U0mjeNtV1GZodOsdqFfuO+Tn8uPpRKlU5bozWMwjqJN3fSx9EBI7PQrXTlBJhtlVW9QrL&#13;&#10;+PQjoO3Xoa3vBUuZfMU5IG373OQxzzn0Pc/hnrydo+oDw3bjWFCz/Z0N1hsgSeWu4HHB6d8/lXS+&#13;&#10;D5JDcBQuSQSpJ7BlGBx/T8R1r4monZ3PTg7tHU6oDBZRIpyekZG3Bwh6cdOOw/DGcR3Exa9jgjOE&#13;&#10;ifLgt0+63J7DnoSOvQg5pZkWVllxhNwVeRyQ7Lyc9eR1Y/7oPFRXL7Z4VKtlYzgFj129sD27D8O1&#13;&#10;cFTc7qTVjqNOCyWIs1ZSmPnBJIJ+dfYHkYwd3OOBwa2b6+f7PG8kbjCiVlcDkZTPBz0z2Uc55BwT&#13;&#10;jabM0QjRUZgzkM4yeRIGwcHI+U55IGD0xkVbvJmFnFYmEAFdgyFAK+WemeD90dm+hHTlmkzri9Sz&#13;&#10;E0slqHgkZ2y8ZbccjAmUHjkdudw57g8HKlwuprPMwVPNA2bsFizEe3971J+p4q55s9raQW1wC0sa&#13;&#10;gOMk8/KGI6/3jzgAeuOQLpsLWcVysypKq75HY/MTsQgHHbr1bueD1rlbV2dS2Oiju5mtLcCzyVt0&#13;&#10;Vi2RyBz3X+QoqMXNpAACuNwzgbhjt2Ht/wDXNFZpO2hpeJhXVlZCBlFpFho5Aw8scjCLz/wEAfQY&#13;&#10;rjfstsZwpt0IXzio2Dg4Y5/MA/UUUV68ep46MG2hiW7JWJQSIySF77jW7a2tsLNYxbptEnC7Bgfe&#13;&#10;H8uKKK1e5PQu6ZDCbZ2MS5GcHb/tH/AflWLr0UQ1RyI1zwc7e+c/z5oorSOxi9yWdEjRWjQKQBgg&#13;&#10;Yx8orz39pQAfDe1AH/Maj/8ARctFFenlX/Iwp+p5mbf8i6p6Hz2P+Pxf98/yqrrwAvFwMfuR/M0U&#13;&#10;V+grc/PmUZP6moiT5ZOe1FFNbAypOT5mM96+p/hPI6/CrQFVyB9hTgH2eiivDzv+BD1/Q9vJP48v&#13;&#10;T9ShrbudNucueIJMc9PkFeD3BITg/wAIoooyX4Z/IrPPih8/0JdPJLDJ7VaZVIXKjlBniiivePCW&#13;&#10;xnt/rTUifcH0oopdA6hgFgCM89/wr034FySLpuoIrkDcOAePvLRRXlZx/uy9T1cp/wB6+R6jdzS/&#13;&#10;vx5rYWQBRu6fvmH8gBXOJPM2GaZiSFySx54aiivl1ufUofbTSm6QGViNp4Lf7Cf4n86+aviR/wAl&#13;&#10;B1v/ALDFz/6NeiivZyb+LL0PEzv+HD1/QpWP+rB+lSoSZME5+tFFfSrY+cexMf8AXEVFqRItRg+t&#13;&#10;FFD2J6mZD/rRWhF9yiipiWObqPpSSE+vaiiqYHsn7GqqfGdwxUZ8rGcf7Qr3W7kf7Er7zkoSTnn/&#13;&#10;AFZoor4zM/8AfZ/10R9dlf8AucfmU3/5Cp9pTj80q3pLv9olG84Cx456Zc5oorzX8J6a3NDXJZf7&#13;&#10;JZvMbOxDnP8A07A/z5rDtp50jcJM4/dy9GPqn+NFFZLY0M74xyy/8Kr8SjzGwLK5AGe3mSjH5V8g&#13;&#10;xfdH0FFFfU5F/An6/ofL57/Hh6fqLJ/n86hHLHNFFe6eEJ/Hjt/+qvYf2PGZNc1woxBFqmCD/v0U&#13;&#10;V5+af7hP5fmj0Mr/AN+h8/yZ9Hxs25fmPLyd/SRRXzV+2ESfH1lk5/4l3/tR6KK8DJ/9+Xoz3s2/&#13;&#10;3GXqjyBuoqaL+H6UUV9efJLYefuUs4G3pRRQI+ovhpDD/wAK20U+SuTpUZPyjvEK3riNNo+QdXPT&#13;&#10;vkH+dFFfIv8AjP1/zPsP+XC9EfN/xrVU+KWp7VAw0fQf9MlrnYeGwPaiiv0TKv8AdKfofC4//eJ+&#13;&#10;ptacSLZ8HtUOlAG+lJHc0UV9Q96XqeH/ADj4yTqKZPSXj8xX1feE/ZlOedo5/wCAUUV+d8bfx6X/&#13;&#10;AG9/7afb8I/BV/7d/U+NdTJ/tu85/wCXuT/0M01AGYbhn5e9FFe9R/3ePojw6v8AGl6s6HRIo0I2&#13;&#10;RqMkZwKvwgLL8oAz1xRRX1mC/gQPnsV/FkbHg6R08VaUyOQVvlIIPQgEg19L3skjalCrOSDI+QT1&#13;&#10;5WiivzLxA/5GdL/B+rP0Lgj/AJFlT/H+iNi1Zjpq5YnMjA89txrI1BVEk2FH3T2/2zRRXwjPsFsE&#13;&#10;UEGyQ+Snyxrt+UcYJrA1a1tk1cBLdBtI24QcY3AfpxRRW0NjlnuYmigQfHDw0YBs3G4VtvGRtTj6&#13;&#10;cD8q+vfCrMFQhj/D39qKK9ql/u0TyKn+8M72Uk2cbE5JUZJ78VgFmj1QeWxX5j90470UVnA0kT6z&#13;&#10;a2t3aG6uraOWVYX2ySIGYdOhPNfMXjGeZtcuSZmJ+0MMlj0oortw25w4j4TP+HCqfjRGhUYPhyY4&#13;&#10;xx/x8W9fQ/xFd7X4NRpbOY1ZTuEZwDz7UUVeJ+NfL8iMP8JrfCWKNdDttsaj5ew9qvfFgn9zHn5S&#13;&#10;FyvY8UUV5s/jPQj8Bk+CLm5gSWCG4dEMeCiuQD+FfM3xwd/+E2K7jjZLxn/bNFFTW/hS+RvS/ix+&#13;&#10;f5HGal/rYP8Ad/oK09K/5Zf7woory/so9BnQalHH/ZsP7teQSeOvzGuF1Mn7RJz0Y4ooqX1OiOxk&#13;&#10;awA0Lbhn6/hXEfEwD+yunRlx+VFFdmE/jR9TixH8KRw0fCcetTHjBHoaKK+rZ4cdhh46e1QXfVvp&#13;&#10;RRTiTMpv2p5jj+yL+7Xv2+tFFUYFKV3jkKo5UDoAcU+OecgZmc8nqxoooew4mjawQyKpeFW+qg1o&#13;&#10;PDFHHhIlXjsuO9FFJmkCvKqmBsqOnp7VUilltdWgNrI0e6cBvLOMjPfFFFTP4GXT/jxPpbSZHuPD&#13;&#10;MUtw5dvIjbc5yc+WOee/JrrfBKI9zDE6ArJE3mKRw3CdfWiivz2fU+xh0Ohu3dhvZySJ2wSeR+9I&#13;&#10;qnO7/wBo2I3HDthxn7w2d/WiiuGWx10zptHZpIbwSMWEVziMMc7B5URwPTnmtDXSVgimU4dreQM4&#13;&#10;6kDfgE+1FFc0+h1r4h9+A2peSwyn2OZth6ZHkkHHrmmXsskUU8kcjK0UT+WynBTEfGPSiiuSXwnV&#13;&#10;HY6XRbCxurIPc2UUjDaAZIwSBtU9/qaKKKlbD6n/2VBLAwQUAAYACAAAACEAXD8/zOUAAAAPAQAA&#13;&#10;DwAAAGRycy9kb3ducmV2LnhtbEyPzWrDMBCE74W+g9hCb42kpk5Tx3II6c8pFJoESm+KtbFNrJWx&#13;&#10;FNt5+yqn9jKwDDszX7YcbcN67HztSIGcCGBIhTM1lQr2u/eHOTAfNBndOEIFF/SwzG9vMp0aN9AX&#13;&#10;9ttQshhCPtUKqhDalHNfVGi1n7gWKXpH11kd4tmV3HR6iOG24Y9CzLjVNcWGSre4rrA4bc9Wwceg&#13;&#10;h9VUvvWb03F9+dkln98biUrd342viyirBbCAY/j7gCtD3A95HHZwZzKeNQqmIvIEBTOZALv6IhES&#13;&#10;2EHBk3x5Bp5n/D9H/gsAAP//AwBQSwMEFAAGAAgAAAAhANXaKhjwAAAAIQIAABkAAABkcnMvX3Jl&#13;&#10;bHMvZTJvRG9jLnhtbC5yZWxzpJHPTsQgEIfvJr4DmbvQ1kSNWbqXzSZ7NesDEJgWtDAE8M++veh6&#13;&#10;sKaNB48zE75vfsNm++4n9oopOwoSWt4Aw6DJuDBKeDzur+6A5aKCURMFlHDCDNv+8mLzgJMq9VG2&#13;&#10;LmZWKSFLsKXEeyGytuhV5hQx1MlAyatSyzSKqPSzGlF0TXMj0k8G9DMmOxgJ6WCugR1PsZr/ZtMw&#13;&#10;OI070i8eQ1lQCOeruwJVGrFI8GicOjc7/hRxBLG8RLeyhHc6UaahcE1enP2f3tt5NGFNtFTot/m7&#13;&#10;3fI3E9fU7Yp64bb/yd/yGL7ii9nH9h8AAAD//wMAUEsBAi0AFAAGAAgAAAAhAMNTmUoiAQAAggIA&#13;&#10;ABMAAAAAAAAAAAAAAAAAAAAAAFtDb250ZW50X1R5cGVzXS54bWxQSwECLQAUAAYACAAAACEAOP0h&#13;&#10;/9YAAACUAQAACwAAAAAAAAAAAAAAAABTAQAAX3JlbHMvLnJlbHNQSwECLQAUAAYACAAAACEAFNfw&#13;&#10;xL0GAADrFgAADgAAAAAAAAAAAAAAAABSAgAAZHJzL2Uyb0RvYy54bWxQSwECLQAKAAAAAAAAACEA&#13;&#10;gZ/u5OQHDQDkBw0AFAAAAAAAAAAAAAAAAAA7CQAAZHJzL21lZGlhL2ltYWdlMS5wbmdQSwECLQAK&#13;&#10;AAAAAAAAACEA8f6yPJW2AQCVtgEAFgAAAAAAAAAAAAAAAABREQ0AZHJzL21lZGlhL2hkcGhvdG8x&#13;&#10;LndkcFBLAQItAAoAAAAAAAAAIQAgc71HXHEDAFxxAwAVAAAAAAAAAAAAAAAAABrIDgBkcnMvbWVk&#13;&#10;aWEvaW1hZ2UyLmpwZWdQSwECLQAUAAYACAAAACEAXD8/zOUAAAAPAQAADwAAAAAAAAAAAAAAAACp&#13;&#10;ORIAZHJzL2Rvd25yZXYueG1sUEsBAi0AFAAGAAgAAAAhANXaKhjwAAAAIQIAABkAAAAAAAAAAAAA&#13;&#10;AAAAuzoSAGRycy9fcmVscy9lMm9Eb2MueG1sLnJlbHNQSwUGAAAAAAgACAADAgAA4jsSAAAA&#13;&#10;">
                <v:group id="Group 24" o:spid="_x0000_s1058" style="position:absolute;width:31153;height:22745" coordsize="31153,22745"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OmQ3azwAAAOgAAAAPAAAAZHJzL2Rvd25yZXYueG1sRI9Na8JA&#13;&#10;EIbvBf/DMkJvdZMtaomuIvaDHkRQC+JtyI5JMDsbstsk/vtuodDLwMzL+wzPcj3YWnTU+sqxhnSS&#13;&#10;gCDOnam40PB1en96AeEDssHaMWm4k4f1avSwxMy4ng/UHUMhIoR9hhrKEJpMSp+XZNFPXEMcs6tr&#13;&#10;LYa4toU0LfYRbmupkmQmLVYcP5TY0Lak/Hb8tho+euw3z+lbt7tdt/fLabo/71LS+nE8vC7i2CxA&#13;&#10;BBrCf+MP8WmiQ6qmiZqpuYJfsXgAufoBAAD//wMAUEsBAi0AFAAGAAgAAAAhANvh9svuAAAAhQEA&#13;&#10;ABMAAAAAAAAAAAAAAAAAAAAAAFtDb250ZW50X1R5cGVzXS54bWxQSwECLQAUAAYACAAAACEAWvQs&#13;&#10;W78AAAAVAQAACwAAAAAAAAAAAAAAAAAfAQAAX3JlbHMvLnJlbHNQSwECLQAUAAYACAAAACEADpkN&#13;&#10;2s8AAADoAAAADwAAAAAAAAAAAAAAAAAHAgAAZHJzL2Rvd25yZXYueG1sUEsFBgAAAAADAAMAtwAA&#13;&#10;AAMDAAAAAA==&#13;&#10;">
                  <v:shape id="Picture 19" o:spid="_x0000_s1059" type="#_x0000_t75" alt="Photograph of a lecture presentation slide from University of Washington School of Dentistry titled &quot;Beyond the Human Eye: Update on Electronic Shade Matching&quot; by Alvin G. Wee. Slide includes presenter’s credentials, department affiliation, and logos, with a cityscape background and a speaker standing at a podium on the right." style="position:absolute;width:31153;height:19665;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mGK+tzwAAAOgAAAAPAAAAZHJzL2Rvd25yZXYueG1sRI/dasJA&#13;&#10;EEbvhb7DMkLv6iaRShtdpfiDUuiF0QeYZsckJDsbstuYvH23UPBmYObjO8NZbQbTiJ46V1lWEM8i&#13;&#10;EMS51RUXCq6Xw8sbCOeRNTaWScFIDjbrp8kKU23vfKY+84UIEHYpKii9b1MpXV6SQTezLXHIbrYz&#13;&#10;6MPaFVJ3eA9w08gkihbSYMXhQ4ktbUvK6+zHKKg/T/X7dTx+fV+or8/7ZNztt5lSz9NhtwzjYwnC&#13;&#10;0+AfjX/ESQeHKFnE8TyZv8KfWDiAXP8CAAD//wMAUEsBAi0AFAAGAAgAAAAhANvh9svuAAAAhQEA&#13;&#10;ABMAAAAAAAAAAAAAAAAAAAAAAFtDb250ZW50X1R5cGVzXS54bWxQSwECLQAUAAYACAAAACEAWvQs&#13;&#10;W78AAAAVAQAACwAAAAAAAAAAAAAAAAAfAQAAX3JlbHMvLnJlbHNQSwECLQAUAAYACAAAACEAZhiv&#13;&#10;rc8AAADoAAAADwAAAAAAAAAAAAAAAAAHAgAAZHJzL2Rvd25yZXYueG1sUEsFBgAAAAADAAMAtwAA&#13;&#10;AAMDAAAAAA==&#13;&#10;">
                    <v:imagedata r:id="rId56" o:title=" Update on Electronic Shade Matching&quot; by Alvin G. Wee. Slide includes presenter’s credentials, department affiliation, and logos, with a cityscape background and a speaker standing at a podium on the right" cropleft="5190f" cropright="2034f"/>
                    <v:shadow on="t" color="black" opacity="45875f" origin="-.5,-.5" offset="0,0"/>
                  </v:shape>
                  <v:rect id="Rectangle 17" o:spid="_x0000_s1060" alt="Image caption reading, &quot;Dr. Wee’s presentation lecture&quot;" style="position:absolute;top:20097;width:31153;height:264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OPPZqzgAAAOcAAAAPAAAAZHJzL2Rvd25yZXYueG1sRI9BS8NA&#13;&#10;EIXvgv9hGcGb3bVCE9JuS6sU9CDY2IPHaXZMgtnZmN2m8d87B8HLwGN43+NbbSbfqZGG2Aa2cD8z&#13;&#10;oIir4FquLRzf93c5qJiQHXaBycIPRdisr69WWLhw4QONZaqVQDgWaKFJqS+0jlVDHuMs9MTy+wyD&#13;&#10;xyRxqLUb8CJw3+m5MQvtsWVZaLCnx4aqr/LsLbzU+vV4PpSnXf4xjtvvU7d7M3trb2+mp6Wc7RJU&#13;&#10;oin9N/4Qz87CIsuzbG4exES8xAn0+hcAAP//AwBQSwECLQAUAAYACAAAACEA2+H2y+4AAACFAQAA&#13;&#10;EwAAAAAAAAAAAAAAAAAAAAAAW0NvbnRlbnRfVHlwZXNdLnhtbFBLAQItABQABgAIAAAAIQBa9Cxb&#13;&#10;vwAAABUBAAALAAAAAAAAAAAAAAAAAB8BAABfcmVscy8ucmVsc1BLAQItABQABgAIAAAAIQCOPPZq&#13;&#10;zgAAAOcAAAAPAAAAAAAAAAAAAAAAAAcCAABkcnMvZG93bnJldi54bWxQSwUGAAAAAAMAAwC3AAAA&#13;&#10;AgMAAAAA&#13;&#10;" fillcolor="#e8d3a2 [3214]" strokecolor="#e8d3a2 [3214]" strokeweight="1pt">
                    <v:textbox>
                      <w:txbxContent>
                        <w:p w14:paraId="6D98A5F3" w14:textId="28B31C48" w:rsidR="008C2709" w:rsidRPr="001A1170" w:rsidRDefault="008714FB" w:rsidP="008C2709">
                          <w:pPr>
                            <w:jc w:val="center"/>
                            <w:rPr>
                              <w:color w:val="000000" w:themeColor="text1"/>
                              <w:sz w:val="20"/>
                              <w:szCs w:val="20"/>
                            </w:rPr>
                          </w:pPr>
                          <w:r>
                            <w:rPr>
                              <w:color w:val="000000" w:themeColor="text1"/>
                              <w:sz w:val="20"/>
                              <w:szCs w:val="20"/>
                            </w:rPr>
                            <w:t>Dr. Wee’s presentation lecture</w:t>
                          </w:r>
                        </w:p>
                      </w:txbxContent>
                    </v:textbox>
                  </v:rect>
                </v:group>
                <v:group id="Group 25" o:spid="_x0000_s1061" style="position:absolute;left:33623;width:31153;height:22745" coordsize="31153,22745"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lQG8lzwAAAOcAAAAPAAAAZHJzL2Rvd25yZXYueG1sRI/NasMw&#13;&#10;EITvhb6D2EJvjeTEDcWJEkL+6CEUmhRCbou1sU2slbFU23n7qlDoZWAY5htmvhxsLTpqfeVYQzJS&#13;&#10;IIhzZyouNHyddi9vIHxANlg7Jg138rBcPD7MMTOu50/qjqEQEcI+Qw1lCE0mpc9LsuhHriGO2dW1&#13;&#10;FkO0bSFNi32E21qOlZpKixXHhRIbWpeU347fVsO+x341Sbbd4XZd3y+n14/zISGtn5+GzSzKagYi&#13;&#10;0BD+G3+Id6MhTVM1TdVkDL+/4ieQix8AAAD//wMAUEsBAi0AFAAGAAgAAAAhANvh9svuAAAAhQEA&#13;&#10;ABMAAAAAAAAAAAAAAAAAAAAAAFtDb250ZW50X1R5cGVzXS54bWxQSwECLQAUAAYACAAAACEAWvQs&#13;&#10;W78AAAAVAQAACwAAAAAAAAAAAAAAAAAfAQAAX3JlbHMvLnJlbHNQSwECLQAUAAYACAAAACEAZUBv&#13;&#10;Jc8AAADnAAAADwAAAAAAAAAAAAAAAAAHAgAAZHJzL2Rvd25yZXYueG1sUEsFBgAAAAADAAMAtwAA&#13;&#10;AAMDAAAAAA==&#13;&#10;">
                  <v:shape id="Picture 16" o:spid="_x0000_s1062" type="#_x0000_t75" alt="Dr. Wee with residents and staff. Photograph of six professionally dressed individuals standing side by side against a wooden panel background, smiling at the camera. The group includes five men and one woman, showcasing a diverse range of business attire including suits, dress shirts, and ties." style="position:absolute;left:95;width:31007;height:19665;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bXROrzwAAAOcAAAAPAAAAZHJzL2Rvd25yZXYueG1sRI9Pa8JA&#13;&#10;FMTvhX6H5RV6q5v6jxhdRVukXnqoacHjI/vMpsm+Ddmtpn56Vyj0MjAM8xtmseptI07U+cqxgudB&#13;&#10;AoK4cLriUsFnvn1KQfiArLFxTAp+ycNqeX+3wEy7M3/QaR9KESHsM1RgQmgzKX1hyKIfuJY4ZkfX&#13;&#10;WQzRdqXUHZ4j3DZymCRTabHiuGCwpRdDRb3/sQpSc8jzywZHjS5GX2b7Xb/v3mqlHh/613mU9RxE&#13;&#10;oD78N/4QO61gMp2NZ2k6HMPtV/wEcnkFAAD//wMAUEsBAi0AFAAGAAgAAAAhANvh9svuAAAAhQEA&#13;&#10;ABMAAAAAAAAAAAAAAAAAAAAAAFtDb250ZW50X1R5cGVzXS54bWxQSwECLQAUAAYACAAAACEAWvQs&#13;&#10;W78AAAAVAQAACwAAAAAAAAAAAAAAAAAfAQAAX3JlbHMvLnJlbHNQSwECLQAUAAYACAAAACEAW10T&#13;&#10;q88AAADnAAAADwAAAAAAAAAAAAAAAAAHAgAAZHJzL2Rvd25yZXYueG1sUEsFBgAAAAADAAMAtwAA&#13;&#10;AAMDAAAAAA==&#13;&#10;">
                    <v:imagedata r:id="rId57" o:title="Dr. Wee with residents and staff. Photograph of six professionally dressed individuals standing side by side against a wooden panel background, smiling at the camera" croptop="6723f" cropbottom="5133f" cropleft="4877f" cropright="4367f"/>
                    <v:shadow on="t" color="black" opacity="45875f" origin="-.5,-.5" offset="0,0"/>
                  </v:shape>
                  <v:rect id="Rectangle 17" o:spid="_x0000_s1063" alt="Image caption reading, &quot;Dr. Wee with faculty and residents&quot;" style="position:absolute;top:20097;width:31153;height:264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K3wo+zwAAAOgAAAAPAAAAZHJzL2Rvd25yZXYueG1sRI/BasJA&#13;&#10;EIbvQt9hGaE33aSQKNFVtEVoD4KmHnocs9MkmJ1Ns2tM374rCL0MzPz83/At14NpRE+dqy0riKcR&#13;&#10;COLC6ppLBafP3WQOwnlkjY1lUvBLDtarp9ESM21vfKQ+96UIEHYZKqi8bzMpXVGRQTe1LXHIvm1n&#13;&#10;0Ie1K6Xu8BbgppEvUZRKgzWHDxW29FpRccmvRsFHKfen6zE/b+dffb/5OTfbQ7RT6nk8vC3C2CxA&#13;&#10;eBr8f+OBeNfBIU7SJEnjZAZ3sXAAufoDAAD//wMAUEsBAi0AFAAGAAgAAAAhANvh9svuAAAAhQEA&#13;&#10;ABMAAAAAAAAAAAAAAAAAAAAAAFtDb250ZW50X1R5cGVzXS54bWxQSwECLQAUAAYACAAAACEAWvQs&#13;&#10;W78AAAAVAQAACwAAAAAAAAAAAAAAAAAfAQAAX3JlbHMvLnJlbHNQSwECLQAUAAYACAAAACEAit8K&#13;&#10;Ps8AAADoAAAADwAAAAAAAAAAAAAAAAAHAgAAZHJzL2Rvd25yZXYueG1sUEsFBgAAAAADAAMAtwAA&#13;&#10;AAMDAAAAAA==&#13;&#10;" fillcolor="#e8d3a2 [3214]" strokecolor="#e8d3a2 [3214]" strokeweight="1pt">
                    <v:textbox>
                      <w:txbxContent>
                        <w:p w14:paraId="792D4060" w14:textId="5DD97B60" w:rsidR="00B70AAE" w:rsidRPr="001A1170" w:rsidRDefault="003477E9" w:rsidP="00B70AAE">
                          <w:pPr>
                            <w:jc w:val="center"/>
                            <w:rPr>
                              <w:color w:val="000000" w:themeColor="text1"/>
                              <w:sz w:val="20"/>
                              <w:szCs w:val="20"/>
                            </w:rPr>
                          </w:pPr>
                          <w:r>
                            <w:rPr>
                              <w:color w:val="000000" w:themeColor="text1"/>
                              <w:sz w:val="20"/>
                              <w:szCs w:val="20"/>
                            </w:rPr>
                            <w:t>Dr. Wee with faculty and residents</w:t>
                          </w:r>
                        </w:p>
                      </w:txbxContent>
                    </v:textbox>
                  </v:rect>
                </v:group>
                <w10:wrap type="square" anchorx="margin"/>
              </v:group>
            </w:pict>
          </mc:Fallback>
        </mc:AlternateContent>
      </w:r>
    </w:p>
    <w:p w14:paraId="6B79FB4D" w14:textId="44F7B2FA" w:rsidR="004E1304" w:rsidRDefault="00AF7CE3" w:rsidP="0065558C">
      <w:pPr>
        <w:widowControl/>
        <w:autoSpaceDE/>
        <w:autoSpaceDN/>
        <w:adjustRightInd/>
        <w:spacing w:after="160"/>
        <w:jc w:val="both"/>
        <w:rPr>
          <w:sz w:val="28"/>
          <w:szCs w:val="28"/>
        </w:rPr>
      </w:pPr>
      <w:r w:rsidRPr="00F14F3C">
        <w:rPr>
          <w:b/>
          <w:bCs/>
          <w:sz w:val="28"/>
          <w:szCs w:val="28"/>
        </w:rPr>
        <w:t>Dr. Alvin Wee</w:t>
      </w:r>
      <w:r>
        <w:rPr>
          <w:sz w:val="28"/>
          <w:szCs w:val="28"/>
        </w:rPr>
        <w:t xml:space="preserve"> was invited to be the external examiner for final oral examination for two prosthodontic residents in their Graduate Prosthodontic MSD program at the National University of Singapore in May 2026. During his time in Singapore</w:t>
      </w:r>
      <w:r w:rsidR="001B2912">
        <w:rPr>
          <w:sz w:val="28"/>
          <w:szCs w:val="28"/>
        </w:rPr>
        <w:t>, he was also invited to lecture in the National University of Singapore Dentistry Clinical Symposium on “Beyond the Human Eye: Update on Electronic Shade Matching.”</w:t>
      </w:r>
    </w:p>
    <w:p w14:paraId="2DF18A9C" w14:textId="32F7B3E9" w:rsidR="009F6793" w:rsidRPr="004E1304" w:rsidRDefault="00AC7AE4" w:rsidP="00892428">
      <w:pPr>
        <w:pStyle w:val="Heading2"/>
      </w:pPr>
      <w:r>
        <w:br w:type="page"/>
      </w:r>
      <w:r w:rsidR="009F6793">
        <w:lastRenderedPageBreak/>
        <w:t xml:space="preserve">Spreading the UW Name Around the World </w:t>
      </w:r>
      <w:r w:rsidR="009F6793" w:rsidRPr="009F6793">
        <w:rPr>
          <w:sz w:val="28"/>
          <w:szCs w:val="28"/>
        </w:rPr>
        <w:t>… continued</w:t>
      </w:r>
    </w:p>
    <w:p w14:paraId="34EE1B85" w14:textId="480853C0" w:rsidR="009F6793" w:rsidRDefault="009F6793" w:rsidP="009F6793"/>
    <w:p w14:paraId="7204A770" w14:textId="49DA94F8" w:rsidR="00BB39B1" w:rsidRDefault="00CE0CF4" w:rsidP="007564D8">
      <w:pPr>
        <w:widowControl/>
        <w:autoSpaceDE/>
        <w:autoSpaceDN/>
        <w:adjustRightInd/>
        <w:spacing w:after="160" w:line="278" w:lineRule="auto"/>
        <w:jc w:val="both"/>
        <w:rPr>
          <w:sz w:val="28"/>
          <w:szCs w:val="28"/>
        </w:rPr>
      </w:pPr>
      <w:r>
        <w:rPr>
          <w:b/>
          <w:bCs/>
          <w:noProof/>
          <w:sz w:val="28"/>
          <w:szCs w:val="28"/>
          <w14:ligatures w14:val="standardContextual"/>
        </w:rPr>
        <mc:AlternateContent>
          <mc:Choice Requires="wpg">
            <w:drawing>
              <wp:anchor distT="0" distB="0" distL="114300" distR="114300" simplePos="0" relativeHeight="251658258" behindDoc="0" locked="0" layoutInCell="1" allowOverlap="1" wp14:anchorId="31FFD569" wp14:editId="6E3DFA40">
                <wp:simplePos x="0" y="0"/>
                <wp:positionH relativeFrom="margin">
                  <wp:posOffset>226695</wp:posOffset>
                </wp:positionH>
                <wp:positionV relativeFrom="paragraph">
                  <wp:posOffset>340360</wp:posOffset>
                </wp:positionV>
                <wp:extent cx="2771813" cy="2917825"/>
                <wp:effectExtent l="190500" t="190500" r="200025" b="15875"/>
                <wp:wrapSquare wrapText="bothSides"/>
                <wp:docPr id="2093050156" name="Group 20"/>
                <wp:cNvGraphicFramePr/>
                <a:graphic xmlns:a="http://schemas.openxmlformats.org/drawingml/2006/main">
                  <a:graphicData uri="http://schemas.microsoft.com/office/word/2010/wordprocessingGroup">
                    <wpg:wgp>
                      <wpg:cNvGrpSpPr/>
                      <wpg:grpSpPr>
                        <a:xfrm>
                          <a:off x="0" y="0"/>
                          <a:ext cx="2771813" cy="2917825"/>
                          <a:chOff x="228579" y="0"/>
                          <a:chExt cx="2772022" cy="2917825"/>
                        </a:xfrm>
                      </wpg:grpSpPr>
                      <pic:pic xmlns:pic="http://schemas.openxmlformats.org/drawingml/2006/picture">
                        <pic:nvPicPr>
                          <pic:cNvPr id="964253044" name="Picture 17" descr="Photograph of a conference room setup for a presentation with attendees seated at tables."/>
                          <pic:cNvPicPr>
                            <a:picLocks noChangeAspect="1"/>
                          </pic:cNvPicPr>
                        </pic:nvPicPr>
                        <pic:blipFill rotWithShape="1">
                          <a:blip r:embed="rId58" cstate="print">
                            <a:extLst>
                              <a:ext uri="{28A0092B-C50C-407E-A947-70E740481C1C}">
                                <a14:useLocalDpi xmlns:a14="http://schemas.microsoft.com/office/drawing/2010/main" val="0"/>
                              </a:ext>
                            </a:extLst>
                          </a:blip>
                          <a:srcRect l="26059" r="10497" b="19481"/>
                          <a:stretch>
                            <a:fillRect/>
                          </a:stretch>
                        </pic:blipFill>
                        <pic:spPr bwMode="auto">
                          <a:xfrm>
                            <a:off x="228600" y="0"/>
                            <a:ext cx="2772001" cy="2640734"/>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ic:spPr>
                      </pic:pic>
                      <wps:wsp>
                        <wps:cNvPr id="1313459052" name="Rectangle 17" descr="Image caption reading, &quot;Ultradent Key Educators Conference&quot;">
                          <a:extLst>
                            <a:ext uri="{C183D7F6-B498-43B3-948B-1728B52AA6E4}">
                              <adec:decorative xmlns:adec="http://schemas.microsoft.com/office/drawing/2017/decorative" val="0"/>
                            </a:ext>
                          </a:extLst>
                        </wps:cNvPr>
                        <wps:cNvSpPr/>
                        <wps:spPr>
                          <a:xfrm>
                            <a:off x="228579" y="2667000"/>
                            <a:ext cx="2771607" cy="250825"/>
                          </a:xfrm>
                          <a:prstGeom prst="rect">
                            <a:avLst/>
                          </a:prstGeom>
                          <a:solidFill>
                            <a:schemeClr val="bg2"/>
                          </a:solidFill>
                          <a:ln>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1DC9D8EE" w14:textId="04A5B24D" w:rsidR="00CE0CF4" w:rsidRPr="001A1170" w:rsidRDefault="003C4435" w:rsidP="00CE0CF4">
                              <w:pPr>
                                <w:jc w:val="center"/>
                                <w:rPr>
                                  <w:color w:val="000000" w:themeColor="text1"/>
                                  <w:sz w:val="20"/>
                                  <w:szCs w:val="20"/>
                                </w:rPr>
                              </w:pPr>
                              <w:proofErr w:type="spellStart"/>
                              <w:r>
                                <w:rPr>
                                  <w:color w:val="000000" w:themeColor="text1"/>
                                  <w:sz w:val="20"/>
                                  <w:szCs w:val="20"/>
                                </w:rPr>
                                <w:t>Ultradent</w:t>
                              </w:r>
                              <w:proofErr w:type="spellEnd"/>
                              <w:r>
                                <w:rPr>
                                  <w:color w:val="000000" w:themeColor="text1"/>
                                  <w:sz w:val="20"/>
                                  <w:szCs w:val="20"/>
                                </w:rPr>
                                <w:t xml:space="preserve"> Key Educators Conference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31FFD569" id="_x0000_s1064" style="position:absolute;left:0;text-align:left;margin-left:17.85pt;margin-top:26.8pt;width:218.25pt;height:229.75pt;z-index:251658258;mso-position-horizontal-relative:margin;mso-width-relative:margin;mso-height-relative:margin" coordorigin="2285" coordsize="27720,29178" o:gfxdata="UEsDBBQABgAIAAAAIQCKFT+YDAEAABUCAAATAAAAW0NvbnRlbnRfVHlwZXNdLnhtbJSRwU7DMAyG&#13;&#10;70i8Q5QratPtgBBqu8M6joDQeIAocdtA40RxKNvbk3abBNNA4pjY3+/PSbna2YGNEMg4rPgiLzgD&#13;&#10;VE4b7Cr+un3I7jijKFHLwSFUfA/EV/X1VbndeyCWaKSK9zH6eyFI9WAl5c4DpkrrgpUxHUMnvFTv&#13;&#10;sgOxLIpboRxGwJjFKYPXZQOt/Bgi2+zS9cHkzUPH2frQOM2quLFTwFwQF5kAA50x0vvBKBnTdmJE&#13;&#10;fWaWHa3yRM491BtPN0mdX54wVX5KfR9w5J7ScwajgT3LEB+lTepCBxKwdI1T+d8Zk6SlzLWtUZA3&#13;&#10;gTYzdXL6LVu7Twww/je8SdgLjKd0MX9q/QU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B8uYqLPBAAA/goAAA4AAABkcnMvZTJvRG9jLnhtbJxW227jNhB9L9B/&#13;&#10;IPTQp24sKb7EbpxFkGyCoOlukOwizxRFWcJSJJekYrtf30NSsp0L2mYDROZlOJczZ4Y8/bhpBXni&#13;&#10;xjZKLpPsKE0Il0yVjVwtk29frz6cJMQ6KksqlOTLZMtt8vHs119O13rBc1UrUXJDoETaxVovk9o5&#13;&#10;vRiNLKt5S+2R0lxis1KmpQ5TsxqVhq6hvRWjPE2no7UypTaKcWuxehk3k7Ogv6o4c1+qynJHxDKB&#13;&#10;by58TfgW/js6O6WLlaG6bljvBv0JL1raSBjdqbqkjpLONK9UtQ0zyqrKHTHVjlRVNYyHGBBNlr6I&#13;&#10;5tqoTodYVov1Su9gArQvcPpptezz07XRD/rOAIm1XgGLMPOxbCrT+l94STYBsu0OMr5xhGExn82y&#13;&#10;k+w4IQx7+TybneSTCCqrgbw/l+cnk9k8IfvDrP60P56nef7q+GiwPnrmk27YAv89EBi9AuK/CYNT&#13;&#10;rjM86ZW0/0tHS833Tn9AzjR1TdGIxm0D/5Ad75R8umvYnYkTYHpnSFMuk/l0nE+O0/E4IZK2oD+k&#13;&#10;vHGSzRJScsvAxLtaORUYSFRFKGFKVtygiDgxSrUE5O00QQVgTxtuuXRwQUmyblxNqHNclpxbyFHH&#13;&#10;SywQRwvB7ZFPg/fNuxOdox68W8W+WyLVRU3lip9bjRpB5Xrp0XPxMH0WWSEafdUIAc/cI8w/1FQj&#13;&#10;qixQ32/2oCKsFwR9Iy+R/JeKdS1iitVsuAjB2brRNiFmwduCA0hzU2YgCTqJgz1tGukiy6xh9wjA&#13;&#10;l3c+TSegGWxn6XgOgFHg2Xx8EkKjC+sMd6z2hK4Qgj/lQz7YCPEOIUbsLAqDFOu/VAmztHMqRPqi&#13;&#10;MEDwaYrmsif4QXWgSXnPfXVMx+nseByAHuiNjBjrrjny7AcIFG4FG/Tp1vYODiLedSH9Vyqfheh+&#13;&#10;XOGh1+FIKNjOcfNQl2tSiM7cUwCYzdOJ95GKFfq0E8DpWQrTYNSaVXEhDHmivl2Gv+iM0DWNqzO/&#13;&#10;2sfQiwcU1WAzzA7cCah6HHt+gWO+06Dd24EumL0izLs6WuAhPPVq99WXHWfH4wkCR3+J5eeTDtaL&#13;&#10;ZwV409IVJ4zqUFWGU395/U5++9Ep98c34QwtwU/yJ9+ST2XHqFPGkotdlUY5j0hvfddM7SKGvU92&#13;&#10;30kPOmI+nXpEI5kPaJNNUzA40GaS9j111xTfzRqrRFN6ynh2hLuV79JcrPIhnYdSkVbvPggf/Um0&#13;&#10;7SH6MHJbwSN973mF1uivhcg4f9HvnaGMAevYT2wN4CPpMnB3R7rhRCCakFDoNcea7nX3CgbJqGTQ&#13;&#10;Hcuml/dHI1l3jvWl8G+HdyeCZSXd7nDbSGXeikwgqt5ylB9AitB4lNym2IRrIwtNwi8VqtyiA6FW&#13;&#10;w/1rNbtq0CduqXV31OClgpLG68t9wacSar1MVD9KSK3M32+te3mUG3YTssbLZ5nYHx31N6K4kSjE&#13;&#10;eTYe+6dSmIwnsxwTc7hTHO7Irr1Q6BZocvAuDL28E8OwMqp9xCPt3FvFFpUMtpcJc2aYXDjMsYVL&#13;&#10;jvHz8zCOV+2tfNC4oGM+fR/8unmkRvfN0qFgPquh+OniRc+Msj5FUp2jd1dNaKh7XPsUoBGFUXhk&#13;&#10;BVb1D0L/ijucB6n9s/XsHwAAAP//AwBQSwMECgAAAAAAAAAhAJylSXKsxAQArMQEABUAAABkcnMv&#13;&#10;bWVkaWEvaW1hZ2UxLmpwZWf/2P/gABBKRklGAAEBAQDcANwAAP/bAEMAAgEBAQEBAgEBAQICAgIC&#13;&#10;BAMCAgICBQQEAwQGBQYGBgUGBgYHCQgGBwkHBgYICwgJCgoKCgoGCAsMCwoMCQoKCv/bAEMBAgIC&#13;&#10;AgICBQMDBQoHBgcKCgoKCgoKCgoKCgoKCgoKCgoKCgoKCgoKCgoKCgoKCgoKCgoKCgoKCgoKCgoK&#13;&#10;CgoKCv/AABEIAqsDjgMBIgACEQEDEQH/xAAfAAABBQEBAQEBAQAAAAAAAAAAAQIDBAUGBwgJCgv/&#13;&#10;xAC1EAACAQMDAgQDBQUEBAAAAX0BAgMABBEFEiExQQYTUWEHInEUMoGRoQgjQrHBFVLR8CQzYnKC&#13;&#10;CQoWFxgZGiUmJygpKjQ1Njc4OTpDREVGR0hJSlNUVVZXWFlaY2RlZmdoaWpzdHV2d3h5eoOEhYaH&#13;&#10;iImKkpOUlZaXmJmaoqOkpaanqKmqsrO0tba3uLm6wsPExcbHyMnK0tPU1dbX2Nna4eLj5OXm5+jp&#13;&#10;6vHy8/T19vf4+fr/xAAfAQADAQEBAQEBAQEBAAAAAAAAAQIDBAUGBwgJCgv/xAC1EQACAQIEBAME&#13;&#10;BwUEBAABAncAAQIDEQQFITEGEkFRB2FxEyIygQgUQpGhscEJIzNS8BVictEKFiQ04SXxFxgZGiYn&#13;&#10;KCkqNTY3ODk6Q0RFRkdISUpTVFVWV1hZWmNkZWZnaGlqc3R1dnd4eXqCg4SFhoeIiYqSk5SVlpeY&#13;&#10;mZqio6Slpqeoqaqys7S1tre4ubrCw8TFxsfIycrS09TV1tfY2dri4+Tl5ufo6ery8/T19vf4+fr/&#13;&#10;2gAMAwEAAhEDEQA/APzEk1CePaZNIvIi2CU8tZCOMn7rEnqO3ftSNqtmpUTSFDnlJIHGODzyuP1p&#13;&#10;j3Hz7YjwCCwIzk4/+v8ApTTcBFLLgEFSFBz78mgd7Gtpmspf+GZPClzdRv8AYP3mkyGbcwjbO6I9&#13;&#10;/lIwM/wlR/CaoMA8W1irvwB7e36/rVOd2277eUCWMeZET2YdMY5xgkH1DEVVFxpuq77y4sUWfBMy&#13;&#10;bfmV+h5HU+p70krMG7o00lCtwSoC9SecdO3t/nmpJLgAMxYkqfm5IyfxNY+y3ZiyXE8bYPKXTAAY&#13;&#10;9Cfx/wA4qLdeKuYtZkVVOQHiVv1GMUxGs87SZUnIIChmA5/CoppmaQ9sj19qzJL/AFGI4DW7oOSp&#13;&#10;jKn88nmmvqd8JAG07K8HMVypI45HOBQUmXlmKSbC+McqAeR/n+dRK0275juKjb1xnnOfxqk2qbMy&#13;&#10;yWlzGQQNzJx+mT6/lTTrdid0RuQBk7d6lSRxwdwH50FFu5lPmk8cHg59qjZ0mAhkUMHyGB/iB/8A&#13;&#10;11XjvoZpcQXMbEHJ2sOB+BpHboWztPVi1AFLw+ZYjPpEjEtEc8+xCkj3IKn6VdfMnJycjnB5FZt/&#13;&#10;ItprUGpMPkkXbLxnkcHj/dIx/u1dfdG+xkOQcHbQJPQU7WJZupIwc+lGI1OevIxxmmBioB3nLdh/&#13;&#10;nilWUjhJNpYYA9etAxxKsuDx07U3GwBgxODnHrSM20DpwO7fl9KFdyVBPUHJPegBsiAkkvjB4I9T&#13;&#10;Tj/dzgAdhTdx/izgjnHUe1KpyDgZINAAoDfNjJz6dK9o/YT1yz0r44vptwp36poNzbW55PziSKY/&#13;&#10;+Owt1rxVdxXKYGRzxXpX7JN9BYftF+Gbu+kCRvJdxcj+J7SZEHHqxUfU1y41c2EmvJm2GfLiIPzR&#13;&#10;90HeSCWBPbcKRkYnBU+mTUaOuCrcZ6AHinb9gxu98DvXwTPq/IUAll+bPP8AePt+dfQf/BS2zbTf&#13;&#10;2WfiJp0TBhBeWcSn+9jVLYf0r57dyi71xleRgV9Gf8FPJxJ+zn8SnQLn+17coueM/wBrQY5HbkV3&#13;&#10;5f8Axl6o5MX/AA/vOJ0W/ay/Yj0nUn4DfCzTIiPQyadBF2/3q8ysY/8ARUyCflGRjvXfa0Jbb9g/&#13;&#10;TEjKgxeEPD8LEjtvs0PX/PNcHaYEKktjjpiljviHhlamOYbxgvwB0BNKI9q4A49gKaDxheT6npUi&#13;&#10;bHZUVvmz6V5zZ1pM/N79qrXdR8S/tHeMb/U1Jkh1qazXI6x2+IE/8djFcGSDxsDDORg8VpePPEkn&#13;&#10;jT4g6341mMkMur6xcXcqwzFTmSVm5IIzjP6Vl+QFBK3UwLZyzkOe394Ej/69fotCPJQjHsl+R8hV&#13;&#10;lzVG+7HhEB3EAHOOQKWMg8MSf9kc5FMRLuMFVuopB6yxEH/x1h/k0Qi+jU77WKRy3VJyuPwKn+da&#13;&#10;7kFqMYIKnBIPQniun+Gug654u8QReGfDtrJc6lq11b2FjYxx5a4lllARVPTJcIMf7VcqskwHNhOu&#13;&#10;Rk4CEfnu/pXsX7HPxO+G3wN+O3gr4v8AxY0nVNS0LQNa/tKay0i3D3P2mKN3tiiu6KwW4SB2yw+V&#13;&#10;W4PQxUdoMulG80j+iD4R+CdB+FHw78O/Cvw4zvp/hnQ7TSrN5fvvFbwrCjMe7FUBJ7mvX/A1vazM&#13;&#10;G2A5HJIr44+FX/BVn/gkvrWnaZe+KP2510vUr9E87SNR8A6xH9ldh/q5JjAYsjoWDFRj72Oa+w/h&#13;&#10;b+0B+wd4vv7Dwv8ADf8AbH+G3iHVr5lSysNI+IGmTXE7HoiwJKzlv9nGfavjq9Ks5tyVj3liKFrJ&#13;&#10;nq2ieHrWe0SWOJCWHy7sc13PhfRrbSdOVIrdEZyXbCYOT/I4AB+lcT4v+F9xrnhS50LStVvrOWaL&#13;&#10;atxFcMGVu2QuAV7EY5BxWx8Nfida63HH4S8XSR6f4ltx5d1p08y7rhguTLFwPMUgFvlHGDwBgnry&#13;&#10;rlWKtN+h52NbnTvHVdTsq5vxhfma/jsUchIBufGOWI4HTsP/AEKtPxR4p0Twfo8mta7erDEhCopI&#13;&#10;3yyH7saD+J2PAUck1wdj4g8Xanpaav4i8L/ZrqYbpEtpvMUE845AbgADpj0r080xPs6fs47vf0Of&#13;&#10;BUXOXO9kTaldDYWkcgDqen4Vy2tXixhmL/X61PrXiMxj98GUdVOOK5PWdejnJ2vwfzNfMVKvM7I9&#13;&#10;eMEU9XuhNKVHJJ4AGT+lfgz/AMFkf201/aj/AGoNRtvC+vi58HeBC2i+FPIuA8N1Nv8A9Kvk2yMr&#13;&#10;LJKh2yp8rw29tuUFjX6b/wDBWn9sj/hlT9lTVD4V1Zrfxl4036L4UW2mKXEG9f8ASb1NkscqmCJj&#13;&#10;slj3GO4mtcqVY1+BPivU0ubwafbzK0FsNisGyHkOPMcYJBBIChhjKImRnNexk+F5p+2kvQ58ZV5V&#13;&#10;yIxX+cAjHyjBwP1qBmV8yMOOo71LKQozk4POB/hUHAzt+Ug4zX0h5gxk2nHOBxkelII1AI5I6AY5&#13;&#10;x/k07y2IBAP1oJ2gqAOB0J49+P8APWhuwWuQpZNMwjVBzzk9vUn9fyr9M/8Agk3+wjdWVgvjXxVo&#13;&#10;lzFqerInm2t1bIr2VsrkpD3cNJ8skgJXB8tCitESfln/AIJ7fstXPx7+KCa3rmlJc6NpM6b4J7d2&#13;&#10;S8uCMpEeilU+WR1JOcxKyFZDj9Tv2gPiNa/sn/Bu1+FXgW+urHxh4isFlN9BGFNhYF2R5RIw4kkK&#13;&#10;PGmwblAkfdGyxlvi+JMylJrBUH70t/Jf1qz2sqwcW/bzWi2PK/21/j7oHjO+tvgp8LrvTrnwl4dn&#13;&#10;E39oWUe8alfiNkaVZD1ijDvGm3hyXcM6tHt+fXBJOS3AyatzLl+DjA4UCoJgGfKlRx0I/wA/lXl0&#13;&#10;KMcPTUI9D1pPmd2VZYvMO5cj1Nesfsy/Cayv5j8UvEr3UEVhNv0IkeTGZUJLXRlPaNgQoTGJAWLr&#13;&#10;5WyXn/gp8G7v4v6/NbNqcFpp2mqkuou7Zkly2FhjQEEswDZY4VFBJJYoj9z8YNS1r9obxhN8C/B2&#13;&#10;uS23w98NvHY/FHW9KPlPeFY8J4Zs5FAWN2jUC4MY2W0GEb5sWdx6OGpOpLmeiXXsjjr1OXRf15GB&#13;&#10;4dGhftjeJofiVr/h6aT4d+F9UZPh5o17bBk8WarG7RSatNAww1jbFWjhiZSJ5i6yZSO6thg/G/4n&#13;&#10;al8QPEF1oGneImvNGSfzL+9iuDKdXut25meXJMsSvyMEq7gyEviJl3Pj98UtK1OOf4b+CktbRFVL&#13;&#10;XVo9GgEFrY20aLHHpsAQ4VUjVY2QfKkaiIkneqeYECOPy4l2hRhAo6VeIxF3yx0S/r72TRoNNym7&#13;&#10;tiBAhwo4HFCpgA57+vWgFuTnHPIBrgvj78eNJ+CXhsTQRQ32u3iEaXpskhVc8/vpSORGpHQYLn5R&#13;&#10;t+Z056VKdWahBXbNJzjCLlLZFT9pX49WvwY8NJpukXMb+ItSjI0+E4b7NHyDcMpBBAIIUHhmB4IV&#13;&#10;hXxZeXF5qV9NqeqXctzc3ExluZ55S8ksjHLMzkksxJJJOSSec1b8U+K/FXjTxRc+KPFQnvLy8k33&#13;&#10;V8bqORnOMAKhVAqgAAKMKoUAAAAVQS5gKyvM81ukfQ3Fo+W7/wAAbHfqa+ywWCjg6Vlq3uz57FYi&#13;&#10;WInfp0HOq5MfPoAT/nniiGHc+HwcDg8YojksJYUnF9b4c4RRcqXPttzu/Srj2NzAQLq2kj3qCgkT&#13;&#10;aSD9R0rrOYiijZnJdQuB+XNTW6ElVePHOSD9cE06FAhGBknkjIx0/wAKvW9uWf5sqf8APWgaVyFL&#13;&#10;TYoBIJJ6A8n8609N0ozypBbRs7M4VIwCWJPAAHfJ/WptI0W/1S+j03TLGa5uJn2xQwKWZz1wAPz/&#13;&#10;AAr9Wv8Agkn/AMEaIda0uy/aC/aZ0MyR3sIk0DQHcqXjYAidypyIyPukENLnKlYgGuuevWp0Yc03&#13;&#10;ob0qTm7JHl//AASr/wCCQ2r/AB4vrf41/HWxntfC9tKRpumINkuozKxBweyKQQ0g+6QUQmTe9v8A&#13;&#10;s/8ACn9nbwJ4C0Gz8O+HPCllp9jaJstbG0tljjiBJJwoHUsSxPUkknJJrp/A3w80nwzpttpWl6bD&#13;&#10;b21pAsNtb20ISOKNQFVEVQAqgAAKAAAMCvQfC3hGfV3ARCkGfmk7n1C+/v0Hv0r5yvia+PqcsFZH&#13;&#10;pRhSw0eZmV4b+HlhfSCx0/SoVxjzJDF8qD/H0H/1yPSfC/gbQfDNqI7Owj8xsGSVkG5j7n+laGla&#13;&#10;TZ6TbLbWsKqFHb/PP1qS/v7PS7R7/ULhYoY1y7ueB/n0r18Fl1PDR557nmYnFyrS5VsTdK4nxl8T&#13;&#10;IgjaZ4bn3E5Et4vIUeiHuf8Aa6emeox/G3xHudaLWNjugsguHVsB5fr6D2/PrgcJrHiGKBTyMY4A&#13;&#10;NYY3MWvcpff/AJGuHwV/eqfcXtZ1+ZQzPeSMWyWZnzknuffmuG8WeKtisGn3HoMmqPijxzFGrCN/&#13;&#10;yryz4k/FLw/4Q8OX3jTxl4gh03SNPiMt5e3TEIi5CgYHLMWIVVALMzKqgkgHwHz1JbHpKMUXPFmt&#13;&#10;PezMfNJ5PNfGv7b3/BTP4X/s0W1z4U8FSW/iPxakrxS2sbFrawdcbvNZSN7hiFKKwCkMGdXCxv8A&#13;&#10;PX7f/wDwV51fxedQ+FP7Ot3Pp2kOdkviCNmS8v0XO7YQR5UTHAwPmIHzMcy29fn3r2vajrN5Le3V&#13;&#10;wS1w5d8ncSw4GeeTg8dgBgYUAD2sFlbbU62i7f5nFXxaXuw+86P4+/Hz4l/tHeKLjxT8T/Ec2pyX&#13;&#10;jg+VPITGnzbgqrwAFzhQAoUZCKgJWuIW31K1hTTNP13UIreMA/YnumlgPXrE5ZD0xjB/pU0gEmFk&#13;&#10;+UBgTlT83UdP/wBfWmtIBGWDEAvxuY9D7dj05zXvxioqyPOvd3Gte6zsjlntNGvtv+qE1gLfy8/9&#13;&#10;erR7u3UZ5py3WhNIW1LwZe24K8z6dqsbqjH0jlTcRz0MnpzxTAgjdiMMGHMgOdv1x7/TpRLI6oo8&#13;&#10;4fOpwSuVOc8gfrTFZAbXwhPZib/hMJ7WeR8NBrGjSRDZk4IaHzs9O4/GrkPgvVrq9aHSrjT9SMa7&#13;&#10;1ex1SF3kAHRYywkOD22Zql9oaNjGZWxtCgndhsH079/6UJbWhmaRrdSxOST1bnnn16f4UAlYuano&#13;&#10;+v8Ah4RtrujXdgtwcWwvLd4fMPoocDJHtWddWCwAzYkyBuZQME8cHP5fnWxoOs69pNxHY+GfEWpW&#13;&#10;m+UGKGxu3+d89Ag4cn0I54HNdRH4wuNDN9efESx0fXdSvbYxtbz6Tbi4jbG0M9zEqsrAA8ZZuf4M&#13;&#10;CgT3MLQYvHGsaTs1DxbdW3hyzl2Ttql3I1ipAD+UITlZ2OOIgrE5BIAOai13xP4Q1W5t4YfhloVz&#13;&#10;Dawsgnn082D3Lf3jHYPCqrnOFYyNjq3o3XvGsniC2tI9Z8NBzp9n9msk0rVmihjQHrsmjkbPTOHG&#13;&#10;cDvzWbt0R/Ltv7Qv45zgTNc6YBBGMc/NFJI5/wC+BQh2IpNN8ATRTTXvhrUIrmQ5iSw1hVtoRn+F&#13;&#10;JYZJGx6GXJz1FXdBtIfCcy3Xw1+MGuaLfTfJcXLWsthEEIyVaS1nlkb6bOT6U2HTrC9nmh03xBps&#13;&#10;0cQy0s16tqpIHIAufKZj9BzU8fh3XDp66uNIuhaDj7Z9mYwsR/t42n86eoNJnXaL8Vf2kdIgHh3w&#13;&#10;p8c7DV7dW8yW61C6tiQxP3PN1WKOVunRSQM8V6X8CvH/AMf/AIoeO38P6b8G/Cj2k4J1bVLKRrFJ&#13;&#10;mVNocXivKsj9APKR2542gEjwCK2LOGRwwByAD0PP+fx96t2tpKCkywAsp+Vu4x1+nNJicUz7zuv2&#13;&#10;I7CC0kuLr4LaXcfa9kuoT/2THdtcyAZ3SyshaZlZmAdvmOSeMkCgfg74W+Eulef4g0iw8PaZbyeb&#13;&#10;FE1mlpGi4wcqeOSeWAX8K+Yvh98df2g/Akit4K+NfivTEVcLDZ+IblEOBn7gfHtj39qXxD4j+K3x&#13;&#10;e177R4x8W674ivZHMqrqF9LdMW25ZlDk7RgEnGOMnpUOcr6jUUaPxe8X/Ae/13UdT8H+BZNc1m9u&#13;&#10;HeTxFq2o3GI1OMRRRo6hkUKFUMuFAGNwrzW/sPFvja58q4lmnS1i3bY0jggtIxjoMLFAucc/KMnr&#13;&#10;k89zY+BvD+jbW1ec6pOpytnZzAQIRtIEky/6wHkFYhgg/wCtUjFQ+ILG+v7dbOdUis45Q0djaoI4&#13;&#10;EIG3dsH3nxwXfc57setSpq4mjgLiy8M6K7x2lsutXPzKzlpI7NCAw+98sk/UHjy1yPvODg5erahq&#13;&#10;OrXMc2q3zzGHiCMKscMIPXy4kwsYJA+6Bk8nPJPR65YJASmSRtJBVRj88fy/+tXN3I2lnRyBgfLg&#13;&#10;kfl/nFaLUkoysoiEiKOFOQq54/nUc0gBYsCTkjITO736Y/z+FWHDrjOSFzwMgkfT6Dp7VFKiEFEw&#13;&#10;ew2/zpgRMOu75icl+ev1yeKJkbaIwxUhsBgp/wA5p5ErMcschs4UZ5/HOf8A69RyIiBpGZjuY4Ge&#13;&#10;ntz79+2aa3AARjIbryCRgt07fjmmhXDBo5Pbdjk+h/L/ADxT2g3OqRruY9AvXmmiWPcFgVpSASWQ&#13;&#10;4U4wfvfQ9geR2pAO2O+Yt24EAYK9R0P1qJbDTZ7hLb93Gd+GlBYKhz3KZ9OwJHpRIk0ilLiRWyOU&#13;&#10;AKr6YIzkg98kj0xUoBPO0EY/dhR/T/P6UANhFxFbC2gumUhi/mY3n6fNnj8vpSR/bEPS3l59TGT7&#13;&#10;YBwPyp/zbAVGfmyfbtT41Ktjbk/xEdB79aAI/tTAbZrCdST/AAEPj8eDQt9ZMxjW6UMODG6lcDv1&#13;&#10;H+cVNGdoyRuyRz1x14/SnNGHJEi9BypXPY/5/CgpIYMTIBE4dO23kD/I/lSlcPgBhzxuOPrTX020&#13;&#10;YBxbAN2ZDtOM+g/zxSPazRDJ1GWNenzkMM9x8x/r2oKAsARIWPBxkigIshJUHcOy+lEZudryELIu&#13;&#10;Pkd0I3H6dvxFRSTtjM9g4P8A0zfIoA7tr+IAlGxnoQ+Qx+tQteBXHyDA6A9SfU5/z3rtvHn/AATP&#13;&#10;/bl+GjRHXf2ZPE8xnyE/4RqOPVjyT977A823/gXrXk3jXwD8SvhbrbeG/iL4a8Q+HdSCBm0/XLaa&#13;&#10;1mUHkExTBWH1xRCVGr/Dmn6O4p0qtL44tfI3p75HA3bguPkyxznPHA+lYut3s2m3MOvWoBO/F4m3&#13;&#10;qM8H8vlPpxWV/aeu4GdScjptaFT14/zzTH1XVxE3nCCSN22tuiIGOmDj8a09nqZ3R066vFfwJcxs&#13;&#10;pV8NGB/n6/jStfjAGNoGQDncc4xn26Vydrrb6Wn2WeMYdi0RYn5fXt9P8nnQttfsLkBVnjG7jLSg&#13;&#10;D8elJwaC6Nc3vnBhvB+bqeef6Ui3DiQOhxj+6fzqvbWmoXqs9nb+aAucRuGPt/Wlk0/Vo8FtLukx&#13;&#10;13Qsfw/nUDJnumcAEDpx1/KoxOXXay4ycHPcVBPJLG2yVGQ9CCCD09+nb/61PiIeMOHxk9utADpV&#13;&#10;t5TiWFGweSVHWoVt7aHd5EflZB3eUcdfpTgqyYUhs445/WohJEBgFcHIwDjngfhQO+gXEQWzmCyM&#13;&#10;xB8zEjlixHYZJIyCenXj8HxpOYFZLliAMYkQFfbGMHpjv1pFLo4KqMgjle/+f6VFaxNH51oAP3b4&#13;&#10;VAei7QRz1HykflQInWS+IbdLA5J+XAZAfx+amw3F0AWmshvI4EUwYEduoFICoTcqbRngHjPv1pBP&#13;&#10;klmZQccZOB/KgCUXhK+dLFIgzghV3ZH4ZpovIEjMrShFH8Ug2AD8cUm4rnYSRjhvypomiUKS24Ad&#13;&#10;G96BpsmjuY5Gykiuo7oc+npTmdlDEyHAznAzVaZbe6AiuIVKkDIK5GP8M5pPIt2QQLEyoOAilhx+&#13;&#10;FBVy1JJIrbkAAA4OT/ntXUfBmUL8YfCEjsdq+KbAuRnhftCZrjmCmBVguZkO7hgd5yf97ORVixvr&#13;&#10;rTLqG+tZyZIJkkWULghg2QfQc4P4VFSPNBouD5ZJn6VK+C0eP4uacDHkE49MVA/Ez4XGHJIz3p6k&#13;&#10;8g+nFfnslY+weqJ3YNCHwBx07ivcf+CgmrS6n+yD401Mw7WnNhMVGBy2oWxOMcD8K8OQAr94nHU9&#13;&#10;K9Z/azSa+/YG1g3ZxLJo2kGQt03fa7TP6125c7VlfujkxX8N+jI/EVip/YigsbpgCnh7RgRIwByt&#13;&#10;zaYHJ68fnXm9uQYVbcMAYwR0r2n4waHDpv7M2saXbx/u7K30uOLI5IGpWgH6CvGIQVjDE/w9SKjG&#13;&#10;u8x4bSnYChA2jgHn8azfGHiaHwb4S1XxjLFuj0jTJ72RQOWWKNnI59lNaEiKMBnOQOgNcF+0z4li&#13;&#10;8LfADxjqsyEhvD9xbKAM/NOphX9ZBXFThz1Yx7tHRKTVNvsfm5bySyjzpzguMsB0B/zxU2QeBnJP&#13;&#10;HqaqwMMDd83y9C1TCUbc45Byct/nP/1q/SNj48lV2Xk4x0JPr/WpreZg2dv+P61VGTlQvQ465xUs&#13;&#10;RUnnp6eg+lAGhFMB0J6ZOe1aF5KbW3tbJg6kQB3Vj/E3bPtg/mKzbJVuZorcfMJGUH5u3f6cZqxe&#13;&#10;3Tz6hLJtwN5UAnIAHH5HBP41nPVpGsdrlm0u5YWMaykZ6lSRkf57Ves9RZHEjbNwHV41J6+uKxhK&#13;&#10;mCpbJHCkjqPX/PrU8FwSx6nJwaRS3PV/gz+0L8Xfgjr48TfB34meI/CmpGFojqHhvxBdWMxRuWUt&#13;&#10;BIp2nAyvQ4FfRXw2/wCCrH7Z/h26S81n9pPxT4icDbGnjO+XW4oif4kjvklVG6fMoDcdeK+LbS6k&#13;&#10;TlXyB0BFadjqzxNtLE/jwPxrCpQpz3imbQk4O6P0t+CP/Bdr9pj4JR3Dr4f8DeKHlm8yCbxJ4W2y&#13;&#10;2rEYYRyWc0JAPfcG9sDivdfB/wDwdG+JdP8ADkVn8Tf2Q9D1rVg7b7vw34yl0y3K5+UCG4t7hgfU&#13;&#10;mQ59BX41N4ilUEGYkfwnNRXOuFkJRzx1BNYywNCSs4lOq5O92fu5pv8AwcxfsI6/4Ytz8VfgB8St&#13;&#10;O1eaM/bLbQbfT9Rghc/KNtw11A0mP9qJenStbWP+Cw3/AATB1SwtNd8M/tXNYT3aBpPDuu+ENWju&#13;&#10;rdmIAjMkVtJAW5OT5gUY6nt/P/Lqczp5meSfXpTbS4V7jzWyEiXc5DZ+g/H+lc8sowzTvcqOIqRZ&#13;&#10;9Uf8FSv21rr9rD9o7VfEmg69JP4U8MrJpHge3Dt5TqDia+Ck4DSuGkEgCuEW1VgfL4+TGLINhBJ7&#13;&#10;80upXBvpA0sattyFYqCeST16n/Cqjwjh2mlUDoBMdufXHSvTw9GNCkoLoctSbqTcmPkLnBKZIA9v&#13;&#10;oKjfEYLb8tjrntSNa61dRvNp9leXSREBxb2fmDJH+yAf/wBdQySX8E4tr+0a3k2giGaB4XIx1Aft&#13;&#10;wa2IJS3XkbehYAf5/wD1VufDH4fa/wDFfxvp3gXw3Gj3OoXAjjaSQLGoALM7HP3VUO5ABJC4AJIB&#13;&#10;59HLTeXPGI0yN0gfPHvnGO5/Cv0n/wCCWf7E9x4dSLxz4vtjDqOpQJLeLc24j+wWw+cRsW+ZWPDy&#13;&#10;BsAFUUqDGWbys3zGGXYV1Hv09TqwmGliayitup9I/sv/AAw+Hv7Gv7PP/Cw9bsDJaaJa+XpFhd3i&#13;&#10;pNqN27MyxBsH55HLO5RCEXzHCbUwPm74g+OfEPxG8X6n448U3bT6hqt489w+9yq5PCJvLFY1XCIu&#13;&#10;TtRVUcACu6/ao+PcPxk8ZQaX4XliPhXw+Hg8NqtiYZJg4QTXD7/nJkZBtBC7Y1QFFfzC3lMkuBgZ&#13;&#10;JHPNfC4OjUbliKvxy/Bdv8z6iTjGKhDZDnmfGEGeOeelaHgvwL4o+I+vp4a8I6abm5aPzZ5GbbFb&#13;&#10;xAqDLI54VQWVc9WZ1RQzsqnLhjub24Sw0+ylnuLiVYraCBCzyuxwFVRyxJwAB1zXuT6hpf7M3gCw&#13;&#10;0vwdpsviD4h+KyLbw/oUpVG1LUvLyVClkENnbK2+a4ldQkYkkd4vMSJfSo0nVnZHPVqKnG7Za+I/&#13;&#10;iBfAd5ov7JPwBs4dL8Ua/pD3Os+J/JZ4/DGlKRHca1clSHnuGdilvFuQPO8cYKKIYX5LxPr3hX9n&#13;&#10;DwHpXwP+D2jTW6W1rI+mJduJTbJI372/uGwBcXczqSSAE3IAFjhhht6vEN+z38Km1PW9dh8T+NvE&#13;&#10;Oofa/EfiC6DqfEGrbNoKphJFsLSFvKhj2xhI2JC273RjXyC8vdX1fUZ9d1/VZb7ULyQPc3cxAMjA&#13;&#10;BQABgKqgBVRQFVVCqAAAOuvVjSh7OH/D/wDA7fec1GnKpL2k/wCv+CQRW8VlEsEKkKM/MepPUk+5&#13;&#10;/WmtGNpycg84p8j/ADAFvxIrn/iT8RfD3ws8H3XjDxPMFgt8LDCJBvuJTnZCmerHB+gDMeFJHDCM&#13;&#10;6k+WOrZ1SlGEbvRFD4vfF/wj8F/DJ8R+Jn86eYsmmaXE4E17KBnavXagyCzkYUEcFmVW+J/Hfjzx&#13;&#10;H8TPFNz4t8UXolvLo42om1IU52xoOcKo4A5J6kkkkr8RPiF4m+Kni648YeKrxnmmwkMKk+XbRAkr&#13;&#10;FGOyjJ+pJY5JJOOqsDy33uoP+eetfY5fgY4Snd/E9/8AI+cxeKeIlZfCh6OI8qQQffualRRNwp2+&#13;&#10;o7/59qYkSli7AAdiccVMoXBwSAWz15NegcV9R08Fnc4E8EbgHjeo4GBnjFLZaVaW18uoW1ubSZDg&#13;&#10;TWrmJh+K4x0pRkMWGCR0+tSKrFgYzzjrzgE0DJrK3nt3lFvfEG4yZHnjSZm9w0qsVPuDnit/wr4Z&#13;&#10;1vxRd2/h3R9JgnuXO5pbeOTzdoIyWJkMaL6tt449ad8M/h34y+J3iO18J+BtDuL++uriKFYreB5G&#13;&#10;8x22oMKCzMScKqgsx6Aniv3Q/wCCUf8AwSk8E/sv+G7Lx18StDttW8fXWyaWaWNZY9IbO5UiILK0&#13;&#10;w/ilBKp9yIkB5p+bFYmnhqfNJnRQoyquyOT/AOCUv/BHHwf8IfDFv8YP2i/CS3/ibVI1lstB1SLe&#13;&#10;mnQlgyieNlG5z8p8plG3G6VfMKxW36Z+HfC8FlEHEAXuDjrVrw/4ZisQpMYZzgBQvJPbA9a9A8Ke&#13;&#10;Bslb/VYsH+CBui+59T7dB9Tx82518yq2X/DHpSdLCQu/+HM7wr4Fk1QLd36FICcrH0Mg9T6L+p9u&#13;&#10;M93Z2VvZRLFBGqhVwAowMelSRxpEu1BgVg+L/Hlh4dDWVuonu9ufLz8seehY/rjr9M5r3aGGoYGn&#13;&#10;zSPIqVquKnZGh4h8SaZ4btBcX8vzPkRQry0hHXA9OmT0GR6ivLvF/jTUNeuDNqE+yJWJitUf5E9P&#13;&#10;9489ffsOKz9f8Ry3Uz32pXrTTEcsxx+AHbr0FcL4n8XYJ2yDpjGa8rGZhOv7sdI/1uehhsHGl70t&#13;&#10;WXvEfilY1YtIMAcc1wHiTxlNOjRwscEcc1T1nXrrUJPKQMzE4Crzmvg/9uH/AIK6eAvg/bv4Q+AG&#13;&#10;oWuu6tIJYrrXkj822smGUUwKcLcNkhxJ80WNhVZ1ZtnFRo1sRK0Edc5xgryZ71+1h+2h8I/2WvDT&#13;&#10;6r8RNdWfVp7ZpdK8OW8n+k3hyVXOFbykLBhvIJISTYsjIUr8g/2yv+Cgfxa/ak8RSSeINVWDSYlR&#13;&#10;bTQLKQiytwFYMSpLCRzubcxLbslSzx7I4/LPit8YvFPxY8V3WseKPiB/aN5cAG4vtZvpI5JcAZLS&#13;&#10;Xe0kfKOMsSEUMzlQa5X+x9Yu7WS8sNOluLaLJkurX97Dt7kSJlSPcHFfQ4TAUsNaT1l3PKrYmdTR&#13;&#10;aIp3txc3chmuLmSSRuWaRixPGMknnNRMcITIpODwQM5wOmevT+dL5rykusgKsTtZfQnOfTtSOuyV&#13;&#10;jv8A4eR7k9j/AJNeicrQK8O0F2C5GB9P88/lTAkYiLAsFJ5Izk47dP0p2ESMMecnJI6D/Go5JGcs&#13;&#10;u1gi44AxkY7j046UBokLLH95I92cH5skeuMnsOR61G1kZCSq45+7gck45J9aFQwDMb4bdgDbkEZH&#13;&#10;PBzke/NXNF0XVvEN8NO0OyluJwhLLGM7EyAXYk4VQSMs2ABySBzQMqFNhJkj+8Mlx3+h+lamk+F7&#13;&#10;rUbY6zqMyadpxcKL+5UkSHcQRGuCZW6/KgwNpyV61ZEPhjw0RJbGLXNQGGLBCbCHDc+huWwvbEXP&#13;&#10;WQVR1HUNQ1m5/tHWNQluJ1jVTJLgbVB4VQABGvJwqgAdqBbl8+JItJtXsPB9rNaCRAst/Mw+1SgH&#13;&#10;OMqdsQ5HypzhRljWHJCfK+YFF6IAcYGOvPTv+lSSW81wjyBNkUYwXKnG/A+VRxvPtwOeSMjLFig2&#13;&#10;BY4CctwZSSevPy/dwR2IOD3PYGJ5ixjzWmRVOMB2wAPx68f54pIbyxkbbFfQvu7CQDPvVu2sJIct&#13;&#10;bPLCDyVikKLn2C4FXBZajIUB1C6xnIAuXwfr83P49aAKSQLORHKqSjOPnUEfkc0620S1adLqC2Cy&#13;&#10;xnMcsGUKnpwy4P6itqXwvb21pbXD24juZZG/dQIESSHhvMZRgBixbBAGVHOcCtbTPDpjbDxMB3LD&#13;&#10;gjrgf5H61LkkCTbsZ1g/iKbUl1O41a5uZwmyL+1Nt4qjvgTq4HXtWxoem6hcobCXRrC8vLuYLHOL&#13;&#10;SVZgzYAVEhkWPJJAHyHk19T/ALF3/BJT9rH9sMW+teFfA7+HfCswJPjHxJA9vZycTrmBSN92PMga&#13;&#10;NvKDBGZd5UGv2E/Yp/4JF/so/sdS2msaL4Ybxf4xjkDx+J/EFusssTrIsiNbwcx27IY42DgNIpUs&#13;&#10;HGSK4sRj6VDTeXZbnVSwk6i5tl3Pyr/ZF/4IlftS/tQeHrLxpJ4LPgfQ7mCK5h1XxhqRjGpxPHDI&#13;&#10;v2eKO1Myh4p1dJijxHy5ELBl2n1/xj/wb6ftuaXrjeGfh7aeE/EGkS2wnZtG1pIE3BuEmF35csrA&#13;&#10;8gkMgz8u3O0ft/4f+HVzOy3WtSmIHkxI2Xbkfebt3GB65yK67T9LsdKtxbWNusaD0HJOMZJ7ngcn&#13;&#10;ms6DxuIlzzSjHt1FWlhaUeWGr7n89tz/AMEQf23NCtXe9+Ct7+6zuFuVkBx6FSQR9OtfO/7Rf7Kv&#13;&#10;xP8AgPPJafETwVf6VOM/LeWrRkY781/UnrniXRvD8Jk1K8VWIykS8u30H9eleJftB6N8Jfj9oVz4&#13;&#10;S+Kfws0LWtJubZ4JotY0+OeV0YMCFkI3RHByDGQykZDVWIdLDrmc/kFKXtY25PmfygeLAyXDqpGA&#13;&#10;TwF6evNcndj5trRYyMEE5yD/APrJr+gT49f8EX/+CaPxBubK60v4W6v4TNlE6Sx+FvEcyrdEkENI&#13;&#10;Lrz/AJhg4K7fvHOeMfHPxe/4N8vCi2eqXnwj/aQu1upLpn0mw8QaMoiiiL8RyzRMWYqvG8RjJH3Q&#13;&#10;KdLH4ZrewqmFqrY/LRsKzAlSRyA3Oc1HOuwKCrA4xnjOPrnnFfS/7U3/AATI+L/7Kwt73xp8SvBV&#13;&#10;xYXEQZbhNbEUu8sV2JbuonlGQBuSNgD1Ir5+l0jT7a3WbT9Z0zUHC5EMWpJnkrhfJ3CaTIDBlCpj&#13;&#10;KkMeRXdCcKivF3OVxlF2aMYW7bS3ZQWcu4CgDknJ7DqT7UyUttMcC7znhukYPIyD/F0BG0EEfxVd&#13;&#10;1LTtSsJ4LHXrS4iIUPDFcwGEZxgMEwBkjALY3HHJNRFNjbAhJU9e7c89ap6EkL25njLXJYqT/qgu&#13;&#10;1ByMcZy3IzlicZ4PalJDRlRyGIyAOB3xUj9Qm0fOcAgf19KApCnB5AyCrZC96AG+Sf4RuXBOcHFM&#13;&#10;++M7+OmSelSJGDwmTk4wT/n1pjL8/wBzAJ5Gfp0oAHDDnHT8896MMuCwwQBg9j9aAyrwFK/3cnrS&#13;&#10;rJvYCFi+OpT7p49eh9+/NADlUNgKuc4+U+3tRJIiYRhuZv4V5f8Az/8AXoNszgiSUgHGETp9ScZP&#13;&#10;fpirEduIBtiijXceQAP8/wD6qC0QBZ5oxjbGox97lhkcew+nNOitYlm3EF2ycs3JOff64/OrBt88&#13;&#10;+WQPQN39f8+lKsDgjaDhT9Pb/GgZC6hBu2qRxhvXio1HluSJRkjksO9WHhEa5znC5IA4P0/Kq06M&#13;&#10;wO0kgNzgd6AP6RX03niQ8/3ecHPSoBZ3URbZOwG3B5+9XQS2ynoccYz6/hUbWDEAjOQODX5Yr3uj&#13;&#10;71M8T8X/ALE37Jfj+G8tfFX7NPged9TJN5eweGba3u3J6uLmJFmVj/eVwfevw2/ab8F6B8P/ANoz&#13;&#10;x94D8HacLXSNE8capY6XZ+c8nk28N5LHGm+RmdsIqjcxJPc5ya/ozh04mZVcZ+Yfh0r+eL9rtBdf&#13;&#10;tUfEy5Ds2/4ha0ykD1v5zX1vDdWrKc1KTast2fP55CCjBpLdnI+CNLtr1jNNbxuQ2SpQEDj0Ir1D&#13;&#10;wl4F8H3toqX/AIS0+XI+bdaKD+Ywc/SuH+FdvHMZowcFSCQFzwcev417Z4G0hZYVcDcCQSAPun2z&#13;&#10;1r18dWnBtJnmYenFxvYpaf8As8fBzUImil8CLGWH+th1C4DLxjvJjP1BFWLD9k74e20bHTvF/i61&#13;&#10;ccx+Xqsexf8AgIjGR+NejaNpIEQEYBOPmOD9a3YtKXaMjo3BI68fXj/61eHLHYmH2md0cPSa1R4V&#13;&#10;qX7Ht3eQStB8X5rt1UiC31TSunoGlWUkD32nrnHNYI/Y2+KUBk8vxJ4cmAX5VW7nDngZ/wCWOPxN&#13;&#10;fTa6SPue4wOv+e9PXTZFTIx15AOalZvjI9U/kv0sDwNB9PxPke6/Zi+O1tdNDD4PSdFPEsOqWwVv&#13;&#10;90NIrfoDWPe/CD4sWd62nXPwz155UHMkWlSyx++HQFW6dj3r7PWwcdCTzyBn/PpT4raZW4XDegNa&#13;&#10;Rz3Er4op/eZyy6k9mz4O1LTL/RLk6XrFq9rcx53211GY3U5zyrYIqrczmwu47++V44nXypGD4Ddd&#13;&#10;vJGBxuGfcV+gKJehjiVlHBH1+tZWrfDTwV4ivDf+IfBGjahOcbpr3S4ZXPTu6k1vHP4/ap/j/wAA&#13;&#10;yeWvpI+EZ2XzGh3Asn8akEE888dfr+NMNzhfmfIzwM96+1vEf7OvwU8QXCXWp/DTTkKDAWxD2in6&#13;&#10;rAyA/lXK6/8AsffBXVZBJp+m6npKrneNO1Ivv/8AAgSfpiuiGe4SW6a+7/MzeX1ls0fKgvZfvE5I&#13;&#10;Hy5pwmLnGfUBc/5/wr6J1/8AYZ8JyGJvDXjnVbQYw66hbxXJbPoU8rH45rmNe/Yl8WWbAeG/HmnX&#13;&#10;YPMhv7aS2x6Y2eZmumGa4Cf27fJmUsFiY/ZPG3YYI3Y9Tin+eSNx+Y8ZwP8AOa9B1r9kz4z6U8a6&#13;&#10;fp+natvX5jYX6qE+vnCP9M1h6z8BvjP4djQ6h8O9RkWTlPsKrdn8RAXI/GumOLws9pr70Z+yqx3i&#13;&#10;znAw4Qn29MH3oeUsjNuH3Tn3I5q1q/gzxz4etxe+IvB2rWEAODPe6bLCoPpl1ArK+1oy4SQEEZIx&#13;&#10;0rZSjJaMl3W5+jvw41+68SfD/QfEt+wNxqOh2l1O2OryQo5P5muhh2sQ2c9v8/4V5t+zT4lj8TfA&#13;&#10;fwrqUakbNHjtG+tv+4J4/wCuZr0W1lJOG6/X+lfCYiDhWkvNn1lGpenFvsi8mNucdBn6V7V+1JBG&#13;&#10;f+CfesXkqq2NB0ttvbIurU/h3rxNWIDNuA45NewftRanBL/wTm1xJ1BRvDumJgrnk3VqB+ta4K6r&#13;&#10;r1X5meLadJ+jO0/arNto3wp8RaJDlVbVba2j7ZCahE3T6R18+QBSihTnjpivbP26tSktrJ7GCQql&#13;&#10;z47eKTH8SgXUgH/fSA/hXicbgQjHXbzmssX8ZVD4CC6ZQcFhx0Oa8V/bu8QWWk/sza9Z3EmH1Ge0&#13;&#10;tbYZ+/J9oSXHT+7Gx/CvY9SnWNfvEnHOTxXzV/wUg1exHwa0nRpLoLPc+JY5YocZLpHbzbyB7F0/&#13;&#10;76FGX0+fHU15r8NRYuXLhpvyZ8aRExxL+6kZ8cqFXA/Etn9Kk8yJQDk9fm/dsMfjjFNXJ+bj0605&#13;&#10;H2HJY9wR+Vfenywq3UJfy1uIySeQsgJqzFuBAOegxx+tQIA42sFI9GWnLaWTkjyFXGTuQlT+YNAG&#13;&#10;tpjNbytesqOLeFmUFsEsfuj8eR+VMAEYVc5AGABnkfT8abpaxCwaF5jIkszEByc7U+XGfZxn8alF&#13;&#10;gzkOL64Az3EZH6qM/nUO12apaIRZAOGk6nqTUiMN3bgc5qN4Jgf3dwuMdDEfzyGxUiJdsyxpHCyj&#13;&#10;qxcgn8NtItItW935ajIz+I5/KrUV0nVW9Rk1nyxzI6rDaPIWGT5bx4H5sCafI7W7Kkkcx2tx5cDN&#13;&#10;x9VBxQPVGmbnC4Y9+BjpUbXe4GMsMf3feqc9ybclbuVI/RZW24PbOcGlDl1yudpOQRyPTj/9VANl&#13;&#10;hpi2WL5wc8CpLi58m1S3PBc7ph3z2FVLY4lEkh+VRuf/AD/npUN1cyXEpcuDuPPGP50CbbJRJkZO&#13;&#10;M+p5pPMBHL4IHRqheYqGwCO2AKa0j8Da3BGMDvxTTZFjV0jxb4g8OLINE1No0k+/GUV1J45w4YA8&#13;&#10;DkDPvxUGu+IdV8Q3KXWuXrSyRJtT5FQICc4AUADv9fwrPLeWSeSM59fet/4Y/D3xB8WPHWn+BPDM&#13;&#10;Ktc38+zfIQqRIBueRumVVQWIHJAwAWIBmc404uctEilFt2R7h/wTu/ZoufjP8SIvGeq2Zk0vRr2P&#13;&#10;yULMPPvBtdBx1VAVkYE8kxAhlZhX6IftEfEOH4P+AY/gR4Lllh1PU7KOXxJfQTKPKtXU4tDjLBpA&#13;&#10;VZ/u/u2UfOsrBee+CmieDv2Rvglbajp1rHLPZQfZvD1lfOWN3cklmkkCYyNzNLJjYpztGwuorxzW&#13;&#10;dW1HXtVuta1e5M93e3MlxdTkYMsrsWZzjjJJJ6d6/OsViJ5vjnVl/Djsv6+/7kfT4WgsJQUftPcr&#13;&#10;SsxGV5Pf3P8AnNRyOAh5+pxxSMzEhl4xzkdjXpnwO+F5kWP4tfEHSrKPw1ZRTzW763MscM5jDBrh&#13;&#10;kbAe3iZXyzkRM8TKfNWOeOuiKbdkXJpK5pfD+08M/s9fDLUP2iviBr1ssUejNcSC0RZJbS2cbRCs&#13;&#10;jMFE8+5UKKQQJFiaQGSeFV8NwXPguW6/ac/aEtf7N8Y61pS2UWhIjPL4ZsH3NHo0KOFZr2UfPdSM&#13;&#10;EYMzQbbeOK4EseiX0/xS8aWv7R/i+7mtfB3h62a9+G+l30LRNNLtbPiWeJhujIXf9hDDzQG+1BYM&#13;&#10;xG4858efES8+JesQXkmmmy06xDppdiQC4DYzLLyR5jAD5QSqABRuO5375yWGp8i+J7/5f5/d3OSM&#13;&#10;fbz5nsvx8/8AL7+xT1/XNV8W+Irnxb4glaS6ucLDC0u5bWEHKQocABVyegG5izH5mJNV2DJwSSM7&#13;&#10;gODTJLjIwGI471neIfEuieGNGuvEXiLUI7Sxs4jJcXEmSFGcAYAJYkkAKAWYkAAkgHg96cvNnXpF&#13;&#10;eRR+IXxB8L/DDwrdeNfGF8YbO0XkIAXlc8LGikgF2PA5AHJJVQSPif4wfGrxJ8cfFJ17VplitIQy&#13;&#10;aXplvJujtIyRkZH3nbALPjLEAYChVXR/aE+PeqfHDxGslvBJZ6LYuRpdjJjeQes0uMjzCOwJCD5R&#13;&#10;k7mbzsWNpJl5bND3OUGcmvr8sy6OEj7Sp8b/AA/4J89jsZ7d8kPh/MlQYJyx69PSp1BlGQ3A6jbV&#13;&#10;SLTbeIfuDMhbGPLmYflziphbXCgRxavMm0fLvRGHHbpnmvVsjzywDJ0MuMr29qmQkx4HYcc1WQXy&#13;&#10;qv8Ax7yFDjOxkPp13EfoasJPOOZbHdxwsMwYn/vraKkRMACvlv2GDnHJ9MfnXb/A/wCB3xI/aA8c&#13;&#10;2XgL4aeG7nUtQvrhIUWGHcFyRk9QoCj5mYlURQWdkUFhzGl6dbXNuLzW53sYWY7IyA8swAzhAm4D&#13;&#10;03HpkcHpX7Df8E4P2qP+CMXwC+BWk24/aNu/B2tvFt16DxL8Pr7+0LqQNyxmtVuIhESMpGHO0ctu&#13;&#10;kLu2GJr+wp81m/RfmbUaftJ2bsj3r/gnJ/wTZ+Gf7JvgqySDT4NU8XTQltX8ROhYK7AborcMAVjA&#13;&#10;4LkB5OSQibIYvvT4beBjZRokFszM4wrbO/8An+VeSfCD9rn/AIJweIvDWn+MPBv7aHw7exvYRJAm&#13;&#10;s+NrKxuSM4+e3uDFNEc/wuimvVZdS8Q/C7xnD8Z9Iv77xD4RvtM2X8NjdNcwWkOd/wBphVSVIIAJ&#13;&#10;bnhMcBty/H4itVxFZSqvS/3L0PXThTp2p6nr3hbwdDpoF7eEPKR8o7IPb/H8PXO/8qDHQAVyOk/H&#13;&#10;z4K67pcWqaN8T9FuUntxNFbw36G4ZSu4L5OfM34/g27s8YzxXMeLviF431+Ldp/huS005kJWGWQC&#13;&#10;eQdcuvQeyqT754x9H7bCZdh1ya9rdTyVSxGKqO/4nR+L/iOiI+n6DNjnEl4DwB3Ce/8AtfXHY15v&#13;&#10;rXiGBA7tPuc8lyeWJPJzXMeKfiLdaUzW1/bvbsDhldCCD6Vwut/Ema5LLFOcE8V4OIx9XEyu/uPU&#13;&#10;o4aFGNkdP4l8YL88YnyT1wa8i+Nfx1+HXwa8IzeP/ip4yttG0iKZYjdXBZi8jZ2xoiAvI5Cs21QS&#13;&#10;FR2OFViPGv2y/wDgo78KP2X9KvdKl1CHWvF8ccZg8OwSlRCJBuElxKAViATD7Cd7B4zhEfzV/Iv9&#13;&#10;qT9tP4uftM+N5/FXi3xNNMjys1rbxs622nplcR2sZJ8tRtQ7j85KqzfvA0j7YLAVcRrLSIVq8Kat&#13;&#10;1PoH9vb/AIKy+OvjN9o+G/w0hu/DvhtZpQ9tFPi61KEjYn2t1OFQjcTAp28kEyYhnX4d1fUbjVrp&#13;&#10;rrUbhpJWzlnOTySTz7sSSepJJOSSTF5qxth1BPBPze//AOqoZ2y33mUbjk4z24/rX01GhToR5YKx&#13;&#10;5VWpKbuxDLzsjVSo79R+v1qlLomizIqzaZD8rBlaNNrA+uV5/XtV5oXyHbjBwCR17cevWkaNo0Cs&#13;&#10;SMHkKDz25/GtjHqRlrySSJ5tevXii4ENzdG4jA/3Jg6D8qQyXzCW8k/s28eRf3f2rT2hCDtxbPEv&#13;&#10;5j0606RUjfc+Pmb7248Dr6fypsSwRE4bAxxtLZbjscYoGMAt1gWK80KWSdmw01tqalUHqInhXI+s&#13;&#10;meepp7w+HWlSGLWri2XbukbU9NZVUeo+zNOfTqF61NZ2E93FJcvNHb2cUg867vHxFGSDhcgEs2Ax&#13;&#10;CIGdtp2q2MU9dWGnFv8AhHreWOQAq+qXKBZgQSQ0KZIgOcAPlpMqrKYjlaNhFuXwNomh2cup+LPG&#13;&#10;WnQWyWizxWK3gt727BKjCx3IjaLKktudd2MMscgPMd9qGpXnh1ZYdHOm6DPKTDb2kDrb3DBsgyzN&#13;&#10;zcOvYu2F/gVBxWa0Kli4bzHkLGVj8zO56k56k56k5JJPeq03h7SZ2Uy6fCWJ+R8YKnORgjv+NF2F&#13;&#10;0iwYxJnby275iSR+OP1/TPNMMSudoQjcxAJA+X6E9Pr9fSpriC6mv472XWLySeHhHubprhNo7bZt&#13;&#10;4wPpUlvHqEGqSXrajBdI6nNvd2QWNGxwQsDRc/p7UBe5agNhqOk2+m6jaPE9qzeVcQgMrhmyd4JG&#13;&#10;CP7wzkDG3NWo/DuktEJF8XWbHPMfkXBbP1EWP1rPs7XVopLhbyzhuvm/c+VcNAFOM5IKyb+CP4h2&#13;&#10;rV0WzvJrU3F/odytwpLFLbyXT1B3M6n9D+NA7XYljpthHL5UjySKUJSWJAQT6fMVIHvWvpumSjBt&#13;&#10;7OOPONzuBI3uORjn6Ej1r2P9k/8AYg/aD/a6vho/wF+HF1rFwjf6dI0LQW1mNjsDNdSgW8efLYAG&#13;&#10;TLMNoBJxX6w/sXf8EAvgZ8F54fHP7T+s2nj3W4GZk0aCJ49Gg/1ygsJAJLnKNE/zCMK6EFXByeHE&#13;&#10;Y6jh17z17dTpo4apW2Wnfofl3+yD/wAE2f2of2z9cjPwm+HN22jG5WPUvGWsRtb6bb/vIlkYzyYE&#13;&#10;0iCVXaGLfMUBIQ1+uP7En/BDr9mL9mu3svFnxg0q1+I3jALGxl1i0L6bZymOMNHBaMSkxEnmbZZV&#13;&#10;JIKEIhHP3h4P+GTwadbaXpekwaVp9pCsNpBFbLEkUa8BIolACKAMAYAAxgEV22h+EtI0EB7aDfNj&#13;&#10;DXEpy7cDPPYHAOBgZ5xXEnjsft7kfxNnLCYX+9L8DktC+H2ravi51NntImGfmwZWBHv9zt1yeCCB&#13;&#10;XZaP4c0jQ4zHp9mik/ec8s3JPJPJ6nGenQU/Vdb0nQ4PtOq38cCdtx5b2AHJP0rgfFXxrmKNDoEf&#13;&#10;2dP+e8wBft0HIHfrn8K6IUMHgI3e/wCJzTrYnFyt0O91bXtI0KHztUvUiBHyqTlm+gHJ61wnij4w&#13;&#10;XUoMGjD7LGePNcAyH8Oi9/X8K8417xx5kjXNxdSSSMPmkkcsx/E1xuveOyWZY5jgd81yV8yqT0p6&#13;&#10;I2pYOMdZanba/wCOUiLzS3ZkdjkvIxJY+pJ61wPib4gyTExxy4JGABzj6V4H+0v+3z+zv+zmZ7P4&#13;&#10;lfEZH1WJS7aBpCi6vgA0QYvGpCw7VlR/3rJlAzLuxivzS/au/wCC1vxv+J4m8P8AwbV/Belypt36&#13;&#10;ZPv1BiVQkG7ZRsZZEYjyUAZJCC5IzXPSwmIxLvb5s2nVp09D9Lf2kv20PgT+zjp0t38W/iLa2t80&#13;&#10;LPaaFaE3GoXeEZwsdumW+YI2122x5GC4r81/2sf+C3nxO8cSXnhL9njSB4W0xy0a6vIUuNSnQ+dG&#13;&#10;SG5itgyPDINgeRHjxv5NfEHibxd4j8V38t/rurSzSXD+ZIzyFmckk/MxJaTBY4LsxGTzWdp+m6lr&#13;&#10;WqW2iaJplxe3t7cJBZWdnC0stxK7BUjREGXdmIUKoJJIAyTXrUMuo0rOWrOOripy0Whb8b+PfGHx&#13;&#10;E1+58T+NPEF3qmoXsjSXd/fXLyzSs2CSzuSTkjJ5xntXOy21vcxj7TbRSjGdrRgjAI4/lX054X/4&#13;&#10;JXftP65pMWpeLtQ8L+E53myNH13V3e+MG1W8/wAq1jlVVOSNsjo4KMGVeCfNf2j/ANmTX/2dtR0+&#13;&#10;PVvFOnapa6mrmxks0kR3KYEhKlSu0bkGd2SW6cHHXGtRcuRNXMHCpa7R5ZZ2kWkzNPobXGnSyEq0&#13;&#10;ljdNAxHf7jDPBPWmSrqotRBHrDurPkvPawu7f7zlN5+u6rPlw7izcjPUDHP+e9J5JLq3mYwOD0J/&#13;&#10;zn9a2uCVivLNdy7Fk061Eag+YLfzI2btks5k5+gApBPGdxuLC6XsRAySgj1LFk/9BqaaaOINbkBp&#13;&#10;QDmMElhxnoOmRjBJA96E+1SSFg2xQPTcx6HvwvuDu68HNIEiGFkfEsUyrwSUlVo9vfGWAXOOwbsc&#13;&#10;dKftDsYYJ4p22fMyuGwevbnvjnHNTRWW1iQScqAC+ScDoM1LJp9rOMXFskhI53DNAys1sWG2eMso&#13;&#10;yQGH3R/iOnNSwW6hN0YzkYOegqS38PwrGI7RpoQv/PKUgD8CcVcttD1F5PluARwSJYuf0xSbSBLs&#13;&#10;VlgGwFeAfXrUkdmMqygEgdM1r2PhzV52K/YkcHj5JP6EV0WieBNU1GcW8OlTlmICqiFix9PWs3US&#13;&#10;K5HY42LTJXI24Ge9Sx6XO2N0fHX7vOK+kNL/AOCen7V0ngSL4nyfs6eMk8OTwrLFrknhq5W0aM8B&#13;&#10;xMU2FTkAHODVVf2RPi0bf7avge/jj/vmzfGPrjH+RWEsTGOrZpGhOex86XelNGf3ygICDn36Dk1Q&#13;&#10;uLN2bC2xb/eHAr2Lx38KNW8IyNFqmmSQyqed68/rXmesQFZ9jZGOOD198VrTrKauiJ0503aSP6ff&#13;&#10;iv8ADzw/4U0611Tw7YGBZpjbyxNcO4DYLBhuJIyAwI5HC424O7jRBhOW5I6Y7969f+POmufBUD7D&#13;&#10;8urRncV6fu5R/WvKktTgLlz6c18hnVCnQzCUYKysj3OH8RUr5cnUbbTau9yG1tFa5hLg/fr+cr9p&#13;&#10;iL7f+0J49ugwIl8bao/XJOb2Y5zzxzX9IltakXEZI43jHHev5xv2m7U237RHjuEggf8ACZ6qD2GB&#13;&#10;ezdq7+HdJ1PkTnjvGHzKHwl8OtGhvt5/efdXHAwSCfevfPh1oG1EZV48vI3Hrz/jnivK/g/p7NpF&#13;&#10;s5Yjq2AMc72P4+n4V9C/D7R2ksYtw27lGSB16/8A666MxqvmdzlwsFyI19E0FBj5SMnqB7fpW3Ho&#13;&#10;aqgBU7c5x/n6VraToZjjCqoznnI4xWxHo24fcPPtXzdSpzM9OMbI5b+xTISXAAPZu/pUiaJtJTy+&#13;&#10;eeorql0VSnzxdBzj0pU0kbgPmyegI4rJyKUTlBoRVceXn1HSvEP2k/2iPHnwO8cw+F9G8M6Dd215&#13;&#10;p0d1bz3xn8xQWdGDbGUfejbGB0I5r6bbSlA3bB17V8ef8FE7F4vizochZlD+GI1BPtdT5x3/AIv8&#13;&#10;a9HKIUsRjeSorqzOTHSlToc0XZmbpP7dfjmK6DeIPCmgyRZ4hsYZkdgP9t5mHP8Au1uw/wDBQLQH&#13;&#10;v0in+Ec0dsWHmzprwd1BxyE8gBj7bh9a+bjGUjGEymAWAPB6HPPrjvzVe9hjlj5UFgeuOM5P0719&#13;&#10;RLKcun9j8X/meQsZiV9o+xfDf7avwG8WeIrfw7t1rSvtUgijvNWsYkgDkgKGKSuVBY43EADqxAya&#13;&#10;9Zi0m22yFpFCjnczcAY/TpX5o3Uj2bmaKTBRww9sEEH36V+g/ifxf5nhbVEtz850+bYN3U+W2B+t&#13;&#10;eJmmV0sNKHsr6no4TEzrJ83Q3tQk0nSpNupXa26oGDT3MbRxcIXOXYBeFVj14waytP13wP4luWsf&#13;&#10;Dvi3RtSmA+aLT9TimZfwRjis34r65c634UntIPLRB5x+bOQTbzIMYzj7xzXyR4L8Mya/c3Mv2+OF&#13;&#10;FReJYDJvJzkfeGB8vvnPTisYZbTdJznNxt5XOmhKviaypUYc0nsv+HPtCfQYQxDREADIJFUJNOkh&#13;&#10;J2KQQcDtxXzHpXgjxt4clbUPD+rWlg+QBNp+pTQSEfVEBH0zXTfDxPi1favdXetfH4eHGt1UW8ni&#13;&#10;jU9QvYbsnORGkFvdDIxz5ioPmGCecZLBUX8NZP10Oypl+a0fjw8/kr/ke5NFcJzhs9TzUF/pkerI&#13;&#10;1pqdnFcxSDa0dzEJFYEcgg5Bryvwh4i/a28Z3urXngO01LxdbaC6f2kmk+Go502u22NvLiiSfaxB&#13;&#10;xwDhWJACtjS8X/G34m+AYIx47t/COm6inltc+GNR0vVNP1RFffyVugseBtBJUsP3i4z822v7Mxdr&#13;&#10;wafozglXpwly1E0+zR674fg0Pwtodnomh6bb2VvHCxS1tIFijjzI+dqrgDJ5OBySTW3YatErBQwy&#13;&#10;fevnDxD+0p4i1eaHVNI8CJBaQxRwzOutefGJGMjr86Q7QSoPy9flP4RJ+09f2oHmeHLyTJ620kbY&#13;&#10;/wC+mWrWX4nl95alLF0VomfUbapb/cLr06CvTv2xtVNh/wAE3tZljXn+xtFOM9jf2fP5H9a+GYP2&#13;&#10;sdPt8PqNlqMOexty5/8AHN1exftl/tk/C3xt/wAE+9T8GeE/HlnNq7+F9BSTS87ZhLHd2bSrsPzZ&#13;&#10;UK2R1G056VthsJWp1lzLS6M6+IhOk7Poz67/AG5U8+KK5YDavj5m6+sF9/8AWrxRZgo5GQa3v2sf&#13;&#10;2nPhl4y8NRDQPGulX0i+Mg7tZ3yuVAhu12kA9cn9DXldn8UNJuwGiukJA4CnP/664cVTnz6o7KM0&#13;&#10;oI6LWJ/Lxg/T6V8hf8FLtUtjceB7QTKZo11F5I8/MFY2oUn2O1gPoa+mNV8WWt2UEEwOTzjvXzp+&#13;&#10;1XpGleJ/iVZXFxp1ndmHQo4j9ptll2Hzpmx8wOOGz+NaZalDGxk+l/yIxnNUw7iup8rxXCZyGA9u&#13;&#10;OlPSaPAVXGeoANeo2/wc8FrMX/4RcFpDyEu51APsFcAfQcU2H9njRZbgyI2qxIxyIobpMD6F42P6&#13;&#10;mvrPrlDroeH9VqnmkbqMlScZzgAev61KJyiNLsLbVJC+px0r0j/hmG9km3WPiqeCIn7lxYCVh/wJ&#13;&#10;XQevGKjvv2YfHBmWLRda02aBXVt935sDZByBtVZO/vU/XML/ADA8LiF9k4y0kEarAXL+VGI8lQMn&#13;&#10;qT+OR+VSJNu4cbeuDnvXUaj+z78VdKCxw6RBfswJZ7K7TAzz/wAtdhx9BXpHwH1PwT8FNFu4PjN+&#13;&#10;zde+JbrU7xgzDRre7Edt5ICKkhfdA4bzCSgUtlck4AEVcXQhT5ovm8la514TB1a9ZU5e7fq72PFo&#13;&#10;XD4BIySMKOmKmWFmOQQSFwecc19I+HfCH7HXimW70fQvhldWFxf2jTRjULnVxdaeAyhmQyOsDEF1&#13;&#10;GCJBznBxmmxfsvfs4Wlzc6NdeLPFsl9PFAunsNVsykUkrBIyyC1/eBnYIqh1JcFM7gQvnzznDQny&#13;&#10;yTT7WP0PL/DbPcwyiGY0I81KTkublqKN4Jtr2jgqbaSbaU3brY+cjhQE2Ywedxxn3pBJIozls5G3&#13;&#10;njNe8WP7H3gW0Lt4x/aEk0+NJ3jZY/CSuUIK4Ul75fm/eRZ6YMg9RnG/4Yj+KNxMRpfjfwhJaiJ5&#13;&#10;DNc6xLDIAqsxBRoT821eFUsWLBVyxAO1PNMHPaf3pr80eFmfCea5bTcq0YqztZVKblfT7MZN/O1v&#13;&#10;uZ4+bgGPy2BI6FcU1o7WYqtxaQuFBIMgBxx+lbfxS+GurfCfV7LRta1ywvH1DT0vITZRXUZSNiQu&#13;&#10;9LmGJ1Y4PBXjH4VzD3abRsGSSMAk4JzgCvRjOM480XdHyE4ypy5Zblt5kW3eJMqN2BtPfGcdeOMc&#13;&#10;Yx82arfNji5IxnlgGHX8OlNef5gruWCjAbnnuT+J5x2z7UhkAOUbv1qrMzuSkyd2ViOSApAA+uTS&#13;&#10;K7hixRVBxnDbj/IUwN83zHGenXmguWG0Hr3IotYSZKx824WC2DlXP35AoxgZJOCfev0F/wCCfP7L&#13;&#10;afDLQW8Y+N7dYNW1O3E1611BsbTrVfn8piw3KTw8gOMFUUrmPJ+ef2B/2eF+J3i1viN4p09ZtG0a&#13;&#10;cLbo0hHn3g2uikAcqikSMCRyYhhlZwPtzx5raafpieDNKdTlg+pyKTkkEFYvwI3H32jjaQfks+x8&#13;&#10;qs/qVF/4n+n9eR7OXYa37+a9DH+KPju6+IOuC5g86HTbSIR6ZYysMQpgZYgcb3I3Meey5IVa5KYY&#13;&#10;GD17itGWJVBfdjin6B4X1Lxn4ls/CujGFLi+m2JLcuVjiXGWdsAnCqCSFDMcYVWJCnzadONOChHo&#13;&#10;eo5dWaHwg+G//CyfFQt9TjvY9GtHVtWuLJB5nIYpCjsCiPIVYBmztVZHCSFPLbt9es7L46eINU+D&#13;&#10;ekWQj+HfhW4isvFRtbiT/ifamuxl0GKZW3xwQxmN7to3M4UxW+63MwlMnjuTXNL0yL9k74LeJry1&#13;&#10;vlg+0eJfFUVvsHhuxnZVku9sbZfUbkIEt4A5cCNXeaK3thKvLfFrxf4O8OeFU+Bnwp0pNO0nTLZd&#13;&#10;PNtaS/urC1Vixs1YAebI7M7zyY+eSWZn3yzSlfQhGOHh7R79P8/8vv8AXkk3Wnyrbr/l/mZ/xw+K&#13;&#10;t7411yTwxoOqQ/2FbCNJvsCqkV7IhG0AIAggj2qI40Aj+QMMhYtnDIpB2hx1xULkRDbHgKAPlXpg&#13;&#10;dqinvre1he8urlIIYoy8ssrhVRQMlmJ4AGDk1xSbnK7OlJRRLqV7aafaS6jfXSQQW8TS3E8rhUjj&#13;&#10;UbmZieAAASSegFfGv7SXx8vPi/r503SrmSLw9p8jf2fbgEfaX5H2iQH+IjIUH7qsRgFmzY/aZ/am&#13;&#10;m+Jt4/g7wfLcQ+GreYeZJ5TK2pSKciR+MiIHlE78OwztWPyFtTsyRuu4wOgDOBj86+myvLXRtWqL&#13;&#10;3ui7f8E8PHY32l6dPbq+5OWUuQRwRySeacqBm2qhO3pgYqKMrIBIjEg9cHr7U/II2nIOa9w8smCl&#13;&#10;Rl8gAYxjFOjVmA2qeB68f561GXdySpJPbNKj4bAcjnt0qQLCk7SAoz9c9amhYQSLuiDEAMEIzx7n&#13;&#10;t/M1UjmkkIitySR95uSB/iasRYTGGbP8RPf8qBOxcWSSWUyzlS7qFLBcAAdAB2A9PertvKAy7QRk&#13;&#10;demKzkZtvU9Du5qe2cKcITyBwaBxkdFpusz2rK52kZ4VgDj867bw98UtYtmidtVuFWJgYtk7AKQc&#13;&#10;5ABA4rzK2ugrZZ+P4RnqKt29zKqYDbRno3HHvWU6akrM3jOx9jeAf+Cnf7YfgCSym8P/ALTHjW3S&#13;&#10;xdHt7ePxFM0PyfdV43JSROxVgVIyMV65p3/Bwn/wUR0/xLa6tqvxZ0vV7W2bdNpGoeD9NWG5XB+V&#13;&#10;3t4YpQO/yOp461+dkerT+WqlhgDHXt/k1e0wahrU/k2gVFQbp552CRQp0Lu54UfzJAGTgVyywWHa&#13;&#10;96KNlXZ+ndn/AMHK/wAb/Eev29r8YP2Y/h3rWhM22fT9FS/sr1gegiuHuZghz28s56VxH7Sf/BZn&#13;&#10;WPEvhK98MfCvwFN4FvNQtdry3uvnU760VuoV4LWHyJCMgEBnUPx5ThZB8ADxRZaHB5PhWR3uGRhN&#13;&#10;rEqsknzcEQKeYRjHzn94dxxs6Vim7j4YsMYPA6fXj8eaiGW4VSUlH8/yD6zUStc2vGPxK1jx3qt5&#13;&#10;4i8UeI2eWWdpZ3v7nZJIxJJdhIQzkkkk46sxwMmstIppbRb+ONjC+7ybgLlH4/hboevvUQnLrv3O&#13;&#10;B0KjIGPTNWvDfhT4feI9citvGmpLptkVLT3cFgJZSeMKpAOw553bW6Yxzkeikoo5m2ypcFN2ScKO&#13;&#10;mT0/x/z6UwKcM0Y6LjAGDn/IrZ8b+GfhhpN3aj4e+O/EuqvHk3M+qSq0YHZUUxoDjByGQjlcHqKw&#13;&#10;47SUX51B9TExccw3dum1DzyBF5Zz14yRTM3uSBFZfLDAA8H1PvSCRUQNEuUXqdwxjPAPv/j9agjk&#13;&#10;uI2kW5t4brIPltDcNbBTjuCsuR26irtvpsCaM2oeJr97C5ID2Nnb24me6Q/xLl0ZRno7KEO1gGyC&#13;&#10;KdhO1yKCO4urlLa2hkmnkwqRQqWd27AAck/rQsmlWBDFUv5l+9BBL/o69c+ZKhzJ2ykR6NzIjKVp&#13;&#10;l/rlgbN7a2huLK0mLI1oltLJPKhbIE0ypscHAygIj+VSVLDcYp57G3EaXGq2e6QALHFeRsyjpgqG&#13;&#10;JU+xAPQYpBqx8zyXRWW/uBO8QKQKCFSFSclUjHyoCeTtAyTkknJpsR3KELqvByFUZP8A9fj8Kmvd&#13;&#10;N1LTXj+3WE9vvGU86MruHTIJxx71CJAUWQIuFHAGeuf/AK3+e4JtgYyxJMxIXg+nTIGOT1/rT9rS&#13;&#10;AecRkkhSBjIz+o+tMV/m+7nJ5GzsPYD3pwxGB5LDDbdoJOQRkdDkd/agksHzpgDKNxDDIDZ7/X/6&#13;&#10;/PtViCJixO0shJwm0egPerXg3wd4u+Ifiaz8E+BvCt7q2q31wkNrY6dbtLLK7uFUbVyfvOo/Gv0Z&#13;&#10;/Ya/4IFfEP4n/ZPGH7VOsT+H9Nki3x+FtHlR76RWjyvnTEFYNpYZQKzZRgdnBrKrWpUI803Y0p05&#13;&#10;1JWirnxD8AP2d/jJ+0X45t/h/wDBH4Z6p4m1e6cD7NptuWESE5MskhwkSDqXchRgknFfrZ+w5/wb&#13;&#10;q+E/CiWHxA/bP8TJrOoAxzjwVoVy32SEgwyBLm54Mp4nikjjGwhlZJTX35+xX+yr8F/gt8PZfCX7&#13;&#10;P/hTw5pelx3zRagdDljkJmQsxjnlDPJJIhlkwJGYoH2gqMCvofRfBel6UFlmXz5V6M4+UHjkL0HI&#13;&#10;yCcketeTLE4zHSccOuWP8z3fod0VhsNBOp70u3T5nnfwq+CGg+CPClj4J+HfhOy0LQ7CJY7S2tLc&#13;&#10;RRIoUDcFGC7HAJc8scksTzXo2ieDNH0bbMIvOmU5E0vJB56dl4JHHUdc1f1HVNN0a3+06ldxwR5w&#13;&#10;C5xk4zgDueOg5rhvFHxpijD2ugRhBgg3M4+buPlX8jk/lWlPC4LArmqO8u71ZjUxOJxfux0Xlsdv&#13;&#10;qmsaVolsbrU72OFB03Hk+wHUn2FcL4r+NYjRrfw9EIhyPtU4BP1C9vxz9BXmvijx99quXur2+eWU&#13;&#10;5y8jZ49B6D2riNe8db12wzEkAljngADrWVbMqk/dpq35l08HGOs9TtPEXjqa5la6vb55ZGHLysWJ&#13;&#10;HpXGax47M0hjhcyMTgDuTXyB+0//AMFbv2bfgU0uk6N4h/4TXWUI3WPh65X7NH/qXIa6IaMkxSl1&#13;&#10;EYkyY2Vthr86P2nv+Cqv7S/7QcF34dHiE+HtAnRopNJ0B2t0ljMbRukkufNmVuG2swUH+DgVhTwe&#13;&#10;IxD5pfezaValSVkfpv8AtTf8FPP2cf2cxc6X4g8cxaxrcOUOjaK3n+RL++VVuJUDLABLC0br80qE&#13;&#10;gmIjmvzv/aj/AOCvf7RPxhmn0H4b65YeG9ImuWWCw8P6xC97PHuygldJDOSUZkcKI1bbnaM4r451&#13;&#10;nW7vVblrnUrqSV2dny7DBZmLHAHTnJwBVC6iW4i8udUdB8zLJGrA/wCcCvWo4GhS1auzkqYic/JG&#13;&#10;r4tufFaSo/jKC/gM2GjF9A8e4gY3YYDccAAtyT3JrnLmRnIZWG0fdxwMUy2sLXR71bvSLiSyuMj9&#13;&#10;9YTNA+c4zmMqT371KNU1m21KXVRq81zNN96fU4or0nj1ukkxXaYXsUztc7dpJPOc1b0PXdW8L67Y&#13;&#10;eJdBvJLXUNLvYbuwuoWw8E8brJHIpHRlYKw9xVe11C4tLeaO40rTruScki4vIpw6E91EE0cY9vkx&#13;&#10;04pC8Y0hpV8PzedvfZeyasqQHau5kWMwZZ8chRIWPGATTtcl6nr0/wC3/wDtd3FnNpUnxUs1tZ3L&#13;&#10;S2sXhHSYo2Y8s21LQAMcAFupAGScDHkut614l8X6y+t+J9e1HVr+WMLNeX93JcTOka4G53JZsKoA&#13;&#10;yeAo6Yq3cL4S0/Isb2/vrlbhQktxpnlWTIJAWJ2StcOrIMBRHG43Z7YNCcWl3K2nJ4itpoYVVma5&#13;&#10;b7HC23cVbbOsQZ1DMAxBbB6mojTpweiKbk92UjLEEEdqqzlhhPKYFBwrAl+mDkjKliCpBApy2ssr&#13;&#10;czsiBiQsfy4wSRluuR0OCAe4q7aWjXlidVs4Hltg3/HxEN8ZP+8OKWO2kZRvCnvwc81TFqVEso4w&#13;&#10;BAFjA/hRcDr6AU+OzLqQwzk8Z4rVttGMk/ygsPbitqw8HyXCKzR5GOnqPWpckildnMw2EsjeX5eM&#13;&#10;425Her9loM8vz+ThsjAA/Su88OfDHVdUufs2naXLI4GSEhJIHr/n1r7V/Zo/4IO/tsfGwDUfEfge&#13;&#10;HwHYEOsdx44MllJNKAhWJbcI1wSwfIcRFPlYbtwxXPVxMKau3ZGipuWx8E6P4IlnYP8AZmZieOK9&#13;&#10;f/Z8/Yp+PX7RPiJPDXwZ+FOsa9duV3rp9m7rChdU8yRgNsaBnUF2IUbhkiv3D/Zf/wCDfH9kX4R+&#13;&#10;TqvxFtNU8fX4jI8/XXfT7JcsrLIlrA/m71ClSJJdpDn5cgEfcvgb4PeA/h54et/CnhPwzp2l6Xah&#13;&#10;vs+kaPYR2dlCWLM+yCIKoDMzMQc8nPXmuf2let/Dj83ov8/yL/dQXvP7j8a/2S/+DbLx94ie11r9&#13;&#10;pz4i23h9BOrXXhvw5Gt/fBVmYPFJOrfZ7dmjXcjhpgPMXcmQUr9JP2Wv+CWH7JX7LVrbXHw++D+m&#13;&#10;f2pDJFL/AMJDr8SajqYkjdpIpEkkUR20is2Mwou7y0JLMAw+jbq+0Pw7aJ9surezhA2RKzBAcDhV&#13;&#10;HfgdB6VyHiT48eG9L3Q6RE1y6nBkk+RBx1A6nB7Hb9aJ4eCV8RPTtsv82Sqs56U0ddp+gabpz+dD&#13;&#10;CzSd5ZXLt0A6noOOg4rM8ZeIPAEFlLpXiz7HdxsCstjLCs27jOGU5AyD/Fgc1474v/aA1nUDJGdS&#13;&#10;MMZBxFB8i4xjHHJHXIJI59q8x8X/ABaitLGbUr/Uo7a1toy011cSiOOFB1LMSAqj1OBWUsfQox5a&#13;&#10;Ef0RccNUm71JHF/tq/sBfsK/tV+Iv+Ei8U+AtU0OZIwj/wDCM6lFZpPhNoLReS6oRwfkIBKgkHJz&#13;&#10;8I/F/wD4N9/2adTni/4VT+0D400X94WuF160tNTDDnhfKS22/U7q9k/aC/4LAfsjfCyKe30/4gSe&#13;&#10;Mb1GKLB4UCzWpfGdpvZGS16dQsrMP7pPFfDHxy/4L1fHLXdbVvg54Y8PaDp4wypPZS6lPJnPDyym&#13;&#10;BFI4+VImHP8ArDjFc+HjjXNumuVP5I6Zzp2Sm727n7ifEn4XaZo/heXWdJvr9I7OSMiwkvHkg5dY&#13;&#10;yQrkkH5hznpniuAS3ULtTgeorpdWudFudNvNP02S7jRdTzYWv2qUoYDvYM6uWG5cheMHnPOCTlLZ&#13;&#10;k42rjPSvFzGtRr4jnpqyselllKvhsPyVJOTv10fTzZWtbfbKm7+E8jNfzj/tUwEftKfECNmGT461&#13;&#10;jn/t9lr+ka2tMyDOcE881/Oh+2Xpos/2sfidZwpgQfEXW4lA6qBfzAcfhXpZB/En8jmzh3hD5/oL&#13;&#10;8BdNuJdCeRrB4gbo4aTjeMD5hx0Ixj8a+lvhlZSiBIplPy4wccf5xXjfwc0tU0S0B/55xnA9fKX/&#13;&#10;ABr6U+HWikacjFMHaAQKzzOreTLwsOWCN7S9OBXCjAOBnPXrWvbaeBHjByDjHv0/xqxp+lnHAyPc&#13;&#10;cCtmLTB5QTfweTXzs5JHeouxijTULZAGSO30p40nKkBxz71vw6UjckA57468VKNMG3CgHnAGKwdR&#13;&#10;3LUTnTo+5R5g4PJx2718ef8ABTTwtLaeK/CuvNgJc6bPAHIwPkkB69P+Wor7rGlExkEYGMnPT+Vf&#13;&#10;If8AwVesvs2mfDuKWQrvudWAxwSf9Bxg9u9etkU7ZlH5/kcOYx/2SXy/M+KFU3M6tsbccqNzdOSB&#13;&#10;jPTjHaoZFCNkqQrAgLtGV6Y/r+dX0tEQrcyx/fIG1ASASVzkjsOvWobmBmJC5OGIcDGThVbjA6cH&#13;&#10;ufwr79OzPmjE1C3V4yfK2/L3HfA4xX1H4f8Aii17G1n4htSVkjKrPD3BGPmX365GPpXzNfQHbuVd&#13;&#10;2VIJIxnrx/47/Kvf/COn/b9A0/UGj5mtIpev95Af615+Y8rjG53YJtOVj0proazpM0ljKs0chG9k&#13;&#10;PJycf1r57+H2+O6vocHEaWpJXI++Zv8A4j9K97+Hlo39nwTImBKkLOD0JLKf615N8O9BEmg6vfyR&#13;&#10;ZZbjS4gyjsUvj/SuGs0sLP5fme/w+m86o+r/ACZ9lfs9fsO+C/jf8B/AXjJ7TVba61XUb0eI9Q06&#13;&#10;/RCLaNr6ON1WYMoPnRWqfKpJDE46sMf9pf8AZI+Fnwj+Etj4r8JeIdclup/FNzpRsfEF7al5BBLd&#13;&#10;QySxpEitw9scHn5XGQOleY/CP43fFL4GNHrfgDxx/YK2Yd3m+zW/lNuxl5hIhWXGAAZN20KAMYFH&#13;&#10;xB/bQ8W+MLKbwv4m8f6rr1rLqMl1cabpsKR2v2ku8jSkKEjbfJI7ll3ZZi3Uknwm6mMTp4ei5S8l&#13;&#10;19eh+i1MNi8rxnt8ZjYxo81+WUtXG+yT37aHQ/sXfEu9/Z8+P9u+r3Qh8L+J9ul65LNMEhgZ2Agu&#13;&#10;ZN0iInlSYBlfISKSfAy1fpHpXhO/sr5oZ7JgO3zEV+PV38SPH+t25j03wvY6dFLbtHMLmQ3Lgtnl&#13;&#10;ThVxjjaysOucg4r67/Zr/wCCqfxI8CaZaeGPj3oz+LLOBVjGrkiO+hQCNMs6rifCIxw6mWWSUs84&#13;&#10;Ar2cNlGe0sLzV6X3NN280v0ufGcQ4zh7M8epZfWV3vze6m+lpNJf+BWXZn1x41/Z58AfE3UrfVPi&#13;&#10;H4A0TXZbWLyraTWtKguzEnUqplVioPcDjk1jal+wX+zJ4ttE0PXP2f8AwfFalsk6XoMNhKOOomth&#13;&#10;HIPpur0P4LftAfBj4/2Cz/DbxdbT3RjZ5tJuJFju4tuA58vP7xVLBTJGXj3cBia9Js9ISC7jSTOG&#13;&#10;Xkt2rl9rNbNnz9XDVKE+WrGz81/Wh80D/gk1+xDpOpC80v4IWwLWuwpc65qMyjOCSFkuWUHgc4z+&#13;&#10;defeMP8Agiv+zJf68+t6Hq/ijSUugUj02zv7aS1hbrlfPt5JevUGQ+gxX3ZNpaMA+A2xetVZbNGi&#13;&#10;CvArfNuGecEdDTjiK8X8Ri6cH0PzZ8Rf8EG9MvLsSt+0TbQWYQFrdPApZjjsT9vAJ6cgAe1cZ4v/&#13;&#10;AOCHnx50rUP7J+C/xU8KvZCBZmvNSuLzS5tpPOY4IbgdxjEnQH6n9TJ7ZQjeYpI6getQ+HbEz3tx&#13;&#10;cSLwYtn4Vp9cr9Xf5AqUUtD8nNX/AOCdH7UH7LXifw34k+L/AIwtdf8ACOpahNp9/P4a1G4uza3E&#13;&#10;llcyWxl8+CORU3xA713ICoD43ANX1b4B+BbWVta1p7rU7h4rWPz7qZTksUjUnygq7jkErgYJ6DIF&#13;&#10;foD/AMFC9QHh34AWR3Iol+IOiwJuPTzZZIiPx3kfia+TPivpXl+FYUgjKONa0YDA2kob+13DjrkE&#13;&#10;/mK5a9dyXNaz8jSk5Rla55VJ8HvDNrxb6cqY6ACoZPhrpiZxb7cdeK9bufDAdmWDBHX6+9Urnwpe&#13;&#10;bSqpkd8CvEWLqPeR6aprseX/APCvrNWCquMngbaRvAcQ+VcZ/wB2vQZdDukXDQNyfTpUUulrjY6n&#13;&#10;HZdtP6xPuUoK5wb+B41bO0HjgCkX4ZT6nP8AZbWPLLDLOQT0WOJ5G/RTXePpaEAsuT6mr3hbRLu6&#13;&#10;15bDS7CW5u7y3uLWztoIzJJNNNA8UaIoBLMzuqgepFZuvOx62AjFYiHqjxHxR4Xax0nUWVYiWsnT&#13;&#10;/SOIwTxljg4HY8dD3rMtfDH/AAhUunv9peASrvtLS2QRrDOkm9HYHbyuxmVk3HLZwPmK+ofEPRNY&#13;&#10;0M694I1DSbi21O4sPs02k3EYhnBE8LlSspXY3ydT9O+Rx8mieL9QsjLq7aPBLkeTbSiQTb234OV8&#13;&#10;1VUbQGbdu+cYBG7HPVnUbl3a/rU/qjw2x+V0MuyarKvTpSw2IqOq51lGSpScG17FtOoqkXON0nyt&#13;&#10;a9jhLvwtqVto8upeGYoIL67vn1GzaVxIlvLLbNEXyxKtyWPp82RjjF7xfo/iHxXfLcXvifWB9ntE&#13;&#10;tbKW31OSFre3ADeSpjIygcswR9wBZiAMmujk0e5uE02ZftTmKaddQWa0eMpxPs4IHy4KgE4JK5Iw&#13;&#10;yFrOh6VeRXuqWV8Y5Bbam0MM0MyyRuqxxqxR1JV13hxuUkHnmuvD1pxqLTbQnxSx2KfCGMwX11VY&#13;&#10;8+EclGalGVvrsZtJNr3pU6UnbtTb2iePat+zBoviG/l1bxB4u8SXd3Mozc3d9HK/AwMloyxAGABm&#13;&#10;ufT9j+5W4eU/EmREwfLjOjBmHUYJEwz1Pbv0r6XGjKRGGhBO0AYzTRoS793lkDPevWp5ri4aKX5H&#13;&#10;8gYjA4fm1R8qXP7K/wASFuWjsPEGiPBn5XuZpo3P/AVicfrWVf8A7PXxlsrk2tp4dtr/ANJbXU4U&#13;&#10;Udv+WzIf0r69m8OQsmTH056VF/wi6sxAQ5A4OK6FnmKjvZ/L/gnBLLqD7nxnq3wn+LmhSrBf/D3U&#13;&#10;TkjAso0uufrAXH61Y8CfCL4h+O/iFp3w7fwrqWn3N+BM39o6e8Oy23bXmxIFzGMHJHUjaMsQD9jp&#13;&#10;4SY53JkEY6V1/wAH9EtNB1661TVbhY7S2015Z3cEhUV0JPcn6Dk06vENWNJ+4rkrLYuS95nc+BNA&#13;&#10;8PfBL4VaZ4Z8PQOFgtzb6cJdpZmyWeV+ACdzF2wACz9ADxkSXUksjM8pZnJZ3Zslj35PeuY1n4sQ&#13;&#10;+JdZm1GV0iiB2WsJwNkQJ2jr16k+5PbABF4zsuS04wec5GDXh0KUopznrKWrPUk4pKMdkdEIri+u&#13;&#10;I7CwtJbi4mkWOC3gjLvI5OFRVUZLE4AA5Jr1u4/tD9mTwDa+HfD/AIc0fWfin4yu2s/DuktcmTz5&#13;&#10;godlkkQ4WytUDT3EqFY8IS0pAgZcL4Wt4C+Ffw7vPj/8V9L1GSWNYx4e0y2tjJPcmUqkQt4AQ09x&#13;&#10;cO6RxK21cPu53pJHe07Ub74aWGu/HT4qT6Y/xE8VoLS20m1uvtUOj2cRDQ6RFKpHnRxPie6lj2RS&#13;&#10;zldm4JbyyejSpqMeee35vt/mclSo5S5I7/1/SGeJH039m7wrN4X0HVJte8Y+Jp21HxH4v1OBRPf3&#13;&#10;JHlteOg+WNF2tFa2iDybeNcHc/nPceJzxKoIVs5ydzNkk+pJ61satrV7rN/Nq+sanJeXly++5up2&#13;&#10;BaR+B2GFAAACgBVUAAAAAZ12FkAPBx0x3/zzWNScqkrs3pxVOKSMe8cpLsTJJPGK+V/2pf2oLfxQ&#13;&#10;Zfhl8N9TZtLViurarBJxeEH/AFURHWIEcv0c9PkGZNv9sz48a5PNc/B74dW960QUp4h1G1t3Ikz1&#13;&#10;tVcDG3tJg8/cPHmKfl9rry2MMuUZThlfIINe/lOXLStV+S/V/oebj8b/AMuofN/oXDMyHO/uOfal&#13;&#10;idCx8zByT8pH+faqsdwJHHlyZA6ipgzjjIbA5wefxr6Fnj6FgWulFy8tjEzc87Bn+VSPDbM4JMyY&#13;&#10;GAEuHA/IECq0U7wDBTcT0Jbmn+czgKoHI5APt61N7gWcnGYr6UY7AKf5qT+tCtI+5fPHA+VymN36&#13;&#10;1CrkgA9DkbT3+v8Ann6dXJMwGXOOn4UMC2ZrlEHlW8ewcZ885Hvjb/WpEvZdoAtpeBjI2fy3Zqmt&#13;&#10;wduS3epUuQTnd36GkJ2ZbXUrYMFcSLxnLQuB+ZGKmg1CyaQQreRMxP3BKCefYGqsVxNnZu5JHJNW&#13;&#10;Y2jkBkkIIzwGGf8APFOzBKxcjkZGD8nk/NxipbeWRmZfMwwPA3Aegqpp9jBPcrFY6XE0rNtXyrcF&#13;&#10;yfbvWxbyaV4dlMj7NQ1ALgLJKZba2PrjJWZ/b7inru5FJ6FIuWFlDb20Wq+IZJLe1kb9xFHGDNcj&#13;&#10;uY1PRe29sKO24/KX6j4iudUhWx8qO3s4JGeCxh+6jYA3seskmON7djgBR8tZE9/qmpai2q3+pSTT&#13;&#10;ygGRnjXDYAAyQAeAAOvQU6Oa5R/MlELIf4I42U+v3izfyqbdzS/YuNJIWCpnAHIx1/wNI0jd2DE9&#13;&#10;8cZz+dV1vrsSFpLKNIx90Q3G5ifoyqB+dNh1Fi7K9nNGgz+8cK278ELGmIuB1KlmTaAMn1J9aRpE&#13;&#10;kyFGOgOT1NV7a9hui22baEBJadTEPzcLn8Kksg2qSm30pGunzt2WoMhz0x8uec0yW2SB9oG6VVAP&#13;&#10;IJHIz29+lTWttc3xkaJEEcIBmnmKpDCD03M3AyeADySQByQKdLZxaZKE1iJ5bhT81hG+3Z/11fnY&#13;&#10;ec7BluCG8skNTbqS6vwi3jRlISxtreJdsUBIwdq564CguxLsFG5moJJUvLaycx6RAk0xPGoXNvkD&#13;&#10;jB8qFwcd8PIMkN/q42UNVZvmunuLuaWaWUs0088hZ5GPO5mbJYnOcnmnEBfkQ9sd8j0pAkrMMc9c&#13;&#10;HP8AKgTdgCxggj7x4znn/P8AjStGZFK71bdksrjg/XrRsCgnbyBgcA8//rpXwWw7jc3pk88//WoI&#13;&#10;Ko0nRUl8+HToUkU/JLDEEcEdCGXB698+tSXCTXd9Hqt7e3s11GcrNd3jzj/vmUsD24PFSRR+bIIr&#13;&#10;QFnkICIqnLMT0AA5Oe1Ojj0+KVRcSNcyDG+3tXA28r8ryYKoeW4AdlZSrIvBpq7Ajhh1XUNWEtrL&#13;&#10;LdzMrFrMWcSo4UFz8kCIcBQScYxgk9K1LSbS7K983WBDqHCiO10mZo7eIgkAtOzS+aCAOIgVYPnz&#13;&#10;VYYqpJLeT2xtDLCls23NpbZSKQggqXGS0p3DcPMZghY7doOKDGRgwxEkcc/5+tAH3D+wh/wV1+Ff&#13;&#10;7HsS6Nef8E/fBN9ZraFH1bRPEV9a6reTYiBa4nuWnSVG8pC0aoi7gGAGK+8PgX/wcrfsXavY3Unx&#13;&#10;V/Zx8YeD7oy7LS38O/YtUjlix1Z82xVs/wAIRhjnPOK/DKCNztAyp9PT0xVu2mdHEiyZIHLZ6nA/&#13;&#10;pXBXy+hXlzO9/VnTTxNSmrLY/oH+Bn/BaP8AYT8Da7ceMPhd47nt9A1u68zVvCOvaXJZahaO0hZp&#13;&#10;YsLJA4G6RwolBO/bwApH11pP/BRH9mb4keErPxT4H/aP8AaXZ6hCrRtrXi6xivEY5yhgaX5HHHDE&#13;&#10;nr8tfyuaL4jureVT5pGBn5TwK1H8XXepNFaojTySOI4oxHuLMxwABg89OOtZRwlWhBwpTaT+f3Fu&#13;&#10;pTnLnkrs/qN8a6f8UZLL/hIrG/bWonQOksTjc6EbgVAOCvoFP0FeM+KfjKdJjvrjX9Ri06PT939o&#13;&#10;S306wrbBPvmQvgIF77sY71/O1B8U/FFrcw3Vt4v1FZbZ1ntItP1FwEcfMp3q2yMgjBxudWHKcVuf&#13;&#10;Fr9rf9pf42aXa6L8UPjh4l1yysohFbWOq61PcxlMOMOXbcxKuwJBUEMflXJFcqyqq53lK5s8VDlt&#13;&#10;FH6j/tQf8FlPgV8KHvPDnw4lk8Z67EJIi9m5SxtpgZozvkIzJtkjQlVAVkkBWSvz3/aY/wCCj37T&#13;&#10;f7SMk2neJPGE2m6JNMHj0HSmMNqqiRZEV1BHnFGGA0hYkda+fbnXNQ+1i4ksbE2wXD2doJIT9fMk&#13;&#10;eU/oetVG124eeWW70hkhAJiW1nEzdzzvWMfiPevTo4OjRWiu/M5Z15z0bNGa9uLmPcJmYqgXLdh0&#13;&#10;AAHQAcAD6VRnkDuVJPI+YjuSDVS38RxXKyLf2k9ptBCmWEybh7CHee/f86SLUNO1BWaO4ihRCdzX&#13;&#10;0q22cjqBLtzx6eldRldE0jKW2q5ADfNzjg8VWmuJDmNXAyMYx37/AEOcVZ8PaZqni95m8JaTcat5&#13;&#10;BCytplubna3PXywcceuKS806DQ9Rl07VlZ7q1nZLi0tmB2Mkiq6tLgrym8q6CVSQM4zw0rkt3KEm&#13;&#10;Qm+aVcqv8RAH4e2P1qOUEM8Uiv5gBxAozIvCsMj+DKsCpfapA4PFTiVoiGSYoSB88OUJI3rndy3z&#13;&#10;K5DLuCHAO3NJHJb28QghSNI1GBHGAAvPYAcfhQ1YRGQID9ot41VV+5LLEkjOQXwdrZjVSpUFCHwV&#13;&#10;JD88MeNFJlaQu+FQzSyGR2VFCqpZiSQFAAHYAAY6U9QZf3n3sccnA6/5/OkaSMHcCpOMEYIxz/8A&#13;&#10;qpANkJ34z3AJzxSbNzhWJGewPTPb+lP27sKy49eP/rfzrc8EeAfFHxE8RWXhHwT4cv8AV9V1C4WG&#13;&#10;w03TLR557iRjhUjSMFnYk4AAJNF7FJGCvhqzv33vpsEjE/61o13Z+uM5rpdH8Gare3STTXd4x27U&#13;&#10;DztIOeMBXJX9K/R39jP/AINuf2rPi/HYeJ/j9rFn8O9IuUjm+yXUZvtWaF4g6N9kiYCP5iqOk8sM&#13;&#10;kZLbkyu0/qJ+yl/wQ5/Yq/ZshstUm+GcHivW7f5pNX8aKt4pdo/LkCWi4txGfmdPMEroWHzEqCOO&#13;&#10;eLi3y0/efl/nsbqny6y0Pwv/AGWf+CaX7XP7U0iy/CH4N6pq1i87wvrNxZLb2MLpH5rRvcsY4UcI&#13;&#10;VO1mBO5QMlgD+jn7LH/BtJpzCy8QftOfFprtjITcaH4Ktx5ZjaIbGa9uPlV1lzvRI5RtThjv+X9d&#13;&#10;NJ8G6Bo9rBZ29kpitY0jtomAEUKp9wJGAEj2gADao4ApmueOfC3hxWS/1SPzFBzDCdzAjnBx90/X&#13;&#10;FZ+yxE9aklFeWr+96fgJ1YXtFXPKP2b/ANgL9mj9l63X/hUPwh0PQbgSbxqFtA1zfglPLcG8uC8w&#13;&#10;RkH3EKKCzkDLkn2S307SdHje5jiSPEY864lbLFVzjc7cnGT1Pc15z4o/aEFuCmh2kcSHpNcHLYx6&#13;&#10;DgH868v8X/GnUNXcvqGqyXBDblBfCocYyo6Lx6DvWPtsDh3ePvS77/iV7OvU+LRHu/iH4w+DNCVk&#13;&#10;hvftsoONtsQV+7kHf0I6DK5OT0615/4r/aI1mdGTTWisY+wQhnIxggsfxPAUjjmvk34/ft6fs+/A&#13;&#10;OeSz+Lfxi0rSL5Y1kbRo2kutQ8ttxEv2O3WS48v5W/ebNgwcsADXwp+0H/wcGaJb7tK/Z9+FD3Uj&#13;&#10;BP8AiceL7gMiHkti0tJSJF24Ab7VGwYnMfykGXiMbidKasv66mio4en8Tuz9VNe+J93e3Bke4knm&#13;&#10;kwC5lLO+BgZPJJxgc5r5k/aO/wCCpv7JPwDF1ZeMPi/Z6lqlrJJFLofhkjULlJ0Yq1vKYz5VrKGy&#13;&#10;NtxJDkqRn5Tj8W/2iP8AgoX+1f8AtJ+bZfEb4y6y2lzxlJPD9lIlrp0i7gwSW3gSNJ1Uj5TMJHA6&#13;&#10;ueteFahq+sSsHuJopyAFXexBAA4HfpThlspO9WVy3iYRjaKP0y/aI/4OAfFurtPo/wCz98PbXR4m&#13;&#10;WRYtX14/bLpucKVhRkhgbvktcr6jtXwz8ff2xfjl+0NqLah8WviPqeuL5zSQW2qXfmwQkrt/d26q&#13;&#10;ltCQM/NFDG3J5ryaXVrsowm06T/gGGx+uT+AqrcX8J2mTegOSN8ZUfriu+nhaFL4Uc06s57l/VNU&#13;&#10;vtSla/1O+lmmcLiSdy8jAYwCSeOPc9OlZsjK7HbHnB67/wDDFSRTfadpV/MwQMrhvSnGMbQQMe4A&#13;&#10;FdBKV0f1WGxBJYHIHoKc1oeSV5OBkVe8hB84P0yOozS+SSMtn2J71+bn1xUjtzvU985PFfzsft7W&#13;&#10;otv22fjDbxJkJ8V/EarkZ/5idxxX9GccOWG3BGew/wAK/nW/4KAc/tzfGlgOB8W/EYbJ6f8AE0uR&#13;&#10;X0OQW55nk5t8EPmdT8BoZ5PCli9y0ckgRQWhORgKoUfXaBn3zX078P7ISadG/kj7gG0ge1eGfBHw&#13;&#10;vp2jaDZWOn2+2NIwxJOcsRljk+5NfR3gfR1gt42AIyoOO2a87Mqic20dmFhaCub2m6eAgynoTgYr&#13;&#10;TgshtG3g5ycL+tS2NqFwykke/etNLJSoIA57V4EpNs7lFspQ2QztKkDH/wCqp0sBt37evGMVdhsm&#13;&#10;3bFAx71Zjsd4O0fw5zWfMPkRnR6flC2Oo9MV8d/8FetLl/sbwBIbbdELnVFkIx95o7baMkgDJB64&#13;&#10;HFfbkdoR82T8p4FfLX/BWvw5bzfAPw54ollImsPF0dvBhc/623mdjyD2g9M8/iPUySf/AAqU/V/k&#13;&#10;zjzCFsHO39ao/O4iUQC5lBK8yRsBled4GMjHUqeBxkde9XUFDyNOxOM5xsAz8xxgHJ6OO3AHp0ti&#13;&#10;2VJpWkZmMOCI0PJCsrENg/KcK2dzenHTMV3HMlsZFRn+Uo5DjGAh5wCO8XGTjr1r9HPlGjJuovOY&#13;&#10;mMkjbklkOMHDZ6+hP+cZ+i/h5EX8GaMdnLaVbEYwf+WS18+XES+XLGkoyEZWXaAMgupHGc8Kvfue&#13;&#10;a+ifhdJHdeBdDdWZv+JXboGB4YiMA/yrzsy/hRfmdmB1qNeR6B8ObQvZQ2zR5MaxZz2A285/AVwf&#13;&#10;wl+Gfi3x54b1/wANeC7+G3v7a9sbgmZRjy4kvEYfMpGcyKOfzFep/DmDbdtEEOApGSpzwD/9asP4&#13;&#10;Aazd+Cvjvr+naZGn7y3v9wI4Oy6jUdeON5rKg1zWavto9jtpSnTrRcZOLXVOzXozi4P2YvFkl0kv&#13;&#10;iaC+u76J2Ty72cNtGdxCsW27ckkbfl9K7Xwf+z9fXNtM974PubERYFrM0f7qeUFfk+YHeSN33T1H&#13;&#10;Svo/w/EdVtxcTWCtMobDyJv5255yOehOPao/EXj7wZJYQ2Wt3Md/NAFW3bTEDv5ZUuoLZEZXJA4J&#13;&#10;ZSTlTzj2JZ5TwcOVqMV933I0eUSxVXncpSb7639Wedp+yM+qws1tHb27DCq6OyNkr1ZDkdfesO6/&#13;&#10;ZY8e6HdY1bSUNsxRYpDexxLKXOFVWcgE8gY45Neh3Xxc8XvaJpPhOxi0+GNdysIhPLt24Kl2G3GT&#13;&#10;kAICMD5uucC3v9V1fxVpk+qalPqWpXN0EsvtEzSPK8SSSlDIchflikILEDI65IB8WfGdaFTlormv&#13;&#10;3/TqeiuGKE6fNN8tv69Btn+zv408PeEpfiX4eW/soNPhe5SayuEaW3uYZxFtMZcMrIxZi4UhAhYH&#13;&#10;IAPqnwQ/4KQfHT4b3Uek+N4n8W6KpVEh1qf/AE2PAcHbdqgY7ncMxlSY7UVFC8seB8TeNPiDa+GB&#13;&#10;b6ppWjaJHJE8dsl3ardTWtzdzhJFeKNmUM4baZI5snznJwMk4ek6E99DLNLE7Rw3BVNinkELj5V9&#13;&#10;CxHfgZJ6mvAzrF43ENYiWluqST+fV/M9bKYYOEPqvxr+WV2l3t/K31cbPzP0i+BX7Zv7Pfx5t4Iv&#13;&#10;Cni3+ztSuiqQ6LrirbzylsBBHlikpbcMKjF+eVFeoyaeCuChGOgr8dPFmn32g211ew2V1dW9iPP1&#13;&#10;i40+JQdMtM7hcsgJJRMx+YoB+QtIy+Wr49x/Z2/4KB/G/wCDMtv4Q1+8i8YaNFEjpbajM5lWBVXJ&#13;&#10;t5huYAKAduJFVQdseATWWErYiso3je+zX+XX5a+RGNyjAvmdCfJJbxlt8pdF/iVl1mfoTqdsFVhg&#13;&#10;gn261L4e010tHmK8sSMVwnwH/ax+Bf7S9nDa+DvEqWesyjD+H9SlSO5L7GkZYuds+EQufLJZEwXV&#13;&#10;M4r13TNIVLcoAQAp7YBrr7o+erYeth58tSNnv6ro09mn0a0fQ+Vf+CoNgsvwA0G0cY8z4qeGCT3A&#13;&#10;F+hOP89M14P4o8OprNsln8m1WsZuQT88ZhlyPQ7kr6r/AOCgfhBvEHwn0GwQr5cXxB0W4mLH+GOf&#13;&#10;djn3AHFfO2k6cNQVZDbscM0bAk4JRigOcYyCo/L8KxraQFSiudM417B1biNsd8037HgEFDz2rq20&#13;&#10;obdgU5x1pi6MCc7T+XWvmOY9zlOXk0iF1z5TE47jFVbjwzbSKN8J4HIHeu1XRRt4HtwKRtAUndtx&#13;&#10;6cVXPbqLkVzz+fwpGAVUMPYjmqc3he4R8xwlwo444r0pvDqhSdnoDgVDJ4fzkCErx60vaM1hZM8q&#13;&#10;uvBcrXsWpwmaCeHBili4ZCDkMDjIOaPGNn4i8dLGnjHxZqOqiGBYrc6ncvMYgDxt3E7emOMY7V6e&#13;&#10;2hAD/j3yc8+9Vrjw3FIpDRjnpgUvaK569HMa9KPKpPTzPNI7e7s/C954Wi07RzbXSnbPJ4ftJLpC&#13;&#10;V2nFy0ZmUdPuuMdqp+D9C0bwozvqvg6y15XtxHFb6tdXSpARn50+zTQsW/3iw46da9Im8MwHKNCD&#13;&#10;zyWWqlx4ZiiJKRgYI6HFaRqtKyZniMdVqat39bP8zzS70MzM0sVmsYLkrDGTtQeg3En8yTVaTRij&#13;&#10;HKHjkcV6LcaEEO0QjHbNVp9GQjPkr09K1Vd2PIqJz1OCk0lgRmIgYzjFIukMCMwsepHGK7qTSUID&#13;&#10;NGMkcHHU0i6ZgZEYz345p+2Zj7M4tNLmfJ+zN+A6/nUXiDwyNR0GdtQgv3jW3kxDa3ksKEBtw3qj&#13;&#10;qHUEBsNn7vAPArvV01duSnU/3ajmie50LWVFurLbW88bEHB/1Ak9OT8w/P8ALrwNRSr6nPiYONPQ&#13;&#10;+JviT4X/AGgfCOq614shsvFMHhiHXLqCz1kaEx08KsjbY1uGiKsVXCn5yQQc81geG/jT4/0m+h1y&#13;&#10;71nTNTsrUiaSzuwim4AcqFbDhipcDcgUMUDYKg7x+1/7APhaG0+Ak0TqWWTxPfTlQehZlb8+f1r0&#13;&#10;3xP8P/DHi+3k8KeL/D9nqumT587TdStkuLeQf7UcgKn8RX0v1igtJQR5KjWeqkfivov7dPxH8R+P&#13;&#10;7D4lePvBQ1218PW6f2Ba2tw0NlpNwxdZtSKGNxPd7W8qF3dVt1MhQebIJY4vE37beqeMPE82t6/4&#13;&#10;Hlt3k2xwW2nXyTxW0IHyRhpGUng5JAAZ2dtoLEV+tPiX9g79kDX9FuNAf9mjwLDbvkP/AGf4VtbW&#13;&#10;VCQRlZYESRTgkZVgea8s1P8A4JG/sPTWMmj6X8Jbuya53Znt/F2q5iYjG4K9yyE/VSPbHFKdTB1U&#13;&#10;lJP+vmOMq8HdM/POL9qHwjbXP2PVv7RtZt2Hjl06Ulc9iUVgPxNQ/EX49pqGgf2T4K8X6ZZS3i7Z&#13;&#10;7671eC2lhQ9oxK6sGP8AfA+UdPmwV+6vDv8AwRw+BXwqXUZ/D/iPXNWW7ikR7fxLY6NqSIWUgFGn&#13;&#10;0/zY9udwMciHKjJIyD5DpP8AwRT1Hwnc6hqep/FbS/EKXys9nDrng26RbYsrY2mw1a2GVJBBKEZX&#13;&#10;7uOKiFDAqSal9/8ASLliK9rNHxtonwF1/U7JL7T5IZoSBiS0nWVSPqpINaCfAfVY1Md5GzL3R1yK&#13;&#10;9G+JP/BKD45+AfCmt+NvGmveEb3T9F0ye+Zor66hkeOFWcpsltJF8x1XC/PjcQOa8L8NWmtQ+DLm&#13;&#10;y0/V/F+la1BdM9vb6NewiwuLcmMKGZbiGSF1xIxbZIH3IuI8Fm6ajkv+XqV/67lUMPiMSm6VGUrd&#13;&#10;lf8AQ6Wb9nrQGB+1eFrJzjq1ooI/HFUrj9mrwLMxaXwuFPbyrmVB9cBqzl1n9oHwvqUmi2Pi7UHJ&#13;&#10;sZbpZ7nVra+UpEHLLulaVFkPlvtjzukwoQMZIw3ov7M/iTxx8TJPEtn4x1cXD6bp0c9uZra3tjEc&#13;&#10;uXHyqgZiqnC8ksFVQWYAw3jIxco1E15Nk1KUaUuWrTafmrHnGofsw+DZpB5U2qWqrwUt7hSD/wB9&#13;&#10;ox/WszVP2WdKLq2keKLuEAZdbu0WYk+uVMeP1r6Vv9AEwErIMMcgquOB/WsTxGNG8NaRc67r9ylr&#13;&#10;ZWkfmTzydEHTGBkkk4AAySSAMk4rnhmOKUuXmE8NQavY+abr9mDxsJm/s/XdMkjJzunMsZ/EBWx+&#13;&#10;dZOqfs/fFuzuFh03w9Z3igfNNFqcaDPPAEm019A6F8XPgt4nlaDSPHNoWU8m4ikgH5yoorYstU8F&#13;&#10;azqJ0nRfF2l3lyBkW1pqEUkmPXarE4rq/tHGU/ij96f/AADL6rh5L3X+J8qXnww+Iely/Y9U8Aa1&#13;&#10;5oHXT7RbpD7Bo3IrF12Cbw2pXVbTULW4CAiyv9OkgducZycgevJ7V9oSeHtmVK4PQg9q5Tx/osTa&#13;&#10;O8UpDRsQrKeQQT3HpW1LNpSkk4mU8Eox0Z8lR+LYoc+ZbXHHGAqn+tX4fGekoMSTsvqPJbIP5Y/W&#13;&#10;u0/YY+AnhD9pv9q7wn8EfH99qVvo+u/b/tk+kTpHcoINPublNjOjqMvCoOUOVJxgkEfdXi3/AIIZ&#13;&#10;/s+3UBt/BfxO8X6ddYO2bUpra8VT/urDDn86+0weT4vMKTqUUmk7b2PCxGOoYepyTbva5+fNt410&#13;&#10;RLT7Dp9/bwieMLcM0y+ZMO6k/wAK5/hHXHJPQSR3MLYZWGMdjkYr7LuP+CDCCPDftQSRndj5/BKt&#13;&#10;x+F4K43xd/wQ6+KthOG+Hfxr8Namn8TaxYz6cw+giFxn8683NqayWcI41qDle3W9t9ttzvy6nUzS&#13;&#10;MnhYuXLv8/U+bobpWBySeevvVgTgYLNnPU/5617RrP8AwRw/bG0LTH1DT/G3hDUZYlBSx0zxBerL&#13;&#10;J3wPPto4x+LAVx0n/BOL/goVBE7D4QTCONC2R4l0hicdcA3G4n2rzIY/AVPhrR+9HdLL8wp70Zfc&#13;&#10;ziGuSclFz+PWnLLldp49eKnvf2e/2yNLuX01/wBm3xrcSxMQ7W3gy9nUkHqHiQqR7g4rj/EmrePv&#13;&#10;AGovo/jjwfcaTexf6201S0ktpV+qSrkfiDXTCUKnwtP0ZzSjOHxRa9UdUqwxIl1dS+VG4Ow7cu/J&#13;&#10;BKL36EZOFB4LDNTxarLHam0s1NpC6lZQsmZJlOch344OT8qgKRgMGIBrh7b4mRZaa5sZmdvvOJFc&#13;&#10;t9S2O36VZj+IWlyj96ksfqXjJJ/75zWnJPsYuSOnj0/TUBEFkkDd2g/dsffK4NLFapESba9ukLfx&#13;&#10;G7aQ/XEhYfpWBbeN/D1yCU1JV46yAp6dNwFXbbxTpl0/lW2oQuVGCI5lP8qpQZMpGrHHqFtJv/tp&#13;&#10;pCeAs8MZC8+kap6dzT47nV0bdK9rPlQAFiaH9dz5qh/ah3kJPjg546CpEvItgMt4qqeAiYZyOOi5&#13;&#10;GODnkgcHBzwbVMnmRet7u8LH+0LGJVGdv2acyn/x5UxV+OOJVlfWpjZyQ791gyb5yQDgMI9wjBI2&#13;&#10;kE7xnOxh1yF1aWN/9B/0UFfmZJcyN6gvgEdSMKFBBwd3Wkt7qJE2IQqqMABcAfShwQXRbbXrC8tX&#13;&#10;jklezgbKyRyQPCJFJPDu4UyAjaCOEJUERg5NWtOvtKvcrY6hbShevkzK+PyJxVKG/JQ85BPbv9aL&#13;&#10;iazvh5d7DFOGHKzQqwP555/xqXFIL3Njy12loweBknPB496RW+Usku7Iwgz1/Gsi3tNJiXbDYrAM&#13;&#10;HK2jmDd/37K1esdJa4jkTTby5hjUA3Er3SMsQLBAXe4DLGuWA3MQOetRyjLkKSBAZASS2Tz0/wAa&#13;&#10;s29rc3EhjtraSZ9jOY40LEBQWZsDngAknsAT0qPTZNO0qwayK/2rdE/JcShohDkZALLs8zDAhkEY&#13;&#10;BBBWWkvbjWbq1aIx2ToZRJFYwFre3QgsUBX940hTewDuWkwcbsUcoX1Lbz2VsUiJN1IpAeKylUpj&#13;&#10;cAf3/wAyHK/MDGJAcYJU1HJLcXFv9lvJkWMrtlhtlKRyZCZ3clnUlA212YBugHSqgm1m3txJLoqT&#13;&#10;Oxxts7pW/wDRvl0LqggjDarpN5bAAhVEAmY/hAXx+lKzC5cV/LA2YJxgDOOKU7zyu7J5yB096pjW&#13;&#10;NMih+13Mr28PZ7uJ4R+HmBfSpbC4t9ZEn9kTi7EZKyfZSZNp5zkr9KLMBZHw2FwWz0btz/kVBMw2&#13;&#10;bplxyPmA6frVu90640x3t9Wjlt5Y3Hn2m3M6KGAYFGwEYK28LIU3L93PFV2tZNuF8tNwAdggkZjh&#13;&#10;1Iy4wFZSpxt3Ky/K9FgK8zMIo7meIIjb/LZh9/aRuCgDLldykquW5zg0g2CT93BvMcgLSzjbG+HI&#13;&#10;KhVIZkZRkMSjAnlTVn7Mqy+aqu0jBQ00pLu+0BV3MxLMQMAZPQUCJg5M2ST90+lNNICnNaS30SRX&#13;&#10;0huI1KkJIFEYZUCbtigIGIAy2Mt1OeadaW91Y6dLpVnqF5Z2khzLaWV9Lbxyem5Y2APXof61a86I&#13;&#10;YUksM9ScjP8An+VRu67dzOCo+7k9T/X/AD1pXAqXllezW0NomqOkUDgoFtrcFx6MwjEj9+r596Sd&#13;&#10;nl1BXe1to4FPz21rHJG0nbO93kwfwx7VNcPHGimS6UBpdm52ABJGQoJ4JODgdT71XRbmf57e1fDD&#13;&#10;O+4TYuCuchcbiQeCpC9M56UagORopL15b+Ka3tRwq28q3UoJ9dwhX170/SLKPVJbmGfVItLEJCxr&#13;&#10;qcMjM5wD922SYpwQfmxnPGeaQWwQf6TcyluWeNMomcbSODkqecqzMOTUi+XEBDbw7I1wFVMYwPQd&#13;&#10;qNLAfdX7Ef7MP/BEz+wtL8bfthf8FAr7V9aluYGn8F2Xg7WNKsYW3kPBNcG2MsyH5f3sbW4UZJyD&#13;&#10;kfrB4HH/AATg+Fvw6t/Bv7Dv7QPwS0bUZjAE0vwx4u0J73WEQFFikkLNNNPtdikjMZd4GX5Y1/N3&#13;&#10;BMUYAzYUAcHkf56Vo2ergSBHwyr/AH1yB7V5eKwFXEPWo7dtLfhY7KWIjTSSij+vz4KfHTwN8UvA&#13;&#10;UfiLS5hb3dsqpquli3dJbefAJxGRuKMTlWwcg4OGDKJPGXxmu9At5JdK8GXs6JkNPKoAGO+0EsRj&#13;&#10;PJx2r+UL4f8A7RPxC+Fl1ba/4I8banoV9YHfaX+l6jJbTW59UkjYMn4EV6VoP/BWj9vjwt4ltvFf&#13;&#10;hz9sH4k3N3bOTGuqeKLnULQ5H8cF48kEo+qNVSji4UlCm0reRKjQcrz1+Z/Qz4m/abv9bDwSX7Kh&#13;&#10;yGhi+RcHscdR9c15D8bv2yPhR8F9JGq/Fz4laN4dhmt5ZbWLUr5VnvFjALi3gBMty4yPkiVnJIAB&#13;&#10;JAr8PviX/wAFev8Agob8T7W8tPFH7RLoL1ALqTSfDum6bcH5twZbmxtoZlfPV1YMQcE44r5y8TfE&#13;&#10;Txh4m1i88QeJNQm1C91CZpr69nvnlmupCcmSV3AMjkn7zMSfWsY4HEVXetM09tTgvcR+t37RP/Bf&#13;&#10;r4Q+HFutK+BvgrUvFN2gZItV1dzp9kSV+WSOMq88m1vvRypbEhWw/Qn4e+P3/BW/9sT43i4sZ/ih&#13;&#10;c+H9PlY407whv0yNPkCAiSNzckHLFo5biWMlvucLj5Wn8QykE3FlcRj+8EDduvyk1Sm1qwXmSfy8&#13;&#10;D/lqpTP5iu2ng6FLZGUq05Pc2NR8T6hqKNDPNiIyGTyYlCRhyACwRAFBOOcD61mSXrgAe/HNUZNS&#13;&#10;gmXdBdqwY8BGzUUt+olMavllBGACxX64/rXUZXuWprxypZX45zkdPaoJpXy24k5GThRx/niqonlm&#13;&#10;G5IymG6uckfUD/Gmy7S48+VmGeFzx9MDH60ATCYM+wyqSDgdSQO3uKaFuMDEe0ZH3j3+gP1pYzGF&#13;&#10;VSyqM/KoAwB+VSZUDy/MyDwuP8/TrQBDHA7SB5AWOQc9MHirEOnSjLqpweflYj+WK0tG0yW/mjt4&#13;&#10;lDFz8ozn8q+n/wBmz/glT+2B+0r4UHjP4W/AvxBqejuGEOqw6RL9mlZSAypLt2swJ5APFZTqcprG&#13;&#10;Oh/QbLE9rI1tdwtFKBiSORCrKfcHkf8A16cE45A9sV6bqOm2Or24t9WtI50UYUOOVBIJCkcrnA+7&#13;&#10;gmud1T4bDmXQ9RCnA/cXWcDr0cD6AAg+pNfLV8lr09ab5l+J3YfPMPV0qe6/vRzVrFmRRgdeMdq/&#13;&#10;nR/4KBwj/huH42ZXP/F2fEeec4zqlxX9HTabqGmXCQanYvC2cBm5DdDww4PXsa/nN/4KBwTJ+3F8&#13;&#10;aNy5EnxT15xhccNqEzA+/BFdOTQlTrTjJW0NMxqQqU4yi7o9W+BmqW2u+GNP1SO2kgWWEfu5lwwx&#13;&#10;8ucZ5BxkHuDX0l4MjX7FGOMbRzXzx8CNG1FPC+nprsyyXPlZlZOB1OB+AwPf8a+kPAlk8dskUija&#13;&#10;AMEDBrxMya9pJI9TC35FfsdNYQ5Kq3J9+9aUVu20Z6NUen22AOPlA5rRitSRhcEZ5GMV4UpHaRRW&#13;&#10;6LnAPIP4VajhIPpkcnvT0t8N9zcPWrEcThOcEkc1nJsCBYS44X/69fM3/BWUvb/suaWWJA/4Te1B&#13;&#10;wM8GxvlPH0bvxX1ILdmUEgdea+aP+Cs+kzX/AOydHPbxB/sfiq1ndm6AeRcRjjnq0ir+PGOo9HJ5&#13;&#10;2zKl6o5cfG+Dn6H5kySC8hGBvSROpBIOdwA5xyMp0HGOevKTrJcTu8hzIcb/ADEzgFiAO54EwHTt&#13;&#10;jnIqbybi0upC8TRMr7nmU7mPTAODnnyx1PQ9OufavjH/AME7fj38E/2SfBf7aOualoGoeFPHM1um&#13;&#10;mx6O99JLYF7VJQLp3tEt4XyFQIZS7tuaNZI0d1/T20tz5FXPnuZpicquSXG4bs8nyzkjJP8AeHf8&#13;&#10;K+i/gBb+f8K9ElYgsYHGR0wJXAH5Cvna7UC3KRIdwgO9EJwCMjnpzwAevNfR/wCzxIrfCPSCJt3N&#13;&#10;xzxyPtMuMf57152af7uvX9GdeXr9+79v8j174eorNNK4G1VlDc4zhmHX04rkfBW/T/j94m1SCyil&#13;&#10;FtaaqzQuDt+bUrRf4SD1PY123w3DJcPE0ZYSSSlCOM7mYgZ/GuD1iax0LUPidrWpXIg22GowQvsJ&#13;&#10;+aXVbdYxjHclfbueOa4Yufs3y720O+korERctrnpN34m8Q+IbeOK+vrm+gQBVtbOH90XiBXBCAIJ&#13;&#10;Bkjc2CSTknmqEOp+Kb1oD4Y8FSeXKVMU10CzSIY2Y/IpAU8f3mGK9Nk+MPhLw/aR6VofhkmVcx3E&#13;&#10;xvFLI+B88blHVhngBkGepx0PJ6/8RfEGpaUmnDWTaRII0ZLWFCrFSqxuFlDhHGB8ybct82MgY56e&#13;&#10;W03LmqJyfmz26mYVFHlp2ivIzdIsPEMFtLP4jtI7mCSTyL+a6s1mhiWMqTvTaYo2DZ+ZlU5+UtwA&#13;&#10;OottTGl2o8QWNhLdvAkEitDZSXCRCfCeerJgSLGkjOyoSwVTjnFcHJ4KsvG2oPcahrOqatNBbQpH&#13;&#10;cXdxNdTJukcFcsWIBygA6EmuY0q1k8a+J18Iab4ihuItMtC8NxdakywW9qG28kj9yv3FJ4ByBxtJ&#13;&#10;rHMMFBck4WXK76IMHjVzTpVG3zq12ejeLfF2hz3l9cJ8SFu4NR05bzT44JHjghCoF8kSRI1xE7MC&#13;&#10;x38AOAMnIrntN+JOnaXPqMkml3V0upW8T3omumspLd0VhuE0Ts8mQEXjYVVOSM/LZ8P/AAK1keJr&#13;&#10;TQtc1q1a6ngkuPJsNNubpJY1O0KsyqoRgdvB4G5flI5rqNI/Z+0O50+XWvEHhDxIlrBcSJdf2rdQ&#13;&#10;xbG3bVKC3cOylsABjkZAO3nHLiK0qlBxkrx62X9fmduHoYfD11KL97zffyIvgN8ToPD3i0eOb7ws&#13;&#10;bh9J1OO5vIbKZwWEkZFuzF2be8bQhsnH3VUFQAV4TxfZaZ4d1/xdo/g3XEvbLw/4i/tGzksNNW2S&#13;&#10;zsLm3S9HlxRAeTDC8sy4CqsUduCwjVGCeq23hLw/4ZjnsNP0uKBnhQTlGJ3FVUKjFWLHaHkOX5AY&#13;&#10;kgFhil8NvGumWHiqx+KXg7UiJdK1Y2OrNY+XJcwi3mK3FqwLBSyh5RtLhGExIbbLvPn4bGpRdJK0&#13;&#10;LrXtsepXwjm41L+/r81/Vjzjw1aXmvW0l1b3ixXloAL5WQncm5cO6gYZWbAIxtzjIG5Qfqb9mn/g&#13;&#10;o5+0p8OrtPDHjazfx3psW/cupzut4n+tbcLxgz4MkgZvNWb5I1jiWMV8/wDx3+HnhP4a/Fa8uf2f&#13;&#10;fEK6jojaLDr9q2iwAW+lWcxaIhMEqbYsrNhR5ccc2wIkUZCdR8NdD0fxxpdv4y03XAl3BmLVLCR3&#13;&#10;BhkOcMvP3GwSASehGSVNfe4Wtg81o+wxqtVirRmtHK22vW3Z3XU+QrRxWXSvh7SoN3cJapN726xv&#13;&#10;3i4y6XsffXij9o74AftI/Ce4i0DxOdM1a2vbS5Tw54ihFrfMRdFQEXLJMfLR5D5LyeWhG/YTivCL&#13;&#10;SSw8L6NdeIbyPEGnwXN1OOmURpHJweBwM5/2ua8utNV0/wAJ6lLrcttDDJpWj6ld+fG5wRFZTybv&#13;&#10;w2fpXo/x+0eW3/Z68bpBExuJvBurvAFbmRmtp8gADORggd6+bzLCywlRQcr6draef9fIynUoSqKV&#13;&#10;KLiuzd9fJ2Wna935vcujS9wOFyvoBTl0kHAKjJ/WtlLHDYXA5qWOzVRlV+nFfCe0dz3Yw7mKulg/&#13;&#10;L5Yxj8qF0osSGA69x0ra+ysoGV47UfZm24IH4ijnY+TUxU0UBflUHAwQfSmyaOFTBT8uldAtqNoJ&#13;&#10;5NK9qHXBUnjmkqjK5Eco+lqOGGBn0qG40WP+4APpXTSWG5SOM9xjrUF5prBMHvTU9Qt2OQutHw3C&#13;&#10;jH071WvNJViABz3U11E9i5GCMADr1qq9gxOGXjPJPanzC5Wchc6OHc4QDcfSqj6QjOTs4PQV10un&#13;&#10;op37e/GKqPpi7T8ue3Nac6I5Wcq+iL1MY9qrnRiuTsA5yeK67+y8vhVzk1G+lM7F1j/SqVW7J5Tl&#13;&#10;BprKTgnFZ0mkyw6H4puASu7zm3MvA/0KL/4k/kfSu4/srB3NH1qvrugovgvW5YVKySWM7/eAyPJK&#13;&#10;8Dqehruy+beI+Ry4uP7o+n/2GbGNfgY6RMWZdfuhJ8vAYxwPgfg4/OvU9Tsdh80KMjPOK8w/4J83&#13;&#10;NvqXwp8UacLfZLpvxAntp8tnJOjaPOD/AORq9t1DTC+d6ce1fRyTuvkeTBPlZzVtp5khLbeWHPFZ&#13;&#10;uoaWYLxZivy8E/LXZR6YsUJYqAiIWdmGML3J9AK8R+L/AO3N+yx8K7XzNQ+IMOt3BjWSG08NlLrz&#13;&#10;lJ52Tbltyyj5mTzd4BGFJZQc3KMWk93sur9F1Oihg8Tir+xg5W3stEu7eyXm9D0O909ZJHV1+WTg&#13;&#10;gDpVKbS0gsRBdlMQKxdyQAFHOSe3HJ9K+Lvi5/wVl8fazeNoXwX+F6afHcbkh1LUMz3EqEnbLFvV&#13;&#10;Y4pAMAxvHMmScMQBu+Xvi/8AHj9ov4saiX+KfjHU5w0/nLYXBYW6S4wZIoidkB2/KfKCDGePmbPs&#13;&#10;YPJM1xfw0+Vd5+7+GsvvivUzqvL8Mv8AaK6b7U/3j+9NU/8Aye67H03/AMFKPjn8MvGPwzs/gb8N&#13;&#10;fHWn6nceIbyG51i6054bm1+xwEzCJZVYgzGWKKQLHuKpBJ5hQMgk8T/Y/wD2JtB/aFsfEkttqGq2&#13;&#10;0/h+/wBGURWFxEgktrieUXbMZI2y4giZkwQAw6MPlrxK88L6h4ghu73UYmn82Ji7Txsxc8nr65Gc&#13;&#10;nvVHw/4m8X+Cov7U1CJ9as4HH37RZLhWCr5YIkPlzDJOQ43HzmJYj5ThnPDeOwCWK9oqkUrOFrb6&#13;&#10;aXbv87eR9Rw7xJlk8HLLaUZUKkneNV+9s03zJJWulbS++vc9h/bc/ZC8Jfs9S6N4h8Fa1qU1nqd9&#13;&#10;fWclrrJgM6m3kCGRWhwCj5bGVUjAyASQPHv2Z9HNr4n8UNGoj8+SEZ6YAmn9PpXbePfjh4y+Mfh6&#13;&#10;28Na141jvdM0m5muLbTILCK1jtJJZG3yeTHHGULsrsCVG7JYZ3Emt8CdGmhl1y8htlBLKFYr1/fz&#13;&#10;9u45ry8urc8qiUXHRaPoejxjhK9DKMLKtVVWTlL3o6prp0R115Z2Js0kklzgHLEkjOTnt+n0r5X/&#13;&#10;AGuvHeoa94wl+HlvEkWnaQ0cgIYk3MzxK29hgY2hyoHP8Rz82B7p45sr2/ulNzdSTRohKBm4HJyQ&#13;&#10;Ogz1/Gvlj4vW/wBk+Iep2zYJUxAe37lDXpZVSjLGSk+h+d4qbWHSXU4ALKnAJP0NV2WWFnkhfDMM&#13;&#10;MyLgn2NaKQKzEEZAzz2z/nP5VDLCpOAevrX1F2ePZdD6X/ZjulX4FaFbnOQbrknJP+lzH8ak+K2p&#13;&#10;XEXhu6eGH5guEOM7T2Jx2zTv2YtGMvwT0WXB+ZrrnHTF1MKsfE7RZhpF7AhJLQOAceoNfMVFH67J&#13;&#10;+f6ntxT+rL0RxX/BJWyisf8Agol4DttRk2+SmtRKwOfn/se9RR+LED8a/ZkaQVnD7Rnvmvw7/Y0v&#13;&#10;9T0P9tD4X6hpbsJp/iFpFs+O6T30MMg/FJGH41+8Sacs0qrswM/MD2r9d4XqtYSav1/RHwubQ5q8&#13;&#10;X5fqZD6NFcx73QcDOaf4Dms/C/gHW/EL+CtC1idtYsLSMa3p/niKN4bx22HIZCWjTkEdK2l01vLK&#13;&#10;pJhckFSO2KraTphHw01eIIML4i0s4Iz/AMu2oivkPEKo44vDyW6jUt9yPquD4L6pWh0c6f5mPa6z&#13;&#10;4Ol1FrvxD8E9FuEflk0/Ub+1/LE7KB/wGqlxB8Hb/UvNu/AXiLTbd87o7DxLHNt+iy22T+L1qrpg&#13;&#10;yDsAwO4qOTRo25VFzj0r8rWNrN+8ov8A7dj+drn6D9TpdJSX/b8vyvYxNT8LfBm+vFj0bxR4qsIj&#13;&#10;w32/Qra5x77kuUOPopqvrXwt8BWjo3hr44adKzHDfbdCvrYrx6xxSj9a25dBixnyx9cVUutBi+8q&#13;&#10;dfauiGJhLWVOP4r8mhewqL4a0l/4C/zjf8Tz74lfsY/Dbx60eu+MrD4VeLpwAI21W4spZV9v9ORC&#13;&#10;K8q+L/8AwTV/Z2n06xuvHf7N/ha0t7vzBYz+HJ4LVZigUv8APpkq5x5ifeP8QxX0ReeG4ghUxAg9&#13;&#10;scU7WNBCfCvR42jAB8Satnj/AKdtMruoYnmTUOaLSvpJ26dP+Ccdai4zj7Tlmm7awV9n1/4B8deN&#13;&#10;/wDgkZ+xnrdk9noXgTVfD0m85udI8R3Usn5Xbzr/AOO15/4g/wCCKXwGm0uWHwv8UPGNre4/dT6p&#13;&#10;JaXUSn3jjt4SfpvFfoHqehRec+B/Ee3vWRf6IGcD0HbrX7zTweX1aceamtumn5H4zKviozdps/Nb&#13;&#10;Uv8AgiXq9hay3Xh/9pWKW7C/uoZvCDW6OfRpFu3I+oU/SuMb/gkJ+1rp8bXFp8SfBUohGY4U1q/3&#13;&#10;vjoAGtNgP1IFfqXcaEVz8n5is+50Nhzs246GtFkeW1H8LXo3+tyf7Rxsd2n8j8lrr/gn9+33YyuU&#13;&#10;+FQu4o2OJE1/S9rgdwpuFf8ATPtXJX/wN/bC0fU3sbv9mzxhM0L4ley8KXs6Ej0liV4z9QSK/Y2f&#13;&#10;RmJCjA206Hw1C5BluHBH8AGMms58M4J/DOS+5/oi1nFePxRR+IuveLvE3g7VToXjDwbeaXdocS2t&#13;&#10;+rwyqf8Arm6KR+NEXxP08MA1pcjOQWKIRj/vr6V+111p15aXDRW8rgDgqGPFef8AxQ+A3wl8YanD&#13;&#10;r/jb4S+F9au5ImT7Tq3h62uZBtOTlpEY87h+VeNm2R/2bhJYhT5kraWtu7dzuwmZfWaypuNm/M/K&#13;&#10;nTfin4URl+0/vZCQR9pSRY1O7nIjwWBXuHTaezCtZfGnhzUDEbzxTZyeWxMKG4jRY2KqrMkYwqFg&#13;&#10;q7toBYrk5Nfsj4M/4JjfsA/H74WaB4s8b/speHra9Fm0Ep0Ke50oStC7w+Y4sZYQWbZvOR1auZ8e&#13;&#10;/wDBAn/gn54wRU8PeG/FfhML1Ph/xM8pI9zfrc/pivEjQ9pBST3OmWOpQk4tPQ/K2zvIZoxJaSqy&#13;&#10;nuhyM/n/AJzU63aRncZlLE8gAnFfffxA/wCDbn9n3UbNY/hf+0F4y0a4U8y+ILK01Nf++YUtT+tc&#13;&#10;J4r/AODdP4t6Rozt8O/2z7bUr1ceTZ6t4cuNOgPbBkiurgjA5/1ZzUvDVOw1jaD6/gfIbXzBeXQD&#13;&#10;1B5pPtkvluyAAIB5juwCxgkDLMTgDJHJwK9+1v8A4IVf8FFvDmmSXWkfEv4e6syAFLOy1y5M7n2N&#13;&#10;zYxp+biuB1D/AIJa/wDBU/QIHnvv2bI7+ODc0cq+JdKmK5ADGOOO83DcFGQFBOBWboTXQ1WJw7+0&#13;&#10;jztNQiE3SWQbhuEfyJwWDAOQfmGAwIVkZW++KsW2oX4Rl+2LErwmOSO2Vo1ZWQI6nJLOj4yUdmXJ&#13;&#10;OAOlPu/2ev25/DjyWviH9in4jOYs+ZcWvgvUfIH0kWF1P1BxXDar8Srnwvfvo/jnwhq2lX6HD2dx&#13;&#10;DtkXnusmw+vbtUODTNVKMtmdfFpGmW0bx2VqltuPztZfumb/AIFHg/r61GmmwQxsINQv42fksbo3&#13;&#10;DemR528fp3rlLX4teFrhWaWea3HHE0BOf++N1XLf4k+E71ht1uFcdTLvjx/30BS5XfUd7HQNDqcU&#13;&#10;Wyz1wu/8LXtmr4GfSLyxSsdXWDy7dra+uMEhYy0HQZJA/enp+lY9h4psNVXZp17av03D7UsjY6EY&#13;&#10;RuO2Dk9xippUE8Spds0+CrHzsEM68B9oG0NgnkDPJ9aOUL6mxZ3WjtZJdanfTmfcn7nTbZLhRGwJ&#13;&#10;3rI8kaPjABXcGBPTrVRtShSzW7uEktiu3dbC2kuZPulXGY0aPYScjgMMDDcZNcTkj73QdzQH3MW3&#13;&#10;gHHQEUrIOYWTUtMtI/7TmvIovlWJpL+TZKygYAJlO9gB61Lb6lb30RubG4SWEdPJYMv5g/WmJMin&#13;&#10;5V29sYx7VU1D+zbkGG7sI7sqSDC8Kv8AMOCpyMK3sSKTVxrY0JLsCMmRnzx1FMNzK7CON3clvlVR&#13;&#10;knms+O02WzW1tbxWcBP+rtyUYjH+wVCkH3YfnUzNcPZCyFyAoCDcIIyx2jCnLKcHvu6kkk8mpasM&#13;&#10;sLqBBBgQzHaGURKDkE/3icfhnp2pxmv3ALukIGQPL+ZuwzkjHTtg/Wqge7S18mC6iL/89LiIuSOe&#13;&#10;oV1H6UTXl9DCFihilk28s0pjB/Da1Ia3L6mJT5smZHUnDynJXOc4/u/hT5Lx9pJkPHHXqPpWW+om&#13;&#10;BB5tmzNjLeWwIH4sRUR1hGtxJscqRlQql93025zQUjRe8c/KZOD7YP51UuLlz8qMSf5VQbV0eMvN&#13;&#10;cJAoyP3ilTn/AIFjH5GojdWcyllmWfJDEs4Ycd8DgHP0oB3LE2oxnAhfzDzjZznHUZ6fmageed3O&#13;&#10;5kQE4+YFsg/y/Wop7zeAWkwCcEE9P0qrJfEjCjoORn/OadrIVrkkkMB4l2yH1kx+WOB+majaxtQv&#13;&#10;yo0Y4x5chUZ/Diobi9ZSBIwTnB7E/jUTXcjfMN5BBPPA/WkNKwTm8EgSJpgM8PLIrY69iCfTvTt1&#13;&#10;1Hyt2u1eu6Mk/wAwPXtUTThwDnB4OR/if8BQPL5ZAeucnnH50DtcuwXMvSOFZPVySoI9enX8a9U/&#13;&#10;ZXj/AGSj8TPN/bQb4gnwiLRtkHwzSw/tBrg/dJe+YRLGO42knPUV5TE2VzJMB65HP15q1DdRRsNk&#13;&#10;gcnoAaiabjo7Fxir6n7afsb/ALSn/Bs/oPgbU7DSfhBqHgvUXtYLf+1PiZ4Nutc1OWSNGUXlvJbP&#13;&#10;qCWcpLli0HkfNjC4Vdv6E/sSf8FOP2TviF4Nn8M3fx68MpBpLkWuv6rqq6bFeqxDfLHqLQ3Jbcz9&#13;&#10;YgABjORz/K9perzWwHlOqYIDANyOO4HNdh4f+I8+l25VryYFuoiAA/U/0rz/AGDhW9pzNvz1O2MY&#13;&#10;1ocj0/A/rSYNt549aaUwOPwAqYoQucj6EUxowB15r0LanyV0J5Udwht541eNsBkdcqee4PWv54P+&#13;&#10;Ct3wl07wn+3r8YIbB3t5G8RS6iyD5kY3Ful2eM5BJl/XpX9EsS4cHoK/Br/gt3YeV/wUi+K1rDGM&#13;&#10;SR6TgBf7+h2RP6mtacIt7GlGpOMrJnOfB+9s9S0eyv8AT7yO4ikiyssThlPOOCD2II/A19G+DUV7&#13;&#10;OMZIxjqfavmH9nKCxfwJpT6FbSQWpiPkxSZzjcctn3bJ/Gvp3wJ+90+JSxDBfmBFfnOZaVJLzP0X&#13;&#10;DNuCfodlZRngemDxWlaxAoCMehyKqWEOFCt35rTggymz3z1rw3udqGpEAQN2Pp7VMkBKnjtjpSxx&#13;&#10;AkE845GKmSFu2fpUPcuxD5PUEZz39a8W/wCCi2nWl7+xb44e7jJMEVg6MASUzqNqhYEEYwrtzkcV&#13;&#10;7gQQBgDOPWvH/wBvvw7qnin9jjx9o2jwtJP/AGdb3HywtJtjgu4J5JCFViFVI2ZmxhQpY4AyOzLW&#13;&#10;o4+k3/MvzOfFq+FmvJn5D3huHSNHZciPaHUlhgFWIGR0xJkbRz3Pp1Hi/wDaJ/aH8a/DLTfgx45+&#13;&#10;P/jzVvCWkpGNN8J6j4vvZdMtREhWLZZvK0UZRSwUBQUBwMAnNRvDUBWaaLxPp2JY8fLcLHyRzguQ&#13;&#10;TgqpyxOfSqVx4ddw0J1zTNrvhRPrduG2HIxgvgDk5wO464r9UvBrU+L1OdaF0aRhtAlfdtB7MAWX&#13;&#10;knB3be/0619E/s1I9z8LLEupBhnuIz0w37924A/3hXhE/hPWiCbdBcBUADWQ84Ebt23KFgeg44/w&#13;&#10;98/ZUtLmH4eXUFxE8TRaxMojlUq6KUiYZB+ufxrgzRr6rfzOzAq9e3ke4eAltrHUbY3U6xoSi/MM&#13;&#10;lmY4AHfJ6V5l8f8ASNRuvEXiTwfpagS63t8oFThQnl3zk464EDfzr174fMDqUTFC/l7VPo3APr7j&#13;&#10;0qj4U8N+GvHP7d/hLwh4001b3S9S1yKxvrTznj82O40iSJlDoyupxLwVIIPQ9K4cNLVNdjtklzWf&#13;&#10;cx/Dfxb/AGTvi34kmtrD4oy6C7Wc0qx+LEj0pI5VZNqPcGSWI7h5jjafu7RjdxXa+EfhZbeLPCFt&#13;&#10;4o0Oz0fUtKudUkInt2a9hvIoL5l3wzM21oysRBIXDj2OK6P9pD/g3ouJbObxH+yf8W1mdEMsXhnx&#13;&#10;lgO+1I8Rx3kSgbiRKQJIwPmRWcAFz8UfE/8AY2+Pf7PryzfHvwFP4VuVumstPS6Me69I8xXeF0Yo&#13;&#10;8IETfvFZt29NoZSzLvKULXVS3kzrhCrNtRhzW6r9VuvnY9//AGkPih4s8AaFbeDrOedhqVhexXk1&#13;&#10;xC0WFdAkeXj2R/KWOVYFQuC+MqT8rprK6Zr41fSLeIX9peG4S6tZJPseVYEKmQJAuAcOzY+ZcnaA&#13;&#10;yyXV94g182lr4h8QvrL2cMNpZ/2xJPNHZW6MCgTDnKL8wEWNgDHrnNVHuIbPWHmt1soGjncbbzS7&#13;&#10;WfcoI+UBIG+YcgblAGQfkxtqqUYrTc83ExqqfM07dD71+Dnxe8aftA+C9O8ZeG/Hvh//AISGzQ2U&#13;&#10;ukiV4WtHljSd0DrCzNuSBW3DcuUZQ3ymtXWbGw0y6m0nXf2lvDRfRL3+0NT0LUNRWW7SXzluTCqm&#13;&#10;ZGiLSMFDEEEFcqckD4A8HeLn0rUbe7i04F1VlltEjSTzPnByCHzHlZCMKAuVHHJx2urfGrwlcw5X&#13;&#10;UTcBUKG1tIGTkHPJkAB5wc5PQZzgVwYnDzd4wWj8j1cvr03aU5Wa+Vz7Y1LULS2spppLSJZ9QmEM&#13;&#10;U7yfPsHUgZORtXrnueAvC+dfG3VfEnirVND1x5J4vKl0/R9QudMnNlNJp8kH9nwh2jwZXjlmV4zI&#13;&#10;N8TLMU27nyzw14suvHehaTrsE0aQz2EVwkczBm2yKrBcjkHv6jHP8BbY8R3Xw/8AEfg+70H4iiaz&#13;&#10;0PUvKhF9GknM5JdBHsBAnQRJLGjZL+VI2wpFIa8HJ60MJiKlOrHmU4uPo97/ACsfV5nRli8PCpTl&#13;&#10;y8slL1Xb53PPdTk8d/s5eN9NvYsan4V1O/eeC2tDi40hXnIYwPuJRQXIMTkxOXCuqu8UwZ4W+NHh&#13;&#10;nSvGFnaeE7FtI1KKdodPnMMn2bUrWSSdo4roOSPM2iGNSvAxguPKWQWPjx+0t4Fv/BCfDTwTG9zc&#13;&#10;reTSz3yYhfEIkEiCRPMEm5SQmOGRsEZYCP5/hj0i71x777fI6f2HIYFlu49wZGOX3ShjG4QuV2Zy&#13;&#10;yqAQHwvtqtUjGEIvRJPbXmsr6/L+tT5DFYlLEScO7Xk1rb8H/XT7X8ZaloHij4N+MfFHh/UwLh/h&#13;&#10;14kYWnO+Ob+xrvMZ46qTye/BGQQa+qNZ0S38WaZN4SnQDz7aezc43KwlLZwOOMOB/wABr8uv2SfH&#13;&#10;ssnxL1HwVBC0lr4i8M6tp00RvlkjLPp9yEcCNVVWLMUA2jKyMeua/ViDSr+zvtT1doJhZ2+rLbvd&#13;&#10;hDtV/KR9mR0JAZsd8k1GZ1pYhQlNa2sznhJObaMaS0RJCAmOegp6Ww9OAOmKu3loIL6aJuCkhUj0&#13;&#10;wSKVIBjIPX3r88lpJn00W7Iq/ZAzcDgrwM0hsVIJKcemKvCEADdwR2Ap5QHnOCRjOKV2VqUo7DMQ&#13;&#10;BU8/rQ1gQpkCgDHer8cYA9fwpZIiUyzHjHSlqGpjS2ZxuI/Ac1DPb/LwOMd62HiIJyMH0NQT2wYE&#13;&#10;hSM0xmBNbAjYFIwe9VJrIA/c4x+tb0tqEyFGfXAqs9mpBXP196BHPz2AK5C4OOeKryWW7sM/St+a&#13;&#10;zTJAYjJ7iq0llt6evIpXDmMT7CrEBVx/s47VG1goyApx2xW39kBbBJzjvTZLLIyOee46+9O4XMQW&#13;&#10;O5s49wCP85p+oaOl9os1n5ZVp43iUlsZJUgex6/qB3rU+xkMcgADj1q7aLFmCydB/rDxxk7uO55G&#13;&#10;AeBXoZbK2J+Ry4zWiR/sT/tQ/Cj9n7T/AIx6d8R9Xu0nT4l21xpmn2WnvI90G8K+HgUV8CGNsgke&#13;&#10;bIgODgnBrovG3/BRXxf8QLy50T4T6fpHhm0aG5SHVtVB1C+YEosEyRKUhgcfOxVmuFJKjBCnd8sa&#13;&#10;j8OH8UeKPGUqRyqsnxFJaUQq6kf8Ix4ZTBLHj7rEEAkYPqKoQ/CvVvB+oSx61OLadIC9o24GN8eu&#13;&#10;Ae4xjrX6jgchwuOwkatau02tIpW201ere19OU8WnmiwUkqeGUn1lJ8y+UbKPynz3fbY+lvFdt4V+&#13;&#10;JuntqXxN8Y634suZLj7RDFrOrFreCQRCMtDawiO2jO0nkRBssxySa8x8W/s2/CfX9YutW8M2/k/a&#13;&#10;HRrxN8iqxxksApLAjPOMA46dzz3hHWvEEYK3VpsgXeqXjKUjcoFLBWYAMcMvyjLfMOOa6Kb4o22k&#13;&#10;RvZ+GtN+23azFDdPlYCFkGCEGHdWQMOdhBYEjgg+fXlhOGajcaiUn0Wsn69fvPajVxPEFGMZxvBb&#13;&#10;K1or0StFfJGdpX7PXg7wf9mi8Opda0t9MJruCWcAxSKTsRYyhJABPzEtvDsBjFVfiDp37Ov2AaZf&#13;&#10;wfb5AgEQ0Vs4yGIbdxFj1UEkEg7T1HL+OviW2qynT9Y8Ux3LZI/s7Swm3dG5G1lTCK6liMyEN23H&#13;&#10;HGZpEdlre8WRcyHkEoD+7ZQVJLYIcYIK7WXuHPSvLxfEubVqftaMZJL7T/y2/M3w+S5dSn7KpJNv&#13;&#10;7KOl+HHhf4Ntpg13xQ0ttDJPE0OlzTm4EcZby2jJVVd1OdwZQpTC53AMG+fW08atD/adncjUkaBB&#13;&#10;HIJw6yRhAEUNkggDAGCcDFeueMdP8H3elyJpHhsX9qI3OoSlZGkiugRbZheY7ICoS5VxGRgnJXLc&#13;&#10;8Jo2s2V7a3V9d3Nvb2jzu1jqL38ax3R5XYCwDF8oQQgYr0Nc+NnjcVhFXrVOZq2nr/XYML9UpYt0&#13;&#10;KULLXX0/ruef6t4HtpAWsUkh1AzM9lfJNtYx4JeJx0Y7gMr0buG3YXvfgZpVynw/e51EF55Qwln2&#13;&#10;hWciaTJwOOpJ4/8A1Zt/8Lrm38BXfxksvFlqUOoWFnrOkxTBpfMnMUVtfREgEuXmihYFV3xFT8vk&#13;&#10;bJe0+CdpdXXw9ja6jAlkiMkq4C/MZHY8DjHJ4Ax2FenDEOeBhCSV1s+tuz9HseVmVJwqPlk+W+se&#13;&#10;l/5kttVucZ4shJvcupB8sj5gORk4r5M+PSKnxT1diDgCHG3r/wAe8dfX/jG1EWpGMIQPLPBGD1Nf&#13;&#10;JHx7gb/hbOsRhsHEPPcf6NHTyh/7ZNeX6o8rF/7vH+uhwlvb2pjIkjYnsQQAPcDHNU7mDDlgOOB8&#13;&#10;w5+tXwu0iFRgj/P4VVugjyEEEY6fLivpzyT65/ZO0U3X7P3h+VV6m95H/X5OKs/FDRbiztbqdbJp&#13;&#10;PLgZkjTkyYBOB7np+NdD+xlpnnfs2eGZW4yL7I/7f7gVt/E/RQULbesZ4/CvjsRV5cdNeb/M+gow&#13;&#10;5sJH0Pkf9i/TLq6/bW+E1vHCzyt8TdB2oq5LEanb8D8RX71T6Hra3QdNJuQxGCDCw6n6etfiX+xF&#13;&#10;aWukf8FJ/hbBcMFjtfi/pAbf2VdUhz19hX9El54dDzllC7DjG0AHFfqGQYz2NGWm9j4nM6SlNfM8&#13;&#10;YXwvr7FY20yUGHOWGMYPbP8ASodIsifhzrGFwT4g0vr/ANe+o171b6PZy2DwTQ4kCHaSvDYH868f&#13;&#10;0rTsfDnV89Br2l44/wCnfUP8a+X43xLxNek7bRn+SPpOEocmHq/4qf5s5dbEE5K9ewpWsCRt28Yr&#13;&#10;VWwweGpTaqORg1+Z2R+g3MWTTRjJGOeeKqTaaWbnjgV0DWyr/D36YqB7PBPFdMEkTzWObudMI4Kc&#13;&#10;etS67p+PhfpJKZz4i1Y9f+nbTK2LmzHJI5pddsSfhlpajt4h1Qjn1ttNFduG3l6fqjjxTcnD1/Rl&#13;&#10;GXwzPaanNCyNkyckY4Gc1Fqfg2yuR/oyqHAGeOfyr0jVNDL+JRM0ZIAwwA4Jyc05vBtpcXZZLQKc&#13;&#10;ZDY61+8wxajTj6H4xOmnN+p4rqXgyeJgq5cnPOOKx7nw8Vba6c55G2vdL/wNHNFJGuVH97qRXNap&#13;&#10;8NbuK4SOHLBsbmKevf8AKuulj4tasxlQkeYR+DEmIdsDIBHtT5vBKjYxUkg9V6V6LefD7VLCQzbI&#13;&#10;o4iwUTzyBFHGcc9Tx0GSewNa2j+BJLq1W9RITblPNe8vwUh2AZLLHkOwxnljGOh5FZYjOKVDTmu+&#13;&#10;y/r8wjhJT1PHpfh/e6jOz2lk7KgzNITtRB6s7cL+JrJ8b+ALO18Pie2vhc3EU6lzBEfKSM7lOHJB&#13;&#10;Y52dF246E17F4+8ODTNVttOj1OW6jFhHOpZFVFZmdTsVAFCkIDxzzyTjNc/q3h1L/Rby38slVgba&#13;&#10;iDqy8gfmor47N+JMVioyw0VaOz6tntYLK4QtUbuy7+x4ID4K1Xw2xkM1nqnnlTnasc0ahQD/AL0U&#13;&#10;hx7571622lZJwBwOK8i/ZXm/s3x/faE94sdvqOmMwhKjMs8bqUwcZyI2mOPTPpXvj2PQ7e3TFY4G&#13;&#10;vzYZeWhz4yhy4h+ZzcmkdgCRnnAqKTSODiP25FdNLp5A5Xp3INRPp3PTp7V1+1aOf2cTlpNIG7bs&#13;&#10;7cnFQvpG05UH866ibTcEsP1PtULafn5mHOPShVbkulGRy8mmOAcev51C1tdCIw+Y+wnBXdxXTyaa&#13;&#10;BklfzqtNp43HC9+apVbbi9lZnkHjH9lT9mf4gai2tePf2cvAOu3rffvNY8G2N1Kf+ByxMf1rzPx1&#13;&#10;/wAEqv8Agnt8QrkXfiL9lXw9Aw7aHJc6Uv8A3zYywr+lfUUmmhRhh7crUEul8gbSCfbrVc8HuLlq&#13;&#10;R2bPh3xx/wAEKP8Agnx4tiEeg+C/EvhgL1bQfFE0jN9ftv2gflXnvir/AIN3P2dVsz/wq74/+PtG&#13;&#10;vC3/AB8asLO+THpshitj/wCPV+jr6aEB5qM6cwOexo5ab6DWIxMNpM/KnxF/wb0/E3TraS78F/tt&#13;&#10;JqF0B+6t9X8JTW8R9i4vZ8fghrg9Y/4Iaf8ABQbSoJLvS/i38N9S2A+XawaldJLJ6D95YKoP/A/x&#13;&#10;r9kG04hgx5A7YpF0kZyRx3qXSpPoNYzFrr+B+Gmrf8Esf+Co+mF1uf2cdP1O2VSpltfFOmYlTOfu&#13;&#10;fbAzdONyZ7e1cRrP7M37cPh2+Om6p+xD8R38v5ZJtO8M3lzEMejxQFCPo1f0BjSQ4+QVkfEa9l8G&#13;&#10;+AdX8U2sjrc2toRZyIAWSeQiONsHg4dlYj0BrCrCjSpucnotfuOmhi8TVqxpqKbbSXzP5xNY+IZ0&#13;&#10;LU20fXvD2pafdx8SW17beXInsVJBH5Ui/EnQQBuunDHoPJcdvpX7FW/hFjCFCsABgDdwK5jXP2Wv&#13;&#10;g14t1CTWfEnwc8LahdSffu9Q8O2s0rfV3jJ/Wvkv9YKKfvU39/8AwD77/Vupa8aq+7/gs/KWLx1o&#13;&#10;kwJTUIXyBkGQJjj/AGsZqddZluyDHcxqpX5fJO4g+oY8Efh+Nfo34h/4Jt/sja/fS6lqPwQs0lk6&#13;&#10;rY6jd2sY/wB2OCVEX8FrzHxD/wAEcf2frsXVz4e8XeLdOuJSzWqG7tpreAk5A2NAJGUdMeYD/tVv&#13;&#10;SzzAVN7r5f5M5qmQZhD4bS9H/mkfGQu4wAzN5hDZ3M2SD7en4VC2poGO6QYHfNexftLf8E0/F37P&#13;&#10;Pwl1H4tWHxoGtWWktD9utJtMks3CyzxwJ5eJpQ+GlUnOzgE89D4r4L+GHibxX4eh1rT/ABDbAzFw&#13;&#10;IruFzt2sV+8p9s9K9GnicNVp+0jK67nlVcLiaFX2c42YsmrAj5M846mq095BOWSSMOM9GAbH1rUv&#13;&#10;vgt8R7baYF067Xbgrb3DA/lJsH69qo3vw7+ItiMz+E7xlxyYCspPPpGTj6VpGtSltJGThVW6M9TF&#13;&#10;gskKoD1K8cevFMMzBsGWRuAD+9OB9ATkdKbcaJ4qtYzJd+GNSiVDhmksZAAPxFZr6g5bY4YcY5Xp&#13;&#10;mtk1LYizTLzSyeYWWc9O6jj8uaRbmUcPKp6cAY5/M1n/AGyQciXpkFcikS4e4mWCBnkkkIVI41yW&#13;&#10;46ADrRyormNX7fbrtV0KAfebduz+gqwmoWHmBQ8vuWjH6YY5o0nwD431dVeLRHgQnBmu2EYH1By3&#13;&#10;5Ka6TSPgfdTFJNa1/CkkyRWkXPsQ7dP++a5qlahDeRtClVntEwE1CxiUM2CSuGLycZ9R/gc1c06T&#13;&#10;UdTQppGmT3GAAwtomIPHcKME16J4d+EngrTijvpKXEgXBkvH8zd7lT8v6V1+n6XCkMUFvbKsSDEc&#13;&#10;aphVAHAAHTtXFUzCnH4Vc7aeBqPWTOJ8B+BSbmKbxP4VunABSWCXVhHFJznI8td6cAjljzz04r2j&#13;&#10;wPrnh/wQH1Oz8NQ6faqn2YPo8MYu3Y4bD3MgdnQBeVI5JU54waHg7wz/AGzqjWMjFQumX0/yc48q&#13;&#10;zml/L5P51qC31K08BwXWj61YWU82t3CBr47d8aQW5PVTnmQYPsa+fzbG4l4ZypOz08+vZ6H7n4G5&#13;&#10;PlOO44w9HH0/aU7VW11bjSbX2obOztzJM/qFzyVyPakKDJJOeOSDUh27sH9KaUHJweB0r7I/loSI&#13;&#10;jOVH4V+FH/BaqAH/AIKdfEgT52yJoQz/ANwPTwf61+7UagEACvwq/wCC3lrJZf8ABSjxzOIyBc2e&#13;&#10;jSqcdhpVqn/sla0rXNKavI4X4FXCS+FdKMCgKLGHAUesan+tfTPghVa0ikCjI244r5R/ZvtrnTfC&#13;&#10;VtZzXbXTRPhXYY2qUVlj69EBCc/3elfVnw/d5dOiJ9BX5vmi5a0l5s/SMG70ovyR29hGcoccc8it&#13;&#10;SBMrgqD9az9OTCqAvPbNacCoF5XP49K8J7ndEciqT16ehp6odo28c0LGwbcF79u9SJGTywzn3rNl&#13;&#10;ELZVsN+lCNLE4eNmBU8MOMflUzW0jkkpz9KEtm5GzFAHxt+2n/wTN8M+NraX4lfs6W2neHdVgtHN&#13;&#10;94bjhEVjqLLyrQ4+W1lIymAoiY7CfLPmSP8AEfjX9mr43+BtIOufEDQ7zRIEu4ojIt9ZzxkM3O4R&#13;&#10;+YykgMAxIG4rx6/s34hsTNo06DkeWeO/SvFp/C8GoXEsAs/M3krIGTIIyevbFfR4DO8VShyT95Lv&#13;&#10;v955GKy+lKfNHRs/JrUdOmTWv7HFmdQZkaW28q23uyZH8IB5UsASPUHjOB9Hfs4eG7vQPhlbx3Ol&#13;&#10;T2013cSzy20sBjKfNsHykDAKop/GvsJv2fvAOlSm+tPAekCVjlpYtPjD/njPaoZPh74dT5LfT404&#13;&#10;/gOMfnmuvFZysTS5FExoYL2M+ZvU80+GelalJqgJtmCmQBflyCNidfxFJ8B/D8upf8FGfCNhd7lM&#13;&#10;fibTp0IOCGWwi447ZBB9cmvcvAvw/wBMlnVndkCuSQUJB4A7d8V5tqU8Xwr/AOCi/wAMdcgZEjuv&#13;&#10;GGhwyswOAkupGybdx2UH+td+CqOfLp0MatlJn6kWen3DKCFIGOBjGKtav4R0Hxboc/hjxj4c0/V9&#13;&#10;LuQoudN1SyjuLefaQwDxyAq4BAOCDyAa6iLw7JBAo8oA45A5xT10iaLKmCqlz3tYFVs7xdj4X/aK&#13;&#10;/wCCFP7MPxPt5dc+A93P8Pdb2YjtYla80udljwoaB2EkRLBPnjkCgbyY3Y5H50ftbf8ABJL9tf8A&#13;&#10;ZqvbjV/EXw1i8SeHY3YW/irwXBJdxrH53BniijEsLHzUy0qBcnCu4RiP6B7exOMtE3HfNTiF4iHR&#13;&#10;CMHOSKdOc6UtDSpiPbxUauvns/8Ag/NM/ldhtdIDxy3MclqJo1EU1rKzRgJ8u/bImZCWGflbAySM&#13;&#10;LxWfcWtxDKZLk435bPfvk9fUGv6I/wBrH/glD+xp+1zNc+IvF/w1Tw/4nuVYv4p8LBbO4mco6hrh&#13;&#10;FHlXJyyks6mQiNUDqvFfnt+0F/wQ/wD2lP2eLrUL34UeF9J+KXhLUU8g3ml6TEde0sblCMbS43iV&#13;&#10;csBm2ZpCA7FYwBXXHEq/vGCw0W7wlfy2f3dfk2/I8P8A2e/EVtcfB3SdX1tZGNrZvEjwShDHFA7R&#13;&#10;J1PQKmeg7+xHUap+034mi/Z68Ww/D/WZtPstZKafrB+1RB4IX3QZMJ5uomgupV8pV3r5izAfuDXj&#13;&#10;mn22q/C3w1eeEtXv7DT0iuQ07yWU4lCsMmKa2coYwy4DApuAOc4JI4b/AISLVPAd6ut6ctpqunz3&#13;&#10;UbTxopa0ukUsBBJtK/eUyZAOQDnOQSPGWXp4uVS/W6+e6Peq5nKGCVG32bPvdbGLbzSTarPLcxXM&#13;&#10;xkjaNcoGVHYgZLDIcfMv90NkcjNOOq3Wi6g3hvxDok8EtpqW+8uYpmN0CDjAzJ5LbS24HZuOfvhT&#13;&#10;UF/rz31zLq8cKJJJdGWXSxbiGEq5JYBU2hVOR8qgEq7DIA5TTJNLFvq2qajeBfLsZWs4/tbxyXUx&#13;&#10;ljCKAsMq7lLGciQorpCyrIJNgf2I00lqj5xOx6d+x21t/wANC/D/AFrT7G7kgm8U2unapfGMrHDP&#13;&#10;ctNDFCzDjLxhmUMSxMblflVq/YCfSrLTvGGqXhWPMl88ZbaPMKqqDAPGRxnH0r8ZP2VJnl/ah+GU&#13;&#10;etLcrqH/AAsfw35InZFURHUIgVKN8xJQqyvuAULt2tvUr+0OjavY+J7C08T6aVeDVGN3a7jglHSJ&#13;&#10;wcZ9G/D9K87MY8qibUH7xhaB4ng8d6BY+OrOErFrNlFfohXBCzIJACO33ulXI48DOPrkVzvwMttV&#13;&#10;tPgl4MtNWIF3H4S01boFekgtY9365rqQgBAPJ9q/PKn8R+p9XD4EN2E4+XHf6U7yTs3Z7cfWngYQ&#13;&#10;4H+H61IYywwB+VSURiP5dwGDSiFigDY5H51OqLjbt+nFIyll4HFRdgUpIgCcnGfX6VHLHhug6Vce&#13;&#10;NkyAoznA96hkjyDxyM5pczTHa5RkgB5FQPCDk45+taDwj8+DUUkBPK/yp86HymZJbg8Y/wAaryWx&#13;&#10;BwF6etajxdWI6dKhkgHRkGMcYpOfYOUzTa92j/Ed6Q2pYdO1aBgHLEdutIbcEYUdulLnDlMw2pDH&#13;&#10;C4BrH0B5rj4ratprIzRQeH9MlwScAyT6gmcevyc9eK6h7YE4CnjrWTaeHtVHjXVNc0u5FvLPpenQ&#13;&#10;CWW081SI5rt2GN6bjiXHUYyDz0ruy2V8Ul6nLjVagzxr4keOPC3wg06bXfFPij+zYtd8W3F3DGmn&#13;&#10;T3Ulwsej+HYHKLCjDcuC3zlQRkBskCsvVPjt8I9W1G0tk8e+CIbyYLsudU8Q2ce/EcjEFZ5Fjj3q&#13;&#10;R8sgLb0UKwLbTzP/AAUXsrW58E/CmKfVHtPtUWrzXRjhDKxMGkqCQWXH3FHGfpXxn8RNLuNF8VT2&#13;&#10;JufMT7PBIrmIBTmJGxgbh3xx/wDq/TKNLE47Bwo06rhZP4d389/xPDoYmjg5uU4KTffZfLY+9L/x&#13;&#10;f4fu4Jbu78WafcG0la2uLhdXinQeUTHtEquyMq7AoZWK4UYyMVtfDmy+FOo/DKLxN441WO/uNXmv&#13;&#10;/sAVy9uy299OsIYxhljYqEYP5ZDAKSxIUV+bvg/wXrvie/lttC0t5nSAzSLHGzlYwyqScDPVx+df&#13;&#10;W/wC8SfCJ/hdp3wy8WfFbS/Dni/Qt8Euk6lILM3aSTu0TxvdmCFsiRBsEhc4b5B8u7y45BRy+o6s&#13;&#10;qjk30tt57s9qWe1MZSVKMOX0e/lsvzPQ/GGqeFLRlfwV4BsfMa2j8qbVJgrwS4G5ZEVZEmU+qtGw&#13;&#10;7MCAa828VeJfiB4JkuNcnGkNp4X/AI9raOSOOByysSH8wzhPlxsMu3O0YPSvVfGXwoXwXfLp3iPT&#13;&#10;J7pL27ktLeaa8cYmSOZ2OyJYyFIiPJY9ccdT8o/tVfFm8lll8HWi2lvFpF7t1B9OjJgvmWadlikA&#13;&#10;xIhZZGjIBcj7OfnbOV65QpV6TpWunoedUxM8LJVFo1sd8t78ZfEVzDpOk6RqsMM+pyalYQWdo8UE&#13;&#10;NxJudmikONhYvIxG7q7N3NZUfwc1/UtQlgu9Z06GaM7tWtPtay3Voxw2ZFVtpJ3AlsjIII61vfsi&#13;&#10;fF9fH/gGTwX4u8KxeJ9f027ivdPvNYuvMjWJ5Et4/LjYBRsdwCVxjz+xLAesXWg+OTYyXl94Z0vQ&#13;&#10;NNstQmu7i3SWP5pZBKCcRliwJnBAZk4xla8eth61CnJ3Sa/rq/0PWw+OpYmUVGLs3r/wy/zPHNU+&#13;&#10;Gq2nw6TwjFrLGcxJM1yqFVSaO586ByufmCSLHxkHCgHAYV6X8Kba3k0KKxjIEr6SJQucsM4bn0xu&#13;&#10;/Sua8YQWMeiXkcui27SyITY37v8A6RZyM6hLmJv4JFG4HcGRkeSORXjkkRuo+DX9qXl5Z2Wv6fBB&#13;&#10;f/8ACCW81/awbgkUxt7YuqgknAZiOSSAOpPNVl9OvLBuvJ+62189G/zMM9qUlUjSS96yfy2X5HEe&#13;&#10;OrcDU2XGcrzgAd+a+Pfj9Cf+Fwa2jcZNv06j/Roq+0vHcER1NmjgVcIQAvTqTmvjL9oKMr8ZdeXa&#13;&#10;WwYMD/t1irvyhr69P0f5o+exemHizzqbHnnIyScjjpVW5UGQqvX39asTyIjszqANx3c9fxP1qvcR&#13;&#10;TrtS6spYWdFdVniKEowyrDI+6RyD719UnoeQffX7EVm8n7MHhV2GAVvu/wD1ELmum+JWmXMyhdqq&#13;&#10;uMBgP8+9Z37DVuD+yh4Q3JklL/JAx/zEbrFdl8RrD/RlLLxnj9a+Cxc7Y+f+J/mfT4eK+pwfkj4J&#13;&#10;8N+K774Z/tLWPxGvo2trjRfFA1No15MZimWbAPQkY4PQ4r+my3JjuSk3JB2/Wv5jf2h7A2vxZ163&#13;&#10;UEFrdiCOeWtlP8zX9NUkzR6iYweC+M/5/wA8V+mZK+fDX8kfGZjG1W3mzTuPL2NGo+5GfmH0NeSW&#13;&#10;Gnqvw+1YbSSdc03j6QX9eqGcvFIMAExtnJ9jXA2dkI/AGp4H3ta08/lDff4187xWmq9N/wB2f6Hv&#13;&#10;cNaUan+KH5mr4Y8OaZp3wA13xlrHhiyuLkyyQadcT2yF1icxxbwcZyrtIwJ5G3jGBWdf/DzSfCnw&#13;&#10;vur7V/DT32v4SS7kkeaOPRo5GjSOOQK4Vrg71cRkbl8wF12KN+lqXxCt/wDhBLDwZ4e0K6sW0y/W&#13;&#10;8sr3+1A7CUOz5YeUoYZckYIwQp6DBn1D4s3s/wAOV8D6bp66Y6q6SyWtrbiK4jk3+ZF5aRRpED5m&#13;&#10;dyjOV9WLV4MK2W8vmoWWn2nvv183/wAN6zpZn7RuztKpffaKtbbppqu+/nzfwu+Flj4o0rVvGnix&#13;&#10;ryPSNHheR1smQPcNGhkdAWyRhNueOfMGDwaxdD8N6J4jtorlo5YLyfXbLT2soJtkW2487EqM4kfA&#13;&#10;MaqVIbGQ247gi9Z4T8WvpXgDWPh19oWy/tWUPDqDoxSLdsWZZNoZtrRJtG1WILHPByIPh7F4L0Px&#13;&#10;lpmp69qdqLfTbmSW4nltbhjcNtZYvKVVbKoypIGcRt85yDtAEU/qjjRira/E35v9F8jpnLGRlWnK&#13;&#10;+nwpbWS/V79TJ8VfC7w5ovj+58JS+KbuGxsrQyX+omwWU28vkS3CxFd6A7oojtIOSxxt4JrktZsi&#13;&#10;3ww0zIx/xUOqZ5/6dtO/xr0Xx1ruieMJNe1jW/EUN88GoXL6BYrbzoZUmEEKuxZAqiKGJWC5y0gY&#13;&#10;njIk5DVrIN8NNNBQ7f8AhINTJ/8AAbTqusqEak1SStZ7PpdW6snDyxEqcPat3TV7rrZ3a0R1l1b3&#13;&#10;ttfzGIcFiMEdqvRaa7oJwmMrztrX1rTrDSpJG1RxEzEskI+Z3B3YwvodpAJwM96wtS128aN4NKUW&#13;&#10;8SnHmyAM7AE9vurkY4+bB6Gv0PEZphsPTV3d9kfnscJVqydkR3kVjp48zU7sRxv0GfmYZAOAOWwS&#13;&#10;M4BxmsLV/E1zcZh0ixSIEcSzqGYDA6L04PQnII6inyafJNM0tzJJLIwO+SRiSfu9SeScd/aopLAi&#13;&#10;NyFyfLYjC+x/OvAxGdYiu7Q91fid1PAUqestWVfDSS3Wp3F7fuZ7hcCOV+SgJYkL/dGT0GB7Vpa1&#13;&#10;ZSt4eSyW1RiNVsxDC7YVlW9iKgkA4BUDsSM9Kj02OTSZZWFsrbl2gM2Bkfh/n9aq3uqPqExjslm1&#13;&#10;IxuR9nhRRbhgQfnyQuehAZyQe1aYfGQjQUXdy1Crh3KpdaLQz/HWny3etx3r6rb3kr2ipK9pCVjQ&#13;&#10;q7/ICS2SCecsSCewwKyIdNitp/s6IzPuJZcZxkkjPoPc8VtR+HtRuhLcX1yLQyyt5iWg+Zyp25Lk&#13;&#10;dCB/CqnnOafp+kLbwPBbxlY1mO0FiT0Xkk5JPJ5PJzXn4qNVydZ6JnTQlTSVNHnfwzt5fC/xa0iR&#13;&#10;YFd4tVFo+44AEpMDNn2Dk/hX0ydOKdue4x2r548eaE9trk8sEZh8xEkheM4IO3BYEdDuBNfTVhNb&#13;&#10;a3pttrlhG4gvLdJ4BIvO11DLkeuCK78srXhKLOLMKd5qRlPYdwmRUEljyW5HrgVvPaZOOPp61G9m&#13;&#10;CB8mQf516ntInn+zZz8thx07VBJYMDtEeMCugk0/nhMg9TUD2POCMjpQpxF7NnPyWDYAIznrmoH0&#13;&#10;7dkY49a6J7GPbkLz2FQvp5LZYDtzQ5oTps519PPXZn61DJpgH3U78iuil00E9f061E9hgfcPHAPt&#13;&#10;TU1bcjlOcfShnO3pTTpWOdvFdGdPUrnB/OmDTlzjb1HGB1qlUv1FynOnSsk/J09qQ6T3Ccd8CuiO&#13;&#10;mgH5R2ph0/gjaOetHtNdxciMJNL9jx615X+1Jfr9l0nwTEoYux1C5UxnIA3RxEN0wSZsj/ZU17nF&#13;&#10;pgdguzk44xXzx8SbgeMfiDqetQur23n+RaMjllaKMbFZfZtpf6ua8bPcV7HAuN9Zaf5nv8OYT2+Y&#13;&#10;qbWkNfn0/wA/keewaISoZkwvH3e5rc0f4VeL/EGjtrmheF5rq1SYxF4WUksACflzuPUcgfrWi2kI&#13;&#10;kXyqMDIAHSvbv2ddPSPwDE6851CUkEYx8w/oK+UyzB0sxxPs5tpW6fI+zzfMauXYRVIJN3S1PnOL&#13;&#10;4eeK7qzj1GHwTqzW0sQkiuk0uUxuhGQwbbggjGD3zWZN4di3tBJCyuOGRhgr9c19WeGrfVdC+Euk&#13;&#10;7NMAvrbw9aolreFowswhRQsnGVw3B4z14zXPfHex1l/hrY/23bW8N22sxrNHaTM8ePKnIAZlUkcK&#13;&#10;cEDn6A16mIyKlQw0qkZu6V7WPNwnEVbEYuNKVNWcuW9/0PzO/wCCut1J4Q/Y+ms4kAXW/E9jYPzj&#13;&#10;hRJc/wA7cV8ffBDwzLH8OdMknsvK8238wLuByrMSrZH94ENjtnB6GvtP/guBo5j/AGPNDnEY4+JN&#13;&#10;ip/HT9S/w/Svn34d+DX0jwTpWkyombawhiYhsglUAyPbisaNT2WWR85M2x6dXMm+0Uc2PD7rysX0&#13;&#10;+XpUUujmMhTGTx0Pau8u9FWBiGjGAMEkis3UILGyTfOyKP4SW/xrNVW9jndNWOPfRyo2lWwORio7&#13;&#10;nw0l3GY7iAOjDBDpkEfQ1yfjr9prw94e8RXvhnQPDLXj2O5ZLm6vBGjShlGEVVfeBuyclOAfavOr&#13;&#10;34s/EfU7+XU28WX0Jnbd5FpcvHEnoFVTgAcf1ySTXo0cHiai5nojiq4ijDRas9cvfhN4SWymmHhD&#13;&#10;TiyxM3Onx9QOvSufs9B0/TE8mws4bdCc7YYgi/kK85vPGPi7UI2jvfEl/MrDnzbt2z7cmtHwd4hu&#13;&#10;rSxlikZnZrgkliTxtXA/Q10ywteENZ3IpV6Up2SO9jRB91QTkd6uQIzALv5B4Gff/wDXXLWer3dz&#13;&#10;tYZ5HB/HrXU6JG7oN/U8nHNcVSLhqzvptTNjTrTeQMDoN3PatuxsAWD7RkdMVW0O1kkK/L2wK6jS&#13;&#10;tKRypYA9Mkfyrz6tSx304cw3w5Nqei6mNQ0uVEm8maHMkSuCksTRSDawIOUdl6d8jnBrc0Xw34ku&#13;&#10;fNmW5ljikbeI7aAKufXblQPwFXtD0oK4KRcHqAOldjpNmwiJEJPTOK86riHHY9PDR5Gf0V4C/KCR&#13;&#10;7UhAHAJz609hkEMfzpCdxwP8K/Qj8gBEywJ5+nSvxg/4OFPDtvov7c+k6nBEFbWfh3p95M2fvst1&#13;&#10;eW+T/wABgUfhX7QoOMg44r8cP+DjJU/4bN8ISK/zH4T2SnJ/6imqH+taU175cPiPnn4B6ZDpukQw&#13;&#10;w5zNM0zFmySzqrH8MnA9gK+nPh5CFtI2RvvKMjnrxXyz+zrq93caRCmt2ogMN4ESRZARLDtXEmOS&#13;&#10;vdcHrsJ6ECvqH4YzB9PiK8qEHBr87ziMo4mafdn6Ll8lLDQa7I9DsoQMYOCBxWlDGGAbbyKo6Yu5&#13;&#10;Q5Xnpk4rWgiHUt9OK+enuelERICDkDn1HrUqgqwfy+e1SpCCc5zwc98VKsG7gDGagorndnhCeeak&#13;&#10;WOSbPlrnnnirEdkisrNzjPHpVpBhQFI4JxjtUOQFC70n/QZRMScxn5QK87lj8id0jhCgMeAteq8O&#13;&#10;rIx4YYOa47UNFVrmRQP4uvtWlKdnqRUic0yqRlkyAOciqFzpFhdNvaEK56OFx+FdVJoanLAf/WqL&#13;&#10;+xVBwVz3rbnRk4sy/C+kfY7iJjGhSSZgSFB6AHGOuDn8P5fL37ZGp/Z/2ovBGs2btuste0e6Lqen&#13;&#10;leJpn4+gT9K+u9AgH9t3Onwn5ra3gmZc7cb3kAJPcHYR+Hvx8m/tLaYkv7WHhJLppPLl1RAXHGMe&#13;&#10;IL48dsgFa+uyuXNGDPExKaqyR+2ENnvhAXgBRx+FSC0ZeW3DjmrlvYSwxAMeAvDYqRYAWByTg8+1&#13;&#10;ezP4mee9zPggLnJPT2pbpQqbVXoe4q/JEoUDGDnAFQz27NExDZIU1DQJ2dygI1PKgj3xTGwWbJGD&#13;&#10;0JqzHCWhBDA56ACoHUjPPbtWbRupXPLf2hP2P/2d/wBqDS2sfjD8OLW8u/JKW2uWjNbajbfLtGy5&#13;&#10;iKyYGFOxi0Z2jcjAYr8wf2uv+Dd74w+FNXvfGP7LPj6HxPoc5eSTQ9Tijt9StlBcgDG2G6+VVy6m&#13;&#10;J2d8LDjJr9jMYPbv07ULlRuDZxUJOLutGdSrycVGfvLs/wBHuvvt5H8vvxp+Bviz4WfF26+EK6H4&#13;&#10;oW7tWxbWXizwsNF1FkGQHktRPMFU7W2uJXDBCQSBXKHwzrNjYrq/i3TtW07SiJktbz+zHZJbgI+y&#13;&#10;JS7KozJHsZg2VVXYK7Jsb+oD4x/AD4LftEeGo/DHxu+G2l+IrKCQyWn26Eia1c43NBMhWWBmA2s0&#13;&#10;bqWXKkkEg/AP7Vn/AAQj168udO8Rfsr/ABEgu7bRLSaOy8J+MfmZy8kku0XClUdWlmk3h0T92qLu&#13;&#10;Yrk39YqQ+zcqnh8LXWk+V9nt9/8AnbyPys/Y6tpLn9rr4UQ2+0bviXoRwRtDAajAx+uSMV+wv7Md&#13;&#10;3e6n+zD8OXurjNzL4K0uSftu3WNsSxOcgn1/wr86fhh+wz8d/wBnb9q/wNP8UPhzfaG/h/4gaRfT&#13;&#10;G4uogJrdNSjj3xq2JJ1LROyuisuxtx2gPj9NfhXoUXhTwP4a8LKoDaX4T0u2XDY27YAhUAH5sbTw&#13;&#10;fb0rix9SFWK5Xewo0KtF2mrXLc9kto/2OGHYsQCIn90DgD8qYImCkHoOg6Vp+JIfL1mZVmDbgrMQ&#13;&#10;P4iASPzJ/KqiwgKA2PXmvzqsrVperPpqf8NehAqYI44+lShM9ugpwjAODz61IFGdjD8cVk2WR7ec&#13;&#10;jigIDxgj61Mq7Gw2M+mKCqk5Bx7GkMryKCTg9OKimUFSATz0yKsmPaMZGM8ZFRsobI6j/apgU3i5&#13;&#10;3MPY9qjdCOAo5NXGjxxu+lRSRnoOMZ7VLiNMpSRANwPr9Kjkiw3AycVdkjbtx+HFROoA3Y469ako&#13;&#10;qGEEj5T1xjFN8kbcAfnVoRBuT2pPKDHJx17GgCqYck1oaXZKYjORlkPAC5/z9PeoGj7Ko6dqv6es&#13;&#10;SaRNNM4G25iHI6j5yR7dv5d67st/3uPz/I5cZ/u7PgH/AIKr6s2nXvwj02WaYHSdFvJ5URvueY9s&#13;&#10;qkjBxzbnvztAyDXgOuaP4b8W+HNX1i/1KSDX9O0yK7WJEAgNqLaRwoiVNwO3yD5hfAJIZTuBHvn/&#13;&#10;AAV5gkl8U7bSOYnSrHQUDRDcyfabnxDkZHP3rVRjI6d+3y/pvj6PSbHxPoVjpLWk+r+FrbTrg3l2&#13;&#10;sBiljtVilGxiC5diSBvBAy7I4yg/TMHVnTwycXZnzLpKpU97Y57TPjBr+i6NFq/h3xVc2WsPdvFd&#13;&#10;WsVhttobZUjMRSQyMZGd/O3o0SqghhKu5dljxtc1jW/if4uMz2cl/qupukUVvp9s8kk0xIVUjQcs&#13;&#10;x4AUDOeAK09F+EPj3UL6xt9U8K3sVheWtvqBuImhBlsnKZeF3OySTbKD5YJYc7lAViPXNG/aK8b/&#13;&#10;AAj1qXR/h38PfDVjoH26MyafpGltBcTQxYVkkuEeSSVmRcF5Gk+YLIoDAGliMaqb5aSUpb7pL5s9&#13;&#10;DB4D20OevJwgnb4W235LT8+pzup+Avj78C/AcGkeJ/G+r+F11O6ke38PabrxR12xoktxPFFIAjsk&#13;&#10;qxqPmdl80PsCgP51r2nATNf/ANqXF3HgLDNcxlmkYKWyxEqlAdvCq0mAG9Bn2z4kWniD4z31z8QP&#13;&#10;Ctl4muLW7vDDoymCC9tUt1kjiVIroWabtsksSeTsyrTrmR5JCWs/Bv8A4JvftnftMWs9x8O/hhOd&#13;&#10;Kt7/AMqO51e0NkZwBiQid0FsuwMSVEnmdNqkkCuLB4ypVt7RpS620/M68zy6jCLdGMnFbN2fzdtE&#13;&#10;eIeBPGN74H8Qpq+jXOpR30bjy7mzvWDXAU7lCqcSxZKoepwQDtHy49J034x+HdY+Jum6pb+IprjW&#13;&#10;73VoYri8kWXzJ5HlCAM7jMh2ttOTzjrX3R8Av+DcjRDcW+rftQ/GpgQwafw94EU4kGwZV726jyQT&#13;&#10;wQtuhwDiTJUp9x/AT9h39lD9leGKX4I/BLRdK1CFf+Q9LAbrUnYqysxu5i8wyGfKqwXDEAAcVviP&#13;&#10;Y1TzcJUqYO95Lvbf8bpfi/Q/Pv4Xfsf/ALSHxnlhuNL+GmoafpU7RyS674iIs7dgcMkiq582aIhc&#13;&#10;7oo5AQRyQeWeDPCl9on7TfiT4W6rNCk2h+C761uzZXDlDJb20CM0TsqttLDKllBxjIHIH6j6gj+T&#13;&#10;gnj+dfmrdSvZ/wDBSn4mWkTKMeFtbfac4y0Fs3b2c1x4bDrD0JQi20/62Nsfj3jZpuKVvv8Av/4C&#13;&#10;PL/HNnDHqDx26ttj4TeSTjAPJPJ//XXxj8fLcj4z68TnkwHH/brFX2v41zca1dLvyUkxn0+Vcfpj&#13;&#10;86+Mv2ihFYfGLX7i8lEcZ8jD9+beMcDuc5q8qa+vy9H+aODGJ/VY/I8hnVCHicLy5y2Sc/48VufF&#13;&#10;X4t+P/jP4lh8V/EjV4r28h062061e3022tEgtbdPLggWO3jRAkaAIoxwqhR8qgCjGPCMkZX7Zqqv&#13;&#10;nGBYQBQP+/59qVNHsJWIl1dIEHTzYnYkepCK1fUKUb3PJtJH6G/sJW279knwXkZYR6hnjr/xMrv/&#13;&#10;ABrs/iPp8stquSAoPofzrmP2FrWSz/Zc8L6RPaXUL2q3RDXNhLAJklupriOSPzVUvG0cqEOAVOTg&#13;&#10;nBrvfiDb50wNuyQR396/Pca/+FGp6s+roK+Dh6I/Or9o2yvI/jLrkN2FDMCECZOY/KUIee+wLn3z&#13;&#10;X9KuoWxF/IxPCzNntjk1/OH+1PbeV8aryTI/f2ec56Yj28/lX9K+raUF1u6SQcJcvwe/zGv1Th2a&#13;&#10;eCT8kfE5qrYl+rMxEf7FJKXJPlMCD24Nc/Y2oPw/1Lbz/wATnT+vr5N5XY6jZGGJzHFgGM/L+Brn&#13;&#10;rG1x4F1AbMf8TqwyAen7m8rweLrOtTa/ln+h7fDmtKp/ih+bKWpQy2NrFo2maVbT2lzpiziV7FWl&#13;&#10;lk8rdK4lx5gEcgdcKQmIfmVsuW0PFnhrTtI8TX8eoabpiW6+KJIrIpdkqLRHlDpItsxKBf3GchZS&#13;&#10;C2NxDbaCS3yWcumRXkywTsrTQLIQjkHIJXoSOxPSmTm/mllnm1CZ2nn8+ZmlYmWT5vnbn5m+d+Tk&#13;&#10;/M39418XSr04vWN1p+B9RUw9Rr3ZW3/Eqa6ukR3Msun6TpUkXlCNfsT3vlAksfMHnuJC3Qc/LjHG&#13;&#10;c1F/ZPhgWV3rj21/LbRXFqkNul5HHIBJHcFwzGNxkPCNp2jcpyQNwA1LXULqymM8VrYHKbGWfS7e&#13;&#10;RDzkHa8ZUt/tY3Y4ziqt/c6hfx3CXN1uW4ljeRfLUAGNWSMKAMKqq7KFXCgYAGAANPa0n0/BB7Os&#13;&#10;vtfi/L/glPUvDOi3WnT6joVlqOIZJ1mt/PS5ktkjRGWd9qJ+7dnKZwBH5ZJLlgtZeqWIf4e6chPA&#13;&#10;1zUuD/172FbcVxFb208c2kWlxLJuMV1MriSEsu0ldjqD9HDAHoBk5r6lZhPAenrsIH9talyT/wBM&#13;&#10;LCtYuEk3HTT9UZS9opRUn1/Rm3qNgZrqV8ElpCzM3VmJOSff3qndacJDsAbZ2zXSaoLS2mKzN87M&#13;&#10;cRgFmPvgVRSyuL5ftIljtYmBKmRS8p/4CDhefUn6V7UKVSq7RR8rOUIK7MSWwjhUtIAOQBnuc5wP&#13;&#10;eqz2DuoCQ8HjL/zx+OMHFdFdWWloSbCCd5dxDXNzJuYg/wAIA4AyAeAOlQJYSE7CoOe4+tKvTdCV&#13;&#10;mOnONSN0YemeF7fVtPtdT16Rrl7q3SVrZjiBCygldg++Of4y3TjFPjUS2RQIsaJcTRoqqAFCyuoA&#13;&#10;A7YArc0q2hfQo7hZ0WKHcm93woEZZOSeB92qFwsKK0VhA0hWRizkbEDMd/U8nIbggEV7lJQhTXKr&#13;&#10;aHlVHOU3dmG9pLcTXkbI4aKVViUR53fu42/DO4nP/wCuo7eC4d3jJX5FXOR90nIzgdfuj8qvy2k0&#13;&#10;lxLDNLJ8yCRkiYoDngc/ez8nUEfSjTLPFzLaQx28RlBlYuP7pGSQOT97rx9eKxxa56LRvQXLUVzj&#13;&#10;fiRpP761vQpLMrxvxwoGCMfm1eu/BS9k1b4X6Y1xciSS2V7aTafuBHYIp9CI9n6Vw3j7RIv7Fd21&#13;&#10;AvJFOGRGkGHB44C8Ejd1ySAD71037M96x0TWNCaEDyLuO5EmeWMibCMe3lD/AL6rkwM+Svy90bYy&#13;&#10;HPR5uzO6MILZx1HXFRvbcdgTWgbbLfKDiopICOccmvZPK5UZ7wAA5U5qGS2BT5hgjvWk8Oewzj0q&#13;&#10;Jo1yBtPrx0pp2Fymc1mTkYHXnj61C9rkdPr+dabRgLnfzntTGgbJ4GcYBIo5mHKzLNmrc7e3TFM+&#13;&#10;w+o475FaywYHJ5xk4xTTajAouxOF9zKayJOSMenNMNiGOSuOO1a32XjBx+dI1uQCE4HHB/lRdi9m&#13;&#10;jJNicjK546elILAAY28HuK1ZLQhRzyAeaabbnBXk0XYvZrsZEuml7eSCO5lhMkbIs0BAkjJGNykg&#13;&#10;gMOoyDjHQ14j4y+DHiDwPEbqBPtunKBi7hjIMQx/y0TJKgYPzcr05BOK+hPs/IOAefX/AD3pVjeN&#13;&#10;9y8fT1rhx2BpY+moz0a2Z6GXZhWy2o3BXT3R8qtpp2Fk5GOcDvXpHwi8dL4V8JppGseFb2S38yWa&#13;&#10;G/tTCIgm/DBzLIgVlYgHnpJH03rnqfGvwP0jWg+o+FjHp92esBGLeT8AMxn/AHeOPu5JNeWa14Xv&#13;&#10;tG1A6brmmvbXAGfLkUfMMkZU9GGQeQSOK+Z9hjMmr+0Wq2utv1sfW+3wWeYf2d9d7dV+KuekeOvF&#13;&#10;VgbG78Lax4G16G4um+zG2liizJxE7hDFK5JEcgbK+h5BVsc38XLTwfd+FLW58NXfiCUtqELj+0pd&#13;&#10;SaAxtFKQym6/dlj8pG05KkkcZrlrSK6012fTr6a2ZgAzW8rIWAO4ZIIzg8/Wn/ZrmXyvtF1LKIY9&#13;&#10;kQkkLbF3M20ZPA3Mxx6sx7mta+cVMTSlGcVdq39bDwmS08LVjKEnZO9u/qfBP/Bd/Ubew/Zc8K+G&#13;&#10;Tnzr3x5FdxLg8iGyu0b/ANHrXmHhvwva6XoVrpun26xwwW0ccUaDARFUAAewAHFegf8ABeax1PUp&#13;&#10;Pgl4P0povO1fXNVSBJyQjyhtORNx6gDzu3Yms600sxWqxqpYKoHzdcDisa83HAUl/iHVXNmFTy5f&#13;&#10;yOM1XSh5jAKCTnORXAfE7TxFNa7B1Ruh9xXsuo6WSSxGcjnI/wA+9eY/GW1jhv7KNgBmAke/zVnh&#13;&#10;an7xIwxEbQbPiHx3dXR+JOsWb3MjRQ6tdCGJnJCEyfNgds7Rn6CrlvEGhTAzlf4etUPHKA/FHX5M&#13;&#10;Af8AE7uF4P8A00f/AArZtVUW6sOMDt25r7iP8OPoj5pr3mQum0EBucZyP5VpeG4mIY7iAHOcfQVX&#13;&#10;MMR4UADH5nPFafhO3EkbkDrKRnPsKyru1Jm1CP71HRaPasoHydTxx3+n413Ph+1zGAQeOTzj/P4V&#13;&#10;zGi2ylRzngAE/Wu58PWzeUBheD1Ax/nrXgYmeh7tCFmb+h2RO0bcfNyQeD3rq9HtXyAo247f56Vj&#13;&#10;6DZ5IwDnOeRXV6Ra/MpZAORXi1pHq0o2RsaJZBQoAOTyGxXUaRaM0TKAeO61kaTbJnaMZIAH9a6b&#13;&#10;So3SHcWAPcGvMqyuzvppH9Bh3bTwDnOaRctkHGc9qcyjGc4HWmgZyR+lfqrjZaH45YfGqkYK4z+l&#13;&#10;fj//AMHGmjXCftVeCdcliPk3Hw3ht422/eaPUL1mGfYTKfxr9gEDgfKDg8dK/L7/AIOUtLiiX4L6&#13;&#10;zHbgTzQ+IoXfHJjjbTWUfQGV/wA60juUtz4R+Ab3bx3BuVXyQYRbjuV+YHP/AAINX1Z8NleK1EJA&#13;&#10;IUlVwOmDivk39nHxHYapp02l7it3ZMhmjKEZRnkKtnof4h6jHIAIJ+sfhszRIY5chhK+7PY5Oa/P&#13;&#10;M7jKOLqJrqfoGVyUsJCz6I9O0oKVDMB/hWzaIGOPxHNYujZEQ61v2ScAHPHrXzU0etEljQA4KHkZ&#13;&#10;Bz7VPEOgGORzTUROMY6HOKmijGAMD15FZNXRQAHg4x24FOVSowee1PCcAkcZ6dMUeWSOBye5FZWY&#13;&#10;DQoIx3781Un0+OaUyMnJq9GuW+7354/z60YThscY59MUJ2Ax303achM46YNQjTSCRtUEHit540Iy&#13;&#10;Fz83c1EYYtxbBzj0qlNpCsmY+geHY49fv9QeRA1xZ28ZBweEac9D7yV8mf8ABQLSrX4d/F7wf4qm&#13;&#10;bESzzTSs0Z4SO4juCef+uxPTPr6D7b0SzhZZpXDsE2btvXnOOB1wRn8M9q+J/wDgsrcpbeH9Llsv&#13;&#10;9fFBrRzjlSLDTCoPp9OK+wyeXNQg/U8PFxtiX8jtP2f/ANs79pT9m6yt9F8CeP5bzR7JEhXw5rwN&#13;&#10;3ZBI9+I41Yhrdd0jMfIaMsQu4kKAPr34J/8ABXb4LeKLWLTfjt4avfCGorEfO1PT4pL/AE+XbEpL&#13;&#10;7Y1M8ReTeFiCShRtzKckj8/tZhMGtX9u8WPLvpVYdh85FZ8sKt823PORkV+aYPinNssxEoKfNFPa&#13;&#10;Wv8AwV8mf2FmfhrwnxNgIVatHkqSinzw92Wq66Wl/wBvJn7f+GvEXhbxvokXiPwT4o03WtNld1h1&#13;&#10;HSL+O6gkKsVYLJGSrYIIODwatSW52Fdp6dDzX4l+APiR8RvhH4kj8X/DDxlqWg6lEFH2nTbpozKg&#13;&#10;kSTy5BnbNGXRC0bhkbaAykcV9XfBD/gsj4+8OPb6F+0Z4Fh1+0O0HXNBjW2vowPMLvJCT5M7HMSq&#13;&#10;EMAUKxO8nj7vLuM8uxbUa69nL719+/4fM/EOI/BPiHLL1cukq8F0+Gf3PR/J3fRH321syKAF+lU5&#13;&#10;YmUkGuS+B37WH7Pv7SWnQzfC34h2c1+8G6fw9fEW2o25EUckgaB8M6p5gVpY98RZWCyNtJruZ4VG&#13;&#10;VZDyOpFfWQqU68FOnJNd1qj8hxODxeAxDo4mnKnNbqSaf3Mykiyxyfm9DThCQMAfU1ZhsyzFmGMc&#13;&#10;YFPEOTyMLnkU7Mz5rFNFdUESjhevFRyIO4AI65q/PEOVVQB04P8AnmqroQ2CBUtFKzRm658PPBPx&#13;&#10;Qig8KfEHw1aapYPcgpFdxAmGQgp5sT8NFKFdtsiFXXOQQea+X9VtraDxBHJFAEtxpllGuwgAH7OG&#13;&#10;OeODnAOP17fW9grW9/C6DG2UMMDvmvj7wj4t0/x3od/4ms3/AHcWqvpDBsAFrSa5tZASMjdut/xw&#13;&#10;O3NcWMj7qOilJvS+iMTw7qsuuWd1eyqf3es6hbHPJxDeTRDn6IKukkqAE496p+F/D48M6ddaUvT+&#13;&#10;2dRnC7cY829nlAxx034xWg6EYyM+5r89xC/fz9X+Z9NRf7qPoRhDnB/yaUKASBj8TSouThBz6YqR&#13;&#10;EPLFTxx0rC1jUQJyOMZ7k0bccn8Oal6njsO9JsGflXHtSEQMjcdeajaL0U/QmrJQfdCnHemPGQSp&#13;&#10;UdehoArSIuAcUxouuQQcVZMOW5H4Zppi+bgYA4NAFRo2zzjOc8CopIuQFHXrmrhjPVk4J4J70ww5&#13;&#10;JJ7+1Lca0KYi2kYU475pTCoy3lnGOas+RkfMOO/FNdcjGOPaiw7lVoecgYPQZFQ2+qyWvimx8PMS&#13;&#10;YrqwuZ3UHk+W8C9hnIEh/wA8i7JGu7cABzyKyXiuG+KGktFEdiaBqQkbOAubiwxz2z9D0rsy5f7Z&#13;&#10;H5/kc+L1w7R8m/8ABQHxvf8AgT4geKfEEYim86DwPaF5egDXnjVmAOe+0DjsTxxkeLeKvE2m+J/C&#13;&#10;VxD4G+CkWv6rY6iJpbrRPETQ3FtHdqoWCW3itlVodiw7SHMnmOuHKK0Mf2p4r/Ye1/8Abx8f+KPh&#13;&#10;1pOs2GlgDQr291PVGuCIILK+8SQuYUhx5soN/HiNmRCpc71YKa+jP2T/APgjF+yx+y/pUja1e6v4&#13;&#10;51Se/ivLm71uRbe1M8Ls0RS1gwNgzzHM8ys3J6Lt+3o4ZKp7ZR1at5dP8jyKOK9nTcZy919N3923&#13;&#10;3n5t+CPgN4r+IXw6Hwx8Dfsl6rq3jD+yxa3ek28azx2k7XMcchvPtNuG0wsFvHyDbgRXEaGU+fJG&#13;&#10;vqf7Of8AwbzfGnXpYdW/aP8AihoPhTTSGZ9D8PWH2zUWPTY8vmm2hP8AFuQzjAAwCfl/XLTPD+j+&#13;&#10;GdLi0Pw3o9pp1jbbhbWNhbJDDEGYsQqIAqgkk8AckmnOr7cqDnPUd6qjg1ScnJ3v/XqdNfN/aRjG&#13;&#10;nG3L1evzsrJemp4T8J/+Cfn7LPwT0ey03SPh6muy2NpHbQ3nigpeHZHjyj5OxbdHQAKsiRK4HGeT&#13;&#10;XrF7Mxcl2O8/eJPJrWuoTyO59B09Kx7pfMu9gXOa2jShS0hFJHnV8TiMQ71JN+v6EEEZefcw5Awe&#13;&#10;agu4SSf6VqpZmLJIPPcGqlxE5+6nGc5qrWMbWMS/hzGSo3c881+a/jS2XTf+CqPxQsZeMeBbh8di&#13;&#10;ZNO01gPx3j86/Tiezyhzye9fmx8fooIv+Cr/AMT1EG4DwbpscmDg4bTdEBA+tV/y7kS90eXeKtLj&#13;&#10;bXLoMPnMu0gdfur1/nXg/wC0X+xjN8Y9XtfE3hzXm0y+j3Ld/uTIl0vyhcgnCFQpGVGSGwc4GPrX&#13;&#10;UfBsd7qs099DsVZeCowXHGSB25z+VXrLQNI05AtpaBeDknkmvnXjKmExTnTep6ccPGtRUZbHxn8M&#13;&#10;P+CZmganew6X4u8a6jE0sjMz6P5cbcoVwWmjlJ4LDPHBxgV9OfCn9jX4MfBjyrzwT4Aslv4NrLq9&#13;&#10;4v2m7Egj2F1lky0W4E5WPYh3H5R0rt/B/ha2XxbBcWeV3EkxHoPp6V3smnozEbipHtXPjM2xdXRz&#13;&#10;dn0NaGDoU/sq5xieG51GZMnnuKxPHnh3ztN2yA4UjIHftzXpMliYV+XnPQ4rnPHVui6W7Pgd+a8+&#13;&#10;nUk5J3OqSXKz84/2rvCZsPjfG07grd2oeMgY2xkOCDn/AGkbn3r+lfX9PC+IrtghKm8kbAHQbzX8&#13;&#10;5v7bUcg+LOkLDb/K2nfM5PQh58D8cn/vmv6QLpZdTulu4I8mcBxg5J3c9vrX67w7NrARbfQ+DzZJ&#13;&#10;Yl27mRrMKNazSIMlLd+nT7prlba3/wCKDv8Aao/5DVlwf+uN3Xd3+nW8FjcLdzAMIXzGg3MPlPU9&#13;&#10;F5GDzkelchoWqpp0UtrNpdvqFjcvG9zZ3AIJK5wyupDRuAzgMP7xyGHFePxNXpVMRTjzdJK+9r2P&#13;&#10;YyCM40ZtLW8XbvYwUgyQdvA9qJIcMqlRyMniukbwfa6srXXgq4lu9iBpdMnA+1xdc4A4mUY6pzyM&#13;&#10;qtYoRJPmTaR2r4+VGdJa9evR/M+phXjW26dOqKEkGM8cYqBoQDgAVoyQEc5xjpUEkGOccnoapbFG&#13;&#10;dcwDGGH1OKk1aAHwJp4JyBrOonp/0wsannt+46+mOtP1e2/4oHT1wfm1e/78/wCps66KO0vT9UYV&#13;&#10;vih6/ozSNj9nnbaDncdxI/2iefXkk/jU3lrKrxxJlhgZK9OAa6NtJnmuXm0+ykJWQsJ5AYlQg5zu&#13;&#10;POOchgpHHWsaWbStMmu4Ly7eXM/7tLP5Qy+WmDuBJHIK/exxnHNfdcvLY+Cu2yiYyt6kG9FdiWVD&#13;&#10;yQBnqBzjpzSXVpbxo09zKNmQN8zgL97gdh1wKfDqsl7epY6fp8VrG8m9jGoZz8pJBJGBk9wKknj0&#13;&#10;iymaTBuJgCBIo8wqD8332OMfiO3vXlY6PNUOyhdQKui6XZRaP/aV26xhbu5ImuHIEQaeQjaW4QEE&#13;&#10;cDGc571Wmgjgmu5I42eKS43JO48uPHlovLNzgkHkKQak1LUma6WeLT0ikJ+UkF3Xp8oJ6Z9gefzq&#13;&#10;nL58km+SRnZVVwJ2LZXccjnkc/T9a0+ttQUYrYn6snJtsqXMVlHM880rS+bDtAgDRIdpJALn5uCz&#13;&#10;crjOOlVpJnt0aG0iWNJDh0gj2sT0ByeSfwB561oy28js4ikORl1bOCM9RnPTHv3qG5ihjy8sX7mR&#13;&#10;OAgGNwJOQB1+vNYSlObvJnRGEY7IxZbOK8trq2vfnkETSQzOpJY/73J69ckfTrVv4D3UeneP2tJp&#13;&#10;WX7bp8kUUY6M6lZOnsqPU6WclzcNYKhliRy0c0S5A49TwD+FZXhN5fDvxB066WVYxFqKxySSEYWN&#13;&#10;j5bknoPkZuaVOShWjLzJrR5qTR7m0QPz4HtkZqKSLAOFA9+vHrV8wGMDJ5HeopIwvzMhx3ya+gPE&#13;&#10;3ZRMAYhtmBjPWo3gySew6VeVI3bAXAx1NI9v5Y3Dg9sUriM9rclOEyR3phgJ5YHNX5IlXkEAkcU0&#13;&#10;wqW4H58UmwSbKBgPJXPTGaQQEdRz6CtDyS/JQ/n0ppgVl37BjnPTmlzMrkkUTBk8ikeE4J5wOAQa&#13;&#10;vm2/h24IAx7imtb98YI6/WkNQZQa3c5GMcdxQ1sudyqT+FXmt2+9tPPXimeR6L0PendilFooiDHy&#13;&#10;7fpSGEYwB171dMAVvnHp19aaYsDYBj0FCbJM943A5Xk+9Udd8M6P4m086brmnJcRE5UkEMh/vKw5&#13;&#10;U8duo4ORxW0YB3Hbg4prQr0x3xzTajNWauhwlKnLmi7M8W8Y/B3XPDbNf6GJNQsQdzYX99EM/wAS&#13;&#10;j7wxj5lHqSFArnLeJJ0HlgEY44r6IMQDYVSMcHNc34u+E+ieIzJqOlhbLUGyxkRf3czE5/eKO5Of&#13;&#10;mHPJJ3cCvAxmSKV54fft/kfTYDPnG0MT/wCBf5o/Jz/gudbLD8Q/2cJWAVR4r1U7mOMYn0esyKAC&#13;&#10;3BIyccn0r0X/AILjfDbVT8XP2bNC1qxEbHX/ABNKW4dZFgj0iYFT3B2fUZ5AORXC29uGjCheuOte&#13;&#10;NmClRoUoSVmk7/eenSkq2IqTi7p21+SMu8s1bqufTJp8HgrxZ4r+Hni3SPBPi2PQdRkutE8nV5dK&#13;&#10;jvBCB/aDMPLkIB3KpXr0YnBxitCe1cNyOPevK/j3aqdbsd6jIswRnt87/wCFYYCpbERZOLhei0fn&#13;&#10;v4mhnPje+jup42uYtTlS/kjhKhpRJKvckHIXdwBySMcZrdtI8wj6evWqXjG1Y/EPxTMwJC+KZME9&#13;&#10;8yXIJ/Sr9oAsABBzjOMV+gp3in5Hyz0kxZIxtLHB9q2fBcWbV2JyTORkck8CneLPAGo+EtG0PXr7&#13;&#10;xBod2PEGnfbIbHTr8yXNkmRhbmNlUxk5yMbgcNgnBqz4Etlax3quP3rY49hXLiZL2N0dWEi/b6nY&#13;&#10;aLbKUAf7xwM9a7fQrdxCAy8jGDnH6GuW0G3wFByTnHFd54dslaIEDoMdO1fOYiR9BQi2dF4fgCEE&#13;&#10;x5I6eldVo9r8gIUA/XisTQLdlKhByehP1rrtJt1YqXU8ckEV41Wetz1KcbI09KtkSMBhnB4/z+dd&#13;&#10;LpSKkW4DgADAFY9jAmcFeMDv0963rKNki+6CPWuCbudMVpofv0GyCSPyFIMAkkn2NLk4JyOTRg4w&#13;&#10;W+p9K/XT8dFVj/CecdcV+Yv/AAcpWl1PoPwXvVBMUM/iON2J6M66YQPxEbflX6dqpGD6dBXwF/wc&#13;&#10;Z6DazfsheCvFxjDXFl8Ro7KIj+FZ7C8kb8M2y/lQtw6n5W/s4TsL64sQjARhpXbkAklVH8m/Ovr/&#13;&#10;AOFiRxpHFvOWUEseM5UH+or4+/ZruUF9fwPKGdpVKnHqDgf+Omvsj4fXkeoypNAQFS2t4gPQpBGv&#13;&#10;8xXwnEEbY2af9aH3eUNSwkLef5nqmiJtiU4OSPrW5ZxgpknI9c1h6GGMSoWzjrxW9a7lwoAP+yO9&#13;&#10;fKzR7JZQYXGGOOp7/nUwAxzmmR7sHJwP0qUKdwwfwrFpo0TuKScBlPfk5pcDBVz+BpVyQN3UjJow&#13;&#10;CdoP4YqbJgIAMZ6e4owBgdacqHk7h0oVCT2HHQ1DjYBu4Ho1M2kHaRjHcVMY9w2E0xk4zwcc0mmt&#13;&#10;AJ9Ov7CG5/s24RGmnhaRA5xhY2UE59MyLn8K+Hv+CpmoaF49tbO40HWba+sZNX1W1S7sZ1lifOma&#13;&#10;SDh1JBwdwyCRkH0r7NhspJviLp1yoJRdDv49mcAs01ky89j8hx39K+Xf+Co3hQWHhmy8SwwKEufF&#13;&#10;e5uv/LTToIx6cH7IfyPvX1uSv/Z4fP8AM8TG6Yl/I5fxUh/4SvVhkDOpzkBu2ZGrPkUA5ZRjuPrW&#13;&#10;hrN/DqWuXmowHEVxO00eB/CxyP0NQNCDGWY9uR2zzX4pjvcx1SPaTX4n985FL2uR4Wb604P74oou&#13;&#10;i7jg+uapzQ53Fh0znJrUkVdhOcHvxVaWI45THrzSpTaZ6Uo6GRcw705AJLZ5H619AfBD/gqV+1D8&#13;&#10;G5LbSvGWur460eKVTNbeJJHe92GRnk2XozKXbeQGm84IAoVMKBXhdwq4LDJOORz+FZN8iliCnI7G&#13;&#10;vcy7McZg581Gbj+XzR81nnD2UZ5Q9ljqMai6XWq9Hun6NH6sfAD/AIKa/sv/ABwsYLPWfFaeDNda&#13;&#10;LN1pPieZIIt6xxs5huifKkTe7Im4xyv5ZPlKCK+h2t5EfbMrIVYAqRzX4HtH8xYEkE8jHSvV/wBn&#13;&#10;r9t79pH9mcw6b8PvHst1ocMgY+GdaQ3VjtDSuVRGO63DPM7sYGjLsQWLYFfe4Di5StHFR+a/Vf5f&#13;&#10;cfhHEXgpGV6uUVrf3J/pJK6+afmz9mpsMrZz2zVWWBGkBx0HFfI37O//AAWH+CfxBjg8P/HrSJfB&#13;&#10;GssFj/tGMvdaXcPiFN28DzLYvI8rBHVo444wWuCTivrXw14k8NeMtCtvFfhDxDY6vpd4rNZ6npl2&#13;&#10;lxbzhWKkpIhKsAylTgnBBHavrsPi8NjIc1Gakv66H4rm2Q5zkNb2ePoypvo2tH6SWj+TJGQiaNgO&#13;&#10;4r8/P2UJNQh+FUsGpvErXvjnxXckRc/uv+Ei1LB68gCTH45zyBX6GPCJHSQLyD0NfG8nw7Pwz8SX&#13;&#10;vhnRLWOKPT9d12QxzvhdkuqzStg4bux9MnHK8EZ4te4jzabsw1+0WC9RURkDwIeevTn9c1QuA2MK&#13;&#10;ePpV/Vb2G+1A28cm5rVUimx/fKiT154cVWKZXgjpivzrF+7iprzZ9TQb9jH0IYEBy5bp+tTiLJ55&#13;&#10;yOlLFAqrgN3z0qVRwRwfSuZu5pdjPLweTnjNJgAY59/apZASeFHA6U0gMNwGOM4rO7RSdyMrnJz+&#13;&#10;NMKDlhjFSspHDAdfzpGQk8H3q7jIGi5yAOlN8kKNpPXrgVPswQQRzSMh4I6jtQBXeNSwA9OgFMeE&#13;&#10;qQM+/NWGj2nB7+lIyEdvxApaAQGIn5cdOCccUwxsP4eSecD3qyqHHzDB9PSgoDkhelDaQFTycuTz&#13;&#10;xUmnWRl1NLlVXfHGwR9uSC2OBx3x074Ap8iMvIP6dKsaYJUExDEBUDZTHqB+XzV14B/7XC3cwxX8&#13;&#10;CR6J+wToMQ8Y+KNZZMzvBeo8jDkquo7gOOwM3T9K+k7hEKYJwc+lfOH7E+sRab8WdQ8N3U2HvvD2&#13;&#10;p3KREEEst7pzEkdiRKT/AJNfStymRkHjv7V+j4dXw8bnylT+IzMkt1bkg/eznNV2tiyH+taDgYOS&#13;&#10;c96hKHAOOoH4VTiCZn3sAVSQAO9ZCxIdR3heg5rpriMshA6+u2sPXdQ8P+EPD9z4l8U67Z6bp9ko&#13;&#10;kvtS1K6SGCFcgAvI5CoMsBkkDJFROyV2awvKSitWNeHzDtZc+tQPCnTZ7jivnX43/wDBVn9nD4YL&#13;&#10;c6V8PPtXjrWIZZIRFpQNvYrJHMqMHu5Fwysu9kkgSdH2DkBg1fI3xt/4KXftR/FyS40rw/4ji8Ga&#13;&#10;RNMfKtPDTNFd+Ws4liL3hJmEigKjNCYVkAYFMMVrwsdxFleCVnPmfaOv47fifoOSeG/FWd2l7H2U&#13;&#10;H9qp7v3R+J+WlvM/Qz4tfHz4IfA22Fx8XfiZpeiyNDFNHp8sxlvJYnlMYkS1iDTSJuyCyIwXaxJA&#13;&#10;UkfmlqPxc8NftAf8FHfiJ8VPBVne22m6poGnCxj1RFjlKwrotuxYIzgAtE5XnOCuQCSB5PNHc6hd&#13;&#10;z6lf3ElxPcStJcTzOXeWRiWZ2Y8sxJJJPJJzXT/sk2Uc/wC1JqyoADJ4VibacYOL/T1/DOBz/OvP&#13;&#10;yfiKpm+NnRUFGKi33e66/Psexxp4d4XhDh+linWlUqyqKL0SjZxk9Fq73S1b+R7/AKn4VP2pz1DY&#13;&#10;K4X8/rk8/jVQ+GAo2lDwK9F1rRozJHMsZHmITjB/vH1+gqg2jKVPTgcetcOMrOOKmvM+Gw0L0Ucv&#13;&#10;4U0BLfW4pghBTJxn2rq7ywjuSH4Vx/EO9JYactvcbwgzjGauOgC9K4Zzc3c6YxUVqYNzZyRHBH0J&#13;&#10;PBrnfHFgJtLZpFJCngf1ruZ4tyYY+4zXMeNogmjSFW68AYq6UvfRnNJR0Pz2/bptU074jWF27Owu&#13;&#10;EiOP7h23C7R6D5QfxNf0T+AtQuNZ+HWg35VYkvNCtJXjjyN2+FTgk8kc9CccZxX87f8AwUBFxH47&#13;&#10;0WeW5jjt0QJMrDnzD5xQ57YXdxn+IV/Qb8BNc0vVPgV4GvLXVbab7V4O0yRHW6jAcG2iOdzMF6HP&#13;&#10;J57V+l4GdR5ZTjF7nx2MUPrcmzpNQg26dPwFJhYZX/dNedxRGJC6kg56jNett4clvdGubm5vY9v2&#13;&#10;OSRUtGDA4BHzP3HI4AUgg/Ma8yjthgHA45rzs1pTg4c3n+h3ZXVjLmcfIrQF0lSWN2ilRw0TocFW&#13;&#10;ByCPQg859a1G1nSfEH7jxhG6XDbQut2sYMoAyP3ycCcdPm4fC9W6VVNsAd20jvTZoQVJK8gcGvLh&#13;&#10;UnT0W3bp/X4nsvlqWvutmt1/XbYi1rw5qehQLezGO5s5iBbajauWhkOM7c4yrDujAMMHjvWQQMlh&#13;&#10;jOa3dK1LX9AU6jpyt9luDsuI5oN9vcgZGx1I2uOT16dRg81Muj+HfE+BoEsel3/A/s26nP2edtv/&#13;&#10;ACxlY/ISRwkhxlgA/atXRjU1ho+z/R9fz9SlXlD43dd1+q6fl6HKzgDqAexwKvavCv8AwgekZUHd&#13;&#10;ql/x6/Jaj+lLqOmXWmXclhqNlLbzxHEkU8ZVgTz0P1qzraMngTRm7f2hfNk9+Lcf0p0IOPPft/7c&#13;&#10;h1ZJ8jT6/wDtrNC+tte1mQf2vqUjKrfLEh2ovGOAOKpJ4ejSOdQvEcmBwf7imt95MSNgdD3piFEh&#13;&#10;lYsuHk3E9APlUf0r7myPhrs52XSpbeL7Sq8YxkgYGc89+KZcqgcpayuIjKFBLDI5ZSQc8c+49MVu&#13;&#10;3kQmtPNG8QMwCzbP3bHg43H5c/j3rDhFtPrDxS3pxcKpMkSkYYBcYJXqTySenc8152MXvqxvRm07&#13;&#10;FW7iezt1vV+USgyZx97b8rDpzn3zzUcbeYRFaxySYcsijJDqcZXPA6j+VdDNYaJZGJpJVeQx74gx&#13;&#10;LuQWPzBRyedx+XuajlupxdfZ7HTWBlQmM3DbNyjAYgDLZ+YcMB1Ncqpzb0R0uokjKTQ7ssrPP5So&#13;&#10;MbIQWkIwB1PQ/hilu9A0eymWO6uk3yN8kly4+dsjHXjOewwa1bvS/EU6CWa/MSPJiVYB5QweBjku&#13;&#10;pzjkEUR+CLcRTPFlppIyPMAGSSOCzHJb8TW6ws5LXQxeIiilHFkeY5KoRtLMAFz6ZyAM9BzXDePN&#13;&#10;OT+13YkFZoVYDHQY2kH8VPSu/ljMkgYgeYFCjcuckAAdST057Z9K5bx7YYW3uli5G9WJAzjOVB5+&#13;&#10;v51xyRupXep7HpF8Nc0ay1tYSgvLSO4MZHQOobH606SHGSV/XpWB8FtTW/8Ah5aQtcGaS0kkgmLf&#13;&#10;wkMWVfwRkrqpoxjcDzngV79NudNS7o8apHlm0cP4/wBe1rQvFPhfTdKvRFBqN+8d9H5KN5ihoQBl&#13;&#10;gSOHboR1rqmt3dBhxnnpXK/E2Dd478FAjn+0Zsn8YK0viJ4vvdDtYPD/AIYi87XNTPl2MCqCYl5B&#13;&#10;lIPAA5wW4yCTkKwrlVb2c6spvRNf+krRerOuVB1YUYwWrTv/AOBPV+iKGqeK9RvfGMPgvwlawTvb&#13;&#10;kPrV7chjHapn7i7WG6T8xnA7MUreL/HmqeHfFCeGtG8FT6tIdPF2/wBmuSrKpcp0CNxwv/fVdB4G&#13;&#10;8C2XgzR/sUT+ddTN5t/eOxLTSnqcnnA7fn1JJz0X/i+jhRjHg/k44z9qWom8SqacpWcpLtou3+fm&#13;&#10;bUlhXOVo3jGL3vq+7/Rdjn7b4peLZCfN+CetoB3jWVz/AOiBWovxH0638Pr4j1vw3q2nQHUBaSLc&#13;&#10;2wBhJVSJWBIIj5xuAJyMY6CuvxIjFEYAEdqoeIvD9n4m0S50K+4huoShOzcVP8LgdyrAMPcCtPZY&#13;&#10;qMW/aXdtLpfoT7XCzkr07K+tm9vmSmJhle4PPFVdW1XTNB0ubWtZuxBa24BllKM23JAHCgk5JA6d&#13;&#10;6zPhXqt5qvhldK1Nguo6RK1lexFgSChwp4JzkDG7uytiqfjKFfGHjXTfh+FWS0tP+JhrIJGCoGI4&#13;&#10;iP8AaLcqequp7VUsRfDqcd3svN/5dfQmOHtXcJvSO78l/n09UdE09q9iNTeYRwNCJDLMDGFQ85bd&#13;&#10;grweQQCO9Oe2JUBh0PWsbxRA3iPxpp3h+308332KCWa8QSBY7KR9ohnfcrK0gAlKIVJydxAHzVSg&#13;&#10;8Q28t3Z2ej6cw0vSlX7HFBc7pLxnY2lrHhsAK5811yTkRxucZFN4iMZWfp/n9xn9VlKKafn/AJfe&#13;&#10;dC0YUl1HbOO+aa0HYryT1xVUeNNCmML2sdxNFKryNNGi7IoVn8nzmJYfIWDMCMnYjtgBTVW58YW8&#13;&#10;9pDc2EEkRmu418y8VVWKDZ58krfN8o+zqzgHDDcm5RuGbdakupisPWf2TQaD5sg8jtUTQ7RuWq0X&#13;&#10;jPRbu5061g81Wv7mSALcxGFomVVO1lfDBiZIsDHIkB9M27O7ttVtFv8AT5TJC7sI5NhAcAkbhnqp&#13;&#10;xkHoQQRwRVwqQk/ddyJ0qlP4lb+v+AQtHk9Rj0xT44zuCjPNSNGew/LmnrECdpB4/WtiD8yf+C8u&#13;&#10;v3d1+1j+zX4Q0yaGO4s18QXjtdRlkMM0dqsi4BHzFLaQKegYqcHBFeR21ufKAIAx3rr/APguLrsc&#13;&#10;P/BT34IaJc3AVIfA8soDDoZpNRjX82jA/KuftLU+WCvPH618XxK2sXFeX6n1uRr/AGVvz/RGfPa5&#13;&#10;Q4znsR6V5b8d7Tf4hs954GnAj0/1j17NNZgvxjr9ea8x+OWjNceJLUKRkaYuQf8ArpJXj4Kdqyue&#13;&#10;liYXpn5veL5P+LjeKolP3vFEzHHbEtwP6mteyt5JogtvG77RltiE4r0rxl+yV8Q73xZearP4vtWt&#13;&#10;JryWSzxaktHG88s204xk7pnOST+WMelfCv8AYA0fxh4Wt9Z8Z+O9XleUsGhtWjRVCuVG3crcYUdc&#13;&#10;193UzTBUaUZSkfMxwWJqVHaJ84SaPrDR/udMuT9IDzn8K6fwBZywaWI7mN1cTMCjptI5HWvo/wAV&#13;&#10;fsMfBr4ffDLVtVt9Ju9S1CCENa3+qXbOYiWVeEj2RnrxuVjk9a808PfDKCyjEKRJHGvIRAFAOfQV&#13;&#10;xVM2w2KptQud2HwFajU5piaDZ4RAo3HP+R/n3rvdBsSsSqU44HpUOg+FraDapiUkYxkV1dnpqrGM&#13;&#10;8A+nSvDxFdSeh7dKm0rlnQ7Z8AsuOeBXVaRaEjI6bqytHticEAc46rxXSaZbAAbcZwM4rz6judkV&#13;&#10;oXbCHY4dmOA2Tjr/APq6VuaeEWPMisQRxgVlWMZRug4bqR0NbmnoxXKsBxzXJI6Efvbh8FSDyeKQ&#13;&#10;kk5wee4pwCt1XPoDRsO4d8evWv1/lPxhT7jo4yxxn618K/8ABxILeH9hDw7JIpby/irYO2P4R/Zu&#13;&#10;pjP5kCvutA4Bz/Ovkj/guN4HsPFn/BODxdqt/gt4f1fSdQtmYZw7X0Vpx6fLdP8ArTskEXeSR+In&#13;&#10;wCsLHUvH8eulGSe3EiWg3kAqy/OSO/3R/OvtP4OrcpCnmkKJE3IMfeGSM/mCPwr43+EMajxZbWlk&#13;&#10;ADDIrl2PXJAYf985r7H+Edw1xbwwMTmKEqgz0G8t/NjXxPEif1vXsj7jIn/snzZ7Pop2qg49MZ7V&#13;&#10;vWjDqAM9+elc5oTlkUE/lXRWj54z9K+Qkrn0BfGBhl69qljUhtvp0NRINoz+dTRg59fesQHbWK4z&#13;&#10;x05pwGWG04PSmkAjGD15FOUbeeRxyc4pWQXYq5Az1+lKq+pPvmlGcZwc+npQAcBQcnHU9qgd2BJA&#13;&#10;IHrxUZDckoc47ipSoIPNMbO7AHBpWQ0ybSIM6gt6R88Nu4UY9WjPof7o7V86/wDBV2SCb4GaOjYV&#13;&#10;h4p091VjgkG21MHj/gA4HrX0fpCxtK4kmVSV4LDOcMpI6jHAPNfMf/BU69kuPhva6WwO631LR5n3&#13;&#10;8kBk1lAck88r696+qydf7PH1PGxv+8njngO8k1XwH4b1m5UeZfeF9Lu5Mtj/AFtnFIfr96teRGXG&#13;&#10;D24Ixx7VneA9N/s/4feEtMQqBb+B9CiG0Y5XTbYEc/Ste5AYbd2SBjFfiec/u83rx/vy/wDSmf3n&#13;&#10;whUVXhbAz70af/pESmynAOR+HpVS4BySW7cZPWr1wmHVlQDJPNVrnCAkR84x9K5oSPelEoyx9iOp&#13;&#10;6VkahGE4VOccn0radCZDtXAx6VmanEqgAjkd8+9ejRnrY5asbxMoRuMqF4Ayc9KbHH1OCTjpnrV/&#13;&#10;7PtTc2AD2yeaqMGErgKOfX2r0KdRtnDOCsZt/CDIfkbk5KnoK6L4P/Hr40fs++I5PFHwU+IWpaBd&#13;&#10;Tlftcdo6vBd7UlRPPgkDRXGwTSlBIjbGcsuGwwx7qAMAuTnGTVSa2MY3Z6+pr08NiKlGSlCTTXbQ&#13;&#10;8nHYHDY2k6VeCnF7ppNP5PQ/QT9nj/gttpF/qdr4c/aZ+G66aJZlR/EnhdXeCHdIihpbWQtIqIhd&#13;&#10;3eOSRztASEk4HsHjXxZ4X+I+pn4jeCr1b3SdasJNT025a3eIS29zfF422OodSwdW2soYZIIyCB+S&#13;&#10;FxApjHByvY1+hn7MHi46l4Cg0iCRyNJ0vQtNdUUfLu0DSbwjBYA5a4J65Bx6V9vlOZ4nHwlCq78t&#13;&#10;vU/nDxN4Nyfh+nSxmBi4c8nFxveO17q+q++3ZI37OxvIPFHiK5uJdwuNWjkijDZMaiytkK+3Ksfx&#13;&#10;9MGrmxm+YkEDtjrzWjr1qkM0bsAHkXMjAkgkAAfoAPw71nqi71GT7n2rwMbD/bZpdz4bC2eHj6Dk&#13;&#10;jxjIwAcVKsa/dxXx3Zf8Fgfh3oviO/8ADfxM+Cuu6dPp15LbT/2NqMF8DJG5RseYIOOOtbjf8Fjv&#13;&#10;2S4wCng34js/dToOnAfn/aH9K2eRZta/sn+Bz/2hgv51+J9VCMAj6dPahYQTwee1fK2n/wDBYv8A&#13;&#10;ZTvLoQzeFPHVorcedd6PaFR7ny7tz+ldppv/AAU8/YYvbVJ7743yWLnnyLnwtqbOvt+6tnX8jWTy&#13;&#10;jNF/y5l9zKWNwctqi+89za3VmIMect2pptgGOFB9ga8Rf/gpv+wh9yP4/wAbZOBjwrq4/naCt7wp&#13;&#10;+3P+x541m8vRv2hvDcRHfV7ptPH53QjFYyy7Hx+KlJf9uv8AyNI4rDvaa+9HpzxKAcH8qYyYwBXJ&#13;&#10;T/tMfsvxfPL+098Nhzxt8f6af/a1V7f9qL9l2/1BNKsf2mPh7cXUrhYre38aWEjux4ACrMSSfSue&#13;&#10;WFxMd4P7maqtSf2l952ZTCkDn3xTSAo2heRwK0F0XVJbGPUbbT53t5VDRzpExSQHoQwGCPpUMun3&#13;&#10;SnElvIuf7ykYrJxkt0aJpq5TwEGVH4ZpMEnG3qOmORU32diNwUnn/PNHkkEZB5HpU2Y7orume3uD&#13;&#10;RHci3/0VgD9rVoiO/wDf49/k/Spmg7gnOfSue8Yfav8AhJvCVnDyl14hminQoCGT+zb1sH0GVBz6&#13;&#10;gYrrwOmLh6mGJ1oSNb9nzxvq3h39vr4ZeCb2KGKXxB4D8Vm+itZC8ayw/wBhS4VmVW2jLYyoOMAg&#13;&#10;dK+7JogFYgYy2cetfnX8Odf8P+Gf+Cl3wy8ceLdesNG0fRfA/jM6pqWq3iQW1qrx+HY08yWQhUy8&#13;&#10;qIuSMl1UZJAr0b46f8FqPgf4atX0z4B+D9S8ZXpK+XqV/E+maeiNCzbwJU+0SOknlq0TRRBgXIlG&#13;&#10;F3fon1zCYPBxlWmo7+v3bnmZdw9nefYpwy+hKpbdpe6tt5O0V82fYUkPykMeOxryD48fts/s0fs5&#13;&#10;m60z4hfEq1bWrWKUnw3pA+16g0qRrIIXjTi3eQOmw3DRI27O8AEj80Pj3/wUN/at/aFjvNL8T/EW&#13;&#10;TSNGvImim8PeF0aytWhkhEM0TkM008cg3Fo5pJFzI2ABgDxKCNWUjGBktx0r5nHcW04XWGhfzl/k&#13;&#10;v80fr+ReCleo1PNq/Kv5aer+cmrL5RfqfbXx2/4LN/ELXmn0P9nv4e23h+1ZbiJdc14C7vWBK+TL&#13;&#10;HAuIYHUByyubhWLL02nd8l/FD4x/FT41a2PEXxY+IGq6/cRTXE1mNSu2eKzaZlaVbeL/AFdujFE+&#13;&#10;SJVTCIAAFAHPJDlOZDkcUjR8gKMgdzzXxmOzfH45/vZtrtsvuR+0ZJwbw9w9BPBYeMZfzP3p/wDg&#13;&#10;Tu/krLyCEhSPlA9RntU8Sp/D29KiWF8ZGTnqKljt5T0459a8SpJdz6iNPUtFo0Rdx56da7j9kaya&#13;&#10;P9pq7ncH978O2lDHoqjVrYZJ9tmfwrhLa0LsPMboa9W/ZS05Iv2nbCLaMXfwnncqwGONaK98g8J3&#13;&#10;9favo+Cmlms1/cl+cT8k8a4N8KUZf9Po/wDpEz6b1kFVtnI3ExEg7eMFiR9eD1qh5B2ksMD0ArQv&#13;&#10;rW0s7e1srCBYoYI/LigjjCrEo42hRgKAOwqsyPgFxwOmR0/z/WvTxumLn6n89Yb+BEqtGq5/xpXT&#13;&#10;vsA9CRT2U7Tx+I/lTZFIclugHeuY3IJ0LISeRj0rmfGsY+wPxkjjn+ddOwypUgn8a5rxsVXS229W&#13;&#10;6ZrSl8aM53sfnt/wUot47XW9OljjC+fNA0jDj5ttyAfyAr91/wBk2EXX7I3wrZpSc/DbQzyM5zYQ&#13;&#10;1+D3/BSuOKfxLpV208jSWwWExgAJ84lfJHcjaMHtk+tfu1+xq4b9jj4SFvk3fDHQTyf+odBX6jli&#13;&#10;X9lwv5nxuNf+1yOzv9Mii2MY1+aQc47c5/pSCMgYx7Dirly0a7S/zDnHtVV3BQtGTz+FcmOws69S&#13;&#10;PIjoweIhRg3IjKBs5I59TVa9XZG2Fxgc1OHCZHfceWb9aivfKaFsSAk8YDc5rbD5ZQppOWr/AAIr&#13;&#10;4+tPSOiOu1C1McItyAUEYGwrkYxjH0rltY8Jo6m4sRtLAkRP90/Qnp/npXdXNo96mbSynlBIBkKb&#13;&#10;EAIyGy2Ny98ruqjD4bubq3El9MFHzrti/hIkYfebqOP7or1sThaOKhyzV/zR5uFxVbDTcoSOMj8Q&#13;&#10;yparoPivTDf2sa7YFkcx3FsMYHlS4JCjg7CGQ7eg60eMj4dbwtpGm6Dq73KRSXLyebFsliLmMhXX&#13;&#10;OMgcZBIO3g9QN7U9K0O9vo7ZIkmVoZgDDJuYPuj6NnjHPU4GeevPOaz4S1TTUF5BG0kGcujD54wP&#13;&#10;7wBx+IJHfivCxOCxNCL5feT69Urr+v8AI9/DY7DVpJyfLLt0btb+tvmdGPDVw7H7VeqmScrAMkc8&#13;&#10;Hcw/Tb+NSD+wNOeSJI0kkjTcWYGUqcdSOSoHGTx1qa5tkeU/a5pJuTxI2FIPYquFYc9wTXO+JLi/&#13;&#10;0m9iksL7yI4rciNIyUCliw28AgHGcE9D7179Wp7ONz52L5jJ8V6ld3uPszt5dxEYwm4khRITjcMh&#13;&#10;x9084OSPdjlW13Pa2gurG5V7xZAV2Rg/LgArnqRgkbSMHkdOtzUPEEE888c6Rqs0rPIm0sCxOMbg&#13;&#10;c4744Geec1VMGjS26w2sM3nBDjbMCCcknAI9/Uce9eLOTlO9zrglGNmjq/Azi/aaPU0bbHaxbHdu&#13;&#10;CN0hznjjkgewFaGoSaVHqUF1bujCKCVWVV/vGPv3+7+tcV4dvr+HU4rQSks8rCWJ+ApB9B1bqOnW&#13;&#10;unmguZTbxwWE7CecoGmTywpCM2CGw38PUKR716GFnzUbW2OerG1S7Y7XNYElgiwQKCbiAYBz1lT/&#13;&#10;AD3qsuso8uLuR+TymePyHFTt4YupUZ7u4igEatIywruIKjcCHbA7f3Klg8HWcUxN3mclNriUlw31&#13;&#10;X7v6V0WkRdGRbSNcaZBNOCN8KswLYXdtzhs4AOR71m+L7VH8OylzgRyBlAX+PIXGeB90k4Gelbl0&#13;&#10;YEaRIIAIxNJEEAA2BCVGDnPGO2K53x9Ios4LbJLSTM2WX5lCjGD3535/DvXlzSVz0I6pM2P2f7yT&#13;&#10;7Jq2lhB5cM8UylerO6spH4CJfzr0ZgQo2n/CuP8Agtp32PwX9udVYX13JKnHIVcR7SfqjH8a7N1B&#13;&#10;iGT2r18MnGhFM82u71m0ef8Axf1iHQfEHhjXbmAzJYzXUvkDjzCBCQM9snHPOOuD0rNvNC8Y+FPs&#13;&#10;3xj1CSS4v5bhn1aw27RHauFVUAJyMDg/3fk4+Rid34hwpJ428G74wc31yfmXIBHkEfkRXYSxwXEL&#13;&#10;293EkkcilZI5FyrAjBBB6jHbvXDLC+3xFV81rNW8nZa+Z3rErD4akuW907+a5np5f8MM069sdVsY&#13;&#10;dU02YSW9xEJIZMY3KRkcHkH2NcR4l0vXNV+Ma2/h/wARHTJ08Mq7zi1E25RcEFNrEAZJU5/2enNT&#13;&#10;+D5pPh94nl+Heoyu1jdlp9DnkJ4yTuizyM/lyCf4wKt24LfHGTKkEeFcBfXNwpx/n0p1ZqvSipKz&#13;&#10;5kn5P+tiaUZYerPk1XK2n3Xp+D8zPvPDvxxXEdh8RbCRAes1hGn/ALSb+ddZo9pqEWk20esTrLeC&#13;&#10;2j+1yx/deUKNxGAOCc44H0FaDWrxkMYmz/uGmlCBtIP411U6EaTum/m2/wAzmlXnWj7yS9El+Rwn&#13;&#10;iC9h+GvxAPjK6Ep0vV7Uw6gsYJ2zxITGR2yyjaoyB98k1f8AhhpF7/ZU/i7WFH2/Xp/tcoBJEcZz&#13;&#10;5SDk/KFOQOwbHaq/x4jjb4cXLSRB2juImiOM7WzjPscEj8a6jxJqY8P6RcajDYtcSRkJb20R+aWV&#13;&#10;2CRxj0y7Kue2c9q5YwUMVJt+7HVeTlv+T+9nRVnKWGhGK1l7r81G1l+K+5Gbqml2Nkt3e6jqq22n&#13;&#10;3EouNTSZlWObEaR7ZGbpHtRQy8bsYJKsytmab4f+GN/JbS6PfWlz9mjSONItWMqFVDqodd5EmEka&#13;&#10;Mb84Q7RgcVfsL1/DGq2+l+JvEr3N3qMKmGNkZt0y5MzrtXEcWGjVV4ACFiSSxqTXfEPhX+zb24na&#13;&#10;2vXsreV3teGZyjMhRQR1LgJgd2X1Gd37KSvJL0ZnF1VZJvXZrbt/wCqnw20r+zpdLt571Ibixjs7&#13;&#10;gRSL+9ijDiME7SflD46/MEUMGG7dWvvhbpNxDcx/2jf5uorpLiSSQMX8/aXY4A+YlVGe65U5GMP1&#13;&#10;HRvhfbbl1HwjoklxDNDDcxDT4pPKkkKj5mKjgbgxJxhSDj5gDbh8N+BVupbDS9K0uKeAqssNmqRv&#13;&#10;GWUsAQmCpKgkD0GaXsqctOVff/wBOrVitZS+7/gmfqHge7uYkmHia4W7N001xdiDIO6J4tsa7vk2&#13;&#10;o7KrEsyqACTtQrY0HQl8PacmnrdNKVJ5LOEQZO1I0Zm2KoIUAdgM5PNTXXhjQZMI19qKlozIFi8Q&#13;&#10;XUY2DqwCSgBfccVahtIra1S3tpJGRQAjTXDysR7u5Jb6kmtKdKMJXsvvMatec6fK5NrzSRC0QyTj&#13;&#10;rxUkcJHO38KVo/mJ+br93HtU0IULwe9dMdjnPx8/4LZec3/BYf4QIzEKvwnhKgH1uddBP6CjT7Yi&#13;&#10;EEr26Yqf/gttEjf8Fhfg6Bxj4TxEnGd3+l65xzU+lwExKCOev1r4jiZ/7ZH/AA/qz7DIf9zfr+iG&#13;&#10;LabvvIen3q4P4ueHp7rW4L22i3COyVAB/vsf616dHBjGV6Z7VDrOgQarDuZCXC4GRXz1Kr7Odz2K&#13;&#10;keeNjwa68Prcwm2ng+YnjIr0vwN4VXQ/CdnZSRbWVCc49WJ/rRqXg4pOAkY4bj5ea7izso0sIoGj&#13;&#10;+6gAP4da2r4jmgkjKlS5ZXZ5f8c7Ip8I9aaIEcQd+oNxGCP1r59tdKO4KQMdMetfU3x20cSfCXV9&#13;&#10;gwP9GHv/AMfMVfPtvpiwvyueefat8JUtSfqaSgmyKw0xYwCq4OOQa1bWzVcAdARnnikgt9vy7SBn&#13;&#10;AGa0bSEAZKHjOBWrbZaVkWdNt4sBTgHvnmt7ThwARgn8cVmadAQcL1zyTxzWxZLldgU5Bxg1jK1z&#13;&#10;WJoQKq8lAMdQK0bIOFKBSB9KpWyMWAzznHvWhChjBIHHfCisHZs1ifvX1J2LnvnFP77ucgUihcYD&#13;&#10;Dg9KGyP681+wH4sKBhc7j+dfNn/BYezl1H/gml8UbS3hMji20uXao52x6vZSsfoFQk+wr6SXBPPP&#13;&#10;AxXl37c+k2Ws/sRfGOw1G3WRR8L9emjUjgSR6fPIjD6OqsPcCk9hxdpI/nC8HXGur40spND12Ozk&#13;&#10;tboTMroWE6gENHjGCSrMRnAG3OcgZ+1/g/qdwbmKExgNs+ZQema+H9Bia38QQSxnMn9oQhCPQyBf&#13;&#10;1B/WvtP4LXxuY7S4mUJJLGjFQOhKg4/OvlOJY/vIPyPtOH3elJeZ9AeH5CQgPQ9Tiums17lup7iu&#13;&#10;W8OSM8abhggd/SupsiTjOB618Q1Zn0ydzQTONw4/Cp4sKNr/AI1DEAFG05z69vWp1BOOenSs2kwu&#13;&#10;h64PIOPmOKXGAT6HikUZBVl+hp6gMx3AcVLgxh3AOefapFXJoj3dNnU8AmnITn7uPalyMBpCnkjH&#13;&#10;PrUTqB8x/lVlefThuajYZyCATnvSaaBmfdPPD4i0E2yhs6pIJNy5G37Hc/1xXhP/AAUq8Oz3Xw01&#13;&#10;3W2TdHbW+iFHIz/q7u+jLdeCftA/WvoOO3Muo2s3lqwhmZyG6AGJ0J/Jq8s/4KGWSL+yV4mvZzEX&#13;&#10;ayswjRYAJTVbADgHj/WtwPU4wK+lyX+D8/8AI8bH39t8j5r8DNHdeHdNljh2xroemrEMkcLY24P/&#13;&#10;AI8GrQePBBIIyOVzXOfAXWBr/wAJtH1GQKWSO5td6r97yLue3H5CID8K6u4jULuiwpX1OD/nivxD&#13;&#10;iRuGf4lP+eX5n92cBT9pwXl7/wCnUPwikUZoZG42NkDvVS6UhCXyOOm0ZzV6ViBsLAjnvWfM0rHC&#13;&#10;qG46+1cFKTZ9VLYqOfnYgD24FVLqISMJCvHP0JrQEDufu8jAyKi1GNo4REn3jyTmu+lOxg0Y96Zm&#13;&#10;AkIGS2MZ7f8A6qpbFWbJGB7GtCbaHCsOOc8H0qs6BCXKj1r0acrI45rXUp3qpERludvpVaRQ6/Nz&#13;&#10;kdCaty7ny7pnn5eO3pUB+b73TH+eK76crxRx1I6lKWNVJQIM8da+3P2JL0av8N9V1jyyVuPEtlD8&#13;&#10;hHBtvDulWvBxnrD+HNfFcsTScockc4zX3d+wr4bktf2ZNDvIHBl1TVdXuhxjHl5jzzjoFX9K+u4a&#13;&#10;nerUX939UfifjTT/AOEChPtVX4wl/keoeIAxht0YfON5dsAZPHb8Kyim0jLHG7tRqF9dT+M7u22g&#13;&#10;wLpNo8bA5+cy3QfB7j5VqVgwI4zg81OPj/t0n5r9D8Lwkr4aKPxB/bQ0q4Pxw+J2i6DK9m6eONXi&#13;&#10;tTFcPH5RS9mKruQhgPlAJB6E9eleKeGtD8c6XqkMnxF8aatY6N8xvL7QmbULuMBCR5dvdSxJJlgo&#13;&#10;IaZcAkjJG0/RP7bNsmkftMfE3z0ZFfxnqU5D8HElzJJ/J+PbFeg/8E4f2O/hn+2h8bvEXwn+KOr6&#13;&#10;1p9jpvw+u9btrjRLiFHa5S/sLREfzYpA0f8ApjuQACfLUBhkmv1eg0qEW+y/I+JqfG/Ur6//AME6&#13;&#10;PhhefBI+Pvgt/wAFV/AniTxVPpME+jeE7m/0myi1K5IRpLfz7qRZbdiC4j86BTv2JKIQXdPCPhx+&#13;&#10;zZ+0/wDFzxXd+FPh5rlzqh0+9a2vb+08J6nd2sDA4y81ppEihT65/Kv0s+Hn/BAv4dfDrx4/j3wp&#13;&#10;+0T4i0+7t4d2mvpMMmnTGbzIyVuZ7SeOaW3eNZI3jieCQ71ZZkKYbsvDn/BKf4gPpqad8Sf2prLx&#13;&#10;HtUBhr1l40v1k9Sy/wDCZwo2e42Ac9KSqRjvL8P8ga5rWX9fM/MPXf2Bv+CmnhSwm13XvgV9n06O&#13;&#10;R1j1DUtV0mBZlUkb1jmvIJVU8EbkVsHlQeK8U13xZ8WvDOut4V1TQ7KTUU4a1sbOO6bOSP8Alheu&#13;&#10;Cc+lftV4t/4JuftV+HfCp8Mfs0ftv+HvAdvHkxWnhn4U3NjGHIILFrjXL07ufvkFsgEEGvh2b9sD&#13;&#10;/gp3+wx8ddW+Dnjv9rB/HkPhu+mgvbXW9Lt7mO6MkJMb/aJojcYUyRybQyjK7clTk6Rqxlohcjsf&#13;&#10;LWneCv2wNU00a7Z/st+Oryx6m7tfh5qflY9d6Bxj3rnNW+IfjXw5dmw8RfDuXT7gfegv4b63f/vl&#13;&#10;rTNfavhH/grf+3hoKtH4o8e6L4oR1wY9c8L2iIfXizjg/wA4qn4g/wCClvxQ13UG1jVP2S/2eb28&#13;&#10;eN45LzUvhpczzMjqVdS39oAkMpZSO4JHequuwuVnxLN8bjA7fbfD0MYz1a6n/wDZrYZog+Mng66m&#13;&#10;RptHiMiNlNtxDlT7eYUI/SvsDT/29Lq1uVfWf2DP2Yp4ARuis/hRJCx/4E97IB+Rrev/ANuT9lvx&#13;&#10;Jpv2Hxp/wS8+HM7938OasNGPTHBjs5CPzP40moyWsQXNE+XfC/7evxa+H9mumeCvjL470a2AJFvp&#13;&#10;HjRbdB/wGO8AFdP4S/by/ad+IlxLBp/7S/xPCRW7SPLL48utrKrxqwDR3LZYGROOuDnpXK+KNK8N&#13;&#10;6v4m1TWND8IxaXpt5qt1Pp2kfaTcf2fayTO8Nr5zKpm8qNlj8wqpfZuIGcDO8Pva6bY6folhHFEU&#13;&#10;1zVZLiKPj5Xg07acfWI/kazeFws1rBfci/b1o7Sf3s/ZL/gm14t8YeOP2OvCviHxz4t1PWtRml1E&#13;&#10;TajrGoSXNxIF1C5Vd8sjMzYVVUZPAAHYCvadQ0z7drGj3wQt/Z+pNcHdxtH2eaPORyP9Zjj1rwb/&#13;&#10;AIJZzxt+xX4UtkAzFNqQcD1OoXLfyYV9F20aySBA6qSMBm4/H+dflmKpqlnsopWXP+p9jSk5Zem/&#13;&#10;5f0Pnj9rLRJZtR8QeJVUbLTwld2smFIOZtS8KMvB6cwn8+vSvmD7OApYk8HnJr7S/al8M+b8HvH+&#13;&#10;pq+JlFhtZhkKputMZ0H1FuOcAfLXxqUZvlboMA1x8Su2Ip/4f1Z/QPgq+fh2vH/p6/xhD/IgECMv&#13;&#10;Gck9jSRxktk8496uLAMYIGT04/z7UghAYlF6jpXyU6h+0xpJEGwDrnrSNGNhBHU9MVYKHbx0zznr&#13;&#10;UbEBsKufT3rllM15e4sSop+nvU0UQJDYJz9MU2OKRjnpk9M1YjQqwRF/QfnXHUmXGN9WLEhBIx09&#13;&#10;cV6n+zXE4/ah8Kxqflm+ElwSoXJONcuD/MV5lGFI24/SvRv2eb1U/a9+G1rGm5pPhtdxFQxGT/a1&#13;&#10;/IP5Cvp+Bpc2czX/AE7l+cT8j8bFfhGn5Vof+kzPp3VpinkxR4+SM9G3cZIH8sVXV5GjDE9Tz/nt&#13;&#10;VjWSf7V8kc4tk5+jOPoOnb696bj5QRzXt49P63M/nDDaUEVsPtyHAGeAabIuRuAPXNSy4I6AkcDF&#13;&#10;MkU9WA+6OprkRq2VpFG3JHbgd65rxxGF0qUhsdB1rqJxlc9/aua8ck/2S6hQeRk+grWl/ERnP4Wf&#13;&#10;nJ/wUxubaPxVpNkzASSwpKEHfYZlLfhvUV+8n7HyCD9kD4TgxKwHwz0EFXjz/wAw+CvwI/4KU3MT&#13;&#10;fFDSh5eGismCl1zkck49ssPyr9+/2Qrdov2Q/hRDIcsnw10IPz3/ALPgFfq2Ux/4TKZ8bjv97kdv&#13;&#10;dTIXUJbBcEghIxz09RUFxJBGhAgIYH7rQqP/AGWtG1gt5Gcz24cgLgHI/vehHtSTDT7bajRhCzYU&#13;&#10;bjXY+VbnJcr6Zp8M9otydLuXcy8MiqFxgcAnHerRW6WMxCxdF7+bOuB+RNTPrmi20KWk1yY3BwyM&#13;&#10;px0HfGPSkvLqzlsmntZNyiM4IOQevekmnomQ+a+pzGmeN/EfhqEWem3JFu0YAich9vAyU3A7D19R&#13;&#10;k8g1u2PxC8HXO2LXrW5SQZeRrn99EGLFgQBwG+YchF5FcpPETHHgc+UM4HU1VntSX3OufkUc4z90&#13;&#10;V5kMVXpvR3Xmdbo0prXQ9Im1DRtZ1y1l0m+hn2WU5kEUgYrl4cZHUdD19D6Uuq24fTptnJ8psD14&#13;&#10;rzMW0aqymTJ3rgIODw3r9fSrkOq60WWH+27wRlwNpunIxx2zXVHME170TH6m76M7i/RYA0ssgVAO&#13;&#10;WY4Ari/EU5l1dRdTxrsGIZtwZHxkg8fXn12njrVaz17XYLsXy3vmT+Xjzp4EkbB7AupI69M1Bfab&#13;&#10;ekSPNCykAb1lAG0Hoecc8Y7VlVxKqxtFDjh3TfvMZLfWb2jW9sdpYgzbnPlyEZJ+UepCnjp9Oapu&#13;&#10;6TQqAkO1SQWEeGyeuWPJPXqf6irRuLBSwaxTkMZBHKAr8DpuHHRsY6ZxSPe6eGGNGiBAAaKTd93q&#13;&#10;DwR6jk+v0xyvV7m+2yIbOa8tZN+nzxxyBSTKzqJCenB45I559yc9+k0/xjFcxWcF4lw81o5aZyN/&#13;&#10;mHy2UYIGckuOvTHJ71iCxtbmRB5dvACu4FMsyAAjGCeSeD/XgU22vN1z++ugcDaZFX26AHHHHTjv&#13;&#10;it6U509mZTjGbVzf1TxRdXtjcWtnpToJImi8y5lCsCw2k7RnOM+tZ194l125cPLqHlQyQnctrHt5&#13;&#10;6k5PzDHse1Pt7hUulkK4jI/ekdCOvb656+lVTHDHPJa3MYaGQnZgDK5Hrz3/AJVcqtSXUuNOEehY&#13;&#10;02TzLYKpeb5nMhbc7Hcc5yO/1Nc143O3VzEX/wBVAiscAZyN2ePQMB+FdJocR+yMjLlo2bbvAIYY&#13;&#10;/wBr3HpmsG2tV8TeM4bTymmiutQAZSfmMO75s/RAfyqLc2hq3aNz1zwtoiaJ4X07RpIVjkt7RFnR&#13;&#10;Dx5mAXP/AH2WOa0SuFwDUkYGBu/PPSkC/NxjjgjFe2koqyPHTvqUbrRtLvLq3vruxilmtCzW0jrk&#13;&#10;xE4yR9cD8hUrIMgA9OlWNg4Jz9KayheAmcdKLJN+Y7tqzZk614b0fxCkC6xaGX7NL5lvIkrxvG46&#13;&#10;MrIQR/LgHsMZ/ir4ceF/GF9/aWswzef5QjDwzFflBJHHI7ntXQMSDhVz7YoYHOSO3Ssp4ejUTUop&#13;&#10;33NIVqtO3JJq3mcKfgD4LDApqWqoevyzx/1jrofCfhSy8G2D6bpt3dzpLcGUveShmGVVcAqowPlz&#13;&#10;+JrYIJHOD+FIMhhjHI7VEMJh6UuaEUmXUxWJqw5ZybRjeOfC48Z+H5dBbUfswmZGEwi34IIPTIz+&#13;&#10;dT+JtNfWFtJIWXdaajFcqkjEK+0nIJAPYkjj7wFaDncByDz0IpCCVzjtxxVOlBtvq/6/Ux9rUSSv&#13;&#10;otfvOe1XwjqWt3P9qajrn2a4aSGQrawq3kNCZTEsbsAdoaXLllJcr/ACFGLqfhyXw9qOj6Do2qRl&#13;&#10;rkRERTqQ0ptnBLZDgvh7gzmPusBAICAV3G1m4Yn8BQykcp1xWFTB0anr/Vzenja9PS+nbT5fcctL&#13;&#10;8P3Fnc2/m200kt+J3lulLm5Bn8xzJgALlGePYgCkPIT/AKz5KU3w91sF2h1OBZNl3P57SMZLu7cS&#13;&#10;CKSQBQqoPNcmMZHJB3hjjsz82Qex6UhQ7twODjGar6pQfQI42uupxd/4M1GewuNOfTf3TT2wVrad&#13;&#10;XcWcaRottF5pUFlXzwWfCsJG+VvMITptOsxZadBY7AvkwKhUSFwMLj7x5bp1PJq0ylGA64+tNKbl&#13;&#10;O38T6VtToU6Um11M6uIqVklLZETqSOSQe/FSRAkY4x607gLj06UIGJ4GRjqK2Odux+Qv/Bahom/4&#13;&#10;LIfB2CVjl/hDGEIHTF3rp59OmKtafGoRT69QB0qv/wAFrFKf8Fk/g6xAOfhEgBPp9r1v8+9XrGMm&#13;&#10;IZGeOM18PxN/vsf8P6s+zyL/AHR+v6ItRx8DkdM1MicAHg9TimxpjHy445z3qRV+b5uMDoBXzDR7&#13;&#10;RWudPhuVJK/iO9TJCYxtHQDAyKmZ8YwgJzx3ojPTJ5FJq4HL/GyEt8I9ZI6/6N37/aYq+dgjF+Tn&#13;&#10;6V9F/G1xH8JNTiwB5stuvTsJo2/pXz2Dukwq9+M8134VWpgSRRrwFOMnnj3rQgiCqFMgY4xg8VUi&#13;&#10;TK7VXBDZ57Cr8EMrMrRx8Zxux3/OukDRtECMAzdRwAelaVnGV+UdSOe2fSqVtFKoE5wqAcsxwAfr&#13;&#10;VOb4p/C3Qna11X4leHbaWPiSG41yBJB/wEtms1Cc37qbKc4RV27HWQLjgnGOtX7Zl2fMRnPfjivL&#13;&#10;5v2tP2ddNka3l+JMc0iLyttpl1KG+jrGVP51QT9ub4LQO0MOheJ51U4EsWnQBG9xvnVvzAreGWY6&#13;&#10;p8NN/cYyx+Ep71F96P6RUG1QMcH0NI3zuWHp2PWmLIV6MeucmkaQsdwOe1fqJ+SONyVGQD5yPpXI&#13;&#10;/tIeFL34hfs5/EH4faTFvute8DatptsMdXns5YlH5sK6pFGOT9D61a0/at7F5gyPMG4Eds0FKKR/&#13;&#10;KxquqS6SZr6zt2MsSM8LAjCMASGJzwARmvsD9n3xfd6zoWn6xrGiyadcyopls3cMYyOMbgMEd8+/&#13;&#10;avkLUYJY5J4HBBjyDg4IwRX1H+zDqNzqngjRtS1Bfna1jO7ux2rkn8d1fPcR017CEvM+pyCbjVnE&#13;&#10;+sfDV0HhjYdwCARXXWDDaADx2rh/CE5ktovMXDbRj8q7awwSCcgDt0r4KpHU+q3V0aqAjAI+uanj&#13;&#10;+UYBz2NQW5JJXOc8YqxFx0OCOnvWIk7EiA9/mx3pyqRxjkimoc8HuelPUdwf1oK5kPQhWGB6AU8h&#13;&#10;iQCPwFRlm4XcBk4p6/ePXINAcyAqoXoeDxjimMDnDc8ZJP0qRzgZfmmHJ6k8D060DUiXRgzX8e0E&#13;&#10;Eq4AXGSdhwBnjrivHf8AgoxcTH9nHXNMdfmOmtIVGQRs1XSj0PJOD1x274zXqep6nPo8NtfWz7T/&#13;&#10;AGjaRH/dkuY42/RjXm/7duhya98IdWsrbISHwdqU0g6gCG402fCkdv3ZHvg19Dk/8F+v+R5ePf75&#13;&#10;PyPlL9nHTorH4G6EsIOGl1KRsju2p3b8f99V1l1J829mI44x3rnvgwttH8JNCh4VhFcthT63k/Jx&#13;&#10;7j8q9k8A+C/AOt/s6fF3xtr2lfaNf8M2/h+Tw3cC5lX7Otxqa29y2xWCyZR0HzhsZyMHmvxzPsDV&#13;&#10;xnFWJo07J3lLXyi5v8E7eZ/aHBGa4fLvDzAYitdxtCGm95VFTXVaJtN+V93oeXzZyQhH4jGarOMR&#13;&#10;b8gnPOOten/Cv4WeEdJ8DH9oX9oIXUXhJZpYPDWgWtx5N94vv4jh4IG2t5NpE5UXF2VITPlRh5m2&#13;&#10;p0vgnwL8CNO/Y/u/2kvib8M9S1jULn4ny6Ba6boXiZ9OhtIGsFul2tLFcswVgygNuYhhliVyYwmQ&#13;&#10;YmrFOc4wvFytK91FW95pJuzvp1e+1me9jeKcFQlKNOnOracad4qNnUlf3U5Sim4297W0dr810vB1&#13;&#10;CYKMwA9aqXjebISp+gz2rv8AxD4o/ZsvLYHw98GfGllKtxE8hl+I9tMjRCRTLGAdKBDNHuVXyQjM&#13;&#10;GKuFKMz9pb4Oab8JfFUGp+A9YuNa8C+Irb7d4J8TShCt/anAeNynC3EEhaGaNgjq6ZMaB1FVLK6k&#13;&#10;KTq05xqRja/LfS+zaaTt0v3sup0Us6pyrwoV6UqUpqXKp8uvLZtJxlJXs7pN3aTa0TPMLklZdyge&#13;&#10;wIqtdozRdMBT1x1PHFe4eKP2VtI0XxJ4Q+EU2saknja90Ztc8fB441tPDdi8QuIrd0m8po7pIBvl&#13;&#10;NzJBbxmeJWlRPMmTOg/Y3+KPiOCS78KaTfTfbo7U+GLG9WzguNV82QJJIMXTRpBGzRIsgdnmbUNK&#13;&#10;2Q7dQjZfWhkeZq6jC7W9tbaJtfK9n56bnlT4tyDSU6ygpbOWiacnFNN6Wdm0/wCVOfw6nisqKZNq&#13;&#10;tzj8jTGTOfkHPWvV/Cf7Gf7RnjTTE1nwt4Fs7iGWGwkAbxNpsUiC9WNrNXR7gNG84mi8pGAaTzF2&#13;&#10;Bsio/Gf7Gv7SHg4tqC/DDUdV0iVFk0rxDokTXNjq0El+thbzWkqj98J5pITEgHmSRTxShPLkVzdP&#13;&#10;LMztf2MrLyY3xBkLq+zWKp3fTnj5ee/keVSQ7cMwywHpX3z+xL4htrX9mTwlo64M1nbajO4B6C4v&#13;&#10;ruMcDk/6pue4yK+ENZtH03ULnS5bq2me1uJIZJrG+iuYHZWKkxzQs0cqcEq6MysMFSQQa+nv2BNa&#13;&#10;vtc/t/SoZme30XwxocEkJYcO+q63K3XplXT/AA9foOGHL67OD35X+aPzTxljCrwjTqJ3Sqxf3xmf&#13;&#10;RmsWCpP/AGzG2RNCkIZuvyFjjGARy54PSqJYBhjPHQEVq6zFbRaTF5MnSQFVA4xt6/oPpiscsAc+&#13;&#10;noa7MyjbGy+X5I/nrBv/AGZH40/8FDJZ7r9pL4kkjc7+InjUjHTcij8ulWP2Zf2qvjB+x38TLr4n&#13;&#10;fBzw54d1e91bw7Poeo2HiGO4MRtpLq0ut0ZhkVlkElpGMncCrMMZII6b/gov4Qkvv22/GfhLRIN8&#13;&#10;t3qWmtHGi/8ALWWztJiMDvl816t8GrD9nf4NaHPov/Cm4vFfi4wTWuqeJNY8ySC0LqjPFbwLvQbV&#13;&#10;QhZQvnZMhLxo3lp+ivGRw2Bpvlcm4rRei16WR83RwTxWJqJyUIpu7d++ySTbf9Nlm1/4Lu/tY2h8&#13;&#10;rVv2dPAUpHVbfWb6I/T51at3Sf8AgvZ8UImR/EX7I2kTN/G1j41lT8g9mayPBf7LkfxW8bR6P4me&#13;&#10;W50UtDd3GnqfKCQyMCiwbwWjJ3MC4IOBghiRjxv9rn9k7xB+y18Qo/DGqSi70zUoGn0bUUtpIhKi&#13;&#10;kBoyHJw6ZQkBn+WSM5+bAyoY7A18QqDXLNq6V9/+D5G1fKcZRwrxMVzU07N9r7XXZ9++h9OWX/Bf&#13;&#10;u0Ubb/8AY11np8xtPGtu3/odulfGv7SHxgi/aQ+OviP45QeEptETxDdRzppNxdLM9uFhjjwzqArE&#13;&#10;7M8cc4561zP2CFkKlPyHb+X6inJp+0bY1IGcbT1+lelGlCDujzLuxjPaIJCWAA5pv2NGUv69Pl61&#13;&#10;qyWkeSW5wPXB/wDrVGllCuECHJ9R2z9K0EZMltHICcDg44FQS2yhcAAgnvWnLAckjOehwccVFJEx&#13;&#10;+V1HXA4/zmgi5ly2qbQAoIPtXKaZZXEnjS8SAEpbfvXBXs2FJ/PbyfSu7ltSIgiE5H86k+C/g4+I&#13;&#10;PE/xAleLcLHwLNdbiPulLqAhs+uCR+NVHcmb0P0r/wCCQutpq/7KH9nB939m+JLy2dSPulgk2Pyl&#13;&#10;B/GvrLQYIZtQCSr8ohlYjoSRExAB+oFfFn/BE8yL+zz4wVzlf+FizbBjt/Zun/1zX2Nd6v8A2DHH&#13;&#10;qAQHddQwZYHA82RYvz+fj3r8pzNcufS/xL8z7TCyvlsV/d/Q5X9pprGP4PeItIEoA1HS22oxxloY&#13;&#10;7idfqf8AR8fga+FEhym5RuOOeOtfY/7Y2qvp3h/w7ptnMF+332pW00O3IZF8LeJbgjBx0MIf8Ac8&#13;&#10;Zr4/gQeUCBgEDJxzXlcV3Van6fqf0F4GvmyfFR7VF/6SiPYo4GDj+VRlDI27oM9TVpsFflJz1zt7&#13;&#10;d+tRoiMSTznnGMV8VOZ+7RiluRxQBlw2OQegpEh5yBwemBjFWdpCMVweepPaowvzALnpzk1yym7D&#13;&#10;aTFWMoMhQcdz6VIIVK52jJHFGDtOw4x0+tSwpk7C3ToK45zY0ggiVckAcjgEGul+COq/Z/23vhdZ&#13;&#10;7wv/ABSV7D83cB9SmPY46H8qwbZVYknnHvR8Ir4/8N6/DKBiQq6Lfo2WwMfZNUevrOBJf8Lr/wAE&#13;&#10;v0PyTxsj/wAYYn/09h+Uj7Z1SBE1UBXLFrRCwI4UhnBHfuD3NMIKrjOfwqbVVLa22SD/AKHEG4wc&#13;&#10;hpM5qMEHnd35r6bMVbGT/rofzPhZfuIkJBB4H0psgJP+FOY8nap9+KRyO46jtXD1NitKvycAH1Ir&#13;&#10;nfGoH9lMpPQjmujuicYOAewrmvGys2nsr8KGOQe9dFFXmkTP4T8yf+Clc6z/ABe0ezS3kCx6dKfO&#13;&#10;ZcI5Zx8oOeSu3JGOA6+vH9Dv7POmSaR+zl8PLAXCb4PBOlxSR+WcrttIhz0BBx2Jr+eD/gpU7S/F&#13;&#10;TTFkIXyGulBA52sIGH/oR/Kv6SfAWkJoPgXQvDtvG0a2GjW1sitGuQI4lUdV5xj+VfqeXaZdTPis&#13;&#10;a/8AapFPVL69tJ18uRV3RAnEIAOCfr71SmuLnUpwRbZYDIESnPGWz39z/hWh4rMkeoorvvKwKAWj&#13;&#10;UY+ZuMKAPfv/ACxl7pMmQADg5IAHHSsK1SftGrippcqZBelpSrzRqx/vHPPygdvbFNGoTQ24t41A&#13;&#10;TkFcDoTz1+vrT7mRw/lMV+UYwQD2quxzIDtA55AUDNZuUoyumaNLYgnSQIikn/V9z057VDcDDDLD&#13;&#10;lQcsc9hUkpDnJY8cZqXTtE1HXbpYLCBm4wZCPlXAGR9eRx15rNK7Az8xxxeYMnawyOg74rQGjyWE&#13;&#10;SXOpoYZpMGG2Bw4XnDtwQORjZw3079RpnhDStERJpnMlzuUvLjfs5HAHvgnjkZI+YDDYeqXvnX8s&#13;&#10;vkAlsZLfMQcZwTx8w6HpgggADAFOKS8y4q5lRW1vEwLwGZMY8t5sDGexxx0x+PemS2KTRuiRtGCx&#13;&#10;wCd/HZc5HAx71LLI2dwjHJ7rQuCgzCp49KiMtLFOEW7kd1fSWbfLaxDYSIDEA2CMfN8wLfme596q&#13;&#10;v9l1ElprxbeZ12kGIgPjPJOeOAO3J9Tmp7vzQUEKnDZDoONwypx/n3qub6Y5UykLI2GVpMjnrnq3&#13;&#10;p+XfFaptrUx5EnoV7y1aCXdI0brgZML8E4988/h9OKlae+LPaysUGwgIFGOh4XnGCT29c96imkUZ&#13;&#10;MahUDZ4Jz096QTOsIaMOjAgk+bww9QPXP6VKt0C3cmj1hra2S2e1MoI5JcAAj3Ofb261UutbuZsg&#13;&#10;eXHhiRjJI5Jx6d/SjUnguI43QJvDHdhMZBHX86oNhgO3pTcmh7G5oeoD+x7+R5izRr8j9MFgduMe&#13;&#10;4q18HdLN340+3PnFpaPIrKvG5sR4P4Ox/CsOwuxDpV3ajrNJFnjqo3k/riu8+CWnFNIv9W3sTNdL&#13;&#10;DsxwojTdn8fMx/wGurCpzqoyxFTlos7hVKqCPqcHmkGW4Azz0qdEQRDKkEeoproUQnA4PQV7Fjyn&#13;&#10;K5ERjL5I9TnpUbLuPJ59fSpTySTgZqMuCMk9PakOMrEewbcqOc00qdxAXj6VIMZ47dBSFdykt6da&#13;&#10;CueIzAU425+lN2huSMcetOxlto7UhGD17dxQNSQxgMZVcZpAeuFzjmpCox688e9R9Mgfp1pNXE7M&#13;&#10;btOSfypAMDJ4OOfc04gY+YEU3tyeD685qeVkOQxlZieBknv0pduF49fSnEgZUE8joO9NOAMZPPXB&#13;&#10;pqIk7MZL1ztAyDUXQH2NSupOTj8+1MJIGQvHPaqBybZG/wA3G0/jT48kBvbk0gUHgt9cVKkWCGHT&#13;&#10;NNJsR+P/APwWwkEX/BZ/4LAswJ+EMYIHAIN1rwx/WtWyQNGqkHn2rD/4LfzXUX/BaX4I+RaNOT8J&#13;&#10;oB5ayKCFN5r4L/MQCFBLY6kLgZOBXQacv+jjBxntXw/E8X9di/7v6s+zyGS+qNef6Ispu6AEnFPI&#13;&#10;wAzrwq05FB5wcj9KUqW96+aPcuhgAGAvr3ozk9Bkc8UpXqG59yO9QuWU7+APfrRy3FzHM/HKUf8A&#13;&#10;Cs5Y2533sIBB56k1+fXxC/bQ8a+EvEd7p9j4Y0iK3tbu4hja5s7id2EbbSx8uRQuAVzxgZr79+OR&#13;&#10;I+H0eT97VIlP/fLn+lfl94ya2vLnXNQ8wF3GvEjHVXW3wP1P0xX1fDmDw+IUvaRvY8bNsTWoRjyO&#13;&#10;1zWl/bU+M2varDa+FteUy3Uoit7DR9It5WkdjtVUEoeQsTgAA5Jx3rrvir4C/bu+Hd9pdx8U18Ta&#13;&#10;GmreY3npq801vaxJtLzTLpgnWJFDqTxnnpXkfhGBLfwtZ+SShEOVKnkHcTkf57V+o3wo+Av/AATL&#13;&#10;+H/gnw74n+ImpeABq82i2Vxez+KPFqPI9wYUZ32XFwwU7ixwAACeAK+nlh8JRa5YL7jwnicTNazf&#13;&#10;3n5qeIfhd8V9Q0q58d33iDwxeW0V7FD9tn8X2tzLdRuJC1wqecJhGuxQyuiyZlUBGw+yCT4aWlpZ&#13;&#10;PqM37RXgEwi0leNNDGo3czTLGzJCYjYjZvcCPcWCqTknFfrLB8f/APgkf8KdSGvaRqPwvt7/AHl5&#13;&#10;L7w74bju53cnli9nBIzN75NcV+2r/wAFKP2Ovi7+zRrPwd+F3iDWtY1DUL6ye2S28NXNvDHHE0jO&#13;&#10;Wa4SPjleADn8K0hVS0S/AwlzvU/Kyw8PeONTKGLX3Tc3DW9jOOp65DoD+VdUnwB17Vok/tPxtJNJ&#13;&#10;sDc2Ubkf9/AxrsvCFtImgaVBcQlJbfTYI50J+66qN3IPPI610luIiSAxAwDyPWunnFy6n9VxY43H&#13;&#10;17UEnnBOKGL55XAzQCOMryetdqVj5xu45GJIbIyPWpYHdZVZGH3qgUgDp7ZNSw43rzzuGaBH80/7&#13;&#10;V/g7Svhl+1f8RPh9YQqLPQPiBq+nwhsACKG9liUEf7q11/7GHjfT9Y8Jw6Iuok3OmHy5oXjIYKzO&#13;&#10;yMD0IK7QP901H/wU18J3/hb9vP4w2OqWoSWfx/qeoiN8NmO6na6jOD2KTIfxrmf2JriCIajpLTxp&#13;&#10;Lb3rPsVQPvpGoI/78vx/QV42d01PL7vofTZLNrFW7o++PAt3FcafDMj5KqBnPSu70yXeBjHTpXmP&#13;&#10;wtkiOloiY3cZ9elem6OB5K46jtX53Nan2kXdG1bnC5P4VYjUHj0HaoLVD2GTVmIBjnd0/WsWkzNy&#13;&#10;1HrtPA6AZx6U5Scke/WhFLfKVB554604o2OAc4FRyMfMhFO7G4854Bp6HAyFHTj6UBO/Ht704REj&#13;&#10;dgnI5pWYcyEGAeOPYd6TrliOncU4I2Tg9+gpArbiMj86QxlxpcWqtb27rkR39tPj3jmSTP4bc/hX&#13;&#10;J/tPwabd/CHxfI8UzzWngLWd7PayKmZbOV1CuwCOf3AYhScfL0Nd1pCBr2PzEDK7bTx2Jwfwwa5b&#13;&#10;9p+4ih/Z98U2UMwMkug6rH5Z6g/2Ve5U8+xOAOgr6HJ3+5l6nm46zqRPhX9nnU11T4ahGTDafrd1&#13;&#10;YBt+flEVtcDjtzdN+dfS/wCxppfhXWNZ+Jth8QNCvNY0G1+Fd3q2o6LaX5tTfmx1HT7tITMATGrG&#13;&#10;IozqNyq7FcNg18ufsypJB8Mr0SSf63xrevkccfYNMXr/AMB6V6Va+IvEnheC6k8Oa7f6edV0+Sw1&#13;&#10;A2V1JF9qtZMeZBJtI3xttXKNlTgZBxX5dnmYRyjjeriGr26f4qduunU/rTgbLJcQeFOGwkZ8rlfX&#13;&#10;VNctZy0a1T93RrZnrt14qs/27UtfCHiW30Tw78TNHsTZeAhp6LY6RrNgJZJIdC8ony7OeHzHS0ly&#13;&#10;FlUiGY7xHM254T8YeKPg/wD8E7LuOfwXpM2qQfH6Sy1DSPFfha3v/s7jRxuVre7icRSq0bKTtDjD&#13;&#10;rkZYV83x2lyhWSMOhUhkZCQQQe3pXYad+0D+0Ro2oX+saJ8dPGlrdatKkmp3Vv4nu0kunRFjV5HE&#13;&#10;mXKoqoC2SFUAcACssHxPQlXeIxKarOLi5xtqmtG07LmVkuzXmtfex3BmIWGWDwUovDxnGpGnPm91&#13;&#10;qV5RUld8kk27O7jK9rxdo0/ij8fbr4n+H7fw1qXw48B6I0N6JxeeG/BlnptxKQjrsaSBFLId+SnT&#13;&#10;Kqe1es/sL+M9P1bQvF/hXx/4I03xNB8NPCOo/EDwMuq71/svU7PyiVV4mSRreZjE8sDMY2Nup27s&#13;&#10;k+Y69+0V+0f4k0m60TxN8f8AxxqFldwNDdWF74tvJILiNxhkdGlKupGQQQRiuH07xJ4m8M/bR4d8&#13;&#10;Q6hp41HTpdP1EWF7JD9rtJMCS3l2EeZE+BujbKnAyDgVOHzulh81jioTlNWafMld6aaXaaTs/kdu&#13;&#10;L4bq4/h+pl86cKTunHklNpO6u78sZJtXTt0bWzZ2PgbwT49+Kuqaj8QPFHjWW0v/AB9Pq0ViraNH&#13;&#10;dJ4l1KIJfzR3EbFIILbzzblriX5IpnhkVCkE81t6Bp3iP4q614aD69D8dJ9DR572bWIvjtG2kvLa&#13;&#10;ve3M1yjx6ZKkjLJpl5MpQyOWgBQuzIW8Qsvip490Tw0PCNhqlt9kjSaKIy6ZbyTrbzKwmtVneMyr&#13;&#10;bSB5A9uG8l/Ol3IfMfdv+Hv2vP2lPDR1PULb4veILvWNU019O/t/Vdcury9srOUqbiG2eaRlg80x&#13;&#10;27PIq+YDbRFHQqc+3l+b5ZCmlUlNO129Hd2u9293dXVtGr7XPHzXIc9qyfsqdGcE7RT5ouKvZWcV&#13;&#10;HRRs2m5ap8ujSPS9U1D9pX4faVLaeHPBv7ROiw2DtHcwp8W2cWDJb2s4E0UOnI1ufLntdu/aWb5E&#13;&#10;y8bKvIX+uf8ABR6y8bxalpmgfGuLVNC09Yo49WbVL2e2s7m5yEdXt1zDNPZhdrArK1rsO4R7Rzmg&#13;&#10;ftb/ALR3ha5km0D4iRxJLfT3Zs30WxlthPNLazPKsEkLRRv5tnbSqyqCkkQkXa7MzWdO/bE/aV0X&#13;&#10;UdM12P4jRT6jpMNxHaape6BYXF2ftFvHbTvLPJA0k0skEMUbyyM0jLEgLHaMdv8AbeXStadRfKP6&#13;&#10;NHF/q1niWuHwz+dT/wBujL03ffyPM/Ftx4svtev7jx3PqM2tC7kGqy6w8r3bXAYh/OMpL+ZkENvO&#13;&#10;7Oc819L/APBNnw1LF4f8VeLYoSRf65pWnSuWIG2HzXAAA5Obls57H25+W/s6W9uIAdqInyrnp7V9&#13;&#10;qf8ABON7S3/Z7v5JlPmf8LGjm64DIttASp9eQCKfC9TnzR36p/ozyPF3D8vBLVvhnDbbt+p6h4r1&#13;&#10;C5XxFYaZO2C9ncyOuQcbWtwDj/gTVEwjx1HHSpPEO26jt9Zd8zxpIr4yc+YVZufXMY6881my3rAZ&#13;&#10;3HnnJNevmsLYyT9D+a8E74dH5r/t7tZeEP2/vEfiCd/OuNR0e0ltBuKhJfsENsDlSOQkTMCf4gKl&#13;&#10;+Duv6nqV1FfavLjSkJ8iGK9/djDmRQFBVcllYtnI+6XU7M1L+2z4X1b4r/8ABT3w38K7C+jtp/E1&#13;&#10;9oWi21w5YLF9rkW3DOQCQMynJAzt6DNfoX4l/wCCcfw8/Z6tpNI8EeFRdaHNaYt9UubnzJ4XjQfN&#13;&#10;KGI2tI7ycoGGE5KbgrfbKNWGUQxCg5KMVdrpp/XoebgaEMZmbwzqKLcna/X06X/pHgsmnfEo6l4b&#13;&#10;sPC01hDc6dodrrJuvFTTyWl7JdLFJFHu2/6NcRMZop3LT8eUDGobK8T+3540uvE3wHk8CeM/BniO&#13;&#10;zu9P1VdT03VpZoptNlSOSaFG32vmMztDKAY2RVSW5H71kjZz6/qFl4Q0ia7mvdQhlubSVXto5LbE&#13;&#10;qW0yK7weZwwVpkDupz80cZxlQa4r45Wmj+JtL07Rr7w5L4m0rUdQeObR7SGzeW2t3tJ45L1BdyRp&#13;&#10;HLHJJAFlDKULghXO1a+C/tGNLMYV61lGLvfay3eui+8/XqmQwqZdUwuDT55x5bbpu1trN3b7eR+e&#13;&#10;6wwxxbjNg4ySOOQc9f0B7HFCFWlUplvQrg55HHPf+tdvoH7P/wAZPFv2pfDngyO6XT76awvZk1O3&#13;&#10;XbcRMUkUb5ATtIOCOD1BINasf7Jnx/hwR8P1LYyAdXsj2/67fhivvJ8T8M05uM8bRTXR1IJ/dc/K&#13;&#10;ocG8X1IqUMurtPqqVRrtuo2PLZoGMzO2AcHOTwB6+9MSyfYW2ZPbH8R9cn1ArrfHvwu8e/DPUbe2&#13;&#10;8feHptOa+gaS2dHSVHUNtYB42Zdy8ErncAyEgBlJw1hkZA2euMM3YZ6H/PFethq+GxlCNahNThLa&#13;&#10;UWmn6NaM8HGYTF4DEyw+KpypzjvGScZLrqnZr5nhH7Q/xe8b/DXxZaaV4dexNvcacsuy4ti53+Y4&#13;&#10;PIcYGAP8mpPgJ8YPGPxS8S3+ja9b6dBHY6Sbz/Q7aQNJiaKLBJlIUfvM9D93t1qT9qv4g+Jfhrrm&#13;&#10;mz+HL6CFtUsWjnEmlW07Yic7cNKjNF/rW+6RnjOdoxzX7KPjrxFrPj/VbLVfEOoT282gt+6vbx5E&#13;&#10;3m8tfmCkkZ6j6cVqk3I53yqFz3C4tii7myT16549a6v9nZIbK0+Jt28Yxc+FmsFc54aSC7nA/H7K&#13;&#10;a5+4tm8suzjG/AxXu/7M37Cvxo+Kfwy1rxjp/h7VTpGvTWc1pqekWJn8lIDe2txvQgGbEdzI3lw7&#13;&#10;m3KoJBDKMa2Jw+Ejz1pWRpQwuIxkvZ0YuT8j6E/4Iswlf2ePFEg/j8ezn/yQsR/SvrPxlaS3mj21&#13;&#10;vFvLrremyL5fUFb2B8/htzivmr9g/wCE3jD9k2xufhv4q8SaXqek6vr180kulW6Sy2F8I4FhF3KL&#13;&#10;nZArRW8ybEScmZol8xSSo+pvLgv4cMySRttkU9Q2CGBHXPQfWvzHMK1DE5s6tKSknJWa+R9dQpVa&#13;&#10;GCUKis0jxT9tq6lu9d8CwLccNrWtOojkJBA8D+MAeB7/AFx6jNeafsQfCfwL8bf2qPCHwn+JFtPN&#13;&#10;ousT3Ud9Hb3Zic7bOeSPDg5H7xE6denevY/2wPDUWu32n32nWssQ0LTb+/MjTB9zP4X8TW5kwFAU&#13;&#10;Ez4AOen3jnA8Y/Yi8baJ8PP2tvAPjLxLrFnYWNt4lhS7vb+4WKK3jl3RM7uxAUAOTknA71hnipvN&#13;&#10;MHGovdbs/TmR+x+FlXEU+Ds3dBtTUW4tbqXs5Wa87rQo/DT4XeDtP+H8vxz+Pl5e2nhomW28N6JY&#13;&#10;XKQ6j4r1BFG6K3Z1cQ2sJZGuLtkZYwViRXlkVR0mufCn4FfDX9nP4ZfF/wAaeEfF+s6h4+i1l7hd&#13;&#10;I8Y22nQW5sr9rcKiS6dcsQUMZJL5BzWhafGTwZ+1ToyfBv47S6P4Mnspm/4Vp4tsoBb6b4fDKFGk&#13;&#10;3yct/Z0hVMXRLTW8uZpGkSScj3zwZ/w1xF+xR8J/AP7KV9otxq2h3viS18cadJd6HO1vJ/abG3BF&#13;&#10;8xHIMxBi4IKkkgoT5lHBYOSn9XjzwUHZqKlJz5op+6/K/Kv5dd72+9zLN80p1aX12XspyqpOLqOl&#13;&#10;TVJ0qrhapFP7SXO7X9olG3Jyt/KvhzwB8JfjDo3im1+FGi+J9H8R6Noqaromiax4istSTWIIHc6j&#13;&#10;Gkggs2WZLdkuY40SUtHZ3S4LNGBm+Gvg5a3Xwsh8d+KdWl0288Ta5Ho3gKC6KW9pdTJJH9svLm4k&#13;&#10;G2O1gV44iRjMtzu3bbaZTufHO1/aa+DHx/tfH3xbWHQvHQ+x63Y3VhFp5VPKYxwTLFaBrcYa2OUK&#13;&#10;4bYSytuO72T9qn4deHb/APbw1TRdPtrzR/CngoaHpvhfTfAws9NmtWuLcaiVglKrHbLFv1TUXuZR&#13;&#10;5Y+zujywiRJY/Kp4TD4vmbptVIvk5bct+a7UmvstRUtNdeXfW/r180xeD9nGnXTo1Ie151L2nL7P&#13;&#10;kjKEZP4oznOnq7aOpfl923lGnfsQfHfxJ4Tu/G/gvwNrWoWMt4f+EcSSG0D6pZIkhknJhupo4pm/&#13;&#10;0VoLVXke6iuhLAZUQs1Xwx+xh+0f4l0RPEWmeBbY2ktnFc20kmuWn72KYO0LnbKRDHLHFLJFLN5c&#13;&#10;Uqx4jkd5Ikk9Ytv2J/iZ4i1O71C9+F/wn8SarBd3tn4p8V3viPxAZI7+K+tbO6OpSvdRiGeVbo3m&#13;&#10;zYGmiRyke5kjbF1H9mL9p/xHp9knhHwZ4TV/F07XX2fSPH9zMLme70osryGXUGjle5tp7y1Vwz+Y&#13;&#10;IrpSfJw774nIMI3z/VqiT6Rk3+Dg3+P39fLocX4y3LHH0Za7zglt0bVVLZXbsrtuySso+O+PvhX4&#13;&#10;4+Fd1Ba+LtOtVhvTcDT7/T9Tt7y2u/ImaGUJLA7LlJEKspwynG4DOK4j4aXS2n7enw1kOCDpOp7i&#13;&#10;W7f2Zqxz7CvRPjV8N/jH8OfE2kaN8Z/EJ1C9m8NwXGj7r+ScW+mGadbeMeazPCp2vIITtZBKNyI5&#13;&#10;ZR5p4DE5/bd8A3Hl/NHoerlMEZYDStU6/wDfRFc3CNKnQ4rlShFxSjLSW+y30X5Hm+KuIq4vw4jW&#13;&#10;qSjNupB3h8L1ltrLp5vU+9tWRDqAmYFZDAoZCuOAWOfqSWP5VA+QvHP0q5qRupbWzuryye0ZoirW&#13;&#10;0jqzRkHoShYdCDwT1qnIf3ZIwPoa+lzJWx0/l+SP5ywmuHj/AF1K7ZJ4x7HrzQVAPLCl6sehGOOl&#13;&#10;Dg4Hy/h61xHQVrjpheneuY8cts0w7RuYk7SPXmunuTnoSOPTrXLeOSI7PzGxwDjPbg11YePvoyqP&#13;&#10;3WflR/wUU1PU5P2iJra7uV8hLSGSCJFxtLKAxznvsH5fXP8AT+5hg1Oc3d4qyeayqGAO1Q2PvZP5&#13;&#10;cew71/Ln/wAFCZvM+PMsj3CssdgoZs+k02B+Ff1H6nqjR3k9xdSQpEZ3MQVsyMu44G2v1HBxSwVN&#13;&#10;eR8Xi3evL1Ob8SSxT6tIIZldVRQGX6Z7VQUqJAzrkA/Mp/8ArVd17e2rzSNEYi6xtsc5KgxqefQ8&#13;&#10;9PwqiwB7d65Kvxsqn8KIZhukZg4HP6UumaVfa3ei1tSAFx5jAZ25Pt39B3wfSgRGe4W3jI3SOFBL&#13;&#10;cDJxW1cz6npej/2ZaxKURfkdsgHnJ4yeuTx056VKV9y7jR4Q0DTwh1ObcTjCeazSOenKoOBn0zzx&#13;&#10;uPNSDUxY7Y4oAsboBaWSEZRsDkjdhTkngEkZzkkk1zsuoaqCd0m0ldrFV6j/AD/M+ppNN1W7sdbh&#13;&#10;1eQvJLGxPJxu4Ix9OcfQ9O1NNDvZGlrniGWxRrc2lwk7gbmkQqU9xnr39sgHsKx01FJZVjttObnA&#13;&#10;QbuT/k/zrqdZ8R2WpzJDJoDiJW+eWaXa6AnptwSTgfTtnHNZl0+mwJu0uAEtjDyHHGO2M46/pUyg&#13;&#10;r6MIzm9zEe/DZxp7jA55/wDrelMS9t2PyxMgI43EVflmlDmR4VI2jakZJPqeSB3ycVAbLTNRj8+8&#13;&#10;1GWzyvCLaeaAvUZO4Y5JoVJN6FSlyK7KV3eT207FGjcDAClgeOCcEHvnqD/KonSCd4yNjHbwFZYy&#13;&#10;fr29ff36VZXR7JnP2XxBYsvTNwHQn8Apx+dN1Kxkt0UiazZFAXEMqnJ24zkjjO38+3WtPZyitdjn&#13;&#10;c4t6FaS6sobRrGeIk+bukkVlyxB6buePxxnmq0UFhKNqXMitgAbsYz3+oIzxxir9wl0YmMN9E+0A&#13;&#10;tHD8uc9QARg/T/JpRW9yxecq6HPJUYBz25Iz9KVkJN9yG9iIhkhlKK8Z/ugZ5x159aoOhK5/Kr8k&#13;&#10;aBTcOM5U9MDkDH+FZ8gYYJUjJ4HtU8qZtBprUfCqrAzF8ktyPpXs3w205tP8D6dDI4LSQGbco7SM&#13;&#10;XH4gMB+FeP2+n3l80GlWWzzrh1ih3nALu2Bn8SK96t4Yre3S3gjVEQBUQDhQOgxXo4CFryODGS1S&#13;&#10;HA8cdSOuaa+XHp+NK2ccYznmmOh4JFeicQxgvXOOOtV7vzltZWs4leYRkwxs20M2OAT2BOOasTEx&#13;&#10;5YDn3HSsbXvEM2kXMG+WO3tmBae8kt3lPUARoqfxnOQTxhT8rc4mbjGN2VBOUrIqeH76803Qodd8&#13;&#10;VeJY2iuLeISm4EcflXRZg8QCquNpAXBLNkHpg52BdWbzfZku4i7ReaiCQZMfHzY/u5I56VzF7pfi&#13;&#10;HxBdf8JDaaTNHELx5rSxuAI97+XDErzKx/1ZRZlZfvbWOFJNRJ4S8VQxrFd6etwkV1aw+X56lbi2&#13;&#10;hjzGpYn5U83JkyuWLZVflCtxxqzSsotrvqdkqNKfvOST6rT7i/qvjBfNvdO0RraS6glgtYDLLlWu&#13;&#10;pWIKlV52oo3sfZh1U1rve2semNqz3kf2ZYTMZw25PLxu35GcjHPHauah8PeM7x/L1HS0U2qX15I3&#13;&#10;mpsv76UsEBAf7mwqPnA+XcpGGrTtxp1p4Yt/BV/YTyzT2LQHT4CpnaEDY0rENtQMMtuZgAW25LdS&#13;&#10;nUqttyVl0v8A152+RNWjSSioO/e34/lf5jNI8Q6hLNEddjt7VbrTpb9YWBR7SBXRUMrFsFmDk9F2&#13;&#10;7CPm6jWa5txfJphmXzpbd5kQAn5FKgk9hy6jk89ulcle2ur+J9IufEd1Fd3K3s+2FbaQmR4oYZ/I&#13;&#10;YFUThrp1cfKFAKk4UEizqGmeKNMFjqMGlRz3Vnp91LBFaEeTDOVwiDI+7+8mIVQAdsSHIQPUQrVU&#13;&#10;vhbWn9fqXPD0m/iSeunT+lsa93eXUev2WiWsCyPNHLNPuODHCgC5A7ku6Aewb0q1GEcB0O4MMrju&#13;&#10;MZz+VclbaBf2cr6NFpFwIL2a2tryVUZWktliMgDuozumlZ1lYFtnI+YFSas9j4ovtEdRZfY7ePR2&#13;&#10;SXfC1upmuZRuAX/lnFAEXPABSM8FJc1SxMlvF/1/VxPC03blkv6+fyt8zsdQvbfS9Pn1O/lZYLaF&#13;&#10;5ZmC5IVQSTgdeAaz4PExtUv38SW8dqNOtIbi6Mb7xC0m4+Tn+NwAnIwD5gAHc6Ok3tlfqYLJrj/R&#13;&#10;1jVxdQujruRXXduHJ2sM+hznmuQnuF1DSLG31HCQ6zq8d9rBZy5ZXRpYLRRj5mMMSDaMHJj4O+tK&#13;&#10;tRwSa/r+mZ0KKndSXb/P8k/wN2DxPNLcW9hP4V1OK4uLQ3HkM1vlI8qNx/fccngHk4PHBxokDGX4&#13;&#10;B681n+FZJ9alv/Fd2I/MvbjyYRFKXRIYMoApIGQZPNYHuHBrRlQ49sVtSu4Xbvc5q7UKnLFbeu//&#13;&#10;AABnygkZHv8ASpBwfvjGRzimZGP8acnyrnA4FapGLm2rH4//APBa8PL/AMFrPgpnBX/hUCAex+1a&#13;&#10;/itzTQ3kAg5Hb2riP+C9cNhcf8FiPgkNVjjkhj+HGmyKshIXzF1XWWiIPqJAhA7kAc5rutNjPkYw&#13;&#10;cA9e4r4ridWxUH5fqfZZE28NJLv+iLSrxtbHSnhTnbkDinqAi7gmT09aaxZ/mweR1P6Yr5g95tIj&#13;&#10;kXnO3BzjFQyDJHY+hb9KmckHaQM571G7LztUHngH0rSME0TzNnHfHT5vBFvjn/ibxD/yFNX5Wa3e&#13;&#10;K9pdIkm5mTVN49QyQY/lX6q/HHI8AQsoAI1ePp3/AHU1fkVr2pzwx+Rn5XjlHXj5tn+Ar7DhmKUZ&#13;&#10;nhZ2/ch8/wBDofDsOzw3ZAHg2qtx0GRn+tWvIjUeaq8gDnHvTdEhx4dsC462MZB/4CKm8o52SBDk&#13;&#10;jBJ9P84r6aXxHjLYZCqyThBgd8Hjgd63tGVfILqoGeu30rDt2VbhWzzg7ffn/wDXW3pDs8DKSQQx&#13;&#10;J4zmpGdRo5jBVtv3cEH15rcsgBCNyBgQON2KwtPJKhQhCqvBPB7VtQyBScggdhTtoQ3Zn9VWSQc/&#13;&#10;U5pTnpsOO/FN3bQcHuO9NL9QD0HY16fKfL3Y8Pk4/KnxklhjPB/Goeh+8cdxT43zg47/AJU7MFI/&#13;&#10;B/8A4LiQq3/BTH4kSsxPnWuilflIBI0WxUkevKt+Rr53/ZP1vTLP4q6rpN2p82YGa3cYwro7RkfU&#13;&#10;ic/gGr7I/wCDinQdN0b9t3QdR0u18mfWfhlY3WoSx43STrfX8AY+/lwxL9FFfn78LtPtJPjdpcc1&#13;&#10;m9wqXpnjSW4IYyiBnQ5GP4wDj3wc9/Ox9JVMFOL7P8NT3MrqShiYSXl+Oh+l3wnu0mtAM4IwVOK9&#13;&#10;V0aRfJUV4b8GLiRpNkkjEBRtGcZr2vQiwAAckDoMdq/M6itI++jK0TqbUZUd89+mauqq4GwduSDz&#13;&#10;WfYuuASxGOR6/wCfpWlE4HzDnHesGu6I1HbI0+diBg8cV8I/8FTf+Cp3x7/Ye+Nfh74cfCLwJ4L1&#13;&#10;XT9W8KLqtxP4ksbyWZZzdXEJRTBdQrs2xRnBUnJPOMCvu2YblBPQDrnmvx9/4OCAG/ak8GHJyPAK&#13;&#10;gZB4xe3J/rXsZJhqGIxqjUjda6HBmFWpToXg7Eb/APBxR+2YybW+C3wpAyMFdI1Ufz1A0+D/AIOK&#13;&#10;P2v3jCt8F/hlnPO2w1IcfjemvgcqWGxCctjAOaWNN5EiBsZ5ODzzX2jyfLrfwkeIsbiv52fup/wT&#13;&#10;p/4KIeJv2yfhKPFHj7wLpeja7b6lcW11Fo00n2eVFbKSKkpZ4/lIUqXbLIWBAbav1Ha3yXaCTZjP&#13;&#10;UV+X/wDwREuQngS/s1Yblu9zBf8Aalm5+uAK/TfR23WyspwCoH1r4LN8PSw+OnCmrLt8j6HB1JVc&#13;&#10;NGUnqWtT1FdH0a71hpdgtbSScsHK42qWznqOnauf/aZgW8+HCaJazEG+mvrWNXcfNv0jUABwe+QM&#13;&#10;ZxnA61seJ9KbxB4S1Xw+o3Ne6ZcW4A7742X+tXfGmjW+tjRLnaxitdajkljPzbg8U8Xfk/61Rj6C&#13;&#10;urJleE16HNjtJR+Z+dn7N+Zfh8luRnf4kvWcjoP9Gsuf0x+FenXXlogiVAAOhAryz9l66huPBmoW&#13;&#10;3Bms9VjaXB5CzQnHv1gP5V6bNcM2cpk59OtfjviBHl4oq+aj/wCko/srwZqKfAGGS6Oov/J5P9Ru&#13;&#10;0chkAP8As/zqCaSBR8yA9gBinvcNj7pUehFVZpd5UhQfl9Bya+Pg3c/VBjeU6sM5J7KKx75eWB4J&#13;&#10;4zwfwrbAWJGJXLDnkVh3DB2bKcY5bHH1rso6XMau1zOuFVXXK9OOneqhlMknykjHAGe/rVq9kSME&#13;&#10;Z7DkdqghEmCUYbieCOa9Wm7I57XDyZllEjydMAZXoc0XwTAcgdOPanSRP5WZJMd8YJIpb3Hlhhzj&#13;&#10;n8a6Iy1M3G0WUJVRUYMqkE9K+iP2IfilYabrNr8GNkpmutP17XpWQ5ysD6Jbr9Dm4Y5789cV88SZ&#13;&#10;JzyQDyMmvXv2FvC0l/8AHbUfG3lkJo/gLULQEAnJub/TGA6ccWh/OvreFJNZxBd1L8mflni7T5uB&#13;&#10;sQ+zg/8AyeK/U+wNevCNCCttZTsKSBs7j6n6jNYNnaapreo22iaLatcXV3KsdvCpALMeBycAe5JA&#13;&#10;AySQBWj40aextYrVIyim9MbD0CxvxyOmR69q9G/ZU8K6Ratf/ErxUFS3t45IbOWWIkRRom+eYfJ/&#13;&#10;dGwMjZ4lUjkZ/QaWUTzfPIYdbNXb7Jb/AOS8z+SPrscFl0qr6ber2Lfhz9k79kH4JfEi4/aZ8WaB&#13;&#10;psnjjRfCEsWs+KtQnkmlt7CVZY3cWzO0UPmqJYI3jjWaRDLDulUyg99rnxh8c+I3uNIs/gH4/wBa&#13;&#10;tY5IXa9vm023jdJLdJkU297e29zEDHMqsCikMJI2xJEyra8N6D4z1HWP+Eq8fuLPT0dL220aXUHd&#13;&#10;HvMh03ElvKht0itUCxqu+6S6l2lZB5nPeNPjcmlxXN7q+t2z2lvcNBPcWt9NPbwSYLeW8kWmpAjj&#13;&#10;P3WlDc88V+oY2GDwlGOHpwVo9O1vPe58rhJYmrUdWUnr1/4B8Rft6/DOb4GWjfEqDTb620LUtSuR&#13;&#10;ZJrWnuH09lQytbu8amKYBCSjRFgwjkAyE8x/J/h5qOveINFsfFXiF7SU6lp0F3YyW7SB0iljWQK6&#13;&#10;MNqHBT7rN36Y59j/AG8fiBe/Gj4bXfw/064MC+L7+DQbRryErbXd2zia3SeVVEsSRzxw3ChSpLQA&#13;&#10;MskZljb5G+FPxt+J9h8NrKf/AIUfq2qafpOgvMmrWKSiK4srUxxSSxgRsH8oSRLJtZipDMQo4H4b&#13;&#10;4h5FjZ5S1lkE3Umk4tpWi0/hu0tZJK3Z7dT+hfCvifArPIvNptKlTbjJKUryTS97lUmkotu70ut+&#13;&#10;h6R8HPBPiDwVL4rXXrFYE1bxjealp5FxHJ5kEwjIfCMdmWDfK2GGORgitN9TEnxUfStR+Ib6fZ2m&#13;&#10;j2FyuiQvaRyX0klzdLI2+WN32BIYkbYBgyodynh+b0j42eNdSs574fAHxIY7WW3juGtlEvlma6nt&#13;&#10;IzgAEq09rNEG+7vUKSCyBueuvij4d1b4iz3fxU/Z31NdPudM0yLTdQ1XTIJGVGnu0hlUz7I1hneS&#13;&#10;RRIJdjfZg+WUgp+R4XhrOpY2vicXRim4WXvUZe9eKVozk1eye/nbU/ccdxTkawNDD4GtOS9pd+7X&#13;&#10;h7rUpu8oQUlFXT06WvdNmN+3kFll8GiKMtuj1L94i7lIJs/588fWvnx7gImWk3mNz8ox1xz9K9h/&#13;&#10;autfBsepaNH4Y+F2oeGfsn2hNThv9DgsTNJJFaTojCJ3y6RyAsrgMnmgYzuA8V8R3EkcG8bsx4DE&#13;&#10;g84/4Een1/xP9B+H+CngOEcNQkmuXm35b6zk/suS69z+U/FPHwzLjvFYiLXvcm3NbSnBfajF9Oy/&#13;&#10;U7P9nvUP+CTlvd+JfFH/AAU2+HXinxrLZ/YYvAvhrwve3EE0qt9q+3TO8N1aptUrZKA8oJ3fKpG8&#13;&#10;j039ov4Gf8EwvC//AATqb9ob9hHRPD8vim4/aMv9P8QXmn65eXN/Y+GpdV8RNo0ElrdytJZRSWVv&#13;&#10;YsMxxtL9mDOWeNiPzr/aIml1C8tgZCPLSWQgDkfvIVBz2+9Uf7I6T6l4g8T6fNMTjwZeTKrkAbon&#13;&#10;hm4z3xHn/gIr7OOJai4cq2evX7z82rYB1JKrGpJO6bV9NOlvP8z36XVLSaPzDKsOQCZJCdgHcnAJ&#13;&#10;468Zr9yfAnjHX/DvhPwx4N+G3wh1ePQB4YtYNPtrdNzWMcceEWSe8lhkAEBgIDwNJk4k2MSqfgv8&#13;&#10;PvFl7pVzaazZaXbX8+nzx3ENpfQLLBOyMGEcqHh0YjaV7gnjGa/b7/hM9e0rw9qdzrnhK/0XS9Rv&#13;&#10;9jX134mvry6vdjuq3aecrRxo4+cFHPyGMNgrtT4vi9c+FhdXWvX0P0ngNR9rWfNZ+706anzT/wAF&#13;&#10;GT8UPhd8R9N+Inh+/vdVW+gkF3baNarNqNosbxNHMEXdHceQ+JU8woUKja6HBP1h4W1q28SWNjrK&#13;&#10;XKNFq1pbX8QMn7xYrmNZlEgJJVhvKnPUqTXz3qfxD+Hc+u3r6VoP9r6hHEtroPiCW5lH2bVJi0MZ&#13;&#10;Gwb5vldgYlYcYbBdUK+3/Dnw5N4P+HPgmzm1G7v2t/DWn293qN0rOLl0jR1IcjLEpKpZiTkt1Pf4&#13;&#10;SlWs6MZKzvvtf+rI9rOMLTjOpKEr31t2/rUl8f6Da634T8ZXMrhvJ8Aag6FuDuFnex4GBxxORj1Y&#13;&#10;49/g23kAkyP4eORX6DarcQQ+Gdbt3QltR8N31qU37g4KpuXGf9tuDjv04r88bAkAEHI28ZH61HGm&#13;&#10;iov/ABf+2n6f4DSf1fHR86f5TL+U3FVA5HNLbpGeMDg9DUBfIwScbegFOtJcPhWPI5r89nKSR/Qy&#13;&#10;a7E8yhlOFA981Wa3hmIVoEYqcrlc496nuD8nLZ9KjjkcDJH4DmuVylumNpPSxetNQ1G30i60GO+k&#13;&#10;WzvJ4Zru2U4SWSISCJ2HcqJZMenmN61AtskmRKgOcg5Uc0+MhiGIPtxT1KjnDfQVzTq1HZN7beXo&#13;&#10;QqdOLbSWur83a138kl6EtnZW8CFLeILlvm2oBzWX8PrbzP22PAjouGXRNXHLY6aZqAH/AKFWwHIX&#13;&#10;Jcrt7AVX+FtkZv2xPh3ceRgy2WtoHzy23S7kgfT5/wBTX1nADb4jTf8ALL8j8q8aElwLNf34fmfd&#13;&#10;GvqhtLeVR8oLqoHQYC8fkR3rGkG1c9AffpWvrx2aZbLIOTLKxwMDJ29u3f8AzmseR0A69ePavvMy&#13;&#10;injZP0/JH8uYSS+rr+upGAV5zildjt5HB4zSKCcg5wOuaJADliP1riskb3ZWuWC/KeOPSuN+JDub&#13;&#10;B4QwGIycjg12U/H8XQdK4f4m3CwWMhklAzGRk+9dOHX7xGdR2ifkD+2nI3/C+PF9wJZHYXjFWds5&#13;&#10;HlKRj2xtx9K/qnvluIbl54IS0pkIBUFuOcjGOOP51/KH+0x4msPGPxP8Sazo+bkTFxbKitmZkhVO&#13;&#10;B1PzLj+Vf1fXFoY3k1e5ufLklWVVRlYjlSBjAPADdfrX6dGLWGgn2/Q+LqtOs7dzPu9LubvUSsMD&#13;&#10;xq4yGeI7QAuTk49j+NUrjSNStSENpK+443RpuXtxkcZ5GR2zzir/ANn1aJ/7QHiJBg78mR/0BXH4&#13;&#10;GrX9otqUZGyMvIpAlZM7D0K98nngE98k4zWDpwb13YlOSMjS9JWSQ3F5K8bRzFfK8nlcAEHkjkE/&#13;&#10;d746ilvUvIQpu75izjcqMgBx6n06dP8ACtBNBls4pLiLUS6sUEavjJAyDgby3buB93Bwaybq5uri&#13;&#10;fzmud6kALlMcduMn371lKLhobQkmiGRJG584EdeUA/rUElvOsbSR8Oq7lwncc1YKkcksD3I9aauI&#13;&#10;nEqySfI2TgjI5+ntUli2sOpa7bySaXZBkHLySSLGqnGSCzkD9fT1q1b+G7q2tJDc3iALHHJCsMRk&#13;&#10;3lywwMleRt6DIOeta2ny2C6SLa0uRHbRw7pE34G7djnPQk5Pvjjoap6jrQuLRo7AeeyooiEarhCQ&#13;&#10;uWY5yfpjgjOeSK35KaWpiqk2zMt9Ot5Ti4vJYW7oLMHOCDgYfr9cd/SrR0H7PIoi1Z1KjPmRxBXX&#13;&#10;HGAN56+xx61Qstc1+xJs47aF8YKqZlGD+fOakg1DxBHCxuYw5ZtwLlm5OO44A4/WoVl0HJybshNf&#13;&#10;0UxW329L+a6k8wIWv7uJVAIYg4kGOg6ds9+tYN/ARqDK88eA7oSAoUDpjCE9iO1besRXt5pqSBoH&#13;&#10;ZJGEgkuIokViPlBEo+Y8P0wQBz1qjrtlC2pyRy39rGrXLoPLSDC/ORzgg9OehPrzWkk5QMfhkYsr&#13;&#10;TKA0nHyg8nO0dvfjFSpBcaptgsLaSWUg/LGu4gc4AA7/AIVejSxhZrewupUlADieJz12ngEY/nin&#13;&#10;yCa2mEyQtekDarlXkAXGMfeJH4jIxxURpp7sfOrkNtpV7psY+3WnkK55FzDH27ASYxzwfpTb6ZIc&#13;&#10;ZtrOUKwJKRIq+2fJPHTHNWbxtRuIGVo3iDkZzFJ+X3CR0rKkigtoJFA3t5i7g6Hjhv70Sn9e/wCe&#13;&#10;yUUrInV6mh8PdNXU/Glor2+9LYtO4Hbavyn8HKV65CXVSp5/2s1wHwX00S3uoay6PlI0hjkz8rBi&#13;&#10;WcfX5U/P3rv3zuA5yTXo4WmvY6dThxEm6noDOAAegxwKjaVdudvHXrSswHU/h3qNwxOMDrmuhQ7m&#13;&#10;N5DT8zcg59aFAU5VD0waUjPQ80cDILYq1FIlpIQHAyABSS3PkRNK0bMFGcL1PNIecngDPJz0qK7i&#13;&#10;unj+z2kcTuzqHEsxTCZG5hhTkgdBxn1HWlJRZaaTEvtfsdPt/tN1HKqAAyPsGEXzRGWPPABbJPZQ&#13;&#10;T2rIurXSvEes3mkQS6jH58Sx6osYVVaOOa4hEbOfnCs8coIXqAOmWzqroETPML27a4jkclIZY1Kq&#13;&#10;plMjKf7wJIHP8Kgdck0tC8GQ6Bqaakt79rcW5ieW6i3zEGeeYkSZ4yZyG452g8VhyqTs0XGqoK6e&#13;&#10;pY0/XdHa3FtbQSxCO5S1WFrVkKMY1dQVx8g2Oh5xjIBAb5ak1HWbDTrgW94ky71Yh1tZGViFdtgI&#13;&#10;Uhn2xudo5+Xp8y5p2/hYeVG+qaiZbpJndruDfE8gZkdg3znOTGvTAUIiqAFApl34ZZ5RDHfh7QWb&#13;&#10;xLb36SXLh2YsZN7yZbJ2ZDBvlTAKhmzThLsTeLZpXV55FkLuS3uWBC5jitXkkyxAA2IpYnJHbiqE&#13;&#10;ni3QYbeW7F3NJDCFMk8NlNJGFKsd+5VIKgI25hwpGCQcCmvpOrnQZ9Eh1G1t1dwIXgtW2LEdhePy&#13;&#10;w67FJ8xFCtlEK4bcM1S1izudB8O393darbG1iVp5rddLZldWZ5JY9vnrkSSvgAsFCfI24FmI+ZIm&#13;&#10;ChJ2Nqy8ieab7JbMrLcNHKTAybpAdrYJA34I25GRxjPFci3xp+FOh2T2+hTecLe7lieysbHyWjkR&#13;&#10;nEmFl8sEh1KkLlssODnNeE/Gb9qTWf8AhIdV8B+HYNOh0/UJZIrwnBMoRp/NWd+QjAJLG8eA5FlI&#13;&#10;CxA8uvDNV/aO8Z+Ida/sfQrBrW34kUQ2scT3MrDBZieMbgCw67epwDt+fx2bVYe7hopvu9j6bLci&#13;&#10;pVPfxU2l2W59tr+0V8L7NfsYtb+3WNljjWO1jMbMeybXzwTjkA57cjPQeF/iD4K8bSNbeGvEMM86&#13;&#10;fft2ykg9QAwG7HQ4zjv1r4Ck+M2oy60tzdXFtcz2ts73E8tszx+f8quu1gSNrYU8MMkgKSBi0PGO&#13;&#10;v/2rHqcuqR3SqWTN1BcKLiKZn8tfMaIglWYAFiY1ESKPMLKa4KWcZrSadWEWvK6/r7j08Tw7lM4t&#13;&#10;0JyT87P+vvP0HePaxyOvWlC8479zXjX7PP7RUGtSWPwt+Imrwy6xcMyaHqUF2twuooqlwrFWYmQR&#13;&#10;qW3nKkDDMXGX9sNuwz2x0OetfWYPE0cXRVSn/wAN5HxeJoTwlZ057/mfiJ/wcRz3Vv8A8FZfgo1o&#13;&#10;sbSP4H0BYhKxVSW17VByQCQOeoBx6GvV9MwttuxxxmvIP+DjvV9O8Pf8FX/gvr2s38VtZWXgTw/c&#13;&#10;3dxOwVIUTX9TZnYnoAoJJ9q9b0eQy2qsx4bkCvlOJo3rQfqfVZFL9zL5F3AIJGecZpG4BI/E08hi&#13;&#10;Nw+opsicYJJOOv09a+XUUme6dR8EvhFL8a/F174UTxN/ZQstIe+M/wBg+0FsTQxbAvmJjPnZzn+H&#13;&#10;pzVf43fClvgx4yg8IP4jGqCfS47z7UbHyNgaWWPZt8x8/wCqznPfGOM1P8FPi9cfBPxXf+Krbwwm&#13;&#10;rNeaQ1j9ne/NsEBnhl37hHJn/VbcYH3s54wavxt+Ll58ZPFcHi+78Nx6W0GmpZi2ivzc5Cyyvu3m&#13;&#10;KPGfNIxj+HrzXoKOG+qX+38/+GOJzr/WP7p5d8a41Pw8txk4bWogDxkfuZ6/HfxNO4vBAqAq0Kk5&#13;&#10;PONw6fkK/YL40zFvhzEO41aNh7Yimr8hNQs1uJLx8Y8uwVlz1P76Md+nWvoeG42jN+n6nm5y/dh8&#13;&#10;/wBDtPDqu3hPTJRuI/s6HcSf+mY/lUpiUNlY2ymGLHpgdRUPhi+x4Q0lI/8AoGwHJ7ZjXFSNcSKW&#13;&#10;KSHHXaMn9K+il8R5K2I18zz0EbYK55H1P+NbuiYKqqscbuGI61gQtiTLdePuj9K3vD4yobtnBBpL&#13;&#10;cZ1ujR+eQscbMSMg7eSfTAr3b9nz9hr9oL9prT9Qf4VfDO6uE02VRcazd6hHDZMTn91GxQ+a5BVs&#13;&#10;qxAA5+8tdP8A8Ey/2GbL9sLxhJqviHxLd6douiyf8TNY4kjN0BtJt7d8yNJKykhh5SiMOrBmK7G/&#13;&#10;anTvDPhLwx4etPCng7RNOtbCzDLHZ2ltFDHFhm+6sSxoqks2NvBwf7pxw4zHOg+Smry/I6cLhHX9&#13;&#10;6Tsj3bd1yeR2pGwrbQRx7UhOB9zjPc0h5GCSO2a+lPiW7IXJHf6U+PHdf8KjQg9e3TBp6PngHFBm&#13;&#10;ptbn5Q/8HKHgC20z4gfCn4srKWuNX0TVNJkj67Y7OaCZG+pN/J/3yK/Ky01e20T4j2usTyukVlf2&#13;&#10;0spHXaoj3f1r9m/+DkXwFdan+z38OPizHcqqaH4vutIMRbBJvrXzsj6f2cR+Nfin4wRhrPmOqqZY&#13;&#10;VYgMD6jnH0rnqx54NM9nBzs4tdj9G/ghqIeO1hN75xC7GlAxucDBJ/EGvfvDkpYKSTyBXx7+ybq+&#13;&#10;tDwDo0t/qhuZXgjb7Sw+aQsAxLHJJI3EEnkkEnrX1n4Zu5XgjZiDkDPPFfl+KpeyruPZn6HSmpwU&#13;&#10;u53GnMBhSePc1rQqwAJJxj1rF0l2Y7ducjODWzbMT+VczV0OUraEzQGQlVIP0714z+0r+wv8B/2p&#13;&#10;72w1f4s/Dax1e/0yGSCyvZJZI5Y43KsULRsC4BGQGyFLMQBuOfa4FldwiQ5Oc/e7VZW2uAd5hPB6&#13;&#10;nmtaNWph5qVN2aMKkI1Y8stj4kuv+CKf7LjvvtPhhDEQeALx2A/76z6VWl/4Ilfs1zsS3gQJuHzb&#13;&#10;J8Z/SvuZrO8DZWE4HtT47W4yAbdj35Fd39s5i/tM5fqGGvsfPf7Nv7BXwn/Zms7i08A6NParcOrP&#13;&#10;vumcFhnpnoOc4HGST1Jz7bb6UtqAqDoOlbJsrt+ls59gDSNp98eTZyY/3K82vUq4io5z1bOunFUo&#13;&#10;qMdinaD7PIshj3bSDsP8XtV/xLJb6bosrKVaOO7sV3IeubuEDp7lvyqI6fdBSWtnA6FtvArH8Xa/&#13;&#10;HqPw40/XXmO291HRZCQ3B8y+txkYOQPmwTjrjpg16uURsp/I4sc03E/OD9lMyLY+L1IGBd6NtJ9k&#13;&#10;1IHn/PSvWXhBO/7vQg5rzX4B6Y/h/WfHHhn7O6GDXbK32EZ2eSdQTBPrzXp0hAACMc454r8i8RYW&#13;&#10;4jk+8Y/lb9D+vfBGrzcDwiuk5r8U/wBSvPCm7CqMY5Ge9RNaKH46nsDxUzvhvmIz2yajDNH1IPPQ&#13;&#10;18NDQ/X+dDWhhjQvISfqea529kKo20jBbJBOK3bi4domZ+ijnA68iuZvYmmdpJJV57E9uwrsw+rM&#13;&#10;60tEVJ9pAIYHJ6ZGDRawNI5cNz9egqR7d2ARQvT16ipreAQxqgx055r0lNJaHPG9yK6A2M3GBzio&#13;&#10;JgTbow7LjGDVq8dAm0LyetUIZswhXHCnABPqc1tS1Vxy2KsgYnfjGRkmvpD/AIJ4W2nY8eXd3GjT&#13;&#10;LpljHA+cMA0z7lH1wp/4CK+dJ8Z3LgnHHzCvYf2LPHf/AAjPj9PBquit4nv0tFJPXy7K/uSAPX91&#13;&#10;n6DNfWcLStndJ+v/AKSz818U4c3AmMXlB/dUifVnxQeFNRYW9wDAurzMpGcbNswB57H9K+g/gL4H&#13;&#10;v/DXhTS9D1qRjJZQtPMUAzFJJK0gj6kErudMjOSuRx08m+D/AIem8Y+Lzr99YTXA0kpeBYsfLO4Y&#13;&#10;xHllGwMrMeckqBhgTj1HU/H1/wCAfBF3qtjY3t8yqouzHCskqEvvztD5YlmYAKG6EkgDn+j+Gcol&#13;&#10;SVTMHvJcsV5J3b+/b0P4PzTHxbjhXsnzP7tF9xq/F/4q+GfD2p2vhK417TItb1DA03w9carDb314&#13;&#10;nIUQWrsJJ1O08oCBs6EAkfLXxd8bajp/jdIPib4f1/TSpc6d4q0JXt722t3yTHJGCm+LBwNrRjaG&#13;&#10;DrIag8VftDfs8fEzU77wf4iu49S0u8jaeRdZ8IXaYuHI3CS3WyvAQFxmXzU3dCCAGHmXxE8W/GPw&#13;&#10;7pEWmJ8SNWm8M6tiy0C+vL46hLbfZpEe42pzIuYryJQz4mdI1EhZ1EoKuGqYjEWjuzrp1IU6Op3X&#13;&#10;jzwNoHxJ8CWvhv4faVqXibUtA8a6Pr9jdSIsIto7a8Vru73swLyJavdMUY8JuADSYWvzE+K/gvRf&#13;&#10;hz8U/FngLQJJjp+g+Jb/AE2xkmky5iguXiQls8thBz1zmv0+/Z/1XVPD2paN/bF1rk1nNAPsuqaZ&#13;&#10;4ru7zR9QtphtdxFLOTAXjdkLDzVbe2GjA3r+Z/7S7eGD+0P431XwJ4607xJoereJbrV9K1jS7mSS&#13;&#10;GeC9ka7jA3qrCRFn8t1YBkdHUgYrz1GVOvyvsbVnGVFPzOOtVRnJTaSeuTjIz7gk/hmrdrFGqHag&#13;&#10;JBHTooPr6D6kdDz659ncOqAtgB8Bix4bt17DHp1x9KnhaTc480ABuRyMNnp0/TnOPatjjvroF3H/&#13;&#10;AKQpUOd2dkq7gPxxyT3FYvia2kax2BNo288HpyeRz/k9BxW1LdXMLs0jAEtgs6/Op5PAPT+Lr2Ga&#13;&#10;z7u602ODddMSgHCklNp3Z5x15xyOp9uKLaBd3ufNnxqtZE81zGQJLGcbh/DiSFgR/wB8/rWH+zfq&#13;&#10;A0v4p3torjbd+GdagcA8cWNw3b/rmK7P9pPzNbmtv+EXKqgDx3ZJUfIxTB2+vB9elcf+z/4O17Uf&#13;&#10;i3pOl2Nm02q6vcz6dp9r56Kk0t1ay20SfMRtZpJkGWZVUHLEDJHI42n5HXGV6Xmem+Ar0qxtnuAr&#13;&#10;M2EJ4Az/AJ7c8V98fsvapF8VG0DwP8VfFGqPaXlhHZeGbC/1SRYUe1toAI1DMVZZ1F04UqoUW0aq&#13;&#10;/wA5p3w6/wCCZfwT/Z28Ar4r+LUl74+8VlLX7Rp9l5sWnaeWZXlkjihxPcCFUmZmk+R413PAg3Be&#13;&#10;v/YL0Lxxpv7R3hnxR+0Z8NvDp8Eax4yiTwTo+t29mZLGOeVNPhDQE7mZvPldt5lHmSQCIRr18nGO&#13;&#10;hjKTp726/wCR62XyrYCuqjbSe6XVeZ6R4x8M23gnwz4e07SvDmoCBvF9p5ttZbLiSBIPmMqqhw0i&#13;&#10;70YR52MQN2QSB6Hpvx+8HafZj4aS+JZLyTSro2cLWYSZRZ29ogF1JgjbDGiMGkztDWxUuArFfon/&#13;&#10;AIKWfCTwx4Z/Y08TWngbwl4A0PxNqmqabbeHLz+xbaykjvLi/ttzQyl1zIsSSSsi5DRxPuR1JB/P&#13;&#10;H4WfCfXtL8UaXq1/pdvdSJ5NxPrsVkBb3sJw7GSKQQvDKyAqy+WFBljZAVLJH8hi+HoOalKe2qsf&#13;&#10;SzzxYjSEGlazv1+4+qPid4jg0zw9YXwkUR3moafaxzwuCpNzqdhCDuAwQfNIJ9+3NfC1oqxptaQM&#13;&#10;3JZt36V9S+KdU0PU4dK8NjQopH/tGyvYI4WePfJaXVvc267gVZ0SZYSUJAYAA5XIr5t8XeFZPCPi&#13;&#10;m+8OvcNLHaXDJBOYinnRg4V9p+7kYJGTg5GTivm+NITdCjO2ick362t+TP2TwMrUKOIxuHcvekoS&#13;&#10;S7qPMn93NH7yiQSuCP1qSxVgC4Gevf8AOq/7vO9pmJPuP8Kmgn2KFAHT061+b1H7uh/RcdyWZ9wB&#13;&#10;HXPPNNVAVwOx7GnB8oWOM+lIHYcbenGSK427IplgKUUKj8gY47U9FLNnOefTNVxO2AD36VNCdxEY&#13;&#10;G0D75I61zSYrllIk2ncc5GeRWp8HrMt+1f8ACu7Iwsj+JASFzwuksT/6FWVG3mJgfdxjHSuq+DcK&#13;&#10;p+0T8H7vaW3an4tRgB026NCR/wChV9fwBf8A1lh/hl+R+VeM6T4Fq+U4f+lH1n4iDGNWYn/XuOR3&#13;&#10;45rHlkIAxx7itTxXKyOiE5PmSEsVIPBA/p+h7YrFaYgZJP1xX6FmKvjJfL8j+VsHZ4aP9dSQNgZJ&#13;&#10;pXkwMn09KiWQMpJP1JNI0oU8889elcVkdVyO6bGRknj1rzj4y3sVroV5ezYKwwliD6AZr0CaYP8A&#13;&#10;KOp6ivH/ANp7VLyx+HetNpmn/a7g6XcCC3Eyx+Y/lttTc3C5OBk8D8K7MHFyrI568koNn5deFPC0&#13;&#10;Pi39sHS/B9xa3c1vqXxFitZ4dPQNcSJJfiMpECMFyGIUdyRX9UOqve38j6pBFJHp64+xhkjDMDjJ&#13;&#10;BUY5OehOMjJ71/Lt+wZfnxD/AMFEvgfeaxKXjufjT4aluyyEiQtq1sTuHocnj3r+n3Vns5n/ANDL&#13;&#10;bxxu80bcew2gj8TX6dJKNNJ9D4x6yuWfs1lqzI2nTkOpG5EyAqZGPmcjBzk//qrQu9SsLy3ufMlJ&#13;&#10;jidGEsc+8j5gBx/exn1H4c1gWulzQq08t0ifu9yIk+4twcFtmSF+vqB3rRn0S4sdOMdjcgS3Tq08&#13;&#10;cxxhVLbcYBwCSPXlDyQay1UL2DRzsVZFZLaOYakkTSAlQ8JHAPHQnnGOuOvBPNZ9xa388zTyX0TF&#13;&#10;j1Crk++M/wA6drF49/dRPHJCEhhEYVSxHHJOduOST+GPrVbz5gRgqR7Z4/PFcjXMzdRsriraX+di&#13;&#10;yIcjhjEMEfUnAqxYabE84XUZpJQFO1YyIx07nB/p0qt+/cb4V3EdFJI/EcH/ACavaRJI4dp3aNly&#13;&#10;rRFOAPXORVU4e+rombdnqJqek20dlt0+xnk3SoGRJSzdwOAvPJ6VRMFupO62IY9U3AADPHU8cYFW&#13;&#10;tQN4ZnkUXMibSFdY2cLnqBjOOvrWXJfxiY+Wrtu4IZcc06mstEOEfd1ZPJeRjCRxFcZ+6wP4Eg81&#13;&#10;TuIZC+6OaFQBkkk55/CpVgGQWMcWMH5pN3v/AA5/yKiuUkiY4dGJ+7tZufzFZmijY1PCdhcLqTlm&#13;&#10;jMSxAS5HL7uQAOgHGc/pzWvcaXpju0kthDIxYlmeIEknqea57w/4gXT3KSwFty4VVfuAfb3/AErb&#13;&#10;sNRN/bfafs/ltuxt8zcenrj6/lXVStyWOWrF87ZSTw9pUAkaOyhJYtkMgbueMHpxUc2k6azq8mlW&#13;&#10;pAU4P2ZOOR7VoyspQrzyTnH1qrJyxw2Bg4A7mnyrsZlOTStM2Y+wwbRj7sKjv9KwPFdnp9o0SWdr&#13;&#10;HGzbmk2IBn06f8Crf1O4ngi3JksSBzz171ymv3clxcPNMRmNMfL9Mn+Zoa0KXmej/COx+xeCUnDH&#13;&#10;/SriScqw+6chAB7YjB/GukIbuOtQaLp7aTpFrpTSiT7JbJEXxjcVUAnHbOM1YZgW44HbNetTjywS&#13;&#10;POk+aTZG2BkfnUZO48t39KkkY4zjPHc0w5zkEk9MVYhCDngDpXjn7T37ZXw8/Zv0K8uLt49Q1K2t&#13;&#10;GlktPO8tIMghDIe+W/hHUK/IIAN/9pr49R/CTw+ul6bdRxaleozCZ3H+jwLgySYweQOmeOp52nH5&#13;&#10;jftS+MNf8X+B9envbSe51G6vhNfxMG80DYcxgEZYjailugXcxx1r4ziLiWeBrLB4X+I7XfSKf6+u&#13;&#10;h9ZkOQRxsPrOJ+DWy72/Qj/az/4KoftU69aJdaX8UtV8O2Ye3v47Tw6i2CwRSqpCmZEFw6qHAZGf&#13;&#10;gk5B2hhyegfH/wCN994z0bxdrPxm1nUZoI/sul3Gra1NIbW7/eOFdmDMsbLJFuf5tzMwGSCD5L8d&#13;&#10;NVvdT0GSCxgWWfUbi4WWWVCm0KAUcDtzExUDHTjrXAjxL4outfbT1uz/AKTvWOFlxh4wJhIrrtbe&#13;&#10;pDEcnACgHBOPnI1cbiqH7yo7u+7Pp/q2Ew1S0KaS8kj9N/hj/wAFMPih8KfEVj4x8f8AiW517wVq&#13;&#10;w8vUdL1NB9s0i4RhG6JJyyEBCxV2ddySKDlhJX6C+BPHHhb4keEdO8d+C9Zj1DStVtEubG7iPDxu&#13;&#10;oYHHbgjg9K/BH4X/ABEt/iLYS6HrVoyQa9bYuYsYQ3MQ5dBnAPlsm5jyx8xzjt9yf8ETP2l7jS77&#13;&#10;Vv2SfE+plra3ke88MeYzMVDF2aNf7qFV3BcDByO9evkeaYjD4hYfES5ot216Ppr2vp+Pc+fz7LMP&#13;&#10;Uo/WKEUmt7dfl+J+kR24xvxj1qOQnHXBx2FALbQWA9BnvQMHO5O3TFffnxLmloRkbevTFY/j+8i0&#13;&#10;3wJrOsNZvO1hpkt1FDGCS0kal0AwCfvKOx+lbDg/3Se/pWB8VhInwm8VyQ6c946eGb9orSIEtOwt&#13;&#10;5CsYA5O44XHfOKipf2bt2Hh7PERv3X5nxpc/Di/ub2a4vzqd0skSvNO65klt47eV2dcLukIW8bcV&#13;&#10;LBwccDJbi7j4Z6V4Whil1jVIfsMMUn2Zre5ls/PR1RREIyrsJVjW4cMY9rllG8CQ4yfGf7bGgWd/&#13;&#10;P+z14N0/Vde1nTtKhlu7XQpBEmlWl0SIZZDdOkdvdSmSSURyMTIJC7KIRGy4vgH413DeKbbwh401&#13;&#10;6TUrvWPMNpJFpgs4p7SViFLLLdmTcpIidWUCN06BdpX5Snh6KklN6s/QeTGyw7rQWidn3Xqv1Nf4&#13;&#10;n6F4Q0uy+y23iiyu7m5n837fDPsjSMrtcqHiBYFF2hw+dzu7BSqU3SrzwzaXGk6K+ujUpnt7Yo8l&#13;&#10;0YTbriNjJHh2WNlgfLAlnz8xZVICW/i3eaLpscU2l+ArTWrl3zp8ocxKEcvuBQu4Ys65w5yODjLD&#13;&#10;y/HfEXjdfD8dncWnh+w01IkiaG+s3Ml0ys8iMseQ4jKRwyDa7nlkbBDSh+j2FHoefPE4lfEew/Dj&#13;&#10;x74l1/x3pEPiG804aLo+tWl/eambhTcRyQXUcx2JGMiTBB3bd2x3IJUkN+ivw68ZxePfDQ8QQRKq&#13;&#10;+ZtXC7dwKq4+UkkcMMHoww6/Ky1+Mtr8Zvifd/Eca9p9npmk2sUckRsLufzryLy7glY2ZVyWwXi+&#13;&#10;XYyhgGKBXDfqr+xg+u/8K/vbLUpLK7jt7yMR6xY3TSJqcksEdw1x86K5JEqIxY/K6PGFXyi8u2Xc&#13;&#10;1HFOnHZ7nmZtT58Mqktz8eP+Dq/T/wCz/wBuf4e+KDPG6zfCi1iSBlyVMOqaixJHofOAx7GvdfCu&#13;&#10;W0uHe2W8pcnsTgZNec/8HangO3sfi18GfiSgYyat4d1fS3BPG20nt5R+Ob1vyFdJ8CPEF34h+E/h&#13;&#10;zWtR1JLy4utDtJZ7xIREJ3aFS0gQcIGOTt7ZwK4uJop8j9f0O3IGlFryR24GeADQwboSf8TSR8jH&#13;&#10;5D2p+CRhVznsO9fJpan0DkloVpkxIM569xVa4VSeW/A0l74i8P2kzW9x4gsI5EJVke8QEHPTBNQw&#13;&#10;67oOoz/Z7LWrK4lIJEcV0jMQOvCn/Oa35JJbGN0cr8aZCng60t2BxJf5AxycRuDj/vr9a/Kt9LgP&#13;&#10;gzxBqK4EkOhWrAkZ+9qGwjPbjHPt71+pnx5mFv4b0yc42rPMWOMY+Uf4V+XF3dCL4f6wpRAsvhq0&#13;&#10;BOfvEaq56f8AAT+VfWcNr93N+n6njZy9IfP9BvhsFfCmltn7ul24PH/TNatRo81wI1Iyx5z0xVTS&#13;&#10;Z44dBsIHblbKFcKMdEX+tSxXe2T7TGFBUZ4Hbp/KvflueVFvlHROoIIGQeMdcj8K7Pwb4XuLnTo9&#13;&#10;W1m4+xWcsmI5JIyWl7fKO/1JA681kfDvwbba28viLxCki6RpigyZ/wCW8g5Ef09fwHfNM8U/FTV9&#13;&#10;S1Vf9HQ2yHbHFniNAO2OnAFclarJy5Ke/U7KVJcvPPbofpv/AMEVfGXizxH43vPhp4P0e4sdF0a3&#13;&#10;fUNVvreJyLobyojkZmdVZn8pvLBXKRMfm2gp+sHhvQ9NhLrrFhG4liSRCzhBnLAjADfMAFB7EnPB&#13;&#10;yK/Nr/ggDZaRd/Bjxb8ULLUn33mtW+jNA6AiIWkSTFwCOS326QEYOAvUE1+kdverqcw0+HYYoYt8&#13;&#10;gmjyBIxxgFiowMH354GK46MI1KkpT32O2cJRoxUdnqeribKlm55pEcbsYOfWmvLF95gST3pgc5zn&#13;&#10;Br63lR+byv3JncjoPy70+IjHPX0NQCQgY39uM09S/Jz15pcokr7Hx5/wXs+Hd546/wCCdmp+Ibe7&#13;&#10;WOPwb4t0vWriJxzMju+nBB77tQVvopr8B/GLZ1aNlP8Ayx6/8Db/ABr+k7/gpp8PD8Uf+Ce3xc8K&#13;&#10;tqP2YW3g241h5Am7f/ZrJqXl4/2/smzPbdmv5tPHSQrNazLIDzIpA7Y29fzrnqLVo9XA7I+mf2Gf&#13;&#10;Esdx4Oj0pkn32d5JFvIJjIBEg56A/vsY77favuHwDeNcadCSwPyAr71+ZP7HXj3xDovxB/4RyyRJ&#13;&#10;NNu8TXyufmiK/IrIM93kQNwTgKeApr9GvhPq5utOWIJkI2Ad1fn2dUXRxsn0ep97ltT2mGj5aHrW&#13;&#10;kEnDN6dDW5ZkgDJBOc4rntDuC8YOTwvBNbC6hDaRhpmCjHzAYFeOk27I65vXU8k/4KNwadN+xb4y&#13;&#10;l1OSQJG2mtGqTlFdzqVqoDgcOuGJ2njcFbqox+WVxd6FEgi+XCn5R2+or9kP22fgprp/YU+K3ir4&#13;&#10;p+H10uysvAeqXdjY6u/lXVxd29vLNBtgI3qUlhSX94EyiblLV/Plf/FG9Vv3V0SRx1619dkdGXsJ&#13;&#10;QkrO9/vPnczqfvlKOuh7Vq9xpssf7udQMZ4NeaeM7loZHktbplOM7kfHX8a4rUPi3qgYxO2Mdeax&#13;&#10;NY+Jc7WxuJFZ+ccHGM17aw7jqzzueUi7rWtas7Mn9q3Ddfl88/41lSXty4Ie8lJ6jc5/xpiakb23&#13;&#10;W5Y/ewcZ9ajMwGCW5xzitlCPYtN2LGn+IPEfhnVLfxR4X16903U9PnS507UbC4eKe1nQho5Y3Qhl&#13;&#10;dWAZWBBBAII61/S/rWmy6j8FtG8mExeXJos7RbsMEjubVmDAYzgIfU1/Mt5m6MhDznuK/pm+C/j4&#13;&#10;fGX9mLw18YJbc2v/AAkvgWz1024TKxGayS5CjPOA0ij0AHSuPGQjZOxtTnrr5HzH+xn+zbb/ALSX&#13;&#10;7afxg+Di+PP+EdkstU1HU4Lj+zPtSymDUJIBCVEse3P2oNuy2Ah+U5yPR/iv/wAE9P2rvhiTP/wr&#13;&#10;7/hJbQeUrXnhCZr7945PyCDalyduPmfytgyPmriP+Cdnie60f/gsf4k0e2lcRavqvieOfDcELNJK&#13;&#10;M89MoPxxX6+RTo8OWbJPQivAzPgfJeJYKvXvGpa3NF9FtdO669k/M++4V8UeJOCY/VsLyzot35JL&#13;&#10;q92pKzTdlvdeR+JDGVnxg7gSuO4xTWkHQHk845r9h/ir8CPgn8a7f7L8VvhvpWtSPDFbrez2+y7i&#13;&#10;iWTzFjS5jKzRpuJJVHUHcwOQxB+YfjB/wSG8JamlxqnwO+JtxpdwfNeLR/ESefbs7SZSNZ4wJIYk&#13;&#10;UlfmSdzgZJOTX5jm/hNnWEvPBTVWPb4Zfc9Px+R+98PePnC+Y2p5lCWHn3+OH/gUVf74peZ8H3d2&#13;&#10;rKYAoBxzz/n2rGNpEJS7uWbOeufy9q9t+Lf7D/7S3wZnnn8UfDK7v9NhW4Y61oP+m23kwqGknfyw&#13;&#10;Xt4tpyGnWPIDcDaceKXU8CzMVclW6DGOor4DEZZmOWVXSxVKUJeaaP2HAZzlec4dVsFXhVh3jJSX&#13;&#10;4bPyepG6xqqqMg8HJ71GXzyfWllmQ/Nvznkgk/r+tRr84Ludo9KmK0O+LI7kibIQ8YwT61TtyPtr&#13;&#10;QqAQQeueox+daEvMZZB/D0zWcr+XcphvmLDgn8/5110WyZ7DbkZ6kKB0HpXRfs3Wd/d/tTfDM2sm&#13;&#10;1bbxDqM8wPOV/wCEf1eP1H8Uqn8K5u5wz5Yn65r1j9hzQk1v9oCyuA2G0/SdQuoztDYb7JNEDzn/&#13;&#10;AJ6ntX0/DMnHOaHrb70fB+JEPacE45f3L/c0/wBD61sY/A13aXWm/E3RIb/SLwJb6gLi0klZIw4Y&#13;&#10;FFWRMHcEJYbmCqdoySD69bf2bpMK6FLevqmmXWlRPHN9njy0RUgSBY1EfGwOAFCgImOma8a+JkY0&#13;&#10;rQPuDPl6cjNGh+9IYASeTgHJ49/z6L9m/wAdx+GoNZ8LyWcd3Pe/Z5tJtby9S1txMrlHLTsD5fyu&#13;&#10;G4VsiNgFZiFb+leHeI6mHxkMsrawl8L2s9dPR9PP8P4EzbKY1cNLGU/iW67rTX5fkeG/Hfwfrtj4&#13;&#10;s1K10LWrKzvzK5hs9Z0yF7G88t3DzWz3kREY37hIqbcOyMPkkGzb+Fnwy8a/FH4V39l8RtHv7G7t&#13;&#10;Lwrbi/8ALiggZVCyGFAQjPK8luuIwQyxSByCYd/pPxm/Z8l+LCarc+K5dIhn1S7jXQrrRfOgkHlR&#13;&#10;yRom2SaVVAVg6Sq8YJzuh2GSKT458E6Nffs0fGmW2127vlt7W++2pBrMoNvbMUCtLhgEAIV8s2QA&#13;&#10;zgn5uPoM2wccJXVZetvzODLMTOtR9m/RM9f0K6+Kf7Pt6seleF18SaLfX4mutAWN/PtriX5vtVmF&#13;&#10;wWlfcsmxSVuuBteSRd353/G/wp4w0640vxt4os9dN34hsX/ta91q8jnll1GEgTkSKSZFaJ7W4WUl&#13;&#10;t63aFXdMNX6X+HfiDoPjy11NnuPtenWaC4hm3TyCbSLiRgGkeRjIzRyErIS3mKzrLtVZdlfMP/BU&#13;&#10;zw9f2ehaFqF7JF563d3PdXV1eA+a7m2Alt8SYf7UJfPkIQbpLadixBCr8xUqUq7VWm7p9V1R71aj&#13;&#10;UoXp1VZrp2Z8eWLRwpvOBuI3PM7Enpnj0xxnt+FW0vkViyo6KXwGYZIOSOw46decA5PfGXG05QCa&#13;&#10;ST94CSsCc4z6nIx26cZ981JHMluwjhaQoCB+7cjcenQ9+g/DPSlZnHdEup6pFBCzzYVhyXVvvc57&#13;&#10;9cjH4CvJPit8QLt7mSzs7h9q5yVA4HTt2rt/HesCG3Z0ZUURkyHHUngY6nnJzk569zivC/E1+Z7h&#13;&#10;3LZ6kkL0/wAcelZzbS0NIRvqZOra1MZi0kwyTljnOB7/AKH0r6s/4JC/Bp/EfxP1n49a1ZXEsPhy&#13;&#10;MWGhSeRIscl/cI3nMkisoZ44T5bRkNlb0N8pVSfjrVLtWnYks2OdpwOPb171+mX/AASy0vw7Yfs1&#13;&#10;eHzo0Uq3Wptqmqa2uXZZJ/tklqrcnCf6PbW4AGF/i6s2fPxU3Cjp1PQwkE6qufUbana+Kb5dH1vT&#13;&#10;EmFleJG0znLiJYzI6rxw3MSFsbvLd0+677uh+L/ifxT8OvhH4j+J/wAPr9bXXPCfhi/1rRpJovMV&#13;&#10;LmztJbmBnjP3k3wqWB4ZVYHgHHlHw88Sajaanr2savbExz+JnFlHBJ9yE29sNu3+HmPd9TnuDX0L&#13;&#10;+yF4Y+HPxb+KsfgDx54Rh1Lw9c6DrFpeaDJbEJeW15YzWk8GIgGUOly4JBBx3zivEVKUq0fkevKr&#13;&#10;FU22fTH/AAUw+OXg6z+E/gr4L+FHtNdv/ixc3lxpLWN+WK6TpmnTavPqcBRWSZFaCyhJLKu2+VwW&#13;&#10;27W+Pr/TX0bSZb1bGaJo5EiCS4/5544Dc9e49B6V2f8AwTv0XWf2jNZ8ZeCvihaS6cnwM+CmhfAj&#13;&#10;SLiy8UJqGgLr1sRdatqNvasFMdxHLb6GpbYj77HaclFWLwzVviCfDmiQeF9N2fZUtEhtbRIlVIkQ&#13;&#10;DaiqAAgAAAHGABgYFaZhQceV+plg6qfMie/8ZtcfELQdIMiQpN4cu5RI7HDrHcQI2McA7TjJI7Zy&#13;&#10;BiuF+KdnbX2iWviHTYtotrqSznURKnBZmUbVHGCHz7kVmeB/FQ8X/HLQ/D09k5mj0u/KSKQoEQe1&#13;&#10;VhjPG5nznjlBzgkHuL7S7G58J65oMs8rTTSObeMttXerjaeQRw2MkYJHHPGPAzrAfXcsnS6tXXqt&#13;&#10;V/kfY8F528j4nw+LbtFSSl/hlo/uTv6o8iR97bX446Yqwj4wqgH3HaqcQJkLE5HcipRw4IfAzwK/&#13;&#10;DqiP7bjLmRbEjbME9e+KGnAG2MsD9Krl+MBxn19ajRyGLA8dOtcckDlE07cqHB29BkfNU2/ZwHPX&#13;&#10;nmvQfgR+yD+0F+0KLa9+H3gS4GkzOo/t/UyLaxVTI0bOsj8zBGRg6wiR12kbc4r7H+Bn/BJP4R+G&#13;&#10;rSDV/jv4iuvFGpGLM+mWE72enws0a5UMhE8xR9xWTdEGGN0Q5FexlfCed5zJOjTtB/alov8AN/JM&#13;&#10;+K4j8Q+FuGbwxNfmqL7EPel6O2kf+3mj4c+Fvws+Jnxg10eHfhd4E1PXboPGswsLcslv5jbUaaQ4&#13;&#10;SFCQRvkZV4OSME16b4k/Z3+I37Nv7SHwH0H4mDT473V/+Epv1tbC9MptVfSbdTFK20L5qsGB8sun&#13;&#10;AIc5r9Q/Dfhvwx4K0OHwx4L8O6do+nW7uYNP0qyjt7eIs5dtkcahVyzFjgDJJPU18U/8FNb82f7Z&#13;&#10;f7ON00n+tPiiHggH5rW1Q/8AodfrnDnA2EyGr9anUc6qT8oq61st36t/I/m/jjxWx/F+ElgKdGNK&#13;&#10;g2nr703Z3V3ol6JfNjvGUoa7WMggedMRuUgklh2I6Yxz3zVPw3okfiLX7LQzdeT9svI4Fk252F2C&#13;&#10;5xkdM+tS+N7xnvIXUEBpJygYf7S5Offj86oaBrlvoXiCw1m6mihjtbyOZ5ZnCIgVg2STwAMcmufH&#13;&#10;xUsws/I+Iw8rYVNeZ6l4r/Z7+FWiv4m8N6V+0jpV/wCKPC/h261nUvC6W1ut5FbQQecXkiW7aWNW&#13;&#10;VowHMeP3qf3hXF6l8MdJ0nQLTUdY+Nfgmx1XUvCT+ItM8K3etFNVvbNbV7omG2ZA0hEcU2SuUBhk&#13;&#10;+b5Dj1z4k/tX/Bbxz8N/FnhPw/8AHvwRqN1deEtWgtbKw8ZWNxO7tZThI1jjmZmJZsBQDyx9a838&#13;&#10;VeOvglqvw20vUJvEHg658RaX8JZNGs1fSbWbVbedtKvIGtkuDEZ4i0lzGoRHCkCfdjcA/dj8DhMP&#13;&#10;O0E/hfXr/kcdDF4mcLt9e3Q5fWvDPguw8P3Fzp/xi0DUdcstFsNV1HwtZXKtfWdvdCBkMse7eg2X&#13;&#10;MLBtu0iVBuBYV8wftseIrjQ/gv4h1mwcCW306aaNj/sqTj9MV9Y3njH9mg/DeeWxXRv+E11LwNYa&#13;&#10;Zc3dn4OUX0rxWlkogmvEtxKwWS153yFAFjA+4MfBH/BS7Xte074Dak+l6mbctNDHOnlgmWF5BG65&#13;&#10;/hBDjJ54GO+QsLQp/W6cYK17X9S6laboSlLpc+MP2BpUtv8AgoD8C2UDA+M3hUZ+usWgH86/qeks&#13;&#10;PFBs11iC3E0EbCQSx3TFs7cDIZuOoPTIwK/md/4I3+A9O+J3/BUX4QeG9WcLHB4in1cBl/5aafZX&#13;&#10;GoR9v79sv6fUf0w22s+RbIm223IoUMI8ORj1Lc9h07AV97OSWjPmZc32SNJVikhmFjbKdts0bjCN&#13;&#10;KnzcBWPUEKCevUlscVT8Rpqct6Ira9jJk3mTEh+fHBz6fLjA9OlWtPtJpIFlsLV2UBSrO5j+YbVJ&#13;&#10;Az82fu7sde/FQ67JqqakJbPT2G1vuxIGIJySB3I5P1696zn8AofFcxJIb6LIeBeT2J96RLW+dQog&#13;&#10;Xt1Y8fpWk90ZEQy2kkLqv71WhbAI/Ckj1FIpzAlrPIRwCsJBz3649hXMqaub88u5Qk0rU3UOY0BP&#13;&#10;OA56flVnS7C6jiTUDfxLgkeS6qehI/ib+nvU0mrvOBENPkXLYIkcJx+vPTt3q1Fq2lWtoPN8LgKo&#13;&#10;2nzLgMxPTkFev0rWnCCldszlKTVkjNv9S16G8WGyEZQYZVit42Dd/m4OR14PGO3NQDxEhQpemNz0&#13;&#10;JSJAy+3A9cdPT8DsajeWN9pwhttJitjLHvk2oGcIwyp3bQBkYPBzyASORXNT6RGF+RuOhHb+VTP3&#13;&#10;Z3TuVG/LqLd62hjKwPlnP32B3Aemec/X2FVoYmumAQgZzjdnHHXpk04WB35OevGBUyxwp8kiExZG&#13;&#10;4becd+hFZNczuy4u2gkemSLPl9QtoXGSA+5uMewArb0W2jht2WO4aaVsNJjBAwO2B0HTkkjA9RnL&#13;&#10;kk0mOJdtlIzBgfnLKFHtiTrUlvdWE9z5DTXIjfgrO4bHtu25/wA5Bq4NR2KdPmV2zTnIXdCWUbTw&#13;&#10;M5OKpzTBXClHPzYwYzyMGobK3t7fUkSa+KQspUzkZ7Z7DrnA6d6uzWGgOMnxLKeM4W3P9UrpgnJX&#13;&#10;OSfuSsZ1+3n2waJjlSDuGOD68msHwvZtrHi+ytFVCJLtXdX6Mq5dh/3ypre1+30a10u4mt727lkE&#13;&#10;e1dyKqgnA5zg8ZB4BqL4N6bJd+I5tReEMlraHDnqkjnC4+qiSiMU6iRE5WpNnpKg4wvAPrQwAO4i&#13;&#10;nKAMlm7c8VG7DOQ3b0r0zzFJpDJDjAPYVm+JdesPDWg33iLVZ/LtrC0knnkz0VFLH6njp3NaMjE5&#13;&#10;APWvB/8AgoF4u1HRfgrF4T0q4eOfxBqkMDMAMeWkiOevvs/l3rizHGRwGBqYiX2U38+n4nZl+Glj&#13;&#10;8bToJ/E193X8D5P+InxP8QfHHU9d8W+IULDX5lsbWzBBksrXJiby+ucRu7EZHCue5rxHxtJ/wkKC&#13;&#10;5luPk0u8F3PdR5AeYOXVV2MDgMjHjPC7cEsufW/BdnBqFpbaldwBJ7bR7i/g6jDMsiBSc4+9IR+H&#13;&#10;4V88fGDxPefD3wva2G+BDLHJf3KXMeSybQVAJHDEtbZz/dbnPNfiVL2+LxznJ3lLV/5/I/YXGlQw&#13;&#10;/JFWUdF8jx74s+IF1PxTcWnhy/lt7nTEEJjYrnT1+YSvkEYkWOPdnbjzCFA/dOZOM8C6LefbE8Zm&#13;&#10;3S8k063nnEVupYGUQu3l56nCIiZPJBye9X/hjFNq2r3mnyWglF+JYrp5BmSOZYpFABLcDbNM5A5Y&#13;&#10;+WP4jjo/gTpNn4h8B3HhDUF/0zQL6503UIBIECmOYhZSxVi64lYHA3HYQMckfSyj7GnaPS343PN5&#13;&#10;nOp739WsaemfB7XfBsnw0bRrxJSjGa8Fvgx3WLZlkdSRu8lmixhhjaeeOK9p8GeHJfgt8adE+Nng&#13;&#10;ESsNJ1qA3sIUBVV1WSAlA2RGwYLgsxBXGSa8xTQbg/Duy12y0tl13wx5kNxN9uM8kqQzI7LHGx2o&#13;&#10;APKcscgx5AJAavT/AA9e3usJpd5pjPdf23DHDKGYploZEffxyuUeDjA42f7ePMxU69O1RPv+dzoh&#13;&#10;CjUhKDXT9LH7I+FvEml+LvDll4n0O4Mltf2sc0Dgk7g6hh+hFX2BHI4yMDFfLP8AwTC+P2l/EP4d&#13;&#10;P8Pm1ISTaUpNmsh5aLOcDnGAWYgcEA4IBXA+rNkbrkDrX6tlGPjmWAhXW7Wq7PqflGZYOeBxs6Mu&#13;&#10;m3muhXKZYKTnI79q+Yv+Cnn7ZvxP/ZP8CeD/AAR8GNLuNM8T/FDXpdD0z4k6hoUl9pHgtY4vOnvZ&#13;&#10;4owTdXvkiRrOyxi4lhkJ3rC0M31E6ANgflWH8Svhl4B+M3gHVPhb8UfDMGs6DrMAi1DT7hmXdtYO&#13;&#10;jo6FXhljkVJI5o2WSKSNJI2R0Vh6E03FpbnJTlGM05K6Py48K/s4W37Deraj4EuDYeILbxBfP4jt&#13;&#10;fEy+IG1W68QWd3KWivbm8aGFp7l/KIkk8tVMil0CoygZvivwXfeI/jB4euNGRpNPBur241B43fzW&#13;&#10;lndhGXbO0ASFwB90IAAO31x+2x+yPF4P+CS+OPDPxC1vUbXwfLDBpOhapBZeTo+kO3lG1tWtrNLi&#13;&#10;ZUZoGBu5pikcUhDAs2/5G8N/EBtAzYJextArEhS2QBwOAeh9ueK+KzCFbCY+89U9V/Xqfs3DmKw+&#13;&#10;YZQlGya916dv80er6n4YvLjVmu31dbu4EiuY5iSyuhAMe5cELtBXaM/Ln6D5/wD2iPgx4i1K8uLr&#13;&#10;xHc3Go2t1ABBbQsJTCV+6AjA/KM47/KzA8E17R4d1+DUIUutPg805HlBWCk8cgknryTz3I61m/Fz&#13;&#10;x58OPh3pUfiD4jeObfTWlUmG2nYtJMcgN5caAs4XcM7VIGQfU1z0cxqOXKldnZWyLCNc82oxXVvR&#13;&#10;HzlF8Oda8HWsNhpksNhawTmWC084yiNjn7uRkZzk4J9M1+uf7BUWg337Nmh+LvDl/O8OtxtcXVpI&#13;&#10;pCWt0rGKdEB52+ZG2D0PUda/If4u/tn/AAfgvZLfSrLWb8IGEMgsVjRuByGldG5xnlPwrlfB3/BY&#13;&#10;n9ov4Q+C9U+GvwESLw/Yazerc3k91KLqaOQJsLQtsTyiyiPcRknyUwQNwb3cto41Yr2tWm7W9D5H&#13;&#10;ih5NPBxo4OqnJNbapr128z2//g7rIXT/ANn1wDuE/ivI3Y6jRv8A4n9a9O/ZZf4T+N/+CU3gPx14&#13;&#10;M8IaZHdweD9JsrjUxpKxXP2u1uLezuzuZAxzLHL8275lbIyDX57/APBSf9qn4t/tqfsmfDDUPiHe&#13;&#10;RalqPwo1LV4dW16+vlW61O21E2HlPtc/vnhe3ZHK/NsliYqdssle0/8ABMrxtrGsfsgaB4YTx1rE&#13;&#10;9pZ3F3HdaQ2s3BtY2F5K8amAuYxgFGHy9cHrzWueTh9W52r9PTQ+eyqE1UUdrf5n0HFHlQVBxgdR&#13;&#10;ViFTuQhud3T0NNWFVOF9MCnlSGDEZGe4618PZXPpj8PvEN3FqPjHW766sU82fXLuVkfBZS07kjJ7&#13;&#10;8/pX0F/wTEsbWX9pxZ4o1Sa38P3brtZQSpaJW+Tbk8sPm3DHQhtw2++6l/wR2+Dt/rVxq8nxP8SE&#13;&#10;3V5JO0TSw7csxJHEeSMn1rsv2e/+Cf8A4A/Zq8eXPxA8O+ONb1KZ9Pe0WC+mQxqrMjFsKgyfkABP&#13;&#10;QE46nP22KzjAVMDKlF6uNtj5yhgcVDExm1pfudt+0dcC0+H0W9sbRcSBjn+GI/41+VXiW/kg8Hx2&#13;&#10;qE7ZNBjWT0yNRnYfz7V+oX7Wd15Hwxa58wr5Wj6m+V65EKHNflF4v1JI9MFi0p+W2SID1/ezP/Ws&#13;&#10;+G1+4n6/5m+cv4Pn+h6z4d07Sm8FWb3FovneWAXK+grPsPDd54l1yPQNDCxyzuF3uOACcE+5qja+&#13;&#10;OVttNjsVmiZAf4XGST/k163+zDpNrqK3/ja5QERL+7Ma9znPzdgAD+Zr2cbiI0MO5Lf9TgwVB166&#13;&#10;g9n+RS+Nt1pXg/wpY+BtFJW2sYdpCtlnbBLMR05znPqT6VzPwE/ZX/aD/amj1yX4K/DrV9XOiWhn&#13;&#10;n/s3w7qN+HfIBTdZ20yxsAwY+cY1wRhssAavxd10a9GuoY3PdXUh4ycDCkAe3OK9y/4JPft03P7F&#13;&#10;Pxi1K8tta0zSptYkt5NE1jXbN57K31GISxLb3GyWLyba5juHjlmYkRbEfaGVZI/MwiaheW+56GOb&#13;&#10;U7QWx+g//BNjTPiX+z/+zD8P/hn4M+E1rdTWtjc3ni281/WF0q6+0Xd1LOrLFb294l1GImSNZTKj&#13;&#10;7Il3JHjav1ha+Ffjrqmmwa9f/EzwbDasDElm3hy9jeJuGUG4+2ssgAYgARjIG4Mo+Svkf9gnw98Q&#13;&#10;/EvxJ+IPxTsPjZZeKPA7XVrbaeljeWtx52ptaRTXsazWjHfbW8s7wKcusoQODjBP03d/EnxHAi2m&#13;&#10;ia2tmysd0kZaNdoPCMFOA+MfdABAzjPJ8eGNjhMXNTd76/N9D62hl7x+Ap8i5baa9l1+Z9nEL265&#13;&#10;9KFbnG78KbvBOQo/Om89h0Ffo/KfhpKWbPDU5JnyBnrUIYkEccelLnt9cc0OIXaK3jPwNo/xY8Ca&#13;&#10;78KvE80iab4n0W60m/eM4YQXMLwyYPrtc1/K78QEmaK3d3YeXIwIORtJC8Y/Cv6srSUpL0zzxmv5&#13;&#10;pv8AgpN4AT4X/tffFLwJZeGTpNjYfEjVDpNgYjGIbCS4lktdqnnYYHiZT3Uqe9c9Re8ejgZ+9Znm&#13;&#10;Xwk8VHwH4nh8YWryu0IkSS3iRQJFKnGWJ7NtbG3+EV9EeGf+CjHjHwp4ht5NJ8C6VLoa7ften3Bl&#13;&#10;+1yn+IJcCQIme2YWx6GvnXW47BfDmjaloMYOnNYRQxzeUiyvObeC5uBIygbyk106KTlgiohJ2g1Q&#13;&#10;hePaXmKjDdTzXBWy7B4yXPVjd7HuUsZiaEeWnKx9t6b/AMFhprBtn/DNsTjs3/CbEZ/8ka9O+CX/&#13;&#10;AAX48KfB+5TxBF+wjBqmvDzF/te6+KDAxRuAuyGL+zCsZwCC+S53ONwU7R+bj3toi/vJ40HYlhTB&#13;&#10;rOjQOTLqdrGuD964UfzNY0slwGHnz04a+rf5lVcwxdaPLOV16I/T/wCLv/BwP8Ifjj4XvPCPxO/4&#13;&#10;J0tf6df2c9rdWI+MtxFA8c0bRPmOLTlUnYzAEg4DMAfmOfDNJ/bR/wCCUem/DK++ENh/wQ28E/2N&#13;&#10;qErvPcXXxJmudTUsF3CLVJtPe+gX5RgRzrtycYya+Mf+Eq8KNhR4l0445Ob+MYP03VZtdf8ADtxx&#13;&#10;B4hsXPot6h/rXZDB0lK9rfM5JVqjVhvxa/Z0/Y48ReHI7f4IeCPiZ4b1j7Wjy3vir4j6frVu0ADB&#13;&#10;o1hg0WyYOTtIcykDaRsOcrwsH7JngCKMG88Q6zMw6+VNCgP5xt/OvSoLq3fiO4hZMcFZQatxKrAg&#13;&#10;4OT3bAzXSqcbamXtJnnVp+zJ8L1iMMl34hdgMgpqcGMemDb1KP2ZPhVLCJI73xGhzhgdQtzj/wAl&#13;&#10;69BUeW+8IAM8bSTn8qY95YwgvNbzk9CYrOZifwVTmj2UBqrPucA/7LvwyUgjWNdGeg+1w8f+Qa+y&#13;&#10;fhn/AMFQ/wBof4O/BjQvgjoHhvwXNovhzwzbaDY3F7pN491JaQWwtkaR0vEQyGNRkhApOTtHSvm4&#13;&#10;69pHm5a11Tg840K7I/MRVKup2F2cR2eojHA36Rcr/wChRis54enUVmhqtUWqZ7L8Iv27Pij8Ff2m&#13;&#10;bj9rXwt4a8M3XiO6nvZns9Rsbl7FWugRKVjS5SQfeOMyHGec19GN/wAHIP7btviJfhJ8IGU4OD4e&#13;&#10;1bk/+DSvhJ7Qyp5kMcoxwA9s6/nlarXNosTsDIUduDmM9fypxpqmrR0RMqspO7Z9kfEz/gvp/wAF&#13;&#10;EPiDd2t14U8XeEvAcVtGVnh8L+EoZ47kk5Dv/ahvGDDoNhUeoNfob/wSk+PX7Vv7Un7I8Hxt+IPx&#13;&#10;fsdd1+61qRpLbXfDtrBby2tve6jbNbQGwjgNs8v2aAm4kW5EfzkQNkKPwz8I+BPEvxA8VaV4C8D6&#13;&#10;UdR1rWtTgsNLsVlji+0XU0ixRRhpWVF3O6jczBRnJIFfvB/wSF+BvxU+AX7G/hDwl8UPDsekX6xa&#13;&#10;uNR0430U8kMx1q9kTLQs8bZWRjlXbGecHiiMX7RWudFOvJU5JpbWWi7ryPo3wP8AECHxdcah4e1G&#13;&#10;0TTfEOhvHHr+iNP5pt/MDGGeJ8L59rOqO0M4Vd2ySORIp4Li3h5H4y/spfs9/Gu8lv8A4l/CrS76&#13;&#10;+mmE0ur2ytbXkkgi8pS9xAySShVxhHZk+VflO0V1HjLw7Yi7j+Jek+D31LxLo1nOumrYSLHc3sD4&#13;&#10;MtkGZ40kEmxSiSusQmjhdiNmRZsPF3hTxhoFh4o8F6/aappmoQCey1GwmEsNyhzhlZeo6j1BGDgg&#13;&#10;0YjDUMXSdHEQUl2aTT+86sFjsbl2IjicDVlTl3jJpp9rrWz6fdra58VfFT/gjrCwN18DfjAQcRIm&#13;&#10;neL4c5PPmyNdWycdtqC3PfLV8v8Axe/ZL/aN+CME1/8AEX4Uapb6dBF502r2SC7soojJ5atJPAWS&#13;&#10;Es2MLIVf5l+UZFfr1E6MnT9akE5TDJwc9R2r4PM/DjIca3KinSl/d1X3P9Gj9ayHxv4vyq0MZy4i&#13;&#10;H95csrf4o/m4yZ+HIbfGyAnJOPxxVSeCKFRLGo3KMgk5/DNfr98YP2Mf2ZvjULm68Z/Cuwg1S4Fy&#13;&#10;x1vRV+w3ZnnwWuHeLC3EgYBgZ1kAOePmbPy/8W/+COetLcTX3wN+LUFzE8y+VpXiq3aN4YRH8x+0&#13;&#10;wKwldpBwvkxqA3LcZP57mHhznuAvKg1Vj5aP7n+jZ+05H428I5qlDFuWHn/fV4/KUb/fJRPh2eSM&#13;&#10;AjPX8a9Y/Yf1waD8WdQ1GSXYreHpLcvnkefc28Ax7kygfjXmHjexT4a+ME+HfjvzNO1l9QvLFLeW&#13;&#10;2ke3mubaSSO4iiukU287RyQzRv5cjbHhdGwylat+D/EaeEfEmlKrEvqvjDwxYKqE9H8SaWzd+flV&#13;&#10;hj3z2rysnwuKwOeYeniIODco6NNdfM+j4tzLLM64IzCpgq0asVTndwkpK6je103rsffvioQ6tp8j&#13;&#10;FhIgsLf52GcNHEnT8U//AFd+X8GI83jjQ0RwudYtQxaTYuPNUEFsHAIOCcH6HpXQaTPPd29y5kiS&#13;&#10;A208awpGd7nDguzliDgAABQo4OdxPHB+L/EOq+E/A+teK/DmmRXuo6VpF1eafazTeWk08UTPGjN/&#13;&#10;CCygE9s5r9VzCcqWYUakd00/mnc/jPBqNTDTjLZ7+lj2z4yfErxL4btotD8J29jNpUOmeZcXqWMg&#13;&#10;ti8mZEP2qSSOzijJyfNa7LYK7YWyhb8/v2nPFPhnWJNS8a63NYR6UtwbldaufKFtEYh9m8gX6Zhn&#13;&#10;YJDE7MsjuTITh9havkDxl8Vv20rDVtHuW+OvjIahZXEUdrq8vjG6NxptultOrQCXzjImSYQVTKnZ&#13;&#10;1wOfO/iJbfFv4peIbnxN8TvHtx4g1ac4fVtX1Ge8upG6ZZ5iWPp97vX2eZZfisxxNSrVqO0np1aV&#13;&#10;9icu4gweXYGnQo0FeKV9leVknLbd/kffP7NH7RHhzwb468OafD8UfB+p/wBqb/7N0vRNdstQnQyo&#13;&#10;sE9ndRKd0aSb4Q0aNl2jjYBzBsbqv20/2hf2WPiV+ynq3w30P4weF9T1LQrm21Twrawa7He3GkTT&#13;&#10;b4p9NJt2d5jHHNdFHkVFUsFYHyllb8n9d8H3un3t5ruueMrRXMrTXNnZ2wY4ydzAggburFNvJyuR&#13;&#10;ndXqH7HH7LOkfHD9qPwF8NfFfxQstP8ADeueILWXUdXjvTZ/6KsiyyeQ+2ZXnltBcwwKyFGnuIg2&#13;&#10;EZmHPRw9PBU3Tp/Df1t3+/f7+5x4vMKmYSVSqlzWtfuun3beluxqRXxEXkwYQn7+OcjsF54/h/76&#13;&#10;/Ma+G5cEkq2YiUBB5xz9eD7AGv1J1j/gjv8A8ErfDyb9R/ah+IUAQjAu9f0iMLg56mxFcJqn/BPz&#13;&#10;/gkXbavbeHtG/ar8UvqV1ceXHbSeItKnZkWR1d2ENvgIUCso3BiJcYVgyjeOIUnZJnmTgoq9z8u/&#13;&#10;ibq7yW0kZUl8FWdRhT9OT9PzryTVy5klVwMD+E44Pfv34/Wv2K+LX/BPn/glR4d+GXiDxLJ8WtQu&#13;&#10;r/SdGnuNPs73xpaqLu4SJ2jj2RorEM6qCA2fm4Oa/P8A8VaB+yvYmVz4F0IKFJ/ea/fgseeeLwZ6&#13;&#10;1jWxEYPU3oQdRe70Pki+Qh2LuQOfnJ5/+t/9f2r9gP2QvCmt+G/hXZ2us6F9ivtA8GaRpl9bldmy&#13;&#10;5S1iWZCAOWEiEMc8nnua/P8A8KaX+zX46+IWi+A7T4beG1n1rVrbT40TxHfl3eaVYgAPtnU7sYwa&#13;&#10;/VG0sYdG8O2NgkKQ/bL5rl04JYkZGcDjoT/wL2NcNeXtY6I7qMXTlqcR8KDbyeIdfsftQe6g8RG7&#13;&#10;uI34Uh7eNVOOynDjjn5T3r6G/Yc0nUNS/aSh0C8tCI1024ltJYpSC6/uVEZ+UAMGLNu3chhwNu5v&#13;&#10;mP4cSWem/tCfESz00SvFbWujRjzCMs2bwknOAMlc+gxjpX2V/wAEuY4/GHxy1aWxd7r+zNGEcghk&#13;&#10;DJ5s0gKIWBOGxEx+jZxgg1nSp/vIsqrUXJJHpv7Cvi7QvEWh/GLXV+HXh/R7jQfjN4mshb+H7e4R&#13;&#10;7rZcho7y6tphvgvZ4hHJcb8SPJIZyFE6qv57fEXTrjw54w13w7rcCrJp+pXFiI40lVWSCZ1XKO7l&#13;&#10;XwADggFs4ABwP17uLpb6K68TzWFjBpvidkutOuba/juDdobNdj/IxDoyQ/Ky4UjbwSSzfk9+0okc&#13;&#10;Hx88WxW1vOIzrtyubuxlidpDJhyodArLkgqynaVxzn5arMWpU0/MWAuqjTPMPg1fxv8AtV6dpMFx&#13;&#10;ELi08JXsnkH5WPm3dvzyeR+7bgn8+le120Vla63e6dq0jxvJI6xRBQmfl5BJwBjOOnI9s18+fCa8&#13;&#10;s9G/btigls3dtS8EyC2vT/yzFveKZIx6k+epz/sZwa978VXljf8AiNhq/wBtlto4VcS2lud64HRc&#13;&#10;9Qc8AqeOnfPlV0uWD7o9KlJ800eQa/CbHWrq2aPYFnbamBwCcgccdMVFp1te6rqNtpGl2k11dXc6&#13;&#10;QWttBGXeaV2CoiqASzMxACjkk4HNfZH7PX/BNHQP2h/D8Xxu+InxKv8ATtH1l7ldN0jRLWNbsRwy&#13;&#10;NbrJJPKrRo3mRSZjETgrtPmAkqv2J8JvgN8C/gLC0Hwk+GmmaNI8UkMl9ErS3csbyCQxPcys00ib&#13;&#10;gpCs5VdoAAAGPzenwDmGMxc5TkqdO7t1bV9LJabd2vQ/o2v40ZJluUUIUYSrV+SPMvhipcqunJq+&#13;&#10;j/lTXmfn78Dv+CYf7SPxcEeq+MtMi8E6Q+wm48QRN9skQmRW8uzU+YHQoMpOYMh1KlhnH118Df8A&#13;&#10;gm/+zZ8GLeK817wynjLWQo87UPEsKTQBjEqusdrjylj3qzrvEkiFyPNOBj34XZYYUfXmort127wp&#13;&#10;PPHPWvtMu4PyXK7SjDnl/NLX7lsvuv5n5HxB4ncWcQqVOVb2VN/Zp3jp5yvzPz1t5Fg3jSsQ0hz3&#13;&#10;J5qVZtqj5/061StwduSuPf2qWVsYUDI719PHRH563dltJc8YzwccV8G/8Fb7s2H7T/7Md+cZk8Ra&#13;&#10;1CMngbn0tP8A2f8AlX3V9pAzgYPb2r4A/wCC0d0lr8f/ANlZixG/xxqMedmfvXmhr+PWqesGSzqv&#13;&#10;GkE1rewWt1aPDIAZGhkBBxIqSK2DyAVYMD0IYHkEVlSWFtewmG6TchByA3UHjFWrh2k8P6ddyIgd&#13;&#10;oFZmUAbiVHJx36VDCW8vlRnsc/nX5/mmmNl8j6DAq+HRl2Pg3wxYXTXNrp4Ryc7g5PbGPyzWo0UK&#13;&#10;oAkYG0dMUkQw+cdugp0jYXkHpXIpSmvedzoUYx2RnaxM0dm+Hx8pzjtX5/8A/BVvxpbR+GtO8JW2&#13;&#10;oxC6uL9TPbeYN7wbXO7b1x5ka8/T1r7y8VXJt9Mk2MMlSAM4r8vf+CnHibQpvinYaKiSC7hsXnnd&#13;&#10;YlBdGkkSJS/3sKyysBz/AK1jwa9/IKfPjE30PMzOXLRdjW/4IMQXF3/wVz+FHlWzzKq+IPO2AkIp&#13;&#10;8PakMnGONxUderCv6PZLTU7xvJ/sprZAvzjLqiDb1HmZB6tk5P0r8H/+DWiHS7n/AIKOeKH1KCNp&#13;&#10;bX4Oanc2ckuP3Un9p6VGWBPQ7JXXjsxr9/Hu4ZyBa3S4VsMxGQxABx7jp/Kvu/ZRnq2fK1Kk4ysk&#13;&#10;V9R1DTWi2QuBvVohHEgClQACvHqpIGcjv0INY95q5ilnmgaV3ZwPNkXaNxJ3H5sscA9M57nIya2N&#13;&#10;TuZJGiWymQsJhuMiEgR5UkD3OwZ9fUEA1mapo/8AaMi3LXSI4QKAlsAoGOcAYwScn8azre87IKMX&#13;&#10;BanP3twksGJZUdg5G4ryRycH8aE1BoXZ43KsGIVgucdO55zitV/CtgyfNNcMQvJRl5+ny1X1PwvZ&#13;&#10;2tulxPqMlvGWO5pQHP4AYNYWZuk7mZ9oit3aOBG2tnLYGfp+n+NR/apoWIi3KpzlcjOO4zUh0q4j&#13;&#10;YLMSAwyuVxx1wfQgHkdv1pPsFqsixNMxZgAGGFHXqSeg4qOaJXs5voTTvbRzybbzlX+R4oiFAz1H&#13;&#10;cfkKVb1J1KSXKK4xwsZAPqcev+PSoLoQQDy4n3rjoOo/U9iPX6mqsrOUKhG6dMd81lzxRrGk2izc&#13;&#10;jEe6GQMOhO8euP8AD86p/YdRO6WU4BA2L5qjdnvyf/rnIpY5GiVZPs6MVPy+YucVMbn7VG0sksKN&#13;&#10;n5Y5UIVc45AUHPpz/wDrOaD6lKlO+zK7w3YO2ULz0xOv6ndTAWRDIyhVQZJ3H2HUcHn/AOvUwWz3&#13;&#10;Zn1SLvgmGTg/981Y/wCJLJbiCfXmdAT8ghkUfjwc/wBKLxfUHGotEn9xStLu4mZLaJsRq+Vd1yAe&#13;&#10;xHfH+P5XI3uJ5ghjLSE7Rg8n/EVLHd6WgxavbooPCmORm/E7QP5VHFqdraTLMtmk+1uBsKcdxxx+&#13;&#10;YP0o54LRspUqnJ8JV8X209nYQrK4Jmc7cNk/KBkce7fmPauh+DOnC20C71CW3KyXF3sVz0dEXgj/&#13;&#10;AIEzj8K5vxhqR1/UI5bYHykjOBJGEOSxJPBOewz3xW/4Y8e+GfDfh610X7BqUrxKTI6wR7dzMWbB&#13;&#10;3g4yxxx0xXVQq4eFT4tEcOIw2LqU/gdztCSB0/CopXB6dq5yT4r+HSPk0zUPqYoxn/x+q0/xX00L&#13;&#10;uh0G5bPQM6r/ACzXX9dwv86ONZbjn9hnUDgAN/PrXy5+33rC/wDCVaPZ3L/6NpmnPO2eMytKh2g+&#13;&#10;u0Kf+Bj1r3X/AIWvHjzD4cIGM7mvcYHqfkr4z/4KRfF7TJ7WHWbaCMNAmZrX7WJfNGTtwTwPvAAD&#13;&#10;gj/dNfP8S4vDVcqlTjLV2076nvcPYDF0MyjUnDRXOM+Fcdr4s8D3N7b3CLHIq2iXKNwIpJs444BI&#13;&#10;249N1fEf7buvTav8b5fDOkThdP03QoZJFZjiaVISQPThinbnHpmvqv4f/E+y0D4W6npdhcmKVNLt&#13;&#10;LqKWMgBlIilZsD+6wUHqTuJ5xXxJ8ePGmma7+0NdapLcfvNStlNwV+bHzIgGB12lScjqSB0r4rLM&#13;&#10;PThiOaW9mfZ4iVRxfY5v4U+HdW1W7vPIuWZWuLZGQsRtZbiEbhzwcAnP+z78N+HvxFtfCPxr8U6j&#13;&#10;cXbCx1rX5/tduJQ8SpLLKoJA5wZGbJPYYwQ4x03wP8xIfE7aWYJZrGSeXT41PKp5X7slWzkgsp/+&#13;&#10;svHA+B/Cnw+8Qzy+IZLqb7fdwmGW2Zt6+bHEpZcEZYEoJBtYYOc7huWvUfLVr1I9LJfl/kYO8KMH&#13;&#10;1u3/AF959ZO0Vvd22rW15NPNqChkgmlJjmuIwwjDYK7keOS4idQQpW5fhhAM2vBcFnoGmal4b0u9&#13;&#10;Tdawpqfha41Cbd9nURu6+YcAeWY5Xc53cshOe3m3w48fz3Pwo0rUfEVy0dppt5d2txdyyliLaNt2&#13;&#10;8t1cH58HqxK8Zxmpq3x40jw74ROtavdNBDdTXunN9nnw8N7Ja2Kywg7vmVF3kMvRsDjPHnSwkpU3&#13;&#10;T3/4BvGtFTUtj60/Yd8d3vgL40xatpxuLctEL7WrQnDWqM+2eQpg9SwG3GDMjbQVYCv1S0i8TULG&#13;&#10;O5XZyCSEHGQecV+KX7Nvx1tvCHizTPGesSxW1hqltJBdyw4byVaVVRsFcbkRIGGc8byM5zX6X/s+&#13;&#10;/FTxLbeH4tAi1lGtY4iYZooFZIhG4iONy/6v7m0k9COAMV7fDuY0sBOVGd7Sf3M8DP8AKqmO5atP&#13;&#10;dd+x9CvwOORim8jj864ceMvGkpLJ4gXHr9jh/wDiKRfF3jQsBLrRPHX7HDz/AOOV9h/aeG8z5f8A&#13;&#10;sTF91+P+R2OtaHpPirQ77wt4gsxc6fqlnLaahbM7oJYJUKSIShDAMrEZBB54Nfk/+2x8Cr/9kn4o&#13;&#10;XGia1azroV2HuPDmuXaqIr2HjchYfL5yFgrrgHOH2hZEz6H+3t/wVq/aY+C/x28S/s1fCPQNFsG0&#13;&#10;XTbKWTxZdol5cE3EAm3JEY1hgZPmXZIJww2v8obaPz1+J3x1+PH7VPjGbxNrHibW/HM/2iVZ/EGt&#13;&#10;XzjSNODSuzRwsxCsgdWAgtV8tSyjKA5BiaFHH04tpq2qZ15ZisXk9aSi009Gtd+j/rc9I8XftjeI&#13;&#10;4lOg/CaOSwjliCtfTQiWcnaoxGvKov3huOT8wI2GvA/Fnjq41/ULnUrrX7jUtQkfddXPmyXlzI/Q&#13;&#10;eZ5e9lPTl/zrvU+GHh+ziFtqt39uuJBm4R4VCOeCVEQ+RYwRkPJ5kgz97vUeo29npcG2S6jBi/5Z&#13;&#10;b8hDnnHuc9eT0znrV4XDYXCK1KPz6lY/MMfmM715tpbLovl/TPGdX0LxJqLyPa+G9Sd1ILGcCANj&#13;&#10;tlmZgeO6jp09KNr8PPiLPJHDpPhlYt5IB8oTMhz/AHpPkP8A3xXrj6pYIRHJdJI2Pmy44GOOmfpz&#13;&#10;SR6sGkzaO0TYBLpIAVIB4x0+nB/Wur2r7HCoXGfBjwP4o8B6yvjHVbqT+1Ej2pdXE7NJGp4IQk4Q&#13;&#10;YAGFAHtXsvwM8R/Cz4Z6tf2+k+E7LQxqsyS3h0gNFb70XYGW2UiCM4HzGNELnBcsRmvGQNUkcLfa&#13;&#10;tNJ12qXz8vHI7/p3pba+jjIijm5QZDNnJ5yMe/r6VyYihDEwcZrQ6aVSdGSlHc+4dI1nTNas11HS&#13;&#10;L0TwjHzcZHpkZ461YkkK47DOMmvlL4afFjW/C9+Htb2RQrAOm3CSD+6e2PrXuPg742aJ4qvI9EvL&#13;&#10;WWxu3UCF3YmOYkcYP8J46ZOT3ycV8ljspqYduVPWJ7mGx0aytLRnazTYJPGehz0rO1Cd5w/zD2wa&#13;&#10;dJcGPc54z0OenNUbmchNwbIPbjNeOdh5j+2Uif8ACj9QkLfd0DVyCGx/y7CvyQ8XSOWvVMmAJ4gf&#13;&#10;cbCce/b8q/Wj9s25YfA/Uk3cHw5q+SO3+jrXjn/BID/gk18FP+ClWn+PrX42T/Ejw7Jp09r/AMIl&#13;&#10;r2haZ5ejXxjikN7DJey2c0KzxB7ZvKMkbFZ1IDdK+wyCcaWFlKWx5GaRdSpCK3aPQP2Qv+Cu/wC0&#13;&#10;enw78Lfs3fBf9j258dah4U8K2tgkXh57m5u5bW0hSDz2hgtnYKAE3NyMnk5NdN+0x+1L+1N8S/h1&#13;&#10;dX/xg/ZJ8Q+BIY7OaP7VrekXcUaO4C+UWmhjG4q27nBG0cV9e/Cf9l66/Yx+FOj/AAd/Y6+IUOl6&#13;&#10;ZZ3n9oeILbxjbJFqfiC4acLLLMGhhCBY02IyDO1EGCwO7zj/AIKz/HXTdB/ZhuvDswtX1LX7yOOO&#13;&#10;COYOwIO5pG5IGNoAPBIz715eZZvOriVQpQ0btq3ffe3TyPpMBw5DD4T6zVqe8leyV16X6vvY/IHx&#13;&#10;15MGh6WRGf3czB9rcDOP16VxV6j3un3tvAuDDIG3leSBzxk11qX1vr1he6bdZWW3n+TrgkZB9+vO&#13;&#10;ay7Hwr4k8T+IbXwx4P0W81LU9WmS1sdM0+2aaa5nchUijjQFnZmIAABJJ4r2sNNR0Z4OKpc7uj9x&#13;&#10;f+Cdlskn7Cnwq8TaP8LdN8MeR4UtJL1odNS0nuxGvlSXMjRgCX7Rhrnc2SRKGY5Jz7B4yksngtv7&#13;&#10;OsUU8kNI6rnqD1OOqj/JyafgP4fr8IP2atB+FMGpTXVr4P8ACFloj3Etuyz3rWlmtqrMVYoAyxKd&#13;&#10;oDYxgHHFZuvLHYTiGbVWjAZsAOCeT0yR6Acda+SrzhiK8prZtn6Pl/7nDQhL7KS/A+/DgA44HvSB&#13;&#10;gw5Bqo+tWYPFvcnPTEa/41JHqkExBhs7o/SNf/iq/W/bUv5kfzr9UxP8j+4nAHTOBS5CnIB61H9o&#13;&#10;Gdp0685HBMaD/wBmpr6narhXsbsHtmNP/iql1qNviQfVMT/Iy1E3PIr8Tf8AguPo+n/Ab/gqbpvx&#13;&#10;v8e+FtP8YaLq1v4Z8VXfhW7ISK/srRksJLCZmjkUCUabIpJRwFmGVbkH9qE1WyTn7BeY9Nif/F1+&#13;&#10;TX/Bz94X8Lx6l8J/iXZ6fdpq2raZq2kX88mNn2e1mtJ7dcAkA7ru6Pv+FYVKkJWszqwuHxFOpeUW&#13;&#10;kfEPjT9oD4CeIbzxP8JPBX7KfhuK61bxbfw6F4tsLqJnhjm1WSSJ4UFthkMLeUgDgBCpXGAK8ni+&#13;&#10;y5ASBeg4EeOfwrLvNci8F+I/DXj7w3ZW8a2tlYXtvY/bVnKy2hED+bswYzJLbPMIyAypMnUEM0qX&#13;&#10;UyNujIOMZ3A4Ix7VcHfc7nTSd0aluLQsWiQAZzwvT6ZqzC8CAbI8envXP3viy4sL3TbFbWNxe3jQ&#13;&#10;uSrZUCCaXPXGcxj86nfW7p5NkLbR3YKPz5zV81uguTzOkieJtocAADsuCT+FTO8bLwn4Yrk521q9&#13;&#10;JeHxTd2pwABbxW5AOACfniY89evfjA4FU2Hirlovihq6nqFFtY9P/AaqvbUl02zulkOMBD65xzUi&#13;&#10;zAYKgE45FcFAvi2J8v8AEnVXA6b7Wxwf/Jer1rqeupgN4qupCT/y0gthkfhCKfP5Eci6s7OO6Zk2&#13;&#10;nJwecnipkuCyjjPvXHy3GoSLsn8QXRyMbUZVH5qo/nVS80q0vPmn1nVSR18nX7qPP/fEgoc/IOVd&#13;&#10;zv8AzlY79pye+KTzgvyqpbvlq88/4RLSp1DRaz4gP+54u1Ecen+vqGbwravIFh1jxLjpgeMNRx/6&#13;&#10;Po55dh8q7no8lwGOGhxznGMGop5wi7jFgD+KvOZr3TvFqpbW3iDWd1ku1vsut3NuUYk/u5DE6kyA&#13;&#10;KNysSyE4PXJn8E6bAPFep+HL29lmtlsLGaOTV72W5EMkslyjt5kpdwu2GMkA4G0kDJOZU+ZkyhY9&#13;&#10;a+C/ji0+Gvxl8JfEm7nRIfD3iiw1OeTgBUguY5ST9Ahr+j/wt9nsvAukRQgcwSMwXuxnlJ/Wv5zv&#13;&#10;ir+xpefDq3vtC8Z/FnwDoGoJI8cchg1Z3hjMKOLwCPTSViHmL8rbZSV/1eCGP7++D/iPpvh7xG3w&#13;&#10;w8falZaRqLyW58PwX9/DEdSSTMTRwIz75JUuIpkZQDjdGQT5grOFal7XWSX4HTSoVpwtCLfprsvL&#13;&#10;segWslw0iuo6HjOeDXnXwvt9Y0bwJayaT8PLXTLK28Saro6aTaxC2eDSbHUrrTtOmRSdsuyztLVT&#13;&#10;uw7wgMGYxpE/ocdxISEGc54rl/BXjn/hZXhj/hKFtlgZNe1vTJlQYDHT9XvNPVsf7SWqn8c963qp&#13;&#10;cy/rsaUH+6mvNfr/AME1dPvbW8iaSzuo541mkiZ4nDAOjlHUkZ+ZWVlI6gqQeRVqUmJvLYehIxVU&#13;&#10;2DyXMV9FfNDNBHKqBnYxPvC8vGCA+CqEHhhggMAzAo9xemXa8KyArCBNE20s5LCQlGPyIuEIwzk7&#13;&#10;mGBtBaXqtSieScD5j1PSvFP29P2wfB/7HPwPvPHXinx/H4W1G5szN4U1G90GPVItQvIL2yVtPWyN&#13;&#10;1bSXjSxzyblhkV44Y55t6mJd3qHjLxx4K+HXgG++KfxD8W2GgeH9NtftN/qutXItY7ePgDf5mCrM&#13;&#10;xVVUjJZgoGTX5f8A/BSPQdA+Kn7P/wC0z+1B+zr8f/DGvx/EfxT4T8N6hoMnju2WxvtJ03StJv0u&#13;&#10;LCCMxm41iC8jb908kn7mK8jVTI+wcOKqxpRd2dGHo1KsrRTfofNnwa+JfxC8Maf8O/Dvwp/aw8L2&#13;&#10;37QnhD4jS6X4A1+w8N6hPYatomv2T/6ZBNewPbkC41pZ7lJdOScW6KVcFIYW+3ta/ZG8e+KdA8H6&#13;&#10;z8UbjwiPGWiT6Bfa9r+jeBEZrrUrGe3vbmSBLG60u3RJruJgXuLSVxDIArI+MfLf/BKv9hbVrr4b&#13;&#10;eJGsfiJYXuo6Hrep3ngP4o+GPCD3i6BfyrY2t5ZRwandabqNveRCDBE1qbcpGdkyvtSTsPix8Cta&#13;&#10;+Bnj/QtY+P8A/wAFX/2hdK1nxde3Udrb6jp0kNjeTFVBENrpXiJWjEbzxlYYVwflRY8EKfg86wua&#13;&#10;ZlOE8txEIwg3e8VP3lbydrfJpnn4vEcQVJqOUYv2cWnGaT+K+nK+6s9Uz6rg0n4uaTqupW2reANL&#13;&#10;XS7S1mksp9D1e4mv75mB2KkF7aWdmhYMchr75fVuteb/ALTvjXw/8Lv2ZdX+JF5e6rpVzLqMGm3P&#13;&#10;h7WI7OS6gtp5o4JJmm0y6vLdF2yEATSQ7j8gJdo43wPhPrep/sW+IpvEfiz4u/tI/tBWt5pwsLSC&#13;&#10;w+Gviq4gijeSKR7g2epk28MimIICk0kgjkJ4LlF8n+DP7UP7Wv7dXx28efsl/GDwjBe23iDwbq39&#13;&#10;r+EL7woNJtvATtbWjaRqqy3zpfagy3BheSCWK2bfeC4g3wxoi+HQzXOKeOksVClOnRtKU2pwlZP3&#13;&#10;uVXabS12Se17tHnU63F2ElV53H2VNe+5LkbWzsm7u3dK2x8cfEnxfrUtwlzHZBzNdhRFGPnyyn5i&#13;&#10;dyjHXpk+gOcVw3iCSa/jmsLu5WxiEZN9OzgeUowWLMTxxnIAJPA4rX13WJPFWl2vi2fUpxaX1sLk&#13;&#10;2unQMpMi5WSNDgHCyK6gjg7MgkYNca/gTxT43vIYdWiXTNOubqKK101YjLPdOXXZEqLlpZHOAFAJ&#13;&#10;JPANftFSV43R6FNJlbVJvD19ppudBsrm2srmB7awkuEWNJVHG8L945yx3t3Jqp8KbuZvhvDZ3Fw0&#13;&#10;y2a3cKFmzhFuJABnuAowPbA6Yr9B/jz+y541v/2bv+GIfA/wf8DXHjzwxoTa3pvjfQBpiandPBBc&#13;&#10;m+0u78i1N9vSa4WzhE0iCWe1QgOuTD+fHw3u7a28PR6BE0bqkG1gLZo5GYLty2RyT19q8dVY1JNL&#13;&#10;oelySgk2WbO9t75d9uqELxvBHCnkgk9Pu+tSE2kjeUzPL1DLAMDkYzk9Py696xru5dUKRr5axZ2R&#13;&#10;EBQg64wMBam0i91TU5TY6HCjzEYZ3TIj9CfTJH6fWu28ILmbMvZp7lrWfhhZeJLMyTyTQSOG8thI&#13;&#10;rKCfVdoJ59xXB+L/ANnvxVbIf7GmtLxCyrGjsIJWJHzY3nZge759q9Hn+D2o65YTy654yNyiWrtq&#13;&#10;NvPO6RQKGjGx4htDOWbAA65wTkECt4X07U/hlrw8JXULQWF35gsLa4lz5UkblWVVwdoIBfBPB5C5&#13;&#10;YseZV6VSdka+zlFXaPMP2YdB1rwp+2B8LrfXdJubGdfiJoUwingaNyn9oQgMuRyCQcHocV+3mlNe&#13;&#10;+IfEh1/V9Oa1htUK2VjvJMUYUHc+P42wDzwMY78/lpp+unTfFenaxOsctzo2r2+oacLgFhDcwMJY&#13;&#10;5OvVWHbqCRkgnP3p8Hv2lbH4hfA6b4iWslvb38K3FrqlpFkxw3Ea5PzMAeVKSY+baHxuJGaxxEFG&#13;&#10;PMzSnduyLHwQ1G113W/HXi29gEfneJpLdJSATcJBDAyZI5O15Jl/4E3rXpH7P37bVr+zx+0vY/s7&#13;&#10;z/AqfWbH4pw6dZeIvFsHiU2R8N2Mt7JaTXrp9jnRlijlebdJJGg8s7iBzXjHwJnlsvhTaJeTmS8u&#13;&#10;Lq7u7uVTxtlnkmjA+kciDOP4QK5PwoPC/j74n+NvjLrXxP07RIILuLR9Oi1PQ5r9njhBR3g+z3Eb&#13;&#10;CIyebIGXcP3hJx0rzatZUIpnUoczd1c/Sj9p/wDbw/ZM/Yh+Evh7xj4D+PHgL4kz+GbtNKt/Anhr&#13;&#10;xtCJ0t5Y2WSdjB9rcmJ1uJHJU+Y1yAWjI2v8Gn9rXwP+2l4jvfjp4U8FjQQ2uS2uoaQNTN9HFNDG&#13;&#10;mSsxjTzPMQxyY2AK0pUZArhPHvi74e+NtPuorH9tO2WxtoJF1GK3s7rT7eMm2mC2yRHzGmlkbnDY&#13;&#10;bKjDg7WTb8LeBfAXw7iu4fhpq8t9DqetT35mnheFy5ghjI2SxpKB+76yAs3J3NnNefVlH2fJFuy6&#13;&#10;a/m9Ttp1HVm5TV5tu8vx2Wm+pm+KrXy/2oPBXiTQdSRI7e4nt7oIqjzlaCRfK45+U7X3Y6rivfhN&#13;&#10;I2q29xPZFUl2iZlKlcBtpbA4645XPpjNfOXjTUNUb4geG7nS/D8M1+fEaIkCuVEquCkgBB+9sJwO&#13;&#10;5wOc4PsvirxL4h+Gd9b3Wq28tjHqBCRWd6GEqSgja8cfIcZxuwSeegIyca38GOp24bDYitKcqcHJ&#13;&#10;LVtJu2nXsfpf+xtNa2n7MvhHTrXJSGC8jB/vH+0Lo5447/5616Jc4eTuAOwFeU/sTWniGz/Za8GN&#13;&#10;4ssRbXlxZ3F6i7lbfb3F3PcW8hKkj5oJYmxnIzg4IIr1AzyebnoMc8V69P8AhR9EePUt7R+patZd&#13;&#10;pKyMcdvWnuC6cA46iqYuNuMvwOhx1NW7ZZJ2WONSxc4VVGST9O9USWYpFKYKkegAqKScNIF+bBr5&#13;&#10;l/ac/wCCsv7If7Nls2kjxxb+KNeliWS00rQblZElDpvjbzhlWR/mQPEJQroyNtIIr4o+Kv8AwUv/&#13;&#10;AGiP2pra70+0kufC/hSZJYpNL0wm3aeIiSPZM2TJNvSTa8ZzE5AITIr5zNOIcDllBzXv27bf+Bbf&#13;&#10;JXfkfb8OcC5zxFjI0dKSet5b27qC963ZtKL/AJj71/ah/wCCkn7L/wCyzbz2XinxvbapryGSOPRd&#13;&#10;LmEjLKjyRMsrqCE8uZEjmRBJPEJUcwlTmvzH/aO/4KJ+LP29f2tvg41/8PofD+ieF/iBZHQLZbkS&#13;&#10;zyLd6hp/meeRkF1NuqblO1gAwRCWB+fv2h/CmpWPxWbxXH5Ulrr1vC9mNgLqYIIYHjZi2Sw2Rtk8&#13;&#10;YkUZODUvwjW8j/aH+E8k1tIgPj3R1DSshU/8TG1PAVRgc9ya5MtzWtmUqVZytGSvyrpo9G9207p6&#13;&#10;pf3UehxBwxhsiw+Kw6g3Ok0ueWra5lZpbRUlZrRys7c7TP1VQhvB+lSjPNrCxZv9qPOPyA/zmmK2&#13;&#10;yDjPJxipLF8+A9NcJsYwW4Zc9MREZ9+3p24qqpKru3DjI4NeTmjvjH8j5rA/7uixGwHTOCcdKbOd&#13;&#10;seCf4euahjkw33gBnr7Uy8uVRSWPReBng15+p1NXRynxO1ddO0WWWN4/MCERCVsKWPCgkepIH41+&#13;&#10;O/7ZPjJPF37RfiW6tbmVrWxvBZWscgI8nyVCyIM8483zT75zX6QftsXPx01Xw3Yx/Ae2jfUrbV45&#13;&#10;blLu8MVu9t5E6uJAsiMw3MhCgn5lU44yPlzwrpHj3SZ9Uv8A4zfsK/CvxleXkokt7uSeWyaKU72k&#13;&#10;eQospnLsUOWII2sedxr7LIVCjTdVtNvS1zwcw5qtRU9l31t+Fz6M/wCDVb4Y+H9Y+K/xj+M0skq6&#13;&#10;t4e8O6TolmI2wpttQnuLibPHXfpkGOfWv2fll1NcD+07sHnn7Q3+Nfzs/D74y/tz/AbU9ZuP2avC&#13;&#10;Xhr4cWusTqbu28IX99YvLHG0nkJPJbSRfaDGsjhWZR99yAu4ir+v/tjf8Fg9ega3u/2j/EMSNkFE&#13;&#10;8dauQefR5jXt1J+2lfmS+Zw0rUk043+R/Qe81+WwdTuD6Zmb/GomiupmwZpX9AWJr+anxdqf/BRT&#13;&#10;4g/L4v8AjJfX+TnbfeIrmX/0YrVwd7+yv8fvEE4uNcn0Kd+eZlRyPxaGs/Zx61Df6xFbQP6jn0OZ&#13;&#10;23fZZGPc7Caj/sZ4+GtCPT5DX8uUH7F3xUVg7TeH4SP4o7OLgf8AfArRtv2PfixFhV8YabD7LYx/&#13;&#10;/WpezpNazD61LpA/p5+zJCpcgKPUnGKo6n4k8K6Qvmap4l0+1Tu1zeIgH4kjFfzSQfsk/GADcvxN&#13;&#10;tIvQrpiH+TCrS/sl/GfhR8ZdvvHYkY/KShUqH84LE1f5D+inWP2jf2dNDk8nW/2gPBFk3pd+LLOI&#13;&#10;/wDj0g96zx+1f+ykwGz9qD4cnPTHjew/+O1/PbB+yN8ZixY/HrV14wPs7XCY/KWtK2/ZU+NMQCr8&#13;&#10;f/F3uINSugPyDmp5aH84/rFZvSJ/QMn7Tf7MVyMxftJfD5h32+M7E/ylpkv7SP7NKAu/7RvgEZ7n&#13;&#10;xjY+n/XWvwLt/wBl/wCNRXD/AB88ekei6tc/1qVv2RPifeZa9+NXj2UMAGDahKc/99Cp5cP1mHt8&#13;&#10;R/Kfu1qv7YH7JuioZL79pPwVgdfJ8R28nH0RzXGeIP8Agpp+wX4aymq/tG6Y20Ef6Hp95c+//LGF&#13;&#10;q/Ei5/YK1G/BXU/Gfiq5B+99onBz+a1FB/wTq8NqQ80+rS5PPmSRr/LFPlwa3mS6+Jb0R+4/ww/b&#13;&#10;a/ZQ/aTn1mP4M/tteDPCs2laRLbteeM9OmtEa8ucNbNHb6h9lW7CC2uGby5Mr8it8shB8e8Mf8FD&#13;&#10;f2c/2QPihqXwN/al/bbHxI1GSwk122+IXhzwEn9h2UF28EcGlNJpU1xm6xZzzfPEvAlHmZAD/kiP&#13;&#10;g38Efg3ceMfhZ8QtU17Q7K++H8epPqmi+GLXWL2QtrFnDHGEuby3jRFePcSjo7xvPCzbJjji/Dfw&#13;&#10;k+K2reLdMPiWPxRrXgbxjZQONS17xXCL3VLOU28WnSTQLcymLydtofLXey5KGTYVC9k3gaOFjzzS&#13;&#10;5npdpN+SIoUs0xVec6NOUlBXlaLaiu7a0S9T9yLn/gtL/wAEzkGU/aRjf6+GNUTj/gVqKw9e/wCC&#13;&#10;6f8AwTc0iMtZ/F+61Bu0drpjxsf/AAI8sfrX5Vx/8E/PhxF97QJP+B6tJ/8AFVag/YP+G0ByPDcP&#13;&#10;HQvqEh/xrk58B3NPaY0/Sxv+C/3/AAT9dtsV34ifnG4SaUvb/bv1NWYf+C9f7AU6B21PXoweokuN&#13;&#10;IP8A6DqBr87If2R/BWk/Dafw7ZWUcNtqPjTTIbyzjumEM6f2ZrU4MqgfvNr2sZTOdp3bcbmzT/4Y&#13;&#10;t+GEXXwpo7DuGhLf+y1rWp4SjGE3tNXX3tfmmRCtipykl9l2/BP9T9Qvhz/wVu/Zc+Pz6p4b+Dd1&#13;&#10;q13qFlp6zzO8doyQrJPFbISY7iT/AJaTxDG09c4wDXz34s+G/wC0d+1XrqeHPg38K9U8T3Tas0us&#13;&#10;3jWv+hQyBi8UEs0hSGIJErNtkdTI0hHIZVX6e/4JLf8ABIP9mT4QfCfSPjx8QfAFhrPifxda22pW&#13;&#10;McLPDaafp7ASwRFI2C3JlRlklEwKYKxBAFkaX9A4b7SdAsbXQfCdjZ2EVvZKtpawRKqLCFGAiqAE&#13;&#10;VTgADgZHHrx4nhytjsRCs3aC2XV37/0zehn8MLSnTteb69P+Cfix8dP2Jf2qf2ePgD/wnHxW1Owg&#13;&#10;uY7VLKXRdE1SG5vITLHuSKdm8mJDvaMO0TS7FlDosgUgeOfEv/gmN8U/h34Hufjd4p8T28Wr/wBl&#13;&#10;y3MdhFE5W3WJ4QE3FTlyZdgAAAkZfmJOB+tv7efgB/ir+zr4t0KTfLc3d3bPYt5XmSvdm7iEKKDz&#13;&#10;l93kZyAFkycAccr4C+G3iXxj8HfCz+Jr5L9LPSRJGs1qUNy+AyFz0yUO4DG1H2OFbagrCpk86GL5&#13;&#10;YR3X6nfSzWFbCqc2tHb8D8bPhXH4o+C+otqviHVLicXSRxzWzWxheGUkgK8TA7wSwGWOCp+4MKap&#13;&#10;/ETQLPwV4jtfGmhWCw2OoKbu28iMkiaQxP5ZOfu7SGH+zIRyQTX6Hft4/saReKPh9Y+M9EsjHqVr&#13;&#10;Y28dw0MYDFF2+YRsPJDgEHJwdxGAwJ+BPiRfW/hXwRpOm+NLp4IbO+0+1eTO10CJLE8hPBTG2Ns8&#13;&#10;4K98Vw4zC1sJiVb7Vvmv8zrw+JpYqhdPRdOzNKLwZqtjYfDHTbi7eTTtZ1S7+1mI/KdQaJns1fjJ&#13;&#10;EbRbyo4IRGI6Z8o1rwXpHja+g0nQ/GMc8MF1GLDS5nUIJn3PIcR/eaKNH3K2CzMzZLthvZPiB4i/&#13;&#10;sD9mDwv4TtbUf8JHrHiprrwxbwqDO6yIIQYlG0hsyEADOQh9aj8Cf8ElP2o/G/xEuviLrmiWvw68&#13;&#10;IWF3LcWmseO9SNlNIDcCOIPaxRy3VtJuVFBmhjjeNBhvmBfHAUa0oyk3Z6289X/nYWKr0otLdafL&#13;&#10;Q4nTPjHptvpNz4FS1lhg0l0hlvbsrutSqkLAThdzjc5boGbedqq2B+lH/BND9r7Qrbw9pHhn4n+J&#13;&#10;NM+1jT2sYYb6TyR5EnkD5n4DOY40YLwylgo+6Fr5F8f/APBP74K6lqjXz/te3FndXl+bnWLXQvh6&#13;&#10;lzGspOZPJeXUrfzEDFiMomSeQBjGZpX7NOs+AfFFvN4N+N51XQobcS3Z1HQ2065nlWVX8pLeCa5S&#13;&#10;UnB275UUFznpkzUynFwlGvSi1JO+z+ZTzLCTg6U5Jo9Q/wCChv7V3/BXn4BfHTxFov7P/wAary68&#13;&#10;ILfFvD+fCegTPbWpXKLcSy2SHzCUl4CYwoAJ2tXzdZ/8FQP+C3uqXItLv45JACcPNeeHtBijTJxl&#13;&#10;mSzGBz2554ySBX6W/tHfCz4d/tC/B7Ufir8FrzRb250bTobjxJptiQHdHH+uaLl4XVIASkgU7RI4&#13;&#10;wykS/BPxWt/DPgv/AIl0N7b2t7DMZGitZisygL0cqf3Yw4Y5yeVK4bbIvv5di6lZqE4K9+x4WLoq&#13;&#10;neUZO3qcR8RviD/wnHiq88d/HbxJqnjbxbcxW5126vNMhjiuJ0hjQZtR5Ns0YWNQqsHwFB3s2XpY&#13;&#10;vjb4ctLUR6FbSTXKxDEN6Cot1C87QCw2oDwqOdoOATk54TxRrVt+7t7C3j2RPg+QoVOxwB0H1/Wu&#13;&#10;Ze+F3ceeCsbDO193IPTPv+f/ANb6SFOLWp4kpu9z1S/+K2tXdx/ZU1xJJcmNS1naLtwe24jpgcYP&#13;&#10;T9K5681HU9WbzXmwxJAxJu8vA9P5fX3rkE1a8vi9peaq0ESYeSOHahl6DLAn5mzjPOD6Utlr9zeX&#13;&#10;r6f4fGyFF+a5YZ4yfT/P0rRU0noRzvqbkk3mk+ZIwYbhufCjOME+lXtLksRKkVvqIfbhV6nb/Tjn&#13;&#10;+dcxqU7k2+lWbzzy3jjBU7S44ywIzhR03YI9xjj0v9mz9mj41/tIeM18IfADwleawLScDV9TtENv&#13;&#10;YaaCFOya6LfK2Pm8vcWZQdsbHiiSUY3bshxld2RVsvBWuarq9r4e0fTb65vr2TyrHT7SMy3M8h52&#13;&#10;xwj53JAJAVSeD1Nb8f7Kn7RmvWpk8PfBvXzOLgRxxaha/YfOJ8shAtyY5S5EqNsCMdrK33fmr9F/&#13;&#10;2Af2JfhF+zz+0po/w68d+PNJ8UfEjxRp92L3RdAIhtvDdnFCktxdDEZkllyI7USuYGaPUGPl9TXr&#13;&#10;H7b3/BEXw1+1YmnWj/tHvoMh0m3064A8Ax3KXEonlInYC8jw3lvDF0JxbhiWZmNTQTraxCtUjR0m&#13;&#10;7M/IX4jfBb9oX4E6hY6R8ZJoPC8t1NLb2Qg1G1vA88ZHmJN9nnkCAE7C7R43KynlWAyrv4keONFh&#13;&#10;FlHqF0t3YTiTyrqSBDYy5AE25EjV4iSuH3BQeGBIjEv1H/wUEl/Yk/Y+utC/Zn8SfGay8T+I/DUt&#13;&#10;t4b1/wAMv4Ka9urJxYJcGeK5CB4oDkAyoqO7sAgZUmMPhmt/Bb4ZfFTQl8QfAz4hJZ3NnHstGupz&#13;&#10;eW8J2qDby53Squ0tuWTzDh9u0KAtYySnH3kbJNO8WfS32yO5gWaGVSkiB0YHGVPQ+tQXNwSCSTkg&#13;&#10;kccVyvwW1PxXefCzRofHvhyLSNWgt2huNOivY7gRrHI8cbeZESjFkRWO3jJI4xit/ULkRxeVuABP&#13;&#10;QZ4r89qUnTqyg+h9VTanBS8jkfjv4fn8YeHLHwhY6EdWub6xv0j0YOyvqbmJdtnGUBbzJiPJQLli&#13;&#10;8i4BOBX6SfsH6rZ+JP2C/D2l/DjxzpMml6Hr/iLQfDl34d0q1tdP1q3sdVu7WwvBDFGIw9zFZieU&#13;&#10;xCMPNPI4CBgtfl9+1l4o1zwh8Lb7XvDeoSWt6PCuswpcw43Kkto0TgehKSMMjkZyDmvrf/gmp8Xr&#13;&#10;/wCEP/BKz4T/AA9a3eHU57bU9SeS7hwyQ3eoXE8UiBhwzJJuDgA7ZMqSH59vCYylgMqqVKndW7t3&#13;&#10;2Rj9Rr5jmVKhR3s230S7s9g/aUm8U+JPgjf6NfeCfEOpale2clvHp/grxFBYanZsFUrcLPcSw/Zg&#13;&#10;duDH++ckrkON2fxc/bC+OPjz4hLZeHvF8epxX+jbo76DV4wl0twOGWZVjjAkTO0jYuCGyAa/Wi1+&#13;&#10;N9j9qf7Rc5ZiT97jOck18cf8FNP2VdE+MHhnU/2hfh5GB4k0iJrvXYg6qt9You6SUhussSqCG3DM&#13;&#10;YZcMQgrycLmmIx+IXt4KK6d/n/SPrcXklLAYK9Co5S+0ns/Rf8Ofmz4btpj4kvbUSfu5AW5x14b8&#13;&#10;Mc9fev2U/wCCT3/BOzSv2ffh7pP7Q/xB8LW8njrxLALvSpzvMmjafLCF2CNyRFcsrvucDeEdo/kD&#13;&#10;yrXz1/wSL/4JuXmua/8A8NR/H34eu+iwEHwn4d1nT8DU5FGRdSo5/wBUpxsRlO8kn7qfN+qNh4sg&#13;&#10;06OTX/FkkFraxRFnuZyqRBVT5y244VQMn/ZwM8VGb5kqlb6pQfvPSVvy/wA/uOPKMtfKsTUWn2V3&#13;&#10;8/8AIwvj/wCMLrQvhndedNBuMDqESL7wwRknbgfn+FfHXwP/AG0fhz41+H2naf4qkub3U9JthY6p&#13;&#10;cXE6ztLcwEwSSvltxZ2Rn3Ec7uua7f8AaD/au+G3xVstRg8N2upXejDUVtIdQbSrmC2vSbaaWRYp&#13;&#10;AiMCoRcZZcls52jdXzfpmhfB3wv4du/EHgzwf4e0TSV1GNNMtrxInu5YLlZZVeVot1zM48oq8jgr&#13;&#10;nbllJUH6LLeHMRUoXqK1/vPvsDwhm2LoxqynGmn3u3r5f8G5+wsP7af7EVxxH+2p8HgRxh/ihpCn&#13;&#10;8jcir3g747/AX9oK91D4ffA341eCvFuq2Vqt3fW+ja9bXqwWwdUaQmLzVxlguACTuwAc4r+a1f2M&#13;&#10;P2tpgALqxjyeSsjA4/79ivpr9hWx/aJ/4Jj/AA9+Jf7b2t3viO7u5PC8vhbw1beHrGyltPtMjRXs&#13;&#10;t1eXN7uS1jh+yW8aL5EjXEt7HHGC24H6XC0416yjGV939yuz+d8TV9jScn5L5vRH6C/Bbw/+1lq3&#13;&#10;7QVh8QvDn7QP7P8A8WPh7Y+JoW1nwh4fn026vbbS7kzQpP8Aan05W3RbnlB88tMbaQDed4Pomk/t&#13;&#10;x/s9/sM6zrvwz/bb/aKOl69rOv3GtaDGdJ1HUIf7MkSOJDCbS2eO3i86KfEPyEEMdgDAn8MvhR+3&#13;&#10;5+2l+xn4p8ceBPgV8O/FXgbUb/UppfEFlqGg293qlk1pbzOsVyt3pxQLArzzS7YYGbByyIAF6b46&#13;&#10;v+0b+3l8ZrMfEr9o+11zULLRWj8NeJtKtoItM1/TlcSi5tIraK1EeTO+6KSMXETJJFcLHNBLGmFR&#13;&#10;VYVLya5fR3Nqap+z6834H7YX/wDwW4/4JcwQtJaftP8A2sgZEVv4M1pWb2HmWagH6kV8Mf8ABZ7/&#13;&#10;AIKd/ssftw/s5aL8FPgJFrV1qumeObbWH1XVdHW2gFtHZ3sLorFjJuZ7iI7dgB2ZJ+UCvie2/wCC&#13;&#10;X/jS4cNrHxJkkOMNti25/MtWla/8Eore6cCbx/eliOdgTJP4xms/b0Iv4vwKcJtWseTwaRqereCr&#13;&#10;3wfcbPMsJZNV0lldgoBjVLyPasWWLRxwS73dVjWydVBaaq91M9uWiQ5ZW25HQ81774f/AOCTOm2e&#13;&#10;o22p23xK8QQXVtOk1vcW3lo8TqQQysIsqQQCD2xXhvxX0iDwR8Q9f8P2tq8dnpmvXNgY5GUm3kjl&#13;&#10;ZNhwBhTtJU7RjlDyqvJ3YXFQrNxRyVaTp2ZhamZptR0qdwMQXsjMfrazp/NhVwO2d2Mc+tdt8DfA&#13;&#10;fhrx/wCBvizrmvaXHNdeEvh1FrOjTPcPH9mujr+j2bSBVIEhNveXEYV8qDLuxuVWHnst3skwAMDn&#13;&#10;BrsTTdjK3U1YrsJGCV5/KnG6OQ3VieFHb2r0h/jN+xzp37GUfw7uP2UfEUnxi1LXTa23xM/4Sdxp&#13;&#10;UVrFL9recW+TuufJZbJrfb5QjdLjeJPkPj76rkYDZ5ojUTuK0kaq3BY/M309vwqWORXPQA+1YZ1M&#13;&#10;Dq4HFSQasxcZbOT1FXzRM5Q6m+Z9uBG5OTk56daZJMHQkyDJ6gCs59TVI9+Rk8dRRBcruLvkk9TT&#13;&#10;0M7M27Mrb2wiRs7f60+CQFt8jAjOcHpWU16AvBAHY5/Svafg1/wT9/bK+Pvw3s/i38IPgtdax4dv&#13;&#10;9QaxtNSTVbOJGnWXyipWWZWUByF3MAuSOaG1Hcauzya4MMlwJcnJiwPm45JqrZQxLqerXNzbmWOT&#13;&#10;S7eExxvgtsa5JUHscP196+6v2Qf+Ca/7Rfw+8eePfDv7QnwL0nTr7WfhRq2g+ELjxBqqXKaZrV+I&#13;&#10;beC5a3sDcTbxbzXRjZo9it8+QyLXoHwv/wCCPPwh+CWreFPip4t/bROs6zomqQXPiDSPCXh+MJpm&#13;&#10;pW53pbLdyyyBmSbBzJbjeFKmNTuVeX6zTVS3+b39Db2FR0+ax79+1h+0l+yb4K+OfhnSvhh8C/gN&#13;&#10;4j+HEGlWurfELVvHHgC+vvEVhZu0d3c3CQTQm4uoX0+5hMDJHLtlPldAsQ8R/bI/a9/Zc/bCufD6&#13;&#10;fsl/EpJR4Ph1PR9Ud7XVracxH7I26RNSSGUus7XSyOC5ZmDSuzvtWh8Z/wDgkn/wTu+P/wAR9c+K&#13;&#10;vxH1z4i3Gsa3pNnYRSWE2k6fBYfZktoY5re1sdOt4ImWC1WHZ5bRbJpD5fmBHTf+Hv8AwTx/Zg+G&#13;&#10;GnWei+D/ANoP4tw2emRXP9k6Tq2sWE+mweeqozyQx2sL3EnlQ28e+SYuYrO1jLFLSBY/nc9wVbHY&#13;&#10;KpClF33XZtO6/K2x9fwRm2ByLiHD4rFy9xO0mr3SacW1bXS9/O1jxz4Yf8FJv22v2YbhLXS/EkPi&#13;&#10;DSbWZlOjSXQkhVFO5YY9yNFBEXySY0WRgXG9T936S/Zd/wCC5HwD8OeHx8P/AI0+B9U0O8vNa1jV&#13;&#10;xeW8qFJZdRv7jUwoEm2KGFFunj3yXAbdGAFbcGPA/FH/AIJ0WXjMWdt8Mvjv4VnZ1ke6j8RWTWYh&#13;&#10;Cr8ioQJUbPIxuXsFBzmvk343/sGftL/C7QY/FXxI+CWsRWc+mNqceqabZpeWUVgJGSORp7Z5EiUI&#13;&#10;q7ixXkZGRgnwMDWzXAwjGblTa6br7pXVv8Nn5n6Rnj4XzirUnhpU66bTTfuT663XLJvXTn5l5H7k&#13;&#10;fCj9qT9nn47wWdx8JPjDomsf2i7Lptulz5U96BEZS8EUoR50CBm8yNWTCP8AN8rY7wgquSrZzyMc&#13;&#10;1/MRD4psPhTqzN4X+IU2m6jOEkNnp2pCE3Qj3unm+Y6xGPKuF85hGxJXktg/RPwT/wCCwP7XHwph&#13;&#10;tvB7ftHRS6bE8MMRtpLS/YIkuIIy89vPb2luEfy3iggjfAQ+d8ma+koZ5iow5q1LmXeN0/8AwF/p&#13;&#10;J+h8JiuGstqVOTD1/Zz/AJajTX/gcUnfydNep+xP7bfhn4dfHn4M+IP2Qta+0an4j8c6IU0XQNH1&#13;&#10;UW17bssm6HVpZdr/AGOytriFJZLt0ZcxCGNLi5mt7Sf8/vjn+xh+yH4s/aQ0X9jr9m2yhurfwD4e&#13;&#10;t9O8Waze6hbX895d2txNJe31w7C5SedHvoIXWSKJkubaC1YR26oF7r4p/wDBRrxt8MP2Ytc8C+EP&#13;&#10;AGm+EteulkPiPxVBqGq3d7qKm0Nut4JpZheG6ihhtR9tub0lI7UbpoEVZYPlf9hXxX8BP2Pv2oPA&#13;&#10;PiLxF8ZPCWna940+Ekq/FIagbwXEN7e38V9a20FrDD9ms5V822iRFfYbe1nfy4hJatJ5Wc59SxWQ&#13;&#10;VMVl15zcZci5Xe8U+jW6a0XV2sfNcT5dnvCDq4WrFwrcrtZ3TTjfRxutU1pvqk1qfqRbwWulzQ6b&#13;&#10;ZWqwrpdsCkFlEqpHCMARoqjCqv3QOgz27t07W7+5aa70/Up4pGyY41dgGC9256e3+yPSrOpW97aS&#13;&#10;/wBoN8kwmCGJ252dAp7Hp+G36U23Gmaxqgi0eznNyPlEEMIkySf4cckk9ABX8e0KtWMmm3e+2p/P&#13;&#10;NWpU5lFX1GHUb2WU6hqjCaIDOJm3tPJg4DE5x/gfrXgf/COQeEf+Crtn8b/EKaPpOk61+zrqOm6f&#13;&#10;epLHCbzULTWrOe5DJ9791aT253sTlFIBxHXv17pfitbeS6Phe/DHKxObB9sOMccjAIyM59PpX5yf&#13;&#10;8F7vjr8N/Bnhrwj8NNA8WXNt8VodN1hXjNiWsLPQNa06bT7xppGifdO4QJH5YJVDOSUbyWP3XBuC&#13;&#10;xeZZw8JC9qkJqTabsraN+XNyn0XD+Bxbx8qNSEoqpCad0+2j16KXKfBer/G/Uf2k/jR4v+IPw7Nv&#13;&#10;oGl+J/H+pXxXWY8pp1vc3uYpGSHezsqT28bLGGLMuFBAFdh+zh4ivvA/7W3gbXp/irda8NE+LWjL&#13;&#10;pZt9Mt4FmjGpwNbhkVJBGzLtLrvcqQ4w2w1Hr37Bv7Uf7Hf7Kes+L/j78Ibnw/pyR6PrmjeI1lju&#13;&#10;LS9iu9RsFj8u4hLRyHyUkkaHd5kQZC6KzAV5z8Gfhp4p+MnivT/h74NlB1fV/F0Vh4fgaQog1K6a&#13;&#10;OGB2I7qZAAe24kV/WeEklGMIaqKtZ67JH6lKhGlT5Fp279j+gTXPH37RXiL4aeDPH3gDVrSx0iLx&#13;&#10;DYiRLXQbEIujXemqmk24jfTsgxk3Y3fuGjF2qMZN4jr+cf4eatCUt72yu/McKvnxuOcn+atj3x61&#13;&#10;+9vh2x8KfC74+Rfs23vxwu7rx/Yx2Vuml2b3CWV5pLA6lFbS281xJJa/YLLy0jy6BDFEXYKNlfif&#13;&#10;8NP2Mf2wvGOm3up+BP2W/iB4m/sHVZNI1eTwp4Hu7+Kz1GIJ51rJNaxvEHTepI3dHU9GFVi8fDFV&#13;&#10;NIRhb+VW37vrbpfYeFwrw9PkUpS/xO706/M4nxms1lKEhjYrITtk2HG4dAx6gdeemQB3GfU/2P8A&#13;&#10;4dSeKtOutWXSLO6L35gu9Ovm2vhUQB1d1KqAZWPIYnaSFOK6P4U/8E9f2qPjVruseHdS+GV74Hk0&#13;&#10;1EN63xC0q90sea0jxmFFa3Z3kTyzuAXC4+YgsoP0j+yT+xl8VfgD8Ctal8YfBCw1TxS1xd3Wn6dc&#13;&#10;anp86ZRCsK5MvyiQgZGT8pXIUgivCzfOMPhMJJRfNNW91b6/1r2Pdy3La2KxEOb3Yu+r2OS1/wAA&#13;&#10;f2CkXm6FcrZ20ca27Xnmy28qec6HepCCJJEALKhGGVeMEMPnr4+eHfD/AIV0vR7631BWu7O6We4c&#13;&#10;iRYiGdgQNxfLsjKOuOCRjAr608S+G/i94Dnt/Gvijwz4W8NRS27afE2rX2iabHIXEjyOYhIkM21U&#13;&#10;jzvDMC6kIdpdfRxpf7UfiOC11DwfY6Zoemw2lvOsNxeQTJfj5FKI0HmDyyGJVgyEomeGIU/EUeMs&#13;&#10;RD94sHUf6/cn+J9xX4JopqEsbS9eZWW3e1/ldbn5vX6WUFlbavB4g069nurpzPZWqXIns0Q4HmtJ&#13;&#10;EISJN+V8qRz8p3hDtDe6fsAazquv/Br4m+GJJWNjoGuQX0yRvmSaO4lkhuMg8ACG1Bzz3GOefor4&#13;&#10;8/sifGr9p/4W2eia1L4Z0fX9J8TRta3TebN51m0Q85lZImaFCSuUyS8lrHuUIRInB/szfsSaT+z5&#13;&#10;8dtP8Fax8QbuHxD4rMtpe6bqs9tDaalHcmXyWWBiCy+aqqD5xBdGUfMRFX00OIoY7LE5wlCpN2UW&#13;&#10;nfV6a8qsrO2tn62uRwnwzQlx1g8NWlCrQVSDm7pxcU/e0u7rTVaprydj7b+J/wDwRzXQbfUn+En7&#13;&#10;W2t+F9EeG4ttI0LWPh7FqE0IUPErfbEvrdi6kbkJRQGCZEgBDeTXH7MeqfsofB/U4fC+syX2sWGm&#13;&#10;XJ8N3FvfwR26tBYXV1cfabV7YkiSC1cKRNxKIVwQ+5PtH9ljx34+8dfC3xLo2saalpdeF/Fk2hW1&#13;&#10;jLboyQi3s7QzKuyaYHFzLMQd7fKVHY18z/t3XFpoejeFviFrl7q9l4a0z4g6dpniU2F9J9qmju7e&#13;&#10;9ffHEHijlIjs7hBvkXHnDHXI7syo0aeF5lF6t3TbbXR2ve1tfQ9/hapWq+LUcvrqjKEXKCSo0VCU&#13;&#10;VFzheMYJScmo+98Uk7OVmz8yvi/dfEa2/austf8AiHa22mG/ja71HQIdMS3FvNEVhNvcQ7Rgvlnd&#13;&#10;WzuWQ54fFfWPx+1Xwn8Ofj95XhOwu18OWEt94W8P+FtNtWK3epWtiIH+z+WPJKi7uI5QnmfLu5WN&#13;&#10;WVa+OvEFkL7W9E8U6XcSLZ2Kyx6q6JFGluWG2PaHnZ5C7gqRj5QoYgdB9dftsWmofDT4jeIvhTC0&#13;&#10;+oaxpvj3V9YuW0Y+ZZ3f22PTnSBzCluxELWj87er4+X7w+bniJTy6Mt7KOvnzNW+a/I/oPhrhHKq&#13;&#10;We5tg5UaaVWtWSTjG0ac6NGalFdFB1Eo2+G7t1PK/GHxG0nRviro/h/Vre7la5tNRmjKRACKUWdy&#13;&#10;sW4Ng43lDwD0Jz0B+gP2wbvwBpPjr4QeOb221JYtI8K2vh3xJqEm2zaOCwtbaCVrdLsKrStCZghE&#13;&#10;mJJNpAABB4jwf4V0TxH8PPEth4T1/VdT+KniO+j09/h3ZeGZ7tZNNt3jOLh2jj+zyK32qdlVp1zH&#13;&#10;Zt+6liJX1T9qf9jT9pHxn4w0rwp8A/gn4mk0qXwzaatfX2ueHpoP7H1R4We6torhLaLZErjy1Y5U&#13;&#10;mUszEBXj6cR9ZrYWajBtLlt111d16bPqj4/wircPZbkE447F06dWpUrRlGTUbR9nCLUr973ha6bT&#13;&#10;Sd0z9QPAVv4LsvBui2Xw1ewPhuLSLZPDraXcCa1NgIlFuYZFJEkXlBNrAkFcHJzT/FvjDw14N0mb&#13;&#10;xF4s8QWGlabahftWo6ldpBBDvcIu93IVdzsqjJGWYDqRX5RfAb43/Ff9gz4neIfhL4E8XWd54btt&#13;&#10;XkM1jaXkeoadMzRbVHnruVbiJWSORomx51sEcypHtOH8Z/iJ8Wvi9rMfi/4tfES919IgPJa5fZDa&#13;&#10;M6ojeVDEqpb7/Lj3eWArEKT8xrlzTimOXYbmjRcpdui9Xv8AgfivDnAkM9zaWFni404p6Pdy1+yt&#13;&#10;E/8AwK/VJ6n17+05/wAFn/2ePg1ZXGj/AAwS48W675ZWB47cx2kLEOu8hyrymN/LYxHylkjZik2Q&#13;&#10;Afzj/aZ/4Keftr/tSW99omu+NB4c8O3YJbQdEbZEqZWQIXwPM8uRQ8chHmphfnJG49Lq3hPT/FWj&#13;&#10;jTdd0jTNTRXPlJPJKjqCyNhJFVniyUQEqRuAwcjivNfFn7HXj6ZpH+Hl0NSiJT7PaXky29wWZyuN&#13;&#10;zYiIVSpLl0zlgF4GfmMJxdhsxfJjZqLfR6Q/4P8A2/fyP0XNPDbFcPx9plkHUivtLWr+Wn/cO118&#13;&#10;R554R0m0/tO4u/EGot9tubh5ZbqcCVriZmLyMx2Eu7HeclgWLZzwa+jvCNsL7wwsGmJvMcQQlJ2c&#13;&#10;ow2sRvLE9CCRwOe2MV8y3/wh+Mug6VN4r1j4a+JbHTbU5udTvNHuIreH5gAWkdAq/MQASepGO1el&#13;&#10;/s3/ABj03wnef2V4yv7j7FPIzySW8LTFSRgnYgJOQBjHP4UuJMNUxuB9th5KfLrZa39Lfkdnh7nG&#13;&#10;FyvM3hsXTdNT+1LTXzv3fXuej67pF54v8J3PhZrMvJ9oM2mrby71W4iHyjZvRMMryR5Y4QuWwSor&#13;&#10;zHwBrh1H9on4UgSWzBPiDpZQW6YODqFoeTzkZBP/AAI17F4n0iyWVtW0rxrZG0uUWeyuEtshuAVJ&#13;&#10;wcDjAwVLKSeQc15Xqtr9j/bK+GWq2E1vcWGqeNtJuftcBOTdf2hbi4VizHedxWTOAB5u0Z2k1w8G&#13;&#10;4mM8YoX7tbqztqtf60fc9bxcwfLkU8TBfyxb01XMuV6O+j0u11SP1Eu5HtPCVnaJGAoSHK56YjIH&#13;&#10;+f8ACsqG4fy9zNg+9P1O4jt/DNugHTyVJ/vYQ8/0/D2rLW7OwAkkjkjHSvazWSWMfofz1gUvq6NE&#13;&#10;XgU8gEjriqWrXzrAUwTu6e1MSWRmJZ8+9NceY+49e+RXApHVynF+LLG3uLryZrGR/MgwzAnuW9K4&#13;&#10;bUPA2lSu0beG2ZgT1d/8a9jvdPjuHEm0fdGMVXk0G3kcOycjAA4rtpY2VONkc9TDKbueKP8ADrSy&#13;&#10;SB4TT/gTH/GhvhtppOP+ERt+fVc8V7afD1oRkqpwPUUDw5Zoc4HP0rX+05d/xMvqUfI8SHwysFKl&#13;&#10;PClp1znyVpy/DWMcR+F7QZPQWy/4V7TLo1lEB8wANN/sqzB3Bh+FR/ac+5f1OB44vw4uQQRoNoB1&#13;&#10;H+jr/hVqHwDqXQabbj3EQH9K9aGmWZ5OT9akTTrPHAzj2p/2jUD6pE8qj8Cawq5WOJRjoE6U5fAe&#13;&#10;sEkbwM+iV6qLG0C/d47ZGKa9paIDmP3FL+0KofVIHlh8A6s42i4x/d+Wo2+HGoty9y27uNteqNbW&#13;&#10;md3ldvxpkkVopz5Q+uaax1Rh9Wgjyuf4e3FvG0s12QoGSW4AqsnhGwlJCayjY67JlOK6H9orW9Q8&#13;&#10;N/CHWta0C4eC6hWARTxcNHvuIkLqexAYkEcggEc10v8AwUT+I3h/4W/DfQvEfw58U+NtG1nUPGOt&#13;&#10;JqMr+Kb6S3Nlb6jqLQxxwyTvGhUrZYKRqSISrEqzBvSwcKmLoVKvOly20737H6Hwt4c1OJcDSxEa&#13;&#10;koqpUnSVocyTpwhNuT542TU7KyezOCHwzEgytxK2e4pB8LbbO52kbPqxrovhX4nj8W/C7w74i/tF&#13;&#10;L2W50W2a6ukRRvnEaiUkLwG8wMCBjBBFbvnKBgJz2rgeLrJ2ufB4vLlhMVUoS3hJxfqnb9D4l/av&#13;&#10;+FnhTVP2ir7wd4kGpGHV/hJbwGWxvUieADWJJty7o3BJaBRzxtLcZIYfPXwY8ReJH/am8DfCqfxV&#13;&#10;qt1pOl39npVnb3V7uX7NFOGQEAAZBRRxgYQccZr7o8T678HfDv8AwU+8B6x8fPD+qav4Th8DWL6n&#13;&#10;pWjw28k14w1S9MELJcERvC84hWZSQTC0gUhipr7lX4q/8EjrTXovEOif8EwvCum6+iJd2mozfCHw&#13;&#10;99oLMA8TxmKORt75Xb0Ylh65r9TyvJcRnGR05UaPPKKfvWvZvb0Pz/H8R0cizOpSq4j2anZcvNy8&#13;&#10;yVrp7XX3nybJ8O9ML8xD8CaQfD7S41JaAde9fVvw++Jf7OP/AAUA8Q698Bfgp8Hn8O69o2iJrsNz&#13;&#10;pHhrRbQvarNHDJh0WHeytdQsYWlQFVly6vGEbl/HX7Fvj3wPLqV5rHjHTdL060jd7KTxXp95pk17&#13;&#10;s+8ke6F4GfPRVnYEfMDjJHwOaYLHZViHRrXv81+Z9hlcqeb4dVcMub0ab+5a/gfN+p/CzxNqWia/&#13;&#10;rfhnTJLm38P+K/A73cUbRKsEN8nii1muG82RS6hVEeyMM+6ZWxtRgeu+G3wf0Lx18TPDngLUDLb2&#13;&#10;+ua/Z6dPNbhRJGk86RMybgQGAYkZBGR0PSun1j4WeM/C3wz8Z6h4/wDD+s6XDJdfD7WrWbTdYeJW&#13;&#10;VLjxEgS6+yy4ZD9qiBt5/lLPHuTJSvQ/2APhncfEP9oix1+40z7RpfhZDqN08tq7xiflbZN4G1Jf&#13;&#10;NPnIGOSLZyM7TXoTjWxM8FRTveNvlzNv82ziklhY4mU42afX/Cv8j9Gob9dISLT1gWCARlI0iUKq&#13;&#10;Lt6ADgDpjFZV9Jca67PpaRCazw0RJAIZSCqnHOCcA47ZFSXbGWzhWJ+JI2GD2PbHfA96raBp17pV&#13;&#10;1FOtwpcud3HDjOeh/EV+qxoR9nY/PHWm6lybStD07U5obvyRLbuEmhdueGXII9DhutS6roWh2EMa&#13;&#10;qqW8CSAvGCNpUMMqAMfw7uKzPEPj2w8FaDdeINfuYIY4LiSKOGLjy0Tb5YPqxjKHju1eH6t42+J/&#13;&#10;xkvDe2by6dpBJ8gA4llXkbvbI/ma540JTnY6PaxjG56B44t/A3i/TJ9Bs9bWA+WUkkjiVtnB7spU&#13;&#10;DIz0/h54r82/2w/+CSfwJ8SeLpfG3xV/ayl0Twl/aUVzd6RBouZ5URt0tvFK8uWkZQ+1hG5UEHZK&#13;&#10;cmvrD9qT43eEP2Ofh5HbxRw3Piu+SdnW4yHtY1UDzX5+WIMWUbQrSESDft4X8zPiz8f/ABr8Wtcm&#13;&#10;8QeMdQkidZxHGmpExs0YYtJsXGE25O2IKAd2QykbD4mNjSxMuWK2fxf5HtYKeIoQu5b9P8z2/WP2&#13;&#10;s/2e/wBmSzj0/wDZQ+F9tYX8Fn/Z4+IXi5vtGouoi2MlsHO6MOIYpvLQrGSGzbZya8S+IH7RnxJ+&#13;&#10;KWsXk3iLx1d217GHDat4l0u7eC3LPnbHCijZGWPyqgxk4wMiuA13UopL5dEs9WjOqxRKkkEkQlYO&#13;&#10;wDZCiQDcUcKQDnarFgBndDYXfi46fcRXXh66vrWGMW7T29zCqmRysTFsuRsZRJlO2zBI+YVz0sJS&#13;&#10;or3EdEqs6krzZTtfAn7Umr+KdT8G+K/jboHnQSiOzfQ/EcMUzSM5Xy1t1Vbgv8w/d7Gfcm3BycRe&#13;&#10;Dbb45/CizvG8dftBR6u0AkjFssZllyXQI4W7WNyQCwKHbhtnXdUX2nW5fE0Op+JoNetHdpdst2Vd&#13;&#10;47g7p8uVhKAt5gLs44BY54AKtLr51mTwq+vTXFnamTzYGjR4d52q0kaKAXbdFxtOxfmXgqd1Rocs&#13;&#10;uZu45Vm4cqS+49Z8BfHbxDoOpWevaJ4g1S2vkn8uz1fS7efT50EpaJSEEjPGG+aMkOclsdDXJTfs&#13;&#10;/eCbjwneQfBM2ulfaZzcC0cE2zSE5ZAQC0WN0h24bDPg7QAFoxeAfBXh6dbfSrTTdXiu0DXJvQ8U&#13;&#10;ilgxGQqLgMRyvyfc+6xUstPTl8feEhaalpEF0iR6g9vdwQ3KRp5pVBMUEgXgSyqckEbUY5OGxbpp&#13;&#10;O6Mr6WZ4d4yi8R+EPEU+g69bzWWowORPA7jKH8DggjBDAkEYIyMZz7bxGEbfLNuUkKdwzx04z/8A&#13;&#10;r4r2z9rfT4PF/wAJrH4lXFrbRalpywiWdMM0lvKwUxkj72HdGAOduXwBuNfMUmqZi2hyGA4HX/P/&#13;&#10;ANetKbMmjuLv7Zcqs+mQRyAK27IIUDnPT/P41oy3uk/D7Tn1bxDqEV/dqQYLGIERh+xYfxnPTPAz&#13;&#10;0715QfH2r6deCztLjCtjepXoPwr6b/4JIfs96T+1x+2rpcfxH0Ean4S8GWB1zXbO7tDLbX0kbolt&#13;&#10;aS8FCHmdXaJ8rLFbzJggmt2+WDbMrXZ9RfsLf8ExPAmmfD6D9s7/AIKR3l4uh65pbXGh/Duwnkt7&#13;&#10;q9WZFNrJcTRusiqY9zraxNGxGx5JolWSFvQf2gf+CkR0/Q5fhF+zj4c0/wABeEtIiZbXSPCdgLMQ&#13;&#10;oXOVaWBdltukDN5cfKlmDO4yx5f/AIKlftd618R/iLdadoOqK2k2DS2mnyrcu8c4Dot1dpIrMGaZ&#13;&#10;w7iUcCOOEEbtob4u0K9vLXR0kuNVuIp0tY7mOC1t3EKtIFUQsXAkZnODuB2/P0+bFcKpOrLnqu/l&#13;&#10;0R2QajG0Pv6m3r95d/G340fC7w9rllfyweJPFNto6Xug6et09najU7GbUpreN1Dfa44orMxL8yyi&#13;&#10;4njJ52Vv/tBf8FKP+Cifw7m1f4L+FPGnxY8C/D2Xw5FLpktv4Yfw3rNlqthoTR3UdvLAj3EdgNat&#13;&#10;z5hkeSYQQlHnR5bln+SfjH498Y/Dz4/6f4v8Lavq3h+702Qaj4c1CzvzBdWQMKbZI5ISpjYPE2Nu&#13;&#10;CABknqcmf9pv9oT4/eJPC3wh+Lv7TPxD13w3qeoWGjahpmreMru4hWzkubVpIlSaR0C+ZBDJtKld&#13;&#10;8EbkEouOttUcNObbVlfTyMYUKmKxlOlFJuTS17t2Por4Xftd+IfjJPNp+t/tI/EzxZ4t1mQ6x4zt&#13;&#10;/F2sJdWkuoWyGFLyzuJJI3QtC5jFsYHaGBT/AKQyu8UWpeeKdf0O5g1/w3r0zqPLtnEMKRz20e1D&#13;&#10;jYsbtIuQAWIZWyGO89PPdf8ACv7JXwTjstT8N3vimS5s9JuHttWvryyFvJCpjVjGXlt2mkKmQJEu&#13;&#10;XPJVSBWja/tBfs5eI9Dk8TWHxMn8+O4hgXQtV03yZTFI/M29plLqrsqtsMkwRg4G2NnThw1aeJo+&#13;&#10;0cHG/Rqz+49HG4WOBxDo+0jO3WLur7btK/y07Hv/AIS/aHTw/qFpYeKr2ATX9x9mivbJj9necbds&#13;&#10;cqMSULbiqsCQxB+4WVW9jsdftfEOkRatZNtWQfMPQg4I9+RXxd4qTTB5lx4c1ea03Qh4ra1LtKyE&#13;&#10;lvNLOynptxtGRkZAwrV9XfszaXJ8VfF2s/CTw5rdhBq9jJ9uaPUJ/KVrJi6C4QfekRWgYOVU7Wki&#13;&#10;B5kUHxs6w0PY+12a/I68uqVZ1VSWt9js2/Zfvf2rbWPwtrWpXGk+E7eCaHxHrdqB52yTZm2tt3ym&#13;&#10;4dQeSGWJWDuGykcns/iLQNE8OeGtN8D+B7E2Wj6HpkFhpVokryLb2sMSxxRhnLMQqKACzE8ZJzzT&#13;&#10;PFfjbTPhb4ZtPBfh+5T+z9Pt9qhPvSyHmSV+T8zNluuBnA4AFeI+P/2nNL0ssiXwKxAkIvAGOfxr&#13;&#10;42X1vHSjFfBHVeb7n6Pg6GEyqg5VP4klq+3kv63OL8av8Z4f28PDGhp8WL608DWOh29zrWiy6klr&#13;&#10;YxzXcOsRQzzfcRlae0t4lMxYmW4iRTlo0r7d/Zy+Cmk+M9Mbx54i1y0utCjmaHy7fUEkM7jIZGCk&#13;&#10;hADjO4jtnCnJ8A+H/wCxx8Vv2kfCifHrwxrtvaT+JfDMNsJdTtrjTne3jvLl1tQxjl+1WzoySbwq&#13;&#10;KxmlXbII43PzN+07+z58f/gXfXHi3xNc32nSaHd5sr/wveypGMx3B+0QyoC1s20W4DTBtzROxVP3&#13;&#10;aN9JDAUMwpxoRrRhUirWVr/pqfL180xmBq1KroylTnK99eyXnofrZ42k0bw1pzJZ2lrFAbeJRDGU&#13;&#10;jjRIwVBCKflG0lV29Np6jmvkj9oD4rap4ssL4jTtSvNMihlMNjZ3m1EltpFRWkALGRBI27kbSwCq&#13;&#10;dy5rzv8AZy+JHx7TwhDpv7V3xz1VtM1O406z0+S/sImu9GjN4YZJL3aPPeUwxSOVlZnwgZyGdo4u&#13;&#10;eg1O4+I4hi0Cznae6traykkg1qRIJGuNTuLwxSxJDu8vyoZcoCi5jD7tx2t7HDvCMcFWdau1J9P8&#13;&#10;9T9i4TyqdSjDHYuDjdJxhJars30Xkt1u0tCfx34nv75NX1rXvCiaPp9xPeX8ekXELaVHLPEzaekc&#13;&#10;EE6vLLGk8pLx8SbBMpYbHlXC8U6Dp+oJL4T8E+J7O+tDeCS4v7zVbfTXkNvClurbrlI44UeVrxkh&#13;&#10;3GZ1BkkRMK0paeNLSTVrGw0TStE04axDaJe2Vj9uMN4kuqtfZuogZJLtYwkCCNJJW8oowRpVfZy+&#13;&#10;s+OJbD4fReKr59TgvElsrOwn07UittHDJHcXU8KrbxJED5ssbmJZY/JLHdFI8ryR/oEYRR9nLEST&#13;&#10;P0MX4J/sxa+F/sLxlNpM7kvJDq6ZjVR/CGOxV9iXbPHU14f+1z+zH+3zbuNH/ZQ8b2+m+CPEPh6W&#13;&#10;18VX+iJbXjLE9nqUU22CfY85nS4tkTyWLxyRJKm2SNWHi9n+2T4ysfF+m6XeaTNbaXLbkXkniGze&#13;&#10;GVLiO2LPCrgqsQabKgsJCAQzbQ2F7/4eftqadY2qa35fiTwqbiMb7yxdpYAvVBJJb85K7WA2kDI5&#13;&#10;6E/JPLp07yw9ZwlZq7Sdrq39XTP41pYqmqsXiKKqRTTcdUnZ3s7O+vk0+zR8Y/GP9ln4ujSfEfif&#13;&#10;9oLxPPZ+Mb+0udf13TT8PLKwu3u5oInmVpEi8wRExKNibY8tKUQebJu5T/glXd3Orft1eE9GaaS8&#13;&#10;gn06eSaGQmQF10mcFvmzjaSRn0GOgr9ZdK/aZ034y+GW8NeOtO8IfErw/PPFdX2matpkE+9A2V3x&#13;&#10;AYyHQMrSxsVdfUEVyHwq/ZH/AOCefh74+6P8evB/wp1X4aeJ9PN/PJJo+oNLo91cXStCY3gbIjRE&#13;&#10;ld0WGO3iUMy5IRAOOjhs0w1KosTJ1b7NJab9FZ9unQ9bM8xyTMJ0vqWHWH5fiTlJ822t5bbP7z0m&#13;&#10;PwiQP3ejw+vyxD/CrsPhfUUAWKwRMYIwoH8ua9Rufh1qEOnya5ostpq+lo7Kt/pl0kynapdsbCQ2&#13;&#10;1AGcoXWMOoZgSBVS306F0BULzzkV8xUxE4StJM1hQjJXTOCTw5q4ZcRhRnr7+tfjP+1nctZ/tU/F&#13;&#10;G3SRWH/Cw9cidNoKuv8AaE/BB4I4/Sv3Zn06NEHAx2xxmvwO/bN1FYv2u/isAc4+JWu454/5CE5r&#13;&#10;28gr+0rTXkefmVLlpxfmM+GPxfuPhR4a8cWFl4aGq2PjTwa3h7UIHvmjk0wfbrO+W6HBMyJJYqf9&#13;&#10;kZDkYV5OPl1dJXV1kyMYyOlc5qGsXarbvp108U8eo2rxyxOQ6FZ0OcjoeDyKvQ/Z9duilheWOm3T&#13;&#10;5ZYZm8m3uXJ+6p+5A2Tn5tkWB1TaN/1Om55Fuh197DPdfBTT9Z8v5bfxteoWI/vW+mrx6/f/AArn&#13;&#10;v7RcZwePSuq1Gy1bS/2XtMuL2w+yyTeOdRM8U9uRO3kxacm0gkbNrq+RjOeD0rzX+1JASJZcc4P+&#13;&#10;RSbXM16fkhQTcPm/zN86lt+YOTx61JpdxPf6jb2Noys88qRxb5Ao3MQBksQBye5Arm21KUr5YmBP&#13;&#10;p3r2P9kDwZ8M9UbXfjJ8VL2O6s/BN7pZ07wzIbcrrF5M08saTRz/ACz2qrZOJogVLLKo3rnlXsrj&#13;&#10;5dbHEpq9uVZIL9bqJCUjuQABKAcbwB0z1x2zivVf2bf2S/2oP2s9Um0v9nb4L6z4kjtSVv8AVIol&#13;&#10;t9OsSI3kxcXs7Jb25Ko20SSKXI2rliAf0D+C3/BNL9mmyvdM/aG/a1+Fzf8ACX3ESPb/AAf02ztd&#13;&#10;J0fTIIkMVqdUgs1Qrc+WsLS2sboTIpNw5leeIej/ABi/a98NaR4W/wCEdvdYt7fw/okfl6Z4Y8NW&#13;&#10;sNppdhGuT5UESbIIyiu5wDv2qxy2CQ1UqSje1vUzlyc/KtfQ8G+GX/BHv4A/DYSz/tWftJy+LtTS&#13;&#10;OVIPDHwhGLXzAI2jeXVLyLDKf3iNHDbsRlWEvBWvq74KfsaR/GQ6Rpv7MXwO07wr4G0LWV8/TpLh&#13;&#10;dRjiVZ1unUtqMjNcyPJgEtkKpUbdqhK+NPGH7aXibWdDvta0Q2fg/SIb4WC6/e2c73ENyWkCkxPa&#13;&#10;yDyvlXzCE3oEk8vzSAR9EfBz49fEHxD+wTpWhfAb4z+JY73Q/jDJFdWeneItRupr62vY0jsUa9jW&#13;&#10;KWeFrpmiMYYfPKg2lQjUQg61RJNt/wBdCKjlQpuT0R5Z+1x+yV/wW78M3Gqa/JJ8WNYsNSuobSeD&#13;&#10;QfGc+qTzL9mlVfMgtbiSQIEXbuddmSFzkgH7h8TfstalpX7IXinX/hxo3jLR7/xho6avF4Z1nVDP&#13;&#10;LoepON0aLCsX7naHbzGlJAMUe7cyBhw3wu/4Kq/s2/s+eBPD/wAE/wBr/wDasmuvijolxqJ8Uab/&#13;&#10;AMI34hllRrq6murS38y5sw0zJbvFApLMSVRUaTKM3lnhn/g4n/Y88X+MNS8G2/w88ZalqE2rSWnh&#13;&#10;5dP0yFbO/jbeYA01zPHIryKuWVoF2ElVEmMnxsdPERlKEIf15HrYONKcIzlLdXPz+8G/G7/gpnr7&#13;&#10;QWkvwvsNd+wW0kt/rT+NItMguUVC0hMguooMrhiSgwdjEZ5Y958PfFX/AAUlk8YXnif4m/FPQfBX&#13;&#10;h7RLlv7R0G+1CG+icCxtywivbe1uELq8iv5ckqNmdYxu5CcjqnxXEel6s2ifEO61u1WOHRNOtLTS&#13;&#10;7uRbS2wC8Fu6BYwM78KoPM+FZ977naV8U9X1rTpdX8JeEbXREsNPuIdY8baxq0tjNqfn3KIS0Uc7&#13;&#10;PeSKN6iNEQYB3o3zq21LCqEnJSd3/ek9+ybsvktOh01cfOtThTlCFo2tanBN27tRTfndu+71Pd3/&#13;&#10;AGuPFHgGytp/iZ4o0K+SW1JRVt5YppSkEhkfzoTLE0YuVW3LrhhIH/dgbC3YeB/2+PAuk63NbWHj&#13;&#10;nVdA1FrGBLtdMkkkEzylC1sFgzK4R8bgyIBsYkfI5X5M1Twz4d8bfFaZdMew8V3WqmCLU/EGt6Y1&#13;&#10;lZ2ExJidszsoQNuR3klTzQcHbuxnp/Cviz/hVvwwkm0/xH4WtLu8sLi3/syfT5LwyxPZwbQHiwHY&#13;&#10;yAbSwLoryRuNpkD9mrjyvVeep58oxlNzSt6aH1Z4z0P9k39rOWXxF8av2evAHxCefWIrnWPEOlWo&#13;&#10;07U7mWOLyBDJfac8MjAKQDHIW+6hIyilfBfEP/BGz4B3d2NQ/Z7+MU1jqM0Fuq+HPitZ/atPkuGu&#13;&#10;f3mb3TRbSRQmAgEPCxyDiSPcJE8/m+Jj6vqWlXlrqnhWyn0i9vbK0ksb3+xhYRtEjLsKxZCuIy3m&#13;&#10;KFd/unYGKr3vg/8Aai+KcWLHRNIsdStYrGKUfb/EtrOI7VZiZJZLl/KAeOASCV5pSFaNSFUFwuTo&#13;&#10;0re7ePpt9234A51urv67/fufbnwE8Yfsv/Dyz079nf8AaJ/ZK+H3g7WfEOkPqU02p6S+ueHbsC1t&#13;&#10;Vuh/aeqWMkMLu0rkWcc9xGqD5pPMl2P+Wn/BQT4DR3v7cnjn4pfDLxb4ek8O2HiDS28OWmn6x9ql&#13;&#10;1C2SC2Q/Z9gfHlBPm+0PEzD7u9sgfd/we+O8PxW8Ejw/438BI2n67prRaroWqFpoJQVi84W064xN&#13;&#10;ExhBkjKzQSbNwjbC18Sftg/CfxX+zr8Un8MeH/F+r6h4c1K1S98PalfErI8RA3wSFCVaaFyUYjG8&#13;&#10;bJNiCVVHE8PLDSTglbukdc8RLGNyrzlKXm7v8T9aPEX7eX/BPfxGkt7a/GO8sL15A8f2jwtqjRFi&#13;&#10;wLBwLdyQRuGB6+lWta/a9/4J7fEbQbnw/wCJf2kLPRmuY40e68OeDdUjl2hssuySxMIJAAJMZypY&#13;&#10;YBANfhHqHiHXzI9zHrE0ZyAyvMQgG0DJGfbtycVROvzzNvfU2ZVwN2/c3Pc44/DoPzJ+SXBWSrEe&#13;&#10;2jSjF72UYpX72tv5k4LC5XgIKNLDxupKadlzKSs0091qlsftn4fj/wCCc2l+JtBX4MftOeOPEniN&#13;&#10;dQg+xaQimCG9nFwHjLtfRW8KKvJOWAIGFUsQp/P7/gp74V+GX7eXxwsP2gdN8X3XhjzPA1vHquiW&#13;&#10;UWkXsdkkE9zgiV9Vt/3jKVP2cosu91VVcuu7xH9lLV7nTfjrovis6jpltb6OZLu8udQu9sEKFDEr&#13;&#10;sFO5z5ksYCJuYkjAruLhrrw0LjwjY+LPDl1a6xZKl+haVVd0eV4k3FFJbzEXDAmIMYyxCqWGleNL&#13;&#10;KKv7jSTWsrK/pqutj+qvCnw7yPxF4crZtnVN1atObpwV5xXLyxbd4tX9777Wue1/ttftX+JP2ov2&#13;&#10;Zrr9nvQfGOpW3gnWPBNvpWk2nifVbS0Gm6jb31tM3nxJH5dykcNrCIGSRHiS9kMssx+Rfmz4BfDf&#13;&#10;V/hF4gtfH2l+I9H/AOEk0jxNpur6FqkXi2xNtaNbtv8Amg3F5mMiwMGWRNgjYFTv3JJ8ddM06x8J&#13;&#10;6C0eiz6Nc24RLnT545jFe+dAhW8gd8gq32c7hnb8yGPcpbZ5cZHjkNtFdNsJDNGoJGPQj869zLcT&#13;&#10;Wr4VT5tXvp1+R+JeJvC+A4W4zxGXYaDjSjyuCcm/dlFO13dtJ3W/Q/UEf8FKPClx8edH+OHxe0vT&#13;&#10;/Fj+H9BudB0LSZPGcJs7aymeOSRntUtmhe4cCSCR1SONrfyY/LDRiQ+QeIv+Cmv7aes/b9Gk/bJu&#13;&#10;rHRLzWZruHS7SCKOK1jkMmLeGRI3uIYUDgLGsp2LGoDfe3fEayXORBp8zvjG5tw/I9yP50y6N4Fz&#13;&#10;d78Bc+XEpI/AAZFazwsamknf5Hxcaqg7xVj7g+G//BSL4ieCdNi0y78S/DvxTqa3cs1xfeNPDutX&#13;&#10;108DFGUyPHdwq4DSbF+XeFAU7sbq9B0f/gr58S9KkiF5of7Od1aqczR2nwp1ESMPQPcTS4Puc1+c&#13;&#10;GnGSXTdRvyXCtajap5IHnRE/X/6xqNrbUnfzLAhgR90My/zGPyqvq0YrT8l/kR7Vt6r8X/mfpF4n&#13;&#10;/wCCxWnanpNzZ33ww8D2moOCum33hjQYrNYVYMHV0e2fzAwI/iQdc53YHk8n/BQ/V1gaSX4hatbX&#13;&#10;Pmu4lh8I6TdgZIKoFuFYAAADAGOpxzXxp5uqQndc6fMWPU4yP0qzbXF/EweR3aM/KqLkkZ/z/ShY&#13;&#10;aCd+vov8jWWJqTpqDfurpd2+659iN/wVV/aH8MXVtB4X/aX8SW07P+6SD4a+F4m2DltzC0YgAYHG&#13;&#10;CTjnqa4X9oT9uD4hftOavouqfH74h6z4wfw6k66KNV06ytFtfOKedtW2iQHeYo8kgn92uK+edPLX&#13;&#10;/iN7hQSYrUjPbLt/gtV52utWd3tWLQg7YvQ88uTjAH9KcqEHGzejHhsXiMHiI16EuWcdU1o0+6Pq&#13;&#10;j4Hf8FSPil+znpGpeHPhvK7WWpPbvfwa0LbUoh5EKwRLEt/BOsOIlWMCILlY0ByEUCz4/wD+Cpf7&#13;&#10;QHxIuba6vfFGr6PIoLqfDOpR6IrBlwGlTT4YRLgbghfcRufYQGavlC0tIbUDy3M7K3M4tXkUe8aK&#13;&#10;CD9W/wC+R1q1i9uG3x6HdSEsWMk0gDN6seWbPA6jPGKp0YOKjrZebG8di3i3inL9495dex7T4+/b&#13;&#10;R8Z/FfTotL+Kms654li0SRZbGTxLr01+0LS5DbGmLOnMS8bsckgAlieN1H44WV4yz3/g3Tp3TKxy&#13;&#10;3ERcgdv4uO3GfQV5tZ3pbU9TimJRVFvwcjo0o/iwe/oP1pt7KjySbbqNIt2FDHrWX1XD2+E2/tXM&#13;&#10;LO1Vnocn7Rmo2wVrXw5ZR4GVASQBfqN2Kz9S/aV+IupzJa6attC0smIgbYNgZ+9hs4HTvnpXnt7q&#13;&#10;MNrFiIq7dAoIIz61e05IdGtW1LUJwkrIXcD7/Tgc8/54p/V6C+yYfXMWk0ptHofhv4zfFDU/F8eg&#13;&#10;W/icuS8kUafY4V84pGzOxwnCjjA9upNP/ZP/AGw18BfFSHQvjjPqfiLwo2ryLewS3pNzGgcghJGO&#13;&#10;Tj5TsyoO0qGTO4YX7MdlP4k+Keoa8+7ba2M6qSMhF8l3ce2Qu3PbfXjup6RLJ4z1jTo5trrfGZG/&#13;&#10;ulvm/mf0pVcDhatJRnBWd+noTSx2Lp1eaM3dW6n1/wCLf2hfhzpOq6mL3bbMLyVrfSNMsbq9W1WY&#13;&#10;lxh7kR+ZEFZdhD4ZCpBKkVe0b9qD4KwWdjHb+J3sDIPmMOmgGAj+/GgYYPP3WI9STXjfwW0HVfH3&#13;&#10;hSRNdtTdTaQ/laZNLrtpZQBTl5Y5nmYuq8qyERumWkzt5z2x/Zw8P6pc2+s+CPDPifWI5odupWdv&#13;&#10;4fW5t43zgtFd5s4ZlGCd0bk4/X8lzPI8hwuLnSqzldPfS2uuyWm5/TuQcWcY5llVGvQpU+VrRPmT&#13;&#10;00veU9b2vfXzPR9X+MXxNTXJ7b4efEzwZDZ3YBs5ptRSLUGTC4YxIZoWYknEe5m4IZRxR4/stS8d&#13;&#10;2tnYfFWw8Za9e2koexNnqkwktmJUkmzNvbWwO1XG7aJGDj95gKB5NqPwm+D3hLxX/Yqa7oOupeOF&#13;&#10;s30HWJobjTpcgkToHuZIGU55aNlGCdwABrsPB174k8Kay/w/8Z/ET4mPrt0d+g2On/EqC+WUAZSR&#13;&#10;Y2eGKYdPkPXpgZrlhg8JhY82EaT7uNpfem3bvod9THY/FyccfTcl1UZ3j9zgo37e9dPVHU/E0+Nv&#13;&#10;B/wa1O/bQ9Shu7OMFDeLuEIkyn7tyZt0qsVG1lQYBYn5QreK/s/ap4i1Xxz8PB4stBJc2vxY0IJq&#13;&#10;NyyvMUluAfJzs3KAYWYgt82V4+QY9w+F37RA0qwufA/7TXjnUft1/dGJbHX/AAU+l3UkJG3ylay/&#13;&#10;dshbBJOSwLDJBwOQ8WfDLSvB3xu+Hvjz4eePnuvDt/8AFrR0bRLwnzbG4MxkhMZYb2iEaTL84BQb&#13;&#10;BumZnZdeG8SsHj3hcTC05SvGXLK0vJNpefSzPH4/hiMyyf65hpN0qdNxlT5oPl1+KSTd+nVtW2te&#13;&#10;36HeIbtYdDtIXYjJTp04jOen+etZ0N7GE27znPJAqLxPrAbQLSAQW8ZWVEBgD7mOxzlyzHLc4yoU&#13;&#10;YC8ZBZs22u0EYcsB6/N1r0M1qXxfyPxTBQtQVzZF2oxh+vvTxdFiMyEY6ZFZEd4u4he/UZqbz8HI&#13;&#10;I6dQa8/n0OvliaH2r5R5mceuaVLkE4Rj6DJrP892UFm7cYNO85jxx19OlHtHYVoF1rgAHLdeuKPt&#13;&#10;KjB7Z7d6ptIwJORn09KY8mB8xx16c0lIXKuh337OdnpviH46+H9D1TTra+t5/tqtbXdpHcROwsbh&#13;&#10;l3RyKyNhlVhkEAgGt79rjw7pHhXXvD40PRbSy+06XIZxaaPa2ZlcTH5mS1UIeCADzlcHvXm3gDxt&#13;&#10;rPw78ZWfjjw9FbPe2KzCBbuNnj/eQvExKqyk4WRiOeoGcjIN34gfEzxd8U7y2u/FMtqfsaOlrFZ2&#13;&#10;iwpGrEEgAe4716MMRQWAlTfxN/hocro1nilNfDYxRcsD1I+lSLcAKSGOcZryC+/bZ/Z40zxTqHhO&#13;&#10;81/VS+n3TWz3trpiS20kiEK4VzKpIDZXdjBIJUsCCe28M/HH4AeKJ4oLH4rWpaRdxjuIzanjqN0w&#13;&#10;C59s81tHJ8ylHm9m0vPQyeOwilbm1Ooa7IH3u+KiN1kA7z1/StXw7/wrHxSWi0PxC940ZAMdnrdl&#13;&#10;LIfcJGWOPrWpcfD/AEiGdY5LDWYznpPcQqSPoUBraOVYvsvvJePw6ORe5Ocs2PrUD3DcHJOa7yLw&#13;&#10;F4Zg+/pV9MeM+c2Tj6owFWrf4dfD6eKW41X7HpMcQGGvH1GZpepO1bWKY8d846jGecXHKMS92v6+&#13;&#10;RLzGguj/AK+Z82/tI3VnJYeFdGvtfWwjv/GtjFczG48vy7YiQSSkgghUJTLZ4JXkcV5L+1/410ee&#13;&#10;ay1eOWxBvYElmvrm/jX95IB5bM5YKoeNlIZz8ykAcKDX2uP2fvglrfxM8D/F7xF+0j4d8K2PhbUh&#13;&#10;qWmxxRTTzX86XEZ8uaO/ks2s9ptvkJDtIspYKq7Gf5w8c/DvwR8UfiTrvgTRPEvhZpdSto9Je48Q&#13;&#10;eJ9PtZby7VDGLpU+1GVl2R2yxxLMiQiLAHPE4+eIyXBpckqjm9oJy0SW9tt9LrVo/qjwq47yfKOE&#13;&#10;qODpTgqi9pObqS5eSU5OK5U0lU92EG7TVk+6adP9nL4gaX4e+GR8F+LNO1XRdc0S91P+1tP1/TJd&#13;&#10;MMcx1C4YxLLeCKKSUhs+Wrl+G4+U46Dwr+0n8GPGV4NM0fxZL9tS5trW4trjSLuMQXM4Yx27SmLy&#13;&#10;TJhWJVXOApYnHNdB8OP+CN3xE0/XE8JfEzU7O90S9iRvEMkcyzLcSIFBjS0sJ7m2jhYKVl3NA0jA&#13;&#10;HA2gp6p8Kv8AgiB4K8IaNDoGt/EO6uLi+QRRweDdEttMiEkgUXEkonacRqiJKw2LgrtDNgNIvn0q&#13;&#10;Gf42o50sNaDas37rt1bTd7bpLlT2b7H4tn9XgyWPq162MXPUcpNRs1eTbsrKS8/jfbXc+Bv22dbu&#13;&#10;NE/a1sNbtJNs9l8N9PniOejLrF0Qfz/lX1j8SNX/ALI8F3WnrqUjfa5Rp9pbRrJHcJarPK81suVK&#13;&#10;GJppWUNuZgYB8hVq9/8Aj5/wTF/4J9614q074t/tteINWvrpNH/s+zD+JZtOgW3aXzYnlmsLiCQx&#13;&#10;LIxUF/kDyHazMdh9h8WfsL/s7+J9J0rS/A9tq2qeHba1ivrDTl8RarcSXluoH+kQvPqSCXKnzhIC&#13;&#10;ZGBDIWLLv/oXgzibL+HMulh8SpSTS1S0ur935n8tcb8L43ibMKVbCyjFxbupN3s7bWT7Psfmn/wT&#13;&#10;t+Ik/wAMv+CiHh/4mTrALbRrSa41KGK0uJlsLKWSOyuGMcOXZ1t7mZ1U7zvVWYM2Qf3gtbFLO9uH&#13;&#10;aLbNOTC0/nHnHTPoOfXPPevzg0/9if8AYM+EHirVviF4J+NV14ZtfEtrAsJi1FdYtEFtErTpEsfn&#13;&#10;TearSl5YhdTgqsbowR0B+0/2Rvit4I+MvwF8PeNfBPiJdbgt7Y6ZLqMsrvcyPasYBJcCT545pEjS&#13;&#10;Yq2TiZSGdSrt8bmmOjmeZTrRT5Xs2vw3/wCB5n3uV4F5dlkKbkuZaNK9/J7JW+d+6NpPgB8Hoprn&#13;&#10;xVD8F9F0y8vLndfajoVrFZ3VxJzzJLb7ZZDk5G5jhgGGCAa4r4bfsy+DP2evF11f+Bfto0/VbZBD&#13;&#10;p9zGNtrcpJI11cR4wkRuFezR44kSMLYQYGQcerXEcX9oCQ3roHbcyqgJVvVT26dDkZ7VR8d6jbwa&#13;&#10;xpIluTIwhuC/mAAkkwgHGeOlaZXh6f12E0lc3zLHYmeAnCc24266/dfb9TJlzl7WaABUfCsuCcdq&#13;&#10;uNf29ppZnvfn4+YMOAB7VSnUC9Ypu2vzuYYx/s1x/wAX/Gh0TSGAnw+3CKOCx7D/AD6V95GNz4Ry&#13;&#10;a2PKPHPjeL4o/Gm/0O9lmuNK0W6Ux6bb2IkElw0UIaaTayZVQqqu5skg4UgCvR7ifQPDVpF5d7LL&#13;&#10;dT3iWjRJCFwxXd8ig5XG0c9jxySK8x/Z+s57saj43v8AR4T/AGjq0z2zpehhcQRnyo5Q23B8wJvG&#13;&#10;OzDk9aw/20dd1vwx8NJ/F2h20mmXVroevT21wtwS4mjt4ZFkDZ4IbkfSiNLkwkqj3f5X0CVRzxCg&#13;&#10;uh+eP7Wfxu1346fGnUviHa3pNjHqSahHFqVxDZu1sJxHaxMTmNZAqs7HIG+MuXBG6vD9Tl1/WvEB&#13;&#10;17xF4ytLXSokXybBprYLMpQB3aOOOMOCdzv0BA+Xkqq62rXNl9jufEWqavj7RYT2U1pKgkic5iMZ&#13;&#10;YbWxhnbk4znG4GsLXtJj1Pxfd2MeuNd3+q3Xm2Q8+8mitGWURlC0JztXe5C5LKoXaT8wf5nbU+qh&#13;&#10;sN06K7s9Pn1Tw5od1darZ6vcXWt/ZWgxaAqoVvsY+/FlpsKWI/fZA4w0uoahHqk32DTreS5up4IY&#13;&#10;L+zGnQQLbSmOQPLvKhnCwM2ChxmMFW2lQztJtPDujm003TtZOoSTXEz3U9tqFzLLKqzmcku2SS7x&#13;&#10;Z2mMjJZWLMDttaFZ6Hf395YeH9YvNMltIh5L6tJdQXMJeTdKyCMx/O4ZFMYUEg8hCGzJZU0XTRLY&#13;&#10;nTNV8bWGm6uiypcavcrt3bma4CMwJQxYU5bJUjKhlChmrXscep6TY6ePFl+TFqpmkKT3E6syxiKX&#13;&#10;euET5mLtv34yzZZVVhV3StauPD3hW50DU9KiNv5Etz/aFxqV3sRYBErH98FHzpHlkEhDuxXoy+Xm&#13;&#10;fYYZbYjQdbayuLnX2C3drZRwwRRsoaNZJootsq+Ugk4T5PMGchWxNm2K50XhG61fXVmvZdZi1KBZ&#13;&#10;BbtrD24gaby5WaQHG4RRLFMGDkSjCyLgyybqq614ba51C81zSNauL1rOCKbTLOyuJsRo0ayGOOM4&#13;&#10;AQ7xlCp+8cAbUY1b+9ttUgvPE+o6RLLAmoSwwppRfy72JGJleWKZ5UkA+YEOMFVi4TcpEfhf4rQ3&#13;&#10;Hg6GDRfD8ekXqaczTHT4f3N3K7yK0rxtbpJvLM5wZFjHyBVPCl2uBi/tIPpfg39mSPRJPEa3tzdR&#13;&#10;oLplX5Un/tFyio3V90ECTZJJ/eEE8Yr4/wBS10sRAsjBd/JGRu4r798D+Ej+0f8AEDwz8HvHml2m&#13;&#10;oWniTVrC0u5rvTYbp7VwBbxyh5E8xERHbPlvEzDqwwMez/tY/wDBMP4Tfs5/DCLxXb/DXwS91tty&#13;&#10;bR/h7umt2l0W+1IgSzahMsmxrJoGYxAfP5gBKhG8yWYTjOo4U7qFru6Xb/M/Zcl8HMTmmVYHF4jH&#13;&#10;woyxkXKnBwqSfKpSjdtLlV+W612PyMh1P7PvmiAeeQFYULdfcnsPU/14r9Jf+CG9vrPwt+AHxb+P&#13;&#10;Hh7xC51V7vyEj8vCwyabYvdRyc8HLXp/CMfSvif9pGHQ9RS18X2/hHS9JvReGC4h0PTLeytJEMSs&#13;&#10;rCCGNFV8o2WHBzwBjFfc37AWkW/gP/gllqnjHSLh/N8T6xd3d5jgIxvE01lHsY7dPxY16GGxUMbh&#13;&#10;Y1YaJ9/I/NOKuGsZwln1bK8TJSnC2qvZ3Sa316nj3xa1u11PxtdxafBGs8dtFEst1K4SSNSP3Y+6&#13;&#10;MZLnAJJ2k/Jt3VzuhSXdnqMcEGvyqxePyore7mi8mQGNmLMecYVk2szKdxOMkZt6vFpNvqsmqm9k&#13;&#10;t5p7q4uVYBo5SDcsnyE/LJgdMdPLYHsRRbWtBka60+R5xf6Y1zEl1/Z+/dLhFQhdpAJkQfKRkDdh&#13;&#10;+DnRHjJWR5/4m8EeCvE3x70Lwz4z8KwalbxaMI7iOTVZ/wB4TPO27fDIhB+fHPXGcc1W/a3/AGeP&#13;&#10;hP8AC6ysvH3w207UNJ1E3iTxm31ErHbOG3AxAAFMHBHPBAwamsM2H7RkcL6ut8LTToV+1IjL5mU3&#13;&#10;9G5zlufU8966P9t7VUn+HellurIpPHXmvToU4ywU21qjzas5xx0UmYX7Hnx1bwT4s0W88XtqGo2u&#13;&#10;kXbSXpt9Vnt7yWymV4p1SeGeKTzNsh2kOP3giJ3KGx9ueDf2N/2fvi7qVx4utf8Agnhpk99rKm//&#13;&#10;ALXX9o3UHudWimYSNdYiYy4cyJIfNCP865UMcV+dH7OFlJf+Lmt4bd2H9mM8rrDI7RIWRS+IwWGN&#13;&#10;3XgdsjOa/Rf/AIJqftOxeCtG1D9nv4keLpdP0q3sLi/0CZVijhsggkubtTJtPlALunTA2oFmO/Pl&#13;&#10;1x4SrHaS08/6R6kYr2ln19N/meX/ABg/Z18UfAP4oaH4ym+EOv8AgLwtNcq+gaVea0+px6deWcW+&#13;&#10;OEXPmzeekhxKnm+XIQblVjKQGSTV/Z5ufDvwC+Nmu/FTxf8AHHwjp0+qfD+SCy0NvEdkL4t9rgCp&#13;&#10;tWQmYlLdn8sbpVyCyqvl17j+0p4I8FfG7SfEPhvW/wBvPw7pfgy+1pLrSNFuoLW7k0jVBI4cx3Ul&#13;&#10;wJWV5GP7pWQR73iTbHtQeEfs3/8ABKj4+ftj/EHT72K88LeEdA0qzuv+Eh8feZFrU7XS/wCojhtn&#13;&#10;u/NMcySRyRMTDA1u/nKXDRLJ5ObxoKjN1JKMHp6+n9XPVwCrwxsHRg5yTv6W79vXREvxN/aqfVle&#13;&#10;Ww1TzVY/LIj8Nn+v0r2D/gnp+wL4s/ac8Qp+0D+0BpcsHgm0UTaJpV5IY/7bmB+V5BjIthgnnHm8&#13;&#10;YyhO72v4Mf8ABCj9jv4d6/pXjnxp8UviH401bS3M1xpOsalZx6PeSIcb2sxbCVYw4P7p5njwMMCp&#13;&#10;wfrfUo9P8E+HIfCmh6HFa2cEapEkUJMcMMfyI23ezgqAU5YgrwMbgK+ExWY0aUPZ4Z6vytb7z7ej&#13;&#10;QxGMneureV73+4PFWoS6HoDypfvBcCBDcxSMDG+NzqAu3AfnqNnRTyevyP8AtRfFKWXwwNJj1Nbe&#13;&#10;aUqlub7Tp5hdZL8KY+7eUVHOMsASMFh6F8cfivZ2Gly+FbfVIIri4hkmnF1fxQblEkcY2gsCceaC&#13;&#10;oHPDbVwoFfH/AMW9VuLi91PT9S1/7Zf6S73UGjeRFJa3lmhMsjR3MRZXPlNuGBgbHAJKjb7XC2QT&#13;&#10;xNRYqsvdWvq/8j9ByPIniGq9dWprZd3/AJFTxF461CPXbW80OxSfxJqGorZCfwnLd3X2qaaVmCK0&#13;&#10;Nuis0iXkamNZbiVuUKru2p55dePvh3qWnyW+oa6NNBkae3nZZzGUtLOSNAqYkkhaacjbm5CqVVmh&#13;&#10;2BQmpr00Vr4Wj1bSZYYrjzZ4LrVZrC4ZgioL+z2SmFvs7S7WCFWM7lJ/MaCFVL5eq6l4en0Zr1dA&#13;&#10;tbZLySYW2nowaK4lW5EqzywG4LQsLa+KRTJH5X7rbFHJJ5k8f6tGKitD6+vXqt6W+4tjxu2p+Amg&#13;&#10;0DVY7lfKie8eK+hnjljXQVht1fyZTbM6H7Skcm2O7iMkm4zOWEE/hex1bxDr8eneKZ7a2uhYCSZ9&#13;&#10;V1G5s43RbawjiAmVcTYPnKoKbhhyZJc7q4zT/BXg3T9Ri8ZaVfW0IXSDZP5mpizuo7m6tbmCVTsk&#13;&#10;ilkUMjneA8QSSNbgvvFs/Qy6D4w8Raxc6LY/tF2ej6Y88s0Muu2097Y3bowCyq8tqX8x45o5VRo8&#13;&#10;oJpcC2DiFmmzmjVf2o/c1+tjkr3WPCPiXSCl7qep3S3DobOzms2KpmTfKkO1mUABYy3yAlSMg4UL&#13;&#10;X0PVLXSPFcOnT28jGWWD7THcWux+WG8BdsgUAStscYb5TgAkUk2n67a3bahZ6lqMEtwn+ixyWSFn&#13;&#10;UqY/MBk2uBgKwAJX075n0iaPTbG4hmjga7kgAuDcXGXlY7SqBQ+Rjy1bHzY3Njrx4Ctc/kRux0/i&#13;&#10;Lxd4jOlmwg1W5vp4JEeO5N9JJJbnzpF8r5Am5w6Hgp8oXjpxtaB+1t4++EWnNdeI/Et/4mk8mVV0&#13;&#10;NLlYzC5AMd3JPJHMPI37kWJZFdtr/wCrAQvxk8Wm2/iCaXQtCtI757p40mlkaA2jBxtBzJsDbDuA&#13;&#10;wSMEDrTNfs9Eg+C/xBk08J5kMdkrbLlZODPJhshQQTxkHnII4xVxSlfl00b+5GVRuMbvXVL72fY/&#13;&#10;7GP7e1p8S/I1XwfcHSNUlhNwdJupPlvIVbaZFwckBhjIwy5BGQVZvrjQvF+heN9OGvaHaraPuCXV&#13;&#10;o0ibkcgn7qgfUFRtZeeCGA/Ef4S6xq3hXwj4W8beA7yb+1rAWzQSRIx2MigpwkivICxeMoOq7lwQ&#13;&#10;Wx+jng/4yXbadpnxI0MTW8eradBcz2rEb41lRHAYc4ZGIyP9kj1rycyy+jj8O5WtNde/qduExU8L&#13;&#10;VUXrB9O3ofU0m4YLj5eR/wDXr8Bf+CiNnLoH7bvxS06Qli/jS8uQWPRZpPOX/wAdcfnX7xaR4p0/&#13;&#10;XtCsfEFsSkN/aQ3MQlYZVZEDKD2zz+lfkz+3h+wN+1l+1N+378WtX/Z2+CGr+I9N0uXTJb3UIjHb&#13;&#10;2/nS6TYzfZ45Z3RJrg+cpEEZaUhshSOa+fyD93iZqWmn6o9TMlejFrv+h8QaXdSTaraWyqrGS6iC&#13;&#10;hjgE7xxzxVJrtygP3uDk5r0X4kfsy/HH9nXw74B+LHxv+HV34f0XxzE+peGGvp4hPdW1u0LNK9uG&#13;&#10;823VlmidPNRPMjlSRNyMrHyuWQEA5bbnI+bqK+uTutGeJax7R498az2/7N/gLSJrjey6bd3Mhdtz&#13;&#10;HdqNxAMknoI7aNR6KqjsAPJ79riBvtRIeCVsxyxNlckn5D/dcYPynBxggFSCeg8f3cc3wi8Iwb8k&#13;&#10;eHJ1UYHB/tXUCf5iuQh1W+sZJxa3LItxF5VxGQCsqZDbWU8EBlVhkcMqkYIBpyu5X9PyFBJQsu7/&#13;&#10;ADLYu2ZcucD1B7195f8ABCjwjpep/Ezxd8UNZt0mfwTcaTfaCjhCE1WRNQiguCrxtuEKGaVGVleO&#13;&#10;4S2cZCsD8GSjT7/zLzStlrJl3ewmkwqRhAxKSMRu5D4Rvm+4oMjEkfpV/wAEcdV1XQ/2V/EOlXFp&#13;&#10;PBLbfEu+EsbxbGRxYaeGRsjIIKn5eoPpmtKH8TUyxF/Z27ns/wC0j8ffFd/4hfwj8PtFW+tdK1SG&#13;&#10;31OWQl4bi4x53lTiPdKkRVApYoY8yfOwEbI/zp4/0Tw7qmr2nhy68MW3iLXLcwOmj+HYWt7GztBH&#13;&#10;EJ8YlEiO5lKBWhAYlnZmLZWj4t8S6pqPiLxfoHjT4gNfWF1repRL4VM125hjhvJljYQQ7VmYh1lw&#13;&#10;Cd0RU7wyEDnfsugeDYrTSdMtzoFq1u9/cIGla7uJP3u2V4YbqUiQxYAHASRwrH5RnOUnJ3ZpShGC&#13;&#10;sjpE0zT/AAjoF7oHh/wsviXxPYvJInh2SeNtN0lWdRI04CLEZwZ3y7EsMBcgCvTv20vhX+1Bo3wy&#13;&#10;8BWv7JXxPm8N6fPo9hr+qW3g6yFm2mCB9Tg1LWbiWz3XSxRXGqXFokFrHMXggnyCYIw/kK6Z8Srr&#13;&#10;Ubrwh4b8PWtvpcOpRLdeGP7VNvcanaO1vJGL1luVUHAST5iAgOS3yM5s/s46Z/wUX+F6T/EL9nH9&#13;&#10;ofw7pGm3msanp+m6ZrMK3scUQvJUmj8q4s54gu+xjZAOBtyMbmDZVM0yzKYOpjZuEXopJ2ae/wCS&#13;&#10;d79PM7MLw9nfEdX2GV0vazj7zi1dNXS+WrVmuvkfOet211oms6f4yuPFenXF7qFwNR8QslroWmS5&#13;&#10;k067Sa3hsPNf7HeQXFpqsMDNAkq+bp1zFFFJc2ySZXw81GH9nz9oFNV+IM+ma5oH2HR/D/irU/Dt&#13;&#10;xpR1bSIfLtbi6l0Q212beS6jisprb7VvdJRcsJwsl5ivSvjX4J/ac0fXtd+P/iL4kfC7X9T0DUdM&#13;&#10;1DXUsNJs7ueK4so2t4UeJ7PaqMGkM0DbYrgjdMkhRdvxxqPi7WLwNPPMmVuZHLJCoO9lXJ46dPzr&#13;&#10;gwWPweZxc8JUUop2bt5L81qehmeT5tkVSFLMKLpSauk9dE7fg00fohpfifwz4z8PaBYXfijxw1jd&#13;&#10;6bbajb6N4avUT7IJgrrG0rQTOCgEwUc4EOAEEhasjw/p+teGNLvrjRtP8P2M0k63D3uqazDPe20Z&#13;&#10;SRgHtmVSgJk3KxbbIVwV+aNX5L9kNfH2qeGvG9x4K1XU7S2sNRme8bTtebTYrWLzrhVkZ1njJbJV&#13;&#10;VIjlUAuWCkIH9O8M+Gn8FarD4a8Hpp13cTvPNPp/geK+1S6AUSRQrPLJbiLYzMoMYR2zLuJ43DvV&#13;&#10;+U8l2buVtP8ADfjfxN/avxF8X+H9R8W2ghjnsdc8WWyWFjAHkO8Rb5BGCWcIChz5zKApGSzp/Hmm&#13;&#10;WvgufTIvivodgL29v44pNL0cud7LCu0nDYVioCBAEALgjKIWxPEN/wCAtU1CI3ngG41WA6jFPcx6&#13;&#10;/fJAl5bptjcC2tjGEbZ5Sea2A3lFxlssel1xtd8M/DVLfwY15ENQczyW2keCIrYQvEZEWRXaNpHj&#13;&#10;2MYllMgDLubbu4DTApXnibSNbubiTXPElleXIMk39pG0QSwbUKlY/tMYkdd6oUboVVgVQkYi8Va+&#13;&#10;PG7P4m1LWPBEy20U1lGuo2YsVuEMMtuu2OCIr1m4XzNpO9jGu8tVzULrxtqd7cTzy+NJftbpqVrJ&#13;&#10;HbeXHIfI4MImiGceYwQg/Mr7g2WwbPhHTrDxP4Z03XPF3hbxleta2en2M0L+HLRmGcrb+XI6ncAj&#13;&#10;KxfGGb74wUYS5INDO+Fvxpf4SatoviZjolpbQSxG80/QdZfyrW3kENxdTKkzCGXfbK6BBKZRKkIY&#13;&#10;FlXf6h/wVD8u6+EOh+IEUHUNK8TfZ4rh2YeRBLBL5ijJwdzwwk8Z+UcjofJNR8GeFdY8UQ/C1dfl&#13;&#10;h1fWr3TopbO70dEjuh9tEDqGUDYWQn7uFHABIr6F/ac+GEPxl+E48I6j4gFgJtYiuXun08z7iEkJ&#13;&#10;AUOvc5zn2xzWdaajQk3sioRcq8VHdn59RaxfGNbtgrSM+f8AR5ElL9AWCJIG9s4x61YsF8c62s7a&#13;&#10;Poup3P2aEyz+TkCOMfxOC5Kjpknj+v03pP8AwTG/aIk8JXXin4ZfCjxb45g1LRpYdF1fS/h/d3Fr&#13;&#10;YyLdRI8qookjnLIt1COR5b5IBZcpsfDf/gl98URLpPiT9pf4Y+PdVvZ79PM0jWpbvTS1lbiKKOGe&#13;&#10;GSzkl2YTYHS6jIikQKq7S1fKZjxJhMvnaUJNabRb3+X/AAfI+0yjhPF5tFNVIRevxSitu93p91u7&#13;&#10;PCf2S9R8B6h41164+J76W9nbeG5Xs7afXrW1+13oubdo7fzPM4YoJWCnO4pjBJr03W7fwT8YdWgv&#13;&#10;fBfhO0iszcLYwL4a8S2984mlinkhg8vzgzysyuVQfM6xOoBxivevgv8A8E2fiX4w+K938YYv2fPi&#13;&#10;lJ4emgOq674T+IOgatf3/i6WJ5TLaJqlnFB9luJ0mys04ELytIzuigIeu/aV0TwtpXwa8H/C3wP+&#13;&#10;wtN8NvFN9eaNa+N7m78WrZXF3a27WE8ltIryCW1Dy2MMxlQrKvlO4LSTsJPmM9zvDuj9YqtU09ua&#13;&#10;6btvvFJfOS7n9MeFWe4rhnKo5PhHCtJSlKdlGSjzbe8qyvt9mnLXRPdr4o8aQaxe/Bqfwo/iRNR0&#13;&#10;3SFGtaXK8qbbWV7gQSKhb94UaAM5RNylo9w4DNXkVul3cKZLLVLOPccYImZm9Mjav19Oa+rPhD+x&#13;&#10;mfEPxf1D4QaxomsXkuoXd9HoNxaXtssHiWaKK6lZJXmvxLbLsefLqs0kYkLBHMYB99s/+CK3iGz0&#13;&#10;a+v/APhGPDE9xZ23mf2dHqWotNdOEZhHGxj8sscYBMgUEgFhXs8LZvhcbgJToS54KWjWvRN9fQ/M&#13;&#10;PHKnLGcR4fE1FGNaVJKcY83LpKXK05Ri3e7T32+/82ZNFubpQbnxYSpJOBAqAH2LMP0zTl8L6G0Z&#13;&#10;kk1xpMcMrSjOfwc/y717v8bv2Z9FsPDcfiz4UaYIBaxtLeWD3csxnj67ozKzZYAfdGMjOOcBvDYd&#13;&#10;RsY2HnWatlcFlHHTj619ZRrQrR5on4dUpypStIW6urTRbS40+KUu0iKro4kIIypwxZgMdOApPvTV&#13;&#10;8V6+hJj0+F1HTy7ZunHff/SqerCxktStjb+WCVyO5+YdSafFLeygo2oNHCh4VeCR61oQi7a+LvEs&#13;&#10;koVdOiCkZ2yJjH6560l94n1iZHilsoMkY44/XrVea6hijypaRj/E46/rUVqheQSS5PHALY5qNLhc&#13;&#10;nS41DSdAkhESvcTzhZpJQoUg9VG05IwAMnn73qMTw6r4pMWyHRtKWIdA8Tkfq2arakZJI1UsPldG&#13;&#10;6Z7jg/57VLcXE+4KjlpJBwqjtjiqsgJW8Q+Ki6q39kjLc7YJB+OS1D3Him8xHLdacYxySYcr+PJp&#13;&#10;bG1uF+aeVgAc8c5NPvL63so8RxK0hJI2xgHPueo/nRZBYo2T2kWpX0V7LJjbCwawbyst8/TuOf8A&#13;&#10;9VVLtNPuJpPJtbpgGwN91uJOBz096bp9z5t1fXDjcziLlh/v5qaJEWaU4BJkBAA9hUXAn03TLGyS&#13;&#10;O6uLeQzE5RBMMKfpjrVPxRrEHzs8tw4j/ge4ypOPTHP0qa5uhDEUz82OuOlcn4rv2dX2tjg5ye5G&#13;&#10;P60mxn0Z+xj4fNr8Ntd8eX8Y8y6hlS3BGCVOdxz1PVFPrt5rwrxrpt/pvjeXVLGaRY7hWSQoxXLI&#13;&#10;xB6deGFfUPwm0mPw3+ztaWcbFi2lyO+BgE7kz/49kV4ld+CLPxtNqGlXGowWpim80XNzN5aRrvIc&#13;&#10;swB2jHJODjHStsd+6ow9CcHF1azS3bSOSg8N6rqVmNb0/Ui9yuW+yy2YRfLA6pIGJY9eAoNdTp+g&#13;&#10;eOfD8ml+Hn8SHVIdZjB0+107xCLezZ+MLIbwCFsEDKbT6GuyFlr2ratY3vh74D6W+kFgf+Eht7X7&#13;&#10;TdzSKWzNBcWn2RQpI42kDjljmrGj/B+9dLqbX/h94l03TpNzNfy6iLze2TtC2QgvZUGDySxHHJ54&#13;&#10;/PMTm0JJupZeV4v8ndn7dguFXRcVR57rqlOH4yi4q/m7CQ/FL9ob4QSDQfFHxN1+2uCo8vRdAtHu&#13;&#10;I4h2UTW/loi4x/q5AeelZmn/ALTXgjSNQkvPiB8LdGuFmJ8+IaNBaXVy5JJkku5IZ7l3yc5L98dO&#13;&#10;K3PBP7L/AMZPj14pXwD4C0HxR4wUMn2aC80a3RrVGfYk7B54Z7aAMdvnSpFH2zivsr9mz/ghBGzQ&#13;&#10;+J/2yfiVLqsYEbweDfDZeFEXahKXN4zvI3V0ZINmCoZZ2zisKGFy7FpvlT84pw/FJa/O5eZ5nm+S&#13;&#10;2/euPlUlGrf5Ny0f+Gx8hfB21+Gv7YHi1fAfgf4K+MdR1iB2ltjbeIL7VEtopGx86Rm2S3iBI+c7&#13;&#10;Vzjcw617H8Wv+Ce3jH9lTw/8LPid4x+IU5mu/jNoOnL4YGpT3UdukguJvOkYytEkqGNo9kXmLhiR&#13;&#10;KdxFfqd8K/gx8MPhL4Wt/hp8H/h9pvhzSYWD/wBn6RZrCsj4wZZCozLIcDMjlnbqSTXz9/wWm0mH&#13;&#10;w78AfhNe20agx/H7w+zNgnn7NqB5/wC+a7MJltGli1OLk0tk5OVvm9T5XNeLcdjculhpQgr7uMIx&#13;&#10;bXa0Ukvuv6HJeJ3ki0m0TKnFwN21wR9xu/sMfn7VTgnbZtK/Sp/EJWTTIJyzZF53XrlXz+oz+VUI&#13;&#10;pkK9a+czVWxXyPPwX8EuxXLFc5yMZHNWEnJyC2BnOc1npKpBHr7VPHKAnzLz7mvNvqddkX0nfG3r&#13;&#10;6DOOad5wU8DH41TWVSOD15x/jTvPG3dnqeMinzMVkW/MJXceCM5FO3gKFJByOtVRIcZDcHoOuacJ&#13;&#10;2C7Tn8qfMJwRZjOfm647HtXGftLfFB/g38C/EfxDtXZLmz0+RbKbyS6rOUYpkgjbyDg/3scHpXXJ&#13;&#10;JyMjnjkHvzXxr/wV0+KiaZ8PLbwHazIJbidY3AhdZFBCySAknDoy+SRgcEMMnoPayDCLHZnCDXur&#13;&#10;V+i/zdkedmVb6rhJST1ei+f9XPmv4f6nPfeH4AdpJtkc5Ucgj0+o7etdRZ6xdrAkD6kbd4nCREnl&#13;&#10;9ozjH8WAQPYbR3rzb4eahLBZacEkI3WwjwO/H/669I0dri/0C6v0uZLS8069tptNvYH2zW8il/n3&#13;&#10;K2V5YYI5+mK/YWkfCpnRaZ4w8Q2cnlrq6hwudkhKk/hkV23hT9qD44eDUitfDnxH1Szt0IxBa6m6&#13;&#10;ocdiucH8a8FmfxTHdS3kmuXDyzMXmkkkZmkJJJJJOST1J70W11r0cbLJFG+PvYADfmORWLo0pbo0&#13;&#10;VSa2Z9d+HP8AgpL8etFQJq01hqUI/gudOjB9vnjCt+tei+BP+CoEWtyJpXiT4Y28s4G+RtMvWi+Q&#13;&#10;febbKGHA+Y8jgE9q+BjrEhAjngkTjnZISc/8CzWppPjmf4ZxW3ifVCslhqVw9pKiySLOqII3Zldf&#13;&#10;kGC0TYbG7aQHjPzDF5fhZvWNivrNVdT9Dda/bJ/Z58XaHA/iW4n0ffJGym7t/NAjlBMUmI1LkPhg&#13;&#10;Bt3ZRiQFAY+a+Lv2hv2QdMe3vLvx1FKLoyGBDolyxYLjnDRDAO7gnuD6V8exeOrf4g+CtO8U6HbS&#13;&#10;W62epy2kSuTvPlpDKu4nk488qMjsa5f9onxVpem6JoesKk32VDJ5ghjyYBLjIbnICuhUZ5IcHA3C&#13;&#10;uSeW4d1Wk3Y9GlmeJp0ElY+4U/bF/ZO0nTF0/SptWuI0YvHBZ2rwpuOMsFJAB98ZrZuf+ClfgLUb&#13;&#10;BNIl+IHxJSBfmWO412WSMHGAQpdhnHHI7V+Xdp8RdKkG611R2HoeP/1VcHxJKqCly7Admat4YJ0v&#13;&#10;4c2vmcVbERxD/ewT9UffPjb9oX9n34h6mdW8ReIPEdzJlSkTXSWKqVzjabWNCvUk4IBOC2doI2tI&#13;&#10;/aW8CaSIdU8I6N4ivLu3tJIlvNL+J19a3ZjJJZN8T+YrfxZbHOdpzgN+dh+IxcgiRjz/AH+n6VYs&#13;&#10;vG2qTzqllcmJipYPHIdykcAj3yf0pzwlWo9ZsKdajSVowS9D638dfFj4K63aQ2+ofsm2eoRWy7f+&#13;&#10;JzrlxdFef4hJlz9S2M5ruPht/wAFff2iv2ePCS+DPgb4d0jw/p5nmlidd13cRNMsSzLHNciSSAOI&#13;&#10;YgwjZQfLU9Rmvgz/AIT/AMf2EhTVZ5LsAHFwJdrt9ecfp3qQfFG3C/6bPPC2cESIWz+INL6lNfFr&#13;&#10;82bLGK91oz9Nfh1/wci/tHeEGtNJ8Y/DDT7vRLHfI8Gk+ILlL+9lypxNfaqNSIiwGBSOJD83ysoG&#13;&#10;K/Z/xnPrNrr1mNTaCSWGzi+1vBGRGWYrv2BiSF3JxkkgHrX84n/BI39l6b9uD9tfw34SuZ7eXwt4&#13;&#10;Uz4p8bGRVdZNNspImNsUMkZP2iZ4LXKEsguTLtYRsK/pR8bw6c7GeYbna22BA3JIyRXsZRho06jl&#13;&#10;Y8rOcbOtSVNu/XZXfq938zPv7kwRNM0jAKDgdq+bvjx4o8Qa3Jd6jozF51vYLWyjePcFBlUSsB0L&#13;&#10;BPMcZ4yiggivX/HHiiS30wx2qjzJMrH8+eOgPI57V57oiWeq6w+iwlnm0rThdXEZXKO08jqjA+o8&#13;&#10;iYH/AHxX004SUVHufMxkrt9jovhPoGjReHbezsUSyh0+3jiFlyRCiqFCqf7u3GP/AK1eA/8ABQv4&#13;&#10;naW3wz8Q2LRAafZ+GLqOFjxmS8JtgfpuCfWvpfwZ4eXU5nltf3crqVaEn7/HTr9fzr5K/wCCsegR&#13;&#10;eGfhNrtpJH5Z/wCEe095Fx91v7Xx/wCgjP8AkVtjmoYRoywWuJTZ+ZHiy3tv7Alum1G406O4lMSs&#13;&#10;Lh4/tEjNEm4OV2KpUFW+837pgMZJWrdeKY1uJV1TxzIbx7lrSCTSrtnijKsI0nZlmYQsE8xkDKvz&#13;&#10;ShcDArBsfEemS+IXmudJvoYYJbs3k7yXNstxiRlCCSPIkhKiIP8AKD8xUuMAjS0rxT4ih8RXeqyy&#13;&#10;SajHN5UUzrMxuILmTYvk+cY3IBQROHOQyyOwZQRn5Fq59bH3Y2KT29x4T1OS4hsYl3zO2kx3lgkm&#13;&#10;53/dRQSN5ilG2SznBYsFZF2IowTxDrVx4q0C5Nzpc+paUbtI9tncyQwzXSRTwoshEjMW3yBwoyCP&#13;&#10;lwAjAw6hc+OLzwb9h061u7iznuZLey069ZIYrW3meV3CNIPmQoQDgbQVYkAEVj3wtbHSX1fR7W4t&#13;&#10;7i3gjuprlNk0Uzt5dxlpkaRgxx/EFOeoHl7AmtSldnQaLr9poaWx1uxs0tLN0lg0SO5y0E7mUNkr&#13;&#10;G7tuDiPoHHy/dKugx/idoOiR3N1JZeJpJLeS3T7Zusykcs2GDIRKwALMYwVXecKzEDCgLZ2lx4i1&#13;&#10;D+0vCKl7t9QjS4tIZFkSFW2yISPKKNhoT9xmyo4KgFhbutTtvE1ta3F7pyQyabNOYjNIQ9v80awH&#13;&#10;ysDcQ0jA7Du3MCBk0IL6FjVrjTtG0fUY9Ft5r3TJYI7mZotOMbWbXEalCwCYmCbGO7djBKNiR2xn&#13;&#10;aLLFq2s/Y7G5mWztpWl8qXT1BId7mUvnaWX5pI1LM5JEqLxtwbOoojLH4am1nT9RtYpQLxxbTRTv&#13;&#10;FFHlVVVjONo2Qs6YUKoC873qSbx5pPhrQNZ1l2urRIFka+eYqTLg+dcq+CxOHigflick8AYJUm0h&#13;&#10;x3sj0T9nLxfY6d8UtP8AEWn63Zw3FrcNHZDULS+n2zLIyGQR2amRghVieQccqrHAr3H9u/8AaL13&#13;&#10;xzolxokPxB8VasYvs58y98EGyt3jW01KB2QSKsgXbcIgZgDtlc4yBj5h+C7+Ibrwxp3/AAmFjem6&#13;&#10;vNNtxqNv/wAJBbaNDLOkMRkV5pgVkYNJ80YwRuBzyKZ4+HhOGOeHT7DwhEVBVUsbjU5pUOTjEjkx&#13;&#10;u3QZHyng9M4/PKmYVEqyW0m+66/cz/VvIuEMFgshymnVi+fDYenCzUdHypy3TlH37trRa+Wng/x8&#13;&#10;02K88Fm71W3+zRWOoQyhvs5U3ClXT5RjGckck4PPpg/bHhSxT4Y/8Ev/AIf+HNIlWWDWI7a8l2MS&#13;&#10;Nt55+o7ffazBffbXxr8dNCl1f4VXdtplgZJpHik2QsfmWGSV5AATljtKHaOu7vtxX1T+0Daa54U/&#13;&#10;Zm8A/BzwfHNrB0XQFs5l0+IzMJLW0hgjJCBtu7L4z+uK+l4eqL+zkm9m/wAbf5n8JfSCwnsfEKU0&#13;&#10;vjhF/NOS/JI8X1C6S00y3tl8NzTppySxG7ivCGB3F2wpIV+JNwJ6Hd8q4IOZrOpaXLEL+Cw+2PIZ&#13;&#10;op3u4pFdI0Pk+Yjb2VztKYKn5FQL8xHF3Tvh98TL64uY9F8AahbzM8bSTnSJrISZUMwTc2BzH3I5&#13;&#10;k9Ol5f2e/jPJeWLWPwxkeG3uFCsNQtzIYvL2yAu8gYbiM4GR+89q9t1aS3kvvPxZU6j2TPGtO3J+&#13;&#10;0HqafbUnWG2jRZYmyrKIUAI4H8hW1+29eC28FaLbFuTBGSP1rO1LRvEvhb9pXxLpHi/T2tNRt7WF&#13;&#10;ri2Yxny91vGyDMZKn5CvI656A8VF+3VqKiw0a0Ln5bSPgf7uf6161CS/s+TXU8yon9fimcl+zrLO&#13;&#10;3i2VYLx4D/wj7yGWNHyuJYicbASDgHBwQDjPGa9r0TxXdWmr2Ou6Nr00l7p93DPZXVw3nyJNFLvR&#13;&#10;xuMgOwhDzxlSTnJrhf8Agnh8CLr9of4mar4dtfEB0yOx8NebJdi0EpBaZFCj502nljnP8JGCCa+1&#13;&#10;tI/4JuWFys9p4u+K+p3S3EJjnl0nSoraVkIGAXaSQkAjgHoOO5z89PF0MPLlm9T2KeHrV4Xijhfh&#13;&#10;z+xHe/GPwlrPx++H3hfTPE1lqupMsnhSDXYdEt9GvIoMXViYp7lS9q6XEUsRiuVBPlRyoqyyeT+n&#13;&#10;37Lmr/FnUPBtt4d8eeCfCXg3w9pKgW2meD9StRam4d2klQW0MMkab2lDkbvm3yEsDgt8K/DXTPin&#13;&#10;+xb+0pp3h34eeAtQ8VeD/G0tvaKPItzNO0RMn2V7hoDFayqWuCm8COWCWVFPnYlt/wBCLb4h+E/h&#13;&#10;vE16bSbT7m5aOK2tLZkWUBlBKkogIcDlkKqACM5xurwuIMVhIYROLvJ/D5f15n1/DkcTOcoxXL0l&#13;&#10;otfn5+R6Jrni7TfDNujz2+oWJA/fFbogFNm3PyqyoB8uCqjg+xNeEftJfG7xHoej6nofhjTdQe6/&#13;&#10;so3/AJtvYK/2O2LpG94yMQRgDKqQRyu7gFl9D8E202oaonivxxazfazGstvpskpeOFlZnH8K+ZKN&#13;&#10;wG8crwAB95sX9rb9miX47+GrLxz4B8TTaZ4z8ON5+lzKkYS+CHeltIG4DAjALDYolYMCH3j5PIam&#13;&#10;DqZrD60rw7+fS/kfouXrAYXFReK+H8Pn5dz4F8W+MfHPiy2s/Dc9/Z6/rU2rwaXbXGn6mshht22S&#13;&#10;rOFltxCTNNNI2JJxsYmPy4o0GOS17UbhtBk1HQodWtrSfT01aKfSrMwpLN5jwRys1xPl2eRcSMMW&#13;&#10;tvtZY3lYqtdN8QPhz4psfENz4V8RaTfaXqUF9c28j3NuAY4J0TUbO1lSGC3g85nju4lIadpCuyOH&#13;&#10;EUTNz194kh8KavJ468D6XDBGdVuzpF5p159olLI1peQFjfpERsFwqfaJFLYRiIdyOW/fKUKailDb&#13;&#10;yP0OdbmjeEtOnp8jhX+J3h7TdR03U/DOhaxHI10Uv5dV0yA2UwQl0KAiT5DC7LNFIGGBveQidoY8&#13;&#10;7T/Ffg+/0K20++8QWul3Vs7K32meSFWR7EHJEirniEM7liNsiIPKAVX6zxTfeFNM8QSQ6x4VtZbe&#13;&#10;/lDWcGhbbr7Ksd60KRBZ9sluPK+0N5M7F2zDLOgBGE8QyeFpLi8bU9F1pi7WVheXFro0v2TUo7kP&#13;&#10;5V4XnmiZGljtY72NZlBuXVnYRxBUGltTz6lWXN8Sfyf+Y7w/qfhfUorDx7oHxM0G71SK5hlbRrVV&#13;&#10;tLUQm5u7jabiCZGTMptwFhjjk+eaJGsxAGm0vDev+MPgbqNlq/gT4lX3hE3mmkjVtBvgtxLbzW9j&#13;&#10;LFbma1ktGlXYqyOTKVLtxCGDTS8Rd6TZ6jFLq958PNTOoLfQXGoiXTHnknhuYZLqOfa7AybkhkuA&#13;&#10;TuSVZS+FjjUnD8ReH/hlHENSn8BQxkw2kqJqZSIpHcQmRPkdg8gKoNkgJTygjYHnABLR6GLq07NS&#13;&#10;Sa9X/kalp4+16zv4CxjghtgguZrBGij2RA5ZmjIKthogW45IDY4pLXxpr40XULnWdTuZI5bErHFb&#13;&#10;26ONvmbGUyhwFA+XnpgBRx8tXr3xJquqxTafPcTLKDbxaeGsECwYiRZMBAuAcn5gSR6c5M2s+J9L&#13;&#10;gtrSKS/mVnE4uoEBfbiQ4BMsvLZ+XBAIyScbufm2z+UkrmdoOu2vi3Vo7K31VWmlvreNJZbdiFDb&#13;&#10;E3SK82xCobKgSD5lBOcjOr4jh1XTvgX47sdQ1KG6ttmntZSw4O2NppeMBmxzjjP+Jw9RvNd8NeMW&#13;&#10;lWWwxbzxSXa3OkwISHYHZvMcpYmQQgEsoGNuV4I9V+AH7OnjT9qP4O+P5dR+OPw58HaZYWGiQ3Xi&#13;&#10;T4jeJho9gs8jXTR20ORI7O6wTSKAuGWMt3GdaUoxcnJ9H+RhiE3BW7x/NHhH7NuoWf8AwqexvLvx&#13;&#10;Tb2I86409dsW6aITEgkBY9zE5AyGyMhc9RX2b4R1iG4+CenarY3M7xyeGraW1ecYlKfZlwzZyQx4&#13;&#10;zkk57nrXxn8PNH1/4K+BfEHw/wDGmmMmqaH4wAs9R0m+SSGRBCzFopkcrLGyywzIQCrKQ3OQB9Xe&#13;&#10;Etd+0fAzTVljEDP4YgLwkg+WfJX5DgAEjOOAAMccVjCacXbaxrUi9Ln6j/Cnxt+y78If2ePhvZfF&#13;&#10;LwRBqOqar8P9Ju8Q6PA58trWMZLZXD7lY5JyRg8bq3Ln9oz9mjQfh9rHxsu9NbQ/CfgzTTNqH9p2&#13;&#10;7eXA4OS6LC0m4MPKBQZMm0LtbArlvh/8Kh48+Bfwo1q7fTLmSz+HGkL5N1fmF2H2VRhAQd4APJzg&#13;&#10;HK4B65vx8/ZWuviV+yB8TPgf8Po5NO1nxLaCGxMGmxXbyFTl4kildY1d1yiGSSPaXVy8YAavlpKc&#13;&#10;8Y7KyOyk68atpJcp86/8FXf2J/g//wAFifhH4A/aj+E37Z+laF4RS61Z9EudX8JXWbxLiWC1uAzM&#13;&#10;6zRCFtObj7Mdo8xpGCJvHwlq/wDwRC8EaTab/D158QfGa/Ynnk1XwZJZ3mmWQRI3kElzbwThnjVx&#13;&#10;5kbCMplTllIJ/Qv9jn/gkz8U/g18DPD3wv8A2qf2g7OHT/C890LLTvDrO7QRXE0twuWkXEJEkzZX&#13;&#10;yyhwx3ZfdXuvh/4f/sf/AAkVW0LwxHqF9Hapbi9u8XEilCcFd7OoUt8xEbx5POM16yhir8tN6CdX&#13;&#10;C/FPc/I3SP8Agj/8LPHPw407RvD3wx+PHinVlnntLLU/Dl5pI0q3iZ1lRJjNbq4YPJMWbO3ayY6M&#13;&#10;K9B+Ff8AwbYS6jN9s8by3OjmNQz2vivxhbSI5I6D+zoSex+8y/0r9OfEn7TDRSTPp2kwKA481XG/&#13;&#10;ec4yGfdKh78Oa5HWP2kfFRFxax39zh4y1yiSF9ykcAlzkjk9SeB+XR9Wx80rysYLFYWD0jc+bPC/&#13;&#10;/Bs5+x7/AGYk/wASPH2maRc3DFbeKGfUJLaYAHlZjeAkeuVHTA68+m/CH/gkV8Dv2ZPDV14B8FfF&#13;&#10;rUr3SZb77WtnpCzyJFKQAShuJJMBgFyFIBxnqc10d98edYkP2w+Lpow6HLNfPkgDHOD068Y6D6Vj&#13;&#10;w/GePVEMlz4ggLo+f3kwyV4HBJ4zx78D0pxwWLi7+2/D/MmWKoyX8Mq+N/8Agmx8PPEhja6+I3j+&#13;&#10;yaBQtvNYeTC8MZyTGJFjEmxm3MylsEjp2rzo/wDBHvw1o15Jqnhj9oPVtNtZ2/0ma88PQvfzoH3B&#13;&#10;XvGlWViCTg9QST7V6Vb/ABeW4mCQa9GxYAtGsm454wOOM+vpV+2+KUkLCbTdfOw7dpiudpP8OMDn&#13;&#10;P4iolg8Wtqz+5FRxNJ7w/E+e/F//AARv8SJqF94r+Gfxu0u4vbvEbRSWFxpcESBCpIkt5JZHkOA2&#13;&#10;9iSXGcjiuUg/Yy/bd+C2jXfgvw18EPCXi/TrPWr7U7DXLDx4Yndbm9up9gtmtGlWREuCp27shWwT&#13;&#10;uCn68/4W74kiiEcms3EkJw0i7vMVSMEZByM4/OtSD46anBJEdT0myuYrZMxxvYrEJT1I3Q7SfxJI&#13;&#10;xjqK8fN8jr5rhvY4lqcU79Y67bq3c+m4Z4txXC2YPGYF8s3Hld0pK107WfmlrufjV+1r8Rfjb8P/&#13;&#10;AIOar8N/i5+zPqvhuXxHLdyWs16+qW0gSe5knMqrPp0UcqozhG+f5s8Z5I/Pq4gdJbiIbgFkLAEd&#13;&#10;B/kV/VrpX7Q/hGSN9K8U+HLqOzljkTUILW6DJdIwK7CkoZGTtghgw4IOc15X8Wf2DP8Agll+1nYi&#13;&#10;x8Y/DjQvD+r3Nk8Lapolo2h/2eFJKuiWn7iaXJI3ywHpggjGIyrCRyKlKnTotRk7uz5tbWv9yNOI&#13;&#10;eI8bxXioV8VUi5RXKtLaXv8Amz8Z/wBjSLwxpfg3U9S+LVrpOgjUtcs7nT9X1vTrqaaISSPseG3V&#13;&#10;1E0RzKxfadjRrIHR1iD+oeGPG+os0A1q58T33hqfSFt2sJhPYWN00jNLHGZLaGJlyikumyV8xSfv&#13;&#10;CdrD7a1b/g3z0TwxFc3f7Nnx2vLrRtSSK5HhvxJHHcvDZxsGklkvbQMYn3BgubZTsZlJA3E/M3xO&#13;&#10;/wCCaP7XHwbF6D8EZtV0J7/y7CaG5fxFtgiUjzW8pDIkChpComiUlDz8ynb69PH4WrpzpPs9H+J8&#13;&#10;9Uw1aGvLp5ann3iq40Jrkef8VPDOqWkF7a2zWfhPSbya9iknUTopu7m1kZ5GKLuZAXk4jAUBqxtB&#13;&#10;8Z311fXWl6HF4jg0i1+x6bYfYZJbcXIMkT3JkCAFlwDgyOGB2EhiWxMra/LJdaPY6vdxy313FDK2&#13;&#10;sTf2bJLPJBKhVvJUNLGuJE3ICNixjGXTOfaX3w7k8W3qeINR8D6dplrdhIpru4vZvtk8cZXOIpmU&#13;&#10;yOgySUjiZsgLtKoOq9zC1joPDVnql9JDo3xQ0HxLqL6dbzJFp0erjTGkM/ELq0rozRkmMFiuW3H5&#13;&#10;htJeOTw4kl/LP4U0rWtB0qx1lJ3s7TX7e/aCLYr+a80kwUsEEr4UBuGwwztDvEuveHdNaGxhmaO3&#13;&#10;SRLm/lj8N3yNdRNIWWVlmjY+WFJYcgBCRsYqxrA0nxN4H8Sa1PoGnnw8bQawstlcvp80ECq8ieYF&#13;&#10;WJY5wis6kKqrkSEAYUoybHY6nwH4o0q6+IPh5tB1TxY93Hrui+e+pxyusMfnRh9hfcsCN0wSCyyA&#13;&#10;Djk/avwV/aFtv2X/AIq6D8S9Q8PJrFrF5sWpwSwPI6Wu+HzJoQpwZU4Kg5DDK8Egj408C6Z4Y8Q/&#13;&#10;Hvwr4V0i48MTRwRpqF02iLc+YptkWRGkaaWXLboSNhb5TK568V6J+1z8e2+DUXhm4GkfbH1MXrMD&#13;&#10;eNCqCNrfsvXJcd+MVhiOZ4aVkaULLExbdrH6r3P7en7PHx68NR6ho/xU8IeKl0W/lgv9I0i/0a+u&#13;&#10;pFO0SThJGY72ZpIyIw2EG9gBnb578UPiH+zHqHhK+1DX9buvClrpl1eSQ2nhyCKQPlIkmZ0MdxBu&#13;&#10;LNF86qiukCAZET7fyb8Bft764viiG18JeEraxleOfzTa6re25YGJ8kyW0sUoySOkgyfvZBKmxr/x&#13;&#10;9+NOv2V3Y3XxE1pdNu5keTTH1m7nhHloscYxPM5OxFVVJyVCLg8V8fmeLqYar7OPu6Xtq3+aP6V8&#13;&#10;HPBTB+IOTzzXGV5ckKrg1HlV0lBveL1tLsl+n2v8MPjJ4R1e7u4vht8SfGF5bfaUtpml1HRLK4cs&#13;&#10;HYbIItFnnlGI2P7pGYYBxwxGj48/ac+Cfha1Hw9+H/jnxL4d1ye61C28TapN4SvvEGpTTyTWj7Wv&#13;&#10;I3sltAslokiJLDnLzHauZVr85NX1DU9Ysk0i8vZmjUOweW5djjLsFwSQBk9hyc88mtnxJ8W/Hfh3&#13;&#10;wDZa/wCENct7HzL5k1GzsNOhigFzK88xdYUQRw/JHEPkUBgFGDjjlwWJq4yqqde04vo13PqPEzwe&#13;&#10;yPg3IMRmWRVq1KdPlfxJ6XXNf3ddLtWtZpbn6FeCv2wde8Ia3D4n0j4j+IPFmnXVwZZvC3xF8IWb&#13;&#10;WaI5CHZJ9snukCRvIULyFztQPnccdH4y/bM+GMesx+LPDfwY1R72S5kF5b3Oq28KNAxBEYcG4G1S&#13;&#10;AAFReGOTnGPyc/4Xx8TZ2F1f+P8AVY5EfKyWly0J/Hytvv8AnXP6x+0H8W/7UhS38b6/FYQSq8vl&#13;&#10;6zOJLgA/dDl/kB9sH35r36OAlRVqSUV5H8vYnM6uLmp4mpKcrJXe+h+ivxY8cp8UvEV34ktfhfpe&#13;&#10;gRSzTXEi6Y0zyTI2G3zuzlHZQpJkWOPduZmBJyPir9pH4NaF4ekX4l/DjW7GfSNQQTzWltcKyRby&#13;&#10;uJoTnDxMzpwpO0uMfKcJ5L8cfE/iDVtRnttf8RzXklrD5Rhu7tnOMk5wxP8AESab+zb4+vtd+Hn/&#13;&#10;AAjOsXsn2C11G4tU2gfubeZVL8d8Sl5Bn+LnoK3pUKlF+05vVHHVrQqLksV7x8QNukxyMEdjkVMB&#13;&#10;0kbnA4Bqte+fFLLZXMPkyRyhZYnPzKwOCPwIq7BIQd6xl844Azj39a67tnKkhURYgJ2CNKR8gKhg&#13;&#10;Kt20d7EPMiu/JB5JTg8c9qhjKh/NkIzznd3pZXhuBkXPHOecU7jE1a5uZo3nn1CS4+Q4eVyTnr3P&#13;&#10;rk/jTrG0zmZw2duc5xUN5tNuYgcR9Mmlm8QadZwiJL7eQuMKucH2PFFxWuzRuLuztVaR2yw4HOQf&#13;&#10;esO6v1u5QqEsu3cxHp6VSu9VlvH2RREA8DnAFKZktECKFLn7xx93/Ghtsdizp5Jmu2zjcUABPoG/&#13;&#10;xqaS5WBpcdWKjd144/XiqNjclPPMoJ3SDnp/Dnt9abK4aRi5xlQR25pAldjry6dUJEg5HIUf59q5&#13;&#10;1YH1bW7e32/LNdxp9csOK0724JXagwB1FVvCNvNqPjmxtYj9yRpCD/sqSOnvUJ3kkXpGJ9jOBY/C&#13;&#10;Gyhij2K2lGTHu7Bjn6cCvCoNZuPD2rXms2RKzW9lPNGSONy5YH81Br3XxlPs+HFokahR/ZaDYeo+&#13;&#10;6cfyrzD4HeHvC3jL9pnwJ4M8daaL3Qdb8U6fY61YtM8X2i0lu1jnjLoysu6NmG5SGGcggjNdWaRU&#13;&#10;oqL7GOXzlTnzp2ad/wATU/Z2uPi7+1X8Rrvwv8Pv2a38f+IbuRJbu8sbRPtNkCqxqz30iOljHuK/&#13;&#10;vH8tRnG7oR9/fs2/8EMbKK7s/GP7VPxD1uVGcTzfD7QfGc9zaqSY3Cz3ZSJ2/wCWqOkSjnayTkdf&#13;&#10;qnwN4r+CvwQ8H2/w8+FPhbSPDWhWv/Hvpmh2iW8QYgAuVQDc7bRuc5ZiMkk80+4/aJ8LQOWj1STd&#13;&#10;noGJ/nXyEsmwsZ86jr2u7fdt+B95U4xzedH2Sqf9vWjzfJ2uvvbPUfhl8GPhv8LPCsHhD4b+ENO0&#13;&#10;LSoiGjs9PtljDvsRDI5HMkhVEDSOS7bQWJPNdOui6csYijtFkYnliBwK8Ng/av8ADduwEl67g8c9&#13;&#10;627D9q3wK+2We/2Zxy3H51pLDyhG0VY8CWInXqOc5Nt9Xq2enX2nzWcTeXb7QecqvWvh/wD4Ls3Z&#13;&#10;h/ZW+Hs24q8Xx20FlbOMf6Dqpzz9BX1ro37T3w0v5Wt5vEdpkRs8izsF2oq7mJz0AUE59Bmvjb/g&#13;&#10;uL448M/GT9mPwb4f+CNpf+I9VsfizpeqX1jo2mTXJhs47DUlac7EO2PdNH8xwvzjnkVNB8lRKRE0&#13;&#10;3TdjkPGPiXw94Y8HnXPE2rQ2VpDdMJZpScK25kCqACSSRgAZJJwM8V57d/tO/Bi0lS2h8TSXMsjb&#13;&#10;Y4oLKRdx54zIFHY9+1Xvj14W1rxr8KDounRLdzT65I6WYmRXKiaVgxBOQMMvPTp718/6n+zt8etQ&#13;&#10;1uDU9G8DwtKJE3LHq0D+XggEKWl5B5BGSMEnHYeHicHhK9TnnLX1R30a1enHlivwPZYP2tvhoyvK&#13;&#10;NE8QmOMbjJFYxOGHHICSkkYOenY+hpmq/tj/AA90+Mmy0HU55A2DFMqRN6dAWOc8dK4RP2T/AIxm&#13;&#10;F7ebX7CxedGWUySAtuD7gy7Vbd90ZBPUN9RFYfsc/Fm61KKXUvEHhq7ClmBlDpuwcZO2IZPXAPX5&#13;&#10;vqOb6nlkVq/xN/b4l7fkdXa/tvWM0fnxfC+7kQAn5bybIx6/6LhT179jUd9+3FbvbyTaV4DgXYAS&#13;&#10;brWQGUnjlGjTuR3/AK0Wv7GWsR/vB4oskbyQqCDSvM6MOMnDdyMYH5Uv/DE+o3863UvjYOqsrKbf&#13;&#10;QjuUEYLEtOAByeMduhPISpZQnt+YlPGP+kYMP7c/jZSPM0fw9tZ+MEPtGCcHbd5HGO3epl/bc8da&#13;&#10;j50Vh4f0eIowAljhaQrn0CzsGPU8Z/rXVWX7EHgzUIJI9b1fXY32gxzWrwK6hQfm2FHIYkt0PHGM&#13;&#10;45lT9in4ZaCokfW/Ehj8z/U3N0g87HRQvklgAB95kAzk5xVqWVR0UV9xNsY3ucB/w1d8Yb7VXt28&#13;&#10;WQ2yCBZI4rbS4eQTyTuVzjkD69z0Hyl/wUX8fap4j+Itp4e1PVTdzabDtu5vM3CSdjulYdAql2bC&#13;&#10;jhRgAAACvuz4l/DH4R/Cjwe+t6XoryXkd0Wgu/7X3GCOD94WCqxWb94YY3BGQJ1ORgA/lv8AtB+J&#13;&#10;ZvEvxFu7+WTczTEsSP4icn9a+z4bw+HWHliIRtzOy06Lf8fyPAzetUdVUpPbX7zf8HXrx6XYup5U&#13;&#10;qMe2eR+Wa9b8JTxTaBrGXJ5tsZGcgs2f5V4l4XnA0OHYTkLjntXrfgTUY/7B1ASMwWWe1XeG7fvc&#13;&#10;cd/8+tfUuzVzxdmWZkKMUUhhjIyfWo3i3KGQldpwanuowJjGBkEZFRbm/wBYe+ce9QUMFqJZFZgB&#13;&#10;lvXFYHx11uPRfAtjIkAczX0kCr0PKKcggZ6KRjoe/aukklSCEySDkdMV5p+1FdXL+ANHWwjMkn9u&#13;&#10;FIkjHzMzRNgD1ziiL1uPY1fGsl/4T+HHgtbVjavc6E2ozw27Ac3FxKyOcesItvpXOWmran4w0u+0&#13;&#10;fXLya5jubZvKjkkJAZfnGAeASVHQdq9B/apsYNF8TQ6AirHBo+mWWlqAuQsccIiGPQAop/4DXmHh&#13;&#10;2/i063S4OfMhkDuNuSADyAPpkUtG3oJaRR5pr2kz6Bf7rZiYuqMD1FP0/U5Z8hpD06MK67xlotuN&#13;&#10;Su9DnjHlJMTCY+qqfmXB+hFc3L4ZntFBtro4A4BI5rSNmhPctRAiPzJJdq9SzHgDrWhpM11bt5yT&#13;&#10;vGeijd0X3+tZEcd7H/x9w7kU7iCcAn1PsPSqeo+OUhJSyi84jqVf5f8Avr/CrQtLane294l3D5l/&#13;&#10;qTKRwEGPzrmtb1/RZbk6dY6laSztJsG+Us27PQBTyfauH1PV9f11fJutR2RkcwxAhT9fX15NfWv/&#13;&#10;AASw/Yq1D4p6/qnx88V6U82k+HLeQaGJ7c+XNfKpPnDPDCI7dvBG85yDHitqNGpXqKnBasxrVYUa&#13;&#10;bnJ7H7Af8G0n7NEXwT/Yn8Y+PtakVvEvxF8QxrfiF3/0a0sreKaztpVICJIVvLyYbclklXLErhf0&#13;&#10;V8Vata291Npss5lkgmeB5NpTcVJUuB2BIyPXIr5Q/wCCfmi+JPCfwI13VtHnkntdV8Q/b/Dmn2sI&#13;&#10;H2fyQtusygYLloIimzkEKu0A5Deyp8Q9Y8Wavda/rTwRSrCImghjZSrIgQZVslT8vIPQ17GDoKNR&#13;&#10;xTvbRnjYqpUnFSktWUPHmtSXV0LS2fIA+91xkVs/Azw4q+ONZF+pD3ulWYVWQDy1jaUhc+4lVueQ&#13;&#10;XI6ioPAHhU+MPF8b3lvHLa2cJuruOYkKypgKrfKQQXZQQeCN1dh4X0iPQfHDRiV5X+xMLiRjne7M&#13;&#10;rE57/WumvUi6mj1RzU4SUNjqLT4aafZynU472ROD909D24H1r84f+Cy2oeKvEt94l+HXgW6/tPUD&#13;&#10;f6Ut1ZpOgkSyFqlwWbcQFzMVIB5YEkAgGvoj/grh/wAFE7f9gn9nmC58J3kUvjbxPK1toMLWzTmz&#13;&#10;iVczXpQqYzsBVUWUgM8gbbKsUkbfgTdfH34kfEn4gXPxE8S+I7me8ubqWTfc3byFzKxeSSR3bdI7&#13;&#10;yHe8jHc7ck9MePi69WScU9T1cJh6d1J7HpWk/s+fETTr+71x5rGKe58yRYHnl2xzbwcsqAhshVzg&#13;&#10;jp34xoWvwX+Iyancxtfx2+nXLSsbfTr2SFY2cYDCPYFztYqTkEYUgnkHmNM/aY+Lvh+VBc3S3sCH&#13;&#10;5I5ZPNVR7LJuUe3Fd74F/alg8QI1tPYWDXSqXCyRskjbRllG0hd2Ony9vrXh1HmEFpZnuQ+py3uJ&#13;&#10;H8E/Etrpv9k29/cRbo1imnKgvcIpBTfsdMlcDDDnjqOgq6p+zx4q1eJLSPxettD9kW2kWXThO3l7&#13;&#10;lZgvmSkKTgDOCRgYPXPqOlfHDwyDDaap4ekR2YrNIrhgcY3bRgdPfPauqsfiT8LdYDrHeiBIgP8A&#13;&#10;XRYZz3AAPv1OK86eLzCnuvwR3Qw+Dn8L/E8S079mLSI9Oi08+J9ZTySojZL0qsYAI2KPmJX5j1JO&#13;&#10;MDOAoGpa/sr6RHrEmqx3jyK1uIfI82KJNobfgBIw2dwBznOQOa92sNP0K+fyLDWNNlNwgZYjIjsB&#13;&#10;7nnB9t1XG8EzPGLuCxRY2Uqr24dg3PPJJP5VzfX8R/MdEcHQ7Hi5/Zu8OTRJYz+GpJTOijy11K4c&#13;&#10;uFxglRJ2wO38I9Bhy/s2+FNahk8GWmk6LLdaitz5dl4i8R29rbtIYfmEkl/OkSApGowzDO1VXJIB&#13;&#10;9iuPAts8IVtKYlV271UZP5AHPvmsKy8HjQdRJvINQvrNp1efS76+uY4LhRztfyHjYj6MDz1rN4qt&#13;&#10;L4pP7zqw9GjTrwkoJ2aeq007l/4Bfs1/tJ/Bj4beIviF4o+C/wARvDWp6dcQ3fh/VIPCV+9o0El3&#13;&#10;aLdTmeCJk2iGCTHzfPHKSu5WBOH/AMFCNf8Ahb4n8NX/AIo8B6NpM2qXurWE9zqMfhJbO6uDK+vt&#13;&#10;dSSMYI2YkNaFiecrCeqqR2Giv8IbG+uPENv+zbYQakzhrGXQfEd9arbAKATi4kuSXyMhwVINe4/D&#13;&#10;f9uv4k6Potv4Tn1jxxoUa3mIgviBtZWKJsLuknuZFl2rjhFR8AcZJxWdsF9ReH1V+tk/1R/T0PGX&#13;&#10;GYjN1muJw8HU6qNSUFb3dP4c9Lq9ubds/JnwbPF/wmuiQ2+gXV7cS+IrXP2aBnlkiW5gkaNAo3M2&#13;&#10;EI4P8eP4q+4ovDPhKwM1jfL9mlgkKzR3KyRvGwOCp8wfLgjHIHevtvR/jn8NfHsi+FPip8f7HxBa&#13;&#10;32EvrTxT8OxcWkKbgwbfdeXEx+XGSBtDZ3DpXdeBfEnwD1n4gaf4U0H9qPRraOXUAui6JollDbDe&#13;&#10;7Y8qOWG8uCiE5O5lb7x6g1z0KFPD0rRlden6K5+R+JXGseM83hiVQ9m4prSXMnd93GH5Hw54i/Zq&#13;&#10;+KXhT4ZWHxYX4N+LL/Rb7UI7e2fQdIN/M6mWSF5PLj4QJKgTbIyO7Sp5auCxXwP4h/FH9oHwybfT&#13;&#10;fCvw00XSNUgMzajaa/NNcvGFihcRSxMbOSykVmkjYyhopZI2WB5gCx+zLz/glLFf6BeD4WfsAyXO&#13;&#10;oB4jDq0Fz4f06eJRIJGeEy2oDBwgRjktskYAqSGHE/tE/wDBJb40/FR9M8Q3X7JthpEViWkium+J&#13;&#10;mk2t7b2jAG2ie7+0mWduu6SRsMZCVRcYr8shxlxVmzj9XyvE0Fd3coRey3s3FpPa2+j8jXBZDwlh&#13;&#10;W1i8ZTm1/fS007Slr8vU/Nrwb/wsX43+PvEPx31H9nLwB4qPiDWLbR57/VpvENqlhNBYqcRx6dqC&#13;&#10;sylURTIwZWIQjyyxWuM+M3wJ8ZfHv4TL4r8PaLpVhrljq1uh0211SeTdZyQgx+Uk0skjruLbm+ba&#13;&#10;YwM4YV+qPwv/AOCZ37R2kDw7Y+IPBHgzTtC0HU7q8l874naZNcXM8ls9tHIzRSkEqksrEkZLeXxg&#13;&#10;NR8Hf+COt54D0m68N6h4+8CWFhJema0tdGv/ALTcWyiR9m2aRQhO2QggkhsKSNygj73KsdxliFCd&#13;&#10;Wk4R50uW+0Fe7kr21VmrLrtpr42b0fD/AAtGpGjWjKp7N62XxuzXK7N3Tve7+erS+Ff+CY37O+tf&#13;&#10;s9f8JJq/xBhtru+1qK1jgElrgWccRlLAbwcljIMnjGwetfYlpd65rN4tp4Zu5Lq8YN9mtLaKSUvg&#13;&#10;FjiNSM4AJ4HAB7Cvqb4d/wDBN/4MeHrufRNM1/UNYvbmDCW2oavJBCjkja+7T9KfPPG12UksAM9u&#13;&#10;08M/seeFPhXoV98TfjPpdrFb6XC80Phfw/pt1ePKFOzasGxpGlY7f9ZBgCQPhsED6jEUalWo5Tav&#13;&#10;958FhcVSUYxpRbX3Hzh46+CHwE03wxoGv2Xxx1bxZ4jsCX1a1n0nULGxSR1dXe1hvLJMFImkgMpn&#13;&#10;ZnWSQhI/MEa9P8LLJdZ8arrWpJEZbaCO2hgT94trEvOFDbjvJ5JORuHQ5XGr+1z4i1yTW9Am1Twi&#13;&#10;PD+m6jpjnSrbzY54sRTLHKwK/fkXKZyABuLKoV1rgfDPie40VPMEsluyQKERmYLyT13ZJzu6KPXr&#13;&#10;XyWYqdbEuPRaf1ufoeURo0cHGcVq/NN/N2X5H05pXiqw0WxcJbyITsXMRDsi5H3jk84OdpOeOp7a&#13;&#10;dl4nsI7gGw1Yb7gFUdwxLjA4IZvpgDPGDyM4+fNO8bi/t0sri8kaZ7g7C8m1UXacYzjJYcZHGCck&#13;&#10;cGuj0HVrjTWi+2a9FtlYiOK1BG3gEA/MF/ijycngkdVK1WGw0aasgxNaU5Ns2P2jf2efh3+0FpUU&#13;&#10;r2XkeI7CPOm6soWZgwy6RzpnE0HmYLISuVMiqwDvu/Pj49/s0fEj4U+Ix4W+I+i3B2+QkGqRz/aY&#13;&#10;Psiiazin85o0jjCg2MbI0tuNzRbopQ6iP9DYPGWjRxpNq8sLSQnftaddg74UNwTtAPXtzxgVjfEX&#13;&#10;x74E8W+H5/CXi/TtP1LT7uIF9PaxSQfIVdHO7dgq4D5IwpUYIxuH22TZtiMElTl70O3b0Nsv4hxe&#13;&#10;UtQ+Kn2fT0fT02Py2uLaSwkfRvD95DaReVB9nnur0zTSRyS2lxApEQKNg3HmiMR5OJC0G9FJxPFn&#13;&#10;xSv7YSazajRbSa7VoLyKytsIJDcSyiKWMxAzSFY4id5kYiRBLKoBiX1T9sf4b/DP4DuIPh/4tRJJ&#13;&#10;43lt/COVubsb2t2WNlb5JLcCzjXDoCzGRnlmbC18weOb3xt4m1AtofhXXbm0s38jTnm0CZ7oxhdi&#13;&#10;M8jKQPkC/LGfLUrlVXJz9rHMMPVp80X/AJn0/wDrFga9H2sJ28no/wATV174peMvH2saZ4Y02H+2&#13;&#10;dRSLENnpGkS3N3hBIPKI2gzfKSWfcy+UsaBlVAg8vh+OmqeJXm1pbSfXTHcP9tm/ds0lxMxZpCJm&#13;&#10;LMSIxlgndQzHjPqfw/8AC/7Rnww8Nalq3wytb+HU9QVJbiLWNCtoxbBCSHWZb1GchSVHmq6gFiFB&#13;&#10;LE+Z+BPBV94ZiXSrS0illmtvN1e2mkQxC4WR0UqCCo2ruGckkPkYBArjw2Kr4nEyi1aKtbuz5t5v&#13;&#10;WzCty0pNd9vl1PaNRkiZLnUJbDRrRbaTbPFaQSxzBGaZ03sFIxg8k7sbUI6Uw+M9FjtrHW7a9uoD&#13;&#10;HqUkskrWymLDZUxYkJBY5KZYMuAeD2j0eGXU9DufEFv4VsIPOP2eSSS5MATco+UeWwyfmIz1+YDg&#13;&#10;dcZ/D2mHQY7GC3v5Xtrh5GISU28e44ypabKsShw7AdOBXBc/G7I6fwx/aqXQ8QifFtAqRySanpyI&#13;&#10;wbyjLCxMSFmY7W43KSUBJKgEfcP/AATR/YO/Za/a2/ZE+IVt8fNU8Q7x8Qw1hfeFpGVopbbTLqdo&#13;&#10;mCLJGIyryMEJUcKEZWYqfj34P/sW/tAftK30HhD4K/DjUNcuHdPtKaVKyW6xOhEU1xNJL5UUbJIA&#13;&#10;N3KkHPLEN+q37IP/AASD8ffBT4Cx+C/jj+1j4q8EafN4pude1bSfh14om0s3Sz2dlCltdXEQTesT&#13;&#10;wTcKjKfOYq4J3EjUjd69GYYiLlCy7r8z8rvjR8LJNR/ac8Y/Db4BeHL3WPDt5b+H4/B2k6Jpz3b3&#13;&#10;EJ0xbK0MMUwkmcbEwMuW4XezHkfe/wCzR/wSh/aW+J3w50h/ik1v4FtG0O0OpDU4994uYcSf6OrY&#13;&#10;iKNwRK8eCwwSOR9h2vxn/ZQ/Z9haw+APw2huNSe1S3n1iRJPtNzDj5Vmu591zOUfBG93Xpz2rzH4&#13;&#10;mftd/Fv4gvJAdXGm2u8tHaaZG0QGSqsN3UA8ZUYHt1qaNCu4JPTzf+Q6mIp3uj1zwL4e+FH7Heg2&#13;&#10;Wj+OP2lfGniq90uzhtNP06fX3jt7WOFBELeK0sxHEIwvKGVZmOBmUkA1zHj/APbq8R6w72Hw70Jb&#13;&#10;GJzk3Vwu5m57rnHIIyGLj0r5z1/WrCzgOveIdZigiSMtNPezgLnOD8zEAH69+vWvOtW/aY0mfWI/&#13;&#10;DXwt8Lan4k1V3EazR2721urySJGBvZcuAxH+rVs5z0rWGGoU3rqZyrV6zPdPE/xT8YeKCL3Xtfu5&#13;&#10;kiCKBNKQka/xFUUbQox0AArzz4hftM+AfB0d1bS6jcXM9lbma5hs4jM8SZHzuqKxRckDccDnFeB+&#13;&#10;JfGPj34iQy6f8RfFusWWorazMvg/QbI2cSEQF1eW6MjSyICQxCKvyAnAO1W8z1j4XeG/hL4kbxe1&#13;&#10;rr3h/WIxcLb6no0s8MkV1HiII++4nRvN2y713b1YSFSVVTV1K8oxtCI6eFjOV5s6v4kf8FVfCcd4&#13;&#10;9p4W0x0CsczzsEZiOnAySOPY150//BUOy1YRHWbbWZJkbMg07W0t4pQDwNr2jsBjP8fftXr2n+O/&#13;&#10;g9nUfA3xq8FW+u6rZzXi6KfEfhyO4ffuniaKR18x32PEMHlVfgqCGJVP2V/+Cf8Ad6TftqfhXwhN&#13;&#10;fyMzWLrr2pWpjhCBVdw7wDc0iudoiAClCWydh8ueJrSdpqS9D1IYSlFe5Z+v9M8G1H/gof4Kt759&#13;&#10;S0n4MzyTHoNW8S3V1EevVFZAep7Dr6VRl/4KMW/iPxDY2Wr/AAH8D2OnT3saahqMVndNJbwtIPMc&#13;&#10;eZO+SqkkcfwjOec/S3h7/gmf+wxeEf8ACT6zPpZhXEttH4yDqu91WKRpBG4ijz5oLPyfJyB820Xd&#13;&#10;a/4Jt/8ABNnwX4Gn8RHxRJPd2/lpNJrGsXywNceUzvCqJBG8hYqVwuNnykk71Vsoypc17Sfzf+Zc&#13;&#10;oVUrafcv8jzv41QaX4Y8DjxHpOj2dsdP1GCSbbmFCkhMALmJS7KjTLJtAyTGBg9K8r0PxX46jNve&#13;&#10;eH9b1h2LyGOx0e81GUBUTexlkuAckHKskXIIAG3D7P0N1Xw3+yBbeGv7Ef4fS65r1jqTpPZ6ZeTR&#13;&#10;zB4nwFdmvuCs0lplkRADIoDA7nXm/Bn7UH7NuneJtM0zQfgzpOgTTalPbajrljBaRFo+IUkN3aRS&#13;&#10;GRfNjkVgrZAIG6R2wez205bRZyqiktZI8D+GGif8FA/FVld6z4I06O5gtVIgubC4cac+FP7w3Woz&#13;&#10;YfJ/5ZoMsOVxhhXtfhyL9o3w1ZnSvHHjTQNX1x71IoLfT1SGyEDs6b3v7qWJQUddr7UP3WIB2kUa&#13;&#10;/wDtd/EOTw9d3PhPVobGyvUu/Ns9JEYvLLyfMjtjJIBMPLCM0SsudnmFAVJEK+FfEH4pS+NvF+m6&#13;&#10;dc6hq1+EupLfV528PMl07oyfaJ/9Jm8vyyI2lBwvzqAwtQ4Wt6bkviM504yWh7bdfHC48P31xbeM&#13;&#10;9Du7L7JOkdzeRQO0XmmONjgMEkJXzlVv3fytjn5lJ2dI+JPg/X559MtfEdtLqFvN5ctsJgs0LjcG&#13;&#10;EkbYZSCDwwB4I7V8lRaD4o1TRbXT/EfjbSLWC/W21GGyfS0dpVeeZ3hiigy7yeZduAEVNpmk8vYn&#13;&#10;mSLraB4c8B6x41lsW8PW969uLm/k0PT7q6mkeSKJDEJiI3j8zdM6sYhHhpGkVI49pZuzWxn7GNtz&#13;&#10;6703xtr+hhxoOuXNuCCpCNiNu4yD26dfXvXdaH+2J8TLbMHiua01aNreNDPcxjzljQcJG5B8vpgY&#13;&#10;HOc9818beGNT1jw1q+qaRbeOtXTUrW1u9R02BNQC2V+VZC0J+0xsyTRq5cxhYFbeF/cKFLS/D79o&#13;&#10;LxbrENzbeO7HRIDa6xJYvIdWELApsEMycP5yys77SAqhFLkhfnHPVo0KytUin6oum69HWEj7L8d+&#13;&#10;KP2Sv2koZ9P+Pvwc053u4hAb2504TfZbQZOyO4wbhCHycq6febFeQ/Ej/gk5+zl8StOXUP2fvGya&#13;&#10;FJbWUkf2NY4r6GG2OSsbbv3iESAkSu7yAMyj5WK1yWmfEXRtRs0u9TN5YwCJ3juLuAm33IokdfPi&#13;&#10;LRArGyyFc5CyKx4Za6zwtqsZih1fw7flj55aO8tpwRnnGCpyB06E9Pxri/s6MNaE3D8V9zNnjZv+&#13;&#10;LFPz6/efMn7Rn7IP7R/wIvL3UfH3hLxh4o0eW2Bk17wj9nvYo3jSNszyMsctrCmzKloRGgeVFZQx&#13;&#10;kPhF7e3/AIR0bU/C+n61Jo95aXVy+l27eL0a4iDWcDeYkkbqir5crBWZQCFJAcxgN+r3hT4++LNJ&#13;&#10;8m18RldXhJJRp22z/M25iJBjcxI4MgfAyMDiuU+Pv7Iv7OP7VXge+vfhbB/wiXjyeY3J1TTt9ql9&#13;&#10;IVUlbuKAkTIWjVjIgWTcVZ/OCKgmVfEYd2rxuu6/VGsI0sQ/3T17P/M/Pz9nvxD4y1D4k6Prms+L&#13;&#10;7e7n1DUNQi1OKWfNxJ5tpcyL+6VCsSq1sGLCVt++NiEztrkP+CoXiC2OueCtGBAeGwvZnUkfdd4l&#13;&#10;X8/LP5V6bJ8N/it8Jvj9o/gn4v6WtvrWnaTcT3b6bpi2lkwaJUzAf+XlSZFJmHBZMYGDn51/4KVa&#13;&#10;u9x8atFiWRjGnhCAhcnhjc3Of0Arpc1KCcepkouNSz0Oa/ZtIuNb8TyfZWY2/hbzEkWIv5ZN/ZLu&#13;&#10;yIZNvDEZ3Rdcb2z5Un0JqGn+GIvglp17Bpmnf2s7v9ouVmBuWX7Q4G5RfsR8u0f8eacYOTw7eNf8&#13;&#10;E+r2DT/Hmu6ymr/Yry20aZLO6XUPszxmS1uQSr/a7Xk4C48053Y8qbd5Z9ifWtb+IF7L4k8beIb3&#13;&#10;WNRksokfU9WuXuLiUIojjVpHZmISONFUdFVFUYAr5POKcauKm+qil+p/oJ9HWlWwvhzScXaM6s5u&#13;&#10;zd3ryWt1XuXbv2VupxVjJHLa3SXc8UKzWssatNDuyw8tgq/uJCrEjbkbDyQXUFs29f0aLVPgZd3F&#13;&#10;xY28U+g6XdTSm5vFE/nrKZtvkGSWQbbS1ujuCQoMruwWV59f4xa3pupeE9StLK+8518Wy3STS3G5&#13;&#10;3Rogu4gXso6g8+Wx55uH4FYPhDwZL45fxB8NZrh4rbV7WxtzBHGd0rzOtmrBFCs5UXTsNkUjEngZ&#13;&#10;IdvCwVRU66ae36a/ofb8e4JZxkGJwslZVIyX/gUWr+XdHyt4n+Mesa7ctpnh5WhjZsblXLHHfNdP&#13;&#10;8MPBWo3ep/2n4p1O5kjtB9ovYWmO2OMc7GGcb2PGDwAeecY5v4caHplikdzBcQm6IGZJf+WLZxwp&#13;&#10;78Hn8vf08vb6R4XXSLAuEllBnlcYeZsc/gM/41+lwglG5/mPJy5rM8W+Mev3S+LNQe5mLSSuWLg+&#13;&#10;/wD9avR/gAy2Xws0qa1bZPNYyzSsB1b7bcDP/fO38K8a+NN3nxTM2/J5wTXtvgW0Gh+FPDtiQF87&#13;&#10;w7auV/66RrL/ADY1hUX7ljg26xseLVWbVDqyR7FvkWYfvMnceHPqMyK5wexFUVuZY5CIGYe/Xmp9&#13;&#10;UmJ0dGZl3QXJUgJ8xDDufQFOB/t1mtcRgZbC+m49axi7xNpLXQvpfxynE0rDPqanjvLLBCzLkd9t&#13;&#10;YUmo6ZHkzXiDB6lxitvQfh/8QvFVp/aXhLwRrmp2ytgz6dpE06gnHGUUjuKbaQlG7G311G1vjzUb&#13;&#10;I4T/AOsKzFUFQGRM+wrWtvhf8Urx0+x/C/xMfMUlJZdCuETaDgncyAYBxk571fHwI+NDa+3hix8C&#13;&#10;TXd4NNN8Y7e+t3UQb9m7eshTduIGzdv5B245qfaU+6KVOd9jmjsjIdsE54zTghJyzE9DzXpPhr9j&#13;&#10;7466xpN9q+qaJYaLHpqxvcJqt6N+H3doRJggIxIOCMdM15ZrmozeHtZ1LQbhUlu9LuRb3EMc67pH&#13;&#10;8woPLViGccEnAyAMsFpxlGWzHy8sbvQuQbTBMoPW4/8AZRUVyR5gHmEfKDXWfDT4dWXibQb7UfGe&#13;&#10;oa14cuIr4pFazeGmlaWMxxsJQJJYmAw3TbwFJ9qy/FHw0+JUV1d3ngTwJrev6Na7kXWf7KeCOR0R&#13;&#10;HZSq+Zsxv2Zy25lcDJRgM/a05TcE9UP2cowU7aM5q9YfMqOo9ctmtj4O6eLnxtNcvH8sOmTHkcZK&#13;&#10;45/WrGk+CV1D4Y+H/GtylxHc6zrOoWVxCrpsjW3UAYX76vu3ZDY+UqQOTX1d8LP2XvhPbafpet2/&#13;&#10;hJ4W1HSo2d11G4zc5wpUFnK79xY7RjCnJ24IHNXx2HwTU6l7Xtp5G0cJXrNwW9k9fPY5nWtcGofC&#13;&#10;WxnlmJIs0iyTzkdcn8q808H6unh74veFPEEkrKLPWbWYsrFSoS4VuCOR+HNfWeo/st+DbnRhodro&#13;&#10;+qWVjDOrOiTO4gbEZbeZWO0eWWOfufLuz/CcOL9gjwLd38Fzeap4jgltsFBFdQ/fVWZsBoNzZMTh&#13;&#10;UIVuh6YzzYriHAV1pf7jWhlOKp9vvPTY9F8MeINcj1W88SeJgzybD5fxD1VbZsmPlolukB4Zzlcb&#13;&#10;VA+RsHPQ3ZvI7SK2e0ku45VBg825FyWPloVDFivmD5uQwiKhCTvyN2xpXhW2s5GXT9FSEeY5aV1M&#13;&#10;sNwclPK67lfcCuEO5SMkEYrT0Tw6siy2NrLbpK0f+kw3Q8v7SqiFiu8RgMGL4zsVgd2O7H4+eZYh&#13;&#10;687+9nvRwlFdF9xw2l/D74OzNb+Kh8LdDgv5FDLqVp4bikaPdvy2RGDv2RZDbUAM2QrEHPZ6bNb6&#13;&#10;Zbx2radG8GNgTTgGjRtyj5AOV+ZtvIUHYWZsYFblz4WuZ7uT/hJrW0NyxKxSLZL+8G1grLsZRIfl&#13;&#10;CgcOdo4G0Yn0zTYbFWtHs4LIhFSTzUeDepcHKb7jPAOcc56denBUxdWbu2/vOiNGnHZHLS+Jp4bJ&#13;&#10;W0yddXsowxWC5i+chUIYjI2uWYbAyYHzDBPONHTrjWL+GdbEXkLlJg25pGUnbt+VmGSAOhJx8+c4&#13;&#10;ArVuvD7hoZ9RcFXCs8ont4yOBjJeNjgDC5DenFX9PtPPgabQ9VUL3jeLzFUj+EMEAAA688jpmud1&#13;&#10;pXNFBHMvYanc3V0ZdNtpH3OsM0riNoyqkDJY5bAUkHDu2ccZWr/9ltG6zRaYyRxFy0cKxshXHXCs&#13;&#10;oHA4ALE8HjO0aFve2V3IdLiWS4lI2r9nZ1Q4GSfllCjAHOAPpkVqajHbWtpBFL4hmuQUKxqyJK/U&#13;&#10;8sAcbcZJ5xjHXms5VJNDjFGRdaDpt7MkMi3aFVUl1Qpkk4AOC/GNx3AHknFS2mlS2UTTXUN3IXi3&#13;&#10;RxxzB8KVXAk4ABIz3PQnkA5s6dp5vrkahdRQrELjcQIHgbuCqhNoVsHGBnA25Hy8yanpseqXcQhv&#13;&#10;bu1lc/6JPdXSFGcA42l2Y5PAA25z6k4rJSbZXKUH0bS7mRmWwQOSW8pSVAITJA44HXO4rnb+JLrT&#13;&#10;NTaWNLO9kCPA/lQ3EpRWO4AKjDIIKnrkA8DJxXQt4f1uOYwSiWfbAYmVFMLSKCpYKzHaxKgZkYsz&#13;&#10;BcKBuJq/JpLQQm6ezWQSsWdZ5lU/McKJV+bOxcAKCPmOcDdkW0S0cnd6IqSQSi6W1iQeUJ1t4yjk&#13;&#10;DG7zgp2ZBPGGOSOe4uWfhJ7xjNG0j5QqwMp2guxG8ZcjAA4BKk8kituPw/ZLF9t0OzubeeRtphwz&#13;&#10;KcnIO8lWY5yNobHTrVTWvE3hvwp4M1LxJrfhu5FrpFpJezSWIjWaVYgzkBd4UsQBtHG5iASAeXCL&#13;&#10;nNRjuxO0Vdnxl/wUJ+IdhYrfaNYM6C0t0s3ja4jfEm3zJ3BQfKWLiN06K9qw7V+XHjLUG1LxBPds&#13;&#10;2d8pJxz3r7D/AG2vG2p3Elxa6vf/AGi+VXk1CfCr5tzIxed8KABumeVsAcbvSvkbwx4B8cfE3Xzo&#13;&#10;fgDwVq2v3+N4sdG02W6mK5AzsiVmxnHOK/acHhVg8JTw6+ykn69fvZ+fYms8RXlVfV/h0/A3vDtx&#13;&#10;ImkIic5XivUPBV60nhi5ZWXaGtyVPXPz/wBFNei/Dj/gjt/wUV8U2llKn7Pf2Cyu7cSrfaj4n0xF&#13;&#10;jUqCA8YuTMrcgYKZB6gVzvjH4EfEz9nbUrr4e/FXQV0/UkC5hS4SVSFY/MGRiCPm/Wu2VOrGF5Ra&#13;&#10;OZTg5WTInuFlVLhBkMoAw3OaYr8Mw4GOD61X0252hrdzjqy5PpQ90kaHce+cn+XT1rJu5aVw1e/y&#13;&#10;i2qsTjFYniDw3ceNPEfgbQLQoJH8d2TksSMogkdsYH91Wqe4uxPOznOCePwrpvhLpMOs/E7w2zuf&#13;&#10;+JfqhvUXHBKwSjn8GNVDWVhSVkznv2u703fi7W5m5VrlM5543SD/AA6+leOadq0lvcRxzEETJhs9&#13;&#10;S+Ov4816d+1FcNPrutSPJyJ48EnPRmryC7zc6enln51j+Uk/571N/eb8x7G7r8iXcNnfZG7yjbyD&#13;&#10;JJBjwFyT3KMhrF1G6tdPt2u75sIvGD/F7D3NWrfUW1TQZZArsyBbgYGAjI2yTPuVYcf7FcXrV/Pr&#13;&#10;Wo+c7skasRDEP4R6/U1pG1wI9X1W91klHfy4AfliXjPPVvU1REKqNpAHGOgq/FCqgDmoL1UQKyMe&#13;&#10;uCcZ7VtF6mcrsu+APAviD4j+M9K8BeEbIz6lq96lrZxKjFQzHG5toJCqMszYOFUnoK/dL9mP4feF&#13;&#10;fgN8ING+Fenbo9KstPSFraSBAk7Hl5WOABK7ZctwSx7g4r8k/wDgnB4ysPBP7RZ1e9lsUm/4R66X&#13;&#10;T3v7WOQLMDE7bA6khjEkoJXDbSwBAzX7K/DfVNY8WeArfWfEHhyC2lExtrm2VWkiEoZ4yOCWjy0b&#13;&#10;gcuABy3Ne1lSi6rfU8vML+zS6H2N+xHG934B8OaQyxiEI0KhGBRZFEjN04K5jkBx0we/T1z4jeB9&#13;&#10;K1fWzfKRDcXEjKZguWVAc5bHscYPfnBGRXif/BNOfWYrLX9IaOWOz09RNaQyssqyLc9GjlXgriKR&#13;&#10;eMZ3c5wCPpjw3qEVvpF14jmiVQ7ErcFMvsHCqpI45yc+5PeplOWGxMpRWpMYrEUIxexz3hjTrL4d&#13;&#10;+HLhHuvNm1K886SSfkmKMBFToMIGDkJjAJJ5JJNBvGmiaJeXvjDxVqltp2m6bYz3WqajOwSK3too&#13;&#10;Wlklc/wqqpuJ7BT71ynirxRqPizxobGGdiqvsWNGO1ecbRn0Hc/U18mf8Fhvj/L8P/AWl/st+GdZ&#13;&#10;eLU/F0Y1LxVPGShTSIpCscIJTlZ54yMq4Oy0lR1KzcuUkk5y3/UiEHOShHY/Nn/gq/8Atn69+0n8&#13;&#10;aL34m3YmgTU5Svh/TbkHdp2kxFktIWQySCOQqZJpVVihnnmZQAwA+YrPVJ7KK0uD1ZMyfKAWPGc+&#13;&#10;lVP2g/GA8W/Eae8RiEEgVBz90DA6fQc01pSdNtSSfl6H19q8xy5pu56iioxVj1jwvd6fqCpJpdxA&#13;&#10;shjw8Ny2A30PTrS32iS296uqT6IgVZG3NauGbgEkKQQScA4GRn2rg9Cuo5oBEQVOCUdG24Pt7Cuj&#13;&#10;8Ka3q1prSxSzmRZQTKS2QxXlW57579waz3ZqdJpnxG1LTreKOHU47y3iYiOVwWIXPBGfmHB5BJxt&#13;&#10;rVtvi5NBM0smmLNEWGfs8mGUfQ9fzrzybRIZ717iyuzCrHJ+YKDnuR+dImg6nDh7a6JBGc4HH4dq&#13;&#10;nlXUabWx7NofxT0G7ZTbavJayZz5c4KN/Ufka7XRPir4u08CPRPFcywh958uZgM+vFfMgj8QW8gy&#13;&#10;27HQ9D+dWLHxf4k0eQtbzvHtz8pc7f8A69Yzw9Ke6NI1qkdmfY+iftQ/EXTiy30tvdo6Yb7REGJ9&#13;&#10;8nn9a67QP2wNPk8uPxH4Hiz0ka0lZM++GLdv8ivimw+NviJI1S8iDdAAV4b6ev1rdtfjvpE0ay30&#13;&#10;IRtvIDFcYP4+tcs8sws+ljohj8RDqfduiftOfBTUY2F3YXNtMT8qvaq6492BznPtW/b+O/hj4ikB&#13;&#10;8PeKdKdtuVVpBAR04PmBST9K+FbHx34f1mxjvdP19Izu+eKRgpx2PPHrz9PWuht57xofOtNQWRSO&#13;&#10;HVg2fQ5/wrlnklNr3ZHfDPcQlaSufZTR+YouLdPMgPSeJSy/gwFNkSC72i9jScJjYkyBx+Rr5At/&#13;&#10;GGv6GYruDUJY2QjcVkIwePevQvDX7QHxS020GszeIzd26gjOohpxxn5RuPGc4HT6iuOeUYiHwtM0&#13;&#10;Wa0qjvJWPonw8JfDN8NS8H6vqWiXiSCRJ9Cv5rKRH7MDEwAOfQVvWfxg/ai0e7vLzwn+0j42gub9&#13;&#10;CJrzVNYGpgthF8wR3wkj34RBuKE4RRyFAr5x039uvQNLuhYeNdH0+KRowYore+aHDY4ZiwcDjsSu&#13;&#10;e2etd34Y/ae+DHibSJ9bm8Tf2fHZuqXf2qMuqsVVhsMe4yA5OMDJ2txxk4+xx2Ed7NFSng8Vo7Nn&#13;&#10;osP7RH7dPg1Y7uHxd4C8Z3CMzzXnxD8BrJNOOyA6ZNYwLjsTE/PXd0r1b4c/8FE/iImgNoPxS/YZ&#13;&#10;8Fi+m82OPVfDepiSCFTgRzmOOyWXfyxZAwUtjDKK+eNY/ah+AHhPT01jWPiha29qZREHlt5vNZiO&#13;&#10;AsAQzPjuQhAwSeATS6H+2z+zD9rEafFG1k3kRj7Ro98iuSeDmW3UKOM5OAM9a3jjsc42ceZen+Rx&#13;&#10;vLMApXi7fM9V8d/8FBPClxf+Jr/xx+y78afGep6ffamPDDeAtKXQrS5tpLaJbSzuX+1QyBUeS6jZ&#13;&#10;mimRfLhk8uZmmEvxn4Y/ab/4K++M/FWnz+KfD/j++0/TtXtNRsdK8T+KnuYIXiKtmBfNCQMNke3e&#13;&#10;G8ol9nDuG9i1v/gp3+xt4Xiks4/i1FeeUT+703SLmUSdxhiioR16Eg5rzfxj/wAFi/2etOR7jwV4&#13;&#10;e8QXk4Pys9jFbqx/3vMJ/SqjiMZNP91e/e5osLhqSSjO1u39M9z+Mvx7/bE+NnhPwh4Kuf2VLOzj&#13;&#10;0q/F9rPiDU/GTCV2ZZVlSK3XzFZyHT55JF3CGMELtDVx1j8StRubjzr5SLq3kdZLZo3V08v5fm6c&#13;&#10;hSgxngnngmvkf4t/8FdvHvjGJrbwZaX2jg5HmJqLu/5gjH4D0rwB/wBsP4yWut3Ou2vjTUrm4un8&#13;&#10;y4TVrtrqKXg/KRLuZRyc7Cp96wq5ZXxU1NxUWj1sDmtPAQ9m25R/I/Vzw/401WG3LqYopBkMUZvl&#13;&#10;JXKAkqo4AxnPJI55zTm+IXiiyuFlt8SNIp8vd8q4yPvbyMnjGTzjoO9fm94I/wCCnHiLQ9NOn+KP&#13;&#10;B22dUA8/S3GyUYAYlWwUyO25gB6Cs3xf/wAFEG1rR7to9F1S7mlZjFaXk6w22WGC0giO6T/dLc+o&#13;&#10;qFluJTtynoSzbBTjfnP0J8UfHrS7G/XTtR8UXOrX8zqo0XwzbvPPvIGYmk4RWJGdhy2AcA85va94&#13;&#10;B/aG8c+GZHk1aT4ftNsaEaNJb3WoIo3Alri4SSMMSP4IwUA4bkhfyA1P9q79oe41F7/Q/ibqeh4j&#13;&#10;8pItAunskSP/AJ5jyiDtzg4JOTXMa/8AEv4meLNr+KviLrmoHja17q0sh792Y+9d8MvrKNlJL8Ty&#13;&#10;Kmb05S91M/Qzx1+ylqWja5Lrvjn9uXVLB5nMk0E/jHSbXHJOXygBc/xHbknOTXn+v/Br9klDJqnj&#13;&#10;/wDa/W6dlIkdfiUksnHZktuSeuOPpXwvMJ5iZLqWV2YdZHzULWcTheMFh9a6VhKvLZ1PwRxPMXe6&#13;&#10;T+8+y9Vk/wCCcWi6TJpl78bW1NGk/wBULbVrtyQeu9gFPbvg1D4Z1v4eeLfCFw/wosZLzRrbUIba&#13;&#10;2uri3ZJkEcTYi2kgquHyACB04JGR8d/YQiA4x1yOTjn6V7X+yWbnW01X4exRWny7NQXzpVjJwBG3&#13;&#10;zEqeNy8A855HAx6eTQjhsZZybTVtT3+GsxbzaMJrSSa/C/6Ht+n6Zaan4/h8OeGbOPV9YvdYWwtt&#13;&#10;JttLczTSFVy6eQG3TO+3KoWPz5JALV+mv7FP/BDXRPCvhmy+Mn/BQTxabGwlijubbwDHcosiYYmJ&#13;&#10;bmcKGjAi3Dyo2BO7IIZNg9E/YP8A2KPhx/wTg8KRfEL4g6ZY+I/jTrdo0lzGoRrbwxFIuPs8e3Cr&#13;&#10;Js4lkQBm+6pVOZOu+IHxD1/xZqsnir4ieJJrp2dijvOfKhXOcBcYxk54znPvXRTwrnrN2R+cVcY5&#13;&#10;Plp/f/kep6h+0v4R+FHhe3+HP7N/gOy0PSNPh2WotrYRQhNoHyqoBYnghyVB/iUmvFvH/wARfGfj&#13;&#10;+7bVvF/iK6vGWVnaJpmZOpJ2qMKoxnnHc1458U/2yfBOkLNaeCrKTWJLeYQvdW4It4HyAd7juNy/&#13;&#10;KAWO7oc14h4z+LPxU8dWUer+KPH8WhWNysn2Ky05Z4UubgeeET7T5DiVf3GPkKgkhcgZYaL2VP4E&#13;&#10;TClVqL32e++MPi54K8M3E9rJrH2q9hiMrafpULTTlAMglUBKgZwWOF5Ga43UfizrGr3BjvNY0/wZ&#13;&#10;Zvq8tk1xqlncX1y0kQhacKlvG0asiSj7ztyduCSAeM8YeMovGuv6T4S0e/8ABlu1zDDJYWWn2ul2&#13;&#10;001wzxIWkuLa2EjSiOQOVXJ/dlTHzsrlta0fWjpNtp3iD4nW9lo1pbwWbWM9/AsiM6SI2cAvsDZB&#13;&#10;fYSA0pwwy0sczZ1wpQitS78XbrSJtek0HxNf263ena21vJr1/raXc0+5UktjaIVERgJILyRxkFG6&#13;&#10;kPGk2dd/F7w8fGWt67c+LdS1Kx1S+WaxggWOD7LF9mBJXy42CCNY0VlUMAyJlmVC08GuaR4a8PNp&#13;&#10;8tr4lW612NVkvLObWP8ARxkSxTNIJLdHKiPBcrICB5oYHZJILHhnxn4i1Mz6bpOnPJFf3UkDmXWp&#13;&#10;IFs3eUIGZGeINcsWhcLhBmGLCIUHkK0TVWRq+EPiLqeseFVh1Dwpqy3UmoW01jrWkaNJOqLHvS2M&#13;&#10;8sZZwxmdspCQ4klmPMhUQ85/wlGi3ln4ttiDY6RrNyyaK2q2Qe/SeYW7RyRQW7eUQ/lxA7cKiFCo&#13;&#10;3C3VtnwKvhm91q50/TvBmnXM99ALr7A0pitbZBHHvjE88xCIBLtygYBXkbAQKJs/wl8YfG9lr2n2&#13;&#10;Gt+H9Is7i7tlEElubdvtrQzvbI8u44LA+ejZkQt5h3OoR3Weo76Fjx7N8E9J1+a48Nz/ANrC7s1j&#13;&#10;gtJdHRoDO4aR5Mwz4aUM7EbShVVUqzRxbbrCvNf8P6z48F9cWtkbW4meyuVjt0mNjIJbK5eQrJcM&#13;&#10;8KqBI2SeQrAhCbho+48Cf2T418Fw3t34V0j7NpMhhsZbeB7cxkTGFwpS2UZD+Q54Bczqq/vmjW0w&#13;&#10;vGl80T2Oq2vhTRk0toI2up72C3W3hu0L2TOWUyAHIhKD/VLjdtNvtE5ZAmcyY7fwxp/iHw5oFxqM&#13;&#10;F7cWi3Go324RsYkXzB5080kTKpEih0IMbedG7oW8uMXdPfWvE3ia+s49Vt9bvJZ7i6jGkX7XEw3+&#13;&#10;XHEZklFwU2mVmAMRl8xpUDGdx5el4ok1658SWsEXiLRXt9Q0OE6nrN0I44ZGSeIfaTF5hO52uBcF&#13;&#10;ZArOVV2/eOqw3fBnhLVrjXrdfEHiGAxWunrbWY1W6s4lZTbva25WG1Eijy1klILuVBlYsyIk85Ss&#13;&#10;NtkN7q2n6F8NZBp3ieHWItOmgudPhe1NvLGLaREE7eWsb+WCflCF2RhLHGxxJOc3xdrX27WbmTwb&#13;&#10;oMWh6Pba5FBZ6rZ6GsZugZZZYShWRBvYQD98CjPsmWEqgdn6rxZ4k0YeMNVtvF/wk1G1jt71ETXY&#13;&#10;L7y4Ft57bYgnupYVj2bnhYnbFGylVYJGkUbYut3Emq6pbt4Y0rxNd6k9uZNdnur65t4ZpzBGl2zx&#13;&#10;uzRMoCruSQN8/M2BstUTs2JGaPFV1baZ4hgs9ab7ba+II728hutSeWO5tMo6FQCCv7ouqvHJkqfk&#13;&#10;G0mZZNeuX1H4ZeJoNIuo01y6Frc3bWNpP5VvEfJu2WaLdIhAZ/lREKl5D/rShkUlj8V3etXOn67m&#13;&#10;5Gp+HQZ4NLgtbuO6BicOZfIw8ak/u3U7ZmkKPMUJjgE+qWHhfwJd3Hg7xHqWpWzT+G4pJp7hdsux&#13;&#10;G+xvHbx3SGTKxzblVHZnE55ihDuqdhmVYanN8RtGk8Gtoc83iWSyksLrSrXzYZzGZvMYzNNG5VpO&#13;&#10;siKXCncxDyybE0/A/h3V9d0S+1OfTooJIIbW+nv7q0hFnMYpJEmldrY+YCpmt4JVBc+aR1uJ08uH&#13;&#10;wpGutSWGj+BfDd3rOmn7DeWt0kc1wmmxs8ipaxxxvESZWRkIKl/lmWFQW31tvotl4kudTfQtd065&#13;&#10;vX0efTr3RJLaGYvYrIrF4fMmylxKrn5ISW3XMqKECGapegHNazolzrGvaZofgfx3pxvYdWubaRdR&#13;&#10;AC3ys+9Zhbh2bI8pcq0eJZ4kEhmkkVU2dc0uwe10X4laB8QPDtlPp7Wt41tKk1rM6xXTo6eYruu7&#13;&#10;csMpJV90jwqfNlISuN8aeKPAkk2p3HgXwbYnTk8O2P2/Tbm3mtRb3bWrst4MSOGlRvtBUAxhUcrC&#13;&#10;SN7HoNZ8P/Dzwt8MtSiGkX9prsFvZXdrMJLuBWg27gUJec7gBEPOCtE2AIwVDTKmk0PYxdJ+Hd7p&#13;&#10;vgi70Wx8VWdhFPcxxXa3Wo3QdP8ATLiKUKq3U4nVEZdojKlpDGAkr4cdloI0vRdHk1/wlqG2LSUg&#13;&#10;n1GHT7O9drp0CrIpuCYzKC1tOixRyOkYk2qGW2uLhuK8J6enxb1Ow1HxHrGtpcjRJ5fJ03RYNNS6&#13;&#10;SMv5IgaKVxNOoxCjFAEUBFJVWkTT8VfDfUtY8UXemzT6Dp5FjFew2TeNbTzLuKTypUUMsZQ5WSZm&#13;&#10;dSqeSysdkIgDxJWKT5tGdb4D+LXxV0R7qXxDqtn4oshrE9taWGmzRXOrW0PzPEZ0tx5Uz+WGYlBG&#13;&#10;rCCYx+ZsYL6x4U+JOn+IreHX/C16mwSMiyxYYh1bawI6q6uNrKwypBBAOcfJfxa8Z33je28Rw6rJ&#13;&#10;q819qVxLcf8ACK6eUhsgsUKSy3EtxDJtmcw3DufkUb3beAIo4nm+D/xy8IfDXxDZXUPiOGbTbzUP&#13;&#10;K1+7aWVZGMqQqt7slCgOjF/NYHcybmwQsapKkn7siZ0l8UT7f+JVjof7Tngw+GfF1zDb+LdJa4n8&#13;&#10;Pa7cyKPMkZQXhldgMLKQNxLYLBJD8ylZfx9/4KKXNxF8eLK0v43ikg8MwRvHIuGjYT3G5T6EHII9&#13;&#10;a/ViGe7ttTRg8gWIgptyH3445GNrZ6ZwRjNeHfGr4V/DDxX4+utX8VfDLw5qlzOqSfa9S0W3ldt2&#13;&#10;Sw3OjMAW3sFz/Fnqc15WIccFql7r6dmd+Gi8do37y/I+OP8Agn74c1XSLfXfjDNO39i26T6ff/2X&#13;&#10;cia+hLWxTzHtYry2nEDfalj83eIizbDvJ8tvQfEdtqPw71zUPCviCwuNNu9Nsza3Vjq1qbW4guVV&#13;&#10;1aOSNiWWQNwUJyDxXW/GX4F6X4Tv9P0Lw74JsPB9tqFsJ5rx9GeytY4FjjuGuCsUZabENxbuBCkk&#13;&#10;siywhEcvGrOP7MH7W1p4ai8fp8IptI8KxiSx1vxRqNnNdw6TLZl7S5lurS0BubVIZreZZZJVVcW8&#13;&#10;hj807VPz+LjXxSqVYRdlvbWyt1/A/ufw64jyHg7gnLcBiK16k4OSppXm3KbkmvK8pauyemqtr5p8&#13;&#10;RtePie61XUoRezCeaN3ku0mDZ2NuZi88p3E85LMT1GORTfAd/Jp9rezW3irR4LqTUdLaw8P3QuJZ&#13;&#10;tSlDyrGwiSI2TrGzq7rd4YhwIw++Srtl4Lhg8T3ngXTtan1LUPEHhCyOgeX5N0bDWpIbS78mCK0g&#13;&#10;u/tLXB8/T4oJCGiku1NwYWgeufvPAXxX8bR+HdB8C/Da80+50gabpviPUV8P3VxLqF1quqSDT7l1&#13;&#10;tLZpYJHgubeOKG3jYTJaKyI8khNfP4OMfbpOSV9r36/LzPe4p48nTwVSrDBVHGKUn71P4V5czurJ&#13;&#10;3S17Wumc9dfsa/E7xT8StW8V/B3wFqF54L1e9N1oWp6tqVlHL5bnLh41kUjZIzpwp4QYz1PS+OP2&#13;&#10;UPFvg+1s7jxr8W/AWjcAiLVfETQNkdvniCk/QnrXoeueFP2ivgP4y8G/Bu+/anPxG8MXtrdXuh6T&#13;&#10;8IPGdz4i0mDVIIpHtbWaOeMWsg85czRoJf3STKRknHCeGfsvwg1D/hWtx+zzFrGreHdcvDf+HT4R&#13;&#10;aa5tt1vGs0N3L5CzypIESJNlypgbznj8uSTzW97G8R1MugqFueSSvba2123bt2sfxrLhejnGLrY6&#13;&#10;n+5pznJxjKzav71la6drpLW/kedWX/BLT4sfHHUH1/wx8V/Bl9ZupkE2gX8mofLuKZ+RFGNysuc9&#13;&#10;VI6ivXdU/wCCdPx8m1PTrXRr7R4IbawitxcXou0K+WojHCW7jovY1yHwz+HnxjtviH4c8WeD/gPr&#13;&#10;WiXmmXvnvqmmwyQXTOD8jMyI3lor7WOY2baGBLDatfoR8Ofgh+0z4y8AaH411vwPa3MNzpUUkMza&#13;&#10;jbWUkeVHzSq8iShlY8hgcsDjINYYTiWeY1PY0pRcrXaTUrWstbN99DgzLhdZXT9tK/LeybTje6b0&#13;&#10;v6HwDf8AwY134FfFDTtI+JlnpWq2N1cCC4cOXs3JIDLIZEUgruV87fQg8V39p4h+DfgtF/4R/wAD&#13;&#10;aVDe28islxZWsKzI2WyPMT5s7gWByQcDHCqR90ePf+CZmvfE+zbQfi14h0rS/tnlZnhsnaWycs4j&#13;&#10;liilWISEYYbw6KuWVsqxU/L/AO3P+xVrf7DnxD0DwIdLv/Eiax4fE1vrZsUtormVZ5I5IQsM9wGM&#13;&#10;a+U28Pz5yDHBz7PtpygnLRnhxjTjNpM4Vfih9j/4qCG2knhmRnuA1uZlbK7N7Ybjg4wOOmOi41LX&#13;&#10;xprXisFtLtZYYYwQZUsNgJx1O48jGc5x15yevF6PZfEB9Wt7TR/hM3l/aPJcSxAbiduQjthc52nr&#13;&#10;nkEcc11Wm+DvjFZ3LXuneDFFlK7ebFK/zQSIQ7EDIHTDEccHePlUkcdaou6OmN7nRN4i12+ddETR&#13;&#10;13lz+7N/bqODjhMk4yGyuCe4rP8AAC6po3xa/wCEi8bJp6ac+lJZ232LW5551YyBh5o8hQqbQwGG&#13;&#10;blQCAMkMsPAPxTurZWtdCt7Um4NtJ5sTNtcKdgYsBt3AHG7HKHcOGK9T4O/Z++JGtXT6bq0clvdx&#13;&#10;ApJahIoWkVnClOZAAdxIQn5GK7SEYoTxyrWi1fc0tdrTY9SuPDekSeGbuC6jgkj1VreTy7O7efMS&#13;&#10;wyEDPGQd6kf7x6YwPnzwh+xH+yJ42+KmveJR4EvtJ8L2Fz9igkm1TVU+23iyE3dxzKpEcT4t0CME&#13;&#10;LpcB1JWIj0/xZ4P+Jnwqm0TwV4b33MnjK6bTNHub/U7YNpbeTJNLeeU8g82G3jiklZTtOY2Q8sFH&#13;&#10;cfDv4DD4T6Za+BNHnt7e10lFhtZxeEj7QzAkyrEm2RpCWO/gOXPKuVWKauLnQwcPZzd2mtH57/oR&#13;&#10;CiqmIlzx0unt5IwofhP8EPDkFpomkaLpLxQtH5MKPb+QFYnlt7KoODk43YbJycgksv2bv2c9Vv4/&#13;&#10;EWpfBTTLq5lkuBMY9HJRhuGVKovlluSOfnBUHjPzevWXhvS4LGTVA+RY4fUbe43PJapkb2V43GUA&#13;&#10;ywJUqwBAABXZ8keLfiD8AdG/b6l+EvjPx5Npx0t7a+1KLUNNfy7ZSn2oWdlLbuWlTYYQGTYVW4Dq&#13;&#10;D5MhPJl9LFYus4wqOLtfqa4qdHD0lKUE1c5/9oyw+HGpeGvDOm/CLwjZ2ujWvie9vrKOxtgm9dR0&#13;&#10;uz1RlESKFRU+2hRt4AQJhRGK+oPg9pw/4Vt4Zk0VIjLN4WtftNrcW6FbuQpG/ktvAQnKkggBsMo+&#13;&#10;fq3hnxik/Z5t/gdpM/wuhWK7tvHC2+n2UFxcGNLESR28B8uUL5Yjgjt4wDuc7ZDId/yp9UfCfxRo&#13;&#10;2leFfDbzWlu8qaVb+YxYSqzxr5LKsQiOzBRwDxyHIY7Sa7c8p1IYKD396X46meBr06+Mk1p7sV92&#13;&#10;hPply8GqSWiTs8QBSBC7uY58EzEO2SQMsAzd5CzK2FUaOl+H4JJp7iSFmDx26+Uke6KRfNjyGQj5&#13;&#10;SdpICtsw2NoLGpG+JtnDqvlaf4es9WvlhcNNDC0Xk/3gy704yD2Gc5we+na/E7RLANJc3j21wMNH&#13;&#10;EHjEYjUlkARS2CQoXA4+ViMnCj46XP1R7a5Si1vqE0DWumafJDLJG0EdzbXGJZNuQRhUPmKApO5u&#13;&#10;SWfGzPDI/B3i6W4tdP0ayRLiMRZWV2VUC4c+VtGVAOGyMsCACzEVqX/jmzaUXF9fMqnhxhFRmEmX&#13;&#10;UbFwVwANoHQcZIaqi+OrRZP7MgkFsxZt48yQptRQr5z1bA6YOWX5SMcRdlFW503XdPtxbeVcPkKW&#13;&#10;QQCXysxqq7gGGSq5wrg7SWOByRq3Gk3y6aY9U1GztkjZoYYbiUCTIHzA7s8jK/KDjnkjGDTj8ez6&#13;&#10;VrPlRLbPPE+0XazRwlCqHfheCuQVTpxk4JPBXW/EV7rl3s0+7huI7mBHWKN1YSRkFshFkUsDgMSC&#13;&#10;wxz2NS7sCLR/DMd7FLdvDaPJbFi4mljdSCUI2Dg7gqnCYOS4ywXgLcaNp15Gp14T2MpVxAskSOgI&#13;&#10;VA4bI524ZWYrtDMQi5BzYs/GF0ZV0ix1N7mW28y3nS0tZIzGN7qAFRGI4Q8nIUDngGksNQt7m2lv&#13;&#10;dUv7hYH+WAyzQsChhdxKwSEYTa4yTnBcA4JIUswui/pegTaO8/8AoMMUsVwiyiKMpHK2QzfL96Mg&#13;&#10;AKNjELlsonOb1tpFvLKt41y/niP95EzBPOHl8jk/NvJ4G0u4LMWUVmWNiInXyrSe1cl4nlR8NIuT&#13;&#10;yApZZDh3IVdzbmBZSI8HVjtNTgsFvordni+1PA5tlLrGpZlAKkL90DnjAKEkZxhWsBaEc1rMPMtY&#13;&#10;pQsjWwjimCMqiWNfKUhufu5KqSuZQG4zVZrXT5GVZJgj+UrXsd6EXAZG53D5ZFODn7owued3FrT7&#13;&#10;3Xb2eW1trWOYTRGTZliqduBnLKAWbG85OdpA4pQms293Fp1+rkqv/Hvd25JV1AGRjlcKTkr0EgwO&#13;&#10;xlxiO7E3w2IeaKGUxNCu9YwxeMbx95Tjyo8gtnKj5SAcEZm03xFK8bnRpleCRGwhkXYy+Y2SNnAH&#13;&#10;B+YqzcZzUVzodw19taWRHKjyirlfLcyBvlZ8nkryxAbJ69jLceGr+yZ/7QtbidlEPm39y0avIDtX&#13;&#10;HmeWTKRtAA5KjoTyBNl3GWb7XBYMrMVs4mDxh5E8y3QK3zOxYkt97OMAjevY5HF/Gjwp4h+NPw2X&#13;&#10;wVp17bRW8+q2ct+iRxPut0k8yKPAVWjYzRwt1OEyoHzcd3pPhixkhS50u8kinhjZd0pJhQEfKdyM&#13;&#10;hxkbs46hhwMmqWjG/a+gfWbmMQpN5kUkcDqsbgs3m5eNueAxZemC3GeejA4iODxtOvKPMotO3exj&#13;&#10;iKTr0JU07XVrnzkP+CT/AMKte1VdZ+IkNzqsonEzm9uXIJByFaNSI3T/AGWXB75r3f4Rfs7/AA6+&#13;&#10;DthF4a+HXhCy022TgJZ2qRKATuIVUACgkk4HevW9LvbfxfZNIF23MDbJ1ZOJBkgNnAGeMEADB7DO&#13;&#10;BpaV4XEEyzzRjO/niv6Iy+vluNwscRh3dSXz/wCHXU/K8VTxmHrSpVd0auj6fNYaPGvlBQU9Olfl&#13;&#10;h/wWL8ICy+Ouh60P3ceoRSRSEDG44yR/47n8a/WPVSVsIljHyKMYA61+d/8AwWJ8IR3tt4c8RtDl&#13;&#10;rPVQpIHUSKU/mRVZgv8AZmkThf4yufBx+FF7dWxl0vVo95A2x3alQeuTvUfkNv41y/iDwt4o0p2g&#13;&#10;u9FmxGrOZIf3ihF6sSudoxz82O/vXvfh/Rnk06MxddmdhPUY964j4r6fe33gPxPDpKyrcy6JcoqQ&#13;&#10;xks4KEFQAO4yOPWvPp4elVp3baZ2SqyhPyPIVZWP7vbgZ5HNd18ALZX8fR3THiGxmcY4wSu3+tJ+&#13;&#10;2NZ6n4Qh07xFZfYRJeam4R7ex2PLEIEOyViSXYMrfMCvGMAc1Q/ZP8Saj4i0i78Vahp8dvILYopj&#13;&#10;Y7XG4jIznbypGCT0684rKWHnQqpN3V/8n+prCXtcOqltHf8AA88/aFuRda1rAB4aRTgfjXlFvMXt&#13;&#10;EiBGQMdff/8AXXp/xWl+3eKLuJud8iZyOORzn867P40fsE+JvhN+x/ovx3vdZb/hIda1i3L6RNFs&#13;&#10;Sy0+aGRkXYwDyXG4RlhwFBYbTsLnmiuYuVlI+e9Hv4tPvtl180MjjzFU5A3Ao2QB02sT9RXOKx/5&#13;&#10;95hzzmIjvW7H8M/Gd6+57+/3YyVRPJX8sgVHZfD7xbqclydJuJJBbzGGSR5lcK4wSDkk9+1bJWep&#13;&#10;DMvyrgD5YGyOcEimTWk0oI8gZx82cH/PStW88Japorww+ILt4GaYRSXJnKwxFs7GYqMhWxw2MZBB&#13;&#10;wVONwfB67eLy7vUwSD0ZXf8AmRV3SFZs7T9jH4N654h8bRfE7TtWe2Xw9fK8SwW3nM8vy43IVYMm&#13;&#10;XRCpBDbznABz+gF54g+PEnggeH7L41a9a2rXTS3YsrW2hbzjiVzvgijZTlk+XnaXJ+UNk+Efsk/A&#13;&#10;EfAn9lg/tG6lcW8yeJvFp0+OO6t4pLeKyiimRp9juAJDKk8ZDNhgq+gVvWtF8Ux3+sXOlvrOo39r&#13;&#10;bW/lQXum6b9nuoooWV5CEEY2bkOBs+XcqsSSAqqTxMZ3jJoqCoSjaSufcv8AwQK1Pxslj8a5PE3x&#13;&#10;B1jWVtrfRLi1/tPUJbj7M3l6qzMFZmMZcLEeMkhV5OFr6u1r9un9lrxf4Ri0H4c/HDRnFonkC31G&#13;&#10;d9PnkkVeoiuljkYHJ5CkcDmvys+FXxp/aq/Zu8Kauv7OPjODS5vFls8uu2MsFo4aOHzX8ktLE7Ru&#13;&#10;BLPj5o5Pvr8zQkDwfwN8bPi98OPis3ij4meH7nXdOXVmhu7WG5Ej22Z9zGGQ5BGJCRG2xCxwGTkn&#13;&#10;ooVZynFSet92c1alGztt5H7neBbzw/4G8N3/AMYPiDrEVnpem6Xc6pe3LBpfIsoYjJJcbYwzsAgL&#13;&#10;YUFiAcAnivxU/bF/aH174w+L/GHx98TWwtdQ8WXxktrUlCbK2CCG2tyyIgcxW0ccZcqC5Tc3LGvZ&#13;&#10;/wBon9rv4U/Gr4N6T8Nfg5pkySalcRzeLJbqy8uSG3h2SpanMZWQvPtYvE52m2K5ZZCB8S/tReNR&#13;&#10;Ki6TauNtuv7zHHzH+fFduKUKU+WMrpdV3f8Akc2Fi5R5mrN9+y/zPnvXdTfUPEryqwZTJwPTnrXX&#13;&#10;bx/ZUZ8wgryOM59RXn9u7y6r5gYHdJxzXdRE/YRyclegPtXmwbvqd843RsaDeeYmx16kEEN059D6&#13;&#10;e+BXSaJMH1SKSO4XILcyEJxt7nOAPxridDlcsAFIHYbumCev0rrfD11/xNIpQ+DgkMWwR8pwad0m&#13;&#10;Jao1HhYXIkQRuOUYxSLIrc84KnB7/lS+VPI+A7ISdykP1/xqndss0Bkt2/epIdzk7m4HUsef/wBd&#13;&#10;SQ6hq0alzJHIo7OmcD8Pr3NDauBcFzqsf7tplfJADOOfcCrYaCRGaeBMjqxdeOR145qhb6vbgFrq&#13;&#10;xZeSBsfPP0P+Jq9bvp7ktHcDlSCrLtwfrnH86LgMNrbyFo3iG1jwNuRmoZvCUckm4ueTld3/ANf8&#13;&#10;K1108mNfKhIDAkEDI6evenss4Jj8llfPy7VODx7/AOeKAMBvCdzHIGjduTyAcD3qXT9X8Y+EJzNp&#13;&#10;OozKFPMYfcMf7vQ10kOoXcMLW4YKS24scjA/HjPPuaf5FtqKeY+C20hyoye49cUrAQWXxu8WIpg1&#13;&#10;DT4JSEwQEwc+ueneu4+G/wAVJPGGlXHge7jaGWd0aylGCu4yINjAuueSAMHnOCR1rz7VtI0yCAPE&#13;&#10;f3gHXHHXPH+NaHgDVb3w1rRu9MltImntHjaS8t3kjXLKcsqyISDjB+boT16U4pXE20jpvGfgXUbP&#13;&#10;R/8AhIZ/Cgu2jk/fWtoXnl+7kO4kJLEnkgZChgOQu48f4I8UatrdzrGnfamhih09ZZLIoYxG8dxC&#13;&#10;gLL0LBHce24irWqfHn4reHtQl0u4vdJ1W2SXfHJYme27k8NHIjn/AIGW/Gsr4g+NdO1T4W+JviTY&#13;&#10;aRdadd6hcW+mwLPfeeZDkNKQ5jRvu7cggkEfePacQuaDuXSdpKxm6fr938VvjAd92ZtO00+TbZOV&#13;&#10;Z+jyemMZA9B9TXpNvb2EXjGSWSMLH5mxk7KB/hXnn7POn6d4X8NTeKNblWNY0LZPVmPPH44rS0z4&#13;&#10;jf8ACQ640OnaJNIsrnDCTLAHuQB9KIU4qil1HKTdRtniHia1fStSl0qaT95asYH9ihKnpWPczB0W&#13;&#10;MnAA4HvVz4gawP8AhZuuWsowhv3eIHA4bk/qTWbcOGJYNuH979KwOuLT1I3aMHIOMDqxPHFVi5U7&#13;&#10;kPBORnNOknO1iWB+Tp/9aq+ZW/eIQGz09DwBTBySFun8wp6Bc5yOCfr+FUpoxsO47Sc85Hertwyi&#13;&#10;RiQdwOAwxxgY5rPuXwNofOc8+nNNGRA8YAKDDBTx/n8aTgoAV/3uM0ksgBdTk4Iz7eopA5diT94n&#13;&#10;oT97/Giwh29eGBwe31pA6qwcuAAMgN1znqP896XbuJBP4gc/rTJAw4foF+X5c0AT27wuu/kKxPJI&#13;&#10;HrXbfC/TPi/oV1J4r+H+hapEstqIjexROkckbkMAHyobJjzwT901wC3SxRgIBkcruUlevQjuK9xT&#13;&#10;4vxaX4ci8P6JZ6Orm8e8TXLfQI31GWKVExBLNKRuiGFZUIJUk4IBOc3zqXNHc68K37S6dmj9+fFv&#13;&#10;iG3sbO78ReJdbJ2F7i/u55c+Yx+YknqTyf09q+V/iz8UNc+OPhzVNZi8RPaeHYopBpml2AJu79hP&#13;&#10;BCkrgY2REysNpkVjgN91lz2f7WfjS51DULPwbYaY93pGmmLUfE6xfMTZxyxq6lSyllLOqtt52k8j&#13;&#10;7w8y8VS2s+tXusapoJvE0y6iX7DNqAlOlr5jIY8OMFGdH+XO3c0vCs6GT2KknNt9D5/D0YqKYt9q&#13;&#10;fwF8IL4i0e18c6naw6rplrdmy0uyQfZJ1LTXMccTYA4G35Nu5ZGBVcbXzbrxINVXTYbXwretpemb&#13;&#10;l0XUNZuxD9jygkVmjt3YL5k0bsECxs3lsBIoj/dZ2qwW839meHvB102oQWupNILiUCaO7lknSLbI&#13;&#10;kClli8kW53DgMGXB3FUyPGeh+JLY3mo3drNq8N5pKPrV1eNcAm8KG4Co8swZQsQk2FguVU53FFnH&#13;&#10;PJ6aHdFIz9T8QaNpE3hnX9RVbq9tPKhubq18WQyybY5CogVdpIzHEULYcPJ5bcA7Jd3U/D+neKPB&#13;&#10;FtqmheE4RqFhPcQ+IZL5YjBCRO16BGrv+9IAkRiu3IjcAHO98D4f+KX1bwZcaVr0ej3sFo6hpuU8&#13;&#10;rfucCJZlhy0a25TcNweRmO194EvY+H5/BfivRo9V1tILlYgbi41jUNR09ridyRHJH9nmdd43XChG&#13;&#10;YsQYHcuiKzWwtdwZlXss2gyDSpvGljfy2tx/Zt3pb6GsiXliWZ2RU2QvwpcMqsjKVjRWXyybW3pd&#13;&#10;7YJqNvqGtzazqNrcwpObTU9RS1jIRIljJimST7QzCIZyuAJIVRXPlRG38YovB9xpFtbT/CRtOZ7W&#13;&#10;3u9Qikt5ZLp/3sMLgkxOIGLuoZUKEkRxkZAjkxNG0+zv7vUNO0BtJ0pLGK7ZdPu9Ja+kvXhc3LeX&#13;&#10;JJGwYFVBU8qgkYspBke4Q3sSXWheCtHur6yT4W3yyRh7zUZLe1WMQIhLT+WbeXc6KFCgE4MfnHeM&#13;&#10;y3D81LpOgXmvy6dp08E99p+oSQiS6tJ1EjTQCE287zEEN58bskjbG3FcIh8uOL0lrPxR4Y8SaPN8&#13;&#10;QdAtrO9tbO4jnuo43f7LOWmCLNuR0aTzoonzEpKsHj+V1X7PzyaToWoeHUv7u8tLa+ntxNqunXTE&#13;&#10;TtbBnkeSN7dYY443jlLIV2jaVyAgL3CC+mpsfDNPhLpNhql9HBrGm2ksl1NpV3He3On28sRie4RS&#13;&#10;HmmHyYYDZ8mzBJYK4n5LVZNd0q08R6DqXh651O51C0uraFoy7SWxBeWMO+zdI7G2uAPMQukksiKP&#13;&#10;MBEOhH4c1LQ9PLad49iuJr62RdPmv3kt4bQxvuhmiAEkkzGUxESBeV8slxKWEGnrWjTaZ8QLfU/B&#13;&#10;2taoLu60q0vpbW30fzLaR4I3EjQImUZTbTSJH0yJHJdYWEkiYJ2OH0DS9U+IWp3+oahrTQWV1p0l&#13;&#10;slq95HDa2SBjNHE0jsoMbOk8ahOBDasf9RFI9dPo/hZPAmgXU+m2fmJJZz3l4dW0pxaWpQJJHFDL&#13;&#10;KJFlYI0alZgHMs6iSOR4446seLfAHirxn4r1i00zwXE9/py6TPeyatBNpN3evDciJb2IuiGFZG3b&#13;&#10;3lJJELSyokskUUe94Q0WfRdFXwlpVi97faPdwRQy6VKrTQyzyXDw26zKVMb/AL0rsilcsxlSF9/n&#13;&#10;zwq1gZy/w91P/hItTh8N6f4+lgt7q3ns7S81C1itoYoUXzoyqR8ZL7n3y7xv2kedPllnj0iLw744&#13;&#10;E/iu4l15xfGBtSs5gIpEcxmPzZ4pCAY2mhYLASkJ4QvIxZNmbX7q+tGV/GEHh6KKew3ahb6xLI7Q&#13;&#10;xW+xmmXcEkURSOo2bFaJN67ITJMangLX/FOo63H4ktvG2p28Visp0q5WEymYiZ2W3G3yDDHDal2y&#13;&#10;zRFYtwDwRfKyHdMfJceLrfwXo954d8RaHcppcU0z32hTbpoyZGuUjYJ5scEa7I1RmwQZf3aPKSy1&#13;&#10;PiHDoVz8SNIh14rLaPDfaTp8ujWp+0O5lEjFJJJAj5Z50lZ5HjEgdl3ugjWn4btvDek+IV+G/iDT&#13;&#10;oPHE1he3V5aafpUHnWTX3meZMDAVjfc0VoYxE6R/KuA0CnMl2Txdd6fE9hN4hvBe6JYWU2pWN3Yy&#13;&#10;RTm3uMrMksI8obEjupCkSsuHdTD5YDupoOxycuhaboXinSdQn1PU9NittFa6v4rm4M41R445I4/M&#13;&#10;uI3McjNNOISsh+UtKJGWPMZz7XV7KDxLfeD9W1PW9Js4LC6SCwOnR3EdwrRNJGw+05bnyondiEUv&#13;&#10;JuKxooSm+Lpb/UnsNY1pPDkGs6XqS3VtcLutrywgtzHKlqI43VAqgW6K0zlnaSTyQzbpK3LrwRpv&#13;&#10;gvxxY2miXmja3YXD3WnxWU582TaY2MUtr5Ujs5MBSVWjfZuMTB55IzMsN3KtY15fEV3DrZ+JWs3b&#13;&#10;W62ktzpM+v6HNb6lNLdJJcx+Y7gQtHzd5wyxK4S3DGOJ4wcT4o+LvENr4SsL3wx8MdHlt9Ssbq3h&#13;&#10;1+e5XUJpBLbugjaQsyExm1SVSojZVjRdqRbkqPTfh/8ADhbB767tdO0e8ttTh1GK3iaZ7bJaSJlg&#13;&#10;mtiyBPtIt4vnZmVoGVWnk3slGfwzrur6WmpaR4V0e+u7FoybLTjBcTOGvYyQspE8cLN5scW7AYyh&#13;&#10;41W4kEpVp3QtjZ8G+FfD2qeGtK1z4s3d5pXmyPbtPpmoPfhYpYLi2RJUDlYkMixnzdrhI5FBTyvL&#13;&#10;WTK8b6rr+r69Y+MdV1qS1juxOkljYagsN9dMI1RImbywRMxaZ2kZU3t5bNuYwQVsJr8PhH4cXl0v&#13;&#10;gm9l1nRbjjXrKJnkafzTaojOcxoWktlmV41c7jIyF3Hmrl+Fr74fWXju7u7DRrq8GnX0LTCxltlg&#13;&#10;Fm4MIRY4JoBz50I2RzMfnkCyHJkKlZDVzl/Fvh/WPHvhxbrxz4e1HQlQie71a/02LdBbyXP2aeWR&#13;&#10;SWuHxKbEjarOhlmGXLLWQToXwsgubLXNUuYtOigeC5uxMglvYFuOB5XyGSGSOO2DxxyNGQyhpByt&#13;&#10;b3jPwPpNnYXOq6T4Avkt4NYksntLRYpx5N0iPaLmSZnXmO0WN48h9kyHEed+Trvw18exwWnifVvC&#13;&#10;8UeiSW1iHXX9REV9bwuVtyyW/nLMAzJC5+RC0aEgKiZrCWpcdGfUPw58URaz8OfDmrWN894J9NFq&#13;&#10;buaZH85reSS2ebcuQxYwk8epPPWuu8KfsxWv7St3qjQfEy38OTaNFal1uSU84TGUMqsvPHlJ2ONx&#13;&#10;45FebfBjw+fB3wW8H+Fp4l3WmjyT8bWRhPcy3C4ZCQfll4wSDn3zX1R+wZ4f17xF4s8WJoumwTRR&#13;&#10;2ulm587cZIVP2wjYo5foxx975QB1rlzGLlRdtzXLqkaeITbstT56/bT/AGU9a0Z/BFp4m+OE/iTR&#13;&#10;9B0Wa10qLXL1rubG9c2guUtllS0VAqx2+4rGHfy9m5s8RaeLPiH4mL+F9e+PniHT/Pj1jTxPpHiP&#13;&#10;UTFF/aG68vxK81wVRp3bz3MpHmyNG+GfY1fpn42/ZC8M/HTSLzw3428fSi1XMsYsJ4t1uQ4y6lgx&#13;&#10;52bMjszDPzuDh+D/ANhT9iDwf4tk1qb4bweJtZuLD7HfWV5cz3tvqCbFXzZbOSSWNpgEUeaqKwVV&#13;&#10;QYQba/HM2ybjPFZxWnhMf7GlJJpLdOyWyi79Xq9dtN1+75JxfwDl+TUqeOwjrVY3Ta26tatq29tF&#13;&#10;5n5JWP7LvhzW7t/h98GT4y8falqFlLNd3Gm6PDdX9hIrRwyKs3kupCM+HVJd6qrFA5Jr6Q+Df/BJ&#13;&#10;3/gob8eLnwl4Q+O/inxLa+Frm8t7q4vPEnihL270420MyWiQCdJBGjzywM9rNYsFiilQSrvbzf07&#13;&#10;0jUf+EG8KR6H8Kfgw+m2NhbpaaesNtDp4giX5gg+0EEryeVVup4JqfVPDmr+MNLaC68VW6zn55oy&#13;&#10;73CBgc9X2rjH+yOBXZlfDmGy+pCpi8Q61RO92o7+iTt02tt6nl594j4nNqEsPg8MqVO3KrylJ2/D&#13;&#10;XfufnJ/xDufGO41G/wBE8R/toaHapc6xHqUGmR+D7iZra7jkDPcJFLepBC7RsyOEgCOsg3IwCivb&#13;&#10;If8AglX8OfDEHh63+Jnxy8aeKLtbtEvLieSBLa5fy441QpDYZhhxGoGH3AcGQqo2/Wmv6N4Dmt7G&#13;&#10;0XxhNbamsW69mu7DzY2OyNZBCqY2jdtILZJGBjjIs6P4X8D3bpYWniW7vZmh2xpfaukEbSZ/hy4w&#13;&#10;x6AepH1r3MZlmSY6SdahGo1teN/uvofHUOKOI8LBxpV3BPe1l/wf1PGPC37FvwR8C3JTQvhnpcqS&#13;&#10;7thuQbuKLb0wZmkKHGewY13EPhAaBZL4X07w7pa2NrDLKgs7VZEXkF/XZyxODjncQOtdjOug6RM0&#13;&#10;F9pVlpWoQ4Hl3lsI5A3tlRnjuTz1zS69/wAIh4x0qEeJvib4ajka6Bnsoru2FzJ823y1Akw5cHkY&#13;&#10;KgHI3HIGuX0cHhavJQoKlHryxS/Janm5jmOY42k5V6sqsuilJvX1ex5zd6FH9s07WrbWbp7WyV/t&#13;&#10;EdpJ5ctqFKEtEdjbfLxuUIAQTywA5+dv2+bf4w/GXW4bjQPBT674E0Zpbm3s9JlklmSd3McQNmz4&#13;&#10;IRZNqRw+ZsV5m8wBiK+s7/8AZ9XXtWkuPCHxIl0tYZFTyJvDR8tCqjbNFvYMrDAbcrkZBxzXGfES&#13;&#10;w0y01trG48Si4TSL0xahPr1qlxc6ncyZkEYuECSDCHzAn2uab54h5aANj15qjWur3/A8+nWnBJyV&#13;&#10;n2f/AAD8zL742eDPDVzdeGNV0qwsZoTJbXenywLbzwyxkoQ6ygAEFipRh6qQ2NpzfEH7U3hTw9ee&#13;&#10;fPeW15Hcx7JY9zP5LqwKEkPvKggEEsCrDcHDO5b2L/grnpPgHxB8NdL8Y6Lot9e+KdP1Nbf/AISG&#13;&#10;bUUma10oRT5hWMStM0KsYZF3kiIM/C733fnzp+vXtxp0mlXtlAZwyqTNKoATJXjg4PO3jqCuMg88&#13;&#10;v1Gj5s61iKj8j6Dk/aj8O6taGPTrVVmeJYZ4jaE71XaPJkUBcsp2qrDaCditsYQstaf9rddK0KSP&#13;&#10;XZ5be001WuNP1CSNWa2AUqys2QWQ7AoBUbsbSFYKqfOt18TtDsL2aC11C0kuCDssLe2kluJGijLM&#13;&#10;iRxnfgIP7uOmdvQ35D438SXr3ms+G2s4LS6/daciKQ5ViEnlKkruP3wgJC/KSWOFD+pUEryVkT9Z&#13;&#10;qPRPU92+H/7Qut+MtXl+KuupeadeT6YLTTdNvL7EVnZF43ZpYQAWkmMURd3ZzsghjYxyxFq2n+Iv&#13;&#10;i2JJptPvIpLRZVjEUkqzeUhIjUFiAXjBKYyDlBhlBUCvC4bDxpqEax6cJLmXBdV8vBHDbmyFO77r&#13;&#10;cjsDx3HX6bbePUg2a/ZajbPt2ER7QrcAcK+1gMnbjoORypxWFWjS5lZJI2jUlbW9y3rvxf8AjTBG&#13;&#10;p8O+K7W01CJtun3EZB82I5URvlyWUlSCpPTBbOVdvnHW/hDovj743SfFD4x6tfXesS3No89pbAok&#13;&#10;L20aLEoLZWRCsUQcMCSpYqwPJ+hrz4N/Fq/ZLybSCsEsW6JvNIIcqcONsr85IGT2IFY+ufsn+O9U&#13;&#10;tIzrluLWa2kPl3f2mQMx5YYTywWxnOAM5cHj5iN8NXpUL8rSfdbmFanUqtXTaNHXvg3b6pqsOvaX&#13;&#10;bi90e8lFy2hR3O3y2bA3wkg4LNGfk27lwFAPKx7Xh/8AbH+A3iy/8N+BPC8uv2dxfWrWUdzfFd3l&#13;&#10;yL5jFkjBDMCBnJ2nacg5Kny/4uW2teCfgXrnhRtY1IS3dxBFqcem26/bI0IXMsQG52csUSQIrK0b&#13;&#10;sTlR8vKf8E3PD3jTUPjnqOo+ErfXNO8NR2jQajczWk5iuW3xpAkgACJKpdZRuUlVDrgCRjXbJqrl&#13;&#10;Up1mpKO3fbqcqtDHRVNWb3+8+tYbnwtZ61JN4f1Bi6y5+zB1RpOMjyfNy+SN4IbAy4GeMV3Pws8W&#13;&#10;Q2DR6XrFjF9vtoIw89hGyys25dsZwu/+78oVyUlRSrliVc/wu0G48nWYIpdQkeMvLHeiMZi2rIzq&#13;&#10;qiMkkMG7g4PIG6ui0LwDozQSPdTRIZl/0idrSRBEo3tsIEu0puMg3HBw5bIORXxNadOasfRwU4s2&#13;&#10;7Cwvrd7doEtrm0d7SKO5kjiYXAYOZGDo2UQ7o5wB2L44DEWtNZrttPUaJL5k0lsiSRqFeJwAjs7K&#13;&#10;u2QZjRWx23MVB2iqHh06/ba4Ir6MRWl9dOYX1JnjgvosAGMOBgHzBlsfKPMfKkpHGe30qw/tHT7v&#13;&#10;WJYnZkkLTrqKOk9oYZRMpmTgS/NvG5cyZkc/vZBtXz5QcdWdUZJnMWdlexW2m6bdeRqNuZrUWV9H&#13;&#10;Ap3HMiMw/iQgrHg5DLlMGoPCnhxr5DJp88UctzBBPJbTyMSTIn2hRx987gD8pVgLVdwbdXpFrpNr&#13;&#10;YXUOu2F5PJI0iuZfMZyuyaVgWjUgSxFmK4ALBnwS21yr7vwPHYW8d9pdzEIpUjH2czqTJCsEluGi&#13;&#10;ZgVkC+c5KOT0BD4BzlzPoVZHGRackWoJDqdpew6pGqw20tuubgYSYbQyovn72ZYkGAC5bZkJlt/S&#13;&#10;9ESZIbvUra1S5gvvM+1wgfZ3mUxDbKpcEclEAJUskWBuUgHY0qDTdW0CcaxZreQbgiPOriaNRawo&#13;&#10;wIH7xQ0nnsXBO0KwJ2E02LTtKtry30+01aU+VseWa0QszITbuCBGuCDHBt2AKi5C7FFK7GZh0C4s&#13;&#10;UhsG014LeeRQkiwiSKX5nfDxEDfIUiHzLzukGFORVixk1LTEF3HqMNrDK4Cj7V/ok7IpyFm2kxlT&#13;&#10;vASYEfPwlacV1rOnta6ZHbPdq2nsbmz+xF4VSO2LytywWNdqqoRSFTa4Ku20tqXuiQI1tb2sWoPq&#13;&#10;F00aC4t/JCtEZCm5pTJtKFZAMsJIwGUKoxii6EY+m3LxTXVjKZFmeUhLRbNJJBs3KVXccygMAF2t&#13;&#10;vzzsGAap6QusXOrC5hSO2aKVo51Nwto7uo+cEogXAcYIbHJ556Tro/h2ynh07XrSO0SaNiZ/7Vid&#13;&#10;SRHIwdItpCDM5G0M3zx5wSCG1bnQILywN/aaNPJNb3cSmIWj3riOGHO3zc7SSVRACMANkHBkBiUb&#13;&#10;lJ2K2sRQWEzXsFi1parAJMPqX2iMqG43ZbaehGBnr1AxmWxkm13CWkEasJIzNdX2mBy3ygBUY9ME&#13;&#10;RnBycsOSu4VqQ654Y1dILa+1O4s/KAFtELgBvuPEJUiY7hksH5UncASDueo76yntp3DeXeWgQ/Jb&#13;&#10;QeZtQNNG0pVBuby92AyfPuMgODk1PKkw5kjPFlrOlyOn2W5t4t0TLFHe+dFIzFQSUEuBgd9wA9fu&#13;&#10;mtC78L+Idc+x/YpYLmdgDsu7lUA6EHG9iH3MVOc9duARg07O40W6lW80u5ntPPWSQmRmV2VfNkck&#13;&#10;nfHKY4lUbDuIaUqzhuBbt9Ul055NF81bAWIEc0dlBujaRNg2Pb7yTiacqDFkGQElRsDU+VITk0Sa&#13;&#10;RpN3pbwXsV0tpdWWPOdY4hE48ppdjBRvwUUsAADtGflHI9K0PW9O1SOUWN9FM1tMYblEbLQSgBjG&#13;&#10;46qwDKcEA4YHGCK4Jryw1fTE0vVYLa6AiCw/vP3BUggMCSJUDC3dmBYhR8uyRuB8AXP/AAUj1r9k&#13;&#10;b/gpv4v0H4jz67Z/DfV9Qt9O8R6beWZlktZorSCGLW44QquisqRu/lrmS2dW8uV44QPueCsbXo4i&#13;&#10;dC/uWvbs7paHzvEGHpTpRqW969vkfqrcobywEacHuM8V8Z/8FUPDtrqHwrW7u4gY7S8hmZvRUdSf&#13;&#10;0r7C0LV7a9t4ri1njmimjDwyRvuV1IBDAjggg9Qa+b/+CjHh5dW+DGq20ke7Nu2OPav1GrVVTD3P&#13;&#10;jIU+SqfAFrp8+kW5wCYzGfLf+n1rnL9be4iumlXBEJCsODzX1Rpv7C3xL1/wXZa1ZeMPCtxZanp8&#13;&#10;V1bTxXN6RslSMxn5bUkk+YgwMkZ5xWJpP/BMj40XmovYeIfiB4UtrYgjzrO4urpw4cqUAFuqlhgs&#13;&#10;3zgKoyTnAPzsM+yyk2nWV0es8uxlRL3GfJn7cWlpffDLw/c+WCRcXLFyO/2OQ/0rnfAGnab4W0zW&#13;&#10;bPS7CC2t7dxHBBaRqiJkbiAqjH3mJ/GvT/8Ago34Pt/h98OZ/DI1P7b/AGV4ivtKFwkRQTMLa6hV&#13;&#10;wuTtDFc4ycZpf2Pf2R/jJ+1hrl5ovgeyFrpEmsvFrfie4jJtrBSTkhchpnwABGp6um9kVvMHp4vG&#13;&#10;UYU3OcrLR39UFChN4CnGKu+ea/CB8f8AxQ1rw5ofi5tR8WpcPpqXEBvY7WUJNJFkb1jYqwVyucEq&#13;&#10;wBwSDgiux+MX7fOm/tKa2t9408XvY2FqwXS9AS1nFtbKF27lVQ2+Q8kuxLHcQNqBUXyn4p3Fv8Qd&#13;&#10;W1C5tBNLpw1BTb/aIRDI9ssuA8iK7hH8vJYK7AEkBiOa4fxF8IJItlx4auiQ0ZZ7e5bB3DJwpA+g&#13;&#10;59Mk1FOm4xvY5ZTi5tH0F4c1zwDrhhj03xTp8xn3CKFLpPMJ9Nmd2fbFYXh2Pw78NrrXLXxzqxtI&#13;&#10;L7WLi+025aImOaJ0Ryg25+dSGGw4ZuCoOePnC+t72yE0cVlMtvBKIpZZIjgucld2eFYhWIHoD1wT&#13;&#10;XS/Af47/ABG/Z0+JVl8VvhRrkWna1YJKkFzNYQXK7JEKSKY50dDlWIztyOowQDWm/wANr+en+f5B&#13;&#10;fvse8aD4PsPiC2q3uvaU8dlqkEVpZafcQ4neGMuwlYZJVi8jbRgFdqnrzXQ/Bz9nj45+KPFL/AmT&#13;&#10;4W+IbvxXp0CzxwSaPOr3OltII4dSf5cR2+4+W8pYojKd7Amuw/ZN/wCC9vx//Zt8A+FfhF4j+GOg&#13;&#10;+LPDPhez+wwxyXlzaahJaLjyIxcB5I08pVRFPkH5UXo2XP0D/wAPRv2cf2s/jf8ABj49eA/hH4k8&#13;&#10;I+PtE8QTeH/F+knU4JbDUNGvLS5dojMgWW7it7iC0uY45UjRZPPKRlsvXGquOWOjSqUbU27c6kn8&#13;&#10;2rXR0OnhfqznCpeaV+Vq346nXeKPilZ+Atb8IfszfDPw1L4lntreG20GwW4EcEFtCfI/tG4kWJip&#13;&#10;kfzX3LEcZkJKqpNdx4s+DHw2vP8ARvFPhq30x97QNf6LP5DBgxMoWRQDglCpZ0AIOPQVwfwM+H15&#13;&#10;bftp6p8RvHls8Gi2vh2JvD2rSzKsKyiOKFrcnd8pLS3RCMBubBHUE++eN9C0M+NLvw+ksgX7ek7L&#13;&#10;Icgs8SO5U9x5hf8ALHavpsswEcwoznJ63t6I8HGYqWEqxhFdPvPINX/Z3+KIilu/AnjKz1cy2DQW&#13;&#10;wu0jsLhDIxJfehWKVUCpgPguRgj5iao+Kdc8N22qrbePfAzeFLuG0W4mtb2OeONY2hzJIIQuPN8g&#13;&#10;St+7LBsRqOpNe96loEUNpPdaE/lSmIgPDgZbAGSCCrHCgZIOO1eL/HLxN8WfjP4Xg+B2hfDFbkJq&#13;&#10;H2zUdUjQeRGsZBEaGddsUxPl5KyeYURgRskIrHHZZXwTutfQ2wuNhiFbY+eo7210XRLnXXtVthcq&#13;&#10;GhtuvkwqAIosgDoqque+3Pevl74yeIptUvpZJpSWnkJOTnv619j+Ov2Wv2lfEkH9kaL8OJER8L57&#13;&#10;6jbBFAHceaT+QNcfZ/8ABIL9onx1roTxJ4p0XS7MpmOe2Sa7k3k/dKMsQAxnncfpWTweJlBRjBv5&#13;&#10;G6xNCMm5SR8R2cDjUFl2hVAwBj/OK7C3lJttq5JC8V+onwN/4Iffs3+GP+Jr8Ym1rxAsir/olzqj&#13;&#10;2yoQOcG28tsNnux6dq928O/8Ef8A/gnNqltHBefs8O4DAxhPGWspx6EreDd+Oa7sPkGOrQ5tF6v/&#13;&#10;ACTOStm2Fpuyu/Q/EzRldGCNFyG5yM4/z/Wuq0YhLkMzqf3XJByOR0Oev+e1fb3/AAUx/wCCdvwX&#13;&#10;/ZivJPHXwT0q/wBP0mdo3n0OS7e5itY/kjJhklJlxu+c+ZI/LEAqABXxg+jNYJcTxbmhAAjnVCRk&#13;&#10;kcfXrwecc9K83F4Srg63s6m514evDE0+eGxBcb3HzouDgqxUYH+R60sDhP3Zbjt8wwPyqt5qyLkt&#13;&#10;uwSCT/X/APXSk+SoIcMO4/zziuVs6bKxo+XLId4DNk8g9SPrUlu7x5WVSV/2gcqfwOT+NZa6mY5A&#13;&#10;55wQOn+fWpY9ZiU5kORnkjk9PWhaAoo1LSW4jYeXJKkmP4GI6fT+Wa0z4j122jVpmjlSNcBZIxk8&#13;&#10;cnI5/WsA6gAY5ICN3sccelWIdQQr+9lBUE/K6k5P07U7icexs2Xiyw+WDUtJlT/ptDJnJPscf4VO&#13;&#10;NZsJJi9hdocr86zHbj8eBn6E1jrGzkrESd5+Vl6Z78HGf5VE+mtauGk5Afg49fr/AE9aLkmtcJfJ&#13;&#10;bNcyqdgHzOjblA456EVWtyVeTklShJyuAR64OfbmooIJ4A00DyLlMOobH1HPP5VHLqMsFrJNcQpL&#13;&#10;sjx84IxnpjDDP4ntTW4GbqV01sZLfarJyQHX09zjFbHx/wBNj8OfCrwb4MuXWF7mUX98zsAFeQZ5&#13;&#10;+isq/hUHge3tPiT4s0zwxd6cqyXF/GHe3yF8oEM7NuZs8ZHb61F+2hrKan47t9PQ7I4o2Cxn+HJ6&#13;&#10;fpUV3si6MbXbOU1Txs1zbQ+GtLlzCowSpyCfWvQ/hrpn9i6PNfzxZlMeAX6DjnHHXp+R9K8o8A6R&#13;&#10;H/aMO6AmTeCVI4B9f8+levQtLa2UqTQhSBhVPBAPp69T+db4dXTkzKq/so+efjRH9i+JNxOjALIg&#13;&#10;cnHU5OaxoLppYsSuDkcHNdB+0VarB4stpQv34iRkHrhfzrirW7YHCt07g8Zrj2Z0t22NWUtgkDqQ&#13;&#10;OOPwqNDGZVJUkLyR64GR+uKom/ZMOrEbeOvTsaT+0G2ebu5Py9ffJpqLYJlpmVeS3JJYZX8P8Kq3&#13;&#10;ZTBA+YDnriopbwMQVzuA4IYmq0t0rNlGJGMsBT5WF0LI7R7SrrwBj69elDXRByufvdQfb6fhWe14&#13;&#10;gcNuznGRmmC9AQlWzjoM5/HFWok3NaKdQ4kGeuMt68U65kWOLzgwPHzMD9e3brWR57v1kGOed3H+&#13;&#10;cUTXJwMPhSOBRyD5izJdh5Cxbg9AvT/Oa++v+CYXhn4G+O/glrd148+H3hrVdct9chBl13TYLl4r&#13;&#10;M2yxRKpmDbAZILg4UDOec4GPz3kugzFU9h+NfXX/AASP+JKeHfiH4n8I6hqNva2d9oou55bmXaBJ&#13;&#10;DNGsKg4PUXFwcY7exzthko1lc1o1OWomz9M9Xk1zxh+0j4q8BWelG5ivNDtUuWmSMxx2++4LHLsi&#13;&#10;xvuRGDEgDZzhQ+eI+LMWh+G7G18D+LtFNhqVhYzxTarY3ltJLJMWwVdYFRtomRVOH+QyOuBnyz1n&#13;&#10;xR0TUdO/assrjS/Ar67a+JfD72V9bRWqSyK8cqovzfeRSt45ymTlEOMqCvIw+LtS0++W9tfA8iLp&#13;&#10;Uc7PArkW1u5ke8EaQyuAq53kIpUSBcrkFyeqKvD7/wAzzU7NNeRw1tqXj/xPZ33laaHgn0+GLTL6&#13;&#10;/Y3sSW7xrDMi+e5kEr/ZooyUU8ARbRv8tszxnZN4w8LxeLfEetwXckeoRHUbHTrSV5SS8gkdm8qN&#13;&#10;UcrhxKzndnPzEt5XaaV4e8V6F4h09PEc9xYadpekTxPZaTciOS2VLyQbWlBXq0uCm5CFkBOAqCTE&#13;&#10;1m+0K8OoaJpMGr29pDqEtvatHi7zc26ADLSYzI58gNuyrY/u+XCMJRXzN4zuU/gv4lsre+fxXH4d&#13;&#10;uJjPqA/s7z5bbT4ZbqdUXM6R5MgRUl+QARqG7B38zuNM8TeOvEy6fpWq+DbCSfTUS31FL7U7VDbu&#13;&#10;rJboihEEh2vdwqQFJURIoJZU8nlfB914quIdIg0mfSrR1kl0+9hjvZL7zVVRMbi8DzmO1Uw3U8zO&#13;&#10;HIEolJZWEhSzrPgzw1YW9hr2p3mtaist9dRT2kNjBZB0DDzERZySn+k+SBtJU+aVxvTZLOxejNrV&#13;&#10;fBjv4RvvEvxD8SWi3MsaTaXDLLH9oge6USMkccoYQlZDnLY8wnZvCMWnoeG4vhTafEITQakdQW0E&#13;&#10;NnaWn9mP9ruWK+TI7Lboh2O7eWhYqWLnH7wExbfjXwXd+GrzU9R8Rr/wjeoXdw17pT213PFOiuFm&#13;&#10;fLC72BVEcaRtvIDmQM25JHTjLfwpefEDRXbRBoGnJarbwahNbZkBjgYNHM+6V5GiX/R4jH5TNvlw&#13;&#10;gOI4SC0Rr61oK+APDU/j3QdOuLKKzvDNDZRzk3LOIgVWSFkVYUxGJH3RkFCqkbHjWbpbH4e6be63&#13;&#10;rD6xp+tancRWUpW2RrmZ7MvI06xRqUi3/M6SLhpG/fSEMXeSW1wNH8Q/bfA7X+reI2uLDW7ryrya&#13;&#10;d7lbeKWRWknLCdAs0Q82dsu/ALnO2WSeaG+2+E4h4WtdWk1S18I3Jhvby40t5ktthe1LeWshZo0H&#13;&#10;2NTuQK2FVo8KlvSYupXl0z4v6LoNl4rhGmae+mamPtVzDHJNZMiTLDa25nabYIGENv8AvHbb9nwT&#13;&#10;wxa6WS61C38C+HtT8b+GRd+Zq7FrwSMzySyRCS433E0m7BCriKOVSWlwp87K2+148sPDR8b6nofi&#13;&#10;C28R2VhfxTf2XrtrqEVxZuGzsPl3B2i283ZtlDuuYZyHk5uhRbVfhf8AEDQNRtZ/FuuXen3WnRXN&#13;&#10;v4geyW3Bu4thkVuTb2gjS7jgaMqyIFGzcqrFNPQqxi2vi9fDPidPCemXUdjo2vqVvrUW9wIJ4RCc&#13;&#10;yyN5shk8xRdRqPOVQkUxEiRzSzy9HqPhe01jxXqfhK41iaGOy0y0lFjZzmWzjeeGQPI0Akilt3Bu&#13;&#10;rPIKJH13CINHanC0z4YeM/Gt7Y+MLTwNLbfaba5tXuLicLBaQyFUjdr5pQWMctz5TBo2l8zbErGV&#13;&#10;xHDn2niOz8Paxe6Z/wALn03X/wC0re2lm1G5hZp57qFwkqQyJIvmFWumVHEuSEco8auZoy4z0uA+&#13;&#10;G0h1+18O+JzALa0a2mt7mwu5nhj82R47Z5/tB8ra7zMYgJAziQ7ZJQtvHz2jX0Pi74oXmneGfCZ1&#13;&#10;ZL+6u55raeea8ju/MnjkUBJnuJXQyQTtl1kILoQ0szJ5YniL4X3nhez8K+H9Ule30rUI3iMM0DkW&#13;&#10;8kgs7iaUy3MSKrxyELHJkmNwAbaPdNc8n4e1LT7v4j674e8feD4td1TREW402aTVZIRYxWy28Zii&#13;&#10;jRFjmPl+SpZtoGxVMcSpsKu2xJWRtWHiDxHovjXxdb+OdVMt1psz2t8J7gS2a2M0Soi3fl3LvIka&#13;&#10;wwOVUT4llcuZ5xtE+j/2H4s8X6I/hu9aS41HwtPYalPJFstrOSOcRzXAlkhZWHmpIVdvMJKIp8yU&#13;&#10;iKsfRPESeFviinxKvJNb0d9UvY9IuDqQ/wBG/epZq7L9oaENIbZ2LqnlEJKFPlQKu6j4K0mw8F+L&#13;&#10;NVg1rU30+9ju2vby0h1BJ7a4by252taq9u7xGYrLuWRFnBj8uNHkKv0GkVvEPiTw9B8QjGJtWjtG&#13;&#10;ja9eC5vIpILhogZjACgdrrbBKv7y5JWTCbwQEiaxFomkX+ga54yupZ51huraJ7m00qIMkwMsRQ3X&#13;&#10;kmUR+XATIqorPEY98keWje18TruLwYWt/CngG106Gzvv7Q07SbjU2zqERkguEm3xpG0is+xUZHZf&#13;&#10;Kt2aDcVNy2d4MvroaS3hWPXdMtze+dHf3Gqa1vcoo5kXyGZ3d0hZo/LR1zcuIQXPmvBdjK1fR7fS&#13;&#10;pNb8CR6BJZC7013vL+3gvpZJooYBLE3lFIijTIxy8hjbbdDd9njZg3UeCbuC58BfYNc1u+0iC1jM&#13;&#10;NrrOnLBKkcqy5MgSWXa0oS3uXxuXKTRlWihG48jofiy+bSXvvEHjCGGw1W1uLiz0XT8xiW6t2iMC&#13;&#10;FZHcEFUti7/vGeQMJPPeJ2X0DRtcFr4dvbiTwtp2o30Wn3bX2p6he5msLqBVEmYGb95lYLQkoSFe&#13;&#10;d/mnmZEU2C1zivD0H2C5S58P+JVih1bymm2eIoLaRbgW5hiHlpIPJMTJdMoUxAqiqBHCxY1vh38P&#13;&#10;PHPjPz9C1Dx7barA+h3NhcafHrk8VuskFpD+7E05ETugKyufmRVsiQfJRA2h4Oj8GeILqebxRpej&#13;&#10;aNf6RGt9qtndRTMlkgkiV43JeVvKVJplKGWM5Cb98qxxtFHdaZa3eq2mo6xpcEsl2kDedr7WtvZJ&#13;&#10;KZRcR4lcytkxLyzAhpYzIS7FFmT0DUx/Hh1XStFvPEMngS1Olx39nPJqjQXNzdGXyElUqZTGlyNs&#13;&#10;d1vZhtYR7pcBoQZtfv8A7Fr7+K9Ci07UkvNM2a1FLdXM/mnEdx5LSER7J5XtLhnEgV5GLs4UyKi2&#13;&#10;PHFlaeE/F03iy4bw5q1zNdSytNrdxNcN55k3XMaPK008sayz35WVTvJVSHkm27MLxBoXh6RtY8TN&#13;&#10;YrNo8Mxt9MfU4ri4kuhHJazZR4pCqsY7mRBlWjQTIv7x5BJWbWhrHVH1job6a3hnQre3hOR4b05B&#13;&#10;HLCV2sbWIkDIGOSflwMY6DoPbf2P/iZ4y+HeueMz4C8PwXl4mn6XLIL3Ult4bYRi9KyOMhpU3MgK&#13;&#10;pgncBnLIG8s1/TBpd+mhKwnGnwx27q6gZ8tduM8ZwFBPoTn6cR4r8Q/EI6lrul+A/FMmkQTmwaW7&#13;&#10;tFLvHJCkpR1ViVDhbl8MUJ+Y7SvNY4ycIRfPsZYWM5yXKexah/wVUvPDHiS6+GWpeA/FNvq2la5s&#13;&#10;1DU9G8PTvaSvvi8lYrWeIybXJYiQzlnjdGEeXaMe9fBX/go94T/aal1K/wDAlvPpGg2bIVuPFt41&#13;&#10;lNco0cpDRwwrOgIaPY6SSoU3DliCo/HzxN+z9+1dbfE+9+JWl/Hy4spdTglKavavmVMgxzjYuFR3&#13;&#10;TzCwAAZXPTca5rTv2DPF406PT9R/af8AEsVhCWeKy0y4S0gQt8zFUUbFJPJx145zXnTpZPWSda7+&#13;&#10;Z0SjmcIuNBKPy/4KP3B+JHxy1u18DXPjP4cyaZf21vHG0u2aa5kRmJGDDaxyOqkjCyPsUnrtxXE2&#13;&#10;X7c1hoWh6npOqXFxb6m7RmHUxZTW3kqpcSRhGjuFYNtxv+UgI2OvH5BaP/wTz+CUF39r8f8Axb17&#13;&#10;WAUO+K68TqgbJOQSmGGe/Xqa2LH9kb9jbQrgzNo1rdANwt5q885bnptdyDWUI5PTbtBtdDlr4LPa&#13;&#10;6XLX5X1st/veh+kfxg/b2+EPhtI/FGrX3jm9Jg3X0Wp6RJ9jifDF41+yOjOgC8swU8NlRt54LXP+&#13;&#10;Cxn7LOreAbUeHrbR01bS5ZUisILXYZYScjlrxmeTcWG0xKAFHzGvju28A/saeFUWXSvBfh2N4X+Z&#13;&#10;Y9Kj+UjOMAjk/Xj8634/jT8FtAA/sjRI9sTBVNpCgGeeOAcdOvUZ71TxOCi/cov8jCOR4+a/e4qT&#13;&#10;v/Xc92vv+C5vizS7ho/hp+z98WjaTbFZNDtxGSwADv5xVMoTuYKWyvTJ+8aHxc/4Kj/tU/EW9g8S&#13;&#10;fCT9l7xu9wlqoFl4wntGthIRyxe4vrkke5UD/Zrx65/a68AIfKXw/cysWAy9xtOegODjDD2/KqkP&#13;&#10;7d/gq0LCXwo0iwyYdLe8TcexGMNkH+fPHSl9er/8u6KNFw3gWv3k5S9ZP/M73wv8Z/8AgqL8RdCu&#13;&#10;Ir3WbjwPHJcKTaaJ428sEk5HmGCIlx7K6qR1Br0yz0z9rj4iGKb44fGi5v54EW2MQaQww4VQowHB&#13;&#10;kJ24DylnYsdzNmvDG/4KE2fhrSZrnQ/AtpJAsZEst3qTllXJ+XaIgMj69T36BdX/AOCw92b208L/&#13;&#10;AAv+Dvh/TJXiZbm8124uLkXrLvRPLKPG0WFI+UkkkA98V59eONrz5/Zq/wAj3cJQwmDoqlGTSWyu&#13;&#10;z2bxl4IudM8NnXvib4zuHjitWjt5BaLHGrhztUDaPNc7jnILFSD0GR4B4U/ZL+FGoalNrPhLwxa3&#13;&#10;UV9K4vZL/Up7xrWYYAXbO0ipHu2jaQqhZNpyTGV4PxB+2z8ddb1u21rxjrFvql3ZTtcRG5tVWKAq&#13;&#10;dw2LFtXaegA6AcEV6doXxZvb2O2+NXgVJjLbwJZ+LNOW5L7oFAhSQJlWBVAyhgRtClTt2Ozw8PjK&#13;&#10;dJyvv2Z0e1oyly2+82dM/Zun+H3h9PC/hHwN4ftbV5t8didPCMUZR5oVlAUHDKdwUZBDHbhlHWaF&#13;&#10;8HLK0zLoPnaZewR5S1tTFL15A4iyjg4BBAPcnGK+kvgtpl18QNA03xzoOrWmozzafJNCstg6eVEE&#13;&#10;2/NIIyhUBtiuBgeZIcFfMQaafDw6LaiwvtUaD7P8kixvI6ltsnmRDc2dwDOU27SQrp8skSyr81Vx&#13;&#10;0/aOMnqelChBrTY+bdC+Gus6JHPfax4bkXYQ0Mllp00UcbMAU2sW28/LgccswJFauj/B7xdbedrV&#13;&#10;rJdG78om3sjIgaFg4Xawb51/h46tuC/MHYH6BufBmlLOl74Ovftr3MMSQQtbxoxeRB5sCsxIiPO6&#13;&#10;IBNpB3D91IVWVNCEl3bX9vpi3UVzCpRkmKwgMQo+Ug43bidpBYM7Kwfewv8AlljGaqikjxe0+GHi&#13;&#10;C/eEXOjQBrZ8yyvqCXEdsY2H7xnQ/u1LZzgnCoDgLzWlF8Btburl9H1DRkuJIMyLaW6yS5Zi4BXd&#13;&#10;GoJwAxABLFCMcKK9vtrOysnj1HR/IhEUYF3bTExsqgqzzqS5GS0eCcsiE7slFMiRanIuirHqC2LX&#13;&#10;ulxoZbe4EWHtsttkQlQoUAKVaJmUxuq/PGq5g53Xna6NIwitzyi4+CWiaVe3ktjZKmVieW8Ww8xo&#13;&#10;o2eM+YylSwUBjgDOenVto6jSPhBocK3Gmt4iAmkIaOdJZVikGzzI4w5baSSr4bBDMMrny3rvYUk8&#13;&#10;U6abHVJprO8s4ytpNZ2iOp3L8pfCq2GKkMG4YFxtTy3VMSawubZZ9E8TaHdQ3Ns2y8tElZjLG5CG&#13;&#10;SIk4ck+WwBzkrsLRz+W8mbrzejY/ZxWqMLTfCqW6tbT6ZdQ31vZh9twq79kZ+ZjsxuAVS4kOSCrZ&#13;&#10;CgtKNMeF9FuLQeXekO8cb6Xeam7RlF2ISuHysUYQxyb2BJE0Z2hIpgOotbDRPF2n2tleagkzrMk1&#13;&#10;hrUbP9o2KjqiEyFGZzJiNthB3vGrYdkdq2hWVkk1x4X1XSms76yiD2+oabkxuqTCUJLnIkXc+QGD&#13;&#10;jDn5Yyw3JVLsrldjMsfDkMOrwwS6Y87SSNFJC5nhkuYXjOQV3kLJhWQqchUHVljmmNvRdE09RHb+&#13;&#10;H4DI1tbNH5d2fL+xSBtxiZUIYYVtoPEbNG2cA5Owugw6bqP9leJNSLWUF9umvlnWOa0haOFYbiKQ&#13;&#10;gNjMUWcyEI6wytv2+dNNd6fFe6wItU1/7FqETTLFrcMEKi4WJkDRssjqGRWUHZL8yJhXztaRk1zI&#13;&#10;pXRmSeHNUmupNU8RRXMdhJcr/Z1zFEGljDDIO1HVxtYocbixV/YpWlN4Inj1xn0q/S6tI4RPb2Ba&#13;&#10;d540T7/yIGL52SozBwu4IfukET6XLcR2x8OavpkmkX9pFJMVtZRH5+0swCs7AspLZMbt0znglajE&#13;&#10;+o6roFtpdzrN/fW6M8pGryYnlldlZHDLKw3Dccbzjcqkkl2asHdbmiZUTwfLDEdNtLuezR4zLJBL&#13;&#10;ZYhyIyA7DB+ZSkbbjjBlbcOAikUNnAbm2urt4bWC5kd24E07IQ/O5tmEVWTguc7OWyCJdI8OK+ng&#13;&#10;2uh/ZreJyy2ck0d2k3PEmySMYUqT8ykqo2MzfICFs9YZ7Z7/AFPw2tpepMIo59LElipTzcDewIVl&#13;&#10;LA8YLjEikleKnWwthp0iyW2WHS7UXrSvHcWq3NwUwgEkIYssXKkSxt3wGI6Fsz3WmR6lcNqtr4Ku&#13;&#10;bbyo2kkd7DyUmt3kWVmcl9wKL5g2xFmySFyRTF1TV5E1GTWTL9iSJpm0+GYx4hUAIIW3nLKr8qEY&#13;&#10;AovzDC0tv4ch0WDUrq10yANLuH2OXS2tpw7Ou5QPLITdIpADOBhwGwqEUK6BXNaWZNRsV0XTPELW&#13;&#10;90ilvJk1AuhCu6lfLlcSucqMkfPt44IJGLpkGjeHtVktvFOmWKXs0oDrHozLOH3AbFeF3LMVkJYs&#13;&#10;yk7FG3AJN+Twb/oMuoxPdySuFR3aISNvU4IeQsM4YRqCPnyWG3IJEWnadaQ3trJrRtb26ZWALSoC&#13;&#10;0j+WkZeO4iQoxYDjP3VADAjcZs3uP0I2t9X8J30dxdeImuYHsjHd29jc27+YqxqSGV1G4/MwfJ3n&#13;&#10;eFByxxblEMOr2t34Z1WDTZ2kZrLTpNP2rO6yLmPrwhIJ2lctkZOGqa1srTUZoL6LUriSG7SRdLWf&#13;&#10;V5IpXZHaTcojY7xiZlB2Y5AOfmxDeWlho1wkuv6El3dbPKSS90l5AYwokYxjeq7QIZOUVjiRR82V&#13;&#10;AEgvczbvw7pt5pNnrN1FHardxx7ktId6XMiLFtHlSKPNkxEwAYbQ0gPynlqSw6lZ6a19AZJbyK48&#13;&#10;37TDK80iFCsYXzCGf/Xy3ErBwPMMZIYKq1sWklr4f1C0vdNs9OayucKL9LOCCJJFAjBcKryJhjHu&#13;&#10;zjY7sN/Yu1/V79J4QbsxQzzCKw1Gd2ktZRli7NJGUYS+U/ytwqqrYfOXNK+wtjM0y/0CG6iuNdaG&#13;&#10;yAjSee184ttt441lYiUsFb5I7eASAKhNwVXIVieX+L3wS+D3x48LSeHv2hvhTpev2biU2jakvlPA&#13;&#10;8s0LXDQSgLPbNLKG8wwvGzLaru2qGU9OfEF3oOt2moR6LNZWtwXlEVtcsyzmQbiiSIh8wIpSMAEH&#13;&#10;e4AyoLVZu00zR5Yxb3dqQQY9l3YtJFs2SpJHJ5E2EX5p2YYyC0hCl851p1KlKalB2fdBKEZxtJXQ&#13;&#10;v7Pnw88M/AXwdbfCXwvrurJpFpdTf8IxpHiDVvtp0mwBj8qxt7lx5s9tGrAR+Y8roh2B/LREjzf2&#13;&#10;2NLGo/Cu7WZUHngpCgfkjBJOOuOB+daeraLr0k0t5FPNNaxNb3UZtbxz9rVY4ZY1aNoWxyiFQCQP&#13;&#10;M++SHAwPjbf3Gv8AhNbXUFmEyWwEwuIvLYsVHUevIBA43ZAzX6Jw3ns8VTeFry99bPuv81+R8pm+&#13;&#10;WRoz9tTVovfyKX7N+rDXPgX4KuYXtjbw+GbTTFvLlAyRvGRbSoy7GUjNuFBkQKGC/vCevWafZve3&#13;&#10;jeJbSzmVrR1M01nZSTrEPmmMUiyEEFY87xFIEcvtIJytcd+zxoHiLwV8DND8G6rZQwyG6vZfJutT&#13;&#10;jI2TT3E6FULOv+qmG5NqMGkTJJDAdrfaVoGg+GB4ma60RYbK0a61Ga702Cby4QFkeUfZ4Y2U4DDO&#13;&#10;WduTweB8PjlFZjUjDX3na3qfRYaTeEg5dl+SPy//AOCmr2vnX9zq90skMXxYle7k2HDIsl0znDAE&#13;&#10;cDOCAa+3P+CfHjTwd42/Yu+G/iez8PNozxaDbW17ZW2mFo2uraeWK8uSFycm7hldmOxmE7Ek4r4S&#13;&#10;/wCCj2pxeMfB2p+KorZ1g1bxvLepDIxZokmW6cKSSSSA4BJJ+p619cf8E3PHWh/Db9l3xR4e+LFj&#13;&#10;ZXVp4Fv73xHpDf2JGPM8N3dxNe293vb7we6j1GJRuyv2TG1SA1ffcQ05VMuh3XLf02f4tHi5LJey&#13;&#10;mn0lp/28m3/6Qj8ULOZVtI7C1iUySlS/yfKkW4bicfdyoIH+0fQHE8jHcSyLyMoGqz4cKzaMyxRh&#13;&#10;m3DhvfHX8Dn8KSaACTg8jpk19YnywR8xo3c5W38MaRqkN5pWoW8c/k3hCSMP3ioSJAobqOGA461z&#13;&#10;+teA9Ki1ec29tJFCwzDFBMcRnsPnBLD3z3rt9OtphLfXs8ciebdlljkGGwqLGD+OzI9jWX4zj0i0&#13;&#10;m0ibw7HqBuLjT93iH7TMGhjuRcXKjygI1Kr9nWz+Us/z+ad2GCRy2lbQpJtuxwH9kyaDeRXt7DDd&#13;&#10;QxSq720zOElUEEoxQq2D0O0g+hB5H1t/wRf8M+EvEn7QHiWPxb4W0vVFg+Hmty2EusXWP7MvY7Ka&#13;&#10;eC9t4sYluFEUsSg8qtxJID+6Kv8AKvjG5DEpyRngnqR719Bf8Em9G8S6t+0ff6xouuG3t/D/AIR1&#13;&#10;LUL6zZjtuRPGulAAYxvUaoxB4IXeM/MQcMSnPDyje3/DmlB2rJ2uffv7MHgP43fGb4y/E3xB8OfE&#13;&#10;NxcjwzbWdvB4clu9kV3cuQgaPe2yKXZZygMUwzOAzRjLjZ8K/Gvw5cePP+EMutEvtC1mAFYYmh/c&#13;&#10;qULr5M1s3zRAOPnEf7xm3fMvNdJ/wTC8R6hpXxq+OEmm3jRW914jsI450K52edqnBOQQNuCSOgGS&#13;&#10;VHNdh+2r8B9P+IEVp8c/ht4ex4t0OYHWXgkMf9pafsOWKCPa8yfIUbcC0e9d8zCIL4+Fz2WGzl4e&#13;&#10;T5U7Wa0s2lv5HfVytVsuVZK71uvn0LKeKZL/AE1maOUMcBLvS43nRydgXdbjMyO5bIiQSlVGWYda&#13;&#10;6r9lHV9G8bT618PdX1G0utT0ac3Fm8M0bLcWcjEMUwxLmObcHOAF82IZycDzf4O61Z+LfD3k6om2&#13;&#10;eQtscMQRuAHBzlT7g/St67+K1r+z98QNN+IfiDw8dWt9LZZLqayVEu/sxJR7dM4DrsmYKhKqGAc5&#13;&#10;ZVr7p4zERqxlVfMl9/8AkfOKhSVJqCtc+oLT4c2aKqi1VFx0C4Nbum+ArG0IuBAAe745/PqK6d/F&#13;&#10;Hh6/tLe9+F1tDqtnd2yXFpqxuEkt7iJlDJLEyEiSNlIZWBAIIOazHs77WZM6xfs+Wz5UKeWgxjsO&#13;&#10;v419rQxFOcFbU+Zq0ZqbvoZtxp+klTafaVkZvuhBk5+tbHh2ymtookgtFG0/OWOT/wDWp1rpGnW4&#13;&#10;CQwhT0DHtWzp9vGiFV4yeV6ZNdPtIpbGSi7ny3/wU98KHxR8JL94oy7Np1xAoH8QkjZQB7hirfVR&#13;&#10;X5J+G7SKaMQSoskMyATQuMq4yDgg8HkA4Ppmv2t/bD0ZdV+Gt3I0QZYbaRuB3CnA/PH5V+NWh6X9&#13;&#10;nmmspfleCVo2BHGRx+HSvh+IrRxcJd1/kfTZRrQkiVfhl4O1rd5ukpBIYfLjktCY/L5zuCr8hbk8&#13;&#10;lT79BWX4u/ZovrPw5qHi7w94r3R2z2yxWd9Bgt5kiR5Mq8fefIGzp+va6K0tr5YuF4wMGu11K0in&#13;&#10;+FmqxKcma9sgi567ZVk/klPDYfCYiHvx6F1qtek1ys+WNf8Ahl8QtBZjcaA9zF5iok1i/m+ZkZyE&#13;&#10;HzgDpkqB+mcW3urYyvHPlGUlWyMFSOCPUV9Ha/EsMiLIhUqg4B71HovgHw1430u4HiLQra8IkaOO&#13;&#10;SSMF4lZFJCMPmQ9OVINKvk8LXpS+/wDzQqeYS+2vuPA4by2T5fOXA6AHrUwvoCQC+So/u/TH+elb&#13;&#10;/wC0d8MPCvwxtLDVvC9tcwm8mMJtXuWaNMLnOXDNkn1Yj0AryPTfiTpNxPNZyXcsEkMoj2zpw7ZI&#13;&#10;JUrnABHU46j3x4tajWw8+WR6FKtCtG8T0m11RyoiSTnkcHrV62v48+TOM5x8z8j/ADmuFsteDQrJ&#13;&#10;DKsikkJIjblOMZwR1xxwPatSz15ZGEc8mcjrnt/KsVK71NbI69LpoV8tpZRE3AUZcc9PXnp0HpWR&#13;&#10;4nukGkzGGT5QvAx2yfy/HmotO8QC1mRTMePvLu4P4f1NUvGOpWM2hXjwAP8AuuQrdOc/0qk7ktJI&#13;&#10;9G/ZG8Pwz6nqfjdl4sLIwxE8KGfG7j6YI+leW/tAaiNX+JgCOdsch4Ld/wDOa+gvg5ojeBPgLEJ4&#13;&#10;yk+oI0s3bnH3T6nLEfQV8x+Pb/7b4/uLhnGQ7Mu713EDj8KwqS5ptmsI2plO417VfCOv22p2Uu2G&#13;&#10;5ABUqMblPXn3r1nTdd/tezW6bA82PnH8J+p69f0NeN6/JNqOg+RcSZkgk3QljyMdh6D/AArsPhJr&#13;&#10;T3+kfZgSWROEJz3/APrV0UZtRsZTim0zl/2nYVSOzu8Dd54UnHTKt/gK8rhumX5txJJ9c16/+0jH&#13;&#10;FP4Q+3xjmN433/Vwp/ma8MTUWDLHGBycnqawekmaN3Ng3IZgGYKM54GOfao5LpQD5jjJGBntWb9s&#13;&#10;J+5zwc5NCzO4+ZgST0PSrTciS5Le5bK8HH3uOaqXVxnns+Rg9/xpnnoFKb89evaq802X3iTaCDg5&#13;&#10;9e3vV6IY9GAYc4wevrzQsoHWTHOT6j1rrvhx+zx+0J8YbJtV+D3wK8Y+K7dZfLa58NeGbq/RXAzt&#13;&#10;3QRsA3fHWvZfB3/BHP8A4Ka+PPDFv4r0D9k7W7e1uGIhg1nUrHTboYOMPbXk8UydONyDI5GQazlV&#13;&#10;pw+J2KjCctlc+bfOYgMcZ7CkEpcZDZ49enNfQvxJ/wCCRn/BSn4UaTBrHin9kTxLcw3MmyOLw21v&#13;&#10;rUwP+1Dp8s8iD/aZQPeuNh/4J/ft9Srti/Yj+LzHuB8NdVx/6T0KvSlqpL7wdOpF2cX9x5ZvOCwP&#13;&#10;HpW/4DxcahPYT+Ijp0TwiQzRnBZlIAX6Ycn8K928Ff8ABGv/AIKb+OPDg8U6P+yXrdra7yoj17Ub&#13;&#10;PTLjPc+RdzxS499mOtaN3/wTJ+Pnwcthd/Gz4YyrcTv5SWVpqVtevG2M5ZLSWRl+6fmYAds5pqvS&#13;&#10;vbmV/VB7Kva/K7ejP1n+PHhuI6dpuuwKhnttVRY2mZkyJgbcpvUgru8zbuPA6nI4rx/U9Ini8e6l&#13;&#10;4l8C+GL/AEiWIi6vFtpILm2kHzOyNL5+6UuE37eNix5JdiZq+iPiFpV7rfgrU9G0i4cXRtnltp43&#13;&#10;UFJcZRlPUFWUHp2rwvx7CNK8KHx+sTGzmsmmWw1JZpreGyvfLkixJBKqO2J4IwsilEIIZgVDt6Mb&#13;&#10;WaOGOyKC+KdauvANvJaeJ9CsDpt5b3eqm/u5VulkZpLeUyRx+WqSfJIwjdyCkoIH7w+dnv8AETU/&#13;&#10;tl59rsjePbX8F2scenx+RCGSNWmmVvMTfizKhSrFyxVvmcRC9qd54Y029Xw/4g1G207SdThe2nu5&#13;&#10;Hkv7eGJ3TzLpJvKLyyq1rHh9wVCHGFAZWyYdbW68dX/g2/srWX/hIbV3gOoatBYkTxtGrw+aRK0g&#13;&#10;G14kUo29nYJGATEMGdCVzm520LStfvLGObTlgu9Qt5o1hSaeK5nRniRNyMuZcMszIJDkyqWLhWaP&#13;&#10;XstQ0i41C8sNHm1K9h1G3a5soLrRbuNCwkDQmOJluE2GQ3MjEMu9iyrnO2aLwt4e8eaP4gufHmkW&#13;&#10;Fzoep71uDrCGK98hdszOSTCjSM0EQvEff5i+QsuGOJY+l8a6x4r8V297pul6nqGoQpG11Yajqfie&#13;&#10;3imntpUEot3a3TEabWmVslGkF0TiMyiOedkOxF8PtF04aG+pxaRIg0GM3l3pviDWGj+zGIQiFJ1M&#13;&#10;6OjSxvbMzRqpZ4CAB5XmQ13k1LVPEemv8SfDkVroV/CNN00aLqaRyyXaRLbwqtuIEmeNrdrdXGGV&#13;&#10;hNAxDBkhm5/wJ4213xp4QM93eWc4u4Z40sG12ylWxDw5LLC43pu87Bkb7q2wIBMUaQaek2fim1nh&#13;&#10;LeINektrE+Wbe/024Goy27iJZkMjvsjV3ZGOJCqBfmYNIHnY9mZvw71mz1az8S+E5dQ1u+aaKKe5&#13;&#10;vp54bzJS5MDpFG0o2O5kiRMSjIgJBcsGireHvFnhbS4fE2k+Jvhzp2n3yWUqiOMtJIYzG6yTPMUd&#13;&#10;QpPllI4SilY1TciTMl5j+KNLi+GnjmSfxT4D0+e61R5Hu2jt3NtHFJuYRPHJGxkmjZJXOcN504jK&#13;&#10;uY1jTa8I+O7OPXNO8SXvgLUNJktLorJc6j4iMySl4nYgxqYv+WkEmA0gYieU+YHJu0nXoNmsL6xu&#13;&#10;4dM8IeGtIuoJb/UsJf28CT4mhheO1sXieESozOtu/wAu9pSQGWSaOOG3b4k8MeI5bB7K40mzu10K&#13;&#10;/urHRYdNtLvyRD5jTRsyw5iVYg1780EsilwXG7Mlyzv+EF1XxNYeLPEej+EnlTQb37Vp+rSNC9u3&#13;&#10;2JY2luGubklTEUEX7kPgq5bEcSpbyL/aPw8spJG0/TJINLvftcMDWeq3Fra3zwxwIWWOV7kbj5xc&#13;&#10;SuS5YhdplIjjQkcX4RsfGvgW3PgyO5ttRkH2ny4471Y9LhijbL3Mn2wLCjYSZh8h+WOJiqRLtm23&#13;&#10;fWfBmr3aeH7jUtP1bUomnm1Sy+0w2EdvNHEXWOSZpGkbY1wpt2TzVcsjB5QkEOZdP8RddjFxcxRa&#13;&#10;vi8k+2RaLorXVtbyb4UW3UxfKsalpYlmR2Z5pZihdiZa6PX/ABD4o8Si1XxfPq41j+yDBHZRSG6N&#13;&#10;35sPlkpFCVIhCMWXymVWhBRP3cczshlzwh8OdQvdb1PSfFOieIrC91/TmsbVdN0pLqR9R/tB4U3u&#13;&#10;sEAmh+1xIpRWm854HbDy7THH8M/iBpHgrxHBq6+N5pNVIurd9V1jTrOC7i8jzXi8sBmbzJzLHJtU&#13;&#10;mEOm9WnlCMulqWseCfEeheFB4J1vxYupvbtNYatAZ5F0wTDDLmVxGr7ILgEgqjS3BO6GBd55vXdW&#13;&#10;+Kema9beLvifrWnR6TqmsWd5dXEOoXps9RmlgMC+XBBtDF4UiOxW8l43TaqQjCrqBp65fDw7oep2&#13;&#10;/iHw8I7LS5o7e+8R6RqUsqad9knWM/NEjeUyre2tv5kUcoZ5fO2XUoYryWmT3g+I669BC1pJqhuB&#13;&#10;o+tXN2k1tBcC237iqTokoFygjKmNsDKnzfLMJ6HxJ4d8DWH2y8tpo7C5ttRFzoNqbhzHidLi6iln&#13;&#10;vBGZWdsxnavzSIkahIkw7Z2k3Wn+GviDZtZeFdLuzZ61BNp+qeFrmCMqy/6Pnc0UkHWQQpPAjCGX&#13;&#10;LRgyruEqxW70Kceq3tjo158QtZ1y51eO90X+0rjUbm53nUnhmkgljkjDCSNcSCV3lO992+Vt8qw1&#13;&#10;NeLBpOsadJcaSl54dtrktBd6d9qEIzAg/wBHMsOHXy2RCoYO6WoaUpEigbfi7x5d6T4tifxX4Qsr&#13;&#10;7SNa/tFIbhtBkSWO288uxUyQuF2QOLry3EiwHy3ffINtVtbhsNI+F10+nRa7pmoa7pcy29zG026/&#13;&#10;t3RGaCZUaN5EKQeVgqv2glriYrFGVZbifmS/Drwno2gte6p8P9LFtZNcwraaZcXq3ru9zJHbysJG&#13;&#10;tw9wSCIAsRJnbd5TKoO7lfFMniD4o+LNLvNO8MWGl3EOlSXsdpGL/wC13bbp45pzPGj7iHgDZDKh&#13;&#10;WGOCLccM25pugWmvsnjGSx0vSLaKy0+80vRtNuvszSq5RROZJmEk8iv9owY2Ms0jIsCsA7R5pg+M&#13;&#10;N3pytpF3oOl2JNxd61Y2scUR82O8djcyGNgHESNL+9cKkYDRqNzlpAfoZ0WrahpniGXTNd0rVjrc&#13;&#10;mrXNjJrGtaMslhZ26hIVlQWzOsJiMecOJEgVJ5VLSMK7P46jwh4o+y+PD4ct9WvYrqeLVtQ8hY5Y&#13;&#10;kikluvLkgnt3t4iRHLiIKzRxwK7rI9yqpytx4fj8Q6E3jQjw9qFppup2n2RdTvbXTpJbd52nAiVm&#13;&#10;2RSunlOwjysa+ZI7M853UvGfw0bxLY6frHw4+H89i9wl1aXGgSrdXfkSxRmUySqJFaFCu1VDZDLa&#13;&#10;zTYCsEE6jsjI8QeGZF8XajY3Xh8raRWS26G61gRPD/oqogSKdI9hjjVEDSJmPymkYgDek+s+D9S1&#13;&#10;Oe313XYbOWTWrZIdOtV1JrpGZ5ruCCKRG2uBFBbechQMobyZGAWYbep8NrZePbTw94z8V+JNWgls&#13;&#10;LaK3MulRzy2S+VPeXf79MOj/AD21uwiZt0sjM7ndgk+GN9pevePvCWnCHwvbonjDR4LXT7Kzhmu/&#13;&#10;s/2pVLLPNF5oDbofMkAV5/3mcIu2kldpDbfL6H0xr92L/VLiRroGK4u5JQqMuVTccBehX06/kRXx&#13;&#10;7+1N+0z4u+Hfxi13wtomoyRxxvEZdsgJyYk3HOM/y6E9a+vpHubZIbaYIjMuSWGDyDngH5gD36YO&#13;&#10;fp+YH7b/AIgupf2nfGCiZkEeoLGB027Io1xx06VyYyCqtJoeElKGqO1b9vH4weCPDV1aabqPm22p&#13;&#10;GVJo7pFkKpJC0EhQvnZmOV1GM4J3DDKrDiLj9ofWtUuPPk1W4yzbmSWfcR6AE84rzLWdSe+8MRxy&#13;&#10;L80SuoYdeNp9eaosSEWRW4KAD0rk+r0Y/ZO329V9T1N/i3qkudt7KvGcKzY+tQS/EK/uZQ63LEE8&#13;&#10;k9f85rgLS4dflG7jjH+f881oWLyNIoz3HTuKpUqa6D55yjudVrHjHUbXTFniklMpmyzsSABjHY85&#13;&#10;NQR+L9TngE3mEsw3NvJP8+Ko+IF36MFBYYcbsHrjrVG3ljji27iSMcA85xVKMexF3yo2ZfEGo3wR&#13;&#10;Lm7JQk/u0PBrY8JaK8dwb2VD8y7uO3PU1k+GdLN7cie4+7wVB4Ht/OrPxC8cR+DPD0v2NwZQnGcf&#13;&#10;eI46+nX8vWk+yNI6K7JfHms28WnnQ7W4jEk8nnyxo3KqTlQRnv1/EVyGvxS32irNaTFJ4Pmt3VuQ&#13;&#10;3/18V59Fr1/JK2oyXJeaVt8ju+SxJycnvV2X4g64Lf7HBHE24g5cHGfwq1BxMZSUmem+HPHzeKNP&#13;&#10;tdcu2y6j7LqQIHyydAx9iM9fTpxXofwO+LPiX4ZfEs2uh6pNbXk0bXVjMkmMuCDNGzAjCkru68GN&#13;&#10;SOea+d/AOvHT/FVxpuqyottqiYkYA4jk/vAc459MnGQOtd/4o1G/0G30bxeYQ9zpN2huEc53BSEZ&#13;&#10;T/snaMg8fPVukruL2aJVV6S6o/Vr/gnv+0RpfjPwl4g8BGf+z20j/SbHTwkk5FvIw3FCSdqRsEUK&#13;&#10;MAggHlsn3bw5Z6BqiX+mQXYkljlE00NtpZRXRGhJlzkkZyAjuVZW2Ha4d8/mJ+yl8abT4b/tReDN&#13;&#10;Wi10Q6Hq2t2unX94t4baNrK78uBpncEDYocTfNkZjBIOK/V7T/HNxq1tPaap4j+0ojRR28Mfi6Cd&#13;&#10;ZI1LStnzvLIDYQkgkKpV+FQKfznO8IsNi1L+b80fUYGr7WlbsRWdxf6bNeXOja/YanJdxRxzh5JI&#13;&#10;zKWZvKeIsFMPz7vkdgUmDI3+sLrqr4N1fU9OljsNZSW7mgjcW028JeSSbtssbZV9jpGwIB3LgbSX&#13;&#10;AZ8K8kl1K7lsr3XROZyIrrVNX0uZIwxMURhMqyyKMhVRiwKfKDwUGZLeylstOitxPJ/agnf7Okmp&#13;&#10;QhZd7CRFmJbDoxQiRmwgkWOXvM1eK3zOx22s9SWWx1nS/sUsCSpazO0cbfbUjSRw/lyBRGwBbO1S&#13;&#10;qtghVKsieW9n0UPhvVPBWqO0drG0QP2bVNPVhstnAYQSRyspUxqqkKdh4UoduIxBB4ybUbO3hvXv&#13;&#10;tT062lDW2on7KjW8L4QCfzYzsVth2EkkMI9sjFCwrHHiuw0e2stYgD36+Ytsw02N3glh3OjiQDLS&#13;&#10;LhtqMeN3DkjzWmjmja5Shqa2qaRYTaJZ6v4ekY6WzR3DBn2bWK7ThiVAX93GACQUKBMDEbJd0u00&#13;&#10;lNDhtvEV/EgtLEi0ddPMpEkglWb5XLKVI87cpXaVA3EhDsy5PEqwrPpehXxvbiWWSa5gR1tZEkdG&#13;&#10;KSFJnX7nmHdvAyyYwSHllh0y78WXnh+az8N2+pWzfaIJfNvIobmJnYnIdIEk8kAqCMkEMyNtL7S8&#13;&#10;uV9hxVk7mhrXg6W0ul/0Wa60+eIA3F7Osjmdgy73YgBZDlkywMcvKSgE7qcdNbxFZ2kkWqPbz/vo&#13;&#10;opvNliDJEyMyuCGdCp3EFwGjEgz5n7wy5jf8JveeF38N6rqlokFmkS7be4EghY5dogkiwIQSoAiB&#13;&#10;Kj5weqg5emrbaO82j3vxEsoLfUAq+VeRfZd2WRPMMheTIC71BwxCq3HBDQ3YcdEdvPrEWrWS6Gus&#13;&#10;WcGoQwPJF5E7ZJXKFCBJkBlbYpz8i7VV1ZAwzX1S7sL+Oz8VaVYajp0swhgCT+f5QOGhniZCDH0T&#13;&#10;Ma7VDE42K5iXIbR/GMWjeVo82rzWc4MKny4Z2ZBuQAJFFHKhBx8xbPJyAS2M+20eX7TCfDwWFJJ4&#13;&#10;3ntJbt4ZJzkYQRTTsqhtjYLfMCpO0YouyrXOhs7yDUGW01jRR4gsJpBLHf6PEyrIwR1VAWVQMDB2&#13;&#10;oeGLbNoJAz7zXYJp9S8O/wDCRzzyxOIbKZtajt5pQG8xUmR3/fDapI+XO/gEF2qle6V4f1PVXg0z&#13;&#10;RbOzv47aaNbnTLuzxK3zo3mOsIbdgFflILHdg961bC61bVYbi91GYW1hFBMbXVNP1DUDDCIyEywE&#13;&#10;hjbGJCMgBlB47Acr7itZDX1XVptOkOpeFtVuLGxQuZr63EclvjJlkhkjRGZTHk4yv3XyAWWOXX8j&#13;&#10;TfD8YvUS8uLCe8fy59UWRlglB2KrIdz5aTczN8xUFl2rvZqpxJ4PRk8Xy6zBqCFI1tbuSxtxcK7J&#13;&#10;sSGKQAOpMgPJO4fJ93B3OvNSs/DFmt/59noE12UjisL5VKalIjsmwoEw427tm0AR7V2BArbhWGjX&#13;&#10;sYbfTrZpfCzyQRTRYhggc+XInkvsYr/qpkIDnauGbyndWl4Jz/sGteJNBOraJZpdTMsn2e8Uq4kT&#13;&#10;blXyDgMCFzLhd21lKlZKkOnIk8i+BYbuyw6xS28aeV5SK4zPCTuaIM5iY79qsSN68ttmtPEEEV8b&#13;&#10;SPTpnmN35a21yI7ZLyVRGpUqqqsUwd+7DiXOXJiBNh7GMPFmt+G55n1C5uNPuIEZY7Z/MVkgCFSx&#13;&#10;nQrvVA4YgYDLaSvkNKBWxJplvq1tJcWmmjRdRiVPMsowAsUu5klaUwn91nLxsE5LQssgkQEGG98T&#13;&#10;eHfEa/YZTFJJBbSTXUF2THKWR4yu6VtpQlG4xsH+rPGxo2wLnUtV0LU47e7ilYRfdaaINLEsIUBE&#13;&#10;4DOX8sMW2pIFnml2sGBqbMmzN+ybVLWNGnkRy8hEl1dSCNCFbYZYgUVlRVcOZlKsVgClUJVDaj8b&#13;&#10;S29tPczS+daTND9qgu5AZYypjCJG7keZsYbR5mx8ws+W2kVBa+KNG1G3gvfEF1dzWkmof6FeohEt&#13;&#10;yP3QQFV2rtXdEpUKQrSgL8ys65uvPpU9zZx65Lb3dlNp8SkWyeTks0wWViA4UFppAWOSyzM+6WQp&#13;&#10;Ra40jdfTbKG4WDwpIyyzW0McEEUgE9uixMAJA6qpbYu3bKAcyMd6AA1mX2mQiO5vdINtZSQp9nWa&#13;&#10;1j/0ScnDDzYGJMayBB3KEDLMwODjXHiXUNPjMuqW96b+eRbk3y27JPChjWaRZAHPB3q+GJXkNI7s&#13;&#10;Ngnv/F+tMsdiIYzHO2+TUEaRo5CnzjfCCXYZw25QGcEYVU5oSaDpqVZfB0um+Rp+p2YNtLbvctCJ&#13;&#10;2ltsEOTcsyuoHyjfuTG1Qq7QzVDJq96LI239p3OnPaXTNalBIhhZCSFSfO5WVX+7IMRBsFd7E11m&#13;&#10;i+NdIvvFb217NbpbS2xjFxYXBRZOAuQUwCzsY04G44Az0zzGj6vG0up2g0u+ui0wCXNrE9tdqqyr&#13;&#10;5YIYlSvmN5hJ43KC7vgmrWrFqtjXmv2a4s1ufDl9Fb3BRrD7ZA802993y5n81gDEm7GX3Dc2xQcN&#13;&#10;XjvrHSPJluJtJmgjBubO1vNKNs6YVmMnmRxET7cHuUIUsCwwa5DStfm1fQZtHsIIZ7Oy/fMCyR7t&#13;&#10;80LqjhuVj2RkgDPmMxJXIBrGk8Xa7qSPJpj3MGoWdp5V3ZXETTNJLsihO4FWYtI/mHaQNiwHYN1b&#13;&#10;QpVE7xdmZylFqzVy98Yf2hpvhV4q8Pafa2N7bw6pFPNCtzbLcRQRW5jVQkDMgck3G0t5oZE6qS4r&#13;&#10;yT9sf9pnSG8CXTWeum90iGB9Q1eXTrR0MwQqI7aKBmBPzqCI2BbcI9u0HLXf2wfj14s039mDxWmk&#13;&#10;sJi2meYIZPMle3ieVybqMINpMS/6UCBshMWWxtNfnI3/AAUkHw28T2ngr44aTD4o068tvPPiDR4I&#13;&#10;4riIGSQBZbb5Y5MFV5QxkKM7Wbr93w3l2CqYVVpU1zwe973e6dvI+azfFV6dZ01P3ZLbt03PSv2o&#13;&#10;NUv9f/Zh03xLrektYXd0bG5vLBjk200kDb4899rMVz7V9QeKPgwvgb/gntpXxS8A2PiG91z4kfst&#13;&#10;aPp5gvbe2S2Mh0qSMW6RQwIHYySSyxyyZnd33eY3nShvGvil4PX4s/DJNAsonit7kQz26XdrLazB&#13;&#10;VwVBDpuTHOQ8ZfdlTgg49N+LPwN0rxv/AME0JNB+G3j/AE248QeFPhzDC1pfRxtNpYigiW4iUqA0&#13;&#10;OUjnTzFTEhIbn5TX0OKjGslaPMtvxR5WHm6bfvWPya8C3gv/AA7HdBwS+Sdrd+eT68c/l6VP5hZn&#13;&#10;OR98hQOB1pg8G694Chjs9Y0iWzieURxu4Bidm3YCsMqSQjHbndjBIFQT3UdtcCJ9wBOOnA49+9ek&#13;&#10;9kcqRNIszyEjp6etc34okMce4yHcD0zW9FcAq7R4Ixkbj71y3ihorh913K20ccHBAFJD0OM191J3&#13;&#10;I5IJ+Yj1r6h/4I6as1l+0Z4j0pc41bwQ9o3J5H9qabMR7/6noa+Wtf8AsyTCGDdkcyZ6Z9B9OlfS&#13;&#10;H/BKK7TR/wBoHW9dkK7bLwRdTkkdNt1aH+WaiavHUqLalofoL/wTw8Xx+Hvhjr+sNcQpq2r+KXTU&#13;&#10;bnzGV5IVVXjjVwpKgiVtxHBLHIIxj3mx+IcOZLOFFlmnjhgtXk3xRzSs+zcR92Hb821UUADf82SS&#13;&#10;Ph39n/8AaQ8N/BfwHc6Lcac0+otr7XxcxFlWHyYVCnrsyy/fAyPbrXTa1/wUDjvbmCFdCaCVGQLd&#13;&#10;xYCAIQcYbO1eF6k4A9ufisZgK2Ixc5xjufSYbFU6WGjFs7z4zftGeLPhv8f7LSfD1lpl5peraFBq&#13;&#10;FxZyxqGjla5uFlZZIyNjsI14O9F4IXJJPPfHf9tzwOPCMuneK/DGq2FzPCdzqEuIFAJZTvyrtnA4&#13;&#10;8vgn8a8c8W/F3Vfi98cZPFWu3UbC3sorW3kiOVCZaU88E4eVwTzn6VB+0hosXiX4dNdOU3RAo+Oc&#13;&#10;g4Gffg17+ExeLw9KNKUr207mNTA4bEQdRRsz9dP+CZnjSHU/glB8FNZ1pv7a8HWFtDEJ3AkmtDGF&#13;&#10;+6WLsY5VcMcbVWSAAnIFfSE2j2twhz9/u4OM1+G/7Cv7bPi79nb9qzwx488deInXw5e3jaZ4qU7I&#13;&#10;Y1sbkhJJ32RMxWGQR3O1Ruk+zBQRuzX7onaT5eMMp5BHQ+mK+64dxlWeCVOo7yjp8un+R8Zm2HhH&#13;&#10;E80F7r/pmdb6MIWO5eO+BVtdOtmjJij2OpyD2PqKsIQ4KSEgD+LHvQyyRsR1PUMK+mVZvqeM6dtj&#13;&#10;zL9pTR47n4cXqJHu3RkMMfj0r8U/Gemt4d8fa9YtG4CapPtDAjguen51+5/xPsotV8NXFk4+WSNg&#13;&#10;SR071+O37QvgN4fiX4ltigWePUCw4GMFU4/MGvmc+fNCMuz/AEPYytcra6WOS8PyQ3UaW9yAwB6E&#13;&#10;/Wuj8Vw3Gm+DNP8ALbfFP4hhQgDkD7NdN/NRXJeHvOtr1YJQVZSdw9DXb+IbuKTwbpVkPvSa8JB6&#13;&#10;4S3lB4/7aD865MFiOWB1YilzM5LXWgndlKbgFBG7tW98LtHabRrl7aQAreNgE452JWfrelw3vmTQ&#13;&#10;MUYkfKehP9K2vhYs1ppV1BcZBF4eCenyJXsyr80NGebKkr2PJ/22tNng8OaEbiEEfb5cN2Pye1fH&#13;&#10;SWe/W7sqpx9rkI46/Ma+2v21d03hrQg4BH9oTf8Aosd6+MXK2+uXiuowLyXALejmvCxknKsd+GXL&#13;&#10;TsXNOjmt/MurVWU5C+ahIK5B7g4Gcd/StNNb1q0keV54pIxNtdQ6YBy2du0k44PzDIHHrg0Y3tmh&#13;&#10;JEpR+NoC5+uT/nrUk0ts8rtp1jK6eYTGm7eQnPysVAycY5AHQ8c8RGKlui+Zx2N7TPGFjOFiu5vJ&#13;&#10;LHGx1JHUY5AHr3xjB6da63whoi+I7u20wKJYbq42MUwySKrEMARweRjg968wk+07Vul0sRbXLJ5q&#13;&#10;49OMOeQMd89TnNew/sWeB5dU8Zy+Jrry2VZFhjCNnaFxI+ccd0xz2NZ1qcacOaJpTqOcrHv3xRkg&#13;&#10;8NeBk0qIBVgslXA9QMn+dfG+tXQuPE9xc9Tjkn1yTX1d+0PrCRaLcIvLMp6N0JPQV8m3KF9UuLpj&#13;&#10;8sjZA+nA/l+tee2lKx3W90jS9tBqltZXL5iklVZAOOCf0710nhSxn8B+O5PDt02YZkL27bTgrj3r&#13;&#10;znVL2RdRWWMklZPfIxXr/idG1fwxofjuzQ+baBBMyjnHGefrXTStynPNNFT4l+Gz4z0lPDJuhA1/&#13;&#10;IsAuFj3iMl1wduRnn3FQ+B/2C/D94SfFPjvU7lWGEFhbx25H13+Zn9K2fE1wIFtdTibPlTJKuevB&#13;&#10;U17/AOArS2vIIpi6MjSffX54z9SOV+lebjK1WlUXK9zuw1KFSL5lseX+FP8Agml8IL+aOe48ReKJ&#13;&#10;VBBaKS+gCsM9DtgBH5161pX/AATQ/ZbFqjan8NJZmK9Tr18CT2+7OP5Yr1/wH4SnDJc6ZKCgxlZU&#13;&#10;VlPbhuo/Ou80rUIIJv7O1a2kgdXHJw0Y9+BkfjxWlF1JLmbFVVOLskeOfDv/AIJx/sy6JNGNK+DW&#13;&#10;lzs7DI1UyXo/K5ZwP8+lfUv7NX7K3wb+E7yaj4K+FuhaPPPdL9pl0vSYbYyhRkBvLUBgOeuetaHg&#13;&#10;vQRGguLS4ilUkYAwe3BGM+/WvV/Ar2xuEtUgCfvSWcsCAdueF6dv6VNarK1kFKmnI7nSHnQLuL/M&#13;&#10;oO8EAH2+vT8O9aEU0mSMEAnlmHLHH4/hmqEd/ZwRspKZPZTyp4xyD9fWg6lbQHctycuBsYcbh/3z&#13;&#10;/nPevLs2erFpKxciupXnUfZAI8n58/oSBx7Vp6e0cp8sYVifuvKTgfj+P/1qxLO7skzMLlNrqeWi&#13;&#10;wCB9R06flVmDUtKDAvqEKY+6rNtye2M45pOLKuiP4o6KviLw1JpbbtsnyOwkbOOeODxxn/Gvj39o&#13;&#10;H9hj4HaZ41sta8WwvBpOp6Zugdd0hS7RgJAzO2RuVkKjPO1+OK+w/EGopJoOoKjB2gi8774PTv8A&#13;&#10;kOntUnjf4deDfiX4NsNK8eaRBdWolW6hgnG9Vfayhh+DH86xcpUnzR0Z0Q5ZwtLY8Eljld5IHuQW&#13;&#10;aEIYznjHPOe2Mcc8188jXk8C6drvgjU/DIubZNQljtYlsriZRIsplhdAsqKG8olRgcGNcHkge/Ju&#13;&#10;+1pN5xWQqN+xgAcYzwecf5614R8eLTVfDHxSXXItUu4bC8W3uru2tI43WeaMSozvEwImUR4iC8bj&#13;&#10;cBdyhyG+7TXOfEoreLNS1NvDRij8PiGafS3Fldw+G7eKGzadVEhZbdCG2hhsLOhLMFAVleA+YeK9&#13;&#10;WuNfkk1Hxl4o0TTprR/M1HZFPeS232uNUZJ1XIZ43ZWZHO9DB8qy7VC73xQ0JLjxfbafqej6jpl8&#13;&#10;++CS20yaOwE4WRQS6sGMStHJLb7MrkbhkkGJsrw38O0Fze6X52iwT6gGmi068PnKgaK6DSRRhpC0&#13;&#10;cZad3eTJQRAASPiKueSfMdMbWHRxeF7824sxq81lc2Re3R/DUdzFCRa24cW/l3BUStCrJgpvWPYz&#13;&#10;ybgLiLe8NW+paf4EMFl8PtE0S40ox3ET6nbE3EsTRLI1uB9ldWDlmYGU7QNwZhGjvJX0/wAZalrv&#13;&#10;wwv/AA1e2ekarJ9sWdU0DU1KNC7qWfyQHCg7rdW4dlZiHEsrIEoafqfwvtY9Y8P23haTWi15f2Ng&#13;&#10;YTNHP9hAaSGG3WbOzdvCjJfaIpHBLkMJ0DW5teF00fw34xj8P+M/EupmG+1aBw1pcIojjS4kgVXV&#13;&#10;0iMVt5TW6i3EZAEO5hiFIGl8G+LfFvj2FvFN4J/E15oSTW+gve3F9Mpuj5zQqrKhQPJcrvU+ZtCp&#13;&#10;tDmUiccdpOnWmqeJrGL4S+EtYxeaUkAtx5kaRxiF2UhhcpJPJtUMHIICRybX2AFeg8Q6D/wjGuaJ&#13;&#10;b6p4f+1raxyJcyw31teokphbYCjyfuQq2iM8rgxpHFHvjMZCOxlyx1HTPGug3r+Lox4cmnMBspYP&#13;&#10;EtpJaLd74VE5QhUkgmbzGlKgrGktuN6RPtldrWqaLb6tpEeka5ZafaW2ohbC+1m8N1b3OJrd5bn5&#13;&#10;vtJaUxvIssfk8FSWjJVIo+WtdItrLwVYaLpWr6fpstvbz6dc/wBoRGCQFSsjB0ZsQRhpPtHy9WeF&#13;&#10;jmVgkfY/EnwJP4Ut7Tw5JaXVjNBrd1NG+jWZn+ywPBLbhLeZIZDHiZVh4kZTIQELupelogvqZOh6&#13;&#10;jpegeNfEouNUvzdSXshmiS5kgku7MvLJJi4iTbAqeTbgKsczFwxQh9rJJceENV+GUsmhfDu81V9E&#13;&#10;u9d8qeC2khkjubKSceRtIuVdBhZwQrhSAY4pCGeeqnhu5le3n0K+8Ta7FZzyWMNtBq0DeUs1wIku&#13;&#10;pjD5kDsNpeNVChWXKKxVCTgapb/DfWtJtPF14L+aW616O2L6HHBJdRbWjRJf30aLkhHYEFBMziP5&#13;&#10;URSqdho0te8Ys+l2Xg+2+3ajpvhzVI2F1bwrKtzcNKI5kWIErJIVLEsWKyMNnmLDGgYTxz8QNS1u&#13;&#10;+0LXPGfiWXxJrcMhuInt0gt/s2LiaXMqymZgUjjCZ8s7ULNsiXbJa07wydV+HNl4kbV3vtdtrxo7&#13;&#10;0WmoyTXzXDXl1D5p8hEAmcyqEW4lXzJJDISIkw3I+G/id4rvviGfjrqesRXsglVdVtdYlSVrjz4G&#13;&#10;gICiRzJKWAVQygSKGLkw+aBKY0j0HX9f8L6b4U0T4d+GvAXi0W8WuSDxBqkcyWypmdFCIm7YkQ2m&#13;&#10;V4pEQzMY3byIokA5f4g+M9Fj0/Rrzw1PNJqFor2VnHZR22ouiwXyRwzSTtgrC/miPEmDM3mOUjiI&#13;&#10;hfT0vx7qGt6DovxT8HNcDU9W1a7hluZdRS9vYpriaES3bKdoiLgcqzF5JCsZbyQ0dVH8Ey6r4h1G&#13;&#10;z8KWcniLVdNHnarqlqv2aFnldJ3W+nw0zqcCJ5EZGleRo4/kClkw0uX9S+I954+1CeLS/F0MNrfS&#13;&#10;3bQ3ek+V5lrNcBbMlXgCSMnlqskjCJPOMYhTEL4WTRrCLwla6pp3jXXdNuZFGmeVfeKbmErelr6O&#13;&#10;Sa1WRp5DaFS5jlmjDCBzOi5flmeNvh/ceF/Fmn3d3qa3dpY63apYR6h4qeUs0Gl27Qzuk+9oNquX&#13;&#10;fCIiLElvHhkNYfif/hKY73UbrxM5udIs30KVRN4Vs1klZUtk/s+IQtljGJmdLVGZAHlkdFki4lWH&#13;&#10;YzPiTr3ii4sdW0DxLBp1vfWWwLpstxDbvKBHEwZ4iVJARd4jYu6GFTLG5dzWrDfWGl+MtZi8D6DH&#13;&#10;rEWiXlzPqcGvTzXun3P+lzShTOiI7r8ltG5kZZZ5JFAVB8wh8Q+AfAz6Dq+kaTo8aTz67c3mpeKZ&#13;&#10;b9LhGhWdU3MyLNc24YyksqKJZ0MSY2kgddoHgfS3SeXxj4US3ht9cS8vruDUru1uLLy7gSTEyxwt&#13;&#10;axkRy8ySr+4w+3YzHBsg6HNaRIIbnxTFL4Fj1vSrnU18nTbbxNZ2uZMWzLOFEcktspfyjuQiOLzB&#13;&#10;CpQy8W/hnZ3Xwe03Ttcl1IBtbiWSYWkH9oQ3N411OturtcMEDlUj8uLEh2EzOATFS+HU0rx3qGsi&#13;&#10;7j0y9uRa6TqC3WjeCxbyhYZTFKY7dWAnO9sJ5yBZBJG7gMBs19I/4Vqnw60fVtV1i0ufsj3Ntq15&#13;&#10;dy2dkI13xXRAvJCJtvzJ586w+bNJJFbrIokBV3uGqRxen6/4euPGS+Mb7xdpltHfW8UeoWM13FbB&#13;&#10;5iVlO1JxM/lK8ySEysiyS+dt2rEBVx9atvA3jlrKyubW0006k1kvh608YC5jSKa1wdm1VMjhnZ5d&#13;&#10;rKipJs55dcnx7/wq3xZfQ32m+KdeW8h1GOaWR9aiEcky28CrO0DwSOhJ8vcJ5WUCHDPuuAV3vHN5&#13;&#10;e6Xf+GdBshbXltcTW1vfy6eWn1FrlGSKVLR44fKVVlBkCR5Mu8OTslXZK0KOi+Dslz8SfhAvhLUN&#13;&#10;AdJEW08i/TdbzX8B+0XFwrmXdBDiWKN967PLW2uEJbegkpfCHTLl/ij4U8L6g8EU6XKapBY2OqNd&#13;&#10;eVbW9pcPGzyKRFsJwUjVPMBeZjsiaMvT8R22uNpNnZ63rWnXM+ixQRajB4htEZLJJYlRf3k9qDIE&#13;&#10;eFWmdQ4czxbR+9lam/ATX7HVPjVo89ldw214tnm5TTZVMV/EmlywfaWwAN2ZQvlqkaBXjYKSxxF7&#13;&#10;TQmvcZ7/ACXcYPnOeoYqN3J6gnI46Y4z3/GvyY/aM1hta+PPjPUJmB3eJLwLz1Cysox+Ar9U5LqG&#13;&#10;ygldUWMLEwUgMeRnHrgZ+nGPw/IfxlqH9reLtW1fAzd6jPM3f78jN1/GuWpJqSNaOkWMSQf2BJHh&#13;&#10;T/rCQe2UHH6VVtZvMto2JU5Rd3PtVuxj87SZY1HWRgvqMrWdocgeyhBw+E6Mg/rWb1bNTWsThyxG&#13;&#10;cjuOn+NaVvOsJDqc45xjvWbaMZZNi44XOQPpV6NOgZc54zj8akuCujZurpLzSGI/hxnHrnpVbSLI&#13;&#10;XNyPMZgmQW5P61Xt0LKUC468H69q2NLEFpGZSMng/wA6RfKrGxLewaRY7UAxtAXB9TXj/wAavEkt&#13;&#10;7dRaUJ9wU5kxzk9/8+1d7q2qeYJLxpMLEMqQP4vXmvFvFF//AGjrjuzA/PjDHvVU4+8RVk9i5Zgt&#13;&#10;aKdoPygY9Ks6fYO7G6uF+UfdGai0oq8ShBgHrxkCtV2XYQHJ5HXHWt1Yxb0MnVmWCYSFzERzG5HQ&#13;&#10;9v1zXb6d8W/Det/D6fw94jkkg1KKBkEgjZ451ABXAQHaQVGSeMAenORZaRYavEIb+2DKSCRjp+NN&#13;&#10;vNCsrzVdP8BeHYUjuNUvYrYyAcjewXk+nJrZJSsmYuVrnr+t2gtPDejNb+YVGh2TBy2MSiFAw9sE&#13;&#10;YFftb8CPE/ij4u/BXQfjFp+q2cz65pVjqLPFKZzBLJHCtxbuA+VhWUiJlyfuqW2rG4b8YvEMyarZ&#13;&#10;agLeERpBqLvAinhY3YjH0Hy/lX6Qf8EkPiI3jH9keDRLm+t57nwV4gvLCTSFmSMTadMPtQM24hT8&#13;&#10;8t6U3HnY4GSuD8ZxNR5sN7RfZf4P/g2Pocom/acj6r8j6U0ZNLtNVms7q2SXRb6GRbiGAO0mnyow&#13;&#10;TeUlXcNhZY+hDghSOqia+S6u9Yj0Vy80M7yoWu7TYiZZm3E7SFXG0oRJKpwwBYKxrS1G7FwbjV9D&#13;&#10;vtNINupvo55xjHzGM+UwX5/L3hlywdWcD5+kLy6TpFomlyxMbNbcpeXD6i8M1qAJI2O2Uf6xAIvm&#13;&#10;YbUYQTjCSyoPhXaS0PeScXcil0y60meWTSdIkaCSJoU/stpJ7clthGVUMsLHcwxnH3O5LVn2k19p&#13;&#10;fiaXS9NawgkGGea/ht43ZWiZWUCQh4QCg3KNqjyycK3J25DJFo2rXXiDUdNa8iaZrY6poUAkhTIa&#13;&#10;ORpApyRHxk425Jw5Ea0lhp8Nh4etPFms+ItauLrRrVo1uodQgucbQpmTEkhj2gLgKq5KgtgkA1k9&#13;&#10;NzRsqX1z4lg8jS7G1+xNIoS3sEjkMsgU4LP9nSQElyY2Of3hj+XbmMx1v+EeurzxZHbaJ4hN1qL7&#13;&#10;TeRaUoeIFW/1jCWWHgfNg4zlsEYLE2tDs1OmXV9Jo8Ul7IEaS4vJ1ildlYuyecAu35A0hLMPncj5&#13;&#10;Qyg2Hi0S10Qi+8N6NFeXiRPDFO0lxEQeWjbdNKxUptADlxkkbRiRQriKOrW1mmtCw8RXiQy2ToLm&#13;&#10;6W0SGOJdzpxP5EhdQBGMNIu8M2RtJYamomyuxBqmn6trtzbyzpENRi1BpRAqo0RCqCjPul3ndj5h&#13;&#10;2HIdNItIrLw4V1iUppoYLNqFppMfkofkPmBPLjjiV/OcIzbdpj2/NgE0JvENxZxW8dh4nutb/tm2&#13;&#10;BgX7UsmX25WVlEjSMwyoPAAaMF1aPAVXYrEmjXT2uszJfafZLJbO0U9zqGqmO7uLgqUKwx3eRuYp&#13;&#10;JwWXO6NsbWGa0epa5bPHLZx2Fst6qW1zHcaZE1zNINoJZ7b7uQNoYrtHzgNu+9E+oK6afaabqBZ5&#13;&#10;3SOB3udzwD5lC4RUVWEoZRkoxOFB3F8J4l1hZvC1loWj6XHezSTKzRmz8yZQIWMgbzS+xQ5Vi4Co&#13;&#10;+eDxsRWHa+hYvriztoxDrXiKa000RJA9pp9yzwCIBQyETBGO4FcFSRtRcdRh+svo91fRW+haPetf&#13;&#10;LKrhdN2xw4GVyqxRlQmxcYYqFABycnc2XxlavbQ6YFjaS5WIGG9jARI2Ug/OiBjJtKEbSp2Luxgi&#13;&#10;rcd5rMFnHftbOl9DMjSW8l4qDIO9SVlkAG4hWKkZcZTcAd9Uthpk17ZWGs30WvXmihhZsq/ZLkTE&#13;&#10;FmIV4wjsN+VlXoCQBxzyMu21y71HQBftY6SFjjzDKREZxh1XZGcOQDhULYDZ2k9IyIvEtlqGhaha&#13;&#10;3cdjp7zQXYDYhPzeXJLJlEjG0xsyqqEGTPGSG2x0vjHVNLugNPh1B9VQQsHhkW2lmiAeSQ5V2jIP&#13;&#10;3nVxlueAQWKiBFjxBNqA1n+2zfpHdG6ItrvyWijzED5WQqbR8u6NWyPug7gBg7EWrXvi+G20zxFa&#13;&#10;W8cjRsZL6SP/AFMMhcSXEzSsIokBdZOgRQGI2OiqeKuvEmn3emPpem2+tWomtEMksOp7opslQ6kh&#13;&#10;pVdflQkKpQboyGzuJWW+ttLt/sej6Zb7dKdQ+sz30flFZMwloEhaESQkq0Zk24U/K4TcUAgVzotX&#13;&#10;guUurf7Ixv4zEbe0XSZJ5JoW3uDbxOFw+35kKNvK8BQ5RmGZBNdxTQaC39jTXWoSxtM8UxYXsLIW&#13;&#10;dGPziLaWQ8KYss2UcxnF4674T0S1Nrpuli5vLu8Yx6aLjdYSybHjaKaPePLYZCyFgocKrRbFMhrF&#13;&#10;/wCEr0LVdMl8RXEawvc3IZLOIWuz95IoZciVpG3MEYONrsNysXTCoxlC28V3Wn2V1r+k+U1/I0kF&#13;&#10;7FeaosV40xifzQokLFGQNKEZgHBkjwzyNsW3o3jK5nSQeBGtbW48qF76bVIBGzvt2SMqruWItIxd&#13;&#10;AeMNDHvwdtY+tW+m+JvA8k32Um/jRZlvpDKHtm27B80cWxQpKqW3ADfhe5Gf4i8V63pnhKC+vNFD&#13;&#10;309wyLqOn20M0gdvljUCKZvL2qFwoRGBz8vChdIxUyHJxZ09zfXVsYtP8NwyvqsbukG2PGGCSozW&#13;&#10;8h2s4V97LkFcrvHlq2S298RW3h/RLjXm8Q3Flc3F1JBK7R7o0eQoxM0bgAsQrklGEYSBC5uCSh4b&#13;&#10;UfEF1beFE8Nw6dHcXeqRqDPZamTJargHYyIqqqq2WXB2BTtzgZDZtM17RtGt/DOl20dykqGJtl68&#13;&#10;Uayb9jNKZZSTkYAyUyF3dudo011IlNHdeGvF1tYRS+Jr4R2wlvfMWfULsTW6bWLNMVB81SFZnxwW&#13;&#10;YgZjHFZsHirw1pskfjjSJfsUk0u9LCK8zGp2ZSMHAXauRuxlSilF+Via4q/8QvqlvaWelSTTwRSN&#13;&#10;G80YibYwb5Fkjd13lXQ/vCCG35AJXaM99Itp1hOhzT232ryheI90oaZWkD7WYxyYAZ1Y5JzuYc4A&#13;&#10;GkaUSHJnd63rngGTUTqsFpqcOsojFmt7pRLyoVZWdHzJLlg7RqFyWVT03Ng+KdesdQ1KDWrK+xcy&#13;&#10;W5S3u2by2eF1MTKpCAMQdwIGQfMZQcHK413ZCN7S/Sy0y0nkQLN9qll+QZAbBQryCzZJCgkgnggD&#13;&#10;P8Q2d/ZXC67oWrrNIYAxlttPjkLIcBjkhtmcbtzEABeSMitoJJ7mcpOxz/j/AF7xjf6dcyaZ4jvF&#13;&#10;N1DILopoylH3OCq4UB1PyJt5+VV4IDbj8deLv2CPgNN4njvta+HV5B/pElzFb2l8IrdgXZ8CPO0q&#13;&#10;TtwvHVuo6/X3iC0nu7mO8mMuyOVjZ/Y70IZ1AMhLJu2j5cjGdwLdRsLDA+IfgKN4EudUsrCSY+UI&#13;&#10;pWLyFSylSwYfK2wAr8pU8dDtDH18JjZ4ZWg7X7HFXw8Kz95X9TzbUtStND0mS20W/S8mbbI5u7nf&#13;&#10;JG373c6s5BJO4YKHeSWweufO/G/7Sdx8M9EGufEbwVJqGiPNHBNqGlOs5RXRtrEOFV1Zwq/MU+//&#13;&#10;AB5APrnjr4QNpcUGpW+oC4MiLIkV9DskViVIRS4RTlWZiD82OCOQD5T8WvAGgSKdE1wM0dzFtlkK&#13;&#10;xAbSNqqwZsFeVzgEEMeOAtezgsbTpy026nn4nDOa1Rl2PhP4OfG7QbjVvhB4usrqCSMpeae25lCs&#13;&#10;WTEsMg82INhvvKVYD5VxzXkPxS/ZVfT38+GzudIeSTcjxgzWcrFmPAz8hIU4UFdoH3K5jxr+zvr3&#13;&#10;gKd/HfwV8Q3VtcWly6wwWFxLlV8pslJ1wUJAYY3EEbm3BcV0/wAPf28/FmgTDwf8ePCBujsVZbqO&#13;&#10;BYLpo2DfeTiKdSCoGNmRyWfNfRUq0ai5qcrnjzpyg7TR5B4g8BeOPBkhbXNOBthx9sgYvAT8uCWx&#13;&#10;lOWCjcFLHOM4zXD+Kb2ESMFfzXwQSjtj+dfoJ4KT4KfGNH1bwDr8DSKC09rAu2SIln5eB9rICcKC&#13;&#10;u1ML8obrXyF+0lH8Cb2xTXfCHhe6026uYd0EsUpt45OMAmFUdMAg5AMbE9TXTGtzOzRlydUeA3rB&#13;&#10;rhi2ep4x/Wvq3/glz4ZhvYvih4veQCTT/BzWkQJx/r47iXP/AH1aqPxr5UvoxHO6bw2GK5U8HnrX&#13;&#10;1D/wTv1TUdJ+GnxXuNLs1kml0/TYbczOUjLsbpCGYA4H70ZIBIz0NVN+4wiryR6To+j+E9Rurw6j&#13;&#10;f38k6gAWloI40WQqMfOxYnK7Twq9+e9eg/CbwNptvqEt0trK7sQHluptzMozlcLgDqeee3oMeB6R&#13;&#10;8UdH0Lx1rul+IA8dsutMtjehDtkEbbAGC/MpyOTjGAckdD9H/CCey8VaOdU8N+LbR4zkNJE6zIXy&#13;&#10;flBU8cjuTXBBwU1zHS+Zw0NTxz+zxq/g/WY/iT4c0Wa50HV7WMy3cUe5bOfaiSxSFeEbzMlegKuA&#13;&#10;CSprQ8Hfst+N/j94B1SexvotO0ba0Q1GeAlpHHH7tBjdjoWyADxknOPbvgH4t8aeHoxI75tXiMd3&#13;&#10;NaHzELggKHXHzMNpUkA4GA3QY+iPC1zLqXhu4vLbV7UxSRlJVkhiCnP+7g0qdGlUquV/kdTx1anh&#13;&#10;1TS17n4tfGbwvrvwX+Id14E1S7S8+zRKYbhIfKEsZBx8uTjkEYz2PqK/cT/gkd+1RcftT/sX+G9b&#13;&#10;1+9abxD4VZvDfiRn3lpJrVEEM5aRmaRpbZ7eR5OjStKABtwPx5/4Ke2LJ8brfU9Ptk2T2xDJGp+U&#13;&#10;4RsE+24j8DxXsX/Bv/8AtFan8Jf2wrn4OarfsNG+JOkmzMJ28alaLJPazMdpIwn2uELlQzXCEg7B&#13;&#10;j1MvxH1XF26PT/I8rFU/bUb9UfuMoQNuVACcE1KyF1yrHpg5NQWreaAcAkD86swsPLImTr155r7K&#13;&#10;FXS58/Km7nO+Ng504wjLBs4+uK/LD9sjQE0f426xKG2i9jhcDB6q0m4/qv6V+q3i+JpbNwmNyDK5&#13;&#10;PUjp/n3r85f+ChvhmO28ZWHiIR4Epkj/AN3cA2D9Ch/OvNzRc9Bvsd2CfLNI+ZpPDv2+4WW24mUE&#13;&#10;DHerPiaOaK00OFo2DJLeuRjnpAP610Xw/sIr3UlMyh90gGSea634o+GrK41LSEs7SJXj0m4kJC9d&#13;&#10;0yDP1+X9K8LCOUmepXSSPmX46/GLxD8MEsLfw9pVncy3SyPM2oJIyhF2gBQjqc5Jzzjp61vfsv8A&#13;&#10;xc/4SH4Pa/8AEb4q6xb2lvaeJ2txPFbMEhjaG0REAQFiDJLjLZI3cnA4o/tQ/DHxR4ztdIn8Laf9&#13;&#10;pexlnWaFWVTtkCEN8xHA8vHHrXRfsX+ANZ8BfDDVNA8V6csb3uvTzPbuuQYnt7dCpyMHJVh3Bz3r&#13;&#10;04ymp2TOCSi43Mz9sbSH1PwZ4f1LRma7tmnluFlhBYGMxqd+R0XDA59xXx7p3gWC41S9vLy7eXzL&#13;&#10;yV/K24C/OeOtfa/7aLRnRPD6qcqLqc4HQfKmPyr5OPwg8Z6xqUjS6ZstZ5GlimnukaPYzEg7QzEc&#13;&#10;HptrnrNyq3RpSSUbGHcaZoGkfKLmGBiMASSKCfz5qrPrmmxZjN67jqRGGcH8gRXa6P8AAfUWkMN3&#13;&#10;cWkCngeTE0mOPQ7f51PefCfwLoSEeMPHUFg7cI0l1DbAj6Sk5/OpUplcqPNn1W3lYxR6XNgE4by1&#13;&#10;AOfq2R+VfR37Dvjzw3Pp9z4Kv5Baa3bxTPYwO+VvIiS7MjY+8gJLJ12jcNwD7OJ8S+Cvg/8AD1YY&#13;&#10;/GrzwP5YkWSf7S7SAsUDFYgR94EdMcc1Np83gi2u4dY8MaA4nhdHtL20s1SRHGGUq2Q6noQeCCO1&#13;&#10;ZV504q05WLpRm5Xij0X9pDVB9mkhRwcuFGTnp7185XQTynlYtkjPTr/nivX/ABpruv8AxO8Maj4j&#13;&#10;jsFY6FAlxqzRKcG3eWOD7TgKEVRNPDGQD96ZSo2lgnjeosVtMkZBU5wenp9eledzRk7o77O2pyuo&#13;&#10;ky3DBl4DH2/Gva/gNqfh/XfAVz4W8Q3qwxxAlpJjhQh9/Y8j3rw67Y+eVRAAGIUKeDXovwYijNzN&#13;&#10;by/NHJF86sOCMjn3rrhJxZg7M6fXltlsms7TUIrpLbhp4Sdr/wC0M/5Br6A+C2sXdzp9pq9xGI3l&#13;&#10;iRn1Gxt8g7kBCT2w+91++nJ67a+fr7TodPluYLVSsUkbABxySOx9q93/AGdFe+8Dafr+j3bXa20A&#13;&#10;h1G3WXMttgsoBA5MbBeOo4I7V5mO1SkdmEvzNH1J8M4rWWzSaeaGza44guLaUva3Rzj5H/hbp8jA&#13;&#10;EHiu7stPspm+x6pbneSTG6jn0yP72Oc+3avOPh41k+jtNYn5ZVBlQSMRJxj5gCQePX0rt9A1iWy/&#13;&#10;dLJOURvuyTu2wDoBn07D6VrSfuJimveaZ0Wm+HdW0Zlm0m8ZC6/JIp+V++AAevTiuitvFms6QiXt&#13;&#10;hqJNxBjcQM456FR9RWVpmprfHzGhU7j97BLA9M571Mlu5d2QDuSVyOR0/X+Va6PRmbTWqPRPDvxc&#13;&#10;1O9KJqelLbL5eRMgBjHXPAJI/LtzWzp2v3F5mS7iMkWcvcWzneO2Nu0DHtzXl1hK8QEbEMxU5Xd9&#13;&#10;7nPf/PFbOnz3EbLJo+oG2ugeI5ACk3sRxx16c1EqMLaIuNWV9T0J7nUr2JDpdwjFOXYxksq84wM4&#13;&#10;BPGev0FTrq63uLK5iaGQqAwZiUb/AICR1OPX/wCvytj4p0u6uVsdeL6NqOf3N2hzbStnpnt9Dg9f&#13;&#10;rWz/AG2LOZbHxjAtuJDmDUouUck8ZweOvf8ApWTi1obKaZpXN5q2hWE7faXvIJoJIpkmTzHSNgRg&#13;&#10;MrZIGScE5HHbiui0bx5pWrWyPfXdyzCMZj3IAPwK/wBK5onU9CthdIPtVjI24yKQxA9xzxVGfQbf&#13;&#10;Uwuo6BdJGHHzoBkcjPTtUOnTqLUuNSpDZnn0upWGrad/bOjvG9lewR3VvKr5EkMiB1IPPBBU++a8&#13;&#10;o/ae8O6ZqcPhvxbdztF/Yur7ZLmG2jlfEvyoqq6kbjOYQCcY65AFQfsLfECX4jfse+BtWk2LNp+l&#13;&#10;tot2ueUeyd4I9x/vNEsTYP8AeFdP8a/DX/CZ/CvX/DMThZL2xlit7iM/6uXGVfrwQ5BDcV9BOVvf&#13;&#10;XqfPwXvWPErrxP4vt/EKeFPDE9u19H4be7u5L68tr6JmgjQq7tAsYZwBKkRZ3bBwAq7t3D/E/S9K&#13;&#10;fQNMt7wwpq39pxRaommQSw/brSSMum9RsVV3y42nMjkJsCLtDdfocS+KrbTvEVrqE1rZarEtp5Wj&#13;&#10;34VrcXFtE5zDIhEkaFplJDj7p3BEZY3ua58P9b1zTofDHjnUDYpZeH4jpryyJZqt3Eu8JtuHTeqw&#13;&#10;7VdpAiI0xAAiUBrnbdG0Dn/CPwu8Pprl34Z8c6/fx2c+trb2DX9qZWmkULGyLD5nzY8pvnhkBDSL&#13;&#10;GhUOHEem2Hwt07Tk8WSfbbq8WV3uNPv9Pa6mvlD3zoWMbopjS3ggaRHXb+5UD90GFNvbfwVcX0Gl&#13;&#10;/ELWLOSV9MXVrG81NjcvFcOqMtksTyCIqTIZHdnDGIQl9ioUeXQvEen6r8NbHS7HwZe7112Z7nW5&#13;&#10;ZTbW7o7qtzMsqyFUUSTxks6lSo+Y4UR1k7vUtjtW8d6z4h1CIaNpCaDBoLTXFxmSCALbSb1WCLzU&#13;&#10;2hPJCM6ALvTy4wqQwx7Vgs9KudZTxd4N8BLHex3P22wkuNBlJs5ViXY7yB3IiUzrKZLhgzfu2eLa&#13;&#10;yIXLrepQarNH4e0WfVNS1rR1i1uwiiNx9oaSKOdmLjzUknxHL5jSZKyRhjtd9kbrfStZ8QeEbS/P&#13;&#10;g+HRZHVYJor66jivLyUC3ihhtDCV83Bh+VWV23sGbdLIQ0MZX8D614tg8a31tDoOgzareahLdRLb&#13;&#10;yTlImZGkZAMpI84R0ZRI5aMyhfmnaNY+k+JdpL4ctdO0vwfoLvO6Jpk4nSM3Pmxq1pGjwtcGNR5T&#13;&#10;XFvG5UsjFo1O5ZZBwereLPiB4b8RrD4O+GF6HUq8txp1+Rc3n2ZmhaL7bbKrPCJI4VaLeG3uiock&#13;&#10;O3X/ABe+Inijxl4fksJfhx4eih0y6imurSTSJLGGGaUMkDXEcJImYRsIUZz5ZEjBAUDSUm3YdiLw&#13;&#10;58W/Bmh+EIIviL4Z0jV9P0s/aLxtM837JJd7XVZWW2CJIxeGWAF94kVUETIjszutte8IfFDTdQ0L&#13;&#10;4feHk1eLw9okqXOpXWnRWd35jSwkuy+YyTOXnYqgYFjEqRkRrIZOB8PaZo95pUNhe6TPMl5ostvZ&#13;&#10;ahZWaD7S1sxcCGe4SIyxFZZUAQO22BYgxjyW7fTfhx4muNDd7Ka8uLjU9QNxpWm+KJSJ5beMlYkg&#13;&#10;dpWQ+cogCSRq+9pCqFEjJadbXAbZt428K/DXxN4Un0DU21TxCka6bp9rN9reSGdZysi29vcCJ2ki&#13;&#10;gkxJtyzlgm1AWfF8CeHNU137R4SvrMazp0ulC5kN7aSXzvGl9DHtkmtZV+0uxj8lRC43CCHDLEXk&#13;&#10;rU8Q3fgmDwxp9zdW1vZSabbPa2Qu/E17cyW6xWrOjwWnkqJANzBZnIQq8iogVSyT/Dt/DXjPTNS1&#13;&#10;iNdPjttIs7mMaa8MUKFprmTDM8Dlysh3tIViUApbwRtiRVAnqGy0INc0qPxtCZr7w3omnt4Z8WJD&#13;&#10;Hd3N0ZZFa5gIjjSK3AikPmRMBDD/ABCOCILHbu5vW3hTSfEv2W+06JtaXUdBeW9ttUhfTreNLa1L&#13;&#10;TyQ4lFuoZJJYi0qp5WZhCC7I55vwpqmk3um654LjtZZb231KCe7nYpONJijVnlZZBGsxYNGzSTrk&#13;&#10;RISoJJcDc8Q+Jbrw+2iR+CNV8PQS20cF1Z3l1o2VZZJLi3V5bWKOQg7QNjkL5KZJ/ezZRNjSujAj&#13;&#10;8d6WljrOmeFdI1G5v79YI9PudQngeSYyRZt3nhEbl2xFE6xu7RW/Dl2kIAx9d0yPR31zQNP06XSd&#13;&#10;LvZDEFltZTAlnJ5bReU1wI5fs3mQSFiqqZWiaRvMAzWv4gsI7+c+JPtmr6a1vBb2/iXTbnWipmec&#13;&#10;S3M0kdvcTMRHIsSTGKQb7iQk7ACEWPwvNptnm/1bwvp50u4VIdNivtkv2h5vOjE9ygfZFD5l7H5s&#13;&#10;scfyhGiTlSKSuOyOx8UeGvDNpqX9mPb6VPMb6+tLO41t7i/CPbOjSsb3zI41kCS5e5j3LGjKEw6E&#13;&#10;jm/iH4q8Ow+HLCy8J+GtKgN1biWHV3VCkKG5tVFruWZpBCp3t9nhDu8UwmkG6QpHWXX38YanZT33&#13;&#10;hfRtDs764055LfRtIjMsgayjQIlzHOiwlUljeC3ZhHuUmUrgK8uj+EfEPjj+wvC+vWFjIkcFxPHN&#13;&#10;bn+zbO0F1ZQF7g7LbdNG0cK75d5Sfymji3FhI6uFupW1e/svhrL/AGT4zS/Ep0e8kmtp9PjDao63&#13;&#10;uySGSSKTKxsy3Ky3AIJAZFLKFE0Om/FC28Q+P7vwvdW+jIVvIzc2w8NQzuokEcUSMRJNl1Msm2Nl&#13;&#10;kEJCs3mOisLXjnxj4X1s3Xh7wtpetyeM/ttzDNax6NLBK8Vq0iAO9rJlZYlit3Ea5ijQO0jNJhqx&#13;&#10;xqdrZ6T4i8Q6PpKTrNEkdtZC43RWcL+eVaKZ/PSSdjbgMrBZJnEMiFlBpXuMs63ph0PVPDCX1joa&#13;&#10;afd2sFwPEzTutvGVREbyrdY2LjdEySPGkkk7xIQ4BZG9G+Os2tyaxpfiQ6nfwW1hrxvvt2lXLQyL&#13;&#10;BNPbqrNbKs3lOPMUDf5fkgQoEDYU8FqUmkR6xb+MLnRLHVoLuKCV9b0eW4uZbJGcvm9WOJkN0EmQ&#13;&#10;eWm2GLEKDJDbY9Z+Juu+D7PV9G8b6bdxx3t1pzR6fFrLNJ5M0b3UBUyKdyiEW8iwsrvIypIxgJSi&#13;&#10;6CzZZuUn0DxHfeLtM0yTXNCu547MXNhEioYYdP8AJLqiOjKrIz+WrlwtvJuKDgtv/s6ahokvj0W3&#13;&#10;h/TdJghXw1N572Wkm1/0iCZUkZVaZlYFbhGMrZkcSbSUCbDxHiPxhcXehDX4n1a9luDLG2oXNvNP&#13;&#10;dhZdQkRlkn2RLLGqmaJwQHc7Y1VUUsOs/Z0gW4+MOv6zYedIz2N6J59UREvi8l3Ed1wFJUM5QybQ&#13;&#10;vyKVXLYDHNv3kXJJQuey+ML1NL8OalqaTCJbfTZZGdFwCFjZh349M4r8gZijjzFGSevHrX6qfHW/&#13;&#10;m0T4H+M7qK7XcnhvUPJ3Z3K3kPhsjv7en5V+U7yEHBYcjk9zXJUd6hVLSmauiYaxdjwBOnXvwf8A&#13;&#10;CsTw+ytbspH3cjpWx4ekVrOVQR/rkIIP1rF8POq3dxCuQFmbAz6HipWzNUranS6fGhUsynp1Aqy7&#13;&#10;ZGVOTnhsVTs0YxFZFxxV+0jXj5Mjn5TzxUmqVkTQI4Ibdjk8kcVbluRHbhFGCwOPpUJZEHzE4Zug&#13;&#10;Pv0qAOJphiXCr154o2GZ3jvUItN0UxHAYrvbB9RwOteSLI1zeF8/xEnNdn8UdYWQNEGIyx5I5NcN&#13;&#10;YS7pQQcemMdK3prS5z1HdnTaO2yEtj5ieuOg9KvfaGZwq9wO+aoaSNlsJHYDPI4/Sr1lCZ7gIjgD&#13;&#10;1OOP8mmlqS9jZjvU0zTjK6fMVOTV/wDZ2s28T/GJvEV0paHRraS4U9lkYbI+uOQST+Fcf421VYWF&#13;&#10;jbvjYMN9a9Z/Zf0JdG8AT+ILoqsmsXDMjMgyYo8qOfQncfy5roho7nPM66xiMt3eWL/8vMDgDpzj&#13;&#10;d/MdK+lv+CPnxXHhH4xeJPhbfa09np3inRklCx8SNc2syyJg4IwsT3LEFSPlyRxkfNPm/Y9fgmlH&#13;&#10;G4Z7AjPPp1rb+A/jRvgz+0t4c8X3GoLb2tjr0a307R7wLR28uc7cHcDC7jGDkdu1eJmND6xh50u6&#13;&#10;f/APUwtV05xn2sfsl4I12XRNdk0K5vpre21DyxLAbYSQrcoSksYBJGzaxKu20Jvwu3JYdN4nn0L/&#13;&#10;AIRqwn8OajYQwWt00jwNd8SYg+bMcmYyo3vG2G+aP5Aq7EjbyvULZbDWXvpIdPhaV7dJLXUL9cpv&#13;&#10;VJVDNuZNyiXy2y6EhcthmIrrb3TbvSDdwxXbTW9tcpO+pT3khkdTLIsRYRxOsrbWZyTuK4YnKkA/&#13;&#10;lck4H2CfNqa+heH72/jWwsPFJkuYpvMs7W1uhc+dtYiZTFn5iilBsBLOgQrlW3Chc6w9v4sPhnxf&#13;&#10;Z3v9oSwTXNvazx43blOxpHZyq4cYJK7ixO8g5xUubweFNesY9CmluLi4aCSXTo5FjFokjPgR3Ds6&#13;&#10;BY1uBEyvEqsHkLArGCYPFGoav8QfFL+EZo0uNQu0WCWJdSLTKilpikjqzGSVXDEk7lYujHZhlXPY&#13;&#10;osmx8O6tqRs4IALWKziN9f2qnC+YzukUgVkkDFS4Byi5G1V+4ah1Xxndhp9T1BxNpEF3CyTf2nHe&#13;&#10;BWUmXy1jaUBcKRuLo52BSxDfOaD6xN4U0w+G9T1KC60rSpFktLuTS5LiO3SV3dJU8w5kDYhyhIjG&#13;&#10;J0ZST5jdv4S1XR10LUfCF9oOsSW9hcxpLa2WkW32m3keOVnR1nO8Ejf5THdIx5YRvHihq4nYwLpp&#13;&#10;EubOaw8T2gJMP2HStJgkmjVVWOZWJDMHhCheCpVWBUYKmVJl0y7W5bU/Cfhy8W5M0Rs0tbnNrcs4&#13;&#10;2jzflWZX80tlmYfKxLBdpJoXeqeL/BOgtoFpM1u9gSLWLUoLJSlqkavNDMxO7ernITJxtIz94rN/&#13;&#10;wmNrNpLeI49TFzY31/PFe/6NayyPIULPJON0jR5l8n5+QQ6n5XCedOouti/4tgl0mX/hJNKtbi2S&#13;&#10;9ZE1R3tXZLL966ncuGEkZSQYVVADhuThNlHV7f8AtbU7TWItfa2tApXUX0628ycMftM295RETGwS&#13;&#10;I/xDzInaRGZRIsTfEGrJZ29peaBaWN5Ja2jG6sIZtPe0vVKIHcIqCSRW/wBWwzuTf8uBuSTl9Slf&#13;&#10;QLKWPTb+STTgjRvB9njnmsZ9iHfvG4yRHakiyRlVZ9pUq2xmFZoemx6D4r0zydTutYs2uBBZIjym&#13;&#10;We4WyMGAf3kMcKOwMMjAYOVA5ypw9G8ij0yW21Z0v2SwkMKfaIZ7kWlyBEhilixkOJcvkCUMVhUJ&#13;&#10;MrJFNkaXpviSW7huLK607UnuLpZLMLYpItwpeUhI2FnhFCQOwCqqMgLRqGWSMTXT3Szfb9Ksbe20&#13;&#10;iPyopPtFqWSNX8yRgVez23EWCG2gErywZY3/AHYgVhdS1maHWbbUrG3t1uDp3nHytNESXcImSLzv&#13;&#10;meQEZ3t5kYONnzFo9zQ9FY6nZavrkWq6Ta3ttdsILW4WOW1t3jjJLKVEjgSxbWRgMGGUIX+YgEc/&#13;&#10;quj6tbTR+Hb21t7G+guvN0m2GopHK+Hn8uCPNmqwvIAsjM5CSbXJQHzPJqaXdyRao/iHStcmsZ1m&#13;&#10;kjuWsZreOY+W0TSRCHYqsoGSYGYhyXkXLBxIDN6ws9W1S7/t3wdrNha3Wq3GyRP7dSBrjcphdhCq&#13;&#10;/unb7u6bO1t2ckMzZMvgnwfq1tHYWni2x0+Rp4ZJoTqJ8i0MkZGfPVJNgVQ7AjglYy3mIqrWrZ6x&#13;&#10;d3NxqWlpDdaXeMwu761h1G18q+dXyJ32xgFRGJmAZGeI4B3BHDbUvirUUe0vb651Rmjts6tFp2mW&#13;&#10;aBsyRCYBWJQyPb528/vDJu8sFkAoDgYNLg8Fate3MXjW3F2YZLtrdNLR4L6DZI6xbdrQrJt+bC7o&#13;&#10;dpO190YStK0EAsGutMvNSubcyWyLYRzASHGJJArx5kfaAMoxVkd+QXOTJqep+L/h/FDbnWNY1DQd&#13;&#10;QvprR9L/ALBitTG5JLKgMksYRpGf9wreWX8zywCc1Dp97Y2cOl2nhXx29/DbWcV7qMU9oTIvlrGv&#13;&#10;lK0jDzEdYjEwPluiSOi7wzRuPUC1pmm291eyXllDpn9nxeQkNvqSS3QkDD5vLcSyJuUPIVwDvwQu&#13;&#10;7dl4oToU1reXfh7xXZW0Y8hp1tbWCc4iCAsSsMcoUONgI3Ptb+IsKytD0i88Qx3Wq/8ACX2c+tee&#13;&#10;n2O20KwMb3mbllKF5EEoIbOc/KomiVWDiO3WXVNK8ewaktp4q8Xpm3iS2SfTNU8wNKgjRDNhGDrv&#13;&#10;aQOYywEkT9gSsNNbMVkYeseDbKbSG1GK/wBUF5Czr9ik+3RlW2+Tv2XUhDlpJHGBlixbA4+Xgl1q&#13;&#10;20nTFLeHBHqDR4sxbWEcc926sSu1Yg2R8uS3lkYLHKoa9tvdH8Oi3uNX1DWYb3T9OdLWeaXTHhSR&#13;&#10;gkbqYGU+WCFjOERQAWjypDOzcxN4L8JW1xfeKru0mbU9UmnisNPnt98s0ZXcGlmKo7qVVTwEBUuT&#13;&#10;kKpXelWUXaRMqfY8wsPHJfRp9L3QpfW6yia1uQ8ToMyYLYWJkAXneDhR8xAO0NZs9WvPEdlcQrb3&#13;&#10;G6LKsl7FHiU8oxCSb9xEhD8AFd21zu+Yw+J7W++FPiOe7k164+2XMsm6I3sbRwB1ZRGMIxdVO0kg&#13;&#10;7i2QFOVDZl34j0iC4iuPAWmrK0NuzzPaROyJgCMOyxnGSW+9nDMSnJLle6Li1dGDT6l6ybXvEXhq&#13;&#10;UaFZDFmIy0gcRqq7C7ESwJsLHcmFI4yOBgb8ZLvVvEGi3NsuqMIozGomlvJJ/tLBQwKx7wyk7jly&#13;&#10;AFRnAJ4BdF4t1qfxI82j6ekdraxM0yWQg+0kZZDtQkkHemGO5iMjJdVBJBr/AIg16I3mlvPeeVAV&#13;&#10;gsoCVkUbZASSE2Hb1GCNu5DyBHtokt2+malrum22mXVkltPGwWNFeeG5Ro8fvHQwuATGxYjcctCx&#13;&#10;XbuVWwrW3Gs3KaL4gYi6s7ZzBNNdRuzu0eVV0jkzIF/eZwGyNwI+QA6VvdXuttfQWK295dqkkFmL&#13;&#10;u8dZY1RGkP2cCViDsIDl16YPzbpFqlq9lJpdu9v4c8TyW2pXMhaaPVisbsxbdIqGUrhWyj4GVJzy&#13;&#10;wK7aUncTSe4+98JaX47sTA6WVtNZ2hZ71M3RLL8ieYZMBGON7sC3RWwqtlee1/4Z6RqkL6B4ugmt&#13;&#10;4be5aOAT5tJtpwCAJZj8+JflLA5LKWO0bRpXEureKrSyWHUp1uohnUGjd5EttgBURtFDIxPln7zu&#13;&#10;fmUk/e3i5qnh+5bRFn1F5PJS3jjntrjzGUqIyXOWdAijKNgDPlyJJnJJOkakovczkovdHgHxG+Ad&#13;&#10;34ZsybtWubaSI+Ta7QyyZcqvzwoFKnbt47DeAQ2R478Qfgf4Y8Z2j6X4i8MJc3CkpG8cLsyhfLJd&#13;&#10;HjPcgcddvGSCpr7H1C2mkgOq6RpFwLB9sQFtZQlEnGWyuxnw+5kYZ5CSOAcJiuQ+IHw/GvMNdjtp&#13;&#10;braUkknMrPIqsxYMTsiOFGOThR5WePkr1MNmFSD1fzOSrhoTVrHwFP8ABDV/hfrdpr7a/f8A9mWT&#13;&#10;NLbalFcNZ39hIRtVkdSCVy688feHHPPlfxrsrjQWtdP0/wAZfbrOTc62728avCv3RyASc7T/ABds&#13;&#10;96/RjxP+zSuqr5ltb2muR30KmDSZnBmeOVkBDqXK5OX3AbgPlzg4FfPfxR/4Jq6Zq9/Zz6H4+udN&#13;&#10;uLsxuml6neNdNslZdkcchQAth0PUkHd8vykD6fCZzQlG1WWvc8atl1VO9NHxla+EPE+tlX0rSZZo&#13;&#10;5CTE3A3Acd8Z9PcggdMV9SfsZaXqPgj4S+KNI1618m5vphJ5YcMQqyW+A2DweHODzg5r0Pw9+xXL&#13;&#10;4PC+ELG/e9MMqJa3EcTkXCyHaoU42u5DAjBAbI2liVyq/s6T6tqa3Kw3yxNZ+Sf7KuLhAyZ8yQbo&#13;&#10;5RIyqzLtR1YM4KgEgmrnm1GbaT0JjgKkbN7nld58MdR1nWLnUZ3gRbm+kmEc6sMq7b/Q87SvJ4G9&#13;&#10;T3rY0XwVaeHdQTUYfFsulXWQBLbzSQztHwSgeNQdu4kYORkbcHqfWX/Z48G6VerbtpEQ27HUT30M&#13;&#10;UqMQ7EOGDFg+1DuOAASMHOGmh+FOjW91F5FzbMpC71WGRkbCqcqUXDESOVIHzfIvJ+YjiljoSejO&#13;&#10;mOGkuhU8D/H7W/Ad59r1Wy+33sy4n1rR706XqJIKxq0ropgvVRFISO4hb045r3fwZ/wUI8LWfgqa&#13;&#10;w1T42DTmVmW203xF8J7y/wBRlG4gMZtLuxAc4PAjTjGVGRnwS++EOp2zSjQpbmCFEJKTWxiVSwX7&#13;&#10;rSP8o6ZyWGTk/L93mPEXgvxVZTFNWQWysm62t7toiko25by2WML/AHcYIPzjg8kXSxMN0wnSl2Od&#13;&#10;/a0+M2q/GPxKg8P3kl1Bbzec19D4TudKUcEbc3M8khz6YX8eKy/gN4t8WfCP4seGfiJOstuNE161&#13;&#10;up7iLclx5aSqZFRkOSxUMOD/ABA9wa2b/wAOXs+o/Y/LFvNG53RxQPLyCR0LMW7cY6MMDHFI3ge8&#13;&#10;uJHdhNEV3brpV2IwyQF+7nooGM8/z6vrCaOd0nc/ox+Enji3+IPgfTfF67BJd24F2iIVVJ1JSRQC&#13;&#10;Thd6tt5yVwe9daqqIzhsH3r40/4JP/Gy1174I+HfDPiLXIln1Wzhi0+O5mPn3l7BBIk5UYO7dHZy&#13;&#10;SklhgID827j7OmQmNHZuQvXPX6/lX2uX4v22GjJ7nz+Io+zqtIw/EY3wlSOVHT8K+Ff+ClOlLpXg&#13;&#10;fUfEB0+S4/s/F6kUJAdkH3gMkDP3uvqOlfd2tI7Qtg/WvlT9vHwiviPwNqOmvlTc2EkROSMBlI6j&#13;&#10;nrg+vArbFy5qDj5GdBctRPzPzD8OftieEvCEq3mr/DvxHtjkIlRIYMj8GkXPWr3xG/4KOfD27v7P&#13;&#10;V/CPgDV7potLFrLBq15DZlGEjMWHltMSOR1AP1rzLTX+Hvi6M6JqUU0dy0GfL1FijvyuAhICsSAQ&#13;&#10;AuTk+1ct44+CsIWS50iwaLA3qZAAFQvhXKkkrk7SBnkEYA6V8XRx8qcrPRn0NTDKSutTuNZ/bpfU&#13;&#10;DK8HweW3OASzeIw6g8dB5C5yOevQfSvWP2VfipqvxU8F33iDWdLtrOSHW5LZYrV2ZQqxREnJ6ncz&#13;&#10;dMDgfj8Z61omo6DeR298sjQksGkhjzuG4HIwPQcdOG56jP1J+wgsH/Cprxg7sx1+dpWY87vJg/Dt&#13;&#10;9M59a9fC4upVq2b0PPxFGEY6I1v2ynJ0fQI+5uLjBA/2Y65Hxt4Rt9X/AGefDnivwPNJbSG1axvt&#13;&#10;Qtbxl/0locRKNvO5JILrcR6AeldR+1626z8Oktj95dHcenSKud/ZL1eP4i/B3xt8ML9baa80q7nu&#13;&#10;dM3RE+VGf9JiEfPLu8VxHnHImxWmIqPmdmZ04dT5D1PV9f8AEkawa5rt7elFA23tw0h6YOA5PJ+v&#13;&#10;9ay28N6Ze4RZo083JjVkK4Y8dR29Se31rtfjBoUvhb4japp0cTCCZxNGNgI2vGzHA7Lklcj+6a5m&#13;&#10;3DXcnkC3UBgoKyElSfm5Pccr2JNcXO2rnRax7/47hk+Jf7Pfhv4hF0uLy0Hk3zJCCr7x5ckjkfwC&#13;&#10;aJMDp++964vRvFiDSItM1HSBcGMY82ylE65J5DxNiRSD2XNdX+y3dx+KfAviH4T3UwKXaGSwi+0B&#13;&#10;V8yQKE4P3USZImOf73OM15trekmHVWmtJIwxQvHGy53EgnGeuM8dDSxUI1Ixk/6Y8NKUG0j6g/Y1&#13;&#10;/aB8HfBD4XftC+OpbRL2PxD8DNR8D6ekszwCXUtYvrGGNVLxkrKlrHf3axkAyJp8oBX5mX5M1zIg&#13;&#10;WTBAUdB0Fd1JrGraP8J38Lfb7qCHW9fivtT0xk/dSi0heK0uFYjOQ13fJjt39uWPhvX/ABM62Wh6&#13;&#10;JNO7AjzVXC556sflHQ9+1c1NKB0NuWpwFz5zSCSM9H+cZ9Mf/qr0P4Yp9mcRqxBZCGKjkCq+ifBL&#13;&#10;xxc3E0V3bxWZzhFvJgpcg4GCobjrz3xx0r0L4Q/B9b3UIdM8R+K00tpmxDPFaLcQr0ILlpI2RSON&#13;&#10;20gEjOBkjq+sUIrWSMvY1ZbIh1nG2G7nCgSggkN0I9+3Hb2Fe3fsqajoSeD7K3vtW/sbWLae5XTb&#13;&#10;iYeX9ogeXOVdxsYFzt2NkEx9OOOn8O/siW+kSuLzRLHW4/MzE+o3EiFMD7oVXRffDAn07V6Fpvwp&#13;&#10;0XVdRtx4q0Oz8y2Ci0XULq7IRRwAh87HHbB71x4iftYcsUdeHi6cuZnQeFZRZ3n7yGOxnlBV/LjP&#13;&#10;2afHdeSEbPoWXA5ZTxXR/wBsxRyqsuYXbGxmxtceoboR7g1FoPwP8I2NrHFaeH7eCESEulhqd7Cr&#13;&#10;k8HcEmAcYPQgim+KvhLB9jlufCOo3FhI+CI5p5bqAYH3vKkcDIxwc0UpKCSbFUTcrpHR6T4lTzAI&#13;&#10;pRg+hxznqOa6G08W7xsY7sPnbu/r19K8N/4Rr4q6Hslh8R2N5BEuHiTTXhkfJ6g+cwx7AVmXnxm8&#13;&#10;f+GNUFvq3g1nsgrGW9t7/OAPVSmP/HhXbFc2zMHKy1PpKy1y1YhZmbeHGQjcDP6//rrYt9QtLmEQ&#13;&#10;3kpUgZjYc8j3r5N+HP7afhXxx4gl8LL4f1vTL5cm3j1OGHF3tBLCJoZZAxXGdpwSOQCASO28PftX&#13;&#10;/DrUr64s4vGFvHNZytDLHe5t2VlOCB5oXeOPvDIIxg45qoxblyrcmUla7Poc6zcWNo1nrdkupWTR&#13;&#10;8jguFzx14b6H1+la+h6vf2mnMPCt7Fqul4Im0u8Zi0Q7hSeUPscjjtXk3hz4w6PqUCyQalE8TH/n&#13;&#10;rlQSexHBFb8fizRbiZL/ABc2M0YxHqdmpBHszKCNvswIodN21QKaWqZ6h4e8RJCxXwZfyxlfmu/D&#13;&#10;uo5VgAeSvXj025B757a+nroPieRm0LU30m9QZu9PuWGQP7w9RnuMjmvMofF+n6haQL4lihuo0J8j&#13;&#10;WdMI3Rn+8wByD1yUPU/drQku73VLSOVLey8SWYJFvcLMqyRnurnaQT7EBhjkVk6VzdVFY+LP+CQP&#13;&#10;xGFx4L8efCm5f/kHavBq9urtyyzqYZcDPQeRBnH/AD096+ttSvYHGFicnC7duVwoz6HB57H1/Cvz&#13;&#10;W/4Jx/EVvAX7YEeh3AQweI7C90248xyBuMfnxfj5sSKP94461+krXzvKimd8bfnXHzDHP4n/ADxX&#13;&#10;ouXNSR5slapc8D8P/wDCJpFrngrxH4Vh1S90DxO0GnRT3E6CK2nZHgkJjYhFR7lRtKfOSoVsqxXk&#13;&#10;db0a6u/Elk+v6pJptnfzLIt49vMn2a3W6cuFl8x1MXmN5oKsCZJZFxIwV17fxxaNpXx2v9Ll12Wx&#13;&#10;t/E3hVpIJ7e281vtdvMreYVOMERhCCPmyByql2qncaLr3i3QLm4n+I+tW91qVjCI73SmQ2DISGnc&#13;&#10;2x2O/wAq+WoJUs52IQAivpB81BBZqZxfhe88deFfAem6rp3i2xBQzpqlwphe5nWKR7gobnDCWTy3&#13;&#10;idl3ZWXaMNKrKnceLGOoaddeBPD3jaSC0Nj5NppllpzxFAZFVA0wBJZLiV2eLJEbZSNpJ8NXn+qp&#13;&#10;4S06ObxvceIL77PoWpwBNHlYtYg/aZoQ3mBpGliCRFyI1CMZCkYAjcnVl8QadbRTrZ+N7axso3gU&#13;&#10;XCk6ZerCjGRbqSOSJkUrG8WFSUNyY42I3kK9y7XO48T/AAl+IOl2aadqWv65K2uSRi31S9dgIIYS&#13;&#10;Akrvh453RJU4jfIbciGSRyV5Xwl8L31a9vfCeg+AdQ1caXfiS2up737E6PFNOiKI/OkSacgowEbA&#13;&#10;+ZK0a5ZdzZmpXcuueArnRYJtYv1tprq2sdbsrp43t4lgjEKziNGVgkeD5aEklXiVVKsyTST+HfAV&#13;&#10;0+v+AdBgkeHUrM3iQTusrxtJ+6aNIJUUTK8+EZHy5YlcrBI7TdgkyGJrv/hacem22nNb6xp4k03R&#13;&#10;Um0uwkeKUXM1vHCY1ZRnezZkKb2kJCgIjy1Z8U6r/wAK917QbD4i63rRubcWyzPZPcXVncRi3WJY&#13;&#10;06CWNlieFSm3KoyqxUmQrafEjxH4M8f6hqnhTxIlpBbWcV1ezy6HC8kymYS74yrKJmkCyNGWeQsv&#13;&#10;mMAEBkWl8Z9KsZJbLXtM8H2dxqDSmNNQgjjuGurlI3jtlEJE3nLN+7KEn5kj/dqFR5Kl9Bpdyz4m&#13;&#10;8N216bLw78O57zUp5Yp7u8VoBdW8MvkQ/uYZCEHmyG32kxH/AFUywp8m4ixptv8AF/UvBmm6S13a&#13;&#10;Q6tqNlb2NvOl/dRXKLIkMLEeUhLMVZLeTtI115aAjeWl8J3Phb4oXtjo3xH0/VNUe31Ge7Se9v1W&#13;&#10;SRN032ZJDAXMryLEIhCgQbI4FjeNWeWl0bQNT13xMlrN4IkS00C6wdSntMXl4zM9vAplt4CwRka3&#13;&#10;jZFfexcCJ8bpVm49NzmtLi0HxDpOlf8ACWXTzahZWX9nAaEsxMiPGtsIv3kPMceVidtz7lQxxRvm&#13;&#10;SWq2h3d7dJE3gHTJNYl1CaC7P2mA20cUywmeaea5WRIrcp9onlMhJEKJGo+dGauij0TVfDWlXep6&#13;&#10;n4Le0utC8QebaWt9qdxKHJiZ/nszIAhjEkUPmfI/UxkSEslTR9Qi8S6mllY3Oj6dDFfRLDZ6W6WT&#13;&#10;XkaTyhZyZtsiRhEUs4c+UCG+aVmCzdAk7DdJ1vxtd6Jrfw813RdAlghtbaeK5doJZ7cfY4YzbI5h&#13;&#10;nb5YmOEU/wCjF3LlXRFOp8TovFfgfRYp1+Jn/EvjRksWnsml0+B4mkeKJ2QJEzSvER5flMzorSyB&#13;&#10;AQWyfHfjzwhqXxB/4Sq/u9TsGsdG/sa01C6s1uI4Lm3kl3qIrvaJQTC5xIoQfaFaVfMyBxWl3kth&#13;&#10;4Ebx/q82r+JNKS4e0uY9Q1SYLatObaZi0aTBmilCyKAvltKFcuy7OZvcaVmeg+C7OK88PJrCCwur&#13;&#10;e5vbC3uBaWsd5ZqZ5jb3D3c6RNMksplLlYkad1k2g5jBp8keqHRba90fxJqVrZ6fFLd+HjbyW9sN&#13;&#10;QvIIrcm3At3igXyTLC4hLExqbhSHdVDR/DL4razc+AptG+G+gNcaho2hm4tr6TXltgkyfat96r5j&#13;&#10;dA0nz78RtF/o8Kby4kaAainir4f2cmhab4ki1FdRj8+38JXjOYI53nV4pI5k8wSmIPFDbR7Y0ASS&#13;&#10;RyVw71Y9h2p+BdavdPtdE8UC2h1SxkvbCS6nupHvrqCW18yBwWhgMUMqeY6xl5LidpPLPys2KnxC&#13;&#10;8G6VpFjpmqSaDZ3+uzQNepLquoJJYgvcDyZI3ebEkgBcTNLmJUjIUFoywl0PUdeSxvobHTNYtrNt&#13;&#10;SupdGFhr9wt8jSl7a5ne4K/ZbdDJ8slyiiORdkcZwGKUQfG+nfDfTNe8V/aopoL9dN8u+vM2j2El&#13;&#10;tGpjCpPE8ZZ5YhHEoTG6SSRnAJjHuCTYvgXVbK2+KF2dN8P2dnNrCQPqVtqGlqJxDJsWMMslw6SS&#13;&#10;SrIkwt1IE885RhsESnNmvNG1jxJIPDz3EGptHLcasLvT5Bhftly7XG6Fl2+XHJdSSyCPbFGhjhJB&#13;&#10;2ts6V4f8CeIvG2lfEeXwn4pvtOluhqV9bTtA+CUtpJ7jzpHhlaNnw0103lAnywrbd1Xn/wCEP1Lx&#13;&#10;pq2q+HbzxXc6zJALfT9Cl0xmWWYvEU2LHCRNBFI8fkWmzaBDGzMvQzoUrWZnalcFfDWg+Ll8PWNp&#13;&#10;qMEsU1jcaWyyRadFDfeXD5FvIpBVXeNktEiluCqSu7AEMr/FieKdJ8D3GleI9EtksLyAXi32smK8&#13;&#10;kTKWsTRSloVniaKeGATXHyB1tmRAQ48zm/FF/wCIfBV5qeo6r8WobuO6Sewht71rcXT71he53KWK&#13;&#10;q5OyH7U2W3mVVVwq7dzWdDh1G2Og+J549cup4LAwy6hHNBqMyPcFUVEUFYS4lRo0JRiJnkkKN86p&#13;&#10;vQfLZ3Kvi3TbtbHQJ9P8L3Rn03XL67vtS0WHyZYpA63B+0GJ2kSdY0kDJueOGO3UDfIWA7n4G+Ik&#13;&#10;1XxHrNy9jaRzS+VdTiMkKhuIIJ2SOKQK0cSs5CnaFkGGDOAAvDz6n4N0MeLNS8OXRm0/VjLGdO1Z&#13;&#10;JQl6sz4WBDDfKzOsRtGeU7ZpGdgflDk9J8G7+BviJ4nt9L0dNN0y3itLey0yRgJ4pI4UjcykM+ZG&#13;&#10;ZRu+dsNngHIrGcrM05bwOj/ai1BLL9m3x1dSOPm8O3KJ+7JAJRgfx5HdvqK/LNpSQqImfl6E96/S&#13;&#10;z9sbUp7L9l/xjhzuewWMh8cZlRSBg8cH6c1+Z5Db/kXB74x+lct+abZUYvlSNvw7PtimTaDyhPzd&#13;&#10;+ayNNmNp4guo34H2pw2T6tWl4dyDLwMGPhQox1HNZcqBPE16vIBlBH1IFVHqV9k61cAgtNlcYHsK&#13;&#10;tW78BSwwD1AzWPa3Tp8pJYdO3HoOKtR3xG5eFAAxkYFTY1L17dNgKrH8TUTTm10+W6AGHOBk9c9q&#13;&#10;rWzC5uAGXPU4znA/D/PNVvE1wLbTxAp2hY8kAigGefeOb97m9fkEIcdayNN+Y7vvD1Ap2tT+dcM2&#13;&#10;4kls8jrzTdKUF1yvJYYFdUVaJx3TkdVbAx2SBTjj0q9pssdpayXrttAGBms5SJGVEbqeQOtHinUh&#13;&#10;Z6cLRSR22570R7lMxtQmn1/WktLVd8lzMscaqM5LNgD+VfV2gWdn4b0Sx8O2Kgw2dqsMYHIYheTj&#13;&#10;tkjP488184/AXRP7a+JEOqyx5h0qFrp8gfeHCY995U/hX0Hp12txeugZgu07Ax5zn179Px7VvHSJ&#13;&#10;zyV27DPETAXn2hf72Bg9P8/0qj473jVoNRAOJ4InJ6Hpg/qB+dXPEkjuAzKVB+ZwWxz6/hjr/Ok8&#13;&#10;WR/afCmn6nFgsgkgbAz0IYc9O/6Vw10uc7aLXIj9Q/gN8TtP+O/wH8HeMtTm1I3r6LHbLcQIBPdX&#13;&#10;ttDtcRRjcEjWVXO4PHkgkKMYPpln4y1fxBqcraugutRtZIv7Qvp3l8nTgjGJHklXZE0mRG+0x9VA&#13;&#10;BzuI+Pf+CU/i8+I/gh4n8CXVzLENL1JUF1bxtI0UN4h2K6RjeYPNgcsQeGdQfldq+sW0gT2dpa6c&#13;&#10;1rdoNYRbG80+3xKZo5VdleDMmzKssjDazb0dNoJZR+V5rR+r46pT89PR6n1+En7TDxn5G+/xAuL2&#13;&#10;4g1pi08lxCwtri50WNr2d3tw2LcIm6NWIK4eTGAc7BkVcsfEGp61rpt/GOl+Rco/kwQi+tkkBicO&#13;&#10;Hll3jaAZC7RKgfG8LwcVhLcaR4l1efXvC3iO81TyryS2C3J/siQqhMKKzQ+SIwzIYwS+AVI2NgoL&#13;&#10;97rtrB4RtPiM9qltfzSR22nLrpnmkMixAwpEhO5FkTeVKhUZiQ6YZivlXaZ1aEWis93p9z4d1fTo&#13;&#10;TqENtHbz+bqLQW8tmZCzKgOJA5ZU3M6SBQu8hW2bMtY7azMer2ml/b9RhUsbeS2uJHniWdd0E6oo&#13;&#10;2PEPMy4OSNuGH7lh0usaL4o0+/0GbwVBa2dxf6kt4bGOwSeIxyRoo85oRsJCH5jF+83BjkCQMYdJ&#13;&#10;sbfU/EVpbaRbw3M32xVn1WBLq5gDiNtq+Vb4a3eKVG8uVmiYRuQpKxlS4y1CxrS6lrX9gs2s6akd&#13;&#10;vqUiXEUz6JZRtdK0kUyb5NwLMJJYtwUt8kgfhDurC1extPA0F9II7i5tbgMuoW1rf+WlxCzKpmUJ&#13;&#10;GYgoby4wg+VH24DoUNSvdR6foCQ386wiALOkjRwxLDdPJcoly8ce4tEyoRJuSLnja6MrralstJUw&#13;&#10;+GdX1uWAeWlnFPPZtcPAZER1hZbphujaPZs4jd45SpDMo3jbHuiOy8VR6Hd2sWk3sh028udlvdpL&#13;&#10;KZNPuGJk2Au0RUP5ybmUbXVtwwNyUzUtdu21h7XUrfT4NZtrqFxaNPHJtgGGVRunO+Eszs+0fIwZ&#13;&#10;y2C4XO1Ozt9Ljm8L2Hk2dtJOscN1A6ym2fCTC3aQpho2QKyOWLqrEMMmQJiW3ifxNd6PZ+HFs5Tq&#13;&#10;Gi28wtE3eVcTjOTtKHG9C3I6MIjyrRsXLE2Rvx6noFjcww6wsdnY6gIZobK7t8PExBSdgSo80F2J&#13;&#10;jVHBYwqyss8ca1vm10+x1e6s9FvNLvbbUW+1NNbWcAW7hR5YRIwzEJShClVVVWV9rhQ4kVuNnks/&#13;&#10;GOmPf6bBaWcLJ5kQ0+JFMU2w4MjB0CRnK8kZj3Km7bIhXc0rWZJNLn+GHi2e9dfOeW5a4v1SWWQu&#13;&#10;sheC3uFKBywMhjY75cho1Em7eJWBJIlhZ9E0WPRxFqt/orQFrLVrO2n22weSLdGfKfm3bywpGGZT&#13;&#10;5fCsIiLpt21u9sfsOvi7Os2yGGM6x5u6URN5JlaQRh2ZkGyZMMrfLgyNG0kdzqVlpt8V03TtmlxJ&#13;&#10;LLc3zwS28M0EgWYtHOobLNDHGzLl96JJJgSs8T4tzqE3he3utJj0pbLwxd3iMk1xaDUIw/lArKkw&#13;&#10;UiSMPKhJHBR8FJMlGFcotXGtRiW503WND+yX9pdMdXbVtLhEM4f95+9Ma437WTEnAnVPmwNqnU13&#13;&#10;S7zxFNcaTqHhPQNS1OC4t/s40QlJLtTtlmjCh03gLcjKJnYiFgUHkStiy3Wj3+mJe2Vgi31jYmWH&#13;&#10;VtP1GS4igsxCyFXR8u0WTEAvDx4PmZ3s8ssdxq3xAsW0vzoru+09EmeyuLsrdzWjKu8mbcBOEP70&#13;&#10;MoDDbLlXVsupJgja8X3eiwz3elxtqdtDqFuJG+2XYeK1tmQuYgxiByQE3JJsRi371wE86V/iWHXI&#13;&#10;7iHxN4U8R6NrUbWU9xqZkt1X7VKEWSSNlxHJK67xk8yo10jZQTPtyfD6FbOy0H+3L631bTpZbw6d&#13;&#10;rcrRTXSsHJeGVPLJVUVuUKBd8qhkDsrVvEtsPDH27Tzo0ula4pi8lEt/LgiVh8gia3GCN6uQsahl&#13;&#10;aMbDtD2dNPUCzY3HwY8e6xaeGdd8J6lpd7NOsYj0u7jkaeVldmkzvjARd0uyXeQQwOXjXYsfirwr&#13;&#10;4k8K6b4k0XT9bSK3ACm3gUyQod7q8BhaBVV1kYD5mjba0LRmRiIzk+NNG07wzPBF400KziC3j3Fl&#13;&#10;dz2FpErLcCWNdmDiEAnLgYjMhmAG4eWej8Fahqlhol1bm9OuQFoUSxe48hc3DLEbaUA7RI6Fj3I8&#13;&#10;pWSR2dlDYkU/t3hvxTpEfgtZr+4tbX7N5ukyWSyCKGLzpS6+UgLhh5iNIoYMSGZiTmPYub3SJ7U+&#13;&#10;HLnTbq5kC7TG8kzbsoojaOOcspUggI0f+sCEDIw5o/E/wDYSWs/jjQ/FqtGl2ko0C+LRMVnlm/dw&#13;&#10;PE23y18kLGmc4SRCztGLcV7/AFCxu9Usj4t0/UIdRkIWFVl/s7yC5SVrmGVI3G8NGzNuVk2AEbJc&#13;&#10;xqmhl/d4U1B7vTPDdmbA2aOLm1vUFtc+cgeQoBDJJ8inegwioCuAMI5Xzvxh8K/DNpfXtv8A2lZ6&#13;&#10;bqSH98+o3WPIjZt3lwgqHbcxufnDYKDcOGBPY+G9a1GHwx/wk0vhD7XpkszT6kt8xm2yPDLJFJ5h&#13;&#10;xgsGUmJfOIWFmxgPnU0TRvEOq+A7jxB4fv380xG6vIdN0xJrMLyyDynQJkbXmJUts3zKEV42WVQq&#13;&#10;Sg9GJxUkeCyeH2TX2eDSTZ3H2mFbn7JpkE0SQ+ZDH5gaORiGG9W2kHoR8yhQFn0T4w64H+xDUxcK&#13;&#10;rLLb6ddNBhtwb5lKK6YbAYNk5G05IxXumj6Je+Mk1GfxXr9/ZWUsE0dhdaZPIsUZkdizv50z/wCj&#13;&#10;KN8hCurbIQxBEYccXqPwzuPHWrtcQWd1bT2Ei6fZWpE0a3LRyTSDZNDHHGzsQuUcAkABNqrvj7I4&#13;&#10;hWMXSueY654Z8zW00fV9VtIpYNqXdyLoqzx7tgQF5p4mUIY/mGMqEBz8pa14f8N+HZPFUVhZapMd&#13;&#10;QhbY+iwaOsVwJY1KtE8kBVhjzJQxyxOzL8gY9D1jw5afFS++z6Vo/k3J8+1u7y5dbcEM8kmcjJmY&#13;&#10;iN8sWQviXGULrXJ2uiTHU00Twjq32nUnV3jvU3H7VFF8jSJC0auoOWw0YLKkcoCoiSyy37e+wlTR&#13;&#10;hTaB4f0u/YeKvDU8eqCNYi17LE3myAZRRG4Djc55Ks0kaeWANxeOtWz8IW9po17qUBt9P1CXUtlu&#13;&#10;1tteGNUYuzFZMNBISkbIigvhhsBbHl9boPiPRNW1Q6l4V0qK6a6tY7fU9d1S1E3lmY7S4UYEhIDh&#13;&#10;UTazFgsXmmPzZrGkfC7VYb63b4X61Bq+q2UUb/2hKY0jtpUUeU28lonDgrHtkJBI2Kw3YqHWlaxX&#13;&#10;IrHLQ+CF1B5fD0IhvJBJm6vY447a1LCXAaSRirRhnMZ3DbIxEi7OAWzdd+E2safBb2GveJF1JdNm&#13;&#10;mmisbLznKwDySNrLuWNQ0ZkZgpLdSsjYI6Gz1Qaxd3cWpancyW1swhj0wWot9Kt1byl3XSEloCCy&#13;&#10;I2fkKr5ccqhVI2bXxRrWmLqWh6XJJJqN1c/vPDFoqpbQI7vE8clw2GSQfuooyv7sFwIxlmKiq1Fo&#13;&#10;mPkizyPUfB9jowtdG8ZacNOvLaJY21LUWV5YlXc0e+3IZgBvRGXeUG8ZKcZiuvBWkTaP/ZHxA0Hd&#13;&#10;o8UiQWGtQiGERKinbI6MjyPsPysR97yypZjkt65YweC/E0qaJf6bJFf2wONO0RIzcLGEH737USyT&#13;&#10;SLsEmFV1wBIFDISOe1rULfw9riDSLKFVtYCZTZ28t3Gyo7mRZnuJQInXch3R4wfmdwFWto4iVzN0&#13;&#10;keNeL/hRrWpRSNb6zL4o0mORVmvFnkmlt4wqu6edIqIzgrkxyLjIQKHArjY9I0XXjYaRa276mvnv&#13;&#10;aWlhqJeby93zNgRjcAAoJYmRcygIo2M1e6a9aaUiWzaVpUem39zMFS+W4GoxX08hJCNIxW2DqfNI&#13;&#10;UnOWYqr9uD8a6RouqXSnxZZg3azQRzaxo4EsbgxsqIixBIjhQi7S+8bGPmYO1fQo4iWzOWVOxwOn&#13;&#10;21jfaw1rbQaTZ3pMNv8AZG0aVJZZkB3ZihLZAZTGNueG58s5xLqZvPD+mNeWeqySQwqokawEcSxb&#13;&#10;C/JDorEnbjfg/MjADLfu5b7w/eG+k0rWbdtUtLORXe5sZg0ltbxkBj5cbFDuVlbfuIOxiXbFQ2V1&#13;&#10;faZaSR6IJrywAY+dbwhJoUDuhe4hC7TJsXkktwWw/Ujq5uZGDRSubG5nihuG0K+1WC5EqXBinuJp&#13;&#10;fMk4VXVV+ZkaIYUMQcgeZkAibUvDGn2tw1ra6JZwrFE6tcQ2UYAZTuUbpZSWb5gA5QbwAMMCwGn4&#13;&#10;av8A+2luIbKdbl4rKKa8iW1ykcMLiQksfmjG5duNu3ZzkAbqzrW81Cdr2SW8uJriaUMri5WaZneQ&#13;&#10;mOQ+UgYtu2sR1Y8ZBO0tTktgauc1rXwtGoWF6l3fs1laNIy2V5cENbhQzFwYQHQKGGQrlWcd8CvO&#13;&#10;Nf8AB6aRdSLDqsV1PNuVbe7eNn3gBgqPvlWVVAxvG3PRRyM+rX9lay6QLpY7VtRNwGmItEd41YEH&#13;&#10;C3BViTlSRjB+b5yNwFLVbPUtdlFldaPceTIJVSKNfKM8aFmzudWQY3biAcHylIIO0nso4ia0kc9S&#13;&#10;lFrQ9L/YI+J3ibwd8MPFn/CIhbHVvBVwuvW39oQzRRPHb+XfNZDYqMonNjNbuq9VumUnDMa/XnwV&#13;&#10;4s8PfEHwTpXjvwtcNcaVrel2+o6ZM8JRpLaeJZInKtyhKOCVPIzg81+OH7Imha98Nfje2tsftVtc&#13;&#10;2Zim0qdI5IPPSUXCE7XkBULHInzHkSDgZxXt/wAEf+ClkX7CPwvuv2Xr3wKPGF94W8V6tZaPqZ1F&#13;&#10;LC2NiJmdZGcrI00jXDXEm3CKInT5+Dj63KcwpU6Lcn7qPCxuFnOoklqfo1rts3lZYdeoHNfLP7f/&#13;&#10;AMXfhR8Ifh/9t+Iviq1s7q4gkOnaV5yteagQQu2CLO6T52VS3CqWG5lHNfFfx1/4Kift0/FPUbrw&#13;&#10;xP46sfCNq2nGK70/wVZrbPuQ7/NSeR5rqOQgqD5UqjCgbVIkz8qa7c3XjbxRea34k1W/1PUry+kl&#13;&#10;1Ge5uzLc3kkmS0jNKWDsxySThmJHXiuuvn1GS5aSv5szp5ZOLvUdjhPFLXkuo3d9q2iQ21tcXBnj&#13;&#10;jndpYoQ5LBBgB8cgcjop9AKuaLrnijw5Gmn2Nzs051Iezuo2nhVQeuWw8WBjkYwVzgcitnULGyjs&#13;&#10;kvLHTrhWMW24jyY2DEHB2cr0K899x4BHy0H0+wl1lbe08sxyliPskBfkLuGQhJ3ZYryGzkmvE5oz&#13;&#10;Wp6PLymvbeI/C/iO3jXxlbX1vETG5kjjWa1kY/wgKjNF0fC88qMkZyPa/wBmvw3pXhvwPcW2gi3N&#13;&#10;tNq0sg+zzM43BI0b75JHKcAnpivB/D0l1bXsljcy3BM4RbaQp5XlshXgM+AowxyeR8oJOSxPvn7N&#13;&#10;ks0ngF57qF083UZHG8LhwUjOQQTuHqSScg5OQa6cBeOI0fQ58VrR26mF+1u0a2fh3KkYluyxZuMY&#13;&#10;h/UV5f8Asja5qPgb48xapYzADUd8YAVlRZ0PnRsQ33iTEVHQfvOOtep/tdlZLTQEQH5Tc8DBzxFX&#13;&#10;K+FPCHxOvTa69pGgx3nkR2r2qIkk2SCJAd68IcKmQeAcZ6CuzG4hUHFs5sNSdRSSOS/bD+Fq+HfG&#13;&#10;xWwsnuLSKYwxSSsAxtH/AH1u2DxvaOQHHvz048hufC8NwWunsxGWdvKSNQQ4G7GOc4wGJOcDPQkG&#13;&#10;von42eI/jX8Vdes9K1X9nKz0qK2Edpf6vceObS6MpiLhX8mICUfuysWBnCqCcZOOet/2bdV1SN9W&#13;&#10;Syt1jifbMiwXMqsV2KFJWEYBY8bj/EPUE8NXF04S0krep1U6M5R1Wp5r8M7q3+HHjGPxDfz3ENnP&#13;&#10;A8d08VnJKwiPO8LGpPMgjxtDdOpJAqHxl4t8J+NviFdT+D9I1K5sluTcC7k0V4LdDIyv5S79rAqW&#13;&#10;IUEAMFzg5Ar0s/C3WtPsYriWBp4GVzbyNYZhYh9uQ7MpADMDg9CeQCed/SdAvLnTgJtMddoczXKu&#13;&#10;8qRxmPc277OcjCp90hR1DcoxqXmCdPl3K+qPm5lueZS6Zf3Goadol0kssOlWscKxT2p/d5fzZ0bO&#13;&#10;CWWWSZTkcNjJ4rdsfBWqTrHfJavbSlwFdjtjdtwTBYDG794BnIA5PHGfRU8KeZGk+pXwScykzMg3&#13;&#10;h3J3bWbj5tzSNheSW9znUvfBWux6jNHBI0f2cyCaeKEo75eV5CQxLgjcVKje2F7545amLUnodMMP&#13;&#10;y7nE2vhfXrqylfyVuFkk2GQSAqCxf7w7D97HzyMADK9tK10PRJDKklpuXIkeGX5oyqyBQm05+Ur5&#13;&#10;Hy8D5j0XFd5ZeEBbajNf2OkMtqtvJl4MRmNZnUR/M+VRv3kKkMH4RsgkEV1Ufhi01Gyu3k04T2Vs&#13;&#10;SUnltvs8hVfm8sPhlUndDgs2WYgDefkHFOuu50RpPYvfsyfFiHRIoPBniy6aS1jmMGm6rIwcxkE4&#13;&#10;jO45kiB4AyxQN1CYC/Rtxaw3lh51rp9pcof7sRyCOueB/IfSvmtvBGgS6ZJeXEc8bQ+e1vZ3SfMZ&#13;&#10;TbxjghcRorCBmLHJyEPLbq9T8DeLtc0Kxig1UsWS3jaOXzt7SQMiFJlbADDkDK5H5124PGKs/Zt6&#13;&#10;mVejyLmR0UssemzGXyI7SMthxHckKD67Tx+taFvqnmB1KxMGPII6mo49dh1G2VJ7WGcTHJlRgrH0&#13;&#10;wrYV/wACD+WKgbTtPllZ7aOMSZwQCYnXGMZQ856ev1ruOZMdq+ieZC09uAucfKnb6ZFcL8Q/BsWu&#13;&#10;6QNPljwjv+/2jllHRc+me1d/G1xCWgIYg9N5z+PH+FV9StY5sFoiQxGxgAcZ+h/ya0pzcWKcFI+N&#13;&#10;/HX7PniDXvGFn4S8F2pGpalerFYvE7RmFwQRKWXlAmN+4cqFyORX2v8AD79jv4XaFZR+Kfi5ZWni&#13;&#10;TXF05E1bXtXtVSGUpEiNI0LExJwmctu2g4G0YArfAH4e2UnxP1zxs6JJ9htorO2fePlkkAkl+hCi&#13;&#10;Ln0cj2rzP9vj4ta14p8T6t8OdPu5zoPhG2hN3YxEhdT1KUBo1cjG6OPcmF5+YO2CQpHuUatPD0Vi&#13;&#10;JL3uh5FWEq1Z0YvTqez6db/sV6lElvpN74H1C2s5A260srWaC2Y5wS6RlE6Eg5GcHtXU2H7Nnwd+&#13;&#10;JkB8aeAPF+pWkxTyE1Hwt4hlMURU87bbL2pYfdJeF8HPGRmvkX4HfFnw/rngG0/tFk0O78OwNFf2&#13;&#10;Fg7b55CcrII2BRkf5/l67iwO8lnOu/xL0Hwhq7ahpN5daZrGGszcWmtNFujIUgK6SZwWClmyMkk5&#13;&#10;YECuCPFVWNZ061BOP4nU8hg6alTqtP8AA9q8YfsiftW+E7a91TwB8T/D/jItDObWDxdof2C9hYKD&#13;&#10;En2nTzHHON2QQ0cAP99etfOvjf4sftwfBy6vrnx74Pg0FF1Z7G2vrLQbuaCcoNxjW7gvJIpWXjcq&#13;&#10;yfKQMrzx6LoH/BVP4h/DiWW28d21j4ttEnO5J9tpeMuVAKzIPKdQc4+Uk/3jwK9z+FH/AAVb/Yu8&#13;&#10;VxPdah8VLzwTqQiPnWHiRZLZtu7BCTxMY5VzyAGzg52969mjjMrxsbw919mrf8A8+pQzDDO0tV5a&#13;&#10;n42eGPFtz8Pfi/pnjuxBMuj6zbXqBD98xSLJg/XaB+NfrqdQS9YS2jF4ZUV0YOCJEIDK3T0avxz8&#13;&#10;UCODXiXfcTGvJGT0/wD1V+mv7J3j9/Gn7N3g3Wo7qSSVNFSyuSz/ADGS1LW5YnOcnywxOecg1wxk&#13;&#10;uRo6ZL3kyX9oBvK8UeF/EsFxbWzW+pG0ubiYrsSCeJozlip2/P5XIHXv1rkPH3gnXU8N3Wp6fFaR&#13;&#10;aXqElxbWCx2q3ESuk+wMGnjGQoBJKqhJHyoI1Eldn8cFtNT8CzRXeJYbQJdAqcMREyyFQcZz+7xk&#13;&#10;g4z0Nc34m03UXvrXSNev5NKe2vl2S6hYCytnhjtlR5UM3zSk+Sc+YUZ2A84ZVI60oS9xrzBrVHP/&#13;&#10;AA4mu9Ls9Vh8Q39ost5HDcjVYNOW9slOwrNOpQ+cCkyOnmRl0d4pPLKgBmzPDj/ELxXYa5o91r80&#13;&#10;7rqdpJaXFjaT3ojvLy2kcPGrRuG+VGTflVlyMEqzzI61hn8QeLLgLaWVrbS3txPKt7NHA9vI3NrG&#13;&#10;Cm9mZRvKRGVkcqN3ygItjx1F4ms/AeneMvEPj/Tv7ZV2kuJ5LeC6nFzb/vQDG0jtKwzGGfLBmfMh&#13;&#10;VVjWhtPUq2pyvhDTPGuqeAptbbXdUtpY7u3CPoyLCBIuY5ZblAMhkWfYG+UM7uRyWau40bRm0/S9&#13;&#10;N1FPDUWosNFtUtp7m9tYbm7CQQxiJY1Yz79kQXy8glnaNAFRmbk007wrp9yH1uXT91zelrqdrnEl&#13;&#10;wGlILRRTZEqqIiD5u3dIzF3G8AWh4qsvDnhjTdI8LSXNzcNdyWKq05e20tWMwaSLE6ujcoV3gea8&#13;&#10;YyfLTbJHMOx3mqW1hqvjePwYPElxpmsa5p81n5U1k+R56SO5iKpFFPMQy2wZtgMhO0xwpkcX8RrT&#13;&#10;xrZ+CbQeDUa8mt9Tt49Qh0vdNAZ5UELRQK1w0jrKT5e+Nds3lEx/JADWj4bhsxH/AMJGfDqrHpUa&#13;&#10;3975v2meeVvKka5AiLqS6oqRNI6pHKZA3yxRlwa/B4n8caH4g0yXxB/a4neBZjbGKUSK5gTYs0Z3&#13;&#10;uGeQRKQVLyHcMKxDK/UZmfEDXtGm8Zr4n8TeH9dS21XUI3abSdVt7yIxiKH5mjDSecpWGeUrEURk&#13;&#10;UKpjjCqmto7WumX1/ovjrVZItFheXV9JhuNXdnWZYmSCOVNxHmja6kQrvEvyReWfOdeX13SvEvhz&#13;&#10;wBp3g68stI1M6W8stpLLpcVikvmXE8Mqm6zG0pZ4xEfnw6RNGpCsGK+AtZvPEyywnw1pl/qMmnmK&#13;&#10;HUTqG1zGm6FX8+eVo1CJPsYxEIioix/NuKzeyHZpGr4p1GzvNQv7jR9B1HRYNRuraG8ubnSb6KGy&#13;&#10;zILUJ5pG6NoVjSJQkcgiDyBckqVqeJYbL7VFKbm91CVNIXUY7jw7pcenGWe2ZblpGkkUhCoeRs7C&#13;&#10;scOHZN+QJYr+88Kxw2Wvx2y6Vq3hL7O32TTEkWVoLYBGKyMrRyW8dw6cuhQESMQeKpy3Hw20rWfD&#13;&#10;l/4IubO1tJPKhu7e4gi1KKyadJXjDOzKjEMV2KCUYW8kkmAqipuuoWbNPSNBvdf8V+Hp/D/wzsRH&#13;&#10;o+qmy/4SGKCF5ZXmhknWzhtlkQF0eTcBKGYtIGlKRqFFjRZPE2u6vqeiQ+Gb5re3s2ivNa1KJ7ab&#13;&#10;T9trLbbZGdpEl2yTx5kVfMdi6JtHlZy/Hvg34ka3FfIvgXw9pOn6XqVxcPqtwbdWvFXbbsGMPKiS&#13;&#10;aGRDNGESQgrGQoADvD934N8O6cgunu31zVNYjsmuLfWbe3KvBNHIu+PegEiMFUN8sMSCJid7/IFS&#13;&#10;WugaLHDpmkXC6drsVlZ2urag9nDqelQtPqMcUJMkphNu4ikVYyFj3SRwFWzksS1+2+Iup2HgNPC1&#13;&#10;94svvEeoyXV1ZWRsbd3jYLJckCAxhciSSYM0yp5skjBCyLknBGla5rPirxDY2ngDTdI0/wC0QyT6&#13;&#10;lqSW0Km1kijjSVWkV0kg8xA4VW824d1ZmZskV7vxFqOk+L7W58J6FqlncrqdxPean9vEcETPBDJH&#13;&#10;5YS4hiiuXeBnKIw8qO3TEb+UQJ5riUXc7O08V6baawJLfTryG+M8Au47vVHM4dI1eMEiV5SY5AuE&#13;&#10;G4W4t5HkUYfHF2uv6YlzBoM3iC3iGueJrjd4iNzI0UyzWUSIqm6UxlI3eVppiNxcgKw2kv0Hhb4c&#13;&#10;6jpHjgzaj8PPDtvpl6bhNE/tW1nla4jjSV5GWXyoi9tF5kZl3IWm8yMrGDIXHL6HceM9I8SIl54q&#13;&#10;0fVH1aY/6TqlhLGiCGGVYw0drviwPJdLaFSzMIhmJVZFZX1LvbU0dcj8Q3Xw308/atJku57W3mbU&#13;&#10;vIju3a8zMkFnGBHHCXZdqpbxs3liF3bAJ27Xhvxnpy+ILpPEOt6/Fq0N9ckafeW1rZyalKuw+bHN&#13;&#10;IJFjlAtwskqmUgyjYoZgVxPitfeHHhtvhQZ00O2tbLUL2HQNMujLbeYxAWPfIyM9xNsTzH+Yx72Q&#13;&#10;LHt8uLJuPFHg67sprvxfbXa6rdtEuk/2jYp9js0kkEoOyEXBkt41YsqyRnfhRswCoV2CWh02seFI&#13;&#10;9b0y/wBU8P3t9FcQ6Z/ZsNmLiWNZ/OFw0AnihIikaWVIvIhjdSzSxSyCTO5uS8Bw+IvAjXujJNrd&#13;&#10;vq9zBcw6tY3MTeVI+J92/G14cbHd5+PKRlQEI5Am+EeueGrW9tIYrwaXa3uuaWh0q0uGl1G5Z5LM&#13;&#10;iUMhbduzMQvKrsgJQByZa3wpvvDVlJea1qmp6dJqWn21qws7/RlmjhctFbrJLNGzNsQEyuwhAkkg&#13;&#10;jALiRgxrsMf4rtLrwfFqg1zwnpnhrUrrwv5/21FkeS22uwNxb5BYSGX92kIddi+XKN5IYdf+zFFp&#13;&#10;trr2sTx6fJbXjl/t8LTtLs/0u4KpvKBmIWQE5G75hkcc2viFpVroHhGz8TfFK003WFt/D6y6gbSU&#13;&#10;STWVvP5a28ltNKuybdHGypC5P7vyA28hglf4Rw3WgeMbrw/cWKWLRRzQtpUMKILcx3sw2JsRQ6nd&#13;&#10;8rY5575A56zsy0tC3+3AJYv2X/F01vdFk8iEkk53j7RH7em3nrn6V+b8bKpKHnkkV+kn7ZLXF3+y&#13;&#10;54vsmI+WwWQqF6bJVYDp6fj+VfmkjEthjjjgVhDdlX5UmbnhkhbmZVIP7jqfqDVS+BTxTccDlEPT&#13;&#10;rx/9apfCsgXUBEecxnkDk1FrG5PFDHH34V2k9uoq1uU7OOhoWjMflbGD04PH0/z3qycRAnd1BxxW&#13;&#10;Va3FzHKfnxnIwKvq8ki9eoHAHOKAhK+hoaMWjMkhUjjqFrB8c6gEtXEZ64Ayeemf8/St2NjDphYs&#13;&#10;ckYJJ6VxXji6LrtZxxztPGaF8Q5NWOMvJCbg8gc+nvVzRcSXCAZyGzlsn3qjMA1xkDj+XNaWigh3&#13;&#10;ldc4XC5711fZOSLvLQ3rKaMzO7H5UHJOe3vWD4i1I3d2xLZAPatCW5+yaYzD7zt8vPPaucnaS6uR&#13;&#10;HHks7BQPcnpSirsc3ZHsfwB0oaX4Nl1qRG83Urk7Tx/qYwQPzct/3zXpui75MyGYg8hQepwPXB4N&#13;&#10;cppNonh+wtvD0CrtsYFhOxuDIo+dgR1Bbce+ciuo0yTNsgcbuMnGMg8Hj3raOr0MmrItawS0RWPC&#13;&#10;gjbx1XHb9BTrSD+1PAuoW7yjfaSxzAZ9TtIFRahIVt2WJNzFhuYjJAyOKueAv+Jjf3WjA5+1WcqB&#13;&#10;cnqBlffr29a5q8ffOmi1ynp3/BNf4mX3gH49T+HIWQxa9pM9sPMvmt445Yh56ys6kcBY5F5OMSHO&#13;&#10;RkH72svEOteGbSS+0K4e7uNSjLan9pheZ0gkjk3B2g8tFUKXkEhESHAO0KmE/KX4aeNr74VfFXQf&#13;&#10;HunyYm0bV7e8TbxuEcgYg5zwcEfjX6iW2j6tq1pqXi2w8M2OnOtsrxXtxYzSeewgD/aFdn5wgBXy&#13;&#10;grOJtw3IrGP4LiXD2xEKq6q33H0WVVfclB9NfvO50HXNZuY3trS3it9PTS4p9Vi8pJ5FuWPyoJ3m&#13;&#10;cxorKPkkUFjHhCVAZel1TxhoN2IfHun3fnQTILDRbGCaW2t0AUFo2V4lFuHVRDHGsjR4kztIUl/L&#13;&#10;JLDTH8LaqdE8QWl7qGpXkLQWZtVEc6CAk3FoqptnlMk0mck5EXJh37a19Um01/A2j+F9U8TXoea1&#13;&#10;tNlzOWSUqit5kEgZo1kgja2wjRFlZrchn3+UB8pOHVHsqR2h1OPw9aa1rWn6bqCTXc039o2sqW+9&#13;&#10;Qq7EzCfNMuSzDcigygAmIb1IZcW91HLB8MLKzTp/amq31zcL5rSNIJFYuvlQyMY1ZUh2qSqjy4t2&#13;&#10;0mnfeHfCXj/x5oFnceJ7u6tNLUWswhujIbcKhZpVK8+WgaLj93/x7y7YmHmLWholx9g8a3viPS77&#13;&#10;ThcanYiz07SY0fSbiVzIvzGWYwxxOSiwl4SzkJIEABZkyskx6nQ33iaz1uefSUSzvpNMvM28TXG1&#13;&#10;I9sMgVGt2dJEGVk3r5TkG5liDKWy3NtqU2l28/8AaegPBLJG8EKpObe8lt42VjH0jBuoiYnVygDC&#13;&#10;HI4VlfNh1LxNpN1ceL/DeqX1+wnle+tdSmu47lIgI9ySSEBblizswBWTIhkkdECkV295evqdpH4k&#13;&#10;ttSfTdPuJm064nDNAIZo5HQW0uAEgkDCXbvt1K+Yrud8iNKBqc5f2Gi6l4fsLu6sLC6ns9OMl7i9&#13;&#10;hjeSzlDI8uxSjDbLkBpDuV1yAELLVi58NyWkunaumk3M2s2MwinsbuQQ/wBoJEi7QqIkMrzxjYpP&#13;&#10;zSbkGfkKk0/GelJoniWVLDRtUu9AuNRZLW4sFgkSK6lHMtvA7yw3ERjEbOigLx5bGMPGtMmN/GTf&#13;&#10;eDHkknmlgN1p8VzgR3EaMwnlVpy0XlkBULMgKwzLIB5klCaKZTuL3UZWl1a3lkfUJLhJrwyWwLTl&#13;&#10;o12zqky/NtbcsybiQjBkQR5zs6X4fj+IGn250C+SGZpmC29hmEJL5RSCNI5tu7lLgoyStskchVAP&#13;&#10;Nr7Jp1zqqatoupJAnk4ltbV2la7YwySwyLHepCRHgylpEc+YqsgA82QHmdTW00DTIZ7XxDo8dhfT&#13;&#10;JdwRNNLIulnzGEkLoVuJiwVkJYZXcrMI5nj4L32Faxu6HrVxqmmwfDrXNDuRJcakJNYOn6g0V5JI&#13;&#10;CrmaCN8pHNFJiRhEGDqism0BnPQRhvCutSHw3LFqxvpob+OXTbbZIFkLK0ggAjG8FQJYiwWU+Wxw&#13;&#10;S4bm721uPFPiu1sfE2nyzFNLE9pNczyW9/ZLAv7qNZtyRhIwHYOoKLnZjKIGs69pviaODUtN+IGh&#13;&#10;yS2M0j3tnNq11GXR4SGiMSW8CFeJQjBydwdh8pwXY1oYaWL6NrkhGt6drWny36ys8UsFnfWE7spk&#13;&#10;VUUxyEMHkRoFZUI34KMqldvVPGptry30bxFpYikub5k0eZrO4g1PSrraJYVjLIu6CRkCqoZXBeIk&#13;&#10;RAhRzsWnapZ+DZW8Q+J9NFtNKLqxu7ezuLhJoZNiiQLKQQHZFRwUZiGXPylN0fjOS98KodEuvEWv&#13;&#10;TmMx38s+htGtrJbRIrkyvarG/wA24uspXJMLFV530XuJ9zq9b+I+seJBo3hnXtPmt2WN30+8vZPN&#13;&#10;FheGZDJFJJEGkkRUcCQHaSJMYIKGsDV/G2t69p0HgzxBaae8jabbLp2yb7YxTCiWCVgySIH8lCIW&#13;&#10;DKCcoA4Rqik8OadrTCXWPBt1ssblUspvtSu6/JGSrwXH3hErAhDnG9gd3zkW7yK50bX7nVbu28LW&#13;&#10;DWio9xHAPs17LCGQxyJ5ZVkcDevXBCNw33grJD6FXSL5/ECSaLd628x03VIpI2j0U3Akt1cI0akx&#13;&#10;SKV2iIEl3MiiNCSsUdOtNMvvEM0/2/w54jF4BHbT30sEMbSKxIclgNxQOH+diSIkAbKxYa5rXimD&#13;&#10;Rb271jVPGUdnaE26vCPDzQxndI5IMuCIwPmUEOxCIeHYuFoz+IbvRZ5tE1D/AISOZns2E9jfamUW&#13;&#10;W2JCiOMoDv2j51UIMruJATIJrYLIbqGjX19pFnHrsdvbxIZ7Etqut/aY4JvKBS4XywTGWDF1w21n&#13;&#10;DkoVVw0Wo3GkadrKvaazp0WpSwzqF0i1jvoShjUMu6SXdhjlWEi9XK7m+cLpWugQ2lz+58O6fbRh&#13;&#10;naZ306ScLGTgSPMyoc4aXguSNpGWY7K2NRGoa9ZT2X2y/ha3sXgU3NtB9lkRSSu6H98ZEbG1ZAD8&#13;&#10;wG47wCZ5w5WVCkcVynh68s9UtrW+ihTUpoGxa3IjlLZ8l1t2RGf95uJZQZFUbPmAsWfhfUfCPhfU&#13;&#10;tRhsLtYLNN8uiScWt2huFSYzN5pkXy2eMedE4YRhFdQjCrWlaDp+r2c073zSfZoTNc2BkuZn8wwO&#13;&#10;ZFdA6Rxq0KtGJGUgmQ7lXBqs6/DvTL24vX1SwnRGlvUtJVto4ru3nKP5CfuFO1F3gBSQfLCHIkCr&#13;&#10;PMpbBa25otf6Rb2M0/gG3mh1XUNVaPVtMvJZXhffLI0WSADx+7KyxPjBRyrBXqbWLbWD4Otvhzp0&#13;&#10;FrJqV0lwNW0+7t5XZHDqrNbi3GJEIUjKh3O0t88jFVzPEUmnan4o0y+tnMEdq0mqTGDTJEe5mEwB&#13;&#10;dS6MUZkLuyL5iF45ux3tcfSLjxN8R9ZsbjSriCbw4k0V6jD93FdQyeZEqyPiS2kxubGwI5tZNsbR&#13;&#10;qTTV7g9ih8Q9AsNN0jTND0C1uLnRILJb3UJYY7V7q1t1kjiuLnfGu10OyOQNIx4Cu2BtENbWPA1t&#13;&#10;8QIofCYt1sdO05wqahfqVKCUMJMFw7FgoWMsTIMo+4FnXbKPEfiTwDpV9faibLT7zxFG0x1O0JFq&#13;&#10;0iq/7h44vmtp8yBhKmCP4geRJtal4R+w2tv4C+Hd9FNdSacr+Lbea5RIodzQ4aGR8lVKxr+/UlI0&#13;&#10;PmOokciri2RazPO7jSLzw54at47V5z4Ki12aC41ZFjDXMcixSGKQpiOQMNnG9/8AV4lDDyI0fpGu&#13;&#10;xanpb6hbXLw6TFNdL5c/y/bCo+Xc2+PzVzMsjyN5YUbQfKDW8Y6S18VaDe6ul5NZGHw1pVksMGhy&#13;&#10;3SyJLel5UjEZUBfmKPJyXAeKQp5gVWrldetob7xtdWWiZ07VpbiBLC2laP7DaW7RHeZCMSWzR5ZV&#13;&#10;+XKvExXErErpF33FsaviLw7dazpNm/i+e6lnjP2DSNKtUbzLaT9xGVkMaqY2IkLKoQxbAjLEVOGp&#13;&#10;apoFtpyv4E1qbThqlsr3ENrps+bC0Z4VE7XDtl1yjAsFZ2xlUljdmBytKu7yzupNLknbT5bKBpb/&#13;&#10;AFR7lNs8sjtH5MIjBWTcVXDLuJKyv5MxSMrur4jN5YzeHPE0k8SK7yaLY6ZEkb311vcK1zLJvlKB&#13;&#10;nLsJXkjJDJuDbgtK6DQy76K7uJbeDWLeTUNOa/uFt9M3iO0t3GFRibcfNKWkYKsao2+No0iA8txn&#13;&#10;HxZ4g8NeHbm0vtRi1fRbezJsoLi7dIrccxDAhZRcHc0+VI8tXTEchIZW3/EdpdRo0d9eWE0yzSmX&#13;&#10;+zpWj0nSZpI1UIBH8vmpKiuSisjMSWjy5ZsHUPD1hr0C63qeoX1vdG7haK8vAV1GaN0VUmggyESI&#13;&#10;EKpZHYZWFE8pEkd9U1bUlp9CrcaJpGtQ29lbaystzJdvbNpmpWQ3JIgyQ9hDyHZsEs5UttjzuyVb&#13;&#10;mPEGjX+o2EGjQWSfa47SOJtDuWMqQ3UkhDPH/wAsrYqGRAkm9clxsyDXQX+j6jYakLlIrq2u4IrW&#13;&#10;C7vNGvJIo4YTEyo09w+TEmwxABFe3KKxQqMGmPe2OosbbxTYSWUyxGazvLaJkhitQpl80Wqvul6O&#13;&#10;VlPmRsCASoC43g1HZmclfc8t1PwhpF5GLCzKWV0plMmnX2JGmVA0sjQyNF9mhfanysvIMSgbQzE8&#13;&#10;9rPge6sJI/EeneHuECS211E6iOKRLZG+/NhJNpjYuFUY3AedIXGfetS0PTI/NkuViuI0gEkrxMty&#13;&#10;loA5VIwCn2a3CmSEFlEiqiSkui7ErKk8Myta3F74auZHudQVoGZHnzc7VWJQk+37RcAMAM+WkTFs&#13;&#10;KykBT1QxLRjKimeIgXdhpyS65aWV2sEqSPOiRxTplVk+aF08xSN6AuiRmQhwGfrUU3huzW9Nzd2s&#13;&#10;urDzo0u5obdQUMtxIS0gmXCtsXAWX7O5LjaGXcx9M8TfDa7/AOEbTUPstzJai3eK7u9OjctZ+YPu&#13;&#10;3EKEBJGEynb5zt8hMy5BUYU/hFCYNZ0LdqMYdfsrWDYuAIpFXEYO3eu0qMxx8YLGNdqk9MasXrcx&#13;&#10;dO2hyF74omitYLy10eG2gQoJ5FtG2lXVeBk7ItxgZkUqCAo2hgAQj6d4uimGrxaTfarpC3SW93b2&#13;&#10;9s6xRXJ+VtzRjczHYCFwuWdCWIYBu20nTrS/1FZreEMgjMiXllG6jzHgdR96ZXTmRjjzI/lgZpAy&#13;&#10;oVGNd6H4g0MSWUYPleYlzFawX6NFK4kULhNyF4ysm3eiqrtvKlxGdtc8LXFySOa8IvN4O19b7+zp&#13;&#10;brTrcwXMV7CknmFY5EDAZOMlUZTkZYzAELvTZm/t3zeCdP8AjJbR3HjnQre/1vSrF10tbxInheIf&#13;&#10;ZNm05LMyW6zHg/64dO3ovh6EXug3i3pj+zCNVaxudQeT5lmBUqFgJXaLfzFhdlb5Jmxz83mPi39h&#13;&#10;v9nS58Wt43Hwnkmln2Ml3p9rdr5MwkbKG1lmMeWZQoxGANwY87s+jgsdSoU5QqXs+xyYjDzqTjKP&#13;&#10;Q5HTLPU9XvEa81qye/svNLpFbNK54X5i28CQkKSQM7RvIU5GNtvgrY6jqo1DxBfGGaGRWkljlEL3&#13;&#10;At4oyUVkUAZwMEnqBjBYV3lh4M8PaLL/AGQ2kp5K3Uc1neXOqLHJBC67iZYlMRZSsQcuvyj5RxuV&#13;&#10;ah1a00PT9Am8YeI4ltrWz81bzV10GWdIBsWQlzPGQ37uGXhW3EEAKcslZfWZOVol+yTXvHDN8CvA&#13;&#10;cGp7L+8srM3MlvAVvGVtgYBixMsrFeAqsckrkcDIYwN8JfDl9ZbtIeS1Y28LC1ltwFlV3YFgoVVb&#13;&#10;cqlht+ZGCjgKSNnU/jZp/htotGsvhF4q0KW5gjuI59Us7SygSGSMqJ1thPO43oQy5QcOck4DNsaZ&#13;&#10;41+HWuRXsth4s0+xvpowI7a7juTPyzIqhZJXVgkQkwEU4EpO3OFXplSx8I8007GUKmFk7Jo5PVfh&#13;&#10;5aeB7+PU7DTxGL2DNw8GoRxogYBETdkREgZJU4xknPyg10ngiwsdN0j7HY6aLYF90kKsMBgoUsCC&#13;&#10;Qc7c5HUnPFWprsRzGw0rVrmWzjd9pMaQrMSAC3loFwp28BsnDHPJNJaSKS4icbkcK4znadoOOOnG&#13;&#10;D+Ve/lmEq07Vaj17Hl47EQn7kNkebftVkNZ6GgAIU3JwBx0j/Oux8OeHNV1H4baFqsuiSzxQaYox&#13;&#10;evNLIoMYPnBCyIFDZCgHGN+c844/9qFd1lowZlI3XJx+CV7T4Q8Na83wm019Gvr64e0hsZm1O3sh&#13;&#10;HHYARZTzJIZ5N21X38xbhI8mCpDB8OIJqNOn6svKo3nIq2/wy1v7TNr+r38ml2yu0z2VtEYTE4VP&#13;&#10;MAISTzMBtuCCxYqNpw2HaD4f8P3Ol2T6nbalqtle3P7rUtKlbdaPtthtZASMjevzlAx3tx8oFbtj&#13;&#10;4MvdTu2trczQ/arFLbTxamKVprhII5hDiBY2dgkqjbtk8pzGHOwMw07P4Wi9tPtlzqekc38zRXFr&#13;&#10;cM8MU2WfLzLAXePzDsDI7lnwC2FUt8q63dnuxhfZHPWvhvwwt/8A8S3SEt57KFZRqCW6EooAG2by&#13;&#10;/LkLriVmZhuZwF6FRRafDpr5Lbxsmh2puobkpd/2JGhkkwWmKPG2yZQyqx3ZICv0++h7yXSG1Szb&#13;&#10;w7430vULLWXiY28d4Yr23ZNr/LE8nmSZMlwG271RW3ys4GQG6L4Z2R2iaFqD6zpVxIbQreqGktWZ&#13;&#10;5VVQrMYZIYjKsuFKx+bJEzYK1j9YaejLVPXY4C4+COp6v4na3bRbmKLy7i4mTUrrZhlt3leZ45ds&#13;&#10;saHyY3d1bKxyooZmZN0Nv8MdSe+vtRu9bsIYEtPKt5/lhna1jhJjVR8/ko8QU70zk4XBaSMSel2W&#13;&#10;t6Zo2iXlpbaEzTYgudNlvbgrM0G4tGI0UAzs4u2kZ0yGjjVtvysTmtqehRSNfXd1Bbw6rZpNcajp&#13;&#10;7tEvnxQxy3SmMFEkYOz7Fck7ipZk3BjpGvUkEqcUee6fLqWnpeQnwxbXsd3GY457WNmcZJBMY80F&#13;&#10;BghEIG59z8nBAnv7WXTtBS48P6RHp6pbKDNcSvDJFEqAE/Oqh95jdjgsS5wgIjYDc17x/wCHVsbf&#13;&#10;Sr/VRqLWVzGttLbx/vtp3owjHIkbbCiB3ZQiCGNQQTXIyfEzwhpmrS65p2ktZzNb+bZ3kN5JDcyT&#13;&#10;CKTzNkoYbvnbc0r4QRxtsVvk3dEIVJ7Iyk4x3ZpXWheJLe2jv9W1hP7OdgjXGkW6yKAdxPmooKA7&#13;&#10;5IRy5I27ULMCBJoj3XhF9ONpepe2rxhp9TS1aUGDewja4Vh/o42ug+TaVQH5SzMG4LVPjreLqza7&#13;&#10;Ya2ylPMhS6izbiTa3lo0Qj2KiqAUBKbQGKAZQmuK139oXT7dJLTTbS3uJTdyzQTXNpu3soGdsUK9&#13;&#10;RngFjsBG3GGL9lLC4jmUlozCdalazPqlHWO3/tzwzqsN1ZO7F1hZJomAPTByDjoeje4q1p/iU3Mf&#13;&#10;kyRRhAMRMrEgDIH3WyyjqepHWvmP4A/tanS/HMeg+PNSj/sbWdiSXEkbItlcdFmJZmJQ5CszEcAH&#13;&#10;OIyW+lNTsZNPJlsz5YU5kgUA+vK57/T0r6SDcorm3PLtFSfKb1le28q5JACAbQTxx0P069KuJLFP&#13;&#10;GziXgjkdMCuXtYtRizcXNjLHEy/KZk2hvTHf6VZ1DXRpegXepKW3RwPt9Acd6bj2Gn3PSv2eLFbn&#13;&#10;4e3Hidd2+/1a6mdNuchZjCuAeeViU8eo7V4F+0T+zZ8eLT4keI/F+keC38Q+G9U8Tz6msmgP9pvE&#13;&#10;jZ5CiS22FmzGkgDlEaJSvDtjNfS3gu2ufh98Bo5L2ECTSvCZln44aUW5djzjksDyfX3r42+D3x3/&#13;&#10;AGjfh94nm0nw540fUfD+n2cbRaFry/a4FLBkWNCx8yFEWNSEjdF56YyD7eI9iqUKU77dDx6XtXUl&#13;&#10;Uh3+88m8d6dpWqy3eoeFb77LMYRHJE8YJkxtJVlIwfmUHae6juBXll5qPjoI6zatM5jxH9muJnEb&#13;&#10;EYBVWU4A6HB6Bu5Ga/Ra5/aC/Zo+P8As/wBpv4VfZNTQMG1dY5JnjKoACbiALdYB3BYmEsYwM5yc&#13;&#10;cl45/wCCXngzxzZy+Lf2Y/jHZ6laTgK1pq9ys0TFSDsW5t/kaY5H+sSBUBwSeTXnSwMt6TUvzO36&#13;&#10;3FK004/kfn9NqmoTH7Nfz4aVMSwuNrKQcLhsYY8DgZOP93NRXsD6ghmuLbzAz5BlZty9R6Y6D0/H&#13;&#10;Ar3P4u/syfH/AODMiWnxA+F9xZW88wjtbm1tftMFy3OTDKn7ucjByYy6jJBPXHjd5Jakg2LXk+4s&#13;&#10;X+z2zkA7j12g+4/DHasFGUXaUbGl1KN07nA+MSV1WNwmCYuOcdDX2f8A8E4PG0178FNU8LXV0ZG0&#13;&#10;fxAzxQFziKCeMMMY5+/HKfc5r4v8Xlg9tMOBtKgjrnpivoL/AIJza8R4x8T+EWZgNR0WG5UbgBmC&#13;&#10;cLg+vE5/AGvTWraOOV2kfYXiGS21jw/d6ZfRRtHc2zoAZiRyCpBznjGOc8dK831XxD4Z0/w/puse&#13;&#10;E7C4tkisrW6vLj/SZXgnRTho0Mi8rcTCbCbVU7QS7Mcd3vWW3lSYuCY8R+anQ4zjB4z1Nchp0Dpo&#13;&#10;8kOkWuni8j02+km1C+u0t1j8i5lKoWjKyHbBM3Oc7XVV3vsFaYZ3cojkrJM5SdIh4kvrO7t9Wis4&#13;&#10;Ws3gg1XUzZLYPGjF5mt3VkkhWR1YI7q6tKDJ5rLIa0dKW3utIsr/AMPXGs6VFcLe2+oQrpqyz3ro&#13;&#10;7spvRJNhgjJEWIUKZow8hc4Ay5tM0O/EltrNjDe6PbaXH9uea+tmuYjC6CSGMvj7NGGmYoNrZmJQ&#13;&#10;ZYkVf17WJ9W0zUNM8eCK4WPUbOG1ujq6WsnkBFVY0MnmBisSkIMnBkZ5cSFKi5dk3cqX1h8Rh4Gt&#13;&#10;Ybe+tY7S/hFpHpupyxxPJI4Rx5gUfvETy3kBwA7YkkIChTDceE4tS8L3/iHTb+7t7+SWSW80oxzm&#13;&#10;JI8GeIx3BCllCyWxIMjM8jEliFiJq+LdY0rX7yGDSPh7LowljL7LbWLu4nQS3UlzGiKYt0iojh2L&#13;&#10;jLyRIQwQYbrviZ4S8VW81lp+pGC9nlhOrfY7/WrqK3dZj5DmR3dGkDNBGzuN0k7LksFAUlwcUUPC&#13;&#10;niVdA+JUC3s6+Hk1g3JJfVTd3YkUqqKg+0ys7NFMGO5DvmkkjVSq8Y3je88S+Gmj8S6gty2oSXMS&#13;&#10;R3FveyRXiTIyMpYqQrv+9VvNXfJNJkRllw7LJDpngXxtJZReD9Hi1a1WO8s57G5hJgnFmLhYlLke&#13;&#10;UyP8zzeWRLIIooxHHuLVtT8K/YfDfhzxWupw6Xe6k5uFSS2aXaskwWS+WWNXEjBGhDSEl0mmKqoM&#13;&#10;LBZbGlYyLT4pax4U1C+0e10XSnfS9YmS0vNOu5BGjK0MZmE8TfO58hEWRBnZ5u3YzAjoNI8deLNM&#13;&#10;12+0q+vpk1Wyjj+xaZb6dDbx3svmiCCIwzBgQsrIESWNVSJGlKF9oet4w8bax4ut/wCxvEfh6K0Z&#13;&#10;76+EunaNaQRTPe3DLEGitQ4LuscXkqqBWje7ZnJcu0nJaHJoNlr+tv4b0G60nStVsbu0aWw1WFEu&#13;&#10;E3sSixs0MjW21FiALI0pQsSxDIFfXUbVzu/D8nh9NJ0K0uNGPhuW8jlhury406e7jvlkWORLWGIK&#13;&#10;oRQykrnfvkQtuHO2h4n8IS/2LDqGkXME9zpq26XUcut/aoIQkUZliR45mYIwlVJD8yrJM0W0EEnP&#13;&#10;utLj0iLRNPutFs7ec6pc2QuYpVtjfO8TF1hify4kRmaMO5PMUixxlhHmt/wm2ma54P143emRw6hP&#13;&#10;bBraKxkkt7czG5tzGVgWKRJ8bpF+zhggCksu5cgfkT1LSeA9A8d6Nfaxp+kxaXrXiG3s3OozXj3I&#13;&#10;kuBP5kiRukrbJG3qTuVlhjQqxDSBU1tD8U/DnX4pYvE+g2r6s2n3MT3UsljcOECx7Gn8hEdiGi8w&#13;&#10;yIoeXO0u6EbeSn+FPh2z02RNd8XLdWFvdSQw6Ut3bw3FmzQSSMou50iDbLfyGl3xqxldIlVShFau&#13;&#10;rQ3bahF4m8G29jNqkNpdzpe6OocCKW6uUjaSJRxIT5McfzuqoGfAyKG+w0tQ8Ha2kXiuRUu4LKeL&#13;&#10;ybW21PL291ahFMmN9s8MYnSRUaMEv5So8ew4WMcJf+OtRj8Ba3oWm3FsDHN9guv7MSEedGFkSXyZ&#13;&#10;FiDeXIi26zoX3ybXJOxyV2fCl542l8dzHwb4Vtre6ghuYtHgsb1pHaEN50iSSxsRt2SSzyXgztUR&#13;&#10;xllXaKdqXhHxRoPjK58U+IfCyXU2reZa3CK4guDeBViSMC3JkiQrMFjQEPIDucNtJMj2NSPTtJ8V&#13;&#10;67eeJNK137Rpl14ftX1OV5DIFjkcl5isEhEcfmGY/ZQiqriFDGWZSZ/DepaXo7aJpdtomgWFlAoi&#13;&#10;ngECXT27tOoD+YfMSa7dZhEjBf3SxTHEeyTOb8O4vE+h69bSW1rp2m6tElpO93b6pGY47hrnAuHi&#13;&#10;uGlEmpM6mSOH5UjSMOI9uWD9Vg8MaPrl9pL+FPDelmbS4JLV9G1IbUZZyZ7KC8eBjM+1UjeUyOsb&#13;&#10;tIFbnylA8h3xItINT0i7bT/Gen6gobf9mZpbqW2LvLLPaRS/KkqLHcK0krbyzom0ssbFU1nUtOt9&#13;&#10;ftNFm0wGGQQNAmoRNFa3DRyuRdJFLIIwFYjZbqhR/wB0HjLJhc++h1qGC1stAiv9MsdY0WCT+17W&#13;&#10;/R7VI02PJPBDmWUwxtYugdAWm8rdI+9mQ2vEPiDQ/HPiTS9Iutb8SXGk24N6NV1C/CXJMcIe4v2g&#13;&#10;WGaVVnY25hjdyofC7jubEvYpEXhPx0Nbsbzw5pF3Ai32n6alva6fbXVpcLdOLVGaW8mZ4beeTydu&#13;&#10;QQmyO5CmMGPzW69Z+AtHW88A21q8O2L7RNqGpLH5Cm0SWFQjxW7eZFGhQl2CPM6FAuGV6x/hTpDe&#13;&#10;LtYufD/hT4k+Ibs6leS21vpS6bJGt5PLGG8nzIrh4l+cxLMVAfZcSAhQ5J2dHuvF3hjWoPGGrwWW&#13;&#10;r2sESWcSeKLU3FhZxomGMhjDs8VuZINpUKXkcsAxLMWtGLUn+JWkXcnhHU/EulaJHE8+mWVvbTXL&#13;&#10;C4FtBexDiMOxQyyRqUGASFQAiM7FqT4Iw3ulfFW6sdcn09y2lyvGLX5DBELnCwSqpMasmeiEnnBJ&#13;&#10;YEDlLbSo9F8N3qz6Np9wsvh3zHt7RpILxLiaVY95Essbo8wbEf7t1WO8kGwjDV0PwfF7p/xDhluN&#13;&#10;E00W8+mNb2moaXIXW6XZBKrF84dgCVJwD8mPU1zVnZm0dY2O8/aWhi1f9nDxnGHyV8L3TH5D1WJm&#13;&#10;A+uVH+TX5gRT5YZyT3GK/U/4m6XPr/wn8TeHVJ/f+H7yCMN13PBIhHJznn9B07/lRbSGSXc+4jHV&#13;&#10;Rk1lStJsUo2SN/wzL/xNIwQoyCDn8al8UII9YhkxkvByQO+TVTRZCmowuCBhxn/P4Vf8XRBb62l2&#13;&#10;kHDDINVe0hp+4RW7IZCyJ75Y96uxBmZUcdfQ5AqnZS/PmRBtGOCf6Voad5fniVD05AHbimxQ0ZZ1&#13;&#10;OUR2ywscfLjha5LW9Nl1SUiFM8YwRXS6lP5khQIDjjrx/OoNJs0luNz4wOxqXLlVzSyZwE3hbVFv&#13;&#10;CsluyjPLHjPvVkWpsYViVCMtyxFfZn7L3/BP27+PaweKPibq17omgSozwQWMareXke04kVpFZYk3&#13;&#10;EEFlYuAcABlc/Ynw3/4JW/sDfETwz4r0zUfgi0V9ZaXGbDUbbxPqSy27PPHCZVU3BjZlEhIDKy5x&#13;&#10;lSARW8fayipPRHM+SMrI/GXWbhljWCFzjuPWrXws0ldS8eWk80YaKxJuZNwyPkGVB9i+0fQ19Zft&#13;&#10;+f8ABJnxn+zJFf8AxO+Eet3XiXwVZwxyXsV66tqemjGJJJAiKk0IIDF0Csgc7k2xtKfnT4TaOtlo&#13;&#10;17q7jMl3MIImHB2INzfmzJ/3zWkdCJK7R3VlKkrruGTngbsfrXTacyonBkwOdp65x19a5HSJFeYH&#13;&#10;5SRngfxciup02VXiRI5DwBkitqO5NTQv3czGLZgdBkkdufzpvgbVn07xjZ3TOyAzqGJPTJx09OaZ&#13;&#10;cBNhGOWIzjr71lRXT2+oxykHcrAglvyxWeJWty6LHfEGzGk+J720G0CK7dFHJyMk8e3T86/Rv9ij&#13;&#10;xZrfxF+DPh34i6NIo1XQNHSwbyruEKBbBLYvLAIppJUCmOWQFNrKH561+ffxrNldeIxqVkMLPZxX&#13;&#10;DY4G4jkf0/Svqr/gkr4qttS8O+JvB9yi3NzoOoWurxaa00am9s5D9nukIlyrYxCoXa3NxvI/dV8p&#13;&#10;xBR58A5LeLT/AEZ7WWzUcUl3Vv1PpTxRp+reDrWPwnq0yy6Ve4uY47Vbu5hELjImXfKkLb/I2lyr&#13;&#10;FSFG07Tt07TQ4bO603T7Bt2t6Ciebe210BFqNp9ojme7Taizo4j8tpHds+TbyjJ8sJXWa/4I0bxZ&#13;&#10;4He/sPEtxC2jSRLp80SK02qI+HS5fzV815JNoccr5nlELDFlyOd0/wAR3f2Ozig1Sw0/VPCWye1v&#13;&#10;7kq6y2xZjiMuB50SMrydM4YgL0z+eqpzI+ltqdTq9vb605FzBDNLpl1MLWG60663CZLnzZLZDeA2&#13;&#10;yK6vLLHEfMMoWQsu4hZNix0LSrl71PCd1ew3er2UMmjy6PcsAJLfcI/NigjCFZWdFUpG/lSGNfNV&#13;&#10;zJjmrtZ4INP1GXRoprSWAJqSaZM37i2V1TyAXjcrLH5wUuXk3Qi13g7iT10ep+FXvZLi68I2IW/s&#13;&#10;o4r6Cy1E28KXimNwGIQLCsluHeMFY8K0kYf92xMvQpO5Q8V6V4d1/Rba4tbAaPeyyl5LiS1kj824&#13;&#10;KoPIkLM6SSyKssiIUBiLSogQIokvX2qW+tm21+wtbGXxDYuZr+O4meJQ8EQzOFWUNLIYLYlg0nlc&#13;&#10;YZRhWkuS3V5D4lub3UGvYL+CxS11u/1bULhHjge4cQXm6VsxMwUQGRPNhWX5kCq0Rp3xFs7v4ZeJ&#13;&#10;Y/GOjWz2EhEFrdpNFZzxXTM8rRSyLAPJlWQhAFBiCuhcKzdYbVgRz1xPdT6/Ym4vPKuLi883W9Es&#13;&#10;bZdNYyZ/1qSyZUjzF2kh9w2qgWJg4Sy2n6lqUl1qt5Frt2dNb7NJaajfC0glWQPGWfYVTy5C33ky&#13;&#10;WMSfNKAEFvxNrPg3xd4IhaG41XQ7a6jggtdRhlu5rcahuPl28hU/ucw/Z12yM2Nu5DuDB8W71SC8&#13;&#10;1CC78JWKaFq9zCY9YHh+aGeGQgQyvNJbRbhIzrLzEUyHUn5lSMxyrlK71J4/AmlX9hIvhvwdYWF1&#13;&#10;bXEV3HpuoN9sgvIVUSSOJBucBZDtKEBQ0QLKrsNtyTxdYwWCeItO1M3VjemI6gV0+OW3N1KCjPcI&#13;&#10;rlkjbywu3mQpO6rnaqRZsniLw0PGun30F54o1BYo7y91TTdOeGOaGN5Vk8plhEbSKFcxFg0ZDRZD&#13;&#10;sS0QZDd6/f6XNZj4XGzngu2ij1yTThHPbgOqmVkuzKokw9s5TcwVXdkk4AFa2C8VuWJtd0WbXbrx&#13;&#10;Bp3h7UL/AE/XY4LXVNMGv21yLdCq4kjgZdxG52cKSyk7MqqMFXS0HQh4c13UtK0mCYWEpni1rzbC&#13;&#10;7eOeeTKyqUO6EBj8zYYHmQoFL+XVjUB8Tb7TJY5FW3CW+WmjeRxN9xWmyV2bsmYuSxZhJ/q2RI2W&#13;&#10;nBDrt9rltfzfEC1u7OCZk06XTovLMhUsAJUjDEMqmNhG2eSY/MDAFpVw0sWNL8NSa3pOp2Wo6e8U&#13;&#10;M6rDY24iSzEC8zu6zW427gxf5pGyHUCRhuIrO1fSdI1XR4hY6m80RFta3bxw/abiziz5qKrW+wvl&#13;&#10;iAFkKl8n5kO5KWPT9A1fRtT8bpLca0oIhhOjkGXT3kTDblhKOzO0rgDB/wBZKH5ZmFDxRJ4WSVpp&#13;&#10;fC0f+kh76C8k1OQXfntJC6GbASeUFSMoS8qb1cDhsmzsPRoxIpdIsbh9OnafxTB5Uemf2DFbxy+a&#13;&#10;mWVZYnM0cqEMhZCvzMxK8Eps6u80jw5bDU/h3/Z95MkMa/a9DFq0kzosjM7xR4UsVJnctHIA6yRY&#13;&#10;KmJAuVc3mgvo2o6peWFnJp0EBXUktbJ7lEmKLDhTL5sZkDS7Hd2jDho3GyTG7K1fWb7VbuHStR8X&#13;&#10;39zPFp6apZa/YXawi5D3Kx7N8DTRkOzMQ7bFBeAEgsQ+j2J1R2y3Nnf6PFDo/gS5wlpHaw6brlsG&#13;&#10;N3EqIWQeZN8ythkSQSElcqFZkQ1hr4llic6zETJYr50zQC7G5OXiZJolD7XWIEyKCEOS+dyOWr2u&#13;&#10;neIfGtnY69rOkJEL2XfaazYIojm8qQySW4hZ7Py3MtvIZE3gJLsK+XHKGUtNL+Jmp339v6VpS2mv&#13;&#10;3MsdwLWxvpVkuN0QmSDEcImV1SBBtaUH5ZFGS4Kza+4m9bl9PFev32mReL7K1h1YRaggvbTQ9MiM&#13;&#10;0VxtkR1XerK6u6sSxUg7ig5WQ03xD4m0oLEmteJdQ1HbCJPO/t027RpIggykSiEMy4dQj4Y9XAJc&#13;&#10;it/wjWo39xa6Bd+J1TZCYbnbJI7XEgUi3RIriRyYkEsTruQbjPMFChQwLm/sNJ1q4069WSwivrY/&#13;&#10;btRjkltEhnbMPnwxQOIJbYS74toXKiRydyEknKhXY2e50PSdTvtRMlvrKWmT9qntp7lY5sjzY2uP&#13;&#10;LZDuDxliGCyBuql1Vb3h/XL25v7PwDa38DWaxS2sV9ZXtrM+nRyweUu7YwVog2533HfhC/ykRltC&#13;&#10;a08K6xrN34N0jQtmt20tzd6bDqlgIbi/RlJkQTK8pe4SYSoBmRmDRkFNgaPDl8US+LZlv7G603RF&#13;&#10;N4j3ltf2szTRNCuxkQgJtV97BUCcEKoKMwSiyQ7mrq/h7WrnSTFq1hd3sW0RLqMtk9vdT3BExhMb&#13;&#10;sUSOElNrws7kSMW+dYxt1tK1nxp4n0uXwrpU13qtnca3aXJvLjTY7eVSu2OFpCgkjkRZIFg2FZFd&#13;&#10;zzGJgm/m9Z8WvZ3D3GqTQ3Etlp6Wmu6Pr19Hvn2t5AlimUbThTGGWRS7+UTsKhQac3xRv73yoruZ&#13;&#10;bS60syxSaXcWhmjuHm3P5W6PGRFPA5QjcpKKHPyMWaEdi/xJ0QanPp+s+FtmkaFFdJoNtDp3lvk7&#13;&#10;XiHmBHYEt5aDILgyIj+aVeWKLVP7StINOvbTUbfzryC3vIfEuzEltZDzIUCvGQZUIlmaZclj9naT&#13;&#10;cy4WuHuPEni7WLq/0KLTb2OLUD51xaeJFZ5Y7nDSLLBJMFlaP93IBndgIyvuA3V0Onj4mPNc+IIv&#13;&#10;EuhQ/bWexu4khiZYILiSN41edV34kb7M7yxuxZWkkUth2cQdSWbS550W91OG3s11D7TJ4UvUtvJt&#13;&#10;b+dJFScuoYLGoaPzWLHYvlnMbLiIu8K+ItMurhvDvibUIdP1G4v3v9cvElKQs0cQaO2gVN3kGQBY&#13;&#10;io81mBCurudia1sdM8V6Jf6zqE095POLOz0KX+zBcQ2/nxpBcG4V4l2zKVDxXDfNJ9nKqzBdrc5q&#13;&#10;Ol2/heOTw/fWEWqaTocsdvdRJaOLmS6YKspiKkeaEcYXY8bBJI8+U7yLVIDnJNDk1vTBplxbPNBJ&#13;&#10;p8rWGiS2OxNN+ZPMvLlVDiFSqqwmQbGYYJWJSgrw3V9Y6jc2+s6m1xBczytdX1oTLeylEWNTGVkj&#13;&#10;LxIYmjVkk2+WJFVoRIyDsY7zTZbt21LydW0+1tbO58Rajoji3u9PBLgwWjMXYwoDIokVCmPkBUBX&#13;&#10;bLvbPTzqFxrtnazmxiXzTqUUzoNDWVmkt90W0FJj5at5sAQBVd1WRW3HVSXUloz7i+e3g03XFntJ&#13;&#10;pIbt3tbSW5mntNJCx5VGj2KWnyf+WceweWy+TjmtTUIvB/jaWODTPDt3LJNAV1CRr2CB7u3aaOZp&#13;&#10;5BtKWkTSSvEZo3IRWIHmBNpydb8L6FZ3yXWhSpZ8291ZXV7GZUjjDfNLexRpnMbC3c7FZchjJG/R&#13;&#10;LFva2Gqa1Hd2Gi772Oz+0PdXdwQZnkjCtPNPv3x5aUfKHDF5SomckQgvfULFQ6PCulw6hb2TXsl6&#13;&#10;0j6bNoVtLELdVnfd9kVcYZvLifzNoMSzODETKFMVzpSrZXRt0+1Dc1xdXxiQ3kTCaIv58jEb5FeR&#13;&#10;mZYAjAugkLbGVe5t9T1Wy0qFb+See1u9k0Wp2R23N2YFzHJbIqkwW0c6+YDEsbsCm6IEkitriWdn&#13;&#10;pQ1WCSHW21OKLbrGlWQSK18mO53xQRlmLqjJIPtkrKV3NIAz5pxmNrQ8y07w/Jr7Ws/gaUJdwPJd&#13;&#10;wwpqAi3oFZm2LIfKhjHkghiY5SsZPzeYu3V0zwpYeLHtLTToG0hnYi2lRDcR6hHFLIzIkQxLdPId&#13;&#10;rsWSIrjLnDCuos/CFjJGNZuILBjqN5FFFPZ2geKSU3KyvGUWNBeMoIykm0ofLRS5IVYr+G18L6aN&#13;&#10;U1oyXFsoSG61SMzMLncjOkRnX5lmiO1vszlkdkYtIqiBTp7TsRyXZz0mlXdpbmz8SaHa2t3CVjmM&#13;&#10;10qgO0bb0WR08u3G7MbRRKZ2/eYZQV3N8ReA9E1m4X+xYn0ee3ie4vZDaRRhEWYCTzYyXBYbVmJu&#13;&#10;JC2VRVCjOOy0K2tbYXFjfRXGsaBDYzxy3c96EubWMSzoQx8uRoFkOI9sRYsFJMiqoVayaBbR21/f&#13;&#10;+FTFHFYFJpfKi8n7Rb+bI3nwlw4i2MZ9iOszPsEsSAqXpKq09wcU0edX3hzV4vD6Dxjp8i6r5G7+&#13;&#10;1ILyUZjeEO8kiAbjEzCNVdFFsxP+sIHEer/DG9OnTnTtfsrqFmWS+vIHUi5neRYC4MIdZWxNKS0R&#13;&#10;m2bkVBGzAj0fVtcGkR/2Z4v0SK+t478PeWdzJMl1HM8DpIzNKzBpjnZE8srlCGJdSdgxdT0zwtod&#13;&#10;zcappmuwQjVboE+YY/s3nBv3mySQwpMjN8hbMT8Pw+GWtI1m3YzdO2pw+q+F9EtdUaXTtMjUb5re&#13;&#10;e2l05oBBJKixuM/aF2485rcxrNCscUAeUblKGLUfhzoS6nFqthFFcWX2I3Msf9l7NltMyIsiRrFE&#13;&#10;PkV/MQlIYvMO9S7fe7nWNV0zWZ47dY/t11dGaDT57KdpUALOI3O63VUQzSsVQeWuEjZoy3ztV1PT&#13;&#10;U1jSoNDt9O0uztjqM81tPqWpxWZaGdoX2RyRrN84S3jfzWYSDIHAVojtzsl049jiZtGOqJEfDwME&#13;&#10;kEsdnNbpaTCdSTbQwoXjYiWf5pwirFHIWjcqOgXgPif8Pz8fvgxr3gdvGOq6Zb6hcOwliMFwltsC&#13;&#10;SxNP5SrKIgYI1KmFUID4ZN+V9r1zxHpVrBajSraG+1aUpGmmJpQ32kSTNK6wvEWRtrrHEWCB9mJA&#13;&#10;rHLty+j+PtS8Ozmy8N2Wo3d7aebG7XU66c0I2qJ2iwoEZzuBG848hVHyxBa6KVSpGScd0ZzjGzT2&#13;&#10;PGfiouj+EV0zwj8QtX0JRrGJNO0+61CMpdvIkDHyAxWRJWRoRvQJIQ2FYgGuX8JfDzwRo+tvfto7&#13;&#10;Bn4aKS5fdHnOfKm5Cfe4DowATLM1eY/8FGfGw174zQ3Hi/wU8Wh6jpSQaVOygRzeWcth4QkYlVHh&#13;&#10;DrGq7FMQbJOW8Ag/a8+IHwC8R2mi+D9UXWvD8ECLNomtO8nlDKgCGbO+LEaBVUExrknyzmv0fASq&#13;&#10;VsJCc3q0fH4qMKdeUI7I+vfj3dfEvwXokEPwh8NT30l4A0moXtxBCLaMEhjH99ZWyCFcqF7lDgrV&#13;&#10;34Qt4SXwHZp4T0HW7KUD/ifDXruOe4n1BgGml81eZVOVAkYKTgnZGu1Fxv2f/wBqzwd8ZPBY1u0g&#13;&#10;l0Jro+XPY61LC8LSgbGZJM7doLMiySrESc7QDivWNC1nwnbWbaJqPg+zhgeZpS1urRvGTncVlXc+&#13;&#10;AuwBZBKM5OQOK6Lu++xk9ttzxb9pUl7TSQy7ebjORyMhP/rV9TeC2TULHR9Ni1RtPvLaxiu7FrGR&#13;&#10;p3lWElFkt1U7jCm1ysJKqMIxDkha8A/aM8EQa1JpcvhsXMtoXl5vQiKjkIxjEiMySlRgkqQfVV6V&#13;&#10;y0/xw8Q2Ugt9S0q5WW1KjdBcF1uJFYfvy2RtlPABAXywMAk/NXj53hKmMpQ5Fs2d+W4inh6kubqf&#13;&#10;TK+I9Os9KGsXNjZTWN3fxteQ6SCbe7Amt5ZB5eAtvIzopk+SHCRRoEYs1Qy/GPw1o+lfarvV995F&#13;&#10;bTC21a6nG66Mjl/LuYT8y7zEkUKtvj28mNtmV+WNS+OXiK9YX+u/ZbWd5QBLb2rCKUKVOJlfdhd4&#13;&#10;Uq3JYRsWX7pONceMPFmqXA1Ky1SWO4sYQhS2jMVxFtDptlXGW+Q7N/ylQc8tnHzsctkviZ7LxkWr&#13;&#10;o+otY/aLsdE0WfQ7KeE6a+IPPNyj3VuxkG5UlYlSfnOZCsceXfagywPI6l+0/otverq+gW0el321&#13;&#10;je2UEzbJlaHy4pAmQuI0bO1xGCRuycFT83xeKPElxM93LfO8IQC9cqQURtoCuoBbyFC4EfIYsQzD&#13;&#10;dWXF4dsEuUspL51EknKO6OYQyjll+6SQGyyn5eNx6V00ssofaMJYupbQ931z9rif7HHHc30ZeG3Y&#13;&#10;2Mqori4BCKPObZ+82eUuN6CMKhyecVja5+0+mqWM1pZ20l5psk/maeROZSioWKIyZ3qFZiTsKpuB&#13;&#10;JWTArxCDRbiC6aUulqEm3eauTCHYKwOzk7FQ9gxDBfmHaXyriKKW6tbY2sl8xaSWyQyRD91LwABg&#13;&#10;jcCxZd5QA8gsRXfDA4aL0RzyxFZ7s9Du/ix4g16U3F1ql2z3Fw7akWaQSzTMctIyrzvO6VVwNqOc&#13;&#10;564w/EGoeKL7T7PUpZLXZbywxeVIMxTyLEFBJJKuAkPzNgAF+CSxzgXWpQRKiXtlC0IfZLcWzBSu&#13;&#10;1lUEJkKpweQD13EjAzWjBqcFwZpNPkVzANt19piVHKjMYUOW3E5OQhO3OMggYrpVNQ2Rk5SluZWs&#13;&#10;aBIk91A2qSXMkgMjSyqGTG0KsgDlfNZxgKGAXDkheTija6VqdxaSQ3CXKS3EAZJrmFpHI8pmYcjc&#13;&#10;R/t8KuB6Cusm8YaZEkhVZGu3kkZDcShGjUoqHAPEhCr8owoUqjA84GTqviHS3gtha6O6xQuiJDGw&#13;&#10;HmApghONpLbWDyAZBKENgEttCUjJq7MhkU2qTXCyHz4pfMnjZZFJyHI2gbwBkAliR1wOMn64/Y3+&#13;&#10;PM3xX8KN4C8Q669xruiQBobmWcM95a7to3cD95HwhJB3KUYksXx8mXmu+HYrSaGV7WW9VdjzxZwU&#13;&#10;KhTlQwB2kjDFmz83BAFVPCnjbVPh54ns/H/h/VII9Q0O8MgOW2j9z8sb7SC4dQyFPlQYZf4sV0JN&#13;&#10;xMubkkfovfXg06aOK+0+bULUOd0CXXlN9ckYwBng4z69qmvotD8RPZ+G9O06SL+0LuC32zXTMy+Y&#13;&#10;4QnB47msn4e/Enwf8bPAln418NSo6XalXh3hntp14kibHUo2Rxwwww4YE73wd8PzXnxn0O0uo5fL&#13;&#10;iuTMyHouyN3Bx/vBfSro+9NJ9zSrJKk5I9l/aN1ZNJ+CGsxvu3XQhtYhjIIMqkgf8AVv1r5I+GOm&#13;&#10;2l1aarM8SsWv1jjIHIVECnHpht35mvpT9ry+e28BaXo3nMftV/JKcthisce3B9R+9z2xxXzL8INR&#13;&#10;t38Ny3Ktk3V3NMhV8jDNkdevBrqxtTmxFvI5MJT/AHWpq+NfBc8brqdvbAquBvC/z49+lclYt4s8&#13;&#10;IamPEvgDXr7R9RjTH2nTrp4WKEglDtI3KTtyvQ969cs7mOS28u5j3RsAMFuo4PH8/wAa5Hx14RfS&#13;&#10;5hqlg+YmJJUHJQ9P6/578zm4nWoK+ps+G/8Agpj8WfhrpM1v8XvA1r4z0aQBdY+zxrDdSwb8s7xb&#13;&#10;Db3aqo4iaNA2BubrVqCb/gkh+15F/wAJFf38fhHU4kSS/sbrUU0KcZ3BVYXKSwHaOBHassajGVyQ&#13;&#10;R5a/h628S3UWmWhiiu55QkULEDcMjL8n5VUNuJ6D8a+dP2n/AIG3Hwo1kavol4jWt3Psngt5fMWF&#13;&#10;zv2lDGQGjbY/PZlZRwONaWNblyVHf1MKuHS1pq3oeR+LE3WMDkDAlxk8/j0r1b9gvWDZftJaNp6u&#13;&#10;BHqlhe2sqqvGPszygf8AfUS15V4mbdpCssgyJBj/AD6f410/7KOs3ejftCeBr4Mfn8S2ts+0Zyk7&#13;&#10;+SwHPpIa64u8kYNPkP0BupFt7lopULBcsFI/D+eP0rJ0aPWNQmbS4vH8Gktp/idrgRiIy3YjntYY&#13;&#10;naNmUiIAeY6t8uxldyyt5dX/ABHCklw4LeYEkZCsigbsE9wQemf5VzuiSWOn/EDUrmLTWlupbGxk&#13;&#10;j8v7MqhUM7EGaaSPysFI2yWVF2+YxzEoLw7tX+8cv4aOEvdH8XaBrWoyaRrUOizafBOiXGp6Xbs0&#13;&#10;sYjlKrhi+2RY5gGCK+2SPe+6Ubh0Oo6peeCbhLG+8MXzawDc3Nvf/YylpYgLFOP3TOFYRSPKxjdH&#13;&#10;VJLhg5bdzPD4rjPid/ENhpTNBcaxFY2EGpak8qRphd8e0DBniD+fkjy4jIhlIZmV+ItNZ06x1fTv&#13;&#10;Dtq9xby2+m51jTrC+ka3vrePfcJulgzIAJTH5ifKXdFAx0Ry0kzSOqudL4g1HU9Qh+z6d4ouvsVt&#13;&#10;qMkL6Ja3Kz28U09xNI8e+Z5HcMCr7ipMzRbWB/d50ksfDPiXSzc2tneXw1OPUbu6t9XVRIgjQTSz&#13;&#10;IkcrBC37su20M5jEKEKS9cZ4csNU1HwDY+OrjwjFb6lMLwW2s6/fs0ur7YZ3kn81kEj/ADqoOD88&#13;&#10;hZN2FcC94MvdYubHT7G+1WTTdSa7tjKpu5ljuJfPkjYzxTb/AJkj2fMu1YVycbyczqkDV0R3nhLU&#13;&#10;fFAt4/F2p3Bnk0yOGCxvz5KfZ0D7vKnww2xQ+YZmlWNIl3sufkZWxRWF3rFvPpOmXtlqNwVWO9i1&#13;&#10;dbmRrpP30K7EWTzH2QzEbsKucu7uMsh8cWMevadrviS31PVJrOKKezvzZslxfAXBcCAvt8mKXzXY&#13;&#10;qdrOrMWIMgNYWmDxCnimLwx4m8BWdreakJhP/wAJZG1y9tBJCZNgckulxJIqzcKSxEQUqkjrJO+g&#13;&#10;mWvDtvf6V8Nb5dUsltvsdpIZV08NHMpRoFW4uhEU2RkzMyox3yyND91ESnRReMPEPxRttL1zwuFs&#13;&#10;rqWC11W/snF0WIhFuJDtmdHyZkVnBJRppNpBOK3bu78Z+HPiNBHoPj+y06UQTSw32p64xg893M00&#13;&#10;a3CxxM7lkTzJ/ZIdxbAK6TpV7OseieJlmkmgvraSyEcTTw2/ltcPLAUlWQFo48skaoB5lwcq5pXB&#13;&#10;XK+n+DY/E3hax8WXyX0E8N3YRQxvfQ7HPnNFIAC5UOzCVIo0AaREmkYLty+jomueHtL8BjwV4lvd&#13;&#10;P1PMYsbG1i8Q3b6dHJPcrK6khPLQcgNPESAsMcaqQS54wTp4XXXdEki1ZbfRLvdE9s1tbJPCs9vF&#13;&#10;5RZliI2xx7HlRG3PJjALnOXbeHtL03wto+uRWd7qV7HrAt30+eLL3cfllA0c2/O1SFgTZkKwVmcg&#13;&#10;gEu7AlZHpq+JLPxNaxaFp2qmOaPUBIlhZ2pVppvJjEBjb7Ogd5GlLwwsEAkYHgK5Gdq3iLVrKez8&#13;&#10;M6ZfX2kW1vYtHNJdSWil4ijD7IzROEcR74opZUMTO5kiKRFjXN6hc3Wq6a3gy10fTJZYL4SwSgQq&#13;&#10;yTSrCHR5TEW84zI6NOxI/c+WCc5HQW19e2VnqOmeIJBcXs2n/wBnWdhd2k0YMETK207GWYIkeZI4&#13;&#10;5I2fdskaNWKs8t3Haxk6DqVv4RabxTqv22/hult3stU1R0juI3laALM0TqRNbn7PsSIFiVWTcV24&#13;&#10;O8mq2nwy8S6zb+E4JdZv5bkPLZRX6PPp9xK7RkyIbZ2mvdpfGMpAX3fvCKyobiPUdKv7vVrbSLif&#13;&#10;R7mBtG1TUpWtLyzlhmke4hjVI0FzIYVSTezhYxsbcGba0XiGTwhpl1qHiW0Ohavb3LxzajG9z5SM&#13;&#10;PLVl/emNZIyZFcFmO+V9pUuFyyu9hpdRfAuvP9iuPDIH9kKtjNp1noOml5Hmbg/ZTNlQrkRIskjI&#13;&#10;QAzkIQ2Gs6dbeJvFPiPU59OtIjf22gQ27vp6KFuoIxFNFG8Sw5hgEcYlMvlneUjXK5LG3qXj28k1&#13;&#10;uzbW7GJLu4ubS5M0N0GsJrMMxMLiOYHT41Rkk2EeYd8TssYJduatDrvirxtZeMfFl6ItRv4YL9r8&#13;&#10;sXNhHG3lJlQQPNCokcKbjksMlWXAfUEluXvBUtpD4ht77xHfwadpsFjLPq2mrcRzyJIlrcRia4aA&#13;&#10;QncCAIot29nOd2/cK0F0mH4mDUvHfh/VybZLdbGOfXYZnmt8J5FspaF5FM0xjZtpyESSV8kKwbO1&#13;&#10;/wAS+HrvxLqkzaej3MLxSixk1oxS29wrmHcss2Dc3UzvPKXABUJEQSHxVB/Gnim105V8K+HJWj1K&#13;&#10;GW3tRZ3kU8ypAy3rx/aItu5Vf7K8kmd27eN2N6FXGlYsab4a+I3iHwjf6r4RkilVbWQ6hFpGtgQx&#13;&#10;W7R3CzySSyrEFijllkEs+1kPloqzcK1Ml0uLxNLNL4g0y0sovEItLy9i0vw7NLDdXLfakEcQ3KwU&#13;&#10;rJMiokbBnhQoyht52NWi8VT2OreIPFslnpUfiWCG9EemWcBtp5wqytEYi3EX+hvIuz7zyAEHJrE8&#13;&#10;O3WoXkD+BLm+srTw7a6hNqkWuzvLbz3N1IbaT7ays8kGAyNDGgK7UIkOclnXMUkrGl4Zm8aaD4Zv&#13;&#10;NN8RpqGneGINMaw1/TLG+NqUuHWNlh/fsFhkSR2djIm1ViEZX5DmT4eeMl1HxD4a0aSJorrS2+x3&#13;&#10;izxoXh8y2nkWJflLvGpRgjuxG3aRjfXn2vfFL4b3OoXEnjTxHp1sz6NfQfZ7zxOwi3zSyyCFY5N0&#13;&#10;oHmSMXdy5JfO4YBbG+DPxq8MeNvjX4e8MQeIJL7Wlnhtrf7LCZIfs8VtcZQTu5LIkYQADgsW6jBr&#13;&#10;GopTKjJJXZ9dwOLm2nsZ/l86B0Jz97OB/OvyeuYX06+uNOki2NBM8bBhyCpINfqxZ3EVvcAYbG3k&#13;&#10;MehHfr7V+Yvxg0mLQPjD4p0mONSLfxHeouP7omfGPwxWFBJyaLnrAy9JlY3KHYeG5wP6Vr+NsYt3&#13;&#10;PXzCCc5zkYrIs4vLVWAx0wAOM5FdLfeG9f8AF0UVt4e0S8v5o3DsljbNKyr0yQoOBmtWtSE1yNGX&#13;&#10;aH5NpkGMdc9q0bCVIbcyI3JbnGOeKuah8I/ipoulvq+tfDTxFa2cS7pbu50eeOJF9S5TaB05J71R&#13;&#10;0KO21TXrDwtNdm3+130UEs5i3eUHzlsEjOApOMjPAyOtUoTk9EOjCVSrGEdW2kvV6IgmlG/LMODk&#13;&#10;n0r6F/ZQ/Zam8TahD42+J2lywWUcoaz0e5hKvdEH78qkZEfHCnl+vC439Z8Mf2avAHw8u49XmjbV&#13;&#10;tSTBW8v0UpGwIO6KPohyAQTuZezevsvhG4FlfxmZR15HtXTSwqvef3GFSu9onsnw6YWtjcuuAIoQ&#13;&#10;vTpXqv7Kl6bm88YoZDt/siHIB4/4/YOa8m0AGPw+1xbg/vecE816X+xxM01l43nYjMenWq7l97yP&#13;&#10;/CtqztBsxgrzRsfHKx0q80LUbfWdKhvbBrJ0v7W6hV4ZomGwpIr/AClG3bSG+XDYPFfkv8S/2GP2&#13;&#10;m/gv5GjXXwm1HUrSJGmS68OINQTy3CzCWRYC0lujJNGU89Y2I42hldV/Wz4rahPFqNpewpbSQ6dc&#13;&#10;C4u4Lm3kmFwgRvMj2orYVI2MrnDMiYkClVJHN6f4u1bw1qVz4g1HXwukeGtJTQ9UklijTbNCEmih&#13;&#10;UuoK5EcjnLblYBcru2n4fMeIquDxjhTScVo79/U+pyzI6uZuFKnFupN2ilq3fRK3U/GrTp4iVaAh&#13;&#10;w4BUr3Xt+fX869R+GPwH+LPxGlA8L+Dr2dWAJlMZVPxJHSv0z/ZI+Fn7Pn7aHxauYvirDoLaboQC&#13;&#10;Weta3psJ1G6DSGQW8LtlxGGLMF38bzzhiD+ikX/BNX4aXPw0u7H4QeItKhkurUxxulmkyxgr/C2Q&#13;&#10;AffbxXRHiPG1cPzYehrbq7/gtfyPv8R4aZXwrmMKHFledKT5XyQi9L/zTs0nbVpKVutmfz76r+yZ&#13;&#10;rnhWBZPH/i2ysZD921h/eSZx6CsQ/BrwXHOHa5vZ8HkvMqhvwAr9EP2s/wDgnL8I/gtqF3J8SfiZ&#13;&#10;Jpd67FhPNq8cm9+7YfllPpgEZr4j8faL4U8M6pJY+GvG0WsRK2BNDCyj8+hr5rG59nNbVTt6K36f&#13;&#10;qf2JwB4R+BmLwEK2GwTxF0nz1HNp/ioGBrPgTwhr1nbWd3okeLaARI63DBmUevOPT06V6H+zJ4P8&#13;&#10;YfszeIB+0P4G+H+pXejRwy6fqzRymS0ngmXDQzHawCnb/EMZHI6V57bzGZiBIFwM/MevsPetnSfE&#13;&#10;ni6w06fRtH1y/hs7tgbq0huXWGYjpvQHa34g15TzLMKsWqtRtPz/AEP0qv4Q+FmJpKNLKaCd1fRp&#13;&#10;2vrZxaknbZ3Psr4Kftk/CLWZX0KbTBp9zJdLJYprbNIc7zI0ayKyogYl8hQjEynB6g9XrV1oPgi8&#13;&#10;DeH9XsBeDTFuJI4lWKGyXy97bXxly0gVgJI4lQKAikuAPijxk9trtvpviJNIWyu5bfytQWJQsc0k&#13;&#10;YUCVVUALlSMgADI/E/YH7PHg7xT4k+GfhvQ/FttqJ1e3Ak025tZ8XFrGW3wMPLBmdRzlI9zBXZgj&#13;&#10;MBjk5HCTv95/O/jT4LZBwpkUc7yeTprm5ZUpPm+cXvZPe991tseo6nMuv3DyeHfDolsYtMtr7VtO&#13;&#10;W2ZSVdVimt5MQ/u1hBkSOaRJtoig2OzgK+N8OvEGnWd7ri3+q3Bns5DbwWcnmW7z2ds6uhVy0gB3&#13;&#10;RqQm0qFti3znyw1f4ZarM3iKO0ttPudUtp7GCz897lz9huixjjui8LOynCAK6qSHk2urhh53XTaN&#13;&#10;rXh0w/EvQtSe1t9NvTdSXK6YsFykUN4YZQLdSN+0LcA+Spj5lDonnTMoz+VTVtr7xX4r8KpJ4osY&#13;&#10;U12xuHkSDTkaZLu6CebJG0MgK3cVxFFG7zQNs2FC5w8cZTwBo2j3ZufD2t6JLc3N1D9o03TbsKnk&#13;&#10;xiFUkt45BGqX7RsitKQ8MkQik/eIzyLHzWjw2vgFrr/hF9QWWxKy3Ng17rhRZYGjRoosFBh7drlX&#13;&#10;SWBmKCa4ABTzFj3vEfjrwlqniTQ9M0DwrpYW5ltJ9Jv5t4aG6vUnEWWVymVimty4GGM6SsGWQu1S&#13;&#10;0nuNaGFe6DB4A8RS6za69pkulPcxS6fPfTRslzNuVpMGERzGWIsXZGWKUJvz5LyqGj1Oz8N6H4/k&#13;&#10;0LTdC0WSysrb7XaXd0730BWYvJhIQA8gjWZA0Y56ymNfmrYttR0X4pfD+bVvFEMb+IHmKajf3lnG&#13;&#10;15INkKxi8jMYa4txGFlDpuL/ADsSAjyR19Fm+Jmk6Xd6HcQR2vifTLVIHhu1SS4uLMNtEc0kzBSi&#13;&#10;rLE0cgaRGihVZFSNmpMrQn1jxi+k6Xdatrms29pZ3t00o1bRLUpGZYfMhMcMskUyNI5BjE6zblEu&#13;&#10;dwSMxHnILnSTqtxYy3S6jfXKs2oa1NfG0Z50jK4Xy7l4GXa8iH5URASp2bttb/hrR9K1KG08S6nq&#13;&#10;1lommXJ8tNPtLhEEjywSu5cWYiSIqsiu29CjpGih1wiu3TfBfhXwr4hufD9/pt9dG3SS5+3W2kGd&#13;&#10;JSyxHENwPMMDOzuEdliMaGLayJhSk0MwbXQNNvvE9tqPh2+0zSr2CBYLbVtJjeSf7Mg8uWd0h8tE&#13;&#10;8wxkBZIVwJQAUMbbNfT7HUNTn1aWO61J79YnvbSWxtLYLeWrBoZDOkiwSK3LN5uCgM7SYATeZ28W&#13;&#10;ap4isbO91jV7WztpruBxfx3Amu5liaJ3Ie22SwEBHl3lVRZEk5ErSBS/uvGeueMZ/CcItjaLZ+Ra&#13;&#10;vasmr6ffOGAOyfYGEDGQQr8yxqZOXBUGR2uAn2K9a9s3v7HQ7K20+9kllsPEess8F9cr8zXIWfAS&#13;&#10;QOx+TcWTzSWDAvVaw0ew0OK30vSPH9zYpNK93LY2mjzwR24HlDz4W3TwTOd6OQh4OVjO3y0LfBWv&#13;&#10;+LtL8On4d7tPtZbbxHbxS6bI32i3nmSRgUKHcUORL5m94fLlJB8lsMupd+FvGvhLV77VdN8Y6faJ&#13;&#10;rlsY4tKEjXFlEJHcGImUgKqttcMoQRjUSB5WSkgm0DRnvdwXmrNH4a0i80G51+2a4+0ajqL21vqB&#13;&#10;aPzMloJI4mf5Zny0RXbNlV+Vd1DXPBnhLwhr2s+ExoVnpPil0X+x7fXNIilimiORsiuFMa7mSFoj&#13;&#10;5o8t+6gqTHo3Nj8P5vhpA2m3l7Poct5bO1zqLXL+dGsrpeOxt2CiOSORwcBQWjL4BQyVfum8Pas1&#13;&#10;n4RuPsSQ6bZXb2l9MZdQ0m5BSWByx3C3jmlkMRDNHBvLbmWR/KDtLqKyscBfaxH4ruIrK70QeHbX&#13;&#10;VLMWxttQtzAYrgpvysmz92DHHEnHJZgSuDEResrG9lt9O0+OWWS4Xbp+oaILGWOF48ocW8xA2SLN&#13;&#10;Lb7o9o8trkqAySMH0NM0C8u9AvtavpodDNmQf7Ilt4xbQ25Tzo0UBoU8v5JjsZAjPKFIyyuLU/hW&#13;&#10;6uboX+ra3bJBPpC3Onyy6as9vIyxGIwR3MMCQoq7raPb8kZAVGIyoV6EmPF4I8fXlodOjtbWKO+u&#13;&#10;ry0tbTVxN5enINoMYmHIVo/PBMu0K0bsqKS5Dtb8GWeh6jDrGrpZWShEsPEdlqEYJZYirGXlFmRm&#13;&#10;tEgcpHGCu4thfLVRsxjQbfwgs/ii6vdPjvLxJ4ovEpiOnGYxLIUWaXeS6t9oBBAdPP8ALdZPMaUQ&#13;&#10;eGtO0vTfEq+H9Pv9DjuNSkjmtLXU9aWeKd4XIYW9zO3kRAiSfCTrz5aqxO4MFfUT0MfWfB17qHhf&#13;&#10;T/B2irqv9mzWjalYaVeo009vIzTRP5cgWLYRIA3BZSqyuAFRgX3mqaFqel6doHjO+151jszZPZax&#13;&#10;dyRTFkCyjy8lSIwVuMY85vLeXKAJGrdFper+JPDOn3CDRdR16fS9LX+zoE0YW9ukcTQOgWeKCUkL&#13;&#10;JAgPmBVOySMnhjVHULDULHxDcWDeIrCW0t9Me0eyvbj7TBLJv/1axmVp02CZmikCBt6BGjY+ZCaV&#13;&#10;wKZ8L6N4d1H+zvFWhaTDPHqyK+m6oIYrwAtIrbtheRlRQdhMwUhGZWyFJ6BLjR9NaGz0OS5upr2y&#13;&#10;urOzsjo08oiuNoGFaSPOZWTaHAIXO0q4klYYvheO/wBB121trCe9azsbZVg0/VNCljtneOK3kV5V&#13;&#10;327h0CebsyY1MDKfNDbjaspEgsL/AMLWWkrPZyXFnd3Wh317bzvcOZLhLeaOVQ06SKhKsvmom+SY&#13;&#10;Fg0qxidWBdg1+6sruDxBe2FpGyacLTUdVnuZbgmcIsirJAAHeTyVMBiILFyA5QqALUul/wBixT6h&#13;&#10;rmq6Rby3TW0EM81o8h1aFlktRZqkjptjiJjEsBMkZESnfsZS+Fq2jX1taaR4W1nxfplhPqdgs2lP&#13;&#10;qGl5mtoZoLNVEkk7hFGMEsqkxyRuqDaE8u60fh7RNSS3HiHXr4yRl9Hj06B7VdQRbu4DNGAUwu1j&#13;&#10;MjF5B5iAEuGlESHqzQ1afT/DA1ePR9FQ3DW1tpejR6vaYgtwoje4eLzC8EpMolYBW8p4pnV3JlVH&#13;&#10;ryX2n6hplovgWzkurWK7lfw5KlzLbwGREgK3kMyzSeQ6TySSYkKKouAVJR9qO8M6jbaleNLZ/DVL&#13;&#10;uGPw/wDZLae3uGkmuZ5IkEshby3M75kMmDv8uKIqwCgBbmnzajqXnanr+qaFYanc+EXtdYWXVWMd&#13;&#10;/BJvluULCV91x5SrLlWQb2KuSSkclLQpLuZ8/g6z028l8e20A+yC+aGxGqQokMkKCSC5uLry1BTy&#13;&#10;3eNlaMeapV2xyJTWTTbvwto1t4v0G5vLP7fCskkF3MqmYhJfNu5Y0BXykeRiNrOE8sB4icSt3Xh1&#13;&#10;tStbyfxlD4P1GwWW5uNNt3nNvbwwaWluglkhWfD3Ue5kJlY7iFjMflpC0bZeo+GIJdCuNauzdPPE&#13;&#10;NkegWlqJpLJGuW8q2iWN2Alcx3JkbyyI45jmHdIrBktWOO0W/t38M2d54HtZor5Gihu9Pe5Z0v7t&#13;&#10;cl50jLiRCBsIMZ+UOQGVtmKwsPA2sQ2WreFb+bT/ADrBZWS5SOCJ7wNOJJdsC7BapEJV82FCFVAp&#13;&#10;SMbzW1qHhm7uYDd+K44o5UtYv7QvYrhrW4AkggZ4biH7Qsnn5DoSVYySSOrFtqmLO1qw8Lar4TvF&#13;&#10;1HUNI07VZ4hCkttLI/nI2ZyzIz2w8x4YI5AyRuHaVF+SV2CUhFiw8Za/pNx/wj2vxJNJqqQJPd3N&#13;&#10;qqWV8jHNrKFMQaK1U+XIFQ+WQmxY0+aRJpjp09wdX0fU1kDMYNQt7lBJLqDrDI7xq0cm3yiQeEaR&#13;&#10;y253lZF2lPEdsdGNxrN5d6pZXU2nzwrcX1p5ISWGOQR77gxR75hPIxD75QAgLEeUGhx9O1Ky1jX5&#13;&#10;v7H8IxyWDW6tpwuJxcWqbFjUsZFS5ZpniiVjsbcryuq4Maqas5OyA1dVvtNttU16KGR9P1krHpk7&#13;&#10;aVj7LdZuAsqlAWEcDDcqAAb2jYsAQwXU0OSzvNL0/wDsXRdTSRrAJcWc2mQLcRM8M5jhtpWKlbUM&#13;&#10;0A+zvJgx/MArBSfNv+E11TWtIluYvGsCyaCzRQWcMSzKd96+6SI7jNJcb5ZJgiRl1CIBxFuEOo+I&#13;&#10;NCtvO1/V7m5uXe6+1JaywtNBbSBiQIQxRHEiRxxYCsQROyriKMNoqU0ieazO80v+yvCUV1o3hq9s&#13;&#10;YLj7GTG6SMLvT71pVk8u3RAWiVhI1u6GVQYxKWOFXbHpF74Z0/UbB9K8QXJmhjcSx2GjeRwwUu0K&#13;&#10;zeYEcR27uWf5VdkKl/lC8bo2s+JrbQNL8X+FreEahaaXHNdzam5ZZGVpwzQsYo8yxhZ2YiXqSCCY&#13;&#10;znafxV4gk1qPU9c8XMZIL0tBpk8kcckLKECrC3lTLDCssYDICAY7eQoGHQ9l3HdlvxHf+LrjT4Lu&#13;&#10;Dwjrptba5b7NDcOxt2uXLiVTalQsqLLcRo2wRgFU+TG5TzN34S8d6RJst7zTdNkleKWa/sbHy1kD&#13;&#10;ox88pIuBGiwu427TucbOTgaXjLxj4R1a3uvEMd9q0OnveRHTkksDaJLEouJ1dvtBMMreQ8bDeMMb&#13;&#10;9UwxJZaOu6pHoOt3un6jp/ka6tvPE73V6LH+04gJJXSSQ4gusTuedxDJDtCt8hTWEEjOTZkajpWn&#13;&#10;QK+v+MfGN6ZtU06N7O0l1BraBkkXLyhnCxqfs4SNQT8xm+UkoFPPaxLaeCNNmnTwd5t9byRWt1Fq&#13;&#10;tvOQkk0u94gp81FwyyoNwWTbA+QGJjW0PFFrq+vpqGnWcosPLjtprTw1bCPULdfltxMB5LxyTsjb&#13;&#10;TKckvcLkq21g5rG+Pg241M6LqUOl29zDIl/se3YtJuQ5gkZ45EVVD/JsBjjjRgPOQjoWhk3cyfEf&#13;&#10;xV8R6BpuoadaWWkaRp94pjmZLqSFYovOkZIphl4JCkZViscWS8kZLFleOuK8b+IPE+rRP4f1rxBG&#13;&#10;VUy22mNfsFvYAyxJ5JdXij2J5bFQQcLu+UbjXcXfgCGz8QXd9eatBpUCx2sF3apaJNAjKvlsXVts&#13;&#10;BZnXYGRNu6Vydqoz1heIfh5oOgapdXHhzXDBbRW42WmmwTBIgrBZBIqKDhxMj7CdymZY2EZVvL7K&#13;&#10;UqT9Tmqc7R4x8Zfg14e+PNmtj481y413Tp4T5Qa3SB/tDkyhkMZxJIN+4EEMPPgjxtxj5V+Jv/BP&#13;&#10;qa/2an4L1W7htopfLu5bllvFVSGK7nRyyY8ubllHEbHkYx9t3MNtpmrWetwXrParFEitKEkkVYp3&#13;&#10;dFdUJuGJZV+d0cFir7vljZamt6a+lyXWq61ZltQDvD9qubQCAxBEj+SRzCTiYlREy/dhVcYEgHr4&#13;&#10;XH4jC/A9Dhr4WlX1ktT4u0L4EeMvA0UHg/w/BHd+XE6Qi2fzXDGTaSxHKNukUElQAT1BHHVeB/ib&#13;&#10;8U/h9FJJo+sm9s49oOm3ihoo1/eHKxlhIoyRho32Hq8nQD6h8T+A7fxM19fP4FSO6t42ubGW71Bw&#13;&#10;kcDBGyHiXZcgNKMncZSVclmaTA8u8c/DK/1SxiOuQreadLfO01z5Sx3ltE0ijdK4YjBjiJJ3Iq4K&#13;&#10;5AjfHo0MyVR+9ozjng2lZbGv4E/aW8Ba7/oWpSf2bJdgRukw8y1uFP70I+RymFViJF8snADPjNbf&#13;&#10;ij4SeC/Elr9q0zfp1y0YdJrJvNtpzg4JjZuNxI+aNgigcRmvAvHPhM6HeIrSy6lFcwJcQ3lsGguQ&#13;&#10;UHJUkEN9xFGQdqr1UlgI/Cnj/wAdfDubzfDGp3T2kc8bXlpsY/KzjlreUfKzDyhuXOQP9apbn1qW&#13;&#10;JjPc4KlCz0PQ/Enwh8X+EIpNSntVurKPKtqWnkyQhSzIu/I3RBip2rKqsQAQO9c3HpQs5/tFrax2&#13;&#10;4jYFGRckAbvkAb+Bix3LkZ3t9D3Hww/a58MavJGniyCfQ79I0ZdQtS5iIfYobj95FuL/AO2oXJMm&#13;&#10;BXf3/gb4dfECzg1awW3hW7AaLV9D8to3UlF3GJSIpQFVsBPLLM5LOa0nh6NdXRCq1abPDLnV9SAt&#13;&#10;G1GxWQ2MLiK4z8sUW0Ozqdy/MC0jMD5YBYAelUH0jStehlMep2xMUYfb9mZGggZ1J2EMBLF+9wNw&#13;&#10;74BAy9ekeKPgh4l0+JriGyh1a0jG9pbCMu8IC7mLxMA6hRkM4BQHo57+Z+IPh687Pd+HNYktLhzl&#13;&#10;GC7vLYjaWRuqNtwCeuFGCvJPBUy+UX7rOyni4yVmipqckOm5ntbSWBbdhFPbTSKDzH93eQBJ5jgP&#13;&#10;nJUKxOCCBXP6jfWcVzI1tYxw3CXDPLOIdrRYRW2sScsh3FRuBHGRkZFTX9n4q025ujqumy3ZaCQZ&#13;&#10;aDeihn+bDKv3CCcJzt65U81UsfCf9vzx6PYazcKpRl8u+c4jALKX8wkgjIKiRdyqSFOOC2aTpuzN&#13;&#10;H7yujKvdXZWN3ZzCQpCu+S3iCuMKQyuOM+wB2ELnac5GXe+In1PZAsjTqiL5QYgvBGP3jouMDIYt&#13;&#10;z8ucdQXwN3UfDOsQRJNe3CmBIyY5o3DKJVXdtfDAoVZWBzh2yuBggBU0PQ9SkZZLJWdVMiTtHsds&#13;&#10;SRvk7NzKSpbcqAsNmeASBvCcTOUZNHNprFw0DWcscbrvIe3kjGdvAB/vZ6EY3Y7nGCS9e5SIQpMb&#13;&#10;VH3m5tZ/uIfm4LbsZwSCDyu4kDg42r3wZcXlj50dvG7eb5OJXDmS4OF2qRjAIHDMONmA3y7qozWd&#13;&#10;2wCX1hKnmSOltHdRthwhDMgYnJUOoyCWyzkbVJYVtF02tDFxmndmebG6tAyXdhN/oo/eywru8nCs&#13;&#10;R8xAKKd3POCBnHyqKZZ6ReXay31nqQk8sHkhi6quZGbfg46OAWUD73rzb06SwjYw6fe7YxsBUKNq&#13;&#10;t94NkKFDegbbg8nOW227vQLG7vx9vie2MhZG/ixIWDDaAVJXAA3YKjevJJrRSsQ02elfsbfHjU/g&#13;&#10;f46fStcuWPhvX3Ed/OCFhsZwwWKclsBRtGHZzlk2k8xgH9Gf2aki1/xpP4rs7y3mtf7FIt57eZXj&#13;&#10;mErLtZWXIYFQ2CO3evybY+INIvgbaUXsbsrrDKMMcgqeOEJwnVsnAVsda+/f+CNPhzTrf4W+MviM&#13;&#10;bCW3udV8Sx2MqSKVBW3txIMcDOGumXOBwOg6DWkuaqpdhVJctJxOs/4KEfHTwb4R8b6R8N9W8SQW&#13;&#10;V/deGp5tLgndlV5mLYTf91WYrGACQWJwuTXgHwm+JPhbQ/D40PV/Eem2zQyBV+0X0UZUtwB8zD0r&#13;&#10;X/4Kh+EPAPjLxvrvj3UtEa41zS3tdM0y7F5KNgiwSpRXCvgibGVPLHGK+RbtpbSeR5VdnhEbh1IC&#13;&#10;xMVJwRkGMKxbau5SSwJXkIJqpTquSZVOThDlsfeHgDx7oniu5e08KXL6tKnOLKBmgfjO0XDhYM4P&#13;&#10;Qyd61/GPiq20lp9L0iG11W4jt457gW1w00FqjoHzMUHykAnhCzfK+AdpFfJnwh/aT8R6G9j4B8Y+&#13;&#10;J7x/CsCKHt7S4W1lQuq7HkliiEgVs8gMGAXGcgA/XPw7vfhppllZaPq2seGpNHiKM1sbaNBOsg/1&#13;&#10;pldB5koGX3K6ykopwQCtc9VuBtSneXvHESp4r0tVsp7uWykvYP7RtBb6vZRyahHiVo12x+cAgWJk&#13;&#10;Chgwcn5c/MLGmeH4b2ym8Kw+Bba8msrhWvkj2bprkxgyNiVG4jL+WTklnLsTljXomja41vd/Z/hv&#13;&#10;pt9NLdsYrG51GOGJfMXcryFo1Elw5O/5nUbTtYMQp3ln+yhrWr6ZDNqM+oTuzOrW+jalJFJEF2sr&#13;&#10;sqh3be0suWK7dyk5Uthuab5ou/4bnbXVJWdPY/LTXMPozwMScHdgDk4P+eDS/CrXzoPj3w/rDHaL&#13;&#10;LX7K4JHYJMjf0qLUZlksJgvy7VJIB6msGzvzbxPdoxzG24ZPccivfjujxJH6k+IpbY6tPEilBHIw&#13;&#10;2k7QV3cY49PpXCeLr68tvG1ppGkPp6Pquh3Ntv1OwFzA0i3FtsRkCuzBidvyqc7yrjY7kddr99az&#13;&#10;6gJo5GYXOwAA9QcEbvSvOfji1/aaroWp2V2tttF4s141o0ohRocsyqEYA8AA4yCQVIfYaypyf1hI&#13;&#10;t/wylqmj3Oo+JNTsPAllLeNPBbWdjbX13c2jSeZJ5y3RJmidiN0LpJOvlzTyZQKsUcZq602ravbW&#13;&#10;d54ps9A8Pw3V1c2NoEs7m7dzIhcyTxRKZPKm8+QlgJGlkjSNFMaBV73XBpHxF8DtrWg+PddvfL0A&#13;&#10;XENpdrJEHm8sny/MSMgK7wyERIzFmi8mPZHE8ree6946sfDOsaxoenRWQiuL2G4jdprtLyeVogy2&#13;&#10;5uQgmceZ5M7MiruHyIY0Oa6KisEW3uVPBF9p+iaVfWkRt9Llgs106W0a3adbiYhYp/OiKRlXdZgx&#13;&#10;+aRIRIwAMrLi7qujXugzGbw7rbapDJdONMto5LhmhmNywRPkQyRs5V50hPlt92RgG2AVbbVPBWkw&#13;&#10;La6XcLDqFjNazaJttlaZbswBsvlvMk3zRpmOTC26xtgfMC0WpWuhammp6XY69aR2kepTGC0uYGQu&#13;&#10;ryAm486Rt7lvKCIjPJI4GQSqsDm2yrmwES88O2guLBdNuru5FppVxYzWsdjqKNKFQukVuxeIOsrE&#13;&#10;7RJKCUAYR5XNutZji8c614nu5r3VdRs4pbwRi4kkjnuRdQtNPI9qpWPzUkxuKeUqLsyxKmkt9djv&#13;&#10;NNbStb0W3sr5dR8y5hXxBIjW0bRhPOiKwlbdIxHbZBZsqY441GHJuWXxl8MaN4nXxl4HtEtYL2Fo&#13;&#10;7i4Epn+y28pKIiKmTahER2UB3KBzIWJYLUOVgSZFJ4lvNev86V4YtLqGSRftVjpcW6yv51kybZI5&#13;&#10;bdJFDswC2yoxhQbimA2crWpda1XwJqXiiHQ4lgkvvMij/tC5kaKBZI41bY4M/kSPNNvcZMjQEAKI&#13;&#10;mzx99+0lqFteXWieIfFFhaaX/aF1G8dpbRojQNuhMcMj3CssIDzSAKf3srlpAx+7ylt+0X8MfCGk&#13;&#10;SeH7vxKl6yyyHbAhdWKNviLFNys4bI8zBwC2FwSrl21sLQ9X8LAR68mr6bommatLqtn5VvZW5jSL&#13;&#10;7eXlIMkDF2jKSSORGUQhFilK4Y1fluX01BrulSTeHYrK2igU3cKxZmYsJHtZpEkfl1MjOHTd+9UF&#13;&#10;EO2vALb9tPwz4b0+HStH0i/uoob4XVzbTxq1rM21NyKCyusbMgLAEbsKTgqu3ndS/ba8R/YZ9I0z&#13;&#10;wsq20mxoUnuVcI6AqjH5CzBEO1QGXgDrggjUnoClFbs+gfC+s+G57C/0vxDbahPp76fC9ubcmYrJ&#13;&#10;umaGSQFQSTFJI6orcsyPIrGN1e5Z/EDStI8N3mhWGuajpllcXEkOLeRJ0uGlg3yxXDzsv7wqwWVv&#13;&#10;u8sqqgVgfke6/au+M0l3Hd6drUdlJbtut5LdGLxP03hpGY7gCVHovAxXL6r8T/iTryCHUvGN8yBy&#13;&#10;ypFPsGSd3G3Hf+VJxk2PnilY+3rbxN4GXUbrxXrdjBFqV1HO0dszNDbiQyW7qMRB1FuVZ40ijMbE&#13;&#10;jl9m5TmeK/2hvBmkwNHJc6U97PBbmCDUNWkjig2q0oneIlULIW2xRKyouWLKwYFviGW41TUT5mpX&#13;&#10;085jXCvPOzEY7DOeKhNoVIKYIb1bFUo+ZPtLbH2Nr/7Z/wAM7ZZ4BqmiG+ugn2XUltbmb7CyKsXm&#13;&#10;qFVgzNGrDa4KgykqFPK8Z4j/AG4fBWoQRWupeHLvV57G8m+yX8tlCuYZJmlkZUbISRzI/wA+1mG1&#13;&#10;B25+azbxI4S4uAp4wCcGpYNMnunEdjp9zcEjCrBAzbsUlTVxe0kexat+2dfXF5u0/wAIu8EdpJb2&#13;&#10;63Wpy7oUkVEcKhLRpkJnhQQWz1Arjp/2kfiHBbSabocFhY28rmQxRW7SDeyNGz4diASrHOAOxwMD&#13;&#10;HK2nhnX75BNY6DM5dtoY4XJ56DJJ+62cA9DV3S/A+vXl+LaSKKHbwVIMjDnHTK/4deafKhc8ixqH&#13;&#10;xm+MGsr5OpeOr6YiIRI4ZQ6pyQobG4D5jwDxk+prGutS8R67L5mr65d3LYxm6nd+Bjjk+1dbpfwt&#13;&#10;sNRvJtNXXbye8SVka2jshG0ZB5Y4MmR27dRVq1+E+ivZx6hqckbLPuMEd/POr5RMkHYCoUnBz0A9&#13;&#10;KdkCcmzgWtLeEN9pmVNowV7nHsK7v9lzXYNB/aP8Eahps5Lt4ktYMonIWaQRMOR02uRXQz/BDSxJ&#13;&#10;HHBp9jDD5UkktzA8j+TGJF/ebmaMAKHRSSSS2FHJAPS+CPA0nh3WfDviS2Kw38l8lxZWdtb3CurQ&#13;&#10;sZJRiViXxs5HQq3Gfu1PPGLRShNo+6d5W53jKnzCCOmfTGAPf/Jr44+O/wAMvDl3+1F4ml1Wxne3&#13;&#10;eaK7lj83Yrq8MTsSVx1LN0Pr6c/YEshW6lniAU+Z8iKOcdQP068dD+PzT+2bqdl4U8d3dzaXLJe6&#13;&#10;/oMcaxhE+eJWKOd33vl2r09V6848yDcatkdtk4XZ55+w/ovhzxX4s8Q6V4y8PWGpCPTI5rZL+zjl&#13;&#10;WPbIQxAYHGdy/XFfVuiQ2tjAtlp1vDbwwKqw28CBURRgYVRgAe3avm3/AIJ36JYap8fbzSL+wu7h&#13;&#10;L3w48Ijs7hY33NdWwHLgrjnBBwMEncuNw+8b+wtYfG2krP4tm1GbVGSeV9dmeWTTIld2jij8p2Vj&#13;&#10;5YCuZIlUE/MMBsc2OzaOArqDjfS+5rhcG8RT5r21PLP2hwb/APZ+8V7GDEaS7kdOhBJr4Ctl+w+O&#13;&#10;ra7kGBBcJJuHr5ka/wDs5/Ov0w/ausLmD4K+Nf8AhD5Yb3SYtBuop2srW3mjSJY1eNpJ4Uj/AHpZ&#13;&#10;cEBAqkMASJCB+afiOHy9WV1JUtKpz2+VhJ/7Tr08mzH+05TajbRrvvFlRw6y/MaEnK9pRf3SR982&#13;&#10;cUe7znZdp6H1HrV228mKbKMMgZxivbfgDpV5bfDXw54wtNDvI4NZ0C0W+QzNcRvBJbIZZGSGLeVa&#13;&#10;WRCF83LbliKMxBPQtouv3NzrNmYGlu72aJdIEF2yC7uJWEPlRxyBkCfLdSKVwkeTEuX2hfBlxfyT&#13;&#10;5XR2/vf8A663D7jWklPZvp/wTh/Cet27eEltJZdsiR8Z/wDr16x+xX9quPDnxCFg9ql15FgluL4N&#13;&#10;5LStcfu42CAu299qbUG8lgEBYqKr+F77T9W1KWzh8afajq3hq4v9R1mOWVLSGd0ZZVO2QrGC86ws&#13;&#10;4DStKiJGV3bG1tC8I6+9jqEmswajp17bINOlBtkNtZXi3kksojZI1VWaZrdFjjkLMxZHkjQKBzYr&#13;&#10;i6NSjKCpWbVr3289go5G4VVJzul5bnIRaTq+o67q0zX6yatPqUkVwugW88klvZXqwboj5khYx5uD&#13;&#10;HtiDt88iMVBVq8x/af8ADfivw78PNJhkUCB7mSDWvs1484nuojsMjv8AdYYjRAwyCsUfzMQTXuu6&#13;&#10;/wDGGt6z4gvnv7Rrjw+ll4btLG73PewW000sYi8pFVoYXs8lkaNCBG+Wb93L5Z8UvixqPwh8bWXj&#13;&#10;TSdHGo+D76MW2sWa2olERCLGWJbA8whckjarEHbhSuPj4xeJnZs/pD6PlNUuPY4lUozdKEnGMtNd&#13;&#10;tNHZ9nY8G0rWPE8HgaPRPBesX1jOdRee8a3m2BvlUJgqQ396r/h34nftaeGlaPwr8dfG+nK/DjT/&#13;&#10;ABJcw7vrtcZH6V6JomifshTaUfE2gfHS/sjPLiWy1DTw72ZIyR5SfMygnGVBHB5qjqngrx/cxf2j&#13;&#10;4I8OT67ok53afqlrIIDIme6P8ynjv605UM0oStTTt3T/AMj+2sY8Dm1WTlSVm96sOVN9k5pRbXZO&#13;&#10;9vI8q1zwv8S/G+sSa3431vUtZvnP7291a+e4lb6vIxJ/OltfhFdj/kJTQQqD8xkkGBxn1rqLrwR4&#13;&#10;4k1NNJ1Dw7rFsXIXzLnV1SFMnGTIVC/hmsHxTpWn+F9Qeyv7G0uJo3Idzq/2hSeD/AR6/p3rmlDE&#13;&#10;X99O/n/wWevhsBj5JUaM4RVtFFx28rMl0/wR4DspltrnW4ppCwURwLu5/DNen+E/gbqF5oB8TaP4&#13;&#10;Du5LO35mvZbYiONf7zORgDjqa4Lwt8Rvh74e8J3GovcQxa7FMv2K0t9PDRsgxyzMefzz9e93xz+3&#13;&#10;l+0740+H8nwk0nXWTQAdy2tpZrGLdemAyAcH3z/Kp+r1JrV2X9djxM1WaYecYYeSlaSUuZyWnVxU&#13;&#10;Yvm8rtLzKOu/FHwJ4V8axya/4Yh1rS7XcJLKOby0mfGFG4DJUHHpnnHqfoP9knWbLxN4Su/E/izx&#13;&#10;fFZ/8JKt3a2mkWkglntbaJAcLHgkKFAwRhxyVOQFf4ZW9udH1OHWNeVbloZxIbWZuHIOcEenFep/&#13;&#10;AL46eKPF37UVl4x1G0htzLC0cNjpdpGqIoTARI2Gwtjpu4J611U6MFRkl2PzDxbeIzTh+tTs1GMH&#13;&#10;ZXvqtbtbJvurdD7Gvru90aEyC3846RoM2na7Jp8tukd7JGsrvKDG21g0cMZyoSQEujLI/mGbuNAt&#13;&#10;V+JfhvT/AAxrltYX93cWcLJdCBi8ll5LxrfkQB3Ronltwu1pFjIk8xVdQzZ2vWGjeOLayvNI1BrC&#13;&#10;7vp7n+1bhJ/NkuklWP8AexJNhbkwpcOG3AyQkSTbnXAj6HTp7WHw1o+oaVdwF59Kd9Qtpbtxby2q&#13;&#10;wQyGVLYksyyLbyqspCCNP3cq5cMfPb0P4LatKxzfhoWNnqV1p+jRpD/pFuml3am2mj068JRgCIk3&#13;&#10;BiUhKSpEYmjjMZij8lfs/X3viXSPiP8ADZI9Ps9RubS8Dx6feR2yvNJdSQrcvKYsOftDFr1tkKhp&#13;&#10;BHw8ZBRsTUPDdn4i0bT9W8O3Ais7S6jt5DJeRb9LlSaVogiqfJBVfJDROqxMIVIJKvcCt4e8Q2ll&#13;&#10;LF4g0yP7FpXii8OkXmj2ukN+9uS6xSSSmBkDqY7uKVYyyHOxEMUSwuRO60E1qTeCdcum0c6VLoMC&#13;&#10;61pskLauY4yLgWOV3NEwC7ZYkeU4midRG+6QbbdCu/468MiO3n+IPh6OD+3LKOyudZs9Fu/MQ2Mj&#13;&#10;QxiZIv3gVVlikaaJGkkj88F3U+XFFj/FTwjYrbXGopeTXl3e3H2ieL7WwaOCRGeN3nZQbhnknZ4r&#13;&#10;hEIcbk3zMo83qfgn4gTx7czeJbuWK41TTrtI5JrLRma81SYRtLsjuIWEizb7aUNGBEtwJD5hkcZA&#13;&#10;3sPqZfhbWrPWodNTRGurDUNK1Ce41KEx2YaC8cxxwyr58Ujm2lkih8rlihnkSUqk0TJUu9ftdPtZ&#13;&#10;tVOq63fXl1euF0VZSwmuPOkU2ckIPnwFY4yqPJGHYxK0Yw7tTfHOqeJ/CnjuK/0+e7t47+CdomRb&#13;&#10;eK3t42coWj2jbAq/Z2R1CxERu0TBuWNrxHHqmjarF4i8FabqiaLZwFFs4tRvWzZCdJNsrW0jFES3&#13;&#10;uklYKvzxybGIaMs0Pe6GjS8AWuqaJa3MnhL4T3k8Fz5C6e4EwMbgwiMOsksOLhpmUM0aBx+8K+Wq&#13;&#10;lmz7b4hRnTdcv9eOmizuooQ974Vv4muLK0SJCu+2YysqqsnBzuQw4DRElnowJd6f8PE8UeM557rx&#13;&#10;XdLJLbXuqKjLMQqbJUvFbzVIeFAkrhhI7MWEaiaSSj/ZUOt6ppfhOPVbhLfTdNgnG2xiged5LmWI&#13;&#10;LAsPzsGlvIk8xgWZMsu2OGNKq3cd+iI47XUL3WdFP/CRQGQ6g0mrzWcAEkVqTK7i5s5CVtlH78Ov&#13;&#10;lscSlFj2YjfV0422s6n4p8QeGfCGoDT7JLhVfTpjtjaVGjLz2sUPnIjIwfzOTvBUOSXVb+qXF3cQ&#13;&#10;nVJbSO1ih0yN7M3UoljiSRY5EaSeS5tBJL+/kAMat80jY2iaPNLWPDs2hWGt6TNFPc2NtZm3aO4W&#13;&#10;Brw3EMpidI2lhkPlA2bFYTJKjLJDzM3yKWsCvYytH8Rx6dDpkHh6x0uea4u4rqRtA051u4Y+JUaS&#13;&#10;ykIhMiQBkLKBG6ybizqG3bep2t+PEbJ4M8VLcapb6YHh02wi8qSZRA8CB7O4llJPlxlsFRNtdy6j&#13;&#10;zN8c2u+D9X8Q6VayeLL6G4v9PguJJ72VJjNbyLbyONxv3CuBHEXLjYGDFgygSTRw2F5o9t8UrTxJ&#13;&#10;PrFyrWd9Kb+90rWJ5nZmnhyWhCSrG7TTqoV2Ecjx7QqEKrCsCUmc1pTS3ng+7sYp7y3mfUYX1C2S&#13;&#10;wuLa1ubd4pUzJEFWHyRFMnzs6MCsakBCDJHcQ/bdXtPEnhnwtHYW9jJNPKI5XsU1CHyPNjle3bz4&#13;&#10;8qtoriTCF2wzjcEK9Xo2s3I0nxLZ614iu7Q6VaLt1O3lMqWc0kS+VA7Qu8Us0whV2cGN1la5kCHZ&#13;&#10;cbMPVfHd/rccHiHTorZRfW5hsbSN7YyMocJDJPLaOg2r5sUcatG9vIvnEpHEwKF+xKj3Lmn+Bxpf&#13;&#10;iCx0HUry0ttAuETAWWSV52JuVklEkXkRiMbvKZpwhIRlOGUMbp8M6hqlzq01pdeJbjSksI3sbvS9&#13;&#10;FQSpJKbWUQExr5ssSl28yN2H3S4ZnVtzNRuv7Ktk8TaB59zDeh7rUNQln85L5Io4XeQGFLa4igcb&#13;&#10;VdHYu2N0sjMnmHWt/DulaZevYXXj15orOys0/s423nWTJctbwkuVZmCSPHbzg7o3TdES4ZViKTXU&#13;&#10;ajfY4zxHr3hfW7jThfaLcsumWkkjQW2pQLNAzR38ySOZlMl0SFgIJXYwZG/ePKjP0V7eeK1kitrG&#13;&#10;00rStKu5ZE0q4vLOCMJDJqMWJrn7UYvOmAiRWwzKi2ob5lywy/B3g+yGlr4DS6SGe/1CCzhhdppb&#13;&#10;XUGigjjykoPzyOW3Bwo8tJFdSnKrfXSfAupaVM9toNtYW/2GJrHxDZRMHiuvtLRyK6sFZWMTSxxq&#13;&#10;uInc+UXkZgKHKIJWOatfHXiXVnvLO8uLfULuxaOS1gttEJk1GfybOKNjLFG0dyVYyMrEn95GSx3y&#13;&#10;rE2tfeApIdV0Nb6e81eaDV7yWXVdR1qMx6kINr7z+8vI3jQI0juA6NLK6bZFRml6/SZ9c0rxWfh5&#13;&#10;r1q99qGkeI1nhVGWGGVDEPngVNnkPHHFMywIEIaNANkkQElD+17PR31nVLPXYrXSNR0zUkN9ZkE3&#13;&#10;e+SdCxbKRRS4gQjadpCRlWjaXYpeyuBn2vhiy8IXtr9tn1Pw/DrmkyNdLYyu8dyg+yrNYx+Y6qCc&#13;&#10;tJJw+1ZNyF0eML02l/De2ubqNvhTq1/qlygsLS8skCWUtuTbpH5NsJnMiTKrorsWVbfzOM5DRthu&#13;&#10;7HxPHHoWreHFudKGuWllIn9ltaXskau7NGZYy4gjRRh43Y5Vdu6IhQMHVYbCPx5d+ItN19G1Sy0x&#13;&#10;pPOvoQ8MLBTCojkPDQqViMNyxYmRI8oXZoyczewuhPBb+EbjTLjwnqWsWk0UmrQ29jrtul3FbWtm&#13;&#10;qt++kQsnkvue32hQEXaFLNGquei8SaBZNBrV7qq2raUsMniG70CfS4khjtzIYbGBnWNX2gSmNYnE&#13;&#10;ctssUiwMQwLYF7q83xC8IQWts9vZ3FrqNrokt9p2oyIJbiVjM0DogETR71kfc7BQ0TMkhyFqTTPF&#13;&#10;mkeBtRuRJDqV74dE4Oo2Is0N1pVijFlVXO7zW3yxItw7osbB8DfhxVwSsjOv11Xw3o97b3+mLpl7&#13;&#10;BCpMp0x2v5ZHVZQJ7i2QRlYt8TF9isS9ssiERB0n8QzWwjS21W3kudGvr4zpPPeRXMcaG3gtYisv&#13;&#10;lyKG81ZpWkDRwyNbkKsbRoq30nvNb1bT7y08QQaXfX5UXGoy2z2x/tO4kD3gmniIWW6RDGq+YQ6i&#13;&#10;VCHR3BGPpmiweCrq/Wz0ya60tJ4TD4htUlL2tiT8j4jtwYp7oSCPEh8pmDbozu8wUldiaL1lba34&#13;&#10;Mh1Pxr4Y8Mzy6fbRi/gF/aq09sJVhRLcQvJtI86WBVcxKHRJ5FyindieGbPSrG6fwLY6y8c1paLc&#13;&#10;2EGlxzC7voWZrhLZoFNvhXgtY3UkhttzuUSvKqxs8TSaLreiXnhvWNU+2eIrPVZvOtpLk3MOns0k&#13;&#10;7zNEbgiNHzKxEanYHmWSORpFO2Oz1f7P4l0e6Fits00ot3gv7dJ4PKMMckeUvlePfIwEe5JUwmny&#13;&#10;ANgBhfURiavq9xqXw8vPEw1TSriW3u2h1JwEi1OODztwWNbgIFAYPhlLyAiIlV2Kaxtcs/Ed1rFn&#13;&#10;aeIJnkjvtKbT1e8tzbS+VbSRskzxXaOgUSmGPMMmWSymJXB8w70Hihbzw54ksrKWWMzxv5WlzSiR&#13;&#10;47eOZEAVBayo23c2ZVmXIUgMCIwaIudTksdOE2gGxilt18iW/vmtrFo5VSJZFhu1kVllikUhkQYk&#13;&#10;kZuNgAuLcSWzl9NN9caPJpV5Kzta3NvZXdok01rd3yGfaZ/KkC+eSkMaBVYEGUMxMxVls3Hj3SvC&#13;&#10;rf2wmrx6TZahpqte2VrYQQXMszCSYmNLr5ZA0hTLQvG6q0QUArGF6Xxj8PpLK/vi/jez03UmhePU&#13;&#10;ZI4Vnhntx5SSKufLtDM6EMFORieFWZSG8rh9c024hv5PC/gnw1rd/ZrHcgaPqTLKfL8xkkuEaKSN&#13;&#10;S/m284AXaobBCk8jphKMjObkkZ2oXd9Jd3ulDZZJOPMgsdQvfIjkCyRuEaO6kEBbeI0+RwSlrIuA&#13;&#10;GRmWyvRfQ6Ro+i6Zdpql0skWv2ekWro6QFxb7/KZSgZYZGffnbvuRgKI8k1LwprF41xol5YaRYzT&#13;&#10;XTtMLmzh8iERgbJIpJdzhECTLgNnZb4zmT95oS+D9Gi1WSLxp4ztmltrm4kim1JnluJyHh/dPuZ/&#13;&#10;MXeFiwhK7nusM6ptfRKKIvcZcXUGl2+q6UUaHRrq3+2Np8eo/wBlyRSvGHI+z7pndo5GQqGiGWGC&#13;&#10;PLG0UY9Y8PaDPZ2E2iaTcJfw+fJftaTTy4MiybzDNJGhdXwQyJhkDAYVmUa8fhvwBo+m3usf2drm&#13;&#10;pTaXcst9qK226JbndvMUhDmOMFFlbywrALLlmzGxMuv+Nb3w/wCJHuNI0LQUuL97e3t74WD3Sxx2&#13;&#10;8u+KbZarzH+8jzGwxkQrhmj800rITu0Z48UeKdU064t9H8KNDZXN4hsPMvpljitw86vH5iNEEXLX&#13;&#10;Eb8hTulK7STgXwN8Rby6k1DVXsobuMmPT7O5tGMsywwNukJOJCFZUYliuWkjGwqiqbtvqvizVLq4&#13;&#10;1DxL4os9Eit5Zvstxd2aLBNIYEeOFVmlM3lkxgK+z/VrH/FJytromnT2kdjrd5qsS3hjM2kWQfVY&#13;&#10;7hHkMdshe2CI0vzyrnGcBkwTIQordCbXRQn8Gto0KXeqeNb6Oa52RGRZXcSQPEHmAMchyHVQoG0k&#13;&#10;hYV2Azxqro7T4faHpVtr1/peoazDrEskES3ixSJMd6xu/wBokDxx7mWVBLjcv79gVUxVLpDv4n8a&#13;&#10;W1vpujDS762tPKiia98meFZEaVCyW8QluTtUlwqNvizH+73RLHlWeq6NptxL4dumi8OyaJn7H9ot&#13;&#10;44zFmZCHdJi0rTqDnzI1ZgTIUUCJC1RbBpEt/pWkarqa6RZ6JpsNhIi3emQXTtCJy24JIp2uIG2I&#13;&#10;G3NIFVyhLvHE3mc/rvhJLXSLKa4stM0Rp7l0uomh+zzSf6PIIZGc+cjw7xOiybAzmJ8kNNMVuahe&#13;&#10;JrelXlzBqmrX094phuIZZ5I4xE0MpAaMqiRIWh3BOQFjA4WB5Gbb6HqWga1qOr6H4S0y2055ru30&#13;&#10;WTXbiQW0whjjkby7hvJkjzHEy4dy22URFN3nNW8brqZyV3ZI5vWtDmt7k36ate3q6pqgNpe21rPa&#13;&#10;3F06sMKpEqpLhv3ZkaI7S52k+atUNA8ESavfT6rZ6dBPq1nFFFIxdk+0ZZiGdrYPA2xIpHTcdh8l&#13;&#10;WG4R7Ze5vPC7WExk17xhDa/2XfBY9PeGGC7gm+2TtJPBMxE4SGaJiod/Ol2Iq8mT7PmeNfCuj3Wk&#13;&#10;abqHiODWdTMWR5l+rytHPKheOzV5Xt4ioQDOxy5dioUHYI94zZlKN+h5PrHwfWVNPv8AwtqlvZ3E&#13;&#10;kANxfW8EUW6XyVk8qUCSQxEKSpYRKG2ShgFSY15p41/Z+8SaRJqR8WQyTWtg7i48QWxaWVi+9FUs&#13;&#10;QCDkMrFwg3IUOGGF+pNT1TQNJ0qTTp/D9pp1yNPvbmO5nl8qZQttI9vgmMQ7mlmiUFJuTbICoIVJ&#13;&#10;Obl1LUpNPutG/spYrnyVlvJhtkMwWSFiriWN4ZElARQruWY+UQHITzuuli6tJ6GE8PGZ8a+O/hbq&#13;&#10;ypda8qPdadGjG5neKPzYwzYUfw+adhYbctsVgQ4yFqLwr4m8a+AdRl1XwX4oETPJJNdxxzvmQ+U2&#13;&#10;3dEysrKG3qo2Mw2g4UYNfTmvfCHQdeu7bxY5ubGx1jVzFrM8enyvBEEuxIwKsZoipWRJMCUfeIIZ&#13;&#10;WG7ybxj8GEtbe9t9bsZPIhmEmn3MF+yEeW7gFZUWeMIHwjP5i4Zx84G5q9nD5hGa3PPrYKUTY+Hv&#13;&#10;7XWk6l/ofjzSzBNE5J1HSYXdF2tyzQ5Z1ALRLujeUFpBjABx6bcWPw++Kenvr00dpqpnZyNa0u7V&#13;&#10;J2kzITvkUMszeY4LmVXkwgUMlfOOt/DPx3ZaDci68F31+Z7oLFK1mBKEAKuyOo2sAYth3cBkc/ey&#13;&#10;TznhjXtf8MS3XiXwx4lntruzt1PlWlw0MjLGyhUkQqEkwpk+Vw/zKWbKjJ9eli1Ja6nBPDOL0PoP&#13;&#10;xJ8BtcLlfCMw1xHOBZwwmO7yWVQPIJYSMxbhYmkOASQteV654D0vU5z9mMtncIwy6qcr8+Su09Rk&#13;&#10;A4PQqCADknp/hx+2DKzPpfxM0INFHlf7W05huQBkX9/CTt67yZImIb5VWPJxXsVl4j+HXxn0ddQM&#13;&#10;1jr8CxIguopil5bDaoRC/EkZVFCrFKCq/wDPPOa2cKVZaGKlUpM+Y7nTPEfhmCWSPT2uRsChnvAj&#13;&#10;CMEZXzW+YEZbDkZO1AFHINO007TdYa306UG0nO22aI2TquXYISpBG12Dx7lUKWGzGB5in6B8QfAv&#13;&#10;l7vwZrkc6KrSNp+qSpBMigSNhJSRFNtVFGT5Ts7hUjNedeJPAsllqD6Tr+lXmnXtsWWaGVDDNESB&#13;&#10;nIYZU9OcAnAzkcVxVcFJaxOuGJUviOAbw9cxKy39kb1hbpDBCu0q29CFBVSeOAUUZQYGT1DF1pqX&#13;&#10;jXEEMU9wVhmnCXbIfOUgOGU8ozAZVznyxkbVPBO5rHhzUdPuWuYrEXVmZfN+ypGNkDkoxwuclDs2&#13;&#10;7RyuQSWPIZayeHxrFudXaWyf7aS14tyJN6xlfnDMMExq7Eq4KEDAfJNcElVpu0kdkeSezOH1bwzb&#13;&#10;OGudN1GWORI/MlgY74CxCtjO4NFG+Vw+VByx+6uTkXHhjV9PZs2DbWhVnksB5iSD5clgQdignpt5&#13;&#10;yck9a9N1TQdBvbG61fTJXvHWdPJltUeNZETchYFg5+eIFiXOQ0LDHDVRMxtI1ie4McodDevMmZgw&#13;&#10;wskjBiwRg5VmAw8m3lhyDpHEtLuZzoJ+R59m4is471JXlNwGmeRJy6eYx2kDg7zgMMAtgFuMMwr9&#13;&#10;Rf8Agmj4Sl8Nfsi+FHvLdYrjUbi7vLoRpjO+5lCMSeT+7jTnHOK/PHXvDmmSWd4b7TkgvHhiM0lv&#13;&#10;IA3UeYGB7r8hXG/CkbsFQR+o3grTpPhZ+zZpmlbkSXQ/BUMDsgC/vktdpwAMDMhz06mvTwVVTcpd&#13;&#10;jixNNx5Ynwh+3j4xm1S9gewuCkuq6/c3quybj8oYgEdf4j2Y5x8pNfOcmuie3inmsVINwzJOzBWY&#13;&#10;MFYruU5ADZw25W2uODkZ9f8A2rdbjuviDYWkseyO0sPmkE2zy5CzMGwW2kjYM5AIDgBgWFeT2JVY&#13;&#10;VNtJDPCodooGZy7csp5zz8rs25dx55AzioUruzKcWkQIiPZIq3crjeiW5Vm3hsoysuVAjJC4VtvU&#13;&#10;HjJOPU/2aPjpF8MfGNt4N12/0Y6fqt2wittRgDzQySgeXcIGQkoGzvKsxK/MF+RjXl95biy05r8j&#13;&#10;y4o1LxyyRRncVXcH252qWRcfdL7urfMa8k+LMd3exrf3krW9/GiSadCrtvhUvuVAfvFgMn1HfkZr&#13;&#10;roUXWuuhhUn7LU/YnTPEUlw8drfePPD0e2BpttpAIrhkAYoVhmbeSCV/gKkIVOAci7f+DdO8TPcS&#13;&#10;6l4gn1KRbxwLm9dDC6r8qsiljsyB0Bxj14NfD/7IH/BQvxVonhvS/A37RGk/aNKiQ/YvF0MMlvMG&#13;&#10;XJdrhUKrefJsH97C9JJHyftvTfG2ka5OutaL491TRrG4s4ZlQ2QZ5DKglVjm3mEeVbdsY78EMc54&#13;&#10;8jE0K2EqctRPye6/DU9HC16dWN0fkk0haGTzIyQ6sOvX/I/nWJHnyZYHZsbeu7gCt0hQNrPuJ/iJ&#13;&#10;yM4z378VggkXDxjpk4z2r31ueZdq5+lFgwuNF027uplcT6dbSAiQnKtEjZ5Hpjp/+rmfiR4n0Xwd&#13;&#10;rvhXxZr2uzabYQarJDPewylPIE1ncxKWZWQhC7qG2srbS2DnFaHhm9l1P4beE9QlXJbwnp0khfHJ&#13;&#10;NrGSf1/nxXAftkWg1T4G3OVISO4iO447MOOvPUfhXPJtV7+Zas4fIyfE/wAdvhR4G+IFwz634Z1v&#13;&#10;w/JNcRPaQTw2ksME8vlsjS2ytMxKQxMxTcESSSIcSNnz7W/2n/g7o+kzaBo+qRaoI55BbyJZXQc+&#13;&#10;WXS1kYzMyM0cTbI/lwiu4AJOT8wX6YlZtxA9Mc1DFbMzEAAc9A2a7nC/UyU2loe9ap+2F4ft7aTT&#13;&#10;tL8GSizltIIAsMiWxKRbyAWQYIZpC7ZUkuqsSWAYYeu/tha7evu0HwTpcBABjnulMlwG3FixkTYX&#13;&#10;ySTht2CeCK8la1IcB3Q8YZV5z+n86jd4ogEuJ9vyllVmwSP8ip5Y32GpyZ1upftBfFm8vZ7+y1yK&#13;&#10;wlnDCR9Os44mdWUKVLAbiCACRnBPJyea5/VvH3j7xCCdb8aardjDbhcalI4OevVjmq0UV1cx/are&#13;&#10;yuZYVYgzRQsV6gfexgdfXvWpY+AvGF+IDFYRRNckeSk84yw7cJuOOMZOBzQ4q2wk/M557YyOGVsl&#13;&#10;QOpz3o+yIMFSB7k+pxzXaaR8FPGepw7bt0s7kTJELO4QI7b2CqRuYHv128flncsvgHH/AGbLf3Cz&#13;&#10;3BgGz7PPO8BdvNWIPuKpxlwcdguSRzhDszzA2savsY5x39fpSxQwszRQIZWUkmONd2O2cDNezeDv&#13;&#10;gq154Vl1PTPCdrcLA7NdEWzySxRhWBcuWIQALI5I6BCx+Wuqk/ZrjhjtoHaxs4bi1eW4PmrcFUEX&#13;&#10;nEIqsHDKAQAQAWVs9DmXNIOWT2PnvTPDWua3MkeneH7iXzGCoHQJx2+8R1xx69BzV6DwFq7oDcT2&#13;&#10;FuWVTsa6DSY4PC8An8ccV9A6V8KLWXRLrxFdTSz3kWYmUYXMBAiMqqxDS4dkxjkMc4wK6PTPgz4L&#13;&#10;utSRDEsmmyS3a3Ov3pkzaSLsU72KMXUK4kLpGxIkULvbAMuaLVNs+cIPhBqF3ATY6yL5wAIktPLi&#13;&#10;VmIBVdzk9jgjqDgVdtvg/aJPZ2k1wLiQ/LPFJdMQpwD1BMZB6A8AnPGOv0d8PPgppWpW9/a3d/pM&#13;&#10;cqaI16JriGURXLvE5igRV8td5kiVAc/IyHdwjKPStS8EQeHk0/TfBNnLDe6J4eZXvJpftEpM5hUJ&#13;&#10;siczyjbdbWijUuiGSTaRwIdVWKjRcj5T0n4Q6G8MFxpFppbebcCHZtRDljICdzF1UDaCMgfKM4wc&#13;&#10;10GlfBLWptds9Dv9Ois7eVUEepSOwtERioZ1kjQhUG1yzHK7csQ2Mn6M034beE4PF13p0Hh/WVGr&#13;&#10;6itjpEkksNpZXSFXjkdi+9oMo84DOsoj43BCi7sDUIdGi0hvENn4cknt9RMR0bVdPsLeS2s7tEni&#13;&#10;2EoHiEIjaNHyGeR4Sd6ncjQ67KVHqeDP8MvE/irXJrKDQp7i2hh88xRB7hkUsCp3xDAUZTG4ocHh&#13;&#10;QTxup4LuIItRkv3urDUBpy+WsmtSTNcXS7QQVGHKjDEPlkVgoOcEV7T4e1C01prvxzP4i0vTLHxb&#13;&#10;qcdmLV9auA6xQJuMkTzLcR+cZTbYVXkcAuiKuQy5k3xQutV0X+1GvRfS6XffZtWSycCVY44miV4X&#13;&#10;d3dkZ0ykSMY0bzZNkasgMOrI0jRi9zzW2+H+r+C/Ekaw2CNJf3ULy32qXSwxrbrC0y75AzyRrsDN&#13;&#10;uUqNsSldzbSj7TwrPomj/bJdRYwaY7TW1zBH52IfK+1HDK4aTEwAkbL7cg7CYkU7eu6VbQ+CofDE&#13;&#10;miOl7aPeXthcW8c0N06PHG1vtuCjM0RhW4nESCFVX5iZGKKtS71OO08Nrf6vbWfg83WkfaLNY7z7&#13;&#10;HdwpPPIzzJsR5pY/sO6MQSsjFHjMYZEj3ZucmUoRRykHhXTWnsdCm0F55or2GC5YN5jRfazKhWON&#13;&#10;1CjYysWAdN20kMMFxha/oUmls0+rRMqXd9G1jqkrK08hkljYu22UnKxFvlZ9mSVDKytu2PiNZz64&#13;&#10;t3HpXiq416Bmvb6/85Wt1jRZIwbkmQ+bcKFjGFkZgvGWBLquz8J/gN4w+JPi9fCcHgsX81vMzvDC&#13;&#10;scdnGVjcSNcXMmYomULteIMTIyuud+EZOUYR5m7IST5rRR9TaVqw1bRLDXYbhR9qsYbhNobA3oGz&#13;&#10;jGQPm6fyrw79r3wCnjDxt4OuoLbL/wBn6lDKQM5Cm2ZVP/fTmvW7mx1PwBpmneDddli+2abp9vbv&#13;&#10;IkxkRgsahWV9q71K4w2BuBBxWJ4rtk8Ua94WFrmQy669iyjHSWzmft7wKfwH0rkdRe0547f5m3J+&#13;&#10;7s9zn/2GPhvZ+Dfj9p9/dROovLOS2DR2RuWJcqyAQqjGZiVUBFGSSMFThl+0PD3j7Tb2+Nr4pspP&#13;&#10;Dk0EEVjPDHdwWrzXsCyywtMUeBo5VSYPtIk8vyCild4MXhvwj+GmjaT4p0vWvFaquipeRprNwA4I&#13;&#10;tyV8wALgkBSfu88cZ7/RV74h1v7H4fh18a3e6Jc2twiaRPepd21vELFyr28G24ctsmEyxyoNsVyw&#13;&#10;ztUuvy+fT5sRGXke1lSUaTXmch+1ND4o1X9nL4lal4t0mzs5/wDhFbiygl1WILdTJFYI0Ein7Huk&#13;&#10;LRKArb1Bj8lmI3oa/JjxpZyGNZU3b/mXhepMbKOPqRX6z/G201nxZ8I/HK3Phm4EV/pl5NY3UDeY&#13;&#10;+2VZkK3BZhHGQGt1IVdxwN2Zslfyn8SIwsoXXqLiDkjr+8QH6173BFSLrf8Ab0fxPPzzmjOMuyf6&#13;&#10;H6d/sjafd69+yv4R8YTRaayroiK9rdxHzdQt7e4kaaJTFANsQjt2LMxc7kJDh/LQenrpTeIPGum3&#13;&#10;Eg1K7OqaVdW4uLq2tnFskLjzJVCXGyR2xeSqDxmQf61wzL5L/wAE6r3XG/Y48HSeC9Oubu4mMllq&#13;&#10;x0lLuO6iY6kX2FyZotrJHHGQkKnZKwCv+8Ne86Xa3N34ek1fU9ZQS6O9ndar/ZktraRpdlLaL/SW&#13;&#10;jRvs/wBneSTy5XDyK0Nwyx7VEh+LzBOnjKkGtm/zPrsZb61Nrq2/v1OX8FaroFt4n0zw/qWnT6HY&#13;&#10;/b7m3ttF0wXNzE0cpeZFnlVo5pGeeaKJThHH2clvK8tA/ZeHLjwxYapevrek3EenXxuL3w2IrC3P&#13;&#10;nq5t54kljCKkqNIIFeNFeGLBKGVPLeHDiuPGUuu+LY/D/hW6istTS2vJodHU2bMsYWZLl4YhjymW&#13;&#10;YDyUyoLRFWeREcaPhbTLq/8AiNpuk3GsTarNqsYi0G80N/IgW5SBnlG4LEIooGkvAuwRDy7PG61G&#13;&#10;NvnzfMjnjqzoDrHhKLxmdc8TQwaN4djQaXeXFvboyybIl8iVItpH2owxXQE2yWUTSlS0DLHMnyB8&#13;&#10;Xfi547+D/wAbfEfhS9a2vNOnujHrGgoD9mZ9uWRfNQlSpYruK5O3nPWvrb4gWWtHwjf6XaeH4ILm&#13;&#10;zkW2j0LxDanzbC2jhtzi6cQquGEUMSoPm3ybtha5M5+IP2qYpZ/jVqF0+ppfm5EU326MALdB41YT&#13;&#10;AZyofO/a2HG7DgMGFGHqSp1FKO//AAx/RH0ccLDFcZ1ozjdeyf8A6VEf8Y9d/Z48ZaTZ6t8MfCt/&#13;&#10;omqA7dRhmb92/wAvLKASoGfcE8kisbRfh1JdeFTrNp43ghnZsx2X9oQpuX1OZMqfYiuTaNghbnNW&#13;&#10;Du8mAHtnrXpU8XF1pTlDW3RtdT+7qGAjh8NGjBvR3u25O3a7f/DHSR6Vrl5ZweH5tbtYYpJcCWXV&#13;&#10;EMSZPLHDHA75x61z3ifwguiatcWE2u2V4sbcXOnT+ZG/Gcqe/XH4GlMRjgJQnlueahZGJbPPA5rn&#13;&#10;xM44iza6dzacbSV1dW28+5r+Cr/4TaZ4X1uz8WeFb3UNTnhUaNe284RbeTnJcHqvT34rlLjxJqdm&#13;&#10;81vo1w1qkqlZDGeWX0PtWrPYq9uZNv8ADk81g3lticsc4xzxXLOU4JRPGxVGVNzcNOb/ACtp2/pm&#13;&#10;LKHnDtLIWJbJZmJJro/glqjeHvivomqowBS+RfmJxywHXjislbUI7R7OT/kVPpwkttRguoh80cyv&#13;&#10;jHTBranUVrH53xBlf1rBVIS15k196P1i8Ny+H5/D5gj8Pm80trWVrWG9N1bR3GoONPF7BHFGWkmi&#13;&#10;hVImchQ8MSSIn2iOMym/P4jhF9YeHPFUFprOmaZYXC2d091BOZ7JYLyDz45QuyaQsqKwCBZUUSGJ&#13;&#10;nKrJwfwc1HRvHHg7w7rtzZx6jqws9Pt9BIv5i73sZLiOVIZkZN0VkQsi7ZBJL8wKmN17D4ieD9E8&#13;&#10;eaJpF34Z8jUrttPeGLWLTMTMYtglwHk3+UJZnQwMhYOR5BSN22eXJWkf54Zhh5YTG1KL3jJr7mbW&#13;&#10;nRatrsN9ps2nx6hp15rG2WOwYPIZTqV0TbIrFZTEskimS1LKYmSMqUfBk5e8eHxFb6TYXkup6lcX&#13;&#10;E0Ms97JqKtcW9izWYVg1y6s7oDdIHT9zJIWw3Rz1Og2dp41u4dS1KGS8a61CxfW7je2nXiajE1xc&#13;&#10;IIZNnmKI4EDEmRnkVpT+7dW3Q+LG0i48PadY+GdShv5kuDHZpdaRGFt7FZbUi3jihhZVSa4ulSMy&#13;&#10;RbLa4BjyMFhMZe9Y42rlLwF4qvdQ8EWvwn1CJo9estOexsNa0y6E0c9pL54IuYnjlYQLIQXt9sbt&#13;&#10;5yPsEgJTmvGvg3XvBvjW4ur/AMO37Wl/dr9r0mznhi+xlzIZbadTEYYWZfJkyNmAUCqT5mzR1fQ9&#13;&#10;CttWh8YeBvFGtNryKuqRQ2NzJPcRq806xzGVFaUTxCZd8USAN5luxJMhWrdx4g8NfFG9m+Hmn65D&#13;&#10;DdhtR0+3ktraW4MSCa3l3sYnbKrHHIN0csroI/KeWWM5jvdBY154m8bWK6Frmsw3l1EkeqWt5pVs&#13;&#10;Z/7OtmU5LQkSQ2sbSLN9pQJHIrKkoSZS8Lcd4egOnXUOheL7iK80q/ilg1G4mmiF3ZKUuLabJuHR&#13;&#10;C6+U5B3ttcKoKjzFq18FYbTULW98M31yESK4uru6aTUbeykeZIxFMguZ7gYhkj2NIpXD5RiH+6uZ&#13;&#10;44ceINWTX9chtvC9verO9u9wl5ma0M6Kt2pOPPfbdZjdijMttl9w/ezVy3Bne6pB/Zfii3+Enh6X&#13;&#10;7bpFjqLXMa6/dI2mi4WO0lS4mnnuFwI5JDIJCH3niNXBeNs7TvDObGw+Ifh2xu7vTbyyFumoa/E8&#13;&#10;jSiFI4Xht3nS4injjWKOMM20yTqiRozArFjapdxaBFp1/b6zete6jooGg2d9rmyS0t7mC2mwgaNh&#13;&#10;bxBXEzqJA8kObc/MX297aXfh64+Gun+F0sdOSWFZpL7SrfVIWt7KX7JEJdNQwusapObeyukYkfMh&#13;&#10;xIrsZVSQ3sZN0k3gbwD4w0zxBE1/pt3q0ujWmn6herdOHtIAYraWV3NvGVjAKFEZ8wD5ERT5s1lq&#13;&#10;/j+XwhDpOgavqcGsQ6uReWNneXFjLaxXjhIICI5RHMxMkzRv5R8/7OCdsbRqMXU9AvfD9/f+E9P0&#13;&#10;OCCELEt/fDVIfJ1RluokjukWNWVZhDeRxsC+JGvCBGGZzJa01fiDq8ZTwbe2AvdRspFjGpTCO1ew&#13;&#10;8oG1iSRnEitCLaSWF33qnlqxkQR3AA9IlRs5WM/xG6+H722u9MvY57fz11FtOm0f7FcQXaJMWS6e&#13;&#10;2hjki8v7RM5eMeaykMdhkV4LUXxJ1zwz4x1S21+K0vr7TrKXRluWu4opbC68iNY5Ay/ejAhVWO7O&#13;&#10;ySYkuJJHlsX+leB/Eeg3Xiqz8Pvb+GNUea4AsbARS3f+kGynWBxhwV3iUFiEm8+BDEeEHJ6ppPiX&#13;&#10;U9KaWw1NLyR7eW0i1sxyML+KOSOOKGAoXeN3hj/cwyFSRtCKCytKrolpp6l+ePxIfENxf+JNSVtN&#13;&#10;NxD4hYteSmadrmSIR3KvIojnnVPJ5ePYTDIr/OiRm74w8EXou7vXtMu9DultZJEv0tLfyGltFkuH&#13;&#10;juWBkl8pViDxOHHmxxui4wYmFXSte0O/eD4ey6tLfOEFjBc3F4M2PmGR9kcSRhjIySRQzf6zOJAV&#13;&#10;3bAlfwx4lm0JBFa6fa211Zat9q0ki2muJLSRSgE0YmKdpHfypigZcRuW5SQtroLdHV+HPGOk+JLj&#13;&#10;UvG93oNrG95NYBtF0KzlF9exvDLb3EdtGsQRnkZ/OKMfmjeT52EUuUmg0bwf4LgN3cifTL3w5qKv&#13;&#10;cQX8c76OU+0rnydzSCJklXdEFQDes5m3L8mRceCdRvtDtdZ0+C0N1Y6HKpCRyp50lrdRASRSuwdI&#13;&#10;ha3Nr5e7G6NG5xlzdtfiF4o8eeM7O60O91PVtbi8QNJd6HB51y100tskk00RQIseH+1sYCQi+YQi&#13;&#10;ESTZTXUcXqdJf+G/CPxDvLPwIE07Rrv7TbS28Vm80ljaQm0AZo18xlm857WIjbhX3EORIzI3EX93&#13;&#10;qem6Jb6H44fT7O71HwrCLS+s7BNRW509JlwixhQvmxQmWNkdtpWDjG2B30taTwt4I8Owax4C1kx2&#13;&#10;Onz2E2t6lHcxtNp94U2SC1MYRjaiSKxVgMMzJGpJLs9ReHrGPxXpUvghNJSyto9Kki4upJri8/0u&#13;&#10;QwfZsbRJtDXARzw3mMuQg8uOdL+RXxepVFnHe+J9W0bUdKt4bTTba9tra71nVDcPp8jR+WGPmoHl&#13;&#10;QsqLsbdJCIEZyPKkB0I7bXrC9vp20x9Q/t46W8BSBYoNdP2qXZPKn7yOSUs9sWjdljdGdJSMoWoe&#13;&#10;INQ1Dw/fXH/CU2/mXeqXeoPY65LAH85jbhGWRV3yGVytqHib95Is5ZmU5llke1i8S6VqN9rFuj2I&#13;&#10;vrfTPsNrYSXps3itofOu7RnbzPs6LDPkEnZHDDEV2sNtJMhi6tqGuWd1ql5rkUkdjDYXF3crq1yi&#13;&#10;/Z5Y5Uit7eSGJ90rg20cXnALKszu8hdB5ja19Heap4cPh/SNeSW5uNItNMgW8vIbiJpIeZIUnUsG&#13;&#10;kMdxNtlZxH5d15TRgyVmtfX41mCx1fRZ7xHuoodJ1q5vwkdu93JDeRS3GwAl2iDzCRB5hYykAtvU&#13;&#10;LqvgfUtGvR4k8PWcktsl99rj0SCL7XD5N601iEtxEf3SvBsUKgDB4suykQrTUVe5N2VYfCWlaTCf&#13;&#10;Dvg9Z4LnUo5jJHBeeTF51yZlj2xzkCMtahS8M8hjMLzlW3ElNW90rw6/hWy1KLUtSjvrOYW/ha01&#13;&#10;KF0nljsgZZjbusBjuYGlNwRGA0kawokZbe0dHiJNZ+IGlSa1oGpxm6s9XnutTe/iZPOgs7OJIpHS&#13;&#10;eYSNKC/nR5YOPtGVcBnA5rxBpECpP4e8Paf/AGBZ2ts1ppsEs0waGWKVVmt1ZkVJo3lhWF5Y418t&#13;&#10;rJUZsRMJ9YtPcRHq/iPx54E8R6pHpt9bOJmt7zWL221DzLe8uHkbddRshWNi0Fy8JSI7tkc2MEvt&#13;&#10;9H8D+LPCfjPxDqPiHS/E18gmvINRuJUsdoM8Utt9jWYrsEbyXDykyHYHlibDRtKQnF3Xh1PD3gmf&#13;&#10;xrqV/qTLLEyWkEsSm8026n8q4kmmePy2Wd8W80U8TtHIqyI/lrI5ri9T1C/8IarbXmnLCxTUfNtD&#13;&#10;BpgmeKdWljihcrFsAKRpIFBxIqK6jKowtpAnbc9K8M6RafYrhtcmaO11jRCNVjtdOdGFhH5n2xrK&#13;&#10;5kZ4pyltMLcK6opEkDBYngymbrdz4ttptL8L+KrC2NlcNDb2mmazNdyRhpnQwQGFoh5qW8SMwiZX&#13;&#10;5aTbuaVGWOy8fX2t6dZaRY2txqEGsz21yl9PdSrNd28TNjz03+Wge7EsuH3RqRIV3A+c9zUYkuvt&#13;&#10;/iXxTZ3EE19roh0qLTpJEScwm73qMGQSTSvbTRwxg+ZG1qpDSIVSalq9QvfY5nU20zQPDOpWd9Z+&#13;&#10;LRpN48lrM9ldbXvTkPEHlRzDdOYCr5KEgSGQHYUU6V14f17xBocmuz+GUTG9r6Bra5s5dQfzYiUl&#13;&#10;8qCCLewmPSRtqXRPmYRmWGLwn4q0/UNUGhLY3Or6PJDBeSpNaQrFPBC6ndwFlUIyOsiENgMJlZyz&#13;&#10;R3PEviW+u0udZutM0XULu6FtfXtpDapeObRkZizXDHyfLit4VG84dluJifLYEqraXFtoY9x4L1RL&#13;&#10;5tPiaLTtV1i8kufEOrwzCxu7Z4ijpGpMikOVYnYCsQl8pG2JBk310jxLrGt/b4fG8U0cJDWaxpC/&#13;&#10;+ikRqTvbzQiMRbAR5OD5LHI81o6aeJ/GvijX5tc0Y3l1HeeVbJBY6lNKsqmTIMjWDrIcxmVt/LEe&#13;&#10;e20NLGWof2BND4p1I6JDeXUUFxHHfXElqizP5iyD/j6ihnaKMqJgWZkXarOJcMoUSaFoYfiXwF4C&#13;&#10;03w9rOu2+o6zc6LcmWb7Va3EskEbfe4iVIRHHk2/ytiPJtmOzMnl5F74m8CeGNRcad4c0+MCK6W8&#13;&#10;t7OPzY47eRIwYyyG4wFKjZINvmA7vMZZ5Vj6610v4e3t1d6vZeIv7QilgKO11dm6RVme4Em1VUCR&#13;&#10;lYhwPKTzN82xmMkKrPc/DKHVordPh14L1HxIuq6hdXN1LbXrFZrQRlfOnjs5XlTkzbvlAdmmRGIl&#13;&#10;jWPphU094zcV0OP8V2l9Z6NpuoMdJt9Lkkiax03VNKguL2ZjEJUkH2qOPzgqMVX53ySibx5u0UfH&#13;&#10;Wu2VhFo9lresza7K1gZbz7Pr63kUsrReWUCxTAo481Ex5hZjNI4LNOrVcPgLw/Y2t/Y6ncaTHbvq&#13;&#10;afaNRv7hLy7H8bqyI0ZkhQRcOhWJluQ4VTcQIune+NfC8/gaXVfB+j6xcf2yEtY9OLv5NmIoI1KI&#13;&#10;wcBgsV1HG0eDvAHyqskYXVNWM2mzltH0G4XXEvPCnwua+e/aN4ILnT7K53FvNAiaMI8i/JIxUJIX&#13;&#10;uEZWVVMkbpYt/h1q81xB4T8Z+JbX+z9Rv47W+1RIp50V1WWIySea+6MRspV2SMHNwwUsWhDbGv6/&#13;&#10;4i1jR7bU3toWlsrW3SSK9jkna33Rjz03yrCsu8PJ+6Vyu65CxM2+Nli1q+8S6Zplj4N0Czs7F7LR&#13;&#10;GvbrUdJk0y5vrnymt52khEcyTQQkqskLxyxo6nKFUkAStQ5e4kvhvSFtLxfiJqesajaxX7QRypqu&#13;&#10;EM+UkTyYrcsrzKJw7MEKIZgAjCWPOjonhfw/YW9xr/guOAWgt4l02a0sjBOW/wBXP85jkUEzOiFl&#13;&#10;lO13QjhbbHOQeD5fENlpnijTdIu3g8PuLK6srnwxc28UNxEJHZA7Fi0ixGGdg5R/u42JueBvh6fw&#13;&#10;tqvheXxtrbwie68TW0GqQ3GoWxlvlMMkiM08kRijGfMUvIUHEzP8seIWkxWRsaT4+s9X8P61baDH&#13;&#10;ra3MAs7XTXgnMe93f7OXnt7e5kZSf3bKsUe2OSVArqpjE3Jay0+s2mh6OvgeEXNhdx6hPHot3M0Y&#13;&#10;Qxb3j8oSPiBVgRyRCTEEiKpIjxmbcf4b6lqOhS+FRrMM1zFcwXds9qqvFDIhnYm3Sedo0T9zNgsq&#13;&#10;ksShCGOV4Na98LaLpE2ia/pFwLrXdD8N/ZLrRbvXFdppPsLqWWBoyxdEu2kfKiNmMhdQyXW200hM&#13;&#10;850Rra78V2Hgy+t1uJdY0wJdwxyGBVkSO6d491m0JJeYZ2eVK5LAIXf/AFjLfwvpOqaBrFp4Z1bU&#13;&#10;biO81iVkiisdtzcvHCSrM3nISp83dIxSZFKhssSFn2LT4p2k0UHizTIdLsYtGmeK4/dWtuL+Bkbe&#13;&#10;xVwJLiV90CqwVtgjXh2Clp7vxH4wuvhpby6Z4b1GFvOjn01lN9JLbOoVwlo9xhdzGV1WPa5wAoLG&#13;&#10;V/P1UmLRI5bVba5XTpPEHhyyiW4tJriOC5lY273VvFC6NLJ9nMSqWE6BdjZxMocuJlNzqXuiS6P4&#13;&#10;i1nxpNb3J/tPR2tPtNxqEUEUsbm2lIE/mJKQsLRu0vmNuNzGrAmVTO3xGYvFOgtcXvjPTjNfXWo6&#13;&#10;lIl3cSieRZLZEWIFFtwFJLg73eM7HUKdzmfVe78IQfETxRN/bv2hEhu4Ybq1nj+yXKt5WCbqOJUm&#13;&#10;ZSyZ84Ms298gu37/AFjJszkr6nJQeJvB3gzSLVPDPheK+t9Dt5b6TU5NDjknRllD+Ys0plWNhK4A&#13;&#10;KnCmTLCZyjS5MOqahqOh2PiW+8GQPpl1qcVvJcLPdOyBr3ZsDRqkLsqbU+VwoWVQFJYhui1vTdK1&#13;&#10;XQNb8W+GtJQrpgu2udZuLT+0yzh3CSS/JMi+bIFOHm5AOWbbLJd894uvbu/g0fw5o2p3AEt7Ilzb&#13;&#10;6Q4icotx50k0rRveSGMLIwRz0XdhXBl37JmLVjH8afDHUtZ8VaxLEbBLqS9QrczzW2+4mdWyQgF6&#13;&#10;M/vbdCyNhSyKDuO5/FfFXwc1LSNHuk1SxsrsxRIyvp8kzzQFJZFVomDOy4aJsr8n+uyAQ8bV9K61&#13;&#10;4GudW+J+vaeY7BZtI01W1S6Mpu0jET2hklkkUXzAZnVjvKqF3K0nysHyNZ0680LUfE3hjxg8VjfW&#13;&#10;2liayt9T1GKJIw0yqFMEqnzFeCVly8UR2FmZSDKg66eJqUzGdGNQ+QrjwfK2lSfYBFfw3Eonsoby&#13;&#10;RY7xYmLHON+0NuKkAhQzYIzu3Vl2aah4diudV0HxBdWt5aRu1qkErQXEIEpBDn720bXX5t2TtByo&#13;&#10;Bb6q1j4c6N400G40PxBME1zUJze3N1HcNexwhvtEqmSTdJBFOwSNyxj3OvmIXT975fmHjj4Ua5rO&#13;&#10;jXNj4n8O3gW1vILW01GW+kElrbguI1EW3aAQsaAnyOVHzY8wj1aGOjLd6nFUwsorQzvAf7VXi2w1&#13;&#10;QeHfiHor6qoARbu0iSO6BVSzGRNwhfqD+7K7VB+/gkey+F/iH4E+LGix2dhqdlrdjCN40y/Rw9sp&#13;&#10;kySEJSa33N1ZChYHqQefnHWfhz4o0/zo/D2lfbtKvHuXha1uozLfGEffhDENsBccbQyeWGwSjCue&#13;&#10;l1IeH79WguHTV9JuzERKWjli5G4qwxLEoKoVI3bhI5UjlR61LFtrucFTDJPsfSfiv4M6HBplxrGg&#13;&#10;+I3so7aBpZrXVkMqnYq52SxoTuY+ZhXRVVVGZGJr5p8eftQeEdBtGj0vwFq+qp9rb7HcXFv9mtbn&#13;&#10;awUywy/MzYIGCq56EEcGujuv2pPjR4Q0bUNG8U6BD4o0bUIJbeG7tWK3tkjrsUsyriYKOcMiFmb7&#13;&#10;/avn/QvHkfhnw/P4d8QXT2wlQi2FzaPmGXOQDtB5Iz712OhTqR95aHMqkoPQ9Z+EnxT0b4z2l+gt&#13;&#10;YtFn0m6R5tMvb8mO6hlBRpzM2PncrGkgKMxYoy7RuC+h+IL5LaKKwv8ASI4IZ7PdBcW9uAVKv5Jb&#13;&#10;qzrl0HILFowpYApXzf8AAbXinxPn8Qz6mssSWMlpfzKDvkEoJjKI4HmEGMnaSoYKVyCy594hub7U&#13;&#10;fCSCxJW2jt2EnlRSXKyHZ5Rd0JG0BWiYeWVj/eKrbssD4WNowpVrR2PWwtWVSn725f8ABvw3tfEv&#13;&#10;jnSfD8CCW01K+tLDzWuQZpPOZY5Iv3YO0qpRscbhHLluWSv0Y/aC12PTfhBfyOGDXk8NsgUDK5cN&#13;&#10;k5/2Y2/P2r4U/ZJsh4l/an8I6drMUUkmn3VxdTxW5jkFsEgkKRnDEgbvLccKqsWXLEMa+j/+Ck/x&#13;&#10;zT4IfCXQ9WbQzf20up5ngjeRQAqncxdI5Avyvxngnjdkiu/L4tYaXmzkxT5q6XY+QvilqU1z431O&#13;&#10;6liEsEl2qTPv2GKNQICm7HGZMhixVQNo3Escclf+BIZtOvH064ezaOYyiK5GPOAPBO44kKMfLO7P&#13;&#10;8RGckHHn/aH+DfiO7u577x+YFuJzcLb/ANizs0bNnKSOQUJ+UMSMgO4Kk4OOS8Y/tTaXp2txaJ4D&#13;&#10;aDUikcjz311FMEaQICsiZdWz5m5iSMZSNgFINYQoYupUfLF/doayq0IQ95oueOrLV7C2S1u9n9k3&#13;&#10;mpomo3mS8cCNvZQWJO0Fo9pOTw3LHknyjXNVi8e+NZLy2gAiR3mt44xwdpGIxgf3OAPUir3jv4xe&#13;&#10;Lfibolvpt88MNqlpK8drZI6gEbVy5ZjuKqQox2B78mbwn4bhtNUS2u8KkczSK0fq4B2+5JwOK+kw&#13;&#10;OGnRhee54+JqxqT93Y6TRotU8LxTTWcC3Frf/PNZXUIEAUAnlQduVJOG4IzxivbvhD+0j4x8G6GN&#13;&#10;I0PxrpX9nRRqsWgfEPSzqUVocnBtZowzFQvG1goUNgButZPgKK58Fz2+uzWUEmokbtPZ2BNm4+5I&#13;&#10;FOc4JYjOPmCt83IHTWHwy8M6/p6z+IbMvIWLCYNlnJJJLE9Tz+tek8HSxkOSpFNeZ58q86ElKLsz&#13;&#10;5jkuSBtEqnnABGCP168VlXM/+nSJEpZiSF289uK+1vC/7I3wTt9Oi1OPwYbuaULHaHUL2eQuWIVn&#13;&#10;dAyJtUsozjBO3ghjj1Xwz8L/AAH8NYXm0LwZoumpcHa11p1hHCsu0OzhjgSBl2E7WZjgOAN8YJ+K&#13;&#10;nn2Gi7Qi3+H+Z9RDLa0leTSOe+FzXMvwj8FPel0MXhHT1ZBkbdtsg5B5BG2sH9pe0k1D4Jai8cWX&#13;&#10;BUqg6H94v4+tega1qKXUFrNKZY2NuoZZVVDgjILEAckY7Y4PqK474tQNffDK9hZ0KKqrtByT86Hn&#13;&#10;j9a7OdzfN31Obk5Vy9j89H0LxDqNy0em6Q0xMmD8pK/ien69q3NL+CfjjVI4/ses2iTSkKLVICXZ&#13;&#10;sdB6jg5YfKvc16P8ONC0jxxe3w0O5FtNY3v2a4i8sO0TGTbvCD5mzyQE5ODyMFa9i05dLm0k6Hp1&#13;&#10;nPBaRyzWtzOtuYmkjbaR5n7xTFyYAFOdpyxBDYr24xUtzh5rHjPgz9jzVtR1I6Lq5lvJlk8tre3Z&#13;&#10;5pUc5LeYkRHl7QV4buwGMkA+mp+xifDFpDJYeBo5f30KQxNcWqSXlxMofGBOxRI9rgkqMLgttYHG&#13;&#10;lH438RxWV7Y+GLazfV4jHJcapaXMlobCAlY/LUb0VyGkQCVsglI8NnYKND8VfEHQ72SxXxTof294&#13;&#10;5I2v9R1ZxPBthy8zyOobaIhtKkMDtyowFY24wUb2Fq3ozD1D4EeJdB06bQNM0SG91KHyJZLdbaJf&#13;&#10;JLbRLLudyWk8wxRY2YCrnI52z6P8LLvx3MsttaXElwdOmkt/M1KArbRgRLE05lbbgqpXZxu2qIwf&#13;&#10;lrpPEXirx34h019O01r86TZab59gt9btJEY8RhiArskbSGZ5JFk38cN8rENr2unXt54D1XxFfG1O&#13;&#10;uXFtIWsrO4YvcPJIIEkCSQt5pkYyKq7wQreYgQnFcVeq07I6KcLrUwvC3g7RNFhW+17x3ZWZsViv&#13;&#10;bjRYppZ3TCOYRH5CgKFV1mAaR412DcyEhW6GK4+G5sBpXgfw7C9tp6Kt1qbWVzKJp7eExKsMKxhh&#13;&#10;M8kjSYEsihWUsnyk1xmn6R8Y/hR4siTT7t7ZNNvEEer6WqSfZpZgUnUzKjJcrG7PGNrESHiMgyrX&#13;&#10;Q+AbC+XSpItKvLi2vNU02W2ukvtCtbS0eNDFKytcSSokgGI/MJ2Nlg3JDqeR8z1bOhJI7HWNX8IX&#13;&#10;3w7XxBpvhL7LqPiLVHtVa0toSwsVij83ZE00shxGTGI2Duvmb2kf5C+dc+D/AA3ZeET4oPhj7ZLB&#13;&#10;GPK+23CrDFGQ6+XJH5iGAq5yct912UBRtasDxx4n1K9Md/4g8b6oNS1CKG6WLXrzUJbYuWLJHK7T&#13;&#10;upfiNlCg/wCrlPBWEDb03xd4Rh8Baes11o0y2cUtvbai9sJDZgSBpYiWdJhC8t2ockhXkll8tQGC&#13;&#10;ibNIpmb8P/Engax0jVtUvfsOqX9pbvHpM+mFUh066eSQeYBb71d3CxIuGAZhxmNg42PiN8WvEs1r&#13;&#10;ZGy8UXd9qNqVe007UZpUFlOHlVLcxyQhZwv2VBIwjUvMwHBRt+J4DsbXxVo2r6d/wi+q6hLem6v5&#13;&#10;NU0vT/LmkAVXykSDLvI7pGQjERRvK21sqUreNvEMx0DU9E8S6AL4NEAzJNqDyRwQRzCG6kOSsSnz&#13;&#10;uY2/5aTFuhAFS1QRlbY6vwj4xDq0er+KLCdbPRWguQmjQLaJ5byBbhpZmMCuvloillb91MoRMuTX&#13;&#10;O2vittfudHuPGj2upXjaBGbixM8pVYfs5i89vNR9rfuoHdleOPy0j8tDuDVzHhTxCniDXYoobyPW&#13;&#10;NiXGn2VlbwXBS8L3KRRwqVAKKyCfarsWQgZzhVqzceJNUu7S3u71nWLSdQudLW500R+fbK6nyrVW&#13;&#10;RFjZg25wpBJRX67SayvY05r7HVeFrW0vTZPdxwm7vdVttP0fzvEMQmu7IebboQ7LO6pFbrKxBeGA&#13;&#10;EQny5DFEslTUvGGs+O7v+10msIhf3d3bXOlXF48TtaPNJcNAzbA8yZRWdpH2AYXYrlRJycfi7RbS&#13;&#10;xl06yuYpNLF19o06G3KYN87Iu+5baC2y3BT90cIzFkCEuW43UvizpaQTP4fgvp7qDUpWvnlvRLO0&#13;&#10;JmEgZ5IBGzqQApiYsVx2/hjmUnYWump3lnL4T8MXD+Hrz7RNeWep2v2a01dLVRDukEk1vcPIpkby&#13;&#10;5WUbYlRWyxZl2AtoanftB4kk8SJ4X1k6db3klydZu9ScgRSNPGWtZQ0axwtLKGdQjEtAdrRr5ufP&#13;&#10;dP8Aip4ruvCNnoWl6ZqEssEhutlnCFgupgAEYja3kugUN8uMk4JGMDd8I6J461HVLw+JdFvhbXth&#13;&#10;m1ubS9j05Yp22MyyxiO58yJXUlVXy2GSwKGoqT5SlqyO18cappXg65tPDmtz/Yisyi4xCrXXlnyH&#13;&#10;Rd0hkMRiQoxhG5iXy20YWbwX8G/H/wAQ7W81X4XfBS91aGx1KWQeJ1kay0u6V3EQjNzKse9gGc7U&#13;&#10;ZJNgcso2vt9V8M+MPiT4Z0BR4K8N+CvBl/BqJnXU9F0We9mmUsrNHJPqNzOfLLAMU24z83BZs+g6&#13;&#10;Vp37ROt3ug3uufFDxsNPmMUFrbi/lsNLupNqqNxthDHErLtBYsCOpfqa4KmLqwu0kl3b/RL9TeNG&#13;&#10;D3bb8l/n/kc54C/4J+eGvDGmRfEj4+eO9Du9L01Vieyg1WOysmkklnZIJvtUcUojfZJE6Ps5cES4&#13;&#10;TI9x8H/Fz9jn4Fafonw1tviX4f0nSpr9pDH4bgXUo51ikQGYW8MD/ZribbuE0ssk+dmeFUDjPC/7&#13;&#10;BnxGvrvW/wCyvhZYXs9xGZnS8urS/eRjIMrB+8mmRssDu25I6sSRm54Y/ZVku20XwP4+8SalosIW&#13;&#10;e8m0DStLOqfZUinaO4cRJNH5UQVWBlKjlT8pQK7eJipYWu/9pxF12W36no0o1KX8Kl83/SPGf2n/&#13;&#10;ABfpsPxR1V9Bsbm1s7cRpBDeWc0EhCr5Yd45yZELbN2GxjdwFGBUP7Nd7aeOPiD4Z8OXE6LJd/EH&#13;&#10;R4LeOTpIZIr1CoJ4BIPQnB5r2Txp+wt8JfGfiKFfDnxG1CTT4dNWG506Ke3tLqW5KySBla72hQGE&#13;&#10;yeUomZmi27k3gjqf2Vv2TfAPgP4++AfDdhpOpq83iOfUUvtREsfmT2OnXssG1ZI1LMHZwWXYpJKh&#13;&#10;W2769DDZhgak4Yem227Jadu+xyVsNioqVSast3qex+PPh7pnwh8eS+FNDcXZtH1K5s7osqMNgee2&#13;&#10;nC7dmHEauAcDDAnAzUPj3QtbiNzp+l+LPEiWlulxNq2sa3JHHZaiIQtvGkupQEqYIw6p5USncS25&#13;&#10;o2kXyvWPi58ObnxjrPiPVNWKw3mneHZI5PMj4JFi6xAgkk4UFSOcfL0+7Xk3h3wbf3OpWfi2fwP4&#13;&#10;j0u1MzagfEOi6mrjYkgSB5biCMWkEUciOHIieTzFDhWZEFeDm8XHkbZ6eAknzWM/ULm3vfhVe6be&#13;&#10;eHdKey/4R6cw6hptmv7qRxPNHFbwxTMUjVkbdPLHGxVySOX3/jnqkwttL+1+UGaCAzR7uhKDePry&#13;&#10;BX6j+Ov2ofAHhy4n8FzalqfjrULiZ9K1a/0LwRGU0+4kt41FwdS+YzojKqzIzFizvKVWYMg/Lu4s&#13;&#10;0vdDKSY2tYMCmT0KH8a+g4Tp1qEpSlFq7i1fruebnU4VJRjF3te/4H3z/wAEyLXxZoP7Ol8uoaTH&#13;&#10;c2Fp4ivrK7tL6N4VtC4ghE5ljYzELK25o44nZljcZ2mRG+tfDWt+JPE3wz8Ry3Ph2wtrmG9mnSO/&#13;&#10;0+6vni1AS7TFbIWeRlZr+B8suDNLu8xxHHG3yp/wTX8b+NJtJ8WeHfEPjGx1qWy16xl0KHV7ZZVh&#13;&#10;e636hdxwSMyPZZaZlcxPFuMsjAlkGPsP4eahHqS6zo+larpWiutwmo6NPpWkzySXrIssjzPdX8kE&#13;&#10;jsuH3ypIixuWmSOFUZm+d4khGlnmJiv55fmfT3lKlTnL7UIP74pnESWcc/xE0XW9c8Rs9hrWnpPd&#13;&#10;SLd+RHb3jwBfnVtrW0ULxrmKMqghiVlMaurJrvo1/odh4avPFfg68+0WXiGDTdTNh9pszGkbytDb&#13;&#10;xssSRxys0E8TzeYSWV2eNCrzPl6lb2/g63e10LSr/S/7PnlCajayszy3dsyMZZDLgBxIA7l1jYKY&#13;&#10;wAgIV73jNvCWkWOo3/gm2S5hn0hbjSbiRFnntrhmjgmV7lHKgMsEyqwO4SyYJOBMPCbViUtdD0Tw&#13;&#10;tp+pXXhywkuLfUrKT7fKtrFc3AgsLu4O2W0uDKImWWCS5C3m8OVkSz3M0qp58P52ftD3VzffFq/u&#13;&#10;bxcSNJlstnggFfwxjA6YxivvLwT4x1S307+xte0n+wI0s7mJdX03UUvWtoJ47WGW38lbhmThBcvI&#13;&#10;wdhFHJIYzvimX4J+NJFt8WNUGp6bJtjuSJYJF8qRGx91l52MD95exBHXmlQXNVtsf1L9F+jF8VYq&#13;&#10;p2pL8ZI5FoBtOR1qRoP3UJAxgZq+2m+H5PDR1SDxEBffadh0uS2fPl4z5nmD5cZ4x14r0nwL+xz8&#13;&#10;cPiL4BtviF4R0rTbzTpicGLV4S64zncu7gjHTqO4r1MNgMRVqSjBc2iemvU/t7GZnlmX0VUxdRU4&#13;&#10;t8qcvdTfZN2ueXGIi3Ix29KghVctxzjvXqeu/s7+P9C8Iy3N9oKpNBcFZXE6YHbbnPavL3gkhlMc&#13;&#10;gVSpIOTwPWjGUXQmkaYTEYLME50JKSTto7kkNuZbZiAcBecdqwb6BfMyo/DpXQaXqNtb3IjvZSIJ&#13;&#10;PlmaJQzbc8kDIGe456iqesz6THcsuj2spQH5HuCGY++AMD6Vw1XTnTTT2OfGUorRnPGwlkmDZCL1&#13;&#10;MkhwMf1pAmJTbW/IxkyeoFWruOeWYS6jOVXP3SPm/Cq7vGXxAdsWOS/Uj3P9Kyp6M+JzenF0mkfd&#13;&#10;v7Dl/qfjv4aReErO/wBRmNrDvs7O1tMpaajI8VraXXmAsxYNK6GNlWMo2N29gV9Q+HfxIn1RfEFx&#13;&#10;Za/Zz6MJEa+OoCCC6tBDC9yBbxwA280QneVkSMN8kLZUswuI/jn9lnxpoWh6DcT+ItW1FYYb5dlp&#13;&#10;puxZnQrhnjZ1ZQ3OPmUjGeM4K+o6x+058QfEl99t1i9l1nbE8NvPrTDzo4/OklRWMeAwBZTjCruG&#13;&#10;4KDjHSsvr13eKuf55eJuXwyLiytCb0qe+vRv/M948NnxRpeka3qNvpUdroept51xa2OnyyWhs5JI&#13;&#10;x9o8pZIWG0OWjUtGpjjkbapCSJF4Z8cQxx6Vr3jD4qQ65pel61bXU9pDcfZheqyW00pjgkhiWObz&#13;&#10;TO+d2yR5JP3kZiDyfNN78TvHM8TxWd3bWqDczxW8Qw25mJwDkdWbJ6nPJOARRv8AxT4o1iIWut+J&#13;&#10;9QuoJVzF5l0xCNn0zjBI5+me1dVPI6zd5NI/OZZhSWyufSGl+J/Bmp39tf8AxK8TW1oxdJRdarpd&#13;&#10;tLb3MjiJrnzhdOxcsWkaNlLOnBIQspi5Dw98efhZ4Qf+ytS1i78Q6NtuoLiwtpbuOR0ma2Mkyb9s&#13;&#10;aMTAdoGMFgG3KgSvCnsNiMfKG+AcqQQSuep5564P4UwwlR5+SULYbqT9R6//AF67YZJQXxyb/Awl&#13;&#10;j6lvdVj16X9pzw/Z2t9oWhfDVjpsmV0+xnvkKW8RlgmZZMownffApEmEfAXLNtXbhX37UvxMk12L&#13;&#10;xZo1tpejX39opdC40vTxFyjRNHE0WTEyK8KPtKYZuX3cY4OaES2YfY29ACuDg4z04HHr/kVSjuLR&#13;&#10;C0yKdrjGOpU/Su2GXYKntD79TnnisRLeRvap488c6zfT3N94nuvPlT979nbyldeuNsYUYzk4xjJJ&#13;&#10;xk1Q0vxV4h8PXcWoaL4jvLWSM7klt52Voz7EHis+a4ndxKEYzJkH5T84z/nNQhz80yp8rj96vaup&#13;&#10;U6cVZJWOd1JN3ud1pH7Q3xn8PXVudP8AG0vmWV2l3aSyIrP5yNuWTewyWBJIJJxuYD7zZ2fC37Vf&#13;&#10;iHSLGbR/EGg6dqVpdGITpOrhysRcxxh0IZYwZD8g+XhePkTb5UpWNsCTawI2sOuPSlR4ZVYmByM5&#13;&#10;PsfrWU8Lhpq0oL7io160HdSZ9L6F+2BoOpxajBe6ZqFtHq9m9je2QuhPBFFNFHHNNCpMbRyZTzNu&#13;&#10;5kc7FwgjGfQNL+OPwU8Q3U0GsXwmtL+O3ubqTUZJbeSwvWkUXkkcduiobaVS2+FXEjBAFZSSR8V2&#13;&#10;04t2BLhcZGckk/0rpPDuvwyN9mv+d3yqWHX1GK4amSYKprG6fr/mdMcwxC3sz7B13R9Pu3ttcsNB&#13;&#10;0qLVtDtbGwOjX1qs32trJBcSSzh3PmoUJJZyP3UBUbsHY2+uItWs449PvNSnitIdQbStLt43eazt&#13;&#10;SDPbBZWK7w7yBY7l18xm2AIRsVvL/h18S08S+HovBHibW4bW8tLOW20nV2gZ5XsntJIXsMKw3byt&#13;&#10;uqMQWjALA8bW9M1TU/EttFqnxS0u9utKuLeC3tvEWnpMsBEDObUR7/MV5Hkkt2+RUkKxuvmyM2JT&#13;&#10;8zisNUwlZwl8mepRqxqw5kVV8TSRy33hWW4C+H3icTai2mRYtZ7rTxCJhOhJuEDoshSIsZPLBy74&#13;&#10;Wt/xF4X0qbxIvjHw/qupaetjqGmLb2mnyz/2hei4jFtGluy+cSqhblfMKAAS+WoYARR4Nh4Y8G+J&#13;&#10;7Dw/oviXWrFNRl07Sm0qXRNNRBhTdiQX8isipIHRfnRwZY4UZvLOZEX4eeNLT4feIJNI1rW7e4to&#13;&#10;9d3TJJb+XLdAmAKHmy4CruEZcJv3Y6FE2Y2ZaZc+EmuQSanpB0aFftNw1jOLSxbzp7iG1uXje4jg&#13;&#10;YELIzopNuVcs/muoXdtfc1nQUuPDYuNE1RbVRDFd6fDa2MZGls+sqQYFVUcpKWfMZfanmAh2aRM5&#13;&#10;XjfwtD4isZvF2iT6pbeKoL1re9u7Sxnki1K5+2XKP5c6INm6RwNsf7v94S2yQtE8/wAPvF8FxY3G&#13;&#10;oW4W7kPhyGUaPp95cvJrCfapEkuI7cPujkMzQxtHKq7nd5UDuuZJatqh3LmuR6N470jU9MfRoNT1&#13;&#10;W51mXTLGezgiVVkl1FbeO9j8xoAixtIYlcO/EcashjjPkc/NqkPgqfTfD17ewxXegXerzz6tYxDz&#13;&#10;hL5a7Lb94qnIcyiF2BKvKpwq7kXptS0fVLew0jxBpera02pTSNdXN/ZNbzHSyupwh7jFu8zR71Mj&#13;&#10;SKQFdmDMSylq5jxb4M1nxpfeI1lj0+zu54orm8nXTCscUlxq88LvDPGgka3VJ1clmk2kKQFVYjE4&#13;&#10;2sPf1NmztLXwxqH/AAg6+ALy4hhmudS8U6TH4mmkuFQx/ZkucOHAbbqMbFwMEx/KEKMS7wbf3fgr&#13;&#10;wTp8VyNavYLjUo9VhNhEzm3SC2ykRSXYwja7uIoiXKSMHRQyebGy8H4Z8ZasL+PR77VDp/2uGXRr&#13;&#10;i9trpHvBaMqQsAEH+mosSRskMYdWXDKQU3jr5NY1XXvEmnTXdk8l9ftc3mpaPqd6nlT280v9pGe1&#13;&#10;cukLr9igEEkrFMYHRw+1tCbJ9S8C6TpsN14h+Her2B0eCC2gljl00mGf/QUv2wysjOzIZ0jMgJYj&#13;&#10;awBYGOy2v23jK9h03Vbq+3+DvD8moT2flzQ3guJbl2vpVWOKEO8LhSwZiJEcOS8jHbU8JXNlbWl3&#13;&#10;rh1Zl0TVfEkWmWkVnA6vBatPMDcHeN+06dDdr5uzewkhOXVZGTW8VeCfD/i3xlct4h1ueDxBqkEC&#13;&#10;Lq0lzdaVHcLcNc28gClo9/kwsrhC+U3NHIfliUkdOonoefx+FLyzszp+qRieXWoPtumLbXb3X2C0&#13;&#10;nL3NyYvJMKq8MNo1qYCwBOdu35SdLwl4ms/Futalph02CPVbyB207VNFvIpZbVZoVmklCpsjZI7I&#13;&#10;LGIRtIllJUDcETP0nUZ/Hs58JXnhKysNZfUxBLEdPuIJ3+0ww3GCYy0hhjjgiLHpGpi7sHM99Y2C&#13;&#10;eGJPFl5aJNYLeQOLC6kDSalF800DTRyITayPaB2S5JeMoWiY4II2Ts9SXcy9H8P+INd028ufhra2&#13;&#10;Q0+OIX15pl7dfulxLdxxJCG3vKAHQK05jkRLuNQXklQy7+naxZ+KdHjuJda06309bbzVtbvTY7eW&#13;&#10;GKOC5eMr5iSNNJBFK8qXKr5oDW8zlQJniYniH4cQWGp33xE8QXM8sttHqF3ot7DLawzXBlkWGR3l&#13;&#10;l2xzMiQyCeLhop3DS/OzSMt3vEuE0mz0x9ZE9nKur6rcw3kEWlteSb45PLQeZayyeXIQ4E0E4nj3&#13;&#10;eaDgarUm46HxH4asNSj0Pxr4imvLm+Z2j1mWWIW1/ZPcSTxJKkUzSMHmkW6OYw+JbmERqVUrpeKP&#13;&#10;CGmat/a3hv4T6W8kclmbbSbu4EcLal5t7HH5oK3AMDSTRX0Y/dsjxCIlcHzIsKzOoX00Fofh9cX1&#13;&#10;xZ688ni6TUIG061S6ltd/ktMwItpo0nmhcSOsaEwu5jeWbGteeCvENtZ+MfEFh5Ol6npWoapHeWN&#13;&#10;zayMJYo4bucmErIEAigeHyUQytCSpDRqMSJA2UX1/QtV1Z9V1bWLfS7i/wBONzpuoHTg19b3rRpi&#13;&#10;Qq6RzqbiIpsmQ/ZwZVeIwELHGlzqAtNP1HwppkukXlrFGsjzay17JJaRyI8MZiWCR1XZmVBh9mWj&#13;&#10;cE4hd72natqHiTSLXT9U0/UJLWKZ38QXMsuy40eCOW2s5I23hldvKEEbMIwDFc+ZNHkIVjuNa8R+&#13;&#10;CNNurK3s72Jtb1wWvhq/0SIr50Lsgka0cKInMEcUdr5UbFldg6uBb4oeoIq6k3i/4k6rrcUOqfYN&#13;&#10;DsbYnRhJfW/k585pIU8zMrFjDFGqosMe/EXyr5MAkz7a68OaWYvDWuzahYDUbGKHTdNs7W4vPJlT&#13;&#10;KWwgWJsSBhPNMT5casWlaP78LrrTan4XsNVbxFd+CNQ1O/0/SVm1E61pY+wteXMEgkX90x63Eko8&#13;&#10;lYim8TbUG4PBX8QS6LdRxabp+kaVY3dqr3RuLTT54WtLXCEbI710Eu6AXRGYpd0RmYZJmWE6hoPv&#13;&#10;/AFrolongGOy1W58Ozsb+6kieK2FvbPEvzP5kkAEqK7bjtHAVWkUXCFeZtvAd+lxN4a8Kr4euo7p&#13;&#10;GluY49Ls5Ptnls7q0EcRgRphG20RbC6GRkZlUSJba2pT6zqFh4k0O10TXLjTPtb32q+MJL57qb7M&#13;&#10;JAsEYxHbxksMyNIVM7MszBPmlikrGHRNDh0XXHh06y8OanNHFDJHpF2Wv8RJbzIZbWMSl45VLS4l&#13;&#10;aEOiNlx5Zu6XMndCsmc1420WXwrcy6h438fQxTmOe3FmmrywW4v2nmZJTsmZXBUyB2kdo/387vsb&#13;&#10;zGNrTNU8H6Lqtnu8KT6rrOqi6nNzFfxXBmllIlhMty0ReMAIkhaQqEw/mbjFMkmong3Tra2/4SnR&#13;&#10;9H0uPUn0+KbSPD2g60ZvMhkjRAztbJcNvLSBykl1HKH8mOP7sRrkdd03WvCDSeFNZsbfV9csrya7&#13;&#10;iE+jW97bHS7eD5Vi/wBdKiApvMYEBVZpWcFSXg6YNGUrlG68aTCO48F2A0hIBPNd394unTbNL3PF&#13;&#10;bGdktJJYHUpJJEAGy+6NcsWxcQW11r0njO70jWoLd4Zr0XcFo+rQWlwARAYZP9JEytCURhGoTLK6&#13;&#10;ybAJIQYtet7fxZrzeBNG1nw+mnJFJOPEbXk0Cs4UwrOJsyzTNJ944ijEjNxEU+WtC/u9Q8Z28HiX&#13;&#10;xQur2nhuzvYrKaPUGtr+6vyE+0RzvGfKVJZDLG4VfmdJLk/vWaX7RrFEFbVtGsvCfxDu5/iVrbjU&#13;&#10;oLDEkEcEN08qCERRyktcEK4EJXOyMlPL2+Xkvb1o9d0XwHpN9axapNqCXW8fYoJriGG4DqqyBlby&#13;&#10;igLRQny1jOSXLSRHyWib4wNmtzomo6r9h1i30WysZPDmmPostnApczTwSSMiRQKwjEJlLGTdunxI&#13;&#10;wJkjltNO1b/hIbObTE1K+1iOKFkuPDNyHjsJHEjBJFtrYqAgiiEamRPL+xrujjBjSG0rAmnsWrrU&#13;&#10;ZtFktLTwlpmgL9g1XUJktYIGCJJK0cUTu9yIYZ3LRrgIOd+CFUDGdqr2eoX+qXVtZ3trY21nqUlo&#13;&#10;14Y1nkYpG0Ymu8RqwMkcxIaYMxZmVJGbE1XXNNt/B858PXFkkWrWnGoASx3MhmcuzGM2o3STCPB2&#13;&#10;yXCK0zrknGK6K1uPDFn4PttB0bx1bq92k41gxaO+npqbTkzyRXMzM6sVeJlUmRo2KdgTdM1ZAkzm&#13;&#10;7vUGsLrVfi94ie2W2mWbTdOFlBc20kxH2YiMOqPEPlVmCNcEttYsZjzM3RNZk0+x1CXRrO8uL9Jb&#13;&#10;u01DVLJhcOge2kSNRJDHJI77YyWXzDws/wAo2TSS9d4s+HGu+KvCS6zoHhu28yZ/t0z3fiyTU54p&#13;&#10;SkTy29tHJuYnzy4AklcvJJKNzeVmCaLxj4d1+202LX/Gerao2ntE2tSWkE0zRJHCiJNcSWmJYo0v&#13;&#10;DAQmRyFLhWMCLamuguVHBfEbQtY8N6dPZ+HRqNrZTiRrh9V0+SPyfKjdVkCzyXDeZvEsQI8sKysS&#13;&#10;5w5h0viJZeE9Z1OHxTbXsU+jXMosvDcQgkvpLyWR4U8zzrxpIkCMWbdsiDsJFEMLMRBp+E/GclnC&#13;&#10;ttN4DghliljFreXuupGs8FshCwlLgTLGA9tuXePLiLRqzBAokgsdYutc8Vwaemr6zd28spe4k0Y2&#13;&#10;+qCaEu0sNupdpR+5hjK7fuP5JjPlR/aJ2rnlYSiluZ8/ww1nVfFdl4sfxBqEdnLqEcEuoaffxXEi&#13;&#10;zQLalYC0NzCixxKlv5bRbSWMKoiloKsLceDtHW1tdStNI1XxJ4Tvin2m5kngItraUJgzwvN86KGV&#13;&#10;QpJXcSvyR2u6HwlqFnqGjf2/o2i3Gu2T/abS6k1uzmmOnKDcyQNGsSkQMjSQ8Bo2DvsU5lnCVfhp&#13;&#10;4f8AFviS4XxBo9xa2jTyrNp2mS6zJANyRl2kjBhldIA1wxKtIhYHaCznctc3dkWb0JbKW18SaJPp&#13;&#10;drEG0e7u7mSz1jU7nT4oSIX2GG2knhLMkcKpkFQYy0QwoJS4wre98Q39xr3g3VLcm4+0TyajJpnh&#13;&#10;4SrazRSTFFjKl0uPMj8xcsAS52My5kJ6XQ9A1DR9YvD8QY31C+nT/Q9YXRo7s28ptN5DQzROZ03S&#13;&#10;OiuWjjBt5WLYQoxoXgDwt4cuL/RPFl3Fqdje2kjQXV9HNLKsYCwyywbX8lWKPHcBcINlvbgskY/f&#13;&#10;iqRTE6baPFfEvgbQfGHgq3sL2DydbtJbaF7Qa49y140hlmEzwRRschJNjrCC6mP5/vybfN/iT+zn&#13;&#10;4v8AC/w9Oo634OTzLSIXEUk4iEgE0caN8qubmPjbIDIyIEPmKimRVk+lxoeoeHbGDWvEluunqt81&#13;&#10;sqzXTy3ENojhJkiMoDRbwXZFZI5VkEwQxMVzjw6B4/sbt7K4vE1eDT7yK8/s7VbJ5biC/NzbxmNr&#13;&#10;ebDySbyo4VgRK+WyrKO+hjqlNpnNUw8JrU/O7VPiBr/wx1+TQvEyiynSVofMmA8q4ChcNG5JVgQw&#13;&#10;I2kg544rlfiv4v03xReW0cWlwxCK18wvGMDl2DDGcc7VPtj3r9CfiV+zj8NfidbXOoP4eunmluSl&#13;&#10;/CGDq6QOvmyRHzS80eGJDYLOdhRgrFU8A+Jv/BOjQdIms9XvvElzoMVyWmmtIoklkNudpV1j35wU&#13;&#10;Mb+Yu6PYRsB2uE+mw2dYarFKejPFrZfXhJuOqPAv2dNM1i2mvvF1mX+ykC2mRWx5mPmDEAHIVio5&#13;&#10;+Us4BPIFer+GtcttNsxoWqu9vIi+bLNeEGAsI5PmAxgk4CgkA4I5O4EdX4T+Clp4S8B/2kfBcFtp&#13;&#10;sMDpNdwlp0MgYKFVjIGLsckgncouBIqKBHjK1r4N+KNfu7N5JIdPub2KN7CaXgMy4JUElFA3v1QE&#13;&#10;DAH8LEc9arSxFRu+hrRhOjTse7fsLW0Nh8Zb3WBaxPa6ToksKSWMnmrieaMIUCLkYEEnBBYneSx3&#13;&#10;ce2/t+aybL4Qar4m+1R2q6N4YuJnllgf907o+H2kbs52HBGcetfPH7AHjLwh8HvGWqeBPijrM2m6&#13;&#10;r4jktP7KmvSPs8oiEi+V5mcRyGRmwkm0sGjxuMgFe0/tIfHrwN8NfE95L8To3vNCnvbfT9Qs1jEv&#13;&#10;mwhVSbejI/mR4Vw+Uf5c5Uiu6LVLCRS1OZqVTENn5DyaEPC94FS7ttQgLjyrm0bcjDqOwIPTgjNa&#13;&#10;vh74Sa34ihufFuhWVzeW8URWZbWHdJEXUlTgkZU9M9q/bDQf+CP/APwTZ/bs8KP8Sf2a/FNt4avZ&#13;&#10;02XM/hGeG401bmRVkxPYSHbGQjAiKCS12787RwK8rh/4NwP22vhhqOo3Hwq+MngG8svtTNp73Oo6&#13;&#10;lZXFxCOEDxi1eJGIx8olYA8bj1r06WZ4Oas5WfmcdTBYqLvy3XkflB4T0r7M6aXqsa2clrbSxyyz&#13;&#10;naNpYNu6ZPAI7nmuosdUs7/WdOi0ndNbxXUYMjjmR8jLEc/THoK+59f/AOCG3/BRfxNrs2oeIP2X&#13;&#10;dN1GQTMft9h8QdDh80Yx8wlu1LDvyobnmtjwr/wQc/byn1W2t/8Ahlmx0n96N2pz+OtLmgiwOsi2&#13;&#10;txO5X12ox9q6FjsEv+XkfvRi8Nif5H9zPnW00kSagZ1LeVHIF81ELqvPcqOOPWs/xx8ZYrSSPSNK&#13;&#10;kzHbnb5kZHzEcZ4NfpR8KP8Ag3m8aazKurftY/tKadDp0U5Q+G/hx1ljC8ZurxEeIhuq/ZZMjOGB&#13;&#10;Oa+0Pgp+wd+xj+zNoQ0n4QfBHwvaecuLnVLzSH1HUJyQuVkubxHl2koreWrCMNyEGa5K/EeEw65K&#13;&#10;T5n5bfebUsoxFaXNNWXmfmj4U0aGWV9QuLOOxllRYltrgOTEgZwsaRtlWJOCMYBMpQjEi7akS23i&#13;&#10;PW7FrGISaTp8YVpJI5ZYJHYk+T85CjoD8zZEaDO4jFdHqlxeXdnHY/2fNfyahNt06zlmkLGAli7K&#13;&#10;WZWZnO3Dkt+7wCV8sV0Gl+D4PDUFxpMviM30sSK9xcpM8ohO9pXcn77NsSNlVcg7gwB+Zq/NnU5V&#13;&#10;dn2ns9bI8t8c2A0nWTp7syFUViDCIyPQgKehGDkZGDwcGuH+JSyt4JvrXIOICxYrwMFf6DH/AOqt&#13;&#10;n4s69Jp/ib7Gj5BhjwfK8oZxyNuxdvOQRtXpyByK5/xHdprPh9tE81sXY8piCOAf8K+2pP8A2eLf&#13;&#10;ZHzlRWrNebPlrwr8JfEfhfxlL4q0xMtNdSSlQcBg7FivHTOR05r1jS73w3q9utjJZw2s0sLXL6hc&#13;&#10;nZBBMjEsCCpQM7RRRgmNi5I+dQMN2PiDTPDGlWEGm6PYO19MfKiMj5UN6jnoO/8AnPpn7MXwa8Oa&#13;&#10;9HLq2taVaXdhb7IYbe5j8wttbAIUsoYs20Ac5LAAqzqT0V84hgoKcldGNHAVMRPlizyMf2xBprW/&#13;&#10;hrxAskJi8nS5jJLbS2rTJEYBD5QEUe5mabZkDDB2y4AGX4/n8N2M0BTbYI2nzSWbRTy3i6jG9sYP&#13;&#10;KzHCiRuhLgqw+YrI0jADbVf4z6zqnwg+MfiLwZ4WtbRNP0/UZPKjjklJy4Db1n3iZWKsq7kdcoqg&#13;&#10;1pfATwbH+0TqM+h312ujRxbp7+W1SSSOTYqZmkBfBO0svzERru52jLL2yzPCvD+1baVk/vMo4St7&#13;&#10;VwWrvYxG8QfEjxTrNzpF1qouvDt9dMVtYNYYT3DXEMsTPGhkjkcP5ce8PsUhIg+xAKNJ8a6V4fjt&#13;&#10;NN1PwfZ6hpiI43XzxxiMlmjdvMiYedvWJS/lO3+tMcboVFenah8Gf2a7TVptR8afFHeLaINPLp/2&#13;&#10;dLlGVNqwpbyRNkKoRdgJGARn+9GfhZ+yb4QtbXxD4aPxG8TaFNcbbzU7LTitqkvyv9nWSRIcNy5I&#13;&#10;9lYdWWvHnmlCo/cjJ/8Abr/U7Vg6sI+80vmjgtL/ALQ0/wAN32qadrNpHaQa299YaaAlmdIdRNtA&#13;&#10;nmLzRGNIoXyrMcSQjzfMemav4v0jVZNQvtV8awa/p9sskVy8VrsO2P7SEe3IKyP808bpEXCMWV5F&#13;&#10;IVhXZ+M9D+Euszt4b0L9m7RtN2SNc2niDV/GWoXSNzlfMitZpQjsoRWXJ+YA5UVyq+Emt9IW7is/&#13;&#10;Dmi6hb3JWMR6B9tgmhIYN5hvZZFAyQQvlnkBtwIrSGJjJ35WvW36Nkuk4r4k/v8A8jF8OeJNTW7m&#13;&#10;Gtash0+SWVpre4RZ0leWMoRLGsU0y7GcOzkmTakxQ73TNbwzrukeGdZkuPEHjjWGgsr12t7E3TW7&#13;&#10;2rESbZ0S4jSOGTaCqlVcxtsYEbQD2f8Awz7q3jXUT4rs/C2uX1tepHb3flW4hspZHJKqDbRRRxIW&#13;&#10;5VOBkdTW7p37DHiy1sXh1Lwtb6VA7747TxDqsaGf5UbMcRZndSGUhguGHQnacTUx2GpfHJIFQrT+&#13;&#10;GLPNbj4paPLpVzFaXr3vm20ceo+dasbedUkWVkEitIZN8sMZ5UBs54BzXN6347uvFUSWkVutzZGV&#13;&#10;ZY5JNPMUhmCsm/5iZIgV2b1UsNyZBIAz9KaF+xv4Is7qC21PWrcobqEXUemaMzo8Dbi8sckjITsA&#13;&#10;VsFAMN2JUN22i/syfBqCP+ydF8Ma3reqSod9ksw/0RiD8im1UtIQQSHLKCFbKg4zxVM+y+Csm36I&#13;&#10;6I5dip9LHxqIfE9/qRNro093bPtLfabiaQFDuYoELbY8O7MPLwoLHIINang74GfFDxrPPp+kWmpa&#13;&#10;jOh8149LsBmMFlXHlBZdqljjKlSd23vivvTwf4D0P4YSW1hP8KNJGo2WpQ2EY1DS7a51CC6Zo2Ew&#13;&#10;tWDXbnCqMbXBZyAoBKrpa/Hc+OtZ/svW/HN3b28tykc13HZeRdK0ZMhYRgoww3J3uSUkQouY1jj8&#13;&#10;2txEre5T+9/5XOqGUy+1L7v6R8h6H/wT2+NWu6F/wnN/8O7m30t5HM8t9KqhdzDfKIrl/NUHcCSg&#13;&#10;53Agc89r4M/YY8Nafrs1j4w8daLBaWdqPK1KyEmoSSIJYoiY4yEZ0UyMTyDiJyAQVLfR7+GfEltd&#13;&#10;6Xe+DzrOoNav59haQaJMJ1jWQohkhwyOrxxQr802dojXHJBs3mnaL4O1y2tPid4Pthqhjiu5oL26&#13;&#10;C3EqtI20TieSW3HXaRJCgJjT7+JA/nVM8xc9rL5f5nVHLaC3uzx20/Zf+F8fhq1vfD3iDWtWnvb6&#13;&#10;KK0lhhtNNWQeYylfLlaZ/mPlgNjC7wGGXUV6X8I/B/wDc21+f2aluJmRrZNT1bVL77EZIwQ8k0jz&#13;&#10;G1Un92Suw4ZwF27gq9XbfD7TPH9lp+n32safZmfUY5HeF9VnvZ7pwnyS2UJAiD+YIswQKP8ARxhW&#13;&#10;IUvta3f+KtC8R6V4NttJaz1rVrVrm51aLSU+0yQmS2RJwYA9xGxVUYNOVd3wxwTlvPq4/GVXrUf3&#13;&#10;2/Kx108JQivhX5/mcsvhDQ9Ku73UfhPrc3hG0v7SCW8gsJ3t4IZWiKlXm08tmTNxGP8AVgRvMY2M&#13;&#10;bDL9Fe+NfEuqaA1nNdXv2h73zrXU9MuLdGhSaA3SuqQYuY5ZJp4o9qpBH5xjhkfGSj9A17w9NDok&#13;&#10;Pi7w/pyX0V6Z/wC2NellupQZfOjuftFvHOJTIXUlvNK7CkbFQGDSZuoappkWmw/YtdS0mMdxYW0G&#13;&#10;h3QnuY7c3EtypjTKeWnmSbA7XFw3lyt/rNjY4pNyd3q/M6YwUdjP8KeGNOsNPtNFbR9aD2k9sl1p&#13;&#10;a/6d9lYSxu0l1BtTyUG7ZiVyd0EiPGw8txu3eneD7vRdN1TwLrVpZCaQCe2v5YtRstOkcKUV1v1g&#13;&#10;jtjvUW7eZNLIiW/JljMTPq2mo/EPRtOm1D4ifCmNLVr2GewXXnNtuht/NjU+VdiQfKohTcEkYGSJ&#13;&#10;WK+apfmNb0zRvHVxaXNt470fQryWWNNFgutUuiFt7eBY2MJaSZzCWtgyRqmVd9nMQBCux2Ogt7Pw&#13;&#10;jp07war4Yngtw4vp4kkGnq9vJ5qPFD9sV5fJbNtF+6YowWUMwDJLVbRtO0Xw58X/AIW3nh/Tltmu&#13;&#10;PE6pILeZhaos2mXcay7JZZpRJIyyuWeRD0/dlSkjxaNP490XWI7nw5e+KpNOm1OH95a6HFZC8l3l&#13;&#10;o1kT5oRmUuIjKu4Ab0XqlZHhXV/DcPiXwHYaf4EubW4t/GVneXV3qGqCRI3kYRbIRFGAy7XBLuzc&#13;&#10;5A4xjuyqTjmdJ/3kY42m3hKno/yPsHxbaXXii/1m+ikihfUrOc3QjfG4uucEBcq2ScD/AGiOAa+Y&#13;&#10;tJu/gxqEWrXF1411LTLmwRJodUtdIdrktJbyb1UqIordnbzE8sW6xusYRnL7pq+lNP1qzl1DyrkY&#13;&#10;inQo0bMSrfMRtyQM5IPPbueMj5aa60G71+38OfE28lna2ss6VdzaixvftEzwxoirbRtcyKPNknjg&#13;&#10;O05hIcYl8uT0c6jG0PmceWNc0j5C/aH8XeL9C/aH8baV4hv7tZbfxPeNcnU4nim8x5GlIdXeR1fL&#13;&#10;4IZ2bOcseTXyHpOn3+o2dppWj2c13c3VuIbS2toi8k0jLhUQDksSQAB1JFfQf/BQHSL34bfH/UtI&#13;&#10;t9QuGi1LRdO1O1a4gKOyTQqQeGYEhRtJUkErwcdHf8EyPhWvxK/as8Oga6+nyeHdPfVYJYoS5E0Z&#13;&#10;jiiIwyY2yTI/OQfL2kEMcfXZdNfVadRdl+R4OMVsRKHmz3P9iL4VeL/BviiPX/Fvwo1AmD4TwjxL&#13;&#10;aw6zDpk0N4NXbbJeJPhxI8csMcGFdiYi4VkgkKfS/h6fwj4VvdLvY/DYj1G1gls4dRsGuNrSx3Ez&#13;&#10;teW9152XceUm02zkyskccRbzlUer/CT4aT/DP9sm/wDiTfePk1LxNf6ZNcXV3FpFvAJ0vJNs6SJI&#13;&#10;JSu54ZZVMTRhTNMihY3ZDyn7QltqHw08ceNF8B6hIZbO6t0ia72XHmRQWdrcqyPPuAlhj8qBXdCz&#13;&#10;CbasrOZ1b5DiCnVr4t4qSS523bs227fLofUYTGe2owoy/wCXcVFPuktGzyPX/Gup+Ab2w8SeFUuN&#13;&#10;WltLtmtLu3s7yDT78RhPs7BU+ZnkFvIwZSvmCTcvllMN6kda8VeG4r3XryTQopV0q6tb97z7LAGK&#13;&#10;tDb/AGS1hWQw20fnK/7392IYbiRgTI6wVxWn/ELTtV8MHWfiH4Rv724v7M2jaxezzLbfayJYZrgS&#13;&#10;Shod6qJik0auITcyszPJKNnnfg/416h4RnbTfDmsaV4fsnC3ltJLqVzIiSO3mbf3TGWNgcxAoo2J&#13;&#10;HGSolUOfD9hOStFNnRzwT1Z7LpPiX4bXHwpvV8TT3CeIFuJbvT9GudJuFNxYSW1kIoGlDLJAkka5&#13;&#10;idXWIJIVBCSSJP8AC/inxJqN98S9R8S29rFdvNcvJLBNbAqwJJZSo6dx8uMdjXvvj/8AaI0HxJpE&#13;&#10;EvijUj4g11IG+16wmm+XI8u0JtNwWjmnAjXB83ch3BVjiVT5nlF18O/EnxNS7+Jnwg0+XNqgXUbW&#13;&#10;3fZKspyG2Kp+ZdpH4ZyK6cLgsRGpzOLTWvnY/r36MP1KFLHYuUkmnGF27LXpfzf6HDXdz4NutDMk&#13;&#10;VhfW+qtcDKo6G28vB3cHDKc4AHPAOT2ruvA/wS8GeLPCUOvQ/tEeF9O1Aj97pOqGW3eM+m51Ab6r&#13;&#10;ke9cLq15NY2J8N654Sjtr6KXe1y6PHPgj7rAnBHTGAOnfNdt4Ws/2UL3wfbf8JPrvjix13bm6a3s&#13;&#10;rWS0B9FPmbz+IFd+EdOeLlK8W7dbwf8Alc/rnM6lWGFi6U5q8t4xU9PNWfu9ejuPv/h9dw6Dd2x+&#13;&#10;K3hqRIZCPLj1YMJMd1wMn+teayQwI7RtdqQDwygkGu6k0D4M/wBn3br8UL8shzaxnRW/erj13YB+&#13;&#10;uK4K5/s+O4dbWaWSIN8jMgVsepGTg/jXDnU48yen33/I7ssnJqXM2/WDh/lcdZyWEUwa7heaMcsi&#13;&#10;vsJH1IOPyqbVtTivo2/sLRUtLcn/AFYbzGHHd25/kKpNNEuCkfHYNzmuj8ceEvipo+m2V5418D6h&#13;&#10;o0F5CH0wz6U1rHcR/wB5PlAf6814+Hm7NX+5fqVjqtKM4xcved7K+r66LqcVe2satuurgMQQQiNz&#13;&#10;+dJapb6rfQ290zW9qZQJ5Il3MiZAJwSMnGeM12ejfDbwIngifxx42+JlraXAlKWehW8fm3NwfUgH&#13;&#10;92M9zXIXV7DORFp1kUjB4L9fx7Vqk4nyGL9hNzU76O1rO7fq1+K/M7rTPF+kJ8QtP8O+Hr5J9J0t&#13;&#10;Wt7C5a0WCSdCxILgE/MT6mvRpYtz7iTkjjkDBz64r5+8NX8Vnr8DwrvMUqtI2evsK94imE9ormaM&#13;&#10;Nt3ornJPGcH1yM/kfWvpsrnem0fwt9IjAunnOGxf80XH7np+ZailkVjNGQJYW5T1XP5Y6f5FOcOM&#13;&#10;qrgxyqCikcKT/jx/nNVo9XiSVJ7eIsfL2yEj5c9O3ft+frTZZJQA0RIBY5Vm/wA9f89a9ZH853Q+&#13;&#10;Z2h8q4W9CvCSCAc/KeMfkcEe9RrLHJvhiLiOQfIzEDaepA5/z+NQltpFzC3DHEmT0HPXHNKqJ55t&#13;&#10;mOFcbom6YOOlLqFw0+e4HmW0mRJGOhPU5/r/AJ7VWdkWQMwGyQ/Pgd/6f/Wqe4W5CrqMMfMWFmz1&#13;&#10;JpklwpAcxgJIcHtzzQxEEtu7Ls3YdWypJ/nTFEe7mcnPEid1OauJG/2dpcEPEQDnjcP/ANdQXXzg&#13;&#10;3IiAVmwxJHWgRHGpEwtGfjOQ2Ooq1PAIkEcQyh456e/9KrQSyuQSR14JH9a1obdkkETyEKxyvy4w&#13;&#10;fShK4LUzCjK4C4Jznkg5H0qSKMsVHmMwJz/umn3VoygSIm/Y2eRikkkhnbZCAqs/IYfdNFhHSaJq&#13;&#10;i3FsrSyZZThscEHsf5V7/wDA/wCLMZnMuqkxatZ3EeoyTSzQsuqvFeNd5kMwDRSgyT/6Qj5Vfl2f&#13;&#10;MZF+Z9BG28/fjBydy46eldJYXxaXyhMysuMMpHyn1rmxmEhjKPK9+htQrSoTuj6n8eand/8AE+bw&#13;&#10;Xoz32mQxRW+t6NDbXSve3jzyyQp91jCyqoRz5rOJWZImyZTHnePvDUUPg7SBFp1zcSXc00Gj3lu1&#13;&#10;rbyarPb3SB45VZDLHPlIwR8uY7cNubcQItF+MepfFoRa5plncDX7iK40q/0+zQxWsCzC2ImgjheN&#13;&#10;zM/2eSVmZnjSO1O5dqRoNjxZBp178QTH4X8W30lxZTTatLZ3L/6QrPf7FmtluHEFvILbyZUJjwiZ&#13;&#10;kiVPkr42rRqUajhNWaPchOM43RQ8C+PPBmr6Va23iWSxtNMhm065e01OFJVuUl1mW4lWOAPvl2Qr&#13;&#10;OhXO50tgwjY4aODx94e8Q+LZtL8eafeSWd86QX8Wl6laS209/Ley3lwJkeKRljYbIoDDGEDMXwpZ&#13;&#10;Hd7em+HdZ1S68OQ2msO+oX1zb3puHupGXVhJqN/ukiuI90iSK1woISNZf3coEfzKra/wu8YeH9I1&#13;&#10;fTotIsLO2vPDd3bm6nsr1GdlWK8t1ngchUiUvdxCRm+RmjjOMzE1k1Z3Ku7DvCHiCGTX9G8f+CdU&#13;&#10;tNQg05oY5NNkvbWGVFi0mRZLiIJPIyAm2MxLN88hJKl1dmqeINAmu9NtPFnh2+txN9oN9p5lkeyh&#13;&#10;0W5Onw3AltZEjYKqSlhJlf3pRAh3smec8V+FIfhY9tq2h+H5rrULbTzFfT2ejGaG1t5dNt43Mc12&#13;&#10;3yFjMkjgxgJJPlXj3KW9H1HxH4a1OTUvG/w316aTSdc0HU7Z9Am1Z9+mWr2+nxTS2gUrIGaRpXbz&#13;&#10;VZ5f9YTK6t5yaVroaepk3tj4I1DUYdN1DR/Nsv7AMWi6tLDNEtxeCwBjzukKAIjJM8SRKzeci/vl&#13;&#10;SONsPwnFeeENIt7+68S+I7GJtfuJ4rq1jg+3v8pswsMLZ3r5okE0LSFmi+YCPA83a1bQdP11dN8Y&#13;&#10;eDdFuZPD+uX9/dw6fp9s4uIDJqFukjWKxqqI7RvZxD5yPMQKCuD50lnqEb6Vd6fqK3t7r19qtvce&#13;&#10;EpLPV3u754n1K7lup7WL94ltMghmUIssQOyYmSQZDC2Ker13Ob8Pf2R8V7fV7Xw7fT6R4n1HT7W1&#13;&#10;0yLV73JkhaG202Q3AbO7FvJcOqoXdVdtvCQk7Fzq9vq0MPiPwzZ6lDbS6Vd22lFrwJdWDSoki3DR&#13;&#10;kC3+aBiDHDtPmnbblNtuWdZeJyt3o+u6rpF3dy31jZ39xLaoqyX6Lb3l59tBbIiulhkgQsNm4o4c&#13;&#10;lCCOXGoeLfEmj6TDeeKba81vRJkisZkhSSK7tV00SJCxVhbKoa5kE4YZUu7kMiMtNx1IOw1fw7qm&#13;&#10;oeEpPCnhTVYbe88N3t7qFro9vboCg+2LEpiX7SqCJbaycGMPMUjVBGd/kwjFudCtHuNY8KeN9Pt7&#13;&#10;TVtUSOy8NXUEMFxbyQ3MgglnjkjYC4P2V9yGRUCbiCI8QtWzpXxE0fxD4QvD4ctp4NN1DTNUgstJ&#13;&#10;Bke9ur46WkUskzLKpNvFumYHLMweR24WQxu8R+A/D+ueHbrXmeOwttFhazmn067QeUFl3RypuLPc&#13;&#10;j7NbXTkOolSRmEpkYSyhptCOQlvvEWreNkh8TeHLvSbTUNA+xX2oaJNOzbZ7ePMtutusgls1sYIA&#13;&#10;YPNU4MkcYKoAlnwhY+G18FeHNa0iy0+ZbW8klu9JvrJtYv74zqXS0t7aHMkyKqoCs7xGIyuV3Gdy&#13;&#10;JpPDUttYXGiavrF1BqOlWyzxxadp1sk1tfLeRXUuxstJESba32vIW2+Y7HapkCN1/wAG3XgDxJPr&#13;&#10;PxCXTtTtPEl/Nd6fM9wTZXbiQTyTwzJIsdpOfPCxyBXBYYICNIRtdWJsUtX8CWevWGpWWn250nT/&#13;&#10;ABFYLPBpenX0d3eoQkU0K7kMgulnvnjUoUYqFfKwx/Om7aa5Y+JNRsrzUpbjUZLDTwLXSYbWaaa5&#13;&#10;WCRJlgkV0jikhnu7+cOABPtgMYYyfu35fzfEtr44/t/R7r7Poel38UFp4ehRbW/WKO4niSNQqFrO&#13;&#10;5MZDhgcMxklBdvMWr1rpYvvCb/D34X+I5p7HX9Rj1Gf7QIzqGnxuWso4bwr8tvkyyFCQI3+3RkBH&#13;&#10;eLZQGzd6t8NLnw0T/wAJVbXHinw9PZ2z6rHax28ETQzWFosluA5EkUr3HnByIAqxkyxNuBOfYNa6&#13;&#10;bJLHp1rBpLarp6EW1pDPb22ryfZRbRrHscjcI5ftTpB8kizKrFncCtK00fTtXbU73xZ4XjeGMww6&#13;&#10;vPCHtI4JWtY3v1YqrtY38kwt7XeC8UjyyxnKt8uX4g+IK+K9Oey1PRdJ1bUi9np1zqtzq8IgaaaK&#13;&#10;d/NUyTYaRHSG3d4kkQrbnZsbyWlQXOh0uLwhY64I/h3rs+maff6tcaddaHBpz3kllPcXKxmK62rI&#13;&#10;97DCi26pExXzpLmJkjmdZYnzW0e4iWPwo1klvL9omuJ9Ahhk8rU7eS3kktbgTwmA3KKz7fmkZmzJ&#13;&#10;IGyzE5s3iXTIdW1GW81jUNS0Vwbi0vgDPfBJwbi3jlgRUi+zqWlneJVEYaIPEqq43aDytqtlFf6R&#13;&#10;qOk6bqek6XFezatZ7hY/aoLMmFoLsMgiu0iYOylUZ57nLyMNiSC1EUbfwrBos9lq8vguZ/smuCK3&#13;&#10;s9F1YC3u54rbCSGaKa5igkSVmiUeYAjTyeVkA/ZsbxHdTaBZXf2PWHPiSxLCa08RaKiXNoI5W+0Q&#13;&#10;xm8mlkkLSzgiMwgPuaQpuVxWvpej3+reE9SstO1rXonu7SK20K9mme0trhgiP9kunMUkc6m4VUt5&#13;&#10;V8tMWkrOVWNCuvoqWXh/4cyaR4o8TWWlaXpUuoh9Oi0xp7y/dpPs8qkvHbRBBbCXBO0orsI0ZhGl&#13;&#10;vSY0Yd/q+ha3pdzBZ2HhbU4r6ynm1TVorAxM1xMWef7PJchGlZIgPm24QzhYw0kgku8e1tfCcmmj&#13;&#10;Q7bwvrvhzw9aEXHiW+1GXUZDdWct3PPCirKLeIy/ZoI1jSOEKwHmnofJW08Q/CTxR40bX/iJompI&#13;&#10;l/O1xeWehPFGsTSI7iBiCsvltuijKOXV2nkLMNimSpb6vqmsa/J4s8MvoGh6esU0kq33iV5mvYbZ&#13;&#10;IZEVVMzyvJGjoxMatIkjSsgDQr5VRu2CUVuYXi3UtNudGsJ9K8R2svhi0Sa7h8Pg3LTajeSmVpI7&#13;&#10;zypYYE2oIoGlVlPkyxxBWdTDBzqaH4psjqfjjxX8OowLW0Nq1lZajbWFrGxlRFHlwlVIe2eQNtcm&#13;&#10;QzSuzEyHzPW428ceI/CNzb+KvDlrH4L0oag99qFpbnTbNBK3nTtBFMsEkziN2VU8t9nnRRrGQqJL&#13;&#10;yepfBbwSNNu21me98F3d3aQiHXtV0qS9bVFmkt3k8m4ljt0iWO5tJ0QeSpCJOjzGNXYdEZtbmUoo&#13;&#10;5K18Z6t4h8UHxxqfxCWHULO1tRoca6SL+dZorfywUNwHIGGVCRLLKpHQBN0bbHRviJ48lu9UudBt&#13;&#10;PEtrqcF1Y2B+2LHNaFJxLI8UEhgaObhFUBXDmTbtLOI26A6V4q8L2Njf+EZ/7Q8PM01jpvhCw+1y&#13;&#10;3F092pdXmntY4hcMEvo4y8rxyxGdUaIKFipbc3E/ifS9c1nwNrF008UUiW2h3Fta2qxtBOltLFb2&#13;&#10;KkBo5neaTZIgDNNAQmySWXoUotEWkzP1PwtqvgO11S/PhDU9IkkghXUNS1bXLcXC5twVKRqoMwfe&#13;&#10;ocOrK0bSqWbc8tbOq6vfeDtAtobj4oy6g93pUH9n+d4XlnuroyRM64jnVYnYzxb8GUOhP3GddsDN&#13;&#10;R8FahBpT/wDCQfFTWr7Ub2/TTtGj1HRriKfUIfNmgNtFJcAYEbxxhkcxmLzSWDtbwNWZNq3gjR/G&#13;&#10;N1P4s8PW2qeItTRLM/27amc3cs0rPLchncGAecU3bD5qgIEkkQSeenJXBRsVTe2GkeFp9K0HwTpG&#13;&#10;rX97CJHsbK6Oo3olgR4UupFiAeFcRSSTKrBHiukxHtGH1tT8M+JNfvtS1LxhbX13qVxqlt5f9kXd&#13;&#10;jbadDAY1+yLCqRNDLMqLMRDbSiaMhkUB/OdCTw7oujac97qtrpWsm3S+juGsbq3jsylo7ywI6Wsg&#13;&#10;xK7ROXjleQsLiLY6sgMetqd3Z3C2N4utXK69pNtBa2dvZxi4jZhE5hEaybiIZY2uQAp2u8UKEMiS&#13;&#10;XJjmaY7JbmdovwlnhTUtY0/xhYaveeIxZpoU89psnuri4hEUm37VM0ib97rGcr8iu4WOSLZFQGi+&#13;&#10;BbaKKHxVo2my6ra6dDN/a1tNPdw2YVI/svmx3EsaBi8aBkliERScgBYNlXvEfgqx0Q6ff6rHqLaM&#13;&#10;tpdTeHfEF/5sdq17NDiVbgyqR9oUpkzM0e5kjZysTW6rBqF08t1e6F4jnvrtJ7lLnU4dKvniMjSR&#13;&#10;RSyIHEatcGWdXYwSDdE0b7Q07u7PnkLQifUvHWlI83h+I3eh6Zp0q3lteuHgt7LaPISFoFK/vA0J&#13;&#10;jeZMvMZEYSMJVq/ZeKoPFuqfZvDdrdLr8VrKs1s1rHPLdWLyR+Ss8TwstwYyIWJG8mFQ7NMRugzN&#13;&#10;c1K40DwtL4t8I67HqREjnVbnS4IxHMkSySql5aRxtCrPbBj5TSLHsiu1KgtIzJqGsaN4otDqupC6&#13;&#10;tNMlnlks7dbxVhtHRI7V4opEieSVVt1sp9myJH8qTMTAIrSOzXoajR32gxzp4gsJY7m7njFtfWzN&#13;&#10;aWiNhLpFNw0qsUUmPJ3FGGJY5lHmXhm13wbf32s3nh+LwqljfwWizalDOHhjura380DzVh8sRhSy&#13;&#10;GSWOJGUSRyj7O8mJ4tLbx74XvbH4f3F5e332uzS5v4pWV9Qu1ke3iiVsMxk+cwKslufMXyyAwkjZ&#13;&#10;YkM9rcTXN/4HtLCXUrZ/tcMUUjzxQHJllgWVG3psMN2vmAjzFuZXzlYpJVr0BeZkWWlXQ1OJPD9y&#13;&#10;l5LNpv2HS4pLCM23AdE2xOoLkyIkHlqoJ83Z5ZEwtTjanbaLr0qx+NNAs7drqFYLi0e6je1gKFVD&#13;&#10;Wzxsfs7fLt8uRWVFSMMrx4eLqZ2svEU9x4f8b2myCfW3+1JJpQZr6NQ7FYxJEqQyjbHAyQAOyvgh&#13;&#10;lhjha5e2ba0Lm0W1gvLZZI1lm1SaNJ7eYohFtcIu5eXDAuGVpCkruQ0TS2dKco7k8nMcFrHhDVrK&#13;&#10;2i15NFvNZjnlluSbAbpzJIoGGRHk3/6zOG/e7fOVCVWKaqet3sOt2c8ni+RRbwTiSBEg2z6MouE/&#13;&#10;ebZAzIFmjgDK7tvM8ZaZZPMMnV/8I74hsdP1FtA8Q3a3EmszW2r6UuoSNas7GMrGki7tiF7ggyb3&#13;&#10;AeZVcqHhebPih8D+LtStNH8Yadq+iardztBYTxB4WtIFMsUfzLGhkKAiHcFYh4WQBlYQDeNTqZyi&#13;&#10;0zg/E3wt0S5C67o99JYmayaHTNG052ZL+BRGrSiZYmRywzO52LHiJ/mEm8Q8lqfgDwj566j4shtZ&#13;&#10;LS7ne1t5Le388ERJGZrieKIugXazyMInLL5Tbc5jkX03VPDnjrw7rOp+K9dtpLq6/tC6uWE8SwPb&#13;&#10;71CCSOIOPnaSVZQYWXaFWQySI6sKPhp/EQ1YJos+jXt7q2jzXl1rMuLgwNBJcs0sgkQG1bftVZ1C&#13;&#10;SFpFl8+Pe+7spV5JaMwlTi+h5pqvhTR/HAmXxF4d03WoJ764NnFd6hBDbqxMULFVbylhyxJ8tgrb&#13;&#10;fIHcOeO134OfDjwxfW8+jeFdFtYNQkllbTdDvGu5LNDjbGZGbEnCrJhS20MQSrDy69qHhbwYupSN&#13;&#10;p/h+C9i0+GeO+a7ldLppCglikBhM4SLyIlykhAYzOu4xFfLrQ282q3kWr2lsbh7XRBHYHYLWCMRH&#13;&#10;9ydpYuylGeImMiMtIURWI8x+mOJmlo3b1M5UYvdHB+GPAGoeEvE2n/Ej9nS+8VaP4ouLy4RvEdpf&#13;&#10;/ZDd7p4xsjiiBCuwwjq7SKxkfA2gY+4PgL/wVe/aB8HeGoV+Nnw50jxmbOIrqGs+GNUhsb6NwBgT&#13;&#10;Wk22Biygv50cyRkMMRxjivmzQ9Z8P+I7efUdZ8QaastzLabbZIp7gYkiYSQloGDrvMrIw2q0kk5K&#13;&#10;lRGSFXXfEGr2FxDr/gi4gie5gE2r6o5tIzdO8oeUxz7gxEqyD5V2xJbZKKSdsutJu71K9mkj7xsP&#13;&#10;+C5v7G2lmzsfifrvjLwTe3UYMllrPhq9kS2bjiSezWa3XqOfMI5HNdVe/wDBW/8A4Jzzxf2le/tc&#13;&#10;eGH+QkxvdStLjGfubC3ccY6V+bkl9oOoafqM914lkFhORBBpn2Vrhb5AvkkpIbdFBTHnCMjbvkUB&#13;&#10;VxuHIa18Afhr4iij1m58O6Jc3k+xbHTtLjuru4baJEVZIo41icM+zcC/SL5ECYQ6Rnhpv3k16NA4&#13;&#10;1FtY/QL4n/8ABfP/AIJu+ArGdPDvxC1jxTeIreXY6B4Uu98hBwQHuI4os59Xr49+Nf8Awcb/ABb1&#13;&#10;3WTafs4fs42FpaxuH+0+L75riWaPb3hgaIQsCV48yQV4Lrv7MPhPRLlNKk8P3NndMkqRjVIWs1Af&#13;&#10;zTG5hhIKuIxkQlmYu+DvUItYek/sreP9Wu59C+HNxp9/cIiz31ydkCRNlg8JaYgh1dmUg8tt3DK4&#13;&#10;J6aUcvj1b9f+AYzeKb0Vv68z648E6ZBrOuN4vl0orEssY0608kiSSPmIBHj2xk8IFlGMSdVw+ag+&#13;&#10;IniK7SxfRzd22BcCKeUXiXS+XHhBFGRKpXeyOzIUGeAQNxA6i6v49E0jNzC7WsOIzCyRKpkUEYZQ&#13;&#10;+f4kHLLIVkXJ/dNu4aaHU/G2sS38mnrvm2rPdo0zs6lvvElXG5iYwWyRvZDkBWx87C9SpY9ST5YM&#13;&#10;8d/bK0y/8B+IvCt/LHti1Lwvb3IYbuHI8xl5HZJY/wACK8qt/Hsd4sIL7WEobJ7n/wDXX6g/tOfs&#13;&#10;MeFf2sfhLf6D4c1CHSdb0DxnaReGdUmRjEIZEe3uIn2t9wiK0cNtZh5TbRhjn89/2zf2f739kHxR&#13;&#10;ffDa91HTtd+z2cLXOrQQyJh5FJxECRnDAgMQMkZxivvqUqfs1D5Hy0lPm5n11OevfHNhFqlu1voM&#13;&#10;UV9cn7PNe3zkxW6kgGQpGHcqM5OFyQOA2AK6vwl+0b8T/CPhHSvDejaBoN0iQlL5biC7aR1Z/wCI&#13;&#10;7oAPkAUiMjdgEnKI66/7M/7P2s/FPQbDxZ4z0+VFhtwmJYQkbYyPnfau4BjsCo4dtjoPmKqfX4Ph&#13;&#10;R8G9K1K7uf7K05NLtoBJcQX9tPcQ3zlF8u3SR5CUGGlk3xSAvEbdxErLLt8PF4zAqfs5x5mv67np&#13;&#10;UMPinHng7JnzFqHhHwFrXjXU/FXxV1K/vWv4M2d3NqEOmSGfaqq7rL9oV1AGCgYM3UuCDnofCEXw&#13;&#10;dv8ASbXwH4N8I6BcaxaXqzS6rYmdp5wc7UlEs32NlG0nIjU8HJxXnX/BR3VpvhD4107X5dJtXm17&#13;&#10;Qra7VLdFijBZ51JKINseRGCET5dpGNoO0U/+Ceuq6t8Rvilp1u1vHZz6q8cCFt7KCxZA42fMRl+n&#13;&#10;tivSk5PAe3jtbRHHZLF+ye99T618B/Af4p+P9Vj+IWgXdhoUV6fservoWknT5IrUDbIfJ0+3W2cA&#13;&#10;L8y+YmWKbyN6Ex+Cf2cPBF8klpr3iY3eoTKLjTtO0GaCN5rZ1IiZpZDKu8t1jjjlYFHQhWB2+6ar&#13;&#10;/wAI9pFjpfw/u9MgvdQ1eAW7Xz3RluorWUKFlAufLJiCoHBdiyrbYZ1SWJ4vOvFIjvbVNe8P+FYo&#13;&#10;7u/vZjDqEVm/kG32DYkcolSMlVwz7omP3X8zG4L8jPNMXJuzt6I9yODoJaq5NqH7IN7ZXNvqGm/D&#13;&#10;6dNPgaKc3Wp6pGJEt2ZWQyNK8NvI5Q4w0aqe3WofC154Ns9burHTfD+gWwfzXtrnT7a3hZZneTyj&#13;&#10;58UTCRY3GQFPzAADG3avUeEfhpF8QJ7ia60ibU31CORoLAa1B9suDvdovtEal71yJIihceS7RiHa&#13;&#10;ELDfB498Bano91ZayfBZ0i415m2vPZzbYt5hIfz7mZ523NnazRRqoYspLKRXPPE1qi9+TNY0acfh&#13;&#10;Rhwad4L1bToL7xf4i8Q6pqUcbyyWsXlwxkxeVIFSaQyyoQ7Suy+QyuyLtGCXZdO1fW/hbd3lp4h8&#13;&#10;M6hp17YqrR2WqCS3mjWRUWQyAxRtJIIphtETRkZBBGEdes+DcniHRJhcXmo2GnaMWNzaauuqwWkW&#13;&#10;oSwhjGv7vbKshhaSMlsPGLnJOWjFdt8Ufh38EdIsZ9VtoL+41e41iS3lLaWtrBe/6R5ULfbbhykY&#13;&#10;KTwzMYJ1WRY2QiItFKuDmmbKHU81vrq71LwZZf8ACOzaXodlFcpJHdwafCk4jcTCc+cWlncgpJjf&#13;&#10;PGXPABA3LoeK/glqXh6S0utJ8RX+s2ssrpcw6npMuly3l2ly0C7GujIJXDOhZUKyqi4ZVKSMKvh7&#13;&#10;xdpvh3UF8cW2ts80Fy1pbvqVxNqV0TGo27mVEinjYb40jiwF2fvMLgt67qnxr8WaF4fg0Oz1+OD7&#13;&#10;bp0yW13p1i0ViJWljWW4+1F42jlDW6yx+ZGMZMe3ZtcxzMtU3bU8o8K6xYWV6ngnxz4cvHspSLq+&#13;&#10;0Z7y5sbe68nDscxYMrttBQBAB5kS4xl26e+tvDfiU6bpng/RNKnlbRW/sn7B4df7dJP+9jYTNbxX&#13;&#10;sjOXj+9JFbuwwyFY3dzx8/wxuo9Q1XV9Haws9Klv5LK31fUdSmmZJ1id1VbqNIrWQOSBmVgOQCQC&#13;&#10;1bvwxukn18x6C9nbanZ6pbLaxJaW+oNeQBTI0sTskuza1pvCruEYm2/MoKtnzPqyuRLYk+HXnfDV&#13;&#10;jEbm9xb/AL6OXR7Br4KAFjARrS6BcFY4TuZ4gSX4UorHoZIfA2t6XBquj69HYXt5A0lxBp32aW4j&#13;&#10;xNOrtlmsZpiyEMUV5WbzVEgRkBWfx5ongHX9PEepX+qjXbRlgtrnxNIVjEoiRkgGySBIccMWeMqP&#13;&#10;OCyMQRnnG8Aw6nqdvpOseCtG062Gpm0hsrbSZYJ1myjMokmWIOsa+XExJDJ55yCW+eXOKY1FdTl/&#13;&#10;F/hq38N+OpF8IW9tc6dYzobi2WK7uoYLzYT5bieziHzER4jcknyysjMybxe8X3njHWLmPw58Q59S&#13;&#10;vTp1wXuElkiVNLkysaCbYLgL/oqWUYIRRuCoRiBXPqtr8fPFPhq5bTdMlNz/AMI/o9rDpmrTDzZo&#13;&#10;rq4eFXFur5aZwpOEKMMTSjzZI41Q8LBottd/EN7KDQrGDUha6bbrPo9yYpbFIo0leSOXyEzc/LEj&#13;&#10;KYSzujKqu7+TOvaNrRBZJiyeA/Efizw8k/wq+Ffhewg1eaOOyvTH9sl2IZopwFfewCgJIjl0d2lD&#13;&#10;lOYYky9W0vVPhlqsFvaftAJqf2SO3uNP1fR75IiXKw7X8tUlBZS8sSFJMssQ2KPM2UviCe4i+F+o&#13;&#10;WGuajBpWtyaeGjF3eym4kVGRbc27KW8snPlvHvAikLgySFUt4OyFhbx+JNLSDVbe706xntdQsbVI&#13;&#10;BC8d0VufLdZIZmMpCt5puDLI2Y59vmmKaaNtu5TVo8xkr4d+EfhvxDpfhT4l+EtUTVby3uLa4juJ&#13;&#10;Gkt/MSS4QySNHKHkSMC1ULEdwdbjc0a7TVLTdM8I38k91o0d9YWB02RriGa/E7BokkjZoTCI0njK&#13;&#10;Jl0EQJEqkG3iPnJx3ijVvCkvjwz6rqNm8S3AktoJGFqXaTcBskltmEaqGAy6jIABKAAK7xj8bfBE&#13;&#10;dpFFpN/a3Ju/Dd5Z3RWMxtbtK87rEBHEizFZHXc8hk3qd7N5mCuscPiKjXLFv5GLrQV7s7zw/pV1&#13;&#10;byz2HirUdS1v+z/A15ey2t9B5qWbzpd/PBEySsoAmikxsQfL5uCrB2yvGurW1l8R/Dt7PrkCX9zf&#13;&#10;aE832i9la8u5jqlr5rNyRuJ2gsxLZiyxjLpCvlsf7QFjpDlNN8PI9oPD0enLBPBF8jrIzmTATyju&#13;&#10;LA5EYYddxl3XD874j+NOt602khtMskl0NYP7OuHtVlkgMNwJ0KFwdmHC/dA+VcHO+Qv6eBy7F08X&#13;&#10;CrJWUZJ/c7nNVxVF0Zx3bTX3o/QTRrLUZdX+1NPMDEpRy2MbRIMk5P8AeXPrk+2D8+alqupeAPGq&#13;&#10;6Qb+DSLE6RK0801yJA0rTyoq5OFYKJ1JVUDq8ZXcqh5h4H4g/ai+OniVjbXPxF1CKMEkxWjiBR7Y&#13;&#10;jC8dK4u71XUtWuEu769kuJZny8kkm5ix9SeTXtY/AxxqS5rWPOwtV4Zt2vcyv+CkHhnXPif+0Xbe&#13;&#10;L/AOlw6/aLpS6euptrSSAJHIzCWTgEkNJMoQKoxGpDSqRPLmfsY6Z42/Zi+KWnfEu6ntJAmnyWt7&#13;&#10;ZRFi0sTMj/KxwFIeOM5ORjPHQjo3CSWl0I0Jfrknrg4pZleX7GVU7QNpH4cV24epPDYeNGO0VY56&#13;&#10;lOFWs6kup6p4x/bG+K2r/GZvjPo96Ldg8cKabcASQvAiyBYZNoXcoeR3yCDnrkEg8z4//aD+JXxI&#13;&#10;8b3HirUtYjsbm7iCGPSYhbxRrktsRF+6N7u5x1eRmPzEmuFeYpp1zbsx+WYEYGMY9qbcPHJdW7KA&#13;&#10;AQPnFZ1EqiSkr2NItwd46F6+1vXdfM7axrV5dzRZ2GeZn4B5A3E4qGK5tluYJjFiMjDHNEFiyajP&#13;&#10;tu12tFnb65+n1rKkkvYLISSRZRZtinFCSWw+ZmnO4WW5tIwSqx+bF8vJ/vCq/wAMdb+L/ha61HxV&#13;&#10;8Jb29jSyjD6ktuA8e35gvmRsCj9WwCDg5I5FMuNQtri4M8KlSYHUj8DVHwloep6nJdap4X8VQWOq&#13;&#10;Wyt5Vn9paKecH5SsWB85IYjYCWIzxjJry8VzfXY8t726Oz+X+XU/tz6LWHhPhrHuaTUqiXvK6ei0&#13;&#10;a+f6mj8UPjLJ8Wb6DWfFGhpHqyqy318kzH7Rzx8rDK4HqzdeMDArf0j4d/s46l4UttUvf2hPsN++&#13;&#10;DdabP4bumaLnkbkBQn6MRXHeL/FWra5YWOm+JfCFhaTWgYC/tbIwS3Iz0bB2HGABtUYx3JNdZaN+&#13;&#10;yBe+ELaLUD48sda2H7S0UVrNb7+eAS6sRnvtH9a5aSU8TU53Fu321yv/ACuf1hip1cJgKNKjz00n&#13;&#10;a1NRnZa2T5oytHta1ttNin4x+H3watZVfwB8Zre+jAXzYbyxnikHqR+7wfp+tdd8UvE/7At18JtP&#13;&#10;8PfDr4ceNLHxlaR4vtZlu45LW6YDk7Wk6E9hGpHvXndppPwfYSvaeLNaSZTmNrjS12suOnDnn34F&#13;&#10;c1qsWlLqD+RJNLGD8pZQhP1AJx+deRjHCNPRR++5osueNlRc69VOlLmWvJzdLTUYxU15ND9J1qLQ&#13;&#10;9SttZsrWN5LO4SaOO4UMpZWBG4dxxyK9K+Nv7X/x8/aoudOs/iXr4uo9PhENha2dosKKMAdFHJPF&#13;&#10;eUK9vGQY0wc8bjmtazbX9RhUNaiO3DbTIsKxpk4+82B7dT3rhw0nflTduyR2ZhgMHisRTxdWnF1a&#13;&#10;d+SXKuaPNo+V7q/WxlahpFnaO82p6gN6ud1uoO/j36daz7m6e6jeHTbMQwr1Yt047k1v6zaaZbxN&#13;&#10;JPG88ikBDGR5ZHcknk1g3y6jqKl7h1tbVV+UEYBHoAOtbyjZ2R89jUldJf5/Nmdp8p+1qkBIjibd&#13;&#10;JLn73pXtuj3jX2h2lxK4OIxuI4Zvbnr9a8OjZWYbQy20R3OScEnrXrnw5uUu/CioAVKNg/LnnqP8&#13;&#10;+9exlUrSsfyZ9IfLfbZBTxKWsJ/g9DpLa4R90KhFBGdpXr1qxFdObPdsBZDjJY8D/P8AniqNuJNq&#13;&#10;n7PyGyxHYdqvNC8chjkVf3oByCD/AJ4r3T+N1qEMJDtbyjYHwV9eaSSQy24Ck7om+YHrjPYU6NIx&#13;&#10;H+93fugeNoHB7GnzJb2q+cdrvOgAAb7pz/nmgOgm7eUdIiyTqVYAZ+bt+vNV1jb95YXMbBlPykry&#13;&#10;CPUdqtaQtlHIba8kIjZclQPunnHNTXFxYFRIiNLPvzuBzwfWmOxn72ntdkshL5CthcZH+NSy28aR&#13;&#10;G2iQONgcZI9uKkCx2shLMhWVDgAE89ufXioY4zDJ5vm4ZXxuz29KSCw2KF3QhSA0ZxsDcqO5/wA/&#13;&#10;0rXsbxPs7RzviSMfKHP3xVIhC6zqSR8wKA5GfXFRuRt8okqwO5OOv/1v89qpaBsacsMVxGbyOMAM&#13;&#10;DnHY9Kq/Y2jVobyJUVejD+VW7NYLsB4lcpj7o4yR6025tnmd4J4gHHQE9ad0DVymkrQMSqnKj94D&#13;&#10;j5+uP5VPplzGt5G7IypJwOf881WlfzztQ7ZIflOT19+Pb+dQJMN2/wCby3+YnaOGz1ouQd94e8S6&#13;&#10;h4c1hNd0S5AuYYZYgZIUcSRSRtHJGysCCGRmU5B6568177onxOh8a+FtQ1vTvDsd/L4haePUJrq4&#13;&#10;lZtGur1I7bc0jq7XJkMdw3lIqHy3mXcUdkX5jstQM0YWVgjovJJ+9710HhbxZdeDtXg8Q2cBmjUt&#13;&#10;5yRModMqVEiEggOM8Eg9M8HBHn5hgVi4Xj8S28/I6sNiHRlZ7M+mLq10/wAFXbWWtLd+G7nQntpZ&#13;&#10;5PsqLa6Y0WpRwRXNqNxknhSOSeIISQ02ZHDtI7LREVhpOqm9s7OKCPWIYGRIr1obGK5ia/kM0EaM&#13;&#10;4uLWJlgDmRiUbzV2gl1E3hbVNN1vS21nR7yeytL64lhj1yGEXBiaWCwglhlnnZWEEViyRghxlok+&#13;&#10;dyiFqGkXS2l9qsfirS5NNt/7RjkgtYkMUOmSSNNLBZStMonmEkf/AC0jygDLIzbHy3yLi07Pc9m9&#13;&#10;1cSHUfD/AIsfTtR1q1lmv4tIstLS1gvIbu8u5jA89vNbtkiJR5iyzoG8wPIoKtuxJ08PiXxjqOn3&#13;&#10;dlottf6nqWiG3v8AUdIk1hbiXV4ZkgeW7ijRZUJmMxmeJlZAudzShrlX5zxA8VzpG65tVWyvJ30x&#13;&#10;HjMgUzGztRNLF5qK00cyJMI9hVFhWSPG1h5eumja+ZIb6xmS0nsdXN1GlqRDa2sx1FxLdWqkxyTx&#13;&#10;paxOqJ8m3946yZScxy9ATNPRJ7LSln8USeN9J1iLXbqLUdc0jTXjS7aeK5ub3AYO5SKFrOOR5WUF&#13;&#10;jI5DNvVnoRaBBqkuneJfAWj6tJY+GtLiluU0+5kgimuItJe4juEvY2KQTI16ZHYRmNyrltpaQtke&#13;&#10;M/EvhvToZBd6Rcy6HqxlvXsXNvappGqXNveTiW0gjkY/ZxDLD50S8rMgDEqUSTtfGVxrk+lnWonv&#13;&#10;bvRvEN/t1Xw/aX/lPcW8upyQg2cQSNp7iW3sJmcmR2I3kohZDIrPoUZOpaAvjPTNP+HesANp13cS&#13;&#10;L4RLxTLazO9raWcRDCPeJXELP5aqkZ+fdIN/mDHRfD/hdRbzalb6pJfWZLzy36WdtqkBH9qTiUwl&#13;&#10;zDM3nqkbSEqWWNlwdxi6vxh4OuvHGl3fjDTL9xo2vWVtPqNvdajPcb7sqJi0duLry1dbWQiHbkMy&#13;&#10;PtjZRlc/Tdb0zWNbtrbxHrMF/IuqR2aGKWSeK8FxJZxhpxhY0uFtbWRyw8uV2SJvke3+Q9A30Oc0&#13;&#10;m/sD4ksbywa8inltpZNL8QLYRQvc3gghKWlxA8A2PHPOq/ai8hZ1IBUmOSN/hTxdoNnpOrahpnga&#13;&#10;DT5WtL2yv9M0me4mudJWWaO2M0KgBGzHNdfIjRwtJFGQqEKr6Mnh/SoprvUTPPa2+tQW7vq+7zZJ&#13;&#10;7Wa4m1ERXxTDx3L5tE8xOWEsZMhV1DZfivwz4s8W6nDoPxH09bK4tYXSLz7WaMSvc3ceVvJt2425&#13;&#10;HnozB3wsUH3meXfWhHvI67xXFeanpt7DdMVHhdp7nwvcadaeXbTw3MEsbMskXzlobNrS3wW2SM7j&#13;&#10;EuUA5nUfEfiPRru7t9esEk1C8ubtbdrp7W2jEw1NIFUIokDZfzJXSdnDAsrMyBzOzwVr2p+JdYhu&#13;&#10;fHGuxWGomCwvJ4NcibU3+yOou5rm2ggjR4x5cEIdpM7hJKHkeSX950MFjaCK13wGx8Qal9lfUNFv&#13;&#10;bvzNVgvJCA9yqsVkNx5l1M78B9lsmCHjeS3m1mNamFOkE1tqY0DVdQt7+Sw1W30u4tVYJq0CvFDJ&#13;&#10;JI0iyeYiWyOfNRnlQylJWUxb7iPwrottZ6hBqHw+DIl9NHNf2DXN2li0AvlktyzsANoYW9vul2gM&#13;&#10;gBKOkpWZho9pcRLeXVrbau8VtJpN5eaoscE9rsWfydQZT5she0jMIeGMoy3qhkRyVrb8RWni7S4d&#13;&#10;MtR4XRH0m7TyvDxvf9IsbwNIwjtI45tgSS6dvLyZCwtHLKhiRGtNpCtc4bSprSzj0uW71zVLLUNK&#13;&#10;sY7DxPY+ItUtZoYI0umBHlxnzbkvdytKEaMGMIGDSbWlTW8QTS+G/DFidK8b3Oo3DzR6db6jd38t&#13;&#10;0LeKfz41FkJNnnoLZmSSJ0iaJroqRvkkjgZqWu6H490S6GoQFbW1sLG10zWHjW2mv43iCuZnCyGH&#13;&#10;dHZTOgjGNzxsfNilASTwpqlzp8+peENf0+8Rr0QwXW6/mIur6S7ZJruyECQYnUqo2xHlIrlGUBnK&#13;&#10;6pEkN/4h/ty8t/FzodIN/b2V7pciTRu6xJ51nGml27FVQFo47d45GZ40ti4cFQDnX/hSTRtLZ/7a&#13;&#10;s0s9R02V9D1Kw1EhNXMUTRTOrvsMchMQnAmKtuKALjZW/oGpRanpuo31vbW15Z2WmRXCOdGgltJ2&#13;&#10;hea3jiklIiSwn8sXLrLIQ7SncqtJ5G/N8QeAvD2nStqHi/WNS0HS7bU7Ox1ydIoVu9JuovOeURkq&#13;&#10;5niFyrAzRea6R2k7+WymNZW11HYcbr4VXe2K8sYre2i0eS1nn1a6VLvwp5EohSEw2xLXGIpEhWQK&#13;&#10;2ZJjLJGTCyLqReL9L8axtaeNdAg8Na1qmmxiwsdIjuJrW6lXzLeJ0tJB+6WZ1tYQYRz9nMQCJJNt&#13;&#10;y9Ei0zXntPGOj6uLzX2to76xvbOxFvHI8F6pMEyzoftDm0UzGXyzkzRLKThknx/FFzYT6K13do2o&#13;&#10;W8vmx3GuT3ji1Z476LzLmxe5InMhMkBYBC4EkrMjFpSpYLFu70HWri0tdL+HHiC5vfDkUsedQeaO&#13;&#10;KKCeJmcm4bMcJVi6AyMTAn2iAyNbmQhc/wAOw/DTUdA1r4e6F4ESJ5LZV1DxB4gv4LaHTp0ltHnk&#13;&#10;+zQxPKggJMSuRIZlXKg7/IPQ/Cn426RdXL6frmrTzxxtJbyeJ57e8N9NAkd5dXE0sFvJkuHuZJiC&#13;&#10;21WjWUOVjlkN238Kq/hyC+tNKu9KvtVuoLgatYQW9lKvnW631rbLa2iGCUrc3NsVWZoHdmtPKit/&#13;&#10;KIUvLZArN6o57xF8P00nUPD3i6w+Io1Sa4ut8Vz9hjs9Pa2N15c9tFL5yi7UFpUkW2nCBkwrMHaS&#13;&#10;M8N63f8Agnxdc65L8PF8T60iyG9tNV1V72extI2iLSpPJDtaSK0KFTHiSFGllIGxRDoeA/HMnhLV&#13;&#10;rbwj4pEtja3Ed3HPFHJDHaQafHaeU1kqrDI1ndu8ciNPHH5he6uFbDl9nb+MdJ8H+PfB1v4zh0C5&#13;&#10;kt7bUVh07VtPVGljtZ7QssMpmdWEUdzazMWKGNtqQo8YUEttsqyS0PNZdJ8H63Z3F3b6LD4SjFqS&#13;&#10;WsHuJLW5lijaBhCYlUiRY7gt5cm9ixhimQl7hzckv7Dw34suNJ8QjVbW6xaact9p93b2Mdjcm3Fj&#13;&#10;dNGZJJDNEjxKTKjRgC5upmBCCNn+Jdb8e6ZcyfZjcatcT4+3a3NcT3RA/shPLiNsAI2Ilt5V87OY&#13;&#10;2inkKxkRqU0nxD4YCQWXjU31tPbW6SWd7dW8ZkNteoZPtc6xHe8SPN5wWN0KxhoyWEpVWpWVyZIx&#13;&#10;/EovdH06b+2bLR4ftZ+waVZWsi21jrUk0Jt7p1EQjkdQzboxEwJW6cKj+ddmuS1jS7q90DT9OvdF&#13;&#10;jfTpg8d0be5js5Lc2zLCViupZPIuYGuHMsiRjO8jKwhYQfQpbIa5Hc+W32651i2jn066N5bSzW1v&#13;&#10;d211csnnz+c9lMWV3+0MoVVeSeUITAlcxZeFJ9f8NapHp7XurXrXcGl2miy28UF7HbTTb4W3m7kZ&#13;&#10;olu3tWw5ADPEqTIHdB0QlzGconI6dFJ4bj0/QW1XRdZTUtPLyWuhXlxuaGWVggvPJh+WQTxI0bXM&#13;&#10;hfN1ANitkxburP4Z8c63fzWVistnFrCxaQodbS0sbO4MtuYjdKF+USbAZfJlXZEQq+X5oGR4ve28&#13;&#10;W2t1rOkeKfLnuryxg12Uaq5WSC5DyxhxHncBPD5oKoMlmZ1TCFq3h3TNXmmtpNEjTQNT1O+SPSbe&#13;&#10;ZJPsMccyyKm1ZIHigTzoREUZBG6fIzIiylrZFzrPDes3k88Whvq32SSWwi1C/vkuhcvDfXC+YrSl&#13;&#10;i+THJGLgzodqgSzYSQRBLuk6P4d/4VzNrmk66tjbwwmLTw+m7oraB3jZ45BMJIYI1vImTcv7qRdR&#13;&#10;uULbEupY+VOoHw7HbHWrVm0mOGC3tpLZlNmluXlhmngmAJt5WG5S+GWQl5Nqu8Ij3bPTvL0i51+2&#13;&#10;8RbJraa+nv7zNvPb2dvcXUsFxdRQKr29/E0ipEksDRxlmSLBERNKzS0BK5maP4Y0ePWoEimSzuLa&#13;&#10;4tdJ0u0S4dDJLlZUitprgHe4maMyLLGwSTkGFpIIxfTw3Da6VqGv+EYIU8nVZ5tU1G0i+yzxzNZX&#13;&#10;CGzlglWSWJfmuUeXkYSBTIpjuJk0rXWND8RxnUdag060n1K5+0Rz3yiZbiUIYZJbEhlacRXLyOI1&#13;&#10;Kyghkz58yvBHJo+suLRfiXZT39toi3Bkg1C5hF7FdQBBJFsSSRpbZYzAd0qqkUbI5aeJIIJXzBbs&#13;&#10;chcajfWE134Y8WL9tt9e1uCKCa5d7ex+xSRqonhumDG03IoK7g2YygkUKqrNpanbWviNtY1bQtd1&#13;&#10;C5K6g58Px6XdwwXaNKx8lpZGlBaMMsZkPEhM581pHDmAvdV1bTfBd6sZBMmk/YZrSKONbK0kaCS3&#13;&#10;li8pkYpJMLqOXEYjZWvJPNThzFlX3h3SYIb1/A9pc6ytpBJa6bpzxfaPOl2nz7m0ndWZwsUccwEU&#13;&#10;Q2yOXZYY9kMj8w0bNbQCdT0WDRdf8F2cvnbL0Xzacmy4Ef2SOG3k89XjgZAFG0jylW/jZT5eFlva&#13;&#10;jbaxYqmsaLbJLaNG0MFpq95DbswlUlLFkCBmU+U9oxkyJGjhYOrW5SCrrOv3XiSe38JfEeOS01WS&#13;&#10;6tbK8mvSsV5ZFGSO6cBpI4ZITOVJkk2LG0WFMsyXFwqaXpV/ouovcQ+IpbqwudQNk+i6TZys0Ozy&#13;&#10;kuN1sUIjDMLcMyrIyLsLQk7IElrsNaLU6Cx1hfF+s3GnWJGnWseptBY6vDIgZVljl/0lpW3B1WSW&#13;&#10;7Bw3O5RuRnZLjPuvBh8bQxXVwqg2AldI9UhWOQI48tIpo2aQ4BKw7YWLR7IhuAizZv0vVo/FV7Bp&#13;&#10;U7XmInF7CEuhHFLPE5lkaKZXYmcoBdK6MuPtY38FzdM07wh4wudQ0/xVo9/daiftk2Irhh58cEpD&#13;&#10;yP8ANjzIleN3DJ9nlK27FirW7i1i7voOyejOTutM1LwtJajStRjitUR76G3e2QRxRNOH3peiV2jK&#13;&#10;SLGuXJVS6lWkL+Y+FdW+kajH/wAIprNkIbiwKzNJq8PkGCRmVWiufLyZQ5S5U+UFDRtExURqVtfQ&#13;&#10;dJ1i4fSPsut6PDIGb7Vqdzb2cZ068NqIVZHDwxeTjfFG6hCG84Bd3mNFe0JvB/g/WvDrrpMKWdrA&#13;&#10;8U17p2s2/lGcMiFJ4CsisUkiUtlXjB2uxklSHfBrGpbczlTutDznWPA91py2E9nf3n2FoC1obOeR&#13;&#10;JZrlGVi4jWRSSw3bhG0TKxQESfuZbilrN9YX+tJcWvhizvLKfVpINM0mC8jhh02CYGSOGckRKqsz&#13;&#10;FWcrA/7pijMufK9Cg0b4maR4qlibRZLq2vNSlso7W4TEku9Zo0XzblEBkcR3CEOoZTC4ZMebA1ex&#13;&#10;vfDfjbUlsrOKG1k8uXT7Br+4f+0pVZpHjKymQkRYZV2SFtoKoDI+2R+mNbTUz5WYcWp+HdRsLma7&#13;&#10;gmi1tLSIy/Yp1ae2aMyh40dyHUrOsT/v02qFAy0jpLcVbnTLaO/OqWsUD6ZFqhOpTWVtC14iABZl&#13;&#10;mh+fyYgrdtgxM5WF1ysfQa94I0nTtSigsdchawNu8mnWlhI29EkBE3mxRyx+WCCzyeThWKcIyidI&#13;&#10;MpbPXNAuYob2yttJjh1B44o2uYc3UkJ37pmMUP73aZ1MS+VMWdTsMpbzdFUUldC5FszPtdEvzbQC&#13;&#10;80RdWaHVZZZIDqE0klpvgEYV0BiCyArmRGVJZHKBQ27FUfEmliS2J1CyggupLKW1mS2laGOKWNSy&#13;&#10;IixjIeWJljff8u6eR2Dna42JdclnaLWb7VvsE92Le4t2sYzHcwxNhkDzeUpZovNhjcOUUiSIBJB5&#13;&#10;UkUX2TWdJ0tLSxjDW9uDJqlrHKLtpQJpcQvbZRIlieMkqMY3NujO2ZEHNvRBbl2INP8AC/jGfVdT&#13;&#10;0/whoMS380pF3e20PkLbx/aldIIjMAT5dzFDFuwTujYIzbvm5F/hjrUmoS3vijxHbWtnIzPDrVzJ&#13;&#10;cG3uC+HVI1VQ6Zy74KgEHPdSe11GzuprsQXosdJiiubiO1/cuuyeFGjkiE0z+bG22UuIyBIWZQIh&#13;&#10;uXdoXviLx34Z0q38T3Wm3NzDOottPgTxCyfuhufJaEhRtUwqEJVlO7KsSdk88htXW5H4v1xNV1UW&#13;&#10;Fy73Ntpyuodp3SZZMMQSHYkoCzsORwzDjkDov2fvh02r/EDw/ql7q0+678RWkJhuDmVIvMU7d23c&#13;&#10;S0TZOD5bxtnO6NQM3SPhvDrH2CC5vHne005rq7IjdzHFkFQmG2nzI5BJ9xCWdh94la9b+G1pCnxI&#13;&#10;8NwS+fDPp08azxy2BURSKxYxpuydu5SU2nYPLkUDGKWGlD63Tgv5l+Zda/sZvyf5H1JovhmysrXR&#13;&#10;xebVtL2Rrq6jQkPbxFgowMj5jGoII5wc+9fmn/wVa0Ww8ZftY3Gi+HrLbZW93Z5Vvm3hINyls9iz&#13;&#10;qT2681+jjavc3XlRvdGNUjSPaXBVEAAC/MMHjB75x9cfF/xM8Gr48/bc165v9SEEOkSws7/a1tzL&#13;&#10;J5EaBFlIYBsnJGOVDkEAFh9Niq3sKTqN7Hi0KXtZqAvgzwpZ/CD4fSaVqOlGSzmty19Fqcq6e3kx&#13;&#10;x5YROIy0kgZ1KFd2yUwum5Q+K9j4ai1m/s9N8WaWryRTDVfFMTpJGsyi5Mf2eP5NkB3BIcOiFHjJ&#13;&#10;E2xlxbutBsP+EnstV0vSbnSV0uNbq9vdRCsbuPO/a6OgFw/zSfJI6b41EJVpEIbT8HWGoS+AYtV0&#13;&#10;zwzZQX2uX2zR386WdRFGPLSBpdzbEURTBImZd0YuS26RIZE+N5nrJ7s+i5UrRXQ+Qf8AgoV4G0nV&#13;&#10;vFnhjV9Sgg1ayvtDZElvbcShpI55WbHmxIxGJlZdwOEdAGI6cT+y3aw6D8dPD8tlZoym4jjSFLXe&#13;&#10;OZ4sAJ3OCcADNe2/8FE7nS9T8S+HLPTLSaNrH7bb3Esl2ZkmO21CyK21S5cKXMhCli2CMozN4b8M&#13;&#10;r6HQPiHo2omyW48m+V3ty7DftIfaSp3DJXGRyM/Svs8E3UyZJ9n+Z89iFGOYt+a/Q+7tY8SWcHxJ&#13;&#10;GvavLd6lbidtNit4rm4dJ4sK8iOyTSSvAqLGvCl1jIyGkjw1NPAK/ETx3fWtpocEdlp0jSS6h4Zg&#13;&#10;vbvzVj80rMjyNmQlzLIfOKM4XYTGygHS8VeDrnx3pNpa2LyXMsQJt2jlnmXVb64OZY8BtzyrKIYW&#13;&#10;chD8vKAws9V9Ru2+Ht6/hi20G11S6v7x4YdQtHlWBNyLGGlkuV2MyyPtWZmGzd5iOBIrN8NKVtD6&#13;&#10;OMLs9N8E+Gbjw7o+h6p4r1PTNGvU0l7tZ7uewgukgUw7GMEyXTPIhQlB5kXmxRyYVGcsfH/jbbQ+&#13;&#10;KvisbHVtVmlup4GtdL0qys7q3itkkkwjvHfTsFCjzFCQjYjIowPmFdn8RPGF9c21lBomk6LpbadZ&#13;&#10;Pb3cVqxls5LmRk5e3keKFEZMyNAVKCTfu8tJJgtLwkYxY6bpOiaLa6Z/ZGkXV/f3MeqSzSLi3iUz&#13;&#10;GBZPMbYskhCNC2xZJCfPjZAsq7Vx6DvAWm+NdJgi8T6Z4ZOlPJrHl2WtWL3Gli1K2zu7t5UCyCIs&#13;&#10;YJULgKpiYZVSxrf8U/E7Tre013xv4R0lV1TQ4Ps80+laIPtDWiqtuky31w9zAEw0QJAiZm3rukZg&#13;&#10;ZOWvfEGqad4X0ewhn/stLq4uNT1aFo9kNygMUIBjTYlqqoApO1wjEoxRHCCv4i8Y6LqEzaa2i6Yl&#13;&#10;lqmunUQ13exTypZRM4js/PIkjRiAse1oy6Kke9mjZGNKM5bIHJJFXxvYfDzRtVurXTdHSDU4yt1Y&#13;&#10;2swa3NvKsjONy3V2UzukSD+Bh5ZVI423h+ws9d8KadoFjqfhe1gjlg8NrHrMen6n5ci27CZpTDMj&#13;&#10;JIzBowqxruR3kYFF+Wafx3Xdf0E65dT2Xie9aCVlgAiuXuAY44wg3RvLwhBztMjfd2q681e+JH7Q&#13;&#10;fh/V9U1LWtIGpF7pIUiS/lMqBwIBI4RmYK5EUgVlxsWeReRtCdEcBi6iXLFmDxFKL1kdRqWt6f4t&#13;&#10;ll1XSNL0RPOkkto7eJ54pbwyMBiWaZA8uY4SgwQ2GjDO0rSF+90OS/WHwh4cl8RM0dskkkOo2pec&#13;&#10;OFSTyynly8MJH8sDeVBgXKfJJHN8rx/F7V7ee9ttHsLe2jvlmXyow4ECSZyiMztIVIba293MgP7w&#13;&#10;vW94Y8Q674vj/wCKk8SOiR2n2ZvJ+UyRKQypIVwZOQOWyflHoMdcclxEt5JGf16ktlc9ovrzRra7&#13;&#10;0+30/wAV2Fsl7qEz3FvFaIL793DJtbYmwlsyyvHIo3O7ocJI7xJk+B/jD4F8IyXOu39t4ctmN/NP&#13;&#10;BNaxMt4QwaMgJFHEI3K5O5GiZAQIHh3yo/kXiLTbK8hEt94guJ5VZSZbm6LHgAY5J4AAH0ArC1KP&#13;&#10;SI5UgikV8Ic4cnNdFPIqfL787+iMqmYS5tEepal8bPCBvb03uu6vqMl34j/tC8MFvFEhjeMeckZb&#13;&#10;dGA0igD9wAVAZlPyxR5Op/tKa+b/AFLVtKhu7U6lqqXX2WG8ZIEjTCpGw++xEarGZNwZ1B8zzM8e&#13;&#10;abbRVkmt5CMKAAMdasW9pDcQrHv+bJwSP88V3wynBQ6XOeWMry62NHVfiV4rbw4nhB54P7P80ztb&#13;&#10;/ZkYSOQFZmJB5ZURW/vKoU5Xg1dW+KPj7WbQx63471a6wZCq3WoyyHL/AOsPzMT82OfXAznFU9d0&#13;&#10;77NLsOD+6Gdp6E+vpWM7RqFikkPL4yQetdcMNh6a92K+4xlVqy3kya6up2jWW5mMkjtlixyWPqc/&#13;&#10;SoTMZoZZFRgyJxjpnPNE+UkWMgEoeppYvLSCRYmYFlIPH6e9bWRmEc7C12nqWByxzj1/z7UxopfM&#13;&#10;Yow3BT1xzTnkeO3SD5fmCknGehp8qKkjse65AP0oArkyCI7ZSGK8nHtSyKQ1qRkbgCxx7/5/Op7K&#13;&#10;JpNHN7LHgoSAfzqm0qyWsErKVG8oTnp15pdQLEmY3mhVgBk5Ud6juLhvItwseNoGT7iiclZJ1RsK&#13;&#10;sWQ20fMfrVO8mnFpbDYoG7k55Gf/ANVS0tgJJWYyXKRrkOeQcdPxqJzI1tbSBSNuVAHbB4/nUTrO&#13;&#10;t48SS5AUkkenpSebK2nxskpBjlzgjr/k0NWA0Vtrkap55cQlskhj61VeclZ4WUttkD5Ydx1p819L&#13;&#10;PqsdxJKCGUZBGearOy/aLhGORLHkY7H0pATam6Sp9ojQJvhZlI6ZxzWXoVj4L1ewvbbXtaubDVFG&#13;&#10;7T5BCGt5T/dc5yhPY429yy45uCTzNKMWMrBG24+gNU9H1TwxBpl1pHizw9JI0pzaatbSEPAcfdKE&#13;&#10;hZAcDupGSfm4A8fGJfWtbWt12/4Hqf3f9FynOPCOJnZ61uluij36fj21LvjqP4n2Glada+OZZrmy&#13;&#10;2NJpc1wyyh0wo+WQZYpgLjnb6V0tn8XPg03g6HQvE/7NNhNexDB1LTtbmtWce4ZZCT35b8q4nXPD&#13;&#10;7aHaWt7pXimx1GC63siWc5LxkNj542AZc9tyjPavUdE+LP7RUHgu30fUPhNY6tpRQfZpr7wgNuzH&#13;&#10;GHhVN31JJPrWdByVaerWnVKa+/sf03mNOM8JStFO0ntOVLr0s9X3Te+pxg8T/CS5iYW3wnurViMq&#13;&#10;66+z59iDGP8APauV1q5019SknsNNMMRbKQySmTb7ZwM16DrHxJ8SWjgax8I9Atc8IDossWzvxl64&#13;&#10;TxHq13qOqyXy6dBAZDny7aDaq8dhzXkY2NofPserll1duLS85Of5tmY885IaG1VT22qav21nrM8a&#13;&#10;XWpamFgQkKstzyc9cLnJ+oFUJnvnBMrFeeeMVYstM01Yftt/rSRuCCsEcbMzn0BxgY+tedQX7z/N&#13;&#10;2OzEyvB7/kb1s1vDbX1vY29vdb1VYmuozvBPdFB6/XPauP8AEWl3Vvcl9fuiig8Rg/OPbHau10y5&#13;&#10;v7nXVtvCtu8NxPGI024JOeDyen4dqxPHXh+30i8dNWKTTx8Okcm4bvQtXbNXufG42S53FnDSOk8o&#13;&#10;lcmO3iJKp/e9K9V+Bf8AwkeqaZfW+naLJcwxKst3LA+Wt0Y4DEdx2NeW3biS4GoX1uqwpzHDjAbH&#13;&#10;Fdd8KfF+reFxNrNnqBt2ujsmVGPMZ7YHb2rowtWNKaufl/GmRQ4gyqvhqiTThJu/kt/LyPUoJTIW&#13;&#10;tjKMBT95uef6VMDc+T5gcBo+GwCc8njj2FZ8TpcQm7XbsHzFgeo7VMtzPdyD7E7LCRtLn+I96+nP&#13;&#10;825xcKjj2JXlE/71VkCY2tjBySP8mmxx5hPmyNuGSAcYNMKTXTGCElBG33Dnk/48VIZILeJXLCTA&#13;&#10;GYupPXt2/wD1UE2uODvKqXMgIjGAWPBPTIFOieaVw0aGO3k4JIxn8e1Ngha5ZZ7qRGz0t+QF9/xr&#13;&#10;QjtVW2FtLIoD9F3/AOr/AMn+tAJEL2X+gmWNSQv8RHOT2/z70yKOK5QEdOCU3c5z0qdWitEbY+GU&#13;&#10;AEg5BOev8+1NUSBvK8ldjDjkgZ/GgYuI0cwM6oycovXP9DSLLC25SpyMEEjge/vTWtpZFMcsIJHO&#13;&#10;WPT/APXTd0cj7TERIpJKgHnjPaqTFsTQ3E1myxef8jNkhfXjnn8Py9q0rhjdbfLGJF6tnOfoaw5Z&#13;&#10;vPj3DCLyORkgduat6fqnkRqHlBeMEKegI/yaQtCxc2cq/wCm2+Cdo3hh1qlPb3IcSW7AKVw7Z4zn&#13;&#10;v/ntUt1rsKBprNcHncpPX0qiNZvXU+Wgw2c4/CncTsTM8szLa7VV+NrZ+n6VtxX89q0cgjV0PDoO&#13;&#10;D78Zrn3W4nBllQADo2en0q9pWp54kDCRDyDxuHT36U09RWPXfgZ8VJ/BDzeGtQS1n0nU7a4t2tNT&#13;&#10;MRtyZUUBZDN8qAMilXBTafvMVyK9v8SweFRqL6rNqR1Cyh1PUE0i8bSbiJJtPjuLiSWC5vG2rJA0&#13;&#10;0kEW5Q0I+1OpDlpBH8oQtavFswrQyHC57V67+z/8XPD2gh/CvjG+u5tSnujLp11eSQNDLMyTIJnm&#13;&#10;mR2SWPzmdTtfcwBJXaQ3h5pgOe9emteq/U9DCYm37uXyPU/s2pTahqGk6nrNla+JdZj+wT6lNIyi&#13;&#10;S4f7L51oxSaWWaK1RooF4VN7ksxeLE0WneJbRpR4jm0cWRsvsl9peoWWjpbvbagqXbJbqxkuJWFx&#13;&#10;stjhg2XPlsFWRSMu00zRtL8SPpQ01LLSZdJlAuIomt49W0xzaPZW8gMnmidmVnnULHvi2hXCSLPX&#13;&#10;RaH4XuNVF0uqeIra9ur7TrmeG/E26HVrWOC5kDywKJM3BjxExcxsnlMRvlUivm9z1ErFVdT1Dxhe&#13;&#10;apoVxqNnYXkscOlTW9hY3FstvaSxWcU1ysayefcRPaxIkigYRPncYkaSKXW9Xex8Vz22m+JptK11&#13;&#10;4TNqB0m8isbDTWnaJEUHMswhSHzAd6x8yIuEO5Z7Oltb6bqGleHftpOl200X2OS/tfs8mlXi3RkT&#13;&#10;TZhcRtJcRn7NCpkEzMgTKsyqyvQtL/wjrjWegeJ9OeKG2sYF1aHUr8mS2ci2FzMRC+9VnuHNuZHn&#13;&#10;WJRH5YBjQPEvIDfv/EN34avpF063v9LS9u3SHw34fs3jkgs7hrTybyGGaPy5bhrdZi7BgfORHwjx&#13;&#10;YkXXfDml/EzU0u/Dmm506XT4oJ5IWdreHEYaFnRHeK3lhRyy7iscJ2Rs3luskeZp2p+KvEPijVX8&#13;&#10;T6HJbR2Umsalqtloklt9qtJpLW/vfMQqQs2BJDGY2CorttkGRtfbi1fTtHT7Pq1na2Mi6TI/iD7C&#13;&#10;lxFBbww3EouoFVppDBeC20pY87gSnmbSsvliUd73HY47w9Z6P4+8Nw/2LqthrdprtzHpdrb67PBO&#13;&#10;0Un2m3t4IkjLpHb3a2ljIQ7R5niBV0QyhGfP4O8WeGtJ03xJdRXs2l36XMXhbVtTDGK1keOVf9L8&#13;&#10;5o4FtY7q+I83yyhIuBtkWVi1m9TT/iTY/wDCNxabLdK0E8J0nUbtkNrdx6fAn26M/wCrhWFbmOEC&#13;&#10;TCg25RtiqTBb8MeLYPF+iWWvW/iiRUvbeWwufFEl1HFPa7fPks7S4DLJAh86xhJmWBBKse5pFLTL&#13;&#10;MLUN9zj/ABXZN4f8Wp8PvHuhz6hFqdtKNLv7G2j2vYi4WxtHZZSo2xwwzSK7SgOJSWYKzlp5fHPi&#13;&#10;Ax2sVqNS1rVvDekRnSm0a/iMA33H2WGZbeOPbKVMn7uRXBV7aGNlCxAjc8Q6/wDDvRPCuofDrW9d&#13;&#10;uW8L6fdsmlJb6w0luYJAlvAkNwsTLGiqbyaNJDGQyxOyum5hieG9J+Lmo+LLTQNE8MSPqVlKl5Ya&#13;&#10;s2mbrizsY7r7Oqo9zGhniMs+G8xSyOsG8Jswu0IuaId4mpqfjLw3rOp/ZtA8PW962n/bmh0e2Cyz&#13;&#10;3aoHjtvK2JIIyUi0weXcRsZJGbhA2Z3eGfFGleEtcgRYJL6wje1uPDOoXd4NR+y7BNYwGSMtCEtY&#13;&#10;7mW4Ysu9V3IiOzNHc1Y+I2l3Xwl8cyvpunWPhJpbuK7nePWZdVuJL0RzSxmS2UrHKkfmMmYYZypt&#13;&#10;lQGVmdpfObiCC31qyv8AwprrXn2BrHzLmL5olZDJKuxYwi2qbEDsS8P/AC2BYCNrlTk5XYWp0niX&#13;&#10;wVY6zNb+MrrxDHpWp3Vz9keDUIIdNtYBbsIZprqKWPzFhhkdEJKsrJZypnzAFXkvFN7rvhPw5pNn&#13;&#10;4i0q5kuNb02O88PXUWh3MUkVsiJIrWc10AkikzySOluiguS6uoCk9tofjo6DLqWg+Evhvb6rcWS3&#13;&#10;E18b66IjezSGRfMbdFHGVZppGz5jfLthwyfLJyXxT1r4keOZbWa6j/tLSbewlfThf6aIra7EjLK8&#13;&#10;6Rw8NkscqHcoYdpUiNI6u6S1B6s6bwTr/wAN9d026u9F0HTn0zz4YZNf1yA/ZjKCBDF9ntWtlebJ&#13;&#10;jLGUvEoMcQYAbrjf+I3w/wDgxD5un694m1O+vp9QkS40fSjJbw3CPa3MkiQWsQb/AFbyxbWIKrDM&#13;&#10;M25aF1PGfDfRv7Ntrfwpql/aXLQ6ilnZRi7dLyF5I/tE8DQw/PcGS4EcSbmPzQ5jYMVmhs/FH4yz&#13;&#10;zaBPYaOLuWSPxOl2l5ZF7fS9K1QySKPLSSEfMUWNoJHYyQpEqCfau1aWwr6HL2Or+H9B8WRXF+dQ&#13;&#10;Atomi0Yaept7qVgnkR74RG7QqZhbujkCWRgGLl5BJF3Pgy2HjaWz0mbTG1VYLuGwl1e5sV1hkigx&#13;&#10;uggaeW3W23zyZERf94AigszRRTed6BP4jjkGmaZ4NS4bTbjZcW+mlDFKsUUZMsrxswkjxC0hLSNG&#13;&#10;AssgPlMVb2/4QeGdS13w6PFUPxLFxeadfstlp9xbGOK4aKZZnhvVnUKivI0js8ah43mjwXlmVoTo&#13;&#10;UnY8m8TaVcXk19btqUWj3EFlcXupHS7KV51E8sMiW5jiiFsEVI4pE8uMhVmCs5xCidV4J8Z6mPDS&#13;&#10;aXbaLdvaX+uxP/ZFrbTR775vMaJJbi2dpgrTOXAOZIzFJEjmVZZ1v/FHxB+z/wDDnxFb6P4Av9B0&#13;&#10;14oZI7DUPDcoSS3la0jJW7MnnSeSqyblZQrx8om52Y2/EeHNS8Q6nctaS6dPK9/cy6gyafosEgnk&#13;&#10;y6FlQRlkV0898BGRhHEdjRRiSp5mn3HZ3PZfDfwmsNatLDV9Sj0nTNHvtJnEnhu20uGKMXCfbkfz&#13;&#10;57q4BkT7PFdNFKsynDypEYosvHxmpz638LtV/wCEx0/xXFJJPYWF6upGVNR1VbeGFbeVQ00Lxuqh&#13;&#10;4pGQLvEEluzoiFkXc8W/EL472ngrUpo9UsdHW3nWH+37zUJbyW7WVZFMVu/mb4G3FJyhC7VU+ZIA&#13;&#10;EWvJV8ET6VrWt+JdK1vVtZnt9d8n+1Xt/s32eRJ0kkd7U5m8sEhlkBAjZ4vn81kiWea+wKyPTtC8&#13;&#10;Tatq2nQ6brmg213JYSWd++kafM0dldwW7HTogGyXt2EWyMwzKkKRQ7jtNzIBH4c1G88Z6x/wk11P&#13;&#10;Lq07XejQ65bz3ksUmjILkwSF7nymYzNGyyC5Vi8Yur6QKxUsuT4Js7Lxw0ei654dnnRUuvtRRY76&#13;&#10;PUbkkrCsQWYbuAyQwqPKmkto4V8sJcznZuGl0u007W9N0rS7yx0mw0vMXiuOWW9trt4Q4WIxRIt3&#13;&#10;bpbxbYxKrIY4ZfLZJJ4CwtGNpM5rRG/sTRNJ+INnruoRTaHa2l3qwutWWKCz8i9jihtwhyzSbGjl&#13;&#10;MirJ5P2qOBuYpRJRn1Lwlc6HJqHhXTv7LDzMLW/sEZhNdC5a2WOKVVZTCsMiqqiXYQWc/vZVI9C8&#13;&#10;X2HizxXpx0TxRoU9tPqt1baRoV/NNBHewzG+aEztaRgmLdNYMDbJuKK0/lbwjK/K/EfU9f8A7H1O&#13;&#10;9Wyv7UTzarq2o6ogE0MkEk8AhJQGJIZBLFbRtKsKsDNJuCiNEpqajsS0c/4g0jWLmbzp7pIPEWjX&#13;&#10;M6aNfxa1Da2kNzaXv2kgwgu8QO67begFvvnd/LjEMjHlvE+oW/hHRrrwt4is7ue61ufyl8TvepGC&#13;&#10;1vKl4srxmaQtuhvIQfuujR7NzlpAOxi8NaReW194e1200eLS003UNR82fWi067oS0aQXEbNBcTIw&#13;&#10;B8p1Ee6PZuEkku2fXvD2r+F/Ct8ou7PUNEs7wz+deWb27aet/am4YTQQq5UhWuESaMBmRt+XDxEa&#13;&#10;qq+pm4XOL8Uan4q0m41Uf8IjYatcteXdvpmg3140lnp9vp0hvneKVZRubbDcGSPchKMXwRLEAg0H&#13;&#10;4ba1aSadpt8JdXfUNSkuVlu4bdrcvHFJGUbYI0ZGLIZEREDNNKQYbJXfrrLw1oPhyW91D4dareas&#13;&#10;yxQLdeE9R1LiaNrYvNObmCZEjeJcTbY2L+ZEzeWgtC1crJD4MvPs02o2koW2srKDTpEuFF6kRkZj&#13;&#10;FHbDaZ0PyJiSQlVfIchGWLWM0yGmkXbvRdOuro6L4hmnl8TX4sTJdXds1x9s37jtOnsm5pZXVtrR&#13;&#10;rvD7Ffymll27WianqPhq+0yfSvE5u18+8lNtbXEV7d3a3srvGbe5XyDvk/chlIRnd45EZybaKPit&#13;&#10;a0jxp8Ob9dO/seFfD8mtC3uRE32VnuYyHSGYoWe2lCuDhzvUPKC4IcJ1PgnTNav9UTw5o+tWa215&#13;&#10;K1oLR445FWJpXQyyzRkRXKfOYwdwcC9WSMGaeIAGtQj01NeubvWoNSttF1KXw/C95s0s2tvJDLJH&#13;&#10;5k13brF5LgHZEvlowIZZijBI2uNBdB8Raj4kni8YWkGnNrE8bC9MrXOn6hPbSraIVimI+znZIjMZ&#13;&#10;/LdTbPC0sTSvFBA/heKbSxp/h+zsEt5bGW0tNOh1URPEltKZliW6MBYs5MokjnUx+YjSARqkAEsn&#13;&#10;ie81TRD4Cvr3T7jwzqWr20eoaqFW2gtRcQl4C0KFFUoIyQ+dq/ZTvYIXMpzu1g5EmZMWmrc+HbaT&#13;&#10;WPD1vq6M8FxfHUbpEnmisoips4J4oxgvFcWxRGwSXAZHAi3xf8IzBpug/adDv4b+OO2LalG0U9rq&#13;&#10;FhlZCXmS4uNhaWzVlUDcu5cKrI4uJuguNN8QWPhrSFsbV7q1v5psRazAHitp5/MN1OpllBSYhLf+&#13;&#10;MRM3nKxYrM6YPhjVNFvILJdHZjf6fBZrZ2L6nPNf3U4wgEd1txC43xKUk34aNI41LPGbek7oLWZX&#13;&#10;uIbDWdFmvNOnhv8A7Fp0j6nBZNEJb6aNVaWeWMswnB8xWYrJ5mLN3dbdi8kN/UbPxJpOljSddSPU&#13;&#10;YTaQSWVqsTywG4t4ongkUzMZojIkqwGKRSS0gUAfukW14ki065mabxjoNpDeRPaWkSSu0osIo7RT&#13;&#10;BcvbxvHHdIuHjDoJEEcrsYot1vGTXrLxN4R0zUNU1KGC+ttOkSyi1TwzJHbQ3V7A92/nzNKJJJtg&#13;&#10;adCVTzDCsYkcIxMy1aKSa1Rq6L4s8Kap4m+2WmpWQFncSSpLeW7KJJJdjBQ7IW8ibNxhclCUCbJA&#13;&#10;xF7zOr+DJ9V0dPCei6fJPPZpY3dvdwSm3a3k+0ZimQRkxk4hw08Dk/JMWDBRPFQ0zRtKtoL+w1vV&#13;&#10;rSO8sdJ8jSZUdnEDup1BDFeSsux42ZbV1VECYk5b96ydFeatqkci6dqh1CW6u/JTS5Lm4F1ceZIw&#13;&#10;RJ1jjKvOVkDjzIZEdXWMFQyxrAthX1OfsvGcOszzaB4xurNdMvoWTTZ3SKR5LSeOWNJInMOZREyc&#13;&#10;RgRlPniSAH9xDJ4s8AaPrVxBKdJjuLLTmMMmnXV+1u9vO++K6gR4mcyTRXDpIqgt1AaNnlVp9K+0&#13;&#10;waxrV3e6VqqETW8MWs6lakSb55FbaiRoZBsa7a3mXegKhSsRJTy156c+JtNhv3uJJFgF0JUns5Im&#13;&#10;82Fd1vcRtcNG6ZEkxdvN3KGlV1lLSAzCb3Qr33KjT/EbwxNaqf7RvIob2eXUv7RtvJuQ6RLJOsci&#13;&#10;TL5xiXy5VKyBuVk2ptRo9Sz1fTNc0SLTtGmMF/bicTWNxesLt7eOFlmjYEQrKrR7n2ysoKwlUIQN&#13;&#10;Hba9zc6h4h1u8sfEKrcv/au+4t4LKM/ZsKmZ5EeUvA+ZIx5yNLFmSRwf+W5z7HT9G1a6H/CJvfXl&#13;&#10;3BBcRXcf2+Q3MIhyGWC9gKR3ASCMqVJbch2h4jtEenPffclRsxG+H1xY6bFpupaJfRWU4ku7zS30&#13;&#10;64je7maLcysSDKgZ5LUAI3l5jmyjFsTcxpXhLxLovkeDbawmAv4pZLe10+GOaC7nQM2/LNtnMkGC&#13;&#10;BGYyRHEyo5VGOp4Z8T6hNowtdNZr6zhUq0xggF7bFGDPJ5ZY7kVdke8FkMcIUnCjyOjstWsvE1he&#13;&#10;6naXEMtj5sts2qSwgNY2zgyNGzLIkjwoqq25oXWQ3UhcYkljLU5R3Cy6HBSRx3dqLnQ0+w3OzNpq&#13;&#10;1jaxxmCHbu8lpnaECRw67lPlM2EBV43jaDP1fwro82o4sb+NLWCIG1MevLYh45vnUjzFXB4bcFEa&#13;&#10;sxJMUbrJHH6BNo93qNlYQqBqGl21p9hghSH7MjszysxBjYq5S5uWxGEO0eUpWcMpuMO9a/0Qprel&#13;&#10;prNxcZNpCmk6j/Z8cMSJGGK4jeKRXCwuGhK5GC6f6p3tVExciOq+G1tHpHhzRdSu9Tsba9vbcyMJ&#13;&#10;J1+UknYoSN/NZXXB4B+aJAVIbavS/D/UbL/hbOmaJBEyzG8mZ42kYTQIYZGxIHTKuzAAru4kjuCO&#13;&#10;JMDz7wtLOfhDca/d3U13c2WjRNaNqEzXKRFoo3OElLJ94kjjg4xjArt/ghqepXV/Y3MmoTr5Vhc+&#13;&#10;XBDM0cK4S5jBESkIDsRRnGTyTySTrgaaePi3/MLES/2aS8v0PofTo7lpzKXMSPHjKSfMoA4G3IGO&#13;&#10;M55NfIF/qF1q3x28fWfhudJNQ1TX/sEMdtFM1yiBs+YjRgjAdVx3VgvRS+fquKaSOKFUwA0sIYbR&#13;&#10;g7uvH+cV8SXutanp/jnx1c2t0Q11q+ppcq6h0lVdhUMrAqcFiRkcHBHIBH0GaJSwzT/rY8nL3aum&#13;&#10;dj4dN4boeFbTxCkn9t2rTTDT7xy9xAG3Q/6PEY3k3cyLE8TFVnDuoyNmxq/jbw3q2sG7muNJjurU&#13;&#10;JbXUV5EsOntAWQxRGIPaM6xpCsZZY32+SBGCwTHBePfFXiJfCllqf9sTFprizlaBmzbqyW+5NsJ/&#13;&#10;doFIwFVQApK42kitj4Zww+LfD7WmuRK8Vq3n28cA8kJK0lpCz4j25YoMEnnOT1JNfNqnFs9pt7nl&#13;&#10;H7bV94i8SfD3wpq+pRXq2tldpb21tPGPLTzIXkZVZYkGQyu3zkyYlCsXEaufn3QbW9Gu200OnSMI&#13;&#10;5SThD3Vl59ua+5tWsNO1jxpf2usaXaXgi1iWVHu7VJZN+4nJdgWPLt1PevJPjVYWNp4rljtLSOJW&#13;&#10;cgrEgUcDjgV9dl6VPAqPe54OKvLFOXoe66P4403S7O30mDXrSe2t9M+2NdvqkdyHdY5FRZJIGVnl&#13;&#10;BMrK5EczxTPG53yoycS3xUv/ABL8R1+IHifU1kuItQa6Bt9jLIm53WFopI2Vky+zDkgRqECkYx51&#13;&#10;qMj2PhhIbQ+WrldwXjNZFvcTQpOYpCpCLgj/AHgP5V50ckwyleTbO3+06qWiPT9W8bahrviCfUkk&#13;&#10;kkiN0W+zs5aBo9nlrEI5PMIUR5QAsfkZlO7gjM8R+NvF01zc3dzeZSXKC1nle4hRfLMXyxzMyr8h&#13;&#10;2DaAFX5V2qABy+h3dzFpfmJMwJIyc1n3V/eT3QgmuGZNhO0mumOAwlLRRRjLEVp68xtaj4w8S213&#13;&#10;Z241eWM2loI7byJDGIYssdihcbRkt09awr7U4xcs93ct8vP3/bPTvzS28j3GqzvOdxQDbuHTiuM1&#13;&#10;e9ujfvGZiVMgyD3rppwhHZGTlJvVm5N4oWGJzZcsQQTuNQRNPNLEJCxHBChs8n/OKygi+bbfL9/G&#13;&#10;73+auwW0toLuNooFU4iPTuUBP61UgDQfDVu9xPNcuNiEYxxyf/1VqW/2bTNNlWGf5j0HPv8A41Th&#13;&#10;lkSxuGRyDuYce3Sq0LM8dqjsSGZcjPXkUl1AuXTi8ZIWDDDDcWPX0xWRqdtbJNIyyYAU8cmtPVVC&#13;&#10;6mEA4KJx9VzWUqiQTFxnaMj/AL6xTWqFfWxWhuJIopFlj++wBwOtdBLNZz3kaWR5QAZJzk4rntZG&#13;&#10;y0hK5BMQOc+wqrod5dGZmMzZDHn8DTa1JUnexp6tdyyPPITuIQAHPvWcwjd4iVIbdz1yPwqa5Ytp&#13;&#10;kkp+8ScnH0qsQImymR8qHr7NUFkk14xnU4LDIAGOtOimRpZy7H5P4Se34/T+dU55pFuflcjbINvt&#13;&#10;T0Ja7n3Ency5yatRVgHyvHI0KxEg7cHJ5/8ArVJJcb7iZyWxt4BGc/nUCsUcsuAVk+XjpxUkhPzP&#13;&#10;gZMZJOO+aErATLeSjTjbqw2At8pGO+f8apfu2hQlSFaQFv8A6361LLI406PaQMtzgYqMomy0G0fN&#13;&#10;OwbjqNwqWrAOd0ivJkwHUoQrMcZpk89tcaRGThXRtpI5z/nNOmUC7mwOi8fp/jVEgfZQo6B+malq&#13;&#10;4EouDHqXmK+AV+Zs+1V3lzZunm4ZW4JB+YHtUkoHnNJjlTgfkf8ACoGRRE5C9j/KmA2WV0ZHi3Ky&#13;&#10;ke5zSyXMtxfec7sHKYPPtUQJYru7IOcVa0uCKTUMugOGIGaTsAwzTQeHpRHgpI581gTwoxx7VFp2&#13;&#10;s6xo/hue3vPD6ajoVzJhneLDROCpykoGVOOMHco3cqSRU9yf+JdJAAAhvHBAHUcVhaBr2saTqN1o&#13;&#10;1hfulpdSbbi1OGjkAyFJU5BIycHqMnBGTXg1pNYu97Xdv+HXVeR/pX4H5fRwvhrl1SmkvaJt+vPL&#13;&#10;Usaxa+E2itZ/C+s3BeUYube7gCGJuOjBiGXkgHIJ2kkDNe4eBPAn7akfgK01rwd4v1a98Pqmy1tr&#13;&#10;HxCbi3iUHGAm4oMe3SvHPiNoWk6LdWn9l2Sw+bG/mbSecSOB1PoBWPok8qTJtkIyp7+5qKFSOFxk&#13;&#10;lJa/3W0vu/Q/XMfSqYvDQUOXR39+HOvuvGz8z2HxJN+0/Z3DnWl1By2ATPbwvx7ZU4rzbxnZ+LZd&#13;&#10;TaTxIXS5dAxMzKvHOOnTpTRqepWx8221CeNmGC0crKSPqDWVqMstyFmuJGd2HzMxyTz615+NcG3v&#13;&#10;qdeAX1fpFafZXL+rKskD7sT3SHB5+fP9au2Uvhq3iP2+O6uJOiJGyoo5/vHOfpistlUggj+HP6V6&#13;&#10;R8JvC/h/VfC2s6pqOlRTT21pI0EkmTsOOoHSuChTUpm2MxCp03K3b87HOteTXLwiGGKJFG0H7oHu&#13;&#10;Sev41J40tNE02GP7HqMeoN5eXeJCI1buBnG7Hr0qrqd1cOrQGU7I2wiDgAbc9K2LjRdMf4YRa21r&#13;&#10;m6/tQReZvP3NhOMZx1HpXTU91s+bx9T9/GN9W7HmAt7nWr43F7jYrcZAAwOgAqxe63Gb1ba1YLgg&#13;&#10;uUxirniRRa2UkluNjbgMjrg4rj7V3N4GLHI561nRi5Tu2eHxJJYDL54aGrmvefddj3HRPEH9tC2t&#13;&#10;JbxktxGokHQsMdsV1EloqwgQzrHDGBtVz2/CtnTfDHh67/Yd8LeOZtHt/wC14fE0lkl+kYWQwHLb&#13;&#10;GIxu57nJ96xbRje+T9qO/KAEHoecV9ZSfNTR/mTxNgVl+fYiinopNr0bGho5dktqSCAPNIb+X5fp&#13;&#10;Vmy0uWG4Zri3yPvMOuR0x+OaXSoYhcSqEAGxuB7A4/lU8Ukn2Pf5jbipUnPJANaHgj7G2liu/ssa&#13;&#10;AK4yGYZwDz+GP6mnrYiRDbG6klfOVwOFquo26eLhSd+/G/PPb/E1Sgurn+0FAnYZTna2P5UWFc0J&#13;&#10;5rWBFLRoPKGH3Pz1/X/9VDa0LlNqRs6jO0hMCrHhjT7K6vwtzbq4MZYhucnnmpAqo9xGqgCNyEAH&#13;&#10;SgZkPNdcA24VjyNzde9MDXW//WYAAB2r19qbfOyTIynks3b6UvmP9rYA8A4HH1oIbHW1rEpLSyHd&#13;&#10;nBDN+RpGRFlAkc9flyvb/OaZHycHkZxg+lI88rRFGfIB4yPfFAFiJILZVkQb+fnDdx9e9TSSrbuN&#13;&#10;kA8qXug6e1QyMY5FRTxt6f8AARRau5juEZsgE4B7c00O9hXK73hyTgbg2eoxTZ4Z4kjl87gcjP8A&#13;&#10;I09gHtWLclWGD+f+FVbm4nMZzIeFGPzNFhGpo2qeWRbSSja+Sc5O2ti6MGp2n9nyD5s/uZAO/auP&#13;&#10;Mj+dHhiMyEHHp6VuwFjYxyljuVyAc9qrpqFj2r4A/F631+8tfAvjC9Ol3FpdhE1m3nMbWKTSWyzX&#13;&#10;gVULSZjhVPvosYZzuUM1etLZW0KX/hG80fU2vltwniHwnpySYmjMcMcOoKdiqkrzTxuYmIYBv3gQ&#13;&#10;I3n/ABr4i1O/0afTvEOl3BgvYbuERXEYAZcnB/z+NfQv/C0PHkXwZ8GasviKQ3114ilil1F4ka6V&#13;&#10;Uk023QJMV8yPbG5ClGBUhGGGRSPmc2wVPD1OeG0uh6uBxEq0LS6Hd+JfEFzB4j1Ww8M2Gn+ZBpF1&#13;&#10;LE+nI0KyIkV5GzSKVhRhawXE0bzmV3d1hAR8Oyy2EzeINS0zxPaQQppkMUk2j6vrKfaLQwW960cd&#13;&#10;pqcqIqQTxbLiZnCSb2WKP53WTdzNprVzD8Q/hz4dkstPubOW/uEMV9pVvcFUEl5IERpUZkXfliqk&#13;&#10;AsSSCSav/E+IDxz/AGXJLLKlnpukX9rPPM0k8dzcagiTyCZiZMuJZCfmxucvjcd1eTyKx3PR2LHi&#13;&#10;f4jaJqFnoph1iaLTnjCpFF5Mcll50NrDdRN9l2Wfk4nlVlUq6r+7ZjuSJdM3nxi/aLF2vgn4Uxs8&#13;&#10;+uSwSaib2FbO+hiW4Mis4hiZGZr9ZJIty8I6iPdlRkfs2+HNH17yY9ctmvIbh7dHtLqd5IFVJrqR&#13;&#10;QkTEpH80EY+VRld6HKySKx+2R8T/AB/4P+IuleAPC3ii5sNIudFjnuLS2IXzJJ7ueGQswG4/uoIo&#13;&#10;1BOEVAE2jila+g2rM6LxzoPin4cW2o+MviV480jwzrK3NxdxvPEbjULhvMjLpshWQmDzpRv8oMBt&#13;&#10;jZBPjy14nxV49+D2uW40/R9EvtcupVa3u4rayNtBY3S3JaQ2DQlmLtHEwCyqzhY0ZW3EInhuu2yW&#13;&#10;o07xDbySrfJpsbpdee+9W8q9cEHPGGVcf3cADA4r0rxl4h1TwlaeCY/Dzw2yat4svotSiFpGyXCJ&#13;&#10;KYtrKykYaMhXGPnCoH3bFxagrXJehq6NbXejwRa5faLLc2lncXU1nFfafJIly0cUQZtqkGKQwtPk&#13;&#10;tKgi+zvIhVgZzu+JfjbrOi6Nb+EvDPiHWprQLvnaCKC1s/MjmkiBMsiwmKNbS3VEUP5cSCSNo4BH&#13;&#10;5Vd545tNOsPgFdeJNP0ext9S8Pa1qM2i6jb2EUdxaPDcaTHGVkVQ3/L3cOQSQ8riVt0io6+Na94f&#13;&#10;0nVPG3jDWr23ZriHU4ZImWZ1VWa/ZCdqkL91j24JyOea05eV8pKfNqZSTeKLvWJfGGlXtheILO6m&#13;&#10;OpvYMyrBI8azSzPDDIsh8ueLzN5Z2R1QqzyJFJ1PhS28P2kk3j/ULLUozYrE+rvpGmZ02wtXWaWO&#13;&#10;a7uAd8MrAK8hhWQqsahZkmyIfX/FWn2PgX9m7x38Q/C1pHa6vpFhpl1pVyV8xbSWaRvMMcb5RAwX&#13;&#10;btC7QryKAFlkDfO/xK+JvjbxJ4rsvDmu6wt1ptzbNrl1pstpEbebUbe8eCO4eLZsdvKijR8giRVA&#13;&#10;kD1SST0DdHX6n4raSx0qDQvEWji7g1eadbfQNKW81AO1ukSywXAWT7TiOV0KJcxyxysJQzsgZMnw&#13;&#10;n4F13X7DTUk028smuLmSK51S5uYkiUSoipJcMm2NFSMs+AxYrOGx5TGSXl9O1C7XxZPG0geC111L&#13;&#10;2CylQPbLNNaCaU+QwMZV3ii3IV2ssSIRtVVH1F+0R4G8HeENajvtJ8NWcs9s/ia8hm1OAXrLPYaU&#13;&#10;11bPm43klZlDtniTGJN68VDaUilC0bnAal4Vt/BGhSapruqaPp8spjtJru5gie4t4IpnibzL+7VY&#13;&#10;/MlxOioIyEE0bzGOKAxR8h4y8YxeKfEElrpTeJNX1lZ55FMrySy6dcbcusqfJbvGrxQqhUbiEiYx&#13;&#10;yNtsxZ/aL1vWL344+KbK+1S4uLebxH9luba4lMkU8SXjoiyI2VkwHZgWBIc787wGrrPgpomhHwxN&#13;&#10;ff2DYCaz8MWt/aSLYxgwXKa3PYrImF+Ui3QLxgbsyffYuVdtgrGJ8K/gzrQ8PLbWvhtL2R430y90&#13;&#10;O6u7aSVBGl0n8aSoJg4SQ5BCNFvVpp1/dP8AHOmeH4UbS/Evi0a34lvLnTjbaJoMKwKt6YntreJr&#13;&#10;XBti9ukjARBA6iQxI3yyyRz2mvav8QH8XS+LL5rlLPVNKtrW1QCK3jij1DT4UUQxhY8LG7KPl4z6&#13;&#10;15BoWo3WveNNHu9RMeLu7ivJraCFYbczyadudxDGFjXJZuFUDBxjAAoaa3Hex12kfDe0/wCEo025&#13;&#10;8HeFH1Oy89nu5GhQkFn+bfa20gkSOUeb5SqVUiItlIxIa968CeBH8B6FYXV5ZXerXMsYkEljI0xv&#13;&#10;olVZpZYnTDylmhZxCXj811aRlETQxC/+zlZabYfDvwm9to9juvbk2t20ljE5miOgwX7KxZSTuuJG&#13;&#10;Zj1ZVjjJMcaIuF+1BG3w18MeNPB3gq7ubLStI1GaCz0/7VJJEUbSWuz5iyMwnPnuXDSbmG1ACFjQ&#13;&#10;LlLTcN2J+0b8WE0vQb1dL8UXVtYQXVvNbXGm6vd2t/fLdG5nkCYQstqxhRizOpQSM4UoYFPmngTT&#13;&#10;9a+Lniux1u+v71p7iOCygWSdLF9MtoVGwByZGiUNKgJOS+9QCZpneHmv2WPC+ifEf4p61H42tHv/&#13;&#10;ALIlxJA0lw6srq0YViysCSNzNkknc7N95iT778bpF+CukeD4vhha22k/2n4n1bSLx4rWOR2tIdVj&#13;&#10;so1VpAxRxAzr5qkSEySOWLuzGUuYBIfCUXwM0e+v/GnimxhaBDO9hqemW4gklCsLaJY44VDrKlqx&#13;&#10;VY5NgkZrePrKJvJL/wAfeFNN+LD+MtCv5NRgtbnT202XQ7CHdqc5IZ57ie4iYK4bOIkgmQsAhPG5&#13;&#10;vTYPg58O/Ecngi48R6HLqUni/wCH2k6jr76jqNxcGe4MHmsyGSQ+Qpd3JSLYh3sCuGIPlvww0XR7&#13;&#10;bS7f4gQ6XbjV5Wtmlu2hB3ie8uIJlKn5SjxRrGUxtKF1xh3DauPKxXOt0t9Os/Cdl4rvH0CzuLeC&#13;&#10;yudJimjke1ZIYH+QRzt5bthJEMUjMCLIm3EyzvWz4L8Z6lY2pTxBfLokkvh6WKDR9V1W3uX1O1a/&#13;&#10;kCT2/lxuLjzJWnVopPvRy3Ls8ivEo7XwpZ6dceBb7xZ/ZFlFfHwRY6j5ltZRwoLm4tp7ueQRooQe&#13;&#10;ZMiFwFwyKIyDGNlZPxe0nTfhv8QfEOmeA7GPSVR7qLz7Jdk7Jb+GnngVph+8YRzxRTLljiWNJB86&#13;&#10;hgLuXFXOI8QeGLe78NyS6f4asNXn1GOTUtU8O/ZobK30S3V3eJp0gZWtbgwteB7fzWkREnzkIHqp&#13;&#10;q9zqV/rdnrOh6TqdxeS6xep4f06w0JU1uzt7Mh7dJpVgKQu5JD7vMQGOPHlJAAdXwVp9nrnw61zx&#13;&#10;dqER/tHwl4PsJfDtzA5i+xPFrd9ZqVEZCn9xawqwYEOQzNuaSRm5DUfin8QbH9nPTvidH4puZNb0&#13;&#10;+a5tLa8utswNvJe6gksLxyBo5Y5F0+13o6sr7ZCwJmmL6cvQVjX1aS6XzLrxFpejaTHDeSiax0yS&#13;&#10;YxBRFIkE7w3bpDcExIGRMCCREEKgFbjblWvgvwr4+ttCuLFZtJu/tOm50vR7K0ZdaDlrmDBZYlMq&#13;&#10;wz7A7ySJGZ4I3ci4mFtF4JvdR0bU9euNG1a8s2tL6H7L9jvJIhCW1CG0LKFYBW8iedAw5XzpCCC7&#13;&#10;E9k/g/w1H498Cag2kxyz+NPiB9r8Ty3DGVr6ZbS1ZWJcnZzeXHCbQd4yDsTaRTUiGlY818LfECWf&#13;&#10;TNO8R+JILeW5sLS0tdSvbRJZJnnufkM91GYhHcxCOSRJFk3STm4uir5nXZa1aBZ/CryWnxLhtlvp&#13;&#10;tStrVY9VaTTrpYZEdy8Kj97LKSSocgCRiybf9HQdxf8Ah/SfHGoavZeIrZmi0Lwxpp0pLSZ7YQlr&#13;&#10;qwQk+SU3nbf3eC2SPPJGCFI8V+F/lWfxch0GC1g+y699hsdVikt0czW9ytt50QZgTGp8+TAQrtyu&#13;&#10;3bsTbrGXMrmWi0LWr+KbvTvOt9a02e5ih06a207W77SQbn7MqI0TE4zLAQVlOYzIiSQGORtikdnD&#13;&#10;FaAv4j8VT6Lb39jFZakmoWkMccttdW6JEyO6hYIf9XkxIpiw4wLgQhZeS0bXtZ8UfDX4ga14g1KW&#13;&#10;7v8AR7FbTTtRmbNzFbxtDshM333jHmt8rEjKxnH7uPbLqFraeHtc13WdLs4Q1rbxTR2k8KzWjyfZ&#13;&#10;5huktpA0MpGAQXRsEZGDzVpKQuaxuXkN94Yv4AujPcqbzFrIrrOsH+kSsryNcP5lj5KxSMZkMkLi&#13;&#10;OTcpWOUSWbvw74N8VS3viG9sNPmujYXd5prG9kUMf36+dvUJEAuY5W3LHjEKyH/R7o1T8TeLPEnh&#13;&#10;j4/Xnwn0LWp7fQJb6xt0sFfP2aJtTYmOCQ5e3XMaECJkAxxjJzSfRdKuvi1qvgSawjOjP4Z8Tzx6&#13;&#10;aq7YbeW3F0sUkKj/AFDgW0ILR7S+07i29t0p62RbVtTV/s/xRpOlPe6zpt6/h+Oe4a6vIZf30SyJ&#13;&#10;HO4SGMxMTFIjyKxCqHjucsGMpjfrXhjUvCmmX02g7tViGu2kNxqlp9qP2GGVXSRJ9OSCKRRKQjLc&#13;&#10;FVlO2Ly2Q4VLerXZf4GzeIJ7Kzmuj4nmsXNxYRSI9vDJfwxRtG6lGCpYWgBIJzDuzlmLc3qmhaVo&#13;&#10;Pw/svEOgWv2C8ivtGZJrB2h+b7FfkOQhAZswodxBOS/P7yTdpFXJbA+E7e5sRZ6J4j02C/vGayf7&#13;&#10;cXey1GVzFAINkSnyFihW0IUxwvFJKo2bfK8uK+8bx6Npc/hXWvtN9ZX1rbA6dPE32fUfJuZopGhe&#13;&#10;SdZYN8MMbbQI8mNRsiATGt4otbfTrKxu7GIRNNF4asplj4SSG4W8E25ful3FtEDIRvwZBuxNKH5P&#13;&#10;xT4r8QaL8aPGvwi0/UWXw3ol5qltp2lSIskaRJdXGxWLgtLjnBcsfnf++2Zew46s17zSH0uLX9V0&#13;&#10;W2kN2l5LdTWsjsLyKKKSMok0g/eXiGCQIcnnEwEjbibmzpnii28TzySeJdFuEsbR7pjeWtq9iszt&#13;&#10;avPAsy+YzRqySM/mTIU2LI252a5El9fCnh/+wNe8KzaeJtO0nxXqtpplncyNKltFDewpFsDk4ZVu&#13;&#10;bjD/AHv3rHOTmmQXF0/gCw8RC7mj1FLFCmpQzNHcpmyuJyBKpDgeaA+AcbucUPRIl3i7Fe30VruM&#13;&#10;xjRIZLC8K3Fun2VrWw3hnnhVYw2UDN55EttIAI2d9q5xWFeaNop0yXVr/WYFiuJoL+xu9SvAkFxF&#13;&#10;cTCOZwsSKkx8zecssM0MdsoGCCIex+HWoXV3PYx3DIUfX9EheMRKFeNbuJFVgBhgBIcZ7rG3WNCv&#13;&#10;M+ItTu7M6LqViY7ebWGf+0XtoEj85ZrfTt64UAKuJXCquFQNhQoAAUby0E20JYaVDpNhYS6xZyZs&#13;&#10;LhrSG9jlFoxDMjxXAmJjeAFWcFbhIxneivGq5tcq38Nan4VbTL9r6VUs7W5kmubAQ2t/byI8gdHg&#13;&#10;l2+YkTb/AJmChkRh5gUKIr+r6rqieJJtBTUrgQ2vg20mhkEzCcf8SwTeWZs+Y0XmYIiLGMbEAXCK&#13;&#10;BmeNfE2q+EfFenaB4ZW0sbTUtb01ruG30+FQRLZQNIinZmONjI+Y0wmGxjAAqr2Q90WfDfxJudTI&#13;&#10;vvEkF3MjyOjaha3EszbHfbGI42wDs81gAxYHft2nOD2mm61401XS2/sE3F5aNJG4Y3JW2VhAi5UC&#13;&#10;IRhiAFCkBwsWcDexby26u5da+Hdn4q1COFr0Wax+ZHbpGm0TcDy0AQ4GAOOiqOigCj4E8X+KPCJT&#13;&#10;XPDGvXVjd3MEyXFxbylWkH2hx83r9xeepxVSgt0QpO9j/9lQSwMEFAAGAAgAAAAhAD7k0xnkAAAA&#13;&#10;DgEAAA8AAABkcnMvZG93bnJldi54bWxMT8tqwzAQvBf6D2ILvTWy7DoJjuUQ0scpFJoUQm+KtbFN&#13;&#10;LMlYiu38fben9rKwO7PzyNeTadmAvW+clSBmETC0pdONrSR8Hd6elsB8UFar1lmUcEMP6+L+LleZ&#13;&#10;dqP9xGEfKkYi1mdKQh1Cl3HuyxqN8jPXoSXs7HqjAq19xXWvRhI3LY+jaM6Naiw51KrDbY3lZX81&#13;&#10;Et5HNW4S8TrsLuft7fuQfhx3AqV8fJheVjQ2K2ABp/D3Ab8dKD8UFOzkrlZ71kpI0gUxJaTJHBjh&#13;&#10;z4s4Bnaig0gE8CLn/2sUPwAAAP//AwBQSwMEFAAGAAgAAAAhAFhgsxu6AAAAIgEAABkAAABkcnMv&#13;&#10;X3JlbHMvZTJvRG9jLnhtbC5yZWxzhI/LCsIwEEX3gv8QZm/TuhCRpm5EcCv1A4ZkmkabB0kU+/cG&#13;&#10;3CgILude7jlMu3/aiT0oJuOdgKaqgZGTXhmnBVz642oLLGV0CifvSMBMCfbdctGeacJcRmk0IbFC&#13;&#10;cUnAmHPYcZ7kSBZT5QO50gw+WszljJoHlDfUxNd1veHxkwHdF5OdlIB4Ug2wfg7F/J/th8FIOnh5&#13;&#10;t+TyDwU3trgLEKOmLMCSMvgOm+oaSAPvWv71WfcCAAD//wMAUEsBAi0AFAAGAAgAAAAhAIoVP5gM&#13;&#10;AQAAFQIAABMAAAAAAAAAAAAAAAAAAAAAAFtDb250ZW50X1R5cGVzXS54bWxQSwECLQAUAAYACAAA&#13;&#10;ACEAOP0h/9YAAACUAQAACwAAAAAAAAAAAAAAAAA9AQAAX3JlbHMvLnJlbHNQSwECLQAUAAYACAAA&#13;&#10;ACEAHy5ios8EAAD+CgAADgAAAAAAAAAAAAAAAAA8AgAAZHJzL2Uyb0RvYy54bWxQSwECLQAKAAAA&#13;&#10;AAAAACEAnKVJcqzEBACsxAQAFQAAAAAAAAAAAAAAAAA3BwAAZHJzL21lZGlhL2ltYWdlMS5qcGVn&#13;&#10;UEsBAi0AFAAGAAgAAAAhAD7k0xnkAAAADgEAAA8AAAAAAAAAAAAAAAAAFswEAGRycy9kb3ducmV2&#13;&#10;LnhtbFBLAQItABQABgAIAAAAIQBYYLMbugAAACIBAAAZAAAAAAAAAAAAAAAAACfNBABkcnMvX3Jl&#13;&#10;bHMvZTJvRG9jLnhtbC5yZWxzUEsFBgAAAAAGAAYAfQEAABjOBAAAAA==&#13;&#10;">
                <v:shape id="Picture 17" o:spid="_x0000_s1065" type="#_x0000_t75" alt="Photograph of a conference room setup for a presentation with attendees seated at tables." style="position:absolute;left:2286;width:27720;height:26407;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XJe7z0AAAAOcAAAAPAAAAZHJzL2Rvd25yZXYueG1sRI9PawIx&#13;&#10;FMTvBb9DeEIvRbO1q9jVKFWRtnjwTwult9fN6+7SzUvYRF2/fVMoeBkYhvkNM523phYnanxlWcF9&#13;&#10;PwFBnFtdcaHg/W3dG4PwAVljbZkUXMjDfNa5mWKm7Zn3dDqEQkQI+wwVlCG4TEqfl2TQ960jjtm3&#13;&#10;bQyGaJtC6gbPEW5qOUiSkTRYcVwo0dGypPzncDQKdhv+kHhc3H21qS6MW7vn7eunUrfddjWJ8jQB&#13;&#10;EagN18Y/4kUreBylg+FDkqbw9yt+Ajn7BQAA//8DAFBLAQItABQABgAIAAAAIQDb4fbL7gAAAIUB&#13;&#10;AAATAAAAAAAAAAAAAAAAAAAAAABbQ29udGVudF9UeXBlc10ueG1sUEsBAi0AFAAGAAgAAAAhAFr0&#13;&#10;LFu/AAAAFQEAAAsAAAAAAAAAAAAAAAAAHwEAAF9yZWxzLy5yZWxzUEsBAi0AFAAGAAgAAAAhANcl&#13;&#10;7vPQAAAA5wAAAA8AAAAAAAAAAAAAAAAABwIAAGRycy9kb3ducmV2LnhtbFBLBQYAAAAAAwADALcA&#13;&#10;AAAEAwAAAAA=&#13;&#10;">
                  <v:imagedata r:id="rId59" o:title="Photograph of a conference room setup for a presentation with attendees seated at tables" cropbottom="12767f" cropleft="17078f" cropright="6879f"/>
                  <v:shadow on="t" color="black" opacity="45875f" origin="-.5,-.5" offset="0,0"/>
                </v:shape>
                <v:rect id="Rectangle 17" o:spid="_x0000_s1066" alt="Image caption reading, &quot;Ultradent Key Educators Conference&quot;" style="position:absolute;left:2285;top:26670;width:27716;height:250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7W9Qv0AAAAOgAAAAPAAAAZHJzL2Rvd25yZXYueG1sRI9Na8JA&#13;&#10;EIbvQv/DMoXedNevYqOraEWwh0JNPfQ4ZqdJaHY2za4x/ntXKPQyMPPyPsOzWHW2Ei01vnSsYThQ&#13;&#10;IIgzZ0rONRw/d/0ZCB+QDVaOScOVPKyWD70FJsZd+EBtGnIRIewT1FCEUCdS+qwgi37gauKYfbvG&#13;&#10;Yohrk0vT4CXCbSVHSj1LiyXHDwXW9FpQ9pOerYa3XL4fz4f0tJl9te3691RtPtRO66fHbjuPYz0H&#13;&#10;EagL/40/xN5Eh/FwPJm+qOkI7mLxAHJ5AwAA//8DAFBLAQItABQABgAIAAAAIQDb4fbL7gAAAIUB&#13;&#10;AAATAAAAAAAAAAAAAAAAAAAAAABbQ29udGVudF9UeXBlc10ueG1sUEsBAi0AFAAGAAgAAAAhAFr0&#13;&#10;LFu/AAAAFQEAAAsAAAAAAAAAAAAAAAAAHwEAAF9yZWxzLy5yZWxzUEsBAi0AFAAGAAgAAAAhALtb&#13;&#10;1C/QAAAA6AAAAA8AAAAAAAAAAAAAAAAABwIAAGRycy9kb3ducmV2LnhtbFBLBQYAAAAAAwADALcA&#13;&#10;AAAEAwAAAAA=&#13;&#10;" fillcolor="#e8d3a2 [3214]" strokecolor="#e8d3a2 [3214]" strokeweight="1pt">
                  <v:textbox>
                    <w:txbxContent>
                      <w:p w14:paraId="1DC9D8EE" w14:textId="04A5B24D" w:rsidR="00CE0CF4" w:rsidRPr="001A1170" w:rsidRDefault="003C4435" w:rsidP="00CE0CF4">
                        <w:pPr>
                          <w:jc w:val="center"/>
                          <w:rPr>
                            <w:color w:val="000000" w:themeColor="text1"/>
                            <w:sz w:val="20"/>
                            <w:szCs w:val="20"/>
                          </w:rPr>
                        </w:pPr>
                        <w:proofErr w:type="spellStart"/>
                        <w:r>
                          <w:rPr>
                            <w:color w:val="000000" w:themeColor="text1"/>
                            <w:sz w:val="20"/>
                            <w:szCs w:val="20"/>
                          </w:rPr>
                          <w:t>Ultradent</w:t>
                        </w:r>
                        <w:proofErr w:type="spellEnd"/>
                        <w:r>
                          <w:rPr>
                            <w:color w:val="000000" w:themeColor="text1"/>
                            <w:sz w:val="20"/>
                            <w:szCs w:val="20"/>
                          </w:rPr>
                          <w:t xml:space="preserve"> Key Educators Conference</w:t>
                        </w:r>
                      </w:p>
                    </w:txbxContent>
                  </v:textbox>
                </v:rect>
                <w10:wrap type="square" anchorx="margin"/>
              </v:group>
            </w:pict>
          </mc:Fallback>
        </mc:AlternateContent>
      </w:r>
      <w:r w:rsidR="00AC7AE4" w:rsidRPr="00A136A6">
        <w:rPr>
          <w:b/>
          <w:bCs/>
          <w:sz w:val="28"/>
          <w:szCs w:val="28"/>
        </w:rPr>
        <w:t>Dr. John Sorensen</w:t>
      </w:r>
      <w:r w:rsidR="00AC7AE4">
        <w:rPr>
          <w:sz w:val="28"/>
          <w:szCs w:val="28"/>
        </w:rPr>
        <w:t xml:space="preserve"> and </w:t>
      </w:r>
      <w:r w:rsidR="00AC7AE4" w:rsidRPr="00A136A6">
        <w:rPr>
          <w:b/>
          <w:bCs/>
          <w:sz w:val="28"/>
          <w:szCs w:val="28"/>
        </w:rPr>
        <w:t>Dr. Holly Lu</w:t>
      </w:r>
      <w:r w:rsidR="00AC7AE4">
        <w:rPr>
          <w:sz w:val="28"/>
          <w:szCs w:val="28"/>
        </w:rPr>
        <w:t xml:space="preserve"> attended the </w:t>
      </w:r>
      <w:proofErr w:type="spellStart"/>
      <w:r w:rsidR="00AC7AE4">
        <w:rPr>
          <w:sz w:val="28"/>
          <w:szCs w:val="28"/>
        </w:rPr>
        <w:t>Ultradent</w:t>
      </w:r>
      <w:proofErr w:type="spellEnd"/>
      <w:r w:rsidR="00AC7AE4">
        <w:rPr>
          <w:sz w:val="28"/>
          <w:szCs w:val="28"/>
        </w:rPr>
        <w:t xml:space="preserve"> Key Educators Conference held from June 24-26, 2026, in Salt Lake City. There was a hands-on exercise of composite restoration with Valo curing light conducted by Dr. Richard Price. The attendees toured the </w:t>
      </w:r>
      <w:proofErr w:type="spellStart"/>
      <w:r w:rsidR="00AC7AE4">
        <w:rPr>
          <w:sz w:val="28"/>
          <w:szCs w:val="28"/>
        </w:rPr>
        <w:t>Ultradent</w:t>
      </w:r>
      <w:proofErr w:type="spellEnd"/>
      <w:r w:rsidR="00AC7AE4">
        <w:rPr>
          <w:sz w:val="28"/>
          <w:szCs w:val="28"/>
        </w:rPr>
        <w:t xml:space="preserve"> facility to view the manufactural process of Valo light. Several International speakers presented topics: The </w:t>
      </w:r>
      <w:r w:rsidR="0046652F">
        <w:rPr>
          <w:sz w:val="28"/>
          <w:szCs w:val="28"/>
        </w:rPr>
        <w:t>S</w:t>
      </w:r>
      <w:r w:rsidR="00AC7AE4">
        <w:rPr>
          <w:sz w:val="28"/>
          <w:szCs w:val="28"/>
        </w:rPr>
        <w:t xml:space="preserve">cience of </w:t>
      </w:r>
      <w:r w:rsidR="0046652F">
        <w:rPr>
          <w:sz w:val="28"/>
          <w:szCs w:val="28"/>
        </w:rPr>
        <w:t>T</w:t>
      </w:r>
      <w:r w:rsidR="00AC7AE4">
        <w:rPr>
          <w:sz w:val="28"/>
          <w:szCs w:val="28"/>
        </w:rPr>
        <w:t xml:space="preserve">eeth </w:t>
      </w:r>
      <w:r w:rsidR="0046652F">
        <w:rPr>
          <w:sz w:val="28"/>
          <w:szCs w:val="28"/>
        </w:rPr>
        <w:t>W</w:t>
      </w:r>
      <w:r w:rsidR="00AC7AE4">
        <w:rPr>
          <w:sz w:val="28"/>
          <w:szCs w:val="28"/>
        </w:rPr>
        <w:t xml:space="preserve">hitening; Bonding and </w:t>
      </w:r>
      <w:r w:rsidR="0046652F">
        <w:rPr>
          <w:sz w:val="28"/>
          <w:szCs w:val="28"/>
        </w:rPr>
        <w:t>R</w:t>
      </w:r>
      <w:r w:rsidR="00AC7AE4">
        <w:rPr>
          <w:sz w:val="28"/>
          <w:szCs w:val="28"/>
        </w:rPr>
        <w:t xml:space="preserve">estoratives; and Laser </w:t>
      </w:r>
      <w:r w:rsidR="0046652F">
        <w:rPr>
          <w:sz w:val="28"/>
          <w:szCs w:val="28"/>
        </w:rPr>
        <w:t>S</w:t>
      </w:r>
      <w:r w:rsidR="00AC7AE4">
        <w:rPr>
          <w:sz w:val="28"/>
          <w:szCs w:val="28"/>
        </w:rPr>
        <w:t xml:space="preserve">cience and </w:t>
      </w:r>
      <w:r w:rsidR="0046652F">
        <w:rPr>
          <w:sz w:val="28"/>
          <w:szCs w:val="28"/>
        </w:rPr>
        <w:t>R</w:t>
      </w:r>
      <w:r w:rsidR="00AC7AE4">
        <w:rPr>
          <w:sz w:val="28"/>
          <w:szCs w:val="28"/>
        </w:rPr>
        <w:t>esearch. They enjoyed the conference dinner together with the rest of the attendees.</w:t>
      </w:r>
    </w:p>
    <w:p w14:paraId="51C5C656" w14:textId="77777777" w:rsidR="00A84EA0" w:rsidRDefault="00A84EA0" w:rsidP="007564D8">
      <w:pPr>
        <w:widowControl/>
        <w:autoSpaceDE/>
        <w:autoSpaceDN/>
        <w:adjustRightInd/>
        <w:spacing w:after="160" w:line="278" w:lineRule="auto"/>
        <w:jc w:val="both"/>
        <w:rPr>
          <w:sz w:val="28"/>
          <w:szCs w:val="28"/>
        </w:rPr>
      </w:pPr>
    </w:p>
    <w:p w14:paraId="2F319EB3" w14:textId="77777777" w:rsidR="004D4481" w:rsidRDefault="004D4481" w:rsidP="007564D8">
      <w:pPr>
        <w:widowControl/>
        <w:autoSpaceDE/>
        <w:autoSpaceDN/>
        <w:adjustRightInd/>
        <w:spacing w:after="160" w:line="278" w:lineRule="auto"/>
        <w:jc w:val="both"/>
        <w:rPr>
          <w:sz w:val="28"/>
          <w:szCs w:val="28"/>
        </w:rPr>
      </w:pPr>
    </w:p>
    <w:p w14:paraId="2FF0D3B5" w14:textId="77777777" w:rsidR="00B77952" w:rsidRDefault="00B77952" w:rsidP="00892428">
      <w:pPr>
        <w:pStyle w:val="Heading2"/>
      </w:pPr>
      <w:r>
        <w:t>Department Social!</w:t>
      </w:r>
    </w:p>
    <w:p w14:paraId="44F6A670" w14:textId="77777777" w:rsidR="00B77952" w:rsidRDefault="00B77952" w:rsidP="00B77952">
      <w:pPr>
        <w:widowControl/>
        <w:autoSpaceDE/>
        <w:autoSpaceDN/>
        <w:adjustRightInd/>
        <w:spacing w:after="160" w:line="278" w:lineRule="auto"/>
      </w:pPr>
      <w:r>
        <w:rPr>
          <w:noProof/>
          <w14:ligatures w14:val="standardContextual"/>
        </w:rPr>
        <mc:AlternateContent>
          <mc:Choice Requires="wpg">
            <w:drawing>
              <wp:anchor distT="0" distB="0" distL="114300" distR="114300" simplePos="0" relativeHeight="251658259" behindDoc="0" locked="0" layoutInCell="1" allowOverlap="1" wp14:anchorId="72E51FB0" wp14:editId="08D5D559">
                <wp:simplePos x="0" y="0"/>
                <wp:positionH relativeFrom="margin">
                  <wp:align>left</wp:align>
                </wp:positionH>
                <wp:positionV relativeFrom="paragraph">
                  <wp:posOffset>217170</wp:posOffset>
                </wp:positionV>
                <wp:extent cx="3984625" cy="2905760"/>
                <wp:effectExtent l="190500" t="190500" r="187325" b="27940"/>
                <wp:wrapSquare wrapText="bothSides"/>
                <wp:docPr id="1942433589" name="Group 19"/>
                <wp:cNvGraphicFramePr/>
                <a:graphic xmlns:a="http://schemas.openxmlformats.org/drawingml/2006/main">
                  <a:graphicData uri="http://schemas.microsoft.com/office/word/2010/wordprocessingGroup">
                    <wpg:wgp>
                      <wpg:cNvGrpSpPr/>
                      <wpg:grpSpPr>
                        <a:xfrm>
                          <a:off x="0" y="0"/>
                          <a:ext cx="3984625" cy="2905760"/>
                          <a:chOff x="0" y="0"/>
                          <a:chExt cx="4124325" cy="2946400"/>
                        </a:xfrm>
                      </wpg:grpSpPr>
                      <pic:pic xmlns:pic="http://schemas.openxmlformats.org/drawingml/2006/picture">
                        <pic:nvPicPr>
                          <pic:cNvPr id="255487862" name="Picture 18" descr="Restorative Dentistry faculty and staff at Agua Verde Cafe. Photograph of a group of ten people gathered around blue outdoor tables with green chairs under red and white umbrellas, enjoying a meal in a garden setting. Plates of food, drinks, and condiments are visible on tables, with greenery and trees in the background, suggesting a casual social gathering."/>
                          <pic:cNvPicPr>
                            <a:picLocks noChangeAspect="1"/>
                          </pic:cNvPicPr>
                        </pic:nvPicPr>
                        <pic:blipFill rotWithShape="1">
                          <a:blip r:embed="rId60" cstate="print">
                            <a:extLst>
                              <a:ext uri="{28A0092B-C50C-407E-A947-70E740481C1C}">
                                <a14:useLocalDpi xmlns:a14="http://schemas.microsoft.com/office/drawing/2010/main" val="0"/>
                              </a:ext>
                            </a:extLst>
                          </a:blip>
                          <a:srcRect t="36885" r="8208" b="18807"/>
                          <a:stretch>
                            <a:fillRect/>
                          </a:stretch>
                        </pic:blipFill>
                        <pic:spPr bwMode="auto">
                          <a:xfrm>
                            <a:off x="0" y="0"/>
                            <a:ext cx="4124325" cy="2654300"/>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ic:spPr>
                      </pic:pic>
                      <wps:wsp>
                        <wps:cNvPr id="414822233" name="Rectangle 17" descr="Image caption reading, &quot;Faculty and staff attending social event at Agua Verde Cafe&quot;">
                          <a:extLst>
                            <a:ext uri="{C183D7F6-B498-43B3-948B-1728B52AA6E4}">
                              <adec:decorative xmlns:adec="http://schemas.microsoft.com/office/drawing/2017/decorative" val="0"/>
                            </a:ext>
                          </a:extLst>
                        </wps:cNvPr>
                        <wps:cNvSpPr/>
                        <wps:spPr>
                          <a:xfrm>
                            <a:off x="0" y="2695575"/>
                            <a:ext cx="4124325" cy="250825"/>
                          </a:xfrm>
                          <a:prstGeom prst="rect">
                            <a:avLst/>
                          </a:prstGeom>
                          <a:solidFill>
                            <a:schemeClr val="bg2"/>
                          </a:solidFill>
                          <a:ln>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6F79D517" w14:textId="2B72C92A" w:rsidR="00B77952" w:rsidRPr="001A1170" w:rsidRDefault="00CD63F6" w:rsidP="00B77952">
                              <w:pPr>
                                <w:jc w:val="center"/>
                                <w:rPr>
                                  <w:color w:val="000000" w:themeColor="text1"/>
                                  <w:sz w:val="20"/>
                                  <w:szCs w:val="20"/>
                                </w:rPr>
                              </w:pPr>
                              <w:r>
                                <w:rPr>
                                  <w:color w:val="000000" w:themeColor="text1"/>
                                  <w:sz w:val="20"/>
                                  <w:szCs w:val="20"/>
                                </w:rPr>
                                <w:t>Faculty and staff attending social event at Agua Verde Cafe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72E51FB0" id="_x0000_s1067" style="position:absolute;margin-left:0;margin-top:17.1pt;width:313.75pt;height:228.8pt;z-index:251658259;mso-position-horizontal:left;mso-position-horizontal-relative:margin;mso-width-relative:margin;mso-height-relative:margin" coordsize="41243,29464" o:gfxdata="UEsDBBQABgAIAAAAIQCKFT+YDAEAABUCAAATAAAAW0NvbnRlbnRfVHlwZXNdLnhtbJSRwU7DMAyG&#13;&#10;70i8Q5QratPtgBBqu8M6joDQeIAocdtA40RxKNvbk3abBNNA4pjY3+/PSbna2YGNEMg4rPgiLzgD&#13;&#10;VE4b7Cr+un3I7jijKFHLwSFUfA/EV/X1VbndeyCWaKSK9zH6eyFI9WAl5c4DpkrrgpUxHUMnvFTv&#13;&#10;sgOxLIpboRxGwJjFKYPXZQOt/Bgi2+zS9cHkzUPH2frQOM2quLFTwFwQF5kAA50x0vvBKBnTdmJE&#13;&#10;fWaWHa3yRM491BtPN0mdX54wVX5KfR9w5J7ScwajgT3LEB+lTepCBxKwdI1T+d8Zk6SlzLWtUZA3&#13;&#10;gTYzdXL6LVu7Twww/je8SdgLjKd0MX9q/QU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IRFZjNbBQAAFQwAAA4AAABkcnMvZTJvRG9jLnhtbJxW227cNhB9L9B/&#13;&#10;IPTQJ8d78d68zTow7DoI4CaGnTbPXIqSWFOkQlJ7ydf3DCmtr2iTGLCWl5nhzJkzQ759t6s120jn&#13;&#10;lTWrbHQ8zJg0wubKlKvsr89XbxYZ84GbnGtr5CrbS5+9O/v1l7fbZinHtrI6l47BiPHLbbPKqhCa&#13;&#10;5WDgRSVr7o9tIw02C+tqHjB15SB3fAvrtR6Mh8PZYGtd3jgrpPdYvUyb2Vm0XxRShE9F4WVgepXB&#13;&#10;txC/Ln7X9B2cveXL0vGmUqJzg/+EFzVXBoceTF3ywFnr1AtTtRLOeluEY2HrgS0KJWSMAdGMhs+i&#13;&#10;ee9s28RYyuW2bA4wAdpnOP20WfFx8941d82NAxLbpgQWcUax7ApX0y+8ZLsI2f4AmdwFJrB4crqY&#13;&#10;zMbTjAnsjU+H0/msA1VUQP6Fnqj+6DQno/Hk5EFzMpsMo+agP3jwxJ1GiSX+OwwweoHB/3MFWqF1&#13;&#10;MuuM1N9lo+buvm3eIF0ND2qttAr7SD0khpwymxslblyaAM4bx1QOLKbTyWK+mI0zZngN5kOKDmcj&#13;&#10;VEQuvQAJb6UP1sHqRrJLaYLywe1ZwUWrw56haKh0ACIP7LxsOftbulyyC17IY3ZT2WAjcZmFBCuJ&#13;&#10;KzQM0rBG2kZLVvJQSSdzxrEJa2vdSmbbkFvrWOBrLT3bqlBBWUJLVFw5zyCJkoxq0NlWKkjW1msn&#13;&#10;teb+COX9j92j1HBmLblmytDpHJ4ZhkIL2IJ3mgcYhzuFtfkRy50y91CmmIQ1uaoRrodfkm2UV/CE&#13;&#10;WdO5dPTIJwk8SCfAQU9HISC25uKewjUw7NuyBIrJH8F9C4+8FQo/KXpyh6qcUkXZSbnixKVrK+49&#13;&#10;M/ai4qaU575Bt0API+nBU/E4fZLotVbNldKaORu+AMK7ijdI8ig2AdrsOIYsPyvVV2ia2sClFS3B&#13;&#10;kvoa4AYxrPGVanzG3FLWawleuQ/5CNUGYgSc1wDXkJqYd+IWAVCLO5ktFihJnL0YD0E3dLrRYjGc&#13;&#10;d4IAM4iKKrtABKREEfMl2Jc2Yrh9hAk6jw7B1ts/bY5TeRtsDPR7OsTTOp9NJyfP6hy5cD68l7Zm&#13;&#10;NECI8Cia55tr3/nWi5DX2tDXWMI/eZ5WZOz3UIlNqw3S3VX5lljvbjmgG6E94WzGdYm7Kmgg9CR5&#13;&#10;w3iod+X6Qju24XRlxL/kjG4qnlbntBppAtCSeAQQpZXOjLNH7kRACcKOWWAXdVtceb4nCmYvqPJD&#13;&#10;XT0yEJ6S2Yc2NBlNFuPx+OSkb0OUbtAdBTeaHxrRh5qXkgneEONQ+pzu7yP229fWht+vXulHaDIk&#13;&#10;0pea3IC3r7SpZICQ6rw6XDR+meDom/2zW2Y8O51O59NE2P6uecqk6XCB2yPlv+dhz5LvJJK3WuXE&#13;&#10;IiJMfHLIQ+bX5bjP8GOpxLQfVkR1kSautD7wOAp7LROjb2WBawMX6jiRkN4/D85wIQBwai6+4rgE&#13;&#10;IjtHoPOBh71G5J42MEiWU4V3tjsDvWQy0ttOSHbypJr4e3Csq47/Uj5oxJOtCQflWhnrXotMI6ru&#13;&#10;5CTfg5SgIZTCbr2LV+ooppuW1jbfox+hfOOzxDfiCjdXuOY+3HCHBxyqHI/S8AmfQtvtKrPdKGOV&#13;&#10;dd9eWyd5VCB2M7bFg3CV+a8tLqiM6Q8GtXk6mkzoBRknk+l8jIl7vLN+vGPa+sKigaBXw7s4JPmg&#13;&#10;+2HhbP0Fb9dzOhVb3AicvcpEcP3kImCOLbx+hTw/j+P0DLk2dw0eLymfRPrPuy/cNR3tAwrmo+37&#13;&#10;AV8+a6NJllJk7Dk6eaFij33AtUsBelMcxbdnZFX3TqbH7eN5lHp4zZ/9CwAA//8DAFBLAwQKAAAA&#13;&#10;AAAAACEA6v9Q7zMvCgAzLwoAFQAAAGRycy9tZWRpYS9pbWFnZTEuanBlZ//Y/+AAEEpGSUYAAQEB&#13;&#10;ANwA3AAA/9sAQwACAQEBAQECAQEBAgICAgIEAwICAgIFBAQDBAYFBgYGBQYGBgcJCAYHCQcGBggL&#13;&#10;CAkKCgoKCgYICwwLCgwJCgoK/9sAQwECAgICAgIFAwMFCgcGBwoKCgoKCgoKCgoKCgoKCgoKCgoK&#13;&#10;CgoKCgoKCgoKCgoKCgoKCgoKCgoKCgoKCgoKCgoK/8AAEQgFjAQWAwEiAAIRAQMRAf/EAB8AAAEF&#13;&#10;AQEBAQEBAAAAAAAAAAABAgMEBQYHCAkKC//EALUQAAIBAwMCBAMFBQQEAAABfQECAwAEEQUSITFB&#13;&#10;BhNRYQcicRQygZGhCCNCscEVUtHwJDNicoIJChYXGBkaJSYnKCkqNDU2Nzg5OkNERUZHSElKU1RV&#13;&#10;VldYWVpjZGVmZ2hpanN0dXZ3eHl6g4SFhoeIiYqSk5SVlpeYmZqio6Slpqeoqaqys7S1tre4ubrC&#13;&#10;w8TFxsfIycrS09TV1tfY2drh4uPk5ebn6Onq8fLz9PX29/j5+v/EAB8BAAMBAQEBAQEBAQEAAAAA&#13;&#10;AAABAgMEBQYHCAkKC//EALURAAIBAgQEAwQHBQQEAAECdwABAgMRBAUhMQYSQVEHYXETIjKBCBRC&#13;&#10;kaGxwQkjM1LwFWJy0QoWJDThJfEXGBkaJicoKSo1Njc4OTpDREVGR0hJSlNUVVZXWFlaY2RlZmdo&#13;&#10;aWpzdHV2d3h5eoKDhIWGh4iJipKTlJWWl5iZmqKjpKWmp6ipqrKztLW2t7i5usLDxMXGx8jJytLT&#13;&#10;1NXW19jZ2uLj5OXm5+jp6vLz9PX29/j5+v/aAAwDAQACEQMRAD8A+KPGel6V8RfEtzd+LtNjS7t7&#13;&#10;2exvrjUHitmgkj+VInVMqzk5ZiGJBBAJGMfPvx/8AaV4N8V6fZ+DxEWjl2S3Mc4JlkJ+fHH3Rkck&#13;&#10;evPonxa+K3iHxj431eGaW2QXbo9w9opjSSZcFbhBgFW46DIxnPcVT1mw13xLocGr2nha4uJ9KhVb&#13;&#10;q8jlyByPnbAPDcjnHOK+fwlJ0Em2PlaR594500R+M49NubRUN3MiyhpCB1GScHqa7+28KeHLK+WH&#13;&#10;UrCBPKgLwrLG21jjLcnJ6EdTznrya4DxNM/iT4qmO8tWtPlRGgYbSCOx4XOPX9a7Lxv8SlhudLh8&#13;&#10;S6VHFpmn2H2YfZ4f3t0VdiDknG75iMjqBXoTUpOPLuwSOM8YeJbb+1W8KWGhR3sOoeWbdXYb4W5A&#13;&#10;AYA5X7p24xx2rp/il4Xv9J8DRtJpwFtKyhd2cI44IwD8vtkc+1Wfgx8HX+MXji48VaDqr2NtpNxH&#13;&#10;JIptgzplhlTGwJJxxnkZ54wceg/HjwTd6VqEnha70q4liW5XzprGMSIiZIBYFcgnGflwBnqacqkY&#13;&#10;yUVuK6PE9D+FmhDTINa1O2lkLXGI1jYjeuOcc9M4/M1vp4Xkv7ae9so1KRdY1xlfQDPX/wCsa9Su&#13;&#10;vhvo8/hObx3PqNpZWuhzwCfS7i48t5QwO0xg/ewVJIOO+c4xXH69qGiWfiVHfX7SOK70+SVfskiu&#13;&#10;TlcgMueCCOQfzFE5SkJnn/hTx7q/hS5TRVtkn/tFiRBLIoEbY6k5ySAV4JAPPuK3NK8O+M7K+Xxb&#13;&#10;4f8ACa6hYOwe4iihMgiJ6+5wCeeneuen8Ip8RfEsdtotm091MVS3QDYV2nHI6D1/Lk4r3n4E3nxG&#13;&#10;8I6nb/D/AFW8t7KVrtIhqMhUQQI3ykswBPAPcY4A705uMdiJ3irnnGr22lpLZX01oI54Jf3ZuC5k&#13;&#10;QcnbuxuUe2QK6+2+Nk3hVLj4c32lWl3pGpwu90sgjLx3MiLHHLuKEyCMGRlQkcyMd2a94+L/AOyI&#13;&#10;174OuZbZLPXdVNt51jqukggyLnB81cjbkfxYwPWvm6X4Fa01m/hzxlZXOl35UXGkXd7aPtukI3GN&#13;&#10;WUfMzBWC4+UnqQCSKo1KcmtfkZU6im7bH7M/8ENvBXw38bPp/wAX2u4r7xN4ctrTSZbaC78yR9Pc&#13;&#10;DG9TysiSqrdANqnrjNfrBfGC9hks75BLHICssbAYII71/O3/AMEmPBX7QFv4jn8Z/BX4vabpXiXw&#13;&#10;jeA3Oh6tDLEmtWR+YRySDG0YXahcj5j95eM/tr+yr+1n/wAL5srvw9450eDw/wCJrB0W70Z7gl42&#13;&#10;Khtp4AbrnchZSCOeRn6rL3TdPY48bGSd1qeteG9Vn0y9fwnqMryGFPMsp2OfMhzwCf7y9Kd8QPGq&#13;&#10;eBvA2seMGdd+m6dLNAHHDShT5a/ixUY75qXLKw/d/MOhxzXA/HKTUNX06w8H3MKtb6xrltbCxRhv&#13;&#10;vlQiZ8MQdqjYPfAb0APpTppR0OKnJTqK5H8ErCXw94y8KeEY4hJDpfw9vopL2NMeddG5sWuD/wB9&#13;&#10;nGeud3pXl/8AwU7X4h6t+yzrni7RSujQWV5bwrA0O+4v4mk2sG5xGDxgDLH1Fe0aH4cWw+NsWtSX&#13;&#10;xmurbwhPHd7GZYl867hKKkfRVAhcDueSSTzXPftxnQX/AGXfE02v3cUS20Ed1bJPIqiaaN1dY/mP&#13;&#10;O7GMVw1af7mTOtTXt428hP2Ybvwx4+0e7+InhDEt3DYaXp0sijKM1vAM7M9OGI4r07xv4mtfBPhq&#13;&#10;98W6nJDHBYxebO08wRVjHLnPqB0Hc8elfn1+zR8Vf2yvjBq+s/Dj9kGXR/C/g+3vEurLXtY01lZb&#13;&#10;YjYI13A7yrKwGEOSPmZe/wBQaJ+xH4V1K7s/EHx4+IfiX4h6jYOLiKy1fUDFYLP1YJbR4QqxAG18&#13;&#10;jCj61jhp1JQtCJeJpU1U9+SSPmf4+ft3fDn9pW1l0TwlcX+n6ZBmC58UKZYVv0VgGhMROwgydGPK&#13;&#10;nbXg8H7ePxt+EHj+x8F6R8VJdQ8P3sT22l6l9rWO5jZGw4lKqp6MNpx6HPevoj9qf9ibwJpXwy1v&#13;&#10;xZNNq+m6kItQ1WaUaczWNsxlMskSRBdzgZA3fxAF1yK/Gz44eLvEfjP4kQ3/AIW8SzxWWmOoutR0&#13;&#10;5JkZN0mI2WNgDKCwGcDI75FfB5rl2OWYyqTm9ex1U4wnG0NUfq7Z/t86dJdaJqniHxRfLq0d5Lb6&#13;&#10;pPdahNGryw5kMJG9csyqAG4UnGc5rs/Hv7Wvxs8QWFx4G0Dzbu1m07yk02KLCRQlpQqssgDMvlqS&#13;&#10;STlt3Rua+RP2S/AHhvw54fu/iJ+0Z4W1PxjqWrMr31pd6YVS2g2gPMIQMFlChixwQM4BNelfFDx1&#13;&#10;pvxI03RL/wCHmjtpur6DaiKxitr6SBGiV4/KjWUsQzLlwGbG489CAfma1XGSr+yU3roL2VOE7mZ8&#13;&#10;L/8AgoZ8RPBPxAXwJLJex2VnJc290Y7xkit42JAHBzuXCYBJPDA5yBXWn9u3xb8Ml8TeDpPjRPYR&#13;&#10;XUUQt9UaFC9yjkhCoKZYnLDcSMdOa4f9pL4p6f8As+fCuL4NeNfgPqep/FX4gxw3n2xNNA8rdN5k&#13;&#10;YmkwpkZBHGW2gDhs9GFfB37SXxM+JXiP4t6p4N8R+KI1h8LXs1tem4KOjrHKw3AMdrScAfJgDnuK&#13;&#10;9PE5HiaMo2m9Vrr1N4zc5eR9DfFTwR+0P8a9Ys7bwF8Trq8udTuXtZYr2QCM2rsScEY8rhjlThTw&#13;&#10;QK9O8PfBz4heH/BV38MNL8J6baa9e6esGrak9wXmuZJpEQom4kBCTGVyCQI/lriv2NvHHheTwpZX&#13;&#10;t34zuhbX12YZRE7W/kxOUSJ2ZkcA797bdvAxg9a90+CPjj4XXWsXOmz6dPMrX7Jb+IdQuWBkaNZJ&#13;&#10;I2KoQMiWKMKrdd4GBk18tWhKiuSRvLESVOxLq2r6B4Qs5PhZodhpXh2+ub2e4TV0kWW5vplihM0T&#13;&#10;zE7kUFugwuOg5OfBfjL+0mvxq+I2m/D/AFzwjLcpBprRatfXNvbpO7RMdpSaMMwYberkcEZDcV7B&#13;&#10;rv8Awz5r3jTTf+Entba5toNXkttB168cSYd4UbDNFnY65UKx3BlwecADqdb1jwP8J9RFz8MPh3a3&#13;&#10;3mXCf2tqeqXFv/pRypcM74wSO3+z0GDSjOgouLvdroYRqKM01ueL+G/2YvhL8T/HFva/EK+gNq+l&#13;&#10;7oJnmdbmFihZd0qgMWG3A25xjnjIPy7+0Z8PZp/i9a/Dzwv43N75WrINPvWiZUkibzZXZ97fKzYk&#13;&#10;CsgAby2DdBX6Lap4O+DnxG8QjUNG1E6JLeTg2P8AwjJW48lmOCVJUhVLNg4PPJwK43Xf2RPAHj7x&#13;&#10;Ws/iT4paTF9mumOlapp9pE4uAN6AyOrjy9ivgIQnBkbDYyTCYith5KM9EjZYha3dz55+J3xiv/2e&#13;&#10;fif8M/h14R0G0n8R6xd20Mkt4qxozsFAkJjGHbBwA6k4K4YdK9F/aK+O17+zxp91471LxFJrPiOb&#13;&#10;yLT7FJH5arOiZEbyMu9kAI3APyeMkcVxHxo/Y78U+G/2u/DPjjUvDmo6xoCrELfW51Mf2No92w+Z&#13;&#10;v8sShVDckYVckc1w37eXg5/C2g6ZPe3Mz6o11cvqEktn5n2hmcnzFcZj2sHVRtOAR6YNewp0K2Ip&#13;&#10;pvS2pVudXR8/+O/22vif8Y9bn8Of2Aqapqdyw1ZtBtlgkcBlXJkiUE/KSeeMLXov7K3x48PaX+1V&#13;&#10;4b8OarLDa3EVhdCO4tLZZ7mK7kVFiDuVGcbBnPAL54FU7X9nbUPh1oGmaRp2mPF/wkXhDUtS1bUb&#13;&#10;KElpGTTLm8jQtxt2ywRjC5G3Prz5h+1f4a1b4b+JfAX7Rfhzwjd28WreHbCIy2spijnvUt4kkLqy&#13;&#10;co0mQQuc7CcjcK9lRw+MhaD6P8Dd4WUaV7bH6B/Fz9tT4QfCPx5qHgz4v6kb/UvsvlrbazbyOjNL&#13;&#10;AiC5VT+5J2YZGyWCynkZIrtv2XvCPwut/C1r8Q/jJ4n1u91DWFKaNFYXMqQxWzRtjBcSEy7T/C3Q&#13;&#10;V4X8PP2UPgV+0B8K5/EHxu8O3jeKtVtIk0n+ydZZ5LWVmj2u6SqreSVG3cQV5fBGBit8V9N/aG/4&#13;&#10;J6+BbHwZ4J8RT3fgl2dJri5eOZrO/k+UbXUPuZAQdm4cZ6148FGVLlpTXP1PNqQu/dPpf4i/sE/A&#13;&#10;nV76HxL8NhJqrraLdy3Gn6zF58Suc8QpEqlTnBwoz1NeW/Er9hKx+EGp638XpiLnw9HAXa1tNTW3&#13;&#10;kgUKI2LKCfLJE8mAFUnaeeldD+zB8V/Gui6bpvj1rK21HU9UxNqUtorhXUKAhCEgRqRzt47CsK5+&#13;&#10;IesfGnxrrngcQPfprlzNLcrEjSBLZEPn25Xyw3J8r94obawXnAJPnzx+JpVlBa23MowqXszznxL8&#13;&#10;efCOnf2Zo48ZXX9m+Zc2V/pN1elhJDgAOSSNvoVUgkn8ak0yxaHwLpfwM+GnhvS7zw7cadc3KXet&#13;&#10;Pvg0y+llDC4hXIYOiZwA2D1PpXifxV8E+HPCtprTeMrnVrSPSL+XzxJYeZLI5O4Kc58kDILKSeeM&#13;&#10;1peF/jz4X0D4eXHhTT76K7ivoXlsLhXZJcfdIw6EjHbgDrzX02X42rQjz0nuE4yi7o8D8c/DDxL8&#13;&#10;GvHMB8QG/v5RqYOpxTt5Av7dnKuqPh/kePcGODgN0PStvxzezfFu98N6z4ovp/7UGiRw3l7e6lNc&#13;&#10;XV+4XKGZ5GfIit/Jt1ICjZCDj5ufbPGPwm8JfHjRfDurz/FSbSoNItfK1FLqJpZVDKwRhgAHnGQe&#13;&#10;oOO9YPi/4U/Bv4E6UviTwR4k1HVdVhtIrOa61G2za3qyPtJjUAspEbISBnG04HOa7JYlSja65mdN&#13;&#10;Kq2rHA+CfEOh+Eta1Dxbqd5NaWmiWySyrBEB50gzx6tnMYz7DGOleYaV4/8A7T1TW/E0uoiS71KS&#13;&#10;VXtbr95sVzuHKjPy8YBBHFe0aRrWjeJ9SvPDq2ti63WniO9todzlVJDqzZQAADnqeOOTXnX7NP7K&#13;&#10;WueIf2gLTwB4j1c6FpWvNMEvprPzGaBc/PECQGOOQOM4p0pwUW3pb8TSXusytNvdC1bw1Za3bKE1&#13;&#10;OzuvKu2WVd5AXO9RxwBjj3NZ/hDXdB8WePG0C2lt5bXVN8Sy6hGoBJ5+YNwh3Ac+lfYPjr/gj5p3&#13;&#10;ww+E/if4k+DP2mdC8Q39hDeXOm6M9jJFLfQxY+UDLfvWVl+QA4ZlGepr4Z02wbwvqM2manayQarC&#13;&#10;0ryFlGY3AyAR2547YxiqoSpYhScJDt1Z9FfAP4P3kv7NHi6ws2huIrXUJYmkLEqUe3EwIPY4I47H&#13;&#10;ivHP2cf2Q/2pv2iF1rwH8H/AWp6rbafFFdzWuDGWiMmwMA2BIAeuOnWvrv8A4JD+Gz8UPhhq/gaL&#13;&#10;xtpWl6hrevQvYvr15HFElyItuMclsngADPH411H/AAUD+PH/AAUe/Zr1i0+D/wATPD9j4Vs9Ps3e&#13;&#10;w1/wrbpGmrw52gxyYGcd1+9nniuavXxK5oUV73S56CoUHBTn+G54Z8U/2DtE/Yv+GN74j+Ovi7SN&#13;&#10;S8Z6xZ/ZdP8AB+k3AuTpqMMvJOysB5gAGFzgZOc9B4Z4S8OWa6cviDWoVmtsNAk0khzAAWI6Hk7d&#13;&#10;gycn5a1PE8fiq/W98ReIrqfUb28i3tcXkzyPuz8zHJ+9kY6VV8GCPWtF1rRdPujLDNZpc2kz5CGS&#13;&#10;IskqKMf3M8/7NaYZV1SvWldnFiJU5S9xWRlzI76Ig028ZmS8IMm3cCM5yR09P85rZm8c3ml3CaOI&#13;&#10;LOIhFl3Xqgqx24ChBw4Ncxf6rbaFYS+HIrZ55bS6iia6jciOQlc5GB1xWXquqTTeIIZdVV7iNZNs&#13;&#10;cYUF41Bwv+Nayinqzz5y6E+g6VcP4in8XS6jbWRhgkngVowiSToCwj2jsxCjpzn2rr9F8bTeIPDu&#13;&#10;qReI7mCOBfNntFU7VkyCCF/iILAHHbNYlvpHhDUb+2/tT4j21rKfNGTpkziMhCRuAQ9cgZBJGM4P&#13;&#10;FcTY6ZeX0cb2V7EwsY2a2WVyucnOBnGeByKlKL3CM3GFkb9x4l1lo7e71K7yjxvIk4lb90ScAqG7&#13;&#10;/LnPua6/RvFcVx4TANw0kSp+9MuArSdn+UZ/WuHlaGW0TTQ0cNvDCpImfcxBzgDHfnrjuaWKTUNM&#13;&#10;tlhtftItWIMzGMbFPdckj+VZVaMKkdEReXU9W0i9n1ZbTSrq3SS4nYpFFakmRy5+VQqr8xJIwR+t&#13;&#10;epfCf4ea18edHtk0nRpB4h8N6zHFc215drFpxgTfIs100s+8SMBcwlYo1G2GMHmTJ+ePB+t+IbHx&#13;&#10;NZ+KNIvJ1bTpIjaShzGY3UgowI6EHBGDxjNez/Dn4za38KPik/jvSrSw07UP7H8mMaxZtei6ul2O&#13;&#10;jsFHMjXKRkM2EzncduRU4anQhpPcbl7ppeONL+Hep+ONf8I+PdD06O8tLB49NOm6w09qrswKmNSo&#13;&#10;ZlVWwBkEYyScHPj0/heHwTrYtpIZWjmlP2MToyefGvRyGHTIOK9Y+N9j47h1K88TeKrNLfxFq8zf&#13;&#10;2xqloUaN4XAEkRWJikeMjgcnua8u8eHWLXT7Twzq/iG8v7e0gcWplZmeAEkKFyOF6896xq1ISfs5&#13;&#10;aFQ3RN4s+Js2u3kmq6ijSXsrCOKKVs7XAADDdnd8q49q6jUvh5rlx4SvtTsLa48mYJNcT6iqASgP&#13;&#10;tRljbBOScZYcYz715RZeH729vI7KylKG2wftkswiVCCCSzMDs443Z6kDBzW5qXibxh4ca+8H+IdR&#13;&#10;Ktq7xz3E9zK8kmyJ9yKGyRtOM9Ofxo5fdUYPYU97nV6Xrmt/Cm8d9c02XdegRJdHDwICjDJTGODz&#13;&#10;juD6Vb8S3Nvb6b/wk2i+B4rLP+kfatNlxHdMozkKoJB77SwGegrC8Sazqd18LLL4k6qZBNeeI3sL&#13;&#10;l8qwnRbZWVdhPAxjnHfg8U3SPF0N34f/ALJ08z2zTIUfgsgH4HGfcildRV3oZ76nfaL4ssfGHxDs&#13;&#10;57uJrSfW9MDXE8y+W883lYTeBxk49M++a4HxDpptteiW+uyZ1lRVa2jZxs4Ds3+1ya0obyGxt7G9&#13;&#10;tbmaeGZhJG/llFSQZzGAecDPUY5rV0vUlsbyTWtWa3ht7l5Qg2PhFCLk/NyRkr0OS2ORuFcVWq3O&#13;&#10;4EBtLKCK/wDEt5bo8l7dsk1uIRD5QKclcZKA8ADnA4FGgWcEukS6bpsaRSRRZu2u2xCiH+Fe5LD1&#13;&#10;P0FVNU0trFWktrqK3hju2wI7lXEkbYwMEkkjknPrSx25F2HTTGu/JeM3EKBQB1wxJBBPT5fSsoSl&#13;&#10;dsrlKWlfDc3WuXet2umRpHEkC/a5g/7mRyQgZj/CCB16ZFTa/ZXPiLxld3fi/TdOtb2OC1060TQI&#13;&#10;YLa2QRpFAcxxIEO6OPcxAy0jNIxLM2dfwz4/l0681HS5NXF1aXkL+ZZtGDC7RneFO5eCSMZ5PpWV&#13;&#10;4k1CLxFpZl0wCx3TiGxsocPG37uLJDMdzOHJycdzgDmt5VU42bGtEX9XuJLWMaaj2jkztLc3SQyL&#13;&#10;cHChViPO11+XOQM4Jz6Vr+FPir4vs/h5L4MubvUHs3vTLawpcbVDSEbkKJjep4yGyDWT8OvD9poO&#13;&#10;oXF/qupnUXiXLQSLu8ggEFdx4PJHQdu1Z2keM/8AhGdTFzceXcT+X5lvGsaBWfplj2AHPNYJ8s3y&#13;&#10;9Sm+dHt2h6WnhPWI/F13rssdubaabUdK07ThLFBbhE3rIQRyoYE4BIVh6VT8M+N0vPCu9PGOyytm&#13;&#10;nsyIGYh7R5HEbSHdkZUgHcDg4PGa0dA8f+F/GHw4vtPmmtdPuTp8sF1Ml2tqbveYSyKSpGD5cYLH&#13;&#10;AwTx8wNebroer6PHPN4esdLnubi4EU8JkXZFGV2gMFwrA4BPBzisK8HNDhUhHQ9q8L6XfazBD4bg&#13;&#10;jtpJHjV4lv7pppbdSQvygkjOEU5XA2npzX0ZofiZfBPgvVvD/giUwPc+E5yktjpVtZG8ugFywa3j&#13;&#10;RsoquwLFnYjJOOK+OvgdfeHF1OA+JNRmtrQoYjDb3nksk8a7CGkIICkZCjO09yDXpl78bLO08SWG&#13;&#10;vz6ffWujaMjW+m6dEvkRIJInGF3AiWUjneSc8jODXgVKEJVbN2OiKildG/4r+I2leJNOi8LaZpGm&#13;&#10;T3NtpKf2dfnUcyyWzRlneZpAC+0l85wWYjHXA1/Fnhzwt40jl+Hfg7Q5Z9Nn0m1s9P8AEUrw21yr&#13;&#10;TW7XVyQ7Zy7xskXlgKpHAAZQR4TbeJ/BF14g1Hx1b390NV1fTG22ixKRbtGwwkbEqu1gFAX7wGeD&#13;&#10;xn2j9lr4heCvFng+G/v/AIY3et+K7nTG1S7tp9RYKl2L37FEpVRGqgRK0pMjZQA8ndktYONBupDe&#13;&#10;46k1LdG14O/Yy+H1nZ3z+MNZjudVvtPN1o+uXcbXVxEqxb235JKdQgUHC4yMivmP4l/B1bPxc/iL&#13;&#10;wPpF3bWmgOY4NbSDAuZ3f5iF48oEkkFgS2Mk44r7L+K3jDxv4g0m4i1XRNP8M3dpp32XT5NBvYmt&#13;&#10;75Xwv2ZoyWTgZ5DbjnvVd/hnZ/FLwvY614/1SxOh2cSQNoMEhVrdjHtM7rG3zuvH3hwDziscLj68&#13;&#10;JSqVH5CnH3U11PB/A+haTP4f8S+J/FcUvhu7msIT/a8KP9lu1IwomihZg7u4i2uhXEgjIIZFFbNl&#13;&#10;8K4po00vwcusXTafeQx6ld6xbiKKB/IQzMkjsxGSFkYMSQWPAzXQz+A7+y8QXnw68S6st14c07U9&#13;&#10;LikOmWc0CR20aOwYIYefMmSEFgHUZBJOM1j+IvjfOvwnt7DUtS0fTZvEviOTTraaKKSe3jhVvMuG&#13;&#10;wkbGR5JHQvJhQWyBgACtK69tJqLetiU1JRi+hStvFMfgfU9P0r4hXEsV/aalObG9tbiFxayiRfnA&#13;&#10;cMpI47cZrD+I517486Dr/wARLzwNrOuan4a1GGOyc3NlYLcQv966zBZqMBiud5Oc8ml1/VrfVn0j&#13;&#10;w54c8I3VvqnhnTJpNUuTcq6OGmAZzkZQlEAHsq9yafo2sfEiHw5rHhX4f3bHQrS+XVdWhmf/AEjU&#13;&#10;o0jJeNcE4AK8IepHbssspypyd1e76mtSNNJ3MXwN4a1/4Q6vrV0moaZrFl/a50+wt5HUf2eWl4eb&#13;&#10;A3AiQbg7kgdRknjcn/Z8+MUHxL1DxxpHg/7bYT3eo21xrCWSX1vezRmOC6vIUkjfdGkNwi8bm3sG&#13;&#10;RlfG3iv2fNFOq+ObWXx/471STVdXuGivbe5SRZRarJIP37ldqIsYjwvL5JxX2J4X+IMdvf2dn4Iu&#13;&#10;9W17wjZeGbLVL3WLC0Eum6NIdXKT27CJGaWMW9u25E3ZmiZzgBtv0eEwlLFY6WqaS1M1y8jutTwC&#13;&#10;X4VT/C/TLnwx4r8IJFrtz5V7Z6xrunC4WzQA5As3DCNGbJy26Qgc45q/4/8AEum/DzwZpvxD0/wt&#13;&#10;pF294dq3knhT7NFeyRs0WI2CFimxi3kyFo2JzyOKyfF3i+58beKbzx5dajJpc9jrEMT/ANlW/wBs&#13;&#10;lmQZDO6eaY9nJACvIwAyw7Vr30XxJ8X+NdY+GVlBBqUVzp5n0a51bXQscEIhb96nIjWRMglTyBwF&#13;&#10;FeNjMbfHKF/d27fic8Lanxf8TvBs/iT4gal4vvn06w06a7lQrHtgESphsIijGWHQAY5NZdl8L/7O&#13;&#10;ePVfGOleIbuzhZki/s2IFYpMA7WY58tdzHOBxg1674z+FXiSEeFPB1rpz313q9rc7YYI8zTnJRsu&#13;&#10;RtVgi7t3OMda6nTfhLpXw1mtfDeg3lhrFrK4kvrK68Ru81rOBtaGaSGILJHuAzGr7ueCOte5HMvZ&#13;&#10;4aKT+RrKorngHhqyutI8P6heaFJaLcyzKsdvd2kc8iKGz5iM6naOCDjFd38BPEWneGPFkev6IFku&#13;&#10;beyE6fboxiKXcPMdVbCEjtvOM4ODXqmvPpPxMgtGvPCem6NDYXrRvpfhfw+YUbI2+aWeVmkBI5+Y&#13;&#10;nBJIFc/pXgv9n/wVrlrrHxO0DxHCItR8i8tbC0Wew8vOACd6ygHO7qcgYrhWY0cTKVOT3M5VI7HX&#13;&#10;T+PvDnh/4aXukPoVtqWn392yavfyJLLJqt6yMI/MTeFWPZwBk4JLbQTXH/HPw7o/iOz0zV9Fu1kh&#13;&#10;1ISmZVWO0trNFACxC2SIKhQhmCqzEhRk7sGu3+Ifi6y8W+NNL8TeFfEUyWN7NLIo1fT3No0sMAhi&#13;&#10;VYI7YqSRhVyxAx8zL1HO6Rrvhjw/4abU/EPhx71hrqG+mtLdZTpiOjLI6xtmMyPGCy5IRWBJOOa4&#13;&#10;KMarq2g9GNRklc9c/Z1n0fwb4J1DTNO8Y2XhrQw4aabR0eOTUbkNs8tZrlpF38Nu8pQuD92uS07x&#13;&#10;Z4M8MePtU8UeHp7CK61GCRHuLqJbffFIuJd6RFVVZFQoCm18FzkFga4O7+Jf/C7PA+lT/Erx1DKm&#13;&#10;ia5OmnWurmLTEmtNoxCJI0ZS5XyyS3OQcE5rkfD/APws34o/EKdPCekQGO3vFWcWN79oSzTYcyIq&#13;&#10;gEkRjggEfjXbHASjUcmy4SdzsfjT4pg+JXipPBfg/S7rS9EvLmXWbPT9VeVpopBZt5kizSsxmjZk&#13;&#10;bG75+Rg1qQa1pPw+8cWnh/TfH18/g3+wo9P1WfUrWK8SzSV5JpVtlGXiAWeZzGNuJ5GYqXAavCPF&#13;&#10;nibxnNJf+H9esbq6ltZZLW1ubwmOeGJCxESLuACktygPHP0qbTr8abNNbadd3d3DLZxC5iNvLtka&#13;&#10;IMXY5XdGWyjqSCQpGSDXqUn7LViqScnc7D4u+M/BviT4qaloPwYGqt4Qs79WgfWHxdXcQOdolblW&#13;&#10;YZwvQdTnFd18LvAfjSy+OGk3+seEr8+FtVv11Lw/oPjHxV+7mwNkMs0gT51DLyNiBgNuQDXl3huX&#13;&#10;RrDVdNe38Z/2zK1qLjUreHTD/opGVaKQsPkA45Bx+Neo/CHxH4P8E65f+NtZPiWLWl0aWPwjCEgn&#13;&#10;V5AcOksckbKIVQsee4GDXfhMSvaqLVjLmdz6C1z4iHxD8eNY+GPxl+EHhu71Dxrp+nXOhav4Zs5d&#13;&#10;LGix2cc8kJsrO0ikafzMgb5d7EKPlNfMukm4bS9J0bxP4O1TRNNhWSy1XU7yye4N/eRSkP5aMsSR&#13;&#10;OMhWVmZsA5bnFe3fsy/CX9qXSvidP8aPEXja18IrBpEMg8cNNHHNolvqflwQSvCquY7cJJIxIWPY&#13;&#10;f41bCto/s7eGviL8D/Gl38V/Gcbar4dt9Q1DTPt9rrJj/tuTkS3iNIsgjjkwGDqiSPnAOa9TFOm4&#13;&#10;xdbvutzSMUnzNnmXxI8c/Ejxf52k23xA0CbT7G4a1s28P6GunW8LYjMflPDCTJGRGoYbtvyAEnrT&#13;&#10;7H4F6lq9kuoW9zo8GoanbgXWjSWw/dsVyk6biWG4gglcEZ7Diul+IHhfUfhjq2na7LolzotrrESy&#13;&#10;adEmnSpb3lsVWPzl88FGDlWBffw24qMVV0zTrX+y57XxJe6XHd2WsJNYR6XJFLceSnzsMq+JMDAI&#13;&#10;7dMGvzjNqsniZcnfqUoqbE+GGl+OlsQo8QT2mpWGiPHp72rRRqzggRSeYwd/mG0NvABUkZx19d8S&#13;&#10;a3YWfwW8QR6Ze39joVxpiHWk1C8E5uZmkWQW0JAKK7C1t5MjYzvbZYsGKnB+H3gnR/jJLr2sG+uL&#13;&#10;XTNDvzJDe2lkyT3MQKsYBEzK/O47T28sdetdnofhLwrp3ibQ7zX/AB1YRaTaTyPJY2zvPaieKONL&#13;&#10;aa7RXyGcnC8ESGJzkD5q8KWMxEZ8sNup104RjFpnnPg7xX4W034SQ+LtQ0nSpL26uRFq+meJNNNy&#13;&#10;0pIO2bcoQxSAlQrgkjORiuZ+Fvj2b4JHUfEut2dzo3mmaWTw3Y6xPLBeSOvyGa33AHLAt5Y2tznP&#13;&#10;UH6GtPDej+EfAT6pqPiO0vpNTe3lttV8PTIYoVdj8hEkQZWijIHDhhkcZr51+KKpqvju88eQ/Dm7&#13;&#10;fT7WWUl7k74Lu4iJVZZRG5AYrzkN83t0rsoYhuLjNaN6+nY4607LlNrWZdX+LPh2fxb4Z1nSlWxh&#13;&#10;UHT5tIe2OmtOygvCkUhLtL/q2aUswV2yRwy9BYxy+M/iV4h8RTaHeaT4csbqWbU7bzpZJdUuZUKx&#13;&#10;MJ5C8jxpGQYjIzM4w7NkqF4XQH8OeLdLuPGd7pzXCu+29sbHUxGyqoJKJDuGSOjB5B8uFXJOR6t8&#13;&#10;Q/Gfhzx98ZNe+Jfwz8QSRR6kY7whrSVobJDFGq25jhTaZYoSkewFgGjYg4OBxupLnajdb/IV17PU&#13;&#10;80+JOkfDHxtqB/4V1c6wLTTLV00jSNQuZC9luISRoggYFt6IPm5bBNcz8QoPGPhLwdDP4bDpFHcw&#13;&#10;reXDm2kaXUVKsGKn5gFLfMNuw7juzW/e+I9S8M+ILO18OyX+nT27yalbm+sDHJIzgqSEaUKuR5jg&#13;&#10;Er1HBrzjVtVgt9KOhW93eLqGssw1HU9UgMb28DMP33zhjuI5OzqPWvQwdGrKqnLXUvmioWW5VsfC&#13;&#10;Ws65ot5rF/4Tj1G1g1GyQ6XaW4tVum8uZpWLBXdEQBnLqQPuFlPylfXtY8X6r8RrWz+F3wutdA8S&#13;&#10;2sOlPZ2OlWemMW0790THNIMR2qqsgVctEXILn+IivJ/AHxK+KOrf8Ix8A/Bmnade3C6ybmRRM0La&#13;&#10;y90HIaWQMm1IlkWNUB2tk8sMAenR+JNa+GdlrfwjXwXbW7avcg+JvEcoZRJIzhAFeEBYIowylVyw&#13;&#10;Bj+YfMQfZqt0bXXvJ6f8Ew5J8lypH+zT8RPh34Q0K70j4oyaFrNi58pLJfLtpY1CHaVB/eEc7y24&#13;&#10;dfauT8UeIbT4l/E5m+IOu6VBc3Uv2nW9Y0VY4raUxx7UTOGYMSzFlDKCGbKg81e+N/xS0j4hfCDw&#13;&#10;r4k8Q+HdZXXLSJ7ZrWzuTbwLGp+XZ135HLsBkkDp32NN+Fvhrx18IdOj0yz+yaPf6hZ3Uc2pWKQz&#13;&#10;ajeMCDE7pMdlsAAGJG9twOBggZXnGKc5PV9gjCc1qzhPD/j/AMAeEb7xVFKkg0rU/DuUtdEsfN2D&#13;&#10;7Yh3uScBleGM7mB4fg8CqnjTwd4X+EesXHhyLV7e7me0Emu3KO9y801wkbol1DKwDqrldrjH3ugI&#13;&#10;BqX4teBNFl0Kx0DwT4u0m58V6dBJZR6f4btWmfUmnf7u8fIioX+6QpOxu4FW7v8AZt8Y+G/Eepa3&#13;&#10;4k8Iz3U+l3RutQ1aWzun/tW4u1W4tY2RgHRljKrtO4K0MmWOQT34eVFWalbyCVOyueAaRpl7qt/a&#13;&#10;xeGhKb77cGgcRmQJ5JA3HrhQeOePWt3xd4vn8GeNrj4c3cUWqQNKHkurm0aQrcSAFw6sdmQ3GNvN&#13;&#10;ejX3wf8AitpfiHU/F3hbTbXRx4dhEUrfabeNLW9n/eDzI3cFYyMDDDBP5V5FrNxBfXl3B4h0O8k1&#13;&#10;zUZBLcXMt4qxl2y27YARnpzuGPQ16zdNO61QRWhJowTWfE82sa7o63NxdXDRWDaME04EhS5VY44w&#13;&#10;kXCcAKM89ean0TV7C60xVmE8MkURkl+027SxyrgkrhQTg45J47561Vn0jS08Oadq+u3TyiKWS3ku&#13;&#10;LKTMlsVK7GZR1baMDJ5DHvWppy6ZD4aTRNN1vUbY3ljvDXTKsDJgllJJUqRjA+8Gz+dwoyrS5UJx&#13;&#10;bCw0+78XWk1gk8KMAJTGjmDeOnyqqhDj0xkn3Oam0LUNSfwi3hq5F1eaeuoJlpRteGY5UMUxjGFP&#13;&#10;XB4z1rtvgj8O/GWq+N7fR/Evh9XuVt4rq1sdVv44Dcx7QsexmJ371ClQobI5wea1vjVrvgvW/ip4&#13;&#10;uSG/b4eXelaGiaT4Yv8ATpJJNSuVBR41kgR4gedweQoCDxzxXV/Z0adJyk9b6DUGmcV4q8S+M7zw&#13;&#10;hPpeneOtOn0u0tII5tDkBihaFAqGUQMwRm4DGUDzN2SrLnFeP+H9YbQ7C6tdImw8t6Fmg5BCAHbM&#13;&#10;ozlWGSAc9GYHIJzoXGnXGm6RAdZkWVovNlmsmbLqAclWyOBnkAc8/jRFYpa38GoSQq7TW7PcxBdr&#13;&#10;jeMqRkcYj2MMjg5rNQUVZbDsyz4a8SS3Nlc+FdTuHk0u6IAhmyxgYfdYH+H8OKl0bQbW+i1FtMvW&#13;&#10;36dEj5hgMTMuQNpUDnB/iOafpXhzTtZs7lrmERSTB2tJA2MMnQYJPWtDwVPqGnXsl9caUF3RSgkP&#13;&#10;t34xjOcjHfBAye4rmdk7ItRdjrfCmk+J/FEcWkq026xtyWjmtw5IYjaxKkEcDABJGOlFdz8OrrRN&#13;&#10;FePU9WvNJtrbUdOSVbPWrq5hRZAQNym35bjpngAnviip52ZnJJ8Gjp6fadd0FLi2lMzGKH/XwuMB&#13;&#10;Y39AAGOehHPerHhnx3oWg6dP4R0/SzA08iNJI7bsYYHac9QehB444rfm1KfTNVk07VnuI/NWFnvX&#13;&#10;4UxvvAYbSV4wV9T1rD/aJ8PeFvBnijTNF0SZDdSAtqU7E4EZRWR2IyXY5xgYx0ropVZ1Zcsz05qx&#13;&#10;B8U/gL4Q+L+rr428OeKLbT9WScyxyXAUQuT0R8c4J4yemRXzL8ZpvG2neJJvDXifR/7Pu7C6RxG0&#13;&#10;R+X5RgrnqpOSPUYr9Cf2evg0vxB0vTLCLUbG1t5P9ISS5hIwoUufmI5XcoGCMnOK5D9uv4W6l8St&#13;&#10;O8PeOPEugab5MUswOo2cLNJdxxQwIh3KMCM7XPPcA8bud8DmEqeJ9lLW23kYc/NLlSON/wCCd2ua&#13;&#10;Xofwp8W+OvEl1JNrlvrImt7JbdUicLFu8yVsAbcg/IOvNL4w+OXg3xz4xkvL/wAPXS3Ztyt8ltKN&#13;&#10;kufutGpIzlicg5OMVW8G28+h6h4dv/BsNqn21DZajE6LKkykMmTHkZJRsBjzwTXuPjP9gC5+G/w5&#13;&#10;vP2iLbXU8u2vbaO3+zOJ2g3IjbnTGdvzBCR9057CvQoxWIxL13NGo3PmP9pm48X23hTRLrS9StLX&#13;&#10;RtajfzLCDAkWaJnXbMBzkBnYcnAIz6Vz/wABfhk3xN1CSPQ9ENxcwOiOLhiDGCSBtYdmzyPQH1r3&#13;&#10;XUP2Pfi9+2B46aXwVeaRY2WgahELxGuGQTSznEkibhjHHzfjX09+zH+zgP2eIIfDB+D/AJ8OtXJt&#13;&#10;7/xDdjzot7RsgIPb5d/Ax29MUY/HUcFaCeqI5lC9z5Q0/wDZFm8AePPEuteGxJbabp1yHthdkSNH&#13;&#10;G6rIIyw4ZowxUkdWU461vaZ8DdMfwhc+NI/tovIJ99tcrc+XJKpPBCntx17V90+LPBfwX17wVr3h&#13;&#10;i48MXNhrNjqF1eqLCcuLiJ0hdXU4IEe4TjGMgsoPKmvAT4C8KaJaf8JprvjT+1fDOlXxg1mxsFk+&#13;&#10;1xQsMDIH3gG4ZRg7SeledhsdLGVLJnJKpKS0PnWw/aV0nwPNcQ/EG61Lyb1HinvY7osxHYD0Gfzr&#13;&#10;1jRfjN8IviR8FtD8BeLNUt73SmtnsLnFuPtllcsziC5R+4UZUj/aryD4kfCbw/8AEHXv7OtfAlxB&#13;&#10;OWkup7GKIxW+zeSscchLMvG3Gc59q5DSPB2kfDTxxoUkttqNv4e1uWCymOoRqBC5cFlLNgEA87sg&#13;&#10;gZYHIrslTp30eq7GrpKO259HRfBuw/Z8+Dt5rfh/x3fr9u1aF9I8RafO0M0UYBV7eQL1AJBIPBAH&#13;&#10;BNfSeu3XxL8BfDPwR+1vfa7qN/pEMUUcuv6UgS/sWdeRc4B8xGcfKTwBxgV82az8UPh7a/Du8+Hv&#13;&#10;jvxFdFpo/MjsIIsrNMY1kgUN1yS6nHoc19Bf8Eiv2j/CFn4m8Rfsp/HSOU+E9e08xwWmpIpgLyAj&#13;&#10;LMx4ABBDDuBzXt5TmFatB06itbY46qlB6n2J+xB/wVk03463z+EPHm2xubSSOCLUbyVYopcxkjcT&#13;&#10;1dtv0619b2V3ceKPinZaxFJFJpljosstkEwSJZGVA5PbchbA7jmvz20b9ir4IaL47vP2ePEdxbLo&#13;&#10;/ihhdeH/ABXHqCC5Myt8nkjADYB2sGYjketfQ/7Mvw6+Pf7JnjC9+HF5qdx4z8KtqUNjZ6vduEuo&#13;&#10;Y44UbleRIv70qCCNvlnjpX02Fq127S1RxypwSconu3iHxBrng/4i6pe6R4bvNVudcsLC0sbeB1GP&#13;&#10;IN08sxJ+6g86MFv7zAd6+YP2wfht4z+LM5+E3xd8YX2p6hqTJ/YVrocbrBo2fuiaRfvTMSACcDAP&#13;&#10;FfU3xe+JnhX4P6FJ441RFa/uEFlpNuvM1zK7ZSFAPVsZI9Oelcj8HPBl9Dryad4iuZru9tJzquv3&#13;&#10;lxGD59/L92JT0KRLwPwPeumtRVapyrYqhVdOPNJarQ6D4X/CGz+BHwa8MeC/CMW+XwrpiQs55e5G&#13;&#10;B524/wARY5b6gV6HYavb6pZw6lZvuimjDofUGoL/AFS006zkvruQLHEpd2PfA/rWT8ONHn0jw2Pt&#13;&#10;M7l7qd7loSflh3tu2KOwHpXXClGkko7HLOo6jcmYv7SvhG/+IHwsvtC0qES3e5TaRyPtjZz8vzn+&#13;&#10;7gnNfKXwa/4JNfD/AMB/B/Vbfx34D0zUvFeqay9018YBttBngRE8AAYYHHFfb+pWEGp2kllc7tkg&#13;&#10;w2wkHH1FSwwmKBYNxYKoGWOScVz1sBQrT5pGlPFTpwtFnzlP+yrpnw1+C2r6D4DtWk8RapH5H9r3&#13;&#10;KJJNOCv94ABF27hg8c14H+yZ+zjafGHwz4j8VftFWksNjpWriWwvd6wDftSRp4yq8BTuRVbO3oec&#13;&#10;1+hU0MMy+VPEHUjBUjgivCP2q/hP4sj+EkHwz+C2msLXXNaWPxBh3aRbSWfzJ5EP9752OCV+vFeX&#13;&#10;XyTB+3VZQ1Wx0UMXKV4vqfmp/wAFVf29Im+KOl6z8B7/AEu/tdDlk0x722y011OLNoxkqAV2K5BY&#13;&#10;dC5xXwTqniDSviD441GX4hiO1l1SSaeGS4jyIyzs5Geu3Jxg9K/Tv9unQP2dfBf7Rtj+yT8MvhBZ&#13;&#10;3NyiHUr3UrWyacQXUsItkCxoMkruErAZzjkE18cfHH9mTwN8APF+l2njL9n7xJaaE8B06+8TajN/&#13;&#10;pDNg4vo7c42gkjgnpXjY/B1atbnTsj0qLio2MHwv47+H+h/Cxvhd421yDTL+3VLiCSO4Jleb5jCj&#13;&#10;AHgfM2BjpivoHUPiNZ6d4Wt/h54kmeOTWfDrXnh+58kbb2eJkyGUA/IU8xcgfeOeoFfD/wAVvBvh&#13;&#10;fV/i9pY8Ptda3Zy2ES6vqNpdZt7m8VjsAZs7WSJ0BTJ+Yn2r67+Hvwmv9c+Gtn418Y+N70a/4UhX&#13;&#10;TPC+nxwxx/ZbTJlljjIJ8x2Ozk43cj1r4HPMDDDVLp+Z0RjG1mdx4u+H/heL4P2Ol+HPEfiVru50&#13;&#10;u01CKbUH8/yG2hjGS4bam5YuMkHOM4AFeVftJeP/AIjah8CJPGmkeBZYUS6FrrCw3U0Sl1UETIUb&#13;&#10;GWwcj+VfRHgDwDoXxP8AD+t+Or3x1eafY6VObQaTJcb7ma4iYSyRfINqRgv5YGMnycnnpwvxT+N/&#13;&#10;wZ8YaHq3wu8HHU7XSdrz6u15MktqfKAUbsITj5myRg5714VKr76nU1t/ViVCKdjm9C/aC+Fvgr4N&#13;&#10;6L4+Xxbf7NS04i0to0CbAoBbcp5PzHODjIBryrWf2zPCPw31dNSjhuYm8RXqy2lpIuFKxFoRIY8F&#13;&#10;QvmJK3ByAw4wa86+Jv7IXiXXrSzuvhJdS2mj3jGVALk7CSSoXZyeQMgn1rx79qbQvF/wtuvDHw91&#13;&#10;tmvLm11CRtNiVR++Tzpoic5z80gyAOMfWvosHgcHiG5Xvf8ADyDkjzn25q/7UXi74zeFr74efCaT&#13;&#10;WdWvLp3eO6KYRUfdGIgOAV8vngZOSK7xde/4WP4Hh8KfFYtcQ2kEUUsV/J8kcqIBsX5flc7cDPTa&#13;&#10;BmuG/YB/ZY+P8nwfh8Z3URh1az1BS+nTRtBK0HnrvQvghNmS34DFfT+qeAo/Dmj67onxt8BxIt1F&#13;&#10;D5H2qz2RzwnLo25T8zLuC7s5wBXjY+FJzcKbtbTQujW9m7M+c/iN+1BovwLm0PTLTU44NP1TQbq1&#13;&#10;vNMmtxLbgNDNFGj8ZxyFOCB89fLPxJ8b+Nf2w/2jfDHjb456lbWvheXVp9P8MnTrCNQRbhSgVMYZ&#13;&#10;QzIoBz95uoFegf8ABTr4PReGPCeiHw5q8RiuvLnsHgmaRwvzK656hF54Pc+1eP8A7L0WkeIPjp4H&#13;&#10;0n4maZPq3h3w1bXVzJYWUzRmSREkmQq/O0s23n0jr2snwijQut2dksTKcLdD9GdI0BvhpeS6Xohm&#13;&#10;a80e1b/hItM1GZQbePc8UcoIwN29icDBzjsc15x+3D8c49Q/Zru/hFo32uC9vLtAZbu0CyTEjMis&#13;&#10;y9S3XOe1eU+B/i74p/aW+LfirU4PFl3o1tq+prb6hYSyqDJaPJdyAMwBL7TJHj/d68jG3+014v8A&#13;&#10;BHhT4URfDfxFPHFq1rZvJorXEXmLIrnAZjuGGIB9TXHDCU8NjFFau5wVdFdHrXgC68fSfsrWs3w3&#13;&#10;vGmurDwn/aMdvYFWub+5hYOtp5ZBY4UMxkHYD3FYn7LGtD9pv9nO1spIZfDXxO8P/EqyjivATaXO&#13;&#10;taVqkc90AGbG0CK3uSgGFxDkc189/srftFfFf4LeOdH+JOnSm4tvA13FNfO9kJlubaUrE1u+M4TZ&#13;&#10;kD6nmvsX4dfso2/gX/gtZ4M0jVNRuP8AhB/HXhybxF4Ksr5z5axrpt5JbQqrZDPau06KGBwM44av&#13;&#10;s8lyvCRpuU6acpbmTm/ZtPofJP8AwUp0O8+F/wAZ/iD8J9AtVjlvbuHU0t7m9M0tzDMFl+QjG4nc&#13;&#10;d2BzzjgCvFbXxFb+K/DNnoVvLCRFBuUodrQSY+6GPOMcdcV9Qf8ABXbVbLwd/wAFcbPWvFOm2q2O&#13;&#10;j6Jp32aZtyC92o4ZpNgypLBhjpgCvlr4meDfEvg/xpd+O7DRLvRtF1uS7vNDmu9O2rMm9d0ag9FU&#13;&#10;yAZ9MGnjMupUZy9jsmEb1IJs6f4V30xtr3SJ9fjZYypbzCZFVweTgZz29hXpfgzx1p11dwW/xn8I&#13;&#10;afqa6fqM76dchQwgiZiNykdR8xGOgAAxWn/wSc/Zc0X9o/xh8U7fxbpolt9E+HV7qGmLG5Q/bSrN&#13;&#10;G4wQWO+IDA4wW9RXPeKvh/d+C18PaFouu293qWs6NcSeItBLgS6WsN0FhL7uN0qjcBwcD0NeVisu&#13;&#10;rUafto9dvIuHLzcrZzHiD9n/AMa+IfirqD+APEv23R7hJU82GQJLtjjzEskfBYdsjg16HL8VW8H6&#13;&#10;Lb+HfE5so73w3BEmnJZTK8lnKVAkU7clEC5PJHNY2rav4t8NaE15b2H2dYJRBOs4CylPlCo2zBaL&#13;&#10;A4xxuHJqL4Y+CNR8W/FQXemeF7hLHVtXRdZucmSKOBwFRHUdgxHPeufBVFjKcoy1aPSdOnJJo9U+&#13;&#10;FPw7+JXjvwV4gvPC+u3WoRtcRSRadtANtqNzIERo2x+8jK7S/oGByDXwl+0xp3jLw98V9Qi8YaCm&#13;&#10;mX8jSRPbRweSipt3KQMkk4OdxJJxnNfpl+yxa6T8B9ej+IHibVH03xGt60fhvQrGQKUhSVY3kdTn&#13;&#10;O8EBQfujmvlP/gqr4i8K+LviprHhrV/CbP46fUmZNWtDthMQSRghCqFkb5guR3ArpwVXB87pwi+b&#13;&#10;r2OBubqcsjlfAnw/svh1/wAE1B8aIbdhq2u/Ec2+kXyZWS1NrCrCSJvQmRs/7tfVvwf/AOCqPwk/&#13;&#10;aM/ZduPgH+3P8PJvG+teG4saVqAIjdxt+SV34IK/KGx1FfP/AO3L/bPwd/Zl+EH7KcM4hg8OaZ52&#13;&#10;t+Y674tVmDSTxMo/uPKUB7iP2r5v+F8b2etxaVfgNfxHdcI75Eg9vwIrorU1JX2OyFaatF7Hovx4&#13;&#10;u/CFh4z8TWngXWzrsFuIHt5rbKRgMoPkpnqFJK7u+K86+FepwrrVppl3IkK2ihbpOhC3CEhAcc4L&#13;&#10;L+tbeqwssmrafLqDCWVYVkeIbRsaVV2jjPANc5oNxplz4tk8y5KxXN0iZkUL5srIgUjHPHBH1NOE&#13;&#10;dDnqx5ZFHV7iysLgeH7WXz5YdSYT5jCEsGOM+2O9V11K8j1eXTLayWNpG3NPkYUeuTVvxTYJJ8TJ&#13;&#10;4rdxDLc3Uj3s0g/1cI+bg575xVK5vj4sluBZRyLbmQxhYlwCFPr6VDXvWPNmrSZX1VJvEEzXtmkb&#13;&#10;XBnWOCXIBZ8gdeh4Gfyrb1XQtI8SqnhfRrRZ9Ri1BSzRko7oFG5UOMEYB+Yn3rL0fSrF/Etjpl4W&#13;&#10;jtIZPNuZGO1Y0GC5JPU4HatLxN8RdK1WztofCVu9i9lclgQB++h3EhScZzjH51nPmewlJLQXxVpO&#13;&#10;nWnihtN8KWL3ltlBJa3sHlyLIqkGPHdhgHPfdVjTLKxW2LXNsqs5IktrhThG7YzW14ZPhTXdQur3&#13;&#10;StTuYLuQpJJHqCeaGbGCqv64JH4A03xvpktxLA0MHzIzRhXcYOemcdz71im72B7lbTru50WK5trC&#13;&#10;CPIYeZPI2FUfeyB3xVuxTVry7stV1jeuwtNBc+ZlJCGULluvDkHPvXOaT4Y1u9tXjjjIRVYGFj65&#13;&#10;BH4nH5Vt+Gp9S0LTP7A1O9uPs9vcvDYwtb+YsSuoeTcx4ALIoA68e1TPfQItHf2fiG41SObVdX1G&#13;&#10;9mlhIE6Xe1tzgk7uuWyc8nk96hlhfx7qkOqxtDb292GLErh2YHjGP4euK4/xJHfhpp9JvxK/mDy4&#13;&#10;FcRkR88k96l0XxXqem38S6dbzwSrEscf70SAHpgD+teXXozleaepZueLjeeEvEM+mafZGRJhGSSB&#13;&#10;sk6EOVxgkZ4z3qpb+EfC/ia1sdY8aa7MDb3EkSTWMaoZN0pWOMZwpwFJ46BhzzXpOs+AvDnxS0HT&#13;&#10;3l8T2GlX04MDieU+bNNuVUOB0HCj8axvidoOg6TeR+F49PDW+hW8NvHIAAh+UO8gYdXZmHXjFc8c&#13;&#10;S6EeZvUOdNcpzvgz4S6HrfiiHwt4jkufD+hf2oqLqGojzQZDkbgi8EkEZPQVleOvBUXwp1rxB4T0&#13;&#10;hEuV0bU3gm1CRuZNrA5RemCMHiuwl1zS5oLfS3s0dreEhcfMqs2CN4PAOWOT3wOmKwPiXpmveML+&#13;&#10;W8uNcgt3cICZgq7AqgE8AZOMYzWeGx3tqnLPS7EkkcglvqE2iv4juoXaF5la0AQBMFc4XHOeAfxr&#13;&#10;q/C0Wu2aW2pyOGtItxnsX5VVChySvfoCT6qPSsqx8QWunQWvhl7W4vYbdjvh8oJuK5y/fHG3HtW9&#13;&#10;4Zn0a3jbxFd2SxxSXTRB5nPkIGwcYzlzjOc4Hy9MGuite7GT+KNWivrqS+k2/Zrgj7KowmOeV46G&#13;&#10;qujnxHDeXetaZJFbWcMRUrGQVGDhuByze9Z11BrWpnURqsq3FxYECKGFQqscjkEDstb01z4Z0eDT&#13;&#10;7poZ91tB5lxcrGEVixJCgD75BPPrinBaAY/grw54in8+7sdC84zzMQ15EURCpyGye+T+lXvEXh/V&#13;&#10;tB8OTw64qCSTUB9mFoCWjdeWbceRly3Trz2Fb+seHLrSPD//AAntj4uuYkntGkisYCzpeT4zwh+7&#13;&#10;yACT68ZprRazoF3u1XSLW5upYre/vF8kskvn28UxA3Z6CQjI6nJ7060FFc5KkcZpOtXEcc5vbLYt&#13;&#10;lsFwd2CzFwce/I61LrFo+tXdv/wjOlW8jI7MXK4yuDlM9D16mq97qlhdfEuLw5aae725tSZIuSFD&#13;&#10;LkN6nbxwfQ+tWJtJ1WwSe2s1llk3FY1gG3HzZYkdfSkrxVxt2NbRoNTg0Oe8tpQNStt6eWWAEG8N&#13;&#10;zge+1D65Fa3gK2uf+Ei1a01/Wbu7uFtrZoI2AjBeOVc7QPRO5p8VrCLaXVb/AEj7PI1h5k7tIdzo&#13;&#10;joMtt6ZJx/wH3rW1GC5g0y11PTdIkVJrPyWvDEFLyFR8mT97tz3z7Vz1cRCmtSVG5L4S8M3Hi7WY&#13;&#10;dE1OW8gsdPu7hWltvkjaWJ2O59p5yBwTXX3PxXhvnj0oaC3iN9EeeOKW8tdzFZBw2OoKgEZJJHau&#13;&#10;Z8MQarrXgKDQr+8GlX1jfNcXUspMX2gNM6k5z82Nu0D0H41NaeC7f/hIW1vTfEM+611FWntLGU5m&#13;&#10;3DIAI6knHHYZrx61SnWq27HRSfKrMxdb8FapptwPGWtaPK/mRyvBtlISFgAcqBwgAOATya9l+HVo&#13;&#10;/iv4fy6Fb+KdTvI7mSK9lg0mzDOIghSQXDABi4XaqoSR8zVj+C7DTJ/EieDfF/xElWDUZ/JnbUEj&#13;&#10;jVYecoinkMcEcgY9a9c8O/GrwP4Fn8WePPhTok82oajf2ej+G7K2tRcWtja22WmvT5Z2TybmjPJy&#13;&#10;Wcg/KQKuvLno2f8Aw43NOdjgvBllf6jrB03SdCm0qAzwo8+pTGMybMYDJgbQBk8nJr2HUbqx0rQ4&#13;&#10;mS4sbjS7O22rp8twsUczs5OWQ/eY8kde1cHoHhiPXJb7WfDvjpZrjXLSSW5stQDGdgCRJMIenmHk&#13;&#10;YHQVmeMhq3wj0LWn1l4tVaykFxaopUPa/Ivl7sAjOTkgk+leTODlUjGGz3RUU56LodD4g8T6iNfT&#13;&#10;wjFbaquk+ILS7a306zePfK0aK6W7hlwVbaeWzjcMeleZ/ELw4NVtm061vbPS7yGJTotkLY+VawTk&#13;&#10;vJMoYfM+FTBPT9Blaf4t+Jnxn8Qw6tqnjp7XUILWU6PIqIBpwEe+SaVkUBVI+XkHAOOprY1zwHqW&#13;&#10;sXYvdI13+1rHQdMjXU9UuNR2oYgFEgwOOHzgDkLgdq7KtN4dJ8y02CLXRHA+CJHWY+EfD9y9zqdx&#13;&#10;FJb3d5fbkiYGPegyrAlgcnngYr3v4D6B4Q+KGkat8OLay1Cx8RGzXbexRrPZ7lcFZXKnKjKk56EZ&#13;&#10;rwvVrvWp5ote8LiOKM3W0Wlo6oIXZtgy5BcgjaSec57Cvpb4QAeAbnw8vjCPQdNuryzEPiW+i3yB&#13;&#10;VaQKsZ2MAWwQTydo3Hgis62IrUoqULX6GijKTOV8RfAuy8P/ABMvfFt1cxajHNCxaTTXYQiSSbyW&#13;&#10;eMuxJAdWKg579cV5n8LJ7XxBol58GPCGgP5F340jXULkHzn8hZ5DCxjwcpmT5sEZIBOeMavxG8Re&#13;&#10;MPGvjPWfB2lGew+0ea/hiYyfJaRJK7KpJ6qYWzuHJbGTnmup/Z1+G+v/AAI1HW9N0fxlr8r6/wCH&#13;&#10;ksLLT9FtEmfWLtrcTzW8khQm2Ckxt5i5YCQEfdJrrwSl7fm57c+/6kVY2joeg+AvBXwX1GeS58L+&#13;&#10;HND0rxFZabNFDfPZs6SrjCNCAzYLbThv1rg7zXdGTwrLpV7PfabqhuJ7mLWp7iMyOzAJgN95OQRg&#13;&#10;dQKkj+I/wX+AF14t8JeMtJvruwGpwvZ6fZ3bW19JESxWNyANsSjHGQSMZGc1xPiJbf4yahb+JX0K&#13;&#10;OytreIw21paozixt4st57sTwQDyxzk14eJwtaWObbbjfRmNFJLUt63IovJC8bXNtoMEceo61Mwa5&#13;&#10;SS4SSQJGScD94FZn/hwO+Kt+HE+Geo+CbRdD8OabKnhiB41ex06OZyxYrtLgl2HO7Ixyc9ya8F8b&#13;&#10;eJtPh15tSfxXd/2Pqcyo89jgmRlYhXHmEKTgnk8DmvYvg/4j+FPhPwncaJ4f1a+1We2kVdSu7uEW&#13;&#10;zT20kuTDGw4ZjlcEHAXGK9aeFqUsL1uTV01JNd8JeBtMsLhfD+oX8GpQxxvZWuoRi4W0mmb7ylyQ&#13;&#10;g5yVxz61jD4X+HpvELa54pmvRaQKH12/uLho5L6bZkiKJeHHTr3rsbP4beG9QhbxnqdtdabpUN15&#13;&#10;kVvYhJN7txEcyDeCCcnORzWPq/jTR/Duq3WuX2vXOu6VBG32myZELQS44CMVUlxjoOPXrXnKvV9p&#13;&#10;y09Zef5GcZRTPO/iPdXfhrDx/an0EXk82k6ZdzH/AEoIqxGYpwAMoQWx/wAsxyeKj0XxlqokvLHS&#13;&#10;/EFtosvih7drq41GV0tYIfnRpAw653IB8pxkj1r03xj4K8C/ETXPDniciXXDNZP9uuppPKSxDK7o&#13;&#10;kkKZ3L8wyQQAS2ea891L4eWHhjxzoenWWs3Gr6OkebkG2RpIHkjLpGsZwDHuUEN6Zz0r2cJXhOUb&#13;&#10;aPqbqpzOx5Fq/iXxjp3iK017XzJPaPK7rb3s22FhJ/Fg4ycKADj+Gtf4eeJfhfY6Zqy+O73VNJOp&#13;&#10;3EkVnNpLuskaNt3SPg/vF4IC8A5qHwN4I8PfFLT/ABBrvxF8QTHVtLQrpsct2gglkLHaPnIOODwP&#13;&#10;wFVfh34N07xH4P1nW/E+spK9osk9tJp8bOyshVREMYULznB69uRX0vs+aF76ig2lY0NP8LrrlwHb&#13;&#10;VZ5bTTYRbx3ssDTqztncCchlbnheemKXWtb1nQde1i98ASXNkbuJIXmdBDI8UUag7UGM/cVc45JY&#13;&#10;55qpftoo13S/FtjoqSaVB9miuoBMVd5lCln27uGJH0+lev8Ahjwt4Z07TNX8e6sZPt2jH+x/DenS&#13;&#10;zK+6Se5kfz2ByQsUZRVHTKbvavOr16dD4mJNykYXww0T4Nad4nh8Z+Ir557LXtJuY30qSVmvIrvy&#13;&#10;2JdygBwZBn/gXesnTrTxTozafqGt+K4NLuRp8i21zLJJ+5hclnU7W3M+eNvp1r1rwV4g+FvhXxrL&#13;&#10;qWoeHbrxRf6HaLPJJAqQrdyO6hkQE54GFPHIyc5rNvfCuj/F7Xvtms+CE0u8Fne3oTR0CmOV8iOD&#13;&#10;Dlt53j73cZ6GsYYtz1Wi7g1Gwvw3/ay8deEPE2rpN4hv/GtzfW/9h2dpr8TyRmznt5w8rdswuLco&#13;&#10;jZALgjBXdXqnxh0T4x+KNNTw18PfG+v2vhW6MM1z4Ot7gmNbthHI0bdcgKWYHn7oHGAK+Xfh1Lr2&#13;&#10;g+Kbi+8RwXD3WmSi3N2shQm7uJRGRvXgKqeY/Q/Mi9MivqfT/wBrnSfhL8IpW+H0d5YXdpq1zZGG&#13;&#10;ztGkuZbpl2rPPcybmcqoB+Xbg4Xp12xeY4pQUYMlcymemfGnxp+0B4h/Z2XwBB4TttG8P+F1srZ9&#13;&#10;N1HUDd31uGKlZ5A5Zk3L0VVUDNeRN8NdcvplnZtP1BPs7lNOtoNjWxLDdKgIzI6ltx+nFeheJPGH&#13;&#10;w4+Nmuax+1J4k1q40aK80TR01bRYLrZPqN6ilJ4lznfGUjjfdjg8cGvN/jX8Tp/iFrmoQL4h1Lw/&#13;&#10;Db2YTSZLa+wrqwdnQjKl129Tjt1r5rESq1pas3Wj0PTptT1nVPgVc6LpWkz2uswQJNb6jJCpF1Hk&#13;&#10;RrEuwZB2HndyM/SvIPilol/pmn6hYeANAgSeCKza8v7dSFMv+mI8kbIcsN0g3oQPmKf3RnF8M2vi&#13;&#10;rwbIdI0u+kt1uNM8+x1mwvGNvFOMCW1xJkYkwCGH3TyDiszTvHk/hDXtO0fwj8UZJLZbYz6stiiN&#13;&#10;5zyy4WNfMUl/MCRHJAA+Zs8jCw2DqU3zbodSrJo9I+Fd5b3Pg7Q/EGiWtu9/oF41vJFHbu6yJuB8&#13;&#10;4K5JGG+Unt9a9C8fvaX/AICm0D4eSal/advYSvPew6fD5N0pYySkMeY1DkrhuTjivPv7a8U/B+Oz&#13;&#10;8LanZ2eLySSW4v7kRGV5ZJDu2bQCigjd1OPauk+Idvc3/gF/Flp8RtM8q5uPLsfDOjysUumUq825&#13;&#10;+do6nHUlgea6XCE0rI5nJuR89/Dnx34XX4raRF4++HkFr4Vl1ZBr+nmZxuXeCMIB8pkaNVOOPn5x&#13;&#10;wRr+BvHV38EfG2o+HxpEN4hvJLe4vIkcSSRuxHluxOHKgA5A428HkGln0jVt9x4V8GeCrqfWtU1J&#13;&#10;7ezOsSJNExDIxhlYniKPzHJYFeEGSK6b48+EdB0S80fRfBo0uS+FtHdXK6dKyxWqsqgyP5hLHzBt&#13;&#10;2gNgKR9BriPq8UotfF/Vy4qzszL+KnjC18U68JNP0YR6RpLwRX9xNcGb7fdSYbDs3CEY44yowuc5&#13;&#10;rifib8RYdA1e58T3NtBBqepb0s9O2rKsMK7RFkfwqSCSepwBXpkHh+LxR4I0Pw5Bq1rY3C6W12Ui&#13;&#10;0h47aHUVdo1nkZQ5nlaMjGSF3N0FeMfHTw1b+D9Psn1zWtO1jxLLNIZrmArGIYgoKl0VQAw5PUnI&#13;&#10;rswlOk5JxtZGnJCGqOg+Gni3S/A1ndeL9R1eG8vZfIj1e2ntttz5ZCZCE8oqGLKbcYUYHWuj+KH7&#13;&#10;Res6voVj8MfCfh86d4TvIlc2t5cCeW9QSs8iyyPkxxj5iFXGAvtXjNvoWo+OntrzWImstPKGO0Fs&#13;&#10;225uhHKdzMuTtTOcAn24re+LtrpP2uSWHxXHZfYNMeGMREPIpnAjdJXwMAqzn7vHTJzmuuWFTqc0&#13;&#10;t+v6ClLnjYu/EjxN45vviRrXxD1/wwkeltZ4sbCOIz2lkgXESDy8DIXBPTkmu5+Hfhnwt4p+Gd5q&#13;&#10;+ma8jXVnaRXD2Kzi1WG4lYxg4Y4YhVY5AJ6elZuieTrPwz0DwLd6EY7a5s2nl11bnzA+zgscMB8v&#13;&#10;zHbjJ3KKd498M6d4L8LTal4ULyW+qRqlhNFdDP7tsl2/uuT8wAzgEiuedanUXspRs0VZx2KOk+Df&#13;&#10;iH4O1lfiXoWmkXGi26Wn2/T4lChHLL9pYpgMFRnIb724KTXNeP8Axb8aCv2+98Ta7cl3h/s7VBqa&#13;&#10;+XNbjcV3KvDMPNJIYHAYg1uatD8SfHdrbeH9B8Ux6ZY3CW1tq9jLdGPznDKQ8ab8u5UYx+HetfxO&#13;&#10;3ij4b+HfD+kfEyLR4bWCzMmnaNbXKhl3E7pb1kO93GVyhILew4qqalF80rNk+91PJPi9qtx45m8M&#13;&#10;6p4n1WbUvE0ayQavqHlAvPbjb5LnaMYA3LkdhUXjqG98P+KY/EPijSYLgTIkkUcb7Y5ECDaqleB2&#13;&#10;6d663xff6ZdwJd32lXOkHyDPmyjUG4QAcKBllUjPBz9K4xbmfxZqMOo6ho1mbPJhjjfUfLitk3BR&#13;&#10;O4K8dQSD19RXq4NOvNOWluhDepDoGvan8JPF2sWXiXS7ea11nw8ZjZQtHOjRXdt+5Pfa6rOHB6qU&#13;&#10;9Rit218IaDD4QtvE3hTxetzJdK8FxpmpoFns7d28v5PMBRwd+MpyMZGMVr/Ez4P/AAy+H3iGC3i+&#13;&#10;KWjSx3Nutnc61psklxb3Si4nWW4A25iEKpCvljLPuVhwzY5P4o/tFaZ4q+HPhH4b+EPhTpcF9pME&#13;&#10;kH2u3uZZ7i/eR8gyBsJGuTnCgV9K6cIzSttsbQjFq56X+0j8cfAn7O9/pfgX4C6fZXOuafCwvrq7&#13;&#10;jivPLuWj2NCjcxvFHuJBK5Dd68a1Hwj8apfD+jfETxLos0cV0c22uXcbKs+XIwjH75U7sbem2rXw&#13;&#10;p/Z/0zw14nk8UfEnxJayavC8jT6Glq1yluxXK5wwEmCRkAkDv6V3f7VXx0+JXiO38M+DdZ0YaBoO&#13;&#10;k6WtrplhbSCaBWVFZnVgg2lyNxA6HPNa1+SrSbk9gk1HU851rSLfTNV1RlaPVYtSuZUh1MTMrR+X&#13;&#10;Jkvt9HHAzjGc1z13dSRw/wBv2cxab+1XTJj5X90uzOQRjCk49qisvEmqWdzLYplY7vbOyyZYEAAq&#13;&#10;D+X6U221+PWlvdMnfyPLuhKpUfKG2kbfrycfWvFvJ6dDPlu7m74cuT/ZlkbwRuZllaFHOS4VThc8&#13;&#10;Hr3re8A+JLO4gvLfxPLFGAjGORR/rMj7uAOp6D6VwkWmanDZ2XiGUALZyGO2gEuNoOevr35p3huW&#13;&#10;yS8kGr3oQQzIIbVU3MFznOf0/Gsp0oyiNvlZ0HinXre9+z6Xowle3tlbyrab5mUE5J/M4oqDRWbW&#13;&#10;Wv2XVzpUi3uWxaAMykcLkt90Yzj357UUKnoTc+vrnQPB1vYaPZ63pyXcUcaWsUNyjRu6xmVY3zwG&#13;&#10;jHOD9fSuksf2e9D+Iuo2ui+DbNbeG7tn/e6nF5iwEDATfg5BbGD1Gea3/wDgq14Y8fXH7J3hv4ia&#13;&#10;D4csdRsfDNhFaHU9MfE2m3BC+YswAG9FcbQT3ck18p/Aj9tX4m/DSfw9rOqW9vdaLDaNbXcERLS+&#13;&#10;WMNt2scKfM+bd15NcVDDYirhlWpvvpc9CLddN9j0yDTfjt+yr42vLLXJbqWDSZi8C2kfmQ8JleRk&#13;&#10;FeQSDzgGvnLxr8dPjR8TvjDZ+DjcXVxDIzxadZORDCzTvuYgKduA3yn2XB9K+nvjf+3j8DvFPjjR&#13;&#10;vDXha3MzavEp1u5uOVViPuHBGQvIweoNfMvxetfDXw0+PNn4mtvD1tHBd6dMs1lDcs8cEjSOjuik&#13;&#10;7oiGzg9zhh1r1cspy9retGzaMmpJXsdB4V0bxxF46g8CS6VLJqjXkMU1vpyKzmRc8IBkHIJ5/Ovu&#13;&#10;D4Xf8FCfB3h74K6r+z3B8BJtdu/Evh82sWoWOJLiJ3wF3FhgnKk8DIr4k+E3x3g8P/tR6B4vs2XU&#13;&#10;B/aSpFbl9itAylNm/ghvnwHPOcGv021v9kUXf/BSzSfij+zRo63Hhi00q317xV4dgiUJpk3lqVtt&#13;&#10;w+Vm2nO3/Z96+pwuBUrVIPUxqVYw0l6jfEfwa1j9lH9mLRtSuoba1vtB0W2vrpYkZ5NWuLoySRRS&#13;&#10;pjLMBuDY+6E96o6D8UfFHi/wnc+FBpV3Lp91p8eu3d7Z2rLHaCON5E2gfNySvUd8d6+wLuz+Hnx4&#13;&#10;+NN/4m1M22n+HPBnhkW7XOquUQandxY2MjnAEaF/ceacV5Dpv7Jd98B7HxL+0z4V1y+u9DvLK906&#13;&#10;30jcsm2zkUNYXqp/Gy3Cp8vTyxj1rnzPhbDVajnJu+5lTxXto+8j5I+GP7YPwe+H+vW2oeIvHctr&#13;&#10;cOhsbrUpiJrY5txPImed292OePlJ968c+Av7SGhfFP4reKfB9vpttNpGqXl5fadbXto6rIrQvkKE&#13;&#10;53FjhRzmue+L/wCx1eeG/D2r6pZamiPbOZrBEP7ko6A5AP8AEQu0n/ZX2roP2FPgB401XxZp2oeF&#13;&#10;9bittT1uGOLSrUw/PEnnATy5x+72bchhzzXlZNldCNRyjdq5u4QtqfQ8ngv4P+Bv2dbfxDa+MJLX&#13;&#10;xDpys6QywF0uIy4Zo1T7x2qvI61418QLT4cfGz4ZQeHvHMsNtPDrdvcW7WsCpdeUhP8AyybHysrK&#13;&#10;Mt0O6uz/AG/P2OfGeka3H4/0vW71xqU0oRje58qSNiHc4xgyEA5xjBIr5Nj+Gnxs0q/17VruyuL7&#13;&#10;TtSsrSIarMpkWJI7kwogbHAd12Y6nr2rLEYV4fHyTls728iU7xumSftBfBy6tf2mfGWg+CPiNPql&#13;&#10;jYTw6hbXEswdd4hQ7twGMrnHHAHHavpj4I+NNC/am/Z10PRpPD9n4b+JfgG1MH21AkUevW4G0Y7F&#13;&#10;lKLnPrXjuifC/wCJnw714eI/iP4Lns7fUbEAOkpAlG44wR93IUjB7V3H7H/7KHjj45eJNZu7Hx5Y&#13;&#10;eG9BsruWX7a4LCQMx8uKPB54yT711LMlFTcrcuysRUpuaudr4Y+OuqR+IdB0v4t6rqmjS+GGMujS&#13;&#10;MpwJfNQuFB4Ybd4474r9Vf2Mv2oNE+KfwXvbbUrmQXnhCJbyS7u5wz3i7DM7kepBPHrgV8geCP2d&#13;&#10;fht8XPhHN8I/iBr+n6zfSWssGnaja2GLm3uhlY23sSMZOfXBxXb/ALF37En7Q37FHxhtNQtZH8Q+&#13;&#10;Hru7ks7yC5fc32cplpnXkPjcACOvPFerkVWtKfNSbcdmcVaMOWx9lX/gCy8Ta/pnx88Z6fPJqcRS&#13;&#10;HQ9MaQmLTLaf5C7J0aXa28t2wAOldZ8K9IufD/hFNGv9zXlvcSrcXMn3pjuJDkn1GPyq74bk1DVv&#13;&#10;B+my60Q1xJaIbn5Nvz4547c9q0Cj465Jr76lRjBcy3PJnVm1ysxZppfF2rfZFyunWcuZWPSeRf4c&#13;&#10;H+Efqa6KJ2XAHTtioILcR/IAB6cVMF3cAEYHFambk2rFiO5XJBPP1qUtvA2nNZ7RyBgyk4zyKmR2&#13;&#10;Rh1qGrAmydy6kFfxqnqes6VpkFxeX97GgtYGlmUuAVUAnJz64/OriyqcAivHf2y9P8IQfDq48QXt&#13;&#10;61tqMckXlSRT+WrjJAjl5+ZGyVx7mvPzHFSwmFlUitUjejFznY+dPEniZf8AhqzXPiifAcOj2SWc&#13;&#10;A0jW7td0l5OJ45QsJUYYlYgQp5+civhn/gpt8T/2yf2ktV8QXOr/AAwgtvCEkH2XSdRQFC8StuV2&#13;&#10;Dc9MA+9faHw+/aii+IWo3+tSeAbawt9MeWCwvbP5rSYxrJIXQyfKHTyzhhzjIxXzrYftMaZ8avF2&#13;&#10;u634R1Oa9W0vSjeH9TtkaEKcgxqi+jbvmH1r8nxPFGPaalT0PehT5UvI/On4r+EfE/hD4LeAvAvh&#13;&#10;HW5tQlsb+41bxFZ2yhcPI0Y2buuNqY684r6Z8V/HS70D9l/wr44stQudI0620cLfIYRdXfm48syS&#13;&#10;Dqp2O5Vj/Eo9c13PxA/ZC8H/ABv1nUPHPwYu9P0j7HA0mpWi3W9RMGDGNlPQLl2OO2K8W8RfslfE&#13;&#10;Hw7YXvgTxZqNxqljqGrwzwrpzYF6XwHRsncAEyoA4AOa4q+YYbMYxnUVrdOp1R5Hu7M7v4M/Frw5&#13;&#10;4r8KeGfBPwwa9NtfW6fa9WVsPvZUlmMyg7mJMgIPYNg9DX0X4b0r4K+BY7v4YS+FbZruDRpo7vUb&#13;&#10;aMFpUaI72YLkOeV49vavAPhb4Nsf2bvh9/wktjpMd28EsMunQSOGEtky7m3Ecg7cIvqprwz9qb42&#13;&#10;fF/UfFEfinwldroEVpdmdLbTBsMOEI2sQfmyrEEH+leDRpRxWIapaRNpU04po7LT/wBoDwV4K8Ce&#13;&#10;K7WfxZZad4p8OahI2l2eqzHz7tV3eWihMqeG/A/SvAvh1ruk/th/txeEte+MOoQaZoq3SRrAZ8+Z&#13;&#10;5MxYxY/hd2IOB2rlLnw9FqesS+LL67tbm+luRJ+7tv3chP8ACR755q3+yH8c/E/7MXxS8VePNP8A&#13;&#10;Dmizaj/Yk0OmtrNp5yWNxNIo86NSMeYAmAe2c19Xh8KsJh5+z+Jk8sbXP2K+Pn7Sw+E/gmPXtKvo&#13;&#10;bLRNLuc/Y4pEKai4UL9myDknqdx7rzWV+yD8bfBP7UXw71XXfir4oW78Po06aXoVxJmaLDsQd33g&#13;&#10;cYAHoK+LP2obn4gfEf4b6H4z1fVrZ7e40q1N5pW5Y2iBVWmbd0ALgOT1+Y1xHwz/AGyNd+GuhaR8&#13;&#10;P4pbObw3F5k1rdafbqL28lyyRo0nBCbx07j615FLLJ1aLcdZtmFSk+WyZ9nftY/sz/B79o6y0yb4&#13;&#10;fvb21ylotlFYBwHCg+ZLjBIDlQeSepr5m0n9mDwt8K70eJ/h74m1KBtOhuLPWEurQkxQu0kTmMZy&#13;&#10;zrEe2QMmvoC8+HHxf8Iaf4a8XRLDY2Xinw9Hq5ilAUxTBdku0DAGMg4zjmuOtfit4a+JfiTXPDPj&#13;&#10;qw/sjxNpTrYyXFsCZFRZW5HGACHZmYD5sgdKyjRzHBYj2cm0gp88FaWp4tr/AIp+C/hX4X6/4o8G&#13;&#10;alDZatd2Qn8PxWkLxTmSNWwjDPBI6j1X3rxLx1F8Qfjn8LV+IEXxIF9rulQRi+0bChmCbskZ74PQ&#13;&#10;V9B6gPCX7Rnx5uvh5pPha2htPDXhmPQYt1v5Ty3MMcglu+mELyMz8/3Ae9eB+GfCMP7Jvx5Hh74t&#13;&#10;WLXeh3M7xIySb45VcYVie+M9RXr4aMKVZxjK8lq/+AaykpLY+7/+CBHwr8D/ALWH7J/xx8BfEjQ4&#13;&#10;WvXhjEd9GAJ4oxESu0ngBWjBHuTX0j+3X8WPhb8P/wBmz9n79onRPFEfizx78KPFOn3kCaOS8k2m&#13;&#10;h0gvIbhkz5CMDGNz4BO4fxV8Jf8ABLLxXrX7Pv7WNz8NfDXxqPgzwx8RbApbXk9uubyFpDsRMnCt&#13;&#10;yVDGv2e8XfsQfCjwF+wx8RPgt8F/BtobvxN4D1OJdQnQSXF7dy2knlu79SRLsYY4BAI6V9/gZPEY&#13;&#10;W8VZJbnBUcaM9Xe58U/Fn/gm/wDEb40/GiX9vP8Aal8LW2tS3s8E+k+BtCuQxitgh2R7m4kCoVcs&#13;&#10;OOTXx/8A8FK/GXj79tT4uaUng610nTvh14H0OCKO502Py4oVkmSGQE8NKRKEU8DOOM4r7T/Ym/bH&#13;&#10;1TwR8CPE+h/G34kXuteNvAHhZtK07To1ULBafZ0eMLuwWlUuYpCehixXzZ8Ovg38evGX7KXxX+Md&#13;&#10;ta2liLzw1Z6faFoUfYIbye5mOAMCQkDnrzWihTnC39XNorXU+yf2Ov8AgnHY/AHwH4EtrC3lsbrx&#13;&#10;To99D411O3cj7VEirLCi9xuDv07A1+NfjHVvGVj8YPENjY28kuomVY0inZnZoti+WhY87thTk9/x&#13;&#10;r90fgV/wUG+H+q/8EsbD9on4jxraah4d8PTW0IedSzajDbPCNv8AddgzbVbrX4a6B8RI/wDhdGvf&#13;&#10;FzxDq0EUZuHu7yQAYjZpsqFX/a3nb6LivNzeVP2MacCKEZOUpHUeAfi54mu/A48R/FTRbh4nMkVo&#13;&#10;8jA+aodofLPfKuo69xXq37O/iXUPD95cstveR6tpo820aLDfbIQmQroe4yMDk5rzH4lXWk/EzXtP&#13;&#10;+HXgDw/e/bH06G7kW0g/dOJJJro59CRzxz3r2HSfCnhnQ9Ij8S3801vrEFwk7xTSmMFkZShjPYgg&#13;&#10;ZFfGTqU8FVcmmr9j06FXk+Ir/FjWp/iZ8S9PvLLTJY7TW4TNZ6825ZdMmjIS4tZMAbSshOR6Yr6i&#13;&#10;8J/Bj9nbw54L0a38ZeG4fGfizwts1yCe/AYW8pZdjM5AzAixs2DnJIHU14tb3Qvfjb4gsPFN7bvp&#13;&#10;XijR4tQ0oDCQ6bPD5hKuR95rgmVSR1OD1q38Rv2nvhXc/HOD4deKtN1DSLaOGO1n1G1cj7XAIxiI&#13;&#10;EgEYILK3Q7q8vFV5Uqt6EtHq7bmlajKVprY+Sv8AgrHp3h/Wf2idK+O3w9gkXQvG+kLdRQTSbjb3&#13;&#10;aTyi5U9gd7ZH414Zp76fNrFh4i07BmWbN2rtjeo+XGf6e1fppJ+wN+y78VfhlZeF9S+IerS6NYat&#13;&#10;Ne6bPFOriDzEJljLkcKSAw7c15f8df8Agkd8OPCvws1HxL8GfiXqF9e2Vsbw22o7NksSljkFR6AA&#13;&#10;epNejS4gy6TVFy97QwcHGR8da60tsmq628W1bfS2kuWLY35PG33zXm/jATaZ4gi1+0tZIfIZDFA/&#13;&#10;AS4ZYgBn+8GEh9ggr07xlNc6dpgjuysdwLYLPazR5+6pyrA+4FYHjC1t/E/huHTtR/0Zz++iyMFp&#13;&#10;AMM5PfO/I+te3RqKwVY2s2ZPxi0C7bWLnUtBhjuTdW8X2hxMMrIFBOBnp/OsTw3d65o91501q6wy&#13;&#10;xbILXGAjEcv+fervxC0yxX4gD9+VdtPtvIgRuDiMBsEd6j1K1sH3RXWryW8UEARbdYW+Zv4l/Oon&#13;&#10;PllY4atrtIsahp89laWul3WrB7u7RnUcFIlAyAT6Ng1laPZSGFLS6tYmdCSdykfxDgevGa0LjR7W&#13;&#10;TTm16G4mlv7qQxR2YQhY0GOefbNRb20aa3itg/nMA0kmPu7gMH8AaU3ZaHOk7G/p0cWhXIMt2MK4&#13;&#10;2K0W3aSO/rz/ACrsml0rXNM+1OssVxExIPlYSY4688kiuP1mfSr/AEuK7s7l5JF2g3k7DeSeg29u&#13;&#10;ScfSopPEmoaZNC97qsk7LLthjHJHbAz61z8jktATsd5pWr29jYy7IIrl7u2ILL0GPT3zU87aBFZ6&#13;&#10;la22mSNZ3yW4jbzMOtwqBi2T/tMwP+9WHpVzd29ytw+oRQ/Yo2LQyKN6ZORx6knvVKTxjZ3qMb3T&#13;&#10;ZGEe/wA3e2RkZ6enPP4VyuE1IVlcoXuk3ENwzy3as0LEPArbmc5+UccVbutWvNN0p0/sxrG7klUG&#13;&#10;YEMxT29Kr6jpl3bTQawt1FNZPKWiTuV78D0zS+INMtZtCW4/tmRLi5ZlAAJBTdnbnqO1CVpalJno&#13;&#10;vhXx54Zt7WKw1W0nZ7KRpxdQKGcErjJ9l9famLrv/CTeHhNrGmXUpksET7T91HEZ+UMPXAxx1rjd&#13;&#10;Cfw3pmn3LpO0LwQql2yS5V8kfKfUjk/ga2Z/FE2qafFY6VftJbhwqwygADrzkdwP515mLoe0fu9x&#13;&#10;6XM0XCWcd5p8d8GS8m8xbgEjdhvuDP8AEK3NGsbPxNG9jcPNJZQyBXuJYgJDgc7s9B2rlvFOq3d1&#13;&#10;qSeH5I7cSQtvAkk2qgx82SP4ulZdp4ve+LeHbvTha+QQsLxuzK4znLc8itI4FyV479wujpbGztrK&#13;&#10;8FxfQpaWxunVLiR2LlANgUAfewavaXpMA8Q2Xh7RtBa+jukLQW5YvuO75SEHfIP4VVuvGdnd2Fpo&#13;&#10;M+prfy2ExnjuoFB2bzkx49BgkfWtTw9qumrq6zRa/DpcsmRuViZmjO3j5egHXHc1lJVYy5XqUlc0&#13;&#10;viJZ6f8AD+OS3nvoHvmzCY7d8rHwMqzDqRn+lVJVuJfD1sWtEIMgSFZLfh1CfMR9D3o1iLTtHvbC&#13;&#10;6vL+GW0tkEdhLPBy6sxIbae5yME571aXSGuvEMFv4u8YwQxNE3lwWqfMYzzz0A4HWtFGSQSi0H/C&#13;&#10;YfFVboCPTgNPhQRx27IrI2V2gFOo3cc+tTa94z8O6TrNxq8fiCVYrKY2VlaSEu08Q3kEP0O1Qij2&#13;&#10;C1vyWPw10DVrW20XxaLqURmWd72MFDGUOVyO4HrXk/jDxFrOtaxJdWXh147ZoHt7i3hRdsKyu2MM&#13;&#10;BgBmOQepxWsYRnuZp6E+u6VZab4yLaDKbi6njSZZ3lIGwqflJHb1rQ8F6her4i+06hdjgOsQRSRN&#13;&#10;n37CqH2S48HaMmna/LunvQ0ZuoZgWAxllz+QrR8M6LKLOyIM0NwYvOLGE7YQTwDjvioqRbiWdhdR&#13;&#10;+I7eynsEshEt9GinzRkoCSQfp/8ArNb/AIn1rWb/AMGDwLpWmOF02KOaGU52yzFgWct1zgEY6AEe&#13;&#10;leSf8J5c6j41bdE0cNvcYS5aU7GARg5x75H5V3+hfEe5tNYOraPogu3sbRl062Odk4WMbnYnvkkn&#13;&#10;P93HevLqYaV7S1KVkbXizxdPqHhea+17RJH067lijg8s5YMWJ3ZHo+Rg+hrp7V/CmleCLbxLbSan&#13;&#10;omql9l5JJah40hLBWkXuXHy4x61zHhzVZodetLK405Y9J1GU3mpyRRsFmnYCQxRhj8qru6jFdP8A&#13;&#10;F/4m3/izwlc+Ntd1Ew2llq8EXhzTlKDzIkb5zgDlcivMVJRlZI1jFWuP0zwPZa94mXxl4viuYrHT&#13;&#10;bRv7PmvrZlmvZXdghIB6/KPpk5rYtrvUrXw5Ya9Jot5ZW+j6JP8AatHsmIW4vHuM7lC9QxYEt02x&#13;&#10;L6V6D+yl8SfBth8PLDwJdalpWqaxfXTNJFqpIMaMDIyBzzuONo9mOa6S7i8UfCrw1pPjPxz4gtr8&#13;&#10;6hp8rT6FPbboYrUxzv8AZVAAKKhjUDuTJzVKd01LXWxjUXKzxLwnp99pGkxeIvC8zx6s2n5uZLtg&#13;&#10;XgklDMpUDoc9QKq+Ifivq3xt1w3mheIVXWrmyjt9W0qYf6OfKj8t5CTjjA3ZPeul8c+I9HstftZv&#13;&#10;BnguGX5FnmvWVnR7qQlmVE7BVwBkcVxnxB8VeIYdOsfC+gmezluLx/7Z1KWyjScs/HlIoHEaDHXq&#13;&#10;TW9KELN9QpTcJNI6Lw0/w/8Ah98Rrq8uFWTSpdLNrJ5ZCrM8lu5ySOCqsu8k8YUDvVTxz4tg0TSI&#13;&#10;fCfhLUb5dBkjmjuIorfBnlLfIzYBLMEAz2y1U/CHgzSdB8LXVt4g8Y2q6Hulvpr7UrQrKiDaiqq/&#13;&#10;xBnONoPJ29s1e/Zws9P8V2GpePtd+G19cQpeSC51bU9ZNnZHDHMkIPO4DJG0HGea8uuq9Wo5P7P3&#13;&#10;M6IrTQs/Czwdqs5tPG+tWVtNFDKQscrCSSY/L8sqgAIqoAc9enrXsWmeKPhV8RfEcHh2bTY7WGO3&#13;&#10;+xG/tJNsS3MpO+RVx8ygZzx2rS8T/CGz8D/DSx+JujeGJtDg+xQ3i+HZr17tr20uCI/OPQpy4Izy&#13;&#10;Sc9q+ULn40y6DqE2p6RZQCHSZroWW2MhxKCUQFupPJ49BWNHD1MVU5mbqTjGx7o+tt8OtL/4Wo2u&#13;&#10;XU+o28dzb2mnxWas/wBmVzArlSPuKsJc9zur3bxn4h8A/EX4UX3iz4V3EVrdaTo2n3o8TpGqyarY&#13;&#10;y26xSkIp3wyIJhyBlliA7V8ieFvihda14NbxNdeJ7s6jDCJbh7yUD7bE4kGVOOPnwWHfdjsKg+G3&#13;&#10;ioWFtZXXgzxDPc6jdNLbSSwSeQixKkLvGoP/ACyAUqpP8WD2rvVCVGgpLe5jzXbRr/EQ+Ddb1qbx&#13;&#10;P4ze6uxcWSQzmaIxvBMwzHiNsvIVHVj61y3xi8WR6R4a1YeFdS1RbrV5Wjkmz5EP/LMNGI1GWJVc&#13;&#10;MOlemsr2WrL4v1m9h1LWtQs44Lq2u7IMJy65kdH6CRQ2M9eM147+0B4Tik+JLW9ndX1hp1s2+2iu&#13;&#10;pSZGkwFZsngbuMGt6VVSmvI52mmeZtqsl7qlpqWpeDLKaCCAu+mCR44rcRsSpOehxn6173aeFtE8&#13;&#10;L6LpWpeKPDltZatrEhu9OtZ9VMkNtJGcNI5UYYrwNvIAAGa8Y8RXVnoGrDVY9Ct0nsJgiw3EwkE0&#13;&#10;pU4OzJDFeo7ZFeo/sral4X+KPiWCDxvrUvibxDJarHDp1rE6myhR23KxOI40+UcY+biuqu5VYOXR&#13;&#10;akTfMtTvfD0/iDUtGuNRaxa/e1Yo9zcTtbiUKd5kiifAKE4HqQOlcB4p+IXhP4X39prPj57V7y8U&#13;&#10;vFp0ahrexXBbMnfczY/Cvbvi744u9Qm1jTPDGlWjx6WkdjC9tHGXlaRhuIOQqgAMgc9OQK+bv2jL&#13;&#10;zwH4svJvEPivwpb6Quj3/wBiu7IXgkku5G2lT8nZRkt61w4HDqvW2938SIySNyy8fa14L8ZeGbTR&#13;&#10;73TDc67ZSRazokUuI7fEkmwu38OQ/TuVz3FWdc8arZXg8PNY3Ok3zWUt62pi/wDJUIPm2KSp9SAO&#13;&#10;2cV5b8PdL8IXvimyuIrbUrrSCZ7mxn2BWvniYFPMJOcDaq4z0HvXdXULvp118ZNbCah5bQwyRWLv&#13;&#10;JBbPMxxGo7vh2JUccH2rpnhKccTzRW39I25kkZk/hLw3b6hrOk+GtNl8V2OsTuLXUoEImQHJjbKj&#13;&#10;MfzFsg+taPwN+GXw7+En7SuifB34qRNY2N7Gl5d/aoWAkmEbNHC6Ee7jI5yRV+8+JNjpmh6ja/DP&#13;&#10;xZHrD6nPLHqtlPC9r9iZST5cTJgOvzFRk5+SuG8C6OPiN8cdLk+J3jy8TTvNt3v7/UJCZ0kQj/Uq&#13;&#10;Tk4GAPzr1qMq1KnKUnoEXrqei+PPgj8FF+IPiY6gstvZ215dsuoaUu6xaJw32f5uNrq23cB2Vq4z&#13;&#10;xn4wgt9StfhjqFjHYrYzM2t39gDIyMuwJID/AMtAI13Lg9JgP4TXsfx78a3Xgy21vTvBuv6Ze3dr&#13;&#10;dLuN9EHNrGhfyHCEffKjnjgmvmS6g8XePNUvovGeqqQkQmXUrmYwASq3yqu0Z5DYx/hXFR5cVrNa&#13;&#10;dLlRcb6I9y0mz8Paj8GJ/iH4L8N6rpFxp95Est9O7NLqMLE7gDjB4GSB0xWZ4W1bw14X8dXeoa14&#13;&#10;3jubXVy5014J28y4UqSULfwlW49jWb8JrrW/iBc6b4c8WfEy70bRtKkRr0mPzEGDhUVeNxZunHqT&#13;&#10;XMR6D4a8cfEltE8G+MYRb2M1xDZXt58kTyiRsoR78EYpRoS5mpPQzm5XO01m+8KL8O5ZdK+H/imE&#13;&#10;S/adl2XBiEqxkh2PTJaZSCTn5eOlaXwj8BHxH4gj8Pal4juNL1iM3N/rMewyS3oSJpRJsbjc2CpY&#13;&#10;d8c8VxngH9oX4r/AS7ntYprH7BfzmSW0vLQXkTSxO8WSjcR52/L6jB716x4W8Oap8S7Gy1vUDotr&#13;&#10;Le6U93FZwM63MFkZdrK/O8bvmYKOwrnr0pQjaSsgi7K7DXNe8G+HtOtPEepeFUmsdN1l7C7sJpHE&#13;&#10;thk8Z2/fHU5o1TXbm4tdav8AwJpEmsypbG00u8vmGUWZfL8uNmx8x342nJ+lZ/jv4r/D+PRr/wCF&#13;&#10;JuNYtdT0e7ne8ltbTzX1QIpBJODsByR7evFZHjW78JeNfCN14e8O+Mby4MskWp2Vg7hGCCIKyIQM&#13;&#10;Ryrkcg/MB608Lg4y96SdjRPm2N/W9a8R/s++NrH7f8LZQiaFbafrvhkp51yhYFjKApbYzBvm9AQK&#13;&#10;5tPE3w203w/N498OeHBb6xqD3KTx30IKF4HHlrDnlVDPIWP/AEzK1lH4v/HjUrpl+Fdy0Gr6Oxuv&#13;&#10;E+sGRJ5LsnajMFkOR82BtHWvJ9Cg8Raz4j1XQ9P1ea7vpryOPTra5jIS5WRnaTkn5MsFJHQlmPbn&#13;&#10;0J4BP3lpfp3QNWPTYfiDrXxi8err/jl3la1hY3EcIKwwo+SAMfMQSf1rqPDdn4f8SapZeHp7ldEj&#13;&#10;eUyabbqr7px/G2c5QYHX2FcF8KvE/hKTSHgvNWtba6PlLdm1UboFXco2FuXfPJHTgVz+iarLpNxp&#13;&#10;3/CPaNeT3FjqEs9rPc3Zc3KkbCpP97ocCsJ4FSi4xVhcilLQ+txfz+OfBkPhSz+GkscUttexWk9j&#13;&#10;dGOW4hjtZizRMAflbIUjqWbOaw/h38N/GHj/AMdy+EtS8OC6toLa4eG41R2aa5JcsZUbAwMZwoyP&#13;&#10;lx6Vg+GNaTx18GNT8Marq17o11aatpFnZeJtKnNv9laZ5GYzY4MShZgx4JKgd67H4F/tJ+N9R8A6&#13;&#10;d8GfBUz61baNBLDput3FuROGiMrKVP3wrLw2TgqF714tfD1aVFxT1/LzOmCjCVpIyvHHxLsfAnhU&#13;&#10;6AviuWzfw5qISPTkU+e4kGQRgY+RguN3TNfPHxe/sXUtcsfGCeJp72K4vMSvdWjYjUjLLgcOc5Gf&#13;&#10;Wul+Ktvr+seHptS1mMxy6rdvFpdilwr7pz+8lZ8nIBI2qW59OleZeHNT8d+JtQj0TVrn54ixhton&#13;&#10;ACIgx97pjnH416GXYWVCnz3MamstDY1i60a4t8aLr06/bLctplw7FVgYNmWJx/fJycf7YNdH4R+K&#13;&#10;2k/C/wAKWeteK/hFp2txaZLIl4JphMt0JEbMsh4JIl2sOwAI6VzOk61rehTm88R3sl9LaJc2FrYM&#13;&#10;ViitDIR5pBIIdyCwz1yRSeKdRs9a+EZjSCBLy0vkknibJaWBUZEhDL95drZIPdfevcppcvK3uSvd&#13;&#10;O+1DXvhPb/DP/hJLXw9La3TW5tItO0/VWMauyLslHGOc5YA+1c4fib4u1XwTpvhO3Nva22nxiOVp&#13;&#10;8JAp87zHZnb+Ikdh3FeZ+EdR1W21mPTrmL7LZTkstpC28Rxls4IJ5+p7CvSvClv4ag11PE19Laas&#13;&#10;73DN9hePzd5AxHEqH5V3Hv1rCtRjOeqNPM6vQfFGh/FHxZJp2ueFo575LMXWm3emzLuWSPblAQRg&#13;&#10;lV3A9flqt4yk1efxBpnwz8R+FrZ/EtnIglfVXEMa27RxtGJWOTvAQAk9c+9ee+GLjwla6sPGWr22&#13;&#10;raWINdhkvLaztM+XbmQGUBshlYcgdzu6ivfvgX4R+Evxx+MVv4/8OeJNUm8RWviR76W716PyhqYc&#13;&#10;ExxAPuAG0Z29PmHPFYVYKheUvhSuPlcjzzx58IfENm+par4gu4dMvLC4CRQJfIyGdh/qlUncEAOc&#13;&#10;9Oa4bxT4N8Y6rolxc2VhBLYRokFxNBKPkK4ySowcHPJxX6B+Kv2I/h38XtUufiJ4o8WX11JFeR3W&#13;&#10;p3Esa/apGjbm1gAwoQBQuc5OK83+Pfwt+F3wf0y11HQfAd1frqEkojtrt2EaTMNzrPuJYEJ0A4Pa&#13;&#10;vNw/EVF1oxpJyv8AcialCUHex8W3XhfUNZtY9X8ZXU16jTXEnlW8o3IuTvYr0QZV2AHXNS+KtU8K&#13;&#10;+AdNt7LwDpljfxyXCvPdmFop2DwjdGwbJwCDhh3NdE8Oj31s+s+HrOGwurfXGjvL4vuilhcAJGkR&#13;&#10;+WNEaCYluSfNXsKyrHQ/D+teMNW8M6B4h00araXkkQv5W3wuEYrlG6EehA5GDX2mHrTUbz1uKV4x&#13;&#10;0Od/taw8P+JrXXfC8erWtjdQ4e5lcBiSFWbYRwQCSPcYrb8ZXfgzXfBOvwaB4g1C5m0yQXGkWUgL&#13;&#10;RqhCqz4OcMcMT24HrXCPca8Na+xXt/58YQtCx5E6gn51z0XIPQc4rU8NahLoclxrLpJHFeWzRXkM&#13;&#10;UoAmjKnKMOvOM8dMVvVk3FJaEXvFFTT4IdSBWWJgqh1kkk+XaqLnd+GaZJZwXV4up2Eps47icSQR&#13;&#10;mAmIA44ZvXBzj0rZ/t1LC9iuR4fWaAwlfIRvkWNtx3Nn0IAH5UXOvS21vDZ+Gmj8ucSq9yQD5pLk&#13;&#10;Fwp4XjaBj+6fU1lCPNE0V0tTlPF+tz3mqzaa2sRxxzMQqwJ8pAHoOlJp2lXllJa3mou0aTFTEwII&#13;&#10;ZemD6E4703XPDVzZ3kowDNPJxNsyUOOnFbfhjTWbwlNq1zHBI1iGEqPna6bhwfTqce9JwsiOfuaV&#13;&#10;zpAuL5riFo7lJgZCFnBI6AdPTBop/hb4fy32pPY6LZSTL9n84orj9wGIwhJxz7f4GiuZ86dri95n&#13;&#10;1Z+3V+2nq6aXN+zx4cvbRrXW0+zXt1a30TqDHIUO9YyRg4JySGJ5OOleE618IND0TwfZWE19Pa6j&#13;&#10;NYSk6jeAR2UIVQ3DHO5m6AAnPbkYrn/Enw41yx8e6jc61pwnSPUfst1ctGMPIgCOxYcKxdGJB5JO&#13;&#10;feu08MfD74k/EAaunjDWXmisrq3ght5pcRJbxj5QeAuADknGM81phoYfDUlGm9N/menTjyo+bZ9M&#13;&#10;hhZo7+0khnMx23cKHEoBxvXOM+tdVoukaz4sv7m60G2ku3is0Q3l8DuaEIcycngeg5Ix+Ne0eDvh&#13;&#10;HbXnxQ0vUbaKyubVLtkVL99yREnbn5QeB1B6V9GH4CWfg/xNpUDW0F/I9pKlxBCNsbNvGBhjkhRt&#13;&#10;OAPmDA/xV21MdTTXcLpRaZ4h+w54U/ZQ1L43WHgH9pSza20fUriALrlnHxbyEOB5jdY4m3jJHIKg&#13;&#10;9q/Vf9gbX/i9+yj8fNa/Z01fQpPEfgPUNR3aR40iQOzoYkMTvPgLKpBCg5/hr8ePjj4Tsk+K2qWu&#13;&#10;haSNNt72OQRRM+FVmYjIUH5SGKsB2wB2r9ov+CNGifE3Rf2Vk0D4vW13JPayRrp01+S3m24UeW67&#13;&#10;ucAdK+14e/2lqC23ueJmjjSoOcu2x6F+1z8LdO/4VjdeE7i1M2t/E7xxY2UksG4izjaUO0qbeMpF&#13;&#10;F1PYmvah8PfDtv4ft/h7HHKNJsvDcemQo7/KERtoLHv8nX+dcX47jvvHPx+8F+HdOvz9m8Km41vW&#13;&#10;gGUqXeMwW8bdw3zSN9K9MefexfdnI719ksvp1XJT9D52pjakYQS9T8qPi5pvxl/Zn8U+MvBl58Eo&#13;&#10;PFmk+FLbSvMv47IFp9NLyTSzQBsrI2wLE3UkxtjlcD1n4BfA/wAOW3xG8G/tcWOmHwjo13bypB4P&#13;&#10;v4WDLBM7bJExwDyAVOPmHSvqXxd8LpfEPxU8T6vrHmT6T4g8MaXpawuxKtKl3dMyYH3VCyA5GBlj&#13;&#10;n31vjf8ADOy1X4HS+FLC0t400uHfZickAFSSi5XJBHXPtXh1cp/s6jKVLZar1PThmCrxUer3Pif9&#13;&#10;q3xLqXi/xB4wEXhdUsorYraeS6SZSRcicKxUsSQdwGK5zw1+xRrus/s6ab8SfBPiG5tLu48NR6vZ&#13;&#10;aTJZt9hna0uJZpEmVjlHK75VxlW2nuDnsdK/ZXl+KPi7XPCml/FK3u57G4s5bV1vmErSMA8yEDtw&#13;&#10;VxivqL9l/wABx3ngbxb8K4pgipaT6XbwXEShIJ4yyO5GMSb12NnngHjDGvm8NkH12U8TiH70jvni&#13;&#10;Vh6fJFbH532j3P7UXhbxbq8WqJpmj+DYhaLJ5bhbq9miWNeZSqtGxkchlI27c4IrL/ZP/Zm8f/Dv&#13;&#10;U2+GWo/FK0Twzdaf9qF3aPsnu4SzlmjUnCEMPXoOOuK9P8X/AA2+KX7Lfh7RP2Rvhl8ODr0Xii6S&#13;&#10;DWtft41uHii84iWQLkAfu0XapJI3E8cV7Un7LOufBr4ptY2v2l9E1jwfOdNjlIZrF0gZtm8EDhst&#13;&#10;knA6HpXn4/IJyUaVJcsV18y6ddbt2T2Pljxr+1Jr/wCwD8a/D914c8nxf4Qjvf7QdpYC0r277Udd&#13;&#10;2MLtILBucMffFfr18Bvjh4D/AGhPhxp3xJ8CXscsE8KGaISo728m0bkbYSAQeDgkcV/Pb+zZqL/F&#13;&#10;H9qbVPhn+1H40S98PaBHeSWml30qhrlm3xIkbdz8yt17ZHrX6G/sn/tD/Cb9lLx1qFz8L9QvLnw2&#13;&#10;2mobjQri5Z1iiaUlXQcsrDJbB55xWmT5jDJZ/V6q06sxxtJ1oJxep+lHhdpTp8wmLHGoXIXd/d85&#13;&#10;8fpitNRxwaw/Avjjw/4/8Haf448MShrHU7dZoDjrkbjn8+/cGthJ1IyTX6PSnGpBSjszxJJqViXI&#13;&#10;HNOjkA+bd+dMDIw5P0pdhAAU/jTe4idZkzyB+VSrHFIcgc1SIkB9KkR2Q5DnJqJJvYdy21qAMAcE&#13;&#10;c14z+0x8GPE/xdubXw7eSacmgi6ivr67lifzESEjMZwQPmzivYkumACsfxqyjpOmxgCCOcjiuPFU&#13;&#10;I1qbjPY2pTcJpo+QP2xPhL4D+FX7D83hTw5daf4W+wamLjQre5Clr6VXLlFycrv3N8/OA/PGa+A/&#13;&#10;2Q9M+FtrqWqa7fapavDq2mlzqtnGsSW9wSS2HZsjYSBk9fSvt/8A4KvwRftH+CLr4OeAor2DVvD2&#13;&#10;mXWqnxDaxo8NoFgkKx784VpGUJtbGDg9K/I34N/GfxX8L9bvtE+JOhXE3hK4W2svEbWcbIoTZsDL&#13;&#10;xhC+Mtng4zX59nmBhiKrUdNvuPocNd0Ffc5r4l/tDeM/hn8RL9dM1zTbKy1W8m1Cxu7O4Lyyllf9&#13;&#10;wwQ5VW8sHLAAmQ4PBr6O/ZQ+MGnfHnxg+tfEnRdRisIoZUXUYSd1mBEsThcHDyEsSA3TAxk5FfCv&#13;&#10;7YvhbxBrnxp1Hw1DpsOm2FiIl0XyUMiCzWMCIKzAF12ndwMZY4rtfhl4e+PfgT4IXMHg7xDfSaQi&#13;&#10;QLq/9kTYkETPK7qFHKs5QAvwQD6V4mZ5Zh/ZqNFJM3UT2/8A4KYW2j/BDWNFsfhB8S7iONtP+zPo&#13;&#10;d9KpnU+SpiwgJYhozuDEAAMo6jFaHg34RfC++/Y+vvG/xJmWy8R3U0DXN5OuILa2wdzLs5Jbp681&#13;&#10;8dWXxl+Kf7SPxf0bxL4/1+4misp0aaFwZIYLiKCOF23HON5TeecZc47V9065JpV9+zVe3l7rOlyJ&#13;&#10;JIlzJpkyRsJZIjt8tlwSyMh7988159bDTwlOnCO/U3d+VHzL8JfhdY+ItHvL+7aK8trTWBDaiJ1S&#13;&#10;KZXYbCWYg7eR2JqT4veCfAGleEL/AEfRvAz6VBfWT3VtKULveXsGyQhdwyi4lkB7EFSO+PMpfihr&#13;&#10;HgLWr/QLDU7pNA1W3keGxt02JDO7Lh175XaMfhXoPj3WPGHxFNl8S/EUENzP4gtxEiWe/fbNHALd&#13;&#10;lIP8MjJux0G0YxmvSw+HrQrc0ndM1pwv0JfjB8Y9L+IXwa8HaXp9vFYz/wBnRWWtxR3yiaQBcCRo&#13;&#10;+DyvHTtXg2sadb2C2ceianLLHDKXglcYVVVzgL7g5rvfjB8O/DNn4wsryy8+O9ntojd7iAsKrhAB&#13;&#10;jnHNc1q+hReGNNh0ltSNxundYdgwBjJOefavTw1GnS+AqUOVK6P6Hv8Agmh+znoH7SP7Cfw7+Inx&#13;&#10;Q1M609/4Fj0wW9zEGREWdnyM9WPQ/QV+XP8AwU3+CnjT9j39pb7T4T8Z2M2uatNAwms7wu3nkoH8&#13;&#10;5Dkw75GwAxAwDgcCv1a/4IuWlr8SP+CWfgHRvDvjjUrJ7Sznt7qXT5hG4lDMDGWxkAE54wfevnX/&#13;&#10;AIK7/sU+JPi7+0H8NvB3gn4dWP8AY1z4li+2f2XbvLqFwqSpJPd3M2042qp6sSS1fRYnB06+HTlH&#13;&#10;p9549Oo1Xab0Pyi+HXxe+Ifw0/aC1DxP4r1jTJr631hrbV7qykEkdysLyCVUcY3q5IBPUitj9oSN&#13;&#10;Pibp2gWkdo0uqzXD3dlp7yFwlow3Eh+cgHgZwa9n8Vfsd694Z1bxBpXir9ny/trHwvctelPtaLJZ&#13;&#10;Wss93Eplzgt5jRb8+irwQc14ddXHh/TtZEunX5tPs0Uz2UonyEVuNmDgn27V8vVwsaGK5uU6XNSW&#13;&#10;h7P+yHYfDv4kfGL4Wa58T0sJoLLWI7O4MtwFMLLJgRbdpxg88DFf0YWbabb+HoDYSR/ZEslETRvl&#13;&#10;fLC9QemMcZr+Wzx/jwvpPhfU7HR3sL3W5bfULPW7aQxqhjZ4mJC5+YgBmPBzk85r+mr9nSOeX9nv&#13;&#10;wf8A2jei6eTw3a+ZNuJ83MS85bnB9/WvrMjg6VJweq3POxqaSaPzG/4K9fsbXfiTwL4T/ag+EPhU&#13;&#10;Wsdj4kng8U3elnaktjPOMSTqMF/mIyRuzu7CuH/bC1LxN+yN8H7H9mbwF8UfN0bxrqT6lBdwwCKJ&#13;&#10;iYgbi2kJXhwR8seed+a/WPxr8MLf4q/s9638MtQQIniK2vLa4KAKRDLNJgg9iEIx6V+C/wC2h4k/&#13;&#10;aB8UeIH8e+L7OafS/hBqUXhp7C2jaYxvbI3+nNGcqvmRqmWJ5Na439xeaWj/ADNMNUlWik+h9Zfs&#13;&#10;rfBPR/Gn/BLP4veKPjCFfQL++ubzStFhhWI293DbvFFwejtK6PjPVe9fnTbeFfAFhHqPikaUIr1r&#13;&#10;RjbWU5Dxjy4gFkOeSRt446j1r3TwJ+1frfiv9iSL4eW/9qTaRrXiG5uNZuoBhlnhYlEVVwNxVgMA&#13;&#10;cE5ryPxB8KvFWjw+HYri7WZtRtoZtl2pheB8YkhJIAIAQEntu96+DzrMHUxihF25fxPYwtLli29m&#13;&#10;b9p8Qr3wDZPrslj5d/a6fp/m3wUA7BbiNmGAMFWLJjIz5mOcV6H8GfFWueMPD1z4l+MenTabod95&#13;&#10;0lndXFsGa5wwBZQckKccEDmuY0ew0/UrK/0n4qWVvb2eoMIZJbF0f94xDMwbpj5Bhj/d4q1rGt/E&#13;&#10;f4lalB8LvBHiGLUNM0o7GeW/J+zQKxMcTSeu3nA9a8mtWw+M+H4uvkZV6coyuj0xvh34Q8QWdp8U&#13;&#10;tKl1GWw+2R2TK4IjjeININox0LNlieADwM1V0z4N/Dj9pDX3+K/xX8WTWxs7VLTyLONU82SKRk80&#13;&#10;sfmAGFbGAcduaqXOq/FD4c+F7v4NWFpdXFvLOLrz9Py6vCwiYzRqRn5W3oT7Vpat8F/HfhW6sbzV&#13;&#10;biWx0zV9OkeG6kufLfTpHjEkpRwQM4VSM/3j6GvEcJYau5X0egPF1HQ9mdL8ELjSLbx3qlr8Nz9r&#13;&#10;0C7tlRob25UQF0XJIDdQQfTtivWb/wAD+BPiRDLpGj+Ljok9zEJY5oyZ7ORU+9CIx8xOV4XA4yeB&#13;&#10;XyPqfx38D/BnwP4S1N9PEFssJtPMhnIaWcACTzM9Gxk4PTIqEft3+FPA3hrVbXUtZnewsxLcaJdW&#13;&#10;SfvRdbTsjd48HILckdQa56mT1MTWjVpp7mUak7+8fNX7Vej67rP7SGs6Zq9vHY3P9oyLLbx2nlq7&#13;&#10;HILhMnaCuOteSWn/AAkep67b2+tzCaKzgaGWNjtYMHZV/DGPyArvbXxXd/GbVl+JHi++uItTTUhP&#13;&#10;dTS7z9oy2QSW5Y4G3rXOeKbaaG9WO3tzbRz3MzrKx5cKxOB6/MR+VffYdShTUZbo6ZyjO1jjfiFb&#13;&#10;Xa+NILu3tCkcccUUNwrAhHVV6jJOMEV3ngD4f+J9C1Cz+JuqWNpCkd1nT01h0+zzOF3FiHOSB1GA&#13;&#10;cmuF8X+PNXEj6ZcWNpFNPZRLeSvCMk7gVYHqpGByOozXoF98YdJ1f4d6P8MdcitmudHu7dX1LTNI&#13;&#10;gVZ7MfOzCZgGZxk5PfGOa3lCU2rHBN2k0dRdfCrWtM8N2XxZvtQsrs6rMDAIrciOMtIis6j+587K&#13;&#10;T2Ke4rldZ8APqsg8QjVY3kuclUUBURw/5BcV6z4v8RSJ8Ip/BnhK6VtGsSNYsdR1CzC3D2kjbREh&#13;&#10;U4ClmVmXH8APYV4heatLNAbK51Eywq2+UQt8rAv0wMc89PasK0JpqxlJGb4p0Kbwnb2l47pcxTM6&#13;&#10;CIkMs2wg5Ug54Vhzjr9KzZr3TtQ1P7dY3WVjAmSJ1JJYr0GO4NbMltDNrDy6f5NrYQ/JEZYyTsIA&#13;&#10;yo55JBz9ahl+H8uq3s0+i2Sx/Y0BnTcW3d8461MKsb2J02JLbxHfzPHNJosyOSDLvGTJ2we+Kl1Q&#13;&#10;XOp6jlYRDEzYMakbEA7n2O4fmPWsKa5umZ106GSRbeA4MAYnJ4Ocdx1rotK0BNP8Pz/a9S8xw0St&#13;&#10;FuzlQNwTn+I9D7CqlGNwaSQ+XUbe3kg0u1t5zH5ij7VKQSWz1UdAtZ1z4pt7LUWecubdVEY3fxHJ&#13;&#10;y2Px/SrOq2dyXgd4VVBua3+bHy4znHYc1jW1pBqEOz+xXuXIxFErHJJzjgdTWDSUiTS1nS59JVby&#13;&#10;2sXk0+VFmhffgSE8En164q9qPjv/AImFvdaPp0JjSGMGOND8jKCpkIAHT39awBFBpulQtrGoMq+b&#13;&#10;81sFLhFUAjkd854rRvNI8PWHhqx8ZW5ubi1u5Asiv8qxr5jLhh6nafbFWqcG9Qv0NfRIvDdhoUNx&#13;&#10;NdJKL/UGaeS8cyEjb90lRlQWYY9cEVhardyaTq5Ol+G5I4ThJWKOdwBySpPQdulbOgeKfC9pp01k&#13;&#10;ga3lWGaW1t7jBjdY2BjBB/iOfxAFW/i/DbeItJt/E+mzSRxXMGL2NXKi2fHZAQSPQ1XIuYlt81jI&#13;&#10;vdc8HX2g/wBpWkL6TrUc4aQKrGNlHA6DH5+tWPBkYtLuPVtUtxqSqrXN1tLRhQgLgE9gdoGO4J9K&#13;&#10;u+D/AAZqOoeCNTt4tRtoLXyoE8mafZdoXUgOVycISuSD03Zri9c1XxD4Z1lvC91MZiZRLeRo6ssy&#13;&#10;hSFAIOMgMePfNY+zjUk0tzWN0e5Wk2k+LYF8TeLdPGoXbSmS3tI5SrCQ7QqqseQUQKeMdKu+PPFW&#13;&#10;maDcDQvEOhw3Bu0SWGdo9gHyj5CQAcda8l0nxTe6Fd2k1j4k+yrITLbJLgtEw7kjlWJ7V0njfxTr&#13;&#10;XivRINa8RWFvfXVzCCilishA4yoT1/WuSdCcZ8r2Y9d7nS+DfC1hp+uq+r6/FY6fqcqwLdPE0y2u&#13;&#10;84UlDj5c4Gc8A57Vzk3ieG4ubp/Cun3Vu888Z1BGlHlSuSzRBIz0VRkDnoM96xPCl/q0t7LpepNL&#13;&#10;YeQ0SNHchtxUuAc56AA5zWh4n0+1t2Gq6dPGs8txI0tk2SksZ+WAr34XJIJ43CplT5NAK2j6fB4o&#13;&#10;1waXrfiOCG2s5S8SyKzRxyF8YYjnb6sM111nrvi+DVNRt01fRGjWcIksMuQxAxlBj+7xzisHwdYa&#13;&#10;be3N9eQSSPJKgW4mkCxwIOpAHUgYrSjPhi2e50uG8MkcATz5YlCPtJ/h9cZrGo7gc9ozafrzXmja&#13;&#10;1IP9EnkFm1u4D7QxyrcYJ5yOvSu30nTF1+6tNC8Ai+G6FVU3G0y3bcbkBAwB3+gNY3iLwbpsV1ay&#13;&#10;eF7lQt7cIS0sJjkCjO7J/iPOfxNelfCnxgfh9ptzon2fyroxK8eoMQ0WHzuHT5GIyM57Ed68zH4i&#13;&#10;pThzQKfQk+KMeg6NFHZ6hqxMWmWT24u1l4a5AUIkec78DO5sdgB0rCuoPiBrMtnrHhrQHvrGyt/I&#13;&#10;svtUiRC3YgfNiTAIJPGeSa0vC/wU8VfEnx5JpN/b+RbDVWuI9VmnAhVi3RDJjdk5ye/avWPF37Pj&#13;&#10;a98TV+J3i7VrX+wvCdj59+lsMW1xcJGWSNFHVjs3eny+9c9BwUI3d3Ypzsch8M9Q8L/C25svD/8A&#13;&#10;aL6prEmo2z+IPICTTea0g8yJSOi4YAAZ+6c9a+lf2gPh34lhtD47+IPju20kaboyJb6fckxwac9w&#13;&#10;FEELnB8y4cRFjGv3FUZPJA+Y/gxrWuWWpX3xg8A6Kl7dXCfbLjVbu0iWLRwGKvcqDjc2eEA+7gd6&#13;&#10;9DT40yeNbGXwHpvgttbuk18Xt74m1i/R7Q3zrHCLhkYlpHVGQIuMBppCBgmqqUKUp+drmVRSkxbz&#13;&#10;wzqvwy8HJ4z1LWYZtcRLTCXmUKo4yzqnDnj+IKQQOtc/4y+J2leIdavb3SNNv9ZEiiY3MFmtpBG+&#13;&#10;B+78zBz0JJBAp/iOCw8P6/Zy+LPFWseJL6WIwXN0ylUZ5BtSAsf9WPmJxjoO1ctrdvZfDj4hQaFq&#13;&#10;Wk3l7dyvl9PEJ+zsqAbURMck/wB/0rnjyU6ijLd9hctti/q/jFotNgfxJJax2k98ktjbaiCd0Mc0&#13;&#10;ThHfGUDMFxgcqAe/Fz4X6zF4Q+JvhvUNWWTVPDLXF4mrPLaSG1MRQv8AIhY7S218NjnPFeJ3/ijx&#13;&#10;j4t+Iup+PPG1izxGZ0jWYYWBCRGGAHI2HAUeorv/AIKftC3nws1t/F2reGL7X/DlxtsQGmI8l+iu&#13;&#10;xAO18sxHOMsfSt54JKTjBNpm6nyxsz1Bvjn8X/jDd+Ovin4h8YzSQanbWcdjYQx+TBYxw3Cf6PE2&#13;&#10;cEKh5A6Z5rwewuZRJPZ+I7lbY3F7Klw0048uMs+C6KuS7cnrgc0vhH412PinWNXW08D2uiya3dzy&#13;&#10;2sKMyRyQkjbGCxxwVOSOpNQXnhzSb/xVpVouqT+TLP5b2plDmJycmJTzjngZPetKeF9i3fd2BTbR&#13;&#10;6N4Dv/Efwim0HxB4I0nR9d0u4KwWE11bF2jVnZtkykBEfgP82QV754rTt/FmofHLxC3gS0gjsNas&#13;&#10;BfLrdzpWkCNmby3ZYokThgxO0Mcfd4AyM8d4g8P/ABDs/C1z4M0PRmuLCwvLQHyZd0hjjkJXChsF&#13;&#10;SHAOefw5rr9Pb/hGPHFmNZlh03X5y95NpRfMzy7vKhLBMqgRMAA9eSeTw6kIRj7xmnLoza0GLWPD&#13;&#10;Emj6D4o8XXS3bg29vNDDtVpZkA3A4YhVTGT97I4rhPixouqx+KB4UMJli0qLNtd3OqyGS5IO5iN/&#13;&#10;3sDnjOMd+lTPJpU3xQmtb3xleafMl46/aZZ/3e1RgsuOoPzfhitXxzrPgvWNabU/GGtf23eCcWun&#13;&#10;3NteNEEjijATAAyOO+PmzXlSxFH2lknbyCSszyrxZ8NvDMfiFNJ07xWb68uSsUwgtJWFoZOPMMj7&#13;&#10;T8u7JygwK6v4V+GPiXYaHo2peGLlNOi1mOf7VdlhHvhTAaWQg4xwUKnngcd62Z/gs8Or2er6FBp2&#13;&#10;qajruoww6RDqMkkcnnSvGibijgFyCW6kngd66vxXq03wv0jWPiDY+JrOTT0Sa0g06DTmjE8uCrKj&#13;&#10;SsSwMmcYHZe+a3rVZTpqlS1v3M4a6MydNjt9QtPFGpeOorWDQLmGz+wR3t+LeOUW82TKyqxdwX4A&#13;&#10;VgWz0xXkPibwVrXxY8Xw6XonhKKwiina4lu7W12KIj91iC/TjjnPNd54X1XRvHU9lF8R7VyG0+Sb&#13;&#10;ztpVbaZWVGt2VsK2AY2GACOa3fiJaadoGiXPivwpperXUeiXIVk1GNo45lKjaxMJCtggNtz06130&#13;&#10;ZvDWpvSVi+WzJvhB8EfFEfxN07w/4SGnHS9Ls991qV/pzrp8MUiZJuJZG+9w2MZ5QkD0sftdfa/C&#13;&#10;eh6H8N/gdZS3Hh7wxJJLr15Z2vy3V7KFLTNwVKGNiFAJYAZ71t6/qGl+JptL8OfCnxZqnivRkji1&#13;&#10;W4u0ke2hSRkYywLGRtaYkyqV5AAHqceV/tJ/Eyf4ga3qMvhxtQs1tbxJobLkNezum2dvlGWIBVR2&#13;&#10;2rgVzqrUqYtRa82U6dlzJl34P/CF7fR/E9re6ZC2lzWE98t7JMzmJs/IETAYPltuMZ5z0rg7/QNF&#13;&#10;17V7EXfhbULS/gvPsoS3mkJlnIXAfd/qwEyzHkgfnXQ/C343arL8SLzxZFbXf21bSBNTS0mAUrsw&#13;&#10;WLOCNxJXJY9vau4+Bfgv4f8AgXW3+J3xA8X3esXmpatI1pZW5WeFpmjczHaT+9dY8HHAOO4rqqOp&#13;&#10;RTqSv6L01M3a2pD8WPF9l8RvHlh4q8UR2fhO8uNPt7XVrpovNjc/ciukB5PRGb0GeTmue8YSeJvh&#13;&#10;F4uh0T4seG0e/vFl2arFbiSJMbx5kQLBZBIMSbsZG4cAnFVPjr4R8RfFb4qXPjX4Z+D7f+y7/TZI&#13;&#10;5LUhgtnN5IRvlU/I+UOBjIZgK8zb4g+IfEfhvS2+KF+uuxaJMbPSYZZyJEdtvySD72w7M4A6jHFa&#13;&#10;0MNzU4u+n4ou/Y6HTPjvf63pV1pmoaTcX1xp+qtc6dfW9soRkIZfLfjd/ESMn6CqGhQ23wws4fG2&#13;&#10;ka7b3EkatJp2nOBKtsxOGefByDjoGAzmuSsvF2rWer3Gj37W6W1jeNdyBoCAJMY8tVb0OD61q6Nf&#13;&#10;aBeW1xPe+KDJPdus8lrFbHLKW54TI6Z4rv8AZKF7bEtXO38M6j4s8Q399PN4UjmFlYyvO7GOVJTL&#13;&#10;C4DgbuSFZmAGSCB3wK9/OrXeh6rpXxS0P4ZXy6YvhPzCLC6zNIJv9GMPAKhd+WAA3cEn1rzz4VWX&#13;&#10;/CJ3H2vwbdWcVpbpNfXuoTWQme4ARXgQRsuVyVZGA6Zyegr6POv2McDeK/iB4nuNDto4B9qudAvU&#13;&#10;RAq70W3hhHzZ8wtxwSW968PGY9UqypKPMu3U1hTcj5V17x9faLFPfWemX1le3E2oWV3q9zbMrRed&#13;&#10;KHMZHAbKkjpwSSOtcRp9lplnrWnpH4ynGkQHL3MylIi/8QTJG4AnPUZxiup+N9jqfiHXdet7fX7q&#13;&#10;002Z7e7Z9em/fXl3tZDIQBiN/mClegx6muK0bRNA8O6fpep3zjV5XMkF1pL7pFhOG6SEhRkfNgdP&#13;&#10;rXsxScYtK3kTJu9kz33wloGi+FtS0ldG+HuiyrruqpDFdwzC6uHja6DGZ3VmMbIHjXcVI5xzg1y/&#13;&#10;xp+Faa14k1fx34a1jTdE8HaQmoxWutq5CXeoBoXezjBxI5j+0wRhmGwfMQxxiq/wM+M/hf4V+CtS&#13;&#10;tfFA8R61r97Gtro40eV1SOyRi+S6/NuBwewGwGvM9X8OawPiGmnabZ3epxanNa7G123edYLi4AkE&#13;&#10;MhU4EjeUQR1IVvSt3WVSWu62E72tc3/h78PrXQPF+j6/ceF5ktNheLUb9k2zIqFnHH8Y6qo5Nbfi&#13;&#10;azl+I+tw6Xo/hSXQIrCCfVrtdLmVFKk7Yyg3ECRjt+XAwSazPhBqXgfRruLSviPpMk32K/YR2JmM&#13;&#10;Ey3G3AJYg7kyOmOhp2lSap8SfGeveJrW8exm1WaOW/bci2yxRnBQBhgDOBgDrXJ7RQquVS5rTTWp&#13;&#10;6l4PtLPxFb23gbwhpt7qutaqj2+oQSRmGKCU5jSS6GWOAZdxYqF5OG5r28eD9T8PeC3i0v8AsWDx&#13;&#10;N4j1E6P4kuNOP7qOGJS8rwNsA3S/L8/QBgoPUDA0CPVPEHhfUbzwxLcQap4b0azvriW1tYojqlnG&#13;&#10;Q80DEABxu2sehKKSegrrbPxN8ItK8MN4K8Z3FjL9mkRLYTQsFhMj+YJIVYfPjcnU84z3r4/FYp0s&#13;&#10;RzU1ddSmpSPAfG3w58ZW/i+88W+KvB11KkTtDpNvDEm3bDhpWADZLqG+71JbjgV882/ieXUtXuNZ&#13;&#10;sZ7ewsV1GSK1X/lqhYFvnHBIPA9jX3Z460G/tvEOg67ZX1xNp2jWcn2TUbL/AEiW5kkuQJWeFBhC&#13;&#10;WbBPOFA6DFfIPxz+Hvw18M3Wtanomv30N1p16TeIkKvBLuJIKuOAc8EYFezlOIjWXLPqSmcbB48T&#13;&#10;UNHFrpMvmN5jjUIGg85WkPJlXOPvbQD6Y9+L1vPFNFcaR/bEwhhtJDYwy6UVd2Vd4XqNgPJ3cgAV&#13;&#10;z/iPSn0G30e83G3l1O089BMAVf5irN8pyuGDKQcZGD0NVrGy0fV/EjDX9S1CC3jcoG0qTd+8POQu&#13;&#10;OFIAGBXvyowWrVjO9pGjZ3KaHrdtHeQ24llgZ5vOhMnlqwI2t16eo4qtpGtJBZS2odmKkmzaxKox&#13;&#10;5z8zEdQ3Q9q72Dw94m8cF/idoHhkzJpUCwQWUmntNDeJtCkAkthvmJJ7E8ClvfDvgLTNIKfELwLe&#13;&#10;6RcvOkkBsZySA2clgw4VQvT1NSqlGEe4NtHO+A/id8Q/DPi23vPDc6yPNC0rnV7UXEU/k/vH3JtI&#13;&#10;IGCSTxgZOK9p/Zu8cf2lfaba2OjJFq0lwYZJodgliSWSVhtXjEZBWHIPTbxxkcn4b+Dn/CSfD+X4&#13;&#10;lfCDx6Wt7CbOqQXiAywRqGdlkCg4QorEjqRXrP7Kfgff8e/A3jXVxZWmko7abqIhjSeC3nSMTRse&#13;&#10;WD5a4dAe3ljvWGMnhqmHkmty6Dc6qR778I/jp8R/Fen+JtM0bwVe22oW9pFcwaFPEZbQwlyZVMi7&#13;&#10;R5jBQF2kkk9QATXzh8dvix4x8eanqP8Awk3iK5e10SBobS3MHnGGaTCiNpIywlVR8oOeOc4rqdT+&#13;&#10;LPxL+CGs33hPwv4q1i+0+21KT+0LxrIu8CySPncrKR5QUttjbA6msvUfCnxw139lq7+KF9p9zrFv&#13;&#10;pGpsB4e1bSxbraRvIVjulhUqvllc/MOM5z6189l2BjQqucYrlbVjqrcym0eR+C/hn4h8X6Lc6zon&#13;&#10;iXStE06ytJglr4gTyIrm5+75BLN97aCdxGMZwTzXkfiLQPE3gq7m8FaloqWEm43DXHmr+9QA8o4y&#13;&#10;GQ5yNpOa9U1CTxN8WJ5Nf16/u7LWtNuRaNp6xF4ZbJ+B+5A5j3MqkgZ3MeuRXnXxh8J+PvDevRnX&#13;&#10;LaVvDtmSdOieUtFEx6xjOGXkZwQD9a+uw1OaTfQ4ZTXLZFHTfCl+PDFr4v1eedJLFnESLGAZUXlW&#13;&#10;XnOznHQc0/VvFdl4jtpJT4UtzfyqkcM1vujUjOCdi9Sc9av+HbGfVrR4LS/SaaGRGjnyWVIh0jXt&#13;&#10;gEnI7VWi0gRX0t5Yh57xpZJri7DGNbeMgqMYGAG55OMjAHWvRlOlOKs9QhdGdewahpOkMl9doZ5k&#13;&#10;2S2wbcSwJ49lHTjqax7C71HUjY6fp+gPLfQQYjiVWI++zEgfiCc9AK6FJtEsb6602bS/7StoZHMd&#13;&#10;5JvDSxjODtzkZB9T1rF1XTVv9fvtH02+Aje/dLQwIY/MiwShGeR0PU8dKE4uLbWw+Zkq6hJZ6y/h&#13;&#10;3XrmNbyY+YJFlDRxyf3cjjp6GvS/BHg863oHiC10fSxc2zXNtCf3TMFxJl8hRkA+tZ/g/wCGVzfe&#13;&#10;HbbxJ4b0CCW8S9W3sYJX/eTyDAH3jjaCecdsmvov4TfCqP4Xabb+GvGur2sNzqt099e2qEtJeSKp&#13;&#10;4Vf+WMQPGTycZArhxGNpUabSeppGDm0T6F8AfDesaRBoPh/wdBdaoU+3X2ltdyQE7gEaeSUqVGCq&#13;&#10;okfUgyEYwcldRq9po3iOw/4SBda0m006CZYbMad4iC3MTOnzJK24ZBEQIBzjpxRXzjxU5u7k1950&#13;&#10;uFnaxzfw50u51+K98K3XgO7uI7pjcatqdugT+zbhQyGGTJTJbGTgd+DkMK09a1P4VfDjT4PDuqeH&#13;&#10;r65uNSKxadcWtyDDbq4xOZXjIOFQKAuDg56g8dvZaMPB2qa/BreyYSFmu4oriVYLQldvkSRoAzSq&#13;&#10;Gy7HI3FgcZ55Oy+GN/8AET40aB8F9D1XT5E13VI41Eu63ksoiPvojNyCCDx9eBzXRgXWzLMVSp7P&#13;&#10;Y3nPkvLoeb3/AMS9K8CeKH8SeEfCd7Pa2V5HA0dtbO9vNEQA4yRhMZGMgnnpV74gfEv4p+GIh8R/&#13;&#10;iX4M1/wv9r0+SJL+CxKfaIDI4gZBIAB5gSQYBCtLC7Z4Cr92Tf8ABO/T/g/8BPiBpJl0w6B4p06Q&#13;&#10;6Zd6rfNusr6FSQwAypEqo4zkAEjJrzj9v/QdS+L/APwR78D+J/hhotxMmj39pZ6j9ohP2qGCDzAu&#13;&#10;3+JoFLr8uGABR88bj+mw4bhRoP23xJHkvMLtOHV2PlT4Dr4D+Jnxn0jxBr3j5rjSdZsLq0vBb2xJ&#13;&#10;hM0JbaqFVQgyfKzbk5ZipUgY/Yf/AIJt+LPF+t/BBfAnjW1aO78O3DWK7Hi2JGDlCqhQduM4O5hi&#13;&#10;vxi/Y0+I/g/w18O7/wANfEG+07w/4tsLyxHh+LUtK2rf2k0qo75Iy4XcxJH8OTyM1+y//BMzTbHR&#13;&#10;f2frv4YXFjfJe6JObbVHu7gTbJ2BMipKFG5MneO/zfWvV4YU1Vta1tDmznkeGV2er/C9LjU9Q8Re&#13;&#10;Nbyylt5NS1hoYVlUf6iEeWhGOxwT+NdlGxfnOMVneFfC2keC/Dlt4X0gyG2tVIQytuY5JJJJ68mt&#13;&#10;ANH1z+Ar9FgrR1Pj6klKo2hFt1Vt5HIPA9KyPF3hq31yxuLnUNRvXSKLMVmhbyhjknEe1mP1JA9K&#13;&#10;347eGSPzCzZ9KU20ZgaFXOGHNc+Kpxr0nB9TWjJ05cx84+B/2e7TxXFP4z8LPDpeu/aJrqCZAy+b&#13;&#10;8wUKW8vGCowSCSDzxXsutSzfDL4W6z40k1c2mozaYjajNc3nyxyrEI9yEDAkJ53Y+YkA9Bjd8MeE&#13;&#10;9P8ADFuYNLj2IeqDp1J4/OrOueHdK8TW8Gna5YrcQ217DeRxyfdM0Th4yfXa4Vh7qK4Y4OlTp8sT&#13;&#10;vnivaTuzyn9mr4ReJotLg8dfFPUxf+IrycS6mZFYG0ZUAW2GQGYLn7zDOc8YArsf2ifCmiav4Gvv&#13;&#10;E2o6/FpMunadcLFfTq7RxxyRlXDJGVL/AC5wMjmu7t4mbhQcYx7nHrWB8XvhXafFjwXd+Db/AFJ7&#13;&#10;aK5gdGkEYcjK4yAeCaVWhH2FkrjjXnKopdD+bL9vX4PaT8NPihZ+JPh/c6td2t7G9wt9NY/ZreXL&#13;&#10;HYYm3szDGMhsEYxz1r7s+CVp4e/av+Gcn7THws8JahL4h8MvDF4i0KK5is7e8gXeIxGQkjECKNQS&#13;&#10;z5JU4XPJi+Ov/BLDXPGPjbxJ4B0nxnrN4dD0U3kMCRtK9wpVyY4024JC72+UkZKgctmu2/4IO6D8&#13;&#10;U/gP8VvEP7PfxD0RLbQ7u3iv7BryMLNK7LlUjYf6xCAfb5SQWxz8XUyuOJrunXjpI9914qkpQ3R9&#13;&#10;/wD7DmmaTH8ANJ1Sz0eCzmuLczFLa989HjkdnR92TuYqcEjA3K2ABXsUG5eGPGO9c98Pfhxo3wwi&#13;&#10;1HSfDamGwu7vz47EfdgfGGC98Hjj27V0ijg/L0r63DUFh6EafZHg1JupVcu48E5zn6UolfzAOfrT&#13;&#10;o0BpQFLYI/Gt2hC/as9UBqVJFYZyKi8lCSADTxCIzwevQVDsBIQeoPapYlUxlXAww5z0NRxnGBmn&#13;&#10;buduKzlqVG6Z8/ftz/C2w8G/se+M9P8Ag9pyaVe6vdQvO9sCDM0k6iTcVyzblJGACegr8+v21vhv&#13;&#10;4Q+EXwg+FHwj0vwTp2nS32hNda7qFuqXFze3KodsEjOgK/MTkMOCMc4zX6/a3o2meItKk0nVrZZY&#13;&#10;JGVmRum5TlT+BFfn1/wUQ/ZivdB/aSsviz4Z12K8TxUbePWbDWXL/ZI0kUH7PjhNw45wMnrXzWcY&#13;&#10;SfK5QW57eArK1m9j4C0v/gnF4i8eQL4lv/Cnie61DUfDVzJoMNwyoBexvHja5UIVCEjy88g5GCRj&#13;&#10;h/gvd+Oo/Bvib4O6fZTx3MmiXs7X1tPdLdvtt2SO1DISI2811YllKMpIY44P7h6b+z3cad8RLX4h&#13;&#10;x68NNsp9EFjJpETKsPzD99uxkhkjRH3cZK4PJFfmp4x8OeDfCvxJ8W+IbO4to9P0q7v4dJbT443a&#13;&#10;5Ecm8FmIyQYCxDDkEBjwBXyOZ0PqtKHPuz0qE/b1Gj56+D3wp/Z/+AXwd0rT/C3iSz8S6x4vsYl1&#13;&#10;3zox9jEjB5gIxtV4iFKoVP8AEpOew5T4tfB/xN8PfiZo+iWNtd3Om6jOZNV8PXuqRoIv7skRjPzB&#13;&#10;AS20kE9MGun+IXhBPgBDa+INEjh1iwsbewLXVu6mM3bgvtic8fLl427nys9yBuePf2nPFGoa1aSQ&#13;&#10;fDvyre7s3tRaSX6lvtMyjEoRkz/q93U59OlfMuVdV+ZPmi7noQoznK0Vc8K8feB/hVrfxqn8OeGt&#13;&#10;T1FfD6WW2K51GwB8mVsbsfOCvzfdwD9DXp37PvhnXvEfwdupfBug3uparoN/am3gurhURRMsiOcM&#13;&#10;uHXyrct0A3SZJyADY0fwvNrPxX024lV31W5vIY7jQLHTWnnswCuxhlvnyo3gAE5FfQHwG/Z88ZaM&#13;&#10;3ifQRoGu6bZa7rNv/wAI3rGtRGOO0s72z1BhJKELbQJI42w2DwOhcV7FGpJxSZ0Yek4Tsz4cvfg1&#13;&#10;8R/Euv3U3ihLK0uIEJjs5Jg0yLncibiTuGAAOFGayfjX8NS+iDxhZWi2dsEZWtTKTJDOpO5sYICn&#13;&#10;uM/QV9b/ABL/AGcvDPhP43aX4EtoRp9yZDGvlSTfaLtonKm5kByqBiB8pOQpr59/aVgufBng7VtO&#13;&#10;hiM63GoMrzJjyyzMfnAz0bnnvXpUZ62LxEFax+vf/Bsp8a7H4jfsLX3w0i0wRT+DPEEkE1wkahJx&#13;&#10;KBKp46nDAEmv0En8GaVP4ji8SyKdyW5haHAKOC27JB5yCOua/LD/AINPoLmD4G/FFpJnMbeJ7XCk&#13;&#10;fKT9lTke/b8K/WraHXn1r7TBvmw6ufGYt8uIZ8U/tofCR/hjo3x3/aS8byafNbeIvCVjpXhy0cNh&#13;&#10;VijnUphnxuMsitwCfl4HXP4p+MfhL4F1P4t/C74V2dtdxG8W3fVidTaZ5TLLtYxjylGQuSFVD0wS&#13;&#10;elf0Z/tW/sx+Cv2q/hbdfDTxnG+yVWNpco+DbTEYEqjoWUdCa/Or47f8Ep/gp+yR8HPD3xL8cePt&#13;&#10;QuNSsPG9g7eJryya4kjiR8R2yjBbDHoqjknpiuPE4RzrJ20OmhXhyWPkr4K/sgf8Jn+36v7KGv8A&#13;&#10;hvzbXwncxXln9vUTfa9PRWaZHBhjGXLqeFxngFuGH77+DbHR/DvgnStL0ywa0srPTYooLUxbDFGq&#13;&#10;AKu3JxgDpntX4reIX034Mf8ABaex8ReGPHs1g9wlpLPeeKpyC0k8ajylYhcJhgMsR6D0r9smhj8Q&#13;&#10;6DGtypVbu2G4RsOQRyAQSMH1zXXgVDmaSMMY3yoqfD8N/wAIlayM5kE3mTxF+vlPIzIOSeistfn5&#13;&#10;/wAFWvgalp448W+I9IF3pvh/x18P5dP1maS3R7WfVoMyW4jQHKu0e9S55Y4HSv0bggW3iSFIgFQA&#13;&#10;KFGAAOwryH9t39n7Sv2hfgfd+HbuOZ7nSLmPV9Mihwd9xAdygg8HI3DHTmtsXR9tSaMMNV9nUvfc&#13;&#10;/no8F6D4g+BPwra8+IXgS8g0rUoLufQmtoSq3r7MxMxB3DLgKeORgZHJHqHxI0b4maN4R0vwH41+&#13;&#10;GUKXuiXlpNeau988yQJJaqxDbAECsGU4yeVYEjAx97f8FRv2GbH4ifCrwd4/+CWgyadDofh1tRmi&#13;&#10;ismktrSOzH2o7wOF3sCh/E9q8v8A2sPBmkH9nXXPFkWnOjarqMHhjQrvTbgXHmXiQid7khioEReU&#13;&#10;hUDADD5znA/MM9yissUpQV2fSUK9OpTVmfP7fsv31p8GvEniXxp4ivtPivYTeaDqN+i29ituQcxy&#13;&#10;SKZGzuYqDtOBt4+YV83/ALLPxi8L+Afhx4g0yfSoyY5Flt7n7WzSy/MC52rtZs4xwQQDVT9oT9uX&#13;&#10;9oj46eHtJ+DPjPUJJtH0S3kt7u2syRHc7SMM4IyMAYK/dyOCa7f9mX4ZfD7wf9jtNc0+8i1HVdP2&#13;&#10;28mzPltIOWQEfOOeew74r56nSnhMNJV/ibvp5GyXtZtM1vgt+0419q+oeJtX1+60pYNKNtbTXN8J&#13;&#10;FYFmKRCN33KMkZI4wMt6nsfGP7XupQfCrTtP8TvqF1HL4pim0u6kaGEGGNWR0iYeYHyzhWwGG1ic&#13;&#10;Divnj9qb9nKz8N+HJp9J1kaiNQ1GS3ujGUeK3uQCQMxlvKbHG1gCeo4rwfw/8ZfEmseHtN+Fvja8&#13;&#10;u5l0yU2tj5swAtgS24gN/FnH4DFehSwFHMIqpTlfuc1SlySPrD9oz4dab8XNB1fV/DV1JPJqWgQX&#13;&#10;9sLK+Yk3UMMcclw0QwjF9oGxTnIJOCTXhfw3/ZX/AGmPhZ8ONM+K/wARPh1f2mg63M39k314FeN5&#13;&#10;HU7SwG4x/dJ+YDIFfXn/AATw/YE1346fCBfiBf8Axdu9CtvIYSRG3S4D2yuV3MM52/KQcdOPpX6U&#13;&#10;fFL9ni78b/B9P2bNK8M6Tr1lc6SY21hDg2lyqKI5SjcKQpJXHvjmolnNHK5/V5NPX5nPJc+iPwC0&#13;&#10;nXb7W9e1vwtrl/BDLZK5i2ncM4yHTHQ1vzWljrXgw6Hpc/2speH7FJcEI8BcJuUHnO7bkfj6193/&#13;&#10;ALUf/BMr9mD4b/CjxRq1r8QdKXxRpunP9kbzjDPPMuB5Tbgd7cSALjOSB718R2GlQ+HvChtvEfhn&#13;&#10;yoWtQltPH8shG9DG7dwSxbk8k47EV61HHYXGRcqT0M4uSmjyf46/DvXNKeLxfY6ZJLafZ47fU4Gj&#13;&#10;O62kAwu4nsfpWZ4d8T3uk6/Z3epSXs155SG8m1ZExGwXCeWrgjATAw27d6CvSvjX4ovrb4X/ANqq&#13;&#10;nli6nitLqOSXzP3kbBlYhuACB0+tcF4ubW/i3HH8SJidkBiOrNJdJHJIwwpMIAC7QoUBBkgCu+m5&#13;&#10;Sp69BSvKVzT8b6lZhhH8PtVnML2c51OPVImht5xzgIu8/N2CgDBXgdAOdsfFf9qxW1iNJkQW6BFS&#13;&#10;yj3FhkZJzznr+Jq348tUs79IfDusrqNhCGNks+GnZT87Fyg+bBJBz6cVRu9VsjCmow6O9kkICSeS&#13;&#10;7MJW43Hfn5T0OBUVLT0Yr6WNfSb7S8qupGSzmjPlsL0FR5hJ+ZieAoBAwOfatHUzotlDcav4d1W5&#13;&#10;tri3+V5rC+BE4Iwfm5I/Ksrw/wCIbKRIdO0+7mupp5mItr9t8eTxyAcucYwT05qnc+DLS/0Y3up+&#13;&#10;I4V1RL54DpNqvlyINufMyOGHbgk1zrCc0ua9kOMbmppUXiK9dpdJkIhhlaOPUbmIbBEq7mBVBnk9&#13;&#10;yKzodeNtdme004GMXzG7WTHTaAHGfyA6Hd+ZNZ3PhmwiXR/Fy3Uj2uJ7SSzctE+cFHLDk9wRnFJC&#13;&#10;Lm9WD+2Imh+xRNsRIizZKgHHQc56Akk89q6Iwve5TiktTc8PWWqan52WZlunCPNndsBOdoyQf8Ku&#13;&#10;WfihvBkdxa20UJv1D21nckA+TkkFhnoQOAaWKGOOO3s3P2e0svLdlmOx5SzDcCe3U8e1VRZ6LJba&#13;&#10;/qd5ZTiSPdLo8eDyS2APcAGuXl1SMmtdDFvdLjuLiey09C7qB5jbwC68bsEggfUg/wBKgkOt6xBa&#13;&#10;eF/tsVtYsodbNVHIBZsk+5Yn8R6VI2ppaXUdy1oYD9nZLoLITuOMkj0z+lWr/SUvLx5rQgS6ascc&#13;&#10;y7SQrEZ/9C4xVx93cErFG38MJAvmXSMJ4opAA7/dwwOSQM45AwO5rR07xJYXMcURgmM8qnbMgJ+Y&#13;&#10;fwsDj8xmsrxNreu+JNSF7rTGa2tpQJYoYgie2cdc4/SqCatqVrJEEsI8LMDAQMbWyDye4GMYquVS&#13;&#10;QNXOr07xVaWrTa14bt5YdRmme3ulabzPMiIG4MpHzZycEEYxTIPh3oOtWpL3d/ZXcgMkO9GRXfd9&#13;&#10;wuw4JyMcEDpmqOlaj8Po/EM+pQELdzl3RpyPJ3/e8tQOgOCMnnmrNx4p0jV9WtrrwnNrFndglGtA&#13;&#10;FkjUYAKjGCV56H6mko+zd0EXdnP6+NB8N6oPD99ompx3mP381/MGVCejKBtLZHIJIHtXf+DtUltr&#13;&#10;631W4DxQw6esNncJtJ3qd0b8ZwQw5HvVP4g6fc6rNZmS+tLlrTdby3ExVTKfouR8vOAM0vw90XUG&#13;&#10;15tF0XS7nUJo42mjhiiOwheclTggfhWWKqRnD3VqW2rWNW2upYdcufFmrk30t/I7TXTrsdGI5K7h&#13;&#10;jr+H0q7P4J1ufTLfxDdOsktzMjagsJJEabMFQdpUNtIY4bIBHHrl2Nnd3Npc3niSYCL5kFszmNwv&#13;&#10;TCrjjk8ECu+0/wCMt94U+HOj+FtC0qKWw0K2uYGW9jWRGuSY3a6Zc/vMtIVUcjCoccV5LbvqyTh9&#13;&#10;0enkLYW0yac1qWWOe6Xc5HBbAI9hyOnvVtYLjSfsNncaja21vJEZdSlkiJMinkIrLkggc5GBWx8Q&#13;&#10;vA/hW50jwnr9rq0Ka/remve6zE4ykOXIH7sYA+UHgHt71i+IL7wxDbWos9Ukmt41mURxBQTngleC&#13;&#10;AAcdc1rBq4HVeGPGmmeGriXTNC1W6uLS6t1le/1K0H+lDDblH8Sg4CjbjPJYkU3SfG1rbaHda9p2&#13;&#10;lzS3sl0u23nnjWIOhyHUbRuU8jAIA59OeP0rWY/EVppQ1W7lXbGtstzln8lIxtD4HUjqV46+lVfF&#13;&#10;Oo/25d3OlaBrTzWtkPMhmETKYzkLztAxnPv3rGWFpVZO4HufgD42xR3VlL4jj1O5FtKZ2lFqptAx&#13;&#10;YkhI2cblUZOSDnOcYxXuHjDUPAXgj4MN47l+Nl7bpqUrNeWun6TD9jmgZTuV4XQK7lWKABiAegXH&#13;&#10;PxNL8SU/sRtM1UXA1y6i2FkTabWJQFjJH95iBk/3VFe+/Djwpc+IvAGmWOqazc3ep2zxrEsF8Etf&#13;&#10;MDhgJY3O1n643HHBrCeX0cNPmj1FJXNz4r+ONH0f9kzwXq3wkni0/Wp9eOnXWlae5iRdOuds0QuV&#13;&#10;UKZcrwSeRlsVo/FnwnoXgD4pT+Kn+F+jxQ+II/7Pg0a01F/s+mahHHGrqwbY1s0+yORTuJVSQGOD&#13;&#10;XnupwfF7xV8SLnw98QPCtosWlXSXd3FZ2Udqfk2rBI21wu3HG/heuSK988aad4z8a6ZqHxE+Mer6&#13;&#10;De20lkk2laXZSRtBqUm/Ef71dzzOCQoyVUbDgsFyPPxU3Tkoper6lSRtReI/hXP4UtvDni74b3Np&#13;&#10;rF/HC0lxZ2z3oa4HEZBL9SON2GJ688Yh8MWml63Bf6Lr+q6BZPp2j3t5ZafZ+G2M0lxCo2xS3Exa&#13;&#10;VnPUgsAP4VAqXxZql5pvw8ttf1TSJrPxBDbgWUtzrKQWdsFJXcq7i24hgAWwBnivBvi6fFfhrwsf&#13;&#10;GERntLsF7VrdbgFCsi/NMgHGDyC4+99c142EcVUcnK93Zf8ADl8l46HA/FW90y58W6Z4UvVt7bTb&#13;&#10;K3H9qzRpI2yTc0srgA84BXJB/h2jO4mqfw/+Kmq/Df8A4SDRbu51O40+Rvs0mn5iZGgkU7ZM5xE6&#13;&#10;fKcIG5yM8VH4WvNA8OeGftfibQdU1R9cna2f+yruISNajAZEjIY5ZiBvxjsMkEjhob288TS3+g6d&#13;&#10;C9hHdXKOtn9lY5C8rEZMYyoOSOMntX1dF88dtjK/c29Yn086vbeBLS9W7OjWYltL24iMU7NI/mYT&#13;&#10;ZnK7duFYZyG6ZxQNdhhlu7/7FcakkaNdFVtGREcEYPZlXPJPc+1Z48NajeNa+K9LikvLiS++xvCs&#13;&#10;BYpN91WyOgx+GRTr2w0/wPnRvHV5d6o0VyBfi02+RErHp5h6MvsMVs4KSGeh6j4zuI9as4vAd9bQ&#13;&#10;TXujwzsY5iIpHa2RzBxyx25B643kcYzXVfDr9oBtR1y30b4hWenXkOt2xt7tbQfZra0RPmN2rsCd&#13;&#10;65PydNyAkk8V4neaWUEj2t6iR6bel0tjqyvDGJEUx4ZG4JBG5h9D6V0vg7QW1rWzoviHxMkUF2kn&#13;&#10;+lJFtlFxlf8ARAq8KWAG08KSM/TixMYTpST0K2Z6Z4OXQvidu8P/APCH373NnrJk06eK1LyPBu4i&#13;&#10;kONvyg4yR6cYrsda+EVg2ryXTxQ6e95G0Wj2VppyyTMtqhUszyP+7LuxBChwfbtVi1zwv+zp4a1f&#13;&#10;QrTxDDbeJNcj+y6ZaXsXlz2qD700vzEKSDtHcn0wa4LT/E3iPQLrRNe8O6nFrcGjpvulaHetkXJc&#13;&#10;qfmGCWBy3I+ua8SFCpVfNBWj0Llax618P9Qik1vw4PF1jqd1rekypqOmXcNxPNGZrS4iljSZflDM&#13;&#10;XVVwCFRScg43L4r4q8f/ABIhm074UxW0Rn02eLUtZutMukkSG4ZeWJaMrHISAzFcrlyTnHF74n/F&#13;&#10;nwRBbeIrLTNScre6fMuhukLwi1nkZSzg5XnDSJ6kEduvjvid5jdXNh4rjkvvEGjTlbp5L2NkuIik&#13;&#10;EdqhKsd6xoh4UnG4ZxjFevl+C5VzPZfmZJHqHjX41aLZXWlWniLVJdX1lICJodGRfKjR1URxu6Is&#13;&#10;QAAGXRSxPOATmvfNbtLP9mj4AaXqWtaN4cm8SeM5wbTTrpbieOytUwTcgZLfMWBwc8L9018x/DbQ&#13;&#10;dW1f4mvo+v6rpemfYNPa7vLzVtWhtIRhd5C7+Gk6BV5r07RPHs3x38e2EHiL4my32uJaCy0y5WMT&#13;&#10;EsqMIYLdVXyxgAZOcGuqrg0pOS10d2F2jqdf8WeFfh9478L+Htb1xdI0mx0mC813W7+0e8hM8wZn&#13;&#10;EcVuYxgBmVIScEtlyRu2r41+Idj+0Drlz4f/AGffhna+DfB3hvTZJLu9QxXF9qgCqHkkliJVJpWc&#13;&#10;KIIQMbipY1N4v1nQ7X4IaX4B+IOnacmn29uBqV60yS313Js8qOMJESxVAir5YJbeeQq5NcR4h+HP&#13;&#10;jHxV4Rh0j4fWdz4V03R7NLnWNXbXd1vFGFUrK8SuUwSy7h82GO0nIrycPVjUk3GFrvcbnZWZ51on&#13;&#10;wq8aNDK3iv4bahd2d/E13JpOn3JtSlvGCu5S7lmC/wC0xB9zXca9ceHvGdp4I8GfBTw9fDQ9KjE9&#13;&#10;jqs1yFYX8kqrPPJtUFVjUeXhjtOfwry74veKrrxtoVtr1t4z+2ajCot2v1iaCW7hRdvmbdwCRYUA&#13;&#10;AHk5471Y8Sa34L8KeCND8R2+px2Gr3VoLWw0+xupFa0Q5MsskQ3FjKRgIeOc8cGvdp0Kk2nfXWwr&#13;&#10;J6mvr3x88YfC6/1LwHo9umu2ltrt5c6ndWrFv7QtbgjLHaMRFSAQQeG6CvK4p4fst/NIt0tpB5tx&#13;&#10;YXToiTIzlWBlYAlm4jwCeNxx1Oe58Lv4z+FlvffEvTLg2KavpA/4lq2WBLDLvijaaNlbOfnk45wu&#13;&#10;cjiuffWLvxR4wv72XWbK8ub3T7dZp5WWG1V1t4i6fvCApQjys4wccdq3SjF6rXqGhRudUvvHV+ut&#13;&#10;+IYIjKY9j6jDCscTsAOZABnd6nPNdb8LvDPlahp083gKa8uYr5vss1gz/vyQNgk2thUBxnGMg9RX&#13;&#10;B299NNqsttYWU9nYSTF1Fuu5VJHAVm6j6dq73wx4sttL8DXGno2qrfyAApa6lL5FzGOfKdEOD7g5&#13;&#10;wKzxDlFJR6ha56R4S+MFh4KvvD+swaP/AGtqWla7Jf6vbO729k6bir2KYj3EGNV3uWcFjgZyc8/4&#13;&#10;3+Od/wCJPinf+JtJ0m00u9nmR7fQ7a2SSxeQg7mjRhiNVLKqAAlcA5J5OXdaja6cPDljaXWnXlhc&#13;&#10;29vq+oafNMqx2bKSrwttO8/cAEfJwQcck1W02TR/FHjfVHsdPinjjuWlifToxCYlwWZU83GEUdjz&#13;&#10;wT2rkhh6HM5taspTlHRGt8bfF+v/ABS+J2n+PtWnsbHVNWshbvpflKLS32oVIUK2Ym3LjDszHOcg&#13;&#10;ELWYPAN3oEf2DxTqEtnBbeXJqlvNbBHkkcfKVC7gAAepOT6AUzxJ4O8OajoTazeXFsVuMS6RfBmX&#13;&#10;zH/55FEyTJnK7cds9MZoXunav8TvEUeoQWU9nNFZwWKQaoWU3V0AE/dnZgdRwxHFd6h+7T7CtzXN&#13;&#10;bwr8L/FM0ttfT6jH4dS+spLi9N7fLETY5+WRYifMbeCNqjG8ghc846PR/A+u+MtR0+x+Fmg+K2L2&#13;&#10;66vp9yt8N8yxtJF9qlIjPlOnz5fKhBuGCxJObO+hW/jqX4a+Dvh7qWj6lse31i2l1ZJg8iyHypfM&#13;&#10;baqFcjdhtpPI4rrtc8afEJ7WO+8S6g0UFlKT4lGmQx+VJbGQwmUrEfnZXZc7VI5JyMCuCrzxndGn&#13;&#10;LKyOP8Mfs/fEDxL4a1XxLpMlrrtxolyDew6brcJuYo3GC5XYWfA6kN8vcCrfw50+71SObwz4Fj1O&#13;&#10;TT450F5d3NqJPs7rnOIEDFlIOMtwcZJrC8R+NL3wjd2Fg9vNm8vWjgjaA26tbOTh8EB8ENxkZxXo&#13;&#10;PwQvLLwr4g/4QOLRb2K0vL1ktL211Xy4bx8qpiDS5ifaD0XL+wNc+IVZUG2h2kfSUFvZ/Dzwb4Qu&#13;&#10;7PwReJPZT2+uy6vdanJZvc2kUZ+1R+TAzbAYlK78NtAKlecV4vf/ABg8T/8AC2rn4mw6pLH4VWHf&#13;&#10;oOjG286GWC2RIocxBlEYI+YOx2kMMZ4rrf2rfHes6d4fvfBmsaNbx6FeSSrpWnWt+Le4MKxZZHlL&#13;&#10;FVJdB8pX5xI2CCBXj+g+KfiLpXwhvbfxn8R4oIjoNvJpfh4hA9yskqpHHJgj5QsQIRv4VUnNeRgs&#13;&#10;LKcXUl1JnNn0BaftDa3rPw+1K/1iY3ukPPZaVBCNIjsmQOplnIhi/wBdGI8As7jLYO0nFeBfHP4b&#13;&#10;6fpbInhAS2IbUDcW2jNHDIXhHzJOzRqXXJzhCrEdjmrGl/tJ+K/EniCbwTYfELTtO0250WO3isp1&#13;&#10;jSMvsUlTkEj5l+8D04HGK05vjDd6PcP4d1bwL4ftdRkmRrXV9cvZNlxcKAPtCycldgwwAOAFPynp&#13;&#10;Xo4elLDzUor5GUZO+p594T+Glr8SryPW/D1n4jtZgJ7XXn1B7e5NxKxGBahxan5wQGXkxrls4yF0&#13;&#10;Pgp8AfHV38QLbVNZ8PWFr4WtbsfbvGWqtEtpYhZAvm7BcRrKwIYiHflvpyLetftK+OfBdxdeGtU8&#13;&#10;VWfj3Rp9Huri8k1O5MaSnzFXbCrFW3hlSRHRS4EhPQk1ua1+2no3gn4RaN4b+G/w48NwahqdlFc3&#13;&#10;UNxp0t3baS5dgFU3Cu8svJychFyxzk5r0pRxU1te5U+a+h6TqX7Jnwt13XtQ1XSPiVLBNYiS+e/h&#13;&#10;0u4t9LSMKG4iM5eUsADuEqpk4AasPWvid4s0zwNYWepfETULzSfE3lxX+p3tqq/2SokdYRbCViI4&#13;&#10;mYLvbaxKqQp4IPExfEjw3JY6LpXiPxjrfiW81bXoX8Sa5A0lrpFnC7BjCsCgeYVHBLjHHAIwa1vE&#13;&#10;n7anheH4q+JNdHhfSpPCtzbxadodnd24DTwQEp5kaYIUg/MNwxntXHLCYnmTk72F7zepkW/h3Vvg&#13;&#10;94otvGt74Wmk0ODXZbPxJq1spY6vBcxsrLDApWHyBHvA24OWBPTbXU/sp+MrbS/iRqmkaH4s0a70&#13;&#10;eDU47HT9NFu7SSGJC3nb3OCMxs7Dacb8kcADx/4G/tAazZeOBp82sXOp6Pfa7bu+nXUYZ7M+cu2Y&#13;&#10;YARYwSkbAkDDcDpX1F+xj8J/hhofxF8TeOPiRr9not9pltBqGii4jiFpGVjIltHVUwsIdXjEnO8Q&#13;&#10;pyRIaeNj7HCzdTe2hrQjasmjtPGXxE+Cmo3037R3hkavYWWhhYb06fbwyw65eSbvMRkflPMOMkjC&#13;&#10;hcg5wKyNM1XxP8SY9R8b3uj61PqNzFNpc0ela2n9mTWTRMR563GdrKzJ8o2k7M7uuM648LeN/jT4&#13;&#10;01i40T4Fava+FtUf7Kmm2tgTaTyQAeVeIyYjhXG4sWJXaR3xXp3w/j8PeAfCFj8HvDGspqXirW5p&#13;&#10;zqL6eizRRRJkt5u3JT5QoLMFCryCc14rrrBQjGL5pb+iOqsnKbtsfIuhfAbxV4C8WeJ/FMWmh7LT&#13;&#10;0gt7rxBrMTQwBW3faJEUFv3eP3aKu55GkUrhlwLH7RfiHW/hl4y1n4eeLvDll4n8Lz2VpqOnW13M&#13;&#10;YLi1trpFaJUnjBZWJJwvzqMYIxk19afG74J+Bvijoum6Y/jNtFGoatGIdHOoW8J1e8mlaWWdjLMp&#13;&#10;KW3lxwqh+YkIqqi9eO+NXwFuNd8U3NrFaWlxr1no1nZLdWSSXT2ltbxmOJgm3a05jGUVSwXLMTwM&#13;&#10;+tR4mwzp8s3ZnDGn7+p8a6V4CsrWeJ/BWl3DW127rb6e7KbqQbjuEhRgp24xnCE85Va6D4ieGbvV&#13;&#10;fh2lnrHhq2gsI7jZKNP1j+zLiJ1QlPNSZZllTrgLg9gQTXeQfsk/E3wZ4o1WbxVoEkcFu6pdXWmt&#13;&#10;HMlrGSfnZ920yBR8yZL7s5FYfxM+Gfh6HUTPpvxptNfiIBktJ5DC8Ma4+WNJdiK3TcQ3512YWvHE&#13;&#10;XqQehUouOh4v4Z+H+ran46bwtplzbRWr3MjW11e2uIruPdt2lvnEQUcYJJyD1Jrth4e0CPUP+ESh&#13;&#10;8NxpqFpLDb2VkmiIs+oTFTJJLO77pFiVmTCjh1JUbRzVGaTT9L8Qf2xBby2+lvqOx7RJvLdwCMuX&#13;&#10;OVDbhleSDwOgrrrDRL7RbebXvDus3Wl21reKI/EeqWK+fdQZdpIdiOTOFCbt0fQDJxuUF4jE1ua0&#13;&#10;SowR6B8BrOy8HeIIF8Y6T5esWWowJbQeWsUcEUk4jkKqEKeY27O4DaAor1P4pfGX4Wp8ZY/hdb/B&#13;&#10;0trOhaobcXllPGEeYSDbP5YRi7lSxJ3qh7k4GPPV8VeLPjR420nRvBF3bSXNwkbSPPJthcHCCAFQ&#13;&#10;djMR0facHscVu2Hhix8L/Fu4u/i3rsv9u3UEljJ/wktjcWv22dcxkxvHGyoikLjzJMcE8A4r5+bn&#13;&#10;Oo6knrbY6Fe1kY8ngr4Pal4wutF8V2+panodksg0y10BhcXVxIZfnuZEikQqoO6PDEFB5ed5kLKV&#13;&#10;9L2Pw9+Jtv4dhmTTNMvntBHb2M2m+GZPtDxFWMrKYrcnyN6IMv8AeYfKTtbBXRCVWUU7fiaKMXq2&#13;&#10;c74n1LR/Cekr4ssNI0i11PWpZzHHp/lzu/mBCkIkdQ0kSKEyxcsxLMSSzVxfwZ+G2o+L/jLZ+LdU&#13;&#10;juIr3TdTtb+4uJLryn3xyDzHCMpyOVGVbgDGD29a+K/7PUXjLWpPFK2d1a6RZ3CWdpqMcBhiTKgx&#13;&#10;uqnJVDEykkgEtzjmvp79jr9nPwR4g8EJrGhai8lu2nvaXLo4kSR/M/eHO0EMdq5UHgc85r67hPJs&#13;&#10;TUx8ZPRxd2c+LxlOlhm3sfQ/xO8EeFPjT8G9X8DeKI1m0rWtJaO9IcruGAxO5cHqucjr+Ncp8Afh&#13;&#10;X8MfDXwVt/gZd6FBf6XZXBQ6fqZ+0QzyI+45DkgkPyVAVd4Y4Oa7XSLNfCXw4Gk63IzJb2ZhO45w&#13;&#10;p+UdT0was6FaR2Ovapp4eJkeWK7so0jx5UbRhCQfUyJIx/3q/d40acnea1sfDutKMXyvS9z8jv26&#13;&#10;P+Cd9vZftW6tPoXh6TTPDXhnwh9v0GTTtPDSX1z5ryMZ5QA5AkLcfOQqKijGK+7P+Cc/wq1HwT4Q&#13;&#10;tZtbur+W90vR0s4ru8sYw17ZyHzIy8igFnRy43EbmGScZwPoLxp4X0/xJpN7bT2kTT3FjLBvZeWD&#13;&#10;IVAJ7jO049qx/wBnfwv4v8FfB3Q/DXxBlt5NZs9Nht7+S1JMbPGgTcpbnnGTnuT61z4fL4Yas5rR&#13;&#10;M6q2O+sYbkZ1n2Zph8qEfWk+xsh561fjUDDelK0CO2VGa9NzseaoKxUVDGo5oKO/K5q2LJ8cKfri&#13;&#10;podPcrt6/WsnNI05dClEzxrhzz7VPFchiA0f41ZfTo8D5ST7ClTTEfH19KjnTLjBjrSYEjA4Bq0W&#13;&#10;Dpj1HTNMh08Rj5f5VIIHLEAEcdcVlJp6G6Vkee+GfgvaeG/iZqXjKC/uZo9SWJn8+6LmMpjCjfuI&#13;&#10;XI7EfUjio/G/7OHg/wASeMbL4gaNarYata3IeWQp50U8Y/5ZyRvkFRklQoAU8ivRktZdvJ/OpMPH&#13;&#10;/CWA9qxcIWWhqpzTsggTCAMgBUdB0H0qdFyMsKZG21c7Me2KkR8jkUdNCYqyHBivAUCnqobnNIjR&#13;&#10;t0XgetOc5GA1QUOVQOakIRmwRyKhj3quStOXPU1LQInjgVhkUqRnd1qNZuOTinLMAeTUmhJ5S889&#13;&#10;q5fxP8GPAfjXxOvirxVpP26VLL7MsMxPl7d4fOB3yB3rpvtIB4NPiuEzgvye1TOEZrUqMpRd0zF8&#13;&#10;R+H7VLE30E0kK2GlXkMMa8riWNRk98jYMfU1+EOieO4/FNv8Q4bHVZJV0C/ktLG48gmZWuhFbySd&#13;&#10;dsn+tJEZBwwzzX78SGCdGjnAMTgrID0IxzX4UfGr4NaN4F+K3xy8JeHfElna2EHjeVo+B5UKxxC/&#13;&#10;BLjgfLHsxwQSPevlOIqVNUoNo+gyH35tM4Kw0zxR8TvhT4T8car4U0Twza3mrXUrTXIcLa2kaD7O&#13;&#10;jZyoA3yNnglmORwKuS+Kfh942+Jnwz8BXXgGS6uNSWeaTW5WUJK0GR5i4IMnBYfMCMHgUaXrOtft&#13;&#10;F+BtV0ttVW90vRr9BmwmEFvLaGOJnSTBwA8okwcc5PbiuN8E+D/ht8Cv2gtX+KPjzVdRFnp1hNHp&#13;&#10;Fj9ozHA0kAZIlU9AWBwRjNfCVqEVF27H2uCjCnXTPpP4N/s1TeLv25YHm8qCPQLVLmW+giCO9uq/&#13;&#10;KVMeAWUcEkZx1Jr6i+OnjG28FeBNH8Q634qtxf8AhZZNYa2a6Rbm+uPJljtrVxGd5LQYO0DHyqDu&#13;&#10;5B8D/ZS8bat8KfBni79r250e7vI2ki0/S9NvJG8yV5gu0E7ThEzkkdAKb4u1HXNC03wn4z+KdkX8&#13;&#10;VtcyqNF0xI5vOt5gqW7zEg4bCvIrcEKT0xVUYzVFJmmKVKFaXKeXWvw4+Knirx7oHjD4r6xLJq3j&#13;&#10;SOea8Zr0WSNbl/3Mc3lx5m+Uc5IJ6ZHSvn39vjw5p/gOws9LvJIru41xjJaJYsjpbhGwFJxv+UcZ&#13;&#10;JOa+gfjH45+ME2jReHfIE15YQX8d1OhUCzQA+Uo442HLZHPTmvkT9p34bReEzbz6Ze6ncWmnRiCS&#13;&#10;7vp/MSZnyzvGT823divRoRaqI8vEy5qd0fp1/wAGqtj4p0r4d/Ey1mtZDoN3qdtNZXJUYM6oUkXP&#13;&#10;XO0IfoRX64jhc+9flp/waw6jYS/syePdNtixa28Vxs245GHt0ORX6lqRjBB6191g1+4R8Ti3fEMJ&#13;&#10;CCvA/GvnL/goPa6BP4U8NpruhT6pEPF+nj7EWzF8zlSSvAPBzknIxxzX0cRhefWuM+Knwi0H4qto&#13;&#10;7a/GWGj6rHfQr2aRM7c+oGSa6JR5lYypyUWfmh4r/YY1z44ftI/Ez9pDxPf6mmhaBavbeFX1bzzc&#13;&#10;WUkJAD229W3RqUYBGJ+/k5r9LfgfrF74h+Fei6peqDusY1hY5DMgXALAgYPtiukn0DSrjSpNHl0y&#13;&#10;I20ylZYTGMPnrkdDmnaPo9nomnw6Xp9sscEKbY41HCjnilRpRp7F1q3tlYlI3HgY9QajmgjcFWAK&#13;&#10;sMFSOoqw0Q3nC8GonjKNnbXQkc1mjxX9vKe0sf2VPFOgR2BCXulPaWyx8IjtyuQOeCmQO5wO+a+G&#13;&#10;JP2Nvin8c7LRPhG2sar4Z1dvDov7fQ9Smkl0u8tHiAY/NuKSZfY5XDkKOQRmv0+8T+HNH8WaY+ie&#13;&#10;INPiuraRlZ4ZkBUkHIyK53xN4A09/HGgfEK1ljtW0JJYWj8osHtnTaYxjp8wRv8AgOO9eJj8m+uY&#13;&#10;qNZzaS6Lqd2GxnsaTg1ufiF8Hv8AgmVovgn9qdvhh+0D4etbOW7t7uMWCGZma4eIPAEKkAKCofLN&#13;&#10;tAyGzxj0/wCJXw6+BFnpenaXp3iCz1PxXpniJbe6bTLWOaVYI49mHhwYxhuRtPzd8mvrP9s34ceI&#13;&#10;Pin8adR8VfDX4iy+Graw8MC71HxTp2nmW5Bimy0cJbBZzjyiF/57DsCa8eufhHLDYaPoXwk8Atql&#13;&#10;p5NrceKdShK5tLyYb2klkPzFxnkKG2kkAV8HnuXVKdKdWKbSvbQ9vDV4ymk3ufnX+1Qdf+HvxB1/&#13;&#10;TdIsrkeFVWO9tNP1CUxtNK3yBgpByVJYgknABA4r5Kt/hVp19+0FoOi6zFcyabqWu2nn+TJ5byQy&#13;&#10;Tosqq5wA2C2G57V9c/8ABWb9oafwR8XtT+GOiXtnfn/hHYLa6XDO1rI6s7RlpFB3qzE5689q880y&#13;&#10;3f4wfCBPj34LsYNK1PwlrOnDSJrlQfPuRayStHtPDc25Izweeex5cqeIeBU7Wcl/wx11IxqNo/Vn&#13;&#10;wL4E+C/7Nnw4bwr8L/DsNvHcacbgmKWeVYPOTMyFZn2yI+QyhlBU8Y4FfG/hD9r341aJ49uND8D6&#13;&#10;PPqejaPctDeXun27RGaEfNiZolB3KQApOdoDdaf+wF8X/in/AMFEvjB4j1zxrBe+H9E0t1Q2VnG8&#13;&#10;ttab8qkZcso3LtJAwSeT2r3X4j6L8OP2Rf2fPFmkfBnVLnW9TT7ZJeXptgqXJeLDxOwVshd2SeCC&#13;&#10;MV8ZWoPDYiUKy5qja+RFOimncTwx8d/2bv2nvCl/4F+NOmyaNruow3kNzrumNJBAGMLR78KV3Ebx&#13;&#10;kFFDEAnNfE/7XP7O1/8AswfFq4+HVte3Oo6FrVpbXmk3vJ863Zyu5TndtEisgJAOMNzurM/Z4+MX&#13;&#10;jvxV4xkt/Dnh2CaK0gefVbhJTIJGLFt+CPlHIGB/d5zXumu/DLwf+074Ym+Mvjr4q6rYa74d0wxa&#13;&#10;hayFCRbIJXWO3UlQuCQcnj5yf4cV7eCo1svxFpSvGXTsclS3NynwJ8XdF1fXBaaFdambaCfV2hez&#13;&#10;RiFhOepX+LABPesPw7p3hb4b6/carpMWneNbH9/FF58Uixon3UldNuY353KD6dK+zP2Uv2ZPhX8b&#13;&#10;PiFcWmqDUp9DsYbmK71jUId7W8zIF3ZVSpmXllVs7gQeazP2qf8AgmL4s/ZX+KXiv4Y2GjXOpw/8&#13;&#10;Igmow6/ua2tGkRS9y7A53EE4GMA9q+2p0pvDtmM7LY+Kp4IH1hpoYPsxdGcpBuIUY6ZJPf8AOnWI&#13;&#10;Fs7WwiYhiruWbZnHIwew6c12Vr4B1XQNE1Kz1uwgt5rFYkKud0k6S4ywwcBV2qST3kHrWbc+E7lW&#13;&#10;ubq3WJ7aFFzd78ICDwo9ck9OeK86dTklqY3szHfwpZarcM+sTMoEbmytrQfvC2eNxAyfrWl4Q8Ka&#13;&#10;lfTxLoup31tqFsuI5ZJVxnODjcOOvXrUrrJpUdvHpmrFX1JVka5jh3SRjugx05zVBNcvDDNo1neS&#13;&#10;tMZG8u8bgOD94N35q41alT4di1Mg1Pw1/Z15dtL4liE0UpBMsSs7nv2P885qCw1660iWK8QTzs6r&#13;&#10;hriYkgZ4wuB1xj/9QqGCxmiuBcX10SfPP/AmxzzTSlnfOZ9TmJMqyJA27iNsHGfQ/d/KtOZ7Md1L&#13;&#10;Q3tN1bSTrRvdTxcPMgLmWTAjIzk453Hrj0zSajBrq30Usk5Vb1I2hFu3mbY8kgHJxn8sVgKps7ZZ&#13;&#10;HjDiM4Z2bgnr+tXLXXLryrm5v02iG2WOOVWydzHOFHsKaSkyHFp2G6xrlxDrDW8IeQYUKB/Gc5wO&#13;&#10;e/SoZ9Z1a71WS+eURyXbmSZN5ILEk8Y9z7VVmnh1NIozbMJrcsBNuILk8gYpU0nVYL5IL+UHALFF&#13;&#10;cDjB5xVJRbK0SuWhr17KVt5bmaF5Jf3iQxrsOOhBIJJFWtWgtlheBruZos7nDSEsOOgGcDmqMMUs&#13;&#10;+lrFDqTu6scBnG1OeOo/rW1dTXR0eDRg9vJLCSzstvtkYtjOTk59qUkugW5o3Ry8Hhu+1OWM28Qc&#13;&#10;+UNyhtrIc479/pW14Y8Ha1NrNvDpTLbzv5hcNIMNtGCRnrnH61jQ6jPpuqt9tSXzIGIJTJ68jPNa&#13;&#10;vhe7j1zXPI1PVTaOgCWQnBVeTliT6AfmKJ35SLW1Ov0zStavXjtLgSvBHKTdWUlwCBjgsMDIPp6V&#13;&#10;0Fn4i1jwx4hh1Twn4niimgyCjIS6RkbdmP4s571VtdOuINOg/sC5Sc267Zktj/rCRyM98dazJxZ6&#13;&#10;Dp+Yb5xeT3P+miRSdgGMLkdeeteRUbcg9TQ1jxX4iYXIlxMA217h4o5Jl5+8mRgAHn8K1NC0bQZf&#13;&#10;CL3b6xJd6sl1Ba6fZxMAkYkV2dpMDnAiAHpgda4+HxKPBNvJbxaa8t7cT75LmdQUVc42rgg85z0q&#13;&#10;54Ym0WLxCuopfTxWMpjN4qKBJkIDIQM4zksB6A+1ZSp2jcC5qN/p19eyvbwNK9zKYzdPNtQyKACA&#13;&#10;iAcHnvUHiW3W7uYbSwmkdLK1CEg8JjnOBxXSazZaXY295/wg9pcXNnPKrWNndxgvHvB3SNIOBtOP&#13;&#10;c1wt74i1P4d+bZxwrePcw7HMgPl5PXAI60sOueXMgNv4d6WbvxFp934ohg/s++u9rxeYY1aMMoZs&#13;&#10;A4z2zxWfrWqz+DdS1Kz8LxpKt6k1lE6SlmUGQZbpycLjPqc1o2eope+AbHU9e8m2kgvN9paWls4m&#13;&#10;ul3gupflV9ef/wBWTLqmrDXLTWtC1FdJ8qWW502Q5dkJfKqPlO4/wgnriumKUJ3bAqJ4gk1qeymu&#13;&#10;LsC8sU8g3TxFpfLXBQbf4iOQD9K9I/Z9+IPhfwva+MtH+IMYksfEGgyQtI0e6SO4Rt0bFWJ5JP6V&#13;&#10;5mnhbxVYagqyowSZ90NxPtjWTJ6gtgj5sj8DW9q3hHUTpNl4u1q8t40vrmS2njgBDh4wMkk8HIor&#13;&#10;JTjYNzsf2bG1K112M6bevBaT3iJqrXUTS24tw2TiHOJTt/vHgnpX194W0zxZq+h2Wq6fZrc2Vy4u&#13;&#10;7BNVtDE+kwpL+7H7sp50rIBw25QpYYAJWvlf4b6sZNizacLeaGJV0KXO2FFLAMzADlzyN3IHpX1x&#13;&#10;ZXcbfCux1aLSb3U9Vug08d3cEwxWp85U8pg3XZkEAAcZ6AZr5vHtSqq6HVfKkb/irQvGfxBvhZWl&#13;&#10;rc6VpVtYs15FeqoMozgbWKAs2O4I68YrgPjFaaF4buLi38QeJ7uwi1fTYo/NktU82KKMYjAHLcDO&#13;&#10;1STnqazfh58ada8T+IdQ1HXvEV1LYeHIpE3IdkFqw+UuzMf3khwdqjjnvXDfEf4s+HPin4i8vSfG&#13;&#10;Nw0utvFaanqN1IrDT41xkjCklivHy/SvIhl9d4jtBDjNJHjj3/gvw/e6r4b0ew1nxHFOWuIjaWFr&#13;&#10;bhl3gbnLrJICCRkIBgZ7Zrk9K8S3On+JdQ8SeHdLuLiJJGa1Wd9qQFmI3Nkbmx6H2r6TPhvSf+E2&#13;&#10;sND+C/gS10m00tZGtNY1OQJNerCkqtLO7HgTXDogQZJAx2rz3VX0j4f6H4g8PfEHWzb6nc6jFJEY&#13;&#10;oBMsyxf6woUXByzBUycbVOcGvpYV6ai0lfb5kyjeRw+neFvGFpaDxXo97c+VcR+ZqFtbu0MYUn5V&#13;&#10;PI+UVp+KPg94x8H/AA4n8fahKbSPUA8c2mwWwmaeBsAyHJwFGeCe4FaWneO/Dmh+Hbu+0SeTUdMv&#13;&#10;JUhvdK1BdpLlRjLEhuoJ4GOKv/D3xj4v1aUabYvpu+4jltY7HViEigi2Ehy7HIC4BAIOT9aiNbEK&#13;&#10;qmlomaOKsXv2e/APhKLwDc/E1/Deg6vHPbQWAt/Eun3bwi5U+WAhWRcMwBPO7BxtA6jr/Hutaf8A&#13;&#10;CxLmx0/w9YaHqkgk06GFLvzJBMUjO8Mw3kJEWA80sV3ADnBq94C8W+D9c+FEl98QWsNPl8OxxW/h&#13;&#10;S30jVIpptS1BhhpUjAILbiCzHiNQB1Oa8r8eeLdG+Ifj69u9bec3mnQ/abCEwrMk7RFxMGc4OWc7&#13;&#10;93Q7cdQKynCeJqvn7jirGX4dtB4hbUtfmW4Mklm+9RIs7gBvu75AzBjnJI5PPSrXg/Urfw5fxWWn&#13;&#10;K2o6ZPCIrm3N6Y3fbyzEYBIz9OlWfAfw+8ZjU5NS0SxZpomcXGj3QKyNGR94oDu/MDHFbFl4W8Et&#13;&#10;r9p4X1rT7ew1KRFlU2DPLDatkkiTruODkgHj0NNuN7J7dCZ2vcoeNrfw/ren3PhDUoL/AFF9Mt3l&#13;&#10;09dPkG1ZMFgpiyBjIALDn2OKl8PSfs52/hXwn4R8Q+BbnS3jT+2rnVIUWa41NZNxSNnkIXKBUXyw&#13;&#10;oX7xzkkVtSfD/wAUfC/wtNr+j31rrVxq+s/ZLbVdPiFyYGYhI5QFIYNvZU29QM4BPFeU+KfE2q+H&#13;&#10;/EGp+HPiH4HuLHVY2kW2tpLcqLMK5KgI5yucngdu1ehhk3S0ZK3PX/h14C8M/FjxZfeGJ/gi+sia&#13;&#10;RdS0kBV0y4aFR88WIsJs53FiSdqnucj6A+M37Iur6/4i8F/BHwf4lsPDdg+hvcS6tDqxvFiaNd8i&#13;&#10;gxl5UAOFCrhARk5ry/8AZF8a+EW1hfHyarruqQeCLMarrenaprMVpBe6Z5XlyRIs6gOS5CFFLbge&#13;&#10;AMV6Z8fv2j/Ams/Gt/jr+zz4M1bR9CuY47fRbfw/5DuLto8eVJGzIQGOAwXIxkjmvS9hTnhvaT1f&#13;&#10;RXCUbu54/e/CHSvFHjmy8GfBv4i6ra28skEmr6vNqErBIlK4BbAYMGcvtbdtV1HGDns/iX8M/DGm&#13;&#10;JN8GvCutXcfiW5mudP8AEGn+MdVeWFsBpf7QV1lVEZVClVIb5mwAelW/2fPj18N7v40S+Lvija6N&#13;&#10;oOsWQWVtOvbMi01G2TypC3lykKjvGyQ7AWberM3A45P9rz9oDxf+0n8VoPFnhLXLW205tHb+x9Hj&#13;&#10;0dLdLCaORZDZ27yDe8q7Yk3gHduKjIriw+HpUqcpVXZrZGVm5JM8A8U/DmDxh40g0r4RXlxeXVhp&#13;&#10;cT6heW9mIxJMOZAoR2QRoAoX7vQ8U+bwQvhrQNY8Z/GKK8E9hIgsheRHzL2R3BkjVi42kqPvDsSM&#13;&#10;11XjrxVqOr6BNoPhrXYNLllhgW00Tw1p7Ml1K+NwuLgnLMF5I55HQVi/FTS/G3jTwCdF1vxxp99b&#13;&#10;22owDN1I4v7iZUJdEjIz5cYByxAHTmiFWbqp30ZtJRUbHP8AiTXtfHiEavqvhFH1XWbNNQsrzT2a&#13;&#10;F9MiVWwkKR8BNnYYPyg5xmsyPU9F8aJc2eh6Ut22iXcm6a9tEju7m0z8kkoU7d6jg9TjqTXr/wCz&#13;&#10;H4WsPGP7Qvh7xl4s8RSaV4WgvrfRZD/y8zRGEqsESYDHLcFsgYPPFUvGn7MWp6/q6+Nfg54bvNc0&#13;&#10;7WL2G0n1O5McctnemWQy2qi3lcTggoC+M8YwDxXXDlkri5dDw6DS/E+q65DL4fgnnRQ5traJ9wMa&#13;&#10;nBZRjj+da6ahdW9rO0evTxWjOBdwxTbZDk4fauBk444xkdeK7i68IXvh/wCKAj8QWWqeDrm31hoF&#13;&#10;aSOURR7UIZAhjDbmbC54wTXMapcax4OsU8bab4alGl3OoSW9tdXcQMbTKAXjLH75GeR6VlKMqklZ&#13;&#10;G0IKxZt7TxtDbNottGRFczQmyee3VbhRIcoikcqWZR05+XrWtrNh420ya61u5vb+DVNPkFvqV1cS&#13;&#10;bjbybsAZBJxt3EnBJPHOaxdJ8WeMdNuJr/8A4SC2sxr0Ea3V1FAsjxruGwof+WYB4JXkDOK6F/C/&#13;&#10;iPw6mgaTrEs11eaw11dX6FzumxMyb938WAjdfSsKtOUKnvGLg1Ox1X7O3wu+JvxOOnL4Hv0t9cg1&#13;&#10;qEaPpd7aQRfaTvMnmxPIN64K/O2OQADkV9C+FfA2i6z4m8Sfs+fH+XR4Zbu9jmXW9L8Pq8v2uZ0L&#13;&#10;bbkFBHEq+YRtymc7kIwa+dLKfxpY/Emz0rS9bvbRrRIfsSLKsbNIN0ZXeXVt3Xgdc19D/GLwt+0R&#13;&#10;4z8D6FqHhn4Jw+HFNmNH1O+TTCGmQAyGYzTszKxXd8wI5wBRUxWHjh0r6jSZznwx0vw1Y+IPFfiz&#13;&#10;4i6RfeJNW8T3/leHRDLDZi4tpZHjEssgZpFA2oRHECHDYJI4rm/jH4ng03Xbi88W+HtOvD4evF8i&#13;&#10;/tLQG2tLeCW4ItreIqYmjlWWN2dkB8yIqAATnu9Fn/4VRPaeOvEng62jlFpLZ2Q8SuXBRYY8JEkS&#13;&#10;5B3MAjDK8ZPNeJ/8FB/jV4f1vxPbfDn4ViW1tHs7NNUsQgP+lBAdm4FjIQzNuPHzA+lcuDrVcZfV&#13;&#10;WTOnllpc80+HV7rnj/4j3Hj1NDgW2+0MsWnIuLeFmB4RQvyqoPCqPbpXfaP4thsNe0/xZcaTa65J&#13;&#10;p+pzzLbSW62yW5UqFOyLCkDbu2qo+Y9etZ0/gmD4aaVZW9rrGn3b3NoFkubO4dPKuGUGQOjD76g4&#13;&#10;yOM1o6VYeDtS8WWM3hzwYZjZsnl2moF3SabozM+AG68AHjPrW+JalddCJ3bOz1T4seLvGvgJtM1t&#13;&#10;dEHiC0cXtqpiSGCK38/zGErMvKNGCrEnc3CnIJB8I8Xay/iXxVfaDZCWxjknNxbWkupSTlAYY8MZ&#13;&#10;GAyXA3cAYDYGABj1vV9T0nw3f+J9D17wbAzXWgi00+HSwwSe486KXZmQlv4DGcdFkJGD18c8QeD5&#13;&#10;9HmTXZDGBE7RxXmnSJLE7JhQFKt/COM+o44rlwUIxvpvsYuyN3wT4N1aaPUHjszP/ZkEMMdzGxJA&#13;&#10;mYfKjFhtIyeOR1461pax8VviLNbL4M8GyxeXc3ahnmRJZoirY2qzKQit3xwe/HFcymuawNQjt7Ka&#13;&#10;eaWJgbV44VDeWUIEkidD9evOKo+IPiNrE2tHTb4QW8k0BFzcWVqkYjQL0XA4J9a7I0nOeooxubmj&#13;&#10;p4Stfigvj/xZ8QjpN5p12lxGdERbmRZ87iscTI6uTxlnYLnII64s6lafDzWpB4k8OabrDfZtJvJZ&#13;&#10;ra/JkeCdfMm3SrHDGhXBPCkjAxz1rk/hnpOn+Mp9O8JnTYLL+2L9ANVu2lEdvGruMNsUsTgAlkHQ&#13;&#10;+pNfVPxTgtPhja6f8NPDPgmGfUzo8ltaXOlRPcG5AQE5JkO+InIJYgg8Y6iscXiVhqkKS1k/loUo&#13;&#10;3Pl7wn4P8D6x47Txvrmj3tsbOxSebR3IiFxPuOwRkSA7G7hQTweOc1BqPhrXfEHxQW513TjFZXLN&#13;&#10;cLJFCyJtClgijsBt28c96+kfHHwUt/g7b/DX9oHxDpOlXl9480gz2+lx3Msj2qJMyO5B+VQwXAXJ&#13;&#10;I9q0fB2vaBqP7Ttr4k+KkaLoOjlJdKltLdRBDEUBIkCgKQfMA7nIPAqK2bRScoptRiS4vmsc74y/&#13;&#10;Z10/4lfDLRfjt8PzaaHrEKrY6lZCdm+0KJAsMmCfmZWEYyeTxkGvtf4e/ADwdLFafGLxNqC3mk+J&#13;&#10;LiytPDGn6hbxee9lJaxSvv3naY/MeUIqphfMLAgECvCvDWvfs5eK/irJrOvaN440rTLKF9UuGs9X&#13;&#10;U25gYtg+Utucb38tMZBUuDkbcj1P9q7S/jf428N6T4n1Hw/d+D9GttFjdrRgghsbKKJFt4YXK/u2&#13;&#10;2kRuR91oj/DivkMzxdfFqFKUrJvXyXRHfhKcoJy7HR6xa61pP7UN58LfBfjW9g8MabpSQ2lnZRwz&#13;&#10;yWMzjJaIuBtT5ss0YBHUFa7T4eeGvAHwht2bxJFp/iXxL4st3eOTxJrChryVWK/NKd7oDGFOUwwK&#13;&#10;g8EZrxz4dfBD4h6t4a0n4zeMfFlno9jp+iyW8WpXurInnLjyxKW3ZJ8pTjP3nIAzXnXxL8W/ErxX&#13;&#10;4g1jw94C1rVHuG1KL7J4gntvNtdMhTAeO3wCclcbumTnua56eHWJq8qmkluzr51CjJyWrPbh8NtR&#13;&#10;k+Iw8TaX4FvDqW4uINc8RyahbwIxBcwzPtlYHaQFZufn2kIXU9J478C3OieDz4iv/Ftn4e8RaxaK&#13;&#10;LSwl1uRmi4ZFZJQwPmMrOpeRm4YAYxtrwr4Y6b4vWzsfh38X9G1JNGAU6Vfo7C8trnzJEaSb5iVj&#13;&#10;mViAq52+ZEFzl63fi0/xCstK0Pw7rNpBceIrq/SPw5PbMhkt7EOyyTSA79sYGerFgWzxxWOIwblU&#13;&#10;5VJHnKK5rvY6Hxp4Ds/CUFnpnjPR9RuJ3shKCbh/s2puFXDhRlVdSVi3bUbC4YtgV5f8RtDtfiQm&#13;&#10;tfDO6+G0l/Jd6TNcXOq6bbtBZ2V5BG062ymM/vkKxkSSHmSXZ1CjHpXxK/axj8EQv4Y8BaHJrd1a&#13;&#10;SJH4jt7mxf7NfMyMWeC4ZW8plz8x+UtjOK+Pv2jPjB8VfBrW8WgfGTVV8P6/YC+06OO9kFqWZGWR&#13;&#10;BjBGCSuSeCAa97I8NUilZWfe4nFQldao818aa1/ZPi+TQNQ+Hen3FzZ2pW7F0XjmlYKu3zA2QVH3&#13;&#10;hlfcV7B8MvCOg/EX9kWX4leItGsdY1rwN4mbThpv2yYGe1uSqxyMsGGAWedtu0gFAwIJwa+frbxD&#13;&#10;fnTZ/Gdxrt69tcyvZX9zffvZxuTgqzdeAe+cfXj2P4CeLNQ0D4dXvw10/wARWmiXfiG80q9ttUur&#13;&#10;dyJ1tZJXVPMTdiUuY8AjBROOSM/R4mnFQSW9/wDhxU5Jy8jsLPw5r2g/CTR/i38PobKDRrDVTN4j&#13;&#10;t9P1G5F1ZXYO3a2GJG9QyK+Dt3HpXrPxV8WQ69oMF7rnxPa90zV7d4009tBsZbWMlQ0JlucCdSyH&#13;&#10;Hn5DEr82a4FfCfxe0yfxHf8Agq2srFtZEc+oaHJdKGEhcB/Ltx8/JG4MwABrn/Efg34rz6xceCfE&#13;&#10;91I+n39paWMum6Q9vcXJSLhcorcPngH35IryIqFSpzX2v80OU+iPojwj8Z/2qNM+GNhcfBnTLuy8&#13;&#10;QaTcnTtVtrLfeafdWTIHt7mFhKnlt+7MZSMhPkyUyQQV87WOn/FnwBr134M8LapqHhU2XN1Hq155&#13;&#10;cqFgm2IpkgEYJOMc0V2w9mo25URd9z9Wf2e/glrWv/s7aRLqtnZS2hSK8NtaW4AW5aFRIwGdvzFV&#13;&#10;PA25ZuK+nfhZ4W0TwR4VtdM0rTlt1jhHzeWobnkjIA4yeB7VwH7GWmWfhr9nXw7pljdzlIrJRLBO&#13;&#10;x+SRvnIAPQfN0BI/KvVFvEAAUdOgzxX9EZZk1Gi/rHWSPj8dj5SbpLoxPE2hp4o05tLuZ2WB3Hno&#13;&#10;o/1ig52+wzijUtHmkktrvTp2t7i0UrE2SVZe6MO44HPb+b11HHFTR6pE3yyDPvXtOmmed7RsZpVz&#13;&#10;f30T/wBq2AgdHCjbJuDD1/8ArVdQ7DwcD0NNjkhkyyMMduKcI95++DTt0Yrp7E8MwY4OKdt2vuB/&#13;&#10;KoYYGikLHoasKybeT1rnnvobx2JYLpnwGHTvVmKcHknHFUopI4yMrViOVHXgfSsZLU0TuWldQMjr&#13;&#10;UtuFLds+lVRKFGWXPsKlt5sncq4rNqx0RaaLQYDvxQW54/GmGUP1GPpT4yjdc8ioa6midw3r2NDD&#13;&#10;cODUggGcKe3egRBjhW/OpGRh2UH2qSKUNwwp6WjHOSKelqQMd81LkgSGqoUYFGfm69ulPFpJ0J/K&#13;&#10;homT+GoTTAaWKDOTinLIsg44pBwMFcilEaghgp/DtQ2rAKAOrE8e1HBYkE49KUqQfmycmkJAyMY/&#13;&#10;CoFcXIHJNJuJcYH4kUqyM3DDjtmpVhVjwaaKSdxqJvYoD975fzr8UviP4We08cfHXwzpthp9jaap&#13;&#10;8Xo00m6lO/ZELS4ju2y+c5VWxngM3tX7YNHJGGKEA44Poa/B/wD4LO6Z4z+DPjv4heB9Knexm8Ra&#13;&#10;vbXGn+SSctcunmSRH+EnMw55+Y46181xDBzoxR9FkEuWuYvg6OODwV4YsNGuGn0jxj4RtdS1myht&#13;&#10;zFJbxqVmK5BG5RlVUHqo962JPCPwh8UftEarF4yj3Wdrplpc7lu1KzuciMFf4BGN3A9arfsX+A9b&#13;&#10;8e/CjS/Ds1zc3Z0G3httbuZDy8KsUWKPHO0YAxn7uK2tL+G+ga18efFMOm+HFsrjSIbU395MS0Dw&#13;&#10;KjMVX/aIIr4hw0dz7WMtme7/AA1+JPw68FeDftHhqOTXdB07S7xbOymBOyWT5GR1IwzNwBn2ryn4&#13;&#10;h6143k8cX+jaVqUsNo1/pjxQ3j73dbz7PH9nRz0UJLKxHrGa6Lwtp1hd2usWlraQW9jdhLqRGvQq&#13;&#10;27RkHzAq+qge5NN0drz4rfFHVPGmm6XJpeiWnhLTJtMaaATed5byPNMFJAVx5EcWeoDk96iMWtyZ&#13;&#10;vmZwn7QPwl+LFtpOu6pb34j0PRr6Vrq1sEbO4OAIxz1wyjcR6186/to67c+IDotkY7f/AEa1EV/l&#13;&#10;dzNIWYjcx53cDPrmv0P+L+meIfBPwU13xL4Mu/7R8XatcpcXOmX80ZjkDt5YCIv8GVBGeMHNfmT8&#13;&#10;c9Cuz4Nv7XXS9nq8Gqf6esylRA7NkvnuQcYHpXZRSkzjrX5bI+3v+DXH4/3nh742+Lv2b7qxxa6/&#13;&#10;pB1S3kAxtntmWN/qCrrj6Gv2/ABypGOa/n2/4NtPA6a9/wAFDZtZvtYuFl0XwpcXdobUgR3G4rE6&#13;&#10;uP7p3Kw91r+gZXyTjFfZZfJuirnx+PglXHup6D1pjLjg1NGdy5Yc/SlIVuor0DhIQme9DLjnNTFR&#13;&#10;jAFNZAwAH50XYEaqG60kynGAOMVJsIfAIxQy5+U076gUJoGDFlBNQ3EasmJFyMdMZrSZOemailhR&#13;&#10;l6YOeuKtSVtRW1ueb+MPh5Jqy3Hi3V5ZZ7qWeCGGzjmdY4LMSKXjAUj5m5Jbr0Ax3+Gv+Cnel+P/&#13;&#10;ANl39ne6074ExDw7Lqs//E21azt22xw7sl3xwMdATkk81+lbWiyKFk5H0r5o/wCCqHhrxD8QP2a3&#13;&#10;+D/guxiuNU8W6lBp4BOZI4S+XdV6nAHNcWKo05UWmr3OrDzkqqP5lf2jfCXjG1+I2pW3j/Xm1jUZ&#13;&#10;btZJdSnuDKZywyrFySeh6dulfX/7Jfw08FN+wj40tt3nyaPqhvLee8R7JNQmg091a2jbaSQy3Drl&#13;&#10;gBk11/7UX7Hfwb+BX7aNr4K+Lfi+VdE1H7PfaXO8HnT3kwuFtpLcIMA/MC244GEFdN4QuF+AX7G2&#13;&#10;oTfFDwzq89rrDX9/PKZlSUWQKwxsAQVy6oDgc4x2NfnOct4Sn7KOjvofZ5ZBVHKTWljwb9i79qLx&#13;&#10;D4d8cnwF4S8I2ui+Dif7U8VppZLXcjxL8v74/M27sox94198fA2Cz/4KKfDnUDq9sbLwb9mkhmhu&#13;&#10;rdFEgOdzqowfOz6jqK+Df2XPgN4R8FftNX3w813WHg8M+Korc6B4iuJVjY2lxEjQv1wCu4hhngoR&#13;&#10;X6wy/sRWH7Pnwn8E/D/4Za8sGnWltcXGveI7YmR2kZQ73B7MmcAKe7V8/mWUVKtOpjaT1jb5nFia&#13;&#10;kYNQ6s/LzWfgD4r/AGb/ANrfW/2S/gV43hhs9bAjh1O7gRhFZsuSCSpO4KTkjvX01of7CHgXwd8I&#13;&#10;L7wr8WPindweItS1Aobi3X/QHHkq6jggsGiIYr03Hp8tW/27/wBmvQLY2X7U37NPjWK/8Z+CzENY&#13;&#10;08OJv7RhGCWCnnO37y18S63+2J8X/jfrMfgbxtrFxbXl/wCKDqCIswjtoCYlhMaAcqAS3XgA1lTq&#13;&#10;1sdCFWg1ole/c5eXqfsJ/wAElv2SPBvwA8N654BuNOXUUv8ATFXVJtu+HVixYxTEn7rmPIdenAr0&#13;&#10;n9of9nbSPjj4s1Hwxq+mw3Zt7FmvCRlRCwAW2A6AHCj6Cvjv9g39ufW/AegWvwx8SeO7az1gzwW8&#13;&#10;txqZM8VqZphEs7FeANpwAx53198/AGISR+MvGcOsTajay6k8dtqNwcG7VACZAOir2AHYV9xluKq1&#13;&#10;cLy1I2ZEorc/G79pv9jDV/BXxzn1PUtDXVdJ0+8uLHXYYrb5Vhkt0TfGCcBUZlhVj93luuDXw98T&#13;&#10;bTw98Nn1TwbqemXEItLv91YXo2yZbjn14wQfYV+8X7eWoeCNBsrvUPEkF3ZQXWnzhrjTohvl8wqx&#13;&#10;DZHIyi1+DP7SHjzXfiH8V7vX/Ftik9xHH5SebEEIA/1e4/xMOMnvXPjY0pLVamFSOhxXic2IsItS&#13;&#10;t1e3mdB5Sbs7FYNlvbqOPesCR0tAqrMmJV4WMcjjqc96k8xp7uVQd0RcI0QYnYe+D6Zpt1pkkgCW&#13;&#10;u8FWwy5H3e5rioJ01YzSaMnWDbogaJstH0ZHyx96zoUlRwGcqSyv84yTnnPt0q89rfLcv9is2kaA&#13;&#10;F3QL0QdWPtzVS7uFSQSKpORtUkZwOldO5SfKSSXcMMymSNyc9A/yk0+bXD9lEIsyP3xIkzUN5YLb&#13;&#10;2UM8SOqOmSz8885x7Um9LpIkuCckcBR+tKyHzts0IpFZFS2Vv9aN+/G4+9aOmwXUlw0ogUMYipdx&#13;&#10;wP8A63BqhpcMUMYllVnVfmZ24Crnp7mtvVJL5reFreEJBMgkh/3CSMn8qUdxydkUZI7gtJDHInlR&#13;&#10;R8vjqdwBwPy5qrqVxbz3kdxbSskagbWxk/j+NGoTSxn7OjuEbmUjgkZ7Vp6Locvii+g8PaNaKJZ5&#13;&#10;EWBSwDOxPA9KrYlXexzt5ZahrDxTK5JBCsoGMNjAX64FdB4F8CQalM8XiPXLW3tUk3GWQFmQg84I&#13;&#10;9u3tV3xf4a1jwhrL+HtetZ7W5SSOTYyDByuVbI68HIPvWr4S8NW0qGG+ine0UtJv3Ebm7gj39e1Y&#13;&#10;V6rhT0FJNHUR+LdAsrK5XQ7NJI+YoZ/I2qwAC7iM9e9VPEOim8m8y6TCrEreWV25/wBs+1acYsJb&#13;&#10;M+GrPw8WurePO8uFWPJz1/x9KyLnTdW0zUZZ9Uu2ea4QeUiS+ZlO+T2FeVKbYKMtxfEGkaVeJBqU&#13;&#10;VtDJHHcQllH3sLyeTwBmuj8KeHbWGFWbSSsDXE6G3b5XhdWAJb3ODWFZX9kbRY9LneHyhKJI5kBw&#13;&#10;wTqc9AcDGat3K3yQQeJdSvZ/7Q1S4luIxuIE5BP7wgcAfeP5VjUc2rIbj7pc8V6RYNK62kUllZhh&#13;&#10;JCrsPMl2r/iT+FYDQaBfWq30WkCa7gTzHkuxvUEtwB7+1Z2q+LbyKK21q7tDcvazeWLd5WcEY4xn&#13;&#10;pn+lV9M1vV/EJu3t4HIYMRb26cDH3j7YHAqqWGqxXM3YOVJHTXkX2Dw+mpJ4qiu1jvfOn0i6XmCX&#13;&#10;YRvTsQcgfhWDqmv6RpkkK6VYPCJY40ErgEwf7n935uh60h0Q6LeG81ONw5YlElbO1eoyD1NbFzqc&#13;&#10;BxoUumC6m8sSvdTQ4UR9vuj1I5rRfFZ6hoyTSrjRNQhg1DxDZ295cQMI7OGKRnkvGb5iXJyc5YDH&#13;&#10;1rpvGnw28b2s58E2fhu0mhhgGqPZhtzorxjcAM5LLjPFcja6hN4Ks7rVjaQR6kTvsjG4xCGGQ4Pq&#13;&#10;QeMVc+D3ifVtc1KXVrbxTe2WrMJGsru4cSF3WNiVJPIBbA+hNU4SlrEUkkjofCdnqtx47t9I8Dt9&#13;&#10;js4dJM2pTXtiFRyg3DYG/iJwPU19DfB6O9v57nx/qOu28mrXGlySWvh64vNomi/5+ZYlOMluQMdA&#13;&#10;K+QPEPxn8d65qn27WoZrZ9oW5khucrLJHy3GAOeOB0r6F/Z6n8GIj/GDx1Ypc6s1iH0rQ9M228EX&#13;&#10;mBcXd3M7fcCshWJe5YmuDH4WUo80tAkuaOhQ8P6lbeCNW1bW9W0g3TNq81zNYz2p8tphkxKEPA5O&#13;&#10;ffFdB4Q8IQf8KEbxd4tsI4X1O4e8nubnYjRW6szkLtA2qXIXPXPSug/aT8D+JNHt9B8Z6RqVtcT6&#13;&#10;tHFc3LQN5lvGiB+Wl43HknAGOleY33/CztN8G6nD8RHugmt6esdjaXSFUltVclPLVQcAAgnGBxXN&#13;&#10;Sk50lyuzbM4q25Q8L/tEaRc/Dc+HrjwPHcjTPElhcaHPdL5rTsJZZJo2U8GIqGGOxYV1vxet4fEP&#13;&#10;w9t9CtLezXWbHUBd3PmQqy20NwwdbRSAQoU5IXsHx2rxvTJfAvw7sJkl1i81ExWsr6ZLbwYT7S+5&#13;&#10;W+92A3AH6969b/Z98d6NpX7Le/xTHCdU1Xx4I7y9b55rqKK13qoPJUIcY9a1xGHUWqsHsXZrU4Px&#13;&#10;b4NuYfDFzb6/4SieeNGMN/arjCI+RvUdyM/mKq+HfEXg/wAA6BJq+qmLUL/UdGn/ALOhuCzlVICq&#13;&#10;jLkd8kc9FFbnjT426X4euZz9rxaTaXLHpOnzLkomfmlmbu8hyfwryyG0uvEvjy6v7F3l08Wz3EJx&#13;&#10;kRxBMkc9l9BXTQoydNynsUm0juvgX4j8Cw+GbvUmiS012G2Pm3ZibbCoY7dgJIYknJI6V2k3wmtf&#13;&#10;G/hK4vm1WzvNQ8P2tpeX91CihkiMSecrkY3AIQf94MO5rwy61vWNIm0698LGW40gt5ivLabGdFkJ&#13;&#10;COe/3c8eteiwXWtfCbwtBrGkEtq+ppJNrdgxYI1rOJJFUg8Y8sZOPu4Xu1Fai4Tai9xXZ6H4W8ba&#13;&#10;X4Dtbz4gXFk95ql3LtWYxkQp97byD1x1BrntQ+INh4f8PjxRaBV1fVt8t7DLZrIHBbkpkfLgAjHa&#13;&#10;sfw/8VvEt7pVrZR6daw6fOnn/Y7+1HkoASCA4HucE9vpWZ4yxHqA1a1SK9TzSYII2JgTHZM/eHNc&#13;&#10;MqDoz940iubVmp8SvH3huz+GUHw+smubW9vL+LVor6DckVtMWIYAjlRgo3XqBxXG+LR4vtL/AEK1&#13;&#10;8WeIJpFS3la5v7ucyv5hc5LMxJPy7QPYV3114e0mzsbDV/FGh3Fs/iGzngttiGVLViAqSbepAILH&#13;&#10;A4wMc1l3vhjw14a05dU1jX7+efUIdtj59gDHIIztQrk4B7nPPbtXXSrU4RSM5Xb0K/7Ol0th8WNB&#13;&#10;1O5uZ9XjhuNmp2d7cBENtuwqKGBXnrgDivpX/hTP7OOr3lxL4N+Ky+HrzQNSa7knksGco8mQkUUq&#13;&#10;nGFJOcjJxXzU3gm9u7mK7tNPC3ckwU3qSBBMeD+7HZlOckete+N4xv8AwL8H9S8N3OjeF1uL+2VJ&#13;&#10;fEMHmG4UKQfMPVSw+725Jq6uNfLyQerLhLozmv2m7z4U+H9X0bwpoc2o+IL6/tPtR8SS6k8/mxtO&#13;&#10;doiMh/h8ryxwMYY968H8JfEKCTx4o8YabNZRyXqx3EkGY5IgGycNnIJ6tzzgdK7b48eF/E3iG08J&#13;&#10;yeC9Be4ENvb6boUV5IIri4jO6UTbBjEe4sd5PJY1T8GeEn0XWpZ/FlgmvR2s0TiGW2ISe7kyrRs/&#13;&#10;BKjGPfOe1XTjCFHnk7heKnoR/DixtrjRr5PEBhhgMImsGuInMySqfljTJwflI/Cj4qG98Z+CNDt7&#13;&#10;jS9OsgLuRPOtZc3Q3rgbyQCyjaT14zivTfhLoeneMPEUmn/GFIrWx0m281rq0HmJDtKgoyqMMCo2&#13;&#10;9eK1dL/ZvtvjFq+veFnhnt9EkvGbQ7+zRWSHKkoDtOQML93rljXEsVTpyVaTSV9fQbjI8B8PfDy9&#13;&#10;1v4Yaz4hstDM7WlvLZW04lPmTTEp+92t2CnGBW78ItX174W+JZYp9S1ZIbazEsNzYX+TZ5/0eCRo&#13;&#10;1O1JFjiB3YLbdpyODXsmhfDqXwx8PP8AhWEl2v27S72SZ9PVD9slEaMwiAUYBc8DJzjntXB/GvSf&#13;&#10;HYsNM1OLw5ZW1zqVvcLqVra2flfZ5JWXzFkYY3cL90fdDVhhs3+s15U5WSb0726A07WZS+K/xD+L&#13;&#10;fxX0/wAP/DdfCutXd34cgMo1UZkkuWdsbyqjCliVyxJYnHNZCeBPHfiP4gz/AAK8QeA0sCkpe9sb&#13;&#10;tWgMDbOZXJBKlfYZPTNanwT8IfF/R7sW/hLxdd2WoNdQ25DsxhVVO7cxbKnbgMPTFfSfiGHwf4bu&#13;&#10;760+OfxD1m41y8s4pje2+nJLJfh1PPmj5lzwcHiqzDNY4OLjS1n3uWnPSx8xaz+znpPwW8T2smvr&#13;&#10;Dq8FpDnTrZp2K6jK+3BkUAeXGjEE85bj1NfVXib9mdfiFceBvFGgaRC/9l6DJJrkST+VJukErCKM&#13;&#10;EfKE3Fef72e1eY+FfC1/rskk3iLUoba1jaCG3ubyQfa4RJMQjxRNw7DK7h2Br0/47/Hr4hfDP4WW&#13;&#10;fgjwhp0McmqFTd3967G6ggk3NBGyDBDuAWPXAZVxxXhSzPGYuUFLWeqb6anTCCcXKXQsfD/VvD/h&#13;&#10;K9vm/Zn0rSNZ8Yz3pi1vWtSi81tPCqP3duHGzGd2XAJJBxXC/FT9pj40avq0PiDxH4jtdc1XTIXa&#13;&#10;8Wymk2xW4YK6BGbMjA5POQMGvPfgl4R/aDA8R2Gp60bS0v4GNleSTCB7K+hJaJk3Y2DHHod2DWfa&#13;&#10;fFjxl448XrDqvgGCXxrA5gTVNPjKx3ZCsv70LlCzE4LDg17UMBH2fM5cySMvdeqPcfj38Vfh14D+&#13;&#10;DFnqPiO1ludettDgm0U3imR7eNwBHFIwOAuS5CkZ4r41/Z2tLr4ofFy88SX+m3d5dEy/YniWOOAT&#13;&#10;KjyuXd/lACISFH5V1P7SvjP4gfFvxBYfA/SPD8DahdXCbdM0qT7QsTKCMlxywQMx56ZPpXp/wz+A&#13;&#10;svgrRNa+HNl4plj0DS1s5ZrdrVTPf37KIR5bt91WLyl8chUArvwqo5bhlCb96b/A3TaWpyPhjRvA&#13;&#10;HxV1qXVPEkUOnz/YWjtIrCQJLe3a/KjEtwo9SeCRml0DwodF0yGx8Z6G80TmaaOS4ut3zISFCnJA&#13;&#10;+brxg1rX+i/Ca78VzeHJdSs7C/S/WP7fYDIiCqdwbPVc5GRx0zWb8UZrDSvDs158K9aub2z060aH&#13;&#10;V0u1V1E2cblK8AcghQT0olzVqnJHY5Zt8x6H8FIp/inpV94Du/h3qHiTWoZRF4cjhuVNxBJu3TCJ&#13;&#10;QMSkQiQjnKlV7cDy/wDa1/Z68Sfsua3Z6LBBZIvi1G1Sz8OW2oeddaTDMFeFJioBDGKVePr6VB8K&#13;&#10;/E3xW8G+N9E1fSfGKxLoVv8A2rpOo6dOLWQqSCWVuP3g3NhX6hcHiuc+P3xZtfih8Qrb4leNPiFe&#13;&#10;XuqwMFvbjVJEHniKNIoli8voAEcDPt6mvawtGnGg4zXvdCXTbmmcBpOsa4uvQS6HDIt+oaOCRPmL&#13;&#10;Y4wcjpxV2DwlPcXdxcN5UqrF5l4SCxyMlvy5/Otm18WxeIZoJdO8PRaXZLDJ/p6wnGSAcswyWI9A&#13;&#10;B15rP8R69cBLa1uLhQLcMzImITOp4QgY+YZ5PtXMoz9r7pp7NRPQ/wBm3SNL/wCE20rxJ40vXuUm&#13;&#10;t1vbTQLCDyJJnTPySSjLJEEXnGN3FeufHXxz4asPEnh/WNK8Owadq2qRTS6PbeEZJf3ZDMu5mkbL&#13;&#10;M5DfMePl6EEV4H8DdV8NaBZ3Xiu7srg3HlmznmDYhjSTO9E5BeQ5OOgXIru9K8O+PfGvib7Rq9/p&#13;&#10;puISPszpehF0yKMAQwxMPlY8KDzwScmvHx0YTxTqVHZJW+ZDSPQNA1Hxn8UbOOy8Rzw3OmaTp66d&#13;&#10;DpzXDExnc7mRMgYbLHJGM4r0P4V+BvB+oaZc3WjNb6hq3h+JF0bRGDC2RyN0l4wP3hGWPynjP1ro&#13;&#10;b+L4Y+B57TT9K1C61fxI9jH/AGwbSARJPJ5e53UKNoVVJ2yfx46Vq+E7X4faFaXmu+HNVvLtfEGl&#13;&#10;TJC0Frh4ijDKx4x8wXIYnjLZr4/H1Z8jvovI0oxin7xHv8PyC/8AGVx9v8VeIA8dlLANMRIDHtcN&#13;&#10;5ACjamxpPnPQpyCKnm8ZfB74v2Hhi817Wbq5m1xpbXV9W1ZwwMMaIxRzuGwLlAAAF3E7QKp+IfG+&#13;&#10;u/CTwCJtEn1OG0vNM87V4Fjb9ysj7Fb7QFPlkh/uDnkgdc0zwr8JPhjp3w21j4gfDzWHkOi3dq94&#13;&#10;hjim+aSDyygZshQJY3LqoP8ABz1rki04qUk/I6KavKxr+IfF9jb+A9C+BdrqcN9dR2kiXKW0e6E2&#13;&#10;32lmjK5IGQu3rxgmp/FnhXwV4Us9QOv2+radaWth/wAS9nYfZ47bblmiZfvNjJ5zjdXBfFfxPpvi&#13;&#10;X4V2vjrRfGdmHjkA1xI7A4g2AEC4Knc+cLtReDyapH9oz4heLtHbT/EF2JtNHh/fLbfZgY5kKFdi&#13;&#10;L24AGcj6V208K9JtO7MsRUlzKC2R6BpHiv8A4Vv4f8E6d8NfEMWpaXrXh+61GWw8QtGQknmSQKrH&#13;&#10;AIVntWIYHILSL0xS65rdtqsL+GdD1DSrPVN5/tfRZ9dlHlHaGVYnZcIzKG6/eyo6gV5TbeKL3476&#13;&#10;HoHhr4YfCvxPaSLpcqW9zlJljMVxeTsFLgBYt9zNuO7IUDuMVylzYeIb7xtaaN8ZfHNva6w95DI+&#13;&#10;l/bkY3rAHKySo33/AJVABOMV60KFK/M1cxldRPoPU7G/0f4Uat8MbqzuI9W1LzLiy1aXT962d9GN&#13;&#10;qweeSdwIUqRkE+9fEOq/tDeDvEmk3fw/+M/wVeSayLQWsnh64EPkuz5kYK33csMkcjr3NdzafE/4&#13;&#10;++GbvxL418R6rLp40tgbnTYwlzbX90eQChJy7bsll6GuJ8S658U/jW9j4n8K/BTTNI1K4i82/ltr&#13;&#10;bbb3HlyE7zuPyEhsHJHf616+X0FSbi0mm777Gcp+7oc98LdG0zUfHgsNbtxdeHNK/wBLWxBEsjPn&#13;&#10;YjCPrIyjJZTxhTXomteNr7xJ4DvPCVvc22sXuk+IpTf6HZKojkskjiZLiID7mZMoMc7WNea6x4l0&#13;&#10;74E3+kjw/MusajDrdtqFzeKAklu0a/6RZsO+W3KD0Kmug8R65oej/teW/iDSLaKLRb/VbfULS7QA&#13;&#10;b7e4hidIpMHAVNrDGBg7s+g9Z0ed3l8vP/hyLpq59NfC74tfDwad4a8Rtoc+l20sX2O6h1iOO6Ea&#13;&#10;EkhyBj7vq3UAgk9K0dX13wV4h16P4neBGs21C0u1n1Cx0lRBHdRBwN6ImFSQqv3B3I+leXWnxS0u&#13;&#10;7XwjLoujaVPttJ4fE19p9uZVjhduHVScPgZGCOOtdJ4L8J+HtY8bQ/FTwRYzw6empgN4e1HbA0iD&#13;&#10;cXMePlcEbcYxjdXj1cPTjOy2ZrKV4HuHimyb44JY+JtGm+36m1jGlznWfsNzMiDBNxGDhmjLCMP1&#13;&#10;O5s47lfMfgDx+fBHirVfEOua54q0WyNzPbRS+HraKZnkdo5jGTMwUBRyQDnLKeQeCuuOEqKKSkZX&#13;&#10;kfsx+y9L4WtPhNb3Xw/1ue60mW6la0hmJJgUyMWjOePlcuvHGFFemQ6w24CRh06V4/8Asl+Ff+Ef&#13;&#10;+Edtb29k1o0sUUsumxn93ZswOYlXttxtPqVyeSa9HzcISZEJr+rsDCnWwkZabLbY/PMfGrhsZONR&#13;&#10;Na9dDpxqivEMMMjrUsV15kW4PzXL200uc7yM9quQXcyEox/KtJYezsjm9stjoE1NoJNqscelX7PW&#13;&#10;ELZI4rl4r0ltpP61ctrgqSueOv0rCpQSRrCqdKdXD5AOfTFRXGr+UVyxx/KsqKUMuS35VFPMzEAH&#13;&#10;j3rn9gmbe1Ogg1mIpl3HtU8WqIxASQZz0rmopztC56Gp0uieCpB7EGsZYU1Vex1Ud8HbDgDHep47&#13;&#10;+EMADj8a5OO+mUDEp/Op7e9kWTLMfpWUsNJGscQjqjqEJONwH40qX5LDYeK5ptRQOSM08amynIci&#13;&#10;s/qzNViF1OvtbxWwjOMj3qZZ4y2DgH6Vx8OptFhklJP1q5F4hc43sRj3rGVBxNY14tHVRzLkkNxT&#13;&#10;luOcB65tNcz/AMtCOO9SrqxK/wCtrB0WV7ZWOoilj25k61J5kDcGMfUiuWi150Y5Y47VYi1xmI3N&#13;&#10;n6Vi6M7le1i9GdAILViW2g/jSG2Vm/dD8M1irrIzt3HB75qzBq0ajHnYJHc1Ps5ovnjY0GtpAcle&#13;&#10;lKtuj8ulVV1kDBMoNXYNStpMbnGcelQ+dFKUSNrWMfw8fWm7AhyKuq9rMuCV5oFrGThCKl1LbllW&#13;&#10;L5mGRn5vwr8Rv+CoHiC4+OH7WPiWDVNPNzY6f4zt9JswiHekUITdnPQ4LuD/ALIxX7WeKo7vzdP0&#13;&#10;y1unhS+1BYbqWI4ZY9jsdp7ElQM+9fhp/wAFCPEF7of7ZfxO0mO1Dt/wt2wtrOGNyPNjKQSyce0U&#13;&#10;Tqf96vns8lzQR7uRx/fNs6P9lAj4IX9t4c8G6wNt8lz9nsdROyU/vJVMg/vAKQfwz3rqPFE/hb4f&#13;&#10;m3+IGl6mttBcJOPFEN3gi5Oz5ZgT1UfdxXM6Rp/hY/GbR9P0t7eXXLfT9Ss5jcl2aKZL1IIdvQLv&#13;&#10;CO2fSuM/as8D+LviR8LF8HeGNJv5E1LxXZWWp6z5h8uC3eTEkaD+LlcGvi7q59m4y6Gr8NPF/iTX&#13;&#10;GvL1fAMhtJryaGFlnCoxVvkAHVkwM/jXqfwQFr4V1oeFNNuo7FbLw8Tqem3qiRWs5woeeMk/eDBi&#13;&#10;V7jJHWvI/hbq+ua3q17oGmWzQ2EWba3mEfNuYx5QZ/VjjP5V0ejeIb3w38c9M8N+P9Aill8SaRcR&#13;&#10;xXlmjt5lojQssox80Zd/OAXoRAw70nq7A9DvvBC2XijxXrWn+IdWt9QtobeWwS9tSxRVtyHDlgfu&#13;&#10;nJ6dDX52fGHx1Y/Ej4o+OdOuLtrfSLrxZILVwd5WNH8sH/dKpX3zpfhvTf2ePhjefF9fD95fxi8m&#13;&#10;jfT5Zzl2mbCMoDfIrPsBB4IJ9a+DPGvw50nwrqen6xr9pqWmXur3s5vrO9h2whWLSYTHJQZC8+ld&#13;&#10;FD3Wznqtctz62/4NsdL8SSf8FCdfl8L3ci6PY+FbpNRzHw0ayRLCpJ+7uJc++2v3pz/hX4Sf8Gy/&#13;&#10;i3UNG/b48YeFbcL9k1/wdLLKEjyP9Hlj2EHt/rGr94lt9xzgH0xX2GWtLDo+QzJN4gSPhM04EHkU&#13;&#10;7yDjApVh4wSa7+dHn2YzBPahlHAJqUptG7J+lIqKpDZ49xRzXHysamfTikaHPzZqZlBHFNK4Ax3q&#13;&#10;eawcrIDHkYA/OmtFjBIq0sRb5ttIUwSCmcUc+o1ApMjbsCsHxV4Q0PV7218VXunJLfaWrmwlkx+6&#13;&#10;LDBbJ6cV1X2fcuQnWqOt6atxpFxEOpiOMpu/Tv8AShyjJagouLuj8Qv+ClHwyvtd+InwEi1rSJNU&#13;&#10;1VdQ1K6mvwoCXMQujOY8k5LLtB9Pmrlf29vEniKbwVB4M0/xJFc6T4l1GDTodOiiXy7SKGBUZWIz&#13;&#10;sZmfHvX3P+3D8Kvhv4j+Bvw18da9os17q2k6tqEGjWax4miM4xKcLj5V2rx6GvkX46/BzQPjB8Ld&#13;&#10;atPCcLaffeE9Tt9Zt1yRHNDFc8rk/wAYjZ8ZGSVA71+M8VZhRpcTQp1ZWjovmz7nK5tZe0tz4f8A&#13;&#10;hJp/j3xRoGheArcPcvpurMLEAM83lSlDtbuEGM88Lk1+8eh/GnwBqfw50TwcunQ3lxbeGhp/iHS7&#13;&#10;fVVaaKNEVzwM5YOgHrg188a5+x94F+C37WWufGHw1a2VjpNlpVpd2trGAqSWb2aQ+SkYxtctEH3d&#13;&#10;MH3rH8ZfCPTf2pp7L4k/BDWb7wxrNrcj7e8EwgkeFJMyL8nEjkBQd3QGscfnOIwWLqYWlJcvXz8j&#13;&#10;zk4VWnM+eLLQdY+FP7T158RfGPie40Dwtql5Lc2TXUpdLdDkqjoepGQpBr5++PPwZ8CeJfi5H8Xf&#13;&#10;BCGPSNVmuZbZbVwv7xZGYMR/CGDKwA7Cvoj9rK1+KOt6lp/gW48CX1vb/bUWbUtQthIrqz4B3kEh&#13;&#10;d+MnPrXx7+1l4y+LvwM8feHvhhJpLWGj6XfPO1xA27znmxKUyRg7YnCg98v2FZZdJVMWpRVr7r9T&#13;&#10;Ctdu0DqfCfxI8YfA74r6NYeO7OTVfhzqetWkniCOGdPPnkSRGXLYyFVyjAd9pr9K/gL+1z4R8R2m&#13;&#10;pfBjQfHd3ezf8JBHbeHNE0HeZRbK5MvmO3DbRhTzzxX5keIPEFp4p8c2nhfVfDkmq2OvaWgskmCl&#13;&#10;pVPRwU+6w559BX3z+zD+yH4n+GH7K/hXx5+zv4Tj1K68SxNZa9qOoSbry2Ms5jD28nbywN3HByK+&#13;&#10;uw3tJRly9CFOSioyWp0//BUv4oX3jXwVeaFoPhDVobPyEiu76dli2RryyKFJJJC4OOxNfjXpnw38&#13;&#10;R/Gv4u2nw78Gob2+1jVjBYQ3D7AV3Zy7fwoqAknsM1+j37b/AMJvFHw/0HxT4K8AfGXXNYj0K+ht&#13;&#10;HtNa1UzLcr5ANxu7qC7EBh2Wvnj/AII//s3SftH/ALa39n6nq0drDodi+pT2wT91cxG5ijntyxB/&#13;&#10;dmBpUyOeRgiumVGVecYoxr3ifD/iWIeHL248O3MIhm83cXic7FG0EYPcHIIPcUrXsdnEgtVjdUQb&#13;&#10;n2/Nk+9fYX/BWvwH8MfDPxga3+Etvam70rVtRTXDYeHHtEsW3xRWlqzMzB0WCFdnTgk85r5H8K6d&#13;&#10;/a10dPsgk08w+VSwVAc45zXLiKLp1LIzi3a7KEFxrGnTXL6XqPlS3tq0V0wxgxPjKc/QVQ8Q2f2b&#13;&#10;ToLqyh2mOMRTFgMhyWxj14FXdTt547xHnkVNz4ZBzuYNjHHvUetXNrfmVYpVC9lfggjg/nn8Kx5p&#13;&#10;aF20uZccEJshHeSMwS2dlcdN3YVBAiG5FwSGVCu1F9Mc1pajprtZ+VFbsiwTMJGXupPymrA8OeSL&#13;&#10;TU7iWO3juoseYGztVW2kke9a8yvYqMSlcwXYiVon/wBHJOUDZwOtXYtYlijS3itw5ASPk5wFTp9D&#13;&#10;xSF4EmubIDftwIpB0P8A+us23uJrS+zcyBh91wq8DHAwaSdipRui9DHftbSX7xIyuVUn+LBODgen&#13;&#10;+FXdJ1iTTrS90600+OSW9iVUun+9AFbOV9CelUrq5b7I80ClcDEZB4/z/jVKyv5PtyJdXSxQNIpn&#13;&#10;kVdxjXPLD1+nem22EY2ZvatfX+uxwDULiW7kS2SJJ5nIMSoAoH0AGB9K6HwnqSw6wLvV9RdrO2hX&#13;&#10;MSEkyZIyAO5I49q4jV9VE0M32S+lmJf92+3HBP3vb/69bHg+2tneHVLq6kPkB403t36j8ayqUk46&#13;&#10;jnHTQ9VuvD2uarpzXOl2kMCXkaXDieYKSpzgevC4pvjrUPC9xaQSStDPdW1lHA32R9q7lOSWI68V&#13;&#10;zba5qAggmv4JCLi22x20pLbAoCjgeuCaf4fvhoUGPEGnxTCZ0CZHGxic8Z65xXPOhGUbHNGbTsy1&#13;&#10;rFtExtvJUmC6iDyWyLzJjqCfTHX2rA+I3jOTVtXNla7ohDKI0MTYAQKAVA7IGJArR8e+Ip5/H4j0&#13;&#10;6ctZaZaR+YgHMkjDCgY6DcRwO1U7sWMd7baU+lWbW39lKslxd/LJNsyXeNvXeWPPoB2FZew9m7s0&#13;&#10;57rQwfEup6lffaLdl2SeagaaMgIOOB+lWtO8T2mjaXHqugXD2s8VgYNWjkBJmZ25ZB2+XvWlqlt4&#13;&#10;g8K+C7iHSdVRdOvZYr57G7jHmXPl7grDI7bjwOvFcDrEjmKOe7uPMnuR5kkasDkHpwOnHaulJNKx&#13;&#10;Op2+teKNOvksV0vxR/atxewRTzxS25Bs2y+YST94gBCSODk1Ri8S+K57iSTT9WMbRGMQsgAx84x+&#13;&#10;G7t7VyXh7XLfRb5rhrXDjCRBudoOQxPv0rsvh/8AECOwsNXtoFtxp93BHFeobdXu5FWQSDyWZT5Z&#13;&#10;3hdxGPlXFKVK07pAkmeiPYeHfiLqOkaFHbabpcGmaRBpl/tmZmmuELq07Z6E7gce1cj4z+GeteEJ&#13;&#10;tW1fwldzX1j4cuVs7bUrJSRPKSGZuP4QvX0zUGneBde1WB/EGk+IDbwSW0kk13fkqizqWJRtuSWI&#13;&#10;xyepNeg/srftz+OP2QpJ7W7+Gmk+IdC1eORdW0XxDZiWDUI3G12QkZVunI4OBmqw0YuTudMYQ6mf&#13;&#10;ZeAfE3x+0AQ2Vi840jTVNmlgqRLbyvKimWdv4gST+OK7v9nz4B+OLvxvqngG51K3vtY0K5igv4rh&#13;&#10;wI7KNFVVRVPMjYGdoHQCvK/G3ifwNpGl2PxA+DvioJH4gWQa14XkkkD6bJvZgg6bo8bSpyea9A+B&#13;&#10;mv8AiHXP2mtHu/g39o8PwS2KRXV5cX4e4ukUtJLc3E2AAzvIUyMfLtUdKwzGhKpgpJPUzlD3dD6q&#13;&#10;k0W0YweDNYNvqttp0JudUvyWEVm5+7FyBySDxj0rzX45fE7UfEOjXtszahcWtnE8K64YRFa28edu&#13;&#10;2PIG5uCu0elaHxO/bt8P3niqX4O/CLwDHqDaZfIIZbWULDfXQyHllkHLBTnb7muF+MGi6n408CRa&#13;&#10;dewOuryXatcSf2pJNbaZCOWBdyd7nOTjp0r5PAZfXp11Uq6dlf8AE5nFnicPhmx8Y6btPiCOC3h1&#13;&#10;hLGDcPnEapvBC9WZtzE/Q17/AKh4X0T4AzaF4PfRLW5RvJk1t5TuNqLniBQOiuyg574r5puotb+H&#13;&#10;2sy3E91Yzw6bqbXtvug3B98QTdz94AH8zU9148+JfxA0fU73VL66J1fUk1O4lnDNPLLHnbtx0ADH&#13;&#10;joFUV9JXw0sTNa2igadzZ+LfhYa9ozeMhbwi41udnjt8jbbCO5MWz2UKfxxRaaufh54OdtU0MxDX&#13;&#10;LB9O066ul2llbG6UDspOefQU/wABXNp4t8ZWmj+J4Ej0vS7JrmG0iBZnUv5ss85Bx8xH3T0BArlf&#13;&#10;H3jay8dzatqGqWj3zzoJ7GaOQ7bMbtqQBegGMcCtVTl/D6Kw1LXUPhz481b4WytNZxx6hBdySW2n&#13;&#10;QXCB4ztIy6hu/wA2BV3Xr3xz8QdaS4FnObdok06yhaXcXOzJIY4B54P+8orn/iDpkPhDxBH4K1qw&#13;&#10;81rTS49jLKVNvNIokJGOuC+3HtXrnhPxd8JZ/DPgfQPE94bWxttbb/hJJYI2W5RXZCzwBeyRnGT/&#13;&#10;ABEnriicUpKSV2y0r7Few1TxN4bs77T/AA3dWstium/Zr+OeLmJguPLbOcHOcY711/h74S/E0/Ai&#13;&#10;b446H4Buv+ERtL6GOXVPPjbyHBAdFTO4bnxyRXE6/wCEbu01zWbC6urx7mfybi0N1cBjJDIu6NJm&#13;&#10;T/loVIx3Fd5oWr/Gb9pPwtrFzrFhObjw/pdpbrY2UKWlvDHAfKiaZFULKzY4YckgljXI6Lq806i0&#13;&#10;RonZGfqN9qnjv4Z3viex1r7NdWF2zrBLKEMcYCkc9sYPT1964XUJNOh0zSlvdQurmHTbx1N08oMZ&#13;&#10;dtrFV744br7+tdR4b8Pab4s14XFhqdg8ovlGoaZeKzJCkS5lZ0+6VUIxPY4Fcv4nsfEHibWo7C00&#13;&#10;y1js5y7QGRhFHINx2ngAAqPT1rzoyXO4XI2O3134qaNceFY7bR/AwuJbBN7SqxQWodgflUcnp+tS&#13;&#10;ah8XfGniTwdf+CvD0Ess2tPG9xZwqpSCHjChuoGMkgVzVj4ntfheIzeWZaOCdYNXRrnzI5uC6pgY&#13;&#10;Jz61teIPiTrXim5tI/h2brw3PcIhS0iijWOdMZwCRngDuaulQUXovmF1qe3+FfEPwV1jwt438KeP&#13;&#10;7u2sNW0280+y8LeItjStDIkQHlMOygo2eOh9q+cvCGuN4h8RXFpN4uaYGbyjk7Sj5bdIuccYB56g&#13;&#10;N7VYt/EXg/R/hle+M/iF4puLjV7TV0Oj6dpUKLLJJLHlnuZSPurtPyjnLNzzV74RaT4U8Z6Nf/Ej&#13;&#10;WtC1JWtbLGjXtlKgEl2qkYlRhhlYsMniuupF0qDi1uVytRueh+GbX4mW0+ofDjwbpH2uPWpY3aCz&#13;&#10;tN7RxIeEDDomcFu5r6U1nwN4R8L3XgiTUnj8O+ILy9WXxHaWFyJLeGKNMi4kA4jbAICk+1fJ3hz4&#13;&#10;v/G2aw07w14b1Ca1W5mbzYbKJQIkRgBufGQhOWbJ5Ir16HXfH/hXwPNB4m+yX2pa1YtBoN1Z2asZ&#13;&#10;WMyF1c8gIRk7+uRgV8bmEKjilcqnJvc73xp8X/hf4l+JWo6v4E8ISsuk3CS2mrS4F5q0rgIsgA4R&#13;&#10;d2eT2ryjxx8MfiBa+PrdPEl9LbpcaZNPbWyz7nUyHY/mFh3UgZHUpjrmte2m05vCT+MZdTtI7nVZ&#13;&#10;7W31bTrGNkkhZW3AKBwS2MdOM8U/XvFHxEm0zxN4XYuLV54ZUtr6A+aqmNBiIt91QmDt7deuTXjL&#13;&#10;EOhXc4PW33ehs7X1L9j4Ug0jwhp3w5ks5dO0y6vktrbxBfw/Zys7bQHY9SpLEZ7gVbu4/CPhnxMk&#13;&#10;cmqW8tuxS3Be88+UywyFcnP3VwOB6NUg8A/FnxW2mafa+HLnVNLtZGTToGZLiKF9ocyYZgEYDv27&#13;&#10;U/4b/C6TXPibca14j8Q6W5hsZrhzHFzbSMxVGXgJnJ9W6E1j7SriZc/V7m9NJs1vF2j+LfiF4ytB&#13;&#10;4P0zSpi0VrDcs9oDsuFfzIpNwA4ysZYA5IbB4FUPi58LLvxHpFp8S9YvXW9S5gXVBNbsJ7q8bhGj&#13;&#10;XpgD5sjgdBXR+NfiX8UvhNcaB/xI7FNStY2mu4I4naN1keK1id88LGqyO/yk5LHNZHw58ZeMfjD4&#13;&#10;40PRvHniq0Ok6LqcEGqWtyCHiFvJtcDH8A8s7W9CBXo4ehWjNSvoZ1Kibceh478QvDmuaPpd5omr&#13;&#10;azcPE9/J/al7bQ+YqhBzEG65yCSemcivMPFfxx0v4X/A238HeG1T7TNc/bdN1GAFbmMMWBjYjnqR&#13;&#10;gV9Daz8QtF8IeN9Q8R6FpFvqPhfVdUkjvtK1W38yVZWVXkmQA5RSXJxn+EivK/HHwV8BaJdS/GbU&#13;&#10;fClrbaPqIuYlglheeKIAbVa2RuVkYtld2QpAPavpsorxjLkrrR/iZQkobmD+zr4Q8VfBDTB8Zdd1&#13;&#10;O1bxBqqrLPIE86XTLTPKAjI8xuNw6jpXsfjP47x6fq9tqzeCvKbxFcpdO15uVsxuZEXBHynLY4HR&#13;&#10;BXgHwZ+Ifw01BNa03xL4sXwtZzL5cT3dg8vloSWKRgAky4VDvY54PrSfEpoIdEsdH0j4lf8ACUSX&#13;&#10;UZ1GymhmYiHLbWGWAMakbflHPyf7Qr03hq2Jx3PU+XoawlKTsybxp4l+FfhbUn8Xtq00yh9+maYY&#13;&#10;1ka8yfnV9v8ACTkg1hn4ufEPxjo86eEvCNh4e8P2rYKXb/KHYdfLJyzNng1zXgqa30Xxc/xC8aaf&#13;&#10;pV+biQBYLoyRtZJswoXGNvHOR61f8beJtU07xrNqLxWzSSR2y6TFHHvAhI2plDwTjoTzXsxp06Tt&#13;&#10;HVkScUyDW7bTzdtpviDx7fRLcOttDcwwiCBZmZclyOdgUvnvxXTePfhfoEzeH5tBsV+yw6DBDNqh&#13;&#10;gJEIADCZl5I3bm69cisXwR8PNN8YfEfSbo35up3kK/2HdQCM3WoZ2RRFV+UKzkAn8O+R9xeDPgb4&#13;&#10;T8T+GtL0P4/23hvStX1KaOLTbDRbpv7TVGQFTcBG8vCYJxJuI2kdq8fNczhhpw5X3v3BXkz4l13Q&#13;&#10;taicxXFuklglpcSPaWR2kCPCAcfxOSDUPgb4faB4j8PPr2saFrAd1cRXbH9xabRwWzywA5wK+s/C&#13;&#10;f7FXiDxbo/iC4+CvifSm1O11iFdEt9RYPdamY0MkohU5BbOCRwMgCuD8V/syfFrSPFtzYfGa41jS&#13;&#10;pQEdp7CBwkLPnPmxAZ+pxx6Yrkhmca1L3HYzmpwkeMaP4OXXPEXh7TrCOC8s5J5I9M0hHZFmAPM8&#13;&#10;x442gyE+hUV9IeC/Gf7NniTTbbRG+DdmJkmEV46a0/lumZE+UBeRuG7AP8OO1eofs9fsQfDS6+Fa&#13;&#10;XNl8R/Drazd6q8eo69Hy0NhH5bxWkEZG9nZd/mOoyQyr2r0nwV4C/ZB8UfFfxH4S0zweul383g24&#13;&#10;s/DGrwac0bS6gsDSySxqTxJ87AMw5IXoSc+bjczpqPKte3qVGKbufPes6hYeNPiylpayHRhFaR2O&#13;&#10;lwxw7n8wpnZKRyVx8vvjiuin1LxVpHw1uPFOraXcJqvh6VtHNnpUGxLL7Rgqxj5J3Lzn1I9DVXw5&#13;&#10;4X8LXnxjn0zS/FOpLNHdGCW0jlSD7SsDuivLleSQueOeetWBrWl6J8R4NT0vUHjXVLpLfUUubQJ9&#13;&#10;njcMm9jwXXkdQdpAORXnSpqq2mr6F0172pzXjDx98SbnUrXwPoKSwafcWjz3Oj3N0zfaZImUxmUd&#13;&#10;gevsRXsngLT/AIffDLwFpEuh6fLZTeIAsh0abMptkFzue6uIT82ZGDKqkZBVs1554v8ACniW9uby&#13;&#10;y8EoBq3hq2jv/wDQgJGdY3QrHIwwXLMvyA9C1Yd38RvFHxj+Hmp3E+svH4xW7ihksI7vFwkNvEG8&#13;&#10;4BQGaIpjIJyGye9aSwy9jFJWVwdVwm7H0B44+EPwc+IeuXUNuYVtrXVPIS40DQjFFcSSKEiEo6ZT&#13;&#10;d6Edc14B8VPhBBqkeqeD/hzpOoLrXhnU3ktpFvQsN9bK2W3KBjbwcZx3qp8GfjX8YdSlg+HHibX7&#13;&#10;kXE2ox3mnX0EcMcCRpkuJTt3knau0Ejkd67PQvibovxR8F2+sE23hXxCuqPbyapANktwUDfIgJw2&#13;&#10;4sM59Ca9OhSdKLTd0v6uc86j5jM+CGt+HPjr8Ppv2ZPFfxNuvAHia1vJP7B1SWXytNu47pJHMLOM&#13;&#10;CMkjGM9yetfM3xX8EeJPg38QZvht8X7aSPVNJuxGLeWLJlQsSs/mD76NwQVzkGvSPiv8Z/jPLaav&#13;&#10;8MrKx0O9l+0C6uZrnwvE7vZFn2uu4blaOcSDcuc+aMYC1y2s+M/HvxO1vT9Q8aeLv7SjS1e0ludV&#13;&#10;lUNEyAARiMjI24HbjAr0MLhofgTOb5dD3X4cfEH4Z+Mtds/DfhX4RXM2jSRkNcLap9ntrkEmSQsS&#13;&#10;CISeQTjg4r0f4t/sr3Hiz4FyfEfwLLc6xYxQzI3hrQb+OytZH2usp8w/6xgrNhS3bjNeCaX8Qfhv&#13;&#10;p3hu60Xx7a2HiO209LdL3WfDs0trdCLhS5UAJIY8/NlTuxUerfEr9o79lzXNN+NXwl+OF/4x+F+p&#13;&#10;Sqs+jvKrwTwbgsltPbtld2xjyuMEg9q1wFB0q86jVt/mOFoxutT5U8eadqEfjjVJ7HwVexW9sV/4&#13;&#10;l96rCaMxuFDtuAOeoNWdH8Pw6RFFc61qUNxPPdlYVW4DEJs3E568F1wPRvavqP4meF9R+LXiS/8A&#13;&#10;jjd6hLHoOq+TaWtg1kwl0mHarGOMn/n3aQA/3wze2D4PeAfhb4z1uH4Z+Ota0zRPGmjQQadA1zpV&#13;&#10;vLaasICDCUlcEQyGILG/XdkNySQe142FSPLHoQ3Gcjkf2ZPFcPgK/vF+IOlFLe+sXt0nXTy6ADDR&#13;&#10;sgQYz8v45Nel+FvFi6z4kt/DE8rrocNoL2ykkmWNreRjvUY67WRs8Z5wK5bXLrXrn4qsqeGrrw1a&#13;&#10;aNqMloba0aKMxXaqSvKgRruGOQvOfeuV8I6f4ns9M8TJapPNcXMMEWjXckaJNFOsgbaG3dAOMDoB&#13;&#10;2rzvZyqN1OvY0StA9E+ImseJPhrqGrx+C9b8N+I/Dupaul3Jp2syBRFdMsmyUYwQ3lDZgdQOecUV&#13;&#10;5DD8V/Edhq0+ra58PbTUYnlla4ur2yjaWSZ9iqW2qR/y7y4wB1NFaWr9kNRjbc/Tf4V/HjV7S3XU&#13;&#10;fBHja9twysXinVZYy4JByc9M55xk8mvVvCX7ZXiq3iSLxRoem6xHna0llLtkUjrlSAfyFfKX7NMb&#13;&#10;v4XNteTGafOC3rjt0565HNdpcaeglNzHbzRuh+c7Rg+4r28LxLm2WzSo1XZdD+xsdwPw5xDQ58Zh&#13;&#10;otvfTW/qfXPh79pz4La9cx2Gr6jc6JcyD/V3cLGPPpuA4r0DRrvQPEUW/wAL+IbLUF7fZrhS2fQr&#13;&#10;nP6V8A3/AI11DTbSQTPvjj6w3EW5W98kcfhVb4ffGmPXvEsulaPo89lKilIrnTr1kDkDO7aeM5zz&#13;&#10;7V9tl3iXj6cLYiHMu/U/Js9+j/w/iZN4CrKnJ7J6r/M/Q6Swubdv3kBGD1xwKsWrAjnH1Br5S8J/&#13;&#10;tB/GPwncwae3juaeI/fi123EqBcZwrcnpXpPhb9sZDa7/GXgJJmX70+i3QYt77DyPzr7DBcf5Ni7&#13;&#10;Ko3Fvufk+ceBnF+WXnh+WrFdtH9zPblRwu0DjPUU1s7tvpXI+Ff2ifgn4vlW0t/GiafdyDi21SIw&#13;&#10;tn0yeDXbWtqNQgF3plxDdxN0ltZRID+K19Nh8xy/Fa06iZ+aY/h/O8rnyYqhOL84uxUXcp+bj8as&#13;&#10;IWZAQaa8e1irqRjrmpAVChMYrtfK1oeTdx0ZJEh25zUyD5gajt1IXA55qZEG4DPfNYSWhSkS44Ga&#13;&#10;ZIpY4qVFIOCv0NOC7mwAPesbpGt9CCIsmFFDyOJMKetWRal2BAP4ClntXjYHaMdqyk4tlpOw+OQy&#13;&#10;IATyBTldzJnoAPWoVDN8q09CWG1+tZSjG5alJFrzjnaOuKlidt/HFVUk2EAAcVatxucE9zWErI1j&#13;&#10;d6l2Ft8eWHQUquVbr27UGPC4HftSKducdhWVkyrt6EsU5DZB6e1T/amHOcZ96plyG4HbmlWXLgMP&#13;&#10;rWbgrlpyRq2V6+QCT19a0rbUSj53k+1YVrIcKdvOavxSoo39/esqlLQ6YSZoapDDrFukInKNHcRz&#13;&#10;B1PIKMGx+OMfjX4g/wDBQ7XJfBn/AAUL+NF4tpbwtBrFnqVjfTxrtidraNGXJ53OhIGOePqa/biF&#13;&#10;wFBB5Nfjn/wWA+F1zbf8FD9Qn12WWzsvFOk6TfafKYt0VwkDJBMWz/d3uewynJxkV83nlFKgmj3s&#13;&#10;jqf7TynXfAT4d6ZLM13BLBe+K5tN82/8QSx71k1G3gzPIrDogupt27GN0jA4K4ri/H3xm+FGj2ej&#13;&#10;+F9I16W/1mw+I2n2sljEgkbU5ELPNHFGjYkw5yWIA4xmr37Kvwi+Ivij466lH4ru7i3W0spbOwt0&#13;&#10;mza+RO9u0IIPzE5jd2PcnNfTPwo/Zi0bwLqmtfGHxz8MPD+oa5JJnQ9TsbGNfs8Yg2JMrclWZ2fL&#13;&#10;Lg1+e1Zcsj9BpJVFc+JptNg1P9oHxlZfDqYactrb210kunXYdTMXZjE0YyFy2Ny9axfht8UfixP8&#13;&#10;f9fX422lpp15peiQWGjxaaRKrlUvAx5BO9VnDEDoQSMmvXfi39l8Ka3e2zXlnba1aF5HitoW82ZW&#13;&#10;YgNKyjk55PIOD0r5M+H+ofFT4efGyTxpe6bdanZ2vi7+07u0w22QyNIisA3O3DHrkEAdMVtB80EZ&#13;&#10;zSTdz7E+KM3iz/hGdV8K2XhLS5bfXTaLfNNclDb2QD7H2YyWAjXlf4s5r5U/ak+KV58Qb7wp4a1X&#13;&#10;wxa2MNjokqXEnlqjCQMyIGJO5eV4FfV8nxNutf8AG3h3SvD8djaXepeKWtLnT/L3CFYomaPy+mUI&#13;&#10;YEgYG7tzXh/7YGg+EvBd8FitmXV/7YOrSm6jWGOWVkzLAiliQGJ3AnjI4rem7SRwz1TNP/g2re9i&#13;&#10;/wCCg0uk30nlSW3gXU8JjPmg3Fufwxmv35Xpkelfz8/8EPdYu9H/AOCo3hq60bRrqzTVtP1KK5BU&#13;&#10;HfA8Xmc9iu5E+Yd8V/QO2N2Ogr63AO9A+Wx6/fDuDzRSE4H0pfoK7jh0A5xwKcFwASvFLsCH1z0q&#13;&#10;QL0DDIqWw3IiEU460EZOQOgqz5Kt8xIxj0o8pR0SlzBYgCsAAT16VIbfJ7c08wnqTmnqPm/CpbGQ&#13;&#10;vEVYALnHpUN/DdfY5ms4keYRt5KucKWxxk9hVwhi4BPBNOmR4YXmjh3sqkqo6k44FZynZFJXR8g/&#13;&#10;8FCz4l+C/wCzpo+seE9Otb3xDb3MwtrKWNAlxuUlwHYYUqSjZyCQpr8+/hn8R5fG3wHsItN8Lq+r&#13;&#10;+MbyVGh0wtJdC6uGdEySOFGXcDGAcEGvsD/gs78RfCOh+BvDPw5TRbvWPFfi+7NraSSykxWUQJSa&#13;&#10;ROoViJ/LDDoQPTNfPWj/ALRXhr4H+GdT0Hw9YP4f1SOax0Gwme3iktBKyOsexxyhVljkZj/DkkHI&#13;&#10;FfkXG+Co18ZGajeWj+4+ny+c6eFfKUP2pvi18QPBP7N/gy5+I2rXdr49sNB0u21L+0LPH2x4lUld&#13;&#10;8YKuQS4IznA5r4o1/wD4KofHD4B6nHdeH/ClhbeVqFwZHjkLpMlwobcwyRwRnGeor7HHxY+GHxXh&#13;&#10;0mx/aV+C890uh2zxXOq3M24QSOWLykKwOTuzhh8oxivk/wCJX7N3w/8A2kvixqPwd+H+uJarb2Fv&#13;&#10;caNdanbtDHHGxyHYOC0hx/F09jXk4GjSrwc8XBt9WZQ+Nrqe2fs5/tx+FPj98NxoHj7UXukul8yc&#13;&#10;3NvIgt5IyJFl3hTmLJOVGTkV8jft6fF1/iZ4zsvhfpMtrfWHh2+RrG/trQxi/jMEO9WdgCxWRpED&#13;&#10;YGQM9DUf7SfwB+JP7EOlr4V1DXjeWerOSbnRuYpbcjDNkgEc5GMY61l+APBmmfGfwjdal4e05b/V&#13;&#10;10mOKztZD+/85biNg/rzCki9+cema9bLcBQpYhVacrxexGjPVP2RP2ffFPif45eEPGOi+HP7f8Kr&#13;&#10;ObOCH7azyaTNJASnn7R8qq5GASA2CK/db9mz4NTfAn9mrwf8Jb7URd3ekaMkM1ztAHmyMS+AOOGZ&#13;&#10;gPpXiP8AwTk/ZfP7PnwL0DV/DnhizFx4k8EW/wBv1RV2ThgzSEFMYJVXBDtz2r6d8OQI+jaHZabJ&#13;&#10;JPEpjUPKMM5DHJP1OTmvt8LBU6Ur7swrt6WPye/4KUeGtD03X9Va3s3jZb68hGHIMsO/IVyPvYPI&#13;&#10;z61zP/Buf4Dn8X/t2+L9VWHZpui+DZVu4448h/NlUJx7bDj611f/AAVFvGTWNSuHY5/tS7Vh/wAC&#13;&#10;xXO/8G2vxF17wj+1L8Vf7H8JtqqXPhe2+0/6YkPkhblsHLcHOf0rqoShTqKUtkY1FzxPob9rn/gm&#13;&#10;f4K1T9pDxX8f/itrt9JoV88/iPVtCRDPFCY7aO1soPLUFpbiZ037egAYDOCT+K+mfsteOfHHjLx7&#13;&#10;qcmmReGLDRlubm5n1ljZBWST5LWKLG55juX92oJGecV/UtrHj7UtX8+6/wCFMySSTHe7jXbZt7hd&#13;&#10;qsTkfdHQdiSetfmt+3r4M/Z28DQRTeM/hPLokun+JDrOsxtq0EraiZJUXeI2bLFcBjswWPHGTXPj&#13;&#10;KuGqpNIzVKbZ+L/jT4W/ET4O+JYdD8e+FZLe/wD7PivILW8hIlt0mQNHI6nlW2kEKeeRXD3DF7xp&#13;&#10;b+DAZmBZF6EEDn8Oa+uv26NDXWvGvjb4w6/qOoWseqaxnQrOSCMboFVQhdUY+T8nl4HI6jPFfNdh&#13;&#10;p9le6bBZagI4zGWlU4yX3YGW9Tk4x6V86q8eayK5GtygNTlvo0neEYkjSL7n93j86q69pd21rdWd&#13;&#10;8m3DRiPBxhRzj61rzaPFp+kW2yIobePPmHncScjHrWffG71eS4hDqDI6kNI2FXjrVRqPnbNI7GT8&#13;&#10;1q7yxS/uwoXB5OfUVUkjEvlmSYYChm5yWx3+taa6YbiUWch7hVA5DN68VUvg9hKbSK1R8Mcu2R+V&#13;&#10;aqomyitcwi+uX2SoDEoZY2JAIzjAGP8APNamp2194zaDfBpVjCJPLSSKPy0Ubenygk9M9+TWY6yv&#13;&#10;NH5ThJM8gc5rXk8Pahe+HEubW68yK3mLXKKwzHnjJzjvWql2Aj8RXmlar4n83w34aXStLjijijtf&#13;&#10;OMhcqAGbc3J3EE+2aak4spGt4SwjG5lQYyCSBz781Cs9y8KR3iSNFAreUyjOFz0Hrya0vD2m3mrX&#13;&#10;8cVzZtDb5KzyswGwf3vc0pSSWo1LzN/wXdLM0d94i1ryIFiEVtBI5XIVeWPt6eprWvbCPXtCl8U6&#13;&#10;ZcL9lsNy+XIQGD5wp54/CuL1i1nnvbfZa7lBVTKsXDe+fy4rqIRHp3g630rWZI0ikv2kT5du0kd/&#13;&#10;X6dqmC51dHNUte5gzX1tod9/Zlhdmaa7gNzcXbc7OCF/InOPWrGlazD4thtIb5I/L8MaKwjWViv2&#13;&#10;rZKzEnHOcMOB6Vk61qFnaXkV3bW6SPLM0YRlwAM8f41NZXttoVtJPaxAtHZ7JS4GWcjBwD23Zq5p&#13;&#10;NWKULxuHj3x6/ieYahpepXXmQqscUU0eFIP3kTA4A965IzT2spkMZkkZgX3KRt56VoL4rW40pNKn&#13;&#10;WJpYpDLblFUBCRhixxuboMAnA5x1rZ0Xwva3ckFvrV8dlxKqG5jjD7mI4AH1xSajTVrE83KUb3Sr&#13;&#10;G/mhltLTcJc+dgZCE9K3L/4Y/Erwr4ci8V6R4Qkm0yWEvJJAm8hTwWcAZAHtxUsOiSWtxaadp1k3&#13;&#10;2hwyT+YARuDkDHPI2gH15rvtN1j4jfDTS9X8J6ZqNktuNQ8mQtGzu56HjPABz1NZ806b11TN6cVL&#13;&#10;U4fwZ8RNDvNIOiG4Nq86/OWkOxmA4Lc/WpNI8J+L/HuvW/hnQ7L7dezq0FiJpkihUHLEmSUqiDAP&#13;&#10;JIFGt+AtP14xapr+sxWVzdb5Ld7bT1jilUNhmypyCD6iuUvLvXvh7qUr6RrH2m1nQx+fDMQrAjkZ&#13;&#10;7/SrhCHNeJq7IjttLNiZjB5b3ELlXhEquAAcEgg8/wAq17TxNqGjNI2nazLDL5IBaKTHC/w/TrUf&#13;&#10;h3WIPHHiS2nvtLWNnIt7VYosKxx0O05z3zUt74b1DVJ4NOsRYwy2zS/a717oZu8tneF6fKu1ceop&#13;&#10;TSu+Yz5kev8A7NXxB+DHw+0efxDqvhya71Sa1kV7iYNIzzNwiRqMBBnktyccV6Z4Dt/t+katqXiy&#13;&#10;O4m1CSzK6ZplxGxbceS5jACxpgjls8Cvnnwl4L8KajqMf9h6ldFLGIS3UU8io13ID/yzXPAr7S0X&#13;&#10;4n6J8MfAVnp+n+L49QudU0+Ke3tNNuI/OF3J/wAsN+392q4GSfSvnMbU5K94O9/wOaS5lofOFn8M&#13;&#10;n8SeN7K0+JFomm6Ba3DtrOq37eQr7BvYBfvOiqmEjUZdht7ml1z4hxeNPjmviT4XeCnt9HuY303R&#13;&#10;dBiUCV4nURhmJ4DtwTjgdK0fj94n8RrNHaeKdJtN7i6uZNSS4aY3FyyFWcu3LKobAGT0PPNcb8Bb&#13;&#10;RPFPxgtrbT7u9sksYxLp0jKI5p1ZtgcBgVH3s7ueR+Nd+HnUdJtgo3ibHwtuNC0vwZ438M+KUg06&#13;&#10;5tfLGsaiS0srRElfLU9BjAA5wevNecarptt/Yen2/hdWdPElwy2Fs/ymBlkCqxx3IFd58V7LTvF3&#13;&#10;xCtfgN8FL+3l0OwGzUbq4mEceo34LGWdmPLDdwvXgeleGtrOsaFcfY/trPLp1yyW09tKfkbJBIP5&#13;&#10;9K66MHJc3ccIaXZeGqXk3iCWLUrr7S7zlZbhss7hDgnJ9cYz7V9FfAb9ov8AZh8E/AbxF4W+I/wf&#13;&#10;ttSn1q+t7a51O11DGoFfNWUmIscwooiG7aBu3YJxxXzabewvkaZ79YpRcEESqSdo9Rznnmuu+Gfh&#13;&#10;NNevdR8K6LoGma3e6tpX2Sykv8wiykaWNhNGSw2SDayjOeHPHOK6otQmpI1S907/AOEvxE8L+GPh&#13;&#10;74u1bxvp19HcaqR/wiWq6Xrat5GoRYZRJExMjJ5Z2gkBffNdz4M+J3xHPhTR9GtPhMtjDPpcFmLp&#13;&#10;ZJIpr87yWmkLN82XYnPA44rM+KHwS+IkVtonhDxJDHqEWn2sMSzvCq2ensoO+Ioo7Ectxk5zXY+A&#13;&#10;fDCeDtNtr3xZ4p/tW5vYjForx2ZlRREC2yKIDbtHAz7nivEzLFrEUvZQ69BLV2K3h3QdE+DVtaeG&#13;&#10;/Ft3axT+MdSlOo2UcsbXFvZPE6FhIWwAWIOM5boPev4lh8J6RqEfwRuPDdlcW+pWMN3pOvwRyvOr&#13;&#10;NHhCTk5UkckgcsegFc3+0V4Ut4vGMl/4buNU8Qy39ujTXl3YG3kjkbBIRcnCAAqM46dOlU9C8fWd&#13;&#10;5eaX4a1KVbG3s9KW2hnnthIZtjE5y3ykBjwCMABa5VQcbN6vqOcLdTg/E/hrxDp2u3en6vIjT27+&#13;&#10;XdWjMPlcttXe/wB0DPfP1rdtbPVfCHhQa9b2sF1qtrcNHFCNRWdUVSCJVUEhh2OMivRLfxBokuj+&#13;&#10;JF8IeI5L6eXR5BcXd4Et42mVhtUDO0knJ/CvDktrnTr9Huld3kzNFJIu9cfjnj2rtormtcyszpvi&#13;&#10;h4n+EXifxS1x4a0aHTm1IWf2iO8jcxWsgfdczKqNgqQoXbgnDHGK9i+Dtokujal4z0Pw/O2gxX0m&#13;&#10;Dp1lP9kst5dYgYwgVCwy4y54FfPsGjaVPq63niLTm1JYkk863jyu7GCCuwAgbSSSa+rvBWheBtE+&#13;&#10;G0B+HWqahFb6jpscuo6fZxNcRSxF1w0iSkKzkkKNoyRkdKM3rQpYTka9LFObtZnOeHvBi+L9Y0XS&#13;&#10;fAb3N3aPFKlzfHci3AyzeWwA4bIzycV1Om+H/EHhnw//AGhc3F6Ir2OeCynvJT5WUkw0CqEZQwwc&#13;&#10;cjPrWNe+M/HVs2oynxNa2cJ1NRaaZZWqW9w8bgEbdiZcc4IPGRxxW1o/jaaHwtpovbDVdJt7KY+b&#13;&#10;CLdRCUeYb2dpBksw5yo6/SvgsRTxMGrvT8TSPKlc7vwfr3wrt/FVr4X8EafY6lr1xqdugi1NZJJI&#13;&#10;XjU+YkUMac8ZO44A9a4z4ieIr618T3/i+fUbe9gutQEMssN4SZvlRx/DxiIoNoGFJIzxk+j/AAx+&#13;&#10;Ifw+0/xFfaJ4A8H6vaW+tatJHq/iLeYI40KM7OHRSyKMgFcjIPPWuH8S6XqvxB8H6/f+H9PePVNe&#13;&#10;1TU57C2vomZ4dOtIYGcW8uchXyy49VPOa5o4Ve01WhcnzLQ7TwD8Q/A2ueFbGbSdT1yKBYPL1e10&#13;&#10;293BCVbCu6HaCy4yQc4H4V3y/CzWfh5fadp2rSQWnhvxFof2m2urO4WQXMYhBXOfmDDJyemRXzf8&#13;&#10;OPBPhjxRbzazqunP4btfDCxXmoW8V85EmUJQfL1b2A716jrPjX4n/Fz4UWg+Hl/JrdrYGX+yJjON&#13;&#10;2mrLgOu8IAOBjYCTz1rpjgoUm0l6epSqNRscv8cfjF4u1HRPEfgSw8SQaldeHmjSKTySfI06BUd3&#13;&#10;c4yRuwD94Nu4GQK86+GfiTxd4c1yHUbrUNU1XT9QjlDal5GIrm4bk7mPIiDYJyOgqX4m/Er4t+HY&#13;&#10;tN8KfEewl82/vJLB3truQR3lvdRbf3jdMqwQj05wKofDa6kuNIXX4bnUILHRrZ57e3uFAhvGUqGJ&#13;&#10;UkhWZm6dwOlevSwrVHYwc10L3j79oCHSdY1CxuNJ0zUryaYMLzQiWw+cO6AoRtwOMgYGTxkV2nhP&#13;&#10;4j+NfiNqWh+ANO8LvrOi67pYafRHU+ZDCWOZg5H7pgeQ+AM8ciuG8cX/AI1h12zvoLLzkvLR4YEs&#13;&#10;tOVJrdeCElMKZCksMFgc9zS2Nt8TLXdrth40tRqv9mgFIQ6zNtO0RfuSjIvODkjFW6UIJW37mbbb&#13;&#10;szi/Fi/B34O+Ptf+HOi2FvrN2moiO7k1a08wQKoJIBcjoQAWBUH1x18j1bXvEWtaTP4m0jw8yfZt&#13;&#10;Ugigt7aAxxiBFLttIPILspJzjj0rc+MnxJh8X63/AMIW2gre+Io5HOo6q0wleNBx5LOcb8D+JiTn&#13;&#10;jJxXJqNT0fwdplknh22kjtoHnuDcTbSjyTOgHB5+VFyeRX2eCpOnQu9zsT91Jbm1498c6b4hXTr/&#13;&#10;AMVWjlTCi3qW5Em6bIwAygBBjqOea52XxbbX+tSXU2ptMbqcCyiK/wCrZTtjXj8PStrwJJpXikDT&#13;&#10;NekksTOGN68jKVYAYUqDjB6DPTFe2fs0/D39m74sX/2HxX4Hu/C+paLcq2meKNI8y402eZfuJeI+&#13;&#10;7yi5AwysB7VFevSoRamQ9WXf2Z9Nm8RePrddR0yye6sr1bjXJbvD20bW43lAVGQdod5JP4EiOBuI&#13;&#10;z73Ym28VeLNP1qzuvK02x0CSP+3TpzGW8LXU6zyJGvUquVXqRz1PT5wvfBXjPwVpmm2Xg66i1TXr&#13;&#10;rxFfNqsdkGlKyyl0UOV64XDDGcZz3r6k/ZN8T/Dp/hTP4f8AjVYalBBeX7WlnLaREy21yzs0m5Dk&#13;&#10;SRiRmUnqM18Bm7g6jqU2mlordi6TtI2vgD4GsPAnwo1v42+GPiJe2t9bXl2fCktpcZktUT52aRMk&#13;&#10;xb1Tad4U4JwK9Wvv2l9a8O+HJNP+KvxGs59c1W3Dw6tfBEiuldQMFmRcYGcA8EkYJGa8M8efFi18&#13;&#10;B+E7TwB4SvrXUL6K6u5/sljEXtLsMiqJrgrsK4jG0KRgDk8mulbwPaD4FaJ41V7TW9Tu7eWPUZL2&#13;&#10;486O2k2lom8sMQ3YKDjb17V4kquIhaSdh15Ko7Iqa5cWOn694z0/wl4t0nSdCe5uLq112W5CfaJ5&#13;&#10;+FhhkDgYUKFIyFXqcnIqHwt4s8f3fhGY6jotp4b0jRYjLb+NtZ1GGW1ZWbZNAtwrne7KflX7wJIA&#13;&#10;4FeJfFZvEmr6naagbX+xbS2ax0yW7urpJI5J5IyrPJtIBC+UfvDqMc4NeRXHxj1iy8Sx6lpaR6lo&#13;&#10;8l3B8moXRvIIrnEiE+U22MkDcQpQheBk9/UwWWvE/vGro50pRdrn2ve2nw8+FM2kfEi/8Ww3Ka5p&#13;&#10;tw0VzqSMsqzStmMxqUAJVWBAHyjOc4wa+YfGcnxC8F/G3Vv+Fkau7aJqunyLJrGoSNB9pd4tySxK&#13;&#10;+GddwQnaDjFdh8TPiXqfxa1v4beE9J0qfU7jTrN4dd1B9HF1LFJM6t5sPmKQjBFGDt4H3elcN8Ud&#13;&#10;f8E6f401H4maV451OfTdHtkSGy124Zrr+0RlBG4wCV2jO7bntkV7eGwqpRd9W0VLli9z2DwZ4y8X&#13;&#10;+GPB1h49uL64t73VdOOi6/LCryTzrEqTW7IAr+W7YCqdp5GCaxtAk+CngXwsnxu+DfhzxRc61quo&#13;&#10;TaHp6XkCSLE2xDK4RGztVZOWOMMea6P9kXTL79oOaz8SpealpfhufxXAINQinEc7zQ2ztkM3/TQt&#13;&#10;8vOVwDxXK3fxrk+Ctraw+FodF1vWGux/wlmo2Fov/Em+0SllhR94Dudz79i7VJxngVi6VVt04q76&#13;&#10;ryMqkotabmZ8YPD/AIa0/UPFnxT0/wAcX/hjTLfbHqdl9la6aa6AALpGuNinPVioHPNfPniP40eI&#13;&#10;tdvtC0DUNWmu9IhikFtftsV5HZiA5CMdhAwMMc969Q/b71W38OfHrU9J8PvEEudMg+22k0CmK4Eq&#13;&#10;AgfKcuQMc5zXgPhDQJdavLvT1tTJBa27T3ERUlgB/CM8g+/UV6+X0EqP7zd9CUtNT3n46fFv/hIX&#13;&#10;+HXjjw5rO7xHFpFzp2uz2MqsHjRonguSQcfP5zqydQ8TggAis3xhYeG7220zxEuu3kM3ii6lOqpZ&#13;&#10;oGlstQQqzyID8x3qwYjHzZ46V444uLaWO+tgbyFZo5UXaVlj3Da+D2IK7sDjhh2rrfiJe6B4ytbS&#13;&#10;/wBC8UobhtMNx9nLAPNKImI2jHynIAIzkivRhQdLlSRN+ZWRvfFzSn8IeGLXxRYeMGXTL1JFh1K1&#13;&#10;gMsF9jYGHmK2FbAIKMAQe1dJ8BvGPijwrpVj4f8Ah82of2V4rkmtLrRLiNNtxFIgHmxhyse4fNhi&#13;&#10;y5x6gV5n8GPjJ4y8BB/DOgxR31hqOZdT0TUIxiOUD/WRZH7p9pPzYxjqCKSDxR4gs31bxHobXwjv&#13;&#10;mNpPdSXbFrSJgfk3YKEDvgA8DGK1qe9BxCMZbXPYvi/+1Ro01na+GvD3wq1i0h0vV1hm1TUL8vBc&#13;&#10;u8iq0hjX5NxKAbVYqBwM11Wk/tUfACLRLbwr8afgUuvyyS7Uns70W15ZNsjGUmQE7d/AUqcKAMnj&#13;&#10;PgmkfD/Q7/UrXw7Z/Eq1j1GeKNntdStpYonwcqfMc4G4knPqOtVvEvgyWHfeWdhHPNAxh8yG/ZY5&#13;&#10;SQSUIb5iCOcjrnrzXBToQ5r01a34lxjG9j134u/F74G+JtIvIPD3hzxJoognWR7y/wDEYnkOF+Te&#13;&#10;gjXKjjJPz/hXl/hTW7uDVJdUu5tSvrQyOrCBB5YldSI8qRhcnsfSsG48UaPpnm+GtS8PWj6h5JcX&#13;&#10;Vk4dU4yIyzMo6YyxzWPc/FPSHjXT1a70tJ5meWCOMtbns5TLHuOo5yDzWlPCzmjblV9D03T/AIs+&#13;&#10;K/h1G1jLo+p6ZcxN5Rtb+IB3hYmRDgDDYZpDux0kAHeivKZ7q50nV5LK1099au7mFbkz3F4ZN8RA&#13;&#10;wR06cDqcZorR4LXRBaR+ofwcvv7NC26XEaF41QES4O4cjAPt0549BXqyy315aAqOWxhgTt49Rj8D&#13;&#10;Xkvw7gtI5iRFGXAUgp/Cfb0/+tXqmnWEszxOloMDGV808n8f85rycQvf0P76wdlSsUNR8PvqbtDe&#13;&#10;2ysh4xvz+uMVx1vp0Xw/1WfVNPhEbxEnGTj3wSB6+hrvfM+zrKFLjnEkRGcHOMgVzfjSxnvrZ41D&#13;&#10;PHgbNoHLEcn2q6MtLBWgpJNLVHF/Fb403d5pxmsiokZT5gXG3d6DI4+tN/ZS8UeKte8aXD+Jbq4l&#13;&#10;t5lLJGhzsz75zn09qw9V8JWlyGs72QnbKMBTx17mvQPg14UbQtWS+Rgig5Ijwu3n2/lXZekqDXU8&#13;&#10;uFCvWxqlJ+6j0Pxteazo+6/sbsfYtp82C7gDcjgk8Ht3FN8K/GKLw8qajpfiubTWEoCtZXbxDOeo&#13;&#10;Ayp/GrPxb1uxsPCUv2l42RgVXJ5OR7V8U/Fn4ry2AktLS7eI4bKqSq59+efpTwE8W3+7m195hncM&#13;&#10;uoRvXpqXqkz9HfAv7eHiqWWOOH4h6TrCSY22uvWxWXPceZEP85r1Xw9+2d4KvVVfFfw/1G0GPmvN&#13;&#10;DuI76EnudoIYAevNfkF+x/rHibxL8VlvrqRpbfZlo2fC5yRgjPv+Qr6316W509kv7ZXi8txmSOTH&#13;&#10;04FfSUOK87yqqoqrzep+c1vDfhHial7WeGUG+sdPyP0N8J/Fj4T+NkA8M/EHTpZSBi1uZDBKpPYr&#13;&#10;IBz9M11A066hIkeP5T0K8jH9a/L/AEj4v6tquofYb6+8xoyQsc0AOR36gED8a7zwL+0h8QvCziLw&#13;&#10;z4ovrOOJsmK1vyYyO5MbZXvX02C8RZv/AHmn80fnmcfR9pXcsvxNvKS/U/QqKA8YHHvUotmDFQBk&#13;&#10;d6+U/BH/AAUD8cWFpG3iew07VYGbajS2zW8jDuSy8Z/CvW/CH7bfwk1wIniLS9Q0tmAAkTbPGf8A&#13;&#10;vk7sfhX0uH4yynFfa5WfmeZ+EfGOVN2o88V1ietW1q64LL9RT5rJ5P4BiqXhD4l/Cvxuf+KV+IGm&#13;&#10;Xj54hFwEkz6bGwc11n9mOoHmQnHY16tLMsLXV6c0z4fE5Vj8C+SvSlF+aZzqaWEYMYuPSh7BifuY&#13;&#10;PaujOmR90HHXNJ/ZsYbKquPXtWzxKOT2MuxzkWlziTIiJPvV+CxkUgPHjNbUFgiN05PUVO2mM3Ij&#13;&#10;7VjOsmaKg7GQbQ7O2frUZtJDkKg6dRWlPZSkE7Tx7VFHFJvCuOKSnpe4ezaKBs7gKVA57Ui2Mo+d&#13;&#10;wMj3raitlbgrTJbddxUoM1PtdRqm7XKEMeCPUntVpYHkG3bxUkUEaHhe9SLnGwUnNsqMXsNhjeP5&#13;&#10;d3A7GvgD/gtpofhTR/HHwm+IWsK8c96+paLczgeZvgIjnWPyypGCyvlhg4OMiv0HjjLZ3ZwK+P8A&#13;&#10;/gsd4Ssx8LvAnxcvYVeHwt4wVCqpulaS5VVjCrj5smMqR6SGvFzmPNgpeR7GUe7jonwP+yD8UviP&#13;&#10;r/ijWPDt7p9zpSeHkj0q+1oXHlR398sgJkiYFm2GM5Hy8bl5HQfcV9+1X4U0HxDNowvruVdO0mCy&#13;&#10;0zTY722BkRvvz4yc7XGMkMSegNfGf7N3h7WdB+K2l6Fa2zXI16Sx1C8hsVDfZYJ7WC1iMuB9/daz&#13;&#10;N7Bh3rI/am8Eavp/7SFto3gHQ4NOuZ0kt73WJNbV4ZyZckFn5iCEEYAyDX5hXXNNn6RRukkdV4z0&#13;&#10;7w342+Jmok+JpNEt7yzkuriZonN0SzfM27P7wg4yuB+FeG6Pp0vh/wCLOp6rf6rb32nx6wukNKrS&#13;&#10;M6kIsqyhUxt2GTYxzgFiKZ4U+Ll5r3jvUI9euIba+0ljHDfqwaEoG+YZ6fNjr3qp4o0i+8S3Gu6t&#13;&#10;az2kgjV7trQIyO20DfLE44ZjuRgDzhgO2K6qEXynPiJ62R1GjfE+40L4x3C6i4vrfQbi3k0e4up3&#13;&#10;VbScAb9hAyzY4HzAe9ee/tO6o3xV+LCeKvFV3eW72Gnta3bTWzRxXF3BLKoCoHch2Uqxy3IYHpW1&#13;&#10;puiva20+veGr9LWeJ7a6nLTlkIwAsbE55GDnn2Nc3c+MtWtfFtq3xW0q5vvtLTXZubT7skztwGVe&#13;&#10;OEHFdEYLmuccneDNr/gkF8X4fhd/wUZ+Gmq+NL94dMuNXaws5bm4JkCXUc0EUQCrggSlByf4vav6&#13;&#10;THZGAcLkEfnX8onwX8UaN4d/ax8O+M9UaUWOk+L7O+JjXZJFDFepIcA/dOM/jX9WWk3i32m293ES&#13;&#10;VlhR1ZjnIIyK+kyyTdKx8/mkeSomWwilQTSFAORQrAjDHoakRl7c16N3Y8tK4Be46470+IgHEmKb&#13;&#10;tfPfrS+WzN16UiyZmBUgGlQYUZFMyu7G79KfyOMfjUSSHZinPYU6OLJwBTCC/wAoBqxGSFHsKhuy&#13;&#10;BLURYQOfeiQDGc49fp/SpN6KOeK4r4h/HT4deAUvrLVdZQ39tAHOnhiJHBOOB3z+NcmJxNLDU3Ob&#13;&#10;skawjzOyPgL/AIKd/s2ftG/Hn9p3w74l+HGmP/Y2hW7wWyWviG2WOGMSb2L7nR0aQqBgZIHrgCvl&#13;&#10;34wfs0+MTbeHvAXjjVbTQtZufE2o6wbO0eWUMqRWqRMsiJL85kgYAujA7sbT0Pqv7cnjrWfAWvX3&#13;&#10;jHS5NZ0vRby6judPeG5/dysS7ncNxZmC7hjgDaB3rxf9n79pbT/2jPGcfivxx8Qtc0z+yJUtLbfK&#13;&#10;VijlPzdD0Q7Vc+yHJ4r8ZzjH47GYuVWnHS9rn0OEqewhyy2OG/Zr8Jav8Qvio3hL9oD4x3lvp3iD&#13;&#10;xstr4lhClkvLuNFSOZh+72xMyswJKEhsbBX0R+2B+y94x/Z08c6VoPhTw9c6xPb2F1f6bJpMsgl+&#13;&#10;yLswrsSzNFHjAUn+InNeFfsdftLT+N/2mfEX7PM3jSLUdQ1PxzeHQ0+zo0Us9s5aNFcjGJAijB5/&#13;&#10;Kv1C8CWWv+IdbHx5+Ito2lX+reGk0+40UXCyJYtDIwk2k5C8j9K+syzDVMTlU6NWNm3v5GU9cSnE&#13;&#10;/L3x/Nep4HufGH7UngzTNX8I3BLQz6NKqX9i7ggKQ2Dg985554q3/wAEgvgJ8FvHXiPU7GR5bD4g&#13;&#10;6Vc22pfD64klVrOSEl/MiuAFw+0eWScdCdvfPX/FTwFomrTeL/Akmp3cOl3eqXC2CuwlHJZg+D6E&#13;&#10;jjAqf9mf9hu8+BH7Unw4tvEGsWFzoniLSDqsU99KbZY1iEDmFPm+d1EkbbRj/WH+6a58FluNyuj7&#13;&#10;WtH3L6X7eSJhKFSvyo/XLQ2Gh/Ca6tZ4bTzoobmL/RseXEoUgJHjoMjp9Kh+HsM8WkaUJcsyRqRl&#13;&#10;MEdTzivIf2b/ANo3wT8VZ/Enwr0aCGWDw/ps6f2hbnML3IkYyKueu0FDntuPNeh+KfiXpHww060j&#13;&#10;1qCbyW012W4iBIjIjJycduRX0eHrwnBy6WJrJJL1Pyd/4Ko6hbweINRhum3B7+6Y7e26Q80f8GzG&#13;&#10;lTS/GT40600D7I9G0+1DnAyTcM2OfbFcX+3N470fxp4ge7ublJbY3W+RshlaNmyfr97617X/AMG1&#13;&#10;VktzefHbxPJsYtrenW6tFFgEAMRgdhjFdEJxlDTUwVr2P1Qu0tbVN8iKufuGS5hQZ9OK/CP/AILt&#13;&#10;eHPHdl8edf1n4saTpGhT6lpoPhDTVnnlivo1fb9oEkUhXzCOSsgRVAHDk1+tX/BQ/wCNfwz+CHwF&#13;&#10;vNc8dW+mvdagTa6VHqNiXDS4LFwFIbCgZ4I6V/Ol+1t8SviX8ZPiPd63B4y1LxDa3VoYb5r4PFDY&#13;&#10;g5/dIHc4AUDGT+FediKl5qmjVWR3/wAUfHUVv+yyvga38Z2Gv6neakmr+Lp4NBu47Nl2bY4WuEcg&#13;&#10;AOu1VSNVOQcjnHy/Lp+nw+Gk8UX+sxRSy6jHHDottIdyLsaTzWZs4TPyjGSSTyMYPpvjjxX4E+IH&#13;&#10;wfj0y7ubu78WBLOz0+0fdCljaRpgqiDKspAVtxPUk4rj/Fnw5tNKXw7bpY3X9oywRXF7GsqTRGJd&#13;&#10;xZvl5BGfuk559682pGlTnaJE11MDxUba1nW9v72a6uJ1jmMSviBBjAHOTn8Kp6je28Zjvgbcvcxb&#13;&#10;vKtmLFQDjDZGAfam/wBl6p428T6hdtEgSztWunRRhRGvQY+mKzWuZrrUrZIgsKRLsG7o3OTTjDTX&#13;&#10;qStDUt75dQ1W3igikiRSJHZlyEQHkt+GfStafwjb32m2t7FLtu7+1eeJGOCIQxAYjsTgnHoRXSeF&#13;&#10;9E0O18MXGh39vJ9tvbQwOLhyqSlsFHHHbDcA96tXGkagNWlaOdY/IV1Sd0GAAoAjTb0GABWFWcYy&#13;&#10;tExnJo4iHwF517I4uGWFZtm9U3AnGSDzkU5fBdnazz2+qRztHKhUSJcKoB7cAEtXUK+seHo2tb3y&#13;&#10;/LTbJEgcSEySevp7DtiqOsX8VtaSruF1NuGCrAlWHOAKcZzewlJ2Kj+F7PTtJsvD4ljZZI90hwxk&#13;&#10;d8kqowOgqfQ/7LSFrXyTaRW/yeddzM8gkY/dwAABjd+lTeDNe1zxJrqTR2atOkLyQ+eMiHjG/jpj&#13;&#10;tWhfrp+mW8lkuqpdvJIxvLgRkRxTlc7VJHzkdz2qnKUtJMTbvoZyx6k8cNrHe2yoFIt1ERPkgDrz&#13;&#10;k9O54qvrY0TUreG3u5DNJYwELLJ8vzN1JA657Ve1LxPo17p8s1nbLbloY4yg4JYfewDzz1rmdR1a&#13;&#10;1uhcWkX3gR9n3IAfTn/65qqbnGVkaQSe5Bf6asFrBcI0TpksGYc7+Kytesptxu5AVTydgDcsTuzn&#13;&#10;3pGu44Z0g1KZZN8x2xnooAJ6fUCn6lrCFlhuZNwRv3bpjIz0B9u+feuyN1uVNXVkZWi6fvvrbT2t&#13;&#10;VBuZURyU+4WPeuqvrLSI7ua0sdTbz7S8ZcRggbRjBGBxz3rBh1q2tbsW9sqyyA4LOMDf2wa3dPsZ&#13;&#10;n8uOx06Wa4nY58lMtnuTU1FKTCMFaxfsJLsz/bm1CIpBGGKkFmdmx0I4P1JFbWl307akbpXEForq&#13;&#10;yXDQb2Ug/M+Cc5/P0rlnkkluRHpcEyBUZJzMmCSCMAD0HetLzlvZbGwvbmGeKWHP2ZBtcyjkliSM&#13;&#10;DH51k0pKxdlHQueIr3UrrzJ/C2rS3EawlruaW3UHk5IXnPU4zxXL3vgt7vT7nWrsFVRV8uzt8H58&#13;&#10;Dk7m6c9smvSvEvw11HSDDpGr6HLaE6ZHNcslt5UUULIHQb+cs4YEntxVjU9FtZEWLT7yeALaw7Fv&#13;&#10;bvzpEUDgAHqOOnTHas51vYRE5o5XwZ8Ldbg/s/UGt3RpYT9lsVUM4iYYaaQg5RTz2yQDivR/hv4b&#13;&#10;0VNL1iPTdHs7iWTTZft93q0fBVT8kFnCcfO7KGMjZIBIwMc0r/UDolpZNqXjGaK3lCbggVXbPYjH&#13;&#10;IqDT9ZvE8ZQeHG1OS3kTe1raPFujuYMHawYcliGOfzyCcV41WviqzbiZSWtzuvFnha48VRaLp/jx&#13;&#10;rWxWwtllvF0y1ggitbY48u2Qwj95IT94so5PBqta/CzUrvxNcW/g7wtf272kqia8uJ0htLZcjam7&#13;&#10;DeYcHk7gcnp2rDuviTqy2Vr4NkksreSzu2murloF3FgMIGJzyOcAk1614E8TaTcfDQ3VjCt29nqS&#13;&#10;TWukzRMTGYuZZmHRix7kfSvKrVMRBJtblcjtoeYftGa5q+heFREdAtYLi1cWSandTtNJKzfNmEMo&#13;&#10;VFxkYA5zwK8hh0XxQniiwvPF2pXqajqSxW2kWEEoikkjOTkseIl3dOOeTx1r2P4meO9F+KviG+8S&#13;&#10;ar4hh0aSLUpr9Ge2LI9wypFEm3BVAiqTnBPzHANeVanpXiTVNfGobr/UDNFJHp93HEFlkBYLJL0z&#13;&#10;jbkDpgdMV9Jl8lGirmSutzI0z4V69DJJql7rS2gs0uLqNLW4ae4uFjlMWFWBX2ndkBpCqnBOcc1g&#13;&#10;eLPBmqaFJFdSxNHb3zF7X7RKnmuM4JdUdijZ6qTmv01/4JHf8E+/hz+0HBffEvRJF/s3wVrCrf6Z&#13;&#10;qQTdPeKsoF1uVdyQqpU+Wx+ZlJFeBeHf2Lm/ah/b18S2ngHS5dZ8B+DtbmufEOpQzmCNrZGbneMs&#13;&#10;WdxwBlmJAA5r3IwjNJo3UbI+Z7/wRJ4H00WXjTwJeWmp3LNJa6odRR4ZE2gkBFVstuIy2/jG3GQa&#13;&#10;7b9mz4f+OY9XuPiKfB91M+jW7Xtg10HVFkyFLMBsLnkbRvGMbsEDNWfijFqPwp8T+KdDtfDDaBaW&#13;&#10;msC1OkmAvctLFIyrJcSOP3eGJGO547V75+zxrUk3w0Sz8TWuq+JdT12GTdqV2Wa1WUjEVjBgYVQS&#13;&#10;rPIAM4Kg9RXj5pWlQg7GM6jWhZ+BOl+HNS8W6R4m8eazB9p1I3F1fR3t2VjdyzBiyu2HJbPrUXjn&#13;&#10;xr8KfjdfDQryS60fQvDd+I/N8NaUxu5ot+DJC8kog3heOSuTng4zWr8ZNW+HHw5+Hl5pnhHw/Y3O&#13;&#10;qabaGy1HULi6MdtbJGoxHD18xy5PAHUHNcJ8Lx4Y1zwza3Ou+NNd0a90/TIrzQtFt4hL50seVLeW&#13;&#10;WAUvuJU4JrxcDRk6irPZ7XKpJ3uze+F/xh13wHpOq/D3VtDGu+Fb7WYLm3fxBMyTEqXjiSeSBty4&#13;&#10;DrJtVsbkBww4riNW8ReCLLQ/7O8b6xoMUui+IV0vVPBkdtctevH5YaTUBKEwwL4UIG3HDHCjBbtv&#13;&#10;F934in+HV9Zf8IcNB03W7yX/AIRyS/gjGoyEbpJLi5kXkKphBAAHYdM58X+JGufFnS/jPofx50fQ&#13;&#10;pNDl1pl1DR4tZ0tdl1BsUG6XeuJA3LDGRk9a9mjBqs2+g+VtjPj3pvwhstau7r4A6drL+ELd4QdR&#13;&#10;1iVWmuJupfy0VdiknARixA6nNc1f2kkk8NiRJeSvboLaOOFo/JYn7n3vmP8AkVHJ8Qo59Sv7C+mK&#13;&#10;6bf3fmzRunWYNuDFe2TzgUnhjwR/b+uRTab4ghme8lLWEQnCyxuOo65GO3HPStJRs3NotJPQ774J&#13;&#10;aLoUPxJkvPEt7aWLaUgRYr67FvFc3LHb5ckky7FUpnIOOM45r6C+LXhzR/Ff2WT4fXl5ENNsGGmr&#13;&#10;YyJeWWxFGTvtPlZ97gAAHaMk187ad4UtdItbjXPGnjoWVxY3Xmy6Ta26TmaTGAzhshmOcH+lfRX7&#13;&#10;JHxD8NSTxtqOjWyJd3K3VlobNHbR3gVljiCxM+XDyYBVePlyc14WZxqTtUT07ESheRz3xQ8N+P8A&#13;&#10;4R6X/wAJvZXWpa15XiG2srqO6u1OCkYKQoQzTKMsApwC2OfSvZ9A8bN4/wDh/q2i698O9A0/XWsv&#13;&#10;tS6Ta6j9uvLJ05FxdMESKAYz8kmXYnAB5rwP4+a1qeqanfadrPivT7Sax1e+vD9rtXC3F15zFpEV&#13;&#10;T8wAO1S2RjkVW+BnirU7vwNqemeH/Oj0rxAXuNXg0+8jMgWIYd5CoaRAc/xYGGP0rxsVQhLDKco+&#13;&#10;8nuKSSZ7BF8bPBNx4O1jQ7nxPbKkSi512OaSOyj1KRpFLRxt12KoOSqEtkcY6edfFL40fFTw4uk/&#13;&#10;E/VbiSXVdPtZP7R0a5kUW9tbu7JDaoqY4EbqSwXl2ZiBnJ4Xxj4WvdV8WxeG9bCXsVhpZu73UZGM&#13;&#10;c0m5FcrJ5nLBBwD346Vyup3Hi34ryXdrHb3VzY3xKSXFyoaRJCgVACeUU4GD0/EVVHCRdRO+j1Zp&#13;&#10;FpLU7/4LftC+FfAVkml23hlzdanqNrdiznnM736qWyjuxKIi5AAx6da9b8JftBfCT4ceHbaH+3Lq&#13;&#10;1ieG8n1S2vrkvOlwr5jtlSNSIYiTkcEnbz6V8wXPgbR/CEvh7WW8Tw/atNbymS00p5wxXln5IV1X&#13;&#10;OOvUU+PxtYad4ntrC/1CGTSpXlC36ad/pBbYf4c8Ak47gV3VsHCrPmg9CZRTehs3PxU8feL4ovA7&#13;&#10;+OxNpOo62t9JbfZkk+xRRSeaJkmlUFMKmflK+mO1YviTWtY+G2s3fh7wZp3iDw899bAz32ra4E+1&#13;&#10;pMwdCI0Q/JjGWHcnkAVyU3xa8W+GrLWNIsbu1K6jEtkxubTzbmCyAB8lG6KrEKpPXqB1OWtrmu6t&#13;&#10;4eW1E1/cWy4hW31LUHlS3jUqf3auSFGQOmMc16dHDezgubYVorU9Y8AfEfxp4Jv1/t3Tmu5Xlgl1&#13;&#10;K/iaeSPAICLIV+8T6puOOxNelaG3hTxHJfXvhyHVPCqLNO4tLObzpbx8B2gWOcQuC5X5Q2DjPQ14&#13;&#10;b8K9f8FajZppniOK4nlnlVJbWWV28zD8t8x+X5RjPfpXc6R4/wBLPxYvvB3w21S00bQ72cJbaXrM&#13;&#10;aBTL5eBP5zY8s59OvSvNxOHvNuOljKTbldHD2XgO68JaZ4m+JSeG5IoJB9mhEgMkrSy95MAqu1Bn&#13;&#10;AY4JAHSuC1O0sb7QoNG0uNZBpb/OXt3D3G87trAZJVZM5GPSvpv4Z2F54n8I3eharpunXsejLqs+&#13;&#10;pTSKqxw7IcxK0bNuZWYAKCBnmuEuvhf8Qh400vwfrsOkrqN0iNdabp9tFM2m20hQqW8pPlPQAZJF&#13;&#10;ehhMynTjLmV/mbwnL7Ry/wADfDuh2esWljq1kZ9QvvKtrWeGDcrq7YJycMoUZOMjPcV9TeKPjV8S&#13;&#10;vh78BtX+Cfw/sv8AhGdM1K+M1zZxkNNeCBdpkjmd5HjLthmj6A44HefRPg7faFpemHS9Ot9VmtHI&#13;&#10;ti80zxtOv8AwPlwcAAKeayfFlh451TxbPoclk2n6npKvPdzW11sNmwXO2cSAu2M8qh28gGvl8djq&#13;&#10;uNxXNsl5ihNtnL+MNTXwNrvhHX7PUL86dJpralNduwmzI6BSzM6FSfNdQwxnn6V7f4e0TT/C3gix&#13;&#10;07S/C1xrM9pqdxfJNr0cFte2scisY4GUSyNJwVkbKwrvLL82M1lD4Z+K/HsfhTxFf6AkMdsYbXQ4&#13;&#10;WmTa2W3PJJA3VXYKw4AC4yeMib9pFPEMfjPw3L8MNZ1DTtH13SobSzvIZ/sw3EkCBljcFpI2DRn7&#13;&#10;2dg7V4s41q1SMKXzZ0wilqdDrPwv8I/CzXfDMPgTxr4KvvFmp6DHqGr6PqNhdRnyZtxaSd1EiBTG&#13;&#10;QCFAxtzjFZHxO+NfwW8K/CHW/CHh2y1a8hsZEuJJdFv7WGGWYMSEFw2CLbJIA8hHKj0yaxfhN4P+&#13;&#10;HHjH4o2Gk+IvEYub66trzSmhtfNWaeaJc+fI0qFCnSMqpGQDgYHPB6l+w6PhxoA8R2MNndIdUkkn&#13;&#10;t/7SCpLEDwu5WUnAyGUc46120cDg+b99LUzqSUTW07xx8Lvi74713wRo3ifRb7QdM0mDWEv9U0x7&#13;&#10;fSreQFmlsrydIx5sCM7bZwgd5CdoY7RXkvxh8A6BoGheIPiF8EPCsbeFA1k732ogJcafI0qkGEMG&#13;&#10;MkbhyoBPmKF+bHQ+2/Hb4S6P+z18QtW+EOnRafr+i6nDYy3N7FA8OmtdQ2aXP9mOYW3AqrnBbLZO&#13;&#10;WyckedJ+0r8PtB+I194d1SwvpPBo0KK0uNG0+4DQXMZjWMLh+FZSQQ4A2lTwelezQk6UkqUfd/Cx&#13;&#10;lZ23PQfgqbDR9A8M/Ejxf4Nt7awN9GNA8VQrFZSyz8BIbpJRC0hCjAYB4zxyOTXPeMvhF8OfEEni&#13;&#10;T4pTXunvrFm7anDoWpQxqmoW25oZW/c3DKxWUglAWLLyOprstE8QeEtR0+zh8P6tbeLPCmqalFNZ&#13;&#10;wpblJbBtoHkXIbCv82cHPXkdcVgXf7OniHTPFc2tX/2qDTdP80Jpk5P2ZVlbaDEFbJZTnvtBHTNZ&#13;&#10;vF0IYhrmtozNU5OVzg/hP+2jr+h/H3wtpHjWyS28JeHhNBpWi+FdHeGG5uJoiouVJIBbfsJ3kBVz&#13;&#10;tHG2vNbn4OaB4u8A3Gky3F1o/iLS55rnUjOk7/2laSS+ZC8OOsqb2UxkINu188mvevir+y/4Y1Lw&#13;&#10;QnxL+DlvYrb6PDsvY7mBknhbDmW4kdmw/QFSAQOAOa8j8GP4q8N3T33wv8Wahe67Dd/a7uZIpVe6&#13;&#10;idlUoq5LNtXGRjI5zxXo0MVCrHmo76XK9lHn1Y3w9JbaDo9n4i+KOjWupa9a6Ylro76terB9liBI&#13;&#10;EsqSvhnxwg5UAbj6Vqar4O/Zl8aaFpcus6nDaeKHDpdwaPqsdtbXxOCA9zJIULjuUJJyOK6nT/it&#13;&#10;d32sXXw3/ai8CT39tc2zQ2F8lp9nurbefkkUlRjaTnBwCM0mn/CvwXcRp8II/Hnh6HU5rxktJ9Zu&#13;&#10;GmiUdQ0uflhYDGCBjrknFa4f369pStL8C5qLPJfjb8DfiV8HF/tdvhh/ZFqLFL3QJ7O6a/t72BQF&#13;&#10;Z1lclGlVQxbCrkP0PGPNfGmnvrei2PiPTfD8izSRid76wdViYA9XhC4BOcZUgA9a9E/aq+G37R37&#13;&#10;NOqWPhT4qT3MOlz2p/sJ9IcW9pcRlywZXhUJMvzdHJ4z71gfAHwF42XWrbx/daDq954YsIJRfy6L&#13;&#10;Gl2Le3AOUlVSREpPGZAB35FfQwlKFK7exnGJlDUvB2p6zJrF5Zz2wNhGY9Rgh8m8tHI2lTEpKXUa&#13;&#10;lfvAhsEc9a9B+GHxt8J3kbeB/i18ObLxHZywSKdb0rVBaaigA+WRfLXDkDJ8uUEeuehs/Hj9iz4k&#13;&#10;fBHR0+J+haBqGteDtQt4NR0jXkt2NuLSfOyOU9FkVsxsM4yvvXAWHhfT9f05vF2gyCxntE8zU7SH&#13;&#10;BbaM5eJTjdgDJA5AyahqnXXN+Q3CSPT3+Eet6roM8Xwh1e38ZeF4ZTef2He/ZX1OyQrzut0lE6hc&#13;&#10;EF48IV5wpJRaPgHQNeudY0y0+HXhXUjd6U73VzeW+nb2jzIxjHlPMSqjKgklSeVwAAzeex+JfD6P&#13;&#10;CuoW5vbSeYG1ud+2VN/cA5HHOe/I9a6/T/Gk1xpi22n+I9UXSl8wraAN+/mBbajBRkfKq5Zt3Jxk&#13;&#10;doqU1GNlqydtz0bxx8OfCulWOpan4/8AgpqP9rRxtPDqDWjQQKuM5S1gYRK+ec+czHOSBXhHxI8Q&#13;&#10;6vHoSaVc+D7XT4n06ONI5JBJdCEuSHMhPrjKsCACPrXpdj8UrrxRqulT6/puoalYaPcohKxF4oSV&#13;&#10;OxWj+8RuxggZ9a5X40+H9evpRqfxDtr+xf7M39mfbf8ARoTnqEZsM5Ixya58NKpCpabNW+xx3gL4&#13;&#10;c6L42cjxI99Fa2FqsS3Og2sUtwjliypKkk8KANlyGyW+QADG7BXo/wAOfCf7M2jWEGsfFXxLrHg3&#13;&#10;Ubu0/dLp8gvvMjDAfdUK6htuck4496K7XWbezLWx91eCrQ2lxBDPZou7L7kUjd6Z/nXpmlSPGiBJ&#13;&#10;MY43IfyFcT4OMYtZIsmVoQApIwSCD0rp/D5ntIz5sEzbZFLAIdq8+v418/V1Z/fGGi40zdvI9kLx&#13;&#10;lz5jISVDHnPXPrWXd2UcSmUCQIIsFm5Gc/WtuVrQhG++wH3Tzxn0zWN4pLKhuI7dhEsY8wMcIOCQ&#13;&#10;f1rKEmpWR1OMbHn2tXFnptzHexTlTI/DqASG6/dIx1pbDxs+hiWVpXVlbLEjBX2Ixis/xLObh/Ot&#13;&#10;IjJkgbY0ztOOpPYV574w8S3NrC4KzAkHzmMnANd9OPOkmeVicT9Xu0afxs+PzPpxtIpWaTdhVJAI&#13;&#10;zxkEc8+v6V8v+PfEcviK6kufPZixP7t2LHPTr61sfEHxRLrdz/ozGNFk+++STisHTtCa5lXlncfM&#13;&#10;Co7jmvewlCFGHMfn2a46vja3K3oex/sbNdafq7XqW8ihdqZyOp5wc49z6H3r6ykubi9iaQXScrtc&#13;&#10;hiN3fkdPyr5p/Z7tF0EieaJy8hUJH5fuf16V9CWWr2kenol3DIih8q+7hWx37+9eNmKbrcyPschi&#13;&#10;oYJRZzPimMaFfLqFuxIRmLhjgA+3Hp9a5+G9vde1lZrKZVkLbpMyMjNjk4IPT2712/iAC4tFe4Mc&#13;&#10;0ciHPfcx6H2/Suet7mz061eQ28W+PKyk4OxsYJ/LFc8Hp5noVY++ehW00f8AYyJcXJHm4cnZnaep&#13;&#10;OeO9chd/GSPTNeNtbzSbQpUHaB+GOTRJq6zWG23upodqrvyhITPTjvXAXOkPqOsOyXJLh8rxkoc8&#13;&#10;kj0NVTbbdyK8pQSUVc900T4n6hKwv45jmWFSxEQyMY6Z5B+hr0rwX+1Z8UPh/JG+jePNZtI4uBD9&#13;&#10;u8yH6tHIGHNeOeDbCJrDJ2y7FUIqcZJxx9euK6WbQxJpAaS0ZuPr0Py5PfNVHHV8PL3ZNGGIyXLs&#13;&#10;wpuOJpKXqkfUXgL/AIKSeNrfyLfxX4c0nVU3EefhrWZ+hzlcqOp/h5r1zwd/wUF+CWtIE8TadqOj&#13;&#10;yZwWe38+InOOGQk498V+W1/r2vaJrhuvMmEJ+WTOSu3I4wen/wBb3r0rSX1zxFZRXdnK0bxR/OyS&#13;&#10;YDHqNv8AWvcw3E2Z4WC966Pz/M/CnhLMpNwpezf93/LY/VXwp8Zvgz41Yf8ACL+P9JncgExG6VXG&#13;&#10;exDYOa61IkkAkiZXUj5XjbIP5V+PR8can4V1Hy9Rt32owLOUBCtjr654rtvAv7WPi/QHW30T4jax&#13;&#10;pzqoldP7QJVkwezZGBgn6DHevbw/GMpJe1hc/PMy8DHFt4PEfKSP1PlslwCyDn1qlcaeisSseMdT&#13;&#10;XxF4Y/4KP/GvQoxLq99pOtQvMAqXduY5VXjOCnXr1xXq3hz/AIKV+CbxEXxp8OdRtA8gQT6bItxG&#13;&#10;D6nof0Ne7huJ8BU+KVj4DM/CvirLk2qXtF3jY+ibW3VGHy5z3qK8g2OSoA57964nwV+1j+zb49mW&#13;&#10;00P4pWNvdPIEWz1JjbylvQK+M13pNjqcP2rT7+C5jHAe3lDrn6g17dDH4atK8Jpnw+MybMsC37ej&#13;&#10;KPqmZ/lqOo/WiNVztX1qz9k3HHcdfaljssHdu/SvQ54tbnlOLi7WFt4VfOa+cv8Agqv4kt/DH7MO&#13;&#10;n6ZdaRHe23iDx5pOlXULoMqJJHdZFY/6sq8SZYchdwHWvpe3i8tgdpJNeS/tz+CdB8Z/s6ajNrcc&#13;&#10;ZOj6tp2o2bzLlUlS7jQn/v3JIvsWzXlZk+fCyXkellto4yDfc+GP2RJ/hu3iX/hYk32W0g0/wf4Z&#13;&#10;0vRF8rLm5MVzeCPIwTiG9gBbgFmJ7V8x/tS+D/D2rfHCFZNT1OG2juLqMXGlDN5NMU8w7WY7esmC&#13;&#10;Seme9fQba78PPBnwa8H+I9d0N7O/8U+HNMMGm6TYs00UtvYW4eZz2VVTYSOcKua+cfDel2Om+JNZ&#13;&#10;1LVdSudZ0/xBO95oRZ3H2WZc5Qs3KDC/SvzTk9q9D9HhVVF871PPfjj4Ka0udPsPB+nXMPnWLySX&#13;&#10;LzKha7jUYaRgMkHjjgd8Zp3wx0TVNH8FRafdWtnHetbtNq0dpM0rpcl3Mk4bJ3rsVcqeMkDHOK27&#13;&#10;W71pNT1Lwz4j0gfbItNN3bX13MDFOHfOwbeRgEDNcp4eur/TJY5rhIrq4W1kjuIrSTGxGfeCehIK&#13;&#10;hhn2Fd9ODgkjhqTuYPiLU0nvxFeave2skkSSyWMYEcNxG7jG5NuMDB6EH3qrdeM9S8PeJ9Q8N3N1&#13;&#10;alLlUjvLnyA0gQg52k9D90fQVoW+ia98QrjUvFwFte2kd01hp1jGfJkMSHdlSeCwPANcnrdrqfij&#13;&#10;xFNY6z4Xks/s9ps+0SyANLDxg5XvW+hyT1RzvxCttKs/E9lqiXCSajeQtA8uVDKcMykgYH8C9fSv&#13;&#10;6cf2OfHGqfEr9lH4cePdamD3ureC9OurxhzmR7dCx/PNfy6+O/BdxputwSi/Z7SC7WUSofnRIwzt&#13;&#10;7kYDD8a/oi/4IifEeH4kf8E4PAtw2s/bbnSFutOvMnLQtHO+yM/SIx4HvXsZbPoeVmKvBSZ9Zjkc&#13;&#10;09M9sY9KjUkcAcVNGpIx0r15HjrclALcKMHFOVSmARyeppVVVXcrU4OAOTzUOwwWJR2qaJM/eqMk&#13;&#10;DrUiyKvGetZu5UW2PC44xxSFiG6UnGclsiq2v67pPhrSZ9a1q9WC0tk3TTOOFHTNZTnGEXKT0KSb&#13;&#10;dkWZGWNTkkADJNfGX7bngrRPiz8TLfxNpt06XvhoKfMGYEcHJBeUcFQRjGc819baL498EeIwBovi&#13;&#10;ywudwyEW4XP4jOayPiZ8PPA/irwxdeHtatoY7XUkKTLGoAfAzjI6fWvIzGnh8ywrpqSaZ0U1OlP3&#13;&#10;kfhte+KLP4jftfTfCbxnrEBUzSvpmlyRNJAtw7MWiGQ21v3nXcSSwA56fM/jezi8K/GnxxffB/Ur&#13;&#10;+OG0v5LeOxvEcxyHaVkVwrKVG7OG+9jGSa/UX9oH9h/w3+yl8YdL/bCn8TaNHpOh2M4I1G6WJDey&#13;&#10;z7rcjAJOwlAfYCvzA0288R+J/DPxh+KE3iES6nquuSWenQrbbxfCeWUz+U6cBkTLBumMDrivmFkk&#13;&#10;cNDR3b6HoRl7Rto8z/Z2m0+TxDr/AMTde1C8sNaspWv9POn6j9ma2u+QJVkCljl89fxOcmv2C/4J&#13;&#10;1ftLt8TPAmjeGvixpMseqGzYwX17fSTxTyecW3NkhVJPU5O7vX5NX/wR0vwh4k8KeBNJntr19d8H&#13;&#10;215qt4l2jyLPJF58lu6ITtMbk43cnvX058KLTT9E1vwx8NPCPjTde3VqDHIzktGSvG3GdrKwyc4H&#13;&#10;SuHHYqtl1ROm7915HZQcZQ13PdfjulzJ421fVGjSSSTxBd+ZPAMI7bzjB/pX6Ma/8FfBPif4caDH&#13;&#10;r3h+xmn0HRI10+6vbRJBbny0zsRiBzsHXjgZr8u/hLrt1Frkf7N/iq6lu9Ws/GMM39ozygvcxTOq&#13;&#10;8D2JOfevvP8AbE0H4k65qMPhbwR4n8TWNpNoc0Or3GmTR29jZhtirNJNIDtZQGOxAWwSfr9LnmYR&#13;&#10;xuAoOmtLGGWUfY1ajlrqNuNV/Zv+GPgeD44R/ETS9D0nw9JNCLHSIorONLmYvFJ9ojTJdgQvViOM&#13;&#10;4rzv9ur9pxvAnwUk8cfDvx/KdX1PwvbTqLuM3YkS5hGWjj3LGgCFgMAZPUmvyz/aY8e/CPy4vhpo&#13;&#10;+naxpMUZm/tPxJcaxJcLqt6kpCzFDhdhA3dCfmrp/BXxxj/a88Eyaz4+8a+HdIvfA/hIWS6PJIS2&#13;&#10;oxW8YVSgJBJzjAHf2rwoY1zpyhFJO1jGtL2kmkeL+J/H0tjoNrK9xFPa3PmOEu/kMpcj5lVSQOnI&#13;&#10;7GvvX/g3j1mAfD3456ZpmpeXqupy2Vxp8Mbld0nluI9vbO8gH0HtX5mfEnQ7fTtQtTpmtLfWF4Gu&#13;&#10;oba2n3Nas2AN+fugYPy19zf8ESv2m/Bn7LnwS+L2seLLO3g1y31SwvoJ2iSSQWYXbJGhznnIBwOM&#13;&#10;10ZfiJw+N6GVmj1r/gsH+0BD8Uf2oD8JvDOqyyW3hPw0sLJY4dnu7giSXaXyOIxEM+jN9K/MS2+F&#13;&#10;d940+NbeFB4Tu7XTdLlefULqe6eUnJBJbJ2ZOCMAAV63pvxw0b4ja3feO7nWYo9UOuzSrcTyYDb5&#13;&#10;CQvPO3bwPbHpXoPiq98Far4NvtH0vX7HSrzVLIPcSpKA6oxAb5vXGa6XCnKpztkSm0z5U/Zv8AT/&#13;&#10;ABJ8d+IIrTT5bNZEnbR9RltxIF2MVaHB+VsqR9MV674a/Z38Ny+HtW8deIY7u9vpZFa2tUPlGOGO&#13;&#10;NlYkAgBHfOe+IxjGTXQwa1onwrsdF0fwLJa2+lMbhJLosJJFZhy4APzDvmnap8QLDTpb7SLjxUlw&#13;&#10;1vaiO+hEYhSQsHKDeeM4Zjgd8enMzVFxb6kOpJnzh8NPCuj+GfiVcG60qe40e6smhd5T80mRySR9&#13;&#10;xcZx1ri9Y8LaVq/jW5/4R+2K2BvHEEaSFgADgAEjJH4V7F46m0S7hXSNGuRawRusf2YcNIABuct3&#13;&#10;HpWAdDTSbyXEPkSSyqyNFGB8mOD/AI14VTETfuoFJ9SJbot/Zl/d6bDeyW0CozT2ZZIdmQepHqOn&#13;&#10;SszxJrMFhLdJpsEkIuBjyZpCU8wgBj68jp2rc17UrTRNJdr6SR0dD8kRyrHcCD+J/lXG6pqOna/D&#13;&#10;591fPHJIT5JkQjaxJxubsMCqowlNpsnmvuZ6alpeiQx291BsblkZY9+58nliTj2HoKxtO0e1k1GI&#13;&#10;QagftNzIR51y4wpwf0qNtDvr3T5Lf7SZTHJmSKJvncHnIz2A71UvxJLeWzWbFkZsIQ/zIoGOvavQ&#13;&#10;hGwzsvCum2Xh+/8AtV54jtZLtj5VvBCu5Pfdkc9fXArH1t9WhtZbuaeTbb+aQUHUNwRVPRy97rca&#13;&#10;4kXy1P7tvl3H13elO8cnUNREWnWZMk0hKXADHYpBqvZxnJMZltLLbaPFrl9mSW9Z/sg6vt6ElR26&#13;&#10;jPXjiqslpDp+hPqmqOxuVnCrHu65HoPQVF4oS40W2XQra/2MjBJ3LAkcZIU9hWVrqebpthp/9ob5&#13;&#10;XZtgjOSxJ711wpJ2Y07Ecl1dazqExjjLo4b7OifMQQMetMg1WKx2204Z42kLTxyLyxHCg88AY/Wo&#13;&#10;4ZWsNQiug7D7JcASxIBwo4JrSu30rULq41CO0L28UheKVlwXB524reVrWNFN9iIPYGMMwZo1HKQY&#13;&#10;zjrxzVX+2JkuRNYzzQbSdsnmNnb+Bq7c2dpKwLRlApzhOqZFUfNjRxHIyHn5ZEGcj0NZaWJldanQ&#13;&#10;2WtTNbxx/aHDONu0zHaAOpOfXdXR6N4g0q08Ny6J/wAIFp890826TXJricyrFnhCofy8Z77eneuV&#13;&#10;0ywt7wyJ9qCOUGxXXnNdf8PfDEcd+Lu81KCeIth4VQshx6noO9ck2oal3SVzvdV+J/iPx94Q0Gz8&#13;&#10;UaTp7xaNPIsVxaafHCs8ZkZ/3xTlyMhRkYCqoHSqWsXFtqWsrJo9vG1xd/vURUCpEOrbR0AxxV22&#13;&#10;m0nRdBlm8iIX0koMdtu+UISc/KOue1WZfDvhe901b/U75Ipgm2G3jBUuxHQBeg7V5tWUpu7MmnN3&#13;&#10;OM1W5XxVt/tS5MMWzFupOFDbjnJrN8A6nFqviRLWOKeK4tpkS3ltpfvryCMscL07dia6M+Gb3XNb&#13;&#10;+xjTTcCORIxZR5OFjPPzdMHOD6Vdbwjbya7ffEJ3sotMtL+S3t4rA4EkyKoCr6gk49+tOPLytWK1&#13;&#10;bM74s6zYa7q9taeGtGNvZ2bCN7qIBluJCRvfp97OfmrT8PeMtc0TU5IvDWuGO0cfvru1YxPIyrhV&#13;&#10;dweFB5471ja1qNnNA0NiY0vL2P8A0mDd8sLjrjtzXGW1nqFy8sB1J7e3hOHhzyx7k+1aU6MZxs1s&#13;&#10;bpHrurat4f8ACXw5lju7/Qk1CVpZ9RvJJ2u5UyPl8pSxBkPdiO49K5bwX4t1aTRYNS0C0YpHpz2t&#13;&#10;g7vvkknLb2bHO0KP0HXmm+EfhD4P8Tzf2trHxG0fR9PRdktzqJZndgMlVjUFjkZ5xj36U/wd8PdZ&#13;&#10;fxBfweCPFVvMBYyfZ5bbOxi2EC8/cyD1PbNawp0KKtKV2Q4RTPS/g/8AtWXH7OPw21TWfCPiPULW&#13;&#10;/wDEaSWl1YWuo3MNv9o+f99cRIQk/wArEKnAAzkHOD6v+yv+058EP2bPglZafoHxA1258Q+I7h9Q&#13;&#10;8ZWluhjtJJYjvtUOdrYSTDsFIyBgV4hp/wAEfBFx4Si8WXOrXusNaXnkTGDTtti8qqcsJmODggjP&#13;&#10;TiuH8Y3ulvdNNGYIxE5RkjbaHHtjjH86v61GM+WDKcktjb/bG/a0+KX7S/xG1jxf4g8RafFZXt9G&#13;&#10;8djo+hLZQ3Ah3iO4liBYu53MSXZiS5yTVT4cftSeK/BXhq/vX8R6jqPiW7njtbDVL47oNCsii+ZL&#13;&#10;DF9zzWO5VAGFCknqAfJtav8A7BqLTxTbgwwIdvGD29qikl1G1Y6buVTMuS5PBGeAPWt5RVaPvq5l&#13;&#10;KmpHs3g345eHH8ONo/xPk13W7a3u5fsVuZkjtGWR8iSQbi8j856A9q7f4j/Fn4deOPFVhcaOt/oV&#13;&#10;l4S0+G30fxLoFuA8uBktPGRvYscgNknA6V84aJdaVJc2unzmJAszSSSuCQPTj0FXde8T7tZN9oM1&#13;&#10;zAm7axkl/dyleN238az+rwUm7W8htPRI+qvBH7Rd18VvG2maz8RPHWneKdE0HTD53h7RrOS0uL2T&#13;&#10;a0SPdyFEadwZsAbwBkjIGc+d/tR/FHwz441Pw74J0rw5rOkWvgvR49La21XXJL2Z5Q+7Eb52LGgK&#13;&#10;quxVXGeM8nxjT/GE+i+HNU0mwCAakI47i6AxhFffj8wD+FXBdWkG2CXVYrltvmKkfzBMgAjPrxTT&#13;&#10;cL2WgpXSsXoNM0wrc3+oXaqXnDNJkv5K8nP1Pbmuu8D65D4s8IyeE30fRol0ud7+LV5ikN1Ov3fJ&#13;&#10;jJ+9k4O3nvXI6LcWt5YXXhh9ALvPEFW5jlbMfU7mHQ54/Km6KL1NUk8K3GqNbQwqwtpAwwzY6nnv&#13;&#10;S5nbUmN0z0X4RaTofiz9o/Ro7Lw3EIb29QDTHd7mHlDgNk7j0PXH5V9MeFfC3w70PWNPtNL+F98u&#13;&#10;nafFLdQ67qFtC1xMfO2qscYY7QJMBCx+UAk5HX5C+Getn4a6hJLqujpqEcbRXMd292yYPqpUg8Z6&#13;&#10;d819c+Frmz8eeAbXxXpOqJolleXiz2z3d4YjcQw8yPlskRrnCrnknJ9K+ezeVSnrHYKsmloc/wDE&#13;&#10;b4efDe6+Jq6z428Z2dpb/Yla/gm3OS4XBV26Ruf7oGOBgVuWvxI+DPw18HxeEvAngq5TS7zy1t7K&#13;&#10;1VWm1ifO7dNNgPHADg7QB06Vo+OfBknjGPxdJpHjLRbmLWtQt7aC4kiLf2fEXG1zI3LSsB+teL/G&#13;&#10;WLVPAHiqLwP8PL17fVvDqGfU9S1OZVkuZIsNiMZ4Tae3U15EcL9dmk5t+WyIWquN+IPgH4m+LvHz&#13;&#10;Xt1aQ6Vf3ly6NDP5skK26AO1w7yfKyKpUENnoOD0qx4IuIvDNrps9vLq91ql+DeTW6xrGouDM6Ry&#13;&#10;CZuWQp8235cZ4Oa1p9f+I2ufDWDxh491+x1XSbaC5v8AUJIrpd5mfaEgJPJHzJlRwcVN4Z0PxB+0&#13;&#10;/pWla5p+uzWkOh2MS3clrZyx21s24MS8rBYyQA3y9OD1rrcJKmovRIrWx1Wh/DvwB+0T4zMWqwCw&#13;&#10;giWVLrUmtpbidpWX94wUEKscWP681zv7W13cfC3UvBvgPWLbw1e6JY6Qz6JrXhbTEjvpgu4Kzzhv&#13;&#10;nzwTkfSvRv2ZdH8dfBPxdN8SPEaz3+nC7NvpcenKd17DI+JJAR8uSrZ9+grifEXgjUrr4tzeJdX8&#13;&#10;H3r+GNMurxLWG5IZbe3MhDM4H3SoY8Vlg6kqOIkpO8ehrN+4eL/ET4WaL4U8MWMnxB0S5TV/EVkl&#13;&#10;8b2C5+WKNhL5W5XJJ3Ku9uh5GM8VQ+Bsmj6lrEHhqEJbx/2Y8a6lfqdkcpBbzjt4C5G3nPGMit/4&#13;&#10;++P9K+PHxnvvGlve3FvpltNBpHh+3H/LRyBGmAOAFRcn6gd65Pxha2tn4jh8G64YrG5s/D6cwgoj&#13;&#10;3K7mKyAcc9Ca92HtKkEn1OfVo0tD+J63+oXXh7XLDRxZWryy21xHbIkyyBcHbLHgshIONxIH416F&#13;&#10;8M9b8O+NtZ8PaZ4eOizamPkuY9SRoo3AOVaZ1jzhTydrKWwBnJrwfwdqkOra9KV0N44NwI2PkDI9&#13;&#10;Pr+ldbHNqOiauk2janDaTtGRO8YxcMD/AHT29OMcVFXDu1r62HGEep9b+C7TT/gL/wAJ54K1/XdK&#13;&#10;1uTUdGS8ubaEi1aa1DDfDDIschgRjv3AfMRjgGvN/CfgmTxj+0VZ6t8B73RtPt9ZtfNtJl1CR4NO&#13;&#10;hiw8okkkQS5KcEFckYHzDIPNfCLxT8Pryy/sHUoJry/vblWuLqCXaYogGV42fkqNrEnPp716P8Pt&#13;&#10;BuFvo5PhdbtEwmMttqVg6wxW9rgR+VNIxGXYFgfXc1eFiE8NzSl1NoxTeh7xdeJrvwZrN1b+F/hP&#13;&#10;YX97Hp8M2jajpmuXdpYGdT89x5P7szfN0AXB7Vh/DH9lPwr4l8e3HiP4m+PXm1XV47e9a9tdNTyR&#13;&#10;cXDsGhkw6SDp3xwOtesWXgTXfiL4g07SdRD3f2cW9xqHiCS3aC2sLeBRmPzF6KGzgdTgcVg/tJ+K&#13;&#10;Pg38L4NTPw7vLTTlspbZrgPIWvNVvGBYTPn7ijOFB4FeRKp7am3SW/QuMUrjdV+AXxJtrDX9Q0bx&#13;&#10;1oL29rK1nceHNTtV82a0WSLLRPG5nZWUMmGkPDH5T2+aNW+IttpFzp0sfhy01a50gyNp8+m3TxSQ&#13;&#10;yvIymNEYs6gcFSecgk9TXR/Fv4ieLZNEtLzw3rktxZ69pUqj7Siz3MT4w21cDcQ7livovpXjHgfQ&#13;&#10;PGGu+NLvSP7dmjh0+0N9aaicyNHOuAzSNxhWORySFyea6sBhbxlKbV/IblbQ+rx4s1bVf2ftV+Jf&#13;&#10;i3WLjTtF8AXMcfgHRrMKXuNRxve5uiwLysVJDZIGSSAMc5fwN+I138UrG/8AjTf/AAiluRq2m3Ol&#13;&#10;qLeKE22nSuhZLiFwgdXD7cgckV434Ck8favdaH4e8ZeK9TOk2txcXeo28c+x7yefCgYkOCNiqFHo&#13;&#10;Sa9pb9m/4ifs7/DTS/jp8H7fXNU+H99N9q12K4tP3mkOrgFuSFcjHUcZxWGNprl5YyXO/wAuw5KM&#13;&#10;rXKXhn4bfEDStf8AEfxA8feE/tHhPxK0EOuWeqXAaW7vJEZ5pLecIkiyAgghVICMFbdgV8ZeKPB3&#13;&#10;hO/+J+vXFr4qGl+E2nJt5NQdJGiYE+XCQXyzZAXg55zivun4S/FTWfix4dvvAfjPX5V1Tw/p17F4&#13;&#10;ZmutPYRkS/vBI/G1H7c/eweTivlfxR4F0DW/FGoeM9ZstK1vXNN+0/Z9Ns7gRw31xAoPmsucDIUt&#13;&#10;sXBbHArsyavU55Rq3T0Xkc84pSPb/wBnD4j6X8GF0+18GanFPo9hpaPrl4ZQzFs5VY1Q7UbJOGfc&#13;&#10;cZxR8SfFHjn4qmNdG+Iyy2FtrE/9mWt9eQSIkGPNaYOwDHcx25BO0ZHOa4H9nv48J4k+GiS+OPD8&#13;&#10;MEd9q0UN9a6VbEPDaqM7hu6qT1Pp0rO+I2lfAb4a6jc2OoeDvs0T3FxP4ft9KuRJeXpKl/OkcsAk&#13;&#10;YxwoB6Vu8C3UaqfEnp5jjJrRHUeJNZm+DXgtDcap9msJ9Eu1vz4V1FnSadnDRCV5GJZgwwQR0PAx&#13;&#10;kHi/hT8OPEnx0+JNkTqlhdaf4ntLm/h1SxjMTo+99yFTxGy+WegA6DA7Z9/rfir4Jazo3iZLu2v/&#13;&#10;AAT8QYQy3muJ5ttEWCRvFOWPyMDyWzwBkcVyHw8/aX8efBbxPrup+DNDs7eOR7m3sU2NImnDc6v5&#13;&#10;TZPys5LHrz0r1cPgZ0qbcd39wJu77n1V8cvHOheEvhzL8L9d+IWpzah4esIZdP1bVIhODeKN5h8x&#13;&#10;1LBSpAwDtOMeteO/8Ib8XPEWg/8AC89IE/ja6tJHF0JFht/sfycAwwMku3bnkkAj2qhqf7YvgL4u&#13;&#10;eGnt/H2s3WmeMIbZV02ZIxJZz4jCspGDtduTkjGe9eUfGTx7N4R8TRXHhnxZrMK6npiSx3NlIbUt&#13;&#10;glDlQwz3G0jmunAYCrCXvLXdmcVKW5S8eftT/Gy50+48By+JL82D5VNC1Ozgm0+Bt2T5VpLHIiMM&#13;&#10;n94uH9WzVX9nr4i/G34b/Emz8R/B211mz1uCYT2k9jA7FgCCVkjwfMibkMjAggmqOkftJeMvAuuL&#13;&#10;4x0i10u71iOZc3+t6TFPIRgY2q+VzncScc9+gr6sh/4Ka+MvAnwZ8Ip8FPD9vq3ii7MknjTxNc+G&#13;&#10;xHtd5CBYwsiLhdoyWXseK9DGVJ0KajTpqXNp2+9mjjyRXqfZH7QP7SkHxB/YY+HPheT4J6faReKr&#13;&#10;Wa61TwydQTSbWz8mY+dHNKxzHbvOWkC5ydwAIxmvhb45+FG8NWE+paZ8HPhZY2V7GUtIvBXim4bU&#13;&#10;YpGU7HTF/NHkNtLZiIZcjvkfTnxI+FXws/aA/Yg+Hv7RXxf+LF54QTRNH+zwaXrczTW2JLidpAsb&#13;&#10;AvPIWU7QTngDNcl+wp+wp8Hv2mPHusaPoOheMLrwDP4ZefV9X1i1jhW4mhnjdXtUQsQSEkTpkK7H&#13;&#10;tXzeBx1OhCTTa5ZNNO/fodyhKu7JHwfoHiG00uyC3ukAXNydwS3iwUkBP3skfMeCSMAAdqfYahpW&#13;&#10;nRjxLFPctbXEjLbhZCh8wfeyR/dLZxghvavtr/goH+zr4F8QfGOX4UfB3wpF4a8R6LaXdn4a0i+0&#13;&#10;e4gbXbG1Vgpjnk+WeURxu3AG455ORXxh4WntoPskl8Le9NlcqJ7WaUGJicMQcH5WHAI68Gvo6Vel&#13;&#10;Vhzo5a1KpTkdhaeP7rw1o0nifR7W8n1mRYTZT3MKyxxhW+c7W5Y7egVh71p6r4C8cfHv4Na54+sb&#13;&#10;qzudYcs1za3DktFbpyZYopHLK7HALbiOoAr339kH9nX4CftR+M4XsL68soVKjWfD0mon7RpwXLLN&#13;&#10;asTtkhYgKxxlQeeK2I/gP8L/ANmH9pa6+NHwfSw+IWk+FIUj13RrHV3S8tWkx/pDqg2vADkHGVOS&#13;&#10;DXlV83w1DEcmrklfbsEKLk0fPP7C+leC9SudX8I/tB/Ayz8cab5EeoaZqCxTm9t5WjhQxl4ZUdoS&#13;&#10;gHyklUZT3bNFfpV401T9k39jz7P8ePAfwleHW/E0kumQ2VrAb2BbMCOeeVopCmxjPsRSMgeTIB1N&#13;&#10;FeM83hjn7aNOav5tfgerHBNL4jzDQJWWctDKzLGmQDHg5+tdbp1vfTWnnkttkXDjdg9etcpocsML&#13;&#10;oLyNk2vhWReo9T/Wuo02+nmR4oJfLTPJkXI/+tXqVdz+5qMly6mvpdqZVaJpgGjA2yADcP8AGsj4&#13;&#10;lFbfS1iiuCwl+9H3HTNaGmyTQyzCW3CgnO7ueK5zxbqly94iRqSqjhm+Yn1/LArGKvUOmTiqZxOr&#13;&#10;Wc1su7TFJjkBChHOEP0rzX4raZePo7CFd7BsCRuv6V6zqTvdXsIsLiKJAcM5Q9M88VwvxFt4hC7R&#13;&#10;XCt+8IQ44HrzXpUfdaueBj4e0ps8CHhZr68eO7tgrHogyM+9bfh7ww1i6PHsEqNujVlyDj1reu7c&#13;&#10;ReYyR9eDnrjvipdPslkhWJ2ZcuArbeo5/pXqe2dtD5NYWCnqb/hBfIe2soyUbcHdh/Cf6D/CvWNI&#13;&#10;1F7YFpkSc8hXGRu4ryvQNNEMzT/aAZJCNvP0Bru/Dt4sAV5ZY5WQ7QM45+nevMxL5j6bLm6cbHZx&#13;&#10;TWUv7uSR2LgFEkHyg46VS1vS7GZDYR2JDs3JVhhgApx/PFXNJXT74CS5Lncu/bE20ZxgY/wqW8S1&#13;&#10;t7SOadjHJIGj3TLgfdIx9ep/KuJNpnsyV43ZzctrLa2DQPcS24W4IaIDdkdgM9P8aytIaC21V0dT&#13;&#10;9okfb5i8Zyen5Vc8UySeTFFGyeY8ROQSQGyQTnv0BpPDGiXb36F3SYBd4kYBSQAMDjvWyvy3OfSc&#13;&#10;1Y9N8LaXFNbiN0VZY2DuzdcDnqK1ta1PUDZGxjjZTLkeYjYwOg/E1l6FqkFiWM1hIVlUIAQQcnj8&#13;&#10;R61o6hcpBIuZWP77pKuCuV61xTd5anqLllG6R5/4z8MzTSpc3FtOu594YkEOuMDI98Guq8Ca3E1v&#13;&#10;Dp0qSF0O3CSEDd0zg03Xba0kjkv7kSbzc+VHJG3AAUEADv359qyklkspPNW42xy8R3O35s9eg6fW&#13;&#10;tlPnjY5pwgpXRB8ZYLq2t3nt790cKWdX6E5JHPrXkVt46vdPczXxLfPtlGc5XOMe2ea9O8f3Uepa&#13;&#10;JcJ9oZdsIAdjkDn19TXiWsQS2lx5SW0iAt+9JOevfJ7c/pXTh/h1PKx7kppxPRPhL4s8TeIfELLN&#13;&#10;qjwW6sSTJ0AAwAK9Pn8RX/hy4ksU1IERxAoytgqx54z2rzH4WrbaW0d3b7W3D9355zhs4yfUZ6Zr&#13;&#10;sPGstuzmRYRlyBKw7nGO/QZrOo37SxtQi3S947DRfiReX6lNSWJraXcGkuIlYgKM8nrzXSeCfjHr&#13;&#10;OiLHfeD/ABVqWi+ZKJUOk6i8ahsgZ8okoeh4Pqa+ebPX73RLT/R5ZN7SsBCGzgc5OKZB4i1uylhk&#13;&#10;EhRMk/u2529VGPx/WtadatTfuOxxYjC4LEpxrU1JeaTPufwj+3p8efDbQWb+M7XV41AYLrlkBJLg&#13;&#10;cjfHjHT0716l4N/4Ka2csy2Hjf4busjPh59LuQ6gfRsHNfn3pniLUQ8V3BKomXGAZCdpKn5R/U+9&#13;&#10;asPi+ZpRcy3keV3YQHLKwOMH07/lXp4fP8zoaKd/U+VzHw14RzNXlQUW+q0P1C8L/t0/s5eI1hjn&#13;&#10;8WyaZLPJtih1K3aMnnGc9MZrf+L2r+Cfih8DPE+m+H/Fmn36tpEssS21yrl3iAmVMZycsgH41+XV&#13;&#10;l4zsZryJ47zeY26O4KLxn7p55zmui0XxRZWqLcadqJjnikZ/KtrlkLEjoxB6DBr048W4idJwqwTu&#13;&#10;fEYvwSy72yq4Os42ez1OP/bw+I0ngPxB8J/Cnw/kuYNS0a2uLWO0diFkhkmZF+Y9gkXPbLD1FcP8&#13;&#10;WbzRfEvie/txqcthNZXFtCwX5Yml8rcyA9+Dk+te1+JLDwZ43+yz+OdHTU1hcNayXtsJCqE4IDr8&#13;&#10;wwR06cCuN+Mn7L3w1+L/AIb1DRN2o6Z9tuIpWu9DvBvV1GA6xv0+UYzmvNw+Y4e6cro5cw8MM6pL&#13;&#10;9y1J+R84adrPh7W7iz1oGzilKXKQTyXRxOF+QcZ9uKwP+Ei8LXOs/wBvae8U11a3IsEMDfJNlXbb&#13;&#10;n+Lbu257EV7p4k/Yc0CLQG8NeGtY077MLRbaC11GNoZFAH3jMMgMe+O9eYaV+y348+FLfYF+Feo3&#13;&#10;enpeSxW+pwuk6LEyR4ICkscPEcHbn5zXqxxlGo7Rlc+LxnCefYGL9vRenZX/ACIvCTuNIn0qznht&#13;&#10;jPdP5VnKRlPmB8xQRxkfoK8++IMl3ba3cWt1GZtOv7QQpJCuDGwJyQR+tdt8YfEl78NPDqXdt4UU&#13;&#10;ajb3FuMyxsGZmbBTBAK/KD1ryrx/8ZPG3iHTDbv8Pzo8mnzSmOdJBJGUJI28eua607q58zVo1IfE&#13;&#10;rHBal4k03xPqUE1vbTBfsElrLI6knJDxEE+m1z+OK/c3/g2yl1CH9hfWNEvLOQRWnjm6e2vH6TBo&#13;&#10;YcgD1GP1r8P/AAALfVbLVFjRYbiDfIkMq5XLoCxPt8px6Zr9j/8Ag2P8fa3rXwF+I/w7nvVm07w/&#13;&#10;4otZbBlGebiAsxz3BEafrXp5c/3ljysxj+59D9PUxsJ6e1TBguAe4qJCu3oeKduz0Fe49DwY7FiN&#13;&#10;kK7d3NPIXqR071XjfGSetTqC64/Ks2ULlTS4HXFNGAQMUrHApAOWQKNrfrXgP7ffjPUz4b0D4P8A&#13;&#10;hrV5bS98TX7yXk1vjfFZW6F5SAeOflX6tXvLIXIGfxr5F+LniBPiH+0X451tQZLfwpo0Whaa3mfL&#13;&#10;5jhpblgezbti/wDAa+W4sxjwmUz5Xqz63grL45jnkI1FdLU8Guvh98RNOnl1nw38T2SeQ71W+0/Y&#13;&#10;xwoAXfEQQOK6Hwn8Wf2ovAIjQyHUEjcENp2snO3/AHZQefxqZrma309RIl/AWAHyr5i/nWkzDzGh&#13;&#10;jvIJCp+7KhQ/nX4GuJ80w6tCR/RVbgnIK6vKFmzg/wBo3x14o/aY8SeE9C+OXg66/wCEY0meS7uo&#13;&#10;LzTVkFxNgBQ5j5wOSemeK8L/AGNv2Xv2Zr/9pnxdo3xr0szaJaypP4cj89rGMRuXViY84ycn8j61&#13;&#10;9YSPdQywyGzcglstby57ehqjfaR4TvbqTUtU0i2MzRhHe6sQW2KSQMgdBk162G45x1OP7xXZ89i/&#13;&#10;DTA1I/uZWPi/wx+wf8AtD/am8XeMIodWt/COg6qRoMJlUxXMQG1kMnfnHQYxgV4X8d4dU8Dftqi+&#13;&#10;+CLyWdppmnm6YyXGFSFgC6HHAHI4x0r9DfjtfeEvB/hG81XxJqKv4amtS9hFp0G4x3eMlSR0BIBw&#13;&#10;fevzc8Ywa34i8C674r03TrmK9SKQvc3UZUT2m4hlRz94cL07jFfQ5VmUs3quU1o0fkubZRiMnxDj&#13;&#10;Po7W62PpH4bHxvpvxk8CeP8AxtDY6rpV/wCIbaCLxFYMNkUrzJL5bDqMdMn0r9XPE89zrdjeW0Xi&#13;&#10;C4jIUp5NqVB3EBl5IOBgg4xk1+P37Dnjrx/pnhjwLp/iPwxHd+GZL0XmpGcboomjkOyQjg4AwSR6&#13;&#10;V+nvwG+L+lfGXw1q2t+C4ZDE2pPb/wBqyriOaOEKizRA9mAXB9q+jw85ezVKq9Y3sjy8Oowb8z8o&#13;&#10;/wDgpz+wTH8LLqbWPCOhNDYvObvVde1i7Cqkrkny4k92yxwOwrrv2A/2CvD3xM+E/wATpPEXi7w9&#13;&#10;LDZeHjqEHijTbXNxC6QjbEmAAoJGDjk19R/tVeHv2e/i98Q9H+AeqeLL6+1TWNbitb21mTzZQ8mF&#13;&#10;YOW+VEMZPTvXoPiPwB4g+Bfwi8afDXwl4Asb6KXSbtQdDliRbGDG2NWRBkkIBndkk5rpo0KcpOot&#13;&#10;TjqQ9nW9T8MPjR4T1/wRqltpFvCyW08Iktp7m0aOW5k7sFPUYB69cVjfDafxfNovi1NE8QQxldEa&#13;&#10;78QWaoBNd28UgbZGcZyCdzY7Dmvav2yPHFi+k+HdXX4if27rOlWjLqAmsxBDbbjsjjjyAzug3bu2&#13;&#10;RXmX7PmiWTeMNJ0rw7qXhm/1LxFqUum3Frr9+0QNs8XKyMv3Y3xg+vTvWbjSnVUY6Iw5rXucR8Mt&#13;&#10;TuvEg1LUbXUIRa+bHK9ssqxvEq8DO4d/WvbNW0ptU0eLXdMS0t98Jijla9ikMxGBhlY8ZJxmvXvB&#13;&#10;H7CP7K/ws0DSdV+PejeOLy78RR32mXdp4WtI5ba3vraQpHtKfOQ21SFIyQQ3SvN/2kvhV+zB8K/E&#13;&#10;V1YfBjXNcTSBHbCPTvFGmGS7udQVl823Ta37sDcTlhg4wK6eVRXKTJKSueM6pdapo/2ez1zVQ6xX&#13;&#10;rTKYCHSNVJBQYJ+Ut2qK98Q2V54gitL/AFGd4ZAkkgmkx5gHOSOnDYxTLzwc9lrGoarYK0Fva3Zi&#13;&#10;t7W7X/j7IGGaMj5flPbJ5Ip/iTRzeRHTdTaKO6kt0htIQoBaQsGYs3YAEfoK4Hh6tSTsYp6nM+Lv&#13;&#10;iHo9zDb6No+n48lt/L9ieRnqQam8OeJZPFE6xAfZLvyyqNKcgcYAAPtXMapc6DbQNbxw+XeeZsk3&#13;&#10;8szHHA9MVStNQSS/aO1dYjasryC4cht2eQDR9WiWdj8RvDGtR+HXutKv0hFmyec5OTLk8tnsBXCa&#13;&#10;zrdwltF/aDbklmjaFQcF+Bhj6Dk11t349t7fwzf6DqV1Fm4mjCQ7SZHUHO36E1zWp6poWpWGpXku&#13;&#10;ntJEtpGlhIy4JkB2j6ADPFdUORWViFEwtU1S7sry6u7W5AnuIgRcDpt6FQPwrLstS1jW7eOyaZnK&#13;&#10;SjYduCB0wcdq2jdWqaYnh+Gxie7WdZFnL5zGFOVA9zz+FbGkeEG0KwXxReWUyyTOrpYsNq8HPJPY&#13;&#10;1cZRUNSynp0c8l7DpFzE4lkZPKjbgdsE5/GtPxnrdro9zcyRSNcSxXAVCjbt+VwXY+gNUNe1TTjL&#13;&#10;P4t1T90zxulvbwvkoeik+tR6FbPc+Hp4oo0M9/LGVln6lVJ3MT2GSKIa6gctqL3V1ezyyxAiVyVD&#13;&#10;kjPrSx+HLiSzbVr67WF7OESxBDyuXC10Nrptnq+oCyaXAtWYNMw+WV/Ue2efpXLeK9LvLM3Mc+qL&#13;&#10;IhjDo8L5DZblT9K66bV0BQu4IdNumEzieOWVgZD1DepPpzmmSSLDM1ul8xgViylehb0/IVUdZlje&#13;&#10;yUNJuYMu4Z6981orb2VhbSm5hO3yUWFierEgs38xVyWpUZ2LbasLp5ZlJUOgBBPBwKz3vjMrLJbI&#13;&#10;CowGBwfwFFrG3zRBkVD84ZhgZ6AZq9pmiW9zNcWJQSSiHeMH+LPQHvWdlHcqTTQ/Tr551Se7jWIA&#13;&#10;AGQLy+PevTPhZp01zb3Go6T4g09JIoRm32sXX8Oma4LT54ra3KTsqr1EZjyQehGP61t+Bdc1P+0I&#13;&#10;dH0W9aCPc805RRjylG5iT9BWFWKmtgkrwPT9H8L6TpWm/wDCSaxdMTqF55StKnUn5jg9eB/OqvjP&#13;&#10;4g+EPD9tH4Y8Cedc3Vwuy4uCcKvPKgnJ6d6wtS+Id/rXhpn1JQRHK5i8kcIDgAe1YQs7iwv7NtWt&#13;&#10;Wji2iWNZF2s69cn61zToxSFTui34o1PVfDUkMQubmGQwb742lwVYIx/1fB5z1OepqrrGs6xB4aXw&#13;&#10;zdyssP20yW4j5xJsB3cc5GRzUd1PJq3iNYIljurm/uFSPzM7YmyMMfXH9K6i8vrXTdRmvNF06O6M&#13;&#10;Gki2IaMf8fzkKzrnqDgEe5NZS5IW0G9DHlvtMlis9KiZxPCyCec/Mx4yefatd/DVjEbuPSdbtLpY&#13;&#10;WErhRxKOpGfXNc2vhS/0uVoLg7LyNixw/wDF1YH+VaelCyS1htr2SSz+3uGdoYS/yKfmO33NCvzX&#13;&#10;voaxbOp+EXgvRPif46Gj6xr8thdTzrHFb6dpzTyTE5B+VegHrX058Ef2Y5vDWoaj4Rs7OG58O6pp&#13;&#10;TpNqtpEBdySKdwlVm4IB4KdK87+BPxE+Hnwf0nUbr9nTwjc6n4mu7P7PqPi3xEojjsvM+VooiOEb&#13;&#10;BwD1q0fHPxx8f6hosT3l5FpFvKbawt5PNihnUSBWI2gEpjHJ9c968jG4irF2g9PMynJNnZeJrPwT&#13;&#10;8OfgxrulaJ4clljLGx0rRzdgxpK7gvcsq8eYOR6DIr5K8dJqtzM8mpaLBYwWrBJIok+8wHQnua+3&#13;&#10;tD8IeFvhvca0NTj0/UZoNJS40y21HfDb20svIJbkuT0A9q+IPiTfeIJfHOqadc6esc1zOzvEmfJh&#13;&#10;7kj1rPK5utNtu45e6jjNXktLsO0WnLvDKuEXJJchQMe2Cayr/TI5J3Wa8ETQWjC3Yn5VCDlf945r&#13;&#10;cbUV0GS4tdPsonkC/vJyNzO/YKOxGaxrTSL3VpLeyv1xBaTySuAvLM+GKn8BX1NJxS1HF3RLY6Nq&#13;&#10;t3Y2jnO+VW+VBwUFOuNNvjY/YIijndu8otz74Hqa0bPxDcNIgsIUtAoKwyTA7gP9kfpVNNOlVH8Q&#13;&#10;XhlVFmKtzhpAew96nmk56lXIobRorWO3uJxFbPc7TGeSWxjr69qmns9Q0LVZ9K1CRSsWBJIq5ByM&#13;&#10;g5+hHFZkqS3Mzw+cI4ImMiqZM47k1q+JPHhOlab4eto0kRLUh5CmC7Fsh89enFU4NuxnKTvodBZ6&#13;&#10;raeHLAImpzX5kQmKKODAIHQu35+/FZ2jWdnrurLqtxNHp8RvlWSJHO5YzwSCag8M3c0wgn8Pyut2&#13;&#10;WYz+aR5cfBwBn73HerFzbXWtahJNDaPOdv8ApYgXG0gdc9PeuaUeVlJ3V2XrC1mk1fULKe0u30+0&#13;&#10;udk7bi2UwdmT2Jx1rsrz443up3+h6Mt032DSNKitLO2cHbby85YLnDMW5yayPhxqt5p2jaxBYanZ&#13;&#10;qtzDGuqSXoDSKitkbCejEnGfevVvhhp3wj8N6Je/H/4j2tvq2txXJg8H+FjFgzTAYjuLgAfcTAbb&#13;&#10;3PWuetUoctqi0FKUWrFdLX4hfDbQr/VfGepzTa1q9sJ7fSJZ22xu5/d3Eig8PjlVxxxVJfBep/tD&#13;&#10;/EbTo5EkW4j8PCSae/m/eXdwinOT/vcD1FTavonjr46+K77Ube7mTVLcIbi5DZ82XALrx3Bzx0AA&#13;&#10;FewfD74d6v8ADrVofHPiTw6WXTLURzTTSiNnmkGI94z90AO2QPavNVenSjsub9BOyWp4/wCMPAWs&#13;&#10;fDv4RWnjDV7sXVrca9NZxeHluGKSSqAGfjqcnjHp7V3/AIO/bVttb8GTfB3UPCf/AAj+mJZpY2Vt&#13;&#10;bP8AuoJmkCksmAOmSzNljzzzV/49fCRtG0i78UTeNTq9hpu658J6HpiZkuioEklw3RY1XceepPSv&#13;&#10;m2DWdavJNR8Va98OZJb3ULuS6bzHKSyl2LAqg6KB0PpXVTwlPGUbscYxmtT7L+Gvxk8P/DTQdR8E&#13;&#10;aT45fXL3w7od1f3msRz/ALi2jQN5USqQQWyy8rjA4ryJv2vdV1/4AN8P9f01LjVtS1KWXVUMGGmt&#13;&#10;JPmO1u3OT16ivFdB+K/h7TXmurnRpo7e6tDbX+mxTlRKpwcN3K5AzVKX4iWa67c3em+FIZLa5A+x&#13;&#10;pPKxWPAwPwFSstpxld73Q3SstDU1vxFBetZ+GvDOksLCxBi0holZZEnLq5uWx1k4Iyeg+lYHxGuE&#13;&#10;1zUH1aTV0mvdQJkuFaQyFMHByfU4rV0fxHqIt9ThuoHX+0LaVba6tAq+Tc7QVwOoQgEE+hrmNV8L&#13;&#10;p4JP2q9mEqkqrgSZ4bo49R3rspwuyVBEGh+NNW0a2uPssUPnqyhVMZwFHBJ/lXVaLeLrFn5+reFD&#13;&#10;FNcSs1nfo3yO45MbY6AjPNcnONCuvEEFp4bS4S1eGN7t7tQBvI+cKR2z0HWu58U+KfDj+J7W28EW&#13;&#10;kq6db20MLiaDHnMNu9wpPB4PPeqxC5Y2SGopM9C+Hms3dl4TIh8JacmnNc/OLEL9padMNuLNzjb0&#13;&#10;xjpX0ST4bufhzp+pQwXVvDqlrEssj3CCKSdW8xQyDk5jJXHBByc18+aAPFcN6dX8MaMiwXl6kNnH&#13;&#10;5QijmLFh/F2CqckV6X8FLrwfrE1tcy6tKsVjNcNaW14B5U1yVKs4ycYDFQDnufSvjs2c5U9WVFpM&#13;&#10;9I0D4+fEvRrVNZ1b4iayqWl7DJZaPHGBbLAWKtu3A7gME8k4rpvDn7Kug/GqDxF+0J4j8Y/aftWp&#13;&#10;sun2d3J5aXqht4LDowGSAOxrmPA/wB1T4keMdI+HsRvr/WdUWGyTTnZUt7e3dwpk2AknqSCa9d/b&#13;&#10;ptNL/ZJbVvg14agSw8P6ZFZ29pJayg3BZowztlz8pZ92B7j0r5pzqRrRhQfvPR+n+ZtBqCcpI+Xv&#13;&#10;2rdb8MRWVlp/gS6t7CGCOQwC2u9mwNG6yxNtzuaTZ2PQgdzXAeD/AAb8RPGvhJtX8MTX+kxS2Qgu&#13;&#10;QqnydRt0YHykHXnj2PPauN+L2p+GYJYPEF2iWd43l/ZtKtXeQpG2S1xO5GCyjaMD1PpXc/s9+LfH&#13;&#10;U0dx4m0vWNQtLKK7EHhyS7TfC0UEZJQKT3CrnjGTzX1lPDTw2Eut0c/Mm7nqut+FPiv8Otdt/Ed5&#13;&#10;a6fa+G7DSbZ5Br9yiGxuAPmWLcCWO3kBfWtnT/jdpXxF0Nvh1f8Aj7xHc6Vq9nLcO9jfvH5MESlp&#13;&#10;GeFTsZSQOCMmuVsfjj8MP2hNO0ux/ataWfVhdzw+F7HTL0wpdzFchrhkBYJldgwOCa+tv+CYt58C&#13;&#10;ZNc8Z/CvxR+xxL4Z8R6x4dZdGfVHmniuUXG8CSRfkTBDNt5IBrKtQoxpKdZWa1N6VKpWlyx6nx8P&#13;&#10;il48/ZYmvdJ0qBJdJ1zRI7S/iuVaSQzvu2uQSQpVtzAADjjvXSfs2eCJviL430bwfqFpoWkWWs6x&#13;&#10;aXVq11Z+ZBayKXZXZeNrlhgpn/loOwr7Q+Kf/BPj9nfxT4O+IV74Qs7XUPGuk2S38t7ZXMsOnvqG&#13;&#10;ZGt7dUbOX+QhlHALDP3q+Hv2av2hf2o/iB8QbD4f6P4OtdYtNRkKXFpqGnReXbzo4SWZmAXy1QYy&#13;&#10;xIAAripVYYjCTqUHZx7mlXA1qbSnHV7HvP7WX7H8/jeWX4V+M/HQ8I/2VEk1itjNFFaX8ZG4HykC&#13;&#10;liBkAYwMdO9fFP7QOsat8Ndf0u10Dw/Hrdj4VsjbRa7rESxzTxkNhRjkr8xwWySBiv1B/at+Hfhv&#13;&#10;9prwTHq3jLWNMudY0/SriHS49InltWu3hP724DkfKobcqqTyRX5vfEb4OfAz4A+KZ9S+N/8Aa/j+&#13;&#10;5tIkaPw3ZXH2aytVbaUF3OzbrgjJysQ/GvWyTE1cU4+1d5LpbU5pYWvRlaQeIdb+FOvfsi6Mmr6z&#13;&#10;LZ6J4ovpzqqyRtMumyRKGUQID8rhwV2j7yye1fS3hb/gmf8ACTwB8MtF8X6d+0VZeJx4h8OWl/4Q&#13;&#10;+yaWFtJYZCYj5zvgqVJZn/ulOelfKlj+1/8AGfxT4q0n9mr9nP4JfDe203XfEKWegaDp+k/bXE8z&#13;&#10;KolZ5QWAw2Sx6ANnpX6BftxfszQ+D/8AgnjafBK38RhfiFotnLqE8uhzR2scwkETXUSRsw8q3add&#13;&#10;igcnaTjk135nifqs6NFy5XN6LfQ6KOHdRtdT89f27fhvpP7OMuj+EtN+Jml+J7zXLeSa7/sjTkC6&#13;&#10;eobCqHYEOc55HYV87axqd7q2jW0Wt35up9PQpEz/AHhETnB+hNe7/ET9k79vPxf8JvB3ivXvhpfa&#13;&#10;94ZiEsWg61ptr9oYKxBZJXQZwpHU8DnmvSvjP/wS3H7Mn7O3iHxR8d4b6LxzbW1vd6VeWcpk09o5&#13;&#10;FVxbgKMvKVbJzwuMV6lLMsJhYwhOonJu2m+ppRwM6/M4LY+WPg74e+GfifxzaJ8VPERsPDljDJe6&#13;&#10;zJbx7rm5jUqBbwju7khR6Ak9q+ivjV+3f4j8Q2GieEP2dfBen+AfBuhRLHZ2lrGj3D5wpklcqQXP&#13;&#10;Qtgn3FfLfgHwtceOfEdhofhjT7mbVLy4SC10yGMyvPMzbVRAvPJPH5V+uH7Iv/BB3wZoGjad4q/a&#13;&#10;p8Q3V9qzwpc3nhaxcJaWI6iOeb+Jh0YDgV4PGPEeQcORhiMfNt/ZitW35JfmYLC1K+3Q8+/Zq8We&#13;&#10;C/2nPhz4S+DXxj+IFzLd+CvET3tvYag3nW11BJIHAZlx5nzFwM8gOc19QftN+JvA3/BPf9m7xFqf&#13;&#10;grU7DQ7jxiJYLMWkT7F84q0sEaJlgAg2jkAb3Oc4xw3xd8f/ALCuifG/R/gt8FvDn2nU/CXls0/g&#13;&#10;qFUgWb+ISzgESJFGNzDPLECvJf2p/Efxf/aov08U/D5NM8c+HV0+TTNU8GW0m25s42kkWObDHAmR&#13;&#10;irmQHGSAeDXxOFxlXNMZTrzUqVKWvLJW32uepUqOlhIRive8jnf2h/2vdC1DwR4N1S38aa9c6rp8&#13;&#10;KXXgjXkLXFtpkk0LpdiIzkyDaWKFGLbWAINfJ3w51XwdouvNpfxC8D3OqaNNftPKLWfypfPwF3+Y&#13;&#10;EJIPOV6fNntWjH4t1PwVol18E/il4JvItOtpyBb38JSXTLpVAYoeq5wNw/irnYJNK0fwfHLda895&#13;&#10;BJqTx2sln8sgyoLDn0Kj6Zr9LwlCksK403o+qdzyqjm/iPu/9mbU/wBlqys5/EXw2+Hdhpv2WC4g&#13;&#10;uta1TxIy38bm3ctHAuV39hgr3qx+yV4F0D41fEvSfF3hDwHqvh3SvDF1FYNd6gyuNQSZcnej7d6o&#13;&#10;FZ8c4AFfJPwfuPhOfiZokniKDxDCpk8ywFhCCxmUbjIw/iHByPSv1D/Z10D4V+Ktb0/x78DrzU9X&#13;&#10;S28OyWt4L4yiG4u5Ngm/dEgRyRxMxJP94AdK+HzOP9mYt4eTk3NaS6L1PVyzBOtUi47dTzr9pH4Z&#13;&#10;ad4g8dXXinw98M/H0q2co07T7jwlerEgtPmYBWR8MjurOc87jk9eCut/ax1+0/Yl+Gz/AAn8AftC&#13;&#10;WOm6VNrOmalpSTMJ57NriLUhd26kZLRM8MEmT90kDjIyV50aGZU4pUruPc9upgKLm7zsedaLHNOy&#13;&#10;icbg8e4EHBZOn+frWpptylt5i7JI414c7c4HpWWriOXMvlv5q8EsPmHYVdF20UpBsmUqu5JUk3KQ&#13;&#10;OxHGa+29T+woSsa1hcXIHmSaiGjVdxJHCisDWdVMviFLOS0URMRhgwO75Tz+PX2q5fa5b2unmdbe&#13;&#10;KUyHBJV1C+uR0Fc7bXkVyzT3OnHYWAiZG5GT6elKEHzXNpTvGxPfpbLYs8Cksz5OznivPPiKiY8i&#13;&#10;JhgHIA7HvXa6g8ttK0jzI0SIfKijGCpPHPtXCeNrtomb7CVI4VwYxxg9v8a66V1ueZi5R5TkNRi3&#13;&#10;RGZHBI4Jx3+lUtP2Rpviy0h52O20EjoD6Vp6i3ziS3RXK853YYcfrWfNDD9p/coPN4B3gA8nk8ds&#13;&#10;13w1ifO1I8s7nQ6ZHJJJFNdSY2AMBkHv3H+eK6vRr2GRlaG0XIGN4zhuelcZp95MkUduQ7Oo5Jxn&#13;&#10;IHfH+eK6zwzqkMtsqtakbeWwu0E+tc1RWep6mGleNjtdM1GaNUSMKisRgAgkHPT2qzrsur3oUS2/&#13;&#10;mIoLYB4yAOv49/esfThFHcR5nwY8EqpUkjOcjjNbcVw07SXBGA4+Vlzwc52j8uMdK4pJp3PZguen&#13;&#10;YxT4fu9RVFeFYt7lFGcLnPPJ7dOnrXR2HhttL8qFboMturM0b/eDAAde4rX0qza6Mc0yLOkUL7AS&#13;&#10;BxznI+lM0KCGfVJLi7hkeFZ8wsiHCr3H50nNpG1OkomvompSLHCphfevJUnI4PP4d615pxcM1wkM&#13;&#10;LB5PmLLkg47fhkVmabqFhFcSSSWkS5ztuCuz5Qv/ANfoK0pbuydSJQLecTZ3rk5Xr06HPWuWWsrn&#13;&#10;XSsrxZTey06W9GmXlqwKTlg8QwGG0n8On+c1ma1ah0xHsWNM4YryOM4J9a2Ly3v2kTUIpFY7x9nS&#13;&#10;NdxYsAGJOcdOxx3qjPDfyMkN3d5jyGmVF2kL6dePTmrUrEyprU8+8S6eLrTvK+QSuclDkLg+/wCt&#13;&#10;eX6tpOo3GrNZ26ANGxLZOQ/p9e3517Tr1lJbWii4XlHbakoAG3Jxk9+P8iuA1HT7mD/TLC8i/dSZ&#13;&#10;8opglW4xn8fw967KM9DzcVS5rMyvCOpyWca2jzlSmCdi5HTOPbniu3t9ZTUNMSMFRJKuHL/U9c1w&#13;&#10;xEdvfSXckTk9SFI+bPr7jNbWm3q28SkgvwAoMnb8+tOcOZ3IoyXLYdq2kslyb5JyQA+4Abdwwcfh&#13;&#10;zVPTtMEM0UqzsfNjB3OCcYwCR/n+VbRu4H+e6kaOQZVCsAZSvTBAxxzTri2it7RHZR5oGFIOA5KL&#13;&#10;/D685x0HFZ83LoEqKlqLY6290kKaeg8wx4Ztv3vmwT+WaqaxqF/b+Y8B2/O3mKq8nn0PbFWmu7eF&#13;&#10;Ypo2WGZCokUYBYZ5GRjgf4VQvv7Qvjc3BhM+DjeylsDPPU8VSkmTO8UZNz4vnFq+y9XaluCpK4JH&#13;&#10;AI96yH+K2t2+qpb6ZK4MkaDCEgqQcA+3fNRa3BJOD59tIETOwKQzd+/PbFY/hPS7qbWmuhNOiqU5&#13;&#10;QbxtzjGMHHb8TW3LFo4J1qrmkmfQXhXxpq+n6ZDqF1Kbjz7lwmTgsAAcEf4eldppmvW1/Lttbzyv&#13;&#10;NiIZpcfLnsD+leXWUS6lbrbizwVXaXLEsuF5APbnv7dquabrMkV8886yxRpEI4nL5GOhGDn+XGa4&#13;&#10;ptcx7NNy5Vc9Qg1tktfItLhGBIHkzfNkj1zVmLVh9vb7RavEZikvmJKVO5Sdqj0BO4++K88hv9YS&#13;&#10;aGaOSBFniUnBz5fo3oP51vHxRDZ2pjuXneeCTzIZmGVAKg7jk8ZIIH4epqVKxooU5LVGt4lvvDvi&#13;&#10;SKTT/EWlw3cMiLKkN9py3EaSqcAlupOf51y/ib9lz4I/Ehbu3vvDsMMkzLLJc6Td+Szg8f6s8KK2&#13;&#10;9A1WHWdVtluZCsKrwYcgEYPHvg8+9Z/jy/1q3ZIbaWK7t3+a5d49+SMcfX2rpp4nEQ+GTPLxnDuT&#13;&#10;Y5WrUIv5I8o1L/gmZ4X06/udQ+H/AI3u7R55NpttUsy8YGepdevHFfYH/BDXwvp37GHiT4l/Dr4i&#13;&#10;eJtJttM8TXtle6PqSTkI0kavG0G3Hy8OCMn0ryjTLDUEjtLvwv421GNSVea1WVZEyDjZtlVlRc9l&#13;&#10;ANPXVPGzj+05pNC1F1mJL7ZLSRAOeTl/MJxjA285r18JnuIw87y1PhM48KOHcwpSVK9OT7bH7G6F&#13;&#10;rOg+I4Gn8Pa9ZX6Jjc1ndJKBnpnaTirwR0yjbvxFfjhoPxJ1TRydRgn13TJzO0ixaZMWDEbDuPlk&#13;&#10;qg9M4JAHFepeAv8AgoB+0p4ZlaLR/jRb6hbRykPDrkCzhVUfcDPyDxjg19FQ4roysqkWj8szPwTz&#13;&#10;ai3LCVVPyeh+nxOB09/ep4iDg8jj1r4j8Hf8FX/GEBT/AITz4Q2eopKVEMvh65kjP1IfeD+leq+C&#13;&#10;f+Cmf7LXil/J1fWdS0ObjEWpWDEMeA2DHu4BI5IHWvWpZxgK+0j4TH8AcVZc26mHbXlqfRbOCc4/&#13;&#10;Ghz0+tc14R+Mfwm8cRsfB/xF0e/KKC6QXyFlz0BGcg+1dIfnQSKMjGQQeDXdCrTqfC7nylfB4rDT&#13;&#10;5asHF+aML4m+NbT4d/D/AFnx1fOoj0nTpbgbzgM6qdq/i2B+NfCf7P2oazrvwr8Z+LPEVx511qes&#13;&#10;y3UrM/3jJEjcnsef5V7f/wAFM/iNNo3wqs/hfpMjfa9dmkubkBvu2tsvmtuA6qWCj614N+zEjR/s&#13;&#10;y6nfyGA/aboOArEqP9GgGDnnOck/WvzvjbFKph3TXQ/TPDvBOGIWIa62Gzi7tNPi8gTDheEfIzkC&#13;&#10;tWW5vleRZ9rZb5TNDgVU1qJhpSSRWaA/KS0UuMfMOlWl1GZEZftToTIRtlTfivwKs4c1j+kYJygm&#13;&#10;UdR8Z+CPDt9bxeLtXs9PlZX8prmfykc4HRm4qDwf4w8PeJJ9Vh0PxNHcSLdsbNI3EoeMKp3Ag4I+&#13;&#10;b164B61g/H/wfc/EbwVc6MdUaDyommtI9PQtPNImCBtPy4yMHcMc8151+z/4X+IHgCe2+I3xP0mE&#13;&#10;SqZ7Z/sd4kP2OSTazCaIKI9m6IESKTjvwOJjCFk73PHxOMxFHFOnbRrc534++I/irpOp3tqIYhok&#13;&#10;dxFBrIsoSYtQLFjsRBnD7cEsvY18ofE/4o/DSTUo/DFrFfW2lXNq8VpbSOXW13zKzJIByF4OPrX3&#13;&#10;B+0D41uPFvh3SpNN8aS+HLN5542vLQwyT6j8pXMAVWPzLhyc5Ck8ZFfn5+0D4R8I+H7q4s9N8VJf&#13;&#10;ahqNxC8EkQWS3uHDHc3mk5QBQPlPOc5r7PIMVGlRfLpY/DuP4Sp4/nvdS6nsXibx14Q0KHQvhXc+&#13;&#10;ILfT/D2jaU8seq2kpdgsqFzFtUjcwGQM9BWf8Lf2yPjDok+lfB/wZ4n1VNE1K2uLXSdVt2GRawM7&#13;&#10;wq3IWNslUPfBzXiUj6N4L1XQvEAuG1z+0L6EzgAvFGm4pNDjox2MeAc9K9jv/Bfhe2+KGh658K/G&#13;&#10;11C2nwX2q6strFFi0WSeRxGBgBpRHucqT0AXngV7GLzCpNKae6PlstwEpyUm+qPWvhz468f+KftX&#13;&#10;xM8OPNofiG3vLZIobjS5LuNbmEEyTvLjJJAPPp0r64/Z40fxt8fPhz4l1zxl4VnTXhAqzyWcjWFq&#13;&#10;5f5hMxVtz54xwMiviv8AZ+/br8OeFfjn/wAIHrQ+1aJL4n+0/wBoXCyR3LW4VSJpIySHU4O5MYAB&#13;&#10;xivtv4B/tSfBnxH+znf/ABB0PxHqng2yg1Ce3uNbOw2+oP5jMqqkm4mPGCFYAgHAr6Lh6UqeCbrN&#13;&#10;6u+pGezoyxKjS15Ufkx+3d8Fr/Sde1yDxLJpNvf6WxEUekEtGEkRmG93+Z3Lsc4HGK8z+B3wH8Hz&#13;&#10;fAzUPjZ8SLzWbO6sYpB4Rj0qwjK3+1JBLMzuclY22/MB16civpX/AIKFfFXwp4x8Fp43+Hk9jNZe&#13;&#10;JdTntPEF62wOJ4+VdIwv7pMbgo6nvxxXzV4i8PfFDxH+zXbeF/BWm7/Ci6msd54j8p5IdMdt22Dz&#13;&#10;GXMSAMXcgBSTwM168KdL2vNF3PA92T1PXdJ+I00vgHwsIfGGtQeKItVtb3U7WOyuG+yTXEUKSXM7&#13;&#10;P1d+CuOMEYr1n9rr9nb4m/s/eGofHnhvw9pkrapr9v4kPiBoDK8XlwF0R4xu2qznBz681l/sL/tV&#13;&#10;6r+yzd3F18ctJ8F6xbWOn2mnz6tIqz3cq24Z7eV1RW3FoHjWPdjaFC7s5rP/AG+v23NQ8cudY8Ef&#13;&#10;Biy8Pwa7BNbXMV7qpnu7nzEysptlYCJNuAoPAPauqtVgoaMxfPex8v8AxI/al1zxVdpBrOmaRbWc&#13;&#10;2mx+RYWlurJbOWLyOvGVdnOT36VwTGbUPD82ranqctxvmnuIZXIHI2s659I0Vc47uBXORa1p+l+V&#13;&#10;JdqZLdgUuFjj+eTnBxn3/lU8/iLQb3xEmnaRZb7WO0+xafaMxASNxumlJz9888HuRXJQqybfMXy2&#13;&#10;RJpNlqOt6sniHUPC3ySkyQvtz5rBflP0GK4kz62t1deIr/TmjhnumBJHRiScD8K9B8V+Ib61m1LS&#13;&#10;bWdmaSSPzHWQpHarj5Y1A7AAfWuB1rVrfU44tPguZ5baKXaqyYy8h5YjA6VteDjawRXUseI1817G&#13;&#10;C7WATXEKTxzLcA5UnIBx93gfWqF7Hp0EVjFaXjyIYWMoUHBYseAPxq3a/DeG8sP7TvJJI403I7Im&#13;&#10;75ipZVwe2Bgmn3i6Dp2lrdzXhWG0l2RGPKNKccBQecZ71HPGekRnQ+EbnQE0aOe/sLG2KOYY7xo8&#13;&#10;tvP8I/DGTVPV9YvdV1COGFcx2pZJXiyUlycDrx+NVNP1pJdB0jSoLWONZLuR/LRBhF24Mjt1ZskY&#13;&#10;zxxWnrWraXPYr4T8NSo1vZ2x8+5lQB5ZDkknB4x2ppJk2aOM1ORJb0TXzxqSHjW2Iz5SqSD+PfNQ&#13;&#10;WB1GxsvslsTLFM4WBZDyyddg/Hr9KttZadpc9rZw7bqe44lBOSN3bP8AWsayF5evbwXd81tFYzbg&#13;&#10;6n7oDcnjv6fWt0lyjTubdsNSuLGQ3VzHbyFGJ8vpEh7VjQ2mmSi2sYUkeaU/unZvlILYLGun1Caz&#13;&#10;utFa7mhFpb3E/k2kbMGacD70h6YHf8axdXv9Mt9MuHggSOaDZBbJHjO3qW+tNDWpSewtrG+RrcYu&#13;&#10;I5WCqeUkUccj0/wqC91FPEGsiGS1ENsLUiONFALHIBY+5PNU9Y1BNQuonsYJYdqrsLEnJ7k+1QTS&#13;&#10;T6jrAcW6wGGUgmFsA89cH6ZrVJ7tlqB0Hi/SrPTvDcFlp9w2CBJPbOg3oegLN6Vs+EPhte+IfD95&#13;&#10;c6JGX1CwtxdpIhyHj/iX61ykK3t3fQ3N75iu04WZ9/DjoCc17V8BrS08H+I/7Zg8Z212vlttsUR1&#13;&#10;YSHIVSRlSMnmuWvWVCle9xxXK9TN8F/CEeMPCNr4pt2djcLd2kibP+XjyWePn2IP5VyHgfwxq0Oq&#13;&#10;ah4YksZ7K5ljMKu4IBKjcVJ9Djn6V9Y6Va6R4S0JtD12whS8uZDLDBozBFklb5T15BIJBI/unFdz&#13;&#10;4L+AXjzx38I7v40Wnw20NrE65JpcaTXA864Oz5pckZ+SPcTg87eleHHN3GTjJb7GzUuW/Q8E/Z3+&#13;&#10;CjWl1Gnirw1/aHnsJby03f6zYchU/wA96o/Fjw7rviX4wW2sweEri7XUL1rS4soomC27H5VgQY/h&#13;&#10;GOfavfLPwr4V8P61Bc+HfHWqy3WnPtgltNJAtWY/3ZQRlew4rqNa1S70C1/4Re50SC5G6XVYLkSh&#13;&#10;LrzHjALLIM/dBJxjIrg/tm1d36kKLiuY+Q/G/wCzb8TvgibbXvGdrYabd3UrDTdKuLtXvCSOCY1J&#13;&#10;KjB6nFee2l/NdWj2wu3ikaXzGYH7rA/419Ja5+zZeXnxPvvinp2qahrFvocu+5tGeSaUSG33Rjec&#13;&#10;7y0hA46V4B4m+G/xB+GusNonxC8JX2lXVzCJbeG+tzGzq3Ixnr1/n6V7tGcK0b3EmpSG2fkzWwjv&#13;&#10;Y3E4kLS3Qky0mT0A6ZJp2r3VresYhJJFqMHJ3H5DH2UDt61mWc+pqhsbZ4nYzblyMlSO1Wb2yu9S&#13;&#10;L6vqNwFnIwBGuMYNdaSNj3P9mLXtD1Hwxp2hajexL9nvXls9IWDzJb+5yN0rZ4AVTxnPTivoK41n&#13;&#10;xx4Y0fR7KLV5J73UIN1p9uC5tonk2qI0XheVPB5zXx18M/D/AMWdF8XaEnhDw3dtrGuWko8ONLFt&#13;&#10;Eu8MBJGTgE4Vse+K+xP2KfhX8Sf20Pi9YaP4ouPENzotpDAddvpIkt4dMugghjYKoz99eQMZ78km&#13;&#10;vAx+VYnGV7UuvQ4q0VH3m9BPiZrHiLVdMsvCniKDY2x11u4hiHnedDnapZsAYBJ65+avi740W9pP&#13;&#10;rs2o2V/KLSaXdHFLJmSPGQc465xX6aft0eD/AAf+zho6fCfwvNrfiLUv+EheeedLZdksMrB5HLL8&#13;&#10;zPlNh3dIwoBya+H/ANsbWfAHiS/Twt8M/hNY6fcadp0LXWqpdyvIz9WBV2ITBOOBXZQyp5ZTUXv1&#13;&#10;CFSM4pI+Y/7dv7C4kNhbRmMSbw0oBIGeuauX0+uaR4fubu5CibVkjaF4jloozuyxB6Z4FdX4S09t&#13;&#10;dgs/Des6PEILzUIWne0gUzSohOV7DBzzn0610Xjbwl4a8aeJppNMiwsd7i/vLmb5Y0RVCRxrHx14&#13;&#10;AA5xXbHE0obmrklojyvSbuTS7KG91q3W5+xSZ8t29emfatTUtWPi37RFqtxb2aC2aS1gtiPLiPH6&#13;&#10;kV1vi34Z2WjzNHe+HXtILBFS7mZyoZ2JwXGc7j6cCuS0vwxpfifWV8O22oW+mW6uUSe5Q7Mf3mxk&#13;&#10;kntV060KnvBL3tjhLlbmK4+xwv5mAEyn8S57mtnToLXVJ5bG9eKKNgmy4kTOxccYArpbP4OapJJd&#13;&#10;X88pgt4UZUumUAyjONwQ84FaE+leHNJ0aK30y3nuZp4laK4kVAGIOHXHJUDHA966J14xWhmtWY2m&#13;&#10;eDZ76P7RZ+III7UXIhGc78BS2/HocYz6muvuz4f0Twc/h7R/tMs0t+Gmnk+Tacfw9yKyjFpOi6O2&#13;&#10;+a4he6cBIWcfO2MfLkdhWXNZ6ncTiwlujHaQMDuhYsWx2571ySk6iubNaG1pJ+wWrWF4IBDeQtK7&#13;&#10;BuQY2wGPpyD+VaWgaxdItxrOs3s0azvviuWUuxwf4e2elZ2gaTqfie7uPJs7lXhgMdpDaqM7fV36&#13;&#10;nvnFNe88Y6BrMnhfVo4Lh5vlt4ZzuWNpDw2DySMk+2KwnRhUjYiyR7l4Z+L/AId8JfD+707wfYXM&#13;&#10;GpavDiG9kiKcg/O3uT1OK9W+AfjPUPE2uWknhzUbTU3DW8+r6h4mVI7aONAwZQzN09vevOdP+EPw&#13;&#10;k8AeMfCXhr4nazJJFf6GupW0Vg8koR2IAE4zkIw9DnFZfiXwjqOpfFm+8LeDfD4stJ0uVJorOOYl&#13;&#10;LgSMOQjcvDgNnnNeO8FSd+rHzJn1R8QPEnwNsPDdx4D+F2s21/qd/uebxTq9wqWNkrg747dD/rCA&#13;&#10;CAfyr4vvdKu7qz8Q+JL7XJdJ0qwjWLStQhtSZ9aYsVG0t91cBmOPUCuh0z7L4i0u98afE2W3tNEs&#13;&#10;5JhpNlp4RJXkjIIiTeCY0IOOM4NdFDp3inVPBGsePdaDSaRZ6aljp+kxNFJ9kt3w7qUOTGFPyh/v&#13;&#10;MQegxXZhsQ6U7M0UuXoeDaN4Y0oXqaJc3RggktzcX1xOw8zByR9OMfnXNXUttDKTHvWwSZkQMfmK&#13;&#10;DkYFdVcR213fT6tZz+ZplzIpdWQCSTa2FT2UelZfi7SW1DV72K31YW8EChkMse9XJA+QFRwfyr02&#13;&#10;256sqRzjaleaf4g+1DzLWGeApD5oxuBOMH0zya3dW8Ja/r/w9/tK5uoxbxXTPE8v35cr0z6ADp6m&#13;&#10;meZNqmmX9v4mtnvmUReRJFc/Kjpxkgfe+UsPbNWNGm1XVrK2sILq3LTForWycFUtQOSxIHJPQZzW&#13;&#10;nNFPQS0Zk+Gru1s9Ph068s8SOB5zgdOcjGa1Vn0eSTzLMsJFUEuwyOvP41iatHrOia3JZ36YljwJ&#13;&#10;FK/MoPetjRYLLU0l+waXJOI9pEgcgbs9z0A+tY10pK8iWz03wr8RdBuNJ0Oz16OeUaJey/ZvJlwC&#13;&#10;rgnY2ffPPuRW34t8aaZ4ss30OHw3ceGLC7njhtNRRcxxPGAyIF7Yy3I65BrE+FXhvwf4Ft7vxp8X&#13;&#10;/DVtrmlWVulw+jnUJrXzWc/uzHIgDM4GSByucZ44r33TP2Vv2ev2l7KHU/2ZP2trCy1i/tA7eB/H&#13;&#10;TpFc7ZQC0aXKkJIwxtAwGwBnFeJVpQjLme34E36nWf8ABJ3SfGmi/te+HfHPinW2utO027E9/qt/&#13;&#10;K3mXKop2RR7j8xJ7CuS/4Kw/HS9/aI/bX8TaH4AsbrUbG2ktnmtF+7DMi8sxHHyjA54FehfAH4X/&#13;&#10;ALQ/wx/ah+F3w78cfCW60/QNI+1uZHDtBftDC7vMJFJVyByPmNfN0H7N/wC0v8VviNf+K/hn8N9S&#13;&#10;8R6b4l1q6LpZ+eIJCzsyLJKhAXAxwW471x4bBN4uWInbbT1NpOXsbWOf8Gfs8/E/4yeMtEuvEEhl&#13;&#10;sNRu44YrqVG+z7WkVDErKMM3OMD0r6QvPCq+Dv2ffGX/AAgPh54bD4d+J00/VdWRA0ztLI6OI17I&#13;&#10;7Yx7CvpT9mr9n7x/8GfhNa+GviP8K9NsHe0AvtIl8a2kNrbszqrzIWlZ4JkTcVdD1JJr0Lwl+z74&#13;&#10;G8D/AAz1Xwx4ou4k8Pan8Q7DVI9bvdRhYalBawZjDuAyMvnuUwucsjHFefisbNz1vaL2XUxhDmi7&#13;&#10;9j4Z/Zy/Yx8QfCXxdoeneFfDsetfFPxVI91D9tUPD4Q09ssJJFP/AC3ZPmAP3frX1x8OfDGg/DL4&#13;&#10;mm8f9q3W9bn0nULfT/GjRurpEZyFWGPqVbceWHQZrz79qb9vz4O/AvwhrWnfsteAtL166vtWubbx&#13;&#10;rrt1eSw3RkztwSrLKysxKhgQAFwAOK8J/YW/b4vtO/aDh+H3hj4KeF7NvG8kdpJbaRpzs8lwDujk&#13;&#10;YTM+5lYZ3k5HWuHEf2pmWGniZ3hGK26tLe/ayOjA1HGvGUnax92fFH48/Bn4IeCvF3wK8a+EfEgG&#13;&#10;j+LGsra6s7lw+p3HmLP9oL8M2XdR/dGcVn6L8Z/+Cf3wr0fS7XT/AIfXGm6r4xW206aW104xSzi9&#13;&#10;80vBkfeYbEZ++XWtX9qP9mxPG3xEX9pPxpaPFH4Y8G21jeG2vWktNUkjctNdXAch93lmNSdxJaIH&#13;&#10;nt598TPD/h74QXY+KPxG07wJrFteXr6l4PmW2ulvIJ0dNly/ksQYY0+csAp4A68185hK+UZrRvSr&#13;&#10;SUb9NLs+gxuYyxNBRS26nmn7QXiz4yaB51/8CdXvNK0/w3K9hHpmp2RLXMayMZJhI4wVaRmBz6A1&#13;&#10;5TefEzwn8Z/Dnn/tz/DbQrKG2vcWtwllnWNW8tGY/ZxEQFXAxvbjkY6VqeIfH/7T37PfxHurfw18&#13;&#10;evh/HoV3G89r4Z1+9na0v4ZG3OgkvVYkk558zI3dRXxf+0FdeI7z426xq+n6edMtNYJ/sVYdWF3H&#13;&#10;bE/ejgkRiGXllAB6EV+hZRgnXSu0l0ktzwHKpN3kfTfwl/bz/YJ/Z7vte+Ln7MP7LVxZeKfCtrE3&#13;&#10;g/Vtc1EyyyXs7NCzbM8bYy5yORxXXfs8/tAeN/2zEuNT0zStPTxT4hsRYyaRqdnNPBdzQPJ9mjik&#13;&#10;bOxAgXec9QM85r4V/Z31vwRo/wARdNT4meB7vxDpNnffaLjR9PuBbzXkqjCwmUg+WhJO4gZ9OTkf&#13;&#10;qB+zx+2va+MNG1rQ4tf8N+Dbq20f7FoFn4P8LCXRvB9lEqb5bm53oZJmClRh2xg9zgTn2Fhg4+0o&#13;&#10;0nOWnvN7eX6nbgq31ZuS1urff1PePC2kfEX4VfD/AMJfBq58eajpNz4k1GS40qwnvTmzuRAFmtww&#13;&#10;AD26scgYHIrzP/gon+2R8Ch4pn+Gvj3wLrPii68M+HRY3+r6JqaqLK9khMbTSR9JBkjrkDFb8f7U&#13;&#10;nwr+PngiEeG/GNh4v8S+G5Euoda1HRbm2jYKyqYVZ1yFfCtweQMZNevfDL44fspfE/VIta+LPgDw&#13;&#10;fbePbC22alPDpaXcU6rje6SIpKKT2fofzr8rzTiSGQVvrWIoSqWd3GPxRd9H6Ht0cNDHtwpVEr/I&#13;&#10;/Hb9lf8AaG+EX7GN74j+OvgCzXxP48Cix8F2uuWqxrohl8wyXrKOJJAAAuMbdx9a+0v2IvhF+3J/&#13;&#10;wU3+Gc/xY/aC/aV1jTvBVzdva2mk6W/kNfumAzbEwNg6Zr5S/bX/AGD9ek/bi8V+F/gbpkN34e1L&#13;&#10;Uri60loJgRFD5iGSIAnMkkYlBMagsV+YDHNfT37Z3/BRmf8A4J2fCbR/+Cd/7JYlj13w5o8WneIf&#13;&#10;Gl3bGNoJ3AeY2wPSQs7AuwO3gA5Ga+y4khiM+wGHq5RTi8RWSfPJJ+zha7a7P0PCdOVGo4VHou3U&#13;&#10;981L4Nfs3/A/Sbj9nf8AZouLK78R2ztdeNNVaNZTBBCm54WcjALEgbR+NfLemfEHxD+yBqOhfH6X&#13;&#10;4f28GjaxPPa/8JHpdsQiTeYN1tdw/dclVPuQARyK9L+DUNl8Bf2KtT+Kvi+3+1+IfGNvbWttC1xI&#13;&#10;8l7LOcyYkXkM2SS3vXpvx68WfD/4mf8ABMfxL8OPF3hO30y5+22Vl4b0wzB57e+SJZpbhnPLlIo5&#13;&#10;iD33AHrXyvB1Cri3XoYmTqU+Zw5nvJr4n6X2Pqnk0YZVGr9rf7z0LX9A/Zl/4KKfstvoPivw7oOh&#13;&#10;eI/EUU50XUYki+1+ZEIibuMkAtGRhct1wR1r8fvjB8FvH/wZeD4YajodxFqUWqTiNTEcXAJxuU4+&#13;&#10;6VUN2xuPpX6NftEaP8OfF37Gtj8L/C3xCk8K6t8M/hVpol1SeIwW9zI/lm6j3ohlaVWILBQdvHBy&#13;&#10;ceAfsQ+A7jx9qkvxp8WftKSeLdL8M3ltaahBqOlT3UJtxAqrErzYMcrRw7Ywo5EZ5zxX1fC+FqcO&#13;&#10;wr8lRumpaRldtPyb6HzmIw/tKqgtzzb4LfCzSfhNomm614sguNU8R+LWNjpumQ74/sNs5AmuFcg4&#13;&#10;PVQQOxxX6OfsgeGtZ17w3qPg/wAIaXNovhvUtWNtp813bmBzdyWe1CoY7lVniDfNyQ4Nc/8AGP4c&#13;&#10;61pdx4L/AGn/AAz8NrExRWDW2maFaOqyW8iu32VdsrmMHA3HcPzrH8E/ti/GH4b/AAd8L/Djw/8A&#13;&#10;DTXm8cr43uPEFzNdIljDq4VJM2zTM5DMrFVwvBAwMcV7k3TzOopS1fqe9lWNWDoSpQirrq/xPlD9&#13;&#10;sz4n6t8SfFWneBvi/wCF4bKfw3HcpBYNMIjHMbqaK4aRiAxZmhjZAeik0Vn/ALSen/FX9pH4t6p8&#13;&#10;Srfwb4gtvFOuy/2pe6bplt9oNvFKW8yOTy4sKUlXgAdJOeRyV6saVGEUlZfM8jEZpVlWbuvuPo/R&#13;&#10;7a/khRbiGNCqs0TxuMgenXitjyrhXwtqzALmWRGyufTjOKo6YIAV+xRwNMgALmNlJ/E/41aurGGI&#13;&#10;i7iLCdsA/vPT1P0rlb1P7XhojN1m6tIlMEAPlk4dgMpn3Izisp1ihjaWW137h8pUZH146Y4q9rOo&#13;&#10;NdbZPsQeQSAbWk2/juGPzrC1MSz3gSYOCPmhQ4ZQOTkHqSSTk963phVmkU9Zv3eMSSgkeUAzqhPy&#13;&#10;56GuP1yaBrt4Y50ZMELI4I3nvxXX6uI4LY+VOrlW/wBXjG0+4/Gud1aFIz5VxYRs7E4IJ3E+noa6&#13;&#10;aa0PLxCckc+NIN4y3H2lUX+JgOAP6VlXyCHEsSDfExBIUkMvbiuzkcJYhY7hMAhlTG0Jj0Gaybmy&#13;&#10;mmRYpZ40EufnBxnPr6/St6cmcdWhGSM2BYLKf7XcsY9wO/ywevUHj6Gui0jUZIbPzXm3AA8lCoUH&#13;&#10;vzisg2VzY3bQRh5I4XYBwgw5PPPUE4rQ0NJTfKsjuVY4Y8Ajj/ZxxSqO6CgnGeh0ugzzborxGRRw&#13;&#10;jSEjDZ+vAFdNoMlxcI8SzbykodWDYaM5K7QOcjkc89a5q21JLd3gimURqmCCB8/p61q6bcziOOWW&#13;&#10;NN5kD74AQyjOBxn6fqe9ckloexRm0egaXe3USoY5opPldVMqDJbONvWreh3cumx3ElyJIlIJZxEc&#13;&#10;DPucDPtXO2c5kRkjaJ1VcrPcOdxyeh4H+TW/bXd9f6ZIZ7WeZ3XIUEfIq4wQxIz7VzO7TPSjrZov&#13;&#10;RarpEoWz2+YjgF2JChBkY4br0q7qstpBERNZO0QykDqCNrnGeuMHOetY9hNby3/nRNdQ7IyZkkY8&#13;&#10;gjgE54Gccir9xpto2hxRRrMytOmFWXGMYJJ3dCOKxtY0i03dF5HtnaA2bzLHIhlnSJC/l5BIyF57&#13;&#10;dagl+xi6L2k7zGaFsiSBiPc//rqTUgsUqSSXDRzcBpWkMhl3KCAccAY/lTdQmkgmt7g3cDIsQ3Dy&#13;&#10;tmD0JbkUjabV7mJ4j03zLZI2u4pAWJPIJxjOT3646V534htUtJ2uPLlVMkxhEyr54yeMcHp69O9e&#13;&#10;r6tC91a+bcXrzIxYIYpC3ynkY5A9OTXBX+iEyTCHTWjMkiGMNcH3wCvfqT+NbUZanJiI9Dh9dsIx&#13;&#10;aNcZRpJcHcrA7mPXPv8ApVC0JjiRYy29EAdcc5z0we1dhqVtHJaNDFJ9omRANrcEMOvOM9c8cetc&#13;&#10;ddRtBqBupDKdiksCcH6Zx+prtTR5U4uDN2zv40iLSOuVUM5VGPbgHj2/Cr140t1DHdQvwp+diOhI&#13;&#10;6gnqcDPH44rn9FkjkkW5ihjRVbJBYHHfp2/StK1ImsTatJ8igYlVdvT16Y+men4VnOCbNacm4ljz&#13;&#10;bHUDNHbyYCsdwkbIjBOMA/XvVKVJrCzZbK73BlbeJZVzz6kZq7G1ukzqoZ7QSKX+RWIcHqOOAOcA&#13;&#10;8c1n3u53fV5rBcYxuigAOCf7vb8vpSikgaUkZF3oOoTzbY7OYqYhjyQxB7547cjnpUeg21xoUmfI&#13;&#10;eRhKpwyEMvPTOemT3x7Vdv8AxPHaXsdpYKfliDkTMchSSAcjBznP5dap32pTTaxFGZbhfLCFyJM9&#13;&#10;cnoRwOnI54zV3aOZU1zXsdv4SvZ9PtJp5ZJ/OkV2JOCoHJ3An13D/wDXWzaQ2stobO/MaRuFeSUj&#13;&#10;JbHORjPPvxxXOQC7FjCqsgXbkJJAknp0YZwOep5BHvW1oA2ObKKIqkca7plX75BOSS3JP6e1cklq&#13;&#10;ehT2L0L2t7PNJazwvFaDDiGXiRP7/J5wP1q5cRXEdvDqTSoLaeFkjAGNwGOCDz8pHUZHGQeaxlRp&#13;&#10;Vl04300EobeLkzCMFQ3zAYwAMY6VoQwmSOO2udRkkEEbTMxvG2keUoBCjGePx/DgQ7G6LlmwWNLh&#13;&#10;GlZkQGNArhTkZI6c8d/ftWvAkKzyWtncQSF1IAkBJQ4zgD1HTn9a5q11LU52W1l2yPKN7LsCq7A9&#13;&#10;W9DgY9K1NHvbRZWWMnkkQogHCenzZ9+tJTaKuZ974wXQ4i006QiJlUbo2bBJ68cZzjH1ryvxR438&#13;&#10;W3F9M9ndS7boMGMY+VC3XBPToOPavU9Sjsr64uBHiJvljxKcfvCOMbQFABwce1cTB4RWO+cXB8uY&#13;&#10;up8vAG1Scbc9znn056V10akL3ZwYqnVmvddja/Za0LWkvLi817xBdSs6BRGZPlGcAb2IIXgZA9xX&#13;&#10;rfiXwlpC3EeqxRK8MJAkVkDBSf4gD6+1ed/DvWo9F1QW94kMkxQLKTEcso4GQSRwM/l2r1TXL2a6&#13;&#10;0pLeCX91IA7IVKbR9R+HGaxr1Gp6bHXhqUVSs3qcXrU+jeGLiO40Wa8tlRmxFbyunmHpuO7ORnt9&#13;&#10;au6JP4l+xw3dzJa3NvHG7LJc2oJxJnAAXHUZ55A25PSs7xZo8UqRaqkjbmi2GMyZUA9yONo7VY+H&#13;&#10;uuqthcaWloisyDeyNjK7sYxzuJ+bnqOetCqtRvEbpRb95XLaatqFveQXT6NPaswIkfR70cFScPIG&#13;&#10;247dMnNd34B/bA+Nfge4k/sL42arZfaAI4k1h2VJJB92OMODkY5yM+9ea6rcNb6oqRIUjnXcY0dm&#13;&#10;wc4JHJ9+PzGa2LGaV0R7qeMRhF8pyuVbr29c9zx7V00sZiaa92TR5OMyDKMdF+3oxl8kenePP2of&#13;&#10;in8VNeGtfEXT7PWbm10afS476wcDy4JgN5CBgS3vg9M9K1/hz+0j8O/Bng+8+HGr+HNV04SukkH2&#13;&#10;iJTIpMcaDdH8u0YTOSe/evE7ibSoD+4hhiePe0rQ5Qy8dSygfnnoani8VQNYR6XcRRNbJGPLiaYy&#13;&#10;ISB/rNsu71OP0xmuXFOeNi1UerPLp8JZPhopYemoW7H0aPiL8O/FNoYtG8Yaa0isg2XLeQT83bfg&#13;&#10;H8M9R6itRtMCAtEJF3nO5X3Z/wDrV8sxHw3rMDLNaFAgZj9klZWIyclVYsFGeoUDt6Vr+GLy90qQ&#13;&#10;T+B/HOoWOZC5hV9qSZ7uAf3h9yOa+QxPC8ausJ2Z6CyupBe5L7z1n9oHxWngT4fXV1B4tGmatexN&#13;&#10;b6EEtTJPNOT0RMgsB3J4APNfFHxb/aPg+H1jJ4Z0fxfcf2rqtrJb3GnaRP59ksywtDLJcLKrDc5J&#13;&#10;YFSRwcda+stM+Kvj2wvIr7V4NL1VgDB9ue0VLlImOdhdNuFzk4APTnPWvn79oL9lXU/ibrlv418J&#13;&#10;6joVudOh2WGlXWjSWsAHmFzgwsxcsfvO579gKjCZBWpy5aiTsfnnGOScRVaLng1zeS6Hz1pD694m&#13;&#10;0jTfCOieI7qOytIPtWjRz6tFbxrIBseVw7BkBVfurnqOOTXE/EXVfA3h68XQdF12a4gS5bK7FkRJ&#13;&#10;2wHZWH3gT0r0PU/2Xf2pNEtrzU/HHh+TV7aCG4ureDRLhJlE8py7uy5JIB6cn8+PFr3Tde0jUxFr&#13;&#10;+j6hbfZGL2ttewOgJzkkhl3ZPr0ruqZdVoyu1p5H8/5phs3pNRxNGSa6tMy9b1fV7ERaZ4Y8QxQW&#13;&#10;2n3okU3BIMMrsOR12twPbNev/C+58E/ECTXvHPjH4k6loR0yO8uBDHM/m3ThYtqgnCmR3kYYO47Y&#13;&#10;8nGK8I8deK9P8OXoltNH09ZLgm6l+3SmRQQCGPzYwT2H61ufC3/hEPEHha28Q39rrNnevJGNOvYr&#13;&#10;hfsV7dq4LgqcYKo579XwTyM+xQwTqUIybtby3POw2NnhZ3kr9vU9U+Buh/E7Tf2kLLxr4o8B3Xiu&#13;&#10;+kNvHeygOv8AZcMkZCSzSj93EQg53MOvWvQfH/jH/hBvDni74Z/AKHURo1n4h8271C51Nbm0juI/&#13;&#10;3xlR0ZozwwUhM9Otc18V/wBva+8IaBrP7Puh/BW2NlfsiC+uZrkNecDfcSxxylWcqSAckKDxXkeo&#13;&#10;aVrejfCa2+H1zc2FnpMupySC7sy/mzeaobyn3FsKvYda9vEVcPTwcadO6OGrVm5uUt2c14l+Jtx4&#13;&#10;oS3vtTuCt5qCXU2rCRWSC4ZpCRIgxhX2hVGOwrv/AISeO/i1L8MPFHhmWwt7P4bazaWVlr7SzoiJ&#13;&#10;B9qLxGNWOXkyrLlQSQa8W8aW2sLc2/hDwtbNeomCZAu7A4zzxX1T+zP8Nfhvp/g2LR9Q8XXniC/v&#13;&#10;GiGsaJeaVmFiQGt42cOCiI2cH5c8gntWFOrUpR9rfTsZTR6B8LP2LNO8X+I4/GPhn+z7XQ/EGoaf&#13;&#10;pWs6br93Klqy3cDvaX6uWVvLUMgVSBkKrHGefnH9vj9iL49fsofFSe21CMXtjFcGPT/EIvjJ/aB2&#13;&#10;7mkgjJ3tGqnG7BUHjcTXql6vwk8SR6F4B8CaRrWmXkVl/wAVbNq0fNzdvIGV7eIdFRehJOc5zXK/&#13;&#10;tY6r8RPijouj2+va/eS67oG+Kx1p2Ei3dv8AdhjmJ53cdefStKWb08TG00k11IaaR8dz6Lrd6Ire&#13;&#10;21yFI1mb5mbGxj1wxHIzUukaf/wj2bpJ4GukuXiVncMPMXksMcEkcj/64r1CL4G/EbRppdc8TaTc&#13;&#10;m3vmSFhbQq9vAH6iZw2YievAOe1a+o/BODR/CF/qumwae07eILVrWKa1EkQiWMpKQrjk7nQBfxPS&#13;&#10;rnmFKMlByWpSloee6cll4w0C60vTZYResDJIGwZZVzzt6b+mfxrrPhp8F/B+raiNWv8AxUtlY24K&#13;&#10;QOmmeZK7qoYkjcQvcdc113in4WGz0ixufFniGysr6Z45LKzsrVI/LgOCWKoMKOwHfrmuF1OfU77x&#13;&#10;Rc6f4IuY3hkmEa2M8wKNF6od2MZGTnH41LxtWrBxhoiUm2HxZ0y08Kar/aAt/Pt7qxBsLpz5RZCS&#13;&#10;DLsyTjgjPH5V5HOkGpRNeaqfMKXGIkReVHpjPfjmvRvF2h6gskx8V3Xk6lEnk2ljPhkULjYxUAKo&#13;&#10;ySAOfvDtmvK9RWO2vAdyBkydkbZViO/4/wCcV1YHSL6l8nQ7j4YeCtI+I2sQ+FtQuprK+eZItK2E&#13;&#10;JDMFDeZnguzElVAQEknpXM39h4g8GC40vxB4cu7M3dw8NvqE1tIqhozh1wygnaeCCMg17B+zj+y/&#13;&#10;+1t+0V8LbnxV8I/BSatpvhzU4LCwmluAk1teXTnYbfcQSdykFgSFJ7E17J8NNR/Z10bxTeXn7RPx&#13;&#10;s8ReH/iPp2jXum6no3i/wst/psDmHy/IU5OxpGI/ejaVBLDkV7cIpQWgODR8d+IdDGh6Sl9FOt3c&#13;&#10;zxGUzL/yzRjsU4PQnk4rDeKw0rSrnRr5JpbvKCzaO4Hlr94uz9zgbcAYHWvav2qvBM3g/wCLviDw&#13;&#10;voNj4eltrm9iaxj8JuZNOSJow6JExJbChhnPcGuC8JWngXWrWPw94wsLa1ubSRLG2hsIZnu9Qlmm&#13;&#10;k3XDDcV/dDAwAoYbVxklqpqWwlYvfDLwRdeLDJoeoQ6bNrf2eNNPsbttyFChc+XJGxAkxjC4JJOO&#13;&#10;tdz8d/8AgnF8W/gT8JdB+J3j7zNKGq6B/a1xbaoohfa0xjjjiRjvduPmBAIr2P8AYj0zQf2Tv2ov&#13;&#10;CXiH4qfZbZLCGPUrG98TeIIYbSwjmZvLeSOFJneRo0OVG1kJFdh/wVm/4K8/Ej476vqHwg8CfFDw&#13;&#10;9qXhS809YLiz0EX18qgNkokt4ARuwCSgwMAURV1eRquZTtY/PG/tWOk/ZrJTNNHHvnl2Y8sHsfpW&#13;&#10;dZWTyzBIJlywH3uMnFbV8/iO6hMmn2EwtZYcSb/kP0bniq40gG3KS38aqIwX8t92zjpn1qZXWg7W&#13;&#10;JNFgbXr+PSry4jjAyDJNMqIMDjk4r0/wd4G8X+FDA+m7XhVxJHNEVmjlbHByvIA/GuL+FXwwT4i6&#13;&#10;tHpA0m/mt5AFN3bXaQhD0yfNGG+ma93m+Fms/B7w6/hOS+nZLqNvK1C5kQ+Wvp14P0rgxdowsjKp&#13;&#10;LlY3S9TMespqHxCW4gvbi33WkRcrGgQAIYyR8xPp05Ne833x11i20Xwv4J1rUpdP0bQbSa81HTrb&#13;&#10;aESW4jY7pCPvSEY6dA2O9cj4Sb4c3mkWmpeOLNNU1GLTobfSrS5tQNyw/M8qb+drHrgYwvWuF034&#13;&#10;iap461fUnjihvW1S5kkjsvMHlqAwOSSDjaMjA9OK+cxVKFWqpPoXTm7as99u20vxZ8MpvB2nwXdr&#13;&#10;HHGiRXEciEQJEvEjkEAsxJG0c460nwrvYfC15q/jSTT7jXX8PaVBb6Tpws3kM7TMB3BX1yD1xXm3&#13;&#10;h/VvElg6XXinWEXT7ZUMGnX7YEzjaoRFUjgE9xxXbWqR+L7Bpzr2maMyxSRXUV7aSgQ+ZhTOnluW&#13;&#10;Kbd3Uj8K8iVHmxa0sdEpWp6Ho/hLwlf3Ovw61qw0do5pWvtS0y3uLgz3ExO4RtHsEYK5XAJAJU4z&#13;&#10;XnPxa8H/ALR37Qejav4N+JFjp95pnhG+EkPinXbi2spYZJWIFvAS4LR7cZUbuSd2CMDc+Eet/C62&#13;&#10;tfHniLTvGraje6RpsX9j+J7K0uYg0/nIsaxKWBdyqkADjBzk8muA1/49+MfjD4e0+0t/habWLRbW&#13;&#10;aW51WaIifV1tGIPQBSYVnIIAwM5616ca1ehrFHLJtanhnxA/Zs8WfBDxv4a+Eni/W7G2m8SRW11L&#13;&#10;qMDGeG1jmOFYsoy2Ac8V1Pwu/ZJ8LWXxT1XQPjB8TBHpWl6qLWGTTB5suoHcN0iYz5aBSCWYY7Vz&#13;&#10;3ibwr478T7PHHje71O6guohb6ZO7keVt4VM85AXHbjOK+i/2dfhv8VPiL8T5v2bLnSNFsbPXtAii&#13;&#10;0S41DSIba/eSWLO57x1DhAAWwXGfpXtU8bKbirrbU1TckfVnhL/gmTP4o8P+F/Hnhi4C3fgPUDNo&#13;&#10;Oqi8RIZ7GFPtFvKCOAd4C4OA285r7M/Zj/Z4+GPwR8U+MpvAOjPENQvbV7uSNyT9qZWnkPPo0q8c&#13;&#10;j8q/Jif9g/8AaJ8LfEK4+BfwK+JT/ErWfE3hmbytEsp5G/spvM8pxMFLReZsGVbOFVs5zivWPBP/&#13;&#10;AASq/wCC4nwV8OaZffDL4sap4eXVIJbuDT7X4guqxuEV9pQOULsOg74xX0+ExCk/aQitDnr0qM6X&#13;&#10;K2fR3/BYuHUPh9qPgTTPBd5YXXiDxJqPmN5uXvPJUKSHYsEijLYXcR1Ir8cf2nLe+8I+Ptf8MaHM&#13;&#10;GkutQcalslEyQKDnmVSQwBPtz2r6s8ffDr/gun41n8WSX2veIPGjaOF0LxLqdtLaaksKOqTeRDJg&#13;&#10;kcMu4x8g8E5FfPt18e/2nfgT40j8A+L/AADHp13pscFrfaNe+H4EV4bd/MPmK0e1pGxzIwLH1NLF&#13;&#10;tYhp23FSoRpwSTOB+Fem6ikUemagiR3V1erDZoiKJzGVBMxDkbEII+Y9QeMV6Vp3hHwn4egXW7bW&#13;&#10;muZYLopbGywYJJwT8/mN8rKmecZ+YjHTNZHxO+MHw18a61bePfh98Lb7wh4hW6jME+lMhtLXy0AL&#13;&#10;rhAWmZssXyMZxzzWz8I/iN46u7aLT7+x03UbG2n8yWO5UtOZE3MJhvYpEQW5IGMknqTXzGNpxhdx&#13;&#10;ZMoy2PMfirK118QLrwh4X1S91CJ7mNLxGBZZ5wMueRuIUk/lXMat4i02w16LTPAmlrFAlyIpXvos&#13;&#10;tJJjBduPlGfyru/ivdeIviJFNGum6PGIdUBsNTsp9sh3nBjBwPMGc5f1zXOa3faJ8M7k6D8PLxpL&#13;&#10;iB9t9qMF9vMjkDzFyABtHQY61vQt7NM0i3ax3Y0D4hamnh/4baT/AGdHqWtxkXTacplextiwMkrM&#13;&#10;flT5QSSTgVyfh7T9Ms5L+c6xp58P2N9IlveXYXzp4xx5m0c7Tjj1zXRaJ8Wvhj4nkgurnQYotVvC&#13;&#10;tjcR2DyokcDELLcTzFsyOQcADAGelcX8VZ7S/wDC0HhJLi+lvdH1WawuYrmYMJNjsEMSqoOxQABu&#13;&#10;LEk5PGBSS9o+SX3kqPvGJqVz4c8cTH7YkkUELyLDdW4JMag/xA/dH+NaGugeCLOHQINN/wBFvUXb&#13;&#10;cswLykjg5BIHPbNUvBfgzU7aY2+qhhYyRNcyozbVCpx83sTgcc10ukaPaXE+l6JZaBeXWvaswbQt&#13;&#10;J0u1Ms25mwGGCT0GcAVtaMvdjsjRytojRsrvRtD0ZPCurWhtZYtIN3chL3yZBIWyIyx5JZdvA5FZ&#13;&#10;t1Lo+k6zZjVbBdLvLtYbZHuAW+xI5y8xz8xbHf8AlV6X4UeM/iX8So/Cd1fxaXrNzpFxqEo1P9y0&#13;&#10;3lAgRgHuVTAHB6965rw14P0nxNeC6utSM9nZoJNThfbG8UakAqrZ6scc+hrC0aer0JT1N/xvJ401&#13;&#10;vx1dwSfaUDxx2eko4dLh7dFCwhQRk7hzx61658JPhh8e/Gl5L4t1jxDY+HbR7H+zobnVYn82eNEI&#13;&#10;kMfyl8LhstgLk9a4PSvCmreNfG+nMPD+pM9vfeXEEeaWS3tUAEYDsSD6gj+le7/Hn4yeKPgV4QtA&#13;&#10;ulakNM1G0i0toNQtkS5ulXJmUlgQOCMOF715VXFTlJUYLWwm+xm6t+xD48utdt9VGqWmuaJoMsNx&#13;&#10;c6dPdeTvRsM7RKAPMQAZPzZPNeKfGHxvqniL4zap4U8Pw6bbaet7KZjpEciC5YLu+YscvgN06flW&#13;&#10;9e/tk/GvxLo7+Bvhn4v1KLTbhDDa6HcBBDYgH5RE+eWA/ib8KydK8Tan4B0CDxFffFTU/FniN5XZ&#13;&#10;vDNnqsjw2ZWUZNznIlBA4TjkjmurCRqxd6hvSVrORS8NfDXXfBHhSPxR8W/AGrRWt/YtJoFrcGNY&#13;&#10;bzkjzW+cOi9wMc+9eajypr6SxjvFtbUTN5pjXMhBP3SPbt0r2HxPZ6x460GXxX4l1eaApdpLKba0&#13;&#10;CiBiMuGiOeFHAHGM15H4mtLn+2JGignEc7F7dp7ZY5ZVJwGIHT1Fd1Kv7V6jqTjfQlgsfDNjDcXR&#13;&#10;nm8tpY080Sjds3AMMDvwR6Z4qO1ijbXWudLLvb26uIykhUy9fy69aq6ZoN2AV1e4WAQuMJtMkjrn&#13;&#10;gKgGCc4wK2b/AMOeGdJgtW1O7u4rq8tfPtorhQHwDgNsXOwdTyecVu1cW5nbLTVnOqa1qHkxmLZw&#13;&#10;2/Lr1GR37DNes/CHRvCfi7QLODw74ZvHdEZJNOtbyMS3EnOPvkZ456HFeX/C7wbqPxf8X/8ACC+H&#13;&#10;9Jnug7SSRRwMBtjUZaRs9ABycdSa1JYfEfw08Lavbab4zn0Szlka3kih2LNddtgYAuAQcnBwQeax&#13;&#10;rR9p7l9TNxd0e2t8LvBGmeALrxPrDTXzWwjh07RYPEFu94wdjuwvIKDkcZP078pqfwx/Z/8AEkEe&#13;&#10;u/CXxvDouq20LTXfh7xBq6w5ZAuRFNgIWIJx83Oa8RtPDkUWirqd9ZXQkUs0Fq+8edn7pUjvnr6c&#13;&#10;V1fw58L/ABH+LHiC91rT5La91K2giaWwZF8xl+4EhjAy21FydowoXJ9awWHhRg25aLcqMbS1P1i/&#13;&#10;4Ih/Gm3+Lc+o/BqQ6r4kS00G5vtKsddZmTT5mVojHFJuLMGVsE9MHtXyZ+0V+2X+17448dar+zrp&#13;&#10;FlLo/h/QdUltNH8M+CLSS38oQSMjBBENzk4OWbOcZr7q/wCCE/7Nfgr4NRar8XtV1UjxZJoYmsbK&#13;&#10;2aV99o5BYGOVB8w4I2EDnpXj3/BY/wAKT/sw6rqHjbwOv2zWvi5f3M+pazds5uba2TGLNCWLIq7h&#13;&#10;0OCc8DpXzmDxtKpjZU4666I7KjSppHj/AOzV+zd+zt+2zo8/g3RfjDfeEPilbOYhZarrDXVlqbkM&#13;&#10;REDIQVnG05Uc5GRkCrP/AAUU8A/H/wDZ0+E/g/4K/ELV7600vQvCg1fToDIQ41S5vHmlVB95vJSS&#13;&#10;JNx4DEjsQPlr4JJ4lvfin4Gg+H+ofZ/EepeJLTSrCPnbHdSTolvN8mD5iSSZHPU/n9Y/8FFP+CgH&#13;&#10;xJ/ar+PvxQ/YouvCVlqpvviQdE8F6sltFHc6fJBcm3eOWUqxaHzFlYd1Dda9J4OrTxt3aUd9ehko&#13;&#10;2iz8/dZ8RS63YySX9/JNdyX/ANolnDEvMzZLZPQ88n3r63/4JE+NPCd7+2z4KtPFVp5NtpOl394U&#13;&#10;W13yNcJCSCrfeYld2AOK0/23v2Jfh9/wTO+BXgTwx4j03TvEXxY8cfb21K8uYGuLHTrGKQRhoIZR&#13;&#10;jzSTgOVyAcrgivX/APgkb+wdbeHtAsvjL461XSn1HxUJP7PgguFkls9Pi/1jMwOInkPy4PO3NcHE&#13;&#10;2NwmE4erSqP3ZRa+83oYdueuyOl/ar/aX/ao+IPiBfHNzf3HhXQ9GuHTw98NvD95HJNqCnCb72YN&#13;&#10;sO8MxKHgDPTpXL/tM/Frxtp/ifwV4iHgDxZObGwX7fGvhtL2xsfMG0WzrHlfmYhsEjOcDtX0Vpvw&#13;&#10;M8KfAnwjq37WXx1sY1stMmaXw74cxxcSb8RIqseAWxtXOSMk8V4zdeA/EHjPwYvijR5dQtfiFqWn&#13;&#10;XHif7MJHS61G3eaZ3ht3BwGRI/NAwN/IOQAB+X5NnGXqhClToxjTjoraXf8AwO50YdyxMpU4aX/Q&#13;&#10;6i1/Y7+A3/BRb4U3OnGe48KeNLIn7Kkw2QxPtwW+yMd0IPGV4xwQcV+WX7aX7JnxH/Yr+PV38Jfi&#13;&#10;HqD3N/Z7J7PUrfcsMkbYKSx5/p3r9EvCn7Xvw28J/Enw9N8WdLu/DvinUrOGTSvGtraxxLcDAwbj&#13;&#10;aBk5O1h93869A/a1/YW1v/gox4Bs/jP8TfFOmWuueHNW+yRavo1x/o82gCQvLP8AZ9p/fqGYjMoB&#13;&#10;CcDmvpsgzjG5BmHJi5/7PU+G+6b7PsdVPKMRiZP2Nm0tfkfFP/BO/wD4JkXnxl8HX/7XvxovdStv&#13;&#10;h1oAmvI9OtRsv/EZhUs0UTsQqKz4TeM5LEDoa+j/ANlz4VfGn49eL7T4TfEjU/Dfg3wdqGoXV/p/&#13;&#10;gPR7SJIzArGSKG4kUA3HlqqjaSd20kk5rP8AgF/wUF0TVPhN4n/Zn06BX8AfDmz26J9h0lo9T120&#13;&#10;ikYgyQoxQfMN7EcZKlsYr6N/ZA/ZY8ZeKW8LfHXx9pWreEvGkl7d6vounW17GI7DS/LeOOC4DZ80&#13;&#10;zFMv5fI85MHC8+fnWY8YVVjpYjlgrv2TWr5bXj6t9X0PQjluGq4ZKlvFa+p1Xxx+Afg79mz4KeK/&#13;&#10;i7rczXVppfhKdl8qVYvtV2zAKkUYIwABgBea+ZP2T/iT4a1LUNF+L+m6cl54a1e3MWuWat86JIwR&#13;&#10;13AZ3BiK+4/2tfhtbfHb4DHw34t8ZRafNYR3Emo2ulWP26KGZYWPlOysHJAI4VCTX57/APBNb/gn&#13;&#10;b8d/hP8AGK48bReNIU8H6vEgg1vSdQkhXULQzAEQEr8rZwjBgCvqDXzfCuWSxPDlWvnMv33NfV7r&#13;&#10;sc8cNLCVYXT5ep9+6B8IfC1pZa3qvw/8LRW3ilbS71XwubC9hla+MqRxLewrKCbaYRM0O1hgPKDk&#13;&#10;8V+VX7cn7Nvxs+IH7Svw98L+KPg2fC9x441xbXS73UtXa7kuWaYRMJ5EyqybyThO3Sv1C/aC8FW3&#13;&#10;h3xXb6Va/FTX9Pt/B12+p+FtP0a9dro3EUA82Ge4QSXE8bC4YEE5+dhnkhcO8+GkHxq8MW3xq+Mq&#13;&#10;3uv2Md/ba1Zy6bHJaS6NdQzqqyWzPulMm4lSjBRsAGeAa+i4XxVbIsRVlJudOXwrW8fL0OrH0cDX&#13;&#10;jzQlZnh9t4a/af8Agh+z34G1G18JaGjeE9an0+6s/FMgdGYSCKMeWcugOzAZwuNwOQCK+h5f2Or7&#13;&#10;9pDwf4X+MHxD0r/hHNXn8V298/gfToBHbtGLi3inz5gIZTBJMSyE5XG3PNaHjH4bfHT4z/GrxHoC&#13;&#10;/Dfwfa+H7B5jqV+LSSe61dnKhcgfIsh2ruyuTszwDW14q/Y5/bK+OnxWsbXw7/wl3h3wp4b8Ota6&#13;&#10;El3dyQ2v2+WxktPtCKZeERZXfITfux26fe8IYKlSpTg6LSd5J+ctTPNMyxCpwpUanZP0PlP48fs9&#13;&#10;/FH45/tM+I9a+DV/az6PqPhGee4nvr9bW3tYZLlfthsvPCJcLGmTukZAxVuQAM6dvY/Bz9nzwZde&#13;&#10;BfiHIddtpdRSXTLvw9pZt11BHGbbIVkVZtm8scYUbgN2ePrfw3/wST/aSvfDHhnwn4d8dWfgPTvC&#13;&#10;08YVH1R7+41Ly8hJ7jAZXcMxkVWYrGcKgUDJ9W0n/gjD8LPEWvJ4l+Onxk8U+Mby1YnTpJpFg8gb&#13;&#10;icN98SEA7QcAgcemPTz7Ia+a040qSUEnq76ux5kHSp03KU7yZ8X2vhbwH4zjsNGv/Fv2S01mVtev&#13;&#10;473UXLx26IBEsnlZCsnGN7KCSOK8j1fW/H15N4S8R/D3wv4n8SXUFxq4stK08JfzENcyRITEyyEj&#13;&#10;Me47cjHcV+0Xg79iL9mXwNI93pPwsspZZERZmvnadZSvRijkoG9wor0Twz4K8J+DtKi0bwj4X07T&#13;&#10;LSDPlW2n2aQomSScKoAGSSavKeHKWBV6suZ+WxzxrzSlpufkp8Df2Ef2uP2gfCs/jX4pzeKvB0D3&#13;&#10;CJFpnh7TUsLyeVVIM7ibygEPzAjqTtOMCiv18lgkb7s5X0K8ED0oroqZDhZzclJkKUf5T8F7C5sr&#13;&#10;W1RbQRcja/2h8Hn+6O/XvjtU1whMfnJZgIi5DAjjnqRSGC/u1F7PbA7AAxDg5P0anXheSyeFbMbg&#13;&#10;BhyMBeeen8q8fc/uu1jF8Rwk2yXhmQEEZVFySM/w44Fc3rNsbZReLJOwZw4ljYYBAA9ScY9K2tTS&#13;&#10;Mz/YtqoxIPzcEnPI5GahbRrWWBElAR0bKsDnOBxniuintYyqR5tjnjptvJ5d3Krcqpldk645I4yO&#13;&#10;nrVO6trFImktL2bKfMd+MSA9K6jWLANaSWsMPlFUzHHET849fxzisC90O4ghIgkVyADtcYB9s+1b&#13;&#10;KVtDnnTuYt/BbpaK0FvDLh9/yLtckkcEHt9cVWbTrOZVWOymV2PD7x8pHp1B5rTvbW6ity32M/MQ&#13;&#10;AS3PrgY/Gq0l7I0QkuJWhAOACpwR7k9KuLaOVx1szGurCZmAilkjYFgzhcbyDk8Z5z1z7n2pf7Vk&#13;&#10;sWeEQJITGNrOxIyB6AZBqw0LJc7GPmMnO5ARjvwR/niqk5upL1ZJW3pI5V/Mcg/T2rVO61MXHl1R&#13;&#10;p6RPfzW6tNE/lk4bcchR6HPT8a34bwpMILfbJEFYMcgMqgZ4ZiNwzisrS1twDtQoXjJMp4BP55/G&#13;&#10;rtojrF58jvIofLFQOMjt0PI71zyep00ru2p0lvqty0EUF1t8sucBQEBP44/PkV01hHdvZJPAs37x&#13;&#10;QCUm+c565PIx29K5LTBM7RRw2JERJ3I7llzxnGehzXS2UkiPHCBIgUDysZKtz0FYzj1R6dGbWjNy&#13;&#10;wW70+92vbMoSAieRicEnpkgH8+1aOhx6l9igluZXaNVGR5auWJ7denv3zzSaDPIkxu386JBEVceY&#13;&#10;cu3OCe9XbaeO9hV3tmjEkjK1s6g7wRxx1PT3rkkdkLKfqPe0RxcMbpWPmZESggxt0wwJ46npwOea&#13;&#10;h1HTY0gS6u9Pdo+N0TOnzt6j5qnlWWO1RlmEcWQyKqBdxBIAOBkAdvrTdRQ3iW9swVAkxLMhOMEd&#13;&#10;MipvrY6XC3usydVhaZ1K2shjjid5NgIKx8d1+XsMd/YVkXtv9otYtPkW4jEcheOSYLjGzcc5OT2z&#13;&#10;2/Hiti9tUtdVNpYW6JHNFjyyo7YORx/Wl1CSddGnuYGin8xVhKFcsgzuIGeBkDt7+tWnyo5aiUl6&#13;&#10;HFajGum3Uds1up/c7g6jy3ZXAOCCB1x13Hv0rmNZ0xbFCkX+jrLuMu5jkEjpk8dK9Ev4FFgEvrYg&#13;&#10;zASqTyMOoPHHbOOOlctq+lzvFEI2YR4AZRkYGT1B61005to5Zxi0cPZw2sF2LyWEAq2MqOMDnBA7&#13;&#10;fnV6znhd5XghgbzXwsMvyAkBuTznI6DOOMU/VdHvIbk3JiBRXwjOm5cn0H9aoaLfTxu01xAqyRRH&#13;&#10;y4mwc8njHuDzW71OJXg7Gxp7/Z/ORYXhMhVR5MgO45BxtzycjqAf0qTUJ7eW1S2NqxmkwJCkx3Y7&#13;&#10;ngdfbFVrdrcwmMNsDEF0Zj9c/N1HtT4zeLMWjaLG1fv9WUep6Gs3F7o2RYgtLGzaaDy8syD/AI+1&#13;&#10;+8v90nt1J5rHkMt7rBu/siRrHHnYsI2t27dPrgn2rorjZq1sftkixuXBcjgHOTj279PSsdgFuvNi&#13;&#10;/erEji4YuSrjHA+vH+RUQfcc4pEthOlxdbbZX2BRiIx8K2OuMcd62bW4YP8A2bNfERSrukkUcEf7&#13;&#10;3Zfy/lXP6fO9pAJAxBZjuMQ647H/AD6+tbeh3hgRl89fOuJMyiVjlBg8A8+n4UTSsNaG5Z3rypHB&#13;&#10;ZMyRRRKwCqHVCD3GBweMYz75ov4XWza7uJJnkuZtsqJCEaNNzg/M7L8hGAwA4wD1NViu2d1sRby/&#13;&#10;IGaR2BbK+nHY9u9WlS18/m4Yb1BUxOdqHdjbg8LuABGOvOecVzy2OiLuX4LCKHWVa1nlkt4rXzCx&#13;&#10;RWJZBnAHyjAPfP0yaprqF/bgR2VlHDNeDEzyHawUnOfmI5bPUfkKuRTTwXJ8zTlWSYsZJJEVi4K4&#13;&#10;yp9M/wBO9Z0V4Zpo8rDK8bmN5VYISRnGSRknHoag02LCXMLXEkLXm7aAWVkJErjgYZeD15IOQMcD&#13;&#10;Nc3qxmXWriaL7PPKXBaOPcCn3uQG/DqcEmusjdI7cXUJXyY1ZpXiUNyATznP698YrD8T6RZzMs8q&#13;&#10;B1KrFBGkmAWDYJ4+7nAPPGTxVwdmRU2MqxuooLyORnltTI6mYGInGOAWOOCecHrhvrj2HwT4ihew&#13;&#10;/s66uIJUGWAZCrHjtjOfxrzjSbx5gZruA+WjNs8xzlQuACc/w4A47cc4xV/RfEEFpOzSXDKWGAXc&#13;&#10;5yPQdv8A61VUSkEJKB3niGWxmtit0Z44txMbSW/yAgc4weueMj8u9cZbCHQ521Czn3JAGZ5Ynzgj&#13;&#10;jBPHAz0HTIPAzjQuPEtjcaZIQyl5E+SY4G0e/Heud13UpotQgu0R22jIhaQBZFjGQSxJ+9lvwB9D&#13;&#10;UQ10NJVF0NhtRhvSv+lrIyoGO4KWibkkDG44Oe+P61V1Pxfbw2C2NsIjO46uSxUH2U9R9K4R9S3W&#13;&#10;7rbhkuFuMtIwx27Hvz361VvdekbT3MZUx5IaMJtXcDy2OlaqMmjjqYlRizc1jx3NZ28dtEWaZcge&#13;&#10;cCFQYOTywx/9cVmWPj7VZ0t4pmGyED946lwTgbUznjjAHtj1rg9X1q+vIy0kLCHcRjHAHfPYD8Km&#13;&#10;0m/aZY7aOSKPyHxg5w7YPz/jz7jFdCpJR1PO+tTcrHep42u4ZDGk8iyCTd+5PTOMkrkcce34V2nh&#13;&#10;3xvFMGtZZP3hTcWeBguO+Rg556EA15TpqLLdYlmQQDa024k5IwOvc/4V03hxngkUXF+BHkt5a5Us&#13;&#10;PTHeueUex10a0m9T0/SPFWn25OoXltI/lgjZu2uqHqeSvQkdOeK29O+IHh1Z4J/7UmkgygIMjs2c&#13;&#10;HYCyg7gcYwDzxnPSvJNe8RudN+wxmNzIpNwAwDheoUc49fxrgofGmpeI/EgtIHZDGCNzAlmHbLfX&#13;&#10;jrx2qVTbVzedfkaPqv8A4TJpVWO+lsbjYgQbAQdpJIbPX8scAU6/vvCWtxPaa1osV35+1J42TzSQ&#13;&#10;B/tg7ge4J4rzez8UzjTo5re8QJLChCsuBjrs46cdu1LB4tvo5oXgitkWONggkBJXIJ3ZJ45pRcl1&#13;&#10;IrYfC4mNqsFJeauQfED9gX9jf4syT3d74LgsLueEeTcaJI9sYz1OIUJjJPqy8+9cX4q/4JeaJc6D&#13;&#10;p+i+A/izeLp2klV0XStSs4ptgYZdfNgI2b3yxcRMSeTkAZ9Ifx00kUt3LPHIixqHSVyp3dOOfT8/&#13;&#10;atC08dzCzMoeVFSM+XDkbsBgMc5OcYP4ir9tO/K9j5PMfD7hbNU/aUEn3Wn5Hy946/YL+OuhahfW&#13;&#10;s3gyHW9Ma4ifzNA1FJbnAGFhWJxHMV6bmEXJri/iF8INc8Owyt8SPAMOhx28G7SotZglikjGSuZY&#13;&#10;xkgg5xuPPB4FfeWk+L0W1W6m1GcLKP8AVz3AcNwB0ZTtwcdD1FXtQ8VxXunnQPENhaXun3GZHtbu&#13;&#10;FGiB3HrGQVP5UpKhP4kfC5j4JZdO7wtZx8nqfk5460qDwpZ2UN1rsXn6oGW1RwTJFGuS0+0D5I8j&#13;&#10;K5GX47c19E/AXUtF8R+DheL4nvYdP0ixjshqkemzvdX19IxIjcbHGwKrOTuIAHJXpX1H4u/Zi/Ze&#13;&#10;+IuoTanqfwm02PVJlULdaV/o8sMfIIGwiMZ6EFDkE1s6V8E/h1awJa+EvF99Z6WumvYR21zZwTIk&#13;&#10;cjfvNqsiCNm+6SoBwTzXUnQnDlR8JjPCDibCv9xaa9bHgGveBfh34b8aaPrUvxIstMthpFvGNXbT&#13;&#10;57l/MUOi7hkxyg+UHdyVUGXAHymvIfjyvxP+F3ia5vIPF+gX1rLE16moXL+XIsEjBRKkcmxZgScq&#13;&#10;ItxwDxxX3N8Rf2dPCnxMi0X7J4xv7XUNMjitrmRVa3gls0edjCBFk5IkVc9NqDAFeO/tAf8ABPfx&#13;&#10;x408d3Pj74ceJfDeDYpaafo0yt5VsoTZuy45bqc461zTwNGUejPCr+HfF1B60G/Q+bvA3iHT9X0m&#13;&#10;TwYviO1ktJ7mKa91e4jPmsy5KvIBl9pPQbeOOMCs3UdKj+Ml9pVjDJY2emXUr6YdZN9II7WWNnuG&#13;&#10;lZE2gOUiY4bBYAdMivUPF3/BOD9pnwXbs/w/8H6PePemOJ2sr0MY49vzMVfGcnPf/CvEPFn7N37R&#13;&#10;HgHQ59b1D4fajarFef8AExtZdPmUCPbsYRyLxIApJK55GewxXDHKqsq3O3qtjxMTw3nOCb9vQlH5&#13;&#10;F/Xvgvo/iLwS3in4e67f+IruxkaK8ki051gtEz+7wG++T1IyePQV4T8QfCOueB9d1G58TJcT7Fja&#13;&#10;O4WEKUZ87cjPHQjGK+qvhndeN4fC9roEXj/UdHtrHUbi8SfSbnyJJLdUKiIRrwFYnGWx3ry/xN8H&#13;&#10;fDfxX+LUfhW38ZPp1reTTTXX2++Oy1MSFyzyvwzM2Rk9zivVw1GVJ8sup48qFSm7yTR4xN4zOp6N&#13;&#10;dLrKzI0iJ50kzFCAv93A5Ynaef7vHesfw78H/GPxNjWD4XaJJqNxHd29nP8AvV82ae4fZEkUedzE&#13;&#10;sSuQMDAyRXf+A/Hdt4ltdS+DvxM1WC30m+1uzuLrVrTRkur94oi8KRW5HzAsJCdoODsB9K+wv2bv&#13;&#10;+Ce3xq0jxKv7RGl+CPDfwl8Cajp91Kn/AAn0VveXts9vIkjGGKXkTARKUDgH5mPAYGvewuGVN36E&#13;&#10;ydtWecfBrSfjV4p+HFn8BNS8Q+GfhpbeGNQt57mHR/FgtrnxCLaSGObdGZ/L3lpROZ/L3Fo8DhTj&#13;&#10;3H9q/wAf/sQ/sE+O9J0LUvi9c/GDSr7UZbrxB4O0q/guTDbmNFiWa9TDNIpB+Qkq3XivkL9qK38A&#13;&#10;fH7xN4h/aLvPjDqc/h7QJYtK0XTfFUyi/wBZSNXkkFusS7IYzIzYUAhdw5NN/ZR8bfs9ax4+8MeB&#13;&#10;/i98OoF8P6leta2QuGjjkSYtu8952VVZCVVCGbIBOCM16qi4xaTB7WPL/id8d9Y1D4geIdV+A/gm&#13;&#10;98M2mtaheXA0m2LSvBYTt8sDEDJCpgFuOtfSH7D3/BK/SPid4js/iX+2H8dYvh/4ba0a9mi0oo9+&#13;&#10;szTNFFFIXG22UyqSJWDJiM8rlWPPftZePv2Sbr4R6F4l+EF4umfEO9tja+K9I0d3msriJJ5Ggd3d&#13;&#10;mwcxRl4x8hV1AGBk+G+Ev2oPjD4Y1HxPeaDqtraDxfpc+j6miW6+UtvIweTyV6RHd8wYYIPTnpLn&#13;&#10;FJWJUEfph+x//wAEvv2KNB8a+IfHP7QAt9RsfBukNqGoX/ijxAdQ06aD7TKI5kWFYg7PDGpWNS6n&#13;&#10;du3YIz+ev7cnxD/Z28e/tKaz42/Zo0dtM8N3Fy72umLoUVjHbkEKqRKkkn7sqM8kHJpmof8ABQH9&#13;&#10;q6P4UXvwHl+MGoLoDi2gv1h2iR47YMkERdRkogJx9ec144ircMzWsjXC5y/mr8xJ5yaynWlKNthq&#13;&#10;M4u7Zaivpbn5XhmWCeRyix3A2gnnDd+ParmnWmnpaXQgkjKxlZR5rBcAjHCnlufQdKxb6K7gjjur&#13;&#10;RF3xxn5cdCeMVUVdeu4neNX8uJADtAGPU1lZyKSuzcTxJpkgtftVwI4bXAW3gcwxqRyWYgE/lzXv&#13;&#10;/wALte0230ibxpYW8XiK+tUT7HDevcy2ls+AR+7lVQT36np0r5ft1jWNo7jJLtgNn7uTyRXovhf4&#13;&#10;uW+m6ZJoUMkkdlYW5j0y1i5Z5TwXJ7sefp0FZVqSnEyqw7Hd+PviZ4q1bxDc+JNav47m8KFbydIi&#13;&#10;AyEfKqx9kGCAOnOa2LfVvDfgH4fGTQLC9sdX1VVjaW4nwHRxl8j+DIx7BTzyeLfw91nwl8PPDVt4&#13;&#10;x1rw2088GntN598QCsvaNF6uzHALN0HSsDR7/wANePdMu/EGvahfX7LOz6tGgAS0V3GzYG+8zvnP&#13;&#10;oq141alHm9CINo3pJbrR/EtjodwsepaobON7WBLoFfnOfvHj35IxXXyRw/Di1m8eeLbq/wBTsJcw&#13;&#10;nS3uIpltpDwxmMbnCYyFXYQeMnArW+BXwn8F6/bHU/GEd9BaQ2JjspNOumtridmJlSaSTBwgRlAA&#13;&#10;xkYr0Cbwl4e1jwlB4E0vwzeeJRFb381yltM4nt4VXcZcE4O0DOTjPSvn8TjqNHEKCTbZSnM8z+L/&#13;&#10;AIA1u/8AiXFpPwn8QQzaLqWmxX+jMut21jHBbmPd85BVMocjA5981seFtdl8MeKdP0TXrRbiyurV&#13;&#10;tMV9MnlD2/2mMPOVabOXdl2O+08K23sa2vBthqNx8INL0jSLKKx0mN5LeW5GlLJds+/cqoZd7EjJ&#13;&#10;+VNozjNbHhD/AIV/deKVRNM1a6tYbP7Zc3OqYWPBciSTA6SKIhGAefmOO9cmJxdSSahsiU3M6f4Z&#13;&#10;P4EuPA138O9L+EU+o6ysAt7PZevK0URkySscpARpCQAw5AzgZr1iX4AfE34m6t4fuvDfhnUvCTeG&#13;&#10;bprK+huZWlvbfCgm3Zdwn2Bcncz/ACqehyBXmX7PHjnS7D422OifDnwbYeIrW4H2m10PVL1lgup5&#13;&#10;NwGQo5KFgwU9xX1d4p+Ovg3w3oXiDxvf+IbjT/Hx0Y2Q8OWGkxxteSxI0ZcSiQoYVBx8vzFh0rry&#13;&#10;6nUqw572ZcpJqx6v4K+A/hL9l3QvCnjX4d+GH0zxnqksfh6/8ReGNakK2txczRyx3N2sqlpYZIWa&#13;&#10;VlI+RbY4KnDDqv2lP+CnHxC/Zv8AGnhrR/jN4CsrHwhqlkE0+bw7c299cXRhwGu0GSIkYANHGxUh&#13;&#10;GyWJ4Hxz+zX+3z8drfwJd+H9dZNPjOhxWOj6/baUVudRvjJJIthLJH83nPGpij2/Nkrk4zXM+M/h&#13;&#10;JqvhLwp4h+OuvanfaNqQup7XSNLvvECXM9vZTZSa3eOT5vldSAVAGScnNe/PMK2Gw/NDS25zqmnq&#13;&#10;zvvhB+3t4CsdU+KkI8R6nocvxA8arqUHgvQfDBuP7OsLcRnzvN8+NDNKGIdIySGHGeg6T9qbxHf/&#13;&#10;ALQf7Mvifx5+0Z+yy3hCG5mEmj+NJ/AqXV1NanmG3cmZJLd5CBumLNtDHpXjf/BNfQ/Gvj39rPT7&#13;&#10;awOsajb3dpO+tTzXsKuY1w4VpJFcJGGALIoywHoBXXf8FB/jP/wlba/+zx8Cvgvp8llLr4XVNeSU&#13;&#10;tHDPjDGMyElMnO45CkdFrswWYzqYT2k5avSxaiudJn52aJ8GNc8QHU7A29zq19agjSdF8Ex/2m8j&#13;&#10;mRVAkMZIhTGeW6nAGap+Ffht468f+HNT1X4f6XHbpBcyJr2kwJJHfWtvEFczzZiKBGyRtRyzFGyo&#13;&#10;Cgn9ff2U/wBi/wAGfB7xf8Kbjwn4wa0m1HS72w8U2kUjPNrl2h8v7RNGxAWAAlYhgFd4JPOa+NP+&#13;&#10;ClHxK/4ZS/bJ1rwN4M+DnhfSNJdbq31WGyuZIm1iC6tTgyeXjbGWuEG1BuDxMNwBOO+WEoyoqpIu&#13;&#10;VaEpcqPgDTfCnib4iSz6np960Oj2t8qX0kjmDauf4d2MsR/COfar/ifwNoNz4u01PAPgyS+m1Hzh&#13;&#10;Z6TM7OqFTtBO0jBIBY7vXtXbfFP4pHwLc3WheVZLrd/GJormS32WthE8YwYo8ttcgDliWyax7j4h&#13;&#10;atp/jXRNc8KaNEUudHgsNPZUK/aLjHzzFRnJyTzxXBHnbulZIpXirs5rQ7Dxvr/h7WNVgbS9D0nR&#13;&#10;/L/te78hIRGFbPRRulfcoCgZLNgc5rt9R+EXxA+Hk2sapqPwH8UW+r6XCbzUdS8TWDA2MLkZuZYt&#13;&#10;uAzM6gZyBuHeuv8AiVqvh+18GXvhHxfoun6nYs0UF5NZHyXiv9m4yDHHy/dw3HX1r13wR+1JqHxO&#13;&#10;8OfD/wCHXxE8AazJ4U8H38Fn/bWsF2GqRkqiWkm4lQiOzSZGBkDI6VNJRqU3OWjTBRcldHy9cadb&#13;&#10;+IvE+kfDOxivbmXXoLZ9V1VgZri7k3bvs8KBgoGSARkH6V9Yfsxfs4eE/wBmP4uaz+0H+0J8fZfB&#13;&#10;XiLwnqwjs9N/4RtpprciHdbgvIpRN+dgjOAW/iI5ry79ubStI8H+MNe8afB21ttP8M2usq+hX0l3&#13;&#10;ELg3wkCyuuwK/lkAALnjn1ryu48L/Hnxfpl94/8AEqRz2UF8Jr/XL6SRl1CdhuVGO8iRwD8o7Yrq&#13;&#10;hONOJKpX1udH+1j8M/C2vfHeXxF8PfEWrpps32y4Osa1FHBcLL9+R2MEjKUVpNmRgHBxxzXkvwX8&#13;&#10;SJ4a8U/8K/1K2tdV0XUb1oLloLbzGmYg7ArHBI3EH8K9O17x54z8Rano83ir4iweHrSZS8cUsfnX&#13;&#10;V3AMBI2hXI2tj7vRv4s1tfC39n6bxNqF14m0C1u3ttGV11y2ixDqNu8ittvUiGPk5+6OmMGuKda8&#13;&#10;Hzgkr6nTar8RIf2Zvg3pXh/w942v9R1PT5jcX95AgWQXLKCLWNZEYKq5PP1wK8R+IXxw+NvxD8XW&#13;&#10;d/qOg3VzFd3YuNLOuR+YdxADFXYKuOO3HPrV74tfDnxp9o1a4utTuH0/Rl8+3kllZpZSwVWnYMcq&#13;&#10;TjgHp0riptdvLiS2svA/jHV9csbdf3NncQkOkrKN21cHAzxkHmuXB4elFOs/en37eQQsl7p6fffC&#13;&#10;W+1TWRa/FHxXpOjy6RqMMd7pkUYhSGGbDtslBwzbSSA2OldrfeKvD1jYaVoWmeGPDjmxmnW11SPW&#13;&#10;4LS5nsvNkEQuoDGrh9qB1Kk5BBPWuD0j4efEPxjf3Xin4peKNO09714ri806S7xPdBQFACYIG1e5&#13;&#10;6V1Xwl+GfhCX4jXemaikurG7uC7Xdwqlre2DEtKzdN+MKAPQnpxXFiJvmcXK5tFtvU9n+Fy/Dv4l&#13;&#10;3NndvoepvpVy9udUu4oVOJRkszGRdsq5HQnJOOK8z/aZ8E+DfEuuw3XwPM5uPtpjutT16SGOS2Vn&#13;&#10;IIaNVDDHU5wFGK0R8WvhXocMUMdzcRtZsYrDT7cvELUF/vMf4yPvZ79K80+J+reZ4j1GX+2Rc3gZ&#13;&#10;mtr0JtM6t/y0du+fTFZZfHEUqu4p2exy3xk+Hngey8X23h3wN8RYLy7UQ2t0LEM0LzEfNIZc5c89&#13;&#10;QMfTgnl/FYgsG1CGx1BryVLcW8hkcSFRtAySMgnHQDHJr0v4Q/EDwr8NfF8Pjvx58NtG8RrBAXTT&#13;&#10;9TlYKGLqJCCCCz7CcbsgdgDzX1j4E+CX/BP39rfwpO/wxlsNA1S45fSre6ENxbtzxslJ8wZ7g816&#13;&#10;GNzdZfJe1g3F9Ur2JlU9mrnzr/wTV1T4dfDTRviJ8UPFehJcPZ+G2gtd3DwI/DyKMctkBccda8Y+&#13;&#10;EmpeGdV8d6p8UviPeTXOn6XMz6dpRAxd3MrERxEHICjO5uOi9ea+rvA3/BPX4v8Ag7wN8afBVv4I&#13;&#10;utUU+GoX8PXtvas63jfakyi443BTkjt1rzX4U/Cb9kT4b+LtJ8GftBeILzxR4uu7yOM+HPD9zFbW&#13;&#10;enMDkpdXknycAfMF6AHnNa069O08RG8nLVW10t+Bc5pQTOJ1z9oCx0jxr4mW50FdcgTTDZ6BNMiR&#13;&#10;pYzLj96qEFVTrwOTxR+z38fbrwp8Vn8fag1lp0ltpdzHJe6fZ4eYvHgkKQdpwCmVHO/HSvu7X/2J&#13;&#10;P+CTWnxD4yfFD4u6bZWkUIurjQNC8UrdK6YH3mClzzkHAxj0rxb40/8ABR7/AIJ6+CLR/AH7L/7B&#13;&#10;vh3V7KJ8HV/EokUy9iwyzSe4yR+FeVh84jmadHD4eb6SbVkvmyISUz7k/wCCVd34n8QfFbUfj5rN&#13;&#10;n4msJtR8AKI/DF7bMqRAyxhZISxXgryCBgjmsj9pfwF8M/jz8KviX+1H+03+zt4j8SJ4d+IB8OfD&#13;&#10;nw7pWrXkNxeW+/MskOCwJ3buQuDtqb/gkN+27pvx0+H+sXF98NLrRF8GaILLTodN1ZjbrbzTqxiV&#13;&#10;ZCSoRhkZBJBIzX0Z8cbn4oXfiHwxceEfiLquheFbq9vNV1aLEcBl3v8AJbWy8YL4JyW+VT05rwq9&#13;&#10;arldSUnH3ovb9D0aqisPfsfHf7B/7J37MerfHbw7rSfsifF3wP8AYfEGm+IND1vxrpZNhptxp10t&#13;&#10;28X2gDzD5qRlArdX2Y5OK8z+P3wQ+B/wv8bR3fhn473nh34z6p4on1TxB4quvDOrQz3V5ezvI0Vh&#13;&#10;aywRgW6vIw898M5yQqqVFfcXgfxX8SfjbF8Vbv4g/DbWPDuneBfBF7e2N7p+rLJeXtvJHIriPycf&#13;&#10;6QEQlG5KswIwcEeC6N+xJ8EtY8ZaN8VtM8c65qs+j6jFq1zoF/fBrq1jQA7pdsjkgGPaxIBzn1qc&#13;&#10;FnmKnW5sQnFSskt0zlp89RJWt5nz5+3B+xZ+1h+2Bqt78YU+O/gfxdF4es7fS7aZPE4tLiyFumx4&#13;&#10;plnVIldn3lsvyW74r2j/AIJZfFTwb8Bf2J/Elp+0Mv8ApXhbxOdNibS5Y74ziUqVgie3aQSZY/w5&#13;&#10;9M818r/toftuftI+P9W1L4Zan4H8PweGNPndtN8HXGk3Hl2yu5fcyiVQ7NksXYZJNdT+xF4F+It9&#13;&#10;8N4PjP8AFDQZfB3gnw61xJoWneGoXjl1m7lAVhFE7MScD7+cDt0r18+yapmmRqhVSs2rW7dvmbUH&#13;&#10;KFa03ofUX7Rfgj4xftiftH+C9Ge+vj4antYbjS9Pkt3igt4mZg8oUZLECMgu3O5WC/LjPbz+MvDn&#13;&#10;/DY3jSz0TVEurjwP4ESDQIlgDxSTWiRyyW+EIO5ljvEfaBhXODXv/wAMoPF3i79kjwf45+GXwRv7&#13;&#10;TW5vBNvY6NY+S0k1szq6pE79VC5Lkkj7wrzT9kn/AIJPftg+D/G0fxJ1Pw/aaXdF44tTXWbwGWdJ&#13;&#10;DOLmVSC2WdJ2A9DX5TkfCGeY/MqsalPlo0lyxW17vVn2GHWW5bRVWErylr6I+Jf2/vAcFj4v+H1v&#13;&#10;8APhtpPjzSNY1SRrK6GiGd48yqwslLl9hUcFxkYGegrd/aG/bm8PeCdK0r9jv9mzQNU8P6dd272P&#13;&#10;izxrY6fNItlq10xE0USTMkbRIG2lwRtwSlfqj8HP+CRNx8NNHfRU+LH2SNbEWtneW9uJ7u0QJsBj&#13;&#10;eRQqNt6kDknqas+Ev+CD/wCxQuvWXi34uT+KviBqtluIl8VeIJZYXz6R/wAA56KQK/Y8t4UhVw9O&#13;&#10;lj4pqnt1d+jPIr5pKhiZ1cLJrmWp+Uf/AAT/AP2QfBv7CcfxS/aV+O/jvTPFOmw+D38O6FeeBruW&#13;&#10;4ZrnU1IkVS8QzKIRvBXcg5+bNfov8LPh74l8f/DPwYutfCfWtDu5PD4kh8PWu65vtEsGVPslvMUV&#13;&#10;yJXjWGaVXOVLFduQSPs3wJ+xn+y38L9Bt/DHgr4EeGrews5BJa20+mrcrC4HDJ528qe2RzivR40S&#13;&#10;NQiIqAdNowPyFerjuGMFmP8AvE2zko46rRjyr13PzU8Af8E1P2sfEvxbuPG3xC1iOaxks5IY7i5W&#13;&#10;O3Mu8HEmEkDxSAHYX8rLDqgzX0tpv7Dni3VvAel+E9e8XaX4c/swJHCnhqCR1ESkYUM+wjoD04Pr&#13;&#10;X0uyA85BFQyypG4LNx2qo8MZJCKvC9ti6ua46u3zvc+c3/4Jbfsu6j4lfxP4wtNV1q5KYg+3ai26&#13;&#10;BsffjkGJA2cnJY4zXqfgb9mP4EfDxWTwz8PbBJJBmSa4UzPJ06l856V2Ulx5lwYVBJAB6dqnJOQy&#13;&#10;tgdhXp0sHg6MbRpr7kcM3KTu2R22l6XpzF9P0+3gZ2y7RQhcn3wOanZiRukaoEv7We5e0SRTJHgy&#13;&#10;KD90HpmntuC4wOfWurmsrLQm17XHpIqgliPTipGcAZ3/AIiqSsxLDrnpU5kTywqgHHvUvUdrD9gZ&#13;&#10;9/mt9CaeUYDLMcUkY5GB1p1wC6YU0ARmXaMZoqIowOC3SigD8JLaWeK4jhuJ41Dk7N0ee57ik1SY&#13;&#10;KfKgsY2Dn96RKQOvB5qK4srOSVYvKljIJc7nxnvj6ZNT3Fu8lsWWVQCu4qvOFB6V8Wf3hcovbQ3k&#13;&#10;qyTxksJPmJIcfmalt7O0SdJZ5lyjApGpwWPGPbGN1XLjTIZbYmKIsQQSUX5c/wBKdPaoZYVntgzD&#13;&#10;5dyjpx/9cCqg7SBLUxfEXlyvGCjIwcFw8YdVycY6jHoa5jUmkVmEkCN5cYPLnIOeeB157V0+vafd&#13;&#10;3xxJqHyAkNE7YCqD39awdZ061iib7PatJtAwcjA/2vpXQtWROLb0Rh6lI8tl9pE7ON21kc4+bHYV&#13;&#10;TFvaN5ck+QM9IwRxgjGDwc+1WtftpLa3SQEo4GSkY4B9arR3rSuIbk5UKp3gfeOP/wBdaq/U4qsJ&#13;&#10;Nle+t5JoxbWUZRGclzuJ25//AFmqus2lnbWywGEszjDvI33jjggY6+9aS3NqqtcCZkBIBMmPmznn&#13;&#10;H0qpql3cSSJFaRrJvY7sfe+ntTi3cxcY2Kuk2l/FarLK6DD4Yj5gB+I6VpaitokcNlphVH+ZnkUn&#13;&#10;G4gYx029M/jUNpJIC0c4lh+bDcZCjp17UahewwXgME8E22NDGEAJOflyf1/Kk3qVFJG94eW6jlhl&#13;&#10;S5ACSEOQ24n8R64rutLEPmR3YyXJPlmSQgoc/wAPJzXnWmaizzo8SqXklA2wjGCO/vzXX+H9RkWV&#13;&#10;Ir65DIr/ADNKPugdh+lYVNTtouJ2Wl3oeJhc3sskwlUZmhVAAT14ya0I7Urc7MJF5MO4lgwbdj5u&#13;&#10;TjjBJ4rA03WY31qN4QrQA/K7gZbnjGfqa2bW/s9Rg87VblB5jnZsJ4Ayfl455IGP8K5Ze7I9KnFT&#13;&#10;RY+y26Xf7i6aQQxh9xQ4IJ3cZ6dSMc/d98Bkkjt/xMIFK7gdqyE8j14HB/nSGW18xltCQVB2MxB3&#13;&#10;j5j179/pmquryIZUt4AWIt+Cz5UntwPSpUeaZrOT5LhayGNGnmmJ83DbxCUK5GSOvAyfepBE11ey&#13;&#10;aQzoYmQjc8OdvysOMH5uv3uSCc4OKr/2VdXOlxwSXMamWYhVU4xt6jJ/CktEun2Wk1u5cE4AyDgA&#13;&#10;fICOhO7PPpVNHL9oqSWVspEG/wAsbBtzCSxDYyo6AcZ6dKytSsbiS3FoUnMSEmElfmUA9xnAFbkW&#13;&#10;nXNjqImvkISPeIYpAQBzyfwIP5VDdWEb7hcOB5oPLKcSE84qk7E2ucJrmnRCyLPbyMZHH3GAUD0I&#13;&#10;rkLu2htL03MTNGS+cHBwSTz3r0rWdOSS3SNbQ4RGL7X28kED8q43V9K2ztE9rJgYKuAOTt5Oe4/x&#13;&#10;rqpyVjlrU1LYxbW6uIy0sEkgQxmNg8QO7PGSPwxxWhp8cP3EikjaNcMZEyufQD0qnp0Nutw6zMCs&#13;&#10;cZUhhgliMfjj+lWrK5jtysAnETOj7XbPygd8Grl5GME09TW0+MpJLeSoJ1AUqm4qAPQdf84qnPZy&#13;&#10;Rskl/K8SSyBlw2cH1yOO3SrV5dIbLcZ90afNlRh+w/KoVkkunaCaIN5gGxX+8ASfmHvjnHtWMYO5&#13;&#10;tKzI7XhEeNQ5Y8qwILd+McA+9SaakNrc75o4ml84FFkwNufryetS2MKxQGNGx5crnzMglvQD2/xp&#13;&#10;EFut/HOFdwH+bdzk+wpN9A5Xcux6fYrAYlutryKyuschGTnHJz0q5aSzWgutOhgDNDErI+cl2X6g&#13;&#10;jj5sY9B14qpHuupfKXy5NzGRDsII29Fqxp86xvJGsLGWS5eXcTgbdudhH1IwO+71rOSVi07M15NT&#13;&#10;1W4j8yOG28wyDfNMGVj3GD36n8f0yGhur3UJSqw/M+/zZQxJ6ZOeDz3q5aW899vjUhGLCMlzy564&#13;&#10;PbjGKjWBrFo2iBKsrEksArDPIJzjvWSdjXdXJzbW3kz/AGExx4VUY+YyDdkZ25XnoOCah8SJ9nuo&#13;&#10;ZHulk8iNt0TJ8qkHHTHPTj1zUn2ti4jmtpJIpgzAufl4wufryBVe+jkt5DMrlwCUeJzhVYAHB/DP&#13;&#10;1Iou7ieqM/UNbawiGnCTzvnImZSPlJAJ+XHqoGB/jVBdSa7je4U7lMmETZycdc5PHpUl9p4l1KW3&#13;&#10;bTiJGnGFHTG37w9+M0+10+2FpNFFd/MnLknGDnGK0VjCTZdXVo7eBntBL5an7pU9SMAdMHrWfqM8&#13;&#10;ssMSxDbMqcxK247B97H90EE8e5qFreSOQbbpFDrwh4J5xVaO0u5rPz5UCCRz86njjse/Tt7VUbJi&#13;&#10;uZs8ou5jtZI0JwVhfIPbJA6fzrE1G1ld2Flf4RVw+9vmOT19+a3brSraCNpPLMRVst5fOD/ntWLe&#13;&#10;TSX1y9sicKPvGPAxjpXSrHBXTMtGnluGs4lDqgwxRsZJ4x7HHv2rTsm+wpHCLXzkcgCfphQMZOBj&#13;&#10;Jx0/GrGk6a/mslsixyFQN0i56kc81egs5l08wQxs0f2gqGLDIAPU46nIqpSuZRp31CxmshA0F6hU&#13;&#10;t8sTb8D1yTj39OcYz3rSsbPUo2iuVdGjiG1WKkBs9wc0y00xprpY57fzeQSNw2pgcD68AVp2slpB&#13;&#10;HJczN5LRE4cjjHpjviuWTO6jBIbcS2dnZKLzT0Zcn92y5JJHVmHXGTj6dq5vwZAkfi24lto0QIN0&#13;&#10;bquFVuc5yOcfXrXUzSvfoYNiyxoAJZFUghTknI7ZBqlY6athqksw2CF7c/NIcLgdBk/X9TRGWlip&#13;&#10;005JnT2A/tWFVEUXnbE3q0eMKBjGR1yTkH3xVLWBNtbT3t5FeMfPHHJwmOnfk1b8Kyo0EUqQAKYU&#13;&#10;ymSNrYGMHuAT+la93b2tzdtFdBFWKFi8g53E/dIPqeelYJ2djpcU46HFSO8lmLi8vMshwfmG5uPv&#13;&#10;ZB56Ywa3dInWIyG01W4L7VbknMWABgE985/P2FU763Nu+22tI5GEgEUEIzvYnhfUnmrNuPsvmiOX&#13;&#10;YViRpVKc7zwVA+q1ZMU0y1bag97YtEt+jeXhlMgBAwQec4K9+gq/pevalNbPHd2ab1kKJj7oHUH5&#13;&#10;v6YrN0vT455AEVJLdl+eJmG5l+p6HnFWo7Z7eWc28juAy/K4+Rfb39M1Mjoimzc03xfaqQ8moItw&#13;&#10;JEjJKlRjnGSc8ds1q3niC4iZLid0aMMzkQP9w5wO/PfjFc3Jpht9OlWOxjWScK5jUnexUH8hnI9B&#13;&#10;kVTvIFtZrh7d2gaMqW3LyhOfl+o4P4Uloy7uOh18fjS6tLsrPcFruO1DGSItnbnIAI69hW2fHt19&#13;&#10;hjl1CdPLVd6RP85k4/vNkk+wNeMpq9+NbS8jyZJUIEbnrjHJ/LNaB8U39xGVmjz5XCMwwMeig980&#13;&#10;XdyG4vc9n07x5qSW0ElvI6KykKu4hjx/dJcAYrYHxG1GXAubaG4QSBZEeIhlUqcn5cjOATuIAxgd&#13;&#10;+PF9K8W7xFLcsyLIzeUrLkIRyTz39at3PjS7eNbqJgjSxhDjhSpVtp+mFz+NXGrOPUznQw1Re/BM&#13;&#10;9hudQ8L+ItOEOveHLGeEjLRTokiMM5B2uBn8q5XxR+zh+y98Q0ltta+GmmW893C0Ms1hbmzdVPJX&#13;&#10;91tGc5OWBrnIfFKQw/Zpp1uoUk2IQ2T1525rYj8QWV1BKbpfKdSDK8LEFgDkEenWrjiJ31PNxPD+&#13;&#10;T4yFqtCMvkjyjUP+CVfwt8PfEvRfi98F/EccF3oU4ubDTNZmzb/aUVmhmaaFQzbJdjlNnzBSpYZz&#13;&#10;Xk37bvwl/wCCqvxXnn17xWx8TaYPHF1rWj+HfD8EU9vG8gQM8iI29o9iKih88ZyBxn610zxdDMpu&#13;&#10;I75ljEpdRPCDtCjoAuCeQPzrVh8UTyTedY6wVWOFMeVPhmbk4IYYAxnv2r0MPmkqWjVz4XNPCbh3&#13;&#10;MHzUl7N+X+R+QGtfsc/tVfEP4a/EX41+JbCTSoPBF8t1rGk3kTwecLiRixtY9oTEeOVHqMV4xet4&#13;&#10;7+CmraTqZsLW5nmgN5YyXsXnJCkilcMhOA3U4+lf0AWvi681Wzk0vxKtpeQPEA9td2gkiKkdSDlS&#13;&#10;MjniuP8AEnwb/Zs+IuqRT+O/gb4VvGb92tw9qkfyjphU25/KvSpZzSe6PiMZ4K4iLvh69/VH4O6b&#13;&#10;b2Wo20JULHcySM1y9xKFEwzk46BcccVmX1zHvLafEqhMKiFyd5HVh9TzX7ReOv8AglR+wh46tL6P&#13;&#10;/hXmpaBPeOWF1Z3bhYuedinIAryPxb/wQM+A+t3lufhp8eNUsFCZkW/gSYnr0wV9Mf8A6q2hj8PU&#13;&#10;d3I+UxnhXxRhbuEVP0Z+XMd1exubS3jkCOwMg25DH/8AV3roLKOW9R54o5hO1wAkW7apUDrX214p&#13;&#10;/wCCFf7RHhyzu7rwR488OazFAWNjHJK8UswOcZyNqnHvXk3iD/gl1+3T8PVSa9+D8+pB8hRpF1Hd&#13;&#10;MCeDnYeK1ValPZny2K4R4gwv8TDy+SPCtPs0uLhrueePbjaISeS3r+FUtN0ATXMy6nfyRqjlJ9pw&#13;&#10;rKc457cjrXXeLPgn8afAmrSaL4v+GGu2NzaoTLHNpUoEY9SQuOme9czqV5HNprxRI675du4PjcfQ&#13;&#10;+3+FTzN6o8Srg8VQdpwa9UzGvoYZNTntLfT2gii2jPnb8D2PfNPvCmnww3EMrowkGDHkFufWptNi&#13;&#10;Z9rSARxq/wC83clxWlFptlr+ri0M5EYXEZdsD6+1HMm9Tmszde517UPA1pp9tp9xFby3nmXN1OS0&#13;&#10;lzJnhUB5ZVHX3NfUP7NnwE8DfC74cX3xa+LHgqXxBNrVuI9E0ebUhbOi7D5txIq7gFDFUGcHBOBX&#13;&#10;n/g34a3Hg7wzp2o2+qHV7nYZ2yoMVqhUgMO+dw/SvSfCc/iPwr8J5/D9toaahq2pX5nlv7qUy+VA&#13;&#10;FJAXP3QTgn8K8LNa7pUkqW7OZy0aOx0v4beEfDnhmSfxZ4je2tvLefRLT7ePLESjhGIyOD/D1HAr&#13;&#10;pfhKmsalZ3Hih9KhS20qwc6hcwXO9EjkATzSM/Myqc7D1IGa4T4Y+FPFHiLwu+ifFW3tdQ060+0T&#13;&#10;XEKbhdxxStkKo4+Ut8w9qk0b4gjX9LvvCumpaaN4W8MQXAuGG6N3yvyBz0bLY65r5WrRdR/FdlQ0&#13;&#10;VjsfiF488WeKPEMHhj4D6VpljoNndRWWjyLGpk1DcuZ5SeNjFQR0zz1rkPC3wY8TeFvht4h1XxHp&#13;&#10;2oWdlJbpO+nR6huSa3kMhyFPzlfunaB0PJ5zVX4B/HLQRrwtvizp1jBocixRf2nD+6u7W3yEkkjX&#13;&#10;PLFWJyOe9e1eH/EvwUf9pIfDT4ceKb3W/AtsGGma5bQtcXOoI1vGXSXsAMxJzjAQ813LCTlBJaPS&#13;&#10;5MW0cd8NNY07WLTQLn4P+L9L0qe8tVh1eDVrX7Miqj7RsmCthmxgkLuO7j1r3z4JfGDwz8D/AAe+&#13;&#10;g6Z8Jp9Z8S2emSv4ilS8kAsr6RmMBjlY4WInDeVg9NzHtXg3xE/aF8OQ+NtZvLj4D6bpFx4K1gHR&#13;&#10;odMiRYljUlWikAyJQF+bd2JqDwB+0ppOn/E4fEXR9WjvLPxDdtLq2n2FpD5bXG3CoYjyAOBkYr3K&#13;&#10;apYbDOKeq6heU5XN7Rfjr8dNWs7b4XDTNOvp4L+0vtMuN8+7Tb6K6a5F0m1thnZS0e7jAbjrz6T8&#13;&#10;b/iv4s8d+BdC0jU/ENkq2eiumoXWo3/nSy3AzNJLJM6BmRCdqqeGckgnrXkfxT8U+ItZ+Fl346iu&#13;&#10;ZbAWE8kd1aabaCFlLlYY1DfwgIWdic5K8V5pZ6J428QTw+IfiDqCz6fp0KRAXTOGuMgHkD65+bji&#13;&#10;vl8TiZyk1z3h1XoVBTTPo74GftbeIrn4ZP4P+EumaDoltHPJqJ8V6ZZquoSSvGYhaSFFAToXxk4D&#13;&#10;YPrXR+DPil+zz4bc+GPj/rmsRw61auZY9O0zebq6CfK/2gEKiknkkce3WvBvDF14I8GaHbeCYLWP&#13;&#10;VItWml1C8knXy/LPC9FOD83AHoKztETTPGPhXXx4k0waT/o6zWX2snb8kgU/O3CqQPu55rahiZ1q&#13;&#10;iqJe6tkZyhaVnue56H/wUY8Sfs63ejW/ivTvCFnZQsBaahpdtKmo3cKyhtv2xRs3DAb5twG3kNXz&#13;&#10;J+0F+3HJ+0Daz+O/i/4f0nxl4ou9Cv8ATNF8RX0rn+yrY3ylbyVUVVLRIziMqpyWJYdAOS+MHg/W&#13;&#10;9ettR8VSavommaLbgrDpYu1b7JOyhQ0aDON+OPrXjFp8NfHes2cmlaL4Lubt7JXW4jtIpJG2sD8z&#13;&#10;AcLjGfT8q+oweKbppSkbQpwirtHQfGv9ns6d8O9G+KV38R4dX8ReKNQeNrR7uPzbhTwsoQtuCbcY&#13;&#10;JH1xWDpdk/g/X9M0bxRdB28MWcc1vJpOpRzQF5G3FJH6I2OCBkg8Gq3ibwxceGtPsLfVLe9M32cN&#13;&#10;G08bAWxJ+6M1y2std29x5E1ikFrJgt5b7mxjg/nXqQqxk7RLXLI6bxF8Wp08LanoNnohs7bWPECX&#13;&#10;0c5TzBsVSDy3OcnORivXvCXh/wCKPivwrpnhzxe1xqN/q9w8uhf2heyLHEg+aSZnDfKzHgKBxXB/&#13;&#10;A7SPhxo+lT/FX40eJDNZaHEw8PaIiCWXUbwAmNSp+7GG2kk+ldB4X8QeNtf8IXenz+IZLPUL69Mt&#13;&#10;o6ORKyNgyPuH3EXPQVyYtxhTtFFS0Vkd94z8G618SPFsfhHxhq+kzXPh+xAvLKJTdvEBEdvz7Vx1&#13;&#10;6E9eawNa+HPxas/hvZ6XPOBbPPFDYrHclQjN32hiHfb1PGBxmmaR8Sbr4C+NpPDPw3eO+1LUDENc&#13;&#10;1TU42keQ5OfovfPpVfR/jlr2l+L7a9+JSR6hbuL06a8SlhNIysEZVHAXPArxalLGc3PHWPnuYck0&#13;&#10;cF8W/hynggv4ou9fu7rV7O7gjWWMxSxocZHzq5yQOQpz05Irqfgt+1nafDjxHYalpVleSQ3FxK/i&#13;&#10;DxDPds15chVOQqrwkZbAxk8DFY/jrwloC6JpXgrVPFFhp2oanZtqM0+7zPMlkc7YZmXhNoUYHbPN&#13;&#10;Hhzxf8PPhF4Hs/Dl/oMZ1m/t5hqNwkImVYl3bQucj52wcj0r0HTi6PJUXM/6/IbtsZuvftE6lf2W&#13;&#10;vaHBLcXcnie3Z511B9whZpCUVScNhU+XnjNYfwp1yLwrqW3x3qWpaV4euD5lxaaYCJL3YPlXI7Fv&#13;&#10;Xin/AA60Lw/4r8eaHfeODLDY3F9Gmp28SbGjiLhPk/A5z619++FP+CMHi/4n/H/VPhNfXk93a/2X&#13;&#10;p2qeGfETMBbjTXlCbGQDBZV3ZPqKqtUw+EpPm0NKVLndo7nzL8OIf7Y0SPVr3whHp+kJrEc+pzNE&#13;&#10;WuWsXYYiEhJyxHb1NU28Q6t4O8S634q8MPPFp19qMiWdncwLGxhY7uo5+XAGN2CR716Z+0VoXwp+&#13;&#10;E/7VHj34WfDixu7rS9O1M6do+nglt93CojY7jwF3KzEntXlXxF0nSfBq2mmz3Vxf6u9h9qvWbLR2&#13;&#10;5ckMgHTCkYzXi8vtK2i3JlzU5WZl+OPEvgLxbptrDolhcwXSSPJqV/OAEIGNqogJPJzkk/hXKt9o&#13;&#10;u5rua/1C4iiSMQWc8mWEgz656Co7yyuNM1M3d5eW1rbWmwzxFgXw3Qle4rWu72DU/CgsdD0NJbKE&#13;&#10;g3k5f94ZDnG3uF717FCjZJIpXauc5q9zreuzTRPN9pLqokmEakjZ0HGNoIHb8aradFc6Pd+baRNF&#13;&#10;HMx2yRtgr34I5FavhXwjqBvJdYigZ4zMEFuQdrL3zj8q7fwl+z78WvH0Ulj4S+HurX0W8yR29hp7&#13;&#10;ybSeATtBIFetTpua5WrouK7nv37Ev7Uvx70X9jX49eBPD3je4hsNN8IR31rPdqZriBpJ0gkETsco&#13;&#10;GU8/QYr4J1hrpZAs2Zp5JT8wJLEk8kn1+tfrh/wTo/4I4fte+K/gZ8XdF8W/D+90BfHvhO207Q5d&#13;&#10;Tt2j8wi5SUsAegCqetb/AIL/AODUT9ofXtSSTxP8RtF0ixS5w7SuZJimfvALkZ9Bmng8NGlKSUdL&#13;&#10;mkk2j85v+Cdfwl+BXx3/AGi7L4I/tBavqelWXiWFrLTtZsrtYo7S8yGQSqykNG+CvUbSQfaur+J3&#13;&#10;/BM3xb4C+IHxGn1DVbLS/CHhbxa+gadqt47SvqV2ZcJBbKMea4Qhmc4RVOSRkV+2X7M3/Bsf+yl8&#13;&#10;HJX1f4heLrvxPqu8PbXhh8oQ+wUHB57+1fXMH/BM79kW6OmN4t+GMOvnSoHW3i1Zy8JkcKrTNH0M&#13;&#10;hCqC55wK0nh60ajdOSSf4DUFyH5u/wDBJP8AYg1L4CfB+4Gq+PNO1nUdUhtXn06HTkQwqJC2POUn&#13;&#10;zx06njtxXqXxO8G/tOfGv44+MPBmn/Cu+8Q+DrLSbKx0LSbvSCI9Lu4Ez9vt2QEPvctkPjIHpX6W&#13;&#10;+DvhB8MfAmjwaD4S8BaVYWdt/wAe8EFmmE+mQcV0ghjAAVcAYwFrx45BRnOU8TLmbNOefJynxX8B&#13;&#10;/wBkr9oTSf2bta+FfiHSzp2qa/Y3dsdWuJreL7LHcMik+XEWI2JucJjGRjPPGB8F/wDgh94A+HKa&#13;&#10;ZNrPxPufPsPDF1olxNp0R+03iXMzSSzy3OUZ5cEICynaBxX3mIsDAPTpmomCIdnfvXdh8sy/DR5V&#13;&#10;C/rqVGpUStfQ+aPh3/wSH/Yb+HcVzDY/DN79bu1NvP8A2lOHkZT1zMqiZif9pz6dK9m8Kfs9/A3w&#13;&#10;Paadpfhf4V6FZx6Rb+TpoTTkLW8fopIJFdogy3tTZIQZvNzyK9FTslHoiWru423srWzQR21tHEuM&#13;&#10;bY0CgD6CpcgjHH4UH5hjuaFQR9eaXPZaITjfcUFWU5GB3pEkjRztYfWmythTjvVcKzPgdDU8zKUU&#13;&#10;WpZ8gBZBzUUiEyb8mmRRtv6cZ5qZghPWkGwxeFJAwTTMADcSDnjGKe7opPtVe/nW1spLnaTsQkAd&#13;&#10;SaAKy3kd5qRsICcqm+d1P3BxgH6+ntT7vUnOqDT4rY7Vj3STZ4X0HrWL4Ou8QzyyI73F1OZpi64x&#13;&#10;nAC/guB+FdD5YMwcdxk+9U2rD66kdvYrayPKqAySkb37nHQfh/WrAyRjrik2qqhjyR70AM5DgcVJ&#13;&#10;SsAEYwNuOe1IsO9SiHHNOVckbv71TxQ4PyLx3oE3cIQqIEznFSPEqLnJpgTa3PHPrTmkIyX6VSVz&#13;&#10;Nt3IzGpOSKKgu70W+MDrRTsij8IJZi1usrSAoGyCzk7RxyM9e1XbbUJ7iL7QAI2VdqA4+Ve5wKx0&#13;&#10;vpZsxyNC9uI8BdpA64wKlsvsSXkQKSoQPmBU9PX6V8Rsf3fCV5WLcksrxSRhdrqMqUY4yO5HrTYb&#13;&#10;hp4IvtM0+5CWikPfIXggf561LLERcF9NnVhgkbmAH45NEMM9tK100inaoMgUgg8nke9CauaO99DN&#13;&#10;1mCPU55LGeZBuVmBaPq2D39MVma0k1lbeRAQu2EKpK9eOR7Vv6tJYtdQSPbMo3ZzGc7QfU/jXM+J&#13;&#10;tQmhkkjnuGjG0GJmXeH6gcDv0qot3Jm2loctqRSZ/LTzQhGG6kZHFRpLbRW6RxeUWjk+8i849BVt&#13;&#10;2mhVTJDsPJGTxyarXscTSMqRMELKcBOnctx24rquckndlLU3US4jhUAuRIMZ4OPy9Kh8gQXGSxRH&#13;&#10;XcQF6Vd1Sz+yWyJsLMkvzkHPJAx9eP5VVuZ5QVE8flmLkbWHIq0c0osit5ViHku4IJ5JJHHb/JrP&#13;&#10;lgZtUEsEe0EEls8dQfw6/rVtnE8Rlt4Cd7kbWb5ifSqkV3G161oy7CX2uGBPA5HTp/8AWqlFGF/e&#13;&#10;NbQmjkcmWfzEEmFfODnHbFdVpt1bqdyNIdhwibAd/P3jnviuU01LNlIjvA0II2oUOcEetdToM9sk&#13;&#10;CylizA4UEYIx0JrKWp30OjOy0y+uZLBm05IpJZMBRIg7dePx/Wuih0+Viba4lVGSHYCgxtO3gj34&#13;&#10;wDXM6FDfR28eotAnk5yzogXYB6EnnIOa6DSr+fUDJcYaVUA8vcjAA4we3PHauSpqz1KfuyuOT7PM&#13;&#10;32ezkeJY5Cr73U+ZlBngdTnPP1ofS7YM32ScgJwqsmNxIIOcelNvJbeFo1trRAQweWRYyOu7Jx+H&#13;&#10;61ZeARK0m6PYSFXyzuL8c45z+lZX6o1l7ysV2huxHEhZhDAS00zEMXzzx7DpmrDSyR3n2t4wsTSB&#13;&#10;OHwxUuvzA+uFI+hppjmtVjjnQq2/aH2Hb83Yj2ptxaywyCazl84HzRIHjyqrtIBPp3xR1M9okss1&#13;&#10;xq5iM52KTlAh75b5evTis/VLS6luVt4YnmAcMDMcYHqKufZI5LcWkcW8oRjymCsjZb5SM/Wq9/qs&#13;&#10;6XRsPIZ3QANK2VOMenoKBSbWhnyWrF76aaUK0qhQdoYKmcnA9e2awNU0hbmcv88T7iQZCAM7QNoH&#13;&#10;4j8hXeJbWt3pxF3er+8hIDiHJPIOcdMYFY11ZW4utyxL8zbRIJ+VcgevXgitIysR7O55b4j0eOxh&#13;&#10;5Yrk/K6jJ3YyeaxJtQS6jInWQoANiy/w57ZxXpnjLwy/lNOJvuv+8MfzIAenPTPWvP8AVbVTI+1W&#13;&#10;QBuFxtHH/wBeumEuZHHVpuLIrdgQGYE7UO7588f1qaFzCUnWV2Yk4kyQBycdKqz2T2cZEWJCVzuV&#13;&#10;jwSP1q9ptvJaILaactkbij9u+QfoD1q3oStjRtyghSZyuyM4IHB3Ee3tio764Z/34VIAZQNw6/h6&#13;&#10;UMum3IKzXSRSu6f6sEgsFXJ9u9SajeaQJIxFdbnjcGRTGevtnvWHxM0SVtx/nwafiGKVpdy7sZx1&#13;&#10;HTn3qa31VVH2pJcLEwyAx4BwMH155x/tH0rFubq7vbi4sTtJBBXdgEn0Hb0FXI4iLFY1hMbzRnep&#13;&#10;QsCM4IGPpwfanOKVibu+hveTDLA5EsodiWXcTtXJAyPcgnrRqETFIo7iDeGkCop6EYxkY6ZxS6Sy&#13;&#10;3Ui6dNvVZcggnCk5znPtjpU5lt9/nWcgYK29/RFzgVzSWpvF3RHZaOr2nmytOjKsm6RsMAOcDn8B&#13;&#10;x0GasatcX0lnH5dyksHlbCdo3KAvJI7A89fSkge6S0X7PfHZK6oizHLEkkZGP88iqd/NLcXhsjGo&#13;&#10;y3lhIjzt6Yb14PSjW+o72TMnfGkgtbu8YMIGESEEseSFzjvgk/ialXTWJaWSQYjAILD5Xx6Z6VV1&#13;&#10;2xmbUmu0MzRBiC74AGd2Mn1yKSW9uXjIllTdldi7yq4HoTxmrOV6skvrCKOUTXEzK0iHGxMbe/Wq&#13;&#10;lrbhGjFuCp3sx+bcCWQjoeBkOR+VPnuLi51CW0MMhWADzGDBsnAyQQealjMaxwRxzmLYzCeSRMGQ&#13;&#10;kjZj8Bj9faqvZCujP126uJB5IjYzPL/CMAJ/SoIdNAgLQ4JZPmOOnPOauRq11qG5oCjKBuZiQMn1&#13;&#10;9/appbU2oaQ7QzoGZ1GQFzzx/WrjJolwjIzX0e4Ko5/fO6kFFbBA9DnjnFT2eltYyvcmIx7yFVQO&#13;&#10;xHTPbqKuwQm4ni/jjKlpNrDJx+PFJZFb4qkqyxAfdSPliBjd+tPnbBQRUtriR5HhgYRxif5vRmDH&#13;&#10;qfTmtP7VBHaK17ZiTC4G05A9/UVVmszbPbb1SVY2dQV+VmbBxwfQf1q3HZMluLmaEtCCMjflj6A4&#13;&#10;zUPYcL3F0qztYrhklleIO4zFjHmFQSOR27Vb1zTA8a3TujRKo8zDcsmRlR69T19M9qs2Wn2lzcm/&#13;&#10;updoKht8iHCEE/Kp78D9a07vRTcaTcebFHIrWwaQeZ/quozkjjqOmcAGs2zeKvqVNDhtEshHbXMZ&#13;&#10;wNrLuwx24H+fxpbySSVYrjTUCeQ7FY2+ZR/n1rDtbxLeNZ1jkVijGRnXGG3Hn8ePzq3ptvLbSSyN&#13;&#10;MgaSIlow3b0x3Jz0qbNFJ3Rbt4baVQ95Awkmk2tPAxDK2MkA464yBUGq2OnW8itG8yyLt2qTuZ8d&#13;&#10;cfXP/j1Wru38qGOC4llHmfOscbj5iOecdMU1oo57yJWu0lxIoLLGRjIGDyOc4X86Q2tQtWmstPa5&#13;&#10;SLErI4UN3JGMkY5HOau6S017HFfQ2aMIwElfPyrjvg9eabObd7pvtCP5SQiOPZJ9wk/xevA7VraO&#13;&#10;ZYbHzYrJRuPyBSCqDOMEHnoM0OyRtTbew+1Roit6t68M38Aj+YsjAgg57d/zrB8WxWuoCWS4mTKk&#13;&#10;u4y3DAnDde+TnFa9/qN3aSM81niGNvncoS+0DGeOoOeK56/ktriyfUYp8mWBVZHbJUY9Ov8ALvSj&#13;&#10;qxzlbQzr6+VZbaXTtq7ICzd8jcc5JP0/CqN9rFtJdW1xB5jAMQ7xscDI64PGc9DU72TGV4omjEay&#13;&#10;j5nYZK7euM9Mdvp71Q1ZDKiwtbuqgKiRoOx6Nx09a2SVzmndmlJfNMsb7d00mcecAMDnByPUnmm6&#13;&#10;ZfXsc8cdxKyqlw2+OM5UAFepPPO5R+FMih83Zdw25fyhseNDg57cjhRjGR14qwllPNMLOO2VVWdm&#13;&#10;aYrgspCkr15+6AAeg5qXYIczRM1xcQym4hm8uSSU5VSQrAHtWpp3iOZLr7LZzNL5cR3HdnIPPAPT&#13;&#10;HSqEkcSsLd1jjDHKK/zZGOv+zzmpJdOupTDDptxCFRN3mNgMwPXJB6EVNtLmickWY/F+pySPfzGC&#13;&#10;MqdkUbfLkY6nHUev19q0fD3ijFtsjuiryKSBuznAOAc9+ce+K4/U0t7N/tct08khtirgDopPQep4&#13;&#10;GBVeM3Ys3vrGUcyFIT5gOAAM03FMh1Gmemad4ymjtkS2vcB4i0iSuBvI4H9T+FW7TxdFNdR/2m4d&#13;&#10;ywPnTAMQpwMA4+XHWvLoku7+AW1wG/fx4UouMsuABz0HJP41Yub280lSYg7MiqpdgRgDqOTg0cpc&#13;&#10;a76nsemeMdNtYo7SGa4jSSV5GdHI3Hkdcnk4NSv4qmuZJWN8kzhg9ml3AAqPhlB3KdzcMevYtXkd&#13;&#10;rq+tpF5SyRfZXnWb904Y+WN2M5Py5J7elXIfEE0B/wBIleBQ20CQcKMj5z7YIo1S0KUovRo9m0/x&#13;&#10;S8F1Ha6VK6QkM0tyJ/lLZ6bT/ngVpaH4r11wkN5MrxM+A1zEAxYE5bg4wa8WbxpaPbvbW91KxVt0&#13;&#10;TR9GP8Qq5Z/ED7HK0Vw7QRrl2V35OTgY7/8A66alJaoJU6D6HtN94/s7exmTUbCO8thEftEaYZcd&#13;&#10;9yt1HYA1y3jT4JfsvfEa2j0rx98CfDlzaR4dUOhRRgbu5eEKSfbNcpafEbT9Q1GSyuFaaGVSHcKD&#13;&#10;hgNwJweoP8qt2/jyMTyXUMLeWFUB0mzjIGfl9QMD6g1ssTVitzgr5PlmMi1VpRfqkch4r/4JU/sB&#13;&#10;eN9abVrXwFNpO9dkVto2svbxIen3GDHP415xc/8ABCz4KRXr6x4R+Lmpu3nEw2uo20bxRjPAYodz&#13;&#10;Yr6Kj8QrfSMzXLeRHGzeTJGC8uQBv3HkHFT2OqCKBVuLZIXLKRDFcsm1P4Tu9a2jmFXqfO43w94Z&#13;&#10;xms8PFPyPn6//wCCXHxI0CdJvDnxNtL5GUi4s5VMUTAYIyWB4HQAcYrK8Rfskfti6BqVloHh6ws5&#13;&#10;7cTDfe6c8YihTcpZccbumc+2K+n08b3Oi3MjxajqKWsduWmuJog6Z6Dbglm+mK19H+JWqXt6Y0vt&#13;&#10;Onh2KYUfKSMCOW2nDDkjr1wawrKlibcx8njPBrhqu26fNFvzPz2+J/wk/ag8G6lqXhyXwlrM9nqD&#13;&#10;mJtbCMomMbDfkryiktx6ivOvjL4T+I0HgzR9I1eWLTNN1B3N5dpAyxwrH1DLjLnjgnua/WNvG0n2&#13;&#10;UHUPD0xkyTJHEyyIFB6/lzior5vhl4ytk0/WtL0+eJST5Go2S7cHqBkEd6VKhh4O6Wh8xi/BSKd8&#13;&#10;PiNPNH5C2XibwPHp15r0vhLUvIisI7HTrq+b92QVIeUE9f1xmrf7PHxm+IyeItT+DXwy8Zw6HH4m&#13;&#10;u4be6vrGNYopIliMbkuQSg2ZY4Iz1r9VvHP7OHwG+KmgQ+FvFfwy0a90+0Ui2treFUWNTycbMYz/&#13;&#10;AErzLWf+CY/7KmpCG20fwNdaFFHcPIRo980PJUo2Tyfu/p9a617K7l3PAxHgzntJt0akZL1sfJHx&#13;&#10;t/aEtfhh4R8QfAnQvDHhTVrWK6S1vNWtCkk7BAAH83GTuJz1we9fNWgaqniTVb3W9Olh0yNG2wvt&#13;&#10;2LFg8suOrE1+injr/gkT8GfEI+0aJ421qxgSF8WwijkWWQnhpGPLHpx7V4df/wDBGH42aGkU3hz4&#13;&#10;raBri2dyJY9Kmt5bXeM8BpMkfXirVOnKm4ny+L8M+LsI21Qcl5O5zvw88SfEHSrPUPGXivQ21Hw2&#13;&#10;mmpNdxzSEDUHiKsuFzwAQMnHOcdKj8TxfFj4paJcNp8jWdvcNFqF3aiYKW3AgFvRQP5CvVNR/ZX/&#13;&#10;AGsfDdndalrXgO21P7B4euYlttEnWa3KSAL5QDFSSACxIBJOK4TwNoXxRi1lm1j4b6ro9rFoYgvr&#13;&#10;q9hkt4NkRYLAFlX96SASdo7ivm3g71XJRPmMRk2b4Fv29GUbd0yLwp4L8UeBtOv9S8T67FbwaAkP&#13;&#10;2LUr2FTGd2GwB/Hg5612Hwj/AGrvDuoa41t41voNdtDGsd9DqGlRGGFA27csa9j09a8c+Nmm6r8R&#13;&#10;dMstA02WXSNKafMlne3Bji3s7FncnkjjANeV+GvCuu2nxFXwfB4n020dsrDM8oEJ2nIUyg456ZNd&#13;&#10;uDwcXHnvY86UXuz6W+Mn7Ov/AAurw/efFHw1qul6Ppk09xdgyRC0a4QH5SkJOCq4wp65FR/s1az4&#13;&#10;L+HPhLV9W8VW9xrk26Gygm0jzJJ7ydnwyNGrDKcqNvVqp/HD4aftY3XwD0W7/wCEUe0t7CForqWw&#13;&#10;b7Yl7FksvltCHCrz0OK+rf8AgmX+yv8AADwB8LPDv7WnxO8awWTeEGufEnxC0i/kMsbnyJfsMq5x&#13;&#10;tdboQfu+/IxW1adFpe9a7Ko05Vn5Hx3411T4WeMdE1f4mzfDdLlfDjW9rcrZTutosspIKiJzuMoH&#13;&#10;8OSBzXzp458SeANd1qK18N+E98BlMKrcgxukhOAgYdQOtelftXw6jpsfiCfwN8WdFvrHU/En9sXd&#13;&#10;haxm2kaWcs6bVJO9RvI7Yx0rxvwv4V1rWvD+r6vHpEs8elRrcXN1KWXyyzBcggEGvo8LhYqKkmWq&#13;&#10;agzVuPB/hzRtNh0y61mGS98xxcNES3lnIKA9uf5isZYE1a+87UtfuYbpYwloEcsCM8IMdMnrTbjU&#13;&#10;LCMCSO/ldXJP+o5VgOOvXnvWhoHhvWJvG0llpWnzXNrp0hk+0RxFTLGHz5nOcbuDj3rslTbi0i5L&#13;&#10;Q9e+OvgjTPAt5oF3a+MTHqmtaJCLu3g5ltYguMuf7zc8CvFbjUfG9xfiHQ76cyRTmOzX7PtlweMj&#13;&#10;jjNfXn7P/gXwB4p1/QvHfxU8GeJfEuvxNJc/2HZWjSRzRREiG3UAHJdiM57Zr13wT/wT4/bG/aC0&#13;&#10;jX/Gvhz9lHU7HxDc+JDc2Wlpo5tlgtNmFUNMFBA4HB61yQp1rXUbmaufJk37IXxPl8CSfH/4aaPL&#13;&#10;qWm21tFG8Wmk3bWd62A6XCN8wJ+Yk4x8wrp7j9hf4jeNPgr4b8c/Dz4ca9HqGsXE1mJNTljWC6uo&#13;&#10;GAm8oN8yKu/BHTmv03/YK/4JN/8ABSL4IfEeLxu3hHw7ofhrVdseveHdc1UM8qEDczKoIL5yQc8A&#13;&#10;4r7st/8AgmpY63ZaX4e8UeJ7KLTNFGpNpVtY2GXhe9K+YSzcEgIAD161yVcLmUtFFf13BQ0P5i/E&#13;&#10;Hw/1T4Yak3hvx/4e1Wz12G6SAEoRCRv+Yjjkntiv2F/Yy+NnxK0T9hb/AITz4pa7B4Z1Z7V/C2iX&#13;&#10;WpArdvaJIXEyqechThT6kGvuGw/4Il/sb3UkcnjvSNV8S7Z1maPVbzcgcYAIAHyjAHANe76B+x3+&#13;&#10;zhoGmW2i2/wk0m4trMAWsd9B5/lYxjbvzjoK0xGSzxVKKqSs+tjej+6fMfhV4h/Zi+Fnj+0j8G/C&#13;&#10;T4H+KfFWoSXE9zf6xZyXQuHd+S8kzL8xY8cVdtP+CDX7UHxg0mbWvD3gPWbNZoI7TTLbXJhEsCEo&#13;&#10;SWbrtQ7uvJNf0D6V4X0HQVEejaDZWihcD7NaomB+Aq8UVvl3dO9dOFyfDYWzu5PzE487bZ+Enwx/&#13;&#10;4NOfjJr182o/GD416FpRLjdFZxNceavfkdK+sPg//wAGxX7GHgi4ivviD4x1/X28kLcWsLLbROw7&#13;&#10;5XJxX6WrGoIyOlK0kaHGOe/FeolThokNRsrHzH8Kf+CPX/BO34PWcNv4d/Zw0m9kt5fMju9ZLXMu&#13;&#10;73JIB/KvffCvws+G/ghQPBnw/wBE0kFArf2dpcUJZR0BKKCa3jNG+dp/OkaZFwM5zVOd9FoUoh9l&#13;&#10;Qp8qgYORgUNEu3nrmnmUdjxTXBYhQaXNdiSuIipnGBn2p+BnNN+UMW4pQwPQ1lJu5ewM4WgOO4xS&#13;&#10;PGrDk0yQDdkHtU3AkLALuJ4qNgrZZec04AMm09D3zQqoo2gmgBsakHk4okBB5NPCcn9KZ5bFstQA&#13;&#10;9FAUcU6kUYGKCTg4FADGU5+bn0pFTBO0D2qRRkfMPzoZRg4oAYExlx174pnU/jSmYKdmKDt3HigB&#13;&#10;k6Pgsg5qK4g32jJ/eBBBq3uUDcQOnrVe8uIVTduGM9KAV7lLTrBbZSxiVWZsgr1A6f4n8auoIUj2&#13;&#10;ljx3NVI7sbWcDALHB9qjE4lXg5x60DabLu5f7w/OhSVHz9M8YqvHtCjn2FaMESGMMRz3oWom7CQR&#13;&#10;bgCwzzUxO08cUHavI7dqiZyzFif1oEncR+ZQcZps0mwfLzSYI57etK6hlzn86AtqZ95FPI26ME/U&#13;&#10;0VYkXacrzRQM/n0stXuNR1TbaSP8vykK/HB7e/NdVp8l2LdWEO4I7BwBll6c+9cX4K0xk2+W4A8s&#13;&#10;OYTnHYdefT6e9d7pGkT7xeS2bFSP3iQybmb9cjpXxtVpS0P7rwyclct3GnSahp5JkEbuAoaRRk/l&#13;&#10;ToUimtPLkaMeUzHZGMZOVH+J/GkWO8tId13byRRh9yTOqtt57gc5p90rQSyQN9nQ7Q7RgjheMAZ6&#13;&#10;54PNZRO2cXuY+rSReZHK9goeViGIbBVuo/8Ar1najc2KoYrlA8pXfuK8f/W7VF4k1KSa92PpREis&#13;&#10;MBH2Afl1H41VlkubhHskgBKPtclRhT1wG28/hWqjY53K6IpodNktotqFm3gFwmec+/41kGBBHObe&#13;&#10;2aVcZGxvfrj+lbt1av8AYNyWlvHtwI9rlix7FgTgH/OaybyykgiZoGuIi6gsAOEOQOADg5GTzW8H&#13;&#10;c5pRkjPnjZ4C95OQNzLKCBknrn27frVCWysXO92kTcmEO3dvHr7VtQ2QjSQuzMzktGk20ZPHIPX+&#13;&#10;nWq1+L1mEoiBCNgx5+Zjj68irTsQ1oZ1xZ2E4htJJZg6kBwE9u3vWHcyhbl4DG+Xj+V2OTkY6+hO&#13;&#10;B+dbGsmC7aOZLd1cHDeTIVAP0OMfnWPeSWsuyFTyy5yZeI8Pggn14B+n440Ry1bJ2LOjiSTIQEOX&#13;&#10;yRuP3R+g710liskNyMR7dxGAcnA+vvWBZm1jjU/a4i6vtCIctgc5Jxj9a3tGmnjLSWqbw+SwIOV9&#13;&#10;we/1qJaG1B62Oy8PXzSEWCoGycjMvK46nmut0y5i8yMR3TeZKcurNuGctnCjocVy2g2V81vFcWwD&#13;&#10;IAVmdwFJ474Oce+PwrorR3VDi3eGSNlaR1QFADnK5656fr+HJLdntU1eBYvNS3Xkk1q6tGysH55C&#13;&#10;ZKhM9uTn8aks5Le4sEWOzEbMwHmpMOT396xHtoZJJEhuRGr8yEHcXHIJGevP9frVvTvDMWo5jtNU&#13;&#10;fah3Mrc4A7Etg56e1Z2XIDk07o1Lq9NjDI97eOqbM7ACxOScc+tNjL/uYbWA3DOw3R3E2GxuUdPQ&#13;&#10;cnFPt9M1SC3mupJZHJUKjKBtUA9hTmvJptTiuZHj3rGxRZYiTICvpyB/XnioTuS227lOzmtUtSwm&#13;&#10;G1rg758ZO7HT88/nUMtw7alc3knmOgdSWeT59o4yD3+lP1DSrR7QQiObDTbngEe3O3gsQOme4wKd&#13;&#10;NpGn2yIbSN5PNwUAkHyZB69MYPrTE3sy1Bqam1cGEuFj/drIBnjoR6+v4VUgisJ9Uja5jR7RohIC&#13;&#10;5wSxyQDn6Ci4ls7VJUkSSTKZV9oPPYEg4xk//WpYJ2uHkvJZWth96K38sLsJOCOCB0UnH+1Sd+ho&#13;&#10;3fUzda07+0rLIu2jiJPlk4ILA5JI9M8An0rhfEmlzxyT6e22aMchV4Z/SvWL5Td2kl0LRfKWEqCF&#13;&#10;ClBjPAPBx+fpXDXGlR6dqBku4mkLn5o1QAsWAPJBIB6cZFawb2MKkUzgNQnEFg2S8bFRtG3JXket&#13;&#10;NtFm/cTxRNJHzk7zn0I9+v6Vs+M9GiZy0ZTLthSSCydhjaPXtWBbxz2DRxOwMcasHDjG3HcnPHPt&#13;&#10;XWndHFJuLsXhHp8FusfnP5ispxKOSvQ/Xnr71NHY30l8WihCRtjYFGc+p56VBFcR+aZGLeWTw+AS&#13;&#10;TwRjP+eanWWSWEI08ocOBGYgQAT2IHX61NuXYpWZP9lSMbQiZZcLvODyOoqzZ20wgtgkbSAyAqoO&#13;&#10;cALg9Omcj8qine3hEbyMhEe0/wCsBxj/AGeTVtFksyt8kCSIyOSsL8qpXAPpkcd/4h71Em3uUlYs&#13;&#10;pJDaF4dRI3GTahUElVxnnPvxViye2tp3EbDcygIQu0PgckD8ce9Ys+qzzFmKB4yi4M6r254OM44x&#13;&#10;61oafcWN1ayRwXEkcqt89xIQxUdTjPBH/wBasnFtlRdzT05YYJjPc2q4CHcSu75uirjr3J49Ky76&#13;&#10;aaa2aCK3OLeZA8kQwXxjLH3x39sVY023lMXl2V9JJI7l0KAozY4GRkfkD379KlbTJ7mEpFqapIoW&#13;&#10;RkLEB1/3erHngZ4xUtJlO5zGpTXF0VlnnVFaRpMJkgnnG70xzUcFuLyOKS5mEhkYlwg6jPBxW7rG&#13;&#10;lSpOthBbQxOTs3A/I4YBskY4PDDHvSaNYT2yNY3FqHKAlJQ+STxjsBtovYycG5XMltLKWa3UdmAk&#13;&#10;AyzchiwbG3Pep5NJit4VnaRpGW4LmMjmMdRnPTBB/KultYf9D23ccaxlfkGw7iRnouOlQXqzfY3l&#13;&#10;RVjEqFIuRGdwYEjB/hzz74PtSuy1FLcwTDPseRC5VnLNmLI49Pbk1Unt/JkmV7cAIF2MjnDLn/Gn&#13;&#10;y6lqunxs2ozgiNiFEOcsowACR1wPpVI67czwNcwzNbqJVYLMRlQPbGcGtYptGM5LYuRxxr5P2i3M&#13;&#10;PQiRXxkZ6jPU+1XY1hla305ZFSdWInmJP73nOCO3LY/A5rKivLS9tRFJgENuR5IypU4PCk8DOepB&#13;&#10;xiq9jqIvrnz4UVAmANw68nd/CMc+xOOc0crZnGSW7N24ijLMfnldlHzInQ9flz0B6ZrV8OxTIjww&#13;&#10;qIznhZcDdn1J7/SuXOoTW8U9zMzKwfaQy7QxyAB+I78Y4q3Y63cJPumVkg52smCAD+p9MnNKSdtD&#13;&#10;SMo81zopJXtNUigktw6MWCzoRjbjOMemc8+1al/LNc6Q7gwM8kKqcNwFbIJOO24j88VzEuvxlYpH&#13;&#10;mHILDC4XB4C9iOB+efWpb/WkuNHa1Ft/pFxHGDHbzBNi4JIUnkkNtPXisrO5vCSszGku7k3Epl4R&#13;&#10;O0k+RuJ6Y6dcn8a6DS4YZgbhtPLKUyRv3EnAG6uUtYobpfPjMzK+xtsjqHY4ycBiAPXHNb/h77a9&#13;&#10;hNZPcvCgJ4CqSwPQbiQD7gcfWqa0Jg02bLRwveLNbiNlQJGUYjJPoc9Bz1rQ0xbCOCdp4QzKoS3i&#13;&#10;Vcng/MznoB0APsKzdHtLqcud8TOyYYeUNkhz8iY6HnGc4FdDbacbC1gtJbZrrfvVnUBW2l8oNoJx&#13;&#10;wpGD1BHHSudtp6nSlcoy6ZHIsCJIX+QFH34BYc457iteGy0mTTt0cjRFQG/e9SOcnP14pi6Yl/dv&#13;&#10;5YkKxbnBTDouQTnp6ZHPcVaurXSbeeKylsiB5AjyxZScH+LqM+1DbNoJRMifTXNtJJFdSyvG5ZSW&#13;&#10;+6u3jIPTJzxXMz2jXVnJd3KKHEy5aRuZQeABj611OpzmyRzGDF2kSJOIegB4BJOCeD/ernG0fU1n&#13;&#10;e0hYHc+HeRNrKobGXPQN9MdxVRuRU1Zk6xaMsrXcClEIKHaw/eDA7etULlCCBbogbywrkkgAD0/+&#13;&#10;tW3f3cFxqy2txEW8uIINo2qRjr04BzxxyOtQW1lqAgys0cjAkRBnTaqjnheD+JrRSMnFMSxgktYW&#13;&#10;a4keFmkUGMJkPxgkevFSR3Di6mkE8QYPjbFyuRGQfx6f99VFDPfvGLiOaIhSDtibO7dwSTn9AKgv&#13;&#10;Ip4Y2uXCrIJI2YpkrkhtgI4yMYGeOemeadr6mbb6Fq9F1M0EDSBY0cOWJ5fd0BI6nnp71DqMgjtZ&#13;&#10;F1KMvNKu1GC5VUz1xUptmS+VEt0kJXORLgHjPbrjjk8+9V9c1OQORNalWJXaTHvDDPocn3oWug5a&#13;&#10;IztXKypa4kJwQqZJweDgY+qj6VBjfCtrCAVSLYSXxgtgke+KtEtcvcKXt7mG1G6PzUMY3sG4zn5T&#13;&#10;168VV1DSpbK6Wcx+YRlmkdSDGd2H4Uc9R1HOegxVGe4QR35BuWnZ3RvLijznac/e47gHOaV59T1A&#13;&#10;lYXWFIfuSNITuI65FS27yabOoguUO4gSiORsoed2QR9fTk1MA7XovYVie1DYDEbfYnHJ/WgSjqLp&#13;&#10;+6Zo7wNtjmi2jcwKttI3DI5B5+uMVWu590ji/uUgjGJJFlHbO1Pr0/lVxJIIpF1SzhWVUhaONWIC&#13;&#10;KqkKTtHXtzxzmq8c4meaPVraMxKzyGRoyMHZ8oHPI5z0xxjuAQbdiO5vblNIhhlgCTAhkKtt4x1J&#13;&#10;HUZ71HZ3895a5aNVmXASJzzgfxZJ71U1qSG/0k29hqCqxB3TuG3Dbz0JwPqKW3SdvIuGmDqoG1y6&#13;&#10;lt3XI6Ej65rRJWM5TfQ2LK7ksV/tG2RtzHb80v3mPH5VryeJLq1li2bJEVY/lSMAqvlr8x+rEjPf&#13;&#10;r3rE04zJaSXLxuhuZAYmlYKFOQPXnHJx6e9SWulJLeiSxtpUkljf7SjtkFAxAH4HjHYjGeDnN2Nl&#13;&#10;8NzdtPElxZMzh5HeZBje3yxg9T+ArTsvFVxptsqxyIdzAKWbcSDzn8q42eW53tp8c8qIr7XnC5ID&#13;&#10;AZHGfl/An+VT30UyKlvFI7CKbDskJbIyOQpB/MgVn7t9jVSlY7+LxdNFYOWRJDlSzxryrFgOvfPB&#13;&#10;9sY71qf8JJptvNDC0ewSxEyy7gX2ZwRk898A+9eZ3l3DDdi6e4fKRyGFC4DS4CgH5cnqOnGQPfIs&#13;&#10;3OtXGxCJhLIoUKMBgig7mycA9QRj6cd6Nehp7SSR6JZzeH4tHgEYMILAyGwnaJ3dTg5wRnr+tbOj&#13;&#10;a7feb5kuoMkOwiO3nUMqqf4mzyTnvmvLH1k3Sm6jSSNSisscjlkiIAGQxKnOAKgt/GetTTxwR3jx&#13;&#10;ea2JWDqC+SARg9BilFyQTqRa1PY7e5lWV2uVt5biX94WjYxKoAwT8p44x7GrNv4tv7Z4tDW/uIkj&#13;&#10;DyNLby7toXZlQrcnkEfVjXldp46v1t54pTJHM8uSdoI2qeMtk7AfrnFXtI+ItveyPKHV0kgwHQtH&#13;&#10;ISTyQWJwMg5yf4eOtOU5IhKmz1S4+Iki2EEy3cTfa5dohntWWY88khcgYHetG28aW7anJZrHZzTR&#13;&#10;Z/c290DJtA/iXOQcV5XpfxJWDUIHeJgQVBManPTGeg59elaKeKrO9uWWaz8hZCUnuCqh2bPQd/TO&#13;&#10;auNRrcpU4s9ITxlpk0gju9Nu4d3yoyxbsEleOOBnJOfQVZfXtKvFgX+0beR+WjS7VeFx1G4emPwx&#13;&#10;Xl41o2K/YNBuIYESRkjNtclUdyrAAheR178cDmtNfFlrcSxp9vRogu4pMschHGQpPOeO2Twfz09r&#13;&#10;qYVsHSrL34p+pv8Ai74G/CL4kaXcad4v+G2j3iXvM072Sh5AOVw45HXtXhnif/glP+yX4gu/N0fR&#13;&#10;NX0JowwdLDUWfzMnPIk3Y9sV61aeKorcNc2Ehs5CcbraYnaueGIYkdumO3T06PS/Hw8syJr1rfhS&#13;&#10;donhAc8Z6gryOvK1osQos+fxXCWQYq/tcNF+dkmeE+CP2DdQ+GOpRy/Db9pbxJpEMZAgtpU3AqDk&#13;&#10;KRkKRzg8c19Ca7Dbw/ByXwK2jaTqmo6pNbrrqzWKwRXUMLbk3Lgq7ebJJKCRgME9KdD4z0Vkig1H&#13;&#10;R7eSYoGAtrjJA/4GoBOe2ani1bR7na0Vose9AVFzAeMkd49w6nvxiuKthaGJak9z53EeGvCtWEo0&#13;&#10;6ThfszxT4yf8E/NK8e+DtMsPg1qHhqXV7hW/tDT/ABDZWxkRiG+USsm1QDj8K9X+Dn/BBO9+Lv7I&#13;&#10;ukfBzx38SvC2ieI31V7vWtS8PXCXEotXIK27KuAQpVcdq2by4ZwfsyWXzkBGiZW3HpgLnPHrVe38&#13;&#10;UeLtJkle1vLq0dlxtgJTj8MV7mW4uGCp+za5j4fMPBbCz1wmIat/MehfDX/g1p/Yp0KOyufiP4s1&#13;&#10;nW7m2K+alqUghnAIyGHJ5xzg96+pvhX/AMEgP+CeHwile58Nfs46PcvJCsZ/tbddAAegkJx+FfJP&#13;&#10;hP8AbG/aO8BkLpnxJ1DZEgjjtdQAnRBkAYR8g/lXoPhb/gqd8etFs7ex8Q6Ho+qyBv31xNaOkkg7&#13;&#10;j92yqD1wdvpXuQzXCPfQ+PxnhXxRhrumozXkz7m8HfBP4RfD6wi07wT8M9D0yCEfuUtNMjXZ9DjN&#13;&#10;dFJuUhYuAOlfIfhb/grj4UuLr7P40+EWpWkQX/j40+9S4LHj+EqmOv8Aer0Hw1/wUn/Zf162F5qe&#13;&#10;uajpEhfabfUNNcuO2T5W8frW0cZRmvdmfMYnhHiPB6VcLL5K/wCR72bfADjPHbNSQxjYWJ6iuJ0H&#13;&#10;9o/4F+K7qKz0D4raHczzIGjt49RTzCDjqucjrXX2es6VfqTp+pQTAYBMcobr9K151umeHWwuIou1&#13;&#10;SDi/NNFhgV6dxjg01S+/aTxSmQEbRj6g0kb5J3kCkjHW2o85J5pPlHpTmO4ZxjIqGRWZsbuQe1A1&#13;&#10;JEjNjioHDMfMHPtU2wcZP1oZUXkmsZLUpMqq7ghAhyevFPdG3DB/Cp9oByPwzQFIOT+VTZhdAqgH&#13;&#10;kj6Ukj7eg5p6qCc4oKBjnA49afKw5lbQbAGfO9fpT9qA43DNCbi2c8dhQ0a7txNNLuTdjWiYHcDT&#13;&#10;WXaMt0qYkNwDUMkik7CD+FDQ0xrKTgg8dqk2CkwqgcH2pXcKM7TUlAq7SeetG9c7c800SFhnGKYB&#13;&#10;tO5jQBKzBRk0wsp5/rTZH3cZ4NIrhTg96AHpKoBzTZLhlXcq0nUkcYqC8lYIIkOD9etA7MljfzWy&#13;&#10;VH5U53RSS5xx61WimeJArN175qjquqNEFhjUlmbGfSgfKaNzdKkZKkYNZ80gYdeOtVzeyGPazHNJ&#13;&#10;HdZ+/wBfegaViYnf8vtRCsinC9M85pY3Ev3RyPbrVzToszESKMfSgY63tpFAIXgnJrRjG1OWIpsa&#13;&#10;NwFHFLcOFQ4IzjtT1Rk3zMjmuN5xHUc0hHIX65qE3CxruY5PY0yW9jjCmTG760Pcai0TS3QQbSMc&#13;&#10;ZFKk6tGJHOM9KqvqMbZQgEGke5AjX5cLnAHpSNOQklugnAGefSis+7lEcmWY89KKV2Vyo/BnwHoV&#13;&#10;pCQ10JFVUIjnkbcNw9McDjv0ru7B4YLJUjum+Vxna4GTng+/pWfpdlLpbxrcKhVCd2RkDJ68YJ47&#13;&#10;nOPer00mkXMDWgjEbJ/q5NxAz7hev418TUk7n93YeCirFyM3eoOY555AwbKZ+Xv3NZviLV9Os7aW&#13;&#10;YQNCY2VJNibjg5zgdz9OwrU00edxLfJhcZ2DGMD3Ncv42vCli2yOKTy2GAdzP3x8/Bx7Z5JBPQVM&#13;&#10;E3I6KzcaZyVxA15rNxeXblTL+7iYOQ2QR09iOKllntLuSS1tdQZXMuzHOGwMHbkfNg1l3etx2kjy&#13;&#10;zvEiDZlpoecg44wMHH07e+ak0fV4btRDPqBu0b+CMcj0ILhsD8fyrtmvcTR5sJqUrF7+zriOxktW&#13;&#10;md3LhxGEIzycdOevNRGxuJeDN8ksgVhu24+gOPY/zrX02wnmuHe2ijVF2nkyAtzwud/zdfbBptxp&#13;&#10;9/JfmBrZ8yOCR5+Sw4GMknjr1NYptGs43Ma502S3n8q1kkdMfu1UtIDkE8Dt07ZrK1G3lUtLf2Uk&#13;&#10;QBGXcYOfXHUfpXTwaTC0u972N0WQsZLdNqs2SB1HHQcAjt2rN1zwzc2rCUxM1sqks8g+X3znr+HP&#13;&#10;vWkKnRmM4u2hxep6la20DTlknDMzIGU/McdCcYFc5c6vb3limnu2HkY7AIyJFbIyMN057dfwq/4j&#13;&#10;htJLqVYTDsiJKQhztX3HGR+GPxrmnmuwio+GDtiLfKxI+90GcYOT19Pc576aTieJiaklUsb3h69d&#13;&#10;phGsaNuYg4XbyO/XGMgc9Ca9A8MWF6WF2LeSIsFEjFW2EZ9Rx+VcN4I0sXd1vTTCSgzLJG+AFxx7&#13;&#10;fgBXrPgvSmuMxJdTlMnyxLGgHXgYwRkdM49KwraHp4KF9Wa2gadDBcPaW7owAycS5OeTgDv6/hWr&#13;&#10;Bf3Fs84PylXVWDIRjjPTHcd+n9S1019Mhmu7ieR12bZGRUZhnI6kDsemMf0tWkmp2sslzHKY9zkL&#13;&#10;5WBkgd/Q4x0xXBJ3PchFxQtvCLgCP7MSskb7lihDMdo/hPoNwzjpk1JbSx28bDTrWTLZAL4Ylcdx&#13;&#10;zgD86qrCxluJ0QxrHKsatGwDAn5vm55HJPP4Yq0tpCu67M1yXYAmSTDAfTj5fwNSlcGk9hJLtbG3&#13;&#10;lttTViRlEIUkDAzgn1zmqVo/2HTm1OW9lVEiKlWYfvWyXADd8AA/TNaaQCwZZTfLJN5jMFdD8px0&#13;&#10;UnP0zuFRXLW93d25kjVlwWEUUnliMEAElgdwxjdnOflpWM5Jq12ULOPUNXn+3XZjRSh+0TxTKBJn&#13;&#10;JXBPGcdetXreZLlY4I4HKpzGUUcdcDOMtz6ZpNOt7FbV4G0zcszfIEmcgjAAYs24846jHXjFVL+B&#13;&#10;TNLErSQIudpt5WjUYH3j649x+NU0ieVxJ7uO5t1gtI1aMTS/NHJAU8/kZ5PT/GtCG/aJDA9j5jna&#13;&#10;uRtYklSep/D8z6Vi3d1craLNdan5uADGTKD0GSOMEk+xx7VM8gCKLYeXJKNhFySVkVicNtbKjG3A&#13;&#10;4Axk4JOTJUZdzWu7y4lsERrbyCjASB1yfmZSMH0wv61Qhj0m6neCa1ja4kJKpsLGMZ9SOP6U6fXo&#13;&#10;9PuYmiskZzGYt0jbycYUFcfdB5PB4IzVuLUba5lPm6SzySDaQzJIxz6M3K9Klysy3ZnC+N9DsBMy&#13;&#10;31jslRWMMgZhyD+QHvmuBvdOM0ssTSIGkyFiBzsx6epPtnNeveJrIpbPJygEZ8lBGGCtnJ9snB7f&#13;&#10;QdK8+n8OXFtLNulkO8ANFEVGSePulducHrjjGetdlKr7tjiq07s5wW9yOATtk+ZHT7oOMDtjGP8A&#13;&#10;PSn2kqy26EJ5sqMFlKozADOMnFX/AOy4kVBfu6hX3KhLKTxgBsE57YxwKjvZLUWzRXQDrv8AkQvw&#13;&#10;D2ByDWqdznUbD4h5zSG0VT5a5UCJ2Bx06A/lVs3Ju7N5Li1dgsQjXaCpVyQVXkcdwAe4HvWOs7w4&#13;&#10;0+2kaRvLO+QD5Rxx97jI9cCrlokEqPczWLxzAh1kaXG5iGGdvqQCMj29hUTRV2WL+6ea0hEtn5Yj&#13;&#10;O2OKV+SO5J4A57VZ0mVUAeWGSEKmceSAGbHTOf19qpyWhW5iZW8wKcHIVljJ47DP61JHJCsw+yXD&#13;&#10;xRhfmkKE4Prnpz2JGcY5rOw4uzNu0jWPfeNPFukKBIvPO0E5BA45I4P4dalBn0K23apbzpK0xLO2&#13;&#10;Aw4xj5vwPsetUhe29xbI73oke3ZHjmum6AHrgg+/0x+dyCW2vZI31BWEskqmNVbduAOQQpGAuccd&#13;&#10;snGDWTVzZF4Wuq3MtvZ3gAL5kLeVli5U4xxyoG365p/9l6fb3KX94ssLLJugmaEqCVHPyjJ645xU&#13;&#10;9mNXtY5ES88tbiQZbzHAbg7oyeRtHy56nPtkVD4jvLuKY2UcMTBkRpDEiEu2fu4AXbn25qC7Ifby&#13;&#10;3tw0UaTq7MrLsbG85Oecjjg+1UL9ZPsH2eG1m81I5IkYyrgAhjgEE9iOnY/QVBaKlvmzlkgjaRS/&#13;&#10;mxZzDngKYwQPoQPz6VpXU9t9li067W1ktrbDK3nGOVCsZYvkEFmLBTj+HbgAYyQLJnJXWgxXEZnm&#13;&#10;V4Q5CqkjMuSv3uTw3I9+ayZoLW5RmbUF8tpmyu05+XAxt/i966PUY4r+WVFhnkaWJcKjr5aknncc&#13;&#10;ZI68DHb3rKvLW8spneQxHYSVKBUwwwAygDGMd+Sa1g2kctWKRnzWYjttsS7i0od1U4cLkfwDnHTj&#13;&#10;H5VXj0bUop5NVeAzwiUJHLGm9VO3gDuMjnBH8q1bLTZ583L3UsqzfIvlBSu1uCzYUEde2CO1SpCL&#13;&#10;HRzYyyWzx3sPmuJEDON2QpyU3dB0B4ypHQg1zW2Of2SephXjSXU++QeeFjCxLjnA74PpwD6U64tz&#13;&#10;oFokl9FMplAEhaIKEx655wa0vKe3ufLkSORNkaTbIVJjUckKVAIzjGcHIOetUv7LKzb42lRZZcru&#13;&#10;UqPUAngnHrVpqxlytPQSyvJr2BJ7ySVIAjhF2hADuyMnq2cnHp7YzV+TSr17EXDxl0G1XCIUZcnO&#13;&#10;Np5JwB1BzjjNVHt7snyo7sQO6l45YiQRzzknJ7eoPqTW/axwWaL5REbFFSJDqBRmfGFJYDoSWOMZ&#13;&#10;AJHOc1E2rnTR5kjOk068ubZbeG3m3lAbckqoZSOxPBHTue1Twvb20YjvWltZISoZpom4OMFQemT7&#13;&#10;Go7Gwubi4jS4j/eWqEbY1BIBAONwPQZA/DqetT6jb2iXggaUC2i2yShd7RgdMknLHn0qG7msVY39&#13;&#10;JSOSDchmlRCuZPkZWAwQBg5LD6/UVes724utQgvnmeNSy+ZIowQv3AWAOFzz19M1y66pbpbeTCry&#13;&#10;RGQAbdygrznO3afbHOMmt7w1BPbz3V2nnyMWV4BGykyDbGrcMCQMjdjIyAeaykrG0JO502m3N5ZE&#13;&#10;QRSWstsZGYmBy+2QE4BxkcDqCep/CqzaxPqupx/bJycORFHE6Odg5wSD69uKqwalLc7bEl2WQF90&#13;&#10;SlwG6HCMW4OTxjuea0tO8LsLFLlZo2ljJVJbkbBEOu0BQv0yfXnNQpK51JtowtbuW09pYfskokUA&#13;&#10;+a3zNF0IXjpklh3/AEqO6sJNPsFt2R53MQBAk3tHySwIBJJ6n09TkitOwsbw66ttDptvPbFAWn2x&#13;&#10;sMkOSAe5wOTnOcd+Rfm0SDSreG0/s7bFCi4lmhwdgO4kgZOSeCBz14HaueJPI5anIrpccV/b281t&#13;&#10;PGoh3Igx5m1s5YjuDgYIyOuelU9dn0WxP2K1dlmwQhODJnpg8g12jaTpTlJZJEt5YUYNCVIAyN+C&#13;&#10;cknjHOSeRzXAeJXlu7yacQXCoJWO5CjIFxj73DHGe+acHzMyqLlRDoZSWBo9Mdix3L5Ssu5zyc4I&#13;&#10;wePxFWrzVLmaKSe6h2mV0QA8bUxg9cAYIDZJ6isyz09LUwapNaqMMB5oRQznP3umFI/vDmluLNJp&#13;&#10;JIJp51aO45WSISbwQhBLYz8pXgZ6Nk7s4GpinoalxPqMga6gdzJDkojuEVtuM+gwT2p0iQa0I5Lp&#13;&#10;I4WjTznVR8wBHtyR6daqxanFbO9hcWvmZJ3EIwyAeVyCCMDsOtWrm2sC03lW93EMbFSQrtYYGcgj&#13;&#10;9B+tJrW5ondakUtlFcWXkRuyttaQLNEOSvIbjknA74yDUVzbCVHit7qdvOLSTeYGLEg/e4ycH9fw&#13;&#10;qfVTYWfnzzzCC9gtkX7QrbnK9MKFwAQM4zxk/SnP5kV1K832d5QNsczRcDAGSADgEjnjAGcdBU8z&#13;&#10;FJKxnXUFrpsZjC+TiHcXmbjcR/DkE856/wD16u2mk3trpyanJEzQQny5FMZYKxAJ5X0684qL7XGi&#13;&#10;breBpIgwd8R/cK8Ahu+M8AHHPNMMunG2gaUtcrcuSwd3HH9zhgOG/HrVK5K0Vxt7HLLbmzFm6GFA&#13;&#10;IwECPOCoYnDHO1g3BPXAxmsyOKO0szefZHCCJA0WCA2AdoGPUYBA9PWrt9aWkFzDc28scUcsPzrI&#13;&#10;uAx6tk55weNwxnJ4qCOBUtpLy0TeZJCQJG+5EMEAA5G0nI5z1J4IzTM2+Yo6lpRilW4vHaIsdsmw&#13;&#10;EZJGT1weSRyaYNNhS9RPItisA/dByVc8Z3EdT3HFbelWdxNAsNnNbOTF5bm4jBjyCWPTGccdOD6U&#13;&#10;j6XNbwEQ6NFbRzzr53kOVdiOsnUk5H04oc9BRpO5L4esrua3UyxSBHz9l8uLciZ4OSDx9D6ClsrX&#13;&#10;W18y5mVokiKzRiH59y42/MR1G8N35bJrSkvdMtZbdrC5iDxYi85Idu6NyFbgY3EAnkkknFVZrrTt&#13;&#10;Wd5L24MCGMFQYMsUVVVV3NnIJB/L1FRc6raCWi6lDcoxOHBZHyg3MOuSM9DnGDUmq3Gn3U7hr3y5&#13;&#10;Ji2xdoiCjpkBTx06ZqtALdIGWC1RkmJCzliGZepBznC5GM/oMCnagJXBla3Kzhgdsa5LZ9lOD6k4&#13;&#10;FIFdF+GO0vwFmu5ICSjGeVtiN0ULjGQevt1qlcBo4nkN9G2ImWQo4QyDcQeDg9TnGfUnijWtVuY2&#13;&#10;W2O0GZE2bY0JyMgYd1wuAp6Z6/MCMEYV3qUc87XaeWIhESkbuyln+6OW35BPUAj8qqKZFScYl/UN&#13;&#10;Wgt5tsMskQdSvzLw7Dg8EA+35nPNU4L2xgu4nijMjSAjy0+9GMcnvkfWqGmGSSbMerBHt1EaxxIp&#13;&#10;3gEnG8445PQdxVrXLmxjmj0+6ugZZOisfRc4JGAB2644zmqsjBzT1ZYimkuZw7LcJ5kxDMoK8gfd&#13;&#10;5xzzkdPyqdNSiuGeHy3iCL1ZizENjGQThQNpHPox6CsWC+0so+Hi5QNmSRztYH1HX5unOB71ZaCC&#13;&#10;WES2uGhkwY90QD/3mkAIyccDgg8v0ydw46k+0d9GalndXltLDDDHJK5l3wgKQVAPXDehHOK2td1H&#13;&#10;y7qZpmuTOw3TlVLIT2AzzgiuV8+2SB45ondlZiiwIseR6En5gM+mSea09f1xoVsop4/KEsC7UDEK&#13;&#10;h/765B/D6dqRp7W0bl/TvEQ+1xzXF2I7SErshjVldnxkcE9io5x/F7irlrf3VpbH7dLuljcNsAGM&#13;&#10;MMDIBA67h71yF7q9pmQvM0StbyRNKm11C4Y4wwYfUgDgdRzVO912CGRbaynjVBE0d3IYt7tIMYwf&#13;&#10;vY4x1989KpRujN10kd23ju3ayitvnzECUkjDgquAWLZAzyeo/wDr02Dx1DFD9tVnMIZlEjrnd7Ad&#13;&#10;j9MmvOl1l5iQ91HIsbAKACjjAJ5YqWOeckHIqxa6jdqRDcxWwVct8rHkHpkt8z/jS5EhQxdSWlz1&#13;&#10;FviBqUdzHHFd3GIkDFrg4BU5O4EfexngED6CugsvHGoSXEelRXCGa2QNHbxMGyGHQY4LHAwP0615&#13;&#10;HpF40sJiUnDfecthiTnklh6cHHTA6810lvfW1tBFMxlkRI3K7JCm7Cknjd04AI4G3I+Xoc3zLY7Y&#13;&#10;VdD0SDxw1vdmafVsSuA1wgB8tRnoRyq8Yrc0LxcGjkluro+UMMiwKV5J4BK4J/TNeMxeJ7+O6kvt&#13;&#10;Fn8/dmQrvOUycnOcYIJ/hPHbrW1Frtx9jSBL1fPMe1xOGIjy2chVIHH4nv16pTkkNQp1Oh7HpvxB&#13;&#10;v1iLanaQFsHyvnG3jOCSwOTkDgc5NPuvFenQ3c1jc6fbIFG4tJFh2POQpVssQRg4HGenp5RDrNwt&#13;&#10;lmOOIiMM6Ab1Rm2nJ2sRn8c8E54yCsXi6eCdszxtFAzIoLdUwApGPuAkMfvf3eeKtVpdTGWHh0PX&#13;&#10;hq/hiOB5bq2ECADDm5VS5PIX58c8jvSyW2hsrXE1xcwxyxgxvPAdoGM5LKSCB615xbeNlgla8GnW&#13;&#10;1xHGnlRo8hjLk5+ZtuM4B6HJPrT7H4g2Swyr9na0eVc7ok5X1UZPI/I8fjWirLYxnQd7s9Kj0PTj&#13;&#10;IIYPEtozgMwcy7cDI+8egAyTnPpitPRrz4j+EGeXwX4g1S18wkyDSr1wz/URt2GPzrzK08f6TqhG&#13;&#10;kFZ5EiyiROQxfBUAlZCSSTzjjBHXjnVXW/Ot2gXUpY2Y+XII5Ski4JA3bMDgA9M9Oc5NawruL3PP&#13;&#10;r5Xha9+eEZX7pM9j0L9qb9p3wXY29jB8RtcggVhiO5YO2cZ5MgLH867Kw/4KVftM6VLb6dcajp9x&#13;&#10;kc/aNPAaT0Bbjn8q+cY9f1/zUt9Im1K0RpcmS1ugzHnBJUhTnA7YHqDVseLJrc/Y5PENs0rMVI1j&#13;&#10;RQrZ6lcoCefXd+VdKx9VbTZ4eI4N4exH8TDQ+4+uPD3/AAVc8fQahCPEvw40ue0Ufv3trpkkYj+6&#13;&#10;T8tdv4e/4KyfDO5vPK8SfDnVbC3PS4hnSbccdlwvX618JNr9lcn7Hqeg6ZIZWXnRtQZJ0GMYKSl8&#13;&#10;DnPAx9K0bYaJbygm01SBkBBCFbs5JJJyNgxyMEZ49OldEM0rJ6u585ivDPhete1Nx9Gz9F/DX/BS&#13;&#10;D9l/X0eTUPEWo6TsGf8AiY6Y/wAw9vL312/hv9rL9m7xbp6ahpHxm0BY5DhBe36Wz5/3JtrfpX5Y&#13;&#10;vpeg6g5lHimFd7HK3cGx1z/uqQv5/jSw+Dbu7fba63o0olH7si4ILduAzZz+Q+ldCzaa3ifPYnwl&#13;&#10;yqa/cYiUfVJ/5fmfsRaarp+o2yXOm30M8cgDJJFKGVgehBHUVN5gLBue2T6V+Qfh5fi/4Ckl1HwT&#13;&#10;qmtWEpX99caLq8sDuo55MTKWXOeDnkdxxXsvgr9v/wDax8GHydf1Kx1yLzRg6zo21wuPuq8HlgZx&#13;&#10;1YMcn8K6aeZ4eT95NHymYeFmdYZ3w9SNRfc/8j9GPNG/C/nTvMAHXBNfIngP/gqGdYm+x+LPgXqq&#13;&#10;TkgRjQbgXeRjkkMqEc+m6vVfDv7dv7OOtzNa6n4yfRbhEVnh1yzktiM9vnAz+HFd8KlOprF3PiMd&#13;&#10;w5nOXVHGvRaf3/keziQdD+dNkyx4asHQfib8P/E/l/8ACP8AjDTbwyJujW3vUcsPUAGttbiGQbkd&#13;&#10;T24bNPlW55E6Vam7Si0OVWHzFv1p20ZyVpFY4+YfhmlEoI4XHpmhxdiERu7HI2jr+VKwZ1+UihYg&#13;&#10;zFjn8KC6j5Qox9azSK5ho3cButICGHT86lDfL05po4GQRmiw00xhKA4OKap+bj9BRPEThwaFLAf4&#13;&#10;CkO1xsiDO7ccDrVS6kLOCq9+KnvLkNCUK4NZN3fvAMKxHvQXGOpLfXiqrLIwAUZz6Vmy3SuA6kNz&#13;&#10;lWB7VW1S+eZzEh+91OKda2dxt5X5R93HpQaLQdHMzMSGPXvU0ZL8sMGpINOlYAFDjPYVfttLG7as&#13;&#10;Zz7igl2I9PgmeQcECti0gZCGI5+lFjp6wjJz+NW1ULwKdjGUrggIHIqhezOCcHv61blmUKVLAGsu&#13;&#10;/uAh2luSacgpq7K17dMkZAXPHGKzppri7+Zxz3Aq8483Dg8jsadHYRSEMJDn09ah36HQtipAkoCn&#13;&#10;PJPQ1oxIJlxnOD0pGtIoxukOCORUTapDAxRWHXFK4yO7VlfEhHXgUVBdTSzNvMg5oqiD8RrLXdJl&#13;&#10;Vont5o5jyWMm8O2M/UjkVOmoWN4iXd1cJB0R1faGyT1wpyMdMV8FeEP+C4fiaQxf8LB+DthdmCHy&#13;&#10;bea2kBaOM9UUuMqMehr0jwp/wWL/AGZ9Y02z0vxZ8Lr6wht3ZkijJkwzE8swOWxnuTivlauXYyDv&#13;&#10;yn9hYTjbh+utKqXrdH1lqerQ24JhZfLQFHdflK/mR2rh/GWuWlpDcxfb1MbuwRQARkEg49Tj+Yrg&#13;&#10;vDX7fH7FPjSe1tU8fS2I83MsF6gGVPRQ2AF578mukXW/2b/G6m+8G/GzSpbk3O5beS7UKI2YHjYR&#13;&#10;zg88VhHD1qbvKNj15Zzl+Mh+7qxfzOdm03xb4hkmZIl+zLIpiZgEJJHGcnn14HAroPBmg3dgXklt&#13;&#10;SI2YgbVHOO2eAcHpjNdVF4NvkivdT0TUrHVE8yIQRw3KSGVCOXx/CB09TmtG48LeItFnmS10pp0j&#13;&#10;RHmmtn3KFPTAPP8AM8VdSqnCxeF9g3fnQ7RPClxHGsUkziOaYB8sV8rK56kYHSrRsILC8E0LshVN&#13;&#10;srTL8uOh+7yM+vvSmeawvf7O+xTLJ9lN1PGAxIQDk7VOTzjrXIeJviPpdniKFkZ7hWyqAhk4PXcT&#13;&#10;7dK5UpTPVqOnCOh0NuIYBtjXaJ2eTy4FzsBLAqSMcdD261m61DDG8m1/Nt2XbICN2w9sDB5rmxq8&#13;&#10;1wkZvNWmeUQ/vo0JAXpgAg5wefyP0rYS8tY7ZZYLgwmVSJmdiQ3oQM5xirSsznclNHDal4VhWW5k&#13;&#10;eCUy5yWZWAGex7HjnFZDeHXlkS1mWIlnJU+WPkwCOQCSAMk4xzXocl9aajtSMAsqMm+N8jA6+ozU&#13;&#10;FtpVlE6I9zC4jcSDcRn6EHqOnr0rsjVdrHM8PCT1KGgaFFp9kiWsCOjNzLEC6seORjk98Gu78JSR&#13;&#10;W9hFJ9uk+8QqCMEnrjnPy8j3rI0/Tg9uHtVEBikJAI4OeOeOB1rW0GR49QKXFu0kkRzwxOR2IPHG&#13;&#10;OMVlKTle56NGnCEVY66KxN3bSy3JWKRdu4mTAHIwCT1OOnvT7nTL4WtxcR3LRxyjMMkoAJI4AKgn&#13;&#10;PpxzxU+m3ialLA0YZDCSRk7upxtxzk88VYvdEDL511NOYZG2opGApznpgA/rXI37x1zVzl7jUJIv&#13;&#10;MnAWaOHDSrEh9QM8857dKXT761ltxbTWtzESpYSzSsPm7DA45H4VYudEu0FzcyyyOx3lW3EZwRtB&#13;&#10;7DGScDrWKrvNKqThZ5S2WUtnjPcCtFZIxleLsbjywW8csVtLNhjjZKN7KemBzxzzUd0bp48/alA8&#13;&#10;xRGqSqpfJGB1GSDngdB1xSR32k3W63EcTLHIAsgB+VvRSefpWisTrEgD+U4k2lsbmwwIwPXg4yaY&#13;&#10;LUrpNOlr9qmulZ2lbyWOHCpuPy5JBB9vTFSGPUZVeG/mEOI2ZZHiOwN14I69sj25NOtbHULto7wr&#13;&#10;AjFzl/L+Uc9gMAZHHSrAt0M32RLwS3MoJxsUxjg9cg4+tZ7sFDm3MJ9EtDeLb2zxvIU81cSKAx7t&#13;&#10;jdhT1461a0+2ka6lt3gZ3m4G3YFwoPTnJ6E5I5yPodHUoJ7q0WwvSrBvvJEoGV/ujA4/GqctraSX&#13;&#10;Esi2Swo7MqwKMgRgE7QSDz0/GgOVIo3lhY7UExHmhWcDDAptx0I4A/Xg9MVp2Dypp0UsFzEGOVKS&#13;&#10;AAMD0YEkZzVC2udOt5JI7e2kjiJwyKnCDgEZP4/pVmw/sy9kQywBGjcspKhivvkVDKjqyTV7abyp&#13;&#10;ltYJJUSEBXjhk2qScYB5Gcn61yuoaeEZJwvlSZIY5zk4PPLd8gdPeuyKXL6TKiHLbGcAnG7npx1P&#13;&#10;f2xWLqFnIzvJ9nVwQnmNIDvwMgbcEc9eetXCVia0LHn11Ik0QitijEZ8o7znJxkfdyQD34FUPssC&#13;&#10;PsmtSOSSQqrz/ebd/OutvrGOC4aMW4G+Vli2qcDBPYkj8cZ6Vk3elS7JVWNFkfgGKAAH/wCv7iui&#13;&#10;MzilFXOckgcT7ILEMzZxG4YlOOo45/SrawW0Uyw3AlYlf3eQfckjn0HAP/6pptBt4YHnEXlu3CiM&#13;&#10;c5HX3NVvMaebF67PEgz8zbQO7E9zgjv/AHia20kjG1h15cGdNlks9okrghmiODjv2Hr3pl7HdWKv&#13;&#10;9ptVki+ZnVCdh5yCM/e4/wD1VSUzajtO5pH35VGzyM+ua0rPTpbq8kMdxv8AmwcnAJ7Dv2o0gmNJ&#13;&#10;ssW73V9bN9kt43XYC/8Ao+1kXaR3BxtyDjvxmtaxEUkpsZbUB7WMFTLluD69uOenQkUljpV3apEm&#13;&#10;baITTeXwSpdCDkk9Mdfyrato76xjmjuoUkSPcsU0keVAPPTufrXJOSuddODsJcakttG1i8iSTF9x&#13;&#10;ZJQ5QN0AAGAcYGM9MGqd4YILiG4tdrTPIvm7hj5T6kHGKeLaI3s0N15UZMhKShAxVeQCeevBGevP&#13;&#10;WpptKH9pRSRxSbW+Yt9o3ZOOODUDloxsUGnQL9pu40Yu64khlB3PngFBl8Y9uvr0qreXSRteQ3Eb&#13;&#10;tIxVBEY93mNlWGPk6gg7gcA5HZSKs6bprwSgxzzBxIVhCqGDoeCPrjI/KtKeGa8tJZYoo82gZWh5&#13;&#10;zgBlRBg43EkH8D9aBJNnKT3uy6nik2ecOPLiZfudcgDtgjuB9KiGnyzQIkFq7ORykT7jHGp+bcAO&#13;&#10;D6E1qX2ktdXr6he2zIURT5aPnLZOBjoCABnqc0h0SHT9lw2othAWBwWyT1PPHGf/AK1UpIzlC71K&#13;&#10;sFjApP2a3mKM52TRqiBOflB4xnPPPXmsX7Vc6jqclpC0Q8qVlKs4xtDZXDcZzkc9/fgVZu7m4u4x&#13;&#10;YSXaBJSwyIj5pUg4ye/fjpVS1S7gsWjurQReVIGWMx7nzwQuR26ce9Nb3MZNbIjmtLS0/cvvkncb&#13;&#10;V2EIVcnlVU8jjuQAO/Wm2lpJJIQ9vKkhTChn+REH1xUptLR9LNxZyg7I9zERbdkmQAi59Bnnr9ah&#13;&#10;jSWKBrOS7aVihfEbD5gT04xxWidzHlIbC6dbs2snMJJfbEOZ25wvIHA5/Eda07u3B094pJo0kVy0&#13;&#10;tzJGCSpKgHGevYDPPpxTfB8V5FcgW+REAdxQEbBuxgH368elXtTmmiDaXcxCRWJXzI1AMahTgsx4&#13;&#10;Iz657Z6VE3d6GtOLLEWgWtlLJa3MX2eeGLKfYJA5xgZDbQR1/wA8isXWJr9XEW6QxqhC28jhg+T/&#13;&#10;AHUy3tgirmq+ILextY0guz5csIVmjYFlY8gsR179uBiuPleO3kMmpyKq5YoyRkggnnOcZP1oim9x&#13;&#10;VKiWxvafJfJLCZ4VVYpSsjxyFdjc4UDk/XgdK6/Tlns2xFIsf7xQksjAEr8xXHcAjjB5yD0yK43w&#13;&#10;49xpsUU0JTLTBxnjdkYA2n5SOR2r0DwlpT3VyL7UyqPGgKSPbBhKpCqzHt14GAOR7ioqNJG1C8nq&#13;&#10;a+gaXcSzxTEPu2ObeVVUgnBydxHqMDHrVy4t9Qg06MXNzCXknLGNrgbs9eOo/HIz6VpWtvaRwm4T&#13;&#10;Cu8BCqmQFHToPun1FVSqy3sX2aBo0XhWjIPI9NwJAIrmcj0owjGNyLTdPGmo15NcQAnezwFNh6As&#13;&#10;eRwQCME8tgYqO8ml1hbSSezupQ0ZWJUTfsbgg/LyOR3HAq5f61FZzp/Z8K5MR2R78jcRjnsO5/Os&#13;&#10;xpCsE8lw6vGUzHKxbcQW4AxyT9fWmuYhySjoYXjPUJbTxAtvdIXje3TZmFi0K4HDOcAEgD8MZOTX&#13;&#10;M33mpqjX1vHuimAICSfKxwQevQ+2K6G5S71+8fVtQZHFtGyCcH7ifMWAB5JJI7msc2EcxjMJdA8m&#13;&#10;UiVMk8ZJPGBmt4NLQ5p6rUzcT/ZBNPYkKkzeXC5yFbIBzkg46dsdamUXciQ2jTbQ5G1hnY7gZIyA&#13;&#10;c7cc+4HQHnQazVAht4WhnWTYiHlMk/eHHJ6dadPpL27xQpePD5jF5Ywu0uCu046ZJ55xyWq9bmSg&#13;&#10;ivHaQTWs0l9HEWUE8XHPc5z3BH480zUNStdasntBeQszQJhMc7sfmMccmpkgnkikvbaFZEVwpDvt&#13;&#10;dc9ODx+FVbrUJNS22dtbglXVYo44sAnPOcfWn0uNqxFFpdwYHnkshOVO2NN27O0c/MOD9Ouce1Sr&#13;&#10;Hp0rutjBIASLhF84srqR1JxknHG0HtmrVjBp80zC4v2iSOXY6tIxLP3XPUfX3FJJcpPafZx5sQjj&#13;&#10;UJ5uCZGJB6jnHBzj1pbaha5mxHToVljs5YI1X91L5EpJOWJ4BOBz1J9MUXt5Z2qW0sqb4VUSYwAA&#13;&#10;V9+/rTPEAea4C/ZIo2R3Yyw/IZTjGcdcc/pTFVIbh4JQQXj2uZAQ2T1ORyaZD0dhmoz3d/dGx0y1&#13;&#10;jkAlG1I4cjceeOM9x9cVKIrpbua1uY5BMC5dUYGMqFwV74Ykngj1qC5057u7MxAeSb77EKASVA79&#13;&#10;Dz2qW+sbKOSV4buRRNEm0eYQqvGG6MDnBJH4igT0LEVjb6fKYLS2kgC8oI8yEAnk8ckAAcZHXNVr&#13;&#10;3X3uz5kQbcQ6QR7OS2QOR16euOtWYbpIIp0tAJ5XO1hMeR7hfu8Djp+VYV0LqO6H+gIeqbI4QOPV&#13;&#10;SoBGBS5Rc7toan9opJOJInaOeQ/Lztx8uAc5ODkDg4qLdJeLHI8H2l5ZHdlgRijAsRjJC/L8vB9T&#13;&#10;6AZhtdOUwtIPPKIuIi7E+UCCcYJyegP4VvW8emh0uba8Pk7EWEFMYeMBcE+5I4/yU7GkLtlK0sby&#13;&#10;6neysoYYWYEASyHMigZ2jbnqfzq5HYTQWokNzLvmUlwjg7DnoCDnH4VaEbWk0cDacLiYyNuzITtU&#13;&#10;YLdSeMjjjvTNSurGe5azExgQOZQvP4gY4NSavRHJeJ9WuRN/Z+oxSLJDHuXysZYNkA84GQD69x61&#13;&#10;X+zSxubm6tomVOT5zKqo2R8+SehPA45zxnikurqJJJF1MxeW8eCz/ecFhwpXGABzz6j0qKd7ibTo&#13;&#10;ryaRX3MEh8tQo7cYGOcEnIrVJnnzalUuLNrcM05lttIhcTTvIZ0lGAxOeOmTn/CqN3c3E0sr6luX&#13;&#10;K7Y0jYFyxBHr6Z7GrFoIria6svJfYjKI0X5SnU9Rj1qVNGMdoJ7jMjQzNukRvmIOcn8veqskRJNl&#13;&#10;ZDcLbW7paq+3YkiYUqyZ5b5gOhIzye/SnzWsGou1sksguIUAdpJfKRdrNgx4Y7s4yQMjB684GhZ6&#13;&#10;C4lMciPHIZMA7Rt2HkHJ9fT3qefTm/s1IbpWuPOMiiVY+HZiPlOe2Bk/Xnik3cFTdjN8qeIQ77qZ&#13;&#10;Y1JEk3ynJ6g8Z6/X8q0fEl9e3L2SNqVuQbfyzJjeB/vA9P8APSsprO4toWSG3JeQbImVuWxx1HI/&#13;&#10;H0rX1u2nuY9Pu2hLiSEecjAE7vu4+uBU7hGMupmW8tlaJLCLrJVClwke3MilTuZcZ5AxyTggHrzW&#13;&#10;W/mGTZGm2UtlEfl93APGOvY9cYrXv9OYTn5BG7DMMHk8MB1BI+uPX3pP7JtzM9qrPA6uTI7DBQH5&#13;&#10;hjHJGR9MVcdjKVNlTTNAu45RHevAn3jIJgI2A9c8DsfwqzaTzzOJUsbacRLtWLzTlOgG4HBxyOgz&#13;&#10;zWmlheTJJqdkftDywxhC6qCfl9QM9fer1p4f1CzRoYyjM4UKjqTlj25JPJOPyqXKxvToNlfRtOa4&#13;&#10;8i6nREg52xCUMAUyAMjPUdu/ua2GNpHerd3y3MkRKFYo4+IwQy7xuGCM8HOBgDnjNWLLSr2KNrie&#13;&#10;yO+3Jdx5fJA/iViODz/+vtvW2mppsdo97pO1VWRorjywWfAGAD74JPQfL7nOMpo7Y0+hh6V4Zitr&#13;&#10;h7XU7hEE8e8KsgK5PQZ9M981an0S7Ns83kQrHaf6xy5YlRjBBzjHI/xrUnvJxGvkRH5yeYhj5Tzj&#13;&#10;I9sfSsu9ujDAWikSEcvMzphpC3IO7Gegx19Khu8kdFlBaGVqF0LbcILmB2B3JsZtxJzhcdTnOOPp&#13;&#10;1OaoPqZtljhnvVmWSFRIVK7Q/UrwfmwfTOMkdqTWLmFU8yeOXYMMZS5+Xtjrk/wnvWXqNzNCRZ2S&#13;&#10;ho1lHyxnlWwM9Ox/nz15rXlOWpU5TTTxPIFRxqkTIqFFh37WI6E8/c7HkCqGoeP5dPcZfzlmIWY2&#13;&#10;zmSQnPLKMg9B24rPulhaO4ikaMgAu/mxDce/HrWXHZXEdwJZdJdkxztbOcc9sVrGEVqzgqYipJcp&#13;&#10;3nh3xNdaky3PkbcSbzbKJG8vflCGBA+YKFYYLYBHfiui1bXbWHUIRZXU0SsGmDpEwJjGBgjPynqM&#13;&#10;HBOSQMHFch4c0uA28d5bSvIIsNCGAOVHIHPLD5+54/GtbUZYzfxrKZUeWRUiZt25cEDjHQDpgcGs&#13;&#10;5LmehrTTjA6nTPHWqRXHm22pDy1CeYZxhWPJxu4H5Ac10emfFOwe2WC+nRdzfLOZdwUkZBIBJPT+&#13;&#10;VeTXF6bCzmkMIuZHl/dJwwXvnJ7+/OayJ/F8MU+2bURC0pz5bsGAxngjHtnNNIp1Etz32z8d+FrW&#13;&#10;QS3Nvb+WzR+bN5XO3jdu43nPbrSReJfCdnDbWlvcraMFHmx2d6UeV8nKkZB564Oe56Hj50h8f3DX&#13;&#10;kK6eYpPMmw0ixBWXOenHT2/DmtCHxpdQMsl0ygea5eRMhycEZ64zkknHqO+apU5GFTE00fRUXxQ0&#13;&#10;2LybFNZaFQHSG0ugku89BzsJPXoPSrz6voiyBbizslYNxA1mYTGRx1DAmvmp/iTb2V6qeb5Sb93T&#13;&#10;njHXHTitLS/F/i26K3Xh6VHgkiI3blA2jnAzyfpmnyzRjKvh3ufT9j4liks/tV1GbeJVMazWWqEB&#13;&#10;OSdzDBJJI/LPIpW1zWrVPtFj4p1jzjAF8tYw+wAdSGw3OOg55618zWGteOdUZb+806/IJB82EBAX&#13;&#10;5IJUcYORkDnG31ro4/H/AIsgeDT1juyjufllDNtLfN1PPB4q1z2FfDvU+jfD/wASfiV4Ru01XR/E&#13;&#10;0FtdIAv2lIXgdsjON+0qevc10t7+0d8ata0kaRqujab4iR8i7uXggujsAztLfez2r5kl+JXjWGc2&#13;&#10;twlzKhmIjZvZQP5EcVsW/wAQdQt7dJ9e0Jj5Sb1llhyWAHfAxnOO1XCtUg92jgxWUZZj5qU4Rcu9&#13;&#10;j2+Txjoes6okx8J3Phye3twEn063ktWYnkkNjngdMfhW/wCEP2gvFXhuxgTw98dfEmlwMDL9nurl&#13;&#10;SGK7dwUMwz95cj3rwjw38TLeTfcWd9e2iCdFkgFwy7un3hnkY/AitW5+I9veSQxahqllOkDSKlrP&#13;&#10;YI8aocbSc9yOPw7ZrRYure6kzkq8OYCtDkqUoyXnZ/mfWvhj9u7466LcFrrx5pGrR+UFij1HTvLz&#13;&#10;/tAx5LfnXf8Ah3/goz4ut4I7bxL8O9NvJiT5ktjqpgDL6qkq5P518FWurWt1I8tloVqIpCWRLOc2&#13;&#10;wI6ZwDjH1H51LF4iuNPsZLmy1fU47hSAkEd0syxnPBBOMZHWto5liIfaueBivDnh3FLSlyvy0P0s&#13;&#10;8P8A/BQn4R3sz23iHQtZ0kRxK7TTQJMhyQML5LMx6+ldf4f/AGwP2c/Elr9ph+Jmn2R8zy/K1Zja&#13;&#10;OW6YCzBWP1xX5WP4x1kxpZy6wbkndIVls2G0lCRkjO0BsH396B8TfFBnawsL2J9iqZltr7PlA54Y&#13;&#10;HrW8M3q395Jnz2I8IstqX9jVlF/ej9kdM8V+HdVjSbTdctJ0lXMbRXCkMPbnmronRzhGXJ96/G3R&#13;&#10;vi54osZoNTsmME0JKi5tkG9WzwQ4GeR711+gftp/GrwtckaL441cPOxDmW8aUA44x5u4D8BXVDNq&#13;&#10;MvijY+cxXhFmcF+5rRl6qx+sjneuFqEp824t+Ffnj4U/4KU/HDTreAXOq2GopEoEkc9v+9kPcllI&#13;&#10;GMZ5A7V3fh3/AIKuarZo0vjH4XJImcRnT7ofmS4Ax06etdCx+En1PncT4c8U4TWNJSXkz7E1O5+c&#13;&#10;nbjA61jSiS4uCrMcY4OK8B8Hf8FPPhB4muTa+LPCmo6RJkKN2Jckn/ZPHrXvXw++IHw8+JOmJq3g&#13;&#10;zxDbXsTqDhJBvXIzgjrWkK1Ko/dZ87jMmzPK/wDeqLj5tafeWrTRjJLukUtnvitq10q1gGdpJPYm&#13;&#10;p7WARoHUfjilkYBt24c1s00eS53BLNAu4x4+tO2MhzGuPcUhkYN1JB96esoxyPalZi1sO3uc/Sqs&#13;&#10;t8Y5NhyfpVpyFQk8cVkapdJbozqenXFALUj1HURHkq+Wz0Aqok8104ZgSSfypbKwudQkFwVITsSK&#13;&#10;vrZR2kgYnPrik9TZcqITGIFBYDLVNp9o0zGQngd+lIps7yYpHIT5b/MtLfarHaw+TbRn3wKFsKT7&#13;&#10;FbW76OJGVDkqD0rlJtQuJZhKgJ+fnbWvG13eXJZ7VmjY4PBrQuU0qyiEUgihBHLSyhc/malJlaW1&#13;&#10;OX1XWZrSJDyWJ+7uwcUVi+LfGHwz0PWHg8WfFjQLF8ARQ3OpRKwH0JoqtRJqx/E3GvyjJzVu3Vtw&#13;&#10;DHj1I4FZM+sQ20eASz56A8VQvNavbvKmQqn91a9KNJyPbqZpQw693VnQ6v4h0zTgY7MebKBgFT8o&#13;&#10;rGHiXWjIZob+WJgePKcr/Ks5dxIBBOa1NF8LavrjYsrUlAfmlbhR9Sa0VKlTjrY8yeYY3F1Pdk0u&#13;&#10;yZv+Gfj18ZPChK+G/iNrFqGADCC/cAgevNexfDT/AIKH/tpeHZVfTvifeXMMahWGoIrpt9ycH9a8&#13;&#10;j03wpomkRo9yTeXBzlE4Qfj3q5d3LzKFu5I4I0HyoCFAFcVanhqmnIn8j6PLcTneGSl9YlFerPrP&#13;&#10;wp/wWK/aM0MGPxFpOja1vgaNysLQZU443c5rvNC/4LHeCdYtEi+JXwHDymAwSS2DxthDjgFsMOna&#13;&#10;vgG68Q6FbIVe9DH0jGazrvx3bpk2Vjk/3nrhlk2Hq6qNvQ+speIGPy+KTr83rZn6seFP+CjH7FPj&#13;&#10;OXTINXS50SKztgjWk9u6JMcBcyOOpAAIOev1rutD+LX7MnjqO2fwf8c9PjSQOjwzTrh252gFiCuO&#13;&#10;nQ1+Lt34z1i5yqSCJSc7VFUzrGoPL5r30hYnO7dzn1qHw7Bv3ZtHZS8Y8TSfvUVL8D9ydM8Ew6xp&#13;&#10;1lLoXizT7pi5E09peqYkXJ+YA/M3HYDrRd/DjxnZxxXyaa0sc0xjUJIsjtjlSwByqsAT+Nfix4a+&#13;&#10;NvxX8FzLN4a+IOq2jKMDyb1wAPpnFeoeA/8AgpL+1l4ERIbH4m3N1GrE7b0CTOcZHP0rGeQ14fBJ&#13;&#10;M9rCeMOW1WlXpSi/KzP1cR9TWYtcWkixNO8R2oy72HTGOvrWna6lDEywxybXbJdkboOhGOvpxX52&#13;&#10;+CP+C2Px50aWGHxV4a0zUreLBVSpVlIGMg9q9b8I/wDBcD4bahaR2/j34M7DE4ZBZ7SpPPJ755rz&#13;&#10;6mV4+n9i59hgPEvhXFv+Ny+qsfc/g/ULNvnku1LMWP8Aouc5AyCc+wx+NdZfXSJClqIx91PlZi+4&#13;&#10;45I2+nFfHPgD/grP+xZqse3UJtV0VjcCQiSAv14K5HRa9g0b9tT9kPx/ewjQ/jrpcMszqI7aeXbt&#13;&#10;TBDLz0J4+mK86rgsVTd5QZ9bhOKcjxkbU8RF/NHqMzi6hn06CYlkA8wlAATkgjGeByK5LVdMS2uE&#13;&#10;vYfKVC2IymRzzxWlpesfDvxBb3Mvg74j6Vc7pVMMUN4jjYQF55z3/Sqmv+HPGNzJLBYWUU9kjoLa&#13;&#10;QMGDgn7wx0rGMJR+JWPTeKw9Ve7JP0MjStSnurlbNUiMyz/KqMFJGeeT04r0XTNKtXK/6KyxhVZ0&#13;&#10;MgbO1gcj3JOK4WDwTq2lXX2jxBYsBLcYg2IfmOScAj9PrXfaZqOiaHaiecxKySbCuT/rNp+Un1IJ&#13;&#10;4ok3bQ6abjyhq1u9gQjTZ2LuLeX0VsY6fz9KwpNZRrgSRXEUijcsewA8dz/9atLxRqzG2VbWIsxQ&#13;&#10;4dX5YE/5xXBJbyRiR4bZv9aOgPGepJ9amKutS2dzompWSr57SNIJcglIz25x9OOtNt1t77U5Ekt4&#13;&#10;2SEMny3Axgjg+2SCc1W8PaDqd1Gg2BvlKht+Aq+hzXQXkltpSfaXtQGEe2RwufmC7V59jkfSpctQ&#13;&#10;9m7HPXEMdsXaeLKA+XEsmWzheCpPXrxnrTYPJinMtsmTIoEe1tzEHvgVn6xe3AZ1lt8CVHdzH1L/&#13;&#10;ACg4/p+NU9M1xo5/NOyYqAfKkySu3rj8aLNiulsdSEeWyQzhzGsixgkjexJJwce45HaotQs38iPy&#13;&#10;4IkxiXzGkwDt4VR3zzVrSdQe8tvtbumyaQjZnBDlew7VFFd2t881vIjFfK5DD5sqAcA9h/hWd7M0&#13;&#10;l78DmLg2YtpL2J4iBIWNs5wEz90E9+9UY9Pf5W02VIljXdskQ4UHGcHvWlqFhbWcW2SCIqzBFi6b&#13;&#10;UAXH4n19qyzq1n9snVJ1MKYZBuOYhnGeOlaq/Q4ppRdjI1uyDTBFjMn7zcdrELnknOec/hXOyi6i&#13;&#10;c3Ec6mJhxvi6OODweRnoc1116zX80D6fKzqjHBVCQ5x1PvWZe2YjhSVIyNskqqqDBG4kE492U/rX&#13;&#10;TGRjKNzn2lu7Wz2XIVox6YyuT0J9Kn0hzbXUU1xNG8LSBzGPlII7e/SnX1qbSJrO4yqh1WRQpJYZ&#13;&#10;6kfT9abcqsk7SQx7Dj5lCZwOoP5VejRMdGdzpK2epFri2lHlAl2cx7iDjpj05zj2/O1PG8NjLGmo&#13;&#10;u8hYeY9wRlh2x0rn/DGqXltbQkxJsVyyrFwWyDtyPX6102hX2m3x8l9NcuFVkmjbPO7o34GuSaaZ&#13;&#10;30WpKxzz2a3E7vPC1ttdYpEiXc0h/jbr69PbrUbho3e6guH8lTuaNfvMQOAOPw710Gq6PMipNH8t&#13;&#10;ry0U0YOJCVy2T6gg1l26vFM1uulSMyjfIFI5Qc9+gpIJ0V0C1muFt7ZrbTmjGNzTyqMLjoAB1NbG&#13;&#10;n+e9/GLOeBMSecm9AAG2Z3NjHXaQMnqazvPzdPMAwjUAov8AEvFJYPp9zG8M93IzY+QvGAxPIP49&#13;&#10;Mf8A16ctSLWVi3KsBlFvFfRlVZmUgkDJPPLdCcfhWK1tqslrELm23IN+4oyyqFzwp2ngn8Olbsdo&#13;&#10;lxfEL5S2+4bmxjr+ho8SQmxgT7NdxEE7pEVR93oBkd8VmnYj2elzjEsYYd6tbjDSgACQjZ7nPTHp&#13;&#10;WnZW84hkm8yOYiNTbqkPzSErnJI69+vTFaX9l28ois7SR2885hRhwpHRc+5qVElkIis4GlctxtXG&#13;&#10;xcAhR6gc/rWimkczpSTOSaxP9nNLNbqSXIEUGPQfLg+mDk+rVEmjaZap51q6ROw43oX57knOOK6G&#13;&#10;50S+fddNOsClwIrUMcYBOQP9ojH51S+yRxI8kd0GlE5Cl4vlwONoHoMc0+e70H7OxBHby2ypcIA0&#13;&#10;ca5jhRwuSF69e7ZPtn3rO1HVJblXFvcpiTKuJHVVJHUrj0BIz05q74m1OG+ud+BFHCkonJBHmOVG&#13;&#10;MY7kH8jXI6zrQSZTcWqmKKMZt4m5CLtJA+pwT68+tbRVzGpJxjoQpd3U10CZoMMwUBoxu6DjA6E+&#13;&#10;hp1xp17/AGosklv8qlt6Ocsf14/KnfY4RM2oRRo7/aWkUCMqW+ZuV9iMYro7LQbm/skv7lYwZATK&#13;&#10;FGZNvp61d0jGMZyLfhDTn1a9it7+yWSBt26SSMERLjHHTLY/zxXpujtZxaYr213FabX2jzUZUIwp&#13;&#10;JIPbO0D059M1yHhO3TRy9rb2IaKSD5lQE9cAD2x1Nav2q3vL6O0vYQi21u26FMDepYAZPpzyf9qu&#13;&#10;Oqz06EbI3pb+2iDW1sU2Rws7StOQJG28jI4Azjr/AFqK+1g2dqI4bV3kVAJJI03YO0Z6HrVaDTXQ&#13;&#10;wTzzTMJFGVXhVXv+fT6CrNzAt1OJWuvkdCzog5z6GsTotKasYdq8+sa417cWrLkMSi9OAMZB6Dkk&#13;&#10;+6+9RambyNGs9OvI2VQQIFkG5x1Zue/JxjjNdPd2FnZWK3EFmnnPENiiT5sNgEfXHJ+grGsPDeoS&#13;&#10;OpMKIirufMXPzMAGH0GRVKRm6bTsVb7T0tfDrx2zTqVQLOwVtqEE5UY9c9B79umRLAYoI1u0bbGu&#13;&#10;9X3jaBjoO/f1rrfECEac7eTtcykSpEMdQP8A2UCuX1u9VL+COPTiPKiOVzkE9sD3GetaR1kROKSM&#13;&#10;4yakEkVoXuFaMMcsAsYLZBJ6np19qba6PPcXpmS6cIFIL7eIk2Ek7TwSMg//AK6aurJPZziNpIW8&#13;&#10;oq6qQSpBOB7cH+dTpfwQ6Wk919xoyGSPOdwx1A/2QfyOa0uZpFG5t5LuOWNb0q7cRSqnzBgBjgcZ&#13;&#10;60afZyRX0tvJdKJfLK7QRkkd8jvxzV6WKARwahHtZJpN/lscAZUfp1qvcw2sv2q6ZRvRygUDaAoP&#13;&#10;Y8ZpJ30HayHW7WYkWN4XeKBg0SxExu0h98dvWq+q3ca2vk+ZJJMiAO0igbXQ4I7Zbpz3FSXAltrF&#13;&#10;djrIXccN1wCpIyO3P6Gq/ktJausUCrJt/eEZYNnpz69PrjNDZK3IA6SXAlvCjzJ5h9Bj+LjjnoOD&#13;&#10;/Kr01haahcwPLA0YkOSm7cq8YznGarLLYtaLJc26iRmxIQm7acAf5NS3E1hNthup5S4k2giTCqg9&#13;&#10;f8KtImTViq7JatGhjQxxuhwgzjaMc+vNVZ9U00vJcQWsywIAiQAgrKxLMTyOB8uMZ6nsM1Vv9Tng&#13;&#10;YyM+YFj8uNFxkY5I9x1/OqUyf2pHJbWLbp5CWdHbbsAU5KnsQGPFOzIc1Yspb3V/KUN9HBII0Ery&#13;&#10;OExnknvnjFaEdog8mG1cwvHvJdmwrY9D3NVdP0w6imyWzESSYIZznoM4PpxXQ6HpYFtDcK6S+SGJ&#13;&#10;ZX6lzhRz16E4qW7FRSluVYrHUZLSaaEwTSSxghUHVDkFV/2sZrSVP7QE0xggEsdx5imInBG0KOD1&#13;&#10;5U8gf0y2xto2mMUUykDcuYT82dpwR2HNWLUiGSS0tNnmROYmZl+6Y8jaD6fz/Cp3ZrayINZja4th&#13;&#10;ez26pcRDMUzREb+7c98ZHP6Vk6/fR3lrILqZI5imUH4YySoIX6Voa3q91azkTqxLIRIykbRnJbA7&#13;&#10;GuG8Z64DdPAhKxOvCct83bk98U4xuzOrNQiUyg/tkLcyI0QZgNy8NjGCR1wOfr+FS2T2t3cOv2nf&#13;&#10;HCimMRuQUYkk5P5dP5VnaNbfa4GkZmeWCIuFALdcfl2/WtfQrURXEhniyoDRk7csTuHPoCB3963s&#13;&#10;kjz4q8rl7StLisoBI18zsJQpmkQ5AwONvXnsavQw2k8D20thMWVlC/Z2+9yc5I6HHbNV5bacqLZ8&#13;&#10;idwqsNuRnAJAx3H9a0jpk24SCN85AkCjBckEAHHTFYyZ1wWmxHPp10u1IJMszcvIu0gc4zn73PpV&#13;&#10;bVG1KBRJDKieYoJQLlowmVJOOPuj68nPIrWE8un28i2215toZIXbkcYx9enNZ11Z3Ike7hkjR/kJ&#13;&#10;iY5KNt5BHYcnnuahXua8onkW5t5VgYZjk3bkIIweuT3Gc8D1rR8QaTG6WssRgubd4V/1IKIhx1z1&#13;&#10;NR+RbTQNG8Kp5UYAIAO/jknHXvVqaBGsIp7WAbFjxlFwSRxnFU2JK6MyPSLSGF7S4uUCK4dirEsn&#13;&#10;BJUE5z+H5cVCYr6XUhcXNusYDEkEgkgN7e3H5VpwG1vwALRhKFDJMyAcjAJ/EZ/StCx0W5u7l7iS&#13;&#10;At5oZxGq7sNnI59ev5VPPyk8t2UINHktZI7WQswEa4MeB97k9vfHPp6V0cPhqa7NvbRQyTLIRuUj&#13;&#10;BAB/vDjHHWl0nw3beeZjNM04cGVWb+PbwAewH5V2Wi6Zb2cTXN3kGFskI3GT3/OolPQ7KdF21Mr+&#13;&#10;ybayEios5/csynfvIbA4z2+mOOaqyt9itRBOZCfmd4JUUhuFTIXOcjIx7g1qGG+sjNK6RM7ozln9&#13;&#10;Mn8v/rVl36X+oXa+fboTbyRszI3UZIyMdycj8vWs4vozVpIhltYQI447iOaUpuSFAE8vOcjgZ4rn&#13;&#10;dchSJZLNldvNx5aogO3jnPfk1t6ogstK+0YXzk+ZmY/MQR04781laibiOdreN3XzAi72fB+VQRx+&#13;&#10;tUr8yMZ2OY1KycQS2F0HwWUuQu13IYEgdhx0+lU5fsts8TSKVX7OPlt3ACFUADc8nJ/AnngVo6m9&#13;&#10;y9xEJrrfNv2l15KADdk9qjLaZqEUkMtusrHb5RiX7iOCRn06Z/GunbU4KmrMoww3LJEIzK7twzr8&#13;&#10;zjv7ZFWLG1a6hMjKitGSoSMHBB445x71e0vSZnk8q7tH3CIi2mDbVwTwat6ZaWsDlmuC7wsxYJ1Y&#13;&#10;44+uKrmujJU1cvafZxw6eH+zRMY8LGrfOzYBGDt6Zxmql5Z/aWfzGjSaFw8RXepfGM/Xpx9T9afp&#13;&#10;pElysds5ARdrTb8MTgkgj16/kKSS9vkKWtq8qeXFIQ5IOSRtwP8APTNZvc1SuYl1DqNu/wDaCwgK&#13;&#10;25VMeOHJyRgnHPY+lYdwE1S4aeazA2sQ7+Rkr1zwOB+orore3lvRNp6wE8FlUEgbRxu56c8evFRW&#13;&#10;Wmw2qTKINzouVWObG9iTkc/QU02jnnHUyPNstOjaW2eFpZVDfLFnjB7dqzUN3PfJLEkJjz5e0r/C&#13;&#10;Mkj0HJ9OpI7VuT2j3l+iyxGN0k4CoC20nn/PvV7TNLgtgIpCyb8orKOXGQ27n1IPvWimc9SnzKyR&#13;&#10;zeqeFnuZjGtuo8z5/MxyT6YOCcZqSXwpqE10iQO6lWIWJ0KcdNw55H9a7y00vUb66wo8+CJMRqQN&#13;&#10;2Se4ra0vRpYbTzZ9OEhlbZzyV+ntzVyqqKHTy7md2cfYza9oyDT5Z8REgR7pGKbsjsOMnjvVzT9W&#13;&#10;8ccWOk+crSbiWV8kKRnHsM4FdfHotxfiFF06KCOBssJBnLMBkn1wAa3NE0K3jikECblJbKSABgM5&#13;&#10;+p+ntXO66udby7SxkaZZ+JpruO71uKZRCEZXYE7hjOMEc/Wuo1fWUs2+0XYj3sY/LUIuxMMCSRjn&#13;&#10;vxiiS7urLTbe3aWV0fPlh+NoyQBjt0FYl5Dc6hHHaMGzDLltz9Hzx+XpU+1UmUsDThrbU5PW5rnU&#13;&#10;dWL2N4IfmzNhck854J2jH5nFXINLbUY2hstVupiZNsytHsDDk7gSegITB9j+Oxo3hya4mbTzteGN&#13;&#10;yzcDgbcYB/D860dM8LlbAeaoi2RbW8rPA+VgCPbgfUD3q51kloNYSUnuY+m6L4nu5ZrCK9kaCRT9&#13;&#10;lMsH3lU8DcDnpW5YR6zPpKWICw3AbMpa3Jbg/dBzjn3roNO0+5tkitXlZVChSVGM1pWHhIeTJctd&#13;&#10;mZFIK7x8/B9PyqHVTGsK4u9zL0q41WLzJbvVrdViG5gschDYPAbB9cDv94elOv7XSoYxLqMUE26a&#13;&#10;RWkZGjMoycAqBluMHPqa2NRudHe0dXRYy8RG9V6sD6dyeh+tcN4p1q1ikEwmDyROqyMcjKgAAY+u&#13;&#10;aLmvs7K9zqvDen/DnULl7DXXmsYY3UQm2uVxK/pg4Iwv8q1IPBei2uqrqOj+KtRuYEB8mG4jQxJg&#13;&#10;/fC9T7ZNeb+Hdb0y0uEnlOMMW8sLnIGcgHtWpfeMPssck0kUc7PtMKkA/Kcdf61pCV1Zo8qrCtGT&#13;&#10;kpaHYjwHf3EfmaP4v027jklKSXF3bG3jQghdgMZJJXKg+5qS48EfEODe9hokV7Z28Tlrq11OMhio&#13;&#10;52RNhm6dMck15PdeONZvLtItI1T7NGA6Sg3JVTKH3ZVeh5zj1xXT6PdeKrKyi1BfEJklt5y8amb5&#13;&#10;FcEhmZR0ByeO9bJRscEq9eMjoLqbV4LJNQ1XS9T09Hn2ob3TiHkXHQqoyOe/61tfD74xeLPhrrsU&#13;&#10;/hvxCbCSOXf51veEFFOOqNzk4xjr0FYVt8bPidpBkjt57WRon3RC4fBVCMgZzyKfb/tA+INaU2/i&#13;&#10;H4e6JfwoVknMmn4aQbuPmGGOCPX0rSK5WnGVmcWNlHFUXTr0lKP9dz74/Zu/4KLaRrdtaeGfjEfs&#13;&#10;9xM2yDV8ARuAOr+jHBOcY4r6U8MeMNA8eaDYeJtD1AeRqFsk0UTnEi7lDbGXswzgjsa/H221UfEe&#13;&#10;Sa90TwPcaTPtG26sGLKVUHKqj8D+fFe4/s6eOv2hfBmsabq+q2N1cWOiXJNy9vlXhD7mZZUJw42k&#13;&#10;Akc5wK9XDY+rfkmr+Z+Q8S8B4SnTeKwsuS+vL/kfpSkW2M+UxY+56Utp54UmWMj0Br87vjH/AMFL&#13;&#10;/j9BrNxo/gy9tNO8m5co39n8mD+Bju7kc15j4n/bP/am8V3K3uo/F2+tvl4XTwsSn8ADXofWKUX1&#13;&#10;Pyp4StFuMuh+rGoaxaQgrcX8EIX7/mSAcVxut/GH4O+G4bjU/E3xP0WCGI5ffqCHZj1wa/J3xF46&#13;&#10;+IniPU5NZ1rx/rNxPNjzpH1KQB/qobH6VifY7fJmeNS5PLNyWz6+tZTxa6IccO0tWfqL4t/4KM/s&#13;&#10;j+Do48/EsaoH+6miWcl0R7EIK+Uf2h/+DmL9jH4DeJ5PCrfCbx/rV1E21wukrZj6j7Qy5H0r5pt1&#13;&#10;ETMsMYGD+VYXxY+B/wAM/j54cHhv4neEoNRiClYbnaFmgP8AeRxyO3HSiGLhze8h/V0lodd8Q/8A&#13;&#10;g7U0+31If8Kd/ZAeW3PMkniPX1hk/AQo4/Wud+F3/Bz/APFL4h+Ibvw/8S/DGg+ELe8fZpmo2Vq1&#13;&#10;yttkYxIzMCOejbSPXFfnr+1D/wAEvPjH8GjeeNPgxdTeKNBQtJJaIv8ApdsgBJBX+PAHUV8zWWu7&#13;&#10;bp7LUFe3uUfZLDKpVgw4IIPII9K7eWnUheLIjBJ2kf0Cah+2p+0h8RdBS+sPjzd3mn3Kbo7jS2jQ&#13;&#10;FTzw0YBrzvxT4++JvicBfE/xD1u/WNvlF3qMr4/M1+TnwB/a7+L37O2qI/g3XjLprODPpN2xaCUZ&#13;&#10;5wP4T7ivvr9nj9uv4N/tHWsWiXd5FoPiDbiTTL6UKsrY58pjw3PbrXn1YVoO62N4xproeialp0up&#13;&#10;T+ddlpzj70rlj+bGitbUbKW1ZQyYXnBBorDnkupfLE/nTAYthea0tE8JaxrsmLS2bZj5pW4QfUmt&#13;&#10;c2Xg/wAI/wDH/cpqt6M/uLdv3MZ92/i/Dis3W/G2ua2v2fzRb238Ntbjag/LrX1qbk9Dy+WnBa6m&#13;&#10;tBaeBPCrbtTuzqVyo/1MH+rU+hPekv8A4nzTqLexsEhhAwsIGFX8BXJ9D2/GglV75/Gk6UJO8tTS&#13;&#10;GKq0/g0NS98XazdN/wAfPlj0jGMVny3t3O5ae4Zie7Nmo8nO4KacIpmPEJP0FVGEEtCJ169V+9Js&#13;&#10;aeeMg0bW/wDrVZttH1G6fy7e1diT0VSavQeCPEMxw9q0fPWX5f50OUV1FGhWntFmOS3Qn8KOTyP0&#13;&#10;roY/AN6JNt1dQpjrl+v5Vbj8C6eu3z77J/uovWp9rTXU6IZdi57RZygGOWFHztjCmuzi8J6HA2Xh&#13;&#10;kbg5DEYqaLStKhA8iwQY67uazeJgjthkeNlvocWlpds3y25J/wB2rUOhavORstW5PHGK7NDCrERw&#13;&#10;ouPRaabiZSMy4GOAKzeKfQ7KfD9T7U7HNw+ENYcZdQnrk1bt/Cl5G4d9TWPHQqTmtcTMCdsg565p&#13;&#10;uQXw3GOwPWsnXk+h6FLJqVN6yZNomo674ek87T/Geo25/wCna4dP1Brv/Bv7XH7R/gO2Nn4T+NHi&#13;&#10;G3iyMK18XHt97NedSEEYAznpSRjaMuee3tWM4Qqr3op/I9rCVMVgX+5qyXzZ9SeEv+CvX7Y3hzy4&#13;&#10;dS8T6dqsSDmO+09SW99w5r0zwb/wXD8YWjOvjv4MaZdDzfMQ2ExXa+MFsMCM4zXwfgjq+f6ULHjJ&#13;&#10;XvzXJPL8JNaxPoaHFefYfSNdteep+nXhv/gsj+zPq0cKeIPh9q2kyNMHmECh1BPVeDyOa9S8H/t7&#13;&#10;/sPeMrmK2s/iv9gkkuhK0V2pRNuPuYYYAz3r8c3VV6Y5POKUkKBjr2PpXJPJsM9tD2sN4g5zTspp&#13;&#10;M/dvwp8bvgr4nuGfwz8V/D908lwyb1vRtK4yqkE8ntmtjVk1vxBaxwaddQTrLeFt9pdqVI3HDn+6&#13;&#10;uBjHPWvwStNR1LTwfsOozxEHOYpSv8q6rwx+0R8cPCDxDw98U9ZtRB/q1S+fC/hmuSeQyWsZH0ND&#13;&#10;xPbSVaj9zP2xutF1x7hTc2BiJidjNGmQoA5yOmc5P4VW0vT4Vb7TCjSI8z4CrwwB7HGcV+U3g7/g&#13;&#10;p7+2F4LkDR/FCS/jBGYb6ISA46da9X8Ff8Fs/jRpIhXxd8P9E1IIx3SxIYXKnqOOK55ZRi47WZ7G&#13;&#10;G8Qslq/xLxfofo7Y2aXEKySFUaGX5NydM9c+p61aOmATxfZk+85QOy8rkHPP5fSvinwr/wAFsPhB&#13;&#10;rF2j+PPhFqFgzwFJrmwuFcA8YIUgfnXsfgr/AIKdfsXeNNLgtJPihPpU6xlQdTgZXZiRgkgEdMiv&#13;&#10;Pq4HFwfwM+mwvFmRYlJQrK/mz0bxzN9j0q6e4gjhEQk35QyZK8Aj0HJxnpXmXhXWdQ8QXgSznll5&#13;&#10;8uOFSAH69wK7ZvGHwd+MmnXOk+D/AI2aJerNEHtFs9Rj805JyGUsPfggdaTwd8NNY8DRXV3Y28F/&#13;&#10;AJVjheycFmVgdztuxtx6Ak0oxcIWkrM6qlejWq3pyTXqSCyHh+xW7umFvIzAJEDkk7cnmqN3r9tp&#13;&#10;lisupSyyYJacNGMM53mNVPbGCf8AgVXPGMHipxJcReG7iSOB1iDRw71TgEkgZbB7HpXHy3GtapLc&#13;&#10;xGzMlpBucStHlvNC5KHHQhQOOo3DPWiK6jdTTQt+Ip5bi0Wb7VO7PuLSt0Uk5xWVpuv29xI9kUy/&#13;&#10;IQMvDcfnmuuht9Ofw7EmropkSPe0cMgYgcMG29u+a80sPDdzYeLIHtrtpLW5mLqI2IwSc7c9iBWs&#13;&#10;FzLQzk5RtY6S8hvbCRJktHG9cq2SSMdBx2JNdr4B8QM11Fo8RWHaU+0kDcGxgng8jPIrYt/h5Zya&#13;&#10;I2q3quUEQbBYmTgjbgdPfmvNI9e1Ky8brDp5VgsjCUnI+Xce+PXBxWbtNHdG8Xoe2X9tc3ltIY7l&#13;&#10;LWRlMcUZQEDPQ47HJ6+grkPEui6ogR7iSLPmhXEPfjjcx681vaHqr30MdnLeB5Wx9pjZTlRtwCSA&#13;&#10;dvf8qu3uhq9s1tFF8qR5Lu/De+e3tmsL2Z0pXVzzy31mGJQbnLCJ1UR7u2Ry3r9Kv+bHbiS8JimD&#13;&#10;kyRZ+Zidylh+BCgfXNWNW8PSWV2Y7VQZgxD74P4R/XpVKSZ7EARWQd5HICOAMHoy/wCyTn8Bn1qy&#13;&#10;Gk2aGl6nFJEhWzEvmwl3dVwqEcnHbrmrdpFdXdowFsksG2NVWR8YySTz+HJrF0C3N551mtnJDsxs&#13;&#10;dsHg99ueQOBW/p8qpco13cEEKQgjUEEAdMY4PNQ7F6Mqabp7qVaOyl3GVgvlE4jGCO/vira6YJDv&#13;&#10;mlJd2yY/KwobCr26DA/OrtpqGI5Gmjdg52uTHhl5Bxj6AjOO9SzWtkto8kN45c2xITOGJGM4yO5G&#13;&#10;fcVCbbHyxsYN7pt6LiSS38vyvLJiiQ58ltvUA9Tg4z9PesW4thJAYyfKuDIC+4YXB68dBXRalfC2&#13;&#10;s/tBtdj7SkaB84YHofyJ/H2rnJHiuZMvlEOCCJA4Tnv7dauO5zVoW2OY8TLd3t3b2P8AaLpCt24Z&#13;&#10;FUY2nkEk9jyBWfp3g86lrb2dtYt5k1uzQHJaMkHdg+nAIHuPpXaR+CtQ16S4vI42aCZ1eAbuoQ8n&#13;&#10;jpnnr6V2Wk+HrWCOC3srQxkRFTMXAZGwSD9FIBP19a09pYxjhpSepzGneALBNJgurqeJSqLnyD82&#13;&#10;Rx09sYz6CryeGLBLRIG05gyFlxDLlnB7/wD1zXRWNraXIaSSF2AdgDIgwuST0B5FSaho0dlcsbeI&#13;&#10;vGxRt6nC8g8A55z6ColOTZ1KjBKyOc023udIgeOOVoIlnHyucFlxnBx+p9DTZLiLUJ/s62cGxxiX&#13;&#10;ykw3AG3k9VZeSfVR6VFcXbWF19svtPaU3FxtMBlB65Ax6dentWsllYR3rTzyYgaEsHj+YuOBg4z3&#13;&#10;yMfWpk7oXJZkP2a6n0uW60oqpt8iV2yAVK4PfGMGtbwj5clq1+0zLCYfvSryGz0P+FVNG06G5sMv&#13;&#10;FMI5v9YjPgAZIBz05FbSWouLR5hFHKkT4McbABhjHJ7nvmsty46GJLbyav4kkhnskQqq7b0Rj5we&#13;&#10;CQB0zn8hV+SQW9nNPCbiVtzRoG+YEKcEj+lLpdvLFqTiNMW+QeFPyDn5s9wcH8qm1V7YrCba6VNq&#13;&#10;MZf3R27ckgDjH3R70bLQpxvqc1LNd3SyPDds6RvjajZzxjHscknPpiuM17Vpxc5nv9yhtpCjPzdA&#13;&#10;Mjmu81jS4NO8Oy6lF9nMHBk/fhHOQMEA+v6V5XeX89zfeQDFkSboljIbaQeMkdTW9LbU48RNLRFq&#13;&#10;SaLYYJ4c+Yf3hkfG8c46c9uasiFJZHuJrjy4obZnRSQThscjPY45+prMaVLRBPdzxZm3qx35YEnl&#13;&#10;Rjv3zWrBbQX2NKljjKeWS/mKRtiUnnJ9CxOO+K1a0uYwk2Saffv9hkjnjyUUgMy9DwN3tzzTdWmh&#13;&#10;a3iZp0jfHmPOhzjB9PWrSwtIJI7ScbJAYUiYZZju447Yx681PrGgw+XLbiLfKSMMfkBB6gA1CaWp&#13;&#10;qrsw4Zb2aeK0gljAVvnuJVKrtyMsT2Jz0HpRHOv2NIprQRSNMzNKrcnIA2/59Kr6nK9jAY7ePc4n&#13;&#10;Cort8vTOR2421n3YtBObqINNF5pYOpO0HJyeP51dkzmqTUS7c3dvHHEtxemOOFWIDcgNkZ59OaxL&#13;&#10;q+E8zR6dKBIH+Vs8EDnn3rPvvEn2WSSOaQrEFbEQj37yMDjHQ4PTt1rJbULxr1xZQyKQdySMpAAH&#13;&#10;IAP6VpGDOKeJd7I2mufPdbaZSYhvy5iO45Y556456fhWlpljZ6hbssVrNCsy/u8EAtkjK89SQBWd&#13;&#10;p+kyXFwjXBuEcbjv38DdwevfHP410On6XIs9tb3COsbXQczNKMAZIAAGeSAcdOhom4pG9Hmm1cv6&#13;&#10;bplxJiZImE2QGAbGVPQ46ZxjGK6G00e5Wyt9UvFA812O3y8sAvGPbjNM0bT7zUMX8cimBZSSYjja&#13;&#10;FGATnoM5rTvdWxJmXUGYQMqRRr3B5z9eK5Jzk2enCmkrmNqk9naXM8WmRMP3gjBaTKovBztHpyaz&#13;&#10;57m1gd1urwmaV2MsqccsS+0446k8f7QqG9fTvtkr3BYswcSmJtwIwSeR6Ae3WsC/1KaW4glWQMd7&#13;&#10;M+0HaBtQLnA6Bdgz7fWtYK6Oec+Vl3V9XikkxPFvcZkdQ4+RRydoPtXCeI9Sh1fUjHaW80DL8xJk&#13;&#10;ygB6kg9fpV7VNQnvbiUSMCWlEY5AAHOcHgke5pNB0CS6uvIlhaMqw3bzlmUevb9c1vGCirs4pzlU&#13;&#10;dkT6Jb2qaez2xlluNq7fnAK4BVgT79a6CxgurW9ttOtraWZEKl3iwApOM5J6ktgfTNX9J8NiDVPP&#13;&#10;FtJ5nlqkf7sYUuuc+mDx1rVi0+4tzdLcqokQbTCp+fkHb25OW5+nas5zN6NC25RKXEQEVyVSb7xm&#13;&#10;bnjuQB07flUzvLCzWdpLK6gKySON218j5hnnOf8ACrV7Zxx3Rm0+G4nO1YSibSCyjB5HaqlpqOqR&#13;&#10;Xpa2s5TJvMZVVDBSBuwCPp+lZnS42C5uxBm2luQZmKrHvjBYfiOnSmyjUbnVkWCOPepaTJ5O9hll&#13;&#10;ORjAG08+1Ou9NlN3BeLZxuqsrTO2VMXbr+dX00lZ7gRabfRKzKxVmYEyL91d2M/3SB0yR7Urohxb&#13;&#10;KEljPYwbLd45TGxK+Xy7qfvDn6k1o39k7aZbT3VwBvj/AHaRgdfT2471NDoRtIs6hKoZJSTGi4JU&#13;&#10;jqDxXR/8I9ZzaJaeXA3lQYdMkB3DZxuHPI/pSlKxdOm27M56ysLeS1SWJEeaKZVVTzjcQoBI65z0&#13;&#10;9DWxHo88V+jWcEkUr7Aokl2kDngEcDGce+K2NF0ezgu/LulZVhlRon3AIzhkOBgctgqe+Np9Kltd&#13;&#10;HubTVJS7GZNrToxTd2Jxj6EcetZOTZ1xpJIi0vSLO3jZ2iRGYLHMq5Icn0Prx2rSuFt54t8EMaLk&#13;&#10;HfIxIcr/AAkVcsljsYRelh80mRCIiQmOM9OpFVtcHn2gjm8uKJiZCScbAQc8dz2pNmiWmpiarDqK&#13;&#10;3ck82VUbgI9uQAcnn26f5FQWN6nmKbKaJ1JditwvEWFYgqfYAke+KWaee1jknzNh3VGkjbcqDjJL&#13;&#10;cZODisq/upJNOLQQvv8ANc+XGAN8e3n6kBice1VGLZnN2VgvJI7q2m+1hURuGXyuMe3tWFdWNzcX&#13;&#10;smpwb9giEYZXwc4xgZ7Y/Gr9xeQ2tqbm7AjxbhEh5LE5zz1xwRWUjg3gKXqlDGW8oMOWAzk4PAFa&#13;&#10;qOpwzncqNpoF/bDyZMSkqpYYB4JyT3xtx9DTF1G1XzPMMEIaUrFCsY+YAZHvjlsH3NWZ3hgtI5J7&#13;&#10;9CAcoyk9TwD/AC/Gq8z2NvBHGGV9oziZdhddqlQc4K/e4rW2hzOUbkUusTxH7PHaMzOQEQNwFAOR&#13;&#10;jueR+dQx3viCNECxhXBIKug+5joAKaqX3nKGgwEz5ScDqCcgg+tTW7TQqr3s8j5BL7YwGB6kUEqT&#13;&#10;bH2LXsUX2aVXhkKvI6HG4lydpUdsDHH1qQ3cNozm6O4wOQyMhbdkEEYHfA/IUXiSeSsqsDNG4Abb&#13;&#10;ltpII3Hp1Jq6YIrmQyvDEd4EpJwd20ZPPoah6M1imzHaDUDc5gvJ5QHOZlPODyOPTmrraa9uySSq&#13;&#10;MgHzHIG8AjrxxjI6e9adnBvdTeMY4SA4jUYzkdD6HFWodOOoRSoUBbIdSo+9H6E+ucD8amU7FxpJ&#13;&#10;sytD8MWM5WJARK4CtvBIT/DPH51taZ4Rmtbpo7iONmxlFZdxUZYbc+uFQ8dya1NN0lYLGOaXTzuY&#13;&#10;gjZuDsOcKM9ccV0eneHo3V5b8MCVjltxKTu3HcevcHchHPT6VHtGbxo00Y2leGVlhinitSrJIGZy&#13;&#10;dvIGMcVfstMsyrQtp7IYs4Yx5J5xnOencVvJZpawSoXVD5TKSJNuX9sjJqOK4gilFoqyoGQ5Pl8t&#13;&#10;kY/E+1Rdm8VG2hmCxt2dkgtd1upLSSSy4KdQVIHbJJ+uPSkMDp5NukCrJESvP8LbskBj14PetVrR&#13;&#10;JZREluzGdVWQiLAYZG3cex4z09as2yLfskzQKxll4MeCCcf0GDmhu5WtihqdlfS3MCQhASMsUXIU&#13;&#10;DPGOmeetT2+gajdL5RQRvIN7TbAGV8jHHv61pXOntHtmETSYO5kHZj2z9KuPYSNayztetHHCVJmG&#13;&#10;cKfTtkf40jJxSepmx6KkMMaQQoZFcvL5nAdic9OwyOKt2FjHPbKllHlCGyr9d2c5Hp3/AArRm021&#13;&#10;hwqXqocEqvILAcjG7rnr+NNAjhtHkLxqTNyv3SGbt/3z396G3uVdWuiG0t7iONop5hggJI6RAZfB&#13;&#10;5/KszUNYEMsyvNMyB1CljwMDHQdT61f1PUNMiiaI3UjSMgDKFJCnHXjiuSOrW1zEoln3OmTcEdWx&#13;&#10;ngAdKtXmc8qvW4/X9aubi4E9vIqMjDZF5e1Wx6/nuz9fSuL8V3GqyX80l07BXk3KqAAZAGPx6/nW&#13;&#10;lqWsWxlLRXpRwrvwhbeCpABx2GM+pwa5jxHNdXlvFqVvOTGA25i2RnrtP+0RzXRCnocNbFW2J7zX&#13;&#10;bW18kTlCu1yGVTw3HX8qrtqNwWHlStInlna/TPHT/wCtXOyalGmqLHcM4hSPn93xGxGQSM855rR0&#13;&#10;abTFjjLQmZmZmCNLgHOD2P5CtoxUTzqtebdjYs9N8yJVazLt5iMJJY9zOoL7+R0bJ/ID2rp7HRtW&#13;&#10;v7hrAMfsuAJbqNuEPTfnqeO3r9aq6bHd+VY3kULwW8Err5jKCT8qlsc8kAkj2rph4zsBqapptuks&#13;&#10;Am88RSRn58MnB7Y+XnP1qW9dDLV7IZ4c+Hmi2zjVdZvTtfcy+ejMB83Bx/Sul0Xw14dk2yNcXKSR&#13;&#10;zkzzs6hJUUZ3AH7vXiue1Tx1Y3WoG8ZULzsGS0ilJEY64IIzwD24qbSb3UvEmq3eqahavJY2ybx5&#13;&#10;C/KV5GMDnj3olVjFCjgqld66H0P4E1LwGnhizvtOjMgS9RLa3ibBkOPun1GcsfpW58MPitrcXifx&#13;&#10;Eq28UUGm263UyqmUnYKVBIycndj6fjXhnhLUhpeltZQM8mWykhOwBW4JUdc4/lXc/CH+yrOy8Qaf&#13;&#10;b31x/ad/ZKg8pDITjBIzjAPHOaqlirSR5GcZIo4OcpO60OH+P2sNr3xGfxHcWkcVxeWqtcoh4DAk&#13;&#10;dO3AHFckZTJFjgYHHoKvePxNcePdSuJWaZjOB5jrjaQoGMfh1qnBamWEEyY9RXq87lqfzpmsIU8w&#13;&#10;qQjsmNYzyyJCh2j1xT3s1icSPIGJ656CpVVcbPL5UcNnr70piZpgM5HXGKE2zy+VDI8B+Bj1IFTR&#13;&#10;3EyyYVOB070phCJkN1PINPtk2OsjAnB6Ck0rk8rJ7W5kcsm/GcjA614b+1L/AME6/gd+1BZPq8mk&#13;&#10;J4d8UlCYdf0xAplbjAmQYEnPfqMmvc4mtIpAYyF5y3/66c18kbbfMIJ780UatSlL3WDSasz8bv2i&#13;&#10;/wBkT9oH9kvWDB480CS+0XcfI1ywUvA69ixH3T7GvPdM8RQSyrd2F60cykFWjYgqR3B6iv3I1m10&#13;&#10;fxVpc/h7XdIhvrKaMrcW13CHjkB65DV8Nftp/wDBKLwGLG9+KPwD8QWvhueIGa70jUrlY7M5OTtk&#13;&#10;YgRnPYnFetRxUa75ZKzOfkcXoeZ/AH/gp38ZPhTov/CL+NreHxNYQxYsn1FyJ4DnON45dccc9MD1&#13;&#10;or5C1TU9c8OX02la9CElhlZPNjdZI5CDjKup2sOOoNFdP1alfYtTOFt/AXiy5coNHlj9RKAn86tR&#13;&#10;fDnUgoN5qVnBzyj3ALD8BViG5uJIg13dySMRnLuTTl2k5HTOMV2SxEk9Drw+T05pOTFX4daakYe5&#13;&#10;8RIeMlYo2Y1ZXwf4WtyjJLdTgnlWVU/Xmr8Kq0Cq3UDC57Umxw+A2fwrn+s1WexTyLAxSurkMei+&#13;&#10;HLcl4tFD5/57ykkflip43SFBHBp9ui/wjyQSPxPNLJ5h4UA47mmsx9AP7ozUe0m+p308vwlN6RRJ&#13;&#10;Ld3bRBWnfaOgzULCU/elZuehNDZOSQdtAOFwAfrmldm8aVOG0QAAAOyiTGNxOD6AUiYXPzfTmkwG&#13;&#10;bnt15pF8qsJI3mKDGPY80BWHBXB96Qxor4XOAacVyd6nvTI0TsIXBHH4gCgqGxvHQUKzk5KqfTFA&#13;&#10;Zs5IoCT1EaIMM5AAHamKobkdqkc7cZH40zIH3HoEI27BAXp3pxzjLYzSLg/ePWlwyn5sYHSndoAI&#13;&#10;BkBOc46UhCk4VsHvRglt5x0owynJHFPmANiDO0c5pApOSAeKcoAOO9IzBWA6Uk9QBd5X5RyepprI&#13;&#10;VJJx05NSkgcE013XdtUdfWrAiWMbiaaqjk56GpDtU/epqMhHI70ARg4OP60oBzlv1p+wffDUEbl3&#13;&#10;Y4o3CyJbPVdQ0yQS6dfzQN/ehlKn9K6/w3+0p8e/Cc6XHh74t67alMYC6g+3jpwTiuJCuc4I9hSG&#13;&#10;PHHOMd6zlSpy3ijenisTR/hza+bPo3wf/wAFV/2yPB7eY/jmDVo0VQYNRtlYMB0BIwa77wZ/wXC8&#13;&#10;badNF/wsr4S6ff3EN0Z45YXMflvuB3KpB9/zNfGe04ypB9j0qLULCw1JBFdoQcYjZeorH6jgqjtO&#13;&#10;C+Q63EvFeCfPh8Q2l0ep+lWgf8Fd/wBkz4h6nu8Y+CdT0QNbtGZoYwVyQQCVQgMR6kV3nhP9pb9i&#13;&#10;7xulreeHvjZFYzQQiKAajEY3eXJbcQRtAGcV+Pd3pV9pTeYT5kOf9YOn4+lX9F8SyWRCN88fdT2r&#13;&#10;GtkNC16TaPUyzxXziFTlxkIv5WP3fs/G2k+KNOt7Lw78W/D+pmR4kIt7xC4QhskIDwcf1qLUvAni&#13;&#10;Gyuo746LG9xiRJ5VAbAA744HGTxX4oaP4pvYit7omsXNvIOhhnZSPyNeg+Ef2tP2kfAkaxeGPjNr&#13;&#10;0CCUSCNr9nUsMdQevSvKqZPUjpGR99hfEyjWiva03byP2M8PWLf2dFqKRfvd0kaRlm2uF64zznjP&#13;&#10;/Aq6bR9Y0u609i9uLdSuZBGuUc579jg461+UfhD/AIK2fteeGLiGW91zSNWiiYkw32kRZbJyfmQK&#13;&#10;3616j4R/4LZ67bq8fjv9nrS70uFDvpWoSW+7BznDiQH6VwVMqxi2Vz6jD+IOQVYqMm4+qPvH4kap&#13;&#10;aTgz207IxhC+eOxJ5zx3rk9Jhbxe1xqEUTqIXZZPmJZlHB4xwuQv6187+Gf+CuX7MOuv5Hinwl4u&#13;&#10;0kXVyskpeGG8gjPPH3gQv+6ua9Y8BftxfsTeItTdPDvxu0qFLhWM8OsW01ozELniR1VVBZQ3fOcc&#13;&#10;dRhPCYqmtYs9nC8R5NjJWhWi/mdbqN5pmj6nFCJFEhysJO4YPTp0wMda6bTLHVdQkWeQJBH5YDOV&#13;&#10;w57EfWuYt7PwB428rxN4P8Z2GrK8YcJp2qQy4YnkKSVVl78Y78V32lJcaN4eSzlsbi4ldwrS+Uxa&#13;&#10;NTkjK9cdOmR64rnmmj2qNajU1jJP5mFql7DZXLJY6lmaNcybm2ZGPXjH/wBc0kfimPUbiM3kyiVf&#13;&#10;lMo/i4BBzjvnkevNUfFNvrFzeqJ9PeaGSTy/tESZUYP3CQGwe3fk9KJ/Dl3Yas1/f6bEBKof7NBM&#13;&#10;reSxzhd3XADZHqV5KihWaubaydkGoRy35JhtgwLMsrQNho8knBHvwCcVZ0DweZL83OohZMENtfBO&#13;&#10;fbj+dWtI0XTTdiLfI0Ty5MSygFgepOec4OAAx9a359JWyaO4YSwMg3xpDEjEqOoJDZrOcuXYpUkt&#13;&#10;WQppljZWj2drNIsibFMUyfdychQR0GDjFVdWuY72D7LCR5hBBWOTKKMMSQRyPu+mDVpfEDXfmWai&#13;&#10;SECTMc332ZiM7GU529RjPB3cVl65IdPZoWt1TfG29yixA4yQApYluC2QPTHUqCtS3dLQ0rJ7dTE6&#13;&#10;XIe0c4SNUAPX26ev41uXdvNc2rNp8caAKTDvOWY9MEHt3rjn13T9IuVu5Ycl1zHbYAG3PTB6EYI/&#13;&#10;L2rp9L1vT7+CCeWyaAN8yr5oDZxzt6lh9aLaGbWhyPjOxvrNY4pIWMyjMkr427sHI4xnjJrn9K8Q&#13;&#10;JaH7LG8MDPHlT5oIHJPA5xjn64FekeKtPivdNlNijiSUBw9yRsYZHft39OtecXfhPyLpr6WxQJA6&#13;&#10;iVLdeFBX5yGxtOCmTzxvwBwaaZm00rnYWOsRQ2ogmdJHI424Xfwd2MdAB+uadYSPFpX2JJz9wKZl&#13;&#10;lALD0xXK6LdJdzieW9jJmkJtY5cqV7BeAQQeueM+o6VvWV1eylrm5sAVlBEy4C7m6Z5YAcdM4pNW&#13;&#10;YLU0NFdFjeIzu0pQq83VsEN0B65xgfj60tvfSa3NtMUcojfaimTYoKjk+ncdMDpUVjOLDytLVwsD&#13;&#10;nZDJMuS5xk5OdvpgBs4PXjFStcW2jLJtsrQzSqRHbtAwIABO4gZHbpk54yR2ClsZni9Y4PCEtnNp&#13;&#10;cTrIv7zdICwfaAwHOSTjkmvHbqwli1KK7+wiCBQqxORnGeCSR/OvU9atLbXtVa32xwwpEqyQQRF3&#13;&#10;JK5z97g8nPXtgntxWtaPpw1K6tP38VtbW527ZMhjj+7knn2JranocNeF2VvDenqixQo4Z5QxLKgP&#13;&#10;yqTyM/XOa6SDQ4ZNch0prcNDDC4wCAdrrgsTjPVT+VS6bpdhaLpWqT2ccMQhAjEqguDjo23OM/Su&#13;&#10;vt9GsI/ES6jqH+ghYyJLZwVwX24AbGSMNuJAGMdyMU6kraDp0jG0rwXeXulvJh1dnDD93nOOrdu3&#13;&#10;GKd4t0Z7N45HvIg0o2tjHbsfrXVi0j0NiJPOkhuW2q/m5WJc8nczdfYc/Sue8SXQuEnt9QBX7Kf9&#13;&#10;H35Cvls5bv0x6fhWabbsdE1GMLnlOp3KS3mPLDCGTa6LED8uMEk8nPYfWue1fXLiCIKJGRFQxoww&#13;&#10;o4AJOMZGTyQe5rT8W69bI7QwXcJYzORsUhpJM9Sem1eoJ4+uK841jX9Xu9WMOnwNsSP5SJlzKWI5&#13;&#10;K5GcDjp2POBmvRpw90+dxNdJ6Dk1O6v9ZNyzlecIQcYB9/Wur0rQ7YIJZ4cLLGR+9AJBA61Q8K6M&#13;&#10;sOoYv4hLHGI/OVEyvzEHIJPuR36e9eu+EfC9haWway825RGIaTcEZSTwQoBDDpweKKs4x0LwWGdX&#13;&#10;VnN6f4RFvJ5KW8OwCOQurc8qMY9/bPSur0Lw3D9ujljcSLFJHkqobc2Dt/4D1HHPIrUtfC08czXV&#13;&#10;t/qftBD4gcCPHY+WHGT+Y45rdTRWsbuG5VSYlKxyxFgrbskqQSuMcL1IOSD7Vwync96GGUGjKg8O&#13;&#10;T3FpPss0SOSNvLK4ByDjHHbj8fSsfW0ttOZbnVAWVcH93GAWAHHPUf1rpB5cziK41BgWKkI7jjI+&#13;&#10;YDaWGAx6kA1xvizWDBeIz3dvIo3xBhIXDEZ69dpx9PaoSvIqpPlgclrN8Lq8aWKTyN3JVWAyCOme&#13;&#10;3HH51U/suS6uU8nM0awpJIVGdhKg7iB164Izx2qzfx3eskGcxmF2+e3kUoSM8JlRnn8K2NN0aS5E&#13;&#10;trZRTh5ANrQxAfZ+inJPHGMjODz6EV0X5UeYoupMw9M8MzwXizw3qnzY/vSLkleSWDd66fSPCE9p&#13;&#10;phll82SSQh1Zx8xyRk+1dDpnhW+s/LS4sTLI1up8xQpUIeobjqR3HSugg0+x0PSori4vIknB27Zp&#13;&#10;WwoJx2OCMdgaxdSR208MonPxaM1rdNNAqElSJhtyS6hcHkckDpjvUr6WBI9yLRC4ZwPk9HAwD154&#13;&#10;6dhXRCy8+B7mK1ecJGs2QgO8E4+UhgRnGcZ9OnBqBrdrm4aON2DbkCwlcF3HGAxOBknp39fXNyZ0&#13;&#10;KmYMdqnkvHOiwJ9oIdFwHGWPGB68HPfNIIore6MdioTzHO5HGC3y9RxzWwNMOpGRUh8pPtOWmEJc&#13;&#10;xLjPJHTPB+Ud+9TbYYrn5ETKpkyMSVYdCmT35z2o5m0KVNGRa6dp99alYJ0j28xYK5cluQw/XHX3&#13;&#10;pmk+G4njlubdWKvKV2suHBR9rNg847Y+hrSa0SKAuqjdIvmAoUQKvOcFmzxj8en1dcQQ/wBnR3CW&#13;&#10;Y+zzzEfaPMZTvBaQE7gCQdw5HXcOcgim+hKhFFOzs0Nw087QJM7ZVY/k4Ujrjua19Nsbe90w3qoE&#13;&#10;VrlnMsbkuCG7n8apaQ9hdyq8thPiOXDDy1cvzweQoHr1B+tdR4cjuWS8MskgV2byWMefl7hgAVH5&#13;&#10;n8KmT6lRS6FQaIfLhMd/Mzy/eHnbWZQwHQ9uQSevHHSpms7G3a582EmZmcmQtvVgDgtx14xVy3Nv&#13;&#10;OxGmwxXE8K5WRJFJOCMqAT8vBPXA5HPrFLZwXEsj3FwQIhkzM6lAg6Z3DAODghT1+lSm2abEMuo2&#13;&#10;lvJ5lxcREvbkxPKfmLAZP55/QVh6pqZNrGiRiQkDKhs7myMbc/zqLxBcIwU2hDGOQh/Lcx4C9FG1&#13;&#10;yGJ5HOMgHjvXK6trFrKPPtLhd6YHyBiCM9ByeQfUj2rRK5lOry7GpPe2EMstjYpJGscgScMSCqgg&#13;&#10;4z36ZxVG81K2ubg2ttdxNCrPLCsw2MzJuyMdAMAkZ67RXMz31zd3UtrEFUspkfzJm3pwME8NjA6g&#13;&#10;Z6j3qvcazexW32nCO8cLYiyMsGTYWXcCSfmyR6MvODmtlFHBVxFzSk8TCOCSNZT5jYQ7o9oLA5I/&#13;&#10;XFYz6tawMoS1Dh1OZBj5T25HJ5/PFZuq6hLhJLuBiCuA6Dazk9ABuyfUkDPvWbdPPbCRzJBuUqGi&#13;&#10;kugmD1G3PIH15FaxjE4ZVG2b99rA0qdJbW8w5BRlZdqqW+Ukd+QSMd6zrPUJLe5b7SY1iuI8qoO7&#13;&#10;Genfn/GqhtZtSEd0hZ5WjV2McwYqcjOWJwTnIA46j8dfQtPli2NC22IxLuQQltmBu4OM8E45HPHO&#13;&#10;eKt8qRKi5SLNm9299FbLPGcgBM88HncQfxq8jT3QAklVTuIkZVwMg9cnpnHSli0WabGpxbiPlPmS&#13;&#10;SMvT0Hb1z3HatS2gg1O4+zrErPnOwnA3D+HGSSPqM47Vg5I6adF3G29vNLMtpZBnjmLBcxgFFAXJ&#13;&#10;PbB45/2TVq70w3FnDO9xIWhODtcYdv4uPwq9pug3Mtt5UICMoaSKQOzKU5zhWAyew9wOccVqWVpY&#13;&#10;zr5lykZQ73WEKgYEY6849AeehrFzaZ3QoMyNPsdShvPIGn7UOD5ignI6Z57Cuji8Pq90sclq8Sou&#13;&#10;5JUYKj85OR+P8quadp1o9siqsIiZMRAuS/qG2huhznHHetGDSL07jLOC6AnyhKiBRx1yT27fpzUO&#13;&#10;aZvCjYTT4bazmEK2e+KTcjLn5YuOMH+EdfzrSlW6tLf+zbAGN0kbeZOVUDHyjPuVye+RVKLR7+SU&#13;&#10;SW8hiiyVjxKpBYemBgn34xgehqa7Mupol7qQbYyGKZo3+bn5s54HGP8AeORgfdoWprGmr6kOrJPM&#13;&#10;TAjM4dAxZ0xjjkg8Z6dafBv87ZC0pJxsYLkHA9M8c1P9rmkt306G4ZEK/vB8ol46ZDHBHt70Wsav&#13;&#10;bGxnmkUBiwmKbdueuTwe/YfnU31sDi0S2rxy2ZaJCpDEbOAxwo5Ptk4+hNW4VgWRozCGDDKF2yU9&#13;&#10;DyMdP0NUGkhs5BcXEGQzljIGG50XPBxnjAwCDxjBAzV3zLxYpINPSGXaT/ro8O5I4xnoB0B6H8Ko&#13;&#10;kljiaErLYIiMko2DgjbjJY8c5OcVcsdeaA7b2TdbtIV4wqk4z+pFZBvnZ0uEhG1oTlAygZGdxOM7&#13;&#10;R268+1VP7TaQO1vEksMn7yFvN2KCo5HPUY//AF0GVSKUdTe1LV55TDHGkZcxlijz8jOcjJyAPbtW&#13;&#10;NDql7dCaK6EjNESrQ7htVsfKRn/IrOub4y25vEtY0AccybAkTA88gjnjkd+uBXPan4guLG+Rri8i&#13;&#10;ineUlmjJZpMr8uc8Yxj0OQ2CQCKuMHI4qlbkjZHReINUW8imt5NTMMe0eWNny7+4x6cfjXC3ZRQt&#13;&#10;xFIyyh2yynPO3k9eOMVJ4l8VzSvHbyapGgPAlVCWPUkAjI49yK5W51FJNR2i6ZiI8SOhGxzgkjP3&#13;&#10;uwHTvXTThy7nk1a7aL6B8ROLhYPtU6p5jNgspzzz+P4+2ax/Gl5dyww3CLuhMb74reHb8wc8/LjA&#13;&#10;5x9PpUmp+ddIqXUoEe5PkT5tqdwW7dT2wOeay7aeJ40jOrywbvkIYiQycYGSoCgnknJNdMUjz5zl&#13;&#10;JkWlRLf36Os832lvlMU2cL8p55PUjFdZodzoWjgbYYo7y2cbHiRXYerEEcnmuQvLlLC9t0guo2aB&#13;&#10;sGUSqrsCuQe6gD9eKbf6zMl6zPahkeMbmgT5DtHqCcHPqMGlJIcPeO61jxrHf3aWjwhyjDZbquM8&#13;&#10;DByRgZx0571WsdT1C+DSRRoJI0V2MYO1QP58MPxFYGnpHPeB23QCZiomuCWbleSEGcYAwDnvn0ro&#13;&#10;9F0eeO5Nossk28/u1iQrkZPBI5wOD144+tc1RtM9fDUU9TpPCtiLyMPdQQsYjuwkZXr6nqBjtXUW&#13;&#10;7Q3FpDa2MQhhmzHMIgRnP16cfjXP+G9P1R5HspIpm+zgCSSVxs2g4G7AyW9hXUwWiW2y6WA4YfKc&#13;&#10;jbuU8D6enGf51zuV2d/Ilojan06y0zT3/sySQyrFvV/NBKjGSMgemOK9D+Ed1ptlMtvbacZJWnUX&#13;&#10;EpiOXHHJzxwSa4HT7uHynS7uNkwz+5+0gOSRgKwwR6c9AD3rsPCrC3u5riS4iWaSKRba3Z8uz4JD&#13;&#10;bQBzkHjHrTpt+0R52awU8DNPseb+I4bxfGeuJd5DR6vOkfHRd/AqJBNkfvlU55Yr1HpVWLUtQ1Uy&#13;&#10;32qYS4knczhePm3EH+VTfaIgGBHzKw28DFfRx0SR/JGYP2mOqS7t/mWYCjSvvXaMcZGDU3l7YhmX&#13;&#10;5ew6VUhe4ni85QFweSTjH+Nc/wDEf4xfCX4V6adT+JPxJ0fRogCVF/fqrSEDJVEzuc+wBJ9Kcacp&#13;&#10;v3TiaR1DXVqpMQO44wRjvTI5ZTlIE2L3yetfJHxU/wCCvnwB8JNJYfCnwjrHiu4TbtvJE+w2b5HU&#13;&#10;PIplOD2MYz2NfN3xW/4KjftSfElpLbQ9YsvClk64EWiW+JOvB86Qs4P0wPat44OpPczlJdD9M/F/&#13;&#10;jTwX4B099U8deM9O0uBULt9sulj+UdSATk/hXgHxR/4KnfsweApntvDd7e+JryNioXTIcRcjgiR8&#13;&#10;Aj6c1+ZviXxl4o8X3jap4w8VX+pzyPlpr68eQlj1+8cc10Pwt/Zz+PPxquI4fhJ8I9b1qOSQxC7t&#13;&#10;bIrbK45Ied9sScf3mGc11wwVKGs2Yub5j334p/8ABXj4/wDipZLb4a6Dp3hi3bG2Yr9pn688t8nP&#13;&#10;+7n3r5y+IPxj+K3xau/tvxG+JGr60+W2pe3rtGgJyQq52gewFfVHwl/4Iw/GrxDFFqfxn+Imi+GI&#13;&#10;GCs1hpqtqF3g9UZhsijYeoaQV9IfDH/gmJ+xp8JRDL4h0iTxLqJYqk/im73+YT0At4wsZx6heK0V&#13;&#10;fC0FaP4Gm61Pyr0TwT4r8SwO3hzwpqd/Cj8tY6fLMqnA4JRSAefaiv3IsPD3hXwfbrovhPw/p2mw&#13;&#10;KoIisbMRrgDA7DtRU/2jHsRyI/nrgl8z5Fq7EpVQCPfiqNkqZVh07+1XwQp3juK7ai1PocI5Shdm&#13;&#10;xbENCpx2xildUZiUqGzYvApHUdKmHyoc4HrmuY9uLVkIHXBwe1I/TcV+mKAoYYHX1pU5Q89aCtiP&#13;&#10;a+3k9TSOcfieaVN53KRgD170bwUwBz9KtMbBRkcIBk+tMyob5upNPEeEBBxxTWIc4xQyX8IjLlix&#13;&#10;J9+KUgABlJz0wR1pdxBwRnNKzjcMofx7UyYxurjNpUDbx680bV3cHrTiIz+7AJ70wg7yAQKAlHS4&#13;&#10;vyOuwn8aaEVTjH0zT/KXGFPUUMM/KSOBQZjCVHQc0oIzjPNNbrjnjvmlaPA+U80ALgdDyfpS45pu&#13;&#10;GK5bPHehQeqmgBRtU7c0jKu7LDmhg2c4/GkIUvkj6UAB2sfl5PvSLt34B/MUoUknH5U0IdxJzmqT&#13;&#10;AVwWzt6Ypu09PWndBmm+YD0FVdABPOOfpSg5XHboKNrE5UUBHxnp9aV0A1lwdvekIYcsBipCQpAz&#13;&#10;zSOcDjvTAjCALhTimlMHaRkEU8OSo4HXnikJwPpzSauKw0lSdjdPQjr9aydS8Nq7G4035W6mInAP&#13;&#10;0rVZSeSufrSlQV398VUKsoM8zGYChiVqtTmbbU7vTbjB3IynBzXTaR4ltL7EdywR+gHYmq1/ptpq&#13;&#10;Eey8jIIGFlUfMv19RWHe6fd6M+f9ZGT8kqjg/wCFdDjTrrQ8WNXG5XP3tYndNIpQMOMilWTdhWIA&#13;&#10;9elcxonil7fbDdOXjI49Vrobea2u0E0UysD6HpXDUpSpuzPosJjqOKjeL1JyACAuOnNDIXBXjB54&#13;&#10;FNUpjGcU4bWG6M8g9qzunud60e5Zstd1vTJornStTntZbc5iltXMbr75XBz713vhL9rn9qHwU7S+&#13;&#10;Gvjj4ii34J8/UWmHHtJnFecqp3bi/GelPBVScZrOVOlNe9FHRSx+NoP93Ua+bPo/wt/wVf8A2y/D&#13;&#10;Efk6h4q03V4XI89dR0xCZVH8LFduRXp/hX/gtf4vNzH/AMJ/8DNKvVGBJPZ3zq4XcCNoYEKePX+Z&#13;&#10;r4gdgw2/lzUYySD+ZxXPPA4SpvE9fC8V5/hXeNdv11P0u8I/8Ff/ANl7WdWbWfFnhLxNoc5ny2I1&#13;&#10;usqc5IKsMHp1Br1rwp+3b+yL8SbRLPTPjbpMEjREw2uoqbWQMegYyDZ+tfjsUUkljnB4J5ojCf3T&#13;&#10;zXJUyXCyfu6H0eF8Ss7paVUpL7mfuL4Fu/Ct5cDXvDHiyw1iwaUrG+lXsU6qxHLsVPBzzz04xW54&#13;&#10;wiubm2lmspPNeGVlje54BKoRgsPmCg87hx0PYV+FmmeINf8AD8qXHh/Xr2xkQgo9pdPGyke6kGvT&#13;&#10;PAn7eP7X/wANVZPDnx31qSNmBaHVnS+Q8Y6XCvjj0xXLPJai+CSfqfQYXxPoSjy1qLT7p3P1b8K6&#13;&#10;Pea7fLK0IdMBmZ1KxkgAZH1A+nNdYb2XS7h1RnjhCbFVBuZTjpwMY9Ce1fmx4C/4LOftNeG/Ls/F&#13;&#10;3hLwvrcCoomk+ySW08pH8e+N9oJ9kx7V6x4Q/wCC1Pwn1W2Sz+IHwU1rTC8u6eTS7yO6VvXO7ymI&#13;&#10;z25xiuKrlmMj9n7j6XB8d8PV0oupyvzVj7vstNg1JBe22olRGi+Yo5wB834Z6H0rk/iNbaJqEa2E&#13;&#10;erldp2SNEPvszAqpHqT/AC61494C/wCCmn7H2vQfZbD4qDRx5RVY9Xt5Y2B6/M7ghh0GAPzrvvC/&#13;&#10;j74OeNvO8Q+Gvizo92t/MVQ2+qo25WAAO3sxxgoCQQB8xxXG8PXpv3os9+Gc5biV7lWL+aMhD/wj&#13;&#10;N5/YN2p824mKgPKdqsMjGOMd8cDpXf8AhwW19pxJtJWGMSxyYAYeoHf+dYXiDwTd6mialpfmXTRq&#13;&#10;MNb3SMZAR32McYPPGe/XttaBaX2g20ESyqxiYAojMyh8ZI5AG7vwuKmasro7cPOnJ2TRLBYareA6&#13;&#10;fDIRbwJvt5kJG1TuAx3H8QwBnHrU0E2qabPCLuNGkyVuCsabGGORyfvYP4jFalzdWs2jyanFdNHG&#13;&#10;qZwjn93k4PYA5Iz2HBzWHrF/LIkpjUKm1U4DFdzZw4LfdIAwcDnpx1rKN2dDjGz1Jro6Zez+dApV&#13;&#10;SQrGaPCB8nBAOeSQfc8dBWE9taf21IILWSWVIyWO/kHPqOB7Zqnb6pe6drMmnPcxZueXa3AI3/3l&#13;&#10;yefpgc10Xh3QnudYtby5tZdnzGdjbgZIHDEDP1rSN4sxcOZFjwjoVtNbG3W2kaUR/KWjA8sdwpfl&#13;&#10;Tkj69jW8LMPGLOe7++h2iSTAGCT8wzjlQB/k5svpdnauL6wbZuHEbwmQhR3VQcLnk57elYPirxpG&#13;&#10;scU0H7tBI0dyxkyUIICrtZSuSCAflyMjpWfM27sacY6E+rTSR2Bhm1S23xvuKtAzAY5Iyw+Y8det&#13;&#10;eY/ELxDaNfPsmjiFxbcwx/d2t34x1xXXa1dQtcJe6dBK/wApMxlEbBgR0VXyFHvjrXkPxs1qw8M2&#13;&#10;Ko1y26ckRl7hHKdyNu0L7cAe2K2w8XOZwYyqqdJyPNvGniCSW4mtbcusjkqiMxxjdxwOxPGPfmrn&#13;&#10;w/8ABt1rs+/VLMok6sDLGgLZBAJxxu44/OsDwF4C1HxrfPqLRNs3N5R3Dfu/hxtOByO/X0PNfR/g&#13;&#10;f4Wt4eVDHZyiUGNN4umCTggElR/u5ADEeoxnj0a1SFGNjxcHhJ4qpzvYpeB/hnNPaGaPTjMi4VP3&#13;&#10;YGDxgknoMDAHXPtXocvhKwkKvHCoQ7SscmNu7jcNwPB44q/HbRaRaqbJYwvzbt8TPtJ7OzNkc9D0&#13;&#10;44Gay7/xNpEBFhPOXK4V28lDgjoc712kE/THavNlNz1Pp6FOFGKSHzXelRsmmfYRFGrDfEZcKyE4&#13;&#10;3Ag4yDgEepqS+FiIpktjJKrbmjMEuJNoXnaTjoT19Pah4J75VhMoYO4DRLIRgqMgELwN2RxuHf0q&#13;&#10;h4h1BrMzJGEjYyRmRFgG+TZyBuYEDbjb3PzZ4qdzaU7K5U1PVjZW8z3MCeTn/XsVLOTyeCP1BrzL&#13;&#10;XtXt9T1xZbXIdS3mfKdjjtg9CQK09d1CVEMKX8hdH3KFVSit0JGFGCepzk8+tZvha1vNS1yR47ON&#13;&#10;pPKxC8kn337nOM8/3eQO9dEIpK55VWo5zsa2h6FZXpV7W3QTKdsZVVZCT27gnOP1rvNN8NG5hYx2&#13;&#10;wdrstJDKyBx5LMc++dwOR/D+GKm8MaCBZobnQtjpGPOPlg5GckleQAOfvZ47V1FhYraQtNeW8UU0&#13;&#10;gORGS7Ag4HLAE9BnB7emKxnU1sdtOjGMblK2026FzEk4jUqMblQkr/skjtj19aktbezVppLm5Bme&#13;&#10;XcsbZUKfQFjgfQ4q1rbajYStO98fIkHyhEGTn73fIA59efSudvdTVlZ+YVB8v5zsO313c5z79KzT&#13;&#10;udV4paF671KN7eJIp4oppGdABJkHZjhOCM8Hv361Rurt0KK1rGkxDAzZDFSQSCOeVx69qr28qSye&#13;&#10;WXmFvcTZkkSVT83ByAFyBkDhcEnvjIqGW5mdzb3sQcBH3pAhwcZOPmPBIBHHvwcinuQ59At9Xjju&#13;&#10;bi2S6aIux86CbJBBPbGRnqMcdM06/wBXnQStCZVaHDh1ONi8AEj0xx/Ks/TtRS682aezltp1PzRR&#13;&#10;ycAZOCW+70Iyu3nJHaobtpbiV2KRyFHDBorRScYwfmyCox79/wAKaSZjJtuxZGq28XyXdpFIdrBQ&#13;&#10;wYDaQCW4PXJJx/KrMQu9DnnNt58FukK+WZod5cb2TAIPTDZz6Y+oo6RMI5UtmhuGWOIgmzIUEZyc&#13;&#10;Fgx74JBHT350rS5gsYUhjjP2PzAR5DtvBw4BbO3vyc9cgjgAKneIkrs0Yrf+yoA94gTexcpnaGU/&#13;&#10;d5HYkfjmtHQXjuIZ1NrKJy+BETuRSR6g7SOnH51U0zQL3UbcrNcptdAJVEwkZh/sgYx2OB+tbtrB&#13;&#10;d2moKbO8HClTC4k3Nx0OT/8AX56mpTbZryqxPCt5YtJqEwjikCCN5WbaW4JypGcjrx7cetcr451q&#13;&#10;xTTVhvfMYB+NrZGUPA+bJBB9f0yBXTapfwXM6W4t5E242yQykkMCNvykdsNntwO3Tybxn45isGmg&#13;&#10;t9QeBfJXDxPFlCwP3QAduSeTwQOQBni0lexnUqKnC5SbWINRsZYTDO5WciRUVmJK8ZxkbenPPp0r&#13;&#10;m9W19bRHmRmgy+45QoOmcN3OcehzVDVvEtt9oO7VIp9qMiPEhzuIyX9xkY6456DNcvBrCHfcK0hl&#13;&#10;AEcWHYMVPDEgFhjBxgEcV1RgkjyK2Icnobcl/LFvuV1PkMwWJ48AryQwHc+vt9Ko3N5Kl07lI51k&#13;&#10;iDQzsmM7TkksOSDuYemVGc8Uml3TySm2STzwf9XLPnb8pPz446cgZ6Z/Glt9Nub1xDAQ0sk5EqyN&#13;&#10;nzI944Y7zt4B5IP3gOozVbOxy3lJiXctzcjyAQEwDEjJyzY5OB0/TrV5rG1naK4mt442SMLIvCkD&#13;&#10;jKkdxRp2lWr3ObO3CkktgIDuyT8p3HaR+JxWva2qq6tp83lPlU8g7Ai47YXGAc9cj6U5SijSnSlN&#13;&#10;7FOzs7pUlzAkcTBhFJ5JUOozlemT3/LFdC+hSQtcNEUJRBErQvvUIp5BJ4xkYz7A9TWhpegz6dDb&#13;&#10;3N35JKuRtECHAzkbfbI7k4yK3bLw20Dw30UaFufODPtc+xBLbQ3yMWyCTmuaU2enSoX6GPpWl3ct&#13;&#10;lPFPAqCVUeQujMQVJwAAf5dK3rDR/s9ul2kzRyMhDFeh+oxz17mteHTLo2cs0McMkyNh0KqyFQcj&#13;&#10;hsFTg/U/pWhYaKZ1Se7s96RqN374D5uu1VB249d2ax5m2dsKCizP02HzbWV1ZS0dthpghLK27B6H&#13;&#10;jJH5H2rTsdI1COOF5GUyFjtZyHGMYII6jOenc8Voy7pbWK+W3tll3ln2S7juO3CbgOB05HJwOw5m&#13;&#10;jtpZE2tagMxG19/JJODkLwR06EHr6nMt6m6hZlO00W9sJ1tLa2tzFgYDLgIvOFA7DGDx6dKsajYM&#13;&#10;kb3c0TLIYwqtFxtbtxkAev41btGs/NMaTNISq7C0hJQds56emPTnvSXci2U7ukS/vDiLyg24dATy&#13;&#10;RnnHfj3pFap6iMJtLYeVLbCQqcBAowMf3fbr9ajjVrOyERgjTy3CtIZRuOCcyFenJYf99Z+sOoi4&#13;&#10;hnjSMqPNkVk+zk7m9s8+/Y+wpmYvKRpb1igXbC8nzmQpkZBOev3unUEdwFadmKTSHX6brlIreQzS&#13;&#10;5BeLIyw/3h/L0pI7e/aV3ltpY1CBo/ssmN5B6jqMA9qpi+klkRJJLgfOGTECfPx7Yx+ffpUYvI4r&#13;&#10;hS8swwhyhONxwc7z1z7DAqlrqZSmiUiGxuVH75pUicRbRlyMj5fXknIHrj1FIb4zhrqS8FuQzBih&#13;&#10;IPHcY4HHGO5yeuazb7VYlvGecvE4KqHiZ1j+8GyBknON3OPzzVJJZ4oJ7iCdAsIxbywMDuBwSx+6&#13;&#10;QDz8uT7UzNtHRS6xYrNHOFmy0QZhMMDOc5z0I59T1rG1TxPDLG8hEchdCHIUhV/ukcgg7sexzisu&#13;&#10;/wBWnaMzXGpu6IeJQWDDIzwFOOCeef5HPN+IPEjWsrxxSRtdPERJLvZ2AwDtYvxzgHHPcZ7VpCDk&#13;&#10;zgxNeNNG5da/beVLNKzPsi8xfJDFd2cDIBzg915/xwNR1yZobdrW8SMwSuQxUokq/wB4fiMZHRsj&#13;&#10;jNcrqXipJZW+03B+WMhm28PKQQQRjOAR+pxVCHVby8to7XEDLGQN9zDHIFO0H5SWHy88A5I5xnAx&#13;&#10;2Qgkj5/EY1SdkdPPqMt+Y5J/tEDOigsrnY3UAk98j881RYSLcPbG1LvGzAyYPCjrwRz1NQ3F7LeB&#13;&#10;JbCfyzHIF2ROflGM7hk+ueBtA7VThvba0NzEEZh52ZPMkHGfXaMN/wDXrVRuY83MrjnEsUyRWt88&#13;&#10;UaTPNsi2OSNueFz16E7uMLzWPcatFf3ck1jeBfNuHYLKild5cknIIx7Z5FT60yopmURwebtBhMG9&#13;&#10;tzFQNu05zk5wPT1AxNYaTpcc0yfZn8l182MS5Z1QqHJAU+p5yOc/TNo4qlTlehWXT7vRbhL3UbWK&#13;&#10;aaMOssuCWXnAI/vA4HJzUtlJBPGkqW5kmkffMdvyn0HHU9Biq/iGK3l26TM8c08xGJkDoVjHK7ge&#13;&#10;OOg9ec1peEtEtxCDM00zZ+fdJJu5/hG3GO/I6elZTdkdeCUp7m3oukyhjciJ2YFXQs+wgn5iOuQB&#13;&#10;z7/liu60HQJYdNWRnu5GjcIPMUMXGQffofQ9DVHw94f8tEjmlj+0OF2PFEN0XA2gZAGSBksCc55G&#13;&#10;ScdZYWhmtY3aN7cb9shSNgGHCj5fQAk5OTnOe1cNSd9D6ShSsrlvSUaO4Eq6k0q5Ku43AfXjIBBr&#13;&#10;btLvzpop7648yEkiIsoyx/DrjI9xmstWiIPmRFYQFcIiDaqkYxlhyR6jmtOxlSa4jFrJGYU3Eq6E&#13;&#10;AtgEc7ctgZ6kgZ74rI6+VWLoumSdozDbzyKRG0YTOVYHJ3nluD264611nhdriw0z+1G0O3S7some&#13;&#10;WOVmLOAuwgADGTnJ+pPGeeMuJJLjSngVkB8szMwBUsM4UYwQBuyCME8g/RvxQ1eXw1+z14v8TiQ2&#13;&#10;/wBj0CbMryOJISYH4ATADBlxuJxgdK1oQ9pWUV1seNnadPK6kn2Z5T8R/wBqP9nz4Rma5+I/xW0e&#13;&#10;wneZnbTornzrhScnHlR7mX6sAK+dPij/AMFgvAWkvJbfBz4Y3usTH7t/rTi2hPvsXcx9ulfAWk2W&#13;&#10;teK9SaHR9JvNSvJm3mK1gaV2Ynr8uSev617z8K/+CZ37Y/xaWO5Pw9Tw3YSHBvvE1x9mAGOojAaV&#13;&#10;h7hCK+2hhqEF7zP44r1nOrJruUvir/wUU/av+KDS2svxAOgWMwZHstBiEGUJ7yHLkj1BFeJarrd7&#13;&#10;q2pHUdY1S5vru4cB7i6maWaVyf7zEsxPuSa/Q/4U/wDBFX4W6HJFqPxx+L2seIJfkc6b4fiWxtc5&#13;&#10;+ZXlffLKvuoiPvX0/wDCj9lz9nH4HRRj4S/BfQtGmVSp1AWxnvGB6hrmYtKw+rUSxOGorQxvKW5+&#13;&#10;U3wn/Ya/aw+MzJP4S+DOqWtpIcf2hrkf2CFeOv73DsPcKRX038Jf+CKF7OItS+OHxjjjAdC+m+G7&#13;&#10;YsSOrI00nT6qK++n3ICM5BPRjwfwqOSa4C7IwApHORXLVzCpJe6rAo9zyP4Vf8E/f2R/g4EuNA+E&#13;&#10;Fjql2qFDqHiQfbpDk5ztkHlgjsQoNevtIYkSKBQsSKAkKKERAAAAAOB07VXee5cbzkqOcCoZXlf9&#13;&#10;5Hvcdto6VxTq1J7sdiw0mz5/NAb1P8qZ57hso4UkYLEc49KptZ30xGEAHUbm5H4U9tKvHU75BjHX&#13;&#10;NJKKGN1C9hhkw9wpJ65bFFVZ9DE0hWWbp04FFVoB/PPaShGK+/NXorraABzn1NZchC3cgHQSEfrV&#13;&#10;iKQbBX1UoJnoYXENKxu6dcrtKA9+DVhpwrHeSQT0rDtLoxNkk49qspe5bLMT7GuV03c9ujiE4o1T&#13;&#10;Kq8bs8cZ7UI/zbwc1RW8DMVcjHuaeLmNjhXx9KnlaZ1KsmXXlUk49OaYzFQCq8etVzMoHB4PU09X&#13;&#10;JwwYEZ7npQkaqSZKzSHJ9qRXXft2Acc8VGJWwfL/AFpQ4UgOc+9MfMiQlV+6KTeMjNR5JfcBwOlO&#13;&#10;eQHkdvagSaloSBtoyFxxUcgAYORjNOWRiRtPHoaH+b7xx9KnW4pWtYRWJ+YHp60AcgMcljwQKUvz&#13;&#10;04pSFHAb61RkLwoPy0wZDFutO2h/unrQwYdOvegCNgwO9Tx6Gk3MF696eSGYg9aYF2nJNAC7Qeuf&#13;&#10;xpGTJyPxp2OaQptGQSfbNADBuycE0Nv57Zp6+o49aYTlvvcfyoAAcjNIEfPB708gAEgZzTcntQA6&#13;&#10;NWAwetDIcZY/WnRkquaRwzLkevNRa7AaTGMArkgU1zxlR+BoCuMgL0oCyNwUrRcoDMN6frRTm6Y/&#13;&#10;rSCMgYzVJAN6Hb60m9SuT26054upXNN3Z4fj1FJoia6hndnb6U1lHlsropVvvq3IanBAvzKOo4pT&#13;&#10;ExB3AUoycXdHPOnCpG0ldGJqPhojNzpRxxloc8/ge9VdP1a70+fqUIPKt0NdIyKMHnOaqahpdpqp&#13;&#10;KzjbIBkSqv6H1rrjWjNWkeBiMtq4eXtMO/kWtN8SWt2wjnGyQjgnoa0Y5AfmHQ9xXC32m32lPiQH&#13;&#10;afuuOQa0tB8UyW5EF2+V6A56VnVwsbc0DbBZy/aezrqx1+DgYHPvSDdn5ziq9tfLKoeKQMD6HNTk&#13;&#10;swDYH1ricGtz6KM4zV09B7AZDgU0sQOSR3zSNknaOQaCdy8gcj1qUmy1YCAxyzcdeaEII+Q9vShl&#13;&#10;QnAbHHOKMGM4C9upNO1tRtCQl88rS7QcgnPtSH74OSOPWlQDfkd6aldkiMOMKo49qaBgjKk+ntT3&#13;&#10;UsMigqeFPYdaYbbEThD95ePrRBPPayCa0uHikRgUkjcqVPsRSvFuXk03AXKZ6ilZPcpTnH4XY67w&#13;&#10;n+0N8c/AXHhH4sa7ZgjBSPUXK49MEkV6j4U/4KffteeFbeGyfx5FqMMJXC39mjswHGC3Wvn0qy84&#13;&#10;5HXHekI3nhePQjpWMsNQn8UbnfQzrNMG70q0l8z7Z8If8FpPiJbQvZ+O/hPpd7FIqITY3DwllBPy&#13;&#10;nORj2r0vwn/wVy/Zx1e2aDxf4J8R6TLckGV4Nk6Qn1XBBwO3Ga/NnYASCP0prZGAGI+lcs8qwU9o&#13;&#10;2Pcw3HvEOH0dTm9T9d/Cf7dX7DXxD1COVPi9Z6dMQrMmp20luARwfncBeeuAeDXsXgT43/DvXv8A&#13;&#10;TvAHxS0PWU3YjS21WJ2Y54Uc9cetfhIyMvAfr1qS2vL6yk8+1vJI5Acq8bkFT7EVzTyKjL4ZM+gw&#13;&#10;vifj6atWpJryP3t17WPFWoX8d3bQFIpoASImVlycnaQO/B56dOtcPqOla1ZiKbUdKmUXMxvJhKPL&#13;&#10;YR7lThSCerDk8dMdcV+Qfgv9qb9oz4dTCfwj8afENpti2CM6i8kYX02OSv6V6l4M/wCCsf7Y3hNY&#13;&#10;UvfGtvqqw5Vf7RsgW2ntlcdMnH1+lc08mrxXutM9yh4l5XW0rU5R/E/Tc+JIdJ0O5ub2OWWaZdyu&#13;&#10;7jKkr0bHT2FeCeK/Dfi34wfEePQbYGaAqGYQxbfLY88EV4V4c/4LSeOQ4j8bfBnQ71GOZ5LY7Wdu&#13;&#10;hYhlPOO+c16L4F/4LAfs3x36ajq3wP1HS541XE9nIsmSO+CT/LNYxy/G0fsne+LuHcfZOtyrs9D6&#13;&#10;o+E/wo07wHaGzaICVI97S7SztjB3DHHHPvya9Avp9M0sRWNzbRPM0WI2LgFgfT16Hj618veG/wDg&#13;&#10;qt+xj4qtZLG98Yajo0zAsJNTt3O185J469+OnSu68Jftn/su+NZY7rw38ftGAMhLm+uNsqgggjJx&#13;&#10;k5Kfh+VcVbCYty5pwf3H0WE4j4fnDko14v5o7nxp8QLSzXypYSZEXBHG1VA+Uj1B5+hPeuXtLi+1&#13;&#10;91WCEh2j/emUHk/3uOnFW9N1vwB41vYbrSfiH4f1aGGJsyR6gnzOzjgc5wMe3NdvosQs7f7VpdpF&#13;&#10;PFLINyhkZSmcDj09/Ss3GUVax6VLFYbESvGaa8mTaHoZbT1u9QWOR54dk0kZyMgfK3PQcD8Qa8++&#13;&#10;KWuyeHprvTJ7x5J2gcFnzt3BMbgSO+R05yMd69GOp3S3lzA+nyKis0Mb8gAqA7AnPI64xXA/EC3n&#13;&#10;8Q64k8lhJBIsqIs2WKMf4eueozj1B9qzpp89mdNeUXT904uC212eNrvUXVVmXDq8gBDd+o74zXX/&#13;&#10;AA48DzQ2sepXtq6Eufs6lCCw6Ht15yD3pngjwut7eLb3FtNDgjesgIyOD3+ufxr07R0t4LP7LDM7&#13;&#10;Kkgjj2oQwx2JqqlR3sjPD4bl99mj4Z0woyQpuQJywZAu5h6HHORVDxRf3OjaoYrRoiZFJkjDcnk9&#13;&#10;f7v3sZ4z71cXU1aIXdjJGRHGTKrHhP4SfU8Z5FeR/EfxxcavrEiRLKPJYxxsZB5rRqx25PplRj2I&#13;&#10;z6nKK5nZm9SfLE1bzx9c6rqUmlWcRUQYKrMdzIynoOuc/wBDVww+bZCa4hSE5wFlbOMHkZPv0rnv&#13;&#10;h34a1DVI7bUbzTpFdwGYyjOFzweemT6Yr0m1stP06z8mYrDMylsKQuGB9Txg06i5dEKlzyV2Yaoo&#13;&#10;0qSFpUkZcMN0ZbBwSBnntz7npmsubWYrlcF43khWRG8xDh5Fzkc84HTgVa8ZGO20O5LWz3CCWNlZ&#13;&#10;XyQVyyjdwQNwPPvXF+G559b1MzNeOVm+UB5cqrbTlRnqCT7HrzRBPluZzb5rI3TfwaldfbvMYeaD&#13;&#10;IqJg+3TOeecfjViEXzwm7nH7osQBKCvbAAOODz3IHFamiWVto0UP2rSx5cRU/uskc9F9seueCTVT&#13;&#10;xT4q0m10+S2gtYo5ZMsjyEnORgKDjvz3/KmrlWtHUhdbnyFEtiojKqLYM2CxGM4OeQT6etbdpLcF&#13;&#10;ktbmNvJSARTYiDN5hIXcQcYbk8gngD2NcnoWox6rdGVSfLtVVvKzyAOR9Rn869M8NaDPqq/2lcW0&#13;&#10;UZIG9lUnG3jbnPOR29+1Ju7sVHVFnRIzJCWt7FolLbZWZMb2A649D61V1PVxp0iRSF3kJO/fL0X1&#13;&#10;OPw61Z8Ta7Z6bo0lza3AcWwITIwD6qw9R2NeKfET4xxzPGkjQiMgBzFyykccmiEJN6E168aULs6H&#13;&#10;xv42UTXFnCoSabbEmyYgEsQdxJ6LgY/HkV4r4m8YpfzT6gdRjcPP8rIuAFHbpnAOQMdAM+9ZPxI+&#13;&#10;KGq+IL2TSNL1CWBdu1xHk5U53AE9QcjI749hVXw74cv724a+ljlaaORVZUbgEAZyO446Gu6FFU9W&#13;&#10;fO4jHTxEuWJdtYZtfT926NISxmcbieeflyOuMelW7W0miYpDGm1HAyFIIJ4+bFaOjeH5p4AshaNp&#13;&#10;JVYsE++M85IAyM+vNb9p4NaNbqK3sJPKRRmQ8YPOQMY/XNKUkjSjRm0ZNlo0DXH2O7ZMJtLq6geh&#13;&#10;4weccZHrW/oWhW4UXbhFt42JWQ/I0iKMkc8Mfm49SB6Vp6F8PfthX+0p3Jhl/cBDsIwpC4wM9sn3&#13;&#10;rbfw3aWzNPZWot4opFULGMPkHqCOpJxxzj8qxlNdGenRwy0bMbTtESSdVjiRSMYVoAAQCRhSTzW7&#13;&#10;onhGO6kZ4LDdtcMzBhgev4ZqbTNGuoGa1gREDzboWeTLZ74PQZ/XNdbpnhhPKdrq5KxqBiNZRw2e&#13;&#10;xGMnPbpzXNKTbO+FFR0MPTbCLUFXTY7aQyIxWPyyrK/X5sA/KcHof8K6LTfD8dkHNrPM6SbVKued&#13;&#10;yk4x+BXg96tQWCy3LfxsgHzOAdrYIB/L24rUsNMsbS43x28asjfK0YwMDhuB34/+uaW51cihuMsd&#13;&#10;MiEa3Go2Q/enZLJ5YPQ5HzfXg1Pc6FbQp58LBdr/ADb1Cqvp35/rVhL2CS0LWQkZuoDDBPOeM81H&#13;&#10;c3NwJY3Hl/PGfMxIcle/tVqKSMHNuRlrpS2hlnklRssHJMXAyccZHGRx34xVg31nHtjmt2WVGHmC&#13;&#10;EYIH3gSew/lx0qlq/ibQ7ON2uL1FiWEgSwAZVOMAgDocj86464+JOl299cW2lFAgjfy5CgZuncAe&#13;&#10;5P4fWptdg68Y9TtJr+wicpd3TpMrnEQPze/T72M4z/OqS6pYzstu2o5DZDYZWIweOR36HHtXKaF4&#13;&#10;svrmNobOd5RI+518sBQnIXHHoOa1dQvILKIOdmTl2IGCo56H8R0otYTrXRsanqUKqskcsO4gNsmP&#13;&#10;JAOffGRnj/CsJtZu4ZmuIn8lY52WMbMnHQjd1IB459PwGff+JtPSIJ/Z8hGQVkD8pIAWXg8YzWXf&#13;&#10;+JbKOdorWYsLUusdvsDIqs275Qc8Hfn1yTzVqLZzTrNm5qWpXckEd0LlRNLkEuwA4HJOAfw/lWZP&#13;&#10;4jeM3Flb3ZYSOQysgBYEdgDkis0avLHMbNow3AIzGMLk4Pfrg0t1c6kt+Gitx5KHH7kAkJjg59fq&#13;&#10;aLNMyc79SxZ3E0TqzXZRRIY90u4FjjCjBHT0Psaj1PWJ4ywhtk/dKN4PCqSMjgn8QapyarL5syXK&#13;&#10;zmaSLEcrSEKNzAFcDHI5P1HXmuT8V+KJNPikNpKsTq3yyiI7nA4IJHJPAGTW9OHO7I48TilRjdm3&#13;&#10;rni+xtIkZAHhjlPki4G3PI43c4GcjtXnWv8AxCtZ7p1s5fMMbl8wrny14yc4IYDnrXN+L/iWjuba&#13;&#10;0uguydiRGx6HOGwc5rH06y1LxW0KSyzKs0o85pIh8wPGDXfGkoK7PlsRj54mpaB0jeJdQvbxHnZI&#13;&#10;lZT53yttJY53HgnJOMADr6Vv6BoN1d6etxJHcII0ciFQcNtAB3c8DGPz9TVfw14VhBVfPkkDSFdq&#13;&#10;P1HsPw/+v1rvNM0TU7LT7Vlm+RlYB4ox1XG3PHTGTjA5+tZymtkdFDDSlrIyNBs557sSTkSRsA0h&#13;&#10;SHcykDGOcY+mKbd29uuoR6Zd24iUzEtKVLEkjI+o/StuCy1qBZvs8fmRwMWlmmHluxPOPT/63asX&#13;&#10;Wrea0jj1S9mnWInDEPnDZPIx16ChXk9C6rVKBT1bSriOSW7s71ikN5HAsfDby5KqPbnnPtjvVK71&#13;&#10;uHTc2+kTZktrURysuHX5vuqSvUbdoPHUGsm78feZqb2UuoLbtHKW80pvwQCVzkHklRg/Q9qy9Ft9&#13;&#10;Kk1B4pLYyMpHk9MZ6nJ9MH1/WuhpxieMr1aiOl0q2vdUut01uGeRw1w6AsOvGD+XA6V3vhfTEYjz&#13;&#10;LaOWTnezMNqdhkHH5ZrB8MWd19nVoJ9rPNtKMSQM8cdfz9q7bwzaSwTKG8lhC+zDqGyx6nHuM89v&#13;&#10;avOrTZ9ZgKHLFaG94djFlLHcK5aRgC+YwBtGBjjnPzZ+gzXRWs8GySSS1UgxEvH5pGQGA6c7Tn8e&#13;&#10;tUdLW5trnyxIzK4RY5FUIVxnALAc859+noKtw3DWOlG1kcTeVIqSJ94gEZ53ctnk855/GuU9yMUl&#13;&#10;oWtMuEVk+xNkyH5obdt3I7ew/lip7kiS8F21tKo8v5jG2Tgnnp7/AI81W+RAq29zI7SruCltoPGS&#13;&#10;WA4OfSrWkeXZiRbiQmfzCsbFSVjBHJGOnHAFBDbk7GlHf20mmpY7gjQHaDgru+U8D3+Xj61jftC+&#13;&#10;K/h18Pv2afF/ij4u2Mk/hyaH7HqcMExZ7hW8tVCLkYyXYDnnDfjfSG7VFvG1BSAUx8jgrnOGGTzj&#13;&#10;j2rxr/gqX4b8d+J/2MP+EB8GaBfa3eanf2k0dvZR7zHEJHuCOPvbV4PuxHbFdmBhz4qKvbU+Y40x&#13;&#10;PsOHq1n9lmH+z7+2L/wTc0Gxj0j4YeJPD3hFki/5ftNNm+D1BmlUbj7biK+gvCHxF+GXj60j1Xwf&#13;&#10;8Q9I1WCXiOay1BJVf2BUmvw017wF8QfBzC08XeAdW09iMhLuwdOPxFZVhqC6VfJqOn3L2l1GcpcW&#13;&#10;7mORCPRlIIPvX1k8EpvSR/IDlqz9/v7OZTsCqykZDA/yqOXT5EYsRjJ4ODxX4l+CP2wv2o/h27Te&#13;&#10;D/j/AOJod2NyXWpG7XHoBPvx+GK9g8Ff8FfP2ufDKwQeIb7RNfhiwJftlgYpZfq6HH/jtYzwE1sw&#13;&#10;U0fqdJEAR1fntTgjr8rpkV8F+B/+C34WExfEb4GEEt8j6PqAZQO+d4U1694O/wCCt/7I3ikwwazq&#13;&#10;mp6LLKP3n2+xYJGfTcM5rlnhasFsVzI+kZIQ2dueOcDvShAihdoXPYVwng/9rH9mT4gWy3Phb4z6&#13;&#10;JLv4VJLxY2J9MNg16Bp8+n6igew1O2uA6hkaG4V+PXg1i4yW6HdEawIhGFHI5PWo7ldm4F/uj7tW&#13;&#10;5baeMEnIx/FWVqFyXY20KO8znAVVyTUrctRurkMksSSEll59aK5r4keP/hx8FLC21X4zfEjTfDq3&#13;&#10;8pjs4b2T95IQuSdo5wB3orf2c30DlR+LWvfs9+EE/ZhsPjTY6ndR6tJc3Au4GIaJwkjKMf3eAK8b&#13;&#10;imcDG6vrPx/Jpep/sg2eieH4DFHBp4lePrkyKZM/z/EV8l2qg8NX1MJc8TKKaq6FmN5GOSMVMJSA&#13;&#10;ARz6VGoyuV5o5FFj1KblFbkvn/3gaVbnB4OKhLbRkA03fubJNKyZXtpLqXVvWA++Kkj1A8HjAPSq&#13;&#10;ORjkfjSBc8gGjlRqsVUjsaiaimScYz0p630XCgjPvWUCP7x4o3OPmEn41EqaexvHHSStY2hcq+F4&#13;&#10;wDxineYpXceue9YqTyx8o+eOxp4vZ1HLHrUezZtHHRa2NlJBuDEj65p5kDDbHz+NY0eouOGBP1NS&#13;&#10;R6qigfIQfrU+zZaxlN7msM45xTd+CQMc+tUE1aMjac/nT01C3ZvvHnrS5ZHRHEUWty/E2UJyAadg&#13;&#10;kdfxqmLyFhtRwBUi3AK4DY/GlZjU4PqThgDg/iaaw3ElACBUZmBG0sOaXzMLtBAzRZjuiQg7QTSZ&#13;&#10;OMUwu+RgZpRvByx60guhSpz1600qoIGO3JpzP0IpgbepH60DDDKSc9elOwwBLDNCYPGQaAcN83Wk&#13;&#10;A6L7p4/OlVWAyGpqtxwevXNSLjbweg5qAE2luc00llPTtzSsT06D0pM5Owdu1AEMiEnK/jS7go+Y&#13;&#10;898VIV6kHmo3jcNkLmtIyYAySMDj8KiIPLZ59KsHJ+UCoirHPHWiLbYDUIYEKDx604syr0yc8800&#13;&#10;q4G4Ghdzfw02rMzcUhSVOGzikdQBuXv1pdoAGRzikKZ4zwRSI2ejIjHHcIUZAykcoelY2qeGzGTN&#13;&#10;pxLjq0Z+8Pp61t7GVscgUGNQgJBOOfet4V5QZ5mMy6ji03azOZsNavNMkwpOAeVNdRpXiCHUU2q+&#13;&#10;GxyhNUNR0a2v13OPLkIyJF7/AFrDntb3SphuJBz8rjofpXRKFOsrrc8enicblU7T1id2s2AHpwmT&#13;&#10;PA7c1zGkeKpBiG+G4AcMetbtvdRz/PGVKnvmuGpSnB2Z9LhMdSxcOaLLjPuGB+NG5mXGO1RGQHlM&#13;&#10;8dfek82QEKV/GudnapK2hOCMbWGSBSCRVIGKZ5ny7i45FCkMA3WjUB5kBGOQfakMgL4HHvSYYng0&#13;&#10;BCXz+dUrgOJGMEnFNZMEEn8qcWA+XsPWmqu7LA0wGMrluAPfmmMHQk44zzzTyT93byaYTkYHrg5F&#13;&#10;BE9hhbjOcD1pRzlsnrRIc8BRUeeOG/KgyFfn5fT1pu0ZyOPpS7WJ6nBpDnJAbpTu0A3Y3sR9KYyM&#13;&#10;G3DH41Ix44amSsCAoFUr9RWGMTgtgfT0qMs4wRgYpzNsOM9abty2d3bpRqtgduo6Yw3C4u4xIMYw&#13;&#10;RyPfNZ934fJzLpd4Qc58p2/katsRhh+maYXBHJ/Ot4VJI8/EYOjW1tZ90Z0fiDxn4eYxWur3tt/1&#13;&#10;ynZR+hrqPDf7VH7Q3hPaNA+Luu2yoAAqai+MDtgmsd3FwhSVQ69wwzWfd6DBJ89u20917Vsnhqmk&#13;&#10;oo8ucc1wjvQrSt5Nnu/hX/gqn+2d4eMMUnxXmuoYiuY7uBJA4HY5Ga9c8If8Fr/2kI3hXX9A8Oar&#13;&#10;FG6uY5LIxuWXo2QeoyRnFfDVxY3NvlXQ4z1FRxyyQsGRiCDWNXK8DWV+VHoYHjjifLnyuvJrzZ+l&#13;&#10;3hn/AILd7r5rjxz8BraVnP3rC/KEDtgEYzivSPBn/BZn9mHUZH/4STwl4j0hpFYMfllUZHUBDmvy&#13;&#10;g07XjNiG6IyBgNV7zZH5XLe/rXlVsiwa6WPvcv8AE7PnTTU1L1R+xXhD/go/+xb4skkaD4yf2UAr&#13;&#10;q8OqWDxCRShG0EjjnGT9a3fB/wATf2avHU413RfjnoN8nlqEhN8qM7ljuyGOfvZx9Oetfi2zuhUG&#13;&#10;QAnqDUgmSIb/ALYwIPBU4rjeQUPsyZ71HxUzKP8AFpRl96P3z8H+ItNureNtJ13TbhAP4L+PBXOM&#13;&#10;cE9vzql4kkvINtu2lzRwRzMRcyjflc9DjsT0NfhZpXxE8W6CcaT4t1O3HXEGoSIP0NdroX7bf7T/&#13;&#10;AIYgjtdE+MuuRxRY2JJeFxgdvmzXNUyCpf3ZI9vD+LeHlG1ag16O5+zGpyXF14Xu21LS54IxZ/P8&#13;&#10;mEGGPze33hj8KzvhD4VD4OqCIIW3p5nBi752n2/nX5h+GP8Agrj+1zodolhrHiq01W3CBGivrQHc&#13;&#10;o5wT3r0Lwn/wWy+INg8S+LvhPo96kZO8wO0bPlSpB/A4rneTY6EbJJnt4bxK4brSTqNxfmj9EPEn&#13;&#10;iSytQP7OmMML7spszjocfrxmuLFtqHie8WeOcrFCpwnl5Zux4PpnOK+aND/4LUfBbxFbRxePfg5f&#13;&#10;2zxucfYrhWXGAAMHqAB+gr0jwz/wVb/Yu1S3t7htZ1bSpyVDRy2m4Bc4Kkj881yzy/HQWsGexQ4z&#13;&#10;4bxclbEJeuh9C+APA+nSXBu5Ll5JXH7wtEFIXOBgd8fpXc6j4hh0Hw4sMs/lSNEN7qRtJ3DcfTIy&#13;&#10;PyrwzQf28f2QtciKaP8AGawtpZQpR7g4K85I+taOs+L/AAJ4+s3g0r44+H50lZmtyL1F2u0nzcbv&#13;&#10;7p/NxXLKhXi7Si0e7SzfKq8f3VWL+aOd+Ofxr1i7uJdN0UB4zGSzBejc8kqevSvLTpnibxTFBcII&#13;&#10;4xvUkIh3sT94Y7n/ABr3XRfgvoj3rvaTWl/Fckv5kNyoAAOD3OM9a6zS/hrYwaus9ppapDbdW29C&#13;&#10;B2/zzWjmqKskc8qCxk+ZzVvU8O0P4ENLafbJ4kSRtrLG43OwBOSf7px0rs7PwBDBa3ElnCoIYbSO&#13;&#10;i9uMH5uOea9P1fQrceSml2hml8rzTB5eCyhwGyT+X0rDPhdodQeynskSVNwVFYgMq+/p71Eq0pan&#13;&#10;dRy/DU42jqc7p/gV7eYeZBuVYN0byArlc45UdCOK6mx8CW1rpokuWdlDh5EI5b6+9b1rZ2tnGkUk&#13;&#10;GZWjLGCVuyn/AOtT7+8Wzi860Hyqu4p5oPOOCfWsJO/U9CnRpwRiapNZ+G4klMQWRsLtSRcjPfHp&#13;&#10;0PNZXhxr3VL6S6SWOeNGEZ2PktISCWUdOFUk/QVkeK7vU/EXid9HsUmUG4UTSSSDkAjP5cj3r07w&#13;&#10;t4Y0nw/pUVnBFtBYqwkA5LYyV9ON3vwKaSWpCab0QaV4XlE6TXVsUXfvidcZIJ9P85rWbRYrqFov&#13;&#10;tQ2NIWDLDkjnHX+tQ3eqabauli15Es0qgrIDwegHP4Y/GkSdrS1e7luFjCI4mZWIVmHb8Km2uo3L&#13;&#10;S5djSO0uMeQfLwIw+RliTgtj1HPPSs+6nY4ngKhFUgnbhXIbOR9Rn8a4bx58ZLTQofMZt6ogAw3z&#13;&#10;M5zwfY859jWT8OdU8a+P7pfEmqWkscKIECCTCkqAGbHYkg/hWvJaNzn+sc0rI9Hk1a4iTyY7VBcO&#13;&#10;N0amXI5I559BzXF/Er4q2fht5FvzLHIibGjgHGB1II/Oqnxi+JOhfDjQzf65MsZwqqvAZ8gn5R1/&#13;&#10;xr5t1Xxp4r+LOutqFxayCzlJW3RAVBUk8keta0cPKS5medi8w5Jezh8R1mpfFfVPEmprZ6UzhNsb&#13;&#10;SP5m7ceOvTjOc+30rrfh/wCDdVu28+8cxpK6qdpJKBzyQTzx1P4dqf8ACb4KJezi9vbBfLcjHlHG&#13;&#10;SE4P4Ej8a9q07wzpvh5JHa737QqgPgZwAPzGDn2pVJpPliXhaM5LnqmdY6EvhS3hS8kncQsUZ4wq&#13;&#10;4OOSCByOeB7VxnjzxHcRXcltaKpWSRhEzL8+0Ln8OhroPiv4+g0XRryIxReU6nEjy5DHPYn6V8/x&#13;&#10;eNJ9du5JbSwknk83y0BJK8EYOfzop0nJczIxmMjB+zjqzobvxrLNJ9ga9VJBP5bFSXYqeCceuCTX&#13;&#10;R6DbP9iRNQ0/zJJ5pA8xyFO18Lg9hj9CKTwT8LopILbWk0+RHcZeJ+2T056811j/ANhWEcFkltgo&#13;&#10;SnL8ORJh/wAA4YfgKcpWfKjKkpxjebMrUArF4ltCiABZCCMLwOcdTjFUbt4Iroq979mj2lnkWTAA&#13;&#10;xxkH/PNN1bXLmC5e7nMUiDLMpI+fB6isTxlqFoNLM08yEToX8vO3jHK/rV06cpSWhhXxlKjTc7lH&#13;&#10;xH4rsdONy8V9cGeNAIGkG5XyRkKMeu0/RSa8U8efGG9nv20/SbuNFRTE6b8sSerE+vA5HWsj4p/F&#13;&#10;64lnltrS5mSRSIrRIZDhVz198AED0ya0/gn8DNT8QFfEet2mwTS/u1mXcAucjj1/+tXr06MMNDnk&#13;&#10;fGYjF4rNsR7OlsM8B+CNX1e+W5uLgSofmLbSSrE85/DFe1eFvATWUK4hE0IkQsm7IVucD16/zrof&#13;&#10;Cnw0j0+zS1+yKibdv7tsMOM8/l+tdZpeiWNj5FwA6hQGC7Rx1AJ+hOa82vXc5aH1eAyqnh6Sc9zL&#13;&#10;0TwlZW7xXjusbC3JUyLsUMDwOnPOfzq/cWd9Y6m9hb3Iuo1ijmeSBwQWkC5VfZW3A59D61P4xnfR&#13;&#10;LW5F064Qo8ckJ4GMc49j1x6Vyep6vHd6zcaZbXxzJwRH911AHB6Z+Y/pUU4Nu5WIxEKUGomj4jlb&#13;&#10;UtcXToZlWOXgxxSABnA754OK8s+Kfi9NLjNkbnNsrkQs7/M5BwxG3gY7DuK7LxdJa6HosV66MSVf&#13;&#10;yY+5bPRT24rwPxn4iv8AxDqk2kW925KEbW64yen1HTNenSoWV2fHYnMHOpyrUnbUYLq9hvLVGZJr&#13;&#10;hX2eu0EbsnsD1zXefD7RrvUzDM8iKrW4MJ8rltv3m9huyOfSuZ8A+DpL2RXlRniIO2QfxMAOM9uv&#13;&#10;44Ne0+CtIntlWCTS5G3oXiOwBliJyAPbrxXPiatlZHsZbhZVJKTL/hTRNsTRmMIEcM5ZeY898Drz&#13;&#10;x+Ndx4a0C1S5jEtpICAdrhec9OQfr1p2j6HbgtcgTLggOqqMgc56/hWjBFO0a6gwkUW/CozgFgT3&#13;&#10;ry5y5mfY0IqEbF7S44LCA3ENwGhSZ8LFzLMpJ6DsBuz+FMvsxWxhmtghluYxHlfmcg4H15P60+41&#13;&#10;20tFhma2ZVlf7qEZLjGBwM8YpLQjV1mN3ASkjZcRuQx7DB7feP5VBtUlZaGlpumidUu7l1eZ49rM&#13;&#10;YspG4GOvTB9anu7U2Ni7IkjvFHuMUONrN6A/iaWeSMae97ppxFEGTYznnHOc1iyXsosft0tz5TSI&#13;&#10;yzh/vN6fUYoMlzN6GlaZuljsLa0dHmASGTzBgOxAUFjwCTge3Iqfx74x0m9+JGkeEvDjSR21n4Yl&#13;&#10;upUlBDoGnjhhyPpFN9etL4DguL/xFa2ZiijtlxJKc5JYEeWF6/xlT9K46w8VweNf2jPihNp80U1j&#13;&#10;4dudK8PWdxGvJa3t3mnVvcTXDg/7tehl9PmqOXZH5x4n4z2GRuHey/zOkv7DSNbQxaxo9reIy7SL&#13;&#10;q2WTI9PmFcB4v/Y4/Zb8fwmDxP8ABPQnLPlntrbyXP8AwJMGvRLZR5eRxgYAqaIOXK7focV7EatS&#13;&#10;D3P5ncVbQ+XvG3/BHj9lLxNJLdeGrjXtAlkB8tLS9EkUZ9djjn868j8af8EQfE8LeZ8NvjzZXCqC&#13;&#10;fL1vTmiJ9BmPcPzr9CI438shiTzUgGDjZ15Oa2jiqy3ZHIj8lfG//BK79tjwbbS3dl8P7PXYI2wr&#13;&#10;aHqSTSSe4j4b868l8W/Ar45/D64ex8c/CHxDpskYJf7RpcmFHuwBAr9yonaI4C9R1pbq5E9ubS92&#13;&#10;yxMuGjlXcpHpg8GtI49395C9mfgSxEcn76Exup+8ylSDXR+E/it8SvB03n+E/iJrOnSHo1rqUi/h&#13;&#10;1r9l/G37P/wD+IZWPxb8HfDt8RnaW01EIyOTlAK+KP23vhF/wTx+ENpdab4f0m8/4SmYsYrDQ9R3&#13;&#10;xwNjjfnIQcjjrXXSr08RpYmUeU8U8Hf8FFf2wPB32eG1+LlzfW8J/wCPbU4ElD/Ukbj+dd9H/wAF&#13;&#10;iP2rLfTriyh0nwzDPOm0X0OmN5sfbIyxFfKd6LDTpfLiupCXfEUBXe59AAOSa9W8E/sRftL/ABC8&#13;&#10;LJ4t0b4ftb283NvDfziGWRf7wU8gfWtPq9JvYSq26nE/Ff4tfEH40eLG8ZfEjxVca5fshUS6n92J&#13;&#10;Sc7UVeFGaK2Ne/Zb/aJ8N3LWmp/CHVspIU3w2+5WI9COtFacsUHMu5T+Fni9PFXwr1Lw/fWxWzi0&#13;&#10;J4lkbO5XgiLLx23FiPpXzip7iuq8GfFrxD4IstQ0XRnRrXUrdoJknG7AK4yvoa5YYUn6V2qmoXt1&#13;&#10;HTcm22TRysvGalDbuaqbm9akickYJpNWO6nU6E9NIKnIApV553ZpWAxwM0jd66jSGI5YUgJJxnin&#13;&#10;AE5BHFKAB0oCwiggcmhnI4FKeBmmHn5s0A9ELv5z+mKcGyOKiY47Uo55oJU7EpYADgUZGclahbd2&#13;&#10;p0ZJ6+lA1UTew8Dtn86UjHRqZv8AajeKCuZIk3kYAPJ705Z5gcK3SouGHBpQ23gGlZFKcr6MnF7c&#13;&#10;JwWqRdVmB5qoSScmjOe9HKjRV6kdmXhrW05KZ+tKNXV8npnqKohsdQD9acvkkYZeTUuCZosZXXU0&#13;&#10;49TgKAFsYoF/G0mFxzWXshBO0HIoCHGVYik6SsXHHVOqNgXMQwVOMds0vnjruzk/lWMiz8ndS7rk&#13;&#10;fKG4zUuj5lrHvqjZEqhtxPHQYp4lCkf4Vipcyp3Ip4vpBj5yfxqfYvubLGxaNozZH8qTzc5zxWQN&#13;&#10;RcjDU9dRj4JJyKn2TLWLpNbmn5hb5QcetKZcfnWeupRsfvYxTv7QRhkZ/Ol7NotYmm+pdeZAN2aY&#13;&#10;rdecZqu11EflyeTQZkPCt09aa0KVaHcnkO47Q3anqFRAc9uagEkYG4MPzp32hGGFbkCk22EpxlsS&#13;&#10;7d3BPPrTWweCeneo2mOz72aUPjkntSIuKwODg9aR8gbc0jTIflAP1xSF9xy1C1He+g35g3HTvTbm&#13;&#10;CKdPKliV1/ukfy9KeQh6UyU7SMcfStIc0XdGFalCtG01cxdX0WG1cS6a8jLj5o5Byv0PcVHpOs3F&#13;&#10;jLhicdCtbpkUfeXlehqhqOkRXQM8bhHPOexrrU1NWkfP1sDVwk/aUX8jYstShvIswvn1UnmrEUpc&#13;&#10;YY5GK4qOW90u6+fchB/OtzT9eS4IWRwG9PWuWrh+XWJ6WBzaFb3amkjcGAvHJFP3jGCMH6VUjmAX&#13;&#10;73OOgqWN964yetcx7SnG25Y3YPHJFG4rk561EzFSCDSBgOpNBXMiVj83JyMdaQOEzhuvSm7s4yfw&#13;&#10;psjDOMdaBOSsO37hmmfKep70m7PygdKaJB0PX2oM3JsHPOCaYAcEfqKk56FuvSmMwPfp1oJEIJHD&#13;&#10;9PWmg4OaRpCBt4P41GTubr0ppAP3EtwMAUxmBJwaGcL8uelMkfIzkACrE2kIVJbeSfYUx2KgjJ+t&#13;&#10;NaQr/wAtM+lM81mOGOOe5xTSuZOcU9RQep56UzJYY2mnKjDneBnrTHeCI7S2T3q0jGVQdkIuCQDU&#13;&#10;YmycqM0jXC4+RfzpjTk/wimomEqmuhLuDgiRePQiqdxpti53EkZ7ipS7YIJpkgJxVwvHZnNWp0qi&#13;&#10;96JQewaOUeW+4Z4NasF1OlsITJnFQFCOcU+Hg4Yda0nJyWpzYaisPJuPUcZXJznH0pCxY5JoYYOK&#13;&#10;Sszt1AdetOOGP0ptPVd68HBoBJ9BoYjv9KN2eooPp6Ug54oFqLlAcgHml3Z4UdKbRT3DVD/tEsfG&#13;&#10;8/gasQ+INVtiDBqU8ZHTZKRVMqD3pcDuKOSL3Q4168X7srHT6f8AGn4raWgTTviFrEKgY2x6hIBj&#13;&#10;866jw5+2X+0/4X2jQ/jVr8AT7uL9jj868wwB0FAx3rKeHoS3ivuOyjmmZUn7laS9Gz6B0P8A4Kef&#13;&#10;tp6DOkq/GrUrny3DKt5tkHHbBHQ9xXY6X/wWS/bFspYWvdc0e7SIYKTaPH8y4wQSBnn+dfJvvRk5&#13;&#10;zmsHgMHPeCPTpcU8Q0fgxMvvPuTQ/wDguZ8dLOFI9f8Ahh4c1BlQp5pWSNsHr90967fw/wD8F19C&#13;&#10;utNay8cfs7LJuTb/AMS7U9qj3+cE1+cnTvRznINZSyfAS15Dvpce8U0XpiG/Wx+ong//AILQfsw3&#13;&#10;t0LvxT8JdZ0uWTeXe3kSYISMdOM9Biu90f8A4K3/ALG/ja/WO/8AHGv6Qscu6M3OkqsfKBFztJPy&#13;&#10;t8/6d6/H6lDEHINYTyHBy2uj2MP4o8TUl7zi/kftPp/7dP7F/inUEhsfj/ZfavJVImvIXRN3985U&#13;&#10;DPqOOvFbes/H/wCBfitY7XQv2kvDyu8aoYvtg2yY6g5YYOeQa/D4yyE53nNOS7uY2DRzsCDkEGuW&#13;&#10;XD1DpJnqQ8Ws0tarRiz9s9H8M+EvEhh1uD4n6JqdrHGfOP8AaqAgkEgZPTkAE+9dtNrOv6T4ftYf&#13;&#10;h7Np5E0Y89bG7WQCRkByAexxivwktvFPiO3jMcGt3SKeqrcMAf1rd0H40/Frw1GU0L4iavaqSCVh&#13;&#10;v3A6Y9axlkDvpM9Cj4qxa9/D/cz9Xdd+BnxM+J2uw+KvimCbOBiLe0NyGYkqSVIGfu4P0Neg+GPh&#13;&#10;v4T0WRLKy065iVAI8vbZjwVzkNj64PTivyP8O/ts/tP+GYxDpvxg1faBgCa4L4+m6u38Nf8ABUT9&#13;&#10;r/QnBm+IpvYwoHk3lsrJge2KzqZNi2rRloehhfEjJVU5p0Wn33P1m1j4meEPBOjrYW2nXEzxiSKM&#13;&#10;WsDbC4iSQrnHB4H5e9ed+JP2hH1nU1t72dbdHG6cCD5VOGye3oM/U18H+F/+Cvv7QenMi+JNL0nU&#13;&#10;oFb/AFRh8vOevI7kZGfeun0b/grbYX80ieL/AIF6fIHLjday/Nhhg/eB5HrXN/Y2Jhra57D8QMlx&#13;&#10;Wik4+qPe/HWreL/jJ4ig8LeFppDaBVe7miyFU44UgHjGe3rivYfhf8K/DPw70eK98SXe+4lzvSeT&#13;&#10;1BIx1x0J9c8V8o/D/wD4Ka/s4W0Uo1P4d6jo00rFpp7TbIZMnLDjGBu/pWrf/tk/sxeOtMSCP4pa&#13;&#10;ppTyygsL2OQ4TJ6kZ+boRWdXB4pvlUWkdGE4gyZXqe1TfqfUPiD4y6TbrN4dk1NfMmh2w/Lu8sbs&#13;&#10;Bxjpx6+lcHrfxqaXXPLs7hSo8wTMy4UfOSNuRkEbicV5Dpfir4TaiF1rw38f9KuXjJYrc3yRvKeo&#13;&#10;GHweB0/CrKeFfE988+q+H/Eek3haRzG8V4JARhSp+UnBIYt7YxVQw3JujOrnUcR8M18meoaVrcPi&#13;&#10;C4edZGlgjkLEK56jB78j8BXj/wC058dFuNV/4RjwxLEWZ2M7o5O05+7gcDjrjvWi+ifH7SLS50/R&#13;&#10;9GSaa5hwk0N2qnkHJIOCTjtiofhH+yLdzXT678U9JvXlyZZ40jB3Ak/eIPH0xXTTlQo+9Jnm4l4n&#13;&#10;MZKjDZmd+yx8BtV+IGuJ4u8Sab59rbzBoI5CRvIZct6Hvx3xX1v4X8DeG/Dtqn2i9htmYjDRsAo7&#13;&#10;cL2PoO2K5uw8aeAvhV4day0S3w3kiLyHgKlcjIGfoSQa5G21rxl4+1pr671RRZW8vzhSUAIwMrnG&#13;&#10;T/WuDEVKmIeux9VgMHh8spxpwacnuewT3Ojyxv8A2XeTMql2328YPzbiM/QAAfhVyx0Sa8MbWElu&#13;&#10;2yPM0shKFzjknsMZHHQmuCsPiP4H8BQfabh45Pn22cQk3mRiOSe2Bxn0JrkPEX7SGum9+yaRauWd&#13;&#10;jiCAlo1yT95sdOc9eMVnToO+pGOzNwvBHcfE/WtRt7lvt6BJJDHAsEZ+VuMEg+/H1zivO7zxXYeD&#13;&#10;BqPi7xTpchkjPyRXM4BMbQlhgA4ZgyAYxwB6muv0kx6p4dm8S/EjUVt4oiJHWaUkooQl25AAzgH1&#13;&#10;GRXyr8afijqPxV8Wy6d4YsnXTo7gLAhGWwM4b3J/rXrYfDxfvPY+RzDM3f2cd2a+vfGXxL481KO0&#13;&#10;iuGCEYjhjY7QP9n0/wAa6nwP8LLpy1/qque+Z16A9uOh6/lXWfs+fswHRtIh8W/EC1MZkTMJ3AhB&#13;&#10;6kLyD9RXpOradFDB9lSOIWsRJdQyj5cAjGefWnisSuXliVlmWTlVUqi3OX8HeF7KJILYW+YfNPlP&#13;&#10;5WdpAZs4GPT+deveGPCV1Z2hvrUBzEpDOZMYQjJKgjrgg/jUngTwNDePBfPob+S8sTJE+3OOgPB5&#13;&#10;ySO/869AstFht7CaaVPJttjOojiGA23GD1OeMdO1eHVnzH32HpwowsclO721shuppE2uZWI2bhkc&#13;&#10;/Xj9ahhu5JIXvREuwIC+DhuDxz0zj+ZrK8W6vaPepBYXUbIET94i5JP8QycZNb/hnwjNqW1pruIR&#13;&#10;SgEFAWCr6/8A6/Ws7NI7IzUlcksobqa6hhnhz5akyFM5RQMFgc55Y/XmtWw0RLaGIaYGM4YNwCWb&#13;&#10;72QQTnJz+WK1LqysxJ9n2qrxY8xYmCySrtVshTz7j61G+nNYzi4EMv2hMoSTgEsQAT7jKjjpn25U&#13;&#10;YuTMqlWMVuQ3FiunaTI0uoo07ruCyrvWMg4zgcenFceqzO00TjzvLOFLIGBJPJXH3RjtzWh4l1KS&#13;&#10;w06aG9uvKZgUEaA5AzwP/r1h6S7xRSy29zuRYzuTf8xLZweM+1ElZ2KoNuN2z0LwjPaeGNK1f4j6&#13;&#10;5c7bDQtOe7nAcoIYoEMjfIByTgY55Ir56/4Jy3GqeJfgLrPxE8QzefqHijx3qOqXdyP+WryiIuT9&#13;&#10;JPMq5/wUA+JeqfDL9lKL4c6VcTPqHiqNxcmFyMRRoZpGZscLuMYwepO3qa6L9h7w1c+Ff2QvA2lX&#13;&#10;lkIZZdOmu3C/xrNcyyox+sbxmvcwdJUsLf8AmZ+F+KOYSryjQT0R6bGgbjGPerUEYVeD1NRRAqeS&#13;&#10;AO2acSwkGznjjitj8YTexPvUADHXpStIyrjA4HWoiwQli3Iqnqmq2mlWU2p6xfwWtrAhee4uJQka&#13;&#10;KOSSx4A+tCUpOyGXHmcpkE8nGBXJ/Ff4xeAfgxoDeIPiB4otrKEKdiSvmSUgfdRByxNfMv7T3/BU&#13;&#10;3wj4SNx4Q+A8Mer38e6OXWZhi2gboSg6yH36V8aeIPiZ8UP2gfHCWcDap4w8SXTZjtIAXWEc8n+G&#13;&#10;Nfc4rvpYNy1ZlOryLQ9//ah/4KQ+O/iEJ/DPwq8zwz4eO5ZtQeTF3dLznn/lmpz0H4mvnf4e/BT4&#13;&#10;x/tN6ytl8MPD872hnP27xJqOVt4/X5z9889BX0n8B/8Agm1HLPbeLP2kdXGo3QZXh8N2L/6NFzwJ&#13;&#10;G6v9OlfV2geHtF8OaTDoHh/TLewsrVQkNraRBERfYDivQioUVZI5JVJSPEf2bf2AfhF8DPK1/Woh&#13;&#10;4m8SqAZNV1GMGOFvSKM8KPfrXvQhLqAG5wMDsKeIEjBKNnjrSoFCbFHOOtJzbISuQOGA8p2YhTwM&#13;&#10;9KKAuclhyTRSuyuVH4P+HP7B13V7bRzpHlSXEyxrKLlsKWOAT1qlqFpLp9/NYzDDwysjfUHFU9Mu&#13;&#10;ZLHU7e9jYhoplcH0INdD8R12eMr24VlIuZBOhX0cBh/OvVkkpaGmGm5RdzFLEjFICR0NFFSdqVh6&#13;&#10;SlSBirCtvWqlSxHjk1LSRrTqNaE4FKqMxwBUYYinq2ORUnVGV0BBHBFJtHSnsVIzmm4xQNjSF2nF&#13;&#10;IFJ7UjBhzSxyEdRQZXV9QdcHAzSDjvT+GII6emKRkweOOKAcew3HOaKMd/SimrCSYUUUVSSKFDkc&#13;&#10;UFifb6UlFFkAZPqaXc3qaSilbUNRQxxjnmnByOrH8aYRkYoAwMUrK4uZpjxMc4z+NO80g43fhUVF&#13;&#10;OyQ3JokaUHgigSgDGajopNWBysOMgPUmjzMjGPpUWT2JoDMOc07OxCmiV8YGetIpHTp75pgcY5FH&#13;&#10;mDsKQX1Ji77sCQ+1G6Yc7x+dRK+eBS0uW5fO+5J9omJzu7Uq3co6moC/UCnKx60KEXuCrSvuWBet&#13;&#10;nO9h7U9bw7f9Y3PvVQkY46UnmY6NRyRNViJrqXjeAD/WHHoTT0usjqazfMHpR5mDndS5ExrFzRpN&#13;&#10;dNnC0C6z8rc1mGVieG/Wl86Tru/SkojWNlc0nmJPSkaUFtp6e1Z/2uUHlc0qXmDgqfzpuPYf11S0&#13;&#10;ZZuY7W7Ty5lz6HuKybvT57I+bESyZ4Ydqu/a1J5zStdRtF5eevqK0hKcdDzcTQoVfei7MZpviCSF&#13;&#10;RDP8y+vcVs22orPHmCTPpXOXVlk+ZAR9Kjtby4spMqSCOoNEqMJq6JwuZVsJNRqao7FLoMuGPI9D&#13;&#10;UiTBuQawrLVFu0+VgH7ir0N2pABb/wCvXBOnKDPo6OJp1o3izQ3FjkEnBpDKCSgPSqfnDGQWAz60&#13;&#10;7z1JwD171FmdHNEnMhY/0pAynJyM1A1wM/eJHsKZ5zrltpGfX/JoSbE5xRYaU7flbv1ppcjq1V2m&#13;&#10;Yjc8oX8KZJdQr1lLGq5GZyrRRK7FicMOOtIJWIIjiyR3qsb7BwgGPcU03DkcMcd6tRaMXWvsWWEp&#13;&#10;5kZR6461DLIqnluO+Tk/pVdpJG4Zz+dNrRRMJVZSJvPjVsqGOeoHFD3EmCAAo7YqGlySOtNJIzu+&#13;&#10;oF3b7zE/U0mPl/HrRgjqKUjABFUtyWriUUUU+Zi5QJzyaKKKlbjlsFICxPIxQQOp7U1SS3HrVvYz&#13;&#10;u7k0ibQGHcUwgjrVhVEiDC59jUcqqDhu3FZJm7WlyOprePe4AbAzyaiJGMAfjQjFWBGae6EnZlnU&#13;&#10;raG3KmI9R2NVelWJszRrtHI4qDYwO0jBpR2CW+goiJGefypCCDjFPJYrgnoKjOc81WoNIB1oOO1F&#13;&#10;FUrke6FAx3oookOOwHrRSgcEjtSUk7MYUUUVZMtwooooBaIKBz2pVUnvU0NsWA4PNS7FRjKTCG2Z&#13;&#10;x1608wsiBj0zjNaNhp6AFmbB7D1qK7iCExg9GrNO7OmKUSrtB247deOtSMkZUbM7j60oUqAwOabI&#13;&#10;DgsG6j8qov0HK52bj3qWBlLbip/E1WjAI+ZulTRFj0XA9aTVyoOz1LqK2BgceuanYKYwWZiegIqp&#13;&#10;BuI5JwOlTmVimzcaSgkdEZSWzIZmEfQ4PTOakt9d1jTplnstXuYWTGGiuGGPToar3IjdfmkAx61Q&#13;&#10;uLgBiEPfBpOEb7GM684O6bPQtB/ap/aG8HyxyaH8XtcjWLGyFr93TgYGVYkGvRvDf/BVf9sDw5NE&#13;&#10;bnx3aajBGfntr3SYWWT/AHmChj9c5r5uZ2Y8k06NC2ABn04qHhaE170UaUs5zWg/3NaS+bPtHw//&#13;&#10;AMFkviVdMIPiL8JNB1m1EezyIWkiPYgZYuMAjOAPT0ruvD3/AAVM/Z58WWEln47+FWoaTNcsWlms&#13;&#10;ArIhySGyhQlskkkg5wM9K/P+GzY8hcgirIsm2YiX6muWpleEe0fxPaocW5/Rd3Vv6n6CW/x5/Y78&#13;&#10;c3m7R/jFc6Yyoqo2pwvgdN3DA5ycnr1rv/BHhTQ9XuH1r4bfFrQtWPlM0EbmMMwJUZIzwMnGPQ1+&#13;&#10;YCRYX3HUAVZstT1jQJhdaVqc9vKExvgmZCB9QaznlNNxtFnp0OM8VCd6kEz9NvHXwh/ae+K14I9U&#13;&#10;TdYqGjleym/1seAMkDqCO2O+K7T4Jfsx+FvhRqh8QfEK5necZMEclu8YXAQN1+9guB7fiDX5o+Bv&#13;&#10;2zP2m/hz9nTwp8ZdaggtXDRQSXReMEdPlbINe2+Bf+C1n7VPhcND4zs/D/iWJuAuo6dtZRkZw0ZX&#13;&#10;0HXNc9fAYz2fLC1j2ct4qyKNf2uKi7+ep+jvjD4l6b4h8Lvp+ipmYXiQpiTAZBztOPvZ4p+g+C9Q&#13;&#10;t76BHkKNKMsXuCdmcAgemTnHJNfI/gL/AILa/s3a8kUPxi/ZdurJogu290C4inkYgdt/llef9o17&#13;&#10;Z4E/4KW/8E4/H8lq6fGXV/C9zcYH2LVNNmAiOc/PJseMHI5xIF968ergMZSjZRZ9vl/FPDmKq8yr&#13;&#10;JPofWXhDwfBbvHb3NvHIxQxTSSHJGEONuACB049RmsD45eKtFtfC8XhSx1OWEecY5pIl3FsZyASO&#13;&#10;Mbc5wM/jWZ4L+Pnwq+JUq2/wR/aO8Fa3Hbp5kkJv4zKNuDtfa52rgZLbc8cA9amuvhD408YarNql&#13;&#10;3Fovkkv9lj+07gwxtwM98BWAz/F1zmuKNGUPiR6tTGUcQ06U016nAeGLBdWvobq3czK/7p7uUFXl&#13;&#10;Yep+o717X4c8GX+g6Hunji+zv86KgycY5HA/lXMeGvCD+BLkXfivwwkECvi3mmQOrtgnIG45GP55&#13;&#10;roJvHvhzWNcjZ9RhgMahooYpxukPZTzkAdcYNS3eR6vO4U1qrFt4pLwPqktvbwvZ4UvOu55VVjnj&#13;&#10;njpj0GeD2wtU8ZaNdK1yIFnmeVEt9loqBDsbJxg4+vfA6Vyfj74g65rGr6ZFobC386RpLyCGRATg&#13;&#10;beRk7MksOuTjgAnnS0hJdVeG+vI47XzBn7P8x5APLKPvHj24B6YzVPlitTkUZ4ipfojF8YXAlPkQ&#13;&#10;3TzXUcuEaRcEcknPPPfrmqPhDSrvWvGcGhI7NOFMt3nGY489c4BHJAHPetXxRr/hPwvNHaXumPc3&#13;&#10;r3OV8oZcPnptYA/ofpXi37Yn7Ti/s3fDzV5dCSSLx14whSLT7S2n8yS3tAGX7QABxsy3IwCzAAtt&#13;&#10;NOlQqV5qKQsfmdLLcJKpJ2SPnf8A4KLfGW++NH7Q134U0yxNxZeH4Y9G0qZTnzJ94LyAAdWf5evb&#13;&#10;vxX6F+D/AAf/AMIN4J0LwRHc+amiaJaaeJTxuEMKRZ/HZX55/wDBOj9n28+OPxktfiHrBun0Hwjc&#13;&#10;x6hcSTynN1qJPmRxgqoBAYCRt2OgGDk5/R+6n3sWB5Pf19693EJUYxprZH8ycTZi8wxfPe922RbQ&#13;&#10;oyykntTTKGcjd+vSuU+Mfxn+HfwK8NHxR8UfE0emwkZgt2UtcT+yRjlvrwOa+Dv2mf8AgqL488dR&#13;&#10;XHh/4Q2r+F9HIKS6jcyL9smXv0JEWfbn3qqGFnVfkfKSly7n1v8AtJftvfBv9nK0ey1bVP7U1zaf&#13;&#10;J0LTnDy5/wCmh6Rjr1OeOlfnf+0z+218XP2h9QEHirV2sdJaX/QvDGluQhb+HcBzK3ufwArmfg78&#13;&#10;Dvjn+1N4gmk+HOkTvZm4xqfi7WXdbaJurfMRulf/AGVyc9cDmvuH9m39hD4PfAeNNaurdvEXiLaD&#13;&#10;Lrepxg+W3/TGPkRjPfr716tLD06OpzzrN6Hy98BP+Cfnxb+NccHiP4kvN4R8NyYfyCv+nXSdRhT9&#13;&#10;wH1b8q+3/gz8Bfhl8DvDQ8OfDDwrBp0O3M8wXdPcnH3pJDyx/GuyMSRkAsXcDoelTBG2/OABjpWj&#13;&#10;qPoYtykRxqMAopGP4qPkDl41Jz1yani2gbARjb60AKoIUCs3qUopjFBK9MZ9KaQwBIPankMUJHHH&#13;&#10;rRbxqY+T9QaCkkVLl3B+UknPain3Dx+aSuQPYUUC5Ufgj4g8JeI/CWqnSvFGjXFlOvJSaMjI9Qeh&#13;&#10;HuK6bxd4eu9Q8GaV45tod0ax/Y75kBysifdY+xXH5V6zpPimPxr4NupfF2kLqtpMkhvI5fvxtgOH&#13;&#10;RzyjD5sflUWgaJp2neDtX8P6Pc/b9OvbI3mluw3b4wOQVxwwOAfcVtTx8qsE5xs07MmhaCZ8/bl9&#13;&#10;aXI9a6DRfB9jr+uWWktdyWrX0xjGI94Q9u/Stzw78AdU8S6R/b9p4o0+C13MivcrLlpFLL5YCqxy&#13;&#10;WXHp8w6CuznildnTCsp7M4MHBzTlbjmuo8bfBnxj4K0Wz168e0ube8kSMGzuRIY5GzhGA6E7TWl4&#13;&#10;2/Zh+Ovw+WKTxV4Au7cS24m4w2wYBw20na2GB2nB5pc0Gk7lKrqzhg7A8n6VJHKema0NF8BeNvEd&#13;&#10;w1noXhq8upUlWJkhgLEO3Rfqart4Y8TxPhtBux+82EeQ2Q3THTrRp3No1uXcjVhnGM/Wgsd3I4q5&#13;&#10;r/g3xt4TghufFHhPUtPjuP8AUve2TxB+M/KWAzwQazllG3DZpdLnRGtFkuQw6U1o+ODUYmAPBqRZ&#13;&#10;l6FutFmUpwluNXKHhsU9Zgp+Y8+tDRpIMqeajaIgcCiwvejqibOaCg68fhUUbNH8rdKkVw3IoNIz&#13;&#10;jJa7iMMDAX8abUgBPSgp3YUXG4sjop5RfSkMY7Gi7IcZXG0UrKRSVadw1Ciiik02yWrhRRRSdxO4&#13;&#10;UUUUJXDlZGBngUEEdRTvlU96Q8jr3pXaI5WNLjdjFLS4Hc0hA7GrVydhrBieKN+OMZp1FFhWCiii&#13;&#10;mMKKKKACjAPUUUZHrQAYHpRRSHOOBQJ7DWznAFBLk4pw5HzCloIGFSOSKSnMwIwDTSAeDQJ6ahTJ&#13;&#10;IUYHf3P3h1FOICgkcUn3/lz+lCdjKcYzVmiExTWpEsbZUnh16Vo2d60i/vDg9cn0rtP2dPhhb/E/&#13;&#10;4s+H/AuogeRq+pw282SRtjZsMfbjvX1d/wAFovgF8C/gJF8NPDHwF8FyWWlw6Xc28+rOg/4mEqON&#13;&#10;x38NJgkjOMdhmsauIpOtGk92Xh6dbC+8tux8TieIAncW/HilN2pXAGPpVRBsOM1IqFhkH9ahwR7E&#13;&#10;K05Im+2ydMmmtcytk7iMelR7eMk0q4OR+tCikNzkxCzE7ixJ9aCQR3zQoBbBpWXke9MWthp68U6M&#13;&#10;jOD0NI645z1pVCggk/hQC3EZcHHQe9IQQcYp8qgtlaaOCN3SgLaic9KcuQM9aHIJGB2oCtgHNAW1&#13;&#10;EbBOSaV+gpGHzYFKw2qFNADaKKKBBRilGQMikprcT2CkLfMCD+tDnAxjrTVwTg1Zk27lq2mONpNL&#13;&#10;PHuy/rUEfynAHarQA2AD0rnekrnSpNxsVKKfMhR8EfSmVotTNpplmw2gMW9KSfacN19KNOyZiuOM&#13;&#10;c06aNVcgnoah7msdYkLOCwGMUw56E9BUhjAG78qGVSnBqtBNXIj0pgBb+KnNgkA0nCdO9aLY5mtR&#13;&#10;wGBiikByM04YwaUjSOwmT0zRS5GcgUnBPpUlBRSkY5BpNpxnHFUmS1qFKiF2wBmprS2a4yVzgda0&#13;&#10;LW2tYHCyuRjkkiluaxhfcrWduiHdKnHvV5XSNS0aKfTiqk0/mTnauBnoKdCVWPDN36VNtTa6ii1F&#13;&#10;etCpaVMk1FczK/zsOpqKWQONuT161A0m5go5oWgIkZ1IwDxjpTGbbFnnnjFNY7e1OfDov6Uywto3&#13;&#10;kOEXPrV22hYAAr+dPih+y2yxNj5lDEiop9QjgjyU7djQNWirsnYxxoR78n0qrPf7chDj8aqTakZO&#13;&#10;M4/Gq8l0z8ZppMzniIqOjJp7rf1yfxqFiWOBTVjuJP8AVW7n6KTVmHS78n57VgR0DcVVkcvtOdkM&#13;&#10;cLP0UmtO30+OBAzn5j0qVdHlgKk2wIIyQ8v/AMTmrd3YNJbx7PKiYjGUkLk/pUOWpqnCJSfhwgI6&#13;&#10;9u1Xbs26r5Vu3ygkk+tTaFoTw6gl3NcM6k7XV7MsMZ+o7ZrQn+GfjDV1E2l+GdSuoTwGs7FgD79D&#13;&#10;/Oq549xvERRz53lhJs/d9CwHFRTtulLNwM9/SvSPC3wE8f3+mT2Fh4F8QmaRspGdNdwfyTrV+z/Y&#13;&#10;B/bM8RMk2h/s6+K54ZeEn/smZUPuSygCp9pBbsn6zE8eu7yFUxHJVJpSWy3T3r6k0X/gjr+3nqtv&#13;&#10;HeH4S2kCPj5bzxDZxOufVWk3D8q7bRf+CGX7W+t8avqvg/SPV7rWXk/SKJ6l16KesjmnX5up8TK7&#13;&#10;SnEUbNz2BNWrOykkuPJZypYZO4d6+7dO/wCCC/7Rtm48/wCLvw/GXBLJe35Kj2H2XH611Gj/APBC&#13;&#10;/wAS3WuRaP4l/aEsrdZIXkuLnTPDjXAiIC7V/eTRn5iW9Pu1P1mh3M1WSdz894U1D7R5ENvJgHl1&#13;&#10;OD9a7zwJ+0l+0h8Kktrf4e/GbxXpUFsf9HtbTWZlhjHcCPdsx7Yr7pX/AIIG6DA5kX9rS8J6Bv8A&#13;&#10;hCFJI/8AA2km/wCCCehSgf8AGWV8APTwOoP/AKW1hUrYN6SaOqjmWIo/BUa+Z89eCv8Agsn+3z4H&#13;&#10;uGFz8T7fWUZQDDrWkwsuB0GYhGf1r2Hwd/wXq+JN+0Fp8Tv2dPDmqIzBdRurJ/LkkQEE4VgR27mt&#13;&#10;5/8AggJ4Wum3S/tc6lkengZP/k2nxf8ABAXwtajen7XOpBumf+EHT/5NrnnSyyotbHs4bjLO8M1y&#13;&#10;13bz1R2XgT/grv8Asb69L/afij4Y674XvSghVtOtvNITaFBLo3sMjkkjOa7xf+CgH7Cl1DbPZ/tG&#13;&#10;3VmY9jiF7N2KNk56KMnv16j3zXjUX/BBrRcll/azvuFOD/whCnPTr/ptdl4V/wCCIP7M+h20U3jr&#13;&#10;4neL9YuY5Azm0lgs4ZMdQU8uRgD7PmvNqYHL3K/Mz6LD+Jub0afK7P5HOfG//gqF8GfAM00n7PGg&#13;&#10;/wDCSeIL1A03iHWCRBAxG35F/iYYHYfWvDfgh8EP2qP2yPixc/E+8ivbmDU5CNW8Ra6CtoIhgBIl&#13;&#10;P3wpOVVRgbccV96fD39hD9kL4Z3x1Lwl8DtNkuAFAuNXllvWDA8MonZ1RvdQK1vjp+098Hf2Z/DT&#13;&#10;XXjDXLSK5WJvsOiWWDLOwHCrGv3RnucAVvRVOmrUI69z57OOLsfmytVdl2Wxp/DvwD4J/Za+FNh8&#13;&#10;PvCttPcRwo0khwFlu5TzJPIx+WNfc8AcV8rftS/8FV9R8DXU/hX4K3WnajqkcoSW7gQPawEE5VZG&#13;&#10;/wBafcYHHHavmb4//tt/Hr45XV9Za14sfTdIvrokaNpasrzJn5I5HBywH90AL9a2P2a/+Cevxa+O&#13;&#10;Yg8UeOI5/CvheUhhPPGftt6hAP7tCOAR/E2B6Zxiu6hhoRfNU1Z8ZXxM5SueaX3jz41ftE+P2bUL&#13;&#10;jU/F3inVJsrFGWdY8noBnEaAfQe9fTn7P/8AwTKtYp4PF/7SmorfzKQ8PhuykP2dO+JXB+fH90ce&#13;&#10;9e+fDX4J/Cn4B6hD4O+FvhmKy8mNft93IA1xcE95HIyT7cCvTTap5ayFc7uldLlyqyOJzk9zM0LR&#13;&#10;NK0PS7fQdC0iCxsLWMJa2dpEI4okHRVVeAK0wvGFBx3IFPht9gJIIFSBVEZUL71k22CQ0RDH3ADj&#13;&#10;g96Vl2jJHGOaZlS2fMJJ7VMgP3WPGelBaVyMrt5A4x1pyBWUnHSn5UZHQdKUkcgdP60FjAiqdr8U&#13;&#10;2WSNThQAcccU25lZX+UE571A8isdzHkd6AGSbi2BzRTVl+Yk8jtmio5WB+RvwS+z6r4CutMu9u6/&#13;&#10;mnjVFGCERFyfodwH51W+CmsR+HtT/wCEM1GVDHaalNCpc5CxuuQPbLAVl/s4TyPrV/byyOVjsTsX&#13;&#10;PCksCeKyNWvf7H8dajYTqn7643FgjAseo56U3SUa1Smtt/mSkoK5r+OvBCaL8U4td02+it4IWSRL&#13;&#10;fdgIWOMj8TXrf/BPHwfpvx+8E/E/9n/R9Qh0/wAQ3V1pur+HdQuWx5EUM7JeIrEEgukkZ4/55+5r&#13;&#10;52+Js2tavd2GtXGosI1iERckk7VbrgdcCv0E+BGlfCb9mKy8KeEPgZoFq2o+IbOa98T+L9ZlJ1B4&#13;&#10;EdExHEARFE8pVVH3iVbnmjGVvZYFRe72+QsNTcsR2Pjr476ZZ+EtX8PfCgeKhutNTaLUJSdtsWju&#13;&#10;GEUzMf8Apmx59K+wfiJfeGPiT8K4/Efh2dr9rzWI0MkRM0c91sVSkMa8PsiRSx6DdXI337L3w8/a&#13;&#10;C8XePfEXiyO10pZLb7O1yj5jgvhIrPPCASFBKHK5OBIfUVq/E39lH4n/ALOdp8PtBm8fR6h/YVmk&#13;&#10;2lppkRijgguDufzAPvSMON3XGBXBUxVGpQhBytJbnZ7GpGTSW58/xzponiPW9Us7E2EE9wYNKFjA&#13;&#10;Ve6lhchnIHRlB7V1+i+GPEHw+07RPG+mzpLFc6jZapeLcsQsUiuZgp9AVJJ9cV7p+yl8LLZf2krP&#13;&#10;xb8UtC2WtrHcDw7G9vhI7ySKaQZI/h+78x6ml+KfhvxnoH7Pfhr9nbTNDtftfiTxLNqV7q0jQma7&#13;&#10;yA9vaxFgWWPZnABHzZHasK2MjJ8sNTWOGnb3ih+3V+1J+0B8XG134A/tt6dp9vr3hLSkj8OfZdJh&#13;&#10;jjt5nCzRXG5AVMckTxqGHBHHUV8iatp3hWy0hdf1Pw/Y3K/YxiAxhTI+cNyOmOCK+kP2jrf4jfHD&#13;&#10;4QXOveM7Ap4p0TS/DekXFpLCVn+xWtl9nEbbuT88Xm57lyeeK+eL7WBYaWthqVlbyMtws/lxw4YM&#13;&#10;o5yT1HUEV14SpeFovqc9Vck9DN1PQfhFr2g2r2vhb7NeHy/tOyXb8g6lACc5qW5+CXwl1HxLqGjW&#13;&#10;VxqkYs4HaMWuJN7ABuc9AFzk9q5/xJAqEalAskdrM5a3I/5Ynrjjt2qzoF3qz6iJ38yI38DW8E1u&#13;&#10;Tlv3e1snodyvzXZ7SpGN1IwhVtItXn7NehyzvPo/i6a3t8ZiF3bgu3I/un3P5VFpP7JXjrxKbk+H&#13;&#10;vEGmz/Z5XQRu7K7hQCCBjoVIP416PZaaE8LtfWt7Jc3FrHbwOXUnBYksCPUY5r1f4a3/AId8M+C9&#13;&#10;S+HOo6esF14kgEum3UcYWSRI3IlhBPKswXGfQYrCWPrQjornXCfM9WfG+rfAr4kabqUWlTaOskk+&#13;&#10;fs5jmUiXH909/wAKoWfwj+KV3HeT2PgXU547CNpLySG0ZliVerMR0A9a+4PGPjn4d+PdNufAOueE&#13;&#10;Bod3pEEI8PXTRhp0TjJDJg5Y5Xj+9zUnwh07xd8C/CWueL/H1vbxaJ4j0maLS77U5SVmt1ILr8mT&#13;&#10;90gHAzVQzKd7SidLhGUYtPU+D77wj4y0iWODU/C+oQPLbieJJLRwWjIyHHHI96oN58J/fQsv+8uK&#13;&#10;/Zz4W67pfxL+CljrPhTwZeeJ9W1CzTStMvRpyw21pax2BjWEPMA2GE+/gclRxxXk/hzwZonjmaL9&#13;&#10;mhPhPoFvb7o7zVNY1LS4PtEMu/EiiZl3AE9B05rlWf0fa+z5XdbnS6FWFlfc/LsyqRgnBpyuh4d+&#13;&#10;a/Rn40fsFeC9IiudP1n4f+HtJl0eRY1jMjCeW2bDLPIyvsy2TjA4AxXS+O/+CUP7MX/COaBc6V4e&#13;&#10;1yzt45LAeJdatNR83yUu4mkEvlFciNdv3vfnpTnxJllOSUm1cpUMQ032PzBbyzxuNIyDlia/Qnwx&#13;&#10;/wAEcfhJ4+8PQeIdD+Mes6epmsY7qK701CIi8afaADuG4o7OMDsmTiq/xZ/4INeOPDfxJ1jwv8L/&#13;&#10;AI8aHrmlW+lPqejXUoKy3lqn+sO1cgMvORWtLiHKas3FVNQlQrpJuJ+fhUdmFJX098Y/+CTn7UHw&#13;&#10;Z+F138Xdbi0q50qzNo0i216DN5VyG8qXYedp2kE9jgV5F4H/AGXfjv8AEu5vrbwF4CudUk060F1d&#13;&#10;pa4JSLeqbsdxuYD8a9GnjMLVp88JprvcwbtKz3PPwpPSjacZNeg3/wCyf+0vp+orpNx8EPEfnuCY&#13;&#10;400uRi+DgkYHI+lcvqnw/wDH+i30ul6v4I1WC4gcpNBLp8gaNh1BGOtbRq05q8ZJ/MH5oxtpxnFJ&#13;&#10;U13p2qWT4vtNmgP92aEr/OoNyg/MxGRmtE10JbsLRSFlBABzmgMvqKq7uCauI69wKbtLcEVJQATw&#13;&#10;KlyFypsjIxwaXa3TFSbCo5NAC45NHMwUUxmz1NN2qDkVIVOOelJ5Z600mxOOmgzBHUUu1j2p23cB&#13;&#10;uOKCGA4OadyeVkbg445oVAcYHNL9KUnjbRoTZ3AqR1FIcE8cUEk9TSFwOnNMG7DiwxjGPemOwIwD&#13;&#10;SFietJQQFNcnpTqPLLdv1oIkm9EIgBGBzmren2WW85ug6DFJbW643dx1q7bOOI1BwSAalux10KHW&#13;&#10;R9G/8EufA+n+P/2wfDiapaebaae5uriMttBVBuIJ7dK99/4OGPi7pPxC8Y/Dfw9o2kW1nDpOlXSo&#13;&#10;lpcxyJtMigY2cr9DiqP/AARF/Z58Y+OfE/jD4r+H/DE1/a6PZJavttzIu+Zgu0gewb8K3P8Ag4y/&#13;&#10;Zq8L/s/ePfhTPpFh9l1DX/DF1d6xbo+Yo5RKo2oDyB+NfBRz6hPjZYBT97ld18rmNaNaVe/Q/Ntl&#13;&#10;zGr9xwadCRnn1pItpYqwwD3pp3Icehr7p66HVB8rTLE0eBuU/WmIDgkGn20isMMOlP8AICvgDAPr&#13;&#10;WV7aM7Irn1RAMHBPrUjAbBTZY2iOG70K3y8k8VRK0dhJTkjikU4YGnSKxAOKYMZoE9GWHUY461Ht&#13;&#10;IHP608kdB1xTQ3XJqVcsZyXAApxVg2c8ClU4NNYksV/WqEIFO7JGeeKdInPXnFITtHPNDByMkjmg&#13;&#10;Q0qR2pKU/dpAM0EjgFI2imkdjT41Geuaa5AYn3pJ+8J7DSoPWgKB0FLRWpnoGSOhqzbuXjAPY1UV&#13;&#10;8nmpYpSh29iaznG5rTkrli5tw8XnCqpUjPtVuOXcrJkYIqq6leOvqaiL6F1I9gguGjYlPxq5j7RB&#13;&#10;5hwCapbSBnFWLOYf6pmwO2apomF0rMQqwYoxGMcU1kKtjPWnzAFi47GmiUFsgfnSV7mmiZEy88Dr&#13;&#10;TSpByallKL/qzn1zUbNnFUmZNRYgIPIopJJFBwOPaljPzDePwpu7M1KzsOVCSM9DVmOxJTkfie9L&#13;&#10;ZxyzlikR+UZAxTo5LqaZYCu3LAHccYqb6m/uIdDpsROJJMZqG8hzIFRML0UCrttaXc179nSEPzjC&#13;&#10;Zb+VW7fwb4rvJjDaaJeSuWwipZuSfpxSckluPmhsZ9sVt4QoXk9aR5QzYHfqSa7dP2dPjZqfkrp3&#13;&#10;ww8QOZAB8ulOATXcad/wTk/a4vbeK4T4LamElAKPK6qMHvjtUSrUo7sPbQieFuUViGcA+mabG7Pk&#13;&#10;LIB9TX1HZ/8ABJX9qu5lRZtE0aydwpMVzqSbgCO4NdRo3/BIT4vxw+X4g+IOgadN/FGsby/qoNT9&#13;&#10;Zo9zN4q58aHzS5jRGb1wKcLa9B3LauMf3hivu7wr/wAEgkSYv43+MUcinp/Z1gx/9DK12+if8Eif&#13;&#10;g7FKLjWfiRrl7Du5gjto4fyYFv5VLxdBdSPrR+biWV9NIAYQM88uBV+XTZYoowPKUdTufnmv04H/&#13;&#10;AASx/ZF0QpqTaNr92UxmK81gFHPuFjB/Wu68P/sTfsieE7a012P9n3RridJBsN1NPIPqVaTafyrO&#13;&#10;eOoxRP1to/Iu9F3LdC2tT5m4BVCLk9OmPwrS8K/BH4tePNQGl+Evhpr2pXTcrDa6ZKxI/Ba/YZP2&#13;&#10;efhJpOrQ+MPhP4S8PaFqcbr5NhdaFby28rc8KzIWXOB379RXqXhf9o7/AIRzytC+MPhFtCuFwkd9&#13;&#10;axbrVx2II+7WbzCKV4q5lPFSlofj14G/4Joftr+ON66b+ztq1sY+CdXjFrn/AL+EZr07wV/wRN/b&#13;&#10;K8R2bSa1beH/AA+6niLUNQDk/Qxhq/Yew1PSNfsRqGk6nDdwt92SGUMP0psiMG56AcA1yzzSo9kZ&#13;&#10;ucraH5heB/8AghH8XZrdh42+N2jWEh6LZW8k4Ix77a9J8Mf8EKfhJBZRr4y+M+t3V2p/eHT7dI0Y&#13;&#10;cdmyRX3kA6ks3OelRS4BLI+CKxeOrSJ9pM+YvD3/AASM/Ys0Ka3nufBmpajJAoDveao2yQjuVAAr&#13;&#10;vIf2D/2O9LmWWz/Z68Os0ZARpIXbB9eWxXrjb2GVIJ96iZZeDgj6msniKze5LnJnJaZ8EPgzo0P2&#13;&#10;LTPg74XiiUfKBocDf+hIa6XSNM0/QoPsmiWFvZRA8R2cCxKPoFAFWVUK2Cc/QU9EVl4yM+tQ6lRv&#13;&#10;cV2xFublcbpXPPUuaR5JWYNvbHcFqe0YA57HrihjGqDkUuap3E0Aw3UHp3NOMYIzszUQlUNgn8Kk&#13;&#10;R2KkE9altgrJgMswBY89RninMUAww/AjNIoKnkfTmlaOI/O+c49aE2K2pGzKwJRc8VCyyTOCVIBP&#13;&#10;JFTNcKuEVcH9KR5dsfzEAAdqLsEkhFt1hGQ2famzSRou51A+lVLjUjAuyDPXqaoy3skjZmnyQOgp&#13;&#10;rmvYdrIvS6szApAAO2TWL4o8S6J4Z0WfxJ4s12CysrZS09zdyhVUY55NeNftM/t3fCX9ny0l0wXS&#13;&#10;6zr+z9zpNlKDsYjgyN0QfrX59/Gn9p347/tY+LE0vU57m8DzH+z/AA1pKsYIs9MgffPA+ZuntXfQ&#13;&#10;wlSbvLYzlOMUfTH7T/8AwVRtbeO58I/s8whsZjm8Q3K4UdsxL3+pr5T8B/DL49fta+Np73w9aXuq&#13;&#10;TTOW1DxFqrnyIR1Pzng/7or3j9nP/gmXqWsyW/iv9oe8ZIlw0Phu0k5b0ErDoPYc19Z61pfhr4Re&#13;&#10;E9M8KeG9KttLgvZRa2FtZxBEjXGGfA64HevQUYUVaKMJTctzyD9kj9g/4ZfDKePxNr9sviPxCoDL&#13;&#10;e3ceYoG/6ZoePoTX0L4n8SWnhC3a3syLjUXTbGO0VUxrkWjWQ07w5EEAjCtckcke1Yk1m89x58vz&#13;&#10;MTnLHr71SvJ6nPNtkGhaXPJdSajezmW4uH3SM3OTXaWymKwSNlywHftWbo2nncrugCr0xWwGXO0j&#13;&#10;r+lJscdiDy2YmQnt37UPuwWC9qmZGZCpBHBINNEbFSFU8CkWkQIseDgYB6getTIq+XkZz703y2UB&#13;&#10;iMY/WlICrgAgUFkMjckdqPmU/OfwoaEyMXU4459hQyMHG4kigCOQgDJGajaHK7xUkokViy/dApGc&#13;&#10;7flOTjoaAKsjxRIBKR143UVFdW0Vy+6ckkdqKV0B+OX7Obxf21qU0cxb/QhwRjHzCjxx4m8NaX8T&#13;&#10;mXxJCDazWi7nC/dcdCKh/Z1Ux3uosMf8eIzkf7VemfEP4K3fj34PWXizwkbVtSsFd59NniUvfB5d&#13;&#10;pA75UAEfU1pUqU6eO996PQmUW6N0cD4X+AXjr43+GtZ8Z+EZYYND0i58qzFySGuSc5wegAHJJ45r&#13;&#10;7M8HfDDw/wCC7fwN47+LWu3Nvrk76dpRhtYtwOpeUs8Vq2DjytpySOCwUnrXyT8PfjhrHw6+ENx8&#13;&#10;EPFWhXWnw3OrLcidIzl4cjzIhn1xjPvX0NF+114e8Qz+Kb3X7KzvLDQYLIWF5EctDdzEK1xGo6sg&#13;&#10;RUUf3FNcGYQr1LRitE+nY6cMqC1vqdPefFP4ZaHeTfCvSYRpGm/8J3eTyzXkbNM1v5v7zcM5cgKE&#13;&#10;Ueoq74x8Ta38RvEuhfEi58VNFplmDNdWN5IyZjR8KoOfnQgcL1GcGvPfHg8CfFfx/wCEPEt34bWb&#13;&#10;VTqm9lScqroWHLIOQTndg12fiOyi8Ha5N4GupYry4sRGdOs7iECK2eV89T1PArxK1OnBqUfi6nfS&#13;&#10;lJvXY9B034yyfEbW20zwPYxaZpyaa8kc8pJa2njVtkjt1C7S3HoRW7p+rWej+JfD3iDxpd2WrWAn&#13;&#10;06SK68oS/YYvOCeYuPu+WvznPoQa8H1e+1/wh4T1O4u4LrSrtEjGoJE21btLiRgFUjgAPGDkdsik&#13;&#10;k+KkFp4d0nwPpd4JJbzz7e8s3n2OEwACD3yQSPpXNKlWjNOOxo68b6n1TqvjD4AftPfHHxfHpeom&#13;&#10;G1tvDQbTb6eARC4MSFIomVuTJEZQ2f7oAr85/Bfgbx7468Xz2V54caTTSlxHp160QyZ9+5CfVSDz&#13;&#10;6CvVr3UvDHgnW/CnifS9SlvYTefaNStTOSznEazAMvZjFGcHj5T6msn4YfFK9vfi5f6FrFyNPsFd&#13;&#10;7m0k2AARKd7MfRSoAxXq4VzoUpNLocNWLnOyOM8VeCJPAM2l2cvhRNVsbqCRtbtoV5jKyFWA/ukA&#13;&#10;gg/nV74qfDvQ/hR8KNJ+IOieI7i5t5J5YbO2niUSxI0YkWTHQfLKE9zHkV6Fqug61r2q2Wo6dM0t&#13;&#10;xrUd7dqghKGO0dOHYHgDgmuX/afi8EeHvhp/wi414sLzQtMutDEpyzCUQF9/+6LaXH/XSuiGIlVc&#13;&#10;YHPOnKGqRpfA/wAVfD7xdpFpZtqcEFtql3DHeNPFtZZmUbUJ/vE7jml+LfxE0S50Pwpqggtf7f8A&#13;&#10;Cep3umXtmqkDynxIr57kNuBPqK8T+GUuqeH/AAjc69oOkXd/p9prME8t4sLNFE6hsKzYwMnGO/Fa&#13;&#10;PivxHp134jk8R+J2+zRavfGYWxQkLv5fJ9c9DVywy+sOUXoJX5btHpHh34zeDtH+LmkeIviBYB9N&#13;&#10;aBPMu4+TayMpxkdxuwT3Ar0ux1vwJ498cx+C9VvYrjw3oVtE9nBPG4t5LaVRvYEcbSSpzXylbeGn&#13;&#10;tte1RsXF3pTTx28Fxjd5IkOFc+uBk/hX1jf6n4Am+F/h7RPCuuaRY6ZEEstZngj/AHkwkR2AkJ6Z&#13;&#10;SNRtB4pVuWnbl1f5HoYado2SufTMn7S/w11c+EPh58LvEGkaXZ+HLea0t/Cot5ViaQhYhdO4xuOF&#13;&#10;GGPQNgdKSw8Y/BfxP8Q7iy8dLb+GjcW/2a4u7mPbG0m4KVVgTvKkZGa8YsLP4beLrfwprml3Gm2t&#13;&#10;yunC0l1WfKODG0UcZwOGGJAc96l+DLN47+IFp8H9H0ezv7/WtQjjtPNlaQeYJcSnLcgEDJIr5Svh&#13;&#10;6aqOpd+Z6VbFTclG2x3PxH0Dwd4itL3Vtd8cxW9ppiy6dcKX4mxEDFcIT1BBVQvUnOOleyfBH4wB&#13;&#10;dMk8aWGlxTaG1lb+GLaC5QtJqii3LtcFDy6JbyTnjptU9q8K/aK+HXgD4W/Fu7+H3hbxba+IJIdR&#13;&#10;SOVDNvS3kCncB22LISozz+VdR+yf8RfGurePbbxb8QfA2pR+FfClhrNxol9BZvFb28s2nSpGqcYO&#13;&#10;6SHy88/fxXj5lg6OIwaqQdrarzOuhXlzuLW5c0j4r6nP8OdetNb+FFxqUln4nGg6MljmISbg0Ukk&#13;&#10;S8ZlfZI5/wBp6+T/AIZ/tNfG/wCAvxL1fWNYE8U3hzQdS0q0sNVU+ejvkbHXsxQ9enFfS2l/E/XL&#13;&#10;rxBb/DLw1HdXdy3i6Seys/O81kuTIyFwxAyVkbfuPBwfWsD9ovXNb+En7T/xOtPjho2i6zrFx4dR&#13;&#10;45prBFt9VlEcYDxY6MFYg+/NdeVrDxi4SgpXS9Tlr1K0pfFaKKx+OHjz9r39njSLXxJfz6HZDR00&#13;&#10;vUbewgEhu4IZTIjEn0yfyruf2NPg38P/ANhXV7L49a/qFz4t1DX9Hnh0/RkswLX7HuUlJJCcGbgc&#13;&#10;dFOe4r5T+EP7RF/8I/jDc/D3wZHBFoXiCZxbWuoAbtOjZSzsrHgADd+Qr6ysPhh4f8S/DPSx4D8a&#13;&#10;3N74eaOHUIpWuS4jmwvnSIByhZiwA79DzXDxBisVlVJUoO0KnkcWX4il9dvWV+zPse6+OnhfxB8M&#13;&#10;E8J+CPhAo8Saf4TTWNI33HW3Zv3hilHzM0eTlT12mvKNY+Kth4d1nSPid4w8P6CP+EktTDc39vYQ&#13;&#10;yRtcqNjlg643Ywcjqa6qDQfDfwI0LR/jh4W8Ype3FlLBbmeeHCLYXYMRkkDHAHmKVwMDOK+aPi94&#13;&#10;g1q7gvPC2rW/2nw1B4iu5tOCwjyQXkOdrDseoHYYr4mnm+IouSc5WfVH2tJUq8uZ62PRNW+NH7Kc&#13;&#10;/iqbwt+0l8AfCrPf7Dompw+G45JdnALzRp91duMN0JOK8k+OWgf8E7fEPiD/AIR7wX+y14b1FrjU&#13;&#10;lEFxJugM0rlFb5Yz+7TaGPtXnuheEvBdv8Y54/FtlNqsRtTd6db3d0+2W3aHZ5W4HO2J1JA7Vyul&#13;&#10;6I3gzxfNcX9uEFoT5ATLBg2cMD6Y/nXt47E4jD0Kc8PiZ6q+71Pkc+zzEz5sK4RWu9tT2j4vfsc/&#13;&#10;8EofiL8NbvQPCPwHvPBvi5MpFe2WuGS3Rw3X5uWWvjTxz+wR8D9O8TTaPoeu6zHBGu0XZdXV3A5I&#13;&#10;HpX0lqHj3R7vSHs9O3STsAfOniGFBB6H2rr/ANlH9iH4ufteeKXtvDfh42+l2jBdQ1tziJQc5xn7&#13;&#10;zY5wK+i4VxucZRhZY3OcVJUn8Kk9dfxPnIVatSVkfEN5/wAE5tMXRhqlh8RLhnljLQW/2ZWY84AO&#13;&#10;DxmuG139i7XdM8VR+E7Pxram5kiLETW7gL2UEjuTn8a+57jwZceG/Emo+D9Olk1FdJvJkaW0jJ3L&#13;&#10;GxG/jovHNZmkfB3xT4h8enxDp/hK+lGmW6PPdC2Ygecd8ZPH9wjH+97V+kTzGEaKqqSta/yOrDTr&#13;&#10;1JqKPjeb/gnV+0IzxRab/Y90ZjhAb8If1HpVPxV/wTv/AGq/CWnxaleeBIbuOVtqf2ffpKSc46DF&#13;&#10;ff3jPRrvwT4WtPH7eIgXh+WbRzHtmiQHLN6ZwP5Vh6l8Zv7AXw7pmqo5g16JrzS7kyhmiid2KoxH&#13;&#10;cdPwrxMdxTy4T2mDtOV9jbFxxuDspxPzt1D9lr9orSoftF38HtdCbygaOzL7myeBtzk8Hp6VgTfC&#13;&#10;r4q21pLfXPw119IYVZppm0iYLGF4ck7cDB6+lftZ8HfEFt4U1C38QaTfQX9vdJY/YtOngD/Z7h7l&#13;&#10;FU59QruT6YFfS+k61o+kaPY6bovgjTNQuvEllqK6n4elKsJGuYfMLYI4ViT+INfKR8UK6zGOGlhb&#13;&#10;xbSck9vVEU8RKpKyP5m5JHU5ZCPqKZ9q+lfsZrX7FPinxj8NtS8a3Xwq06fT/D3/AB82LaOiN5WW&#13;&#10;DyowX5wpAHXPSvm7xT+zd8A9bmCt8ObG2YxlpRbIVY+mMfhX6nh8fh8RFSiyalerTdpKx8Bm6U+1&#13;&#10;HmpjOa+4bL9gj4FeJS1rDaXdpIIgyPHcsd57nB6Vz/in/gm/8PNMt7iTTvHGoq2SLcvErKOQMHH4&#13;&#10;/jiur2sGZrFN7nx8XBGAKbX0jqP/AATw1uHeth8QLclSoxcW5TkgYFY+r/8ABPz4taYH8jW9KnZE&#13;&#10;3+WsxBx/Q1SqU31NVUizwfaw7GnKuK9m8Lf8E/v2sfHGpJpPgn4V3msXEqlo49NIlLAfSsD4qfsi&#13;&#10;/tM/BTUxpfxP+CXiLSZmk8tVn02QguRuCjaCM45x6VhHG4OVf2KqR5+11f7i0+p51s3DOBUkUXGS&#13;&#10;vPpUt/pWr6KwTVNJubZ25AngZSR9CKhFwCcsfwIroTvqjaLhexYSMR9enerliqAmUcheT7Cs2O6Q&#13;&#10;tlT9RXoPwA+Cfjv9ob4i6T8Lfhr4dutR1HVr+OCOG2iLE5IHbp357YzXPisRSwuHlWqyUYxV232R&#13;&#10;1wnF6RP3v/4NnPhFP4D/AGDL/wAdXGkvDd+KfE0j+YyffhhjVVI9RueQfUV8N/8AB1r47uNZ/bQ8&#13;&#10;I/D9nUxaB4MjdDjnM8jOc/8AfNftN+zB8IrH9j/9lDwx8C4LjzJfCfhZftk0f3Zblt0s7A9x5jvg&#13;&#10;nsBX8z//AAVq+PWs/tD/ALdfjTxbqeotcQWd59h04s+7EEXC4PpnJ/Gv5f8ACrFy4p8TsxzeLvTj&#13;&#10;zJP5pL8DWtJRpRp21Pm0+hPWpJ498YuF+jCmOoMYYHvipbVx9xzwwwa/qN6K6MIpN2II2KHg/rV+&#13;&#10;F/Pi2Lyw6VTngaNunFJDIyHcp6GiS5ldF0pOnKzLkkDzwlgcsp5HpUccZDGIryRxUsdwFYXIHytw&#13;&#10;606WMPhozyoyp9ayV1ozqspaoryo4TBBBB5qPIJHP44qxLIZSJCcA/eFQPGVfAxVR2M5LW5LL8oz&#13;&#10;2xUfyE8847U6RleH74yD09aiBwetOK0Jk7MnVOAQO1R8K5LinJPsbuRTJZHfJCHH0oVwlOMVdsdh&#13;&#10;Tz2zTSVA2kn8a0/Dfgjxz4uZY/C3hDU9Q3OFBsrGSUZJAHKg98fnXY6p+yD+07o0MlzqvwT1+3jj&#13;&#10;UmVp7IpswMnIPPSolWo03aUkvVmDxNJdTzjOelKGUcHrXeR/st/Go+AT8UJPDJi0VZGRrqSTGCDg&#13;&#10;nHXGeM13J/4J8/FT/hl2L9q638R6XPoR1f7BdWsLkz2znozjoAe1Yyx2Bha9Rb2+Zz/XaaZ4UH2n&#13;&#10;JP601pFDYJr3aD9hTxFJPpUUPji1uhryhtGeyjLLcnaCygngODldp5zX6AfE7/ggl+yf8DvhPp3j&#13;&#10;X4n/ABa8Rx3SaJoWq6vNHCixxQX8rwng8jbKm3PbOa48VnmW4OClOV79kZzx8FHQ/IZplI4bnPQU&#13;&#10;0TKeCxr9n/D/APwQo/Y/0H4f+MfiU9/qviTS7PwI+q6FP9tCK0yuRuLL1BUqcdua/P8A8A/BL4H3&#13;&#10;ev2Xh/x78NNRs/Ov1j+1x3bhZAWAxg8H8K4cJxblGMoyq0m2lvoYyxyUku58weauM05ZPfpX6Df8&#13;&#10;FWf2Nv2cvgX8UbTw38A7bSNOisvDNi99pM8jPO0zoGaTnqTnpXua/sN/sy+Mv+CTGl+OfDHwh0aL&#13;&#10;xxH4Ei1q61dLfNxM1pNAk/fksJjn6Vo+J8B7GnUadpuyE8fGJ+RcLsWGCOT3NWGs7lcHaAD09692&#13;&#10;uvDHhKHSU0i38H2FuscwkkvXj/eSY/h9AM9hX2H+1/oXgVPhN8L/ABF4A8G6Pp8Nz4Us74vBYRrv&#13;&#10;ki+R8nHOWXJzWWM4jw+FlBOD94r+01bQ/NGy8G+LNZuGt9I0C9u5VjMjx2tm7kIOrEKDgDjmrq/C&#13;&#10;n4iRiGW78E6tBHOT5Mk+nyRiTbw20sADg9fSv04/bc+KegfAzxl4U/aP+FaWdtF8RPh7AG+wWaCJ&#13;&#10;j5a29xHgAKG3RgkDvivJrk+OPiN8IrP4sal4gvrqI6zKNG0qZi8arI488H2O3pXFT4slUoqo6XLF&#13;&#10;6Xb/AOAaQxikz4v0n4N/EXXNXg0PS/CV9c3Vw2IYEALP9MGu8+Gn7BP7Sfxa8fx/Dfwl8OJzqbZM&#13;&#10;i3UnlxwqOrO5GFX3r6w+Gtz4R+GPxVs/7C0uWa205J1ImKoPOlByQTyAueK+mbb9uXQfh18J/Dvh&#13;&#10;H4d6RbX+va/BO/ia/kKQ3EdvAx/coxHfBPvXlZvxfmOHoc2Coqcn56fMKmMqqirLU/OFf+CWX7T/&#13;&#10;APwlk3hCDT/D89zBcNFctDriMkJX7xZsAYAyc10M/wDwSU+K+keIrLw14y+JHhrTJdRjD2UsLSXK&#13;&#10;SKe4Mf1H5iv0+Xxr4f0u60LxP4X+GTW6eLUhhkn8Qosi3AlXnhRwB7etdXqPwb+EWsfELwv4w1+X&#13;&#10;Vdb1W/mVtN0zS9P8m1KW5CmNAfuoDkknqCa+ExPijxFh60ac6MU2tLa3f3nN9dqQqJS2Z+YfgH/g&#13;&#10;hf8AGjx3q0NzB8WdBs9DDsl1rd7aywxxyA/6sK3zM3sOlb+qf8ETLzw3dtPefE2712zhmZJbvw5p&#13;&#10;wkT5Ths5+ZMEHqK/Wz9oL4ofDXwV8Jzrfwv0WyuNFtdUlj8STWCKwh2REyRxnB+bJxuHcV5u7SeN&#13;&#10;/Eej/DP4PeM7jRrDUfD0d5BaNMyMzk7nV9vLMwPIJ6mt6PifnVJRnjaaSa6L9TbFVJ4Sqk/tK58H&#13;&#10;+Af+CWX7JVzFEJ/E+t3lzFzLb3F6Ig/sQB0r1DQv+CfX7JXhq8S7t/g/aGWIAlrqZ3Bx6gnFdZ+2&#13;&#10;L8V9L8PW99e6b4B0uFfDRjTUru3JgvJsBRI+zoVXdk9+DXkXwZ/bbsPH2qweEfDcF9dzywmY2r25&#13;&#10;lVYwTklh9wEAnJr9AyjP6mc4T26vHy7HRGbtFy0bVz3m3+AvwD0LQBqGgfCbw/bTrMv72PTkB9qt&#13;&#10;P4d8OW04eDw9p8eACpSyjGPyFcpa/Hvwl4g08QBZLDzpB5MrgmGUjrtbvXTWGsw6hEk6zJIpA+eN&#13;&#10;sg13RrzlqpXRb7mgskikRo+FB7cVuzzvdaZbupLEEK2fSud81Wztb61vaYQumIGbkgMM+xpzbdtQ&#13;&#10;vbcoeKLof8JS7KOE2qGHsKoa+FN+ZMAZweTTtVkMl/LOxzlyQKi1ktcGGbGMxDJzTRlU7oqhFc53&#13;&#10;Hj1rRs/mtioIHNZiBgODn61fsJf3WMZ/GqS1MU0xdb5tY4wnX260utps0HT1HQsxPNRazJ+8hj9v&#13;&#10;yqXXDnSbGLAO3fRJB1M4Ey6lbeXkeWM8HoeauWmvX9wU0q/RLu3mbDQXKhlx+NV7PAmVyOadpECP&#13;&#10;q8Ab+FzxQotajJbTwdLo1+dX+E3iuTQrsMS2nTuWtZj6YP3c10ug/tHz6Jep4a+NXh+TRrpjti1O&#13;&#10;Mb7Wf33DgVy1/O6ak4U48tcYqzZ6m2sWs2h61bx3lkUzLDcJvHJxxnoap8stGHNJHtNvc2+p2SX2&#13;&#10;kXSXEMq7kmicMpBHqKQQ+W5eZ+fbvXz/AB6Vrfw2uxqfwk8YPa7my+h3zF4G+n92u48H/tGabc3c&#13;&#10;Wh/FbRZfD2oN9yWVT9nmPqr+9Q4OOwOWp6XHl8llwO1M2R5wwIFEcsVzCl3azpNA4ykkbZDA+hFK&#13;&#10;0Y2gjPB71Oo7aDHUgbkA696DJhdwPNPZTs2g9fSmyQBkORgihOwiJ5Wz82BSZhaMlJF3ds80TQk/&#13;&#10;dcHjnmofLRPmBAq0SkTIQjBjyT1OP6VLJKmcK34iqjTZwCwpPOjj5Zu1MdtSysifxZ4pHnMnIbA9&#13;&#10;6qG+t2BBI45yaguNSUnYh/EmpaGXJp0Rdy5J9aoXl1Koy0nHpmql5q6RKzlwqoCXkZsKo9ST0r5q&#13;&#10;/ad/4KJfD34QRXPh7wJLFruuBCMxSZt4G5xucdcegralQlMiU+Xc90+JXxU8G/C/w5N4p8eeIrbT&#13;&#10;LGBCzy3EgBf0CjqxPoK+Cf2pv+CoXirxt9p8J/B0S6Ho7Bo5NSc/6Vcr6r/cB/OvHdR179oz9tjx&#13;&#10;7i3e81u48z7xYpZ2Kn/x1f519Ufs2f8ABOz4bfDa4g8WfFLULLxBryfMkU8qm3tm9kJ+Yj1NepRw&#13;&#10;0KSu9zCda+h83/AX9jb4z/tG3y+KteNxoWhXEu+XV9TU+fdDPJRW5Oc9TxX3N8Bv2Y/hX8BNJTT/&#13;&#10;AAJ4fUXTLifU7gB7iU9yW7fQV38dpottEom1mxiiRQFXzlAQDoMDpxUieLfAlljzfE8MhHAW2UuT&#13;&#10;WspyvZGN76sti707wzYvq2qnKIMqrHq3YV57rGo6h8S/GEWu6kgEFlEUtYR91MnJP1qnreu3nxU8&#13;&#10;cXkmj3MiaPpirFBG/wDG/wDE2K6bw7oNvZ+XbBD855xTSsrsiTbaSJIbaQgKzcYwMVqaZoclwu6f&#13;&#10;hR93PetO20mztvnVNxA6mpsOx2BcD2o5i1AjjtxBHsVelS28KnPmN1qzHbrIgCjnGOtLFBtl2bOg&#13;&#10;61JaikV1U7XyOnpTkaOUEe3FXDHG3Gzoe9NGnxpJ5uB9QaV0MpPb71YlTwPzphQbRgHim+JbnV9J&#13;&#10;tTfaXZG4I5MYHQVW8HeKovFcTpNZtbzRnDKRwajnd7AWfs7/AHgpOf0qN0ccMv5mtdrVgoESg89a&#13;&#10;iewAc+YmRj0puaC8TKlt3kUY4HuKilixwq4/Ctg2mE2tgDsazbt1hyGGdp5ojK5KbZQkUqegP4UU&#13;&#10;2WRmcnfgHoBRSKPxi/Z9kYXWpsrcfZVGfx/+tXqvh3w54vLJ4gufESrpvlNFDZWqFpW5DYOCehBP&#13;&#10;TvXlHwFIhbUnIxmJMH8TX0T4J8S+IdL8N2EWm+LVs0WNii7HwMk9SAR/OvKz/EV6M37OzvuKX8JI&#13;&#10;888N/CR/2hfiE2keMvFd1pukRXP+jpINojBbG1ARnJ681keP/gs/wz8aeIvhL4S8RmfR5dT8w6mE&#13;&#10;bzYZbVGIRyODzKRn1GR0r6LXR/FmofD288a3PxEt0a1k3eaIDswCAAPlB3FjxnHSobm9vdN8GeFf&#13;&#10;BPi1rQP4s16XV9a1GO084pCFkicSlQSWODgdBz6Vlhs2xTpq8dLWt+ppRoxjG73PM/hr8MPjt4cm&#13;&#10;0LxfqPhrUF1LWby2e3uIfLcJbCQReaVLbgp45xzmvcv2nLS0udHvby18bWj6+Le3l123ex2myfcu&#13;&#10;ER93zEgngcjmsD4R/HFNb8V654ihuLy5sNGslRzaohCadayK+HORsyI1JA5zk96ztWn8IfFbSPEu&#13;&#10;ujxBClnD4x+2SXMQYzNZFyqOoPVmwhx2zXPKrVrVbzjy2/G53wUUmosztXl8Qawmmy3kd5NZ2kyR&#13;&#10;RTSsdolI53ZyCi7s47Z6Vj/H7wTYH4w2kNrDJYy6XYwR393AA1sl2sW5wpGOCV7f3qf4r8Xa/wCH&#13;&#10;LXTvCNpEt5aHU7m6toy7C4mjdQoeQj5Rgfw5rndR8UeJLBPEGpBp70zWwhs7cdY5lDLvkH8LA4Hv&#13;&#10;mumlGXPo9znno7M5jxZ4gv8AwufDVyriC01LSbO8a5gfcrAriQDOekokU+6EVR+G1zBL4x1JNd8U&#13;&#10;RGDWLKSG3hhDSXErFvljQL93PAPTIr1zwt+zb4m+In7Nmg3Grs9w3h61mis4rFcySQT3QnLseuEM&#13;&#10;rY46H05rf/ZW/Y88b3XxKn8aaPb6LpUGi2f/ABKL3X5xBGZGBVH6Nn5sncRgGu51qEKco3OZxqOp&#13;&#10;dbEHxW/aOnsdc8R+CD5Vpey+H9P0nTJVhCNbKAqTRZPR8E5AqH4nfArwd4i+Edlfar4qXVNcfwzF&#13;&#10;ofhdTiSKB1fejPsAYSCNfL3HKgzHIIHG3+1d8HPhb4mtY/D3gDxfaNrdl9mnvb61Xz0Nwq4mkE2R&#13;&#10;vVnyR0PHQVzPw20S61K1sf8AhI7ZpmGn3cavp7mEO0VvPEr88hjMYGI6kH6VxRlCNKNWlo76nTGM&#13;&#10;5+6z2X9lC6/Z48c/sceGfgRY28+h61b+JY7fxhNf2/yLeSTkGQjP7wBMIM8KNx5ry79p39nQ+Avi&#13;&#10;JrfibT/DAm8CafetZ6ZaT3gkuEYELv2tk7SQSF42qRXvH7Hui+G20u703UPBFxfa/c6He/aLuaNk&#13;&#10;f7Vb7JI9w9SOnflhTPgL4P8AGvjFfFXwh+LujNda9qFrfS3U99A0LwRs6uZE3/ddldQCfTHavPr4&#13;&#10;+pTxUq6do9j2KNOliaKpyjZ9D5d8W/C3xX4O+C+l/GeHS7W38LeKdT+xx3hlJa2ltyTllA+UEOAD&#13;&#10;nnBrOnup7r9nfwvpyWcMbal46hl8xFxJKeYmVj3wFGB/t19aftMeAvA3iX4Vn9krRNQXw/YaZcR3&#13;&#10;Vyyl5VnZUlaNI0CgmR2whxwGYVwvir/gnV408E/B2+8R/Az4hxa7p+n6haan4YfVLUmeaG6s0kbY&#13;&#10;F4SaIpICD/zzz3r08Lj8NUoc83bXqcOIwdShX5IbWM79gO2t/iP4f8e6f8VrhIE+HGnza14akmcx&#13;&#10;iW7+120MNtj+NCZGKg90HUA1614S+Gnjmzm8QftM+D/BxsbPwPDcTfb7K6VJIroPuYIoIJGDlscY&#13;&#10;OK0/2fP2MdB+F3wAn8I/HHStf1CfXpo9W8UazCgjmi3WTGBVy4LpBMVY4yM7s5xSftReALLTf2Yb&#13;&#10;/wCI3wz+KNxaaHJcta3OjwTsqLwEcg9JC4GSPfPNeRiMZhcTipRpapux6Dwk4YVSqbob+yt8HPDH&#13;&#10;xv0jxp+1P461m00mzuNNnTw/azTGV7q+jkiDygHnBZyo6ncfavpTwyfEGj/ATT/G+g+P7/VND8Ia&#13;&#10;jY6Z4g0qTSzGIEPm3d1cOo5cQgREHthic9K/Or9nDx98RvFnjjQvhRoXw9KW02nW0GjFZm2WmyYS&#13;&#10;yXr4OPmwS27gcV9g6l4u+N9/8I/H+3xZbeL9FsddN+t/YTtaSRyu8dpCvlhf38O1HYj3zyBXz2aY&#13;&#10;eaxKUppdl5E4SrOdLY6rQfhLpfwK+I938XbzxjH4il12/wBattEGj6UzSWd6zsUjdGOY2AMRBChc&#13;&#10;Lwea8n/bp/ZZ074mjQtQh+Lt3JqN3o8U5vr5QkiTvMImTJOOqqcHoDXV337V2na5/wAJr418P+Hp&#13;&#10;fD1zp5gluNV1G4SCS8iaGKCSJkb702FLIV+Y5z3ryv4aap4g8d+PB4eurG/m8FWxmWHxI9zsSRt6&#13;&#10;lJJBIcEjgZqaEKuHxHtW7cpfNGdPktc5D4g/8Ek/iFZR2nj7Vfibpt3pWjag1jqa3EhiuvMUIxjT&#13;&#10;YCG3I3BJHQ19Gfsl/s/Xuj6d4f0fwZp01pY+J9WQyWVzeMkVnAmAuGx8qyP85HGcRkfeNdh45+K1&#13;&#10;pYW/xO+G2ozaffXQ1iw1DS7qB45YEUQbEDjnJ4G7HrWbq/x48c/su/BbwT49+J2jJay+Iru3gsL9&#13;&#10;HCiTYZFkmEYPy7AcYI6Kg9RWuY4rG5hhvZSjft/mKlhsNSXNI9N8d6v8Hvhv8DviF+zr8WdK1AaN&#13;&#10;beGA0euavp0kdzd3cUjufIYHA8qR4WA6kZbHWvlhtd1n4raxpPw/8GwJpOh6XZwz63qeuf6m3gCE&#13;&#10;mZ9oBX5cEDqScV13xv8A2k9G+N2vTW3irxjZX3hnxn4gi/s6aznZpNN1D7PLEZWU9FJVWZSNpU9B&#13;&#10;xXhnxv8A2jbnxPpp+AfhfS47e++1unjvVrWPaNSuUkYCMN18scEgcVGByWh7G2IivPyLrZnKjD3H&#13;&#10;Y7L4ot8C/FH/AAj/AMOv2XfFWq+J9YXV2utX17UbMW8MSqrRpbwHr5bszs2ecBa6GL9kTxrb+Ery&#13;&#10;Dx5430fTNbubkQaTp7azbBmj5yTvbjJKgcjABrltBtfhB8DPgHbTTeLTF4s1CYz/AOjQGZ7SNJo1&#13;&#10;VmReg+Zjzj07ivF/jb8bvCfirWdK0jQXubg2iub3UbhMPMigDcx6LnsPWvOeBxWaYqn9SjyUYPRt&#13;&#10;f1oeDiav1uXtKm7PuT4Xf8EhNctdIj8ZfGr9oDwxoujSwJJdLBeLIojC5ALkgD049M19M6d+1X+z&#13;&#10;R/wTv+DFvpWmfEjSPElrKnl6V4b8OOs9xK20kys+75Ae5bPXoa/GW9+N3iUeHv7H/tS4ubM3ErWV&#13;&#10;tc3LuY40O1VwTg53H64rrvA3hnxr4zisb6z8M31xqALv9itbclpEA+YhcZ2gd+gozHgrG59jKcs3&#13;&#10;xd6cGmoJcq02ChP2atShds9S0T44rp+qeM/GWk2kFlN4g3yJpbQZiSGSVmeIMD6EfUitP4cftEeD&#13;&#10;vH2r2Wp+KLjV7ebS7aJv7O0i48i3mis7ZfLlct/rHYKy7TgZx/ewPHbfSrjUNZh0KWR9OsN+y+vp&#13;&#10;kYpGM4MeO7D+6Oa9S+GP7NXhvWNavNdjub608NaPOINVub5hFNqC4bL26HhlWZEjYAnrwcgivs8w&#13;&#10;o5fCDUZa2/pGmG+sQktOpg/tn+O4I/ixPqHgzw5JaWtxAq6jp8p/dzOyDdKgP3c5II9VrnPgv8K9&#13;&#10;J/aB8Gz6Xqmr3Wl6loUynScWgkWSI5baSOeDnkete5+Kf2F/DfxO1vxX490P4j2sehGxZdJV7o+d&#13;&#10;a3TJ+6tnDjB/fZUkZ4X0rR/Zq+DVpa+PdL0PRfFVleDRLlbVp9gWMTREiWBsnLbm3YPT+VfKww+F&#13;&#10;jFyg7PyPYxEpYujyVN+hk+GPhv8AEj4efDZ/GWn3qCS01CNbIBxuuQ4YbkHoGjOeP4hXf/CbwX8T&#13;&#10;J/iDo3jDxfM2mWN3ay6dMbO9MzxuIlIdyTlNvzNjjvXQ/GX4a/F/4ZfE6z8V6DoqX+iT6usr6faS&#13;&#10;AR28rM8cEYB4EZL5ZugzjrivLtR8e6tp+m+LPHl54jm32mlRz6kMlFkud+N0APMm5yVO3I25rzsH&#13;&#10;k0I4h1dHf8zzKOBWHleR9CH9qe48GfBiz+HV54tZNTsmvNOluRa4t762MivHJcLghGKeemCeCAT1&#13;&#10;r5B+Pnwq0rwpqGnan4Y0uNE1dFmF9HcGVCr/ADBV9PoK9C8CeE/ij4l+E0nxDnu9JvZPHGh37Wem&#13;&#10;NeK0ygThROYwCVAcSoCeobjoa7+P9nrUrX4a+BFQC9u9LtX/ALSjlbmMx4KqOOcg0Ztn9TJMLUnC&#13;&#10;fvRXR/cc+OnGrFtK7R598PP2B9d8V+BrbxaniLUtL+0BTEWt95ck9AOO/etfX/2Cj4ZFr8NL7x48&#13;&#10;3iTWbkNbzWkRa3hj3BV84H5iSQ2QO5HWvtKXxL4d0v4ZaN4sa9t9DIshDb/2vIILaK4KnaSXx82c&#13;&#10;kDHQZrxuSKw0TwV40+LPhT4paHrWu+H7fYJ5LsC1ErKDtWRiAWAc4xxuIHJr8jynxK8Qs0xDXNpK&#13;&#10;VkrfLVnA4e4rHw98Vf2e/iF8J/EJ0DxlbLcRpKH+02s5eGX+6S2MqcDof1rn9J0ptb1CPQfDsIu7&#13;&#10;+9n2W/kI0jEscbSPU4r6S8M/HD4cax430LwtHrf9q6XqqRTav/atvuCMQMREsPmwxPPfFd/ovhH9&#13;&#10;nv8AZj8cw/GO5Nla3UNy0kNhKRIbhGI+aKInK4GcdMZ+lfucOM82weUWxmGft5R91JbvzKpRU9H0&#13;&#10;PoT9g74S3f7I3wY0nQfFWiWk+uXd1LNeSwQKzQ+YuVg3+w9+oNeCftIftF+MfjD+1pqcfhLSI/EW&#13;&#10;keHrCa08NWVvEhEt2sSxT3chJ2na5YKereWoHWtP4t/te6T4o8Eav4s8Apqvh3S72KSCz1K/nCXN&#13;&#10;/eMAEW2jJwqABt0nO3PHNfDtp4i8TeENROreGtcuba7kTMnkzsPkPUDHbJz7nmvheBODuKK2c4nP&#13;&#10;s0k1Uq7Rbeh6ksRThTUT6cbVfg5P8KdB+H3xV+BNufGVtPcWL6hquiqIhA77omc43O43MMAdBnJr&#13;&#10;ldU/YK/ZF1zUrax8cfCnwpHPe27zW82nRhxNgc4GQwP+zj864GP44/E3xRbHS/EWtR6pBFESPt7Z&#13;&#10;dQpwMOORz3rtPAl7etpkHxb8Z6TclNODQaFa3B3Cef8AveYBwg9TX6lia+YYOPv3i+6d0cUaiV2c&#13;&#10;BrX/AATR/Yz1SabwVpvgeCPxJqEouLa3S+eH7HbIOcoDyznAA9Gzjivef2Q/E37PP/BNvw7p+ueG&#13;&#10;vglp0PieHWobPxBcRQb5rjTZBJmZJHBZJEYqPlOGB59vDNU8ceC/FepTarfajdQa1LL5ke8mO4gw&#13;&#10;xOYpl+Vxkng8Yx6VsWnxX8f+D7Ip4w8GzeKLC6iePTtV+xb57eUqQhlVQQ4BIPynPFcOOxNLNsqq&#13;&#10;YPF1Pdmmr3N8NXlRlzJXP2Gi+LXwe+MXw3m8a+H/ABVbXmmXViI5xHcBHKSLjB7qefzr8Gv+CmP/&#13;&#10;AAQm/aT8K/G7xP8AE79m7RrbxN4QupmvbW2i1ZGvraNhuZZEfbnBzggkkV7f8UfGvhz9mrw+/hnw&#13;&#10;x4svW1zX7hXt9FQf6iINlRIMna+0A47EkVLfftP/ABsPijTm1n4tSQ6neaYJl0+7HlgRDO1T2JwC&#13;&#10;ea/KeAMoxnAWOrVcBNSpVG73W6T6f5nuxrZdjKLVR2l3PzN0n/gnn+1xrPg9/GsHwxki0tLoW8lz&#13;&#10;PeQoFkOTjBbPY9q2fhh/wTR/aS+J2uzeG9D/ALEjuoFXzEn1HAydowCFIJBYe3vX6Q+L/EPjj4s/&#13;&#10;CKHwlZwQRXB1Vr6K702VNs5PDbx/Dx3xgc1ofAP4X33wM8G+MvircvDbyW1nHBpPnHcJL6ZiI4+u&#13;&#10;W+6smR/Cj1+qYvjzNKeB9rGMFKclGK33PKq061Kp7ruj8+9P/wCCRX7S1/e+KtPj13wu0XhDT5rz&#13;&#10;WL8arILeNI1DMAxi5bkLgdyB71zfhv8A4Jf/ALS3ifw5beKNOXQxb3kjrbQyakRK4VQWfaEOFAPJ&#13;&#10;OK/VzTfh+/gT9la10jxHqURufH+sNc6pebuJNPtj5s0hJIOHk5Y9CqmvGPhP8b9OPxK8WfFJ3gh0&#13;&#10;GHw3eQaBpTR4ZY1Qosr+hcncSPXHaunD8X5rWqTSirR3067aHFPF1p1LI+DdI/4JofHm/sdXvv8A&#13;&#10;hIPDCR6Tqlrp88Z1Zt8ktwpKeWBGdwAGSeAPevZL7/ggH+2PpNrrs2q+JvCMP/CO6dYX94n9syNm&#13;&#10;3u3CI64h6KTlj2AJrf8A2eb221nxBr2qajrT7RqysqQRmRHfACtkn5Qpx3HGa/XC5u7PWvGVp4Jt&#13;&#10;b6Jrn4m/s93VjCWIy9xErBMepy5PtisM74uznAV6MKajaabem1rG0cRXVPmPwS/aV/4Jl/tA/sr6&#13;&#10;qmnfE1dNaGUqYbzT7ppYpFIGGB2jg5rzD/hQ16wLXPiKGAL1zEzZ/UV+u37cXhfUNS+AngabxRqw&#13;&#10;uv8AhIdGslg88/6uSS1nk4J75hX8q+NfhX8KvD3ifUbnVviXcPaaDoJ36k8UPzyuD8sKccsxwPav&#13;&#10;UyLirFYvL3UxaXOui6mUcbVm7XKmvf8ABHq88M/sGaD+2lJ8RLjUjrcsQGg2GlbXiBnMbkuWbhQA&#13;&#10;Tx3rVn/4JQ/Cy3+BHjD4kReNNZm1nwvqkcX9nXDRBJLdpfL8z5FBzyp/Gv0l/Y8/ak8JfGX9ii7+&#13;&#10;Gvh3wTe6FF4WS7t7bTLPEzXUrvmFRnJdyuSw7nPFedW2gyyeEvGng3W9EvNNvtd094r65v7ExxJc&#13;&#10;EpIsh4HAwOeP0NfnuL8S8ypY6thqj5VCduZdnayOmLm4pt7ngeq/8EeP2a/hL4c8F6hqus6pr2t+&#13;&#10;IDbTSWjxbbQCWMOIe5Lcgda7TwD8F/2WLX40ePvhd4O/Zr0qW1sb6OCx1W2hWIROE8t4gSOSTuIB&#13;&#10;PJr1fwjb+MvFXxu8FeFvEV2Z9L0uVbmELJvjQwxgk57DCnivnH47/Gq9/Z1/ZA1b4lw6i9rr/jj4&#13;&#10;u3V1pEsZBc2tpMzKPUZLA124DOsyzyq6cKzk3ZKz7/5JHnYuc1V1eiO7/Yig8U/AT496/wDDS48J&#13;&#10;wW+m+HZ11SA3lmo2WzyKFLnBzg7Wx/s16b8btZ17X/iz4E0rx1fudSuvChn8Qw28WVluLmSQyOew&#13;&#10;2iRcZzgYqp4f+LeheJ/2Q/DP7WOqeFNT+0eMPEWnw+N3kjCbdLG6GdlOCdiu6P8AQE1xH7eHiPxJ&#13;&#10;4N8bWPjPQb12sru6VIL4pt823tUhhIDcfKzRl8d85rzsyljfrMlzay93e/vR3+85KqmmtTy3xl4u&#13;&#10;+FHjXx/bfALxXef8I7M9ld6fBpk0S/ZpoWnkjjJIwBLuiLHjndXNfDTV5P2aP2dfiz+zX8cbbz9K&#13;&#10;l1JLvTHCl0aWP5oyD2DL3qL9rL9mv40ftFftBtP8FPhdqes3V9ZaZeWb6Zbs4RWWR3dnA2oPMZhy&#13;&#10;R+tfRfxK/ZI8U+If2eNE8JfG3TIbbxhc6UlrfadZu11JNLHxGjtAGCuRxya9nFY3LcHgaNP2i95x&#13;&#10;clf3k1Z3XUpU6tSTdj81Pg5+0YdUbUvh34hhePRNSuTd2dyr4fR7kHCzRH+EdiB1r9xvG8nhb44f&#13;&#10;sP8AwY8L+Nb77TrPxb+Ems+D4tVaUGEX1vAt1aNIf7wkicr3BOO9fm3pH/BHn4t+BNNuPFvxCg0T&#13;&#10;wlpgbzxP4o1KOB5R/CVizuYL1xxk/Svrvxp8Ktf1z/gj14A0j4D/ABSg8S+I/hT8Xl1LTdb05CiN&#13;&#10;iOeURIHxx8wGDwduO9e9jMwynH1oKi7LT7xU6U0mpGJ/wSV/aI8c+IP2dfir+zv8TFke98O+HLlt&#13;&#10;O88ZzA64cc5yA2K8V+J1r8OdY8c+GPB1v4In8NXw1W2ZfOhL6bqALr86AgtE5PcZBPaup/4I6+L/&#13;&#10;ABv8Q9I+LniXxG1vHOmhXYi1CeIII3uGZ2QsP4AxOAelZHifV/CVl8XvCngvxv46TVtQtdZtntlt&#13;&#10;EwbZnlXCgt99D7dO1fIYqcsHnlWlRj7q3S2u1ubeylKKlayOF/4Kj/DqJ/2yfGHiabUYY5YmtUht&#13;&#10;rlH3OogRcxcEMBjuR1r6O/Ywvg37HXwusp9zwax4q8R+Drv7QekVxZmRMjv8yxkD2rhv21fCOpeO&#13;&#10;P2n/ABHdXOrafaWYv2+xvq1+kaOFUBvL3kA8joDxXb/Dbwf4h0r9jbSPD/g/xBos2q6B8YzqlrKd&#13;&#10;agWJN9ioUlt2B84YYzmu6eY0/ZU+d7PS5i6c3J6HxlD+zrZ6FrOo6fqGly6lqdtePFHcam/l2kG1&#13;&#10;yOIxyx49ce1fRviz9n2T4s/sh+B5ZxLfz+HdTutOujaYhURsd6A7sAL1rqfH/wCzx8afGvi2/wDF&#13;&#10;6aNpsEl9ObmSDw5dWk5VmGW27peRn0z1rK1Z/HPgr4f6l8Lte8EeLbeHULiKZ7y4iDbpF4AUqNi/&#13;&#10;TNPE5vh8XODp1E5RZcKMluef+PvhrY+MPhN4P+B3iPSLiez8IXGoSWEFjC08zpdSI5jLYwVUpxtP&#13;&#10;8RzXF6Hez/D7UNL+DWjTSQWVrrAu4tA1aIRySsCC6o2CV4B7Y5rvb3wH8Y9R0m4utM8MfE7XIoAU&#13;&#10;ax0e6aLavf8A1JPbtjmvCvHvwh0u6gvPE/hvwh8QfDPifRoWuxYeI7aRxcxoSZnWV1V8qCTjnIzX&#13;&#10;bThSxNPknVuvLa7LipJ81jpfip4d+InxF1i7u5NAghl1rXpr5orCEEiFcBFEinkBRzgDnNbnwx+G&#13;&#10;Xw31W80K88bXZ8P6zp91mCa+1J5Le6gycyNvU444ABAyea5z9m/4i/G/xL8Ndc8f/DizuHg0O1lO&#13;&#10;oxzRgeUJCFwnB4wwqt43+M998YfCHw4/Z08DfDrUL7xGgaG9Jt/308skpKKjDqpGTk9Oa6o4etKl&#13;&#10;PDuyaVn5abmsZXZ94/CH4meBvjtr3hX4NWVlbHXND1dDpbWcjtGkCSBmZivATYM7m4r63+Iuq+Ef&#13;&#10;gL4UOh6D4YtdT8TP4eu4PCCanOVOqsqGe6ghA4hyqnBPLAe+B8y/s5fsUftDfCj4KW/xCOhRWXxA&#13;&#10;1O7s0uYfNRWtdKtm3CMsCVJcrlsHJHFWP24tfvNX+Nvwl/aobV7r/hFvCTXbanaQhkeG6gJldGVj&#13;&#10;g70JCsOGANfj2JwmXUeIKNFVOaNnfW9n/KvUqdJU5K+5m/Ez9qa5n+B2ixW8Hh3wxoni+6e1n8NL&#13;&#10;bq01srKV81nHBy3qARmtb9h7wbD4x8c6X4q+GdvJqHh/RdU+z6pJqOoh7u3l27SyMAP3eR0+nWuS&#13;&#10;+NP7Dni/42eCbmx8BeJ7KbTfEGotrfh+O6uFUW9vKBMqhlBwfmI29BivkCy1T49fsa+OtU07wr8R&#13;&#10;7rT7qLVWtrvT7a/YIZ1AKhiOGz1713YvB4HiPBVMFgKlqtO6ad/xNsXVliKkeeOkUkfcH/BWL9l2&#13;&#10;/wBO07WfHnhXwO9/F4m0eXTYbiN2Atb6SQOWdVByrIrYJ4zxxWR+yH+wSP2cPhSfijp3hS2MmoeF&#13;&#10;IDHHf20YnvblwTKhcDchB4VTkEDkV8y2n/BWP4xeOfB118Hv2ofGcSwyX4hlu9OjVZ5Izjaob7qk&#13;&#10;MMliOBkV99XP7XfwB8ZfsqXHiKHxzFf+HvDXh+yikkS4Ecq6kNuUDnBLBR+terk+B4hybBQwGKd0&#13;&#10;9HJXs1bTU6qGIhUlBT+GKOE8ZiT4l2ujfAD/AIU5oOnTQ6VMTDLIsQhld/muZTtwVXqAMEmoZv2D&#13;&#10;PA93p0kP7PPxhvYtV0S1Ca1c3w36fc3IXLIhzuXnqeQB2r5RtP8Ago54P8M+Ndb+IXj8axqkupau&#13;&#10;IdPNrMHiitIt7IjD7zKcjJ6ZFejfs9/tR/tZfGVoLmw8OWvhnwZJv1FvsVng3kIJJR5GIHPp3rsz&#13;&#10;GHEuW8tXDVeWlC2+zf5nJicb7vLT1sR6j8SJvhf8T7/4OfFO406XWNPEfnyaVdB1IdAyuoONwKkH&#13;&#10;jFejaF4i0HxLJBaeH9aiuFS1y6Z2uGyf4Tz6V8i3emaV4X+Ltz8Wf2ofBGt63Yai0kcM8MrW8isO&#13;&#10;R5LNjfsXAx0x9K+lfAun/sh+Pvg1aeM/hVqOvPeT6m1raXHmCKS0KL5jRXDysF37cFQDz2r7OlxL&#13;&#10;GlTpqvFtO15Je7crD16lRWmulzXv45YZ5Y3XkSc1DI6yRJHn5l61yuoeM7rwZ4v/AOEO16e/uEeB&#13;&#10;Zre9u7F1EkR6MW5Htnp71uW2u6PfMHtrxMNnDeYMH6HpX09DEUcRTU6ck0bxq06q91lny9owe9S2&#13;&#10;PEgHTNNdCyZT5v8AaB4psIdJ169R3rp0TszPlsyfVkP2sD0QYqfWTjRrVu4Vh+tV9YfFwXBzxip9&#13;&#10;QQzaDAWIyB607a6AZlvLmQcdBV/wzH5mthi33VYkntxWfbIVbea2PBG1tTlLr1iI+nIo1QGbqDL/&#13;&#10;AGjckHguQM1LZldP8P3Gpt96WYLHk9gMn+dUr6bzL2dhwfMbA/Gt59CtmsdOttTfZa28DT3QJ+8T&#13;&#10;zt/GkBhW8o0mEa7fwiS4uQTawyDIC5+8R/IVfttbi8S2J0/xNpkF7bOMyR3CAj04PasTXdVk1zVX&#13;&#10;vBGEjJ2wx/3UHAH5Vp6ZCtnpfnscFvUVbbSAfpWm+MPAkn9o/BrxaHhzmbw1rEpaJvURueVNdz4F&#13;&#10;/aA8MeLLweG/FNtL4e1xeHsr5gqOf9hujA15pa3E014ZQ5AJ4INX/Ed14Z1+wGneMdJS6UD93L0k&#13;&#10;jPqrDnNS7S3Frc90cvCAzHIJ4Ocio5pCQSTivGvDepfFL4cQCTwvdN4m0YLk6VfOBdQL1+Rv4vpX&#13;&#10;d+CPiv4N+JiPDod80F7AMXOmXi+XPEe+VPOPepcWth3OguJ9jYXuOMVD5r4y56U+SMxuWnycDgVF&#13;&#10;NJvX5fyFQpXYIjknBb5c5qBp5WYhmx65qhrllqV3F5FrKY1bhnWQqaqXFxB4d0uTUdW1eO2s7aLd&#13;&#10;NcXMwVVUdWLMauK55aCb0NeUonzGQfQVwPxu/aL+FfwF0B9e+IXiWO3Ow/Z7BGDTzt6Kg5/E8V83&#13;&#10;ftSf8FP9A8JpceE/gYYtRvVJSbXZ/wDUREf88x1c+/SvmL4e/BX9o39s3xY/i7ULm8NlNJm48Saw&#13;&#10;GCYzyIlP3se3FejQwl9ZGEqiR1H7S3/BQT4sfH6/fwj4PS60bRLmTy7XR9MLNcXeTwJCvJJOPlHF&#13;&#10;dL8C/wBgPxF4utbbxZ8WoZrC2mVXGlkjz5Af739zPp1+lfQP7P37Hfwq/Z9tkvNI00ajrLAGfWr1&#13;&#10;A0me+wH7g+les28Azg9B15zmu+PJTWhzzm5HB+Bv2f8AwV4K0mPRPD2g2+nWsf8AyztwV3H1bB5P&#13;&#10;1roYvhp4fQ7xChb1wa6NIWYhVGRViCwRn8xj09aTm3qZWOaT4Z6cP3kdqgz0JNS3XhfS/D+mXGtX&#13;&#10;8axW9pCZZnVew5/P/GuxtoATjeiqoyzu4VVHqSelcz4xs5fHuo2/hqwvAdKgl8y/eLO25YEbVz6U&#13;&#10;kykrmP8ABvwlcy+Gn1i8jMLX0zTiMjkKxyAffFdnY6bFZvvAJb1I6VoWtvDaWsdrDGAqKAqgdKXy&#13;&#10;iCSBik3c1UEhsalztIPPep0gznKDj1qOEkSAEce9XoXR13DHpjNKV7FCW8IGCMYzyasxwxP2H4VD&#13;&#10;t8tTjjNMhd1kJD8H3qNQ0LUdtESVZAc9KR4ESIoCM96Ys7FuDilmuPJDE4OelGoDIWVJvJeEFccG&#13;&#10;kl06xik8+KFASckquDUVreAsxdfxp0tyjHAIHHWlYaaehNFMv9wYqOcbyW3fgajEwXl5QeOxprSo&#13;&#10;4PzY980lFkcpHcEEYDd+Ky9TKoSWXBPWtCWRSuFHPrVO7tzKxdjirjGw0rMx2jcEsFyCaKtzrFEc&#13;&#10;ORRRdmnun4p/BYmKLUSefkQY/E17Y3wd+NcPgjT/AB/4c8ay29hqMbPbWEgLR4U4Py8dSD0J+leH&#13;&#10;/Ch2t7W/fAIPlj+dfrv+yb8Fbvxn+x74Jj8PweHtcEunzG9gu9ShaK3bzHYxTKTuhYjoSMZ6mvnu&#13;&#10;K8dPLVGra6b7XIdOVWmlE/O/w5r/AMQtW0q68EfEHxfYwWzSRiOG10qR/tOXy4YJtYbRlhnr+tbT&#13;&#10;+ObHXIfD3jmSNrew02SexkSS6EeCLiRkl2E5iHzSfKd2QAB1zX2F4u/Y/wDgV8STeWMOi+IPh54k&#13;&#10;RH8prdP7Q0y5OCCI2iEgORnhdpr5Y+Ln7HnxG0JbbwL4a+HeuWdleXyvJquqIPsMt0VOFXg7DtRj&#13;&#10;j1GMcZrhwOZ4XEvl0TaWxVJ1qcNUeffHzwKfhv8AECXUvhV4p1PTNK1/TIrcC4vZF+0+bDG8sDSL&#13;&#10;wykODtI7jrXoHwE+G3iTWNA1TQfG/h65gsTJClzq9tCAsakBsZGMEEAZ2n8KzfCHwX8X+O/Dnh/W&#13;&#10;vFWrxWGk6Fq0sNxfahHMHjvfMCCERojNK5VVAQEHC87QCw9g07xZa+CdQWy0jXLAWF8++0t7rVwk&#13;&#10;9wiOT5pjYEkNsbkEgZAycZPbXxblCMFqzowtKSk5PY5jVfhp8QfC/iS+8V+B/BF94k0i20n7Le+I&#13;&#10;7e0kltLf5ozxt4DKQd3Iz3qlr3hTwzqPxIfWrJ5dQXWHR9RS40xoCjuFeZxyQFySVP6DrXbeGfjX&#13;&#10;4cu5PEniCXUToMmp3sdpdxu0i222SRYxLsXg/NknGCawfGvhtf8AhO7x/iL4iur2OTSUudKvNDia&#13;&#10;KaQvsS3hMeMqGCrH3I81aulKaabOm0HPUb8NfjroHgO3XWvhr4q1W2uFUrHHPaq+FklZFO1ifkVV&#13;&#10;RS2MHaeQcAR+Mvil4Z8EfD7U/HNlq93B4luViU6JDdsI51SXh13KSAdwwBkHBBHetPxP+ztZaP8A&#13;&#10;B+6+K3hn4g2GtQx63qej6rZy2DxXenWxu5DaytgkPH+5D70AUedIM/Ia8H/acufEXhC+0DwN4t0a&#13;&#10;G4EOmwXmmatZztl433ZypyV645PYVtSo08RUdjCvNpaH1J8OvEPwW+Kn7PV7f3F3o1v4iuI7N0Wz&#13;&#10;tAjPOscrtbmPH7tsqMvnniuS+CXjP4EeLviJ4R1/wD4KurPVRqLQa/4eu5nMLzLFKY7lWcsAhIfc&#13;&#10;mcMI1OBtOfnb4V/EfQvhjrWqjUZb6WO0nL6Dp5b7126bS7tjO1RkgH+tes/B74i6B4g+Meh6B4Ul&#13;&#10;hu59P0SWC9vtOUGU3l1YvDEqxgj7QIP30jNxgykZ4Gc6mA9lGoulroypVmqiZ9I+AvjX4F8WfEvR&#13;&#10;fE767PaWGralIuvSG1NtBPcJKcwKFYFUCEKNvYAHvWx4w+J3gT4C+K9Q+JVnql+dZ124mh/4R4xm&#13;&#10;3aEN90MDLKSrEBg7MM4HHp4LH8NfCGoeffm9nsRoUsTXFhKEjM0u0eYsa5PLSAndk9e9YH/C1U+I&#13;&#10;9zrN9q+qJNqOows8ekwQgyxs7/6rzi2AyKBgEDAx618/PAyqLd22Z7CxPK1rr0O6b9of42an4R8V&#13;&#10;K/gzXNcuoJFaXUdSnEy6WhmjlaaGQH92yfKenygk9Om74b/aP+JN/pNh4Q+F+nav4hs7Dxw1zLPq&#13;&#10;iq8lzFEhhG5lG4f61RtHXHB5rL+F3xLtvDngfXLKeWJ7G/sJbS4sYJ9xtonhZJnlfBLKVfLbckeW&#13;&#10;OnWsX4e+PNA+Fmh3lx4XvdMOvafZ77C4vdUkEMlmWIL/ACArLclApAJABJ5BUV2U6FN0XFR2KjVn&#13;&#10;Opues+EviP8AHzw140TQvir4bvLjw94V0MyLBch5mE04a5McTP8APgowjddx2gEklQoryez8RX3x&#13;&#10;H8QW9trfhxbLwzeTi617S9PcQ2WouCSFCOwWN8HaXHXFdn4o/aHs/H/whS71Hw5qGmTfatQh0nVY&#13;&#10;dVZZZbAeX9oglwQMAS4SXGQEK5avOvAHg/QrjxVcMjQnwzLeRwaRYWusm5GyQbixk68c5zjpWNPD&#13;&#10;OmnNqz8ia9eV0k/vO6/Z8+Ong/8AZ21GfS/BGi3TRahf3Nvbw2GnHUCto6HFqRyQwdiD2wq8YrpP&#13;&#10;+GxvAvj6Xw9+y34W+Hk9lruv3kemanfXkZtmiuGwys0O4KzCViRv+UMVbnHHD+AvAvw6+FkviLQ/&#13;&#10;iVcQzeG9EmaRzDqPl3El4z/L9nCkNI/zA4yOgNX9X1jwb4n1PQfihpPh29ufEekaXdXOgx3tuI57&#13;&#10;+W3lYRrM6PmRgijnJJYheSRXHiqOGr1L1E2+jZdCtKCsrWZ9DaDonw8+Inwli8L/ABF8LST6Paab&#13;&#10;BqL6tq3lolpbJ8qu8gG/zmClwp6biB8oFebR/G65+HM/jnwb8EfEEZs9O0aC80OxvIv9ZAXDACN8&#13;&#10;qwbcQ2ewBrzL44av8V/CHw7gufD+s6vZ3vxPv5rvUPCupWoiS1tXkDJs3EN8vyFRgDa3viuD1DSP&#13;&#10;Elp8Q9SufDLzWtvpWnJbPLq5VX1GcAM23JAdATgKPujGetRhME2+ZyuuxnVqO/LE6PTfiXq9r4r1&#13;&#10;PS/Dnh+3EupXEeqyX6THFkyJ+8jICheCcg4OM+1dv4mj+HPxF+HOg+G/iv4/8RaDZ6Nd3cukaZa6&#13;&#10;ibpNKmuk83zJY5WLKskiqML8uHPQ5z4r4r8TX1x4tnmgsF0S4u7Ty9TWAmOFQUDSJtOQuSnJ5HNa&#13;&#10;/i39pLVvil4yvfFS+HYbY3ssVrHb2ukgW9xCdyEAsuCTKuSxPUnGOle26E3VjKGi7nKqi1jLU663&#13;&#10;+C194ysYPh38OPGIvommhu7r7fInlw3jloYyJ40XHyvkggYHrxXmf/CvPit4Fg/s7xfcx2179oe4&#13;&#10;/tRZhOt5u53ZGOSPWvVP2dviR4T+B2mDWPiH4Ku7q5sXneDR0usLfOxEMgYYOGjYo3JxgAjPFeee&#13;&#10;Lfiz4C8beJFOm+I5xFb6btNhqMAie0CuduXPEmVIGRnG3mu7DQeKr8lSN4nFiI01TdnqZmp6/rdn&#13;&#10;4RvtQbULaSaRY7He0XFwjuztkc4ClVbtzjmrWu+HtD8EWenafc+KItXW4E0+oiS0SOOSUGMx2v8A&#13;&#10;sOy5wfXBHBrufhV8BfHvxH+F+vfFHQvAVpqHhnw6+/UNTvpQIY5pjHFGEbgSFc+YUHQEZ+8K6H4t&#13;&#10;aH8JfEmqW/hO+8EWFtZT2sMH/CQaVKYF1JhBvSZ1OVUb0ZQ6glFznIOKMTiKFCp7OK91fmaYfDyl&#13;&#10;Dml1PJvhn4K8KP4ntdV8XaJeT6dFc5s4bgMiowUFw7dTg4wvfd7Gvtv4TeJfht8MDZ+OLjwpqNy9&#13;&#10;xbQWOk3FpdnEUsoPmsVJwyjqwOeFxinfGvUvhhdfAXwB8A/g0mkzXujLbX3iWfUSxmvrzZsjt0aN&#13;&#10;C07SurygqcFHU8BjjY8b/sb/ABFSy8NQeLvHegaFLJaXOraZoUKzyyo6oGl3E7Fj67SCSFAPJ5Fe&#13;&#10;Bi8ZRxqbno9rHsZfRng6nMldnKfFmw1Twz4W8UeOdN0S18R6VaWCzy3FzbYkS6a5LrJIAcHhc5XA&#13;&#10;CkACrvxu+Pnwy1Dwf8LfBnhpLldXuvC+lG503TIw0KySbtQaNCSXYzTyJG5GSFTHrjlf2gfHvjqz&#13;&#10;0mXwdol1pxh1nWpp4Z9OmWaCQxQAC3JTIbGASO2cdayPC0+k6p4v8Oi68LxaFaaLFc3vhxLyLCNd&#13;&#10;NDash3sA2wMjzKoG3BwOCa5oUI1aSb6EVpXnzM2LnxneeGfF11rEnhaSbRfEnia5u7V55l8nS3DE&#13;&#10;NBKG5Mg/eEdhuwc0vhLxrplv8ZpdU0mwSyttS8SBNLFoM3UskcaYWXHpk8py23BNcx8RrK2g+Hek&#13;&#10;6De6jNd+H7bz7/VU051Wa41GQlfNmLk5Utj5VB7nIrtvhT4m8A6RoXgvQvD2kXGmugaW7u9fsjHN&#13;&#10;9qkBjFyoIwIupzkniirSi4fDuXTmua9z2Px94x1a80+aHU7ObVtbGg3Vzc5uJEV7eOVpi+1Smxgi&#13;&#10;LtyxK55DZyPG/DOneGfj3+z1rPijR/C19o81prMFsmpXiPJHFG9rKFt1Gx2PyOMOD95FyMEmuhtr&#13;&#10;rQvEugavcaH8SrxvE9tbTmwlndntbmERyRy2vzAAKYWdxyCNwz0r2j9lzXLfTf2aPCXhObwJLrEM&#13;&#10;H9p3Wrx2FsTMHe3lEe7lVyoyEYlsjkA4zXnybhT5W7CqKNaTPAdVu9Z0HT5PiH4Kkk1DXWtreDXd&#13;&#10;bshiKxiWGNHAC4WNMruwAMlj3Neg/tKftW/EH4BaB4e8U/DnRPDWp6VqtiiWXiCFZHm+0LEodbhW&#13;&#10;O1m5JAH58V6z8DPGnwi+Gevj4Y6rHoyasmlS2oKiEW+qWgvhL5yyS/JKyiSaNsE/6o4yBmvEvjZ8&#13;&#10;NovHngey0S/1W00+xOryxaXbW5aZVu2uGXnyxtHykDIwK8Olk8MZOpTn71921ucM8I6VB8r1Z438&#13;&#10;SP2pPi7+0k+m2fxOv4Ws9Mi2WVhY24hhU95CByzH1JPtiuY+KOr3Nj4Ts/CGm69NbWkk73txppcC&#13;&#10;OVwEVZG9WADgHsGb1NfVnhT9kH4efs9LqOtftDNpDWVrZFbZdV1xLOb7fsEiIkSlhIjDKj5iTgni&#13;&#10;uB/bn8O/s3Xvwi8GfGz4N7Lm9l1iTTbrS9RRmDQSW/21GbY3LQrKsJz94OvHy19LwzkGDwmIjKEF&#13;&#10;yrbTqeasNUs5OWqPJP2aPgz4l+NHjKxsfDngu/1kW6vdXUdmzKGKqSqs3GwM2AWNWfiZ4Pu/h/q9&#13;&#10;9c/GzVNP1LUl1FgmkabqwlnyRnYSuVgiU8ZPJx8o9OLvvjt8X7XQp9C0DxjfaLYvbNFcafojC1jK&#13;&#10;ZzhhHgnj1NchHZTw6Vp93cXFzIlxIftRiDMzN1HB+8SMfjX6DPDOdf2kktPvMlKnZW3PUdd8f6l4&#13;&#10;9uNPn8YXUcq6dbLBp9nARFa6fCDkKqryx9ScsxOSaW1+EN/c6nN9k8caSsnmBWUz+U8WeNqhh05P&#13;&#10;A6nOc1xAh8IT6KNOtrbVxNNKvnyXc8MUYw6nIyOmQM5r1DQ9Y8EfEu+u9G8YPqzm2ghxMNQhhWef&#13;&#10;HTMajIAGSdxP614WZVcwpxvh018tDb42mdV8PvgL4bvNVvtW1qO+sdB0W1Fz4k1y7u49kq5+RIkj&#13;&#10;BLySP8qqWOc8gAVw3jz452Wu+LJU13T9V0LSo4Tb6fo9vqESRxQ9FBK7XyR8xx1PUmux+LiWGu2/&#13;&#10;hX9iv4GhlhnvzfaxdteO5eRQfMuJXUnhEDYB4VNpB+dq46LwB8MfF+v23w4+Gt/qmtahLcGCPUmn&#13;&#10;c/aHHGY4c42cE7ieRzxXyssVmeKi5bpLVvYTUtkT+AtG+AklnHbJ4wXDy7411WyWd4n9Y2APTpgr&#13;&#10;g13kHw80Twtq9q/hbW4ZtZvYZXsInaKIeQQEMvlPtQv8xwQMjGR0rH8DfsoWPgvXdW8a3OoWXiu3&#13;&#10;8OW4KPaFLW1a9wSITcSyCPC/xNuGOgBJArg9R8TeJb7xFca543+HenX8sshaSa21+3mdOmFjMErb&#13;&#10;VAGAoFfE5pVqZpL3FZQ35dL+RvRm6b5ZdTtNW/Z5+MZkj8ZavoumahdROWFxqekqJ4QP9uPkY7HN&#13;&#10;ch41+Cmo+P7+XxnNp6/2iYQkt3a6ykysF44R+VFdv4a8U+OT8OtX1/w7r+r+H9BhhaKaXV70vHKW&#13;&#10;GPLjDLu3cgfL3I9a84a51S90SO3/ALNjG1AkUkC7XI6nJBGc+9efHF4iMGqc3FLo0XNQvyyiek6T&#13;&#10;LcaNdaVp2heGI7a0s9LEE4u49zTylTukBQErknjGMdqf8SviV4h1D4d+FPAUnheaaGz1S4vZ7W0v&#13;&#10;WkMt2zFFuJiACpCYVFJIVQxIJc159pdpq2hJHcaZcavAzEDdaSCUEngDaCSTk9OK6W0+K+gW+rxa&#13;&#10;N4p1y6sI7SDbq0c+liW4a4x12s6BV5zg+vWsMVicfVUHyqShqrJpjdRWsnY9K8e+JvCXxHk0zR/j&#13;&#10;jq2reGNGHh5NK0WBGVkNvGwyxG0Oiyucl2HPIAIrI0X9mK2g8E+LtD+Fmn2k8uu6EbHSr6W7hu7Z&#13;&#10;UwOCygPE7DjJGPasPW9D+G/xGsnvtC+IMN+5TDR6hYGF1XHAGHk/Diuk+F1r4b8N28v2rT9ZE/2Z&#13;&#10;Yob2wkkWO2C9GwuQ34is4Z1isHS56c2pp3s1oZqnB6LqfI/gf4QeP/gvrV/4d8X6VqmnatDKRDap&#13;&#10;a747nGOjHIwQchgDjA9a+9vH/jLxv4Fi/ZF/aSutQSxjja78PahaX7ELE0kqxkuw56Mp9AMmvNrr&#13;&#10;xfq2teM2m8XaRJq9hCQVu44D8qgEBiAMofUj8q9W8ct8Lvjp+yt4Z+EVnpuq6tN4e17U9RZ7WZVu&#13;&#10;rTzo08losnMmJFIYBSQBnHWvq8PxXleZcixfuySfpquj7lVKLjTUV0M39un4O+OfHHgf4R/CTwpD&#13;&#10;Fe6hpl9ptu62shEUu2PUV3KwwdhCZycYH410n7N37G/7PfxLm16+1vw3b61o/gy5itLe0F7Ittqm&#13;&#10;uSEK00gjKl40dlUKTjaD61V/at+KV5+zh+xF4Wt9KeceM/Fuh2ejxzMh+0aNbqt3vuMt8weVWdQe&#13;&#10;owazv2F/HSfAb9k34YHxRNPDe+NfjFbLJMV/4+I0clmcnnH3a4swjiq2VQWHnyybsmu27MMLTVGb&#13;&#10;bR7VrXjL9nb9iex1r4Ef8KxjOtXPzm402C3t7S5vGHlgmFE4jDZChs7sc5rhIfBWstfeD/EviTwL&#13;&#10;YTeDtXvoYpbqRltQ8UsjZUxI25twU/M2PTpSfth/CjxD8XP2n7LxBo8k+0arbW94jwfKRC5uC+T6&#13;&#10;qx/KvW/gnZP4i+H3hW18QaaL2103wvpGoWrSnKR3H2rUdu7H3tqxk4/2RX5LmOGweEwv12cpSbb5&#13;&#10;m2732/A6YYiVatyNaI7T4ufBD4da54+8HeBfg14c0fw891bXcuqrY2ohmltg3lbd6bW+Ygj15rw7&#13;&#10;/grD+wB+yJqX7NWi6Bp3g1LS7ttQ/s7R7y1upQmnbRmV1j3FSxOCzEFj617B4a8UvdftLeBViuWG&#13;&#10;3wdHd3DY7ebJKc+2cZrxb/goNZ6h8Wvh78OtQ1XVZo9GXX9c1DVYbW7MfnoEPlLlSCRnHSvX4ede&#13;&#10;jmVJ0KzhJq6fTRdu7NatWM4yjy3ZLp37NPjHwz8HNG0bwvpmneIfAM3wqm0q80WVWhKFQWS4jlAI&#13;&#10;3GU5bdt+Ue1dBe/sSfD74u61dXfxl0x9ZUakL3S/C+mXxSCFVQRnfMMHyyqqxRBxwS2TitD4SftO&#13;&#10;+G/DH/BNrVdf1zTJZrTSvC9lp3kebuaRbu4W3xk9f9eOevFeFfD/AOKVh4C/a/8ACGt+FdU1K8aO&#13;&#10;2K3NtJM0sR0ieNEU4zwY5mwT6Fa78Ss9x7lefvJSaa01W/zMF9VlWimfWZ/4Szwlo6eG/hd8MLFL&#13;&#10;LTIRbw2jyJY6dagAkEpteacjA5KH2Oea8i8JeHP2qP2jNe1bVW/bA0/Q4IJ8TaT4C0IzXEABxtM9&#13;&#10;00bQ/QV6z+1Z4r1P4R/FG/bT0K2lzoul6xEjD5Q8U+yUfijrmvlz4V+OP+GVv+CjOs2LalJb6T4r&#13;&#10;vh9sEzEqwmAdSBzgDpx614uAw+YYKhVbt7W10371+++x0Xw7xEY9G7HpvjD/AIJ0fBj4iWl3ruq3&#13;&#10;WseLtZtUSO+PizxZMrSP03PDFEpIOD8wl59T1qb4L/DPwl4D+G/iL9k6z8N+HPC39rSWer6Ctlqt&#13;&#10;zPaXZR9srAzzSvuZFKjHAJwa7z9qf4l6L+z5+0noOva3PJBpOrpCtnKkvlW5SZuUuMod3zIxTBXl&#13;&#10;uT2rwPxX8P8AXfD37YfiL4bR+GNWfRLmRLjw14kkhklt9Pknj8y2jSVuI/nwQvC/NXpZdjs9qUnG&#13;&#10;rK1leLKxVLC0ZrlR0HiD4K2Hwl8EP8J/h3qug/Dq0a783WLXSwwvtYlYsZWnuBJuKnqFRQo5xxXy&#13;&#10;hf8A7JPgXwjqmn+IPjb+2FpGmahpetLf+FdZk0lZHhiEm8QSB5F81AQCCTkc9Qa+t/2qfCGp/Gv4&#13;&#10;JeB/j/p15Fpepw2n2PxDqdtbrNJYzqPLdiob5sEHjPevmX4ifCr4F3y3+j/G2+vvENhPHBNc3s1u&#13;&#10;LS5gC/KbiGMbVdQSN+0E49a+r4fxeNq4b2sqrXM/f0TlocuIlH2ln027Hq/xU+Hf7Kvxs+FGhHx/&#13;&#10;+0Bd27W81xenxroemxWy6izuzy5BkYbR6c42+9fPsk37BnwuuLrQvCv/AAVP13TEMokktG0QXsDP&#13;&#10;tIBYLIFYgEjOO9YX7esHg79l/wAP/CCbwF4oN61jYSTR6esxktNRtPPOVZRuIDIduGAPNfGf7Vv7&#13;&#10;M+s/Dj4vnVNJ0q8bw14ps4de0G4trNnWKwuwZEjO7o0ZLRsDyChr7bJcgjiZXrYl8j1irLXvucU6&#13;&#10;3I3ZH6AeB/28/gl8KPBWozeKP2n9J8fxW7eRpF7aR6nptwCx43BoZoDgfwlRj+9X0L8MfBHwo/aS&#13;&#10;1aNdLTxfBaQ2a6hd3TajFdWIh8rzWuWDKhKDBG1cHtX4ofDTUPDfgvWrh/GXwyPiu03f6Lpk+ry2&#13;&#10;8IbP32ELBicDpniv3Q/4J8/tKfsz61+xLd+JoPD8GlNH4U/sjUtGtrhpri2DOFaHDHzCpHRm7N1r&#13;&#10;XN+GsBhJQnSV037zstreRmsVP2nLY8pE/wAOfiAtxq3wh/bW0r+yI5vsq2d/4bvNChSQMdqwu7PB&#13;&#10;csSMHeOQeCOK6LRf2bvjRqXinWfA3h63sfEegalYMkGp6DqVr50HmR/vLaa0jI3HJwJQivzgnGa+&#13;&#10;Jv8AgoN8SP2j/iB8cr3QdT8Gz6D4M8J20T+D/C+jxlLaK13YSYeXgSOx5ZyDggr1rovir4W+JviX&#13;&#10;9on4Z/FbwX4rTw3FrXh60vfE1xLeyWwz5qxyxhlHLMegPrXNWyTAR5ZUppJpu99mtSo1na59mfsL&#13;&#10;fsV+APgD8JPGfwp8fSGw1LUr0Sag89lc+dFb5P7p/MUIcYHzJkVD+yp8FP2Xfh98UD4/+CHi/wAV&#13;&#10;+L28PSztqMT6KHsoixIDeYAp+TJwo3E1H8Ldd+PHij4h6VYfBr40a/8A2bfS3VvqdhcP9uLS2zEP&#13;&#10;Eiytghlwy44wa6r9sn446L+zn8K9c+EPhj4r6NYawmhPLqWl+HYVl1J7mU4AkAURwg5O7neO2K/O&#13;&#10;sZjM5WaL2cpT9o9f5YrzPUy+VNYiM5JaHpfjTxRq/wAfvhOukaD8UbrTNRhv59P16xnt4tNadQS0&#13;&#10;ShSWMQcALweep7ivDf8Agp18KvEdz+ylF8PPCHhW90Sw0m2+03F/LciR5fLhVFRZYwxcEtgq2SwX&#13;&#10;qNvPxdoXxnuvB3hmF/Ffj7U4Ems0v4F0xvNvHYNkyoCf3gjYfMpOfTHWq/xq/wCCrXxX1/4UXHhG&#13;&#10;D4/rrFlfySwSRRaE6XkOF3I6u0Y6HG4Fu+BnivSy/hXMqua0q+HpLlUr3137nFj8ROeJbcbXPuP/&#13;&#10;AIJV/tY+EvE/wAb4UeMHs5vFfgTS3hZ3gaR5LLkq5GfuqcgnsMV+Z/xA8XT/ABP+K3iTWfGniqV4&#13;&#10;IPFdxewWoBjhnYsQpUnIX5QMcGvYv+CQfgj9oj4l/tEp461Dwjc6OLTwzJfT+faS266xb7sYwQPN&#13;&#10;V8sCOhr9AtY+BH/BPGx0zSreD9llNcuPEttLqEFpYaE80ibXZZA7b/3bqwI29RxXfj8VlXCGcYiq&#13;&#10;oOc6iXNy207mUpSdNSR+UnxP/Zzj+N3xh8IaJ4DsrCOHxBpcV1qlzHbSSjTVU7ZJJWIJd+VPRckq&#13;&#10;vvX0Bf8A7DXxA1vxxa/sieDr+Kw8KaFpdvreqz6PGZJJWmQ7fP3ACSdiv3cYUEDoK+8PgV8PfhT8&#13;&#10;OfHVha/Bf9j3xFpWl31wh1G/12SC2jRIlMgyk7tKVUorBRgEoO3XivAHxr+AHwh+KXi34g6lqPi2&#13;&#10;/wDE1w7LqXkab9p3RF3eGFEtGkBKqxUFjuxjnrXXiONo4nK4PBU23slvrc9alhqEcseLl1dux8l/&#13;&#10;E3/gmd4F+H3jaOG78aeKNR1+5ubU2FtHp4+yW9qUDNHcbBxgllJDYFfRviePwh+yf8ELTT/CvhGL&#13;&#10;w7Yah4strGdbC3a8v70lQzmMSEjZnAxyduea8Z/aE/b+8e/tH+PNa8J/Ciw15fC3hyzgmuLDSUFv&#13;&#10;dSqyBplnLgnagJBxjBFcrrX7Y3hX4s6Fp/w+0RtW8PTXOmTQ+Htd1WcTjTrk/Kp34IG8cbjyoPBq&#13;&#10;MZSzjOIUFi4csVrJXONVofEoWTPPP+Cl/wAfPDfx5+K2heBvh14f1+a90K5lsGWbBDFGVd+xQSSe&#13;&#10;Qc46DvXr/wCy1+xj4+8JeJ5dG+NOjiw8I6x4bmnOtCBjFa3AtHmjZnA3RMHVEZvvAZXpXlPhH9o3&#13;&#10;9on9nX4g+Hf2cvhn8B9IGvWl1EuqaqNJi1HUNVlkcF3EvQbwT0I9c19u/H/4q/F3wgvgmHx14MWX&#13;&#10;U9Q1m2kv9A0KxM0dlCwIMLsW/fyup5QHaACegrXNcTLKlhsNCK9nZ9btpap+R5lXE1XP3lZHwR+0&#13;&#10;R/bOl/AqDSvhxrmo+LtPur2S3tNYtWkjjs5TjdFCjHeEPYnhsZq7+xJ+0X8EvDPwlu/h/wDEH4Xt&#13;&#10;pVppN2j6p4nu7x3nmmlYoRlUzleCEzj1FfRn7ZeoeFPCWoWngbXfhFpGnw6/M0sUUFwVuYwMAfuU&#13;&#10;4V+R93uCOK8g8X+FbT4feGvDep6h4IgtvD8eqLLNHdWyo1+qkjDK+Cx64bB5HWvSwPENKeCs6bXN&#13;&#10;qrM5qc/econrHxEPgn4NfD638fH402qRzxrJFYanGIxdxs6Krw8kuP3i8YBHPpT7nxPN4d12HQ/H&#13;&#10;el/2dcSwieB0mWSOeEn5ZUKk7kbBwwyD618q/tT/ABD+HXxi+K2laz43tdfOk2VnGbVJZgczRn9y&#13;&#10;AFHCY7DGa1NE1zw3f3mhX1zqqW+l6akkWjxgGSeParHyok34A3sflJI46DNfR5Zm9ejh6SrycnK/&#13;&#10;TZdD0KOKqNpTZ9WXDx31q1xZ3CyoW+8jA1ZmYGxW2ZjlY+npXivwdcar4Ng1uy+K17Je3Mkn2W01&#13;&#10;G2QTzzLgmIIhG3Az/e6d81reCf2jdM1y7OkamS06zSRIs8JhklKHDMob7wH4V9HQx2GrycYPXsd/&#13;&#10;Mr6nojygLgcYHPNafgVy95PJngRNz6ViQ3On6nEX0+7V2J+6eGHHp3rU8Is1ul00nA+zuTkdgCf8&#13;&#10;K7rqURL4ihokEmqa8tsBu3T8gema0/iNqzi8/sm2kBUAeZjuB2qn4Gu4tLluNWkj3NFAxjyOhrJv&#13;&#10;7mW/vnu5iS0hJJrNKzHdNjtMs/tVyqLyB19qvazqYnxZ2nEcQ29OtV43+wW5jjOZJBz6gVXLLH8u&#13;&#10;ck5NN7ik2loXNKULICRkAEn8qs+H9AbVLuXxDq0ZSwsxudm4DEdFHrV7wh4O1PWF83YURx99uAq9&#13;&#10;yfSqXjzxLbXIXwj4bbFhaNiSQf8ALZ+5P9KlO5STtqUtW8Z3plL6dIYiXLF1OOOwHpRPpGleO449&#13;&#10;Q1aaTTdWtl3WuuWXyyoR03kY3j2JrJtreS6uY7SFSXkbaoArsta0bTtG05NPu5xDbwKJL6Unk91j&#13;&#10;HqT3qk7CsT+FfjVr3hq8g8LfGmCMRysEsPEtsP3Fz2Hmf3Gr0v8A0FbdZopldZFDIysCGz3BHFfP&#13;&#10;1z4pufEs0ulSWcZ0tk2/YplBXZ/eJPQ+9eBftU/tR/FH4JfDfUPBXwmu7m9h1Ym3sLlyWuNNUnDh&#13;&#10;MZyMdD2oVL2klZ2HdQVz6U/aL/bc+DX7PsElnreupqOsqhMGhaWwkmZuwc5xGM9Sxr8/PjV+1V+0&#13;&#10;J+2N4sXwZpcFzLbyP/ofhbRyRCgOcPM3G847twMcCuQ8A/sz/HDx9eR6l4s0O+s7Cdg88ks6/abr&#13;&#10;PU5Y5GfU5r6l+EPw/wBc+Eul/wBkeC/AOkafFj968t3ullPdncZLGvUo06NLqctWcp7GX+zj/wAE&#13;&#10;6/DGjy23jP4/38Os6hHh4dAgbNrbnr+8I/1pHp04719XaYmmaXZx2FlDDBbxKFhggQKiKOgUDgCv&#13;&#10;IYta+JlwBG0+kWq46RiRiPfNTwz/ABO8vC+OLaMY/h07J/MtW/tIy6mDhKx7IL21bHl4Pr3oW8iB&#13;&#10;wqj6YrxlY/iCzEz/ABHnGepitFGP1p39l+KpAVl+JOrkeg8sf0pc9MXKz2qO/jjGFGPqKkTUZWOQ&#13;&#10;Bj2FeIw6BrROZfH2tMSe1yo/kKsr4cndgJ/FWsuMc5vyP5Ckp0u4uWfY9g1IQatZm1vE3LnIGata&#13;&#10;XdW9lGsUBjUKuG5FeLjwbYSHDapqr56k6pJ/Q1YTwPoaAK5vnB7tqEhz+tVz0l1BKa6Ht8WowIoM&#13;&#10;l5CB7yKKSfVrBsk6parjoPtC/wCNeO2ngvwmOJdMaTHUPcuf61dj8E+B8YPhu3b/AHmY/wBaXPSN&#13;&#10;fesek3HiHSYMvJr1koH967T/ABpn/Cd+E4gFk8U2Ax/09r/jXmtz4G8DKpZfCdmfqmRVT/hG/C8Z&#13;&#10;2w+G7AemLVaPaUhOMmerD4j+DvuTeLtPX3+1rUa/E7wDEuX8aad1/wCfkGvOrLS9GiAEehWI55za&#13;&#10;J/hV+O005VO3S7QHsRaoMfpU+1poFGR2snxZ+HxI2eMrE5PaWnD4sfDlAWPjC1J74y39K46GKFAM&#13;&#10;W0P4QrUsUixglYlwT0KCj21MrkZ0s3xh+GUQyviYtkcmO0kb+S1Sm+Nnw0Rv+QxeP67dMmP/ALLV&#13;&#10;GO4IXKnb7AVVu7+ZmO2dgCOOelP2tMnlkmXm+PXwwDlV1DUmA/uaTN/8TSf8L28BTHbDba1IPUaV&#13;&#10;JWM+pTodrTN+DVE2oyNndI//AH1U+1iO0jfHxm8KEnydD15/93TG/wAaZN8aNGA2/wDCD+JJB/sW&#13;&#10;Q/xrDS6crkyt7ZbmkkuJHXl2x/vVSnFhaZav/jVZGTbB8MfFDAdzFGv/ALNRWfMXfox/OijmiFpH&#13;&#10;5G/DN4xp2oDd/EmAR7Gvpbwj+zN4x/Z5ufC/7Y3iHVorjwPr+jTzLq2nu5+z3scXy2MygZDsQMZ+&#13;&#10;U5718w/D4tFp16zH70ifyNfX/hX9si/8GfssWvwYgsob7RdWIt9V06/i3rEwUhZoz/Cc9fwrzc7r&#13;&#10;1qclBR5oyumvJmkH7pRf9qj4feI9b0bWYtYkm1nVw8lz5MMkLi76bHVMAoB1b0UivctZ8Sa4sXhd&#13;&#10;viLoVvo2j2ul/wBtyzeFvEM9m6y3Bf7PK08pk3OuZU2rgEu/FfNGl/sy6TD8QND8S2E+s2Wni2jv&#13;&#10;NU12S1FzbzPIhzFDGF3Z525Jxzk4r6U/aY8d6tB8PdYe68P2p062+H2mwaXp8N2Gniha+dkublAc&#13;&#10;KVLtgJnjHJ5r53FYHAqVOOGVrrXuduF9pJXkR+N/i58PfFngTTPB3/CX61c627yahpMeunfMtlMN&#13;&#10;jJI4AWVlQPJlieVHevPdG+NvhjQvEDausUdzBoUL2dmGcTZiUuUXJXruY9OgwO1UvHOr+GvAPwbk&#13;&#10;8Rap4fudWfxfYW1jo2rXd0rm0idCsl0zfeR9wdVUDAxzwa4nwZqHgyLwFptsmhHVby21tI57O2k2&#13;&#10;TSlgS+4c9G6Zrtp4ZRp3Wx0yqRk7NF/4u+JV1nQBP490eeODVdQW60q7ndZbnZtG4hwBhE5yvXkD&#13;&#10;tmugTxXav4avdd8O2Gt3erXwsbDStaOIrqTynUhVj7cpEQ4JbKiub8a6vr3jHTNXvPFvhrVYdG0S&#13;&#10;+jENo7BpLVXwpYNjjIGDwBnFTaj4+/4Rv4laXZXss9npMepWV9purlwswXzEWaRwuTgx+ZgHkYPX&#13;&#10;NdcIJ2MOVRk2M8H+OtE1Hwlf6Iup3rrqFn52pW9xdYWTymt52djkb2YtMu0dMtjG816Nqng/4P8A&#13;&#10;x38F6tp2o6Zm8tdOjutKhV9j+XCA0tuxJ3HI+YZ6FfevNdB8CaX4T0KLT9a8Qabq9jqiu+lahZyB&#13;&#10;vsaK5iIAbDMc4z244JrrPFeleFvDHj3/AIRG9jEkGl6DJqT6ppm6CO8xFgBxhmdiD0HBNXZRlaOh&#13;&#10;nNPluzOSP9nnxV4bTVfHnwvFxYaEqvFLpgaK5lCkbEklPTnhsDOM4Oa4Pwp4b8M/Dn9oeTUvEnw/&#13;&#10;vbbw41xqD6hp1g/nTC3W1DwiOY4P3nB4Izs59K9Y8C/GnSdI+GUHw/0y3TWdC1G1drx7tAssMxbL&#13;&#10;xyHIxwflb6Zrl/CvxB1DRfA/iTwVY6UbuKW3V/NvJS5s45pWjafK8kozQrtByQ4x0qYzkqUk7u+l&#13;&#10;h+7TSktybwX4j8Et4Sv/ABT8ONPaxubfW7iW1srm6Ms9pbFN6vtbIyFYkjocd64vw3420e6v7GLx&#13;&#10;tevaLFeeYJobcI0gO5QXGPlOcBvUAVUTWn+HvjvSvDv9lHUP3bz6n/Zu1hfMUIRAVO4KSQCW556V&#13;&#10;lfELwiDrC+LdEvpoGBRrrSrtPmLBQHwwOPvbsD0ANaU6MKcmn1MZ1nUs2ei2Wv6musyaD4LtkbUL&#13;&#10;yOYSadExBRVxtZVfiQupJwfvDcKxND+LepaNdWN14bl3RfaLUXlnONhtmVV24I4CqSR9OtVNB+I6&#13;&#10;ReNbLxhqWqwtqVpAFRDEQwUDahJOMnBI7+tK3gm6uXfVtT822txrh3ywpteaCViyjBGMbTnjpmnO&#13;&#10;FOk2/IIVZ810dF8YNI8V/ETVbG9sZltdJ03TFt4ZrRWjFuys80pCryQ8kkoPY4Q9qxdO1mz8HW2h&#13;&#10;eC9fsrmO0uppLlVM2EY7CRK20cFjwM9M1658UdL0Sw0TT/hp4dt7cBLISQaurNNPPDHLIkiEKNob&#13;&#10;cWA56N7ccxqWg39udN8fm60+5tLNngisnffP5TDCZQDDA9B3BNckMQqkOWSHLnlL3huo/Dyw8aWF&#13;&#10;v4ijsJdKuv7MivtNJlby3URhniJYnceQckd69A/Ze/aW0a5t/Fv/AAtuy8jTvhvAt94bsdKg3Xf2&#13;&#10;gnZDEkhztXz/ACpWOAP3K54zXDeE5/iJ4z1waD4mju7fw5bwyafYG7QJcxeYqjJTgsUwFz6H2rpb&#13;&#10;rwnomh+PLDTPhpYy2l7qF1aadqGpRKqpJP5TKrlM/c3Alm5zwMDNefipU403SqddrHRRjOM7nP8A&#13;&#10;i34qR/tC6HG3xH1pdDn0+C8l0bV9QP8ApEkaSFo4Q6gNwflA9h0xir/7NHw8svG/xx8HeBvG3jm4&#13;&#10;u9G1m7huYrmFW8uNCWMsc0jHO/Eecn1rq/H/AMGPg94g1fXvA2sao9xJ4eki87XrCJRawsED3AVx&#13;&#10;wxE8jqD3CD2rwbQvBvxO1fW7LT/hte3a2NpfSsurxzmCOV0BClScc7C3A/KuvC0KU8G2/dX4lOTV&#13;&#10;XTVn2t+yr8LtG+L37X1r4xn8LWuqaF4XfUrlrKB0mjvfszM0auSCMHCgA9zU3wq+APhb4t/DHVtV&#13;&#10;m8UpYS6prljGNEitlMFhbSveXkkJYgtHEoLPtXA3Fe9eM/syfGbRP2Pj4q0Dx9eXcaa3pkl/pC6d&#13;&#10;cyeZqEzYCQbkBATPztyCcYPpXV/s1+DP2qL3w54gHge11XTx4tt7/TYIHRPJsShhVJGMpGBvmEQb&#13;&#10;Odu7APNediIYimpLmtFJW8zvo+xUI6Xb3Po74f8AwA+FnjzT9E8ZfGb4W6fNH4fsLpI7dbrEs1nB&#13;&#10;ZS3Vu1xGCCZJSi/OSDjC9Rx594L/AGfPgx8QPE/iNfB3gjTLGTXdTex886ebtdHgWQk72dxtfacE&#13;&#10;AnLLyDWhoKf8Iz4W8V+JPGHxb0q68S+EfD8N9ptpY2hiGuvZoUlRgzkOFXzEUcFvvEdK8V8F/FO2&#13;&#10;8E3K+KfDfiW6mt9T1k6ifDO92h09riYNIiq+N8ihmAZs8VwUIYyrzypVGmmjp5KEpaROs+KvxAg+&#13;&#10;EPgQfsffDD4j6guiaJ4xGra5qDwpbjUGwot7f5WJlUlSSCccgfw0z4za+fHs/jH4x+GpbvU4NRW3&#13;&#10;sr60nsla2KM0ZlxIGGPL8oHavOGUZwTXE/tKeP8AwL8WfjulxoqCPRrWcR6XLZ2wDzysyu0lwF4y&#13;&#10;C2w4HAAr6n+KHw08F/BNNH8CfD+8iPhXU7SOC/N80VzFNqKBZPJKDaYhIgLBj8x8gY6101G4csm2&#13;&#10;5Pc403UburWNz4e6l4avPhhpOu6j8M7i0trbSYpJvF+pp5s2nCPCxQxg/LHGIwrlRyCxAOc15h+2&#13;&#10;r488eeNPF2iab4c1C81nTrPQUtdXtrW6aMzxu52oxHVWIUkA89D0qi37UGm6f8MkuNf0Z7q48W+F&#13;&#10;r21g02wkc/YbiBjEkbRnhHIZ5XIz803GO/k+uaRdXPh6w1j4WeKNcbWdH8ue9vHUHCO+M+XuJIQE&#13;&#10;sAecdK5qGDl7Zzf4m8614JLc9C074savF4p0/wCGmqeKxYf8Ilqtv9itDbxLJErsN4d1G5nGdpye&#13;&#10;3evLv2jjr97ro8ceA9RT+y9V1C9TSHZwVsmLG3eNkC7dzwoPmJ55OOCa6v4e2Xh/xHqOteF9c8QQ&#13;&#10;3HjNp5rybUxMC0jRkIsXznCFi+Tnpj8R7T498N+Gfg58G/HVn8SvhlaGaw8G+GZ9I0RZ0xd3bXGo&#13;&#10;6Zczxsm7c3nM1wCMttUdK9DDqFGqovqYVF7WLu7HyB4c8eeItC03UPB3i6fUm0vU2QXYs3PnyKm1&#13;&#10;gY8jChig+Y5GM45r1n9lz4geEfGPxZ0+C/8AB9xcaHpV3Ms2o3kkZV9kZ2qYwp8wBhgMWJrib/Xd&#13;&#10;S8ffD7UdXwLaWG4iktI5LYQxrbklOmN21Wwoz69zzXn9k3iXwV4mt/FGi+ITPbCJ1u7WxmConcZA&#13;&#10;x09e9exLCU6tJ8qPMeIcZWPo7SfiXoWm61D4Y8BafcXs0/iY/wBs3MrbXWW7bbFGoP3CI0kXPTae&#13;&#10;fSvd5Pjr408KXd/4x8I2KWegvrC6h4eknkzGlmlrkwlRjf8Aus8PnBH1r4C/Z5+InhHwl8YY/ix4&#13;&#10;g8czRyXZ1FriCaA+X9qFvKlsxHQ5d8ZH3Qc5610nxP8Aj78VfGU7/B6bxFp1nBYPH/ZlnYnMUExi&#13;&#10;Nu8Rkz8w2E5xkZJ9BXg1sonWqqnBHU6/s46n0F4m1L4UeNfi9pCXviJYLbXcTzT2Vun/ABKbqGRY&#13;&#10;5IDuB8qKQneFBHLNx81eT+PfGepeJ/FV1Yadqj6Zp2m30yWen6dcNHHEc4OCMNgkbsdOa4SHxBre&#13;&#10;o+Nbz4QeOvFP9i3ktyuoTNY2rABRFsUF+A5Jw3UHAB710Hh2IeM769svBYlvYLKCJLi8dlLS3Q+W&#13;&#10;T3wTjBOa9XA4CngqtqquzlxFapUV4s734l+Pfij8ZPhlff8ACT6lNfS6edODvcMuZGhjeIPk/f8A&#13;&#10;lwST04rn/gn4T0nXfHeg6P8AEnWH/sPVpZYNJaG4byZdQZooVjyBhCGkhZzx8iAZHBGh8G/HPh/w&#13;&#10;z4ov/wDhM5EtzFpN1F9nuMbZpChUJzwDn+Veo3n7KXjfVv2LrDXdJ0mL+39O1lteiiinH2pwzJEY&#13;&#10;4oxznY8Eh6fcXjmujF4nD4FOgvd5nZPzYsNh6mIk525ratHl/wC1P+zsfhn4h1vxb4GsL+Twxba7&#13;&#10;caexuo2xHh22FX7o3Iz14ryW2uLh7VrOeIkRQ42STH5VJzuyD/nNfpB+zrpt1+3d+y8fA3jGzgtZ&#13;&#10;HuLuEvHubMkcPE2M5ZzKxPPAx+f5t+J9GuvB3iq68K6xBJDdWNzJbXCNwQ6MQc/lVZHmUsZCVGr8&#13;&#10;cHZhmGFjRlGcPhkdBpGk+HdVvbOV3ksoRtWUu3mbcHO/p074yau+FTPpeqLq9vM0US3Ejxqv3Y14&#13;&#10;wQD14UDkdOKxdI1qCG3EiJ5Y8kphBznsfQZr1f4V6F8PPEPhrV7m41MxNbaYZg1yRvO3arIPUsGI&#13;&#10;Az1HGa78wvHDScVd2OOjHnla5h/CRNTePWL6HUkXUvFcMlo88kgBish9+JWY/KXICE/3Aw717h+x&#13;&#10;h8I7Xwv441OVrdri9vrddOgW2IXyYpB++kDdsJkV594p+E+jX+m/2r8NLuWV0Aa3hmIQmMfdO0Eg&#13;&#10;MccjNd94L8Vv+zx4LTxT4j1/7TqDaTdE21qw+WeVREiEsRkqGOQOhr4zMsNbKI4baVRq68joheFX&#13;&#10;U8r/AGrvjHd+PfHk3gnwHbvpfgzwz5ltomlBmAkIJV7iXH35HIJ56Dj1rH+Avwr8ZfH7xJJ4I0/V&#13;&#10;bbT9K0uA32ratcIvk2FqmS7scdwDgetaR8F3viLS11HwnrC3SyRNc6gwVBJH8x+Tkgnk9M8DJrvP&#13;&#10;Fuk6t8Bf2IYtF8Oh28TfE/Umk1AwABo9MiYbUySCN7AD0wXzXdiMJhsvwMMHQguZ6LT7362uZu8p&#13;&#10;3MfVvAfhbxP8GLvWfBFnrmqaJo2s/wBn+GoLi42f2pcsCZZ/LQDygFGcksRkDNZkfwJ+LXhGyu9b&#13;&#10;8QeEb/Q7bT7IXVzF9raaRo2HykK3AB9T+Ves/sc+ONQbSPCnwGt9FsbuNobvV9TvJJcraL5nO0j7&#13;&#10;xIQLnOME1L+2H8TdX8R6De/D7w5YizvvGl8lu0t3MBm2gGDtPoxwM561+VZhCpXzv6lQho3q/wA9&#13;&#10;DVJSW5z/AIDvbK3/AGZNU/aI8Q6kqyprKad4fsnhwz7VzKcrjtjkAE15T8AP2iPh94SvNR8HeKPg&#13;&#10;w3iGfxLqDCW8lGZI424SNQ+VAX7x7kn/AGVx2H7bljefCzwP8Of2cvBmpwwnQvD6alrZt7jaZL2f&#13;&#10;k5bknA9q8D0Xxn8RbDXrWWRjJNbyxmFpiJMsXUdOPb8K+gocMxo4WVWztvv2MqnMp8qOv1TVdF8K&#13;&#10;L4t+KvgK1FrEt9/ZelaXqMIkJnYfvHAPBCqv1GRUGo/Hb4s3nh9/iZDpsemfaLyLTrFdKtjDFuVS&#13;&#10;ZZMDjP04rW8U/s8fF/4mahZ6Sjf2dbxNJe6hfsm2FbiQ+YwRcbnIXaMKCeKzvGdz4R8O+EfBnw5u&#13;&#10;fF+malAY7nUrR4hLGxd32t5kYxgnbkD0+ta03lOLpuPs1OS3fb1Yp3g7vQ9F+AXxG/aE+NHjC38F&#13;&#10;eEbay1S6igEt9cXb+XHZxbgo3ynJBJIAGepFep2Xiaz8D+ORbeOfh/p13f6VKXuo9G1dSZrhSdqk&#13;&#10;rjK9C3fGQPbh/wBjr4feA/FPhq78RfEfW7jT7U3cxaawuTHbGOLPlo6BQzNu3HO7jjg1h/EJ5/Al&#13;&#10;vF4n8J2V35FxfyRifU9sIkxll2Rk78beSxA54561+dZrlVKtjpww9BRa9bfedlOsqdNNvU9O+MUa&#13;&#10;/tZeHRoHxB12aa8jn+02N5JbCKa1kCOqRlPutGokZQo24B49Kk/bS+Cnxd+F3wj+ALaRo1zceHvC&#13;&#10;V5BPrl9bDMUU7zqwY7TlTtHp7V5tpPxt1yLSbCXVbCO4ur+aOGyMMuPNdn25x2APHTnH4V96aF+0&#13;&#10;V8IYEvvhv421UMLK0t7O/s5JGMThYgWyDkDkmuFYzPsnowlKlzwi2kr9Ho7G/NQrwdnZnlOnfGPW&#13;&#10;PB37dvxLsNQvy9gnha0u7GGRshWlsPLbaP8AgVfSH7KvirwNov7Adj8Ttc0T7bct4TvJXVn2+Xb2&#13;&#10;aPgjvkPNwP8AaavEv2k/2XvEGveOI/2rPgzD9oF7p1lBd6YisZHSKQKXHZgYuCB2HSr3g/xFd+Cv&#13;&#10;2IPEvhLUwEXRfDGoaXEhyCTd6mYUOPfy1P8AwIV5WZ5vhalKnSjFNycU01s7WbOWjQcZykzoIPF1&#13;&#10;n4O8fa94+1eUC28K/B+N5pG52/6KMHn1JNeI/tDonjb9mj4TWl7eXwbWLForx7CRUlW3kbMjgn7o&#13;&#10;xjNd5+0/qOj+Evgr8Ydc1uST7LfaDo2gv5P3kWVArMPX7wPHpXnPxA+FOqeOfhB8LvA2h65Na6jZ&#13;&#10;fD+4KavLMVt4LdnMbSOuMltoyPfivUwWFhGOHq3tLmavboktRRfvyaMb4tweIbT/AIJ/a14B8GaW&#13;&#10;sKXvj7RNLt0MylRZwTJOHLDjkQgn3NeS/Ef4weKv2Y/G/gL4gaXpWl3lhPcXGlanPf2e5hb5HETg&#13;&#10;/Ke46g4r0K+8K6n4D/YXtfhf4Xt/7emufiJFZiPU7l4Z7qJcI0ishyrANu5z8oPFer/t+fsK+G/F&#13;&#10;fwy+Fvw0vtQl07TtK8TXOpeKtTji3OII7cs+3OPZVxzk8Ak16mBzKhgsdRoV2nTlKrr12WtvloRR&#13;&#10;w1Sq+aO6se3f8FC/FR8Q/DTwb40KZW/+G12+9W4JElowB/DNeL/FzwT4A0r9o0fFT4g67aWMcuh2&#13;&#10;Zgv5biMG3BhAJRXyC/8AtEcdq7b9tbxFp/8AwxB4E8QaRYXUFgND1DSbWG/XFxEgiLLvB/ixEM14&#13;&#10;J/wUFk8NHTPBCazr8dtLr3gyzkZZEK7CidQ+MDPTBr1MPl2HzdrWyaa0KfLTqyv0Pr79svw74D+L&#13;&#10;f7H2i/Fm61HTZ5dM0GG7sr+9G+EG3kUlyw4xh8+hry7xr8dfhn4q/Zt8DfGHxt8b7bQNQNoljo9h&#13;&#10;KkjRarqEEvmKIgmACflxuzxjjjNWP2TJLz4w/wDBJm88GXJ899F07WNOmMqggxi3leMfTcqV8NfB&#13;&#10;Wy+L37Wv/BNPVvBvhLRbjVfF/gH4h6bq2gafawZllQyiFlUYGVCyk8cYX2qMpyijy81SVlCfI79n&#13;&#10;sycU5OXMlurn3Z+zr8Vfg142+IHxY/Zw8M3l9fWtu/22+tNTtVhSKedd8iQqo+5hhyPTNfF37S3x&#13;&#10;m+GH7O+uy/B74Vfsm+HrHxPFJIuq+MbqWWaX7KWzuiLNgOyntxmvYvg18IPG/wAMv2nbP9pfXfEI&#13;&#10;t08VW407XNHhJ863liXy3MyAYXk4BJ7Vzf7Xnh1dA+KsfjaX4f8A/CUy2glsL+ya1GUdT+7YhyAc&#13;&#10;oRznFaKphcszKaoe9GdtL216mUqdWVJSktUZHjz4f/s7/ET4IeF/hx4r1m2tG8UaW1x4R8X61AFk&#13;&#10;N8ZcmzkkYZUE/L8pBB9q+H/23/2j/DfhjwXYfs//ABT8BatfeJPCmozwWOpapcOzJFnEsILH/V71&#13;&#10;Vk68Mcda/RGz8JeDvjp4b8B/s3ePP2fJ4dDv9MkvYNYbUwW0S9ZmCfu0IKjsSGwMj5TivJP2xf8A&#13;&#10;glj45+Ot34csfjVqmjweM/DWmQTX2pWU7eXqOluNkTTMck3ESxqHIB3gq2cgivpshrZfhsTCpjpu&#13;&#10;ybdk9rrTbv1M6kPclc/NX4V2Xj/406zZeH/h34duzeajcrBa2umwfMCxwCW5OMnOc9q/W/8AYT/Y&#13;&#10;yg/4Jzaj/wAJXrXxmv7/AMZeO9JbTlsLW3Ura3O3erl2bLKrDaTgDmsn4AfDnWv2QfB+p6F8Cv2Y&#13;&#10;bbxBYxWUouvEsGpxPfarcbcIsSkq8MQPfGcA8V4l8A/h5+1x8Wf2jrr45/Gm51KC/W4+yaF4dS7d&#13;&#10;XaUuNkMXUBFHBY9TXfj88jmvtY0pxp0Y7K6cp9lbocUFU9um1ZH2hB+0tbfFv4a6J8QfiL8OPDur&#13;&#10;W6W15aeK9a8Q6TFKNJv7ZwHWQOhxFJxgg5GR1rxrX/2lfCHxMt54Lr9mbQYb7wl4rtbe6gjWadIL&#13;&#10;OYt5dzAiMquhIBwPl+bpxX1B8bPAvgv4jfCrxb8C9YtLKPxFbWnn3mjWd2E+2yCNT5U7IuGY4C7i&#13;&#10;Occ9CK+XP2QvF3hXUvD918L/AIkeFNO+HMt3EbPQtSm1mM3sixyBov3LfOVDqdowByema+Jw9Sk6&#13;&#10;dWcacuaOlubZPrbdkupFzasz6o/Z58Bw/s8+JtY+IUeq6b/Yllr0up2sccR863kngDm3CnAZiMED&#13;&#10;muC1XQfFX7QHgfXvF9x+zt4f8P8AijXpWfTvEHiKK3a/1KASZZnjRRhcYwGz15rtfH/jj4SSfBvw&#13;&#10;do48RrrGjyauJr+80TT55bi5nWMRqyguAoyhBDZC1ox+OP2afAPh2bxUPi9fXsemySvE17qkUlxp&#13;&#10;7BCXhiSIbi2P4W3Divls4zTGYTL406Ccpyaasr+VtP1OiNRtLlex+bHx7/YV/aW8d/GHw38IvDfh&#13;&#10;6402WKc3MOo29s+bNOssgkXog5IGe4FcB/wVB/Zp8C/sU+A/CPwb8P6pp+p+LdVnN/rt7DK5u2VQ&#13;&#10;FjZx0iUkkAADOD15r9Qv2b/il4Z8ffDbxP8AGjQNY8WafoGt6kkVtqWviWe7kigDPcSRCEFkBAwF&#13;&#10;GAMHNeLftC/Eb/glL8H4Lz4sD4VXHxO8WPHBvS+lluprnzMbHkM52rzxwMjPTmvqsh4rzfC46jhs&#13;&#10;TSlLkXwxVuaT/mb2SNcZRq88Jz+0rno3/BvjrfiGP9hrVtS+IYvtLXSvELKt7fbgHikwQV3/AMOc&#13;&#10;9MDmvbfGvivVvB/ws1eX4QtqOrSTajPcQG9kaOwt5pAXK7uCyjqEHeuc/Zz/AGk/jj41+B9x4ruP&#13;&#10;gXY/DPwXpmgSx2mm+I5gou5mTEaxABdsYHVm9sVh/swaV4h8VfDKfw7pkEOl3jeIf7Tlgvb6S4sp&#13;&#10;pCpUrHKrSBkI5wOlfO5/HLsXjKmPxEXBSk24KV0/K60NXSdPCwk9Ez4J1D9qP9tDW/jhqnii+8Wy&#13;&#10;zz2YntbbS7mzU2qqdofZG4KpnAG70717/wDt+/Arw7F+whrfxH0j4YWVh4q1fTLXVdV1CEM13b35&#13;&#10;Kea8UyDCR8sxQHGW9qm/bb+Ivwp+Bs8n7Oes/DRbbxJ4jaG3fxTZWSpbWMU12jN87kFyVBw3bPJA&#13;&#10;5r2Dxlbv8Cv2bb7wjrfjuDxT4NXwlc+YIrUG9ieTKxiL52EiucjpwQDXbhMViKmIwdbDUFThe6il&#13;&#10;a8Vbfpv8zOLq14ew5m4o+QP2A/2cfjh4G/ZPvfjf8TNYS4s/G1rJYeG47i/T7TsfdESsLY8zcQCe&#13;&#10;pwBXzV4x+HWt/BHx7YeCPDq3Ova1ftJZXllMCI4ZWcKqhlzyM9DwPwr7n+y+A7n4QeBPG2o2j+GN&#13;&#10;C0fVYrbQrvxLeSC2ezDb2KIFKq5fcvODleccVa+GvxUTwh8bPE3j/R/gbFrumancy6b4f1+HSk2w&#13;&#10;zS/6t4nII565PpX1+L4jxNOrUnUpXWui2PSeGSpxi3sb/wCyb+yzf/sYeOdO+Jf7QfxUmjl8WLEd&#13;&#10;OtIb9hBbXLgoEm3Dk7cBT0+U1s/D7wN458fftSt+0J8VPG8Vs3hvVTaaRpsTqttNBJGxR4ySdzMv&#13;&#10;JwMk4rlv2k70/HbxNLfar8VLh5dCksrSfRbjT/8ARbq5gEj+WrHZ82Vftjd3xXefB7xlZfGvwZof&#13;&#10;xLjs7O2u/ts8VvpN9LHG1vbQs0MMgXoWULtOM8N3wK/PMzr4rF4aWIb9+fut2+FPovl1OHHxoU4u&#13;&#10;SPGf2vvBWtfEb47eINU1XTblbfSdPhvtIu3P7yNCo3CNNwVkY8HOOa898Q+EPE/xX8J6JolrqkNp&#13;&#10;YSkBtMtkllaMk43YJIGT39TxX0x+074o1zwv8MfGuvaD8Hra11+ys7KPR7q0PmpfgyY8lFHJ7E18&#13;&#10;a6X8Zv20/B/wu1fS2+GVpdaqdcju9WudIuobg6dChEqxvHExMeeBz/Ovt8syTGVsBS9g1ZW662t0&#13;&#10;Ry/uZU7QR5V8Vr3wj4b1lvBWrajCz2eo+XbtcQlS642k7yMqQenpUPgX4ReJdE0S88SaJoUuo+Hr&#13;&#10;KZBfzsRL9jklXCuW7ZKnBHYc0vj678D/ABG+N3h2y+MWqTvHqsiovhrRUWO7AYmSW4maT/Uoo3EA&#13;&#10;/MceldV8Rvjt4c+FHglPhv8ACDVLvSNFv7Z7ebVbKSO7/tRmnaWM3MbBdjRhtvy59MmvvKeVVcPQ&#13;&#10;pwcnqtSqtFNqztY7X9lTwLo2kaBfa9dX1nNDZXT30c51l0nspfulWQAAg9yc8etY/wAWNP8Aid8e&#13;&#10;PElhp62Gj31rpT3Cx33h/VFW7nVgdoJBXcOcFTVn9lDwfo3xL0XX28YfEzw3DqSWc00ZsoJIr2/L&#13;&#10;oQUC8BVBHcE5HArhvFHwm0r4aeGb/TtBtb/WPG7N50GnRTIrxh/+WhDSCRwVORhK0hg4RrKpFXmt&#13;&#10;P+CdMtbSvt2L+m+J/FP7OOmHw34vTVLiazs4rm90/U9WR7qHzJAoMKH5ivzLwCcA8dM17D8Pf2hr&#13;&#10;+60hBq+nPb211AxQ3zBCEBH8ecZ6fKearfsafs+av8SfBWoeKv2s/snh/UNQs/s+iXl7oBlu3it0&#13;&#10;ZkcyMdsY3YjLdRlelbXwz+A+pX+m3vwo/aetoNI0q/1MT+FtcVFWG1uk42M5OyZHBAIB6rTxuaVc&#13;&#10;slaXzV/yOOrXr0qia2Z0ug+N/DWsaTKunagiyXLBVR2HTPPOcGrlrb+UzzzHMcPAbIwW9K2PFP7M&#13;&#10;fgn9mH9jyPx38StdtWTTPFGpXN7BYYmn1CIqnkpCwPy5Jz2A9K8q8G+Im+I3gG1+KHwOttXvNJuf&#13;&#10;IjOk3ZQvDdyysnkMxYAEBC2c9K7qOc4SrSVWTtF9XseiqsG0l2O6SS61S++zabaPNcScBIwSa7bw&#13;&#10;v8M9P0RI9X8fXqI5G6Gx3jd0ByapXej/ABm+Dmif2t4k+Ex02N4gZNUs5FuYhu6bnQkKfbNcpa+K&#13;&#10;/wC3hcajPrReZm2tvflAeenriuvDY/B42N6FRS9Hc1Vnqnc6vxz8RUvkk8OeEYPJiPyzTqOWHoCO&#13;&#10;grir57fTohGpy56jHJNEesW6P9m062kknc7Yo1GWcn2rqdB8N6H4Qg/4SfxvcLcagPmisAw2xHsG&#13;&#10;9T7V1LRFJ8+vQs+DPD9t4N0dvHXioCOV0/0K2k64/vYrhPF3i++8UXZ8xytsjEiMHhie5q1438Z6&#13;&#10;t411RprmQpCpIjiB4UZrCMcRlIfiOMb5Dn9PxqguraDbp2tdIMe/a91yyjqqDt+P9K6P4SeBvBfj&#13;&#10;D4d/Eay1vwnp19qlr4cjutMu7i3VprfbKN3lsQSvTnBrk9RmaWGS6kU5J2pj+X4V1/7OPjWw0LX/&#13;&#10;ABNoV3oVxdHWPDj2aXMUyLHaEknfJuOSD0wO9ebmNOtUoKMHZ3X5mFa/Jpuee6JoP9nRfZJo+Ooz&#13;&#10;znNan2DacFQAfQVsXWnRmJGEYBVeCBVZEG3Y45FemlKL1FF3KV3aI0QbuBxTbWUKArnp0NXZolZc&#13;&#10;HpVOS22sSvPPFNcydxtJl2ERucDH496c9nk/KOtUYJmRsntV+O6VyGBFdcJxkQ42GR24UkgVPBGm&#13;&#10;QGH6VJEkZOSM5H5VKsQAyoH1ole4LUms7aIOCy8fWr0trHLGAOAKz0dk4Jq/bygqAx+nNEZIdmiK&#13;&#10;C1CsTn9KmEYTv3qaJUbkVKLfzOQKsRQuV/dsPU1R8tBJgqc+ta11bcEg1QlXa2KAHW0YMoGePWrD&#13;&#10;xsenaqsTkShfTrV5QCMDpS1AZAADluo6VIW3HOPzpVixk4/GniMHrRqAjZI4qncAhST6VoqgHy44&#13;&#10;NUNSZQhCnnFTdlWMqSQhyxPGfWkabndn9aSUHpn61HgY2inzMdkW4Z42OBUkrJtwxFZ6sYz978ql&#13;&#10;aUMuDg+tK7QrEzTqD1HtRVGeVi2FfH40UryDlPyR8Hny7G556yp/X/Gt3w7470nQNegHiiN57G0u&#13;&#10;Vae1jPMi7s/y/Ouc8NFo7CYOcEyCqOpW93N4ie0nUK17KCkjrkRoCMnHpxXp1KEcRVakcdWXKlY+&#13;&#10;rpf+Cg0uu6bc6R4K0650lNNS3bQCgGzdG4OXHZiuBWj8eP21dG8WfECSL4YaBK9l4o8PQ6P4oXUo&#13;&#10;QZILyIuB5RHQKrxkH/Zr4/8ABNjrl14huNK0uQTOZCIyXwgwc7j7e1et/D34Utb2Wt+NtT8WWU2o&#13;&#10;6e8V9a6Y0hCM8zAMCfXYpbHolcWIy/AYdubWqKpV8Q9EdmbD4qfHy08P/Dzwros13qj5tdAMH7uI&#13;&#10;FZ8lm5w3DSkt2AFZvhnwJ8W/gt8RZvFmpeJIJ/LuJW+0Wn7wzSucMQp/2ia6r4T/ABv034P+BP8A&#13;&#10;ha2lMbTXvClpqljYWUKB3e8vITDHcf7MaeYTx0KqO9dbbaZ4hvPhz4a8Xa5o+p3Gk/YIFbV440YP&#13;&#10;qFw5PzluQqhff9a5JSqU4WjFcrPQormd5M5Lxh4+8YeLIL7wyup3Vx5+pRSzPDbBPP2QnBlbp94g&#13;&#10;hR0wSaW71nT/ABD4Jh8beKrVrWbTZo9PtbeAlpHI3YcHv83Y1j65ruk2ct9qdjfXF1FYTiO3FvGy&#13;&#10;CWVydzyNjHygECpfAeqeFdbg0yzuLpBHd6hNEIjKSGaRdvKnn5SS2e1OKbSsjSo4t6lPWr/TVmsI&#13;&#10;LI3Il0O0k037U3CMpkkdpMfwvukA+oq0L3W10ybVtR8Q3QhFwIZ7ZpiZV2plOf7p/KsS31fTtQ1T&#13;&#10;XjrMdzZ6fHcPLEkgx8olaPGOjEIsfPque9Zmm+NNDiS9t7W7klZN6yyefsBUY2kgjnj05qlCT6Gb&#13;&#10;cbano/gXxF4ck0rVLPU7otbPbETuGxiTjt9Qa6/4GfCSb4hWmraFpE32axv9O8y68SXL7lgs0kSd&#13;&#10;1ZcfKwa1Bz/db3ry3wt4w8MeNPDEn9laba2OJY1uZip3TOrjoc9DXReHvi54q8Hapf8AgfRrq6tr&#13;&#10;PW9IeKTToZV23MJCvyR9z/VqD6gkdzWNSE4NtIzuUPGfgrxnol7fLcQ+ekulwfZ7m0k2iTdJgskn&#13;&#10;G3lSee4rjfGPxBuYbOF9VvrqZywSK4uoGAk24A3MeCQCQcccV7b4/uvHHhvQzqawLruiW32bTr43&#13;&#10;CrGLbgPHE4XhnCsckdOtT/EH/hCrHwLH4Qk8MWmt6ckMV5pdndYR4y3LKuOSFwfrmtsPLmXv9AlQ&#13;&#10;bjddD51+E2s6LefFW6l1ZftKxkqgHI2jjIx9RxX1P8UviD8JJfCNv4O8MaVM8M139ujuVjIkjh8q&#13;&#10;VTEc8gqxi49q8GSz8E+BrS88eeEbOOyu5YmOlo67jFKZIiM56BSCQTmse3+IniHWtBXWvEWp3V5d&#13;&#10;N50LlgNy+b90jHc7R+lXicPHEtSjsiE+VH0bpNzpGo/DuG606+h+1COWwMghJdgmJWkDZ+8GdR7l&#13;&#10;s965jXNZh0vRtF03RL628hyqS3Cjfl1bcVJ7YFS61/aGjfAjw5aaG8Wn3NlfSLJdQncswntlYZ9T&#13;&#10;mIn2Kj1rgNI8WNYeHLnQ760t5IluIZ7O3Ybd2AASzDpn0rz1hrt2NZVvaRSZ7Lp+r+IltWu7GO2U&#13;&#10;XV9uee5cl8ABnAIOOSMZrDf4qzXr6z4ahd9N36zp8ltqUud1qqmTOD0+ZmGO2BXnH/CY61p9/a+H&#13;&#10;bvV1ax1PV13s7hUg3nlB6D/Cux8b+Ch4b10eCk1m2mkn0mVb64ikBU28iFFDk5BG8queoLAisZ4W&#13;&#10;MJarc2jzex9pHYzfC3xu1j4Rare6F4mlm1OwurGG1gMEoiW7izvinXjB6DOeTivrP9jL4teC4fAl&#13;&#10;5rXxMtLHVIptQmXSIpkVBFItqWIKgdNm5sjuK+K/CNpcX3hz7Jq2hCXZ5cTtdqJPLVGVQU9FHPTr&#13;&#10;muvufG3i/QrmbTdF0+3ihsr/AO22Swx4W5JieBkwen7t/wA6eKw8a1B01pfqFCq4Vedn3Fon7L/7&#13;&#10;JPxJ8d+M/wBoC4hsU8H+G7WNPD+n2twRHdX5iUF8nP7sO2Tj0NeR/Dz9q/xb8IvjHc/s0WOk6nrN&#13;&#10;hb+KDYyyWUm8vHGb4+ZGCDhG+0R/igOeleO2/wAb9Yt/2drrwh4QvP7L1E3USSWrsXQyqMtGvYgj&#13;&#10;BPuMd6q/Av8AaU+I3hD4s6R8Urmys5L+Y6ZHc3T26kyxwQeUwXsGYhCxPtXmQwFZRl7T3layR0/W&#13;&#10;KcJKx9neNdc8D2vw30Dwl8S/BumzBdJkttDnjulhvYbkypNKjEDjYNy7mz196yW+EvhTwr8QtM+I&#13;&#10;vxcurW60TxBMI4g8YjeeMSmIlnTCu6sAcgDOa8f1DTrL4keMx8TPEesBNFlhsY4NPvGZzbXN2UN7&#13;&#10;MuOAyZ6njkeldh8YbjSrTxT4cTwt8XItV0/Q7JYkOo2pa0ima5cgRJ0kDE457iuGlCpQ9xM7ZVHN&#13;&#10;e0prRGr4d/ZkXQfiXe+ObDTVk8NWnjNNIttISVTJFqc4ieNmyOYzGXIJ4yuKn+NN6bLxD8Qfgzba&#13;&#10;edQe+1iLxNaXcl0NtrGLZylsMAgKInJ9eCBWB4x/bW8G6DZfEXQ/EPhV7a71u4try0vY5HiNvdRe&#13;&#10;ZicR/wAO0yKBjqv0rkf2d/GWo6x8S9K+FV7rCy6hLpk2oazqazBhexRwuY4txzzhljxyAsh7iumM&#13;&#10;atX95JbHDUq+/wAz0O48d+CfF3h/4Z3umfD/AOyJqt74iggtYriRN1ujadFJMVBG7zWkDKW/vKw7&#13;&#10;V558NPCqa5pNz4Xvzf2N5cWUt3qF5BKwuLe1iTHAP3tzsCa4j9s/x7Y6F+1vbar4J8SGXTrvSdP1&#13;&#10;G3gguzttbuSMzkFjwxxMCfTzMV1Mvxj8CeG/hfbfHPXNaur/AF26u7rRfEGlW8v7iGymgPluO4fz&#13;&#10;ACfpXXGhOEVLuT7bndkUPBOqv4QSz1fwn4Q1e3vI9VtodX8S6tI0yyurklSrdA3y5HpX058WPAHj&#13;&#10;j41eG5dH8QeMtIs4fhtoGv8AiPRr5Ux/atv9vaTls9A0c6qv8OCf4jXg/wAM/i/oet/E1fhFFrFr&#13;&#10;rnhfxRMtobu7tQHt53iAV0PXIbHPtVv4i/tM/EHQdR0PS/Cml2Vxd6dp97pF/bvFvW4tXlZ8Mv8A&#13;&#10;HHKHkcE84dx0qKtKtUqJJWa1uVzqzRx2l/EgaZp13Z3JGrLEgtXT+ICWdXBJ7hflI+tJbS+F9TMy&#13;&#10;6nEhEbBGyoQEkY2nt/8Arrk/G/hrxjpfh+813whKV1CzMDWtssORe7owSB2JBzgU3SDq0aWmjanN&#13;&#10;Bqt1LFD/AGvDE23ypWPzdOpUnGPavoMJOnSp3fzPMlRlKWhv6z8NBd2UOmWcNrBbLfreXBMe6Q7M&#13;&#10;hY0I6KS3J9hVXTvCCWutXNtemNodIU3Niqpl5pXUlt5PcMOB2BrvdH8a3nwxj1PTv7LtbqPUtIkt&#13;&#10;YZp4N7qXZQduehTacHuTXP8AhJBNcPJLBJJcNMMrjCiNABk59Sa39pS5W9i37TRsj8b+AdUv7q31&#13;&#10;TxNrLXF1GhnijsVw0eI1Xy3f1Kjdz7etY3w2srjwvqC2/wBqa0b5murUApLJ1YLIQc8YBr1nRvEd&#13;&#10;x/wl0GmXPhS2g/ta1S9vbbezfZl+0PKC+eoCxqg9ViFdV+098BbHVPHo1D4dWzfbXgile1g+U3LS&#13;&#10;KCXBzgqCcfhXmwrU5VvZ1Nn1NKlNuDlE8N8e6laah4xun8M2DNAzRogkJJd9o3kZ65PNfqP8M9Ke&#13;&#10;P4K6XoxvobDxFrGmJHZxMu7a/nWksDDGSVMULq3uuDX5ofBHRpbz4kRaJqdit4wkaJ0nj3fvS23t&#13;&#10;joe49K/Q34W6h4c07UP7Ev7vVLe78LadINKklbieGWK4jVVfr8q3DS+v7nHavluM5zlUpUoaOOp7&#13;&#10;fDkY04Sqdzgv+CTF1a+GP2rvHXgWefzY9OvLq2solkcRWsgl+cKCOcqAM+1db+29+xb4d1/4pax8&#13;&#10;RZ9L0e2h8TaPPa2lpaW4EyXcSh45CBwGkBO4gZ4rxP4H/G7Q/gx8T/FVxo9zI2qXXja7la7+/I8L&#13;&#10;yPhh7KJP0r6S+OHxI8Max4J8J+P/AAreG6e28ZzSQS3ZZXlSSMKTzznDcDoBXh4urj8BmqrQulKK&#13;&#10;v62PRoRw2IwrjJXsz4i/al/ZOu/gL4f0jxvpEe7SrqziTU1Tc5t5ygJ3emc8V4/aTlpvKgvxHbDq&#13;&#10;I34J46469M/hX6K/Gq0i8b/DDS/ht4gmKXviK/8AIu2vclSnlzSJsA5yPf0Ffmh/Ztnp+qyaVq1u&#13;&#10;ftFncSRTRgEYYEg5A9OeK+74ezOrmOC5a2slv6HzObYKng8Ren8LPSPCPibXfCXh2S80zVpUeZmg&#13;&#10;s4t2c8ZeT228Ae5HvSeMfG8/irwVYeHZIxG1g8jO7PkzZbdk55LZJzmuJcxLB9ojaZEjHyFnOWB4&#13;&#10;zx071k3gtZr5TpxdGhcYYyEkt15z16160sHRqVFOau1seZzu9j0jwHB4luPGOm+GvD8zrNfyxwJE&#13;&#10;pPO4jk+o5z+FelfG343aJ4p+J1/4LiC3UGmrBo2kTRIdqqmFbaPRpN34Zrxj4efEbVvAviabWzfr&#13;&#10;PfQ2MqWDOADBNIhVZf8AgILED1xWh8CtN+3fFWPVPEFyLqw0mGTUbogbWJhjLLz67tv615mYJ4eV&#13;&#10;TF1NoR09WVzNJWPrf4K6Dp3hLwb8QPinbLGZ0tIPD+mlByZMAySD2O7J+teC6vrGq/Fj9pXQ/Atj&#13;&#10;N59pZzwWJuC2CiRnfMVPYNhs+uK9J0DxzD4Z+GdtoqSBra3n1LU9TlnGEkuImCKme4GIwf8AeI7V&#13;&#10;5f8AD7xNoOl6b4n+NNlAgvbHQZILW3hB2Ld3JKLtJxyAWNfn/C+CnXxVfHVo6vRfM3lFq1mcV+0L&#13;&#10;8TG+I/xe17xb9uKxy6hJHaZGMQRAIgH4AVF+zkls3xUtNW17Tbe6gsQbic3ykxbFUliR7KGb/gNe&#13;&#10;fWU94d91qOjPtHmBJZhnY7dGxXW+E9TttD+HNxqTTj7Vrt2tnHcSMQdjFclfYIkyn2mWvvMzpcmW&#13;&#10;ewp9bIhNt3Or8PfHn4iav8UNR8czas0/2e0vpI7S8uMRW8PlPsRVHAxkdOuK4LwB4L8SftHXd5pv&#13;&#10;h3SytxpGkrFERgur4wAPTqfzqo9pefb/ABJrmkOGs9OTZdFT90PIEA/E/wA60YbjVPh2lzZ6b4pn&#13;&#10;0C61DQZb+RNPTDys4Cxxk5yAQCfWvn5YWFCTp0Ek9OhlK0qvNLU+xPgv4N0X4I/DDwh4H1qOPUZ7&#13;&#10;G8jmuhCRJ9ovWds7tvBEeHOPVc9q8v8A2ndV8L658fdF+C2h3n2zWfEfiFZNckjctJZW2ciMf7RQ&#13;&#10;EsOwArp/2YNs37I+g69d6/Jb6rbWl7I0mQWVo7e7lDkn/gXNfHHgfxRr8vj2XxDceJZLDV3mmitN&#13;&#10;cHzTbJQUcbj/ABEHhuoJNfI5Lh62Y5nifafDTbXrJ9fQ6OenFrQ9j17xRocX7clj4c8IKzeHND1a&#13;&#10;ygKwKGiXa+ZSPX51KBh1Cg9693n8BfF/xH8ffG6Xkdvazz6X/atxDI/HkMzYx6DGK+UPh/b+CNF+&#13;&#10;InhK58U38tk9hdx/bZDKVKBZ1wJP7w2g9a+o/AP7WVnqf7R/xb/ajd45PAuheFbrS1DcfaiUZYY0&#13;&#10;+rkc9ga9LPcurU8PFYaOvLbybul+JeHVJ3dTTU9q0P49ftDfADXdP8Sa/pznwW3hyxuL+0eTzPLQ&#13;&#10;fuzdR4/hXjePQ5r2jx54W8UfGX4f+L9FsPDcVs2oWnh26tUszmOeA30s7ygjjBVecenqK8l/4J7f&#13;&#10;tBeEv2oPgxpnwl+I2jQnxHZ6A+p6PZXq5XVdMlLLPbDPLAAcY74Neqfsw33hz4ZT+KfgfqvxXlSH&#13;&#10;T/E1vH4UlvCZBHpctuZ7W1Zuu1GuSh7g8V+P8QYSdCKWIpKNaEk7pbo7lSjU9+k7x6njH/BRu4uN&#13;&#10;CjsfBN3JMINY+I63uoRoOJLCwtkO1h/dLEV5B+01+2foHwv8M/DDxEdXQvd+FmhbTbYfPLLNeMY4&#13;&#10;z2CKOf8AgIr6s/a18N+Dfj0+v+GNf1iLTZdJv/sEgtNLaW8jaVVxKGz/AKt2AGPQcV+acv7J/wAR&#13;&#10;7T4sWi/H+6t4/DF1qkK+FZthIdLebv3TJ6r1Ga+24Qo4LMqMI4jT2Sbt3v2OOrRrcrjTW73Poz9q&#13;&#10;vxm/hz4PfDDUNKzIup/FdZpbhRkqPMgLA+5BIP1PrX1V/wAFYP2m9C+B37P3hXxrq0Ukk2s6rLFY&#13;&#10;oI8wxujHEsn94IqghehbHpXhel+GfCuu/B3wZo+taNDezab4yudX0yfU7kRQK6TMoDk/8swFDZ/2&#13;&#10;RVP/AILU2mq+MPCfwF8FW/jS1sfP8K3d89gzI32qZ3h2/K/BHzGvHw2HwGZZtQw9WL5abqOTt3eh&#13;&#10;VONWhSbva9jofE3xd8M/tD/8E4fCms+FtUuNQtYvFup2z3F0SZHkNlKzFs+rNWN+2L8L7r4o/Df4&#13;&#10;QeKNc8QWOm6FY+FbePWLy6nEbRrgqSD35HQdab8Erbw18P8A9kzSfhVrumWV/cReJxqGqaNZwrHJ&#13;&#10;AptZd29IyQCwQemRjPWuo/aO+EH/AA0R+xVd+JPCSmKztPBT2+n2RXyJYS1wMbULELgA9+tfRZfS&#13;&#10;jRxEqVF2g5NJvdJmU6M+Vt66HoP/AATX8T/DDw54Y8Wfs9fDvV7/AFSx1IQalaXuqWwS2uxI5jdY&#13;&#10;RnLoeM565r5H/Zv/AGk/EXiz46/FD9ndvGtjpz634D1aw0ZPDdkunDTriESL8gjwzMMZ3kknFdB+&#13;&#10;z7oPiH9nTW/2crRbzU7e2jvFttTkvyNzW5n+VJMZA5GRz6V8f65LpH7Nn/BT/XPGVx4tMzw+K74w&#13;&#10;2lpZs4kgm81Wi+uHP869/Jsmo1K+IhzX6rzaZnVjUdJNaKOj+Zf079v34o/AqP4ZeK77xNfXWk6n&#13;&#10;aTaX4n0+e7Yx3MiSgGVgT9/kNu6nNfpd4z8Zw+KPh3YfE7wnPpGoG60+J7mYKjlT5YKl1/iyuRn2&#13;&#10;r8Nf2uPGJi+Heg/DiLTJRe6Rrt1cm8KcPG4AX2/hH5V9MfAf9pzTPCPwJ+HPh7X/ABfKY9fSfRdV&#13;&#10;hMu2S0l27oZxznaQxU128T8HLMMHQxWHio1LtPzS1uc0Ks4Xi9Ufp18KNJ0Kbw3pWqX+gk6hdDdH&#13;&#10;LZM8eELEgZ5A+ldx8YfFtz8Q9SJ8NfEyxsrnSPDCaPfQXkSO00iEuCWHUqhANfnr+yj+1p8YPhb4&#13;&#10;8u/gr4z8Parq2oWGZNI1eQs9vPb84zjhRt710/gbwB8R/EX7VDeLPgzHDEnkNf69YLqsj6fI8vUH&#13;&#10;dkJI2McZwT6V8O8rrZfUq0pz95xunumv0/Q5KuMqX2WvQ+mdX8N/GY+AI9fsvAGh6ukEIeO60fUj&#13;&#10;ayOvQHaMZ9ea0dXsrz9mfwPbfFy68Pwa9f29sZLSKFhK8NzIQXYseoQZ59a+cb39rT40/CL4m6/8&#13;&#10;P7/wlbal4Va+WCLR7i62zW0z4XZGw++MkkDPavZvGXjGD4l6BZ/D2/NlpGmR27xPBfw7pvMH3sIC&#13;&#10;Gz6HPNfH4vBZnga9KsopwvdtO5tRhWxSTS0R882P7Zeq/BjxzqereHtLTWNT1e8e41LV5LzZeW8j&#13;&#10;SF1Xa33kwQSO9b/xt8H+Gv2g/E2lfFzw+Bp2tahYJqmj6dCqp5t2pJlijY8hiV3Bc9yBXW63+zX8&#13;&#10;EvjT4P8AGXi6TwrZTap4V0e2VLm6Y2jRKBsabgZI2jjIOCK8N8Q/GHwF4astEg03xrq+q3nhvZDp&#13;&#10;NimjSMhnTIRo32gEjPU9cV7+HxFPGzTwUJe0WktPu67Gdf8AcvTc+pLe9n+Dnwyg+CHh+4m1HXPE&#13;&#10;Si7vVKhjZMyh2iYqclhlueorirH4yfsrabrd1p1x8O5dB8SaXp0ks9rc2huLO6YqRv27j82cE96p&#13;&#10;/sRftMXWufFuOx+Nfw1i0XUGSWKz1XVpNt1dFv7y9N3Xn0r5t+36pq/7R3iZdGnEN7d+I54rV9Rm&#13;&#10;CWpjVySrE8gccYPfFLLcoqupUhiU1OOt09G36HNSkufmep9w+BfjP8OfgR+yJqGow2EcAvhKLO0t&#13;&#10;/Mdp7u4hwhijJ+RSHzt6cGvJ/wBg39mrwTL8Qr74r/H2LToLDw9Yoy6NPAWN5MzZikbdkNjGdo7h&#13;&#10;a+TPjz8RvDHhvXpPCXjjxjqg1fTXFzZXmjM8sSBRkKvOGwMgDtitf9l//gpN4iXxRqfg/XdI/wCE&#13;&#10;ntvKX7AdSlNvE0yyBofMVfmYnC8ZwCOle/iuG80qZfUq4bRztzPsvI9epjfrPLzRd1ofqL+0T8Wr&#13;&#10;/wCOn7OE+l/CPwjYalDq1/LYHT9bYQ4i2FPtAGQwwegxXzg3jX46/sreDvBGnXfxDh1C70ab7Fa6&#13;&#10;dJG3+mxt1LegU8Ln0qv4z/bo8aadpGm6Z4y8PWker63bSTaQdHsAzacxyiAjGW+YcmvIL39lTxf4&#13;&#10;b8Uad8Yf2pv2l75r/VIIdQg0uE7nXL7hA0fVfbivEy/JYxwLpYxJU46xT1cn69C8wdSbgrWgo/ie&#13;&#10;sfH79sb4xeN/jMnw81X4E6Xd28OjrKltrluhTUN5VcRM4yp3ZXj1zWt4Y+JHhLxt4L1zTPFXwv1D&#13;&#10;w7cWZsdNgsrG8M8NnFHNlZoyOAoYtnr0rc/a0vfAEvw60TWb/TQbm4s/JttXuUZZbG2Zo3E3y85T&#13;&#10;Dfmaj+CX7QX7HPhjQ5dI+xNPqEMOy8uooJnSVUQEswYhMsSeB3zWFWtSoYGP1ag9NNG+m/3nDhal&#13;&#10;NJSS69zpfB/h/wAEftj+D739nTxLpbPYWFlb39qt0doe6jwWuE9VkOQccc5r1X4aeCJdB8NR6C8T&#13;&#10;afbW17Fa6bp1uilY5I8gE5z065rnfh54y+Bsnxf0bw18Mr6wHiaC181bLTyQEttpYrLnIVMMTx0r&#13;&#10;1Txr8ef2c/hr4VvvHeo6pbaljUszrp8g+WUJh1VujbRz+FfI4jPM4x9epl8IyinFOOm19/v6HuQp&#13;&#10;zzHDSlSVrdzzLwZ8Bfhinjvxx4e1qbTprCe/E0pvmE0qMQzMyDA2vvY85zV7w/pv7GHwet9J0bT9&#13;&#10;Ai1PVdKjmhtUis5LicwvuZ4xt+VcsxJ/DmsLxr+3j8HvDUug+ErD4P3U1h4vuVxq92FRFOSTI0/Q&#13;&#10;sAMAVzPx2/ay+DP7OnhiPxz8T761lv7OWeTQtBtNhuLx5OYlO0naoQgFj71NOhxNVrUuWLnGSsor&#13;&#10;vs7ni4+FRUYyexznxK+On7OGg/EG1s/GPhK88GahfMZbWPVrp913bIcqqpkgEt8oBrJ/4KUax8RP&#13;&#10;HvwGt7n9nvwHp2jz67pqX+sWlnAIbud48oolZQN4C4O3qc815N8Jfhd4p/bd+Lfib4xfEq4tzMLB&#13;&#10;ZvDjSRGaHTW+8iJkjJQc+5rc8eaJ8YdQe28Q+BvHeqyHQrZEgs9ZRmklmK4kuVUdUZgBt6AHFfqm&#13;&#10;TV/7Mq04RnepDSS6JvovI9DBYrDU8kqQkvfurH5o6H4W+IHwu8LeJPi74n026/4SDV5ZdG0x7wFp&#13;&#10;UdwftEw7jCHaD2LVqfCz4ZfFLWfCuk6jqWnvp9rau91Fd6gQsd38xXYVOMHI+vNfcfiK61XR/wBk&#13;&#10;jxT8Qv2gdEsvDniK6luLbw++kaWJY1mI3LL824hiyjI9CTXy5+yR4M+MfjX45eFtQ+IWrWXirTb6&#13;&#10;5WSG3uX3yxyOCER4uOhwCMY4zX6vHMni8DOrOycO3X0OKF6is1vuafgPQPGeq67PeeNfFGkabFp+&#13;&#10;kT3ekWls+LhpsHbCCOR64Ncj8Fdb/aO1/wCJlhqbx6eszziO3u9Tjid9yj5RubnnFa/7RHwh8U+E&#13;&#10;/F/jDWXWa/8AGTyT2ek6bpSlkR5Mq8xxwqqgKgetZn7J3wR8ReBnuk8d+BH1fUb60SOzGpXMi/Y5&#13;&#10;26EAHJxwSfaumjPDTy9VU0mzRNwaSVj3L43ftF/GHwP8TdJ0rxV8ZoIIPDeivNp7W6iJnnnZTJby&#13;&#10;Io2y/MvcdPrXs/7K3x50Tx14Qv8Awx4l8BtNZ3CeVc6Ddsbi0a9Y532zHO0OMkrnKk8GvE7j9i2z&#13;&#10;+OPjXQvAfiq7kjv4kkub3WIboMkiK2SvzfcU8AknivoDw/8As5ePfEOpWvhj4cQZh0lxFYHTZvIs&#13;&#10;bZ16O8uMytwScV8DxXmeUUsPChVd5PW+1vmZV6/NH2Vr+Z6V8NP2cfC3xW8CPofxD8WPYeFfDmrz&#13;&#10;6pqFlq87tLBpzqMwg5yzKy4A64OK19O+HllqXwXj1T9m3QNH8J+FdR8RTta32pR7Vu5osIpMRG4E&#13;&#10;Ak475rtP2bPgL4i8OPHpfjHA1GLR3k1jUrW0W4MqZO6OUMdjAnGD97irXxU+O/j/AEzwlHD8H/Ee&#13;&#10;gXGneFnkvNWtItPVr3G4ecyREEK2xQOPQmvjcbm+FxWEUKUrp6J9G/Q1hRVKipN6PS7Lfg34dal8&#13;&#10;IPCsOrfEf4tzeKdW8Sx+bFpd1ahLc20CNI4igxwCo6kc14r4zT4Iap4x/wCEI8S+EpNb8S69Gdf1&#13;&#10;jUvCrLEuk2zJshihiHDoFAZhjO7Oan8G/wDBSb9kybxVqvxYW01V9Y0dAkl14jvWMzLLhX8mBsAq&#13;&#10;PQAcZrhNJ8VfsofEb9pPTPjn4c8V32j/AGaSbULxbe6WHzI2k8wlumxS5dQo42jGK+MyqnnmWY+r&#13;&#10;VmqsLptWjZc32Ukuh1e0pUqV4vU3pfg0ukvFqHwF8cxeJJJ3Mf8AZl7D9nvrZcfew+NwGDyOled/&#13;&#10;8JRpmsO1pJqivPBI0c8YkDbZAcMCQeuQawP2gf8AgrbP408ST+FPgp8PLaxhmuZba58VXyrLP5W4&#13;&#10;K5gAHy/KTz+VfWOk/sqfBz4jfBLTpPAUkenXLaOjrqdlAFOo5TcpkJBIJOct1r9LwnGWbZBhKLz2&#13;&#10;DTqaR2bX+KxxUsZHn5HsfNkrLawNdbM7vlQD+KqJEjbbVBueVsEdif8A61XNF+Fnxf1E3F/H4MvN&#13;&#10;OstMla3kbUixjuJ1IDGNsYAIPB9qo3UWu6HdCHxBo1xp93Iv7pZ0Khlb+JT0Ix3r9Lwec5dj0vZV&#13;&#10;Fd9Lq52e0p9GR628aJFawH5EBGf7x7mvS/gbp2haR8LbjXtW8B6Zql1q/iJrPT7y6YiWyKW7EvGR&#13;&#10;/I8c15Xqc0clyfKztjXaoPoK674VfFqa1isfhto9nFMI2uri6kmgJxK0b7djdARjn60ZjKpGVLkf&#13;&#10;21f0M6zbinEW6CxWwGRweOaz5UEjbwO9WJ5t1mDJzuHaqfnKCU3cDpXrW7hFWI5G5IPPNNMan5j6&#13;&#10;U7eu/BOBSNIFPzLj3rTpqVche3ZBnP5UzzsELj8qtYWVCCcVWktAj53fSs7OD0GXbOYEYDnn1q3H&#13;&#10;OABg5NZcUU2P3bcCprad9+x/zrohWhJ2ZDhJq6NaApLIFcCrhtZlOQuQOuKzLdwjAMSDniul0Mfa&#13;&#10;ojFKAcjtWrpq10KLa3KEMhRtpOKvQOsgBAxxzUl1oYQFo0xz3pi2ktsu4Lmj3kNxurobcQBhuwel&#13;&#10;ZN0oEpI71py3jIdrr9azr+QSSb0A46DFWnFsm0kRR4DgmtCARsmd2fastnYnIODSi8ngHDdRT5JX&#13;&#10;C5sCaJVOOvpUbXqrjA/GsxbyUqGBPJ5zTWu2bjP5VKpyQXXc1mvQF3d8Vn39whQ1GbsbNxPbjiqs&#13;&#10;krSAkn8KHBoLq9hisHYn25qIh1kIOOaQSksUz+lEhYYPtzSUW3cpSfQCe5qNpgW2DikeZwdoGTn0&#13;&#10;pssHlqGYEsetVyMm9kNl/fHOcfSimHcOAcY9qKFSfYXMfkppbyLpsjZG7zcDH0rqvH3ha28F6lo1&#13;&#10;25lmi1nTVuRPIMeWQuGi/AnJx2K+tc34XgWeLyyesx/kK9v8K/DsfG34EeIPBGnXzv4l8MWsmraA&#13;&#10;hwXlhA/fwD/eQHHqVHpXVWrKjWTezdvS5z1I3PH/AAvocen+EbrxTFazRLHMXe4jHGQchc+9amj/&#13;&#10;ABB8GSPe2ukpciW+sVgDXL8SSFDHx6EKxrktH8VeKrzwHceEbSCc2EbmUYThnJHU/hXceFPhvZXX&#13;&#10;wq07xXL4ZW7XSrW8vtbt5H8p/Ja4KCRCOTsWPI/3q6JUYNNzfUzgpXsjpvhH8aPh5Fqsuk/FzQI9&#13;&#10;v2FIUvtPQcYXOZE/izsUnvkZr1LwJe/FvULo2ll4M1e48JWMdvc6Rb27NHZsygEOSw+YckYHPFfN&#13;&#10;fhTS9N0rXIZrXT4NUg1KeTy479iF8rfxuweCADnmvoTWP2tbDVPgNZeB/APgbTdD8Q6Rrq3axWNw&#13;&#10;/kz20YyqOWYkAE7gBxXBiaKU1GC62Z3YaqofGzrP2itLtofgFq58EJBbNc3jS6raQRbHsLiRoAgl&#13;&#10;3/MqsNxU9Mqa+ZNVnjjuvAFxNr0tti68m/aNl82PdIokbjtsJwT1rS8KfF746/GH4jz6VqcUWqXX&#13;&#10;iW1m0+e1k2xrMjhijO/cRthgT0210Gq/AfxbpGsLpen+E49ci8Pxx7tXDiOK4eLDyomSN/J2j8+9&#13;&#10;OlRjg48jld6v7yZzdSfu7Fb4lyW13dyWOhatLHLaIix6beIFkZhI5mjP+0rSDr1CVyN3prSXt7Dc&#13;&#10;2uy5EUciWsDq6yKeuCD97jpXb6l8INXlXxN8RbDxfGFE813EkduJJAjzyhMnPy5WJs+gUetWdK0S&#13;&#10;X4iXNl8TbXwhDoMFnZ21nNFbqGSeSNdrybRzljlicUQnTjC6dxq+zMHw/rsEfgldE8N2cazwXEkz&#13;&#10;QNEQzjaMKT65zWzaapGJ7G8srm0TVoYYgIlbduH7wmIHuxPGO+cVyGsw63qmvxx6VMRcvK5LRAjz&#13;&#10;F3YII9cYOa0JPBlvZMzWVxILmwnhmV1P3DsaQ456nGR7rjvUy9nK5Kc+c9j8aa/4m8Q6Xb+E/EUp&#13;&#10;gXV55NScIcILltqDcfZQFx71k6h4F8X6norJceJI49Q0kM9va3I/epDySq4PIH8q4q58aarc648O&#13;&#10;r6rNdi1cJHgDGANxPHXH9K3PFniTwx4h0uPxXaazNFqUV/PFdpcMQZE3qseNvqpJx7VjySi9DpU1&#13;&#10;KF+ozUtSsda/s+40gQ3TQqourcQ7tzY+dvYYBqtrXg3xXqFu9tbaMlhIlok8EqOCkqoBgg9M4PFa&#13;&#10;Vv4jk8H3DXPh/ToXRbUlvn2HrnZk9c+npmr934mttL03TdSmeFNF1phG9qOWsL8El19l24Poazm6&#13;&#10;kJWRlHzKEvhjxF4l8GJ/wjHiL7ZKt4jXdvc3pUTyRrjEanjO1iPfFY118GvjGvgKX4lxaBClgyvA&#13;&#10;PtOpJHK4U8hI2O5ivfjqK9J+Fmu+H7q+t/DtpowCG6bUI1yFSSJN7uxI7lUUj05q+0fwn8UazqHj&#13;&#10;69tpoPtYN1YmWZnSMmYFtqE4xgdfelTrSi3dA46njFp8P73XtFS3lS4kkljMk4cnPygY59elM0+X&#13;&#10;xPofiGKee2vZrMCOLUhOxINukqSbQT975lU/gK+gpdL+HSxa74fttSkhuryaW5s9RiGFhgZVxhe6&#13;&#10;7sDB9TXmXj03XhSO2nRPPMUI/esuVTJRG3AcDLMMe+KpVpVI2sKzWlzl9W+K93YwW8GjGeWW5sFj&#13;&#10;kkaQBPN3bztHbpjNX7vXNU8RRXPjJrOXT5I4YjNbpOW8xT8pYgdDkVz3xVXRdSltbnwh4bZJYLUt&#13;&#10;dQAbgjhuTgdU5rFSe+067lSdri2E0ERLwSlMEdtp4wTXRClCUVdak8zOs8H+JrzVtMsba7wXl1B0&#13;&#10;84PuwC2TwP4tv8q0/DHjl9NilgMCSW9veSQRq+SSnllsZ7dBj/61cxpPxOFj4cu9C1G4QiScGON7&#13;&#10;dSRIoODuH17V1XwFk8J+LfHUmj+LbC3sluJ1Z7uI4iiRVJRMdt7HaT6Z9axqUtXoaR992R3nhj4s&#13;&#10;fEDxJ4V1X4ReGCivdGEhYz+8liYsnlAt0HzEk/7Irpvif8efBOgfD0eF4b6zu7jSIoII9MTcWW4Q&#13;&#10;7ZRu77Xyc+orzjXjpPgnx7F4w+FHiRLuTULh4YG2Z2OfMQQ47dCR7YrM8efs86hovihdWbzmOrsb&#13;&#10;jTreGfeH4LNz1DBm71wvD0XP3lY3jUqQ0T2J/iN+0T4h8d6291rmkLsn0mDS7fbprEyWytEu7I/5&#13;&#10;aYU5PWtTSr/TPhh4h0bxr4a8RC2fw9qqs80k7xeYJZQ32Yg9RtQj8RWl4P8AAkPgj4eXGo6tLdHU&#13;&#10;xrVidNvBJujubaUSLNkHp5bxckf3ue1et6Z4b+GWsa/a+BfjP4mF5PdTwWs13JAkP2HfETA4AHzK&#13;&#10;CcluSFGaXPRhLlS0Nqjq1dXufKfjC48QeJJdC0zS9XW71OOYWU9q6ZMg3sRKjDquNq/RF9a1fFHh&#13;&#10;bxp8Opdd+EOv35ikeSO8v0dtyTHAaMoex2mvYdL8JfDD4L/FPw3ovw8tjquzR4dYXVNSxJIpuoI5&#13;&#10;PIcgbV27yCOOQK8s+PXxYl8feJk8a6JqEd1qBtWj1WGaHESeWeEX1+UAV10506jVKK0RhOm407yM&#13;&#10;r4c/F3WvBmtWXiTw/MqXsGsxSQxSwZVQCPmJ7hTjj3r2P4weKtItPBq23giea41h9QstR1W9gjLq&#13;&#10;CbcQpbxt1I3idsdh+FfLT3euXWqJHb2kjTBXmhVY8di+PfgfpX0V+zjfeHfHlv4L8M6tdxW2hQO9&#13;&#10;z4t1GSQGWJsoVznlFWOEqG/2mPrVVqMYy9o1sZQqytZHvHwT+Mvgpf2YtS+GvxV1gw3Wpa9ZG2ih&#13;&#10;tBFeWgjhDyhXcZVSABu6ZzXG+M/DOj/DD4jyad4N0qS7skU3tl4jRXuUkR14LBflJVuo9azPhr4O&#13;&#10;vPjr4517xFd+ILW20/QFu5tPOpxbvPglP7uM9ztRlA75rW8H6BceG/BR8N+JfE+oXGmaTcSWVvea&#13;&#10;fdeSsn+kODjd95uBn0GK86piMOlaL1OqLnyHJt4wu9U8NtbXl7M9wL1hJe3hxI5y2EC/wg7889AK&#13;&#10;9js/hJO3w3g8WeIvF40u/limSwsVUMZXJjxKcfwZBAPfaa848c6n8N/DPhTVNG06eaZ3F/NceeyF&#13;&#10;5m+zxrEpYc5WcRvn0BrjvD3xA8ZeKrHTZovFsa3NzaW+l2tmswLQwq7XDbN3Aw2VHtgUclStTaTt&#13;&#10;YanTTakfQGh+EPirf+K/Ed/rpe5uDq1taRtZxgrFaJ57SqvrtDJx6NX058MoH+Lem6B4HtLSE61a&#13;&#10;QSwWl3Iu0yx7z5ZyeegPWvin9kT4jeJtG+JgaDxrPJcS6laYsL+TAvNrywu6544bAJ7g192/Ejyf&#13;&#10;hhd6Brmm+LrKytNGlNzdfZEBmmnZy5iG3nAX5RXg5q61NqnF69zrwHI5NrU+R/iB4J8cfs0eNbD4&#13;&#10;h2Usos7++eS3cLkbkch1z0IDAj14r6E+B3ivXPGfhNNc0/xRJqOuNBHLJEw/1QAunMSr3JAiX6K3&#13;&#10;rWD448d6N8bf2cL74c6hoST6pBq8l7pl0VGbeCTLugI6N5meK4L9lG+8R/DzxPY+HtS1lrC7PiO1&#13;&#10;ePcuY7q3eGcSID24iBHuuKWMqQzHLOf7cdzXCRlhsXa3uyOn8c/syeLtH/aMi8Q6bcPFZ6otxeSo&#13;&#10;q7jbSLnfGQfqGHsfavoO10jwrrfw/wBOXxaft0VhdpHpDRvtG1QFMjgdGJBry79ov4j+IPA3ju2v&#13;&#10;pJGMTwxiZnJZ/Mdv3u7HQn19K1/CTX7fDLXfEUuovZwLePcQ2833SVB2he7Ak5r5fMcRicdQpuel&#13;&#10;tLnt4KjSw05LuerrqemeLPH63t9pxmsIbOK8tVtm3fZmt0LFgf7xCBcf7VfG37d/wC0vwV8c9X17&#13;&#10;RNUgs7LVIku7ERkeXLMZhFIAegxy5+tet/Af4x63cfDvWbe32QX8Vkxs4t6r9qmyX7n0B/Ksr4rf&#13;&#10;DfVvj9Za34Qs9aj06y8M6rqBikcqwlC3DOF3HltxbjB6g13cP1K+Ax95/C9DmzeFHE4b3N1qfJsV&#13;&#10;hcQhrIDL5z5iH5GAzjGfrn8Kz7sJbX+6O4B+XDNjB+vFbdvJPHEqBCtxEzRnJGMqSMflWS1vLbah&#13;&#10;80eQQQxI5APQ/Sv1PzR8Py8pn3kyPeKReuH2c/J9484Ga9B+FFva2Xwt8W6158glkNpaK6dV8yRm&#13;&#10;cew8uOQk+xrgLuJ/MlLZMcb5OAMg4/lzXWL4g1HwZ8O7LRPDt0I5Na+1T3cjENuheJ7YKynodryk&#13;&#10;Ht5ma8rOMO8ZhlQ6Nq/oaQjc6YfEm78U/DzUtDyySXWnx21rGo/1jSSmW4b2Jcn8FWsS6vJNN+GM&#13;&#10;Xw0jtXikk1QXl3cE43gR7VQ+oHX61i6VfXdvBDp6x5jX94qRgZDAYyT3/wDr16t4H8O2vizw8Y9f&#13;&#10;09Jt4bbPGMvF7GscNgqOAp8se9za/M7nkFjHH9sZbsCRY+GRv4+MVc8ZQSPYaN4ciCMtkqSyRqvy&#13;&#10;rLL8wx6EIETHqpr1G4/ZpeORr+wvCYvNUCOTAaQHk1neOPgz4h8LatDLqJjlDzLdvLOQiSjI5Oeg&#13;&#10;zn86qtOM6ifRCUWkeUeH9VfVtVufCGnAC2v7+2i1QkAJJIZxI3PsqAVk/FTVz44+Kl3rUTeXHdTy&#13;&#10;+TEpxtiRtiLjtwo4963pra/j1ZhY2kbPHqxu2jSVSuTkKgJ7VjReGtUuPFVu7NHHe3twUaJplIEk&#13;&#10;j5wuD715DjGnX9p0IlBnsngzxpqnhn4N22nRKyQX+jarbRKOnmGzkRf/AEaa8A1XwbrOlC0a6iCx&#13;&#10;SzALLjBQ9c+2Oa+kvEC23gzwL4Ru/G1xaQ2Njq8y3c6riJA0OAOOpOMZrlPib47+DPiPw1eaFoni&#13;&#10;qxeaZG8sRH5hkdB7nAFeHwq4SoYirFfHNp/eVOn7t/I8q1Rbz42aRca3p9qkWraPEDeRp969tVH+&#13;&#10;sAH8ajGfYV2PxT0TS/AX7O/g74OWN7PBceL0fVdeaJuFjJIh3e2ea5/9nawaf4naHB4cS4lxqUdr&#13;&#10;cyQsMbm4ZTnquMA+vNJ/wUC8O+P7f4wya54YRhpxU2emwzJtEBi4aJeynuPrXoc7ljqdCUtFqvXo&#13;&#10;gceWk5dy78JvjT8Zvgn468H+LbPWy+peA5re00vyGwHst5Ow46hgWFfon+3B+0XF4J8M+Bvjj8Ld&#13;&#10;EsLbwz400o3t5qaW4kaxvUEkcoOOyST2zbT0K+1flr+zDN411zSL+Txxp0qxWN9ClvLNGd27d8yF&#13;&#10;j1HP6194a/qvw9139iCD4AanBdSEan/bdhMr/LFcpOsFxCM/wtHKX29NyZrzM5ymhjcfH2qTs9fN&#13;&#10;HdlKrVOdLojzj4k/8FDfH3hv4XaT8QPDXicX2u6vph07VppIiHuVgISG4X1dTyG615v4t/aq+L/7&#13;&#10;SHiqw8O3d3d6XHO9veajPPYFYYLoAB54s9C4ALAdTWF4u+FelW2uppPxLWWMeEWS1s7GwYbroSMX&#13;&#10;WQ+2ME4q5p3i2XRbi0sNc0VrK0v1mnsrqRv3v2VON7eiEjA9aWEy7A4PCc8ILm1sbYl+0hq7PsdR&#13;&#10;+0v+0RZyeCfDXwt0fVZkk0kW9rIRMWkuhJdBjIw7bz29CK2f+C+37QHhfwF8Wvh1oekWrXni/Svh&#13;&#10;PpY06Sf/AFOkJKZC8gH8UrbFx6Bc96+R9S13XvD/AMRIvifrT/aNa1/xLb2OlWpIZNPt2lVVlwer&#13;&#10;EE7fTOau/wDBc/x9Z+OP+CjPibQP7Vjnh8M6NpGiwXETgr+6sYmcHHUiSRwfcGvayXhqlTzehO14&#13;&#10;qM22urbimvx+Z4+IqVORtvc8q+CP7Z3xZ+FviHUdYl8W395LqVtPDfM9yzO3mqVMi5OCw7V+un7O&#13;&#10;fxV8Tax/wTIuLK515Zr1tKs7SJJpQJg0ku8M+/5emDX4WaXoE6+IrPTheREyzIAd3qwH9a/SHR/i&#13;&#10;lc69+yd44+HuhxzTzWXivR4FS3yBHFbRh5W46LgHJr6DiLJ8LWcPZQSbertt0KwdeTvGXY+ivBPx&#13;&#10;j+KD+A7Dwv4y1/w7qk2leORp8Vz93zPLQyIsYPIO7g5xnmubuPDvwK+Jvxju/ihcfAzV7DxnBDI6&#13;&#10;ixuVYPK6uhuFjkI3gHJHGBXmfg74/wCm+Jv2b/CGrfDrT9NuNS0nxbDdeLFTdLNNNPO6xoS2edq9&#13;&#10;v71Z/wAYvixoGp/tEa/4V8UeO9T8L6YLi1LWEFv5Q2lNyOJcbo13sc8EE18RQy3G4bMJRovl3O6l&#13;&#10;GEnyyd7nz94v+GUfgnxPqOg+DviidamE0zz2PiPTgdoJORg5w2SenFUrX4Lz+I/GfhTUpIUhP9l7&#13;&#10;pDE2LWPaxBY8/Jiuy+IXwjurr4sX1xd6xcappM1+v2TUn1KN7kwtgKz7SOvSu/k+B3hTTNOtLzxl&#13;&#10;4f1CPTbO3jhtru3vGEbF5G/1u3+EdSfevqauY4imlGb1aa28iHg1OShovme6fCXx74O8T/Dm+8O+&#13;&#10;H9Zv7g6PCtiPEn2XZIX28gHqyZ7+lanxE+Ketfs9/CLwx8L/AIcaHJeXniDVGfxBq9vOVktIYog0&#13;&#10;O5xyCxBbHcfWuc+GniXVPgT8FrLw9YS2Goxar4kZl+xoGR4mUkpuPLYVa2Pir408N6R4P8UeLfD0&#13;&#10;F3JqMdnANWs0sw8cgOUinj74UAo2OoA9q/NMThF/atkuaD2T7vT7luePiMLyVLReqOw+FelTfEv4&#13;&#10;La14j8a6lHc+Lra1OqW9zF5ZkjaGQMqtno23se1cJ4jT4gfF7TPE/wAYfD/jlra50xGuNdvI1y0c&#13;&#10;WQEOzOAw9R1ry39mP4J/tI+BI/GH7Z/jLxHcaX4OuhbW7WGpjy4dSiuJPJfKscLgZ6c5xX0p8Ldb&#13;&#10;+Gng/wCHPizR/ip4VEfhTU4Y7fT5tAGbxo3+YBm6Mg64bJrPMMrrZO7RkpRbTvbRX3j8jrw06+Ey&#13;&#10;+TT66mx8FNN/abvdYtfhr4fs9O/4RD4kfDx5YNV1mLF0GChZSP4mBPzDPHNe6fsy/sveD/iB8D3+&#13;&#10;G3iu7069bT9ZkS1uIoUJfbzkOPmRgcjHsam0n4j/ABj1zx/4W134OeHbCfwZY+Hre001rmzja6gU&#13;&#10;R/NGMcxhvvE187+Kfin+2v8AAD9s7UPEnh/4Uaz4g8L+KtVisYtKIKQssgI3Ky8I+Sxz6Cvkc3wV&#13;&#10;XM604ZfJQmle60Ta8+9jghPnrXnsem/G3/gl54flnl8QeD/iRrVl4lgQzadNfXXmRA5+6Ceh9Oa+&#13;&#10;LP2r/HPh74O/DzSvA3inTLF/G+jalPBdiGRZWv7eUNtmcoTtkVux5r9JPibDJqvwxjh8QeV4c0Tw&#13;&#10;+jWxspc3cxuSdzZkzliQxA7g18a6J+wRfT2uveJ/CyLpsGp3TXFlrfiPw3JPceWudu1nJC9eOK7O&#13;&#10;EcxpfV/a5pWvyuy76aas7q1DDQjGUZWR8g/AjwL4k+KOsJrXxz8IjRtACOL3xDqV4LUqjcB0WTmQ&#13;&#10;49BXfeHPh3+wnaeMFsvB2rav4p1CFD5dlHOun2ZZC7LJJO/JBB2joTiuS/aD/ZZ/aj07x39m0/RN&#13;&#10;b8bmKL93eNp8phQL6KeMAEY+tdx8B/2fvEPhLx3b33xK+Bmo30usWJgsory1YQxXCpwxUjHBOMHu&#13;&#10;a/UauaZW4Rq0aitJaRT/ADXQ1pVYuaSivU9Y+GPxF8eSeNtHjv8ARNI0TQXJh0fw/oI+06lqdzwV&#13;&#10;hMzA5HIJKnFe2po2r23iO6+K/wC054Qghj0+98vTdKtAZm8xQMNIcFmC8Z7DFW38GaR8BZtA8Maj&#13;&#10;8OhqfiTw/BHcaC1oV3aYVffNKwGOApA9+lb3iz4weNPiJ4gsz4Mu9B+y32vS2tjJeWbrdDcquz4P&#13;&#10;BwMj05r854izCWKxEYQVls2u3kb4rDLEW5nseHfGj9sSf4i/2jeDRdMgGn6bJZWKvARb3CNlJGw3&#13;&#10;cKcj6Vy/7Fn7I/jb4+eP7UaMy3Hh20uB/bl0JSIDCTzsP8Ten61xH7V3hDxB8QPG+o+ErO6NjHc6&#13;&#10;rBbW97DAwWQmcJNgKMBVBLGvpuL4teDf2e/D+gfs/wDw71y20/wzaXdrJe3Gko6TahEJAJXkcknl&#13;&#10;lYEA9MdqmvhK9HJ4rB6VJX03su7PE+rTp3b2PpvSPgF8Cv2RvDWv/EbwvpcdrqEGhSwXmu6rNuKo&#13;&#10;V6AnqTwMD1r4V/aD/aK0Hwd8OvAnhP4gaet3pmt6zc33m2xEbRxvwCy/xMV5xTP2uf8AgoT4j8We&#13;&#10;H9V1HxPo2tWOiSXE2ntFbL59lPCSAu8EEb1AyD1r88/2nv2gX+Jus6ZH4bXULyWwR4LOKXPEI+7J&#13;&#10;gdD/AEru4G4NxmJqOri/ect5X7LRHs0a8sPRqU3K+llbzP008O+OpPH3wlf4f+AtMPiTw/fWM66f&#13;&#10;EbTE2nugZ4pUbnkN1HUdK+DvEun/ABQh0bxB8UvjVHd6prEN6fJ0i6kP2gRxKiu3lnkKu5SeOnPT&#13;&#10;muh/Zu/aK1z4L/CO3/aEtviLq+m6pctLZ6f4ShfEWp3cfBuMf88wSc8DJ4qX9p34w+OP2m9D0P42&#13;&#10;6z4Qs9A8V+Hr2BJ9Y0tiqarbGJndZI+hkwoGehBwegr7XKOHP7Cxk6U0vZze/VPt8+tjylTnS92b&#13;&#10;unqj6T/YA/4KS/s9+BND8P8Awev7KWPWNcuZJb6e2RjFbTkKscBz2ZeSa76x/am8dfEv9umU/D3w&#13;&#10;+bnwt4P0G/0/WJVtwYRJ5RkjZ/U5TFfl7qsN1pniG3+IVh4XXQnE0d3bpYlmjEgbPmDJ4yR90cCv&#13;&#10;pL9jD4t+Mrz9p7W/F+ia2qWWp+DNSn8RWMQzFIUt2O4j+9uPX3rq/wBXctoZtPFUvtx1v3/4Y66M&#13;&#10;YVMUuZbn1vc/8FHvgf4u+Hnh7QNJ/Z61zxODrpXxMsPh+a4VLd45EedAEKkqxUgjsMV7x+x1Z/su&#13;&#10;+MPiDf8AxF8DaZbx21tIkdrp+taJ9hawv/JwxieTDbcc7QOtfmT/AMElPh3+2f8AG/8AaBvPDnwo&#13;&#10;+PWs+EfAukXovPEt9BIDHEvmErCofjc3PHTBya/Uvx7J4H1DxBo/wU8A6haeN/iHFENR1O7ljgkf&#13;&#10;TLUEBpJVjwo5wMDnivkuM8zpZVjoYLDe87c0uVv3V/eVrfibZfKjGvy1npqeJj9jTxp8Wf2pYmtv&#13;&#10;DMS6Ve38kGqQ6FrEaSNGh+W4Kn5iOcEV1/iP9iH4UfCvXtK8VeNvELNqV54jmg0+C3lJufs6EIFS&#13;&#10;M/eOc5J7Vt6Hp3wn+GHinRvi34m0J/D2sX1zJPaa9BqEsG1kfaZCmfuMeNpyOa2rNPEPxD+JOtSW&#13;&#10;k92nh3Hm6RqN9JDIpmYkma3lbOGDHgHjmvnKnG9H6hU526bUbLm0u32LcIRqpp3v+R8p/tr/AAws&#13;&#10;fhn8XL34v/B/TdX17QYVO/SrOGSKOCZJPLeCQLkuoKB8Dj5xmqH/AAT7+Mvx6/al+M+reF4tTksN&#13;&#10;Mt4l2eREYodKQ4G7H8T8lQp5J57V9T+MfgD4R8FeKtOsvEf7QnjjTDrtm0kWs2vkpazuRh4ydpVJ&#13;&#10;AeTnrxXk+v8A7JH7dHwG+IH279l/xvZ+JbDXCZW1zU44Y2jYnBaTaMFkXG0jP8Rryo8SZZnGUPCV&#13;&#10;5QVZxtGU7pNX3u1v9wqlGpzupFfI+s/Eaaf+zz8PdRsvD9lqeqXcmizNdXkkrTzyyxqGRSig/ebH&#13;&#10;0r80dG+NH7Qlx8ZJfEXhzw3KviPXreabyblT9nE5kDRw9gC0YIwezV93/Ayy8X2Pwf03SPjl4X12&#13;&#10;61Cy1O9j1bWdG1EGO4leTeSW3bijLtxnjHHavnrwzbaV4D+OvjT4h+MrK7s7LRXbxD4klvFVobOx&#13;&#10;twy2lvC3QSTMwXHeu/g7B08VQnh+WNRxb1T0evQ9LH0JfUqMOiWunU5/4JeDv2bv2ybjV9D8U+Gr&#13;&#10;bwF480S8EeswzhFh35ION3GCwP0P1rwX9vn9kPWv2b/ivb6Jd6czaBfWAl0LXNOjYC+JVz5LKDgF&#13;&#10;XR84/hKt/FTPjP8AFPxD8eJdG+LnwXshpkviLxCdNNhNKjLdXEcyyrHIVGcyFs46dq9A+P8A8ZLz&#13;&#10;4l+MvCXwFuPF89g3h/V9Uk1D7YRcR+fDdbMITkrGRuxg9DX1+XcO5nlmc+3pzboS+w9XHbZ9vI8p&#13;&#10;04xg+p4J+wfafDux/aC0Y/E+zj1Xw1FaTx6nvgKjTpGYYdwOqhsZPpX3L+2T+2H4G/ZK+JfgwJ4g&#13;&#10;e18La5py+fbWEWUMaEBTHg9CMfga8S+Ifwv8E/D7xXqvxOsdW0Syk1TT1tLq/sL4LaWKlMMzxgZL&#13;&#10;55A9a8J0X4D/AAn/AGtfiPpng/wn8T/GPju70f8A0XTLa6jeC3lhHzOYTjd1zzkDpXq5rwzl2dZg&#13;&#10;sbjajVGEWpLp5Sv0ZxxozdtD9OtF/bD/AGafi34Lt/Ei+LNOh0i/tkjjW4nmIVvM2hHCAqjEkDkc&#13;&#10;123j3wr8Ifif8GpPE+tajZ6j4X0p0t72/wBMKyvp6rleH4K42456d68t/Y4/4JxaV8PPADH40eBN&#13;&#10;K0RI7hpdF0nSNQkR7eF4wji7lJ2zOThufukHFd78HPhX+z/+yvJ410rTvGcd94c1S5s3Ok3M32r7&#13;&#10;NcyeYH3HOHU5Jx2r8BzKtwvh87lLLMVVlOi+b3fhkl0T2Z3xwiSTTPlDUfgX4k8Zm31n4DazF4i0&#13;&#10;XV72SKyIYNcW0atjdLtOAdpB7GvorQf2U/BPhH4cXFj4n0dreTw9ZyzXHiCC5PB8sl5SvXAyePQV&#13;&#10;o/Fz9nH4TeEtS0vUvhPpa6RPrKz3MOm6TeG3inuBtYSKoOMHg4961Z/jl8PPE3wr8VfC74ytH4d1&#13;&#10;fU7KLT4E1DhrmZ2AwpHZgME+5r2sXxxnHF+LwkcvlyU4yvJy0lp3XXqHs41qns1ofGUXi3w/aifS&#13;&#10;7rWIi1vM6RSv8oljB+VxnnBqNvEugLIscV750kpxFFAu9nY9AAOSa+wf2Wv2XdE8C63rXjvWrSDU&#13;&#10;bDw/bwQpFqFor+Z5oKkgtnKKQcHJ7Vyf7c/7Mfwql8Fp8f8A4N6NptkIJPN1CexuBEiyM3yuQvCs&#13;&#10;XIHGK/SYeKuCwucxy7E0pJS0jN/DJlTpzhC8NWfOFuvirUl1CbSPh9rFwulW5n1Em3Km3jBALOGw&#13;&#10;QASKy28XaldQo1hoSy73CJGJwXJPT5c9K+oPhd+1R8PvGPwj8QfC/wAXWdm/izW/Bkum2euNcJEt&#13;&#10;8GwDufjLKQOeTxXzXd/Cf4a/BL4eWfiDx/f2/inxVDGYNP0a0ldLKIh/vyzdZX5HHvX2NbiGtyJ0&#13;&#10;4rXo9zzp4qolcxvjB8Rf+FB2Vhc/E17O1k1W3NxY2VtN5szRgHkqPujqOfWvQfh58Ffjn8WtW0uL&#13;&#10;wl4ehGkah4LtfFF14muG2Wen2M6bh5rd5BgjYOSeBXk/xJvtR+KXiPStF8D+E7C08bS2pij8O3sZ&#13;&#10;uk1BARhYg+WDYP3enBr3D47f8FYdS/Y9+B+gfshfCfwhZWXiuxni0nxTq0sEckdusK4RI1X5WVCz&#13;&#10;Ac4BJ612UczxFenFRh7zVzShiZ1L3PFvi38QviN8Co5Lrxt8MNXWykkZdOv5IRCt4ueGVG+YZHPI&#13;&#10;715np37eOn3eqXumXngDUrOWwt2luVuJANoA47dT2r37Rv2Gfjt+198Jdd/aO+MGv6zLqniXSZIf&#13;&#10;B/22V5HtZopA4nKADajAYBAOAa+Nvi5+zV+0p8EfBDeL/jZoomvvEGqG3a8WUNujiHy5I4AOBx6V&#13;&#10;eEzzA1qssO6sfaJ2ts7vt3t1NebEQnyzVup9xfstaP4X+PH7LmsftWfE/wCKcHgTSLDVbiy0y2vC&#13;&#10;jNfNDGGfbuI53ZGB/dJqr+yrrU/7RHx/1T4C+EvG9hHPYaZPd2WqIxeK98pk3BenGGZs+i18f/A7&#13;&#10;wb8StN8O2PxC+M93Le/DvwW13f6Lod4SbTUNQmGfs8EXHms77d79AB71558Kv2ufiP8AAvxXB8ZP&#13;&#10;h0sll4smi1BII4od/lxzRtGwCEdMPx6YrerhM3lCo6Fe7lttaP8AmbRlDlTkfo98TvFuteD/AIUt&#13;&#10;8aPAc6+NvDenXdzZeJ7nRvml0m6hlZMSRfe2NgEP05rkv2QvjnP+2RJ4ksPCllfaVNoehS39tA9r&#13;&#10;50t3IkgQxBF54BDZHrXwf+y7+1b8YPgD8RNI8V6F47n0x9UvfL1u2uB5lrcwO+HSeFvlkHJzkd6/&#13;&#10;cX4N+Hv2fvg58OJfjH+y38JdJfXvE9pFea19h1BLe3gDKCQsrEiKMk7ti8c14PGnFGM4UyyPJSdW&#13;&#10;tPSNtr+b2RUIwqXmtlufKnxa0bxj8KvAOkeNPG+rf2feX+qzWFzpd9amJonVA6OM8lSMc9s4rJ8N&#13;&#10;eGfHXivUn0m11lPtlzZQS6VZqFWa8kkLAnY5BWNdjEsR2r6I1D406b8ePiO3w2+MEvgy6jv4zpth&#13;&#10;pVoDfNZ3kzKFYzfxFQuW2kAA811fx98R/Af4d+HfGvjLwH8Ho9Z1fSYdP0q2vdMKRvfxzxrGxVhy&#13;&#10;qIZApdecqR2r5TCcX8STwsPrMOWo1eytZa9zpWEqVsFKrDZHy78LPhj4r+KXxFufA9t4zcW9rI0M&#13;&#10;2r2Np5kCyr1TcePwHPFX/DP7Pnj3xfZeIL6P4hyWltot3NFDcXNn5aXKI23eGbhR1yTwK9f+GOv3&#13;&#10;Pwss9K+A/wAEfgNKZdMVp7i/1OUwW6Tyjc5aaT7+CTyOeK81+Hngr4kQ+JvEkHiLxbBJfavfNYyT&#13;&#10;TziSzt7FyTIoiZsSKxOM9eK8arx9nixNScqqhTTSitLvXd9jx6Uq05qxsp+wh8Wde8R6Dpvw3+Lu&#13;&#10;m6tp19Bay6n5l7CtxBHI5ErRhcq6qAcHgHB6Vx/xu+Hfwu+HfxS1X4ZeAvj5q3iXUtOjMdvp1lpI&#13;&#10;Zru5GPl85AyJGeRuPevaPg1+z7pXhn4h6f46j06fTrDTfD8ul32maHcNHa3yiX5JAjZMS8biAecc&#13;&#10;dag+I9j8dvgdHNrmiN4NvLafVp7jVXe3EjlXOY7YkYaJfm2jB6ivfyzxLhisQ8PTqc018r/15HTK&#13;&#10;d21CNz5W8IxfHfWLqy+Fvif4U67Y+NdXvvK0pkuENkUIyAcgOW6knGBX0Tp//BPb4haXe+F9M+KH&#13;&#10;xmt9Ju9av2tb+NCuEk8tnSGHd/rGO3BPQGvVf2dP2Nvgz488U6H+1BL4Z1PQbzQEE72EN9MHvrxi&#13;&#10;zNku2ZIugycYHFcf8ffgD8U/2jfjhp3x8t/irZy6r4buZG0vwvbajstwEbfDwCSpDBSxA+YDHess&#13;&#10;/wCJ81xMo/VcX7GNn9m/vW29DZzw9KmlUTUh2rf8E7PDeg6xounaj8f9UgbXb6aysd1lF80yKWA/&#13;&#10;EKfxxXzD8R5fhhof7SPif9nHwX8cdS1G88JwMdV1GaxRII50cCSAv0D5JA9SvvVv9qbxD+3R8MPF&#13;&#10;ngrx98RPF0mp/wBmX8f2n+wIVc6WkTli0UBxvZvlLEgk7SOhrjvhV4JubvUtU+JNv4pv9Vu9c8TC&#13;&#10;8N1qmn/Z5ZOQ3mNC2SB5okxnrg1OQ43iXA4CWMzHHKqnG0eWyXNfrp2MKlSnGKnsr/gdR8R/CGt6&#13;&#10;Cmh6b8OPF1/e6/rEIuP7J8QpDZIlv/z281iFKDBz39q8K8c/tYeIfhtrWlWnja6sY7LVFkRNQtb+&#13;&#10;OVVlRyp4UkmPIyGwOK9E/ail+Pvx70x/B2m69b6t4k0S5llRLqKOJxZMuRFEAMvnnNfDkPwLvNY8&#13;&#10;Qz3PifQTpOl6e5XVbm+Q7bZhy0aburE9B71+mcP5pLFYa9ed5eR0zjQxEn7F2Vj7H+FXxe8V+LtU&#13;&#10;v4fiHeW+i2Fugaz1GOZZEuw7fu2UZzhgsvP+x7iivnnxxrWp658GLA2PhW9sdP8A7aEGhPY2xLiy&#13;&#10;t4XRFkbuSzs340V3VZYuVRuFVJdrDhhanLsfP3gNfMlRen78/wAhXs3wYnf4CePdA+Nker/a4xeO&#13;&#10;uq2kbEqI36xsBjI2BuM8+teLeCZniuIS3H7/APwrdh+IOo61LfeGkPlLG3yOXPyrHznHfPI/Gvdx&#13;&#10;VGWIcodHucUWkezfH7wl8O7f4pX/AMPvA+o2tvo+oaj/AGnp0wbYpspY946njbuOeo49q8i8K+Kv&#13;&#10;EVt/wlGl3+vxJpKacLRr9oyUa3U5VFx3cYGOOvNcbfeJtTvlEdzeszRAxWpaTJWHOdgHYVd8PXsF&#13;&#10;rDfadfaiqQPpcl0YmHLuMgRD29fxNXQoSp0+WTuZt2nobja/Pba0mhaZpiwafqentc2UjKCY2ZG2&#13;&#10;EnHyjcM4HvVDSvBw0fTp5tAu/tEjwyR3b3kwXyxjhgNucY9f61q/Dnw7p03h6Gw1XUUivL+3lh0U&#13;&#10;TuFV5ETKqX/gyzAAmq95cald2sOla9pUqXaFw10wIcleDGRnDYPB+lXOdm0thaIi8Dalp3w38baR&#13;&#10;qGq399PbSKslxFpxR2lhCMJF9Vb06jvX038MrW5/a913S7DWfhfrWgWVruaJLeKZYp7QAlCpyvmX&#13;&#10;Ej4QFj8zMMYxXzZ4D0u5+KfxRsPDmhadFaX8tm1r+9G1QSCHk47Ku5uOeK+9/wBnhW8O2fiPwzZ+&#13;&#10;M5rnVfDM1te6ZqetQPBPqDWW2ZbdIk+6qhSQGALZPBxXkZzWp0qSf2zuwdNzd2Y3iX4MeD/hz8Uv&#13;&#10;E/grSNbtL7SfCsH2PXNQ1MBba9lhtYopgVU7mKuJUCj7vPU5rW1z4Nfsi/GaVV+HviKfwdfw6XG+&#13;&#10;pwaNc5tDcM2Gjjhcb1YoC+FBPTNY/wALNaTx54z17QdK8MO1zrMeom7sdQmWFUtLmyWSOdmOS4Uh&#13;&#10;pCTzmRehJrxjUPixb+F9Z1W00bRo5r231+3bMcTKXZFMWVfI4PJ4714eFlWqNxi/M9Sqqcad2jvL&#13;&#10;T4OeF/DGuXPgzw3o4mvYLVpYfEF+5EkJ3EK75H3SByAua4D49fs1+N/hv4C0rx/4N+138mtau9hc&#13;&#10;vLEHj8yONJIHj6EB0klVQwB3QSDsKmg1jx/4o1o+J7TWriBldIwuoSAoATuO4Zzt5U88DNdJofxA&#13;&#10;8YeP9O1nwXqd+LnVr6W0GmWVvK4E8lnFdMuxm4yQCw2/eeJV/jNenTlWp1PeMKjoSp2SsfMHjLU5&#13;&#10;PDcQt7mzmtzdoxSCU5deTg7uNpzml8KXmv8AiKCHT7KATSvdqyxv992A259gK7HQbHTdV06fUtY0&#13;&#10;mfUNWuZxFp2nySFvMjLfP8vcgA++TmvoL9nX/gmJ8QdN+HE/7Q/xw8S/8I7pcOkvdW+nFiLh9x2R&#13;&#10;Rtjhd5P1xXoVcXRo0ry0fQ4VRlOp7p4X4b+FvjDxNqTaXeSzrLcMvlycSQxjnk4Ix7+xzXeaZ8Od&#13;&#10;E8X6hfW17oqPFp0sBtrW0uV3JGqkPIWOMuEUk8fNzzWZ4ivr/wAI3PjTxFoWbrSrbS4ktpbIuyae&#13;&#10;8jeVufjjqw6kZxnrXBfDX47+NfC/xCtLm7e1uLaJVhnk8pQfKjXBbOfvY/PNZfvsVHmi9hSag7M9&#13;&#10;DsbHxNoms3zeG9Ld4YIZ0huoo9wMU1u0TkeqgEtwBt5rivCXxAt/CtjJoOp+Fpb+S1XyVjeU8Ju9&#13;&#10;xx6jBrtvhT+1N4J8NeJpIrzwz9ptJ01q3Syk6zi8tBFDknjAkyR9TXkniK9n1nzNf1edIxtEU1io&#13;&#10;YESKADtUdvf3q6NOrrzomU9ND2TxoI5dKaz0i62y28MRiulmOxbWRUbayjrhs8DuK5XXPDMWs6Pq&#13;&#10;d3rPip7qzSGG9nt7SQr9tQXIjkx0IIIXH+1trn7n4v3muW9por2gjOnW0A0+4jjCEBCThh1YnPWj&#13;&#10;xB458TeJYJtL8KeGBFLElyxMYUqIJiHIbB+XbIoYfWtI0px2Ic7kF7qGq6F4tubfTYL670y1RTPr&#13;&#10;dvZybVgZvmVigwV64J7Unx+1Kx8Xalba54Y8g6dZQxW0bopjeYFcqxXsccV6x8LfDt74r+A13ozt&#13;&#10;JZaakjyTz25DfaH3AiOQ+gHy4HrVu/8A2ffhxJf33inTNR8i0tQkr6WzNKqkbVURkck5J5NYSxNK&#13;&#10;NS9tUWoI808Pfs3X3ieDwjrmv+Lbax0jXNQe3lWGDdNbRRpvkkPuQCBnoSK077w9odt8W9W1r4Ke&#13;&#10;Cb2+0zRdJaZrYOW8pIYlBnlycvg5LBectwK7jxdq+uWmupoOn+HYY0t9Gu1tYiN4ImjAjlxkbTkY&#13;&#10;/GtH9myw/aQ8DXVhpXxJ1KHStB1tIrW706O3iR/sbybSMgZ3Pszz/BuJPIpKq5R5pMNI7FHwF8Ft&#13;&#10;F0LxD4P1bx3Kun3l64muLYoUFvczw3MkDuTyD+7Ax2HPetf4KeM0+LHhLR5PiBpU4jtI7kahdwXC&#13;&#10;JJ+8OPNjJOSRuJIHpVT45+HNV+KFrr1vP4gitNOstetX+2yzEyHaZYV2v3ysjYHYKK7Hw98PfAXw&#13;&#10;6+G8eir4ntp3sba1udPmtm3SK7KHm2/31Kt39DXNKalC/U1vDl2sZvj3SX8H+E1t9H11dT06zn8j&#13;&#10;Xria3Mi2YeNhBJEVzw8eM543H1FN8CfDJ/ih8YNI8b/EVUn0ltFS/WztpyJS1vZBNkmQNqbY3c+o&#13;&#10;U4r2z4aaDZadYx61421GD7DqlzBZzRQRbEui0wjywBx0dCB2INch4Y+OOgx6dcaZqHhQ3UnhXxZb&#13;&#10;KusSzmJ5YpJVtpVIA+cJG5+Xphj6mvPdSbTivvOmNVKSSZ698Nfjv+zEP2Zjoo+GsE3iqPVWj1A3&#13;&#10;kaPL5GXigjLg/MVeIpgdNmec5ryP9u39lX4UWFlo1/8ADjw1b6XrrTRvqlkNQVluLeRBlvlJ2MDg&#13;&#10;7T2bmuSl+HV/8PPGXiCbW9QS0hm8USzWiwP/AMfdpv8APiO3jBRSBnqfM7jFQeI/HGleJvC2neO/&#13;&#10;sskN/Y6oJb2e4TJdZpSUiYY6BFyarDRlSrud7phVnGcbWPmL4mXHiD4LfGq70DV7Ge1a12Lc2TEO&#13;&#10;4OzGAcdSD2r2/wD4Jv8AwT8GfEb4yaz4n+K1xLo2haD4bu9Qk0tt8TahdKgit7VVYfvTLLOAYx/A&#13;&#10;sh4ANWNN+JXgXx18Y9W+IfjO5s7m6ivfOtWuLdWedSQnDYyAF6ZHGK7H4NfEB5PjTpF7rt7LcWem&#13;&#10;6pbXHlWdqJnuLMoMbhj/AFh2ADGCC7DHJrtxmLbw8lBa2OD3fapH0V4f/Yc0+f416rqXhrxPLpdh&#13;&#10;r2mTXz6JDZkfYpIJFdogW+Ub3TYg5IJ5FR/tqfDRPhr+zlb2/hLUILyLxDqMV54dv7KDbGIJFEsy&#13;&#10;SFuDKZCQzZ5PTAGKpW3xY+OHx28TjwN8NtBjsdStbvWorh9Yk2+Qb2RpElLxngxq4VRngjPUiuv/&#13;&#10;AGc/2OPiDq+iSN+0tPYa7p1vatpXg+zuNaBVbkufKn+U52sA2M+1fGtyVWNWrK1uh6TptRskfnD4&#13;&#10;g0jzfi1cWepwzlbm1kdDab2VJjCxVXzkclMn6V6L+y9+wV8Ufj1PrmpfDnUdKkhsLWKSxi1e9e0k&#13;&#10;nlkk+QQrg5YKJGbPAAJJ7V9w+Gf2AfDeu/tH3tufhnp2oWc+oSNB9p1PyobSYLDGinbyxLOyFD1D&#13;&#10;5xXoNp8N9c0n4qxfB7QPD2k6PpNnpE1tr82kTJDFpKGAs0kRAyki/dIJ4GfU16tXiBaQpK99+woY&#13;&#10;Vq7Z+Y+l+Mbnwp8dLXwd8StFjt9W8J6ybFrK1nCtI32kGREZSQQrPIc5IOOM17J4M+PWoaV8R9as&#13;&#10;/ECyva6pqDGL7RdLKbPMmVK84wCAPXmtD4v/ALB2s/ED476X8QPg0oaPVNZkv421PCRyIHKsgd8f&#13;&#10;MX8wbckkoWrX+K3/AATh+IHgTwtJ8TboRol1ceU1gjO+2cyCTYGXqwGT+Na4utgcZRjrq0aYP2lC&#13;&#10;bZrXHi7TvDvjEXXg6CSSGe5WbUI1f92kWOQo9NxY9+ADVzSrS7ufihpOrajr1lb2UGuK9uLe5U77&#13;&#10;b5mwD7I7H1wxHU8fO/w+8TavqHj2XStWunt4VtnMSXJK4jjmZRwefu5r0Pxrpem+F9Vt9RtNSaS3&#13;&#10;haV7vzMOivtD/eHBRwyj2Ga854X2MXCPVWO32qlK/Y+jP2jrvxT4w8QPNYWVvNc3USKkuP3cxUIw&#13;&#10;dcccndk9KwPFXxw1XT/gqnhg6YEu4hsktoioy7ZjBRRknB3e3SpdT+K9rfeDNP8Atdy8banJtkt/&#13;&#10;MB+zW0fyQkn+Hjr0BJ44ry37WPix4v0jSMwb7Kxu7m5aG9w8QQ5WRwOMnI444BrzoYbZTXwm9SvZ&#13;&#10;Xi9WXfF/gzVdEsdP13TtTeSC2WMX5jGwpKwxs2j7x3c/SvQtL1jW/FXwMu7Xw8qWk8ViZYJXO2W5&#13;&#10;Yy9QM84DH14ANefQaz4q8b+FtW8IaJbzPd6fcwX9s8cODLHGQjMWPBDeZn6LXV3nizT9G03TtOvb&#13;&#10;aIEmMTx2TYVHLqSvJ5U5OSO4rpqRk5QSWzMab1l5o+f9UfxHp/8AaCRuVFhcYlmeMMsbl9vzY6km&#13;&#10;qo1HxEbg+Z5TRlxiVbU7G9s54/SvaP2gvhtL4DbUI9BlWd7/AGXV9GrZLxEI24dcAMVz9TWP8TtK&#13;&#10;1H4dfC7RfDIsocXUf2i6t3U58xlyH6/eAIH419nQxsKtOFt3seDUwzg35Hmmj6LfeJJZIrRYmuQ2&#13;&#10;DEkm0YxzwTWVrNr4g0y4nsptCuHa2hZ5zuwI4xgce2SK2fBmheL9a8RWmj+B7J59TmZmjijOMKBk&#13;&#10;kk9AOc+1dtpVh458V+M7nwE3h+C21SxRo9Ya6uo40SBXUyl2Ygc4x1xg111Kqp2u1+pz0qbqHm/h&#13;&#10;7xPYWV+t21tO2MbQ0bENxnOPTmvbvhr4t8L3EK3+jasLe7iG+eydyFmHfg+npXjfiTwzqPgjXJdB&#13;&#10;1CynVLaeZIJ3jKLdIkhTzFJ6qSOCOPfirSF9N06DxGmsW8Ukrgw2iSZmbB2njsP5isqijOCfcuKl&#13;&#10;GTVtj6+8J694Y8V6PBfQSx4JKIjSZfIB3cZ49K5z9o+/s9X8Z3Wo+LdJku9E8KaZZRy2Nqp232oy&#13;&#10;2wlSEf3kUtj0LMc9K8/+G/jafwRq1tY+OdMEdzqUazTJOmzyYGGFbGOd2Tg9uteq/GPQdH8U6daW&#13;&#10;U17OlxHPbX9zNbucEsGmLH/dVzGAe4HtXz2YVvYWSO6hR9ofJ3jLw94x+L2jy+JLa0Phy3glMl29&#13;&#10;vGiRRqB8sSr95nA6sWwPTNeG+C9MvV+KFv4i0rUL99J0q/BbUbl+rrk59Oo4r7R/bC+G2l6X+zdD&#13;&#10;4k+FqXCwMFXUbcXBZlV3A8w9uc5IrAb9nSw8OfBPwHp8fhM3Da7os9zfoX2lJGJCyMewHH4ZrhrY&#13;&#10;6lSoqK3loZV8JUhNp9DS8T/De/8Ajx+ydp3hPw60zXWo3dq0DTyAFQ6qWkdjwFALMSeMA14h49+A&#13;&#10;nwt+HfihPhh8LfFDa5daILW48SauUBDXJlUeTGf7ihvx/l7dqniZvB37Hni2DTdXthc2VvZw6U6E&#13;&#10;7XbfFE4T1wrk/QV4H+wx4Z1fxr8XNRu7jV4vJl1eKG6t72YDz5DIGAJPLElT68n8a+e4ZjXp4XFS&#13;&#10;vaKnJpfcbewjKcYvqin8LbiLwp4kt9Rv5LtbKLxHI0ixSlDuKFiAQRjnmverS/0T476VrHhiSCW6&#13;&#10;sdQuiNJlvX3vZ3QHyln/AIQ33d2e4rw/9oLxhpXiE6iNHsjocWk+KFEtlNOzHzGgxsUfwqNrHHq1&#13;&#10;U/DvxU8ceBtQ0+28O2yy2N7Kl3LE8mwvsIyMd89K9zF4GpXpxqx+NK/6mFLlpz9nLWJ7n4P8L6np&#13;&#10;3g+3+Geu6DPFJJ597aaq06FZVjTlPlyCQy85OR6VU+NF94k0yCxfw6NWuZ5vs9zb20BHkC3ZcTEg&#13;&#10;kc7gSMDngGuw8L+GfG2s/EC0lhhY6F4z0uW7023B3fZrh4yHA7DJ5/Om/tl+AfHvg/8AZp8F/Efw&#13;&#10;lHbC8tNZuPD+qGZcPBKIRcwsrHoDGsrH12gelcWAxlOtmEIP7S1v3OyjF0MVJLax88a78T7H4m/F&#13;&#10;bUtQa5nMclvbqkQcxMQq4xk5IPbkV0Vz4j0ybSdX8deIYoriS6t0s4UmJEFlFHwsIYgenPXPPrXz&#13;&#10;3b+CPG+r+IbbxFL4gf7SuoZ2RSb22BuTgHpXe/tXfESbSfA9ho+rRSzaKrmK6W1YKBcKMjcQM85/&#13;&#10;Ovfr5XF4mnShtL8LdDCs/ZSlJnl/xP8AE+kxvPq03iyPULnzxcyS2cTrDbMh+TYTgkjjsOleHeIN&#13;&#10;W17xzrt74v8AFWp3F7f6jcPPd31wxZ5pGJJdmOeSTXQeLfH9j4k0Sy0zQ/ClrpwjEvmvGC7zhsAb&#13;&#10;mYnOMZA4Feqfs7/sHfHr42Q+HLfSNLawtfFGofZ7Z9Ut2i8xeP3ke4EyA56qMZr7Wm8NldC9SSie&#13;&#10;DUk6ktNTyD4XWFja+NtL17xHcRG0tb9XuIpGJO1eecA8cV9Up4g8ZfC39kTxH8S1vDa3PxM1hk0m&#13;&#10;1T+C0RiHfGOA3CZPatbxP8I/2P8A4MeKpv2eLP4Z6t498caNbyy65NZaiLeKSRU3FN3X5cfdUZOc&#13;&#10;ZrzTx7/wUS+JV1Z2Gj+CvhB4Y0Cy0K1FhYRXGnfbHgjViQCZ9w3A5529a5alarj6i9nDRW3aWnTu&#13;&#10;9TbDyp04vmlqaP7N+gfEDWv2ffiNo/gXTb/TNTlm0q7gdoZPLSRLg4aNkVmJOQOO/fFdf+1P8Hv2&#13;&#10;nta8H/DD4s674B1h9bv/AA1Ppeu7rN5GmlglJEkpGeHSRQCfT2rxmP8A4KJ/tTrpmsaTP8Ur+I6l&#13;&#10;bpHA9mwtkttsgY7EjCgZ5HSuw+HH7WvjjUPg62qeOPil4gm17SvFUUltML1p5JbWWBg4KyMQyrIk&#13;&#10;fHbNYYnC46nUVXlha/z1Xc0g6Dairmf4B8Maxe3Ft4f+IdzqegWlzOPLW4tJGcBWx5QAyw56Aivt&#13;&#10;Dw34v0XwbbL+z74et9U8RWdz4VK+Y+mGSKd3JO6Q5DRkDjAzXgknxR+LHjHTND8ValqdxZTavceW&#13;&#10;8ljqLbVjBwZ3gbeBgYzjHTNe5eD/AAn+0JLPceHL3wkbrSdPj0+OTWYQkTXLPJzIHXGUCnccZHNf&#13;&#10;JZ7UqQSm2lvpfZnRGoqcHJP3lsd54e/ZT8f23w38K3WnaHdaZYeHYZb+4W78yQqz5UdFOQoyee3e&#13;&#10;u/8Aib8YfAXhf48z+GPAnhvT5dKstiTa3NYyASIlvHG6g8Zyy9wfbpW5Y2V/8V/iRJ8NvhX40vo7&#13;&#10;4wwWGoWyarzp9uAP3scQYeZvAJyM8fWtj4kfGDwX+zReTQ+OPBKwyapbR6tJqviVfOW4/cKR9jQK&#13;&#10;QDgjOTwze1fntfNp16rpuL51a3nf/M86tOcYN7tnR/C5PF/7bfwV1P4NfGr4YRaB4QtNSW5sE+0q&#13;&#10;48RNGC3yAkPEBhSMAc81z3hD9kP4OXWgWOveE73xFDol9rCpqWj6nral7ZojtBbecFBtI4IPFeSf&#13;&#10;DX9oz4i/Hj9oz4a3vh3xKsHh6y1v99pOlu26NXOBJKuQWI78bcGvTvFXjTT/AIfeHPi74S8RfF7y&#13;&#10;tJg1cWmgt9hedtOmYFiXYAqilmPXmubNZ4nF/u5z5W0tF01t9/U68rw/1mUqVd/Zv9x6KmveNNP1&#13;&#10;DW4fgV4O1K00HWtOW007U5oY9nniNojcIzSLsQAEeuQDg5APs37KOlaj8N/gZcfDPxn8T7S/8QaU&#13;&#10;sV1Dcaw6XsmnjeVU/Lh2Q7ztLcjJ64r8v/h58dvi9q3iTwd8BrLxdFdS6TYaiYtSnu/NM/nSCRPl&#13;&#10;Iwrpt+THY/hX2t8Nvgfovwb/AOEv+JKar4nvEji0u9vdTvSbh7meLeWSJ5CCIjuwwPyjk+lfP4jL&#13;&#10;6mUz5HV1krpW+L/IwwlB18XyRXR6eh1OsfC+31ayvtf+JHjO6sbvwbJdX+uaZpOClyZ9xF4sMi/O&#13;&#10;EKj7uBggg14zo/7MH7Xnxi1GPxdZfFH+3fhw6Ge0ki15bOS9jIyI5GTeV54xxVNP2pfEOn/ta+Kr&#13;&#10;LQ72XWNG8e6BaR2tpHeI402fyuzHKnnOQODzXoH7LH7X+m+BfhFqk3i+yuDpeh3f2fXx5KCKJZJC&#13;&#10;vnYHAAOM8d8ivOxcsZgsNfC0lJu3nutdOjvoVXxFCUFTStbocnqH7Sfxo+APixfhl4a/ZgnsUjtU&#13;&#10;SDVPEGtPeQqDxu3x/KUPGOeD1xXnR/az/bKS1n+J/wAW4tCsdIi8aCxh8NPpyrdtAqJKZUyCfKKv&#13;&#10;t3AnJj6nt9IfED9oXwD4D+G178ZrTVLTxP4MsZ4gZNOCTlUlOGUEfdK/3T+leJePv2nP2R/2m/hX&#13;&#10;P4X+EeuWWjalc61aGSPVtMeF5FjaUyMG2su47wg5HQV18LWxtKdStguR2s5O+jXrs2TQlGe59K2k&#13;&#10;Hw1/aC0jUvjlZW7aZajSZdKtbiFQJ7+csCrRq4GFPC88E964Lxn8JYm+BOhxRa5A/jJLq91TUY7q&#13;&#10;RIJ7JnJC25RT8pCqPu561654KHgH4b+B/B3g618SXlrcW10YrWPUdNEcN5KYwVGT3DdxxXm/iXwH&#13;&#10;r3jUwfCLTdTii12TT59Q1ozbRE8glLFC55jZlIG4HBAr0sJgqsKMpqSbvp6dj2IyUqN36Hzf4z+G&#13;&#10;nh/4haTpMVz4rl0mfS4Jr7X9UtJAI9OhY/M0uclicHGOcivOviL4Y8MxajYeIvA3iK61jw8trJaP&#13;&#10;qYhZmgEa7pJlVTycdj2Ndf8A8FCfhxpbfD1NbsfiFp1x4h1C9+zeINM0O9PlW1tGAY4CF5I+Uk56&#13;&#10;kCvn3zviT8WfgZo/gH4R/DzXzqWiGaO5n021l/0+2llwiyKBztO9QTxgYr6nK4zrYZVZy5Vqtenz&#13;&#10;MK1F07OSNLRfiX4Y8N/DrX/B/iLVJta8H+WlzfRNtPzyH5NncPx69RXivib4O+C/HviH+yPhY+q3&#13;&#10;V9qslvFaNFYqssEbth8qCSxVcnjrivoLwJ/wRJ/b8+IU5XXtb0XwvpN+qSFb++LFox8yI8KDhhnp&#13;&#10;2Nevfs1f8Eovjh+yF+0bafFH4ja3a+JPDtkpebWdNunaS3UoVKC2IJk5YYB4PHFejhs94fyWbjDG&#13;&#10;wdV68vNu+3a5GEhGrVUIx301/M+cPEH/AASw+JHib4aW37S8l1dN8O9HDabpNrpty6ajYxIxjFzN&#13;&#10;HIgXDSKxYZzyOvUcJ+z3eeMfB/iXV9C+JqW2q+ENHuAYL66hKT3ayAhEjjBOXIzkc46V+xXiP9oX&#13;&#10;XfGvhfxtoHwZ07StZhXR1X/hHr5YljtrkRghpFA+cnH3TjBQ1+XH7Vtz+014YubnW/i54cmtbmfK&#13;&#10;6JNY2SR2dtIRkFNi4GADgdT1HSu2hxRPNajo1ra6JO115oedYGlg68eSV9B3xb8N6xp/guC88DfC&#13;&#10;iLWPC2n2YmW0WRYrqyBYnEofqMsQCD26V4x8F/jToHgW4+IfxD8K6FrGj3aeEru2vbfVEUxYnKoB&#13;&#10;GwAIJwR39q+gtB+Jtx8Qf2UtEsdNl/tTxY+vpb61KWYfao+WRH2/wt0+tcJ+0B4K8K3H7KOu+JXY&#13;&#10;eH59T8RRabNp8cBuQgiTe5HIfaGYcdc+te3k+LpyrOhVju7Xu+ndeZwYRTrTco9DxX4Ff8FOf2gf&#13;&#10;hB8LtI+A37Ofh6Kwvr7xIbzV7uOETTa1M7bYoGUj7mDjb3JzX6o/8E0tb+O2lfEe3+P3xT/4J36r&#13;&#10;4I8Z3WnXdtf+JLSZLfT7+3aHcTcWzszliVGAABnp1xX4/wDwX+BnxVsPGEfir9mTx9p2ta9o94Jb&#13;&#10;O0024MGp71By8VvKAXIGeFJPsa/YT9jf9oj46eHf2IvEyftQ+NdQ1D4h6f8AabvUbXV7gTT6dbyO&#13;&#10;I4EZUHysRk7c55HArz/ElTybLfrOXYWEpzkoybvzPm66aNLz+QoRnzqRk/t7/BTxV8YfhYfiPrfx&#13;&#10;V1fV9UlulS10bQNLY/Z2lUHyZVZ0+zR4UdQBkZ5zXp37Hel2/gr9nqf4I63fvql5BokracLiQf6Q&#13;&#10;08W6NEdmwWVyBx0xXDeFPjh4l+JfgH+xNT+FNzoniAadNaa1pV4WtodX09kyr7ozlZlOCFzuIJ4q&#13;&#10;D9mL9ofSfiR4K8U67LqOieG7nwZoLpp2nJbTQS6eqOV3AsNzcALuB61+WPIsfnuQ/V8wi4yhUUvJ&#13;&#10;dkvI92hh4Yqsmlq/yPoj4F/CW+8D6Ir6V8ULHxOl6xi1PwZqN8bm208qyLdNHKy/Nt3OobGOMZJF&#13;&#10;emeAdG+GHwvfUtM1LXL7RrCy064itV1P/jxM8iGCIROWYgEyHLEhenSvAfBH7VusfDX4Z+DT49+M&#13;&#10;3hPRnyE/4RzRWiutT1ASs3liRmOyMkHeemTmt3Vn8R+NPGviL4QeMF13VfDes6cmqQ6pqFubd9Na&#13;&#10;SMH7OjqR5mSQ7Bcgba+cnk0amIccVD3It8p2Y2dDD4NciWjtfqTfHSLxT438F23gL4H+KV0S0ktL&#13;&#10;oavfQ6nbSi0lSUsPORXJ5AyCucAgV8r/ALS3iPxT8cPgXrPwD8BfHbw1r8lvBFLrUl2i2l5fXMOT&#13;&#10;GIQQPMjXG3lj8zdK674b+PNF/Z70q28a6v8AByy1jwx4ogjhutfnkknMZySY3V+h3cZ74rjvjf4u&#13;&#10;/YV8d+JHvJtD1TwLFrlpNZjxHpqJ9ikk3DO5ByMHByMV7XBNTBZDWeHo0JTjdvnTu731TtqedWxf&#13;&#10;tafJ1Kf/AAT2/Yz+NfwQ/Zm1f42eO/CGkp4it/EkOq+FtC1SPzG0yJ42je7dQwCkqp2k5253dRXi&#13;&#10;3xl0T4W/GH4ujxf8EL9LTwtPdq3iSw1VGiks7zjzkt3A3SIcvhgQuQMHtX1h+x54h8efDTwb4qs9&#13;&#10;Y+MOmfEDw2Lmy0fwYbXVWIupmVnRPvfuyqBhj+8V45rxX4e/Hv43eOvHXjbUP2rfhgniP4f+Fby4&#13;&#10;tJ9Kfw84nieMMzrazRIsnmhggJ4XaMtgV+7YTFPF3qK1tP6sTUioU4yTd7HiHxV+LHgHT/E978OP&#13;&#10;D/ipP+EZgLPp1p9mYrI6EZaRzk8Yxz+deh/Alvip4T+Hfi74sfCqzvdKhuIYLPT9ajiMX9lwAGSa&#13;&#10;ZW48tMEc5wSQOc1S+Kf7F/wFPwr8N/tB694ss/Dvw48d3082iX2sNcQ32nMmMxGJd4nXcTz0OM5F&#13;&#10;ffniXwz8LP2uP+CeVt8If2TddttR1GSOz07UdRhsJLeGWFWXdIiyAbwdvO015ueY7Ksow3PibKlL&#13;&#10;4nL4bI46VNwraas/LHSf2hPEa+Kz8Q/2gP2hPGnj7wcs0jWumaDqRtlnuEwPs91K0mYeSG4U7hjB&#13;&#10;IyB+m37EeneDP2zf2TdV8e+DPCGneB7vW9Ye2szpn+lSWrW4GwyNJ98tk8gAY6etTeGP+CSX/BOL&#13;&#10;9l/4bWtz8atM0xiE87UbzW73572YAFtsZOX5PARfSvZ/hd8XfgV4f03QfBnwZ8F6raeGFtNqW/8A&#13;&#10;YMsEVmFy0YIZRk8HpnhhX8y+IXiXlWeZZycNYScXCWlXlUafKlqktnex62Gy587lWdvK+p4T45/Z&#13;&#10;z+O2q/DaHxhY+K9TtdR+GujTG1s7mB3N5P8AagrOGIAdWQjGOnSvPvix8Z7jSvC1r4H/AGlPC2n3&#13;&#10;3iC4ZblZNIXyLywXAMRyAyhgc5G4nB7V9V/DjWviNfw+KPEXhj4qW81rqL3L/wBlXOmOYtPBJ2pu&#13;&#10;HH3VVucc18+/Cr9nT4RXfjmX4kfEHW7/AMX67eyS3M9nJeJLDp6A7mkfGVRDj+LnjpVZXnuUPKY1&#13;&#10;6kf39Na8kWtXro9NLt3OWtQqUZNw6mH+zX+0t8fX8N+I/AuhTXl/Be6TIunDVtJaSACIBlAkU4DE&#13;&#10;AjBBzUXgj9rnxtqXw9ufBGo/DjRtTvL43ETQaVbpGnCBot0UnyNhgTz94g4rt/i54pk0bw3b+OvH&#13;&#10;d8fCvh9tW+x+Fru20xpL26nkYbGitQfmREGNzAnBJ4rxTTvhTrfgb9o3UfiX44+COv8AiXRbG3l1&#13;&#10;K31fSovJtMRooSV1DYJG1wFxjJY4NfcZZLLszy+NTFQu1rH18npr3sRSw6WHlKb1SuIPCeuppWn/&#13;&#10;ABe8Y+HYE1LZBLp0VxoLJYB15ZMxbdhJGPukVx/7Quj/AB6/aN8DppHhr4e2Vjo7eLItQ1HWdNnE&#13;&#10;Hzs+5oFZ1O2KMDpnJJr0Kx/aE+PnjXxVrviD4K+ILd9Pt7XdNaamFfTYrfZxEgm5MvPRcDjpXB6N&#13;&#10;+1PNqul67pfhbSdNbV0shFc2GnRySxyyhxufaDgMeScccCvocHi8znX5qcIvkWl3t/wTyqbdSNn9&#13;&#10;x23h+z8M/Drxje/Fj4fz3SeMG0GSw0jxFMsZbQLYnEs0XmgCS5kGQCM7EBI+YitT44Xv7KfgX4X+&#13;&#10;Hvix+0Bo+qeJNT1bVXNrdyadBcPIVc/JKo8sKvA5yTnvXPeFf2kfg7qvhmb4Xa34QvPFFxJbedd2&#13;&#10;NtbbJbeUKACkmMIQx5OegxXi3izw3L+1ZY6J4jt9QvtL8C6JfyDUNSltzcw2SmXDRllxumO3aB+O&#13;&#10;MV7+Hw2JxcYe0nJWWttP6uc8fa15pJWij7n8DftX6x4z1Dwl4n+FvgrXolspJJo4b60byGtRH5eF&#13;&#10;WNimwDA57VZ+OUP7KniTwdY+G/j/APCzS9X12RxqUPhmGW7bMjNw/lQwyuBjnBxXzD8af+Ci918S&#13;&#10;3tP2VvgH4YtrHwlc2Vto819LZulyw3IPMQEgxsAMEdOTX0V8RP2jv2ef2JfDlrbePvEklrP9kXZa&#13;&#10;Rb7nU9TKIBlnbO1CeACePSvzHibL8XSzDDSoKbrczajB2fzl27ns42unFe8m9jiPhx4b0Px5rWve&#13;&#10;N9R+Enh7wJLZeH5tN0XT9VV/J8iWQKb0W0oZocIhCGQKWYjCN0rxj9pn4KfCjwb+yV4ls/2SfhJq&#13;&#10;PizxVDLBbeLPHNvpwkufmLfubSIoG3qSd5EakAfl3+j+BfiR+258I5v2nNM1a9sdVv8AxAmqaHoV&#13;&#10;i22C4tbXEUUE56sVWN+R/E5OK63Vxp/wb/Zi1rxX8OfEEUGq+MtQFzHYyTXIuPNRRvt4mjH7to2Z&#13;&#10;hk4J75r63K+I54HEKlKd5J2lC97Nbpv9TpwdXC4jDyhNarZn5kfAf9gz4yftFfFyw8G/EHwF4u8M&#13;&#10;2N3YMLfVLvw5LFHPdEZVWllVURSeC3PsK/RL4l/s8ar+zx+z/wDD/Sv2xfEeq+F/B1podxZ68fDB&#13;&#10;eaJbq3YLbiR4gxKvE3y5xlgc9K91+D2k/t1a18N9MvPE3i/TbOea3DNa67Yo8lpDgFfO2EN5uOx6&#13;&#10;DrWT4g+P/wAH/H+rX/7NN18Rz4v8SXaGHUdD0KGSSOSVeq4X5EHqzEgCvMzjj7NM2xsaccOpYeD9&#13;&#10;7lu5RtvJO1kc0cRDD0/Yzjqz8zv2ofEPjXW/GPhjXP2YdHm8L+C7W2dtOutxlu5EkbK3E4dlJaQD&#13;&#10;1yAMCvp39nv9qb4ZeEfgbd6H8WovEl1Jr0yW82qT6RFb2scVthlhjkDfK+W3cHOdtep6z+z18MbC&#13;&#10;Hxr8KPG2heHbTxA3hdm8PaXD4gBuxJBbSPax7TgIg2HJ755OK+S/Fn7WPgrwc1j8D/2jPBGv+D7b&#13;&#10;wrAk40TU7dPM1W4LqI3i2rtGBg7iSCAec8V9j7Z5rg406NHmjBXSVudp9+rO/Cc+Ei6k5XjNaI+o&#13;&#10;bn9oXxr8J77Q9O1Hwf448aeG9fjW48N3mlsl0dRjbBRTG0W6MgYVgSSPpX1bpXw38LeJ/B+l+KPH&#13;&#10;/wAKI9M1CG2N3LpsioxslxuCSsoALAdQeAa8R/Y1/aC8R6wg8G6BF4TvEurCTV9I0Sz1ktcRokW7&#13;&#10;96+CFDYyVXpt6VqeC9O+MX7Udh4rtf2jfFD2tjBLC+keHPD1zJb280UvKvI5VWmUgY6461+AcaZd&#13;&#10;7eq6ij9Wp03eclJuUk/sxjtp1ZwqChJ8ivcw/jh8ZfC+t+KYPAnwP1zSdSs9JQPqGoLO42zth2ih&#13;&#10;CMFmCgIGAJwSQK6vx7+078A7r4M2via0s9Jm8Q+Jr+ybWEv43kt4kgj3PII9uVCkg/MMFs5IAryj&#13;&#10;/go/8C7K3tPhX8Ffgt4ZnfUxa3039jaDY5ktbcCINdu2RgFht+YjJU85xVT4Q/s5+P8A4X+Crrwd&#13;&#10;4h0nUNZl8e28GmaiTaHfaIsyyKDsJyrLlScjG7npX0GQxyHD4DDYmm2nNNRTtzSV9362Hl+Kq4TE&#13;&#10;yhKN7nonwi/a78Y6za6tfS69qNrrC6dO2j6TIbW/gW2EiiKRktSTF5mR8rDgVwnxi8OfFzU/Grft&#13;&#10;E+GdUTSYJYxb6jp0CokVncAfMWLAY3ckHgc12HxA8PfC39k7wRYXfw40VLOx1+2j0m7vfD97LPeR&#13;&#10;34UPLb5UkGNGbGc9iK8t/wCCg/xw13wz8DvB/izwBeavpcTfaNF1U6taxsmqRIikl4ufMBJb5mGf&#13;&#10;Q19nGhhs1rKnh0kpaa6/8MezmmAljKMK3NG8Uro2dX0yTXPgTafGjxp4xmtrGXxf9k03X7zVjIxW&#13;&#10;OLzJDHFEBlclQOSepIrI1H4l+CvFvxY8Japok1vdWXibwZ50t0sDRiW5tZp0lbB6cxMQODhs14f4&#13;&#10;M1P4z+Mv2YLf4Wal4bhu7PSdZGsW1pZXkbzWkEkAQvJCrF4RjDZwRhucGt79pDwt4+/Zn+M/hr4a&#13;&#10;+LvCckNnpvhC0h8zToZZRCLqJpZG3bcBsTFSR1KmvdxGTwWHlg+i7eXU8jGSofUOWC944rxv4T13&#13;&#10;x38cNe+N/wAJfiPZwXFvdfZZNC1IfZC0QGAYpSxUk44LbQfWud8V/FD4i+I9V0/wVrGjxfZ9TEnm&#13;&#10;XOohIWSZWwTnBDN6EdfXFdL8Yvgfq2s/BC6+M/wpt0n1Hw/exzLcJIQJrMH5lKZG4fUVxVlF4q8U&#13;&#10;Wn/CZaf4bh024m0iXzNGd1cCYISs8UZGVBIxjp9a+kyl4bE0oOi1eK5X3Vu55+GUqj54qx3l/wDE&#13;&#10;3wp4q0i7+HVx4Bc/2HPZqmoXJQLMQlxvYA4+8XUA+kPaivne2+F3xY1bwxbRfEnxYdCluLiS8toG&#13;&#10;095r6dX43vEnzJGMAKWx97gYor2Xg5t/xPzPqqWMXs1eKPmXw9O0EsO08mfI/MVSnum0m6l1SMxu&#13;&#10;/wDaBXzVYggMDnIB549afpbMtxAgznfkfmKz9Wt7u4u7i2t8eU588DGTvAI28fWv0WjZzdz5aaSR&#13;&#10;DeX39lTqfswBQMmSMk5PBz6+9WtP1K0u5ZJAZmgSxXLK2GR9vIHryWP41A2m6l4gMNtpsLl5FwxK&#13;&#10;kAbe+e2anv8ATbHQ9BiuYiGf7Uba6UcMriNSc+3P5g1q0mrGabTTNTUtZ0y8gsdG0hXPkyboZGTD&#13;&#10;B3x39gAM4HSvQvg18MfHnxi8TX2u3i6jPH4fspNS1a5aPKlFOACxI6nq3JrkPhPo3hfV/GOkp4gu&#13;&#10;XitpZ4VmdB87DzEVtvbIU5r7WvPjZeQ+LvE3wt+HFnp8lwngzTtOke0TFugkVGG8j5S6B/m4wXz6&#13;&#10;V4+NxM6PuQj8+x1UqSmuZs4j9mbXfhDrPjW6srLQIbaG7WLSbyO3tlhmFrIjST3KSYLNIrISMnOF&#13;&#10;AwM19HfHH9q++u/2m9D8F/DD4em10HwlMtpaahqF1HdwX1xfPDClzcOo5jCyOSd7uWH1FfIvhz45&#13;&#10;fCjQ/EfjuXXvC9lZ+J/DmkxL4UvtQnwZL1bmKOXZGu1S3lmQjgnGc8V6X8YvjhpPw/8ABOmfs36L&#13;&#10;Jb6tdeKNJP8AaEUyhZ7CcRpcWIikA2hFdjgg5JZgfSvGxWCnUxCck3dafduenQqwjT3E8ZftXeGv&#13;&#10;C/7S2u+H/F6yaVocFpfGDT9Ktltvt90kk0NuUJJKxtFEh2ZALSNkbSMeQfHv4qeHfGlrrGjaXZGb&#13;&#10;WrvXUlkuHJ/0ONscoqgDLNwRzwcivIpPEMN34pvvF3xEsWv5F8s/aY3b94jv/rAM8sC359hXf+B/&#13;&#10;GOhWPxLm+Pi2sFrY2BtobS1uIvMNzdBdqybcgcEbiDkcV6sMvpUGppapfezj+tTqScXsdN8IoNUh&#13;&#10;8a+FINR1q3tbHU5ItOvZJMOsNwXCOg37tjlcHgDgivV/iNN4M+D3iTwz8UNN+16J/ZrXN9GssqyJ&#13;&#10;NcWskiwrlnBZZ0EyHaBhwDgKcV85eM7Wx8V+IrfUr/x2jT3uoy6hGLWEROs7SYZhjCqAQCO/pXum&#13;&#10;j+PvhP8AFn4Z+Fvh7pnhrUZ4tFhubPUtRvNQQSyXiwzTlhnOFaTOSM4QZ61z4ilPnjNap7m8Jxs0&#13;&#10;zzD4ifEOHTfGF54jtvhxY3Og6n4je40mC+SRDFmVj8rRthkI52SBwM8DqK+qJv2o/BHjL9nCysbb&#13;&#10;xo9gIr2C41LREn87zFEqZVg0A2hFUKqhSuD17V8calf+FR8NhpXiie50/Wlu3zFOzOs0yMdwIP8A&#13;&#10;qyQeowOCDXO+JfFaad4RsLe0M0Vvc+asXy5ON6kbm7kY4zzirrYSOJjGPZkwxPsU7dT6b+JfxJ8E&#13;&#10;fCb4k+IbPUNBgbwZ4t8H6npdtYRKPkuJIllgm9CEmVSM42nPQCvkpdMfVdNgzefZzIfLPluvmMCO&#13;&#10;N2BwDn9DV7WvirN4s8I2GiayzG30tpTDI0eTMztkr/s8ZxVcanoMHiFZLa0ESPHGltFKxPJXlyfZ&#13;&#10;s/Su7D0ZYeFjgqVOeVwv4Rdatpzrp8im3tgTKsnIQcjOOSOvem3HiCa2gllGmrFFLdAkncSxHuWz&#13;&#10;g1fhufE3h3xnpmp2dxawzySNCWnYPAyMh454OVJ/MU2/04zRvZRqtxs2oRE45POf/wBdbybRKdzI&#13;&#10;8PW58TX8mm32qxWy4ZluGGCTk4VBnLdcdO1a1lbeJtA1W4jtJ1dLiJLaaeKViI1H38geo/PJrCuv&#13;&#10;CCTQS6hbXf2ZoCQqSt8qkEfxdqs2+oeJtCvWd4Y1idGknjeffvU9G3DIxjuPoaqSi0NPU9T+Anxz&#13;&#10;1rRgfhHcRZ0y8ubk2QifEqzz7Y1JODvxgcdua+ivBfwh+Juj/D2/1rSptLa9uNZubWykmkI8zybf&#13;&#10;52JfaqhO5IILH2r4wtdffw3dDxhZLbLcPeC4tpImDLCxbcAvfj0PIxzX1J438X6HY+E7O6tPHkt8&#13;&#10;8+iyQ34h1Zn+zSyhZuE42ltx3YHTjPFeVisO1JOK0ZvTldbmLb+LtT0/xNaWPiFUWXUjape3mq23&#13;&#10;lq8SsNxV0371wOOVBxjHPOrJ8VdV+I3ju81DVpbnTfDuJb3TyrlTbWqLsA2bsMXEaEnIxyBjmvOZ&#13;&#10;b7UPGNjDqHiLVILOO0iUFp4yywxZ47nHA4zjJpukeLtNluLvw2VnnlNq0N28ahXgiXd80Y9G2q2B&#13;&#10;131i6DeiBtI7G38e+Gp7y113X9QS4slnMciGQZl8qLCMyqecDeA3Xk47U/UPFWl6bq0ni/RbZGjk&#13;&#10;DW1ppIyYgpQRqS/Rs4OBj3ryPQmGoWF3banG0E8U6HTob2TAVWDbpGAyCcsPzNbb2+tQ29nbz+Io&#13;&#10;0soLqHaGkzlcffBHGPb2pywsUiOd3PSvid8YfGXi1dL0pZL6CzsbaGa8js40MWn3ShUDLKOMsQBt&#13;&#10;xwwzWl4b0n4xaT4Kg+I+rxWl5YnUr06KlxGZLi4vTGMtKoxlgCrITj7vQ4NYMOp6hcfC69+E/h7T&#13;&#10;jO1zqJvt8cOVYKiqm/kFcMzt9SO1TMvi7wj8OIZta1VptNx5QisboFrTMLxtKyhtykZB3Y9KxnBO&#13;&#10;NrGkXoWrf432ninxtp/iDxNr8d9qjpJJJaRxSG1Td867Q/zbiAoY88KgGAK5Lw5480HSNS1e/nkk&#13;&#10;vkZ3ntdHa2x++BxhuoHVu4AHapfDGgW3hK9PxIWaC7tvJeWxFxdANHsIDGMD5GwyldvoBXpOv3fh&#13;&#10;DT/D0fxU1PQrO3QWlqxm0+JTLJeyyYkOBx8sbcjvScYxjZIbcrHkt/q1vrch13wlYWcNr5ht911b&#13;&#10;oHRWOcEIoY4/4EfTNej/AAp8ZWHgHVtPvdV8RzbzpqWyTWtzHGEEhVXIYDICmMlScFju54weR+Le&#13;&#10;nXfxUWfxH4K8Hf2Vp1j5szT29tsS5hVgqS7V7g4z/KuP0bUiBpvgfVfDsMV/aSTxGeYhWJLQyxSF&#13;&#10;WwSBndz23D+Kq+rqtCyZEW4Sufrb8K3/AGVPDnwQi+J/w9XXl1LwkkV3qEKXsvn6ktzHmORgB8+H&#13;&#10;ZtuBnp82OK4/9nO58d6h8WdQ1jx1Dcagmn+GP7QtjZaiIJLpmuSYmVMfK0SyDHOeRzxXwV8Hv2zP&#13;&#10;iF4c8KW2h6R43tre/wBMif8AtJ7gL/pkUexoIBntujHI9cV9QfF79ufRdB+Enhq98N3UFh4pghh2&#13;&#10;6lpjsvm2ZVVkgVgpA2szZBPO32FfK4rKMSpOFr8x6NHEOyu9Tqvi/wDttaT8HPGK+O/CGqXsMV94&#13;&#10;ua+FhqBeeWEWr2+6IMuF8xmVnKnPyrkk4UV1elftHaD8d9V+I/jLR/i6/hWPxVqLWrWKxxTX1xE0&#13;&#10;jskNtEez7QGcfMSOODXhH7DfhT4OftGeAPGun/H3xbGmnW2sHU9Ov3k2y27ncHEZbu6xMvf5mHFd&#13;&#10;V4kgtv8Agl38XfH/AIp1zwVJrOpSqbL4b67rMaSGNpWMrXBUDbuVCxT2HTNaUstwdZSw92pK1ynV&#13;&#10;qc3Oze+Lf7Znirxl8J9A8EeC549I1jwXCYfGel29sFuWnjvLn7PIQwyoSNNzN/FJcYwOK9C+Df7Z&#13;&#10;fiyw8Q+CvCXhjSlt9PTTJtT8RW/iCNGS9mMUn3JDnC9DzjG7vX5tfE34u/ELwRrXiTxf4Y8R36ya&#13;&#10;5NAmu6q5DvPK6iYKxbOQzBmAHA2j0rtv2V/HPjjVvswfV7mSzgXy7w3MhP8AozKA0eSM8nGBW1fI&#13;&#10;6eHpe0hsjKhX56tj7E8K/wDBL7xX8dvEqfECPxtoVna6+97ao6XCzCGRI2lCgfd2ksF47+leU+L/&#13;&#10;AIEfGnxDBb6H4b8A6lcappmnXdtqNnaWbeUPLVV893AxtRUlbJIACE+9dB478feLPhBrvh7wf8Lv&#13;&#10;iPJeaWou7uS4swYo4bh4k3tGq9UBG1Setem6B+2h4s+AP7ScXxw1XQrq6tde8Gi2TQoo+L9ZbWNV&#13;&#10;Kk8fI8c7N7bj254KVXEOolud11FtM4Lxb+yJ+2Z8JfhO/jX4o6JZWlvfavHFctcSB50j2BI0IjOA&#13;&#10;hVF+bp33VzfhjwFF8PfBnjv4yeI5I7W5t7A2eni3UopVgMswz8pxj73DA57V2MH7XHxL+I3h5/hB&#13;&#10;421e1itVs7GTVdVdyyyJDGojLLnkBV2k9z3OaxvEPxu0/wAd/CPxH8OtP1ONdG1y58mzRLNVeSK3&#13;&#10;iLMwY8hd2wY55qa6rTmotbmtN01Tcnv0N34JeJvA0HgvU/Ffie2llutV0hbEiyIAQGMyfKQv3sqm&#13;&#10;D3z36VzHwpsvCE+v3HgrxV4ntr0X2oGTTtRtXMaBVywcKV4B4IUc81xH7PPjLTI7OXwfbF5LpdUj&#13;&#10;jt7eY7I5ZpEaJPLc/wAQLKx9NtdH8EI9Rh+Luk6GdIT7VpksgMEkJja2Kf6zzA3QgKOvOa0pYean&#13;&#10;NrsDraRbPT9Z8O6t42+K2n6brUkVta6VCcXZm8oXNrIFVVbdgtgoflxznA5NcT+17qWt6l4vstD1&#13;&#10;BhKltAVtBGOXIO05UcA8dBxk16XH8QfAuu3/APwm19o8l5auyS6k1rbMzQxRSsPJweQ2YkOR/fIz&#13;&#10;XjXxF8YJr/xRXxd4WdpWv7xBG9zz5JZslFXt7murKpVZYtSl8MVb5mWYKHsGodX+BJ8NtJf4O3eg&#13;&#10;eMtY1VYRqGufZNYaLhrOCMRy+XuzgFyfmwOAuM8kViw6TqH7R3xoutQtbq7QapdxpKIrcbyZGK7S&#13;&#10;NwynBJYkAAZIrvfiTZeHv+Ff6j4NDLbtHd3GqmadMRqzFRGQ3O1cbVyerNgVwHhGNfB+qr4k1mzn&#13;&#10;lgOmxzpNpV4pSAuFD+aUOVIR3+Q8sSO2a9OFZVnOol7+q+Rxxo8s4Qb929zq/wBprwjceLf2ik8P&#13;&#10;aXLeWOjGwtYNEfX7sGNLaOBA5RkBQDIbIUnL7iSSTXIfEofCP/hZtj4OTwrqlhBo9nDaWo0545Zb&#13;&#10;64cjEskr7dkIzv8AusQPlC85G14Z+IXizXfC934i17XW1LXYo003w/bTW0ciQxFcEojdMIoAIHXF&#13;&#10;Y3gS20S41GfXPFviSGHVr68Sz05r140VgcpIWY/cIHAOO3FOk6sadpaW00HVUZ6raTN74k+DvFXj&#13;&#10;n4q6deSeMLTU7W9v7HT/ALVp8AH7ppPLCDbn7oBOCRiui+GHxCk8ZftYeJvBehXer3ehvcX0dqlt&#13;&#10;Dvkii3vtYgkD5S+AcjO0AcYrQ+BVvZ+AtcjWa4W+tvCN/cXVvqdwoa3fETeSxk6bRKRyf6V5Z+zn&#13;&#10;8R/F/wAOviBq95plkqyRLPql1dC2JmuSYwIEJ6iLLFjjqWyegrza6dfDzVtYnZGlTpVYdm7nrOm/&#13;&#10;8IxbfFjX/h7B4eh1Kzn0OT7LaxTeWsTHktceZ8uSoLcbtpbuRVn4oa/Z+IfC9p8MF8a21zqtro9v&#13;&#10;DfWlo6xW8aBNyDzmGQmMbgOWJNS+KtB8feNviPrXxA8M6ZaR3er6XZyK1vbYXTrMmMzkjBBcBiSc&#13;&#10;k9+9ammeBdK8OXvj64u/Ckt1f2MH9nQ6jGFPnMmASVf5lJBByBznivBxXLpH7Vj0atBVHeW2t/Q+&#13;&#10;Rvjz4e8YDQ/B/wAPLJPOiuLhb1rey3YlkeYRIo6AL8nHTrWr8F/CGo/Be8tdS8SeDUtzaeJFun1l&#13;&#10;blZBcXHn7TEhU4wmMAnk4au98Ui7PiGO7Pg69aPRfBaebE6MpSeOXzQAccHgmuR8F+IbU/sdzWOp&#13;&#10;ASyibUNW1KWSQl1uIw6QiPsq73Xgd69HLKMv7NjCatd6/eeWqSoVJdX+h85avr/xH8XardfEE3rT&#13;&#10;yT3qPcFYAwIjj8pCw6D5VHPfrV3w3qWk+M75Xu/HU2jaxCQbZb8CS2kwclFOP3ZPuDWn8DNM8SHQ&#13;&#10;9R16yvora2s491480ygv/sKOSSc9xiupt/2JvGPjnw3cfEzTZVXT5JQscbyLDIzEjd8zYChQ2c9h&#13;&#10;X1fNh6ceV202PKVDEVWnGO59cf8ABK83viaHw3pfjS8+1JH4iZ9PuXXKLEQyuQzDkA9h0rQ/4KA+&#13;&#10;KpbX9m/xn4TvNEIsojoeuWN5IyPmePWLqwlcLjljbMqkdhjsa4n/AIJbazrvwu8eRfCfTtTt9d+y&#13;&#10;a0kkepTKXtbCMMPMKueDu6bgMZzVD/go18I/jBrGo33w5uNZVrXSrm+WREtTEhhlm+0IcD5ijEJI&#13;&#10;pbjDZr455dSjnUZx0Su/vPpaGFdXDqbWqsfE3izxh4dmu4vE/hbTJtI+0r+7TT7iRgoHAJLuevUg&#13;&#10;YHoBV63gt/Edld/Dee9kudM1izaS4vrpwqWco5EzO3GM8Huawrz4dQaFrNp4cLyyAkiaWUbdhwCW&#13;&#10;we1P+J/gPx/4l8L6LoHgG2ubyxuFBDQrtjmGTlpH4AAI7nFfaRp03KKTt2fbzPExylJPS5698JfD&#13;&#10;/wDwTp/ZY0qHUfiR49tfGvjNFingt9PtWvLVOclAF/dhx6s+QRwFrtvBX/BUf9mbQvj1beNtC/Zy&#13;&#10;8TPe2jt/Zepm/DS25bAUeSjfMq8kZYnPbvXy7p3wr/Zy+EU9vrXxv8e3Gu6guCPDfg8hlRu6y3LD&#13;&#10;aOODtBIr7P8A2FPiX+yx418baf4B+FnhbR9Gub/Trg/6DpjyXMTIpKCS6nXLN0JKBeRXk5vHD4Oj&#13;&#10;LFThUrO297Jenl8jwalKVH3pu3ktzq/CH7P/AMAfG3ju7/aL0bwRrfhTU3sDdS+JtSulSz1hpxlm&#13;&#10;8uTBWUZ5jHPXk15r4q/YP/YItfHJ1P8AaZ/bNv8ASL/xDehrHwX4H8IyX1zKWOATO/7pNx7YwO5r&#13;&#10;if2lPjrOv7QM3ww0/wAJ2HiXRbCZba4vL0NI6yITveFs4Vu3uR3r6E0/4SfCnXvD+kfFP4L2FhP4&#13;&#10;wtpY7g6HrzN5+0YBaJXwDj1AI96+dxOOxmBcK8qkk6kbJKztbZNtO33HPCtRo1ea1/UofH//AIJx&#13;&#10;f8Eyf2YbXwFdWnwi+MvxH1HxuZU0/wAN/wDCRWNnNmJVJMnlRHbnd0DHHNcp8NPhl+z18T7m4k+C&#13;&#10;f/BHbXNWsrZHaW68QfE2/ggtymQwMqRKrNleAGySQBX17+z18f8ARvG2j6v8Qdf+Evn69odo1jp9&#13;&#10;/HavdPBdTMI2Ii25BVd3zJx6810Hj7wr8Y9c0Xwf4g+HXxVn1DStI1iR5dB8M6On2dc4XbcRjD7v&#13;&#10;mbgj5SMk5r5t8V47D0KdHEuU6l3zScpW8tI26aHoYXHwlVSaSXp/mfl/8ZP2mPhH4e8/QH/YC0rw&#13;&#10;hqWjXRs3sV8Z6q11G5GdmHf0I6iv0D/Yt0jwh44/Z20Wf4n/AAWudDutU8OyXB1a2hYW8FsnCR3E&#13;&#10;8mMMR0br9K8X+Iv7CH7PHw2/aAHj/wCLfjedfEreKri4l0fxDeBzqEiykY2xnc3YgDkjAxX6SeCv&#13;&#10;FvgXQ/gZc/EjR7WK98KaVoErJFYwyG6kvB922jgIOc4PYYo4px+HzHCUsPgacua95OTkvkrt6XMc&#13;&#10;RJT5ubb7j5y+F/xs/Zt+FXiNvDfgbwj4Ng1i8EEdxrZ8VT3TgAkIGkgJYc8lQeB1zXOftLWPjvWf&#13;&#10;Eeo+H9S+P1/b6bp+iWt9axaPbxQwiDz9s1r5S5eXKuCHyB8pO3nAzbDwNq3x61HU/wBoSP4Hpp9r&#13;&#10;eRNBaaVb6RHbyxAf6wu4Y5ZhkZIXBrrv20vhLqOnWFt8b/hZewRWN/bXNrqjSbHCQTxB44hu4Hly&#13;&#10;IyEDp0r5nC1PY5nGnGWrVm3rr0JwdSjCoqc+t/y0Pnzwz4u8B/sk694t+Jfw0sLXVtW1DVmh8M2x&#13;&#10;bD20AGZHYY4OeBwc56VT8R/GnxJ43/Z7+IngTxf9g0bUdd1tNbuLaWCS5kmLqNsSkH5D0JboPasL&#13;&#10;9is/C/xAdcX4/wAMM9kulu1ldtceXLbzqfkIxw3Jxj3rvfiJ8BfgV8Qfi9ot7pXxWmms7jUbO0vr&#13;&#10;bS1KywuQN5ZSOUBGNwr2lUprHuFZO6s+bXpsjswyUZupDbVHz18KZfip+zvaaZ8bpIvN1GaKefw+&#13;&#10;94A/mSqNgBzk4XaeD6dq+9PGn/BT/wDZr+Kvwk0vQfFPxEvdH8Q3uhRXEkOlWkz2OpPIuya0YKjk&#13;&#10;kHcAjqPmxhiOa85+O/7A3xY+MfxCsr+3ni0/wVp+ptbeGrK8uBBI/O93ZT/eAZs+nToaxP2hfh5o&#13;&#10;f7L/AO0n4d0rwvL4ZvNJljivNI8Ga1ZGE20wYoAk6r1LqSCxI5ye9RjYZTnGLgq1/bK8lZ206J7/&#13;&#10;AKDwuHnh17aOj/rQtWGteAfAHwX1bUdA8PXL+KPEQht/DXhU6a0M2lx/MI7hpBGu9tvJIHzE8knm&#13;&#10;tn4c+GdG+Gn7EnxC8V6nfaymqnwzMuu/2nYtFbqZGAUfvPmaQEkgrx6muf8A2y/23vjv4aS18W6J&#13;&#10;8LodGuLqDTrrRNRujFI1k0BcSQtGM5RueuN2MjivD/2i/wDgphqfx8/ZPufhffwWVh4s8Ra08uv3&#13;&#10;Flp/2eGe1jAKLxnGWzke1XgslxmJdOVNJpzTk7q66/gcVeDlU55bs801H9p7xn8PPg5q37Lnw3ub&#13;&#10;S+tvFV9bXl1qlgzshhMa4jWLJ2Nu+8wOc9q+4v8AglL8G/BvgDw8Lv40fEeHUtX1EC6s/BDWs8Nt&#13;&#10;bSQgt9qmdxh3KheRhRtHDdR5L/wSN+EP7Nkdvqfxs8Zhte13RXf+zNHt7fckeFB8xg2N5POF5zjp&#13;&#10;XoPx9/aN0/8Aaq8eeFfDfw2nh03xLe3drpuoWlpbyB5rWWZlZVYgAMirhhyMPjPykVpxHinXlUy3&#13;&#10;CQ5FvOfmZ1FUhGyPpv4b3v7RXxt+MXiLx1pEWk6T4Zilis9D8QxsJ1WFH/eeSpX55GwAZD07Vj/G&#13;&#10;H4J+Gfi34t8cfE7wX49mfWGsbjTf7P0e4ltsY2hvNUndvyC3yjYR2qH9rX9sXRP2UNU8J/sz+Erq&#13;&#10;x0ubXGht5buZQy2VsCFwEA5kcjjPGTVHwd8TPCfgb4hXHizxH8O7kW+u+JbbSI9Z1KMC6WVvvuqJ&#13;&#10;kANwMjAxXx+WUs2dCM4r2ak/d80tHfXqe1haqeV+zk/e5jyPxdof7Lus/C3W/g3431H7Ne+Ff7Oa&#13;&#10;bxVESJ7jeypNJG4+Y+WxCHJK/OhIGMjznT/EPxK+BUfiHw98J/jPrFh4fvtCh1TSdY02FEup3QgL&#13;&#10;bzSkFgdrEkADJIJ689r+3x8bIPip8YLPwjo3g6xs/wDhCPESw38kEa5m0i5dYis0aYZwr7PlAJy3&#13;&#10;PY1xegfEnwD418U/D5vCPw0uNR1/RLM2XiqxGmtGkkqXLRQSGNiAJGhVDk85AzX6HGjGjl96mq3d&#13;&#10;1+hXtfaNQqa2PpX9gnxT+1B8UtSbRfip8TPFs9tEv9qS2Gp3EKPPHgCNBIMOiEkMV4BANV/2/v25&#13;&#10;NT8Ca+37PXg/T7a9gucf8JRqkAZ3iizlgpbgFeDnHUCu/wDjZ8Zv2gJ/DOl6b8Ev2fPFW67YQarf&#13;&#10;XM6QzqqRpyYwSqlgeMkdPeu1+BHgH4Q/GHwFqWoeOvhRPomoSWK6frWqeJNICyYJHneZNgr5YAOJ&#13;&#10;Bg5IFfj9TKcuzHiuOOq0VyLSEU7Wf80kvwOdqpKtyUlZLqeE/s8eAf2ZPjp8J7jw94T17W/D+uy2&#13;&#10;apr15o+ovEzXUQwZ1jBKzI3DE479ia+Y/jl+0L8aPgHbeKf2c/jZo+k69oNtB5trqHiXSJgbq3P+&#13;&#10;rkjO9WXO0AEjcrDpkV9Vftm3v7OX7N/gSHxL8Btaj0jXtEuY5BYaHqSSmK3mPlqz9Sc7U3L0596+&#13;&#10;dvj18Y/CP7RPwz8LeMviVb22q+MoY73SLuxSDd9vt3kQxsoXgFS3A7FyeOK+syDLcW85cq8eehKW&#13;&#10;l9XFrqn2M3SxGJilJ35fyPCP2YNMsh8TdV0zQvGtl4dl8r7fpMt7ALmFolAlO5N4OVIIwcEgZ46V&#13;&#10;T0z9oH4P/tH/ALQ1z+zl4+0S70fT/GepRiy17w4UkitdSIMUk0cc5UtBKAG2khlPc19N/A3/AIJV&#13;&#10;fHr4yeKn1JvCFr4b8L30M1jdST7Z7i7VxhHj8snkdCxYY+ldj4B/4Ih/An4Q/HeHwXo2heNdf8V/&#13;&#10;2eNWs/ErCE22mBW+VlQgh23AgDJIxX7DSrZRgZOtU+JL8TajFUZqcNvzPzl+NnjzUvg38Upf2ff2&#13;&#10;CbVxqr3E1rquuQafcHxHeSIcOZZ5I1ECcFgISAozlsV+kv8AwTA/Zh/bT+Fug+GvjP8AHuz0/wAa&#13;&#10;eEfF+iMniS4GtLcmKeN8wGaJgWmeLyzHJKvPKBS6qGPrng/9jb4Ua/8AHWS8X4HWg8WaqkUeo6tq&#13;&#10;mjll1LBw7u8Mi+UCFLOmOSv0FelfGu8+LMfwk0z4dfCDXtF0mz0tG0mwvdCtUFtFZLEwc7d2FLSb&#13;&#10;DgHOF9zXnZ/xZhcRhI4ZRSvbV9+/yNHQ9pV992X4Hzl8edJ+GGrtb3H7S/jW+8Qar4muTL4R8K+D&#13;&#10;NUl0vT0jUnZE15IqeXI55LFgzEEZIGK8A02f9rm/1Dxn8G/gx+yxbfDuSSxjtNM/tDxLc6tfag0r&#13;&#10;H5Y7qctEFK5JHC5719C3/gbwz8K/hd4U8NftDaxb+L9LmtJoL/UNK37ZLgzkx42AlGAkxzj6817B&#13;&#10;4a8beDv2efhI39h2UkVxcsZtBg1G/wDPeBcbftRZ2+VFB43Ec14WDzWceamlz31u3ovS1vxMaFSe&#13;&#10;HxN6ctjxn/gnH/wTN8K/steDrv4q/tgaXpmv/EqS6SSGLUZRd23hmFAHgjRctHPeYy24A+WpCjuZ&#13;&#10;PEf26v21fEEf7Umn6n8NPD/iGCx8M2xbF3vT7cRuBd1OWSPBI9wCAOgr3D9nX46weLf2idH8D/F/&#13;&#10;4mwwa5qWspJa28urxzNYWuGeWZjGWjikkSMBGZi2Hb3FS/toftG/sQah/bEWraJBYal4huv7NufE&#13;&#10;VhZ/aDGizsYppWByA7IqsAclORXkezzHE8Ruvj05RlpCKWkfM0hRliYXbsjgP2JP2tJtP+DVz8Hf&#13;&#10;jT4dtp1h8NvqegX9qGMN2kfztEzNlTIpz2yM4PGDV6b49/sHftNeGL/7PomseC9etIxtnh08II7h&#13;&#10;iFBURl0f5ipOVGR1r5G1X49+ONC1DV/AvjI2n/CMadF/ZzDT5HhivbWNmCz2hALB3U9hz0NVtE/4&#13;&#10;Se+jl8f/AAE1+01PwhF5dvqjz7bbU7FJgY2W4Rhv7jbIuRlecdK9jC+HeGWPnjIylScpX92Vlfrp&#13;&#10;tr2M1T1Vuh9Gap8M/Ek3wk8G/Cf4d/E/4b22p6fq13rvi+y1jxFBp+NQdlWHAhTPyRqjFSCAzHOQ&#13;&#10;TXp3hr4UfGT4mP4e8SftIaxp41fwpdveaN8R/hV4nS4KSMkasNU04qBeIyRxqZIlWXZGAcnJPxT4&#13;&#10;C/Zc8HeJ9c0UeP8A4meDtL8O6dYTi/m8TatJNfX8rkvLMsNvmUAYCqzFcBc4r7N/Y/8A2QP2PviR&#13;&#10;8T/Deo/s4ftNnVtE8NxyR3nhyK2lgOpNKPncyEDzyGwTjJC4HAxXsZpWeXpulVu1v7r+66e/yNVW&#13;&#10;rQk0tj6E+MPg3xX8UIvB3hf4lfDH4e6z4P8AD2nm70rxQttFHp9q5IcMsD7njkZj/dyR0xzVnwz8&#13;&#10;XtOsdZl8K/s//CrWF1YWFxH/AMJdcaQptQ6DOYInYHbu+UdFxzzXnPxr+DH7UXxA/bL8Y+KfA+ua&#13;&#10;jD4O8I3FvYaPDoNyqfaY44grQ8nDEYGScnPTNd9oPxVtvC+raN4b074d+OrzUpE/0zUL/T3to8k/&#13;&#10;MGaRVVsDJyDzivw7jrG18difqs2qkUtVd8sVu3LzChhpVazlF8rMn4E+PPiP45+Luo6L8aP2ffEN&#13;&#10;7rWnXAtbn4iWAtrqO0kG0bE+1xtBCuGORGu44HJ5r2j48eJPFPgHwhe6r4C1PQ9MS3tSw1DxLql1&#13;&#10;c7Sq4LFFeOPnHVjjntgV518R/wBpRvgJFb6DB4pbxBdJbS6l4hGqWrpJb2plCwlWUDzpjvjjCA/L&#13;&#10;5beua8Z0y1sv26P2k5viXf8Ahh7H4f8AgyRVisb3zSdcuGb5GljZscY3bAOMAYNfm2LylYnMo4qp&#13;&#10;FUsDSjzfzczWySb6vZbdbHo1MUqVFwg25v5G1+xxfftdfGr4tan4h+PGnw3vhJdJkhtdW0m3js7e&#13;&#10;VWPzGOQf67C5GRuHbOea6r4xftFfBL9mOKHS28Br4l8U6hISmm6TFHYwxwRnEKXL4wUHyk5BJPPe&#13;&#10;vVfizq9z8Mfg0NU1bxTbeH9LSSWN9QvAYtkSgBfLUfeOWACLjpX5YfF3x/aePvFwWLxje668byi1&#13;&#10;1JNJLXF7MDlQIywklJOBjoMZr9CynLKfEtGE/Y+zpNp8qXLey0va3qwpqMcuUm3e+7PqLV/j/wCN&#13;&#10;fibpN/8AGnx5oVxLeW+lXMNpPHq9vNpnh9gmHjhtbeTcXYN/rZyTnbjqAPmbxD8dP2nfDOm6t4Q8&#13;&#10;BfETXIvDl1ZCLUvPt2ktLSS4wfJbZheVQ4ydwJNemaR4tPxg8DXHwC+GXwL8TwG2sop9a1q12G6k&#13;&#10;mdSzLMkjAYICjy0BYAEDmqHwE/aT+D/wi+HmpeB/jZ4Sub3WJ7idE8FLYGJFdxj7ZcSzH95IUAVA&#13;&#10;vKr0Ga+5eTrKKHtaFL2j0Sho7eaT/pnNiVSmoqDa01uc38FvD/jP4ReBbf4larcaXqej+IbV7e+s&#13;&#10;rG9Lz2hHAl8vACt343Yz2rFttJ+M/wCzv4RPizwhBbrN4ina50+1ltY0nlsw7b3YFi7Kw6P8oPPB&#13;&#10;61pfCPxDpK+MJ7bRLi8bQ9UR7iGC0tw7W0ZzuxubgDoSeeOleb/tZfH74ifCqwTTPDvhu31PwuzG&#13;&#10;Tw3rd/p6zNLFu5jWcEhdpz8gOR3FetkdHH4rG1Goayt5aefmjzKb9nzJdEeofsqfB/4VfGP4h3Xj&#13;&#10;rxB451Twvrsjyzv4T0mwlYX0Kplz9seUIofJTZsLrkMGGK8y/bv1b9sWxt9H+HN98P8AR/h/8KdL&#13;&#10;uJ08I+Gvh5qsF5Fp9xayHzDdTRys1xdlR8zyMMnOAPmzwX7LPxd8XftLard+CNRudIsriW48u2ju&#13;&#10;pDbpjG7aHHIPGMDrX0R8GfiKZPiXb/AP4x2kdz4a07UZI9W8QteeZCombdNKMjD9cDnjJJ619hl7&#13;&#10;xmVY6cMSk7padjOhWoxoTT30PnLxH8fvhX4CPh741rreoXaQywSX1vpxSK4uHTqQWyqNkcgg+orP&#13;&#10;/wCGwNP/AOChv7U9hF8QWg8NW95NHZaRFc3BmESMcbpGOPMckjIXaPQV6N+2V+xL8FPj347i+Fn7&#13;&#10;C9tfxXB8RJDt1KXZb38LcGeBMZVF59yBmszxV/wTG0jwj4fPh/RPC+t/8JB4b1BYrrUtH0K5eS72&#13;&#10;/enVQpKxkjiQ4XjNe5SyrJq+GnWk7Vmmk+sUzli+fp1Pp39kb9rfQP2L/jx4r/ZR+LnjMjwHpOqq&#13;&#10;NE8RXkyRDTbhzlk2ZJ8tySc8hSMkfMTXAf8ABQD9tbxP+zf+1XpfxO/Z1+PNh4i0m9ikvr3RvMS6&#13;&#10;sYA7gbdgOFYqCdwwQTwetfInxssPif4I8d3fi/x54Iv9bsrO4EU+o38m7z3ZDgSSLk5XuTjPTAr1&#13;&#10;T9l74WfBb9oT4O+OfEni0WGjSN4PubDRtFmdAE1cTxS2pgONzeYGdSvPQ84rwcHwNllHMXj6lnKc&#13;&#10;VGa0alpa9ujZ3UKkKVKS7nKftFf8FPP2hf2svEL2lxqdx4b8O2wK6Z4V0S/kRbl2+9PO64MhYknJ&#13;&#10;OOw6Zr1D9hf9uj4c/s0aZZ/CHwF4I3+INfhnHizxzBdh9Qe7dSILW1OT5UasQC3Uk9OM18p6t8Cv&#13;&#10;GPgLXbvwR4g8d6ZD4ge382503T43k+zrtyVM4UICO4B/GvP/ABH4Y1Tws1kkWnLZtt3w6rbSnN1z&#13;&#10;ndnOMj2x0r6mvwvk9TASwNOmoQa0S29X3MJydufdn2h8C/E1n4A/bb+Jf7RHxuPiDw5Y6J4SuX3a&#13;&#10;jE2rTxzXcZtkZjPgyNlyQAOfUAVg/Fr9uG9/ai8KaV4O/aU8K6Y2q6ba2v8AwhepaR4eKXcpEojP&#13;&#10;nks2d6DdhSqgqp5zWX8BfGmqfH2S88NeJfG11ZjU7axsLw384lS+miTAeTAG7OAMckce9fdXhH9n&#13;&#10;79hz4N+CB8cvFdk9/JpH2dY5NU1DzDdXaAFFSMJ8nK8AcAewr5HNs4yvJsdSoYmm3WajGLj0SVt7&#13;&#10;adzr+sJ0qdPojk/g58c/gZ8H/F1zceCvh9ruk+LNI0iOyuPEmv7vstujIBMbeGFJWMpUkENjr1r6&#13;&#10;r039p/wTF8I4/iL4Qsf7WvLGBbi3F/qptVFtEP8AUh5Qcb3I2pIMg5x1xXyr8E/+CmPwY+GUniDx&#13;&#10;J49+CMmn2OoapLc/b9ISOZ5mdiPuzNukOMfd/IVe8b/tO/sW/GS8vde8G/EKfTvt0MUWv+F5bJ7W&#13;&#10;4lw4dHjThDKCOBnvzwK+HzjLJ5xj3TxOEkqK+09VJdvIqGLpxrWTsiD4lf8ABZr4e/Ac6jZa38Iv&#13;&#10;EXiL4k65cibxLBLG2n2tmOfLsllfdI8MaYACKEcksT0FbP7HP7df7QH7evxij8A3GlWPgnwols11&#13;&#10;Np2hvO17dpFhtgumPyZJUHZtOB3rZPwe+Cnxo+Ed54B+J0WlT/E/xHEsXhfWL67gkuPs0ZRrfT7u&#13;&#10;bcVjuWBkVX+VcIATxXx34d+IvxU/ZW+MNtf+APDF/oeveHrkjUdKL743wyr5UuB0YN/CxDZGOK9C&#13;&#10;fCXD2Iy6UsBhkqyTUZybfK/JPRW6afMhxftXJSuj9EPix8b1/YI1rTofFfhm38Y+A7/UDPp0lzGg&#13;&#10;1TR7gkLIRIybJcZH3gGIGSxpmqaP8Ov2tPF6+HfFfjfWvGPw9uNPm1OfSJlhsUhuFZfLUXFsdx2q&#13;&#10;54UgEjk9q5R/2p/Cn7dvwtufhpe6U/gzxg0qxvbavah4HvE6IHYYjJOQQwyM960fhN4F8cfA6+st&#13;&#10;I/ao+GXiJdPlT7JZeIv7ZS70rJ/hZLcKIFORy341+aONTJsDUqNcmLje6T1kl1Udm+9tzooV6/sJ&#13;&#10;04LR9ehq/BD4H/skfD7xP/wsf9nB7my1Dw7eyx6p4b8R3cUj6jDt2ukcocF1IJIJLZAxxXo//BTL&#13;&#10;xd8Wrb41abq3wB0HSHsNW0Czt/GEuuW8dtaWlsI0aISXcjpKHZW3NDDwoWMyEghayPHP7Gfwh0a5&#13;&#10;/wCFq/DzwnBHf3lzbpPbandNNbTI8qp+7bJ8o5YYZTivWPHvw40Xxf4+1bxX8Vre08y51u6nsvtl&#13;&#10;5G8sWmW8JjtVtwG4aWWNWCgZYDnjIr3+E+JnmtOVSlJy78ys01uThMJV1TVo339T5X+Hnw5+Jl7Z&#13;&#10;XcfxK8ZfDaTT9RuJv7KPh7xBDCbeRslIdjKqspIHAz1PavmD4u+GNR+HnxQn8Y+AbSz0XUr+SG31&#13;&#10;hlWO7XKyAu1uyO0e1gMEjJU56V9iftr/AA08ReIv2O7nx34d8D3UHibwvdR3+m6lJPZreOIzlnkM&#13;&#10;RBdT/cxkCvzP8WfEjxdpXxM1i88Y+HGsbm+Y3L20Z/dMZVU717HPWvtsky6rHEzxlKfxdF3O7EZY&#13;&#10;8LilCEveeq7PyOR+Nei+MvCnxg8RaNqN486LqLuFurjAyTkHkkk4OBzjBor1z47+H/Evir48a1F4&#13;&#10;P8Gpqj/Zre4mH2bzCgeNSCTnj0/CivufbTtqej7SrT92VO7PhDQ7Zpr+AKcjOAx7cim+INL8QaNd&#13;&#10;38EpnjtoVkxIqYR5AOnHB6981o+BbczXNuGUkBwzYHOAxzXvP7Q3xI+G0ngnwloPhm2W50/Vru6u&#13;&#10;mkt4h5jsqrGsL9xyTn8K+6lXnTxEYpXPmfZ80T56+Fz6tp8UuuNDGBBCBB58WRJht38xj6ZFX/h7&#13;&#10;o/ga4+M+lWfxYvdvhu51aG513y22ERYy6gjlerDjpgV9AeF/2Hfjj42hm0a40JdCkstKh1RF1OMo&#13;&#10;s1q5Y7lHcgDp3yK3PjB+yl4M+A+t+F/G+ofE/wAK+LfD2u3LWd8mnRYvrVzAzPHcwP8ANEzAkg9A&#13;&#10;U+mcnmFB1XGMrtroXHDyVmzgfipczfH74Ua18RPD3hCw0fwn4cAh8J6TYWkFsYxExeadtqBnyikH&#13;&#10;kks8eScV6P8AsmeFraP/AIJ1/GT9qbS3ZPEula5p9tDK+JGaE87cEcAMq8jBPTNdSnwkX4qaDf8A&#13;&#10;wD+EssFz4euNOhi0qTw9Gk0srO0UsqTMT8ohgbfJt7x8nitv4R/s86h+xd+zN4/1K/8AEl54n03X&#13;&#10;jJbtpa2amzd7a62B2BbJBxksBjngmvPqYyEsO4t6pqy6teZ1yw79pddT87fiZ41n8f8Aj6/8b3Gn&#13;&#10;JZzahcGaeCJiUWQ/eIB6AnJxUmm+M/EMOuW3iC78SzT3FrJG0ckg8x1wmxQC3QBcADoMD0r2v4o/&#13;&#10;DnQf2h9a0eXwB4ZtfD+s4aPVNOtbQrGyDlZVVM5OMg454ya4vXvhTpXw2+KFtokvjOw1qzitTe3t&#13;&#10;xZxYCOiE+SykZB3ADB9a9qljMPWgl1tt1PMnRqU5+RzvhHQNa8baza+E7aaVzdyxQJD5YJCmTOAe&#13;&#10;3Zvwr1f43eFPBPgSLR/Afh68hRry2ie+MjgnjJGSF4YlTWP4O+GXxh0m0tfiToHhGRmeeC7tC7iO&#13;&#10;W43RcbEbkrnfgjg7D6V538VvFHiPVviBeXHiHTpbBxIpS0nUqYyowBz05z+dZJPEVVyS0j+ZqmqU&#13;&#10;PeW56P8ADXwZbfFDx5YeF1t7fTNJltka6vmtw7RqiMd+8jKktwQDjOK7f49/soWvwR1NPC3g/Ub/&#13;&#10;APt6dIriK2a6V42k8mVlQnC4YpHKVIBz5sXZs15h8LPFfjnwxZ6j4l07QnuftOnmGBp5SsYwOwON&#13;&#10;5AJIUZr3vVP2of8AhaMvh74zxaTLY+KNX1ew0Yi5iEltZW1rDHamVd/DyyADtwVb+6K5azrQqXWs&#13;&#10;bnXR5JU/eVmzwzVdf8W+PfBVxp+seD49LGl3xnkvkjYTN5hCMGD/AHjvG4nrlvYVLZfCOb+1m+Gt&#13;&#10;/eiGS5hivdMvJnURu7xZAz15IYfgK908S6z8O/FXiD4heGotB1O70ebxa62upyHzNro0jzhVXG1T&#13;&#10;8jAHjI9+MPUP2dbm00a8uvE/xJlubLTLjZoWpQ2RuBKrr5sZUocxKd4HfBOMVX1qnHfQh4d3Z8yW&#13;&#10;s0A1MeHGtPKulkZGkZtysyknPHuK07mTTNR8PW6WmjtDcQfPfX/mHJOT8qr/AAqM5r0fxz+zh/YW&#13;&#10;kWfie28Ti8eF3aUyReS0EikMUkDYbjIIPOa5/VvDHhy4Dahca9Gv9oz/ADvYsJFimaPcA6j7oLZX&#13;&#10;FdHtqVRJxOWVKcHqctp2uareaL5bWLtb2V9AUYqCFkCsMg9RnJ475ratr6wnhtXlsfs9xduQhDEB&#13;&#10;m/iJrKhneXRr68fUPJFncweYpjwGVmwPxBzyfWsE61dSa4sOqXyosG9w7MOpJORWvI5ryM00nqae&#13;&#10;tR6pdazLFa35ijuVJMDttG7oT+lb/hLVtXsdKbQ/DMbXISIQyosPmJIZHAZXB6jaenqM1x6eIrfU&#13;&#10;WaSaJ3mRdsJ2ZD8k816h+ztoc3hPdqvxFV4tImu0kms5LgW/mHMeCWPJyp4UdTUVm6dJtrUpWkzD&#13;&#10;1Dwv4fdok1a0ms5nvpiLMOABgnaADgnAI+tXNB8MrDbN4ksfEWnxRRXscIsbrcDKSMknHXjivoH9&#13;&#10;ozwboHxM+Leg+HodNtbTyfC+jxySWcAISd4ULRkjo3zDP0rzr42+BfDvw5kuT4Vkt76xi1T+z9VW&#13;&#10;Eltjqww+G6ZA2gjvXnUsWqsYxa1aKVPkdzN8Tazo2tafbWOkaQ0NzqVy9vcwWrEjYoCg4PYAZz2q&#13;&#10;G98J+PPCU9zqkfh+5kt9UsvJtJjMVkjiwCspzzt2qVHqM+tc/wCOLaSHUxbaYxiihhJc20m50jxk&#13;&#10;swB4Pb8a65vGvjnU7XSb3XdbOqJYyPZFmIDuzjCpgdQFI56ALxWjTivdGknuYWuNfWn2bTriMRTt&#13;&#10;YrHKFwQ4blee5GCefWo59R0fQfKWz23rxMj3cL42xH655Iqtr9tqn/CMPrmqGOKS01mOJ2jJLKAh&#13;&#10;wc9AM8Ae9c5plxbXF012bEi2jZ/tJU5889vp/jVxjza3FL3dD13wp8U9WOvQ3Ph3xDBbR2/zSWxg&#13;&#10;AM6ty4Y/7OMjrUuq+MNV8U6ZP4l0m+Rr/TdTMdqI3+ZYGRWLAHHLHJ6elcJ8P9Ju/FXiHT5PDOhS&#13;&#10;S3t2k0cdvG4CoEUDexPReTmu/wDhN8JNQ1vWIr3xDeG2tor82c/2Zw22RCIwPwLZweu01z1o06cr&#13;&#10;scOaSuaV1dan4r8Mf2Rr+liaJtVnt0NuPLeF5WLfdHGNuMgjrk1t+HvhprmheB7bxVb6s02lWkgm&#13;&#10;W0uiuDJIxhBC4xgbSK84h+K1v4e8ZXk2m3clzpMusLdWqzJtZiY2Qt7YbIxRqvxC8aeLh/whRvpI&#13;&#10;42tPJtbWFyoZ1fzVJH4kZrN0py1WhpGaasaOt/tNXPghdQ8LGxkNlClzZW8kcTAKkjhy2R1GQBjt&#13;&#10;XjGp382oa0viHU9SuHkJjkSXc29t2Ayg9QQOT9K+3tVHwN8P+CbLwZ4qstLvItP0m+m1YS4ZvtAh&#13;&#10;DRPkjLfOQuPWvGL3S/Bus/8ABP5/Geu6HbnxBH8TZtOsJFTDrbi0tZkGBjKq0hU/9dSPSuijVho0&#13;&#10;vJjnF8tzxGxjl1KOWOwvXjaUgzRQkqNgxsyR2yMkf4V654C0278Ua3p/hjxLq9w7afcx+Va7Nmbc&#13;&#10;IWY7SPmLA8N9K5v4JfC+YeKHvfFNwtrHd2rNEbZcxqFdF5zkYIJqSL4zxaT8X9K1fVFCNpQGm6gc&#13;&#10;lXxEzKshI/2Sv5VpVg6qfJ0Kwzgqseba+p6Bqvxzk+GOnx+BPDHh1p9E07U5rm+imgxIo42CQgZw&#13;&#10;H7cD5ie9fR3xZ+MelftjfshX/wAUvGhewu9O+xaV4dN1cZadbe0WK4ZhnBYsQwxyM+5rxLUr74ej&#13;&#10;Q9X+IOrXYDeLdOFlYBFU7n89FZt3Q7l+bGM8H1r5+sfiZqsQuPAR8TXM2i219cTWdujERRM+3fIq&#13;&#10;9ckoPwrkpYKE6nPFe8jsx6eGqXbun08jR1HVNQ/sOLwxeXnnu8zXCz4ysgDIEQg9cKGA9AcV7h8K&#13;&#10;NVbwR4Ic63bwg3kJd1QbSTtOB6Dp29a8F8Z/EDRbGWKG3t2MOneKLkK6AHzEZYgEwOijyzz/ALXt&#13;&#10;X0lrGi6NqvhLT7+K1leO5gDGCJuTld236gc1pjaDlSUJaJnn0ZtT5o9DqZPiHJ8Q7Sy8P+FvLIsb&#13;&#10;KBjM2DJuLjCk9T3OCT0Gc1lfEX9oXxp470/TfC9/dWtjc+G9Pu9NEzZP2yN2mkBz1j2iReh/hx0P&#13;&#10;HnXwdvdN8N/FJLawa5htZEaScueN6hvLUc9z/Oux1PwnoN9rX27WrAPPc6U93YWqZH2qR2AJOP7h&#13;&#10;Uj1O4Yr56OGp0KvK16HpKtOrS5upr6FruqX/AIChQwB5721Mb3Syne20gAMRzjaoI/GqOl+MLaOw&#13;&#10;h8DzqIo4ZZriymhU5QvHsKk+55P0q18I9Jg0sNe3lqy20elXDm28zA6YVh68EVzqXN94quZby7tv&#13;&#10;sotJRBHJBFkKuzdkj1JOfwrOy9o12NXzOmmRfCbUre2+IAh1S+kZbS/80rbyFcMq/LgjlST3HNfc&#13;&#10;fwq8X+DrPw140+O2rrZajqd14cmsbB9WRElvXSPc0vlp1OAg3DvgHPNfCnw58KXGjeILrVT57+bO&#13;&#10;QvmD72MnI9K+jvBXww+KvxTi8MaLovh/UIbSGRdLutXjty0Z8xWnyoHJVQGUt0wq1WIwcqrTWnUn&#13;&#10;B+0qz5Yq7vodd8bJofg5p/grxZobTwWHifQGl1CzVxG8EwlEjbQpAyBLGQcfMM5615lpms+NI/GU&#13;&#10;+q6NZS63CkBuYClt5bAvx5jDHDc8AdTX1/8AED9lix+Jluun+MNP+y6R4cvbTTdKvL4NE62ZMJmk&#13;&#10;Un5WZgGA9APUitrWvht8Evge7aTpl1Gs7K01nc6jOmy3kWMLErjgso++ME5PataM8PRorn36n1lD&#13;&#10;hHHV/wB9UkowPj1/iL44uftfhHU4PJDaWmnXUd1ZASIyHd5chc8ZYrzj+Ecd6yNRl0rwTpVz4Ju9&#13;&#10;RWLU9RtA9wsaiWK3BKuxGPutIsa4xkgbvau8+Ktp4e+GPxLvfDWt68dRRluL7UJcGRdQ85V8sByN&#13;&#10;w3AKckfL9a86j+GQfVY9X0NkutP1+7jEdxdlibdY3RmDY6YUNk+lX7OHxwVkfNShyVJUm72Zc0aw&#13;&#10;t4vCYsbSAR6pNcPKiq2PPtwowVPb7xJ75XHauWk0S3EVlqGsWBihnuttzggsgBxwSM8g57c103iC&#13;&#10;NPCUNtNI8Mf2cOysh81IIgdiKXBwThSSPXnvWVBotx4p04Xs+pRXQt13bzhBLuOQoXPYVcZuzkzh&#13;&#10;qxjdRjrY6nwdqOg22i3Oh6z4kl+yRGZbHQolb/SZSMxNIq43IDyee1Z3ii38e+Dtfkh0vXTZXepM&#13;&#10;Bdx26l2e2VZYZTgAlVZk2bM4+QEAdTJb6S1sJNKnuWhnkCgTWzKXTJHGeo/rWj4z8e6F4e8Urrmj&#13;&#10;adLc3DQQ2d7+/JZmW2BZkIHyHaAGHXLZ7mvPrRUZNp6M7KdZVYxSeqZ2vhb43+NfDnxat7nSNIsp&#13;&#10;bC90d7XS7Jo1EMIlQIySquAAdhOOuea9Hbx7rOk6Xeav8WPB4gj12Fri2vtPlwxCKFbY+AfmIB6j&#13;&#10;pXz7b39x4d0zR5pbYxX2q3i38sCXYFwbZBiNQW4XLkjP+ya9d+NPjjxJ4y8NWWgeDbGxSOz0P7Kp&#13;&#10;huvOVYflcMWwOmTk9sGvGxNFfWI8q+Z69LE81GV3quh5N8TYrvxj4qstM8F+KrW915pJ0W51CVle&#13;&#10;3jkgRXfBO3Ea7QGzks3euB+IMbeDf2d9c8MWqR2Ub2kcEgkjVpbqSScsWDA8AtGfXt9T6LD8PY/G&#13;&#10;/imxTxh8RILG/wBY0KY3VzbWKiOKOORAqKTgOGIXO05yDWX+0X8Bbl/hrdaN4Zv1ul0O70gvHaFn&#13;&#10;3wtbPk56jMsiA5+7uzXo4erBSinLQ4nyTpTmldnmfwI+HOhWvhX+17zXBAJ7UnyGh3LdSKCdnToM&#13;&#10;gEjrmuz8G+J5tQ8ZaTpmv3lzDa+J9QltbvSHjdUhiMRTzEXOFHQjuaxdR+F/jnwZpNnod7PcG5tY&#13;&#10;TPLaQvi3YlY5FtIgOr4bnntWNpus/FK58daN4y8TeCb7y/7Zt3tYxEytBHG+PLVQMknp710VE6lW&#13;&#10;/Mrajo4/D08OoSjrsj6B8A/szWNn8P4LPwZ48is76zvdlndWMxRb6Nm/iw25MHsfSvcfjF4j8P8A&#13;&#10;jX4L6RB4p8ZafY+ObPSptI1m0uigl1S0jVhFPgsNzJkjHdZG/ugV5x/b+i+HfA9xovh86amo6ldS&#13;&#10;3NhAkxka3A5y23o29goXPaue8FfCOwn/AGtPCHxL8ffEqKPTLScx6zdKI5JXe4jis1KxnKxgPOx+&#13;&#10;bnCk9a4ZUnUq+89tT3aNWEMNyRR8WftHweFPhxcAaKTf3d/FiGR12LFg4LNjj/gIrN8OeDPG3j/4&#13;&#10;FDSE8X3dr9q1N/7NtluykUiAZkO0jkY6AHrX0d+0r8D/ANmLSP2hbr4PaJ49j8V2drMZLrVjMQtn&#13;&#10;Fu/1ZcAgsBgDGB61418RviJoMvxFi034eeGrSPRfDM6WmjxgSFpCvVwA2G5Byea+ioVE4R01R8vj&#13;&#10;LJNt2ueHapY+HzDaeFPDfh50+x3X+katewkSzMAQQB0UZ6CtPwn491P4S60fEfhbUGs51glt5LiE&#13;&#10;HcA42nBHIOOh7V7rrfib4MfEDwtrHjaf4M3Ooa6trIt9pmh6j5UkU+0hbhEIO5M8sByMdK+V/Aug&#13;&#10;6rrTXVhqWrCAqSxtrgZJb3B6V6941qD9pt2PlqzXPbdHcateJr9nHrfh3xDLZTvhklgmKtnng4PX&#13;&#10;Pr619XfsT/HTwP8AGX4Qah+zt+0Ehi8VaFptzP4Q1u5ciaQKhcR785ByOOa+OPh54B1NPHF5YRXi&#13;&#10;zQqEkCIcA49BX1Zpf7M/wt8H3+mfFaTx88UsuimdLa6YJLJcEYEYXqOuM14edYPBYvDOjLRrVNf1&#13;&#10;t5HNywk79D1jxD+0r4D/AGfNc+HP7JvgTxXayz6hqkF34u1qWMqbeQlWEBYH5iXwSc4wBXZ/Hb9s&#13;&#10;zTPC3j200zxV+z5FrHi23Yn+0tJ1C40+CfEokjLJCc3LLhSS/qQD0NfEPxe+G2v+IviK3irT7+aW&#13;&#10;yKG4t4pW3SRS4GdrdSOh/Gvd/wBj39sLU9a8Y6TL8YvhLdeKL3w34evNN0uXTIBJPczMygPPnptj&#13;&#10;UjcMnBJr4rMsgwmGpRxNKPO4p83Rtt7/AKBVocsk4n2V4kPwN+MXifwH+1h8SLR59clmFzBY6XBt&#13;&#10;Z788skhc9AemeeOtey+EfjV4A+G3i/w/+zld6PYag3iS8u7zVbe4KyvZh13fOJMnHPYjmvDvjD/w&#13;&#10;rzSvin8O7e+hP2LWfD76vbWUJRCuoyfvE3rkMiBQEHHQV5Hq/wC1rs8WaKNa+Ha2HiG1v777fJLd&#13;&#10;BZLlZ8LH5UjcsQRnZ2Ar84eGzKvWvzSas7JtWW9vuOqtRnBONSWvY+zPjf4t+FPhq4jtPHmi31lB&#13;&#10;CRb6VpljCkEDqrblYsMpjvkmvnv47ftA/ASH4P3nw38JG0d59Ve9j0lfEqz7ZySSRuLKFLZJQcZY&#13;&#10;4HNQ/DDwN+038c/hTrFzJ4vsPF+kXrXFtc6HfyK0yDaQHiLc7lyMAHORXyRrf/BP/wCMSa1eaFox&#13;&#10;u3n015Lx7e4KWzWrJ94yljnbt6Ed/rWOS5Plcse/rGI5Z3vbo2c+GpVKlVSi7NM+mP2cf+CcV38a&#13;&#10;/h3p/wC0F8KWsDJJcztP4G124LxT4JBRJQBsLc4DDA45roPgZb+DZtQGh638JZdN1nQ/FUml31ob&#13;&#10;Zt9pCUOJJZOVfbgkEYOAM1v/ALF1n+2b4T+KvgK+vdVsv+EJvo7ZtZh0eQPZwWqqNxZjyH9SPpX0&#13;&#10;no/xdsn8VS2+ufB03VzqF7M9xqvh2aBodTIZlBYBtxITAIIBrrz/AB2JwUqsJ2qRXwtPVHsywVXD&#13;&#10;0p1U9GePeItW+Dem6DbfE/4qP4gGjR2Ucej6da6lMgvrWOSeF5nf7vmyI8oC/wB0dea+bv2rvFlj&#13;&#10;+0p4b8OfGX4IfByHQtK0PV1t9H152lkuWiQgRQ3MbMQqgg/Xnsa9p/bY/wCCoPww/ZfTXvghpXwU&#13;&#10;vh4nsWjSCw1KGKWxt0cBkl+UkBAHzgc5NeP/AAz/AG6n134qWuk+PvCVnoWl69oS3NlZafbRmG8v&#13;&#10;YDviyu0fIzk5HP1rbh/L80+qrF1qTTesW2vht2Mo4pykovb9SW6/ZO+OfiL4daV4R+MXxP03ThZ6&#13;&#10;qt5I8ETG4iFzmQwoTxIVDdB93cRWX8Z/+CVNrbJD4Z+G0D6iILWJrWW5Ci61e5mJc7AozwvY9K+r&#13;&#10;NA0f4heMPE3hz9oL4seM9C0ubT54IbDRbiMQ2stp5WfOO7kStnGCMZWvO/2lL/Wfivqb/EjwN408&#13;&#10;jUPDviQ3ena1ZXaRQSBo90SuxYAEKjLj396VDOMyo4+VH4Iu70XU9H2FOpTUlucj8Mv2frH9nv8A&#13;&#10;Zw1q21z4TBNXn12O0hsrmJhKs/VI5Ah5ViVHJzg13Hw18Q/s4/BS60Px/plnokHiKTw9BY6BPHay&#13;&#10;RmHVDNJbXkUjMW5RmjxkcBwe5J8H8ffHP4++JviVdP8AEDx9PaJ4p1O0udVg0GDdDaeUQkMrOThc&#13;&#10;bQxIya7b4S/Cz4f/AAZ0XTPi18bfEkF7d3F5qGpaXDd3gnS5uo5LcqsaAkO8zSAnHdFroxeFniPe&#13;&#10;rTbcv5Xv5HNKK7aHi3/BUTwt8RvE/wARrqTW9OtdavfPW7k1awhLXFhEo2pGShwoP3s4AJNWE+MP&#13;&#10;g/4gf8E/r3xX4c03+zvij4Fu7ad9QFyyyXPlvsW4EedrPjAJK54r1v4tfE3WPhXqWuReOHl0LUPE&#13;&#10;+g2Gotaanpu9oN8gV7dQepKEHbUnhb9kH9l6zt/FFr/ZXn6vBpVnczxGdyscd02AzHgZyQ2ACBnF&#13;&#10;erh8bRwuAowrw0pu67efyOeeGU5KUD4V0Lxr8Sfjxrtz8WPGWqSajqn2mKHUGllIfDlsSEKRjBTd&#13;&#10;uA4Ir6z/AOCePxH8O6p411bwTf8AiHV4viNr8McF34iaYHmCRQeRkSEhVAJHOSTnNec3cXwS+CHg&#13;&#10;n4xReE/Dtpq0vg8wrHJc3RjkO+TyHPHUHzOAOR19az/2BP2zbP8AZw0lNfsvhtDdalq+rLDrWuTW&#13;&#10;4mltLXhlFvnoxySc+1exmjxGMyypVoUnb7K2vpf7jSHu1UfqF44/Z/8AiefGT+L/AAz8cp/CdoWT&#13;&#10;+2RYnct0RGn7xkIIBBDAgkAA8AVbsfFOv/Ga38QeEvBfxGmvNJj0cWA17y4oLe2lEgaV08rBaTAx&#13;&#10;+NeMfFr9vP8AZv8AEPw68WaL4N+IcN89x4ZWWHT7q4Jnm1C4THzdgUC8gcCvRP2FrXw/oH7G2gto&#13;&#10;d7bSl9NnvNUuwPkaUMd+49xgYr8BzihnmX4T+0a6Uasnyxio236t/kdOInOjUfL1Pmj9o74JfAbw&#13;&#10;j8VxpX7U6a5FeXpiMGs6bAFttWgVsLM6KdqSBdoZtpPy5zkk1L8Zf2Pfip8UNN0/Wv2ZfiRp3iLw&#13;&#10;va3RuoNDsHW0uWDhFYF4+ZOnHI9x0r0L48/GD4ZfF34ifD3SviT4aig0xdMla5+13HEUM6qyASY5&#13;&#10;JUZ9eld7+y5c/B/wrr88v7MGi3Muj2+j3k15tu90zXDKvkqiEZIViCcn1PaveyziTOsJQw9SrKUJ&#13;&#10;295Ozhu1v0eiOanJK/K9CH9g/wCHP7Uf7Nvh3WrrXry0tLZ28/w/o4vzJCJjJkmRmOVwOvGTmvYv&#13;&#10;ir+23410X4oWXhrxj8K7v7a+kRC5OnIJkj43O4cAFgM5GPWvIPG3xJ+KXizQofBvgjXzp+pWsUcm&#13;&#10;o6tr9jJC6xj/AFrhXUK/XgKSa81/aD/aX03wPrfhTwPqOhat4w1y1gFze6hBe+X9mT/VtJKVBxtX&#13;&#10;DAdB3r6Cjn+OzCpyQSk5a2W6S9S4Vo0cRB1ErM+hfh/8TfFt0T8SPBekAHVdblgtJtTuGt3Sz6zF&#13;&#10;BLlRKWJC55+b61xfx70j9n3wjpsGr/ESXxHPd27xwQro14IJY7mSPeUm2fu2YEFdwXlSO1epfs9+&#13;&#10;JvhR8Yfhn4g+Altqa6kdAmls7x724DTxRTQFop0PYhm4btivzt+M2ofEr4feJLL9o3wzquq+PPhl&#13;&#10;LDFB4m0Ke/b7RZzxwrGXY4GGUKMN0OBnqCfisnxWZZ/n9bD4iXspUXpGWnNzL3Vd6XZ7Wazp0cHS&#13;&#10;lFXTvZ/ofaXwv+JX7Pljp1lonjjwfDYX0RSKO7ubMLMkj/6smVkXLlSN2BzXyJr/AMS/itpH7c/i&#13;&#10;P4cfGjTobi28Y6VPa6LcR25jtmgQny1jz1AT3J4rgNO/4KRfCj9rrxfof7Pmq6JcaBPYahJdaXrN&#13;&#10;1erIk7KjRxLMoGS4GOh6jNeJ/tIft9fFWd4/hD450O01XX/CGssukeMrCcq8ABKnCkfMCpxg1+rc&#13;&#10;M8M5/gsbKliLtTV3Fv4b7OL6ruj56vKniIKEdDofhDqem23xAk8YeDJ473VvC/iR7N45Y1kxbqze&#13;&#10;XIVbIcRlmI46de2PK/2gP24Pih8V/Dcfwx8Oy2cGkvM813dz2ImuLi984ytcLM/zA5wNowoUYA71&#13;&#10;xXwU8WXnhLxj448RjxC8LW2gXt0XY5DySxmMd/7z5rk9I+KHh6PwPYeELjwo66poiXEt1qKL/roz&#13;&#10;8yfX61+u4PKIYer7RR52rW8tB1J1MNho00zI8OQ+PPGHir+w/FviBt1x+6WWWY4bMhz0OB94ntX1&#13;&#10;Tp37OfhXwjPb6X4Q1jTmdrNfMeznO/pgu2Sctk9+meK8C8DfD/xJ4o8HXHjya0KbVaeSZvlSIZz1&#13;&#10;OMfSuwtfEGm6H4LtL/WJP7Fiuw7XGoM7yzXGMAbB1CnP0r1MTVcrxt8vMxpuVTrsfUPw5/ZO8OeP&#13;&#10;tT06X4n/AB10Hw7aSWf2R9Pt9QE15dQ78sAidGPC8+vevub4c/sX/Aj4OeJ9D+Ll5deIb+58NRQw&#13;&#10;+ENHudbmsrOBDhUS2hhIkwowSzN8xHORxXzJ/wAEmdb/AGfvA/hfU/jj8QrLR9L8PeG41/tnxx4v&#13;&#10;vY3mkncblgtISPlGMZblq+kP2fv23Phr+3x8efEB+FHhGW38NeDLSPytW1GMxy393cyMqShTyiCO&#13;&#10;NyM8/MTX86ccY3i2ecTWEU44ekvfkrKOrSsvPX1HVfJS5r6sT4mfHzxJpPgPx34v+CniXVJtUuta&#13;&#10;NveyT6qHTSlDkGRVIyic8H15JrK+Cnjj4W69HBbzfEjVl+If9jyLNrdzqrajEk8nRpISSp2nkMAC&#13;&#10;PevnGw+L9xpf7dHiH4Z+GoYG0bxFqtzbJGZQgu4SCJMf3yG5x14rH8NfsywwftOSa/4P+Mw8Giyt&#13;&#10;WhW2uDK817cMCQq4ACKfUnjNebV4d53KFSryTlH2idr82nwy8h4eu95bH014LHhH4Z/tRaVp3iL7&#13;&#10;fqtpF4JuZNblLNJ5t4wLSyMZPmkBGCqpjBb2NenaT+2/+zbo19qvhL4W6Z4i1a7EMc1rpek6Q0UO&#13;&#10;ns0KlLdZEUIrksMsxJJ6mvnD9q34reCz8I3g8F+PFufHPhKK3tdX19ofnOnkt5yqwbHE3lxluuJP&#13;&#10;evDbb9r7xzF8ENNfwnJdaHpdtdxnX9L0O2WMzvKQElkmYlpsouQvY+lYUODcNxLgo1cVF8ytFxvy&#13;&#10;q8XdPbZnVhatD6xy1J6PqfV37WHxN+KHh/4P6b8SvG0/iDTfFdqjXXh5NaSG/RLKYgymNQMCWIHI&#13;&#10;JywABHevzx8RftD+JdP+LyePvD3xATxdNNerL/bbCNJ7bAydqkYDjnjGDX1J+2L+2LdfHb9mDwTp&#13;&#10;2h3C6ZaWC3OmapqktxHFdxTrH5UOYixIV4uT718J+Ffg54KstcfU7K/vbef7IwhlRgyyT5HLei4z&#13;&#10;yDX6TwVk8sHkslmEOSbcuWO6sttRZhiXzeypy9zc+xfgF4n+EXgnRbDUrG61E+JfE0UlyY4rr7Nc&#13;&#10;T6gjtIkoZOIwUcqQMDiuH/a4/a++IHg39ojwppt9b6Zr11qXh+3gvlntFIaVZXW3uUkmXJl8sBdx&#13;&#10;6hVrnPFHhzxF4Y8ReEbTwV4qtJ00S8N5JeXNpsuCr/KsfUnGc4zjkivNf2rvgp8Q/i38X9N8e6Lp&#13;&#10;0b211ZxLeyJIymzvV3blmU8pluVPTkCvosowOGeM/fyTbi7mMqslhnSkve7nW+LPHMXhzxVN8Vfh&#13;&#10;Zq15LbzwPb+IdMltQs2mSuPmDpjaVJ5BFZ3w+8d3+veF7j4I/FTR5dZ0HWXLrcQxjbaStysyr0DD&#13;&#10;vj3Fdt+zRp2k3ur6h4d8d6Y4uJNBlstVmubdmju1CZWVWHSRWAAPNXPgJqXgb4ca8fEPjzxBd6fH&#13;&#10;AS1lFLoonVpASFYb+M9ABjrXfibYSHNQV2cyqVKM1re/cq6j8FPHXwE8IpoPhjw7oiXcccd/ZXkN&#13;&#10;jEby5txkqzOyZKdM4yR3rpP2cLOT40fD+80H4q2MOl6vpqtLbaujJARHjJDkAK4yRheDWLcftFaZ&#13;&#10;8SvGNz4VtfAGvaVCt84/t/XvlmmJIZoY1TIwR0C4AyK0Ndt10y0n0vQ9Cjhk1Jt8EUqsEt0x8zkk&#13;&#10;4HPOK+ezSeMbVKStVlZ36pG6VH45JWPVfhfceB/CeinRr3w/o1+7SCS08TWcvlX0ZUnlJGb5CPTl&#13;&#10;SB0rjvE/wp+O3iuS88daL4z1uXSXjc3D3HiV3urpVPRkMo3JngL09BXiPiaXQDC2k+EvGFzqV9FL&#13;&#10;i6uYGIgXsQh/i579K0oNdn0SzsNBu/FFwyyoStxC7gwyHojEkArnGa6MHhMfhJOpKrzc3SSOCdel&#13;&#10;NcqVjf8AjlrWmax8JdIsfBPjZNC1DwzFMt/4cFo0s2q3MjDIaMAo0YGE+cgnDH0rmvhf8LT4X+FV&#13;&#10;t4/gWLTPE3iefdY6LG5CWRjjYGTaMkHcdwHQAVd8UQWKrBonjfTtPmu7t1EN1bhZH3YBXJGM+ta+&#13;&#10;t+MPCvg7SLJPDWuQXFtpMqQRXDIUkOIwskQzlnJJbIHc19HRxVSdFxS1uVTipU21sjl/CfwGm8Ef&#13;&#10;By5utW8R2XiTW/EV40l0/ibAiSJTliGYHDE/xMce1cFqnwYtNJ0uW61bVdJ1bTZR5tvo013BJHHM&#13;&#10;AdpWRGXjsR39Kzf2lvhv8SPiVp58TeE/G019p0A2w6DFPtW3TJIUdN7Y65Gc14P4B8V+JPh/4jOm&#13;&#10;3u+OBgYrqxvo2ZFzxv2Ej5h1Br6mjSlVo86l7xdKvb3eh9N/s/ax4S8H+PLLxt40MKnSIZ5bDR9L&#13;&#10;iCqJDGyhUGCoPOSxyeK9J8EfH34o/tl694e+E3hWxaPTbKCW5v4NMhdY4HJciSXPLuoKrnjpwBnF&#13;&#10;fNnhHxLaa0I7XxBLcWUS3BNpfWajzFUcKcH72eeK/Sr/AIJWfDL4e+IPh9NffDvWFtPEq2T3F20q&#13;&#10;YM8qTMWUn3XGF7AV+acZV8Hk2Flj61PnqppR7L+rmsoqU/dPHfCHw4/Y78T/AAnFn8bvFFzF4ysr&#13;&#10;w/aNUuZSjWroSBtXGwLgdWBNb/ws/YH/AGD/AIxaodH+Gvxp1fUr2Xe87WN1FIIyOWZwqc8+prxf&#13;&#10;4t+A/E/xE/aP8TeO3ijtNNm8US2kemXKeVFcsQVZQ33Ouep619Ef8E2/hfpvwQ8feP01TQv7FjtL&#13;&#10;a3htbeS4RpDGylnclTjBIrlxNTE08oeJp13zuz5eiv0+VzirUpRg5X2ZyP8AwUB+EVr4X1HQfB/w&#13;&#10;51OWPRPC+iRSzDcsA3xg7EBXB3bfnLHpvzXqn/BPT9oz4cft3SQfBr9qX4RS+Ml0nwhINK8T213P&#13;&#10;bX2kw22CwlnicGUYxtL5AYKMV8mftt/tCan+0b8Xb3wT8Mr2V7VLxkubqAYRowNnlgjqABz68Cvo&#13;&#10;L/gi5rqeFbbxJodl4n0nT4L2+t7S7umEf2qW0jnUylFY5K5IyoBzs9K7P9owWRqpKN61tF1u+/qd&#13;&#10;2USX1hKeq7H0Gv8AwTL8N/BT42R+OB8abX/hDRerdN4c8QwzW2ou+BIySTxKQ3XJcEE5r6R1/wDa&#13;&#10;N8B+IoL7RNF1vw8mgrYlL22ub1Zlhh24JZ5GJYAchmHavyc/b7/b2/aq+KnxF1v4V6PryWfhazuL&#13;&#10;lEuLa0AvbiCOV13bjyoYKOlfLHwk8D/ET4keKbLQ5NQ1SC01G/jtZp5LiQh1eQD5ufmwMnHtXwWb&#13;&#10;eHVXimlDG5tiFSlHW0Fdr1emp6WJxMKE5QprTsfqDY/Hf4E+Gddtbf4AeI/G/imLTNUFkYIL+Y2P&#13;&#10;mzTqQyMuxM5LKuePmz2Fe4a9pPxV+MOl6zq/j+wt/CHiGV7O78MazprJK8qwecRBceaG2GNpNpKb&#13;&#10;WJOcngVB+zfoH7On7P8A8DT4I8HQKkVqI3c3UGZbq4Qhw7kDrkAD0FY/j79oXTvip8GryPT7Sewu&#13;&#10;ZBNeWepW8wBt2wd6MD05B496+LpZrUp45YfLacuRSs6ktW/ku+phDG4mFB0VonueRftTfCHw5qfg&#13;&#10;27+FM3xA1eXVppJbzWpLrVJzZme4RWxvDLJIgPGB0z6V1H7OH7Nvwm8BaV4S8c/Hf4d6ZdeJ5NIb&#13;&#10;RYNNmbz4zZKWWS5CPvwSu0I55GTVv9kG5+GH/CMwp48jh1MavtbTvFV7MZCr8AwyOMhGHY9Kb8Wf&#13;&#10;AuveMrKP4p/8JGtx4d8IoNPvdEnk/wBKtpEbPnswG8EMeR/EMV9hh+JMdQxk8DZwjF/E9m32OmtW&#13;&#10;li5px3Wx4r+2J/wT9+FXxi8U3HxL+FPxm1DRNWvdUaO+sLnxAba1t4ETCxx4T7w+XgnJHOOuCvV/&#13;&#10;Avx/vNV8IJoGk/CV/H6W15K9zbvpG5YG3sI5PuHJ25XOc8c0VrT474kwcfYtc3L1vFfgylTxNvee&#13;&#10;p+PPwYsLS+13TbO/ufJgmnVJZsZ2KXwT+Ga+sNQ+BHwI8Fa94P1DRPD1imntHNO13rOo4muljmkL&#13;&#10;zxx544ROT1r5J+FEM17qNhYW1u8kk8gRI4lJLMWPAHrXumseCfih8e9bsdU1yx1m+uPDWiw6bZRa&#13;&#10;RBCgMKMw+fJ4PznPc4r9+x9pVrc/KmtTGg7w5bXZ9ja7+054K8Va/pvi231R9J1fxV4Xt28N6XPE&#13;&#10;Nl/NHOIo4mf+FWVOnctXzsfgZ8Qv2nvjT4w13x54p03Tda1CeV7y3uIWjMSWsYmKoSBtAt1ABP8A&#13;&#10;WvVPGnw20KHwh4V+EsGnWFhqdn4ZOnWviHUnV5ILrb50UKHIEbbhjd2J4rkPEH7Vfws8UXdnb3Nz&#13;&#10;NpfjPwv8JpdB1VLuMf8AE51M2EVlM+7u3lrLtJ6so9a+dwrlG8qF29vxOprS89j074LeN/h58C9V&#13;&#10;sfBHgX4cNbQSX1xYaZrNgonD3VxcpG5kbo2+OGRT7ZrItvE13f8Aw81bwbB4Q26LqsUVppbazODH&#13;&#10;BaqHUADtI0yu/FeRfs/fEPSviX4p0XT/AIUR3tjD4SE2ow6ddX4ze3EJEpI3dT82R2xuAql43l8f&#13;&#10;/Bzwy/iPxprZuTbX8VrcQm9EojnWUjKKvoN/HfNdH1ep7T3r83mV7WLhpsWofBfij4AeOH8fabt8&#13;&#10;KzXcME2iiBlzKyMWJY9Ap2k/jiub8V2/hjxt8Z9Y8ZD4WaWF8cSW81lZifIjmaVQXTbwBuZmI6Y4&#13;&#10;rtI/ib4V8S+Nob7xhc6tqFjqbCbSoI4FkDwIjxtDt/5Zt5ki47Y61U1TxBaeGPgpY61ZXtraSaTd&#13;&#10;2/2rR0gVbhYHZ2378bo3LxkEA9xXRF1Kcm5aNroZ8kG047Hs/wAXfH+gaF8NvhD8L9Q0CTSLK40m&#13;&#10;8t9U1fVIAUluJJVa2iJxmMLAWcLx8l1xXE+O/wBhv4HaV8O9B1f4i6dd2XjDUbKQ6ff3KNPp93dr&#13;&#10;uI8wryqsoBHYmvTf2j/D1p8YbT4RahBq0N5cSWLw6tFqLxxw6nNaTSxW8kifwyrAFXI5ZJIs15b+&#13;&#10;2b8Y/iRr2h6fL4c0q8i1LwzqUMN3ptkHVbWKOIKMJ0Kttzntz61nhp1ItKDtd6m83RnH3kcd4f8A&#13;&#10;2hvg54X8FSfCH4q+HtNvfssbi5voo08y0uXhchFZQMJkquAeozXyhJ8QLyxvNJ1rS9bnWx0HW2u4&#13;&#10;rCWFTEs4kEm7HRs8Dntn1NbepLrereNdT8apoRfTtU1KJr6O9sCsUMn3xuHboelZOraJpH2y61fS&#13;&#10;7qwhE1ws8enxRkxSeY4TYm70PBHo2e1fS0qcKUd73PPxGIqVIqPY7bwf+15ongq5lg8PeDoZrrxB&#13;&#10;4le61qa5xIn2aSRmMManhSQ2CeuBX0f8WvC2h6qLHWZf7T0ix1CddLnn01w9qlykKNFIFHG3ZgMO&#13;&#10;oI618v8A7OfgnwRH4s17xVcWNvdDQ7JNR02zvE3RS5K5Vs/wqC3PsK+lPhzrfjjxV5Pw98CeKQia&#13;&#10;PYWk+rStGstpHNuyWXjkmNlBI9q8/MHCElKn0NMPKbXvM7Twr+xz8BbDxdHpHj34mT6hpmrvbQ6p&#13;&#10;IkLSpBfSRtsbc2dqt5gHtgV87+HZ/wBnnwD8LPEWkaN9qj1iw1W4na4vyGivvLZhbQRAZ5J2sT6A&#13;&#10;9q9t+Klx4r+GPiLxf4M8L2M1v4dmtPtbeIJoS/l36xpMkaHptbyWVf8AfrwL4ifBvwXqmn2h8Pap&#13;&#10;I2sT6w17qKxXSoioy42Rx9CVkyAT2aubCTmn+8no9jWS5tYo8zuPA9zovh9r27hluZNVieXVbYAM&#13;&#10;sKKUbzOOi5kH0wa5/wAL/C+Xxt4rtNG0aMos8mJWkI+ROgOT68Cvt74f6d8GfEHwo8Yfa/AcEfjb&#13;&#10;w/4Qe2nsyjLcXEAhKS3AGdsqpGoyBycbuxq18E/2Z/hXffDrUfixYww2c8Ojo9/ZXTF3WQliDHGP&#13;&#10;mGeCa0q5ysMmnvsc8sLGc7o+UR4C+FPw0kj8H+NdKu7q+uWImupGKmBt2NqqPTHJ969B1nwbpPxK&#13;&#10;8AweGfAli+q3Olavbz6hEVxPJGVIZt3/ADzUIv03V2fin9mG38V/EbU/Efj/AEcwwLqNqWt2utjR&#13;&#10;QSgZkyTnPAJHYGqujWfhP4TDxFovgPUgNauZf7I0wzybkkFxeRW8ky55ysb5Hpuz2rOeP+sKPK/e&#13;&#10;/Al0+TSxpeKvhVd/s/fEOLxdrCtbGTWZx/ZskhkjtINzMkx55ZY5UI9sV5VZ+CfHnjbUbi88M+DJ&#13;&#10;tU0aVpJ5byVT+9xI2HOfYZPpmup+Itx8ZfEniEeFte8q+v0njlubk3fyPCsRi8sk9TtRQfXHqK0d&#13;&#10;J+K+o/Dv4Ntfafp0q312t5p0tkODGs6Y3R56gAMT7kU6Up02n1ZFnszzDx34p0/wRDdaRqWgQW73&#13;&#10;EXlW6RxAlxgHO7upP8q5nU7vUIbSJ9L05hIEjZhbnkyICqn64Y/jVT4k6tYat4asLHMs13YRyK73&#13;&#10;IKsFJAUH3ABzXOJPq1jDY3L21w3mPuEtvMwY4kK8ev3f1r140lyp31MZNJnqugvo0/hDUvCHixP9&#13;&#10;HFqbmSUSYaXyisg+h2LJ+dea6LdW1noosry7zLHyFCcOe3Pfrmq3izxrPazQLEplOGiukkznbnG0&#13;&#10;/g2KiFxptxa4l1d3uRIWWIxhY1xz17VcaLjEz51Jna/Br4gN8L/HNvr9zNK1sUkhkyOFichmH13D&#13;&#10;8q73w78SNcgkvNO06KKOXWtVla0mRjtiuWj8zP0KSN+IrxjxItnbeHrLUraIJcTeYL2Izbv91sdu&#13;&#10;KseHviNqNposUFg6CSHUoJwXX5nfy/LAHoAMfnWU8PGp7zRcZKLsbHxT0e+8PatBcxTI9hBIBFnp&#13;&#10;99/m+hIOPpTfDvj+8i1q21BZUaWynxDLnPDY3c/TNUfjH4m1DxB4lu7cQ+TaRXX2eJIx+68qP7v1&#13;&#10;PLE+7muf0xlvIIYrRGE5nDqsa8bOc5/KtY0l7PUltKWh6Z8QPEtr4gCX+jAzu9nHHdRRkklSxLk+&#13;&#10;/euQ/wCE4vbMp4Lt7yW6s7XVftVtGz/IUZSp46ZYbMn/AKZqOwrX8Oyr4T1Ky8T3fln/AE5Fktie&#13;&#10;kJAyxHuDWdruj6DLfXGpW2oCJJZA+TCCTGZGQhcdMMh+tRCMEuWxTlJnfXfjmwv/AAhp3h/QYvKu&#13;&#10;b0TrdPCOYyXBQL9CoNcJrvw88Xa5FcapFCtxLDcFb+SOPDAuc7mHXB5Fdb4a0drO1sYtNnj227tP&#13;&#10;LMACd0Q3hD6ZANdpqV1oPga4vviE8r3tnqy25vrGJwCYJEDCUeuGzn0IrJT9l8ImldGd430DVbb9&#13;&#10;nbR9Jj0ZRClyDbXO3D200Skkse4ZW6D0FfP/AIw8L+LPBupTXt5Y3EVtN80VyqHYyuPWvsP9om5X&#13;&#10;wt4T0rSvD+oJeeGtZs4r+zLgboZSoAxjqw6EHrwa4PR9a8OfFLwVqXwiXTZDPLosIsWuYvma5jck&#13;&#10;HPQBtwXj1FRg8XODvJdTfEuWISbex80+ENOfXvGFhpk947xzXKtMxbpzkk196eGNPs4/BUWmJqSG&#13;&#10;3Rt8Fwh3bQE6H0Pavjrw54IvPD+ppqcmkNbXMMxj8k7iZW5BVRjJOR/Ovov4Y+OL7SvhfqX2/REm&#13;&#10;lEgLWKSDzFZcksw/hGOMUs5cq1OPs+gYH93N8xq+KdBXw/qM0mn4km3ho1TrLuA+6PXP866vxJ4T&#13;&#10;8Z+Kr/wv4N06+hsr+fTGW7uZW+fyvmZwAOQypGDx3z61yHh74gweI7jT9eFqgRvuIBtbG4DjPt/K&#13;&#10;t5PiHbaP8Q/DfjGXxND9hsJ5fNyP3khklMZ+q5kH5H1FeFVhWSTa1sehRas1c73QND+DVx4g0v4d&#13;&#10;2Xj2/wBallfyk22JhjZ9i7hknO0bTWB428feE/AWuN4O8LeBYmdJj5819MzAsXxyoxnCgH6GrfiL&#13;&#10;wvo/hL4iaN4w0DVHDyl9QKkABVYBcDPqeRUXxd0z4fTeKrf4l6lqTJDcolwtlFbk8qCuC3TBIzXF&#13;&#10;Tk3JJ9TWd40/M0Ph98dfGvh29GsLoOi3EdiztLarpqMoiU87WIOOOnvXoMn7V/xY+H/j6Txt4X+K&#13;&#10;k+o2cttbm104yGKJIXCmW3ZV2hXCqEJHPGe9eAQ69p19Y6xfeH9ZilAKBo4ztHms6/J+XJ/GrdgH&#13;&#10;8VaVf+JhZxwWVlCPsTzyeX9qkGF3KD3zk4/CvVlSg4p+RlSxuIoK0N+59Wa7+3FJ4v8AHmpahYaZ&#13;&#10;qVxoOv6c9oNDurhmFndSwKHdXPzBBIGYHrisSf496pb+ILWw8dyJqP2jT47WO9tLomOZFHlxlo8/&#13;&#10;6wZGWr578J+Pfid4f0m3t/Emg2t9NdXwRWhUBoY9uwOxH3uHJ9tg9a4/xH4P8deMvEukXngzX1gc&#13;&#10;TsYrrULhokJAGc9sHFeW8JisTJ8zSSOivnWaVKXLOo210Pefjpq+m+PfGcXxF8L6o41W/jFpd6dc&#13;&#10;jI2RjYHTHBHyY9qj8LTNpy/8Ixq2tq807gyafakk7gBu47bkJQ/71eBeO/h98etU8WGe31W3t7i0&#13;&#10;t1+zXWl6iGidgeSpzweTwa2dC8dePfBWoXt3430i7fV7Z4orfUFt8pLIRyxZeqjaM054bF0KatK6&#13;&#10;7HlKrXdfnmer6d4F1v4aaPfeLIbs3OjXDtcT2Nwu7LTPkBB7bsnv2qa08Y6bZa+NCs9ESIWksZld&#13;&#10;ExGBIpXJz3BrqNJWH4g6Yo8c3LXGo6reJd6RZ6ahRFjWNI9oxwOmQP8AGsXx54BvPC+jyWuux/Zt&#13;&#10;WudViGnQxNmRkGHcMo5IKn864ZVrTcWenSVKnNcq0e5h+H2u31jVPEVlFLeSpqYtISB8s235iwHt&#13;&#10;t5PrWjp3gzxFoMN7rXiFhZWl9qJu7cTD5pEd23AAejBFye1bU3hvwTqGg6jrS+LbmG5tp1/syy07&#13;&#10;5PKcrl2bPfjHPqa5nwh8RdZ1vXF8Jz6imrXSy2krRXEuIbZR82GJ7BcZHTO01TalSv0OlYbD83u9&#13;&#10;DtvD1po+r+MtRtvFFtGsukPbrplxLMdkuBsEY9DvbJq/Z+I734O2A0nVtLbT77WZJo1trizLAxOP&#13;&#10;nI74bGR9asfD3RpNO+KdvqGswx3UFvrJubhRIGRxtMinH90V6Z+0FqNh8VLbwr4/1DRNv2u7I2QQ&#13;&#10;ltiEHGCOoUDIA9a8uWMjGspcrseXWxS9soRep85S+II7/VZNTubS61Swu9LW3MTptW0cu0iiFf4A&#13;&#10;oUFifQDvUuq/GfxDefZtB/4RrUE0vUdchSdZ5vIjMGxYzyRhiGG7njgV3/wV0/4ZeKvHF1LbeBGs&#13;&#10;0iumEt3c3bglQSrAKMjMnOM9M+1T/HPwLomo3+kfA6+1ey0XVre6kvpLe+nPlfZ5HICI/dliUfWs&#13;&#10;5Y5Rqqmoa+ZhLGVaEXGL1ZP47/Z6Pxh1sjS7q7hvZIftOnwWzeXEsqnKSlejb1AwR1BqpZfDfx5o&#13;&#10;vxNg1HxnraRax4U1Czi1DT7m7Ci7hYr/AKuPpkKxOeprr/GXxL+I/gLQvCvgf4W2lrr73tvDb6fr&#13;&#10;VvKpkjtogQoZuikhhivG/iRd+Orf9q2x1LxPqiW01x9gW6t0na4hdxIqMxc9X5P0r08JKWKnfZo6&#13;&#10;8K4VrTS9fU6f4vaZpmifFXxv8MfhS/kXEF/FNZojYKgHfsPfGSfriuZbSQNKk1T4mG30+3AE2ro1&#13;&#10;4QXeMs4KhTkHhOOua5T9o74zvoP7V2ueNND0zy2ubsFHR8bvLwMEe+CfxrlPH/xm8LeKfE2qeBdN&#13;&#10;06a9vNW1EXNuGU/6PJMiK4b+9goCo9Wr23Qu1K2h68K6hHle53X7NHwy8K/tE+LNc1zQPDUXg7wH&#13;&#10;pLyXXivxXfk+dNEpz5ceT8gIGMc14j+15+0f4I/aZ+I2oeC/gP4UtvCnhHwbo72Xh26s4glxdFG3&#13;&#10;edK45Jc56+tdN+2F+0RfeD/g1o/7LXwzuI7WzijFz4tms2xJd3DfdjYjqAB09a4D9mP4T3UvgXXL&#13;&#10;06PAl5qttJLa3F1ltnlIW2498V6KnDDYf2slroeNjnOScVqeC2ngz4/fDvxFY3ek317bXt1subOa&#13;&#10;1uiWdicggg9c17DLoFt4w8W2Xhzx7Da6J4tuVhhv59uz7b5pAaQqOBJyTkcHFbdxP4c8GeE7XxL8&#13;&#10;QtStLXXZWzoixuXcnBySo4Reg/Gtj9nnRvDXxB+Pum6h8UfCsGtx3AQS3F7PIotfm3JKGTn5fT0z&#13;&#10;RWzNVKSnNcq7rqfMqTejOf8A2gf2TNT+Anx88KfD/wCE3iWfU7m5ghkvNW1CMw232hnzsVj1VVK7&#13;&#10;vrXtP7eU3xf0Lxf4R1+7+Hlq2jaZo8Vtq0mix+ZCkuBlmdRjnrmqn/BUnwr8W9J+M2lJ4vle6063&#13;&#10;01LjSY7DzI4LeOVgNqMwBJwsZP1r1P8Aaw8B/ELV/wBhH4faR8NdC1APqeji88Q3ov1YJaZChpsk&#13;&#10;FiD0rgqYyMpUXKzvdD5LtroeNfD2Kz8f/sx+NPiF4nmeHUdH1Vo9Iurlv3Z+6ywpgjJKHGO2K0f2&#13;&#10;N/2ktJ/ZL+F3i74k6P4d/tDxzrDDT9Ke5i3R2cbZ3Og6vI24/gMV0/7LfhT4EfFj4DRfAXXdTi0H&#13;&#10;SbfxTJPqV59vLTyyRxDbOwYcCQkrx0xXhnxB8P6h8KvGt0U0bULbQY7uSLw7dalCy+Y7MBG27ADf&#13;&#10;IQePUGvPxMaGLhPDS1Te3ex24ialTpvySPtDT7my/av8NfDfxyJ9UvNctbuPTL7XLm1KiFxhzCVT&#13;&#10;kqCNo9BXpP8AwUR+E/gHwpdfCTwf4WMMfiG58Qov7iEeZIFALFifmK5Pevj/APZd/bJ1X4KeIdPv&#13;&#10;9R1maZ4LiSew0WRmEJL4UyEAc9Ca6X4sfFLW/H/7RmkftJ6vfavPb2OuSLo7Xd0SIRGqyBAnQL16&#13;&#10;8818Ji8rxVHMr7QUZcvnpoh46Ua9VVI6aanv/wDwUQ0jxl+yLaeCvid8GNfutOa3hkfVtPhufJgu&#13;&#10;VxudnI43ZIAJGefasrwH+2de/tD2Om6ynhXU7DxhFGG0qNbcEagh4IEnSSPHXd2rD/4K7ftS/Dr4&#13;&#10;rfCD4aa1aR6fqfhnWrG4n1a2nZ45ozHgMysv8Qb5Qp74r4Y8Lftv/EfVdLbVNN1STSbDw9aNb6JZ&#13;&#10;WaeWLfcgijjVhywKqpPqQT3q8s4TlnWR0q9WklVTavs0rvfuYQpRaUk7M/a6X9rr4BfsdfAfS7fx&#13;&#10;hqkGmaje3DQ2mi2rpNK1xISWVEzwgZjgHpXG/C7xJ8O/A/w58ZfEm28e3lrqltpz6jcWesxRrPbP&#13;&#10;cYZWBHReRwOK/GTWtP8AGPxM+KPw78A+L/Fd15ty4vdQvJ52YojPuaQknI4Br9KR8K/hX8Q/g9bf&#13;&#10;Fv4ia/d2WkPdtb3DWtyym60u3TCswJJkYsBg1yZvwNQo4KnCVZuVRtt+Seljv5m8K4Teqeh5Z/wU&#13;&#10;n8ceGviJ8a5bfQNR0LUl8V+FtOa41aM7pIFJjDkEdSChOP7rV5bqH7FP7RHg690rxv4h07Xb/wAO&#13;&#10;P5C6bf2almMJkIi2DqgYgEV1fjb9lfTLQ+G/G8WrJDF4kmnHhmzE/wAzwouY93cMQdoHTIr6I1r9&#13;&#10;taDwTd+Ffg38OND1bWI9c0m105dMvFZJ554ZVBETYOCCHXI4HWu+NarleCp4XDJysmn8uvloYU4R&#13;&#10;k9Txf9uLwH8WbX4jeCfGXgfVvFDafJ4Z0+W8fVZJHVLrHzhlOV4Ix0xxX3J4M8H+C1+B1zoet+Dj&#13;&#10;HYRaPNqetXRtljMl1DFG6TqcYycsBWr43+N3wq8K/BbxVovitY7bxLZ6BY2q6LPCJZIhGzRjy9wz&#13;&#10;IC2QW6k5rmfjn8Yb/wCLHwM0j/hHLSS1XWfCMM+mwuojRvsshe4R14PO0cegr5PE16maUadHl5XB&#13;&#10;2v36noU7QnaLOmtPE/wx+IGlSan4b8BWms6hfrEumaNrdntFpaRxRiF9gXks7k88Vb8PfB/9nTWf&#13;&#10;iVpmmeNPhLNoGu+Dr2HU9DMSCO1naSTF1JHGxKMuY0xt5zzXmmn/ALWnxq/aNHg3U/2ePCEHh68L&#13;&#10;LZ+J7jyEaJ1hZdwVlGVVl4HfnivTL/xxD4F8TadaeMPA8+vTW+nTLpd/cSmNbVNPvJYi0oJ6SRzw&#13;&#10;7ccs2c9q+er0sww+LUJTa3sk9V3/AAZ6WHp05U22cd+0j8M9F/aq8J+KdE8OaPPFf2+qtdalrmuu&#13;&#10;qtlkPkrEByqhelcV8Lf2X4/C+gXfiP4w/EnU/D8OuxQeH4LeIiRkEABt5pG6sCeQB2rxP9qH9sr4&#13;&#10;1aJ4KuZl8N6j4RstVjW2mvJl2754nbDgkcBo224PavVPB/7RXwm/Z9+DXhLxf8YvFd34pv8AxTrN&#13;&#10;vdJcLcqy6WvlqquwGQCq8kDpmvpquCxry+nClK1311vbWy6HJF0l7r0Z8nW3/BNT4r+MPjf8QfCm&#13;&#10;pfFMSWE7td317v8Ak1KOG5QJwcbvmkB/Ouz+HH7LbfB343y/BVZ4pdRNsmt31xeWvnbrddpRIYx0&#13;&#10;fKlee1d3458ZeFvHv7TnjjX7DXbzUdLjsUktNP8ADWqhnvIpXR2VXPCBUUuR7EVzkvxQ13wF+3LB&#13;&#10;+0D40g1G1sLVUtmknKoJIWtGWLABIcDCnjgtmvpYZpm+Jw/s5uzUO2l7aIxj7GDUnvc9Wvv2O/h7&#13;&#10;4M+Gy2vj7UrW2/4SC6tI9UeO1WM2sbm7nwCeQw5QjP8ASvl79nn9uT4iXXwq8UfsdfCvQb+ctqVy&#13;&#10;kWru7bYbMscIMfdJwK9s/be/aT8DfE3wB4X1WLxhcXuiaV4Zj/tOTTSoe8v0QSTMe5wXQZ9d1eEf&#13;&#10;8Ep/Dmk/Ej4mfFDXNCe8svDkGkte6xeTvseC3QEsy46tgEY71OBy51cnrV8wp87i01fbmvZfgx4y&#13;&#10;qsVXXKkj6G8M6t8Tf2lfhvoXgjVdM0CyuI72PS/Pu4fkgeKPG9m7/KoXHTJFfTnw18ceAf2KfCfi&#13;&#10;bRvFPjG78WT20MN5LHpenY2QRwhcbVACRhi3J6jrX58ftUftf/CT9jz4k+E2+CvjzU9btYmt7vxD&#13;&#10;4fuZlZZo5UjnVlYcAhgNwPOcCvdP2cf+CqX7Dni2z8T6lr1/4isfFvjuS0jvIfE7LtuVDHNrC+Nk&#13;&#10;cRyVJI4DCvms84CzDG4GKhRfsH7zS7327pWOReyhJqOjR9U+G/2i9J+IfweH7R3jvQbLw7oNhaSJ&#13;&#10;o9nqUSs5B4WTefuqcdK/O/44ftU+H/EfjK98EfCW6u1TW7mQeJvFaRgz6kM8QW+fuRZ4J71S/bM8&#13;&#10;RfFLwZ4Al8AfEOXxEkWv3c1xp8UMgNharjMEQK8MSCpHQdOK8R+C+k+K/gxolz8Tfif4av8AUZrp&#13;&#10;hZXIgtTMttEQHSRR0WQYFfQcGcE4LLqU8U3vpGN76dvOxNHCTxNZOp8K7H13+zv8StT/AGKb1/it&#13;&#10;fyXGp+J9Zmgku9JF7v8AO04OvnRYPBlC/MM9MHtXqX7J37an7MOqkfA3xJpK+H7XWbby9KbWI9kG&#13;&#10;qbR5EiyM3AlYpvIPALkCvgHxd8eE8Y6ini2ZZrLRrKSSC3tpwFuZcqdxdu5ye3TNdHbeEfB/7YX7&#13;&#10;P+h+Fp/Ftxp2saPr8kGi2Ol2Ye6uM4aS4UDopLcsTjINehmvBGUZvKcqydOUre/HdNfC7dbHZicX&#13;&#10;GEVTjrFbHef8FBP+CWOjfBv4yW/x0+H2t3cPg3VFna3k01f+QVdsm6FWYfwNJ0PpivkX4o/D/wCN&#13;&#10;Gh+IdB8ceKbyG/m8QGEi6WLaSV4O8f3uOvevvL9mz4/W3wJ0rxD+y78W/HOp+N9GntZ4Lh9VZTea&#13;&#10;Q8CZYGNshgOCp9q5VviH+zBr0U2nmE3en6faNb3eteUVVXeT5SFbPzD73HSvQyjOM6yyKwWOj7X2&#13;&#10;eiqJfFHo+6ZxRhTqS54rU+H7RF1BfigwXZPBpsEcSRNgENON3HcdB+Nbn7Jlr4v8f+JofAvhHwHp&#13;&#10;uva8NLZ5ItSQFYrNPvMc/wASgjr2xX178Bv2Uv2Ttb+GfiHVtbv7i/l1O/fytW09yJyjgZVkPBVW&#13;&#10;24+ma6D4Hf8ABOT4K/DD4tf8J/ovj7W2gGlq8s6TeS9w0iPvjb+6rALtHQjJr6mfEWA9hOCT5raa&#13;&#10;dUrF16Mm0up82/Hv4OeLvh/8PLtvCOv/AG0RXURHhqM7ljmcfMEC8yKpzgdKyfjP4S8F/D74NeHb&#13;&#10;Txpo+ryeI7qzjlmtdRRkYljuOB2XngfSv0D0b4Z+GdN8dnRdE+Gslsmgxzql5dSBftM2SfMeR+qj&#13;&#10;so65r59/bebxN8S9Gtr/AFGzs7q60232zam4wvmg8JE3oF4rhwee1MQoU5x0vucE06a5ep80/GPQ&#13;&#10;/G3xU8KWX/CBfDu+stI+zo8kEJdVlfAAYpnBxjrivob9gn47eJv2PP2Q/jV8SfGOn/Z9fa00fTdD&#13;&#10;tScPJOy3kSMR1yAN30WsD4YfC3Xr34fxX2ieJponkUmSxurhpxBlSV+ZfuhuevSuG8c+EvjF8VfC&#13;&#10;sfhy2nuZ4ZJoS9oLU+W0kaSFNzKNx2LM3zHj5h6VrjZYbH03ha6XI5Ju/k7jUJNHn3w58V/FT4hf&#13;&#10;Fvwnreka/NPrUeqxSaXch8SrO7gke4BySfSvvn48ftzHwh4qkn8Ja648R6GRY66lpbq+n624j2mT&#13;&#10;ODskUk8j0r4+8Gfs2+LvDkFvd+Lmn03VldTpc1rFtifHG1WHOee3rXpfgLT/AIc+GfC0+n/Fi/uR&#13;&#10;o51RPPeF1V4ZidpcnBJAx0968bOaOBxmJp1KcU/ZqyS7P9DupwSizmtY+z+IvhjrXibS767ma8At&#13;&#10;7y2gibHMyySh36YDAHHU4q/4i1HSNU0k+DfDGsLZ2t8kVxKHjw7PbRhhx2xuI98VgeIbvS5fGepe&#13;&#10;E/hx4huBo8975sM6j93O3ADHsxAPPuK5X4x6fo+m65A1jr0010bVk8qNjwxbBbI7MOa0oUqPNGG3&#13;&#10;W3+Zz1KEY+8hdV+GmnfGPUtTtl1OK2OkTG71HUJZSiKnQADP3zwAKo3vgaLw9qOippOrSahZTYkn&#13;&#10;tlnYArkgKx69eTWT4Z8ES6LpD30E8l7NdSmS88u6JD46Bhnp9ak0V102OW61K8vSjsBHBbgBo05y&#13;&#10;2T1A5r1aqnz8sJ+6tkwjBOacj0vSPEPj3R/iidP0PTWkjNih1SJVLo1ug3F1PYgZOa9g/YB1h/it&#13;&#10;4C+K3xOOs6jda3YxCHQI7+2WWNrTzHkuMBgRLKsaMRnO0Lmue/Z18UeCdB8La/4f1jxTp8NtrIht&#13;&#10;n8ZakGEtlaSoRIAnVtoU8jjJFe7fAqz+EXgLwnoWjeE/Hdvo/hjQGGs6bdCRElvY8ykGXPOZMuzq&#13;&#10;c/INvc15LxFKhCrUnDVNJNdTpUV7ac562Pnnwr46/aP+Hmo293ps13HoNxdM1hcPGFhuDu3DOR35&#13;&#10;HHrUnx48afETx/4kvvG3h/xJLoC6k++OyjtYpbe2nKjcikoSoyCR9a9H8eftr/CT4x+Orf4eXHw9&#13;&#10;vtM8P6bdSeVc24Rbe4nIIR0RvmVBnIA4rz74zfC3R9C1Wxl8P/GNLmW4jDyaTZ2jzzx7v4pQnypg&#13;&#10;HvzURx2IpVUp+62r9zhpwr1k0tjzrWtZ+NojsPGuo+M7q6GlsiXs0EodXjJwNq4+UtjHGK6XxZp9&#13;&#10;lc+K5NS8eeLtTOkw20cg0pZihk3AEROR1OT83pXW+P8Awd4X8O/s9xzeEbxru9ih+0SXVudrEDJk&#13;&#10;fa33igGQD3FfOtp42hkhh8K6hc3Ot3lzctJDe3SCMxSv1Usf4ehI7c104HEQzNfWFH3otrbf59i5&#13;&#10;L2dNqS1Oj8Va3pvgjUp72COKyie3MiWsD5CJ/CtYenfGLTdX8ESX1+knkxvuYnkqc4I/Ln8K5z45&#13;&#10;weIX1k6Ml414/wBlijdY4vlDLyQp/iUHv3rzvQW8T/2ivhq9v4orNp990pA246Yz3OK9zCZdCtR5&#13;&#10;qkrs5IxUpbbnrWh/E+Tw78QNQ8PxRxvDN5LwXt7mSK3ZhkNg54APar+l6r4httQ0/Xj4he41yxup&#13;&#10;pDNbZ8mMseoA4XI6fSuR03QtPv8AT5rrTS8sUsz+Q7nPyKSqjJ9AAPpXSeFPHHhrQ/EWiaXrQk0q&#13;&#10;2e1a3m3bTb3Ewbhieqkg/wAq6eWk5OFNalxqShCUUanxEvPFHl6romo2+oSz6/beZpt/FcNIrTry&#13;&#10;OOqNWj4f/ZjTxV4Jh139o3W7SC9t4MpeW2EmEfpKTw3H416ToV/PBEsbTQyDkxkRj5B2I/CvNf2n&#13;&#10;fihB4e8D3OnX2mR6ibhtgupZOEJ/2R1Ireniq8+WjTVkcUZSlKxz/wAIvAnwo+IPxjm07TfHA0jw&#13;&#10;l4b2T6je3DF5XhXj5B/ESR0A4r6Cvv8Agoj4H8A6hB8Dv2H/AAn5NzqJaKDxFqY8lkZvvSjPJY5b&#13;&#10;Jbivhv4Z6V4suvFFtH4CtL65v79lW1htYiZHkJ4AUdc+lfS3hL9inX31PVvEfxDsY7HXrbQZZbnT&#13;&#10;La4CtYTGPcm9RyGP90fd715Wc5XlOIrp4yXNZaRb0v3a3ep6+Fp1KiagrtHarL8Vpfh7qfwe8XeI&#13;&#10;rHUzeRz6jbx2ZJkjuI3Ejy7h1J5Aq7Z2fxB8aeGPEHjub+1bHV9UtYLeK6Rm+zyBVCFg443cdDXJ&#13;&#10;/BT41+F/g14z8P3t3Zm+mtLqKzvbeec7ooX+SUse4wTX2v8AFO+8GP4Tg+FHhHwY9lpFrYhr7Upr&#13;&#10;vyo5jtLh0PckFfrXzs8NjI01GEFrL0XrY61hJ4vDy5d1ufEHxq1TwJ8BfgPZ/DvwroUqeNtZVJrz&#13;&#10;U5I8/uzuDMG7A9h+NYn7EPiCys9CvrObxCtlq+j3vn2Ylty5khZSGXI9Sf1re+N+m3vxD0mHxn4l&#13;&#10;MtxeaHoLzSHIWC3s/NdIIlHXIPfvXN/D74Ta9L4RtPid4HlhNxEv2m7sICWlWJUOSygfcHUk+te4&#13;&#10;sHP6i8PL45O9/P8AyPPhhJqtyweqPRfE2p+C/DmiQzW2mw65rNzFIL5EkJEQ3FyJGJJCrnAAqn4A&#13;&#10;8deH/B/xF0LVfHSGOH7VbyaVb2xCQRF/lLkfxYBJry7w8Nd8ZaifGy6VJY2klo0DLLJ5cEkhyJHz&#13;&#10;/EOnFdN8N9C8LXfxH0yfXRJqv9lafd3IDgm1iSG3kYblY5cA4rgjk1OUHSqSblJO79eh7Ucsl7N1&#13;&#10;Kh9365rc8mg3S2WrQLIsbsk0822MHblSSPqDivGvg58c/hH4ZudT+EaeLrie0g0q81HVta1YmL7R&#13;&#10;cbAPIiVzk5wMexJrxn4s+NPizrPhPRPHaapapot+FMS2haLyZVRRgrngkLke1eW/8SqT7TDqTPfN&#13;&#10;POrwXkwJK5+8rDrjkYPtivKyvhTB4GlOEurubU8vj7Lmkz6cu/2sfgj8LvAXiDwD4Bh8SWEep6ex&#13;&#10;sHu33xrdKwAMZH8LDOc15vqf7ZPi+38MtGde1C2k1wodWQQtIt9HEFVMr2GV/GrPwd8N/DD4j36e&#13;&#10;FPiJZwxQgmO31a3YnyOPlVozztzjntX1b4W/4JV+CfiPb2Xi3wH47lsftengRSrGtxDFOoxtYdQh&#13;&#10;9uma48wxnD2S1/8AbabXN1ezZrTrYfDVOScbeZ5N8Kv+CwGhfDjRU0fw14StrSbyVF3Lc70SVhwS&#13;&#10;I41wporovFf7D3xs/Z2v5tL8Q/sraH8Q9Onun+zagUkZllPUgRcopC8A0V5FXJvDnH1HiJUlJy1v&#13;&#10;zf8ABO9ynJ3jG6PzP+Fmq3Wi65pWpadcGK4t5hJDIv8ACysSDX11+zH4l0jxZ8RNC0DUfHi+GNOv&#13;&#10;D9p1u+l3Rw3U8bSOYd4/ibj8SK+O/hpA114m0nSvtKwmaZY/MZchMngkd8ZrvfAWr3/hy8v9SXTf&#13;&#10;7TTTnksYYBKV/wBLcnyp/wDdBHP5V+247CrFKy3PnqE1CzZ9OeOvEeh2Ot6fqfjPWotY8Ma3q89x&#13;&#10;Z3NzM3mWdpB8u1guCHDkfUGuD+L37NPgbVP2gbPXbLXZ9S8KavpMmt3F7p+JZYopm8sNlTynm7cf&#13;&#10;xLlsjgmuH8Z6lrPgDSP+EM8earEb/UNJaa0spoz5UYl2FnR/QlcEYPSui/YU8U+M9B1LUfDU9ms0&#13;&#10;N7NbabpGoSIHW0uGG4rEc9GVmBxwODjNecsPUwVB1KfxL8jabU63K9j334RW3wK+Dnwdu3svB+mQ&#13;&#10;eIdL8KJd6drckZmd7lZlcltpyuY5AmDwSGHavGfC/gk/Ev4dC58SXNxHpNprcs5gYn7XeuZG8sgH&#13;&#10;r8sgb3BzXQ+Kfhf4T8G69rHw21HVrSCHxRprz+GHn8wPaBoVdYSwIBVpFzyMAjI61qeJNZ0HxH4e&#13;&#10;06DStDu/DMGnwWRudeuZCJYHSGMcqp5XJ4PoQO1c9GTXvJ3b6s0qcl7R2PN9A1Xwl4Un8YG4nSOX&#13;&#10;R9O+zaRAjNieaWVWLDPIwseCa56f4x694luJ9W1/Q4Zo721jbUClqdjKkoZFJ6bgAeepBr13w5pv&#13;&#10;w48PeNL/AFj4peNI9S0BvDF1qGiWF3b7zqN1NFJFHDwONsm1vck15D+0teppGp2N9p9tcWEMttBF&#13;&#10;/ZkD71jCRr50hI6hsgKO1dtFwqVOWS1MWuSOjPS/F3xR0TxFoK+KH1e/e/t9Lsf7Ns7EERadOLS1&#13;&#10;3z8dQz7w3fCA159rPxx8eSWWo3Vz4mjfUNTu431HJ3LLFGhBOep7dK4PxuvibwbqFrfanqMRvdVs&#13;&#10;ZBqltCRi2njfDQuF4BKbDx0347GoZfEei6bJoupeJfCqQ2dxaXLXEzAkTA8bV/u44yetb08DBSTs&#13;&#10;Ye0Wx2mreJvHmtPHq/iK3gl0+6j/ANIt7VhGGfGFYL06NgfWuA+JVjp+nS6dpej6AmnJeQRzC8Vi&#13;&#10;4hYMo83HbDBifT8Kr23xXvtcgtPDWlWSWlrFC0dncSSEvNKpBUlm4HQYFQ+KNZ1S70zV7jxbaLYa&#13;&#10;jHZM9tbNhFlV5VjKxAehYtj0U120qM6czOTTR1/gGXw94RuIrl7Ce71i5vBpZsvN2Rz2qkBzx1yw&#13;&#10;Ir6L8H/EbwH4I8F2/iLwZ8PtQ0Gz03XpW1W4ji8wTLKu1ID3YDgj8K+Nvhnrl015a+LvF91M8GlX&#13;&#10;6yW9up27iCZCpPvn9a+mk+Jem/ErSFn18T2+l6JbR31r4fuZVWAhpGAVQgBO44YZ5yOtceYQnCSW&#13;&#10;6NqE11Z7D8efHugfE6TwjoGpaLqenaHdWp1bxFGh8t7ucwOsQx0GPlwOwzXk40z4Q+KvEXiPwj8I&#13;&#10;Jb0XWlAWiapLZiaSYSOqvMoXo27CqenU96oD9oyxXXtKbxVNbNYw6TcvFHHGQbYlx8rFurtHuRc/&#13;&#10;d3VqeHtJ+EE/hK78ceD9Vk0y0S2invdOs1ZLqa3iRJ7gbwRu+ddqk9AxPavNjRqUdX12O1VIuNkY&#13;&#10;3wVj8UfDD4pt8W9JDatLLNNocuj3aPLKsEkQMj7UBCho2cc8Df2xXp3we8RWHgTSrfxf8RYL1tRe&#13;&#10;PUF0SxhYmK5TDIolHs2MVznwv/ah1/4HeEfEui+EPhELbX7+Oa7uvErjdFNDIivFEu/7jkOVdh8x&#13;&#10;8sY6mvT/AIhfEP4ZftafCq2+L0mlpoc8Pk6bZfYdpliuDAAWKDBKNLg9O9c2PeIjKHtIe69LjpRV&#13;&#10;RPk3OY17x9oPij4Sy6Pr/h1rTxJbwx3l7qrNg+SXSNo9p+8wBUfnXjPjWz8P6b4i1DWdYdriy0aY&#13;&#10;XVm1mhJmnEYMYDj7uWP/AI57VvfFDULnwzp/iHw5qOspLFps8Fpf3uQZJMyI7JjqB0/Fa5G7+IEB&#13;&#10;0F7Hw7pIhtUjtru4lnJjZI7ed3Mg7scH8c104ahy7LQ4ZTalZmx4j1fRDqE2j6Pp1291HbxkXIut&#13;&#10;wAKiU7S33gcsfqTWpax+GvG2hWtlomkSPMl0uy6e6V3HmA5bb2UFcZ9q8r1bUrbw5qQ02zaMQXVx&#13;&#10;JDZStIWaGIoRgZP3cOcfX2q98FdRNrq//CNW21LkWItheE5KqXJ3HjqC1dn1eMFdMnmjJ2Y2fwcI&#13;&#10;dcF1c3aX9sbxpUtWiUO8iN9w+xx0rTsG0WWwn1nVtBs0tdLvIphaKuzbF5gRlYds5B+ozVvxmdA0&#13;&#10;zxXDpdqHuYnHk3V7EwX7P84UHP8AeBOc1wPifU5tQ0lb+GZriB5LiF4ZWA3rCY2y2PvHEu4D2raH&#13;&#10;POSV9DJqMXoc38eIPDul+OJLnRVSRbyNVeJEyI3RsPn1OQCPUGuZ1KUWzLDLFFsuofNhaSPkqemP&#13;&#10;fNWfHkkkesSXrS5F0PMVtxwpwMDHrkCl0qyh1qCOyuUeS6g2mO4ByETqRj0r1I2jFENIk0zQ57+G&#13;&#10;ax1JsRW0e+XykyRgDBPvg/rVXR/AtzqGiy6rFfN5Vn92EDnJYbR9ep+gp0sl/D4xmaLVjbmaAASI&#13;&#10;MfIR1bHfAr1TT9S0LSvgaYxp6Nd2lxO4naAhmWQRx5PqQruR6U5TcLJCsup5zepqWn+GJ7e9uobq&#13;&#10;OKVJIQjg/fHzZz37VT0P7FaQvrI3L9nifdGp43YwMfnXSeDPAa6pF/aOpwpPYtcn7PCSchd2SSfp&#13;&#10;z+NX/GnhDS106dfDlnBCWnLxrvxtI4wQfQd6n2qvYHGzOV07TNR1Xwvd6ubkT7JQrAkllXoP17Uu&#13;&#10;qaVrayT2GnXwm8qKJZQcHhi7AD23MR9ayl1PXNB0C+0VJZIz9pE+Rg7hz3+vat/wtqkM32i/niZr&#13;&#10;t7C1lUITw63AUqB/ubT+dVKPJeSJu3Kx23hTxBp3h/wDpVvq2mIizebPdSs+JAyOFYEeuOKXxJ4r&#13;&#10;s7SGw1HQdN3Wbyi3WFsMrRq+MfiDnFct8dS114xnfRbcwxRpv8tQAokl2l1/Mmsm6t5bnSrCdbyW&#13;&#10;KOGJGlhRuI2ztDH34/WsVSi7Nl+R7j4T0+++JHhu/wDh9NfgRRLMkIY/LCqW8k8fJ6H91jjsazv2&#13;&#10;e/Ddx4pTSNA89LmT+0NzSeZtkjjQxs2D9Ccf7tebeDfHeuaPYXOn2uosIdTmdLiUSYkjAV0IB/2l&#13;&#10;bH0J9a9E/Z88VaV8PfF9ncWtnDKsERnkhJ/1wZlTPH+wzcetc9WnKFN2HGVnY9G8Q+Fr6fwHolx4&#13;&#10;X1G3F9d65qFyt1JGpZVEzRhgTyBhB9N2e9eYTWWseCbKXW7+7Vbm6aRnRXLC5QNg59DXTaep0r4s&#13;&#10;6/4dh1tRp+k3d2ukwyPkOhfACH0IOffg9qxLVH8W3/8AYN4oR5bho4TJGdqMSdw4ycVx2mtNzR6R&#13;&#10;5hdJuHk0mTTbGJ5E83ZYXI/gJwGOPYmsfWLRPB8cMOtak8sc2nW8UUZHIkF6rydeg/cMK7Ow0OD4&#13;&#10;f+JtK82Vb7S5badJ5oY9qLKAxJK9QRha4i3Gl+I/EVnB4hjb7PH517bGck+YyTbyn0IZsCqi1J36&#13;&#10;Dbsk0ekaz46GuWq3JvJBDpVqlqxkc5RIhgn8TV3xlYL4rtNLt9Pnu5Le4ZPvSkeSuQcY/u4wfxrz&#13;&#10;qODW9V1PVNS0azlnsrQB0sQpPmluee/G3JrtdG8U6vpfgFNav7QeeZ3uJ7ZFyURxx9BgA4rjVLlf&#13;&#10;unZzqUVcs6Jo/h3QNG8R6ZobSTzX8hmsW2/ecYDD2yu4fjWD448Yah4P+HC3+t2X2lI7mNraFHK7&#13;&#10;IlZkZueq7lx/wKuT8LfF5tI1WXxFqKNHHHcgEKmdwIOOD0GeD7Gk8a/FHRvHWpr4dbxJbR6ZbxPb&#13;&#10;28kkeSYWKsVKnvlBz6sTXXDD1ZVE5q6MXUpqOhr3/wC094duvD9ta2eqPbC5hmhmlJ+dM+XhlI7/&#13;&#10;AOsGe1bXh74l6BdaOtlpnieK5coFjeebJTivKrD4Y+BUaa8vxDdRrho4gSpdD/EpHTBOcVPpXwN8&#13;&#10;La9NcNpckkISHzEENx5bJg9s/e49a9L2OGta1vkc6nWep7Xp/iKBraO1SRfOIVmeNxhiDnG304/S&#13;&#10;uz0D4nXGh3UVj4t+xTQXcRMc0j42x59P+A5J9K+YU+HWs6Cpn0T4gX5GRm3uBjkkgDPQmvX/AArp&#13;&#10;eqap8N4LTxRbW+v2sEbXN8wXy5jCpK+SMY67f19687H4Si6as9zelP2qa6n0D8KRqOl+JrT7Drxc&#13;&#10;XFsbiwumckRXbNuby/8AYxgAe1dJ/wAJpf6fZX2t2/hM3XiGyvjfRarIyvmFsKwXcfvg8ge9fLvg&#13;&#10;j436N8KNEkin0y8tGa0SbS3sAZvMO0/Jk8pg8cdlzXU6l4v1n4jeFJ9bi8S3VjaXyWl7HGkhVrO6&#13;&#10;VhknP3kY9R2NfPxyvES0qO6XU3w0qkGud3PWPivrmtQ+RrF1d2ktwboXDpawqEmBOf3oXjOflI+t&#13;&#10;cBqWmajNoo1XT786Y1wAt1LEm3zMrHEEJH+0P5VteJrG98B+ErLxloOmXt1pFglxY6/dqyuxLASD&#13;&#10;5MkkkF/mHHFZulWWv23wwsb61a6lg1PV7j7PezxnypoEj80SZP3QRPA3Xsw/hohhZcl76GlZ1J1b&#13;&#10;N6bs63TfEi+E7YaW3iOQ39ypMayz/PKoQZCqenB/UVe0r9oSPSNEh8HXPii7RdLka7sLGRgzRsRt&#13;&#10;AYn7oJJr5U1/w98f/E3jnTtfSye30zQ9VVob6MHcIZHG0OOvIAwO+a9y0H4U+HvAXiHxlrPxA1D7&#13;&#10;VeG+W98y5AMAtSu8IQTkHoOautldFWcnq+iPOjCpOpzs2jrfxAuviOmlaF4mvdOja+RpZNPCL5ZC&#13;&#10;KSCx65dmUV3vxL8T6RD4ti+J97bHU7+5I0+G6nyyhtm2V3GONic54A3CvMvAt7Jr19pevNBpWoWc&#13;&#10;N2j2bS3Eh8l5AWYyY4YDMbDg4x7113xd+MHgrRdATwFdeCNTsNRkhWG9QwFI/PlYM8hkIyRjAC59&#13;&#10;a8utStiL8u2lyVTft3LoJ4l8caLpXiLR9P8ACVxepbJqO3S9NszhZZ5GMkjs2eFVcYHYCt/4neIv&#13;&#10;Cfgu2t9V1y7gC6XbRTQztEWkmk8zf8pPXnNc6/hnwD8JrfRL6LUZrrxNfQCVbaa3by7A4bJwfung&#13;&#10;geuK4n41+M38Q+A7C5utHjurSGdTqKTyEyr8xAwBzjFbYFRcrQXzPYyagqfPOX3HmfxV8V3Hi/4t&#13;&#10;T+J7YBrVlM0i8qWB9V7Yq/eWEegPa6/p8YNyJ3lku4R+8wQSPpjB/Wva/htpnwjsJJfEnxD0e2+y&#13;&#10;6oP9GtlTPkpnIZi2OK579pSbwBLo9rH4AltIkuBJG3k8qwwmYxjvjdj617FKrJXgztxVKNue+p4T&#13;&#10;4s0nTdC1iKaQJPaXsYmF3KNzMT1BJ7iuj8OfHMW2sx+DvCenGyt7DS7kmdE8wOGQ5Ljsc+lcL45k&#13;&#10;1LxB8LLpZL2ISabOkkRVsNhn27Md8DFWvgndeF49d1FL3w9dPenT5ik8b5Dr5eCAv+etdOIUVh/e&#13;&#10;1PGryUakV/WxjapYeN/ENtD4j1/QLfUI5vktZYk75+6PQ19f/wDBPXxx8APAXxS0Pxp8WvC13LeW&#13;&#10;8XkWNjZ3SonnlSMzl8DYM8184fs6/EXT/DGp3/hzXdBSW2RpA1nqMLSNu4Kk4HyjGea9c1XwX4g/&#13;&#10;4SHwx4B8OeBbeRvFN3HcSai2QbeBpljVFIzgndnn0ryMxjKvF0HpbX5HiwlyStCN3c9X/wCClvh3&#13;&#10;4nfE/wCI/h3w14k1O0eXTrea+tb61mYrPZXDJMEKkYwjK4UjINdj+zH8SZvi/wDDnxbrfxq8SadL&#13;&#10;4L0DwodG0+wEJTZdCMrD0XBO7B61d/4KOa7r/hnVvDnw90e41C7PgLwydHiudV0ki2OVjQIJl/1j&#13;&#10;Eq2CcdRil/4JyfCrwlqXwb8a+C/FmtxLBPNa3mqQ6mCsMqjMgIj4IUbSpbJ69K8KpWnHAr2my2Ou&#13;&#10;jQq1MVKnFHJfsRNpfgD4aDwwPhxpkutHVD5WoSRJJG8M7lY2kc8ht3Cr2rW/4K2aXrvjTRfCfhvV&#13;&#10;WU6fpIhjWGyjRT52yPznCjnjbtyccgV2HjL9mn4E/CX40+GvFdx8fv7N0nWpYNXTwzpdmXVmQloV&#13;&#10;wcoS20nkDpXg3/BTDxdBcfHjWteuNfd116OeW5020t1QWcWBHE29PkklK/M20cMCDzWWHxFStiVO&#13;&#10;D1e7MavN7KMe35njvxN+MHwx1fR7Gy+G9tBHHpsCWUCi33yvsQZO4Dg5zXO/F79obWdT8I/2Hoha&#13;&#10;wW0Mk0p8rlJGVVyPU4H61Z/YQ0Xwp4O1+5u/jGDa2yQtPp7y7RHORld3PJznPFdt+3Re6V4X8Unw&#13;&#10;R8JfCuk3tnq+g2k93qElurPayMp+ZGP3Tz0r0Yzw2HzyGD5HKyvzPbzOSfutXZ8e+LPix49+Ifh3&#13;&#10;QvhzquvXF9pttdyG3i24AZzkqPqf1NdD4e0zTdSmtPDmn2k0dhZXojlv2j/cyXQG513dDgYUeoGe&#13;&#10;9RaF4P07TdZWBLqXfpjtKHlXGZMZdge9fT/we8JfDnW/hjptneaQsEUO6+ltZIQDcXAOFkx19896&#13;&#10;+tx2PwmFoqFOP3efU2hUimrHzp4t8Y3eu+P9Q8W25a32FNM05kG0rBEuZXHsQMZ/2q94+Cv7TMuh&#13;&#10;fs86h8I/FurXNxq2t6Wf7CS8nzFbW8jkuoB+6QAK734Y/s5fC/4g/FPWvGvi97PV7CTSWSx0i1cK&#13;&#10;YG2/OpDYCnAHPWvnb4kfsqfHrx18R7TxJ4X+F2r2HhO9vZLLR7u6jKRs0YPGTyE6DPQ1w/WcrzKm&#13;&#10;qMmoqCTu+luiOiVZSTuex/Ez9pLw/ouh/DrxPoWtrc67FJb6e0Qn81IDGsiyOvZM+YvH416p/wAE&#13;&#10;rNQi8ZftYeEtd8Q6lca9qujC4Hh22uJxs0+R3YPJMf7oVnIx3Irw3wF/wSd/aY8baLomvSa3oVp9&#13;&#10;hv5G1K0ubzyzBJM52nPQ/Im72CH2r7f/AOCbn7Hnjn9m34jTr4k8N2w06Kyvxb+KrSEM88i/KZCx&#13;&#10;yRFyAFHUjJr5bOa2TUcC4Yasm2nqvU66NCVWpzbI9TsfgRq6fHfxL8avFHiCy8QXWsTAaBe3LqyW&#13;&#10;tvFNJGWWLq2CFIwDnOa534+fBX4yax4g8H+HNF+KMCQx2F5HZfZIBGttPPG26J8jgOM9ema9G0Xx&#13;&#10;H4J8SaHpniTUdVjtPEWieHb9rfU7pVjjBhviiBxwFaRUwvtWNF8cIfE3laK/gWz11baOfVbrUtMk&#13;&#10;OJJ5mEUMCdzIGY89hmvyiNXGYbFSrb2WnotDqjGndI8/8Bfsz/E79nr4Tz/DHSPiVbpqElr/AG8+&#13;&#10;kxRP9rgmj2l90o4Kg/MF9K9uX4iHS/Fl1rX7QGh2+laNJrOnxWKahdorXN4UtkmlBY/6lX8tto45&#13;&#10;JPSuvvYPivYeNLbTPHfhyxvrPVfC8q22yMrNbzrbMDEXOQ29VAbp04rw79q34OfCH45/B3Ufir+1&#13;&#10;1d3mkQeEPD+nLZW+l6n5bNd3G+OSZ1BwWHlJhf7oWuTDU6ub5lGOKdlL7SWupc5TwqaR41+3n44+&#13;&#10;Fn7avxa0v9mfwh4yOiWdleS/2/ctaqSblQfkBUkNkbQCOuan8a/si/s0/Dv4KeEdFub+91zTsXv2&#13;&#10;jUDJ5arPHGMgZ6kP8uO9fmnJ49174O/FjxDP8P8AxNJfrHfy21lrMkhZxGGI8z3JUDmvVNO/bq+O&#13;&#10;XivS/Bfwyu9WV4dDulSytpIcxvK0mPNl3cEndyfav1jGcMZhh8FSo4Sr7kddd723PPVaM5+91PvP&#13;&#10;4S/8E8PhT4h+GcvxI8G+Nb7w79rhRrGaOcODcAMjfKcM6jGSvp9a8T+MP7G3j7wv4x0bRtR+JjeJ&#13;&#10;tYXWrqxksZJtkNvKZm4QE8IMN9MUv7V//BQ+7+HPgTwv8Bfh98QNLk1XwtfJqFxPotlmQX8e4k7v&#13;&#10;u+Wxk2lRnOwGvDr/APa5+LOq+OtR+N+i+Mo7Yahq9zcCGXEptfPk8yTAbjcp6GuHIsuz72EquJ0c&#13;&#10;m7X3stvvOmtLDtJRR5Z+1X8Ivi3+zvry6Pr3ieL+ytXSU6PbWV2Jo3j80Fozg/Iw4z9K5f4S/tQf&#13;&#10;Gf4Q+C/E3wu8D+Jxp1h4mi8nWEt4x5k0X9wt1Ara1ZbX9oXxj4m+IeveJGlNiGmd5/kE0zt1VOgJ&#13;&#10;PXFcLrvh60XV4X02QLcSRHzQG4OOgNfpmGdGWHjQxEU5JJvTrueW/iujD8RanoFrOjeIbS4Mk6jy&#13;&#10;71X3sgHHIbrxT9A8Ra1P4qtfs2pnVLIv5dqRCpaNyMqCp+7zVjVPBFxrFx5El49jKGEaJcqBESep&#13;&#10;JPbpzXGW+q3fhzX/ADYWS3ubKYqJrT7jlT7cEV9BhlTq4dxi76BeUZ3kfo//AMErfGF98S/Gvj0f&#13;&#10;tca5qN7p3h7RhcromqoXjjIwizDd0KgDHsK+lYP2wv2CvC07eBz8QdKuoAsUGoaFFArrc3O5XjmE&#13;&#10;nTZ1DnPY1+Up+PXxX1zWJPEdh8QnsnvNGWw1drNdqz24XGCo+9xXJaJpXhew/tHWp9UnngWLyVlh&#13;&#10;tjuDtzxzjJxXz1XI6NavKo3y9kuh72Dz76lhY0oQTl1bPqT/AIKA2/wc+K/xovv+FDanGkVrqIk1&#13;&#10;F7VgtlIGY5EIHfoPc1Xtfito1i2if8IyZdGv/DsDpFd6XII3VZCB5Z9cAAmvMfgpofhX4kWKvqNz&#13;&#10;c6Vo9rcxrqF2U3SuFGQVA54P869I8ffA6y07Tru58EeM9O8RQ2JiuoFhtQlxNI7AsQTzgAjK89K4&#13;&#10;qyjSUaEn8J5VWosTVlUtv9xX0a90+68S698S/FOp3bX17bMlxek/vbtXYLt46ZzyaraYmhDxHB4G&#13;&#10;0/VtSu4BKL/WdOtrZndYlByTtHHFZ7eKtW1vxDDpGoaFZW13ZWrP5UQCNGqg43joxyc19SfC/wCL&#13;&#10;HwF+CX7LdnrN9Hp//CYeKraOO2v4oAspcvtkMjD+HbkGuSTlGonNNt6L9DWgrySLXwZ074deM9CN&#13;&#10;z+zel9ZC70uK0nS5iZ4Yb2RnjKtu6EKgcnoCPevTNc+Nvg7wb4gTwRJBa6lcX9xYiz8RC4Mlvd7V&#13;&#10;SIIQP9Wyr5oCnHavmj9jnVl1nxH4v8MeKfi0fDnhbTdWguZdTspireY4fzWQ57ozDHPrirGpfEv4&#13;&#10;B+IfibP8OfgPoKf8I1c6VcxX1zLMzzzyRKWWZWJ++GUlSOlfNYzC1JZtOFn7tmmlotL6v9Dorxak&#13;&#10;pJnrOi+Nfil8aPjxJpninxVdWek6Xf8Anaebe1YRXCgBltSTwWPHHWuN+LXgvxNpHxti8O/EKyS4&#13;&#10;0XULGR/7Oe6Mcen3Uh+XdjocZO0+tfRX7KWv/D34qeDBotv4T1CaDwjoM0gnmkwtxehvllZxj59q&#13;&#10;jB7VwmrLd+OtDvPEeveC0ivZ9Sa7eZpWk+1NDGQYm3ZweQS3Q4rgrZ3VweI9npb9Wc8sPCq/MofA&#13;&#10;q8Hwh0nxh4AttEgnufEVpHDodtcuq7psEAox68EHA9K7L9nL4O2Oran4nm0bxLa/aPBdxaWeq6rH&#13;&#10;ccfZvJSN4UA+VWJjcsTzyK84v/h7e/EWBfijbeLbHSLzw9ZNfM8crlLQp8wO1jhC33RivFfg78fP&#13;&#10;E/hDT/Gfw++EmoXcN58Q7xbu6eUg2tqiBjOxJHyyMQ5Htt4rtp4b+1acnzWf9XKhfSCVz3/44fEP&#13;&#10;4ZXGlXnxNvYba3s/DsjWvh29tZvNVJlUushUcMHcbTmvLvDH7OFh8SfhHD8f/jH8R7fw3ZeJfEpe&#13;&#10;DRJbPbBKpBcSL/s5B9qv/FT9o34ZeI/hpp/wI0HRbS5N14cM0s7RKQJQBtdgB1GDyfSqXjf4hXfx&#13;&#10;i+EWj/CqLVZNN8P2mmqyR3l+0x3xrjerN/q1OD8orangq2Bw0VBPV6vrYmE4Rd2tDgf2hvH3w58C&#13;&#10;2LL8Opo1lOqCwtpJrYpiMxkNMox8oLHP41yWvS+Efhd4ru7LVvH1lqz2GiRgSNFlZZWI2qmeSAD1&#13;&#10;r2TQ/hR8AfEnw5uPGWkeJdTv9UO2O4LyRiJbyLaNw3dAQxAPQhiO1ebaf8FtD+MmqXF3deE7uHXI&#13;&#10;mFneRXl0CAU+UsB0UKij8a7sHVwFKGrem7e92Y1IqWsThfEfjbStI8QXkHgqCN7K7sFNvI3AQHOP&#13;&#10;qQCRTvDWla9p8+kaZ4id2hmgmuhDYhWa62KXSMk84JGCK1dF/ZitvCXiu48Ya/dz3Gk6ZK/2bTTK&#13;&#10;PPuZMAohTPAYnjHavWfEnwxvrLwv4a+Ivj34et4dbTJpJL+3YN+7tHjZhKNvJwP1r1HiKMWlTad/&#13;&#10;zMrTtY8R+JXjm60/wBDpq+AZ7E6zNOy3UpzHJDkr5cf+7xk9qT/hY/g7wRaeDLae/vdTtZ/DU41q&#13;&#10;zlLh9OuSDGcseGUjkD0Ndf8AG/xz8NPjj+zU/j+zjks9U0XXpbbT7ITfu4bNlQg49WJyT3P0rxLw&#13;&#10;R4/0OHSY4NbmW4tWiZHe4QFVAHr1YZwK9PC4ZujadPrr6mlKrKnzcup6Lp3j/TPGsltqWjhLeOO6&#13;&#10;EU0rSZEcKIDu9uK9t+E3xS+Efgv4TX3j/WtSm1DXdammhtNHhX/W+TnDSSdgeuB9K+Z/D3w/u9d8&#13;&#10;MaVo+kagtjBeTTXs8gXAWFnIUn1wBwK9J+HOufDP7bB8DNC0j7ajo8YvWGU89gecjJB+leLneW4O&#13;&#10;pBwipOzV7aaLuzpp1KeGqcyj7x7D+0H4r8E/Fr4SaFqvg3VXsH0vw2t4yWkfl7bsyN5kRH8Q2qee&#13;&#10;cda8evNZ1eSBFXQNO1SW2CvIzQLutSRgByPbuOtelfEnw9FpPgnw78NPBnhuNJo7d21N0lY/ZYmD&#13;&#10;I4Z2GWZgSfxFeJaJ4V8V/DLxnF4lm8X/AOipKVutK8ssLiHONjEn0rzsmo4WGFdPmtZtxv2v+pjj&#13;&#10;KsJtNvUz5ta8e33iq9stcubK2i+ziSHbGC+cfNg9lA45rktEFla+LA+mWEMqwBnMt2uVZu3Hfmur&#13;&#10;+J+m+GvE+pz614U1+8t2eddtndRYYxZyYy6nkZ6ZHSuRtvDfiXxvrsWm2ehywaeqsUujKFDsOCx7&#13;&#10;nHZa+sw1ONVKSkrW2Wn4HJSjyVFK+h2/wxittd8OvbKYVms53E0SNzgknOPSvMv2j7PVE1GwaJ1k&#13;&#10;sYtyoI8jbIeST79B+Fdt8OdL8MaB46/s0i/We2gdTDegrJdHGQQv8RPpWp4l8SWGl/CJ5/G3gS61&#13;&#10;WfUdWNz5Frb7QiDeFjc4ygyw6DtWmCpyoZi2noc8tZtmZ8Fvij4k1vQYdEv9F1jUJrGAiE6NA80j&#13;&#10;DtuCAkfjX27+w9/wTi+Dn7ZXwx1jxL8Zn8T6FcPrNtbafZatAY/lZGyQCoJJcY3HpXz7/wAE9NDl&#13;&#10;8H+Or34hT6Ovg2D7Mq2UGpX8rtO2cgFV+fYeAc4r6m+Jv7UvxXuNE0XXPGGvxaObHXvJsL/wxK0E&#13;&#10;ElsoV2eSBlLyYIIB46187xBmWLp4qeFwcUnvzJ7ei/4J2ZdRo1MSo1PM95/Zu/4Jvfsp/sfftR+E&#13;&#10;5dI13Ub7VdRtbu1g0a8txPGkqoMTeZj5MAsAfU14V8UtW0H4wfFT4ya/4A0ryZo7yey06fTLLeUH&#13;&#10;nFIpHYnADRoB6/Mxr1LwT+174Z8WaXFqfw38XTarq8eqwSXVxqIYX14SQzxxAn93ChA+ueled/ED&#13;&#10;TvCfwri1T4byeHJLq0Or2UtvpunzGNr+5kRC3myKN3mbDvKg4+bPc1+WYbFZms5niMY3Kokku2je&#13;&#10;tjuwWMjgudQ6X/4Y+Z/jd+zzrEHiW38SfEnSf7A0RNHtLzX5vKEc13dZI8iL+87Y7cAHJr0TwX48&#13;&#10;039oTwhN4b8YahLDLoEROhaNprtJNLbKvyxTHGCRgHrnivqTxv8AA34GftvfBeTwydals9Y0KxIs&#13;&#10;9Pu7grNYSp0Ei8lumM8givEf2Kf2LfHvgOLXfi54kmhmMepmP+y2VVjuLdMozea+AoPYg9q/Rct4&#13;&#10;mw+YYL99eNSOiX+XcWHzCEouVjyLxR8Gv+E7+HviDQvD3jayOqNpulmHSbQ8P5tzN+5lY/cEZVvl&#13;&#10;HUgVZ8WeNvDfwM8J6Z4A8NT2AuZPBRsdYu7PEjNIWJmViD8uOg7kZr1XR/APgux8f6hq7fFS1sLe&#13;&#10;SUCz8NQXT38skcchLxymNSOjyHdn5SVrOi8PfC/xD8Ltc+Fng3wxpmsxXk8jw3t/ZmK6tWbG8g4D&#13;&#10;PwMYB616azagmvaaW+9fIcJxUudafmfM0fhHX/GdppA0jxRZ6va3G37Jp0IaEwpu5IQ8Y9SPSvSN&#13;&#10;d+CuieBdM8QeMPAnhfXNSsrPwrexXuqSRf6NFcOioUBznGWPOOa2fEOjeA/Cum6LoGk/Da+8uBUS&#13;&#10;K/jkKMmwYMefvFS2SRXLa/8AEqG31K++GWpW2o6ZcrA0r3lvqJ8l9vzrHJFnEi47Gow2N9piLxV+&#13;&#10;p0RxlSuuSV2kcQmo32h6GnhvWRLe6Tq9lGhgwQLGZMBGB5AGDj3zT734Z3Xh26e21O1YBEX5dw+b&#13;&#10;OMDP06U7W7bxLb2Nv4itfF06HWNQcRQWlirRIg2/KqspwC5+vFev/GGwn1j4c6L4jvJ20HWCxj1W&#13;&#10;4ubUMBNHFGTmPsGRt3H3TxXTOtyyik1c9j2kKULz+FnlHgXxn4E0zxfp1p4wtr2ysDM8Ey6c482Q&#13;&#10;beCXxwQf517j+zJ8LP2mPiN8XLmy+Anxm8R+H/BWmkXWo3t80jLFGeSqqg+Zyucfma+ddWtn1/xT&#13;&#10;Hqnh+e1Wyt3BAuLMmS4ccmQgfLzjp6V9NfBL9u39onRNGl+HXwI8JW9xeXcW65v76BIHYABG8qNS&#13;&#10;EUAEDPJxXzfE31qeHTwsYzb0fNbliur16nm4j2eiq62d9NrH39p3jO08IxWHw9+FPx1uLe40zTVm&#13;&#10;l1HXYQ7ahFOEczZk++S4Iz/CFxjmivzV8V/HzWdE+Iy+Cvj7a/bb6wsbhp9PfTFuIbB2kiKJE2d2&#13;&#10;CDIxycZPAor5unwi60FNNa66JWNnmeHWkI6H5+fDq/vrDxlpmpaa226t5kmtyVzhkyRx39Pevo7x&#13;&#10;J8c/Cdj4NttK07wcVurJVmit0sxGL+5LEtNKuPnG7IAzxgcGvmPw25i1q3kZiAIstg4OAueD2r6J&#13;&#10;/ZI+J0un/tEGx+GHh7zY7nTRFpssFsk95aOEGZIpHBMbbtzHHXPNfuOOouUPaa6Hixm4wsj2K4+D&#13;&#10;ngbxn4Wn+Ov7aPhPUYrqz8OwWGjhjJZxR3co/cKUGNwAO44GCMVD8BLn4T2dp/wkngXwrLqOsx6h&#13;&#10;ALDSdGdnexiiiWGSZzKFBMpk3oozkAEnK15tFr3xM/aR+OHjTTrzV/EHiHTLKKcxXl1fNcNpax/M&#13;&#10;ZuflYDacqBkgcdK7/wAA/wDCy/hyNO+Knj7XdPtrbUFMNlqOkskeVs7UJBEFXnBVGOOu7g4xXjTh&#13;&#10;WjDllO7dtO3kd0KilutDr7fwd8QG8K6Fr3j7R9GgfT7RkgvdWv45LhbUOiW08UKk7woIUFgBuyen&#13;&#10;NcJ4ZZbuLVPDHxF1cXUGsXF5f/2rNexILry1JCqdwUJ8q4HXjFcV4X+LdzcabqnxFtr1LSGbUbDS&#13;&#10;9cm8x4pdPsyS7wRK2QS0kYXdjcNmRjJrM1R5Y9R1fUvhles/hy31fULfw5ZXD/PFC05CSAMMbfLA&#13;&#10;OSevvVUMFUhfmdrkNwV2jLu/EOl+IPhxaeLoNYuZLnwyixNAXZo5ESVW2qRwCFkGMkHrSfF74r6f&#13;&#10;feDpfC0fk3Ft9maW31C5QxzQqvzLHGf4jiXkHGQnXsY9O8WaVoPgDxN4QFqNVkvLoGFJbVEEbBMG&#13;&#10;YFTklGKkAdRnNefal4cuNO8Rah8ObvW7SSeZIWgvJZCE8rAfzRnnOwj5R9K9ihh4SlzPoZVaj5VY&#13;&#10;y/iBqHivUr648cTQxjTLzVmjFz5iyYnVUJViDkMFwf8Aaw3cNi/4x1nSvFNvax6brcl1NBnNnJbb&#13;&#10;U3vjcqqMBQcetO+NHha/8D6XaeE4dZha4eWSXXNIsbgzpDeQkxKxfJyzqZHA7bjWJ4v+J17rGoad&#13;&#10;qui2UNvf2VlbxmeFB87ou0fKRjP+FehGKkk0cjvfU6PQtR8HR6J9gPh8HU7VmP2+WcPHAxPeLIyQ&#13;&#10;OOtM0nTrLU/Een3+ua1avBDcSyXNxeKTFCFXcoIX7u7BXHqRjmub0KOzj1Vn8TWrudRmiPmBtjMu&#13;&#10;7LuFA5PJ/KvUviQngf4Y/aNK8Badc/Z7/So7uNrogmGQt85Ukc8KD9GrKdospWsYfjvwfqviPTbt&#13;&#10;NDs7VrRAl5/aWku08G1lGN7KuEKgcggFeMgVUi8bWthpFpa+Ibi7vr6NRHBqFncgRsAAEB4IwvNX&#13;&#10;dH8WHxDpNxH4g1BZ4d4NnaM/yxORjK+gyOR+grkLvT9d1K9GlaJo4ZhKf9Rc4HXJ3DoalJT0ZKfK&#13;&#10;9C74n1O3vraySG/eWe/uBADIOoDYywxn73v0FereDra+uPhXqcNlq9k17HBLPcu83kKgciP7OCxG&#13;&#10;0HA2k4GeK8SRdXu5f7Iv4ULQSmKDbIMo0jY5PTOc12F3d2niW+g+3a9brHNqDWb2YcLsijTbGzY4&#13;&#10;+8MZ9aVWimkkupUJuDudX4S+E/xb+Imh6p8WfHPiKZRHe/ZbfSLG5MksZjCSsVjQ4dPJ3bcE/wB4&#13;&#10;Z21v+O38M/CHx/pOueB9a1PVNPNvayQadGEGON5jwP4gMcnJNcf4X+Ns3hvwppXg7RdVttMu9Fki&#13;&#10;vo7pkXKzLNKhBYLkkxnb8xIw2K1vBfxG8M6v8Q7zWn0aS6/tORv7JB2mO3um4dwOfk5OAO9YVozm&#13;&#10;3zLRdDalW5dmanxD+FniVLi18Xz+MzeX3i+2j16+tp28qOASSkJDIx43BcMckcfSsX4hfFHTtYKx&#13;&#10;XUSQNY2M0ESxKCpbaQr5HVC6njnOR7V7p4a8T/CGS+1rxDfRWHiV7LThZWsKNi1jaFt2zYTgMUUq&#13;&#10;Gxjk1478Vrvw14gt213U9Kn0tru0ks/tIeMLCsdrcGBRsHJeWFBk9R9axhJTnytWHKXMtDgbm/XV&#13;&#10;fGtrY3NyYorJlFjM0RKyDO/r0xu3cehrt/Adzfr4kuYPC+lxvdXWnubyWOTcIJVfeHI6qpAA9OK4&#13;&#10;W48CeO9U8JWmvwKLyzv71rS3j84eZDKqCR2x/CuPWtvw9e6j4b1pZLPUlhv7yEIkol2hEHysHAHz&#13;&#10;hsEVpOMXFWMIJ82qOp+KsVrqvga6uPDtpJFLZ6er3dwo+WS7kb7o7k8H6V5TH4hvtRtjYw6YsVks&#13;&#10;qtKq53RSrCiORn3/ADxXqXjjxb4dsPCd58O7O9W3ukjgkVmODPcDJPGOFBb6cV5n4wtta8IXtjo+&#13;&#10;papZXM09l510tq4OxvMlQbiO+AG465BqsNFqFmgn8RkeLbiJJIRJbvm3C7o/LyWbr07isfTb+8vr&#13;&#10;pr6ySRJMHdIp2hQSTt/WrOr22o29v9q1K/maKSMMWkBOHIJVN3QZAOD3AqrBc2drF5YhEqquSyyc&#13;&#10;H8vrXba0SOpZ8OabLqniWCxhjeaScfvSOfKIJPb0r3LUvA9z8OfBup3OqWQu9HVLG4vIDOfMkV8F&#13;&#10;8E9OMDA9Qe1eJ+GZbyUSQ6XbMCySH5ZQp+aNgOTXV+F/G2oeMri+0+9up0kv7a3tfKJyjmJkIz77&#13;&#10;UIz/AI1lVvKwmd6niPw3ofgaaTw5dIt0vhuzmitroAr5k283DDHTA4HpivLbjXNV1TRpZ72BUuLc&#13;&#10;mWWZG3B4+OfqP61HeT21zq8vlW0EIaEiXMhY/L1VQTxz2PbHrWbPdJpDTPFMjedG8csUj5RsjsO1&#13;&#10;VCmm9h3dhlvLBrsEVuqTSXEkojWXYTv3HgAD16V1HiL4fXHwp8Xabp82oma41OBZ4WAx5QMakKc9&#13;&#10;wW/lUHww8beGvh9qNrNPoiXl6eVeQ/JCdpIIX+9nFVPiZ46l8Y6zp0soe8vrTR4oDtJP7zJLd+MB&#13;&#10;sfhT5ZN26Eto0Ne8HvceIYtKudVeFLyGKVlLhl8wrkgntyKsWmlXuq6cbWwMW3Jikycbl3DD9/T9&#13;&#10;a4vUfFV0l5BBfq8W1lZoAdwYhuOe3BrrXiLafFZ6USU8nfckZBUHOF4/DFKcJQQ4u5S1Hwk2p3E9&#13;&#10;hoiBJfvQKr8csA3Pc59Peuq+G1rofhmGLW9WtpjdTRyWiw7CSgLgZ+tWfC/2S20uSKYJJKulT/ZX&#13;&#10;PWOT5Pnx1OVLDvUOtWXiWCeHWLqJCmph7lTAN3lAkMGI/hznj6VjUaceVlRTi7lXVfiTKmrStCSp&#13;&#10;02c28VwIhvaQb/mPqOQPwok1WTUbixv9Cnmtp4Lnz5yGIZ2JBII/nTfiA3h/WtWuNWtLNbRyI2ES&#13;&#10;xkM7kopbA7EE/lU2paNLp2mPc2WkTJKsBkt53nUlh0yFAz0qHGD1SLV27M6S0+Lmna3fRma7aKOX&#13;&#10;zYkUL1YqACQPXnmrvgrxP4UTXtC1zVPD1vcxR3Z0+4hvpNv8SAyMOAQA5HvtrgdA0DSboWrw3z2N&#13;&#10;vdP5clzdoWEYHzZwOV69fejV9L1OBoN10q2izzrDdxgDefLUvgdvkGRx0JxWcsNBxtE0i9Nj274l&#13;&#10;adp63tpr3w6I03T7xVWWdLlpYZwGZWA7r0Bx6GvOdV8XX+lh7C6vvsyicxCcEMZJFzvG3sCCo56Y&#13;&#10;qLwfqGur4es/Dk05m06G6kuYnmkHDsMbDnpnrmqPiz4fWcVwL221uJxdTAw2ocsUdhlhntiopUIQ&#13;&#10;kV7RX5Uxum6fBqN1cWHh+O3vZ5LeRHhlX/Vg4+YduD3q5p/wsbxvrFncX0EVwNRJDbovL2jJzkjj&#13;&#10;Izk47YFaXwx8CeItf8Zw22gQSG8tbSaVLuxlVVyiZUP0z8+0c/0ruLmx1O08UL5dl5MJvzbG1Usv&#13;&#10;kzKzCVAmcZY/MT7VrKrKN1F6kcvM7PY5n4gfsm+HPB2u2D+DfH1zf2Nwxju109wZYNqpucIWBYZJ&#13;&#10;H/AawfHHhbwppd3HY/D3W9dilto8yXWow7vOkHYJ1Az712HxASz1XUX8R3M7Wd7BaD7NaQushLj7&#13;&#10;u4g/Lu5/OsCW28TaRMNc1JJVlnUMkxDFGzztDHripp1K9ryd2aewpTi0kc/psnxButbax1KR9Qto&#13;&#10;lLSRR6eY2hPZ2zyO/H411Np4Q+KusA6N4L0W5vpHgczW9vA7lwJCQdoI+Xjr6getSP4w8SW2oxXd&#13;&#10;nYta3EdoivNbqVZ1DbuvckkEk54ArqvBHxP8XeFtSj8W/DxfL166t2trgthnuYScsgxwOBnPUYHv&#13;&#10;VVcVUkkrIypYOlTndaHD6ZN8Srl7fTtS/sJ4pIQ3zQMzwqDkjAPBFe1eGNOeLUdG0Z7G1ktri0aC&#13;&#10;/cTo6PEwPA5+VgxBrzvQ9O17WBDNe6GLeaRgZp5IGhUOv3yCcd859816Fa2nh3x7qkl3azb5NG07&#13;&#10;ctpCViACsBuBbHmNz0GTjntXLUqq1jvhTUNma/grWte1a+/4QLU1tobqx3QpbT3W23uF2lTu99uO&#13;&#10;cdO9ep+NfHPhbQdO8LfDDVNPm0vTNPitoJLKOPzTDLcR3FyhfGcbxJGhXOVEWO658OlvY9E8XprN&#13;&#10;xZxTtE6m/shIvmTBWA6juQea9Ku9bfxEU0mXwtb3h1e9a7s0dGinsHKkou4YMiDeAobvuHFedONK&#13;&#10;Sslozppp2ujJ1fxHp+pJqg8TaZcXrHWYTJf2sjKjLHIfLXPTdjB/4BimvfaP4ztPEGra14fEdvrm&#13;&#10;qLCt5rUgcSxhiBx04/LA61f8EaL4tbxTdfDOx0Cyjhmkmmkm1KJfOd1y7MR3YHIA6A0/XtKg0rRI&#13;&#10;rzTIBNPdNOqeHridpGtfm2ghgeCzbjnPt0rkcZU5NpmM4TjK/Q53RzpNrCnidNSsdLbSfNitJUPk&#13;&#10;R5j2gHyx97IC4I4IXrXonw+8XPL4btr34ieM5dchhndbxJZWmFyhyVGzYSGVwPmJHpXL+FLHwZ4x&#13;&#10;1V9P8V+Fks59Jtwbt7qZXt4iAqlihAGeBzk9c1sfFT4S+PP2f/hLoXxW1TQrnV9B8TancxwRaXbt&#13;&#10;JOEDl/mYZCq46E9RXmYvFRniVh435n+JySnyyUUjW+LE2v63qL+HPhZqV7rWrW8bnxJO9pGbiWSR&#13;&#10;iFzxwNp+6vTIPc45S40PxkPg7LfeKrOy02XSLoNNd6hsXzwx2qjA/Nu3cdO3Wpvg3+0Ze+A9JnOo&#13;&#10;6fD5V6RcXEkkA8+MRyuUXH3S2Nqls9FFJ8WfiPoPxo+HsvgfXrW5a6168N1qVtZScRMDlAM5HHYg&#13;&#10;jmu2hCdNqLjp3PWw2I5INPQwvE3iTSdRtfD48b+JDEXs1s7vRrG2LIxSR0kmbGSoUHrnn8K8p8Ua&#13;&#10;ZcWn9oabpVhcW0EeogWcU0olyzqRHh8DGVfPt36V2NnLoPhC2l8KQzW12+maT9iZr5FeWRgxbYCf&#13;&#10;ujkLkc8GvPfHnjnxlqHhpdWt/CtrpVwkzwhVAdZCqQpE7Hq+F80DOSMr2rqkq3t7RWhyYyrV0SWh&#13;&#10;1fj39jXxR4p+B7fGrwbq7XGm6aluo0vTLJ5DNIWIkaWToAMHkZzitb4K/AVtG0/TfiJdw29xDNpd&#13;&#10;wuorZXiuYVMRw2B0yeOelc/8Uf8AgpV+0r4m+AenfA/wHp8nhTy7aO01GbTdqJc26JtXacZQnkt6&#13;&#10;1Q/Yuis420/Ufi7rt6bdILixSBbwK7JLnPHXPox5rldPM44CcsXKKtJ2S1djxJ1Jxqqc9jqZvjBa&#13;&#10;6h4gtbPR/h3b2GotbmE6gIvtM7hAQuc5A4A5FdF4FbV/HHxC0ay13xIIZba4WY3rTSLJGOgUdFQ7&#13;&#10;h977orU8a/Dj4f8Awy+ItvpnwQuJryGXSTIJWvFndJ3Xb5bHqpywPOelYviu68Q/E3xv/wAIzaaX&#13;&#10;D4fs9E0aGDWtQtIQkkhcD5Vxxu4Jzz1ryXmPtqjjt7r1fb0PPWJnKpzH6I/tuaD47+LX7OenfB/4&#13;&#10;XtoWqXWo35jhu9R1GGGOe3itiVmaXzGeRkmUuWAwccdRXy7/AME6Phv4k1PXfENt40+I8sTWtmdP&#13;&#10;udOKJdQ3khfajQtJjA3dz8vevef2cdF8G+IvhC+kCz1PUfEcHg6S0stXvz9vmNugZDAFyDHFs3Eb&#13;&#10;eQcHmqHwU+HXwq+Es2uN8OdX8SXOp3XhNnYvcTQW9sUwZQzsuQ+Rkc/SvGqY3kwjpL8Uew/a1Kiq&#13;&#10;Q0T7dz2LxR8CbKz+IHg2y+I9loVvd+HNNW41G/eS3j06OWNHMNozkj94CwJ2jo3PQ1+av7cU3xO8&#13;&#10;dfGpLDW/ANjZ39rYkWOmaHei6hf940zSBx8jFkI+Uc9Plya++/h38Zbjw98ZvF3gDSfiRptxp2q2&#13;&#10;Ed/a6pq1tLMqyrbiaeSMOCHYAsrk9cCvhf8AbT/aO8P+Mf2s73x34M+HFrq/hvW9JNvbu1vGpjkC&#13;&#10;+XJdRgfcPmIzLjt17UsrVdVGlZ6N9jqx+HowoKS0fVHyx8Q9O1u11w6Rd2GrW10soaW2vIdrW6E8&#13;&#10;dACo56Y6Guza80TxFZiG6vprcwMqMJ8sbiVQMJj+6fb1r0f4jQaT+0N4am0iy0m3s5NKvYYYk06P&#13;&#10;yjdQqdpLdyw6muM8B/BfxNaeL5o9A8F6zqf9lxTLexpdL5bWzDPmB2xjGOec179DG0MZTXN7s430&#13;&#10;/rueDONm7vQv6R8LNHsra2i8T6HBaWczSTyRwyiRmULuCcHOM5z7Cs7RP+Er1LxLFokN09vcrZo1&#13;&#10;syMojaNVAGSDxgdq5Txt4p1m0v7O18H20Ftdm/8Asqy7myAwwUYsSOQcc11/hkm+uBZaxe6YNTNu&#13;&#10;fJEUhjUjdtC7sfK+cjaefzrecZxpKpUejIXuu56D4Ov7jw5q8sd9eW/m2Np9pvHU4R8YJz7Hpmvp&#13;&#10;D4h/t/6X+0x8G2+GPhe307QDZxrbwwTBRLdzY+9G3SNR/e6mvhTxR8E/2gda8VWuiQavdW512Kdb&#13;&#10;mMrmPyIiHI3DggDk881BZfCj4zeCPEK3/gnTrrUrSwijn1KR7fzEBbopTkjjn6VwYnL8FioLlqq9&#13;&#10;r2/z9SnUi7JH3N+zNd/GhLo/AxPDb6z4q1mSZ3t7uB5YYtijbPIQcCIICv8Atb8Dk19aeBV8QeIN&#13;&#10;f+HOpjV7Sx07wlpUtl4l0x2aCSS+ad2eBLcn5iY8n5jgAimfsh658C5vB3hHVbHTVv73UNL8ia4t&#13;&#10;98s0s0cIcxs27OE3cqeFBHFdHpnhjQfin4sk+DGuP9o1C5hXUzMdE8loy6zI+eQfMU7QpPcCvybP&#13;&#10;606tX2FKHLbTTz7HtYFcsOZtnyt+3F4p+Hnwvsxqmk+JvtN9bXkUmu+FUyk0dspcBJEI2lk3LznL&#13;&#10;Eseldb+zz+1L8Evg3+yB4p+L9tPo13o3h3T4G0uVjia81idgRahW5ZoxyfoauanqnwP8LWnifwJ8&#13;&#10;Rru3/wCE9ttVvk1qz8YYklu4SDBC0c5HUIFYAY45r86viZ8JJY9U1zwD4RsnW7N8dRiFqWuIILYK&#13;&#10;Q7AZ2gggfMAWwa+m4fwWHxNOOGxMWpRs7vquqKmqsb1YvRaH1baf8FQta8f698PNY8MeOF03Q4b+&#13;&#10;RvFr6jMALeYq27ezfwON23/exXj/APwUP/bj8GftF/sdeGNP8Ea7eHxLa6sbLxHpsVuwVoUU7ZWY&#13;&#10;cFfu7TnPJzivkC4k1HRbK70t3kG25VZbUphXYHgnPQ5Jq/4TsfFmsaDqklhoF1PaouLkW6boYkcF&#13;&#10;VZ26KQfXHQV97SyXLqGJhiIxXutWON1ak07vc851C+ktdWEFpHJbqoDCVu+QM5/GvRZLmw8G+EbL&#13;&#10;Vm1Z7nXNQj8yYyw/LaqT8hUjqcetcrrHhm5ttJu9RutIkkFrtjNwmPLXPHJHrXVeB/hJ8QPiX4Ys&#13;&#10;pfAnhm81PcTAba1HmKSF3FQOpbFfTV5wqwUunUziqnQ4bSL2/wBY19pLq7xLJKzJcsnzNzyR/OtC&#13;&#10;x0KT+wrjRtKhnlniuAtvEhLlwc7vyBqxpdlZ2niaPTrxvsV1p7bdlwNuGycht3TBHT61t+B76Twz&#13;&#10;4809hbx3ME9y6N5c20TYU4BPZSe4pVK1nptb5af8A1g+/Uw/C/w88YwalbaPqHn6fZ3bAvKi5JIH&#13;&#10;PcAnp3oFqmn+J7iK5H2kafIUDFVSQr/eIBOas/F3QPiHoOvQWfjy5Vd8jNZyJcgqIycnAB54x1rG&#13;&#10;8Q3vga6+IMdn8P5L62ilsI47uW45LSsMMQPSt6cJV6bqN3TXQ5n7k2ux2XifxHbeLPChe/so57kJ&#13;&#10;tsI49oRjuA/eEcj5fzIrzPx38PfDln4YGr2120V/E+6e0UARspPzbM85FbHiLw9P4VsIbPw5rkkj&#13;&#10;XF7unLvwwUDgGs7x1qdqI4pokWGKYfvS65IJ9vwrfAU/q1vZO6buVKo5R945zQEjvJQlhDKyqAvy&#13;&#10;jnHpW7eX2owadbeAtN0e6lkmnNxcwRwbnLkbVGBzwO3vXr3wZ+GPhmLwTpGpyazFcXHiPUvKMUDY&#13;&#10;8mFevbqTXpuj/B74eeFPHTalBH9rlYuLlQDvtwCo2M546HOR2rDMM3o4OUnKLduhrGjPlu+pw3wq&#13;&#10;/Z98V6J8ILjVdZ1N7O+kmimi0q1R3nEcpYJ5oAwuSvA689K9C8CfBrxzrGh22sXmpJp1msMsklxM&#13;&#10;CsrW67suEwCMDA96+pPivf8AgfxV8J9V8J/BXw0L7V9HvbSDT7jSgSymSLK7FTkmPbyxPG7rXn2n&#13;&#10;/skftDfFj4k6Nrev2F14esH0GK31jU7sELIp8wyyDeeXYZY8AKMcDivz7/WSnjpzlXtBa2T7nXRp&#13;&#10;xi1E5HTf2ONKvfBUPivxlez2b3SXEtrqwRYm+yJGzb5CCdu4cAMc5Ir518R6PbXuvWegeHEu9X0r&#13;&#10;T490NoW+a3jP8T4HByRX2ld/sOax8P1n8QfGfx9PN4R0raI76xCu4QvwQoILhPkyGpt1+zL8Fvhr&#13;&#10;4euLjwmur6u/iKKKbUvFGv24iEUMj4DrEOUUt69sVvh+IsMormnzPZaaHVOnCKvHofI037OnxY8Q&#13;&#10;eHbj4fJK2nwy6nbS6bdWa7orr5JPNQhDvLZ2YyP4T616J8Ov2S9M0TxVoN74H8TXyajcLIllbzKz&#13;&#10;ST3QGJGcBcRpnPynnAIrsfhXa6l4ivtP8J+HrCxhuh4luNPsPEqo5lCqm7egOcZyByMZavetE+C/&#13;&#10;jf4Y+KfDmpaFpFwNJ1rVLCLUL6+wYy0ssonwcgq28Akj296yzLiXEQkqF0m+nf1OVptXLHw7+Jlv&#13;&#10;+zh4S8NfC8+FjNBdxtJ4w1uKdXWVsuhigVR+8JLKcDJwRxWF8PPiu3xQ8GeIRdeZ4e0bwdeTST/a&#13;&#10;Mx74URSinOMvIxK7a9iu4/hF4u1bxb8L9E8P6C6aPrL2/h+K8he5lDeX+9l4JIO5SOeM18s/Hjwf&#13;&#10;8Z/Gmpr8JNE8Mw+G7a0EE2rSxTCBCI5SI5WAySSGzjk8Z7V81FUcwruFWPLLq/1G/d1RW1fxf4Y8&#13;&#10;Jf2jZ+LGli0vVDb309iSTIysQVRgSMRrnPQ1hWHgnw34i0rVNHtNcw91YQXWnRaOwxCgj8maSUjo&#13;&#10;SIS/Pr71i+Of2NvF8GvwyT+K7/xjqeo3UduNQt1la2wHUPhiMuVT8OKp6Jon7Stt8RvFfw/+DfgN&#13;&#10;ryfVyIb+5a2GYIG3OoBzhDtYryTj619HTpUYU7Yeqr732RjCcoO4zxf8EvD/AMPLLUfFMeqr/b0O&#13;&#10;lxz7J5xmVJAB5e3sfTivNNQsPifr1haW/hnSGEVraCGRWm+8xycgYHABxzX0Dov7DPxJsorP4o+L&#13;&#10;LWeXUvKkMmjSrK05lXiM8sd8Y457eleXfEf4i/EX4U+MLbw/4+0Ym3uJvP8AtTQeWpY/wZx8oz61&#13;&#10;6uCzJYpqjSkpv/Iqa927F/Z8l/tM6V8OfG0qw6Hps0+reKI7IH7ReLtYQwYJz/yy5x0BH1r3rwt4&#13;&#10;1+EA8SXeg+EPA72LWbRXGqOJPMjvFngy8TMwJUjcentzXyN4c8Vafquoa9qN3NHY3F5fJb27RsVY&#13;&#10;B2DEbgckYDD2zXpHw8+Kfgvw148l8GXGoPp9k7SRajql5yXdY8Iuc9NoHJrTGYKVaT9222xjGVj3&#13;&#10;bwr8H/Cuv/F/SvGHiy7vr1NM0Aanp2m2LqRLGZmUQOSMu4C/eJ4BFeR/8FCf24fDnj648baFp1je&#13;&#10;aTPBaW2m6TpboBsVVKy7mHHHPArxDwT+1R8UfDmo60PDurrcmYRwpfTFt8cEb5+T+7kenrXmPjz4&#13;&#10;h6Z8QPF2q3up2QmuLu6Mk0rOSpYnqM+n617GVZJOjWVSv7yjYzqVVJOx0nhq1Nz+yre+KVRw114n&#13;&#10;S2IJIB2QFuO1cifCAsfAOl6nexyuksqrHDGv3iz5Jc9lyVH1Ndd/wmuqt8Fh8KdNjjTQX8TvdwqI&#13;&#10;1VhM1vhgxHUYAxjpW/peh6Le+JtL8C+Kr5bNNKmsIjbvLkSEj7RO2PcsOvTAr6T2qp3stLtnRCMb&#13;&#10;XXZDfiHruiaLaXXhaLV2t9Tt7OGwhd3ZIYd6gkAgc4yetcf4J1zxH8LdesNd0bU47wWWpxNJcQS5&#13;&#10;UKWAHPfvXQftbqF+Is2l6Ze20tnd6gJLSGFQXjQAYLY9RzXnLeP9Qsb03FlYxJbaTdLMm6PImlU4&#13;&#10;UN6jIJxWVLCxrYe1tJXvcitbmbZ9I/tl/tO3lrDa6DoZMGobkuLx7aflUIyiZz82c5Oar+K9TfxX&#13;&#10;p+k+JBprW5n0iCW6RW3L5jICcN0IJOa+cbDxprfxC+JVx458W6ZFqc88/nS2pjIjL54XC9hx8vfG&#13;&#10;K+s9A0/xF4n+HP8Aafj/AEWz0t7hw0G1TH5UIGAW3Hoew9K+YzTLKOVYWnCnG8k9X116HBUhKUdT&#13;&#10;yvQNT8S+NfG9n8PfCGkxI1/OsEkzAswBPLflXs37Uvgzwh4Q8N6P4I0+wRJXJEcobyiAi4Zx0JJP&#13;&#10;Nct8H9H8S3XxN0+6+Enw61jWYtPvhJfX1hYNhgp/hbGOnvWL8WPFnif42fF7WLXxVHNHLYTFLO03&#13;&#10;FDFCrY2eqn1zXD7LFYnM6Lj7tOEW3rq35msYxo4W7vdss2mn6ZJ4Aiu7+JXvtA1CFrS9mmPnyBiG&#13;&#10;A8zPZlI+hrstN0x/EEn9seHLHMU0hllSe93tnrt2Ecc4xXnGtRWvgyK7RNHns/D91cQt/pD+bI0o&#13;&#10;U5VSQCQpb9Patjwn4o8WQ6BaRfDK/ivFlu8Yu7Y5jUthgcHjGQea9SvTq1H7sjjlzSkke9fB/UPB&#13;&#10;/hawur628OJHfzyFbhp51DMR2y5GP5Vy0/iTxdqXxFvNej1WK/ju5RbWkcUDMdPCfMVYSY3Bum9R&#13;&#10;jitzRYPEWseGda+GvxDOhm/iLrBPbQqjiArks3POCR3ryz4i/Ci/hs7HUD461Jn06ErZpZEjccdN&#13;&#10;3U/lmvn6Nag8VUpVXrtc7I0vYNOW7O+8R6p4/wDh34hT4oaDYq9qZ1fWdOghxIUHG+PHRh9RkV9F&#13;&#10;+Cf2ibHxf4OvvEnhpLTVtWm+z6jp1y0+ZIL2GLbGXXJGdnyMpAOAK+J/gl8cdf8ADOoal4a+M6ar&#13;&#10;qGn3No0Wk3N1KUFvPkfM7EZZQvbNQw2Hxl8EfGQR/s8abqGs6RrduL57a2cmEjJ3MZGOIwPUkYrW&#13;&#10;vkUMW+V2UktP7y7MxjzxqcyWp9AaN+1D8WPjb8eJ/EGrfAbxj4YvIo4Y213whoN5PAJUOHM+yPDR&#13;&#10;N+nvV34q/GX9qD4leINd8L6R4fj0Xwpo5cXIu9RjtVnLKMM5kdS2ck4Ucd+an+BuqftD6r4xj13w&#13;&#10;brN3f6pY6dN5nh618WGTTbBnXAnvpQfJ8scnYSTkc8Vgal498F/BD4p30ui+F4PF+r+JrIW/ibxH&#13;&#10;otyhsLJjkMIyoKj5hzkDOOK6KGU4OFVTpU+VxVvJM9rDYGM4KpUdpPoehfCjw54g+DOq2Vl4d06w&#13;&#10;vNX1mMwX9w+pRxwiaVfMRFnmAUKIUYsR/Ey4PWrsH7PfxQ8HeIwPh34kt9Ye+05X1TURqsbx2lzI&#13;&#10;Fcxoyk4wH64Oe2a8P0rX/GFx8P8AxTqnjvxDDqljqmoQyW9/c2e+4GzKRwREEFBkgcdcmk8a/Hb4&#13;&#10;peBfDNp8KfFFpqGiwW1pFHp9rYyrL5su4DfJKBksOmM4UDiuPF8P1sRi1VhJKNtfNnXTwdGdSMXH&#13;&#10;S5Y+I1p8TfAKR+EdUnb+0tP1N57eWG7WZZhnPXAPJ65FeEfEn4pfEX4ofGqPw/baBBZ3rWpSWHys&#13;&#10;s7KNwfAHXPGfQ17y3ha9+JWmR3/hvXY5b21H+mQNK32lP9oDI3j6V4z4o8X6h4I8dapqni3UIJrn&#13;&#10;w7ZPJb3UtuFlcviNEc4yR8xIzn7p5r08ppU6dZ8sLu1juxuAWAftaS91noPhc+Jk8c6TdarEP7K0&#13;&#10;S2ie6KISplWUmbqOMtnGPQV6vp3xm+Hvjv4i654P8V+Gr6G+1DSrsCO/1KFvIjG3ySsX3hM7r8yk&#13;&#10;5IY9sV8+fCv40+GtX8AXug+PfiBHbPeyGeCNrry/tCg5aJG6KD3znkVr/DzTPhrqXxSXVNQ8Trrc&#13;&#10;19PabRHrEfnxoCQUL9WI+UZ7ha5cThqsatSq4tWVluYUaH1huo9ku4/W/C3ib4ftIdatGFyZhJLb&#13;&#10;uqr5EZOMcHHGRXReHdYs/B2sy+ONWivrG606B/7Aa1TfDdTOVBWQ5Hyjk8Z5GK9c+IfhjT9f0ZtG&#13;&#10;8ZeF7eDV4biS1jmnby5LpE+6wyAWyMc+teVaXY6je+HBoM2iyRGzlbyo55iyqwPXH5ZrwKOIeLpu&#13;&#10;Ljvo+zRrhILERp8+76d0jndX8S6jrXiW48U6lKZr+6BN1cOpBckg4+gxRWoPD/iiVisuhW0TZziO&#13;&#10;QEH35/lRXVCnXpxUYppI+xhhcFyr3V9x8Z+CLdbvxppti8QdZhGjKW2jDJ3OD6+hr9Mv2dP2aPgv&#13;&#10;8HILHRfBOhiw8R+JNJF2df1SSa3WSNciS2hkidZIDvaJVZhzuOTjivzg+BGnWGsfGjw7p2p3MkVq&#13;&#10;99CZ5YlDOkYUFiAeM4Hev0I+Lv7SWli11fXYdfsNY8Q6b4Gg0rwpo9o+HuJZHMv2plHDeVCoLEdG&#13;&#10;wOor7zO4YirVhTptpPex+eYP2fK3JHA+D/i1N+yPPq8fgex0l9afxLcHVvD2pXBmiEhjKKkciHez&#13;&#10;p5gOScFs5ry/4ifEY2Wp6/oFlotvdQpGiC3aA/6PqDytbtKDtJVeZsnjlhyflNcVql3e+ItWm+N9&#13;&#10;r9n1dvKSe6hSB+Lt8/OgyeVYAlj16VtfBwavoPwe8bfHvxFpZ1DUl12z0eKG8IVnlmkN0ZNp7Dyw&#13;&#10;Tx3HrVU8HTpfvHq/1HUqOVlFaGJ4q8MaH4H8aReDrO4hl07VLSGefUIZnni3BhIJtkgYsy5dccck&#13;&#10;9e/feDPGUNpol1Z3ehTWOhW9msEKao+HkfYQ0gDHChj82M5HQViQ/DHxF47MwvNPkh09ZZbV7qXm&#13;&#10;OEOqyJCG6ZdnGCOPmPpXmXxqTXtM1m30KbXZ0sriCC70oX4KottLyOoyRwcZ6A4zXXGmsRaNzByU&#13;&#10;FqTpdR6Ho8/jDV/D0V5Yx30qWaecwPnOhjU7lYkAH5tuDny8cZzVb4jeHPC3l+GvGUHi+61TWNWv&#13;&#10;nS7sLewEBssOUiRC25pD3GFGAMdatax8R9A0i7I0i2s7gTXcTm0khzGiRFd7YHqRnA7VzHiC413w&#13;&#10;Z4v0jxLqkcUcazi8tPnJHmK6t9R7D3rupws0vUxrNJj/ABn4sv7aHUdF0/U55Zv7WF497NbCK6eU&#13;&#10;b4nEnUkku2eeqnjmqWgwLZeFb3R77SoRsvUdX8v5xKB93JIwMHPeq/hr4hReF9fvPEN/4fhv73Ub&#13;&#10;OZW+2JvVJHZssoP8WCoB7EGq0z+Jb3UGXVJ7hZfNYojseZQARntngdua3UHGNkc6kamtW+nrotlq&#13;&#10;uoWUsMllOY3uQdzzEYIQAfc2g5yTzWjd+KNV8Y+JrPS7LWIrmC2toTb286sEj2ngMw5JILZPQ5HA&#13;&#10;4qL4O/DvVvi143/sXxBqH9leRA00k5iALoTycNwfrXUaf4S8P+A9CudSs5zcz3GpLb2N4bNiZNqq&#13;&#10;20AdFJyMjg44rCrOFN8r3NYe9C5U8SfDDSdIZbZPFVpDcX0LT2UABKKwbBXJGducgE+grzi08aah&#13;&#10;o9zNd2waG7BKK8cvykYxgjua7fx1azvdaVqOp2d3HHAGttmfnwSX3YPucYrhde0ieC0g1Ga3Vobi&#13;&#10;/IS7VwC6jAwVB4+ta4dK2pnsx9p4oe3jdr7aGeDYh8sNhs/e/wB7nr2xVe3mtbi3ubi218Qm0U/Z&#13;&#10;7SZDukz1Kt3PGealm8H317rktvCfJto2JaeVeEBHH1PtVY6b9ivxHp8QuxFIQqlRkgcnPtXRZWsD&#13;&#10;loXNSu5rx7jWZU8yQwqsxWHYGOBwVA69Oa9d/ZV8Np56eO9ZjnW1hR4bKAQiRUJU75WJZcKPbPNc&#13;&#10;LqfiLVvEN3qM+p6WhlkaFlWKMLG4VNhyB04xWtp3ibxha/D2w8JaPqawILqSJopW3Dy5OG4PAGK5&#13;&#10;ai5ocooXi7m/4e8ZeAbDw7LoMut7ZrvxhL+8tbZfPltTCAFYZUhSxIJ7ZPWvUvBPi/4aw/BW+8J+&#13;&#10;H/hbp/inV7y3v7e10u4mlD2gEaAzxNuUysis4Qcks2FxyR8/eGfCvhnw94h0m18RzmSd7pkmKgso&#13;&#10;UkqMEdx1/Gvqb9j/AMFfCP4ceIrLT/iVqkN+/iXXl0zSj54X7ApkjZOhB3OVVcnhd2T1NcGOlCiu&#13;&#10;dLY6Kcm2U9G8FfDbwZ+z5a+N9F8L6xFqd3E9xDa68zSC6tRKY5ZWEe1EZA6qW25JwwwMVzHjXSvh&#13;&#10;54b8I3Ed54cjeS6t7W+0G8sUYtARIVltmPmErEwzzjO4Zr1nUPjVH41+FXg/WviTpkF8dLguNNu9&#13;&#10;MNwImi3Mm1bgfeA5BA/2BmvLfGelaR4l8W3es6dYyabaG4ljsYYWVvs8R2lQT90DdlR355rzqM5c&#13;&#10;7bNXds8n+KPhW7ufEK+LdF8M30caFftcYPmmIMR8wbrjnHODWR8TPCzJOmv2cCutxo4ublrZAxhA&#13;&#10;lMWVAxwcL69eeMV2OuePIdK/tJb3VJgJJFjM2N7bwQTnPB69KufDjxT4Xs/FUPxA+I+lW5guJZIL&#13;&#10;NJYjJCkgMT5OCNqkkZHIwzYr2KcmlzWM1HmZy/hr4ZjxjpUWjXXi6RLW+aCa4m1MrbJby7GEAZnJ&#13;&#10;4+crwehyB2rmLrwDZeHfEcemavbXEMflgtHKRI0ZK5ySqqGU9RjtXffEzxFr+u6tcW2itaus93DN&#13;&#10;P9lgVIgIiURYwOGGWyO/yVyOvaR4js7aJrvDPNEo8xirNF2xnv06VpCT69TKVlKxzusWkCxRQeHZ&#13;&#10;JXjkO27iMWDG65Ixn+Ejn8PapNDv5dD+0ajAkYl8lEt1d/mfJy2MDkjj8605PC3xDj0Z4rK1tWh8&#13;&#10;qWRWSPLy/Kc/MO+0HAPr71F4ZkGkCznlje2nibMCFB85c7cc9Dgn9a1aVrkOeuxg6uWvb+S5vncT&#13;&#10;zsrb0xsfCLuJyMjkZzVfUJNkEMMGmsHEm5pHJYnHXPt0rq4/AtndGS3vLkz3L2X2meWI5witjBPb&#13;&#10;henuKj1O2XwzpkevWk4kQo0MjPHuyjjBJB75GKpSXQRiarc+Re/brCS3VpzuRGB2xhhjdntirWkR&#13;&#10;XGh6L/wll8STJMCzgE5yWTaT25Qn/gftWZbwxRXhtDOZ/tEKNG6HIjU8kHvnHFdF4i1P+zfBFr4Q&#13;&#10;eZQdRuTdl3H+r/etH9B9xz9HrSy2IdjEtrdp9JtddMSqss2xmcZO4DP8q7vwp490vTRqD6gdzxyR&#13;&#10;QbWjODsYg7SuOOO/XNeX2+puNE+xyzn5rjKAHlRt+XHp1/Sum8L6Hfz6E2q20yvPHcGRo3ONuz5s&#13;&#10;n6kYqasE0ODsdv8A8I74htdJuvGk8JWwSYAxFgHXfktuHXsuMHpmut8P+MVXUtk9lGlxbaOLe3jT&#13;&#10;awnQIu0fN/tcnHYYrlovi2vi3QdJ8LwpGb/UrrzLqzWPEbOuI0H1bJz9K6nx4L2x1DQVudFhg0g3&#13;&#10;UH2W/U5cxNlGQ46YYY5/u1wVIyUtTeLuTeJdT8BXOkSR3tyr6nfRCS0kEQZopN+9IhkcAqoH6ViR&#13;&#10;6bqFx4m0xNClkvJriy8rEpCEMwIIwODgk9a6LwfofhD4iPqGqa5a3NvcLqlwls1s2fss4j3pJt/i&#13;&#10;UhX47V9P/sE/s8aP4Ss4vjR8VkW8umcHSrK4X5I8HiQj/PNTRcZSt95cYyk9OpQ+BP8AwS3+J/i/&#13;&#10;4cWviHWdEu9KNzbM1x9vljVZCV4GwgHH58HrXV6h/wAEoviM3wxg0yC90m8Nt9ouBZNceSzySKq4&#13;&#10;LAENgINuSMZ6EcV9v6B8X9E8T6HHHcTmCCGPl5ON30X+tZrfFPSbKR47dWeES4jYNgj3x6V6cKeG&#13;&#10;kk7m8sFiFDQ/Ir4y/Bzx78DNYl8M+LPhM1nYnzHjd3JyoJK/vBwxA7jAJzxXM6HHYaroR0KSW3sr&#13;&#10;fy/Ne/udwAYniPzFBKkj1Hev2N8caD8HPjT4ZuPDvivTLW5hnQpMrRgMhP8AFg9PqK/MT9s79jzX&#13;&#10;P2dfHiz6Jqc9x4Y1W5V45iTtKjC7GI6EDH1rDEYb2WsTjo8ynyy3OUzpfhSYpo2uCO4u7JRNNbOQ&#13;&#10;yEJ90ADDZyP51Fe2etfECyju9bvLn7dFeebdzMyAsxBKsxQDJI2jp3rI1K8Glm41myuLe68pxaQW&#13;&#10;wbc8hKnLIfZR196k8DanYXdrfXk6yx212zGfExWRPlC9+ASR+leZy+9dnQ4zhLU6JNKtfCmpy2/h&#13;&#10;vUHvotVsYprktCGMUvmAMGY9E3Jx9R61r3Wn63f28vhW41+3j0VQjSJLAZhDLt52YLH/AIEM/SqP&#13;&#10;hoa9FpsovtEku7aKxaK2Yjedm5dgXHoSfWr9tCusanb391fCG3FwVudtmMoAOSVAypGKLNI3ov3W&#13;&#10;UNL8N2D6M8V34h0YtHJ5TQyNItxvYZBVsfdVVGcjjePoIdJstX8NLYWunSW8++4l2um1jCzoRgOS&#13;&#10;Nvy5OTjle1elC78MaTDBp2ky2U91ALm4vbr7H++uJHbcm3dyVwAPrmuM1HTNa1KLQZp9OaJJtTxc&#13;&#10;SmZY/MCqzOCBwcD8SeKzknI0elu43RPEXi/WdWXR7eaFHm3W0I1GVTHG5RQ8is3UtjqOab4RtLCf&#13;&#10;xSYNX1dtDBAWWWxtipKZ2vs3ZUkkfeIxzWrrXg628P8Awy0rxFfeM4Rrc5ea407dh4gzsAqgcAjH&#13;&#10;NczfeMta1dbexv8AVvLm06Ly4TcIW4znahPQc5+tc6s1ojosja8YQadaeKl1Dw9fzzRRMxlvZokX&#13;&#10;7Q+SDtAwGHQ8cAg1v+KfE+tXWlaTY6jq159uilmgtb6znEXkW4aMq7krnGCxxyenNcTr3iaDVdV0&#13;&#10;mw0XQ1DpsjkuEwoB6Fm+o5NXl8Y654g8KxW+keGPtM66g0M26EnzbaXupPIZXjHI6A56UezTiVdr&#13;&#10;RHtPhrxHiUmTXneSGyvJIvEE03z3KeX8pCkHYMg8kZOe9WvFHxS+D3huV9Y8M+LtZhuJraGOaC50&#13;&#10;kSNBMq5LswZcK+7rg4z0ryb4ua/4x0TxJpngTwFo1zPNDbQW+s3llllVgOY1HTaCfmPqKm+Kdp4c&#13;&#10;+Hzajc+J/GmlSale3MM0OntLu8yJY1HK9OuePas5YNzixVKkXGzOl16X4lX+qNq2iLDDoUcLJfWT&#13;&#10;skq3zSKSfMkIwqkAkL6qwHNbPjnxx4kj+FenaZ4rv9Viv4R/otib+RYI4IcRpPPEWKOUztBAGePm&#13;&#10;GMHybwn4z1DUtE1e4v8A4q6cqNaB4dOknWPznzsCKM4XCSOO/U00WXiPxZpkN3J4lg+y+X9nNqtw&#13;&#10;NixOwYKFPXLDHQnI5rL6mpTvNar7zOnUgzo/GVxrvjTw8mlXUVncF9UnWxtrSGO1jdQdxYsBnbhh&#13;&#10;hWPTpmrEvw5fQ9OPiTWPHtmLyK0DW9noM73k3GAFK/KicdW3Ej0Nc9PFNZadY2UWpafdpBcNCVk+&#13;&#10;SYrgbWI4GR04PWtXV7TXPBGtNpk2lQJtjW4+xwTJIMHBVvlY/Me45NbuLXobqX8xlaf4P+GGpeIP&#13;&#10;+ER1PxDdot5ILhNZk0uSVUl5wjgMGKE4JcjI9MVS8beGbDRtR03Tf7SW8RIJIxLCCVRi7KR1yoP3&#13;&#10;geDgg8da6+bxB4m8VX9rqtnDai8mUSFZBGrRN/qySVA28cAH6mun8PfBHU9Z1WDRptFm1uCLSJb+&#13;&#10;8hsJFMti67kk4zhijRrkjja1ZTS5k3sPl59jhtJ8E+C/HH2XU7K2tYVjhRL6IhXfcvG9QBnB/unJ&#13;&#10;4r2/4N/sx+C9FmTw18TPCEF5De3vn2OofYlEkZbhQgHKDHBJrm9N+F+t+BdDtPGulwNp15pmoKY7&#13;&#10;SbTRIUDsMcH7xAz7Yr03x38YbTVLcab4WgsbN2VIr7XobRoxcMykEyIc+U+cj5MV85n2DzXFxhHC&#13;&#10;1LI4sVg54hcqMfwp+zj+zV8GviZrMHgfQtTufFln5cltYRauzIwOSvlpMyq5bONpO0445rpf2T/G&#13;&#10;kUnivTtbtPh8Yr6e+87UtI1BIbmX7OytslZFKgcqDtJJHcnrXicP7O/iDxuNLe91LUL7UIpGnlvZ&#13;&#10;NTKtHaK22JDvwCBIcqckgVp+APBGn/Drxj4e8baNewyG305JUn1GJJArsjF2w3L7ScDI7H1rl/sS&#13;&#10;fs+etUc6mmr7djDD5JJPU9T8HftTfGvwx4xOqfDi0XRvFEPi+5tLzU7jRlW0FtK+FKQPjzDtdkCJ&#13;&#10;g5Uc45P0/b6Z8Z/Ac+sfDnR73QZ9V1C3hvbJ7exNw7FsGbzrKR32qSdzMuRyAMYrw3S/FXgyx+PG&#13;&#10;qeLNK8Nf2np189nLPe2dpCsBuoQIysaOp8pGYBzgZ5r6E8KeK9C8Y+LLn40+FJ9a0+O2svsNxBBo&#13;&#10;3lmcqpIiklYY25HRe3PFefjaKoNNQsj1qeXyp3benY+e/EP7WeteE/AWu+Jtf+EvhxtV0rSrSKee&#13;&#10;DTighLxLbtEsRfbu3SOSAMlSAegx8m2+nxeL/wBonTPFPiLw0G0SG9udRk0zS9K8kW9sArswtwWK&#13;&#10;gHnaTgZ75r6b/bN1W28N/Cu58fR6baT3erXLNZXUkYiWG5GZZZHiB+bG9VXPePvXnP7Mngbxf8AP&#13;&#10;AVv478XXNw/ifxTp5uU1O7sWnjsbRypEZU5PmTKSWJ4VB9a56bqLAupBe9K6S73/AMjzp06+JajH&#13;&#10;b8jD8ZXHhbxDN/wrLUdT07TtXs7gT/21LfJZB4JD5kLSxBf9YUYKSP7vNeRfEn4v/GX4LalD4SbQ&#13;&#10;7W70u6tjbahl5Al/CWJBMsZDqCOMrgDuK9X+JXhkfFDXm+LGkaa+mG+15bSCAWwlmheSJPLkIAyV&#13;&#10;25IGcYauJ8VaT4x8J+PdQ8LeObeYQ6ZbSp5l3ATEfk8zbkZAzyRiuzKsJ7OopyV+6e9zgWXVne6Z&#13;&#10;xZ+D2jfE7WNN8QeFPhdq2j6NqGo27azpEOpXF0geORSzxyyKpC7CwyGY8+1feHhz9k/wB8RPBV14&#13;&#10;N+EPhSxhsbuQXEN7e6bvWB1wWZmPzSsMHjHPXJ5NZH7HHgn9kvxV8J7S+vvjX9q1OxhN9f6bYuZH&#13;&#10;tAwA2IpG4he9ez+MNS0fw14u8M+Ff2afGk66taWTahqLyBZrB7QxNuBI6ydgB+NfGcS8UY+vmn1O&#13;&#10;inCMFvqcGIpKcrRWx8+at4N8Dad4e1Hw7eeLNQaXw3eNFBrM2lvJJqbqu6S2toEK7EDDazYPFeyf&#13;&#10;Cj9n3wx+0J8PtK/4SLVxputa59omvtNYxx3EZRD5SW4XAGTt5bIAJ49PU/hn4G+FPw//ALb+IDan&#13;&#10;Ff8AifUbRLk2a3aAornJijUZ8sMxya+YPgp8S/CvxS/a98ZfHi/8KJB/whbu8enLe+cHeE7cJ83G&#13;&#10;fp1oy7H1cVQqSimuW2vr+hGFbhJ6Xue5/CnwX4f/AGLvghq2k+IprW98Q6Rpmu3fh7VhYhoU2+Sb&#13;&#10;hSrNiR2JCBwMYRh3weH+IH7TnjnwV420LxN8OJ9Zj1KK4tYtV1DULGMRaoUzP9nbOPk8vcwZeCcA&#13;&#10;g4yanx9+MurftDeDvDF9rOu22mJ4vj1jSdLV7YiS1tmlVvLCj78jEFA3bdXz3+1L+0bpWvah4O+B&#13;&#10;9hq935egWQg1qI2zGVL6BGt1BP8AFng5zxurfC5dPEYl1JfFq/ke7KtVqQjSVlFFL48eAPiz+2H8&#13;&#10;S/E3xI8GeFfEz7L/AH6jqut3EUTrLK5KIqBFLYBAVEz8uMV4H8SvhD8cfhX4SuPG2rePpNH+zak1&#13;&#10;lNZXnnCa6CfeUDH3e3PXNfoh+yLB8RvEHhbw/ouvaPDo3h2z1RLrSL4fONX8u3CbmboMSKeT1PHa&#13;&#10;tr4lfCfXPBvwB+IOgeM3j1vxJrWpWM2mWGsWgljgW5m8r91uzxl+WHQivbp5zDCYmNK6la11a/5n&#13;&#10;PUg9U9D4j/ZT/YF8F/tjtqepeGviTNpUdtYy3+r3EtqZ/sr7MpCSxVecEnB4HevqPwbpvhfSfDDf&#13;&#10;BbxZ8Mfh3okUU9ro9rosmlXd1d30LRIRO3lyqoVw4YuzEqQeCTk+ifAX9kz4cfs9i6+HK3N5PHJq&#13;&#10;ctzrMP2kxLe+VbhSisCMqjseDwBWnpHxD8L/AA58V+J/B/xL1fRpre0+walqevwKrPpztEI4IbNe&#13;&#10;WkZYo0LEZyS1fP5nxRisViZRoXcIvRdTajg6jhdngnxj+Bfw1+Jvw91zWvBngrwhp0fhWaTSta0L&#13;&#10;wfp8wWeFSwWecy7tzcZBA45y1YX7IPgH4d/su+GLrxSl1Da+K7q1XXfD+k3F9i2eGE/NG0iA4LDr&#13;&#10;gHGa+gvgN8BPDHi7TfFE/wAKfidqWpweI4Xklnm0RkhuJWcyESZABXaMYz3q18Wv2PvBfxI8TWGm&#13;&#10;+KlurbxHbaEDBLpVtHZ2FmjgGSBmUgdOuBnk1OE4uh7T2FSo0r6mscPO2qPiDxn8PvAvx8M/xDaW&#13;&#10;0bxN4o8Qyy3uk6TZb7W0hYBvlby97HPOeAVVzxjnhfDX7Ocvwt1XV/F2s6MdVit766sjELdWt7IK&#13;&#10;QFI/vOTnAB7YxX6Afs7/ALImlap44tPCI0u3sPCuqzzWY1nTZy8rSJG2w5JyE34UkY3BjT9R/aP+&#13;&#10;H37Ofxc8WfCfw/4WstVNhqs03hye+0hHVmVT5hdujOMFw33tp9zn3MHxJPEV5YaF5Rf5F+yhCOp+&#13;&#10;V3jv4Y65428c694k8aeEdQjV4G+wWaQ+W8PA8o4J5GMfWuB8IfAXVNQ8VWT6tZS2UEVypv7u5Jws&#13;&#10;WeSVBycdcCvuL9pH4P8A7SVz+0Fc6o95a+L7LV9Ci1yLULF1gW6spCWXavRdpyuPavm5/G/gbXdR&#13;&#10;u9DutbuNDugzrcWixAxpg7T856kk9q++wGY1fY8kHpy9NbHlyjSc9b6lLxj8MPgKPEEOj/Dv4gXN&#13;&#10;7qEcrskl1ZNFCGLfIAp9fr2rxn4gfDTWdJ8TSP4+1C20yCcCSLzbnPnckZUAHjg17V4e8VXl3eTa&#13;&#10;Fb3FsbMXCR7toYyt/CxbqRzwK6D4gfD34Y63BA95axXC2mpPpsl5dSLjBjdyFGezBjn6V6OCxzw9&#13;&#10;WMZvc0VGFSmndXR5/wCAtOgv7K2m8Fas8kNpPGNPWIkLHJx8wz619KfsafFX4L2HgHxbbftBeLPD&#13;&#10;9vqel+KVijlu40kYQyITI7d3BZduPXAr4g1O88f/AA9vn0jTNbls7eRmNu0DDa+GKhh6Guav5dRt&#13;&#10;AyLbq9zMd7TP94tnr15NdeIyujmEGpP4jH624aWP1x8BftMfDnUP2f8AxB408Carc6dpel+IHisI&#13;&#10;NFlt7G9vSI8QSyOykhdwBOR93A7VofEn9oP4/wDivw9Y6D4J8LWninSJr9zq1xpV1IWugpNzcLlV&#13;&#10;H+jNLLsR1wWjhXsRn8tPD+pePfAlv/b+kajFP9qsJra6gZN6CN4irkqeN21jg9q9d/Zm/bO8TfBl&#13;&#10;ra3uJLiaG4vbSTU7qGZjK0FuFRYEydqoVVRjvtFfBY7gmFGUq1FqfZM2pY2n7OXOteh+knxC+MXw&#13;&#10;g+D+lP8AHT4i6bb3VzfQ6ZHqml2VxKYbGZ1yURHO0lVVDg8/ISetZ/hH9pQ/tVfHG98HaRoejDTG&#13;&#10;0S3M8twykTbgdke8HEZJwSMHGMjmvNvi9o/gj9qf9nqXUp/F6aLYavrS32hsblXa7nMbIsEo4COE&#13;&#10;AwOgxk1x/wACf+CcPiTRfhJH4x1651PSJDqmNQl03VkZZYdm5XIVv4T6V8tUweWU8umq8+Sqm0tO&#13;&#10;vf5F06tRySjsfbOk/DXwF8KPDE3wytPh7a+CNW04SHUfiCujfbhfCZdpkik+V1ZmkQg4P+r9AQPB&#13;&#10;9T+In7LPxb1jUvhhNpt9drottax3fiG1muFeJQ6xo0cZfyy7ttYyZGQWGKufEn49+IdY8AWOh6dq&#13;&#10;3n6Vp2g2Gn3mszXJheSGC4cyOASxBeBmznn92eK8Q+GejeD/AA7da14c+DHhi6exvkgvLi4uZ2l+&#13;&#10;0wJI8iJvwAnKK2eSQea8HJ8uq8lTE4qTck/dtt87/kd9WahJJH2D4X+D9j4C8M+KPBHh7wxZw3eh&#13;&#10;XJa61mwkMmoXSzfvWDyy/dALEEjJOM8V4H+0742sdA1+0up9Yh+zweHriF7aZQZ7jaBsmZz9/ceB&#13;&#10;x/Oux0fXfj9a2N5fWVzHcS+JoJbZoV1GNbhpkJVnKltzlRu46549K5f4xHRdA1bTNK8V6xdXsuqe&#13;&#10;FPIDvZ+cTI0qnngkYCbeOlduAnVWLk6rupfeRUkqqucJ8Lf2yLH7Hqz+NGEaJ4NltNK0uImNRMFI&#13;&#10;MnHCFz3A7D1r2b4IftFahZrd20HwbtdLbW/DtvJZa1LOLdmknaES3LyOBvCmQhNpzhMdzXg0XxE+&#13;&#10;BXxd8bWfhHxL4dtvDk1hp9ppzyPGkAlumcgyP0OwYBwa9w+BM/wk1ZLzw58bfFNvpfh2HwfI1hoG&#13;&#10;oX+M2aSMVkG7kFnQvxyRg8DFeniaT51TUGr/AD08jFRg1qzxL4of8FatA+HnxQu/A/h7wZd3kGlz&#13;&#10;XNrd6tc648v9pxhSiFVKMUIYl8hgCRTtd+MvwF8ffCZ9X+K8dk0/ia1urmFbqLdJbhYxtJB5HIGP&#13;&#10;c182ftIeAPg5qfxytp/hTOU8PPYLcyQRHzCh5wOTkKcevetuL9nzxX8Wfh5J468Oa1Hdapif7Naz&#13;&#10;LsJtYoySwB4CgDAx6V9thsmyrCSpVMOnGVtWc6lUbaa0PJ9dt/CPhaDWNKm1WAIEju9LCcOzEBgF&#13;&#10;9Tzgj3rynWfF134k1aXULq+lWSWQyOsp7jiuquWur24uNL1h4GiG0z+dGHZCBgMCRlRj0PpWF4w0&#13;&#10;WS01e8nvbJRGtyIEltsbJWTjcAOnFfb4OnSjFt6s5rrW5Y0O4uNSkuJtKIFtHb7Gk6bSevFc3qfh&#13;&#10;37Oxe0vyx3Zwe5rR0+DUNPs2aC92JMMeWSVI59DWTqN21ldiJJcszZAfjP413UoyU3y7GMmdp4R/&#13;&#10;0nwJaQzOSW8QMwYjOMxYrrvhnc6bffEM+MpVN1GZL7E8ygqWkcRocf7it9MisL4e6LNe2Wi6V9rg&#13;&#10;Q3V4zBhIMKxQjOSfcHiu50W00fwhLqHg3RTZ3Qsrd3luLdTgyBSSBk/3mrkr1eW66v8AI9KEU4Iw&#13;&#10;NO+H9r8V757/AEDSrptdvr2VYCNRT7KuAcMS44PQY6CsjTfgLqEWnNonjbxLpehwLcbb6a5nWRww&#13;&#10;ODjaduAM85/Cupufj34o8CfDyw+GXhqGxsEeyFxqV8bNRciR2OI1c5wCOTivEvGX9pajMt5E001v&#13;&#10;G2ZJXcsWYnJP0row8MTN2btHoKo6EI2erPafBnxG/ZZ/Z51z7bpWkz+LZ7d9qmedhBOBxnCBQcn1&#13;&#10;Jovvj9Z/G/xA1lpMOleGLe6uy+laWtk8kUb5A2s5OecA4zivAbq6fWylhbxRxqhPlIF5YnA/pV3T&#13;&#10;r+/06U6dBqSvBYs04MXADjoc9zmtK2WUaq5pay7s5XiJv3Y6H1Vd/Fn/AIKG/Cu2h0C11aax8P2r&#13;&#10;byfDUEUXynqRldxIB9DivL/G3jPxB8LviXda34ggna5vZI7lpr2ZpGuYnGSxOQN3OemK97/ZD/aF&#13;&#10;j+JXhfQvCXxlS91GKO2uYk1CVWHlrGAQTJkdBx3NZ/xuT4M/GG+ujpmnxajrGjolmZL24aa3jiGd&#13;&#10;hDIFyfrnFfPU69SniZ08VSUUusequKr9YnSUqj0PIPir8aNA+IPhqzu9Ak+0C1kJuLfJVlyAAWB5&#13;&#10;I4PTIrf+DHjzWNG8EI93p9tbXNxN/o0NpZu7lTyWcllA46YJPtXW+F/BHgzwfpiWujeHdOsW2/vr&#13;&#10;kQK0krYw20vkgZ/lXI6l4tm0vx7Yxw6eJ7OPcJ1PO1OmR9OtZfWcNVi6VFad2cKkr3PSNE+P3grx&#13;&#10;dqq6ZYSNZ3KM32qe6ttrTyEYZd28g/jiqfxmi+MWn6SNf+EfjK7tWtLb57CJdwmXruXOQx9vavI/&#13;&#10;ijLB8P8Axxb65ZQj+yNVO64CAE57sP7p716X4b8b6rH4Ok0g6nd3FiYvtGmarbje8WP4Cp/xrnll&#13;&#10;6o4iGJpxTT7l+0qOzucb4A+KXxN+MkCz+KtMsV/sRC+t+JNXtBJDbqXG3EQUKJSRgc5bpxXV2X/B&#13;&#10;QfS/DXiGXwprvgCCDTRqElpdwCyRmktCFUOTlQrZDNtXgZHXGa4z44+MLjxnoNloOhaYbO1urgyX&#13;&#10;trbxgPPKo+WWTbjJ+o4rzq60/ULTVWvPGMR+zRxiKR5oPmQAYAPc19DCjg6svej6HZHF1VJO+x9Y&#13;&#10;WHxm/ZX8V2uoeAdd8b+M/D+g3p22raSzNZFsfK8kcbAsBk8E8VRgsPgr8FLT/hHfD/xcm8Z+GtUu&#13;&#10;EkuzoNtA91BIPlUsJs+XhWPJAxnrXgNr4R8P6HaS6lp7STfaIRIjwSkJtHP3fXpXWfsijxF4M+I+&#13;&#10;qfEPxJpE5s30tpkjkQZlTcOQDxjHWuaGEpu6jLTs+p1wzKUp8zjqfeHwt/Yp+FHjDWIPH3jlBpnh&#13;&#10;e9ke60HS9J1qPzJjHazSLI8tvMyLmXyUVAVPDZxmvCv2gPgYnw2e21PW9b8VR6idPspbOz1K5jkj&#13;&#10;LSYZ85UkjB9av/C39ozwrpB0vRNLt38O2TXup3usXPJFyXy1srICRhSfQdetcz8evij8TvFl9aaX&#13;&#10;4o1az1AWc6qb60Q+axKg7TnOABxgHjFY1Lqm4u3qerhKlKrUUotmDoesJo+tR6xHrj6fNbvuEu/G&#13;&#10;G645/lXJfHW90L4teJNR1G41W2N7fXVss629vIzTLFGeNuMDLNnkitCTSlvrF9asICIIpjHJIc5D&#13;&#10;9cYPJNYXwx+GXjvXvH974sutFuf7NtuktxHtV3I4wW+gGfeuLDclGUql7NI9bH4mE6CjLa5l6N8L&#13;&#10;9L1DUrZdV0OG4MIVDbvaRlIxnOM8+vOAK9S0z4MfDJJl8SaF4Zt9N1ezUXEMv2ZfKllVgQBgfIcZ&#13;&#10;PXqOtIukvoGvXGkSz75xIGEsSfLIvcqe4B6HvXT6Fcajb3CyLOQo5YMP0rx8djsTJtRk0vU9TA4P&#13;&#10;CKl8N79ztvEttD+1p4LjvvGUyaxr2jRttsHUwSKD/FGyMC/TkGvKfEPgLTvEWmQ+G/EnhK4f7HKf&#13;&#10;Luf7QnSZV6bCQwJH49K9J1qC7h1mz8Y+BENtcywgTRwg58wdTgeorY8U+FrHV7K18TWDrdyTw77g&#13;&#10;JKQ6P0ZWHY5rwqOIrYRxSlZfZ8j11lWBlRXLT1ieNx/s0/D1ADFpuoxllyV/ty4/+LorvbSafSmc&#13;&#10;3YL/ADbVDnJHeivQ/tTHP/l4CwFD+U+JPgn4lh8EfFfTfEDaWNVhtGYC2Y7fOBiKjnBx1B6Zp/jT&#13;&#10;xn4g1T4p2s3hHRJtHu7QoILHzzlXKKHDEbTtYg8ccHFc/wCFL6703W4L/T5BHLC2Y37KQMZ+ldFJ&#13;&#10;ba54i+LNjYa3cJdz3+oxRz6jCMC4dzwc/wB3BGfpX6m0nJya1R+Spu/Kj0z4N/DP4raL4d1TxXdT&#13;&#10;R22lSxzPdWUcGdsjZKqhPKEHDDnoK9Vmvb7w34S1DwbD4Hh1DQNHCeJdSuJAZbqe7eG3W4n39FWK&#13;&#10;JQuwYA8zJzkY9H8XJ/wqfQZviRqviDSxp2hamlu9k1ym7U4zbgGPyxwwckgHHABNePfGH9rRvhzp&#13;&#10;Fx4Wj8IxRyaq90uqrCgDyQXFjpcpt2OPuh4cZ/ukivDjUrYqtyqOh69KlShT5pPRHH/Eb4p6lefD&#13;&#10;nUptCYafrVollcNc2c5HmKRJDKChJXJ8yMHj+HrXjfxE8Y+JvHSaNaaza31xfW9nDA1zduSWjjyF&#13;&#10;jC4AAHbvXX/CPxNJ408ZRR22hxTq0Fzc6vbSNtUQJK1ywUn0SMkHsQBXW/ELUotE8MXGsh7e406X&#13;&#10;WHi8OXc9qv2mURhXDED7uQV5969SglRly21PPr8tRNrY8ZfT9FhgttU1a9u7eQ3YifEWQgwd4+uC&#13;&#10;O1dX8cbG88QjR/EXhyN7nSpYljRQgf8AexL8/pndjdk8kcUzQ/DV74v1HW73UHWYw2j3cWnxAvtY&#13;&#10;yBiARwDgfrVj4baR8Q9OtJdGHgjULu1nJk0+a4YwwwuVILEkZ4J/HAraUne66HNGnzu1mcVNpOv+&#13;&#10;D9ZivPFPhOZbeVzcWjXEBVcMM/JnAIJ2n04960/Duk+INc0PZp2t4vhef2lPAh2/ZlUH95u7Y4rv&#13;&#10;Nd+DPxa8V6daeHtX+INnJBAQ0SXUjMVOwLsDYPygLx7k1JpX7LXjTTrK7Gi+ObG3vLuAwyAu2HQ9&#13;&#10;VBxxVOsklzOxcsLUT91M4Hw74j1C2gkub2+M95FMsTMv3mXfnJP8QbJ/CvTfE/jpNK8MSaNe2oiV&#13;&#10;1sitzH/yy2CQO4A7DzAMDjIyegrkG/Zq+LPhPVor2Xw+dTt450a5azbcWRSMjH09K3vEXg74heP7&#13;&#10;u20XTNFNtZ3TRpb28nWIzXBjRCDyOcfz7VxYjklUUr6DjCpFWcTjvE/i5fEGhNfRsxlt44XjSZfm&#13;&#10;j2cBhjjpn61yVpfafPFbW2q2s01rJhPLjbDLzyw9T/hXR/EXwp4q8IaYjXMStFDF9knmVeB3UH8C&#13;&#10;cfSsbTGWy0uDWrcIqRS7JGdD87dQBnviu6iko3Ri17w3UBY2YudAvAby2GDa3sT/ADRgc9B97PAw&#13;&#10;emKyFnWK5GmWc0lsrE5l37mfJA7dOKi1SW4u9Saac7Ed8rGvFaPhrRreQy396MmEFzu6Ae3vXUrJ&#13;&#10;aj5bqxTOp3egXLJDfyS5ckAtnp2Oalh8X3+okWl3PIqFuEgUbj+fSrcfhy61CI3nkqpY/uxnJI9a&#13;&#10;0tM8G2tpEF2fM3LOVyR7VMpUuUunhq03aK0JtN1jTNIi50+dpnxsdp9zD1JI4H0x+NaNp4j1e/1K&#13;&#10;3updWeGe0kE1ndtKA0ZBVgRgdiFP4Vh33hyZABaM0khbCKDjvWlY+B/FWp2bW8TJjA3vt5Y+mfSs&#13;&#10;pexktSvq1e9oo9F0/wAV61JqepX1xZ2l63iFppPEF/NGGluZpGL71UYCfNg8CrHhfxezfaNOS4SW&#13;&#10;QyFyk7EBXYjb8vqDXlGkvr/g7U2g1tDA7H5ctkEexNdPc6dfeILa21jS5JEZ5hHcyxDAA67mI+lc&#13;&#10;VbDR5udPQcZTXutEF7f3t5r+p+FL+wL2yTzuRPGd6yFMFiR/d4NUrLxQk1rb6DZXMRtI5DHAm0bi&#13;&#10;SjqWbPHzEDB7AV6r4r+F+qy263ug+IHvbqC1RtQPlAEhlOSSOwH8q8t+GnwkufH3igWkGoLDFdPO&#13;&#10;1sHPzsEOCeOmM9ferozpzg/Iynox/hqa7tL2PS9TuDugvCIii+Y0ShgcKo64Natx4ivLuSHTtX8u&#13;&#10;GS3DQRiOAqXC5AbHqc5zUEmkT+G/Hcuo3OotYXFtM0lvcwL911IVgcjDAjafYEGrmu65q/iiWXxl&#13;&#10;qOlsxW2VWm8oKGIOF4Hc560p8ratsQiXX/iNo/h3TbTRvB2jXFtfXdtPDqRuJTsDNK3lsuT12DGf&#13;&#10;cDtXHahq0Vtfz3d/iYyaU0luXfOyTzAAMfQN0/vVsal4OtPFFvb67DqEtvfw3K+bbzbmSRB0K46c&#13;&#10;gjnuK53VtL1BfEDwS2pWP7IHcFPlwdvf2zmtqfs7WvqRJuTPQvg94CuPGc15rVjqMVhb3tmsEpeL&#13;&#10;I37QZB9M5x/vCtXU9I+HXg2BvBeuRwX00kgaOVwQm+NgCDk85PavMdE+KfiX4d6Dc+Fri2kj+0xF&#13;&#10;7KTOGi3KpDe4K4/I1kalrt74g0+K/uL15riIySEv1DtjP51l7CvKpeTsugrq1j1Xx58JfD/iOye+&#13;&#10;+HVhbWlzBEjKsEuVdxy3t09a8z13wj4ntUs9b8RQCaO6mkjMatkJtOQD25Yu34Gt7Qtf8X6Po8Oj&#13;&#10;6e58z7Osgl3dcsTjH5VneLPE9xHptnp4uWeOOJGkZx912JLH8D8v/AjW9JVY+69SlG6MzSfBsdx4&#13;&#10;litJCjRyMN0RJyCc4HHv+VbGsPcaHcahpCamYoJL5UjkQYaRdoJAxz3xW/Z6N4V1XXrPUPD+vqLk&#13;&#10;26T3W08cNufA7YGK43R7K48U+I/slvIWFtdPLbP1AXdnJ/StL3WpNmmW9H06w0HWE1xJ5RLb7Fth&#13;&#10;GDvMucmT228H616VB43h8QeHtMtfF9vLbx6daBYopjk3GZpJMjHcttz9K4Xx3dxW/jK21S0Oxfs2&#13;&#10;ZJIh8ruuQ351opPf6g1pqep6dLJBE+HxyUDAEkAdsce2aydL2tmzW/Kj2f8AY88EHxL8T7bwdqLR&#13;&#10;3H2tpLp/Lc7o5djEE4PYPj86+4vEF/YW8osjcxQafYKEXJ2K2P6V8o/sIWdr4V0/xN8U9Oj82axs&#13;&#10;vs0Ejr966nYAc9yF9O1dT8dbz4mS6fa/Z3hk27nmiZtqJIf7xP3hXn1V+95dj2sso+0jz2vY+g7f&#13;&#10;4v8AgyKIW48V2srKcmCOcAj9aenxv8Fx3KNearGkJjLndMFAwQDz+Nfm/rWo+NPEHi5YxfeVcibY&#13;&#10;DbO233Ney/tK/A7xPp3wp8L634e1WYSzaef7Q3OfmkwpGfw3/XFddOKSse1GrOUG1E+xrD4ufDvX&#13;&#10;9XS98PeP7RbpTsXy5gVcf3W9fSn/ABq0W1+Nvwt1vwBdRxvctbebZA8hJVGVI9QcY/Gvz1+Dd14x&#13;&#10;tJx4StbyOWR1KlGiOd59D2r7E8D6r498PWGlvdaslxPawIk6OOSuMMNw68+tU6tvdZ4uNw3NH2qV&#13;&#10;mj4Uv/Fd54c8VWlrJp9qmo6RfOJUEeAwDc7gT83GRj8K3tG1y4v/AA7dyadYreSNex39zcQQKqwj&#13;&#10;LM8ZXH3Rlhjtirn7Y3hDTvBn7T95IbSWO3uZI7sKBj5JF3D8AeK5GG/ufC+omyuLDUfsgSRBFp0w&#13;&#10;Al+TI3Z6nDAEVEoK558qsZJdz166uvH2nXVjqcGpwQwXKi5tLaxaEND0+Q8HHUEjmuh8Pard6ZoT&#13;&#10;2mheDT9t1S1c3+ohtsiIeCy8cbs8mvPfh74XudZ8LTteWV25kMaWAccyMwGAGzgADIP0ro/h74Pn&#13;&#10;8SaJrHh7wrNNd6j5RSG2e5KMYRzkc9ePu96hw6FxnZEXjfSNZ8N20kLa48GqKGhuXfbO0kaj5Qjq&#13;&#10;OMZIJB6mjStKk8ReH9LggvH0+wguI5Ztu5phP5eC344Zhx/Dxiupt7F/E/i/UPA1kw06+tNLjtFh&#13;&#10;khVUwEU7A2TycZY9c1kXngK5tPDVtd6frN7bPcX3l3r3G0xquzZuDNjDY3gHtgetYyp2dzfSTTNj&#13;&#10;S9FtfFmoTvrrF7tf3KyXWxMyhRhWIAGAoPHtmrqeAPDmnx29re+EbZpbW6+1xnlvNLY+V+cshx09&#13;&#10;6xNa8L3Wo3MktlqAkN5PHcW7RXBJ3EMGGwdx1PoGrpvB9pY6VryXmoSzG4tXjIDuxVmQqc4I4HXj&#13;&#10;3rBxUdjpWpLdWng/W9TWx0DwVJaC+QrqVrAsYiUKSSE43Lx3znFclpHw81CbSWu/D2u3dleW13K8&#13;&#10;sKOUSOMRRrHIGbOScNkY79a9G1HQJH8etBrIZ57qy+1+TYSAvKGU7SCMAcsoNV9T+IWjfDn4S6t4&#13;&#10;m1uy8i/sbGcFRCPKmjWLapXuW3D5j7H3rL3nUUUVeKi2+h8z/tC/H3XfDNifh3ofiybU9VlLC5uY&#13;&#10;p2Vbdc8phcB2Pqc14naWvj/xTeM72F9cSHH711ZifxrofhRpj654ql8d+I4RNJczvKQw4yzZP8zX&#13;&#10;0RpXiDQLGGO30qzjjLKPMKoM/nXuUnRo+7bU56WX1ccueTsj5/0v4E/HCTGoQ6FIYGGdkn+HarMW&#13;&#10;nfHD4XX8es6Pb3WnTRNvEqSZQgZ4IPGK+tPCnim2lsdhiBfAAXFZnxf0iHxd4LvLawgAmEZ+Xbzn&#13;&#10;FdD5KmjSsaVcrjRi3Fu6Ob/ZY/aX8K+N/G2kaR8UPDtnPfWswNmk52QO3Iw23B5Jz1r2vVPh/qMP&#13;&#10;jDXL7xxPPdC4ga605IUV1E5KmNUfacpjgg1+ckXiC88JeIXgJaO5tJ8xv0ZGBzxX6O/sp/FPxn+1&#13;&#10;n8MtC0bwnNNFqdmv9nahG8WYnyQd+QPlG0cnNeJmlBYWHtYfCY4Cq6k3TnuUZ/Bk8FvDq9r4Ju7C&#13;&#10;9YSfa2adTC0BA4JK/KcnPtjikuPCviP+y7r/AIQfVk05NNjigvr7Trp1mvEkfBZsud0YCSDAA4Jz&#13;&#10;1yPfbr4DaDeeN761sLu71rTGs2gv7XTgObgDBZN5HAbnjtUqfs1eD9U1cWukaBqUN00hW9sb2fY1&#13;&#10;nu8gK3lp/CwkwCWwBuz1r5t46Ljz20PTjSbdkjyHSvHOvf2Vp2oapr1vqutW120UwMz5QqNoeTAA&#13;&#10;OQMK3Xr1ru/Aep+GvG+pXem654XE897pDG3jyGgt5YznLAktKW9cjGTxU2p+GNJ+F+sHRrzwRYzE&#13;&#10;Wks91Z2zuTIUO3JLcnkEjFUPB2u6R8XJxbeFtGNnqGikNp+mSR7TtJOT5g+8hwSc9K2lHmpqS2PT&#13;&#10;WCqRir9S14Is/G+jWU82hTwaOmo3kenXlu08pNrHxlxnJWJsnhQeeKo+JfhhpMltpp1HwzHq+t2e&#13;&#10;rtBZW0waJVt1JRXYFim0yA5XA4UZIyRXqvhW3vvEMliPF2g2ViLW0+0XBTaVvIlJdwr5yAFjPIyS&#13;&#10;3A5Iq946+H/w88WavL/whlxcvazxxfNJLlnBUb23NzhpSW9a4alV8zTLVPk904HwLaLr0Nza3tzq&#13;&#10;cGy5+1Pplgwit4pQVVnQIhAY8jHTFe+ePvih4Y0bwDpngXxppckek6m4mWWS5xPZsCB50hjwsg28&#13;&#10;bCO3NeX3vw08beENHeCxttRg0+a+UX8FoqozKNm3Yc8gkjnIrpbb4Tap8RfCeq2uh6fNbXepxxWM&#13;&#10;Ueq75ng45fA4G4Y6V5WLpRrtOT0NPZuUeVHH+M/2eZv2m/F+i6rrnxRstY0Pw9i4a2sg8gvYFOUX&#13;&#10;KrtRQFCkep6d66TxHa6B8QPC17/wtXV9W8PW8lt9q06WKFUtJ4kMqNblM5cqp+ToD93ac5rOg+D5&#13;&#10;0XwzF8M/CPihNLutP04x6jqtjaSiUqkrkup/uMCAOpyK0fhT8b/Auja1L4A+JfhDXL23s4nudOv7&#13;&#10;2yzPEUVQDg5Ei5G7BXtWkcPCKi4dNjGlRhQqPTc0dX+GF74j+Fd3oXhnw1LY3Q0qDUNPurSaNJJ7&#13;&#10;u3+UbwoOCUIGNo4GOK898LeFtS0Dwd4guP2idTfWtc1e5ii1LSZMRLbwbD5axqoBAx1YHNdR4Y+N&#13;&#10;3iGytr/Rfhn4K13WneWZ3utT0rysFx2bPy/lzil1DwH8U/iL4KhsLv4UQnVryykguJ2vGJlQjKuT&#13;&#10;90Ffc55opQkoyjPRP7zRU4wleOp6L+zL+xx8CbnwdZal8IvAem6QutRTZudJlkluo59uPLd5c/IT&#13;&#10;nIzgda9E8A/sg+DfD+jap4w+Lmt29h4ostUe0lkWeKC1srVYlMVuFTAcNEwyxJJJJrzD4ean+0B+&#13;&#10;y58BdXT4b6bZHWyV+yx+ehg098bS7f3skcivA9R+K/7R/wAcPGdj4j/aV8V22p2+nXcW3TrCNoba&#13;&#10;dIywDyBceY+07cnoAB6V+T/6pcV4/McVUnUvSb0d7yaXRHyuIymqq7ilvqbvxH+EPxP+KP7YMvx2&#13;&#10;+HvhHxJ4Y8HaDAmlX15pVxAy3csW4LJErMVmi6ZOM4rkPAn7KfjH4e6x4mv7jVIPDdp4n1Uu0uoT&#13;&#10;Kl4wEu4EBMjaxycA/hXs3x1+N1p470LQ/Dfw1nOhabpbYk0i3fYlweMc9vfNbcn7Mfir4paAniW3&#13;&#10;+Lem3Nq8arDpW3dLbkDgjbkkg8da+iw+G4hnho0PZqlBe7rrKy2uXQwE1Dk5LW6nmOk/BH4YeNvH&#13;&#10;nhrw/qHxXvLa58HzyNY2dxb/ADTSPK025WYn7zAjOM4FT2PwL8PXn7R+jXV34SitLDVda+2andXi&#13;&#10;+Z5pZ3c8kAKSEwB05zXbeAv2dfHVjd3C6l4xtWjtdQR3XVNPWOZ1XkMJDz3IAHNbfx+1mPw34MvN&#13;&#10;cS9kfFi0kVlEoDkxnJKk85OcfQ14uPq4nLsypYbncuZW/wAzzsyp1MJXjFLVnP8AiH4++G/D2nJq&#13;&#10;fg3xYI9M0i5vb+30r7EJBHySkWV+UEu7HHoK+W/if+178cPiLq2j+Krnxnt0vQtWjvL/AE2NAbhY&#13;&#10;YpFl2dt0e4BlX1rj/HXxF134W2t14o8H+GdY0J0kWLVNGvpxIl7BMwxJg8AbW4x7V5r40+JmkeHY&#13;&#10;4LHxf4NvdHlu43aDWIMOJ7Y5IVh0Y7sA+gr77A5I68VPk1St0ubclWtFqW6P1K+G3xU8ffH79nVf&#13;&#10;G8c8N1q2v2082nLcW8MDWWnxyssrEtkNLIp5Nc94S8UfD/4jeL/Cl9rHh7w/N4l8S+J7rQ7a9SMT&#13;&#10;i2trONI/3kAIUZR8rjABGT2rx/8AZ6+Omj6n8JbTxN8LPENhNYaF4Nkh1FJD5TWkoYyyIqn++dqi&#13;&#10;vCvCfxY8Z/C/48aL8XfDtsLi402R7i6tBCwghlkeRXhD9C5QoS3v7V8Q8hUsXVSXLuvQpYmpTVj9&#13;&#10;WNO1LR4fDut6hH4jsY/CGlWsdpFBpUTfaLSS2B8wt5RG1mx615Npnib9mb4qXVpd+ENL8TXGp2Y3&#13;&#10;y2kF9Ki6imcCSUu5yCeuT0NeB/DzwfrEnw91XXPBn7TMOmz+KfEQj1G10ydp7dbi5JIikYZAbnqK&#13;&#10;2/2b/ir4C+F2uyeHG06Ya3o9jeR315dz/K0sYYOiofvAEBs+9eNHJKSlKFNtu9ttUdDqTlBNnung&#13;&#10;7xJ8f9P8SL4HXwNovha5NtdDT7hVSJbljGix2zSDuHcNjHJxzX5q/tbfG+PVPjrr6W9xqGm6ppmp&#13;&#10;GTT7KVt0Uhli/wBKZioBJLk4Ppgdq/Q3xb+1p8LfD/wj1L4v3XiDTNQubjTxNpNpduu+W5juLVIn&#13;&#10;29VIKytkY4zX5i/F74j+Cfip8WvGH7QNxo6TWl3q1yIYbeYAFmbIVPYZH5V9xw1l3slKc4a2tc5f&#13;&#10;bQd1Y7n9m79rDXvAt9FF8T9LttT0CDTvsFreeW8k8dv5jSJbqDwAGd+2SDg9BX0X+zl8HP2I/Hfg&#13;&#10;TU/ifF4Gsdf18agY9XPiHRwfIhkyNtvHHhRjgAkZ6mvJf2e/hV4z1PT5vEPh34WW3iOC78u/uY72&#13;&#10;4jjEcSR5MaIOSckDNeqfs8/Ej4f+Mha+HotHl8NyX+tTSmDQfma2eNCgE4HHL4xV5tVxNPmnQvDV&#13;&#10;X5XpY1pJNpSR+af7bnxN8Qp8fNY07QvCcfhnRtNuzb6XZadpK2ZaONzsLBfvsM/ePNef+APElz4i&#13;&#10;1dNK1bxBNFBJO8+y4uCcyY5Y5P3iB1r9WfjR8HP2Nfj7p6yfE34p2U2s20ltZma8uIo5IDMA/IXH&#13;&#10;zlW3FuxVga/LHxL4U8PeG/iPrz6Qr6xBYanPbWLxfLHLGhKq+73GCK/TckzDD5pl/J7Nxmkt1u/m&#13;&#10;cGIoNS902fiXa6RY+Rp00U013boGjlC/I6sev9a4a+0ye/1SK5RhsQ9mwymuj8NfEfTrnxPKvj6y&#13;&#10;kjcARxeYSRGAMD9K6CPwRdfECxu/EXgbSRLbWUbeYtupMkmOr47CuyE54F8tRWSW721POlCadrGR&#13;&#10;pFroVveWaeMfEVzHZvEztHYYZyewIPbOKt/Bj4V/Eb4s+LY/BXw60V9Q1S+DslsgAyFG5mPoAP51&#13;&#10;2nwE/Z01j4h+INPmtbO6efUJ0tEE1uQisSNwyemK+mf2a/2Af23vgt+1NpvxO8BeBbb+xrLV3tp5&#13;&#10;Fulkje3RvKkPBzhirEV5uJzjBYeE4yqK6T3017BTj7yTPWP2YP2Jb/wd4N0D4U/FuXUNb12bUYdR&#13;&#10;bTLeV0g0W0PLqOMNK2MH27jNe3fFzxPpfwv1W2fwbptm+gizktrnSrdm2qyvhCyE/M5AOQPStu91&#13;&#10;T4yx3vie88U6c9siW0k1ve6VGfME8z+XGn+0FRN3sTmvHfirrvhrQdH1PV7C4vrd9AsJpX1C9AkF&#13;&#10;5cs4wV/u4LHntX4ZisTiM2zfmnZpvZeZ7EYxo6xRxOk/EDQPH/xYi+06rp1pBd3yWz6bp1lHbxWE&#13;&#10;22Rdvlr97KuFJYnGWPFdl40+EF38HtMfxZdapplrJPrqy6JpkF+I7WaEom0OAMkIpBIPqa+UPgl+&#13;&#10;zF8QPCev6p8cviT4oF+dUg1C+0PTllcl7hWjdZsjrlQ35e9dr4U/bO8OaD4i8TWXi62v7vVEhsG8&#13;&#10;O6dfaeZ4pVcqs6hP4OQB9BX2ONySrCahhJc6STlb5fkNybtKR9C/AH4JWN5NaeNtQll8R32o2080&#13;&#10;bXe+CNZN8jBUI+55jEc+lUf2ovg94k8HfDDT/j/4M+JieFPFNpqa2b+FtOxPs3tjETODxzkjGMkc&#13;&#10;1iar+3h8QfCXiObTNO+Hk12bS1WKxlhs2hS7YvlW2EfIATtwPSvBvDfxa+OfxO+LTeLfENmklxo8&#13;&#10;ky2sGoRu1paCaYAzHHDMjMAAev4VyZblld1XiKkrNdPLoi3OMUtNzO+Mf7LHjzxh4VX4/wCleLI7&#13;&#10;nUpZA2q2k+A5uwctjt1xx6jivDn17xn8SPGV2fHWsyXWrzyskZmJYux2jZjOFUKpwOgwa+s/jVfa&#13;&#10;LpvwpvFi8QWt3Ol/DNcvYkqs1yNwfbn7pI5wO4r5UGk2+gaz9p0HUjZ6pNMs0DT4O+PDDgn8ufev&#13;&#10;ssorVKtJqsldbWXQ4q6jDWJP4PvdM8f6bdfCvSNGsW8QfaSja3eTNCLWCPLMq4OG5GMHPtTvFvxZ&#13;&#10;+Nfwj0dPC0XjmG5jm0ma1sLO1A/0aKQ/M+RzuPv2NcnrL6nqGty21rr1rp80ABZbdFUue8mR3yea&#13;&#10;5m5hv9L12fU7/WpNRJIjkkfBPTt7V9TTjRauu2iaOBVprqPsPEPiiTTvLmsrWW5MZ80yRhC6++Bz&#13;&#10;VKxV7yyTxfJZoB5p86zyditnG4Cs/W/F0cbm4sIHV9hU5HXPpSaB4okfSJtNEIKSja27+E5zXoKN&#13;&#10;RU2+Xcn2iMnxw+pXd/He2lzzI5AgjHQ/4ViXen+JdQkLT6RMQg6pCcD3rdI1G+u5IrTTmb7Pyz5w&#13;&#10;PzrrtFjudWsIdGS8mR2CgeU/JLEDbjv1rsWJdCEVa4+azRnX3hy503whYae5aOeGWZyWyCr7VHb6&#13;&#10;11Pw9t7jS7K6v7OLzVMaxI0x+9tVix/76CD8aseINEbV9CuNUDOYYrydYp3GQ+SBj3PArU8R+HLz&#13;&#10;w58N7LTby0nWWaF83qJ+7Yt1UEdwcg/SvIxGLUly92dirRtY81+MGoNLd/aYIQzShQ0YGfK45AP1&#13;&#10;ri2n8VafIkbSSoZRtRMZ3A+1dzovhHW9Smk1O7jaVJ2wtvGRlSPUGkv7CxhndGYJNHlSzMMofYdq&#13;&#10;9WhiIUkqa1sc8qibIPC3hDS0064lhgEtxAgW5uYySImPLAduBSaJ8IPFfi/TNU8RfD/wpc6lpVts&#13;&#10;Se6t0J2kjceDzXQeAZfDvg2xZ9S1lntJgS9uUyJGJySf0FepeAv2pfDvwZ0u98OeDfCT3WmalHm5&#13;&#10;gtflJZ1w3XkGubEY3EQk/Yx5m7b/AImcpWeh418JLHxxrfiQ6Bol5eRWdpbyeYUc7bbdwSR79MV9&#13;&#10;B+E/DOnaf4euLIOtrdB0N49vGqvcKq4DH0/Ctr4Yad8DPhX+zhe/FjxPJNb32tXjTw2rsC8aljsV&#13;&#10;z/Fj096828EeKNb+I/ji48TaJcrBaLAf3ZGcxE/xD1/lXgZjiK2Oc3CPLCOjfd9hTqVaq5egzxfa&#13;&#10;XOsahcaHFq8zS2jjy2R8fKQCPx5/SofD72EegSR6tKxurUv580442dQSaXxLdP4P0wfGXxJqtpFp&#13;&#10;Ov6m9po1ihzc3Sw/LLcBe0at8uT1IOK5jx3q1l4p0m2t9B1RXsb66IuJozjIAHB9vanSwVe8YSVo&#13;&#10;OzuT7NxlZmjdeKPDmr+AtX8J6l4dgvp7i8juNO1PzSZLXBwVA9CK9b0D4U6H4s+Hdle/CbxA1mFl&#13;&#10;RZYpX3LMQo3l93bOfoOleP6T4d8I6D4cnvNL1WGeZ544EhEoJZh3A7Vc8UeLfF/we0c2em6my2t5&#13;&#10;+9VLUFmts5+Zh25Br0qcJ+19kvkbuC5dCLxz45X4KeJrjV4/DNrNrCTBBBekyR7VPVCPfnB59DXJ&#13;&#10;+L/i/wCNfj3q1n/a3ha2tJrq+aS7nsoCkMwBJA29OBx74rM0y5vdYhh8VeNJnvEcGNGlGSFLZLH1&#13;&#10;NeufBDxN4f8AEfxA0Pwlqfhm6ktUaU2qxW21cFSdx9cV6dqVBbXkupMI3dhvg2y0qa/t9M1MbRs2&#13;&#10;BVTaGGPToK7S/wDGNho9r/wjvgfwtY3eoJZm3Zr3VpG8uNuoKAADmvXv2ovhh4v+Jngbw1ro8JWP&#13;&#10;hbT7KFYIbq0hVJrgdN5xg5PUV8b6r8KvHuifFXUNF0DWbie7V8xXTyFRJg9WJ9K8WlKjWrSlz7dz&#13;&#10;VRdNs228aPKJ/BettFp2sPg2ZX7kgLY4J6HjGK9F8PX5vbe0utUiaOWK7P2ppJixZlUANz0BAHFe&#13;&#10;Xa/8FfHF/wDFK11X4i2bFGNvE81mGZFLbQG3Dp3r2G+8D3V3qGoWGjwtdWkNvJcMYB86gKMDnrwK&#13;&#10;nGVsJCmo05Xb/M9LKKip4ize5F4yvtN02SC10WaVJpgcNGCBubr+PNbOqza34a+GM+jXSX+r3EqR&#13;&#10;La2zaiYo43B3OzD+LC8AGub+GPiTS/HPjOw0mG2O+1IkdZ04ATsfWuk/aP1O803WtPtoYlgWeFpy&#13;&#10;sZwOT2H0rgcVGm+dX2Ox4uri8RGk1Z3Ob0X4n+IIWRLv4S6hcsnyxm2uY3HB6DJ9a6PS/i/dhNl9&#13;&#10;8F/EUYJyxFujfyNZnw6v9G8QSJFJcG3EEgMgYfcHdvWvUvDHh/UPFegS63oH7yO3B3liQcD2rzcw&#13;&#10;xmGpW5qSs+tz6TIquMxtWdGTs47HJ6J+07o3g3U4r+DwT4ht5baUSJu0xmww9QD0rodU/bg+FWtz&#13;&#10;me4+Huo6fO8hkmntNElUuT1yBkfpVe28OeJLgSagEzbJJtbDHrV3xJ4U8T+Abey1PxJarBb6jGZL&#13;&#10;fccll968p4zKHJKVJ3f94+nVDMacW4z09DK1T9p74KagFklOpxHPSfSZc/yoq3P4z0mSCNXsI2IH&#13;&#10;3jbjn8xRVfWssT/hS+8lQxzXxr7j4L0q0vLmOVNMVvPeE7Ao59697/ZN+Ftr4k8C6h4u8QX0Et9p&#13;&#10;Ec0tnb3MxjMUjMkZdm7bQwIry34V+Hb3V7uW30yEvOYGMIDBTnHPJrr/AABqmsnwBH4S0u8H2nU/&#13;&#10;EkC6ii5CxwK5dmduwyqqR0r9SxHtKkOROx+UUIrnuaPx/wDEYtvHOoarceIbLU9Ot1tVFolz/rXW&#13;&#10;LAYDvjGDVDxZ438HfET4N+KZtfmhh8SPe2moaJsPmSSRskNtLAW7HyyGI9U4qXx18CJNZ8cyO/iH&#13;&#10;R00+7uZbmGS2vUkmjhjHC7F4GfTNeb654cGmXep61ouoQJFHeGNUebdv5JBUAcAlD1xjFXQo0YRT&#13;&#10;XQt1a+sZbM1PhB8SbDTM6JbeGXe7n+SW7TmWVDw0WeynAyO4BHevUT8NNW8b6XYQ6/vtLK280xQR&#13;&#10;xDzjvKggntwgApv7Jvwv8Pf8IZN8ZPEkURvXuXg02GJs4AHzMy9j6H3r0PSheeINTkuBK8VrCcEx&#13;&#10;8Fmqaii6t0a0sNJwTkU/AfgKPwmos/CnhqOztioErtLulnx3YmresQavZktNfxISf9UoJIH1rqtX&#13;&#10;uBpOiJpen2StcsvzysSMe5964iXTIxMZbmeSaVmyWB4B9K561enB67nt4fL5VIrlVh0U48vdHFlk&#13;&#10;++WQf1pLvxrqVoRBBbI69gq/zqaPRo2IkLsOORuqd7FETEcCgDqQK5p4qm1sdiylvqO8PfE3UYJ0&#13;&#10;M+nbVBw+3jArotYPhDxzpsixaj/Z1/sxDcKNo9ce3IBz2NcrNaK8eDEAexrPuVvrJyHTenJz3HvX&#13;&#10;NKUZu9jOrlUlHQ4P4q+EvEbwjTNQg8yEGOG7WMFg5DZVwfTHevFfGBTR7lPC1uqqbfJeTGOT/XFf&#13;&#10;YPha8srqTyL0+aHwGWVQQfY5rg/2q/2ZLDUdIT4n+E7NoJhhb+HPysOz+3p9K9HA14LSR85icJOn&#13;&#10;PY+Y4tPSebzBMflGck5xXU6NaQXllBpdtbZjd987jqx6AUjeG9NsLMW39oRtdMdxh3c/SvQvh1oG&#13;&#10;k2vh23mcxib7zkkcc16GIrckLovBYN1qqTZVs/CltHbBpR5XGI1ZcAVeh8JQzW+xpdoI5ZBzWvrO&#13;&#10;Lq2aOIrx/Fnoa5t9S8R6PMX/ALMnvIl/hixk15qVWofRtUMP7tjW0jwlo1n8hhLsTkseprq9E8P2&#13;&#10;TTRwKoUEYwBXNeFPGmk65OLS+spbKfPC3CcZ+oruLC2aOSK5icYXvUTU09Wa03RlHmgjnPjR8KtO&#13;&#10;1fwlJc2KeZdWiGWPjnjqK5D4X3MWreGn0qK5VHkUqxdtqHIxtPvXtt0Uu4iEQFWQh+K8E8GXGk6d&#13;&#10;4l1HTTceTHaao5VeoKhjirw9So6M4yWx8/mVGMaymtLnoXw+1XV/A+max4G1jU/tTuIVeQjO5XIB&#13;&#10;Qk8/drG1rU/CPgq4fXH1KKyFokkCLGxEyKzElVUdmDDn61yPxc8ZXXhu/k1I34kub8BnReD8vCki&#13;&#10;vI9e1/VPEeoSanqtw0kshG4k+gx/St8LhJ15e0eiZ5NerTj7q3PTvib8fdB8SatDc6L4cxFBb+RG&#13;&#10;JDgFdipnH0UVzNj8WruGKOznsGktk2gwCXhgGzgiuNEpYAMenqaQOxO1V5z2r2Fh6UY2Zxc0mesa&#13;&#10;D8YfsfiS48QaZpDRRTw+WLeRdyY/un26/nXX63rb+PdVbV7T7NDFe6RHa3MMMYX5uVGD7nbn6CvD&#13;&#10;tGt/EJANtpl3KnUeWhxW1oXiXWPDt0Ytb0e4jt5l25dSm05BDZ+orlrYalfmp7mkXNbo7Txxo/hT&#13;&#10;TPBVtoF0J3u44ybWRlDuoKo5jJ9CzAj2Jqnf/BXxP4ahju/FGo2Vtd3sMMkNsso/1bBSCR24/Wu1&#13;&#10;8WeDdM8RX6ar4Vv4JFvIk8gSybfLdY0ztzxkgA/pWZ4k+HWua1YHXPGPjiyaSAbIhkyyOOgwF/lW&#13;&#10;MakkuVm6pxepxvivTdUfxjBpekSS+WkCRq8bHBdRkgEe5qTWvCetCE2F5B5c9gvlSRSIS0hLvIWH&#13;&#10;qAMg+nFM8V6UfCmm20/hzxTqM195pKF4gkQTGSeTkNn1qbwn8a/Gej3CnxXoqavAsciky8Od338N&#13;&#10;3znke9dHK3qmZXtILbwxrXgRk1NYVWO9i8tZs8gEfMv61keEYbzR9RlEdwYzhodwXnOTg/iBXR6j&#13;&#10;4ytfE8y3kfhqWzaOVZbS3JyoGMYOevasiebUJbgXcUaw4YnA6t7/AF604Rcnykykkbdhpt1fWa6d&#13;&#10;Zv5YYlppWjB+UjkDPTnmrHhvTfEfhi5XTI9djkH3kSZASvP+eKpaNqgiQfaLh1x12d/rW5pF3a32&#13;&#10;pRgp5kjSBR8uSK6I4eUEYOrGWlz6w+HLD4ffsqabrNsE8/UdXlu5HVceYR8oOPqDV3x34y0qLw9b&#13;&#10;S6q29rq2BkGf7w5rovGfgu18L/sS6JdaiPLmgtgUQnkFmJ6fT+deValeaJ4w8M2epWt2Jomtgm5P&#13;&#10;4WAwRXzeIUlXPuclcI0POxxuk2mm3XiZ5PDWlrdG1PnvE7bQ5XlVJ9M13Gm/Eb4qeN9Pm8HeKdGt&#13;&#10;RbyAD7NM52xpgj5CO4zkVwWg/DDxZbXt7faf4zewtJJhuEUIZmHUjJ6VuaH4WN1fGztvGuplwxKy&#13;&#10;HrXbTkubc7JSq8t0iX4ba74d8CeMZLDXrL/TYZMLPniQDvXsniXxvjwJceJdEcmSJgxQcnGa8Tk+&#13;&#10;GV3o3i+GfVtXuL+OWElZ51Gc5rr73xXpnhjwn/Yl3uefUp/Itolbk+5+lRNJ1FYwqyhLDvnKv7aX&#13;&#10;gJfH1n4N+I011Fb3N5oTLczzOQG8kE4P1Ax9a8h8N+AfEGuBtRd5lSyjM0pkJAhBUAbge5AAz9K+&#13;&#10;k/2ntHGn/ATwVdTRB2USxkE/wsBmvDBqNtczvJJqMwef/j4JfG5QoAHuBgcGvVpYSrWpqSPh6uIp&#13;&#10;06rRUh0zXrHT7d7V7mC1aUIjrKdkTFWYYHuM/lWl4Z8JeIdHvrPXPD1w0Js5kkikjlwWI5BY+ntV&#13;&#10;/RdT0eyCNNJBIgj2SQyk7WXGM/XBIzXTxfEHwIzstr4TsxCEAZVmdckDsc0p4GsthwxtHqa/wr1j&#13;&#10;W7P4hnxtFDp+raxexy3F1ZPFtWKUDG7PHOcVtapbeHvinoWl6VrGuzLNajbqcjgYgbzWYpGo6hhj&#13;&#10;OehFc1o2veAJ3aWLw99muYk3wTWszBnPBwf89qgj8TNo+sSa1FpKGOSTIgK4UN2Jx6GsXgqxrHHU&#13;&#10;rmtY+GbbwhC1xLqV9FNHduRBAF3OrFhuDHpTNU0nxLp2oW+iXDy6vK+ZJWe7VmDMDhdw67VGarSf&#13;&#10;EG21PU4D4ssRKsESRP5Y2s6AYye2cZrptU/sO+gudd8JaRp9nYshiitxck3GxgMtzxu45+tcdfDV&#13;&#10;ILVHdh8VCs7IxrKWyu9Nje91KWRpZUWJ4jh4SGywYDkjp+Vc7+0x4h1PxH8G/F8Qt2GnJbMmn70y&#13;&#10;UihEiqUOON28sy+4PeuhgmtdGuGura6KbZf9HiQAyM+MjA5JrD8X/EHw1rPg7UPBuvRXdto7oYiZ&#13;&#10;IwsYlkRULjvlgik+5Nc1OLVWLtsdU7Sg1fc+ePhVpkFv4asIL2dYAY90jucYFd/YReFYG3WWrea4&#13;&#10;Tgh+M15jqFjqFrpUVpqETSQLIY4La24MiKSFJbtkc021tbuxit/7MtH055Z1VVefzSQT3Hau72fN&#13;&#10;Jtnp4ev7KmopaHtmi/E3wv4bn8rUbCWZt4XERJbHrXZ6f468KaxbLLZyunmHa8ErAGvnrxj4d8RW&#13;&#10;1yXjvpzLG6maRYwuFIyuO31rsvCmmSa5osdtqGpzFgoBkfG8t6jH3a0i1GOrNHOpOppE5D9rn4Se&#13;&#10;FbK8h8UeF7gC4vJtstvH83Prx9K+rP8AgkVpx8K+G9c8GeI/Gh0q7vngvLO3ycqBwG46EnFcDJ4C&#13;&#10;8N6x4fGi3Nmr4xIXPLFh0Oa9E/Yn8Qx2Hj648VeJfDoi+x2ElqvlqB828bGOeuMZrhx7ni8L7KKu&#13;&#10;ZwwMMPWliajsj7O8d+C/7H1xrXwtaxzafBFE4kaAxTXEhxuBbgjJJ69q6zR9Yl8LaDqreGPEB02c&#13;&#10;yW7zwkBt8RLiUkYLPuECnAPY0s/xT+HPiq9l8ZxRXly93ap5cmpMjrBcogXeUXG9ARkCsfV/s8Gg&#13;&#10;WPiXS9Uj1W8MyIrNaG1+zyIpypYEhhiV8L6MK+RnlWNtbkOzDZngITTcjiviB4s0/wDaA8cP45iZ&#13;&#10;V+1ae9rZfbZDHJCqbj5nYEFicivIdI+L914Y8bXkMltaWabGsrgSRgFmA3FkA6A8Y7V6F43+BkP9&#13;&#10;m3EnhXxBfm4kQlQJNotEcgsi5zke/Wuc1D4HLo002t+GbGwuEkgiS4XUIS7M6x7S65PB9zXXh8Fi&#13;&#10;4aTTsa4vOcE1+7a+89h+H3xB8KfFS70XQNXs7W306wVoLsWFqfNlR1+Zh/d5IIx3BroPCHw1ufA3&#13;&#10;iecaBdQrKdPSWafVH2yKXUgkBsggcge4z2rxvTdV0fTILzWPDepNo2o29nGBZxQgRSsvDbCPunAz&#13;&#10;k9zXrHw18U6c2lrqfi3xjPrl0163lQSQoFS3B+RM4zngewzWWIy7FR95J/cclLMcPVVubU9JubH4&#13;&#10;iaJqi/D7VDpDW19JG1tbOPNeVADIkrMO+dvTjpVjUrf4natBInh0sn9no0yiwsEywHLIp6gMeM1S&#13;&#10;sPiZ4b07xMviDUfFEOqNYxqun2stvgQzSKQ+1hjKKMDnvg9qm074i/ZvEOr3mkSQ20V2yRW63F8Y&#13;&#10;x5YHUEAngj8a8v6li/icHY7Fi8PbSaG+E7rWPG+qCHUfCcljflInD3kYEjnJU/e6gZ4H496j8YeD&#13;&#10;PE974ofw9od5b6VcpqwjULbRvcNbshdizgcqTGBt64yK7tPij8ONS0vS7a7sxe6lZbjZx292y/OV&#13;&#10;DKZJCBuJc7cDgACszQPC3jPRfDmp6hewWUWtx2ZRtJW4WW4E6TK48twcrgNndzwDXPUp1qMrzi0j&#13;&#10;Wniqda6Uk2QanoGraBbDxBY3Vhe3iMt7fwWLEnlgNp9WwOR05rjvEvxy8DaBZa5qKaKLG+lZr28k&#13;&#10;YNFEoH8Ea/dzwMg9a7l/7bvL26u9ZvSJraCK1kuLEBI1kYZAQYBfGRuJHUV8cf8ABTb4teHvBcGg&#13;&#10;/BPw3Duvb5Re6rqCOQzx42hGX1JGc0UcO69ZQudkasY0/e3M3Wf2m/EnxPv55NSvY4LOS4Zkt4F2&#13;&#10;CU5+84HX6Vd0ycx25nnmWSOZQV3dBXzr4U1dpSscJbg5zmvU/DfiFn0qK3knYhQBg9uK+wwkaeHo&#13;&#10;8kUXSp8z5mdbcabp1zcB45ym49B0qTQ/iX4++D2vJrfg/wAQyQiN1dtjcNg5rl59cEcmFdsDrzWT&#13;&#10;4p8URNbNE77sxnGOp9K5K6pVJ2aDE04uk7n3x+zf+0D4a/aH8Hy+KNOtbe81LSVZdU0+9lCyxzMF&#13;&#10;AdP7y5B/DNcd8ffgZqfxA0e+8UzeILO41q21Jr1NNnhCwpB5PlhI8H5iSQdp/ug18l/sW/EqL4Sf&#13;&#10;tL6Ldalqklrpt7E6XpXB8zKlgCDwfm/Q19leIfiR8F9Yh1K6uJ9dAvUMFslrbrtZv4lAJyigDIf2&#13;&#10;rwMx4YpvMY4mNPmdtH2PmVXwWId8Q/ejojx7W/2bY/EVld6Z8S/FVpLGltard2NrpaXD7lAbyFC8&#13;&#10;AAMPp07VxPxN/wCCf3wx+MmtXa2+hvoNla2EcVqYlYLJk5dlVshDjBPvX0b4K+LXwZ+Ed2dR0K4v&#13;&#10;Lm5kEMUUckCyrlV2g7R95icnNVIf2m/C091dW+tTz6lM9y0gAsURRzymB2ArrhhMxp7RaNnics6t&#13;&#10;HxPf/wDBPfVvhN4ZvtT+FPxUt3ivkeC9S81ARxkBgy/Lnk5UA1w3xf8AC3xr+KPxr8P6Hp+uabom&#13;&#10;kahrVnp/2XS70OizmFI5pQoHzZDFvYt719xeKfFX7Ifju1u9I8QeCZhaiISahPaPsEYY9QP7xJPH&#13;&#10;evE/iP8ABL9k7wYjePfBvjnxTp+o+H76C70iCO3jZIS4GSUc7iSAv5VtHAVqs3UlD32mk2tDyMSs&#13;&#10;E9YNHr138Ovgp8GfhFo/7Jeh32mWN5pqy3jazMNskl3HIphnc55b5uc9hXin7ZHwQ+EHgjw9r/ij&#13;&#10;wz8V2uPGOnWEV3qV9BeAQTT3B/equ09MH1rzT9oDwj8d5kg1HRviEdZTVAsiX+rwLFIsb87Mr0BP&#13;&#10;UV8//EvSfidpkU+heM5IJ8pvaHT74ukoVdwycc4r5jD8LY/D4v6xWqaSevqzinXvTUV0Oj8GeG/D&#13;&#10;PxM0G08B2uq31xqs9xPNIrTczSupjiRcnARWMf8A30TXGz/B/XfCE48Cw6ql3DFfNJfRpyqBHIOP&#13;&#10;XOAc968uuPijpejXEcdnFr2kapBMDbzx3AURL8uT6np+Qr0LXvjT4W0izVPD+vve6jDfCKHynyJ1&#13;&#10;QAtuJ6KSSB9K+qll2YUakUneMvLY5rps9H+FH7e/iLTNLv8A4dfD/QHs9Vt4J7KwlifJAlcBm9zg&#13;&#10;V7B8DPhlqHij4UR/Dix+Nt14bv7jVLi+uJowEuLuIoS67+uAcj2zXwz8KfHukeBvi5bePPEGjOts&#13;&#10;bqRpYoDkMxycge1d748/aLuPE+vIfBviJdGMNnJa28zyESSCQ5YHHCg5xTx2STqSjTwy5b63euqO&#13;&#10;uk5JXep9heLf+CRfwwk8LfELxO3xJ1C2ufCwWWzv5pg0d1mLKZOfvHPP1NfJvgX9jOb4oa09p4O8&#13;&#10;XTLphtjLq9w0OWGzltg7nPHHqKZa/tSftBp8K7j4Waj4v1OTSJtUZr59++OZiF2gv1Y8Hqelb+n6&#13;&#10;z4z8MeJtCOi6zKnnaVNJFZxXJjjt434LNz82W6DucVtgsDneGoyjOonK+noaxjKvJQp2u2cp8Lv2&#13;&#10;Kvi1+0h8T5/hd4V8Oi4u9OJS4vbpRGlvCv8Ay0fHJOMV9Wfs6/s1/B/9lX4YSfESfX5dX1x9RS11&#13;&#10;G1SRWRAshVo/Lz9zCk5PasP9nT42eG/hrr6zatr7Wt/dRvI13YWzBp3LE7XbPzVL4r8M+HfHM00v&#13;&#10;/CW3zWuoXDTsbSFImdmOSSV9OfzrmzDAZ1m6dCU+WmrXtuzbMMr+pSj7aa16Jpnv2u3Hw/8AiD8F&#13;&#10;vE3i7wR4707w3LbX73F+sEKRtFCSqwpGV+47twWHY19AfAbXNR8AfAfwT4B8c6tbCXV5hZwzWErK&#13;&#10;TH5TSySvITycsDn1Jr87YfgB8PrOwu7XSfHHiZoLgqbqKO62phclC394hs19k/Cf4xfCnxJ8LvB/&#13;&#10;g3WJ7oaj4U04WzLeAbJgZVHmk9yVCg/Q18Nn3CGLweBvzc6vp3R5y+qwo8i+K+/kaPiPx5rnjjxg&#13;&#10;ng7wT4oluk0axc61dNemKFpmkCwFlHVVyoOOp4rgPiH8FPid8Qhr0s2q2bvPqEcVtb2agGQjqWB4&#13;&#10;2DqTXY+L/jb4H8HanqeoaF8PbYaxdXM+nwvDlYL8AiRdw6ngcEdCK0fDfgTx1f6pH4u+LMltptnB&#13;&#10;ALm10/R2JJjJACyPxhOeQeSa+Rw2CrYVx5Y2b++68jtp4XEV6Dqwj7sd32PEvih8KtZ8a+GLVvhZ&#13;&#10;r15Jcaeh0pLlWVIIbXy3V26fMWKFsjtXkevfBW++Hv2PX4PEz5g1S1g16Z0WR2ZB5reW2OVIXjtx&#13;&#10;XuH7aHxX1vw/8V9W8L/s9eIdD0rwpoWmKbi1jVvNuDMpWdouNrFdxUDt+NfDvjH40eLkuz4ZsNVv&#13;&#10;pfD1pqPntb3ifvpGKFEVmH8IHP41+h5Zl+NVONRy91rW+/ocU/dR7b4V+KzeMtZ1Xwj4ivtSt7+3&#13;&#10;8v7DavKMpHIokWQnqDtYEjtXa6RrHhbTNEj07wt4g+wy22mJBdWHleYLiYvkTOzdcnmvJ/2ctQ8H&#13;&#10;ap8Tota8RaDK99q8LW9nJ5BZZ4wnlrls8FVUc+1ekaz+zT4q+G15pHifUPFLPot9HcXEVi4CO4Vc&#13;&#10;rufPKhtp+maxxGFoxqNKdkw2jc4bxfrvhiLxXqVxqdlbbJEWS1guMuiMRiQpH0DHr+Nef/FX4WeG&#13;&#10;PH/iCwuNBsL2w1XUdMjithAA0MAGYkWQD7jFYw568tWf460/4kab4uuJL60Mt9Zssb3Nq/mx4UEA&#13;&#10;rxzkYPPWvRrTT4NO8UxGbU7zTNRMMEgEkgjUXExZ0jO7jiPZ8p6HdXdQqSwc1KGvoc7ip6NHyb4i&#13;&#10;+EnjX4U+K7+28ZaXcWq2s7Qz3cYL7xnAPPrXY3nwUiXwvceLf7ahtysCfY45pQJHdsEEr9M13X7X&#13;&#10;Pxb1e91S607xDpqWWrW0LK+pX8BzdR8AhY1+Ut3D+leceFPDGr+KdPuPGOra6lnpi28ayzXjlzKQ&#13;&#10;cBkHoB6V9Yp4nE4eFduz7d/I5/qVSbfKec+NtGsbDVbS3kh8iWKAG+M0uRISSdy47YxVeDStJ1eS&#13;&#10;PS9OkMTth3mQ9Aa1PF2nWfirxNbWzskyRM0bNFMFaZQwwQPYZOPSrfibwNP4RgTUtMuIvNLkG1B+&#13;&#10;YR4Bz9ea9SFa1KCb95o45QalqWvh54JjsvE58OeKNZg+zXcJcSwkEqR2PoTWxY+D9JHiqLxF4Tup&#13;&#10;m0vSLvfqLNgEBQWH5kYrH0PTNRluYtUUIJAVco/JIrofDwtrnx4nhDVvEslhpOthINSMCqWCk9QD&#13;&#10;3Ga5VVlOvdvW2xpR9nKpaR1vw8sPBvhL4bw654t8u7uH8y80+J5MwsdzZWRfTOD74qleTSN8KbvV&#13;&#10;ofEsVtptzIGa0kmV/tUm4l2GeVPOcCuR1nSvGR1bVvBHhq9EBsY2hs2uocrNArHDAn7pOenvXCeJ&#13;&#10;vh74/wBH0ey1PxeXudMhkw1pbTnchY43AAYOTUQwMK9W8qqTb2N68VJ8sND1z4X6R4B1ZJU03VJV&#13;&#10;URZudrgkEj73tWRrHwy8L299cSXV3Feo0vy3UTAk56DA71LYeArFPAz+J/D2j36W6WRAhtAfNkJH&#13;&#10;AbHvVz9k7SfDgul1/wAUS/YpLa5KfZLyb/XPz2boRXHU5qMKtenNuztbqcjgk9TJ1z4VNqegz2tn&#13;&#10;aNH9ntnMMbIVJ4yCM980zTP2a/jx4cXSpvEXw3v7mO+hWeM2kRZjEcEFsdOK96+MGpeAfG3jDTtF&#13;&#10;8D+IrOS/uLYxXK3LlYInTGwDZ1YnPFe4fDPxJ+0B4E0ix8PeNZbO2eYQgLFxFGp5Cbm6DGOK8TGc&#13;&#10;QYzAYRS5U03qm/e+Raae58t67qehT6Uf+Et8ByT2tlEyCwu0IVZdm0E++azvgp8NfGfgnS9R8T6z&#13;&#10;ocI0rUNLeK2WzlG+AFiclepPYV7P+0tEngrx/qlj8UvsWntrU8cloulKZI2yB+85+6cjmqnib4d2&#13;&#10;GreGYdS03XNQQwweYhi/1U2B0IHGKeGzdLC2a92f3fISnyK3Q5rxN8IPh14z8K7YPDTXdtp2hNI0&#13;&#10;I4eF1GQiHtk5JA7mvkvSvBvizxTptx4e8FSeYi3e82vKtGWYKQWOBgd/pX1p8O/Ha+Jtdb4fF2tL&#13;&#10;iyjdb26jj/dsCAEBbpzmvNv2n/Cuo+CbeSSHzYLGHclxHYRBQzt0dsdQfWvoslxk6UnQqXbdmrlw&#13;&#10;so6nh958Oh4U1y3sZfEceoaksgMlrpeZBCwPQsOCR3xXrvhTRPjd8ffDniPTtF0qx0/TYoIoLtjb&#13;&#10;5eQRgkAM3T1NN/Yx03TbrxlHeXWmxXMdtC0lykgBYR9z9a9IutO+It/p3jrxd8C9aEHhiG4SJ9Le&#13;&#10;1Z3ndwdxXH3eB0r3K+LftOWNr+ZVnJ2ifPx8LeJNNubbwta6tFEllbtI0rgHLA4PX8q9t+Dtx4c8&#13;&#10;IT6b438UeIpTfR2Zgjis8fKDu3MwHQ4IHNcg7WEWq6Z4cm0yae4vTG93sQKIxuBOS3QfWvVPg58Y&#13;&#10;/hbp/jrxX8N77wLBYrbhlvL64dJmcj723Ax94nGOxFeNi8RjKtNOMH527FQUk13PXvEmoSfGvStN&#13;&#10;1Of4hSvY6VPa/wBl6ZMwZpmZSGVduMED1qrpY+HMnxSl8IaH4V+W6011T7YwkkDgHe27t04rtPiL&#13;&#10;8JPh78DPCPhv4p3vi+0t9M1eRHiS2j3Lav5PyJgDO7kZPvXkOi+FL/RYJvjL4tu9QafUJ5LfTEsH&#13;&#10;8smIlwzEkcdRXLTwVCdBOo7HoONKMUpGPpHxs8W/DbUtY8B2vg+11+71LUbC3t2FvvjWOY4MJxxv&#13;&#10;AAx/vVQ+NWm/EjRfihd+GU0WWzhn01LyWKGMxvah2wYzjt2r7l/Z+/YJ8O+HvCfhSO9uJFm1T4h2&#13;&#10;c19cXZBZJU0dLsEN3AYjj1Fed/te/D7TvAPxl1Fb3X21S6SwKahI0YDAqzOB9MY/OliKGFw8HKnE&#13;&#10;9TL8uoufPJ6LU8F/Z8/Zu1CfxjPqbWbwt5DuhK5PGOD6dazNR8GXXiz43R2vjCFpNPtLWeWRD/zx&#13;&#10;VlXA/Guy1zWfFtj4pf4iWXiA6da/2KsssSXW0szZGNo6nJAA9qxNJ8M+Ib7ULue/ubhWbw9PEkkj&#13;&#10;EON4zuB9jzXmzrSkuSTtc8pYtUscqu9mUdc+DehadrcmteBvN+xugDRupyoPb6ZxXtH7Pnws1Sb4&#13;&#10;f3F9pdxi4mnYTW8owGj2jp/jXjXgT4EXWpz7Ifin4jeHytxkhuTmOTjMbA5HHau4+HWl+K9Ae4td&#13;&#10;G+Pnic21jL5SFPLZd3fHy846fhXhZlhadXDuEa936M/T8kzDDVKsa6p2UvvPd7X4T+FdO8PDw9q9&#13;&#10;4lrdX0Z25XCMe3PrWP8AHX4a6d4g+DqNqV0JL7RI40iCsPmXOPx4rgta0P4x+JFhlsP2kdQnJY4j&#13;&#10;1DR4SY/oR2rC8T+EP2p006S10H4tWN7uXLpcaKpDD8DXjUMjfMpfWY/j/kfS1s2Xs3D2Lt8j0nwR&#13;&#10;+z58PvH/AMMdJsp7GeC7sVBlmjIzJv3E5/GivFU+I37Yfw/C6JJ4q8NxttyWaweMHH0OO9Fb1Mjx&#13;&#10;HO7YiP3nPTzbDRgk6D+4+a/2Svgz8Q/jL4iXw58MdDk1HVAyyi2ilEZaMY3jceF4J5r3A/8ABHD9&#13;&#10;tGXXpn8OfDW5j1C9Er29kNTRw47swTsDxz3r0f8A4N9NLt4f2lE1S8+VDpM6yqERtwIHykMMYPf2&#13;&#10;r9mfCvxOttKfSzB9ntjd3U1j9lNvFErk7mFwqoNxZdu0L3AyT3r9bxmMVCpofkmGoOcE0j8L/Fv/&#13;&#10;AASG/bt8YXWiWcf7Oml2NzZwiOWOxvkg+0KvBLsG656nrVPX/wDghz+3F4b1D+ztS+GU40iWaN72&#13;&#10;aa/jZonyM4CjkZZQCeua/ey51zxraeLrPTbXXElikBF2ViRDtwWLMBjOcfQn6V538SPHPxB0PwHr&#13;&#10;UckkcaajpMklvK+d8EKW6SpEWJyF2mU5P8W3oCK4YZq1aKR2PBya5mfibqng+18M3yeAtDtliWwz&#13;&#10;aSogACOpwx475B5rqPB3ga38M2wubpQV2mXAGcDsT781N8PdDXVJZdZ1JtqmV5ZZ5Dl2br075JFb&#13;&#10;vim7s7TSYNDtYhujQG4k5ycdFz+PNepKpywuzbD0eaoo2ucB4pnAL3HmfvJmzt9B2FYltpgch2TB&#13;&#10;PQZ61sXFvc3N95sy5BbPTGfSrsdlCrLI8AyHBA9DXkznzybZ9dThGMVFFC28Nz3EYby2BxyuKluP&#13;&#10;DjwIZG6E4Chc810umx3UVqAcBjyzcAD0AFWZ54mh2SEHHONvJ/Ki2hfs4nD/ANhTYKTwDcOm0dKj&#13;&#10;vNCWe38tI/mx69a6i8ubbb++tYyG4yOfzrNaCEMdty6jqoUnH5VTvYToKxx66I9lcACJkOc5969J&#13;&#10;8C65pnifwdqHhPX1V3Fq4XzOjRkYP5da5XVwGiztJcDI96o6ZfyWN6khbCMdkgHoeDWHNOErnj47&#13;&#10;Cxb1R4/f/CXwxo19MsdosmJWIlPORn1qz/wjGmNpotDa7Yh0CnBxXY+MNLTTLp7RjnbISjHuDyKy&#13;&#10;YofMIVT14xXXCvUmlzMKeGoQV0jhdR8Lxabcf2hos06sHBdHkJX6kZq7/Yfj60mmSC+s7iH/AJZu&#13;&#10;kmGU/jxXUaloNzdWj2ltEGaRDjAqvH4hn0tjFfp9ikXqLgcH6Hoa7o4iSjZHNVwUG3IxbGDxHdkD&#13;&#10;VNCQSh8bioXP4jg1c1HxdZXWn/2SuprZTq2yRJ327MHse9P1nX5pgbuK+E85XFuAwYKfoPT3rM1j&#13;&#10;wjPrGn6Ul9aRSrJfRtdzSd8zoCMd8gkew+tXGXM/eOWpTnThaJmN4d8WXEranofxU3/3beO4BDew&#13;&#10;9a4r/SNEXV727YOvmsC0xwWbPOD65zXrr/C7wzaRm5tLOSxm80MGt5iU442lWztBHUcV5F8UYrW1&#13;&#10;S80hZV8pblpkQRldnbb1wc59PxrsotTdkeJj6M6cE5LU46/tfFnixJ/EDWNxcwxcNNjIUDtWVHbX&#13;&#10;Uzi3jtHZ+yqhya9t8F28emfDjTNNGlCSbWAQrMMKq57kdzWn8M/hnplvrb3VzEZQHIXeOhq3jYU7&#13;&#10;q2xjHKp1HHld7rU8p8L/AAb8T62Bd6jALK2B5knOCR7CvR/Cnwv+H9pPFbNqNoZlIx57YZj/AMCr&#13;&#10;c+KOieL9NCXGisxt0b5kEeSo9QO9eS6nqviO+R47zUZZ3E2BE9ttwPXPY/SsVWnio3UrI7lhaWCm&#13;&#10;o8t2fROk+Ejo5j8qyieLbkFVGMfhTPiB4U0bxP4HvtLNgqTeQ5jlCc7gMj+Vcj4Q8ceIvBXgNNT1&#13;&#10;5Ha3XCL5z7uvaug8L/Hzwz41tZdDvdAltWdD9nvU+aNm7Bu656Vzx9s5XWqOuvPDuHJLRtHkPw18&#13;&#10;VXE3hS90We4LzoVESbsMpIwrKfUGmaXqPj/Xbyfw94csFlmSJnliUAEqvLNyePXNL8JLDwvrPjO/&#13;&#10;OtafczW97qBjt0tJNjRhnJDA47cV9d+BP2IfAF3ZWk2sajfJfkFs29wVwD/Cf7xxjrXqOnzM+auo&#13;&#10;RVzwXwj8HPFfjLw9Y6/oPwa1TUXvh5ENwJCymYfxBByefwqte/BrxNourWw1/wCHFzbX0V+toYbp&#13;&#10;xHFHerhnQqT/AHDn64619b6Z+zrL4MkRfDHi7XLNfNYG1tL4K2zOCwbHyE4zx9K8Y+Jfirwt8Jv2&#13;&#10;n9N0S8bUdSbWYmW9l12b7QBcOAqSgt3GBz7ms/ZV0/IftKTRwHjFvBFloMlxpegarc6wz+XGZYd1&#13;&#10;tECgLMWXur5A9sV9H/8ABOL9kT4b+OLXWj8VtS0reLRLiC6nuFBTALPGFfHPTmvW9J+HHgKPSJFs&#13;&#10;PDFrcR+SGTKAo7bcZYDoc84rY8M+GdMDxadqltYjbGnyPbiItnsMdRj1rsoU3Tkm2c9S9SOxteFP&#13;&#10;2QP2SfGGuRW2kWmi+a1pI80UwRVAUdVBOGJqDQP2Vf2eLjXFj0fwFpE84nWRXtsMM9gMHg+orWPw&#13;&#10;/wDh28Xm6VBE86yARoiqx5IGMcd69C8L2/g/wRokcmjW8MeoOGBZYwoQdzxx3612VsRJU3ojmo4Z&#13;&#10;TmrHhH7cWg3Np8N38I2VuFQHFvEgwAQOg9q+I/hAvjPT9dvPCCWTtZOjSL5gI2OBk4+tfaX7QHje&#13;&#10;48WDVdYuXD2+lWbNb+jsTy358V4h4Q8T6N4p8NvrUGnxW+oxAJKwQAsR68dxXzso3hK59PharpTj&#13;&#10;Z2Oe8PfEJdFRrK8tVlAJyhHNWLD4tW0OoBxosKDP8MYzWB4l01Ly+l1CyTYWbDqOxrMsdOlW7L7j&#13;&#10;k9ainGHLoe7KvJaHpV54uTWJY0EAAHK8dM15hcX194p+PUUIl32unSRxQRg8AkZY/Wurm1C18OaF&#13;&#10;JfXUw8xYyIwP51zPwPgupJ5fGV6FY3l87x5/ug7Qa3pwWrPKx1aTgkfpf8Fvgt8KfjN8Nbfwt8SP&#13;&#10;Dq6gFswllz80LEfeX3FekXX/AAT9/Zc8SRWkN98E0WS3gRJZY4thm24BL47nH45NfNPh/wDaGv8A&#13;&#10;4N+CLXxPb2Au47d4hcwjAIjKn5h7jFe3fCL9vD9nj4n2aHUfiRrGhyYCywXFjGyR46fOo6e5xX1W&#13;&#10;X0a31JTjDmS7HxmLpSnXbTOkuf8Agl5+ybd3cuoXHwraCKaIxrDDK3yNkNuA9QBj8aS1/wCCUv7H&#13;&#10;aWZtz8PtS3TEjzUuGyOePpivU/Cniz4R69p/9raT8UNRuIQcmREV1k4HIC5xXT2njD4YTxkTeI9V&#13;&#10;fHODEF59uameMoRfK1ZnOsHWvoz560H/AIJAfs6afrDXt5c6tNb4Pk2+SGiyzHqOvBA/A11/hr/g&#13;&#10;lr+y7pYuEv8Awne38EzZDTTNuXJUY/Hoa9MuPiz8PrC8WKDSdemAPzSC9SMYHc81Vuvjp4WE7TeG&#13;&#10;/htLdFF/191rLBnbH3QABxnvWH1zD7WNfquIex5vf/8ABH/9lLVo5Uj0HUUmY7luEuyGTjGMd+34&#13;&#10;1xvxf/4I5eAND+EOqX3wr1zUF162tGls47iUeXOw52MD0yBivcbj416bpiLNe/Bm4ubh2XEsOrEr&#13;&#10;njII+uTmussPHnwG8bH+xPFnhxrOKYYdb4bhn0ypPGazq1aFWDTRdOnVpzunsfhJP8OvFR+IYkv/&#13;&#10;ABNcW97BcNFNZOMYbJXA6EHg1veOP2T7mC4EPjJLtmnjhmFrOzIEDlecHgjsMehFfsH4y/Zk/wCC&#13;&#10;dF3cXGq6v8P4bmYo8jvpkM4Zj0OCp6msc/sTf8E9fFWjQ366X4gtDIcJFNf3XmYHblyAOMjnGa8S&#13;&#10;dKV/dZ7dPFwtqj8Sfjr8NH+F/iuLwlNcw3Ki0SaGaCTK4Yfdz69q41b7Tl1axhuoUUxSeY3OOlfe&#13;&#10;H/BaP9jXwF8Cbjwp8UfgwNSfQ9RWawvGu8t5dwh3qdzc/MCf++TX58a9JZWCi4vreVyRx5SZNZNu&#13;&#10;Ls3qfT4KUJYZTR67408QaH4o8Pxf8I3JD/aQgUGHGTIB/nrXPfD/AF60W/NjqHmRzI2DEx4B/rWL&#13;&#10;8PPF1tpkW3QPD0l3PNx+/wDkK/mOn41tNb31rri61rGlwwFhkeS+4H25AqJSa3O6EoSlc9o8NwJd&#13;&#10;BPIXe5GAvrntX3Z8HP8AgkZ8Y9S+E/h7xvc6muk3fie8zd2j7SLS0KgpK2DyTnoDX5z+G/FU8zJb&#13;&#10;pcFIiBvYDnFfc3wV/wCCj3xu/Y++Gq2Frd3PjLRfsSG0tNcu2ZbNnHy7HQblUHgrkj6V6eU5bjMb&#13;&#10;Kc6Kvyny/FGaYfCwjTqSspH0J4Z/4JD/ABaimc6N4/tL6zjuGR3AKSSKvG5Vzg88e9ejeF/+CS/x&#13;&#10;OuvDV/p2u/GCztJxeK9lCIcpJiM7s89eI1/A+leDfDr/AILa+MrSGw1/xx8GdOs7i/gcW8ehXrK/&#13;&#10;HdzLncM+n5V7TZ/8FdZvCs+nw+NPhtrt1c6rHI9lHpU0Mq4ABKgFA6kADOQRzn1rsqYLMYTalSf4&#13;&#10;HzFPEYKcbxl+Z0HhX/gkf8QJlEniP4nG1huAC1vFF5jA8j5snjoD+JrStf8AgkH44stKubkeNtOu&#13;&#10;pGSRI4ZSUxx8rgj+VJZ/8FafA2t6PJc+NLXxJ4ZRVaOV3sIJGUFdwKqSGGBnkg1698Ov29PA/iPR&#13;&#10;Ibnwt4sfV7Z4VR3/ALIEkgOOrhJBjPfivPxP1jDfxING9D2Vd+5JPyPnTxl/wRN+LN3Pban4f8ca&#13;&#10;KDMUFxFIGwgPfjrjnp61zuq/8Ehv2mfBdoieGPGWg6gSqrIonaPAxjcM5r7hf9puN4w8PjnT4Ygm&#13;&#10;6SQaDOWQAcL97Ax1rA1L4ia/4n0Ya9pvxcsXgY/ubY6QYmZTgEFWkBIHXmuRY1W0R3LCO+rPlrQP&#13;&#10;+CVH7RT24vNW8T+HLUJOYmeWcjICgiTPcHJHrxWrbf8ABMr43QsYb34jeGMFgCDcMNuOnXtXvqan&#13;&#10;4wsryD7N4+8NXMUjZE01ncNJGCMZwr4U+3Fddo+q3kely6f4z+JehapuJ5fRnOz0wVk9KxeKm9oo&#13;&#10;bwkV9o+ZLv8A4JgftH3aLL4a8WaFfqIuJLa6ICsB0xzz71yXjr9mD9qr9nGdfFXifwhJ4i0a3gMu&#13;&#10;rXOkSkyWaKS7nOcnCqScA5yK+voPE3h3wpazXmj/ABYstJ8k5e7/ALPuFQnoB8020jPaui1vxt4l&#13;&#10;1rwc9lf/ABw0+BY18y5vI9ET5oSnzAq7sPunqRWdd0sVQcJw3Kw8p4WqpRZ8VeFPi5bPq6JLZJe2&#13;&#10;15cRySG4j8w28bAZZPc881+Yf7eXieb4m/tueMb2CYC2sbwW1mH+UJCgwBjt3r9lx+w94F02GXxt&#13;&#10;pnxNutZKJLLDbppx3XD5Mnlrh9uWJwOO+K/EL/godofxP8D/AB5uPiZ4+8Enwtb+L55rqz0b7X51&#13;&#10;xHEj+ViQKBtYkfd5xXiZbllSjVm5rfY+qeYUKzjyvXqjV8Fp4atk23VwuQuWKv1rqND8ZeE9Ovmi&#13;&#10;urpVhBxuY9K+UJPiHeQ28t1pWnarFPDGXjiuVdEfAOQCQRXQwX3xM1vw+uq6hoi2yS2glEbzhnfn&#13;&#10;BIA6Y465616rwriz1qWYRcLWPp6Xxv4BvZzDZaokgJwzIeBXNeILywjuzJY3IkUnKHOa8I8GeOfi&#13;&#10;tau1va+ELJ7XGXaV0Epx6ZU5NaepXfxh1CX7RpF6tla4DO97bDzEJ6gY4xXPWwlmmTLHSnFrlZ7V&#13;&#10;4a0q3vJYfEMsxWS0aORJM4ClGOc+melfSx03UT8NtL8T6/4sla4lc/ZbTToSR5Mi5Te5GDgEmvg+&#13;&#10;wu9cTwdLo+p+Ob26nmnDMqt5aFRk7cDHGevPOK/Wj/giv4vufj5+yxfWfxCuLY6j4U1o2FrcPawA&#13;&#10;Pb+UCgO9GzgcbuvA961q41UqKlHpufNVMrlUqSqNbnzl4T8NW0mrt8RbKDVdQis2b7e1vYZitjgq&#13;&#10;gDduAO3XNYt3perXviGbULvxFFployK0EPkuk7yM4yoUj8c96+39X+Mvwp8L6tP8L11i+lh+3Sea&#13;&#10;umG1PnSs5Jywjy2Cf5V7GnwJ+EfxBNl4o8RiGMC0iVLOcwgRBfmyVEeMk8n1NeJlXF2CzmrOGFd3&#13;&#10;Df8Aqx15lwpjMppQqYnRS2Pyxvk8CeF/DUz22l3n2i11FWvUnuzvvZQWVTgdFHQCo/FXgKz8a6eN&#13;&#10;QXRZNRutbWzuLe5ht2kiQjariU88Jh8n3r9Wo/2Xv2X/ACxb3WnadcuwLO0kMTl2Lb9xJTqD0Pap&#13;&#10;D+zZ8DrPS49K8P6xLZWaO0kdtZ3exAzcEgBe4JyOmcV6lTGYh6xS+88mnQovSX5H5A/E2wW28Vz6&#13;&#10;Bc6Zc3VhbTbLSe2UrDtBwQnfHfNeI/FX4YeMZ9Bi1HQdLmgu7meSMQw25JaIt3JH8SjGa/dIfsof&#13;&#10;s+Wd1NILoXEdxgLBcMzYOeSCBwTnnFZ3jH9kv4EXDfbtK8F297crGP3bapcRABeAByQPyrjxOZzh&#13;&#10;RfPDb5m9HLKNaslGe5/PXa/s+f8AC09Y1zw3420n+yrqw068vrF5MIYhb2zSYJ7htoGPVhXguiW9&#13;&#10;tpgVk024SZJB5U8cXHoOv0r+gX4heEf2W/Cj6j4N+Jf7P+qadbavMftTRa7NsuMrs6/3SP5U34Z/&#13;&#10;sn/8EffidewaTrHwpeznSMLbG91GfHTA5LYOPQ+n1rw8B4h8PKt9WnVtK9rNNJP1Z7WN4Fz+FH21&#13;&#10;KneG900z8CdR8Lanqlo960xhkViyRsmPMJ6sPX0rPsfAG5DI9k0sipvZt2T9TX9Kfxs/4J1f8E8P&#13;&#10;hl8OrfxQvgSDU57d0TT2vJ2O0KSVVQpA2jceg781gfAH/gl7+wx8fdbuvHniP9n63so9x/022vZU&#13;&#10;DtjkBA20DHtXZ/r3kbzpZZGT9o1fRXX3mFPhbN/7Jlj5RXJF21dtT8AfDXhvxXL4eNtazTtaQyq5&#13;&#10;txkguRw2PYcZ96+6v+CYP7KWj/tX/E3StB8YaXeabbf2bcxtrc6Ao0sUblY0zwcFs+gwT1xX7IWv&#13;&#10;/BMn/gmr8N/D7aje/AfTpIZDsht5bbzJpcjICqeTwc89K9A+Hv7I37HfwqtEv/BfwN0zTfMmzEfs&#13;&#10;4V4wybfl5+X7v5k+tfQVMfR5fdZ4Sp1Z6NfcfEWif8Ei/wBgSTTbbQ/iF421Ww1eEK6yXDrF5qZ+&#13;&#10;8q+hOTXufgf/AIJof8EvvhPY/aPE2uWeoMMNGdQ1tfkXthVIyPrX0lr/AMN/gBPcq2rfC7TbmWIA&#13;&#10;I8tkjsq49SDjAqCPwt8DrCICz+FelF3YKiDT49wBGdxJHA4rJ5k7biWCTu2jyy9+Fv8AwSn0UBrz&#13;&#10;w14J8y2RH2oyYZRlfmAODwScd8ClsV/4Jp3F/wD2Zofg3wMjMq7WjsVwwJPGccHI6GvXdV0v4KaQ&#13;&#10;LBYvBelGXUQp2JpkLGMHAycLzjPNZrar8NbS9bTLfwVps8ioX/eaZEmzAHB2gfxZ/I1z1MzjJWk7&#13;&#10;m9PAwkvhOH8XRfscazqmm+Itf0vw1JNpsckNhcLbKEtV24YgAYDY6HrXKJ4y/Y20zw+nwnfxtpk8&#13;&#10;2rxyRxyxxB5CMnbGTjI5xj6V7BezeF9US6s7jwNpsgitw6qIFAV8gdSOeOa8A+Ln7Cnw4+IHxKl8&#13;&#10;dWOuSW8qrk227cnB6DHP5V48ng54hVHBOWup6lOFWnh5UY35ZO7R+ev7efw10n4ffEbVk1HV72xu&#13;&#10;tRzY2L/2YBaTIXJaTd0HKofzrN+EP/BPz4deM7SbUNW0mwub6XRF1Se1EzFAn7yNSuOGyFz9Wr7B&#13;&#10;+L37Ifxl+M+qL8KNW8DeHtJ02BAkPiC00/LqmSVfLMTk8ZxjPSvBviz8K/2r/wBiVYPHVxrdl4gs&#13;&#10;U08aZhLIrHLZKTkNznd83B7Yrw8+zz6jRjCKt0v0OjCcPVsxuqUlffU+SviX8PLX4f8AirTtSRLi&#13;&#10;G3aKJ4107KmESsygKvUBcfrXR/ssa1J8afH9t4C8Zi/1nS/Bcd1fJcX8pKNEuMxFD0ByevXGKd8S&#13;&#10;vizq3xC1bS/HcngWwstJina0trew3DY28lFkUnqM/Q16tbfD3Wfg74S8QwfDvwdquoanf+GbeNry&#13;&#10;3hQRwmcb2LNwSwP49K8bDYz22Fblq/xMMZw5jcvpSnWSsjzOx+IPw18RajqGteMLW48N6bdyReVq&#13;&#10;kenHFyEZgyx4Uk4BA/4DXl/iP4feAv2i7nRPE6a1eWVtfx3N3dM0vLtArANg89gNw45x2r13WfFP&#13;&#10;iLwVeeHvh3LDGmmp4cl1DVpJ41IidY3wMfwMWbkdyBXxP40uvEN949GjW/iTU7aIJMkkUEpIsrN5&#13;&#10;HaCIcYX5Wyw77vWvcyjCTry503Fr8j52o7WaR1/xv+36jpNppnibW7C4s0tD/Yd7PBmcAfwE919z&#13;&#10;Xk/xF8AWdh4fsYdC8RNeXc0QkuLZJgI13c4XBwMHtXs37Gek23jb4qSeC/iCJdX09NHZbcXcO1Ek&#13;&#10;BycevFfWXhv9j39nTVtUi0+H4RaVLO4yVKcsfUk9K+2w9qFNJu9jrp1oOnZqzPy70rwAmtWEutWE&#13;&#10;k9peWWxDIV+VNxCbj3HXr7e9bU3wc0+10GK8h8dPquosPNuzDIR9kGcENnrxX6gXf7GP7Peim6uV&#13;&#10;+C+mr8gEqqhIZQwODzzyB+lQ+D/2Fvgj4v8AEkEsng6C1tLaUtfrBDg3CtyqKOwBHWuj6/R5dXsZ&#13;&#10;PDJv4T87PAPwy8S6p41t7LwpeXGpWRiLz3BhbC4GTnjAre/4UP4m8UfEfTta07SFkfT2IeKRPkYD&#13;&#10;vx3Gfzr9hH/ZW0nW/h5LY+EfBujw6Xbo1t9lhZElaIIPmbgck8Z9q+c/CPwU1X4GTawk/wAKZdXj&#13;&#10;njkTTCCwAcHPleZjGMZ5r4PNc6xdOvOeGWsVbVdH1OPEYCXNzJWPl6+/Z+vfEOm2eqrr6293Hdg3&#13;&#10;0It94MRwMbuo4rb+MXgDTNe+G1z4Z0Xw9Z3F800aafjCkLxuJI/l719SfCDwv4U8PadqM3irwldZ&#13;&#10;1e2mj0yKyYXJCLjMManDF8nAJ7VxuoeFvBmtz3Wn6HoE9tPp85isEnVkmbORmTk/MpxkdMV8Zhc6&#13;&#10;zDFVpSjK6pNPTrf03MFSvI+UvhF4H+O3gbxND4f074Wa1qOmSSBPJbSpGXd0JRwvI64PSvoDXf2U&#13;&#10;PgZ8Q7Y/DvS9HsU8X3UEN0ViTyzbB2IYzkkfMOTjrX2x+x14vuNH+G1jofiW3t7+402YmLzx86jP&#13;&#10;A3dSK6T4n/Az4T+LvixdfEbV/gHYajc32mwpFewR7i6njdkEeWwbPQds172eZjVhh1i4OUJW6Lr3&#13;&#10;fkdeJwkI0lOx+cfwz/4Js+OvhR8Rr7R/G+saNrNpFGJ7eO2ILxjdkH+8pOK6T43fDH4xaz4Wk1DV&#13;&#10;/Eqw6Lc372uk2M42rEEC7SzkAgnnBr698QfBP4X/ALN/jTSviH8QvFt/qdvqWqWsEF1eKzT27u3E&#13;&#10;HBAZdoK7m6Dk9K1fjt4c8Hw/FDVfhJqeuRB9XFq+mnUU3qsDgsVUdM+46V8v/b2MxWElj6nvuNo2&#13;&#10;S+9o5Pq0XT5j4o+Hnw++GviPSh4a+NXgnUdRvkEcc1/dgskIAwgDZzk9jXY/FD9lbV/Bugxa38Db&#13;&#10;Rl0oWEhu9HlnMqvEo5ZQeQec8V7l8VPCvwo+EXi8a74ySKx0qSziLrBO0UTiHCuqkrguRznrWX8X&#13;&#10;9Q0MPo3in4Ya/eatpd3bSf2ZIuQYCekbqPvYP8Xeqw9TNqkoVaEX7O+qfn5Chh1PU+W/gx+zV4Rv&#13;&#10;fhd4r1wxumtTb7i4vJJQqI6jeiAHoAO9eO+ItL1nXtIuJvEmlG7014zbSzj5gB0wfQ+hr9C/A37B&#13;&#10;998W/D1n4x0DxLb3tprWmm98TeHll8tBeJkpbkId23JzzwcHr0r5GvLjWvhJ438TeAdf8NIBdxy2&#13;&#10;8+nrHkIc8bR2I7Gv0fAU8bhXKtJ8zbVl1SLr0PZJO2h88/Eb4HeGfhxquheLP2dfGvnXepRrBqel&#13;&#10;3ZEbxHgscnjafWvR/g18aPG/gjxNc+HJ/Bun2ltDqcb3er2Moa2T9yyiMk/K7HI/OsLxB4X1Rpo7&#13;&#10;/Q2EV1ZnfEJepjPJBz3FZfiqTUNfsI/D1xqlxeuZjcvbyFURWI++oUAED86+nWIVRqT3RjTqOE9U&#13;&#10;cl8dPCOqeOfEJvSy2NlcRRvNcBtu4clto/iJ56cVueAfCPw8+G+p2V9HpyalHPMZZU3EuY26Mx9c&#13;&#10;9B7VY8VeG7y78Bf2+6XGoaqtzBZ2sStjKkYCgdEUDP1JrO1n9n3xd4f8F6bpnjN1gn1q5E9pcJfN&#13;&#10;MbWPaGEL7SNrD05FOpirRtKXLHsOdX300j3P43/GL4bTX3h3RfGPiE6jYavOptdOkcbNPIwAwPY5&#13;&#10;Fen/ABn+H8Hjr4f6Jpngy6hEciSPGxBMcZRCxOR6gV4r8GP2I49Ys2i0nxlpeqa3bQgqs1wZJ1Ug&#13;&#10;HaysSAPwps/xB8a/CnxJH4IfXorS+E0lobKGQuI8rtJIPAz2+teXVxuFxFblg723IlONWrd7H6n/&#13;&#10;ALOVtr8/wz8DDxZJYX2r2/ie5v5bm3lCwlYdD+z85PHLLn/dr4u/ab8Q6V8UfjLqniJJUEMV6P7Q&#13;&#10;dT8roqkkZ9MKR+NH7LPx21bxLqcXw68ZTalLc6LpOr3l3sl8uO5WdoAuCMbQAMf1rj/i8LDwP4F1&#13;&#10;NJPJt7vVo0k2QSFgnm4xHluf9Wvf1p4uq6lCMYf0j6B4unTwUmnukjwL4keNNSu9esYAgNjJexJc&#13;&#10;gKdyruyoH6flXtHxqguDpNhd6YRGz6YsJeNsEgnqfwryOwGja5omn2mmaO8+oNqMcz3Hnhip39PL&#13;&#10;AJIAx6V9BePNL0XVbzSrKfVYrGKSEPqF5IpIhCqzb9o6Yx0r53GVHSxVLSz1PLq0qN4Km7t7njV7&#13;&#10;418ZeCfB9zDp0D2I1F1LtIpUomMM6Htwf1q38Cvhd8RPAXieLX9a0WcaPrNh5kElxcZIV+VkGT39&#13;&#10;+xrQu/iF8HPGvxCl03x54oFnosNo9vpdwkZVrps8ytuz1OOvYdK60fFD4ZQ6Va6DB8W9LmtdPgEF&#13;&#10;s01zg+WBwueOnQVUsPivZW5N9z6zJ8M3XjVlPSO1tvM34v8AiWwyTxzuWGcKRwPfNYGtR+Itet4p&#13;&#10;tGuJ2IjI2pNtIbPWrFv4w8C3cGbDx1o8px0XUUGD781J4H0LVPHviWz8I+D9SjkudQuNrzWsyssM&#13;&#10;WcsxK+3avLnh50VzNWSPsKuOo0qLqTdkbtl8DfH3jP4eWRv7OG5vI7gNcXMrgogKttjyPvNjJPpR&#13;&#10;XpPxN0v4jfs6paaJb6u9xbXC5gEcgYtwNzEHp2FFCpqSul+Z8ZW4lxrqN0o3j0PCf+CHNlJB8RZr&#13;&#10;hkIk/sOZlwcdFHf/AD3r9P3ubgRpqcl/L9qs3F1G5C7hLsZWVeOOoxX50f8ABEvSruDxkLuJd27w&#13;&#10;/O5IXJ4QcYr9IP8AhEfGEmmILfRpmy83+j+RICARyW2kdiSPwr7zM6t8S9dh4Gkvq8W+pn2mv3fh&#13;&#10;+7bWNPupZZp4JYmmaYyDfsKjk8tySCcYGO1UfjT8RbmHwT4hv722hW3s/D988jNHkKWgRV4zyA0X&#13;&#10;4YArYbwvrxWytLrwzdIo3PcCW2YBY1TG7r6151+0zqsll8H/ABfZ3Errcv4WffALfr5gLqM44xiT&#13;&#10;PJxgdOK8WePwWHrQjVmk21bXc9KOGrVKblCN0fn/AOHtMtdO0+FNqnYis/mcBeefasfxU3nXjuSB&#13;&#10;uO4KRjinWFxeNHHYG5LNI2REOg77iD1x70+eykvmeaWPOF5duelfX1pc9JW2M8DB06nMzEjtIfML&#13;&#10;k8DpkVKIoGmKLk54JxxUN0rwXH2ZG3ZG4D8a0rS3dFyyjHUmvPitbH0SSeqGre2ttAXmTaB0+lRW&#13;&#10;V/BekssDkKfnOMYH40+WCWW4it7ayaZ5DiGJQSS30rjfiF8RfDXh2RbbV9TjUFuLeEAvu9l71006&#13;&#10;cpsyrV6dBXkztrm0tHQpa7dxGSpIP1qlcaPBC0c5uAw3YZVHQEgfXrXnQ+KNm9vFqVjdatZuz7fJ&#13;&#10;ljAi8sdGxuz69q6bwx4i0i4Q3r3LXPn7tokmI+Y8jqMdqqdGUTOnmFKUtjeTQ7S5jkkfBVc7Sa5r&#13;&#10;WdEhtXYIm0t901S1vxJqVnaT3GuXmv8Ahu3icRrez6OnlS5JwFd5F3Zx2BrGsPGVlqE7RaX8RJtU&#13;&#10;iRhuW5kRTub0VCy//qo+qSnDmZw4rHwlO1iDx3ie9ifduzCu4A9MViOFgQSngg8EVu+LLzTbe4RN&#13;&#10;aivIJ2VWj8qFZIymeWJG0/8AfKmsaWSAyNCJVkVT8sinIYeo9qy5HDRip1IVI6Ed94km0+z3QygS&#13;&#10;AHDY5xXNazBd+IIRPqN0ZcNnyAcL+PrWr4ojht9Oa6zk54HTNcd4a8X3WvaidEvriy0udZ9qJdFj&#13;&#10;uX+8TwBXo4eF43ObEVVGVmbFhfeGLC8S31Dw/HYrIdouLaTgH3BHT8a2te1jwpH4T+xx+KPKktJf&#13;&#10;tFq0Y3FmQ71UgfwllGfwqhqPw58ZbBfXHhuG8tgnmLNZzLtYev41iQHRfEgk06x0/wAie1kMd1C6&#13;&#10;jIP1/Gtmrq5l7WEklodxb+I73VdLN9eW1uUEPmPIs+wEY9CDXi/xf8L3OneHrrWpMtLPeiRgspYK&#13;&#10;jEkDmun+K/ig+DPAn2HcXkuz5UUZ6epJ79K8fj+IfiUWz6e06mykOXs2XMefbOcfhiurB0pW5kfO&#13;&#10;ZviIOrydj0P4YfGDS5Ph2vgO+0eS41O1uA+nyYXywnXB75Bwa9a8GabLZ6el7KMM2XfA6ZryH4cf&#13;&#10;C2/0HSrD4gajEjQ6kjyQLGc7FVuVNewp4msZ9JcWMvDRYGGrz8yuq7jE9PKZzlh1Kpr2L178QvDC&#13;&#10;SmO+jRSo+Zn6H865ubVvh/4v10Wml6TFCAP3k87qgdj2XOM/hXHeNC0s0M1nobXrKSWiLYBPvxV3&#13;&#10;WvBXiPVvD8ep6TocMlqyKZ10+cSvCeuGQgEEe1RQpSUTqq1ItvmWp3/xK+EsHiX4W/8ACOaFeobh&#13;&#10;rjMaM3VguQv16/lXjlr8OPGvw80e61m6he3SCFkkjbDAu5CpjPT5iDXXf8JLqej6Jp1/p/iiecw3&#13;&#10;8Ze2dApiKgjGMBgcE967P4r3eofFXwYvh/wvIn9ozRLNOE43KD8ucf7Qzn/ZFddGVSD5VsebjY0Z&#13;&#10;xdR7pFb9iT4e+HtT1kalqQhe90e2d4bRrfBcSMCshbocdB6cV9aW8skMKy8/KQeDjBzXx5+zNqs/&#13;&#10;gj4haJdeIbi4sItRndJmZiqyIUVlDc/dO4Ht96vs2TyYISpfKlcggV6KsjwpPmSua0muW+uWzQXt&#13;&#10;qDgKqMjbTgdRkda8l+Kn7Mvwp8SJJ41v9Juv7UtVWQTLcEl9rhlBLe4HT1r0nTLq1ijTaAC5w2PT&#13;&#10;pzXlH7VHxwuPAGi2ug2ttc202oyiFp5FKiNWdR9HDYOD7ConJ2CMYpnYeENS1zVdHdbzSr2CfCs1&#13;&#10;tasQSBxk47+larabdvqlpfXeqXO2D7y3LfdQeuea1fh/4f1PWPDdlqA8SzQJPbKyTRDkggclQRnB&#13;&#10;9+1cz8T/ABFqOnS/8I9dawt0yj55402bl9CPXvXoZRl88zxcaPR7vsbScYwN+y+LVtomtCXTbXKK&#13;&#10;simZjghijBWX1wSD+FbHjj43SH4cSaxoLpJeRpHBPEo+6Gyd/qAduPzr5/k8R3D6jJYXExLIwaPP&#13;&#10;909vzFY1z4s8U+EfGdxqujTpMroqy2U43RTxEcqw+vI//XX6FmvCdD6jFYZe8vxOOFXlkek3njm+&#13;&#10;8ReB7zQ9UeCKS4jD3dwwG7ZsLtx2Gdige5PevH/hRq0WqWHiAQwstpBdKqSuMbyAc4rRhvX1Fde1&#13;&#10;i60q7ha8sz5Ns0ocR525Ckjp8vSs+w+LWgeHvDgktPCcktxbQOsVmibV3kY3Nj+lfEV8hxtGXK4M&#13;&#10;6Y1k5JEPiiz1rw7ImrRK0ttPIVcDnHQg/Q5rNufEElmQ/wBmPPQ4rA+JvxG8aJ4Zga1k8qG8SOe0&#13;&#10;dMErn7yPxzg5x7ViQfEz4kXmiJBq2g2t7CE+WaMFH/Ne9VQ4bxVWN9j0VmMaXuz6Gt8RvEs7aYzz&#13;&#10;XO0yjZGpbGCa9X+Hnh+2tdA0vSUXYkFujSk8fKefzJr5707VbLW/GFhpV34MTzZZsqJJmfBHOTnN&#13;&#10;e76T8RvCDaGBcXl2W0+4KXlvFjJZccnnoe3pWWMyeWESinfucVfFOuuZbHvsjWereF10aRcpd2pB&#13;&#10;3r90rg5/Dg/hXz7qq3Xw+8YSavp2oRR2zOY7qF5MKp5wQPeug0r9qjQp9TlfTIeILQpBDInViMYO&#13;&#10;fr+lcl8RrW98c2n2q1tS32k7tqdSVHXH4V9jwnQxapyivhPJqSTnc9c+F3x08ZeCPEy6v4b8RTwx&#13;&#10;NscQpJ8hGB/D0xzX3d8FfjnpPxg8HrrkFvGl7AAt9bhujf3h7Gvyv8O63eWulRzXoZZIYDBKpP3W&#13;&#10;Drj+ZH4V7t+yx8br/wCHvxFQQtvt73FvLG/Klj90n8a9Pi7KMNiMolioQ9+Cu7dbFYZzddQvoz9C&#13;&#10;4tRa7kx5PGMkBRgUlx4h0DT1L6jd2ygDoGX5fwHNeNXHjH4keIZiklnqJQ8rb28DKoHvjrUNxb+L&#13;&#10;Iot9x4Y1BtwyC0TcV/K2K43zKqn9SwcnbrLQ+thlVGh/HrW9D2JfGvge/tmVdXgEiglA4HX6VPoG&#13;&#10;tPqnh+41KEWsskbsM2yjJA6DHY14ch1RpNsvhe6JBwx2cZ9Kn0PxT468JT3VlpHh2/W3uoyZVMOc&#13;&#10;MRgYxzketfR8G5znecSnSx2G5GrNOOqaPh+K8fl+UuFWlVUotNSWzXY958MeKY0RrzU4xapDH5k5&#13;&#10;kICoPUk9K8x+Iv7fvh2DVLrQ/hzpEGqXFkuZrvUdRjgt0AIUfLkuVzwDxn8DXlvxk+InxG+Ifhe5&#13;&#10;+F9v4uexFlZfadbub/8AdlI+ojJABwFB46knrXxV408Raf4e1Syfw/4k+2R6rp5E0c9uFdAtxkLn&#13;&#10;qOSO/av0qnl1OE+aovkebg8xqYvAwlDqr6n0D+2N+2X8XPjn8NZ/g38SfBmk6bp17fxNZ3dshnyV&#13;&#10;ccxsCcN39xx3r4i8RaRBomsz6FeXYkCuRDI/DFc8ZB6HHb3r17wt40vtN1RIhBG4i866LOQfnOQo&#13;&#10;Bx25xz3q3osPw/1PUrnVPGfhCyvLi4k3C4uIQxU+g4wB+FednFHC4dK2jPsOGquNrSkr+6jynwfp&#13;&#10;NnY3aXc9+BHkDbuxW54w8TaUYhp8DLKx+7g5x7V33i39nrwNr2nf2v4buo9JaZfke3dliyf9np+l&#13;&#10;eQaf4ak8HeIdQs9fuoLz7C/7h7ZMiTjjPvn/ABrwIxlNq2p9diMQ4R00Xc734ZeGNY8T61Z+HNOM&#13;&#10;XnzZmaKWQIXRT90biMnOMV9N/GTQPGnwt+Bw0XxFqukw/bLKPyrPAnnV3PyrweAMV8keGte17UNd&#13;&#10;0vTNCvxZapLeedfOYAzpHjCRAvwAc5OOTg+1b3xh+JPxn0u407wHoN3o91FPdtIzy6eylWB5LHfz&#13;&#10;jr1x7V+iZFTeX4STktX/AEj8nz/ExzHHKz0WxraR44tVt3fxrYS3Euk3MUli05LCHDLkAjgAjOQK&#13;&#10;9rn/AGnfHEvjHQ762ktLG/sYPMUx2Bwu8IApOP8Alop/I5OK+c7rTDY+FtSjv/E8mrXUEcb3FxtU&#13;&#10;Ir7l+UBeBjkYr0/4I/DDxy8+meM4vDxls7aR7r7XJMHdobZSWBHcneuCeec16c5ydOM29zzYRjCp&#13;&#10;KNtT6W+Kn7Sl1qniDUNA17T9OmsAkxkPkbth8ggY5yCCa8s+F/x2+JXhvXJ9S+Fcl1IyWok82yn3&#13;&#10;eWqAbiyE7sAdcgjmuBttVXxnHrHie/1adjcrM5EwDCJmIC7W6jg4yaz/AAhL4kg1CC60prpY9Puf&#13;&#10;IuL+yk2tcOU3YIBBOFHze1FZUqtDVJmMIzhVum0z9Tv2RP2v9O+OHw5tJPG+sRaXrIuPs8ZnLRpd&#13;&#10;54RkYgKdxwO2Tx14r2Sa/wBXhl5vXJU4UZ5A9q/GrR/ijLb6rd6hD9ns9Kl1VlTT1Y7ICNvUH7of&#13;&#10;B5xhTzjBNfc/7F/7dkPjKW2+EnxRnke788WmkX7fPL8q/LFNgfOdoBEnQg8+tfDZrkbhD29Dbt2P&#13;&#10;rcrzpSkqGI3XU+rW8R6gGzPO20NwA2AT7jimz6xdSgBbmQAnc2WNZt5f2f2g+YkjMv3WVCR+dQSX&#13;&#10;rghlguMDssJ5/SvlbI+mSTNQ3drK8Y1KEXEKyq5im+ZDg56d66TxN8Q9a1+GXRbe3tLbTpbURG3i&#13;&#10;t1+bgAsW65/wrjIL1nP/AB4z4HUmI/4Vp6a6Tj5kdDno6EUmtASR2MvxC1BPDVjoeiKLRbXazyyy&#13;&#10;feKgDjH0r8qP+Cx3jGw8V/tVWvhXV4ot2m6GjhwMBvPcyEjjjkV+nKQxoisVGFGF5xz61+U//Bc/&#13;&#10;Qbrw/wDtXeHfFVtGQNa8Lx5OcljC5Tn86uk7M7MH7JYhKR84+J7bw5Foq6RbXbs1zhFLgkjNd4vh&#13;&#10;220HQNJ1mC8N0YLE29xbIpPmIcFu3XP8q8F1nVdUlZJrW68q4VSDxniux8BeLPHt9aJZf8JObbyk&#13;&#10;zvjwcjpj5vWqnOTje59NTUOf4Tr9Hu/Bx1ZhpAdgGyYZsDYeuKv6zqYvkmhi2FSMBE6DiuG8SeH7&#13;&#10;eyvE1TTtVxNI37/a/Dn1471p6Wl9asGuWJUrnOeDXJXlKUbGyVk0kPXQ2vY5LOGHMsZE0J3YAK5z&#13;&#10;9cg4xX6Yfsb6tF+zX/wTcTxPbobfUvEU011HhSrs8rFI8/RVyPavzm8HWOoeJvFlvpGnyKklwwVW&#13;&#10;K54719aX+q/FTxH4d0n4eX11qFxpthHGlhbCEBQQAithR14+gz2zX5xxnxD/AGXhvqkF79RP5I9/&#13;&#10;h/Jnj63tpfDTd35nrP7F/gG+8dfEIeNdZiea001t7M/O+Y8gf1Nfa1vcMEAaTliMAZ4H9a81+APw&#13;&#10;pX4a/Dyw0DTtMug3kLJdTfZ2JlkIyxxjqSePYCvQNQt/F8Vpv0PwfqEkjDCSTQhAgx1+biteC8nW&#13;&#10;WZcpNe9PVv1PmuL84eZ5i4xfuR0Q+G5BldS+dh2ZPrnn/PvUjX8+/bGG+90K44rLt/AHjuO3kuZ9&#13;&#10;MumuQNyTXEy+XGcclR03enFW10Dx1b3clzHaQuIV2RfaNQQKowCcgHkk5yT6Cvs2mfJQaTJ7XV7p&#13;&#10;5vMb5VVsFj1H+FWL7x6ml4e4vgDIOGYA5HtisWfQPiLcyefrNzpMKyOqwwxXK8jI53E81T1DwHrs&#13;&#10;OrHxDruuaXBAZsJ9pu40VAOgxmly30RrdRXM3YyPjX4Ot/jR4Wm0nxFZCGSe2D6bKcGUuWAH0GO3&#13;&#10;vXxV458J6p8LfEV9outFkgtpzHbXAB/e7D1B9P8A69feJ0xrXV4Li68YaXEjJtLG4LsQSMbQAcdq&#13;&#10;83/ae+CVj8R/hzNFoup2VxqOkyG4hmL7C4JJI+mD09a/J+OeFqeJi8Zh1aUfit1/4J+n8F8TSws/&#13;&#10;quId4S2v0/4B866J8UvH/j3UvD/gPU9au7yBX228DyZKR7h168YzyfSv0e+Ctl4d03wrpfh/R4PK&#13;&#10;itGTzoEkxvYjncfTgk+tfDX7Hv7P/iDU/HFx411/y4odKRYkNxlN0pGScHHYj86+vbO607wXp8mu&#13;&#10;6h4l0u2ggYyXd1c3GEVV9c9BXHwDkdSE5Y2rF80tFfc6eOs3p1YRwdFrkWrttc9Vjitpr+K8ex2B&#13;&#10;Lly0+oPufaVJVRk8Hp9Bitm0a6upbe3uJGdLZkMj5H7xgCwXJ6Dlc+1flt+2z/wcVeA/hDqt14I/&#13;&#10;Zm8IW/jDWLHfDJrt9MU06JyTuKqvMvP0HHWvzt8U/wDBb3/gpT8XPiek3/DR99oUd3IY003w7YwQ&#13;&#10;QRKwKgAMjHPPU8+hFftGGyqvXjroj8mrYujTatqz+lPV9TldZrdLmAzzPtJViVUcE8Y/CqUt7qMl&#13;&#10;s1tp8e+WRC8hVAxZfu89l7kAn8K/k58X/tR/tLv8R7jUfE3x88aS6lDdFlun8S3O9Wz97Ifj1wMC&#13;&#10;vqf9mH/gtp/wUF/Z3e3k1v4mHx/4fUgT6X4mAll8vuEnA8wHH94tWlfKJ01oyaOJVR6qx/QrLBqC&#13;&#10;SJrQtIS8FoIrGJmwsIwTvc9+RXO6HbfafK12a8k+xvvR55Dh7k7sEjP945Yf73FeJ/sG/wDBSr9n&#13;&#10;z/gon4Yjs/B3jyXw94thtmW+8KXhCyrIVI3husiAn+H0r6L0rwR4G8EC30u61yaZ7RFjima1GRtG&#13;&#10;0Y3Mea8KdCanaR3yqRjTcl0RY3wWt1NsMcW632Rx4D7OMjcegJFVtJWzF9NOsoZFjfzZsgAfLkDP&#13;&#10;fniuI8DyaPo/jTXbG51rVr+NpTLL9o8tTM7SAA9SSccY9K9CNt4VhaC6fw5eD7RmOV5JhuhA9ABz&#13;&#10;9aMwwksJX5E7qyZ5GRZ1HPMD7dR5fecbejsUxdCWSeBmQBre3jSXzAdrYc4Hqc7enTNc38TPC/hr&#13;&#10;xz4fbwj4g0FNRs72dba6WWPKRoyMJHB7nDDGO4rsPtPhLfZXtvp8kvmkyxCWbaAcAb8YznChR7Em&#13;&#10;vCf27P8Agoh+y7/wT58FxeN/i3rsk+sTxSTaP4dsbrfd3crZ4CnhEGPvtjGfwrzZ4GeO/dRje59D&#13;&#10;Qxf1WXtIu1j4o/ax/Zw0T9nTw74o8I6D4dgnga6jnthcucgNkqQMZBH86yvhx4y+INh8DxdeKnfS&#13;&#10;El8P3EFnp+7zJ5XCgJckk7lQEAKMHJz6V8Fftl/8Ftv2o/2rvGV1qmnSWnhDQWdlttP0m1V5Cmf4&#13;&#10;5pASx78Yr5z+I37QH7RHjbw/9s174laq1m+1FHm+VJOoGMEpgt175+teNlHhhnWFrylVrRUJT5t2&#13;&#10;5W7HrcT8Z4DNsshh6UXzJK7tZXP0W1rTNZ/4UG/ijVIo5dW1iYjUpZ0LyGEOWjUH+HkEn8K+a/Ev&#13;&#10;w0n8U6hq91Y39zFqOsSQKltaRg8Lt3sx/hAVTj3xXzP4C+MPxY8PQbdA8fazAqrgwS3ckkJHpscs&#13;&#10;n6V7T8Iv2wptOvBZfFHSgySjy5NWso8uE4/1kfRumcr+Vfp1Lh+eDwbhCV3fc/KKtXETxcZRXuH0&#13;&#10;b8EvAnhTw5qGkar4Yvw8NiJWvbxlC5OAp3sT6g/nXv3hyaRvFElxBMdsVuCjo2M557da8f8ABFv4&#13;&#10;d8YaGNQ8L3FpfaRd6ZJDBLC/yK7Ec4H0716n8GdEax0L7HfSstxbxqkgV92MDpk1zUXUjGaqrU6K&#13;&#10;zcq0Ip9T6N8MeOPB3j/QI/C/ifQYLPCoiXlmmWViOXkX+7kDJ/Gu5+CP7PN34u8UXujWKA7IYfs8&#13;&#10;kYLLIqhtzHHQZIr55srOS1hS9s5mJUHG7v7H1HtX07+w98XtR0zxdJ4N01bcq+nKzy6iWjCSkHKI&#13;&#10;xzxnAx7V5OJilBo+jpSuxRpGv/A3x/Lo+qz2F1EyCQmTCgY7DsDjsfWuo1X4z/Cfxx4dsvhemk6h&#13;&#10;FNr11LDFeW2mh47VzjB3njjvjmvXfiR4Z8LeILOez1/RQhIwzmMHJOMEHrj0rgfBn7POjafp8F9a&#13;&#10;a005sZri5sopIA0aP1G8Z5GeK8mrQWITpfzafeb1IXg7niPjvwp8K/B3iG20mfxPLqmqteRW9vZa&#13;&#10;TYqVR2Ox5GXgR9N2dwOQMZrlf2ov2f8A4dfDrxL4cv8AwlBHLrmrXDtqUVzqamSZcZEjqSSCTwCO&#13;&#10;O1e/6J4fOp3UWr/FPTopdXN3LeS3mnRx+XexRArC5XAZQMcDP8OT0rzPxx4osD4o1rxh4MPh7V9P&#13;&#10;8J2TxJe6jcBriPJcfZ92QQmWbg8nbjtz+cz4Uzbg+rLGRd4tuKXR3el/I+XoV6Lk3F632PHLrwr4&#13;&#10;60LW7c/DvRJ/tk6+ZPp3Xao7lskAV7r8EfHEElhba340vfIgKkXMVvMfl2nBDFQcgHJ4qv8ADj4J&#13;&#10;+MZPDWqeJ7vUrF21G2nu20qC4kdbZQu1449wyg5yMHFcR8AtE0/w34V1bw74h07UdWtJr3dppbUm&#13;&#10;WRUZyuF5z1BOM9ulfRRpZ/XwNetjcP7sEmktbr1Op5pSpT5Kkb9jzb9rbxp4T+K3j6b4aaB421G8&#13;&#10;ksbt7zwnJJGYbea9RQ0cRZ1BZvmKgnC5I55rrviV8Pfh98WPjjo/hrWNau9N8S6do0B/s/UbaRY1&#13;&#10;kKgsiOTltpLBcZGQRk1654i/ZG+FPxrmtde8a32qLe2oRoFttRCSqiEYbcADkYHP04r57+J17oPx&#13;&#10;O+KeieGV+IrXLeE7xrRtcaArPNFvzG0hxliCCjEdxmuPJsVl2d4V0KdNwSs2l37HbCVDE0XGEbP8&#13;&#10;zmv2itD8bx+L7f4e+IviNFqHh7QGE1tJJp7RPvYEbZA/MgHpXnM/7UOs+ANPhsfiPolzYWLo0UN5&#13;&#10;p+kNLEqE4ydvQsBx3Feo/tCwSfDf412Jutfu9X8Yalr0Ulj9qtMWD2ezne5AUsBjjPP45r58+Omp&#13;&#10;zaL4tvv+Ee1eOS2udQd7y3Sx+zpExOTtQZUDsME5rupUcTPGLmbdnfl2skeZWhKN7dD7J/Yf+Ifg&#13;&#10;uwtr/wAaeBtXt2mSa1a5vrydo7WWymU7FBYALKGB4PODXiP/AAU3+FkNt45j+PXh+FLYz6l5F/bw&#13;&#10;r/q225V8/wC1g/lXzd4Y8feI01n/AIRHxjqurPo8l3HcS2XmPHHNCGBDCPIXcBwGx3r7W+LNxo3x&#13;&#10;e/ZY1Kw8P2btbTWCXFgpOSHiUFR6nO3HJz1r7zDVKlVPS6N4yjiaDT6Hwz4zF1PpsPiW4vlE5uDb&#13;&#10;wAxKM5Un/gVeLWs9/p+i38WqSG41HRrh5FltfvgE5x+XavUvGlnpnjjwPp1zdXTWj6DrKy31kGIc&#13;&#10;EjbuB9M4rybxb4h03wZ8XI2F6kuneIf9GJTpFcLwVYH9c+td2F5Zvkjqzy5XR0Hw28Q6B4sgnuZN&#13;&#10;aPlX0RZJ/mwXxjGD9xh/MV754a8O/ChvCUXgvWtRup5rOW1vxdTS5eJJC0RUHj+739a+Gfir4i+J&#13;&#10;Xwt8Wf2X4V1O2tdIgkE8ISFFMgY8q3dvoMV63+zV4v8AEOta23xR1/Mcer6Y1k8Es5aMlG+RwP4R&#13;&#10;x09/xOuYZXGVL2vPZEKPMz7C8UWHw/8ACvgHUZPhfZa7pGu3E0Vre+KIdAkE0UROCyyEEOuMDcOK&#13;&#10;8S+MvhvwbbfCDWNSm8QySeItH1WOW0mvExdXCcAlmxySecZrVvvHnjTQbx/Buq+IJdZ8K6miT2Sz&#13;&#10;CQRM+Azxh+DtU/w8DivK/HWraj4v8Qp8OtD1tbaxmmaa5zN+7kkAJUMSeQPTNeBhqNSlVcZar8zN&#13;&#10;U3CZ9Ffsi2ut6nJYfGbx1rNrp/hc+G5UuLqwtjLLPesrr5UnA8tNyjOAecc15j8QtY1X4zeKbaa8&#13;&#10;1faur6jiEeYSVV3EUZ6cAKKyP2f4NPHhDxHZy6vdW2qFI7K1MF05jkS6kVMMnK7FKOxKgEllyeBV&#13;&#10;ma1j0j4gabpGi3f2hbbUVCvEhw8UTKqt9Ceea65OcYto9HDckqsIS2uj0Hwfb+Cf2VPEg8NfFKQ2&#13;&#10;ccplNjrOoxhY23L8qs/Tr0Ncdr/xF1bWtFvja3oMmJYopkbO6NivII9RmvbP2wfHHw7+OHw+1b4a&#13;&#10;P4Waa80rxC1s13bWxCQwRKrNIXGOc7hj2r56+BHh638Y+LI9FEm+0t5Gk5GWeJOQPx4/CvKlVp1K&#13;&#10;SrVV70L3PZzDLsGsyjTwkrqVtujPVfg/8FfA/hnwbD4h8a6feNqsil7UxsfKiBXjeuOfWsHWNAtb&#13;&#10;y9kt0FnIFY7gYVP4YNe7/ETQ/CWj/DO08TWfiaa7lmYLLbygr5YC/dxkjH868ki8M+D9U1u117Ul&#13;&#10;ktZhMqyTCTCrGueiDjJHXrXk4fH1a7lV5n5H3dWjQy/DwppLS2thLb9nK6tdM07xFr3w90aWz1yU&#13;&#10;x6YyRqZmk6AspQBV4PftXq/wu+GOhfC3wje+KtC022tJoY2dLq0RYw+OCwx1Geh9hXDa1490HSdd&#13;&#10;ml8K2QNz5XlNPeXUksqowwMB2IDEegGBXSa9491zxP4ZtPC7pBAkaLvKnGEHRf61liamIqzik3y2&#13;&#10;1uz5rMHVx9WGHhG1/wAF5mX8e/C154v0vQvFXjjWZdSuLuB2gt/NYCBCexBGScDNFR+JNQ0nRtBs&#13;&#10;7zxJrMQBkaO2gzuYLjJOPTIxminCtWUUkz6OjgcqoUlTla6Os/4IkeFEuvEyvDDI6r4bnD+XKAcF&#13;&#10;AO+K/QPU/jPdeH5LuJJrrUJbW3WP+y4rhFMiKDIztKcqgzHtxwTgjg18X/8ABEPwtqOqRai2mRSe&#13;&#10;ZHokUauvHD8EZHQ46Gvvez+BPh9LORNUkiSa4s3jnMnQvGfMREBA6byxJHOK4uM8/wA3oYqrh8BH&#13;&#10;Vbyb8jLJsFhvq8J13o+h4j4j+JfxB+IFva+IfEmp3VlHdEz2umWl0fLjQPlISU/1mflJZmx1GO1e&#13;&#10;GftefHHw78Kfg5cWvi3Wr+8v/ENrLaWtgzBFW5ELRSNI8hURxRRuqcbi7SqQOMj6H8TeBtM0q9Np&#13;&#10;b3Msix3CSHy/vTMn+sLHPC4HSvh7/gsx8JvEcXi/wb8SbnTpbzR4bL7FcpIm9YbkTyzfP2XdFcx7&#13;&#10;c8kQnrtr8a4EqVuJuPqNLMKrfK3LfS62SP0HFUMPh8u5acbX0Pm6y1XW9cu4z4c8SaWhKsokjIny&#13;&#10;SPTI7VoQ6P8AEtb5NPuPEqKpiO/FqCpx0756dqySPDmi6CfE1zpkJkFvvtfIhCuD2UY57YrqPDWv&#13;&#10;a3qXhyK61XTjZ3G3ayu2So9M1/Y9aTpxsfC18DTjK0FYxb7RfHBRZJPGFtGFIx/xKwSef9+m32i/&#13;&#10;F3y410LxBo83X/W2jo2fzOPwrY1WTYqnIJRcgZ/Srfhi7kuwk00RQ5ztJrz/AGlnc6IU7Qsco3xJ&#13;&#10;17wxBqcfirwlNbu9ncrFqUMwcKrQ7dq/u8mTfkoQR1IJ6GvD9X8HaRq13b+INK8T3kt4WLyrdxkS&#13;&#10;bgeNxZOAR0AJAr6j8W6BZ+K9Jn0qZN24fJn+8DkcV4ld+Bhputvpr6Y0JVsF3QhfY5ruw9dJbHkY&#13;&#10;zBuVS7uctDpnla7HerY38kkqhroyagJUbPXChBt/M1618P7XTfFGuJo134dzp0GimKW8BJEVzLKj&#13;&#10;xIcngtHBdDHcBhxmptP8P/D3wX4ZF9rFnNdSOf3NzvwqydVXPqT61L8PNG1a31GbU7/w09pLqQAe&#13;&#10;V3PKLkIMA44DHnGfnb1rWrKUlcnD4Ze0VjzL4++GL3Ttbt7Oy1CT+zonVo7a4k81VYEg7UJ6Yx+J&#13;&#10;rH0jTPFOtSqYobdGkALra2qRbuSc4GMda94+Ifw0lurCHVNQ0zcIxvQjAbHfB7VjeF9Y8H2WoRyQ&#13;&#10;6SrFAuVt43Yx9fvkkZf1xxyKXt3GnymGIwKVe9jyv4veGvEfh/SdO1XV9alm8+JkUNKwESqM7fYk&#13;&#10;cDHU1nXXifVbV4/D+rySRPZKkMkFwuXhdFCFCTzxjGD6V6n8VtS0Owli8SaiyX0KXEc1tYKpZdwy&#13;&#10;RHJuAwuQMgdRkV4HruvXuo6xc6nrUzSXl3O008jsSZGY5Jz35NZ2VRJo5EpUG0zq7lE1qyVY3z5b&#13;&#10;5I9axtb0aylU3MlmAyjG4Abv161m6X4vn0e6SabJjY4eult/FGjajCWjaJt3TLV0QUo7B7ak92Yd&#13;&#10;vd2t5H9lku7u2k6RyW8hUg9ulXvB/hnTvDN5PMSxMh3ySSyZZz1LEnkmtC0/4RWPN7dXKxeX8zZb&#13;&#10;jjrXkvxe+Naa3LLoXhImO0I2S3I4aT1A9Bx/OuqFOpXdktDhxWJoYZc+lzF+NPjmDxn4ukFjPmys&#13;&#10;8xwFWyrnPzMPrwPwrjXk3DauQB0FNc5Ymkr2IwVOKij5KrUlWqOct2fTXwW1q38Xfst3elvJuufD&#13;&#10;d95zx7hu+zOQrH1wpwcehNZV1FcaVJFruhOJbeZAZYA2QfcVy37IfjS20DxvceHdTwbPVrV4LlDj&#13;&#10;DIwKsOfY5+oreul1X4deK9S8F3iebHbzsilR/D1Vx7EYP4152aUL8tWPXc9nKcU1GVN9NjobFNL8&#13;&#10;T6a93aXKwyIQH/vK1M0ax8e+HdVMulPBLavy0iHDfX/JriHstRGoNc6RfPD5pzKqfdx6mvZ/gp8J&#13;&#10;W8V6M2oTeLb1mjAEtu0QXqMqQepUjP5Vy0aFRvQ7cTj6NGm3U6HEaf4Dj13xpNbadC5mvJQzguzD&#13;&#10;efvN19K9v8EfCrwf8OX1DxDc6rcXU97axxJbyYAi2Mc7e/eovDHh+38OaiyadpsaTHI8wDlj9a7r&#13;&#10;w/4JnvUGr6rEzbuiP1OOcH2zivVp4aNH3qh8VXz+eZN0sLHXzPJviH8PdR8U6jaa/YadPFJaMLW0&#13;&#10;gC/uo48Z/P5UGfQCvqfTyiWFrpz2lsT9kiHznoQgBHTufSsLR7KIXltGsQCRlUCEcbcYHFb09tIr&#13;&#10;eoX0bII/pUVJRlK6O7B0qtKjab5mLMbIzpBLpVvCdpyqzEb/AEw3rXzr+3v4fsNR0+yuLSFLe2sb&#13;&#10;2Ga2LTMBLI8iIB8xJJAzkYwK+hjGHgETWzlGOM5BA9we9fF/7bXjaO/+JumeH4prtYtPuomm81yI&#13;&#10;3JcgkAcdRj8M1m2dcU2z7t8B2mn6d4A0oWF5AiRafGZLWVWOCFGShBBBPNeGfEjxPa+IfFOoX/2i&#13;&#10;OFmmIjjLYwBwP5V6pbXxtfhjFfXm1mGlqVZenI4/QivnfxRcxRSySyx74WfEqle3qK+74MoxjVlW&#13;&#10;foOsmoFXWpbhNatpkyS7+WwHrnOf0NS3eraRrPiNfsE5Mmx4sEfxoeR9cVzOuvdaTB/aOk3bvENs&#13;&#10;sSP8y8HOPbPSuYTVb/TrzVvEFjK0gsb6G9ijBzmJlIkx68Gv0SOKSqpNHDO6Wh7Tou+5gEKIzyiT&#13;&#10;aI1GSfQAfjVDxL4NudKvVk1rQ5rVZQWj8+AoWHfHqK0Pg/JbeJvG+gXmkapLDaalfwDz4X2lQWAb&#13;&#10;B7Hk1+mHxK/Z6+CF/wCFrKz1fwxHFa2G1GvVhEkqjpvZmDE+5NZYzHU6VVQavdHPUxHsGrn5Eatp&#13;&#10;otfDF/p9tapK2mXO+KNiozDL1A4znPesy28LGLT2vfD0Esi5AntHQLNbsSQFdAcj7pwehGCDX25+&#13;&#10;3h+xhYfDzwG3xc+HmvQahp4hFrcWJgiiYwyMNrBox84B9aj+GP7PH7N/7UP7Lmm+J/FFpLoPi/w3&#13;&#10;BJb6nqltM3mSPCP49uW5QBlx6183PFuE24rqdlbEwr4eFVL1Ph7wB4IvLz4nxapfWzQww2ryK0gw&#13;&#10;GUYOfyx+dTfDnwdceIvi1Y6Heaw1jaaxqhFzcrFvCgn7uB1Ne2+If2ZdC+Dnxit/AvhHW7nWV8QW&#13;&#10;cCtdzK5eBZG2pw2CBgcV9e6f+xP8HfCD+HrXV9JmvrLUrg217kCLyZyn7qVCmCGBB+YmorxVSnea&#13;&#10;1DFVoU8PFdziNf8A2KPhBqvh6x8IReGY7BRGfO1e10t/NJ4ALHIJJ5PH/wBavj3xDY+JPAWqal4U&#13;&#10;SK4aTQtTZY7oxcTIT8pPYEjBxk85FfcP7XXh/wAS/Av4RrqnhDx9qV3ZwanDFcrdwlrqOA54SQHn&#13;&#10;pjJ9RWt8WNI+Bemfs8a94Z8GfD37TK+iSSrqt8vmyl1QsJNzfxcdfQ104LGvBpXVk+x49CfI273T&#13;&#10;Pz18Y+Irm+sIY3hiRrzUIGEkabS6E5II9Rz+Va3gm/u55hcQkoz3JeNzxjB4Neeap4r1HxS8b21u&#13;&#10;kb2T+dGka9AQVP4fNn8K9J8E2Jt7GGWQ4fYABnoK+oozjiYOL2a/M7G7an6HfBTxv468ZfDrRtVb&#13;&#10;xMArWoSRjACWZflb3ByK6Xxh428ZeH/Ct3cw63Gyx27FmNouV46c14z+xD45kufCeo+C2uMS28wn&#13;&#10;tyzZwjcMAPqM/jXt2saDpXiLRjpkk2fMbaWds9jnp1P+NfzxxNkqy+riaVCNpO9vmtLHrxxPtpQU&#13;&#10;3poeWR6z4t1K2V5Nef8AvSBVAIzz6dfaq58ReKbaYRRa1dqwPy/u1HHvitJtFutEkaxvAflx+8Vf&#13;&#10;vn1FQ/8ACFalNYtrsDyGGOYeYXXlyTiviPCrG5nljqUMxqNuUrRi90fE+KWRQzSMK2Bp/Crya2Z4&#13;&#10;H8WvFr+JPjBq/hjVNYmgd9OjVZVbHnSkY/eDGCMcewNeAatJY+AjN4Y8VaFvvPs1xDK7uC6qXQxO&#13;&#10;pI2nAXgrwcnNdr8a9QsNJ+IGu+ONO1uIXD3TQNZ3gJJ2ttV1Ppj9cVmfGbTofEuheCvHWo3JknvL&#13;&#10;R4Jy0YUy7cHp3xtIJ9a/aMVWjCk5PdCyHC1FhaNHrZHN+DtPivIWvmlZgQogV+yjgZ9+tbOqadMb&#13;&#10;fl9pP3VHak0m3sjtaBgoyPlHT2pPEWqJCQ7zAFeQp71+f4jEVMZiHJ6n7DgsPTwGF5Fp3Z2Xw98Q&#13;&#10;XR0C50qaCOU2qFoI5SFDH3zXgvxC8TahqXj6702LSodKunwGijGWY/3+MjH9K6K98S+ITBJf6ddC&#13;&#10;BFkCmRDkqM8tt6n0/GuM0rSrDTL25v8AXUmvLyTfK15cDEpJQhcZ6KDXu5Pg5xXtJo+bz7M6dRex&#13;&#10;pvfc9u/ZX+DkXxFfUvGmp+JrZZNPBuNQYgmV5zkJkkYAwM4HTFYnisww+OdVt7F7K8l02AeRdGYf&#13;&#10;Kf4sYz69MGt34A+CPEPiv4S+K9R8L+FQY2MeViufLaQKpyT07EVD4G+Ct+3iWd9X1HQ9PSREcpcz&#13;&#10;+Zg9D0PPvX2NFp0Wubdnw00lWUraJGbo3irw3pngTxBoOqxedd3jwpCVtR5ewcnLbRjJOOnavUf2&#13;&#10;Xvi/q/w40+08OXGtaf8AYbyPUt9vewsWQ+Vb5PA+6cAYP5CuA/aFbwld+I5tO0UypHbQQQQmytQt&#13;&#10;vPIrAs4xxxmumvvD2p658OfCGteHvD0cDyWepJdXyXQR5VWdC289TgIT9OKUqsacuXdD5HOPN1Zj&#13;&#10;2N5Z6TF4g8NaZqOlXFjq8E6gRu8MiurBxjdnjnHFcr+zt4l8R6L4jv8AXtSVp9Ogt5IY9LeQBZ2+&#13;&#10;475PcDGDwau/FWxHhDR9B0zW/D9rDm+eV7yCXd5yFV4LDoMY6dq868H+PdM0nUj4b0+3d3ubmUT+&#13;&#10;YT+73EjCk9uhrOnXXtUnsE6TVNtbnR6De3jeObiO/wBHmgsba/KzWb5Zgr9FY9cY716x8JPiJY/C&#13;&#10;Pxfp3jrSNYlsdRureaLTru7YMGjXCrtHHzKTtyc5HTpXmfwu0bxJ8VfFFz4VvZdmpWsReKQuFbUY&#13;&#10;4yP3QY8eZtyBnrXX6H8N9R+O1jPoGmXv2TVrESaiLiWMg2XlZ3RPnpuYcD0Iq7uk35mLfO0fop+y&#13;&#10;f/wUO1TxD4JaH4x+IJrJNOuoLOXUVulLmSQnbIykZ8sgjn+Hkc19Nwaxrd/Ypq9p44u7qzmQPFLb&#13;&#10;3W9ZARkEMOv4V+KXwc+KNlewRP4stw8thN5Go2MmQb1Q3Dtjrjtn0r7l+EP7Xvhf9mqy8OeBdb1O&#13;&#10;bUPD+pQrJcXUtx5jae0h+TGefL/lXzWb5PGpD2+HWvVH0OV5rKnNUa79GfYEmpeLJ2M8XiTUFVcB&#13;&#10;A9yTmtW31XXUhB1LU5bl5ACiyHpmsLRvEmg+KdDh8WeF9WhvrCdPMguLaUOjA9MEVbhujLLELkSF&#13;&#10;k4AHNfHzUouz3PqoyUlzI1zdxI6udPRWbsMkk+vtXxh/wV3/AGX/AB98YfAsXxc8M6YL6XwmfOa1&#13;&#10;gbdJ9lIxIAvVguN3Hue1fZcXlL++3MGPAUioP7Ssbgywq4l2qVdQMg54wf8ACqpVfZu1tyKlGU6k&#13;&#10;J3acXc/n7+Jmk2Gv+HYrvSZXhmjG7MbbTkdiB19K0fAGsaG1tGt3odgs3l7Gby5CS3HzBS23NfoV&#13;&#10;/wAFJP8AgnP8MIvDWp/HL4P3FnoWowRtd6loDyhYbo8lmiU/db/ZHB7V8BeBdW8MRBZbyABwc/MO&#13;&#10;RQ1KnT2vc+qwdfDYl3e/VXL9x8PGns5fEpjd7iMfuBjB25z0HArYOrfbrKKMxlT5YDKR0OOa2Lv4&#13;&#10;gaW9iYNLj3fJgYrD0bRdU8RarHY2Fs00074SJByTXHThUqTtbU661alRi3B6HX/s+eDfEfjT4l2M&#13;&#10;fh++e1Syuorm9ukPKQq2WUe7fd/EntX278DvBw8R/tEC/vNYntrWwjNxEn9qElAPuAAkHAyTn2ry&#13;&#10;j9nr4T2/wy0ExSpu1C+CyXb44GBwv0Ga9B1aCHSfE+geIY4jG5uTayuuQWjcEYbHXkjrXp47w4y3&#13;&#10;P6VKvX92pDX18mfI/wCvWYZRVrU8Mk4yVte59Dax8SfFOva1JoXwmXVNcaF9sl/f6jL9nVvZc9vU&#13;&#10;n6VkaefilYePrHw/8S9Xw2q5EM9jqEwaI+hG7GO3Sug+Hnxd8F+D/CI0l9Jls54IyXEa7lnf1JHT&#13;&#10;PpXMeH/jV4NHjGTxd4slnF3IxS2XygUtk9vc16cMtdClOlChaMVo+rPyLMsxxFDG0KuMxjVScrtJ&#13;&#10;2go9jt9R+H19q1+dKsvFuvJFGN0nl6zL5a445U9aRPCnhRL670bTvFt1qeoWbI17HNqRHlb/ALuU&#13;&#10;B+lS6N8UdG134hWvgzRGF1DPp/2iW4jfIXP3VPv9a4P9muwfXvih8QPG9+rSSPqfkwY5B3O5xj2C&#13;&#10;KPoK8dZfKFKcqi5bJNL1PspcS4etjcPQwrU/aSabW1orWx6YvhFVnguJFdmjAIdLkqn4jOa4z9ox&#13;&#10;V1GTw/4W/tD/AI/tZR2MdywKqvbAPSvWZ4xb2YeRN9wx2lkGOM+9eKfEnUpNe+M1hqsMW+z0W/ht&#13;&#10;fMOMGRuSM98VGUUPa4hz6JMri/MFh8uVOL96ckvlfU9B16y07w7psmu63rk1jb2ZVDcT3XOMdP5D&#13;&#10;A5pdI1eHxho8uo+FvF1jqhKH5XYpsJ4wEHJOO59OlcN+0Sb3xn418L/CaBmWK+uzdTBR/CM5P5Ak&#13;&#10;fWuM+C+mSaP8ZtYTQrQva6O90Gd+fkTK447nFdqyOniMI6kpWb1t5X/U8HE8cYjA53HDU6V6StFu&#13;&#10;+t7XdvQ9w0jTLjR9Ptr/AMRWsdosxcjZcEocE/MegYkj04xivza/4LM/8FAPFt5r0f7Lnwu1pre1&#13;&#10;ch9altpdryE9EO3oMckfnX2B+198U9U0z4M2/jTV/FBiVLGa4+zRMAqiNdqqD+Br8NPE3jnUfH3j&#13;&#10;bV/iBr18013qV1IwnkOSFzzz7DArko5TTwkIytr+R9ZlvELzrEVYw+CNte9yazs01iX+y7SZVVRu&#13;&#10;nuZO6jqx9vSqnhHwpf3vxAtZNHV7mKGdCskQ5ODwc49a6r4HfDn/AIT+/eDUEdbRir3KjguP4I/Y&#13;&#10;dyPU19TfDj4aeHNDt1t9M0CGLyyACsQzj60sTmMKGnU+rwWSVMXFSeiPmvxx8C/iRJ4lufFeh6HF&#13;&#10;OkhBNvLNtZj3PTFZBsoWlGl3elXWh6wvRJT+6mx/dZTg/SvuiPwV9sjw9seRyduK4r4k/BjQtVhZ&#13;&#10;bjT1Z8ZVtnKn1B7V5P8AavtJ6o96fDcIUnKEj5h+E/xG8d/C3xrbfETwDq1xoniXQb1ZRNZP5bDD&#13;&#10;cN7qehByPUV/Q5/wTp/b7+H37Zv7PFp8TvEstjp/ijSpPsPiawUljFMANsqJyfLcfMM9CGGeK/AD&#13;&#10;4s+Bp/AN1F4miZSiPskL8B07q3oD617h/wAErv2sNP8A2Yf2r9Mh8R3Hm+FfEsqafq0L8oqSN+6l&#13;&#10;64yrEfma9DD0aGPmnJHwvEU8yy3A1Hg0nNK/vbH7z+DL7Q73xT4m8WNc281tassglgj3llDZBHpw&#13;&#10;P/rVPD8atRvPEENnqPgd7XSbu78mzvi53Fi3U9j9BWf4Js7Ffhh40u9LljaKWNTB5fCrFkkYI6jH&#13;&#10;NT61eaHq3hTw1o2kXqyS3GppLlW5AVskgfpXVi8JhZVJKcb7L0Vtz8XyjO88jgaMqFZU1rNpJe/J&#13;&#10;ztbU4v8A4KK/ts+CP2B/2btX+Ofilo7rU3Y23hrS2cZubsg7Bj+4MFm9lNfzNfGH42fHP9uH46aj&#13;&#10;8Q/GF5eeI/EOqXLSOdx8q2Qk4Rc8IijGAMV9of8ABxv+0n4l/aJ/bgg/Zr8O6rIdG8GxrYR2qjC/&#13;&#10;ajgzsR67sLn0UVyv7JX7PPh/4baVDK1oHu50VppCv3j359K5cLSo5Vhea3vM/csPCtmtZRWkep5H&#13;&#10;8Nf+CcXxC8aXMN/448SQ2sGMtBbJuI9snivoG8/4J5/Dq/8ABkGianNcXH2aHakjgBlPtivoPw9p&#13;&#10;sFtGrC3VQFGABxXTaf8AYRDukGQy8D3rgrZxi5T00Pr8Pw7go07NXPyZ+PH7MGufBbxBK/hySWaw&#13;&#10;L4Kvksv515B4n1DWtEdZZdm1zxsJ/Wv2A+O/wd8MeN9EmjurVGkYblIAzX5yftQ/s8z+DDO9lbEK&#13;&#10;hLA4+8vPP+fWvewGY+3SUtz5XN8l+rSco7Dv2I/20bn9nvxxB/btrJqPh26kH9raRkZCnrNHngMO&#13;&#10;69CBX6g/DR9N1Xwsvi7w6y3Wna1H9ot7kHICNyCD24OK/DCK8m026E9ufmRuc9vUEV+jP/BIn9rK&#13;&#10;61LQdR/Zr1bddM6NceHBI3MZ6vF9M8gU8zwvPRcoLXqfNc1OjW9rLaJ97SaZZWpjFlq8d1GYlIeN&#13;&#10;WAUkdDkdQa9i/Zy8Oa14bv5PHWkKb+2gtYy7xyAmBjuPI64zzmvJ9M8NaxpWl2mt67at9gMiJfm3&#13;&#10;+bym65x/npXsHwdvp/CevMnhrU2eG5shOvoUJYYceuO1fEYl2TPp8JL2iUrbn0n4W+I9r4w0RFu5&#13;&#10;oFu8AzM5wZOOoB7Z7jrWrpTaXDpscsEwjCTTMdkvLk9j7V4R4m+KOn6royI1kthqduu2K4skCrIo&#13;&#10;6A11HwX8aaZc6faWXifUpDPLJMFaR8LjI61xJ2aaO+SvF3OlXwvqN19ksdKnhK27T2t08b5dE3yF&#13;&#10;SMcAjeDg189ftU/BH4f/AAm8QWvie9+EeqeKRO5m1CD7W1tZkYkVA6xqfMl+ZiGIGCc9jXotjpHj&#13;&#10;XWPGviCbQL+5skee7ksWtbnb5oJJDMp+9kdDXqviLTvFet2Npp+lWcLo2hwm6N4SC8qeYyqT6ZHz&#13;&#10;f7wr6jMsDRx+EhQr106cld26dj5CDTc5fV2nF/efKHhn/goPoMPjzwtnwnf6bpa6dcadq2lC2DeU&#13;&#10;hwFkSTq/0616b8RdI+GHi+00r4heCGkWy0udG1w22nvDJFBj92xhJBfnO5hk9TjFeN/EL4Wt4l+J&#13;&#10;+pGz+FNnYzaVCZjY22TJc3CYI2tghQTzx1r0z4XfGqGPRR4w+IdhJoUVk8Inh1DdiY8j93x83cHN&#13;&#10;fJ4HHYijjXgMM19XinGTl100siKtCOIjFzp63/pHs9ronw+1P4ZSeKfBItb2UxxXb3FjclnkCOru&#13;&#10;qt1UFAy4/Svnz4l/sWeBbvW5/EXhGGLTdWtbpZYhY3/mfb7JTl5yjfxsrAkAkbgfWvPP2i/E3xE8&#13;&#10;LeLr34lfssajNb+Gb8gahDod95iF2P3mhx+7z7D615f8IP2+vFugfGTTdV8f+JyI7WWK3n0uWPbG&#13;&#10;8GNp244yB1HGcc1w5fLK/ayp4eya00PdoYvCxai1Zo97/bEOr6jfeGvD+jeCbXVtT2pP4U1mB/kJ&#13;&#10;QBWWSHkCRRxwdpHavkL4taV8XPGPiZm8d+FrWG0jjZr6S2t1BLe+wER47V+jPxP+J/ww8deEls/h&#13;&#10;Y+jahe37RpYR3YEcFtOQCHWUD5DjsDkmvFPjB+zr8YbRrnxZp99aibUo0j1jTLQfIfoSPmHfiuun&#13;&#10;gqjxvP7T006F18J7Vtp6M/Pf4n+Ep9K1qPxI3iS6vvOtEjjtr2XdLEiDA2nPI79K9I/ZE/aSGl27&#13;&#10;fCzxxqiJpl1Li3WfH7mRuARx9056dq1PiB4F0C/1eLwxqFu0V8szrYqkeSO5z/s9OeleE/Ev4cXG&#13;&#10;gXzW+m7oriNBIquuHU9x/hXqVV9UqKUdmeFNVMNV12ZN+0f8K10bx1rGh2byKjSs1sFOPOjJ3AAj&#13;&#10;rivnv9pb4PanctZeIPD8hittQjjuAu4/ubuPCvk9iVwfwr6Y0nx3efGDRYIdVjZ9Y0eIJO+PmliX&#13;&#10;gMfcCsLxt4ftG8JajYatcBreM/abeRh91cfN+ma7qGIlRrKpT6nNJ3kz52+IXhxPFHgnStd14KH0&#13;&#10;9kTU0Cq3m4xg7iDgEjn61V8MfE/TtPv2tYAEtLNI1kaFMooJ2hRz7V0l3oOo6fBL4b1aeK+0jV0I&#13;&#10;ikHACtjbyPQ4rlNO8NaRZeHLu1vdOgtLVbvbLLApBIBPzEnqRiuypio+x5Z3vdE6pnfeOfF3i678&#13;&#10;LSWNnqEBgsbN004MknnBnYZKgEr0PcVT0T4W/wDCdjT/AA9HLcvJPdR2zLBOBIDtyx3HvVjVtQ0j&#13;&#10;xP4O0zxL4Z1ASRW7hNynBYgYII/Cj9nnV4db+JA0PWdUk0+G1v5Z3mtZCHHyjnPXnmsZRajzJbDa&#13;&#10;Zv6N4Q8Wfs//ABam8LPduZLBEWzkD7hKZh+5PHDYZi3/AAEmu9n0ez8E6la6vf6y0OoakkKaXbJF&#13;&#10;ndCZQu7d2ywY15Fofiez1D4utf2AurnR9K1GSSKaRzI8rfMkW4nrgkf99V3/AO3O+pfDLx74L0G3&#13;&#10;uWSez0HTpmjZNpjkzvYEd/mJNcM9a0YN7q56GFw3NhpVntFok8XeNvFY1vxB4N0vxGYLbWPE182o&#13;&#10;W623zuolOCJCeM9CO9dZ+xNZeIrL4kyX3hmy00rHY3C3j6tbySQpEzIoGIyOWOB9CcdK+f8AVvFG&#13;&#10;oa941tJfNDNP59zdSqMAlnJz+tfRH7JEus6P4nuLmwkxFBohmuTvxli+U47/AMVcGbx9nh3FdUdO&#13;&#10;UNVM4g33Ou/aW8SeM/CerS+FNW07woLS+Hmww6abuN4ienEmQF46jpnpXlPiL4n+JLPTItfPhTTJ&#13;&#10;/sbBJ7VdTkjiZj91Ubyi0jE4JG0DtVL4xfEjX/jH8VpmaVpmSUxKS2VVE4J+h5/SuduPEi6p400v&#13;&#10;QbCPz7PT5S0MQ6TSjrIfxwB9ajB4CNOjHmgtFdnt5lmVTFYyTUny3svM7vwndeKrmF7/AFbwZFNf&#13;&#10;28rXEtva6irNdyNyqFmVAmBxg+ldzrfxbm+HumWFxc+FPJ8TXMuP7LW9huRahhgb2B2lsHJA3bfr&#13;&#10;XC+H/FTNcXGk6NqnlQ2+6bW9WZvlVurBWz2/n0rM8BXVz8T/ABvJq+g6c5trclLV3GRHH3kY/wB5&#13;&#10;utY1cIpe842X9aHG8fiY1bUH7z3atodDrt9qllaf21qfh+/1y9mm2y2+nKjeUp3HjcyrtGMdc5PT&#13;&#10;rRU3jvx1pvgKZNKguEabcfNIQueOowAehPP1orSnStH+GbSwuFlK9as+brY+xP8Agi54on+HnhzX&#13;&#10;daheNW/sSFsPGX3hMNgKOT+FfX2tfE9PHdvJYWkpSQx7pLRJWhEMqLwjg88sc7ccjGa+Sf8AgkvZ&#13;&#10;yQfDvW9QWy3mHSLTc6j5ok3Akj8Bj8a+0NJ+GkZtZb6Wxdb3VNSjnluBAMozRqCo9yAPpg1+KeIV&#13;&#10;bNc64illuEbjGycmtL3P0TIlhMNgPbVld9Cp4b8BaZd2sF3e3AubmXyoJViOFDOR5mV7cEjqea5n&#13;&#10;9sX4Zv8AEX9k7xZp+leDbXUJtU04pCJ4FkaOVC0fmg4Gxo4rckN/efjjr6H4U+G93pOujxDpFzcx&#13;&#10;iMGO1hmcGO8nbIKZP3SpySa6ebV7CDwJqOj23hdbfTmuRGHmmLrfWTNLE0zOT8mWLsM44UetfXcG&#13;&#10;8C4XInDExVpLW/U87M89qVKnJFn89fiPw/qsMMvhyLBltLhvJDfL5ig84/mPrXVR+JVv7NNOuLSS&#13;&#10;G5RRJJ5kfBBHr9a9/wD+Cln7JviD9nvxppni5bGJfD+sXF1Dp88P8ZSUkZ+qEY+hr551HWLGWKNG&#13;&#10;1KJXZwkUW4bm/Cv2+VRVaKsb0KyxFFTfQLyyt9Smhe4RmMT74zuIwcEduvU1s6bZi1aJVAc5xkGo&#13;&#10;9PtzcsrbeAM4I71csE/08QKuT5nBzXEbJWJrdZV1iKbeFRDlxjrR8SPEemQ2Sp/Z8M80o2xR+Xks&#13;&#10;fSteLQo5bL7QHw+SAT6df5YrkPFEttpPiOO/vULR29tmMAZ5z1q6b99GlVxUb2M7TfhbZ3EI1HW7&#13;&#10;eNrl2DhI4xth9gPX3q9e+FJgzai3jXVfMjQ4tzIiw8Dj5dpPp3rEuv2i/C4uTp2mWM8ssLBW8yMr&#13;&#10;ljwBz15p9nq/xD8ZQTXOh6IWjSRt481Rt4zyPwP1xXpezqONzz516EFroZuv+IPiLLZvpsU4MQj2&#13;&#10;mYHJ59PSuf8ADNnqml332n7Q5kJ/ehuj+/1qTx/rvjjwdYx3evWGxJSfL2TLu/KuCvPjRd2UXnPZ&#13;&#10;MJX+7uYBsH1HapeHqT0Z5tbG0KM+Zu50/wC0FqH2vwbdRWFwBexNHJAnqwYAjH0JryW8mttT0iGX&#13;&#10;XLEQTqg3COTJA/vDHbNW/EXjXxZ4nUy2jyQExfNMVwDk/Lj15xWt4b+FS3dlFfaldrPLFtV98mAF&#13;&#10;xwNo5yf8K6YRp0KCUjw8RiKuLxLdPY4yCTS53ZppvMt4mw2FO5uOMA9ecVHc65oMGoeXo+nuIUxk&#13;&#10;EZLt3yABx7V6pD8N9N80PcaM/lghQsSFgT9e3QVLJ8D7W+C36WTQsWKhAvQen1ojjqCV0ZSy/FS2&#13;&#10;PFdZtLvxIiW8NwYY5VPmKoI3AjngnnGD7VzGo/DzR7G4CJqdxKu3DK8Khi3oMMfbk+vevoDXvgK0&#13;&#10;lgLqycxRx5VZVH3T3znvzXF6z8JJ9HY3k6STSqm5WEW4lcHPHrnH0NddLMKL0R5uJyzEvVq541qf&#13;&#10;g6+tENzGMJuA2OeRkZ/L3rKuLS4tZPLmTB7HPFe1S+DdfvLQpp1iJmkGJ4rjK4JJJyD0xXOeI/At&#13;&#10;kn+kvcQLAedoP3HxgqM+prupYhTZ5NXDypnAeHtZufD+s2+s2jkSW0ocY7juPxFfQ/xIn0zxb4Z0&#13;&#10;f4j6HeJJdvbRwX8eMkx8bJDx2+4e/wB2vnvXtDu9GumSSH90xzFIpypH1r034DeIE1rw1e+DLiQm&#13;&#10;e2Uz2is3WLILL+DAEfWtqrjLDSixYVyjXVmLd61cXOvWHhW2K5nnDXzgY/djkr+Ne8XfxA8OeAvi&#13;&#10;r4Vik1BYItc002d5CmeCp/dSHt329uteCeDdNefVtS8SX0iRpC+2KSQ4xjkj8ga4Lx3401bxb4ok&#13;&#10;1S5vmkEMnl2jKSAqKcLj09avDRjRw6utWZ5jH6zOUG9D9DLLRimtR28kgjLvlJSeOeldhL4e8c2c&#13;&#10;JlgvElUDhCQa8l/YT8U6h8dvhebDVnMmpaLP9ladmy8iBAVJ/ln2r6J8MGaa1bSr5P8ASLYY56kU&#13;&#10;YqqoWaVz5PJ8C4YidKo2neyaOG0/UPFtvfpJd2IG18thMZ5rsdI1db9Sz2hXGNxY4/WrN/4fZZTO&#13;&#10;eFB+ZiKgttQ0O0JT7RnYcNtUY/GvHxGY4Sk17SSi3sfa4TLcXCVotySNbyAkQcRDB6ZOR9BXyP8A&#13;&#10;t0/Di/fxh4Z1m1OftmtRWotZIwCWOTj5e20frX1zp19bTS4tJ45DjLIW6D1rx39oqxj1X4j/AA9C&#13;&#10;Qm5K+PbA+Qq5RVxIGY+5yq/hSjiaVSnzwldHU6dRTSkrHf8AxLjbw58NrPSZcLObdI3UDj5RXz7r&#13;&#10;k4ld2Zc/MVYYr3T9orWFu9ZNnHwkEG8DPUluv5V4NqcyPdPIj4JJ4r9U4WpKGXpy3epnioqKsct4&#13;&#10;ijuNEUlQXsJuGxz5Teo9q5HQNShe+1PRIHBEunyIoBznrgg/jiu+1a+t2glsp3GXGVX1rwnxNrmp&#13;&#10;eHfHVvcaHaNM0r+WbZf4938P1r6LE1XRam9jzG7nqnwY8YeJPh5pltFq0EtvFJMtxYXY5ETZzuH5&#13;&#10;Z+or9bvgHq3j74i/DfTtZs/jtpOs+fYIf3mjgbyV+67B+fQnH4V+Nvw11PXn1XUz8QNLdNI1DYsE&#13;&#10;DN81sV4Ur6cda+6/2J/2Svix4p8H2/jX4c/tBXfh3R7mYrHYJ85kAPJUHha87F1OelGrFarSz3OL&#13;&#10;EwjKN2faniz4U6P8VfAV94I+J/w20+J5rZreK7tX3oWK/LKhGGUBsHBweK+Sf2AdQfwb8aPHPwF8&#13;&#10;SORcG0e7tUlxtM9o5hmTnqzIyNjsEJr3rS9f8H/DCeTwP44+PlxDqzp5QlvtTTe5PAYKeB1r4n/a&#13;&#10;S8NfEb9iX4+x/GHwv4jbVl1B59V0e+vfmaYSkW91FJ2OEnVs+jA1x1YKtNSKwKlKnKinvsa3jTVf&#13;&#10;FPxp/aQ1GG11JNE1J9ch0+znZvMFslsSQ3y9Rn+dfePh7UYviB8IX8Nalq1q/irQyqzOg2Ry3MRD&#13;&#10;qyhugYYz9TXwd+y18P8AxJ8SfHEevX/iSPTLydZr67vERWVHlkxkZ7ZzX0nrn7CV/wCJhea5YftF&#13;&#10;eIzeXYRJprC4QRkqDtyF9jSbnRnrsb5lGMpxpvoj3jWtB+Fv7TXwuv8AwdrrxeXqEAg1OCGVUmtp&#13;&#10;lIJx6EMMiqP/AAz74FsvhWvwuu7i5u4INLeyF/cuDOUKlfmKgA4BwPavnT9kjSdR+C/j/wAVfCv4&#13;&#10;nW76pqmnXEd1a6qzuWuLZwdrHB65B616j8Uf2pLvSPE8Pw7+HXhHVNW1iWyW5MdpBhI4yWUFnbgc&#13;&#10;qf09a0jUpSvZXPGlSrQklfQ/Nn4ufAU/s/a5e6j8QPO0q2hSdLRzHg3cW4quzP3j0rlvhh4mFxao&#13;&#10;A5CuSV3tlgM8Zr1D/gqjqfxz+Io0hPiZ4FudMh0yKaawlM3mpMxKkpkcZwvSvnn4Ua2PIhK8hgMZ&#13;&#10;r2svxj0j0PXhedO7PtL9jjxsdC+LFjBG/wAt8jWpwoO4sOOvvivsmW6+ziOM2iqY5htt2XJ3Y+97&#13;&#10;Ada/OH4TeLn0XxlpU9rdBZLa9ieSQHGDuHH5V+guv+LNPsootT1C82xbI/JXOTKCM59xnFfB8f1M&#13;&#10;LhMVDEVJJJrd6HXhKFbEvkpxuYf7QHiD/hW/wV8SePLO7hjvNH0aSW0mlA2/aAp28EYPJ6V8lfsR&#13;&#10;/te/tS/Ev4o3vw8+OGpQPp6eErjVlilsFidSBlHUjtg16P8A8FB/jDbRfsu6vo1rbky6je28G9+C&#13;&#10;dzAsVHpxXzP+z1481TVf2lr66vJQD/wrK6to9jYAVY1Cj657e9fAZZjMvx+IhUw7Ur9V/mejjsrr&#13;&#10;UMumqyMDxfpeuar4juJ4re41OI3GLgxy4Zt7cYPrk96XxV4u8R+LYfD7+IdKNqNIs7i1sk4+Xayq&#13;&#10;wYdnzv8Aw2nvW14XuY7C21rU9UZh+7UDaCrRSg5Qke2K4jRNc1nxJbajJrRUSprVxtJ7nC7j9Mj8&#13;&#10;819jmaUME5P0PAyVe0x0YrZG5oGvJb3Ob12KBTwD37VQ8WJ4j1a/l1i08n7JZ2/mTpJ12+o96n0i&#13;&#10;y865WMgYznkVp+OPEV1o2hr4dhaOJb3CmdIgXUDrn2r5vK6dOde1j6vOq9SGEsnbU5xn1nThH4j0&#13;&#10;W4RHt4o7jy7iA7JUM0Xyn2NWtTW51HxVqEuv6gyzQ3BKrYRKULZzhdx7c8Gus+BlnqOteDvGHhS+&#13;&#10;isf9L0iKW3nu1IdUDtkp6Y2k8d8VuaF46/Z4isbzwRdeHYLzXGieS2uAN7bnXgM2euefxr6uDVuW&#13;&#10;O58POM5y5pHJ+Cdeez8K2+k6V4vv1mv7qc6nBHcYBwPkDBSPQZGa2PAMFxZavpk40k6gPNdJFiO5&#13;&#10;zuBH3Txx61i/EKSwuk1eLwVoL20mn6rFcp5GBvV4huUfrWBaeONb8MX0d5pgkt4L0lJklbLoV5GD&#13;&#10;mu6Mp05WaMEoyhub+q+F/HUEfiCCbUrbThpshijF9GzFi78bAOM+ua6H4meKNQk0LQfBWm6hcW0F&#13;&#10;hCS0HlL+8MiFZDgZwpJfv2ziubsfEl/qNjql5rd1Nd2jRIEuVBkVQ5Iz7HPr0xXaeHPh9pOpaA/i&#13;&#10;bxP4ma3e0iW3QAA+exXIA9eNx4/vGnKFOpTbvqZOc6c0raHNeJNFk8QfBSO71PV3e40fUAkELsJM&#13;&#10;ptIzgjOOleF2Gv61ot7/AGnrIieFdTjAWMYaPPGce/evp39ojwzpmj/D7RZ/CVwsti07R3E8fOWZ&#13;&#10;QRnHTFfKXjrQnSDUpUuZPNlg3IiNwzI3JrknFwu+x0xnGSSfU99+JviDw5pvgCz0rw9qkVvq10Pt&#13;&#10;VxdQkrLbBeThvVgAOK9Y/Z2+NNj4G8CX2s/FyB11jxJYLp8toYwplsgCBOO6yAHcT349a+RPC/iL&#13;&#10;UZ/hnb3Guaa32ycgWN1Iu7cY8cZPqcAj3r0eLxnd/EHWB4g1m9jhvUtY0S23fLGV4aIjsTwfypRx&#13;&#10;KqrVkzoqLfkaPi5JPAPxLll8MW32oRbkit7rLfbo+CM4xjduyD24r3r4ZePPC2j+FppfEFnHqX21&#13;&#10;PJM86+ZLYSYwIXjP3QpPB71P8F9P+Evxf8LJL4/Mceu6HYZ02cYVm25Pz/3ipxgHsK8Z1XxXGfiZ&#13;&#10;qGty31uxM3lyyWvypcFT94gcVlVzKlgIupJX8u5vhcsqZlVUIaLqz63/AGNvjLr/AMHPiqy3+qT6&#13;&#10;d4RvYDGmhLI0kIlPIlJckx5OTgetfX97+07o+ju1wfDUk4OGyLjgjn29K/Nzwl45jvo0juZgVdcj&#13;&#10;LYwa9g+E3iabxJ4gTw5rVtPqVkLSYWxS7MRhkKjaWYfeAGcL71+QcRYXifNcXz5XUUZPdNafI+rz&#13;&#10;LLq+Bwynhp6JWdz6yk/bOF05h0r4cO5PAb7SP8KzfE37cs0Xhu50/RPDi2+pRfKrSyq0cRPfAALG&#13;&#10;vHZbqLStJmW3fyAhAI3ZLNjmuHFlqN5NLcW675LpiOW4GO/5191wvwhjsDRjUzav7Spva1oo+Yhm&#13;&#10;GYTTvI5f9o74m+P/AIkX02nXWvTXskcRmv55JDtQnogxx6YAr4SitNf0bWdT0C4c/aLS+kIU5JKO&#13;&#10;d6n6YOPwr7Y8XeIfC1l4iX4W2GqJJq1xC9zOFIPzLjAY9j14rxH4y/CecfFrR9V0KDD6rAbaaMDg&#13;&#10;suSCfzbn0FexndKM4L2a27Hs5NUdOs3N6HC/DK78Wa/rkHhLTtGE890+2PyVP0yfSvt/4LfBHTvh&#13;&#10;xpMU11As+rTrm4uWGSnH3V9BXmPgGz+Hv7Nz2mox6c2vancSj+07q0IK2sfcKehI9K+nPB+seGPG&#13;&#10;+hxeJfCOpxXVtKMkoeUPdWHYis8qyuMZKpU+LsaZrmk6ydOD91FjR9PEA3yHoMAe2OKNfk/tGa3t&#13;&#10;tv3L6FIgfUOCxHt/hWhGoiJldwqIpZ3zwMd6yrKb+0fGem2IiDQxhwXHXcBnJ/OvsKdqKsfMzj7R&#13;&#10;npzSW9op3sGHQgcg+5qC5tbe7sJoxptswnjI3SQhih/vKexrnX8WW1zdnRJQY5FPzMRjPaui0662&#13;&#10;qFaQbQvBPStpU41o6nl4rBUMTFxqwTXmcdpHxI8V/ADWL/XrTwgl6l1F5cV75xxEvOOMcVn/AAz/&#13;&#10;AGsde+F9he2mhabp+NRvjdT3F4xY78YHQgY68e9eganZ219A8E9uskc6lSjjggivOdN+Dfhvw+Uj&#13;&#10;07WdPRHvHRdL1+HNuwkGR+96ryNoHvX4Vx7w5xLTrTr4XFSVGW6tqrdjDCZdDBezWFjbkvbyvube&#13;&#10;v/tO/E3xm8V/e6oIrcNiIaejKhb0yOprVsvGmrW1tFo+shoDLdLeGKdCjSSD+LJGTXOW+hReFdbS&#13;&#10;41DTNZ8LaZBCHiutPj+12VxMv8SnnC11/iePxd8UrKZNM+IPhLXnSBJYrmT91NbcY24Bzz/Ovyqn&#13;&#10;gM7w8ed42bqdF08jveGr4tSqVdZLZM3IPifpF78aIviR4hjFrbab4fdYgZM5kChdq+pO4gfWrPwB&#13;&#10;vVvtC8Ya+9qFur+KaVsMTs3l2Kj/AD615f4t8NeIPCrw6D4vSHz3t1lEkL7lweeD+Fdn8AvBHiHx&#13;&#10;Po15No+rtaqri3kxnbJkHOfoP51+m8C8V0s8wVTCYyXJXpWUl3S6nyGPw+aUcyjClS9pfmfndqx4&#13;&#10;H/wVH8ef2L+yDeJbXWJDFDZsRk8tIx69uDX5G6HdNeXsGnO58mVsS+y9WP5V+qf/AAWv8Op8MP2T&#13;&#10;bTSZ78XE+qeIUDOOgWNGYD+X51+VHhAeXazapKDlYdiEemMt+lfZ4+tSqy5qTvFbH6FwJleMyzLO&#13;&#10;XFq1STu1+R9afstaRYR6C+pmM7rq7cqenQ7R/L9a+oPAnhuCSVWVMIRzxXzJ+zr4d8ay+BtPvzqu&#13;&#10;m6fbiAOq3RwSPU+/evcPhb8ZbvTbl9Ou7vS7+GM/Nc2VyGx7EV8RjMPUnJzP3fLcTSpUlTkj2iz0&#13;&#10;SHyf3cBwOCcdK8/+IF/omk3UlpeXkfmEcIh3N+QrpvEXxBlm8Fvc6a/keYhCyIOVOK8Auvj7r/g3&#13;&#10;VZrT4c/Cca07MEn1aeQtLI5bDdjtA5riwuGVV3vsduPxaow5Y/ecd+0JoK+N/D13pGm8NLGyhHXG&#13;&#10;OD1Br5W8F+INV0q1bSdWMkd/o18YpMk9Mkj9c4NfbsOt638TLCXUvFHgyXSrmPOY3UYY/UV8hftC&#13;&#10;eFLjwV8WbmeOHEGrwbwMcb0ODX0WVVI070+p8TnuGc4e1ez0P6G/+CYf7SOmfFf9gvS/E+r3yteT&#13;&#10;6A1jemVwS1xANpzjuyjIHvXufwhT4d6J4PHxM1B2W8toH+0mV/ugDPyqfukgCvyz/wCDaj40aN4x&#13;&#10;0/xB+zr4pnaT7Jcf21psDHOSEMcg/BthxX6Oftb+H9B8Cfs/eOvidp8tzayWXh2Yxwq/ytIY9mfb&#13;&#10;rXpVsVhatV0pytJ2+fkfhUuF86y/MFiMPSjOnFvlTeqTd7/I/nZ+JvxLh+LX/BRrxn8RNWujOsms&#13;&#10;Xlz5r8knzDz+o/lX0z4C+LklsII9M8A6tdKcD7R5IVMY9zXxz+y3ozeMfj34k8S6gxMdtIWmyuSd&#13;&#10;8uf/AGWvrSb4q/GWxl/s74dfDIPZrIqNcXxCb17sq+gwPzrlzJUvbclr6H7bw5GusKpvf0PpTwP4&#13;&#10;h0rxLZosiy208ij91KoBWqPxEufE2iT/ANnaFfwQIxH7+Zct+FeafCXxj8QrnWtPk8b6TFb3kko3&#13;&#10;x2+SpHr+Fd38f/Dmv/EjRfsvhi9NndIwEhXglcdq8DSnV2sfb8lWrh+oweE/FeoWAul+IkM8xAzE&#13;&#10;6rtJ9OK8r+O3wjt/Gnh6az1ywKPGxWR0GSFPBx6joaf4B/ZS8QxasdT1j4pa8r+ezpawT4RAT098&#13;&#10;dK9k1PwDNpmhSWtzqlxeo1vtzcsCcY4rWWJ9jUTizleXVq1B+0Vl5n5BftI/s/8Aib4H+KnF0DNp&#13;&#10;92xa1uVXgj0PvUn7LfxA1H4YfEzR/iBpl08T6TqccrmIkFo8jeOPVc19iftv/D5PEvwbmLW4+02k&#13;&#10;nBK88V8ofB/9nT4o+N7yW08BeF7q/SFPMubgLsSMZwSSewr6vD4mGLwj5j83zDAyweLdtj+g3TvD&#13;&#10;GleK/A1j4p0rU5ZNB8R6DHd20sCgh3MYdQc8Dk4/Ou5+DfhnRjeahqM8At7ex0SGB3mYAKVj3M34&#13;&#10;k14Z/wAE5/jp4H+En7G/h74OftJa7YnVtHtJIoZI7wNGbVW3Rjf2bYduOp2nHavWNN+Lnwav/h34&#13;&#10;z8Z+H9Z/tC7+yzjw3pMMu6JXVRHE8g/jLNtO30J6818JisFiFNq2h7VGpT9mpN6lbxrqXgm3vXmT&#13;&#10;xMiRxyKmZIWADEZHOMY561Bq3jvwh4G8ORav4j1Bo7C2BZbqMbhKzOFCjHJJYgD615t+0/q8/i74&#13;&#10;VQ2GneIdVt/EP/CPQzaqbiZljWV8/uoohxGqYYZ7Kg9a+VNR8F/Fb4rfCiTxl4o+N+vaK9tcNBpu&#13;&#10;m6Zi6WG2hHzzlfvcnb1HfjpVUMonWlBuVl1Oeri5Rfun2vo/7R3xB0ayufFl3p3h6wtrdzJbpc62&#13;&#10;UYxbdwWQgYVs8HGRXR/D3/gq/wDCb4g6bZaL4n8R2Gg6vcxs0FzBeGeyuZ1m8ryFlABIA+YttxlC&#13;&#10;Oc1+Rus6h8SfFumav4jfxlc6tpwl+z6dPfOW8y3SVVBZFwE3bTyRVjw98Sfhsvg5PCPjXU7i0lhl&#13;&#10;mZmtrwPHBI7u8bqn/LMgMACp5wfavoauS4erFKCPN+tYrXmkft1H8Vtan0638ZabpGl67HfxxCK+&#13;&#10;0wBH5/8AQuOpzUHxutfhdruj6d4L8f65fTafMwmt5FkVDE3BaMk/exkjOO1fmv8Asjftm+K/hV9k&#13;&#10;8MWHxQ0HVNGhVT5OozusmN2MrnhW9vavsB/2l/2dP2n4rXS/F/iRdFurDMENz56sskuc7Rt5YkHt&#13;&#10;xjvXz2a5FTpPngnzLa3fzHhKlebtVeiPZdB/Zv8AAHw2SyvvhLqDr/aefNl1C4DRqxH7piAOh+b8&#13;&#10;QK+ev2mf2ENT+Mevr4o8F+AhcXsctxBq8iKkRFwkzLnauMHbg575619QfCfwPBc+Aj4etfG8d8kE&#13;&#10;zpaXaXALWykAKvJw2M5wehpsM3hfRvFWq+HH8aXg/eGS/uG5CbwCFyO4fdnuBXxtHB0MFjp4jlXN&#13;&#10;Pztqbzornc7J3Pza1zwJ+0N+zPqL+HPir4f1JPClzc+Wt7HuItmGMMGHdeDX0R4I/aS8R6V4etfh&#13;&#10;j8WfFFvqunXlqD4d8Z28uVZDjbHOeoYdMmvqm6b4c6rbap4G13UbXVdOv4EMkmoxCWHzR8rLzypI&#13;&#10;xXhF9+zv8M9Ge88P/CnwxZ3wsLp5bnQNUmKKxYZ+Rm/gHXFe/LERUYtClOphEnB3Pkv9oZviL8PP&#13;&#10;jPpXiTTLCKe2tkkg1OMHKTW7kHzFboDwOal+Lfw+i+KnguH4o+EYUnvNPH+kQqvM8IxkcdSK968V&#13;&#10;+JfCsnhrUPhV4p0GG6uNXaWJYktv3+mxNGNsajHQN39MV82fs8fEC6+EPje/+Ffiq4L2j3jR28zd&#13;&#10;AM/KfoRWtassZT00aOHE1VXjdHjGg6ppfwy+Mun6pc26x6VrIa3lG7BV2GCh/Guk8b+Br0eBNT1k&#13;&#10;6ZI1hbSyws5XOYmB/oc1v/ti/s6z66t3f+D12NcL9ptYY2wySDncv488etev/saXPhn48fAbTofE&#13;&#10;VoouRHJpuvWcgwUuoxtOR6kc11YeSWHjUi7pbnnyUo2Z+aWia7daX4Cs73XITLptvfzWVw4PzQvG&#13;&#10;2UP5YqHUtNmfwWyxXEN287tJE7LhZAQzD8sj8q9T+I/wPbwXqnxT+DEzn7RpeoDULGBxy0YyQ6+u&#13;&#10;V4Nee6xbSWHg7ToLCYIfLO0TD0jGR+hH4V0YmpGVeFu6Y2tbnL/C9buPwPd6LekG6jcXUgj4UYJ4&#13;&#10;H4mpvDHic266n4qtYxBK2nMqEDkN0z71oeFNNKeH9Vu0QCd9LaRVB9Gya5eztLnUNBkkEexZ59qB&#13;&#10;R91OpNepUnHmd+o1rsdl8MfFll4H8CrrKrHdXEusWqvbOud4RhLg4/vEgfjXXftm/EmD42fGuw1m&#13;&#10;C63y2+hW39oShcLHKRvZc+i7sfhXNfDG48P+BfGtrr+sWqzWmmPLqAimA2SzKh2cHqB8g+orN+KB&#13;&#10;uo2tYYIViuNVWW4vsDnEh3FfwWuCdGE6/tOx20686eElSW0mn9xpeGNKFxc2+o2duVguLc+WzDkr&#13;&#10;kAfnyfxrs5fil4n+GusXdv4UeNFuLAQXDvkkDHUAHtk1j6DewrJpmkwRBVhgj+UdgFBxUFxp58Se&#13;&#10;MWZVyJZ/KBJ42jk/4fjXOqMa+IfMro4IVpwq80WSaQ0ugaFca7cr5dxeRMQ7v/q4yOv4jNcvDrWs&#13;&#10;Sa3a6F4SyL3UYgLiYfejiboq+hIySeozUnxN12PxD4qTwD4eHmF5Ab8x87UAxs/L+ddj8OPAsnh5&#13;&#10;31a6lUajqJ2Nd7NyWMPAz7tjA9zxXp1VTw9O8uvQ6ITqV5Rgn1Naz8E6747urb4EfDskWsAWbxLq&#13;&#10;K9CcZ2Z749O9d34u1HSP2e/DkXgHw/YsmqTxjHy5lIPG/A6E9hWz4T+F/wAHvhb4K1z4h+JdR1vT&#13;&#10;xaRK1pF/aRinvJSPl3AfxMe3YVzPwm+CfiTxtqjeMPG8up3Wu3y+dpto9wd2m25OVnncj5QB0Xqc&#13;&#10;V8zVr4arL2rlaMenmfX4bLqmEpqFNfvJrV9kWPC+i6V8NNHTxf8AEC7jk1bVwoNvNCZWt4uSEA5x&#13;&#10;zyT6kUU3/hVfiLxt8QNRvvAHxLv/AOz7OEWtzrN5taO5uFPKRZHQYOfeiuWdSEpXdSx6FOlUjBRh&#13;&#10;Qul1tuffn/BGW4htfDuspcnbCdEtQ8rLkKSwGcd6+6vDNu+pmXT9F18GSaeWR5MgAIFVDgHpypx7&#13;&#10;18Sf8Ej7vT/Cfwn1LxJeaK96jTWcTiNgMRhSWbnGcelfcfga48MeIPDlxbafpYge/kuJII53CybB&#13;&#10;J8hOOfvEkDoMdTXy9HGZLW4prQqVIqomrp79LHo1oYmjl0Wo6P7jRv8AQdKuNNHhy7imhsogptp4&#13;&#10;ifMMrEA49DjJJ9Ca4n40ePvD/wADPgnr/wAV/HsbwadoOh3lze2/lfJJY2wkmiZwR99t6t7szDtX&#13;&#10;if7ef/BZf9kD9gG6m8F+IPEtz4v8XW10Gj8IeHZFZrfAAxPNysWcdPmJ7gV+aP7Tf/Bx38Xv2mfB&#13;&#10;niP4W6l+zj4asPCfiPTH02WO/nmubnyCSQTk4JB56AV+p4LK8ViZRko2jp9x8/NytoeLftEf8Fbf&#13;&#10;2if22UPgb4vanpFppNprbX2h2lnpoikiGHVIzLnJwrY9zXHeG/iHajUk/tq0imYrtW4xiSI+p/xr&#13;&#10;5s1mwFpdme0v1uYWbKTJkFT6EdjXZ+APF8dw66d4husHGLe6Y9PZv8a/S1w/QqYVOkloh4PHVKD5&#13;&#10;JH174X12C6tVkaXcMDbg+3WtWLUY47xWicK+4bWx0PavGfhz4wl0eWLRNXkPlyHFtcE/KR6Zr0OW&#13;&#10;6mDJcJKMDuDnHpXw2NwM6FVpn1NHEqcLnquj3JXT1GoyKXwMrnvjoKxPFmi2mpRibytpxtJ9Rmsr&#13;&#10;QfFiTRLFcyAMo6sOtaq6tHPcDzJMqeg7V51pQkdLqxnEzNS+HfhvX7eKa905FmCgeYq4bjvXL+K/&#13;&#10;AGgeGNNl1abW5rOGNMytE7LuPQDAPJycD/e969SSGG4RIrfDOemDXjf7T3xBj0XTjoljIs+ox31t&#13;&#10;Fb2xUYEjtnJ564UAdR85GRjNejhKlSrPlbOLMK9HCYdzaTfQ8W+LHj+80TUTp+nF2lSQeTJcMWdD&#13;&#10;jPG7vyD+NcloGmPqdys+oxSTs5AI259h9a7Q/Di2v3l1TWJHaVI2b7RcO2HLdGI5wQuOgwc1vfDj&#13;&#10;4aX730er2+ny2cUSsbdLkHZgYBlLc4y3Qe/bFevVtCldHwqqzxVbmkGl6fpkcT2mqaMyGK1A3qAS&#13;&#10;rZDAn8AePpVrw34esrLWmuLWZ8ST5tQEPJPVj2IUAce9dmvhjTZ7xdIMjvc3ZLXYkT5Y1A5YnOD6&#13;&#10;jnngUeDfCSRx3WtSecdNt40W0KqpYhZsCTO4dVbj2znpXjVZXi7ns4aNppI6Oy0LUftUWnWUTMoR&#13;&#10;mdz91SQuW9+PXpXXnwxHHZpHbReZNKB++MeRHnpgetdl8H/hTrPiIQjT9OLRy7mJyScHqg/2R1/C&#13;&#10;vbNK/ZaM9kjzuZ1CB52BxnA/LHBr5HGZhyVLJn3uCytzpczPlW4+HNzH50GprFNGDkbuN3QnjtXD&#13;&#10;+I/hxYX10ks0jwpLJtU9NoJAz+HWvszxD8INI02ER6zFBboArJIV3M6kfy7fWvKfH0vgbT7K7/tD&#13;&#10;Tljt7WImPfCE85hgAgA7uhIGAMsy5xyRWExtSpLS5jj8FSpRtKx8i61othaTGx2vO7jazg5eM9Tk&#13;&#10;9OM4rz7xp8MrZ4Ji/lb+qrKnzOp7nFfRurR+FNOluJdG8i6txO2GntirM2QeCccKCBntjpXn3jjT&#13;&#10;bK4giktpLS5dYyVSOYGRwSeDjrj09K+pwmJqRauz4vG4OjODsfMup2f9lXZ0zV9NjksWPCxEkfXP&#13;&#10;Y1lWem6r4S8YWt34adpI3mBgm2/w4+ZW/DOfpXt3i3QEv7SHGjRW5VNsiGPsPcdfpXD2uj3WjXQ0&#13;&#10;x7NjbSSF0lJztYA8A/Tg/Wvo6GIVT3WfIYnCyoT5kR/EfUY9B+DMWkBBFc6tqz3LKOoiGAMH6/yr&#13;&#10;yEHuPxr0b4zXRm0uxtSxc28QXJ7HcSf515zggEH1r06slKyPMerufZv/AARq8SyN8WvEHgaZi8d1&#13;&#10;pQvIoieN8bbSfxDr+Vfe2veAwdVGraZhZV4bA4Yd6+If+CHHw6XXPjF4q+IM7YGlaELaBA4+dpnB&#13;&#10;PGc8bF/Ov0n1DwzLbTw26x/NtAZSvAJyT+lfO5jWlTxFl2PSwOCpYijJyXW54/4/jTTvDs9x9nUM&#13;&#10;QFjD9Nxrzz+yEmtFlAHI3Z9/rXp3xosZWMNiwZVYmQgLwBu//WK5XS9Aa6ssKdqovXaT+HpX4Jxd&#13;&#10;mVfMc79hCXw6H6RleFp4bBKclqzktJll0i9a6ByoYbg3OfauP+Mni+PTfi74K0WyEtuLvX4JPNZc&#13;&#10;EFd7AKfX5f1r0LXdFu1heKGfbMEwisMDPrxmvnn45P4rT4wfDxdV+aSDXUDyx5wCM5xn+Eg9a+h4&#13;&#10;HzCrPESwUp3vsvM4c4wkWlWirI9L+Meu3GoXuoX7HBVIUbauB0Ga8X8QXU203VnNuCnnaf516f8A&#13;&#10;ES9cQ6k0wDEyYKg46f8A6q8R1e8vNN1A3lqoeM/6yItw6+n1r+vMqjKjhIQlpZI+Ex0l7R2I9c1I&#13;&#10;6jZukc2yaNSwHRhjrj1rz7T4l1j4l6U8xx5Zknb6qv8A+qun1e7trpBq2mtI8C9So+eI9ww64zXI&#13;&#10;xapFaeOYLhQNsttJhxwAeK9DEVE0m9Uecema9qdpJYsnlg8evevsf/gnr+0n4VX4ZWvw21bX0069&#13;&#10;06R/LWeXZ5qk5BUmvgO58TxFShbPGD7V9nfsZ/Fb4F+PvA9l4O8Rabo9rrmnxCDZexqrTr2dWPU1&#13;&#10;5mPrJRVjGtHmjY9D+JP7HHwl+IPjC88b618Y57GK6nM7CeWNwpJyQHJzis3/AIKfxXWi/ALwnfah&#13;&#10;pkt1a6bqBs4tTU7hJazWjoRuHYskJ+qCk1z/AIJ7fD/xVeSapZeNtfW2eQyfYo9UJiXJzgc9Pb0r&#13;&#10;D/b++K/hfSP2YZvgXc6ol1qKXFj9ms7eYSPDDFOmXb+7wNv1eueOIc5R5mRhn7LERl2PHfgt4p+I&#13;&#10;/wAWtA1f4WfBXwvqd7c34tYv7Rt5dkcMcYO5C3bJ54NfS2t+F/jl+wr+xP4y1TX/ABcx1LUdNaR7&#13;&#10;k3JP2WQjaqxknO4buoqH/gnxdeFfhN+z9Da64kGkajDqE/2yC5lRJSTggsSe4zj6Vwn/AAVe+PXg&#13;&#10;/wAX/ARdA0jX7e6vr7VYYitvdhysS8sMAkDtXNmWKUMLJO/qbzvisfotGz5+/YA+N3xwt/2svDGp&#13;&#10;+KvGmraouoJKmoLLcmZrlRA7KjBuuDg4r7a/aZ/ba1X4IXVhLbfCi5/tHUkcRz3TKqlFIypKc5yR&#13;&#10;xX59/s0eLW8M/HPwJPodsktxE7GVZ5fKVi0RjPz9vlJwfWv0A8YeOfhsuhya94ysYbpLGOOWSKRV&#13;&#10;kKFzgbN+N3TnFeLlGYRjT9931N8fgpxq6R0Mz41eO7f9pX9i2fxz4n8PJY3gt2uki7xvE5Uld3ID&#13;&#10;DI+hNfm54KW5s7yS1tlIWG4dEI7AMQK+vv2oP2m4df8Ah3ceFfCumTaZo7ALLPcWzKZgMkRqAAFH&#13;&#10;ynJyehr5K8C6fqeqzGS1s7mQzzM4EUTHIJz2r6/AYinvKSRzUKU4Ratc9Y8D3Qs3gnklw4kDMSep&#13;&#10;r7nsddj8UaDpmrLGCHsIjHuJwOAMj8v1r4l8FfDfxcpS4/4Ri89SXQLkfic19Y/s/wCrat4h8DHR&#13;&#10;7+ylt59GdYXMy4Hllcqynv3r8T+kFTlmHD1GphZ35Je8k90z7jg61HHSVSNrrRnkX/BSjVJLL4Y+&#13;&#10;HrWNQkU+vAyA9WwrY/Cvnj9n34gT+Gfjrd+KVjRoLPw28d1JIMqiuVGT+Irrv+Cgfx6s/GfxYh+H&#13;&#10;Hh6NLjTvCx/0ppxuEt0w5B/3Rx9c1w/h7UfC/gK71bVbqCKeHxJoYtp4ooiFtn4dCOvBZSv418/4&#13;&#10;eYCeW5ThY1laVm7euq/A6eJqksRh6vJqrnrvinxP4L1Xwnca3p+p24uNSuv3iJPkMVGS2Ow6DFee&#13;&#10;6ZHDA0scabVeZpOOp3HP9a5LS9AGt3Ca/qDrapkGO2jbBb+Lge3eus02dJZzuYEYHIr9FzrFSqRV&#13;&#10;JHyXD+EjTvVtrsb2mxI8qsgxzwa6jT/hpofxP0+50xyINRtFNxFdkE4RVJ24FcrpVwgl4IHoa6Xw&#13;&#10;R40Ph/xobO2nQNc6bKG3Ht0Nc+Tcv11KXU6uIIzeBbXQztP8I+A/BnijS1Hi2+Meq6LLb3sf2hgq&#13;&#10;tyQB6Ac8e9cro9vpVlJeXdnb2zSNPFB58kZJ+ST7wJ6dOvvXXv4dh1bxJpd5qMfmxWxmSNI25PA4&#13;&#10;/Jv0rI+Gy/DN/iNe6Z410S9uYLufyoLSGTCoxU/MvTJ3jj/69fY4ilChNNHw9CpUrwakXwLXWfG9&#13;&#10;zplg4YXlmloyJ08xWYZz7jFVrqOTwjeHwt4h0OF7jTbtJljdRIGVh6+mQKzPGer6x4K+Il22ladN&#13;&#10;b2Ml+13YrK4Vo+eQfoeBWRqWt6j4r8XLq+pSySu3+uZWIAQc4YjqKipXnP3iqdFU9D2618RXXj/4&#13;&#10;I6pZ2ugadEZbll1KKzs8SBkOUYBR+nQ5NcH4Z8K+Ol0+TQ4NFvb/AE8yKTE0JCxZ3YYd+Dn8zV/w&#13;&#10;b428VeAvh7cJpWoW5tJrtjNBbKXndeg6dQDzj2p3w/8AHfib4ha8ng7w34kito9WzbyvqV2IY0YM&#13;&#10;p3DuON3tzSUlFXJkr6bnS+LJdA8IfDaHwF4/0/8Af3u66hntbgf6OwJ4YeteMfEbwV8O/sNtq/hn&#13;&#10;WnvZby2dRB0O/IyCO3Ga7v4p/D/xN4E8WX3gvVNRt9aEJEguYV3oSw+6vPUelRyfC3wlf+D4PGfi&#13;&#10;LxBcadd296fN0yO1IYcgqcY4yM96zk3NNCiuWz7Fn9k34XaT+0V8H/EXwd1/V9O0MaHI97pupX0P&#13;&#10;Kz7f9Wr+4ALCvOf+EZ1bQvFN34Ot9DLXZUpNnIBkVz/pCnvwRyOwr6k/Zc07w9pej63rHhL4XTX+&#13;&#10;mXkUcQvruURR2twW/wBYzZLLnI6D0rsPif8ADLw58Rb+aX4hahBBrtsojtLPw3agzSK4AJUp82c5&#13;&#10;+9gAj0NfkuYcbU8gz76nXV4yfTdedj3KGDlXoOa6fifJfjCzb4Z+D77UG8UNdO1k0k9xbOUmWQjC&#13;&#10;xsuc8nuOtec/D3S/ij40+H0vjLS/DF5LZ2kwimuYVLZfGSQByR6mvpa+/Yu8U6l4n0/WfF/xAsbP&#13;&#10;w3HevA1xfYN3Mg4CyRjA3cYwM8nNfSfws8EeEvhz4cTSfA2kW/hLTYLaUtdahYszaop4yiqWwT9M&#13;&#10;8jFdOb8ZZXiIwjhX7R9fL1NcI6uCbm9F27n5/fC74q64mox6JqBZpGcLD6s2cAfXNfenwI0GTw/p&#13;&#10;mif2qp+1va3FxdbjyrkgAH6A1gT/ALGXwZ1T4m6T8YPDHhaXw9Bo+HvNL1EuZ9SuCCyzlGACKDzn&#13;&#10;nPGcYxXSaVq01v4hiVipIt7pQpbp+9AyK+64XoUq2H+uRW+heZZtPGUY0Vsa+uagZvPkc7lUlgPW&#13;&#10;uN8ban41utKttG0HURp8Uynz7iFPnZWPQMen4V0upjydOkDYAKkvjqD6/jVe+MeoWmnwpER50kew&#13;&#10;Edlzmvpqvw2PIppXPArv4HXul6/NqNvNLHeQOJ0uVYl2OTySeTXZeGtFb4g6tDrt3CYzbxmNxjhG&#13;&#10;Aw7D69PxNdz4lhEXiG680bQljkk9M5NNPhq78O+Bbe40LUohdXVy/wBosHjIdUBBJz3+ZjwPSuFw&#13;&#10;gnrqbqUrWRUm8EaZrzxaTbRJDZwN821fv46/nVd9L8XfDvxO2ufC68aBI4x9ps5OYbg+6+tbfhnT&#13;&#10;9Su75Wum+9H86rwOOTW0ywpOdsZKyXAQ4HJxwT+eaHpK6Fa+hb8HfHqfxlp91peueELrT71IjFLc&#13;&#10;RgNCWI/Tr+tdd4WITx1Y2mPmS1lnlJ6kseD+Q6e2Kw/CWlWVxpeps8EebjUxGSOyoBkj0/8Ar+1a&#13;&#10;Ph3VCfiRqs7sdttpihFxyMk5x9T0rrhVk7ORk4Wehb8SasI9fuL/AE9VeQOEQtyOe9b9t4qgstND&#13;&#10;ajcFWWHcsgHGfTjvXAQ6tFcarOkkmVt8K0v95iNzfkTityzEV/cxSu262gQZVujMeSaarSjezJ9m&#13;&#10;pbnRebBrkP8Aal3FKdsY+R5CAdw44HSsvXnbQwEt0/tLT4p1S7srr5/lJ7E9h/UVoTSmLTLjULp9&#13;&#10;iF1JU8cDGKyNMvvt2n3IW3aVZgzu6nnP8I/WuLENV4uE9UwUEtja0LxHoeh3I/4Qrxne+F3mkkji&#13;&#10;tdTRptMKMM/KWyVOe2a0ZLMajawXXi/4D6drMElqwh1Dw3MFNwwP322kNjvya5zwP4i8nR18PanH&#13;&#10;FNZNIS9pc24kSVugY5/lVi38PHR9ZbVPDHiXUtJVkZfsdgxWEA9gp4FfmWM4Fx9atKWHs4PbXYJY&#13;&#10;uFH3ZI5v4h3/AIK0jxnZTeHvDOuaa89ioePUBI0bBRyoLEgYP9K9W/Zm+Jlp4W1oaTfzAWOosGSf&#13;&#10;PEb44JHuP5Vga3FqfjS1tYvEV9d3SWC7YN0Az7/XPH5VgXFnD4bQQ6fYXuS2f3ijGSewzXzmK8N8&#13;&#10;9wmb08fhJpPRTW118tzzML9ap4yVWkr9j56/4OBfiiuueA/D/hLTpE+yQ6nM42jJdggUHPp94Cvz&#13;&#10;Q0SLztMsdPg4F2yRkr15bn9K+5f+C0EN/deC/C97JHcqjyyYWVRyQO2D718P+FbeeLwgutRgmTTL&#13;&#10;5JcDrtB5H5Zr7+tS9jBQfQ+0yP619XTxPxvf7z6jj+Emt/ELTtN0e31SaLToIwJ7SBiPMO3GDjsB&#13;&#10;Xo/g79n2w8A6R/aVtBcxeX8ztJKMyfKFwQB0AAxUP7O3ivTNV0y2v4LlSJolcEdCCM123xY+IZh0&#13;&#10;g6TpyF2EW6RlHQZFfJ4mtW53BH6thMDhHQVXqdB4NM+seEZ9OTJ2kOueSKt+E/B+gyF4XKQzs3zo&#13;&#10;rhQfwFcR8Lvit4b0Fri1vLi7uPNiGwLbsMtj7vStCRtV1h/7ZuLJtKiUEgzS4kfPQkfw15/sqql7&#13;&#10;uh6UZ0bJy1sdl440DTdL0wGzjVVC5c5znjvXxV+2fapPqWjX6qAFuXRuOgNfSV3461q5tpNGe4F0&#13;&#10;R9yUNnK+9eAftY6X9ss9NSHHmG5DBT3x1rty/nhXSbPG4gqwrYVqB1P/AAQ5+Nb/AAX/AG9fDd9d&#13;&#10;Xnk2V/eT6ZfE9NkykAn2DYNftF/wVA8cPpX/AAT18c6zpEhSK8sNsbKcnaf/ANVfz3/sr3d34R+O&#13;&#10;emaspVGfWIxEzdFfeoDV+u//AAVf+ONxpP8AwT11X4ereJe3+oTRwWxs5NxY5zjaOT9K9mrhalXF&#13;&#10;xqw2R8LKvCFOVNvVn5R/8E19dtD8TfEsN8UMtz5Uo39wrvu/9CFfo/4atNKvLRb82ULsqcDAxn/I&#13;&#10;r80v2MPgh8b/AAX8TIfGus+C7iy0u4tHS4kuWCMytgjC5znIHUDrX3dpPxHGn6L9gFvKJOm7HauL&#13;&#10;OZU3ir8x9hwo3SwNppr5bmjY3+mN8UIZftsXlhmTzGcAL7AegrvdT8R2lhdSRJqFjKwTMaNJ87fS&#13;&#10;vBl8NaBd+I113UprpE8zczROQw9a7zRfiV8KNIgTTItJuLu4Z/kIhMkrHt15zXlckai91n0sKrV2&#13;&#10;1Y73wj4u8PSaktpqUDQSyHJVuCM9/pW74k1C3u5WESKIiDtGOwrx/wAX/Ff4ea3fwaLfaLrNjqEs&#13;&#10;gispX0yVNr/wjdtxjj9KseLvjJafCv4c/wBreNLhWmtolEwJAKlvug+pIwcehBOAQa0jRc2oJamd&#13;&#10;fGwhRbeyPMv2r/Fnhjwy39l3Ua3c8/zQ6ei7izdiR/TviuI+CPgf4ra7drerfrb2KSgm1tpTCJIz&#13;&#10;gbeMAA55U8GtrwJp6/GPxjN4t1y80yLUrqTfbTXUUnlWqAAgFyuAxAyMZC9yc10v7QHxm8FfDq+u&#13;&#10;NO+HV5aX2mxWavd3UGtKk6zEfMWQN8wByBgV9PgsN7OnyH5lmGKWKruS2KHxPufFmqaONP8ACPhu&#13;&#10;zmQXaLJb+dGXYx5JXCkfJ8iAnvhfWvEvHX7QPjnw74gbVtOOtaK6RIzA3LpCzKAPudAM4wc9vevO&#13;&#10;PFXxM0vXPEI1KyGu2sgkZppdIu95cNgABSDkZCjr3pt5rV145dtE03W9WuYCn7z+0o1O1egDD5SC&#13;&#10;OPx+lds6ULa6nBd9D1iT/gpf8b7CG20e98TjzIox5TFBI0xYbXifdwBwTnv+ddX8K/25PE0t5Lf6&#13;&#10;kbS1+0W/laldWUbEG3AOY9vTJ5BNfJ/jDwBYeE/ECQeIrybEU37weVzggFARngkEH0+YV2vh3w4n&#13;&#10;gvX9M1DTdQL6dcGKaQTKfkQuqsGVgOBu3HrkLSjRpLWKsRrc940b4leAvEni6TwBc2NzY+HLa1U2&#13;&#10;9jbsIGBc4MzOOXPIbByMdqztZ0H4VxadP4iD6kbppkjsdIt5U3yn5UAJ2/KvKsTyfmI7V574u+LH&#13;&#10;jD4KfFyfTNG8JWlxFqmJ7e/1O3BLwsSQF6kbW3ICRg7c8CrOh/tQ2mseJZrzx3o1u89xIoiS2Cwy&#13;&#10;xw7RsMedqkEck8dMDOa0ScXcpxT3My+1nwh4UtrO/wDHuv2+m3VxgppumW7SP5Kk4HYKScZY8mtD&#13;&#10;4G/FvS9e8Sf2bFeTaM89yUtJPt/3Tu5frlWI49Oa9Ou/2Zfhr8cfDQ8TW0U0jXUfyXNrDkRNjg7c&#13;&#10;5474/DNeLX3wB1r4LeM/7D8U6V9vs76UPbajDFktAD99CwBAzwe4wQcUm4y0aEouL0PuH4BftO/F&#13;&#10;v4OeKG8DXl/rdp56K9tb+YGNxAGEm9Vb5ZPlVvu8nJr68+Af7XHh/U/GEWnfFxEtJZIBNaXksZWF&#13;&#10;5JfmLNnoQcjuOK/Mm+8Z+KdP8BWfh3xXqE6vpbsfDOvSZ82zkHIhZ+pRgRwfUr15r3b4c/tgeFfi&#13;&#10;p8PdMtPGml21vq+l/wCj30giGyQnJBbngHPPuTgHNfMZ3w3l+cUeWpGz7rQ05XJ2vofWX7Qnxc1/&#13;&#10;w1+0da+IrLRHTTooI/tsdvMXh1CE4IfaOPxFelv8Tfh3qWn+b4m8QxBLuFZleb9w0EcgyERurY96&#13;&#10;+Pfg58fdJ0nxjp2heOtTFz4WuJhBp18JPNm0eVukL5+/C2eM/dJAr6c+LPwt8O+GfhdL4j0bVrTX&#13;&#10;/wC2Qsei2UcIUwlPm3lmGUAPGCK+Rx2BhllOOHirJddxV5ciUVsW/iMuhzeKR4/Sytb7U4IdunzQ&#13;&#10;sYv3eOCSOpK8DPrXzvfz+B/iv41v9d1jwmtlrtvI0N9YIw37CDskHTOODn613vhTxZ4nuPC76v4y&#13;&#10;byylyUn0a4lj+1W6g4EihfvL3x1Ari/i54F1TxJey/Ef4WSCHxDpUe4ROpCalDjLRn39DXRQoQqU&#13;&#10;7Rl7/wCZOIw9NxUoaMvXuh6hqPhaDw3q98Y73TbhXsbzZuJVT39QVOD9a5/wBYWXwG/aNFxpVwq+&#13;&#10;HvHu0zIDhLXVIxwfYSLkfUUsXjeT4qeDLLxj4VvprPVNNDJqWmqfnKfdkTH95ev4V5H41ufidt1L&#13;&#10;wR4s1MXkEa/bvD+sRsA6uhDhSezAYIz15FeH7fEYTMpKOkGtYvv3RzSjGpS13Lf/AAUG8Gf8Ih+2&#13;&#10;D4R8frHtsvFGny6ZqLBsB22HGfxA/Ovk/wCLumTWuq2Hhmzi3PI1yY0Hpyo/nX1N+2F8QtU+MX7O&#13;&#10;3g7xjDpDyXehajBPqWoKwC27K6owIPJDdcivnT4vWV+nip9ck05Gsv7DMtpcMPvMXJO3HTtX0sKk&#13;&#10;akoO/Q5I03HVnKfCy0mvPEN1pd3hBBpEkTxvycnjGK5/TlQ65D4NtoSFjtn81lHRien1wK674QGx&#13;&#10;0K4fxOuslb69TbMk8X7uNMcDce+a47W/E8fh7xvq+rwyWlxcPceTCbRiY2lPBIr1LurJ2RbjaPNc&#13;&#10;6nR4vDur+IZtN1S2D24litY2Y4yynfJn8UT8M1mfF8XC67aaj5ZMTRSk4HTPT8MVX8FR3Oq37SXt&#13;&#10;48Mh1bfA4iJWR1RS6nHOeSBgcnAqj4+8TaxqaT2l5DJbyf2m8aRsNrLGCAAc9M4qqUL3HF2dzpPB&#13;&#10;Bu9U1NpYMlm+VSO3AArS+I3i6z+GVq9npcayaktqY4B12s33pD9M/nVr4D2EC6dcavdJ8tqCxY9+&#13;&#10;priPiPDLqGsC61ByZtSmLuByUgB4AxVYOkozc2c8U+a1g+EGkw+GtJufF+vXey5vOTK5y2zOTt7l&#13;&#10;mPA+lfTHw20PRvA3jfw/rXxl1G1t9PNk19FYucxW5AbaZT/G/TA6A185/D3S7/xT4ss9RvfC1/ca&#13;&#10;ZpJZ/It2Uh5VPyL2GOnArvdV07WviRqMuvfEF7qw062Yxx2U7YeRFIxGgz09W71y5o1XXKnvuezg&#13;&#10;qlPA/vpRu1sdnbeIfEH7SP7Qj6p4NkiXwf4eumupL+/T9zx/y0IP3yP4Qa9ZT4jR/GDV4P2b/gBE&#13;&#10;9pBesZPFfieQkzywjG8l+xPOAOgOBXz2vifWf+EWn8NeHriPSdGln/0yaJcF1HSJR1Y4rU+HXxd1&#13;&#10;DwToFz4N+E1hJBfXp3axqjjdKqD+AEfdGO3U14VXAutH3VZLRdvVnq0M8fP7zspP3u/ovI+sPir8&#13;&#10;Qf2VvgnoemfD0Mu/TlEX2fTQGK4U5Z/9onk9+aK+TLvx38K0t4YvF/jmwtb9SzTNdWUglYtjOWdM&#13;&#10;HpnAork/1clP3pSbb6nsf6z4+OlOEeXofpR/wTka50z4F5htt+68hEpYbURGhbLM38I9z/KvD/8A&#13;&#10;gov/AMFo/DnwZ0HUPg5+y94hTU/GskRstU8TW0ha303G7d5LDiRyTwRwMZr4b+M3/BTn4v8AiH4V&#13;&#10;XPwP+F+oT+FfB1z8k9ravtvdUC8KZ5B9xMY/dJxycs3FfLbTNLIZZXy0jbnZm7mssn8GsNU4sqZ7&#13;&#10;mkr3knGC202cu/oe9Uziay+OGhHbdl3Vtd1XxJrdz4l8RX895fXczS3V5cyF5JXY5ZmY8kk1n3d7&#13;&#10;JKvlgbVPr1NSF1kl8uMkn6Vai0U3CFwCWB4A+7+NfvlKmorlirI8WNNPUzbLTZdQn8sZUHliamkt&#13;&#10;59EuCsqloT3I6e4q3vlSUTQR7JIuGjxjP0rYCQ6/pwkVRvA6dcV6GErVMPO6egquEp1o67m54E8b&#13;&#10;Na2sek6qxmsnI8uRTlov/rV614Z+IH9iothq92LixlP7q6PO0e/0r5209bjQ5nlMZNvuw6D/AJZn&#13;&#10;+99K7Tw74kNtCLS5YS20pG9CeMH09678ZlOFzfDupS0l2OKlXrYSfJUPoS0lkaIPaXYkilAMUqNk&#13;&#10;YPSrFxqHi7TFV3txND0WSM4K/hXlfh3xZfeGEW40iUXWmuTmCVslRx0P8J9uleh+GPiVp+sWnlwT&#13;&#10;BWHKxOAGX2NfnWNy6thajUo6HrwrqcE0y+Pix4n0W2lZLJmbyj5LA8hzwMj61iQ/CqXxv4msrXU3&#13;&#10;824S4Z7++lfGZpCuQp9lBVfeT3yNy3sX8Ta1bwJLFChkDSEgtuUHJAx/IZPtX0F+zn8Fbf4r/EHU&#13;&#10;Le3jaO30qzN3cy21sjZTAAYNzgJJDET8mcFvmGcVeFhCNPmsfOZviqlSap30R5PB8G77xpbNqaaW&#13;&#10;1vbOVjS98oBi8cePljXJHGAeOeDmt/wX+ylqcepWtjqWq3RE7BUtoULvMo+UP6hflIyecg19yeH/&#13;&#10;AICaX4W8NWPgyy8LXFxqupWI2G7tVRLZs4mDvCW3pJuA4zhQDjIrd8cfs1TaPBZeBND0Oxa5vIEm&#13;&#10;OrxLGHEZUdXdwedpwhQHIzgkk1niq3PHlRzYOElK7PiK8/Zai0PRtb8e6dCzW0aCMtMgchwSNpGC&#13;&#10;ACc9TxXTaR8Czo+vDQ73TDcJc2qRxxSrtj8vB2rGvUh2BIXjuPavtDQ/gz4x0n4d2/hvR9HtWur6&#13;&#10;8b7PDNbiYGGOJ1YFGdQCfMc5YDOM4yBWb8AfhN4W1j4s3bS6k19b21pNJbbVyqPIxKF2+8GAY/dG&#13;&#10;AQevb57G1WqJ9VlkKbxN5bIpfBb4Y2Wg+CbLSLPTIllllVFS3jP7vgqSOMg4A5P410Wr2/iHw5Cm&#13;&#10;kpGHvJEIcNwsaDIGexH1r6a8L/DbS9PWDyUS2C2yt9p+XfI5DAoA3T7xYfjkcVR+In7N2kePdBS7&#13;&#10;V5oZLUlVihYO0p4O52x69h09a+VeWVJvmvdn2/8AbmHg1SS07nyJ4k8BaT410yeHW4neaaExobaL&#13;&#10;/RoQvOcj7+eTx614X4+/ZB0axiuTYFI/MkPlnyiZ52xuwoH3VwG/Wvu5/g9Fp6vp8NzJ5sSJGDIV&#13;&#10;dmA6NgZzjJyec1weufBe9vppB4jvPtCOGDKF2hh2yuOvPYjIGCK5KmJlhZqzsepTw1HFrXW5+ZWs&#13;&#10;fs46na6yY7SZrtYY1fc6bVLMAS3OQdxzxXKeNPhLq1pppt7DSIImaVpJmTKtG+PRe1foL8T/AILW&#13;&#10;FvfecLvncQwCgcn6Dj8K8y8SeCdNvFls0t4RxtLLFnn869DDZzUk7nmYzh2lF9j8/NX+H0lvMIry&#13;&#10;yKMMgkZ4rmPGfwllvNNngtnMcwG+KQeo5Bx619j+N/gtbLq7QW8oYtzkr1NeZfEDwfHod1JZSIPl&#13;&#10;yUIr6DDZnJtNM+PzDJkqctD4J+KU10NMSK9hdZ1lEcpfqCM/4D8q4UHr3r3b9r3wemlvFqlnAFjl&#13;&#10;cM4H94cfyNeD19/RqxrUYzXU/LsTSdGtKLPtX/ghf4T+LfiX9r37V4D0uafRbPR5x4plA/dxwOp8&#13;&#10;sH/aMijHfg1+t2saQRqc7+S6OEcDzBjBULjH1G6vif8A4NU/DviLVPjB8TdRghV9Jh0WxS8ibA8y&#13;&#10;Uyy+UM+nDmv1+8b/ALO2jeJ4mnsSkSDKCYDkyszKSTnhVzn8MV8pnNdRxjiz6HKKDeHuurPz2+OO&#13;&#10;iiPULl5C2YRhc9SPTI/3qyY9Aaw8Hi4lQDMfYcmvUfj38N9S0nW72S2hW9t4Gjj84Hf823YwwOuG&#13;&#10;Un2rK8eaNFY+DUiMLZ2qmM89K/AMLKGIr5hjb35HL5M/RqtCpQhQoyVnJI+efHE9/o2kveWFi9xc&#13;&#10;M4WOER5yTwSfQAV8/fHGx126+O/gGa8BVVvpJbiPcdkcapvc59MJ+lfVet2dmkosrm9jt3lH7sEj&#13;&#10;effHWvBf2i/gn4f+IHx6+Gnw11DVNQii8Tay1lcvaOI3+zeWRJgjkffGeK9nwxqL+1oYmpH3YXbf&#13;&#10;V6HBxDCUMNyx6nEePfGPhnWZLjTdF1VNSnRv3sdk+8p25K15vf6fYzM0D2GoIxPIeFsD9K+ivC37&#13;&#10;Hnw4/Zd1XxNYeDPiFP4i8xVkVL21VZ4EV2TczDG7Jz/COlYMGrR3F40JdBl8YYAnFf1Hh+N5VJ2h&#13;&#10;BOJ8K8q9rRU29T5u1rw/FZTtf2Fw9vLjkBeG9iK4HxvqMum6xZX8sIBEhDGMdiPSvtfV/hpo3iaw&#13;&#10;eM6ggMo2sDbqeteC/H39l/xnp3hyW68N6RFqi28gkR7NcTKB1yg6/hmvXXEtPFwUOSzPMrZZOlHm&#13;&#10;voeUfaI5SgSYMGPzc819D6dF8M4dFsb6+8ZGG0ltVMcVtd5kj2xjPHUHd/KvleDTnkyuq6i8LpxL&#13;&#10;HMxVlYduQDVoJZWEaTnWrpE/hdFbn3HrXTNOuleR58kj6V1z4keH/h9YXZ8N/FK+v5o57cQR/bpT&#13;&#10;5kZQGQ46Ag5rm5/2l/Dhv7wz6LLeyPOI7WYW0KNKnGC5K5+9jis39m/9mf4mfGnWhLo/w38U61p5&#13;&#10;iYxT/ZpIoGf/AK6YAP0zXvlt/wAErvj3d6Gw0/4HCHVPt8VxYXtzrI2QRBXzGyF/nJYxndwRtPrW&#13;&#10;cpUqacb3Mv3ad2cP4N/ay8D+HNTu9G1fwJqd5fLrLwmG2uvlaJCI8+pY7CfTJrj/ANtf4r+GfG3g&#13;&#10;7TNO03wXqGj3sOsSSOL1937tl+QD14Gfxr6Gh/4JPftF6gF1rUfhfYx6zLevc6hfQ60saSFiWO1A&#13;&#10;Ts5JPBr5f/bT8D+Ivhf8Xofg18Qr+3/tC3eKW7eXUDNFaB1KgMygkYHJABNefmWIk8HyJ6M6sCoS&#13;&#10;xF49DiPhytknj/RrW71CYQiE+e4fBTIJIU9ulfWdl8TdFt/h5L4a0/wnb3kexozdasfMn5UY+bvg&#13;&#10;8/jXyb4N0BtD8ZRx3mp215Dsfyri0fzEcYIGDxgY/nX038MPhd4/+IPgG/1XwV4VvtUMMKu5hZQG&#13;&#10;wAWC5I3HA6CpyONOODlzJbn0FarFU220cD4z+PN58VNH0b4Pa1pr5068DtftHgTjByo46cn8q9T8&#13;&#10;A+EtVupYn0yKO2t41AXbGBkfhXAfBT9n34nav8QdR8TeNvDF1p+n6XMIRHdxsrkk5UhCAcgcZGet&#13;&#10;fRkN5ougaeYLFVAVe56V52bVuWpZNnPl1JVNdLAmknTtPL3V+4YL8pBwAa739nLVjf6Hr+mrIAIW&#13;&#10;iYHbyd2Rg/gM14B8Q/iUI2FrbT5J6qrV7D+zBrGn6F8E9Z8Vaq5E+pXpWBVxudI1zkZ7ZJFfD57B&#13;&#10;V8vqR3fY9ujUp0qyseJ2P7NvgTxX4u1HxRZfEaNG1W/+23drfW6SRtIctyG7fNXF/tJ/s9N4I8We&#13;&#10;D4v7eW8j13xLFaPbW9sI0CZVgBjjHtXs3hj4aabrPkahp0WpNaOMQm3uI4wUwAdwI3dV4yelcz+1&#13;&#10;N4t0TRvjb8LNK1hJWtbXWheymGLzHAjYDgDljx2r8+4ezrH1+JaGGjUc463VrWsu50Y1L6lJS0Pm&#13;&#10;nxDqmkaT8XtQ8J2unTWTaKZIRFMT98t8wwela9nra26blHX09K+1P2gvh3+xZ+0roerfEaOaaz8W&#13;&#10;2ulz/wBnzwCW1eaYIzIjpgCTJAHzDIzXxJP4K8aaJYS3N/4YvYo4lLNK8JwFHOT6V+y4vnq1FOx8&#13;&#10;7ls4UoOF+tzo7LUQIVn809M8mqOleK0/4WxY28znZPYzRM/XaCOuK5DS/HNlq9qXsbsShDhgjciq&#13;&#10;3gHxLo7/ABalfWLOacW9myp5L8pnq3XsKvAUpRrpmebYiEsO13Po/wCHepaXa+MNKh8RadNNaSSh&#13;&#10;2jRsmZc4O3881F8b/hr4P8FeTf8Aw+TVNU1WSf7RaLcQbPkQ7gg2nrnvx0qr8O/iDoHhnxdosHiX&#13;&#10;wCNU0mKV1W5cCESKVG1izHJHI6eleg+L7vwbqnxt+1R+EbuC3sdISS20nS3WRJDJwH81SAOpz1r7&#13;&#10;BclRrmPhZc0HeJ5j4k8bWnieXTr7xH4DtYL7aI7mC4y3lvzvUnPqCfbNa2m/EK+m12z0PwB4F08z&#13;&#10;3MTIHNmpQEcAZPJ6VpfE34i+FfFfjDUJPBvgrQ7G3ljaG3igiJlkclcSOwXrhuRxgjjNO+HGhzx/&#13;&#10;EDR9JlAt7uC9DSz26PxHsJBy3GPwqIrVIqU9Ls4/TvC3jCy1Bdb8a20gzcu3kwwBYiQxyCBgYxwa&#13;&#10;6Tx38FLTR7/SNTs/DunJNe2f2izmtVAUFWZnI9wDGfpXY+IY9D0TxTrHhi9tb/XJ7a6N6l0NQwFi&#13;&#10;kUFlIRfzPb0rjviTqHwwtLCbXtV8PeTaTtLFYww6ncOYnSMEMgY7QH2gYx2PrW1OnF3UtDJzVrxP&#13;&#10;Q/iX8JLq48PeEPiRqlzpl4LzTUhuItPl8pxJn5S3Yk+9ePeJvGOiPrtz4O0O1ummu76IXaSuwQBT&#13;&#10;ggEkkt7ivSPCHxv8b/GL7B4KubO20vSLWxMdjpkdpsZnjQbWd+QTkHjiuJ8f2ses+I4NefSEt9Rt&#13;&#10;b4BnhlCJKMAqpA4PQ1yTjOUHyGilTjPVm58JNRv/AIdeOdR+Hz+JNSi06W+QXNpbStuktyMsmepb&#13;&#10;JAHevpDRrLVtG0ZdQ8O6Za6Jp02olrfxJqTBrhGXjaRnI6YG7nnFeEaf4fv/ABz400z4j+GtbtLB&#13;&#10;l1W2+1LejKwz71HJ3DcmeeMflXq3iDWPC9xMs17LfeLtVa6mbU7AbJbS0l5UNG0YVI144wCzc5GQ&#13;&#10;MfiHiJl9OhjFjH8XJZLTe/me7l9eUoKENr/gW9D1B59Xk1jSYDqd8iTvqGoa437gjp5kauPyxget&#13;&#10;b+k3lveaT/aemq2vrHbKreIb1Alto7lsnywp6D19utcm93axz2el+M9fa+uxZq2jaToF0VjQk8JJ&#13;&#10;5h+bjjc5wcH5eK6SaS6a/Fr4jsVn1ZJIfK8E6VaRyQToP45JBjJHXJIAPY18bkmF9lS53u/63Hja&#13;&#10;jnUt0NaXXHk1k3dwlzrU7XJik8T7WEdzCEIMcak4wpIORwawJI59P+JsVjJGTHNHLJC7D5XU7Tge&#13;&#10;+c8VueHbbX9Rv2S41m3iRpJJP7DtbTyE00lsGM7mJZjjJPQ9QB3f47tbjRzpmoTSRuIb4B3jYMQG&#13;&#10;Rh9euK/pLhBKnw/TV99TypK89DF8ZalcR2c0aPw8gjGB69KuW8hj1/S7QqWFpaEuqnPJ71m+JEaa&#13;&#10;WztmMoFxcAlGPJw3tWp4OWPVfGeoGdflgiCKc7cd+nevcqO+xcLpmf4wli1HXZiqYEln5Zy3HLda&#13;&#10;3vHokttKfV7OJSbFkdl65jPXk/X9K5PVr64OsTwXMZP2a5iRXVOCvmD8+K62y1uHWr6/8O6hEwE9&#13;&#10;k5TJGGAGOlEYylHUJS97QdojxLoM2uQsCrxkxsPQDOP1pl+gthYQSna3l7yxPOTyePrUVjGdP+E6&#13;&#10;uynhApDHP/LTafpxU3j2Y2ep2LncFNsoJyAAcda53aL1NU9DT+Fkwe01ua4bPkXbsB0AGMN/MH8K&#13;&#10;raXq7QeKb6/aT5I7BWuW3cNGMk1m/DfXLfRNUvYb2Q/Zr6doy/3iCRj+pqN8Wep66BN50bWSw7t+&#13;&#10;M7jjHFXG9romV+gvggS3Ojp5zHzblzNICOm9t2P1rv7OzFvYxWsa/NK6h8D7pJ/wrmfCGguHS5aQ&#13;&#10;/NhQoPTA5rp4rtEtprqNRuiVtp3dD0H1qm7K4rNFbxp4jMyJotmzMHJLYOe+BW34K09o9Hu2eAoq&#13;&#10;x7AxXqcHJH0rG8FeCbrVrpdS1Qs3zZAZcDH1rovEfibQdItW8NWuqRJM6E7A+SCcjH1OP5VhGCV5&#13;&#10;MNXojldB1q3i8+C/jJgjUkY5PUnA/Kt7wdrp8R6FBrarqHlzpuTauQBk9682m1OS30t334DBwwbv&#13;&#10;kEV5i/7UvxJ+D2o/8I1rkGoLoER2Wdy0DJA4IzhZQMfhmuzLIxxFRwlNR7J9Tys0xMMFCNSUW1fW&#13;&#10;3TzPpy81xdMj3C5vSVfBBeubu9Q1TVL0ybroqTwfM6V514I+Nvhv4r6jbaVpOpX7Xt04VY21B3UD&#13;&#10;rnC84+tex6Inh3w7FbR3vh+4vJbh3ja8ubub7PFtXczEEgnjHAPU9awzGFXBT5aq1/Q9XKa2ExlB&#13;&#10;Tou/c+Tv+CqHhm/8Q/BLQ7+aOUrY6oY2MjbjhlOK+N/hLoFlDFdeHdQt1Zb2ykKcd+1fcH/BQPxV&#13;&#10;4b1z4L6lpPhi4huPscsd1NsWRdpDY4Dk8AH1r4d+GWqve+IpLiRcLaW8hODgYxjn86+HzOtKU3I+&#13;&#10;xwdOMWoo7X9mrxDf2dveeEItQ23OlXB8ld3Jiblf8K9Z8eeKvFvh/wANjXtM8PNqUrKDNEHxhe5G&#13;&#10;ev0r488Q+Pdc+HHxHg8ZeHJfLLFkkjP3ZFDYwfqOM19X/Bf49eD/AImeEohNMLWaVSPKuCNofGCM&#13;&#10;/WvExlBxarpXjI+gyvHxqxlh27SR3/wbWHxtp6a8vxR0jS2ZMtaSWjGSM+mD3qz8afC/giHTW02z&#13;&#10;8Uatrmp3KkR3Du0cMWf7qDr9TWd4P+Guk3N6b/Tbk28hOWZG+Xr6V6ha+C/Bmj6c19qOpLLOE3NL&#13;&#10;K49PXtXE61JfBHU+ppYJSgnOen3Hn3w9+HWn+BvCUNqkjuYrYtM87lmLdepr56+MXj+x8bfGceF9&#13;&#10;KmSS20ZMXJDZXzcfdz7c1337S/7Qt7D4f1bRPhzL+7tbdzNqPOAQp4X3yBz7V8s/BSe8j1W9mvWl&#13;&#10;luZLsBmPLOxB6885NdWBw0nTlWqbnzOb4yEqkcPS27noHwes9Y1b4haE+gaabiVNaW5fb0REky27&#13;&#10;0GBX6R+PfHur/HG2F94veCG1sj/xLtLt0AVWxjcx7n3r5e/ZO+DkvgXwrG11ATqV8TNdtnJjVjkI&#13;&#10;OOMd/fNfTXg7wXIUiieFhuAznmvNzHN/ZydKDPcyLhiNa1eotXscxB4bBQC1gAbcCS+T+NWh4FLp&#13;&#10;5rsS/XGK9Fn8I2GiRG5umLHPKgdatabpEeogTy26RD+EEdvxr5qeIqTlc+5jl9KlBabHkV94fksg&#13;&#10;QVDL/Ecc1zuqeH0uZvOjBUr0ZTgrXtXiXwXBEWkS7TDZypNcpqPhS3MRFuu5s8gHrWlOvOnqeZic&#13;&#10;DCpeyPIPG/xb8X/BHwvd/EB4pNYTTo9lnY3TM6+c+QgU9j1P0U1W0T4A614/0y6+KXxs1e8vru4/&#13;&#10;fyw+eRHbBnZVhjiVjvQlGOeTlGyRitH4u+B73xrrcHh7T7GGWPTitxIbzcscUhYYckA7sY+6Bk8g&#13;&#10;EdauarPp/gnwhcahb6hdPZW+LeJw4kvNTuBuxGyooWLGQxDM2FZduCXr7zKqXLh41JLVn5bnVeSx&#13;&#10;LowfuowvEfgfS/hr4VPiVfHj6bZ+TJsjggxgMpG0qPlU54B6nIrwC78NWXjmz/tnwxpD3Mvl+S8N&#13;&#10;75lxd9+RwEUd+enrW78QbnV/GXiG+0j4hatqlrpkMK3N/BbSrvBcjEKk/Ko2gZ9PWuC8c/E2e+WK&#13;&#10;18I6ZBp9rZ/JYW6W29wpIx8zZJ9c4/CvbXu6niKKkYXiDwv480PUha6nNqsEEQWGznmtXQIxwdpU&#13;&#10;gZAGRkd8HtXsfhn9nu8svCUXjm78Y3dpp6Kn9rT6rB8sZxyqAjLbumBzWP4M8N/FTxHZW9rqV5Lq&#13;&#10;9uhd444/9IksxldzOGA2blyAp7kDGSCPqvwZ+zF8Q/E3wMk0fS9NuI9JupkuXkETSxySqMKjxKy4&#13;&#10;cHuoHsg5rza+MpQlaUjuw+CnPVI+NPiLb/DmbxGdKvtB1jTbGe7WSym1S0ZXMTDGGBA+Utypx0r1&#13;&#10;eP4NeCvEHh/R9Q8EaN58i2zR6tFbb5GUA43GM5x8pzjoeMVcX9k79pvXfF0+n6dPfxxAKLu3WNhG&#13;&#10;EVjhBuwRz/AOe2OtfSMP7NXin4GeHNE8R+IPDdxY65PPtkjjy0UmmbFE6yw8FkIbpncpAx2ojjsP&#13;&#10;OSipas0ngK8btx0R4N8UvggnxR8HaXq/hbwi+r6jpDLZ3NlGo80rgK7A4G5iVBU55G4jrUfhr9k/&#13;&#10;4Q6lZx654m8O6iJ7bGIIpNqW8uDuMhfnBAGe3p1BH0t438E2vgJX8f8Agu1SJrYR22taZaRiFHty&#13;&#10;AIpFbGAjHG2bCgMNjBThj3/hDxF8Gta8OQ63q2n38Ul3bmK9s4beJZnLKdqGQ4KlT821chyNwVVU&#13;&#10;M2vtWmkc0qemx8SeHvGWt/s2fE+LTtb8KPZeHtXvEt3ZNyRWUrY2uyscqWyMnJzX0l4t8FfD/wCL&#13;&#10;eiNF4l0phFbxpuurJcz2LEfLPtxhonHO4ccVzP7T/h34d6b4Tn8MWniS/wBc0u2RIrePWNGtnmjy&#13;&#10;dzYdGV48HgfK3SuK8Kfto/CvwX8ONNi8f3k8OtaOJtJnmSScHUNOYZXLKkiSOmV4Oz7uPSupe8tD&#13;&#10;DSOjPRte/Zgs9S8C3vw20/Vba4vNS04nSUeXat7Mo3wywPkgOCCG5xge1fI+kfD/AMa6Do2radFb&#13;&#10;XVvf6ZqUlg7TAqvmIxMSkHrkcfhXtXw0/ag+F/x/e6+CvhyDWEgu1kvNL1gzC2fS7lYH8xbd2LsV&#13;&#10;Z/KOzBZhvyNu5W5DX/2lNY0ax1b4R/G1bbV7zUN0lh4jSAW9xNcJwWfa2WcHrzwe7D5qcloiU7O5&#13;&#10;574U+OWqXOkzwXYaa8WD9/bOc7pUbnC9Og/MV+lHwB/aCf4j/sqeFPjrpXxMstIuvDauNZsrizM5&#13;&#10;u5l+UIVjBK5A74HNfkifB/jLSrSe50C5eeL/AI+IIHlBadHLBWA67xhx3BwfbPc/sg/tP+Mvhb49&#13;&#10;l8Jp4u1HTU1Bwk0ds4ZWXPJEbAgsD278jrXz+d5O8dBVKfxROdz5pKx+pl3+1n8JPjteWkXiHwxq&#13;&#10;vhu6u1ZtM1uTTmhjcNgFhkAvGehIzWZrviHxD8HXQeLrFbnT5Sf7N16xkDwygjO046GvMvC/7cHh&#13;&#10;nxWknwh/aJ+OXw612z0+LzNMfxA1zol9bsoGBHcW6shIBBAMfze9c54t/aT8KeLtHbQPCniq31WD&#13;&#10;Rr1JFuGnMtvcqysI/nEcfmlcAH5B0/P5DHYSvgaKrtO62aKxNScafM9SXxt8UND8M/FfR/GHw/tn&#13;&#10;jm10t9v06QBfNlXksFP8RH516L4l0L4e+OPCi+KdDthFDqf7qaAHH2a6APysP4epA9jXzB4g8I6n&#13;&#10;8etOLapq1tpvjHRWF34dudEXJRlIyWPGV46H1rv/AAZ8a7jWNNuNF1eV7LXZLEQa4UtwiXEicC6R&#13;&#10;QThlPJ9QTXn4qVHG8la9p9V+vocsKnPD3Txrwve+MNC8Za/8KL/xG1nBPHKkMFwu9HKNkRMDxuHU&#13;&#10;euMVwV/4s1HVJLvQfEd5NEkVqkE+CdqPHkMRnoCR+laPxd1m5svjtJpvinWIri7W4Qfb9NlaSOQ7&#13;&#10;cmUNgEEjr78CuH8U/EC11nxHLe39qyJPcElVhIU44ycgZzya9SlTlOKdjnnN7M1hqVrYWNpaXWlw&#13;&#10;3f8AasatYrvKiNA332x9K840mO0vPiFd6dLEFjs5ZLj5WyFbNah8QWD+JE1HTLKW4tbZ0VLZn2hV&#13;&#10;zyOOg6modf8AEHhfwlLDrUekxST6lM7TRJP5nlpnCqRgEevJNe1h4zimkrg3zQR0nwy1RNeuEs5b&#13;&#10;mNI4Q4t5ZZfLw5DSFjjkYbaPqKyvFcMur+I9TaC7jVbSRI/OaUsXmUANgHtkGtbU9fsNCisrtbCS&#13;&#10;K7t9LEqJLbInltI24L8o+Zec5PPBFcRr8Gv39nYakt7bJFNdl7h42KtLzyXGf1xRQleWjsOUlZRP&#13;&#10;dPh/aNZfDfBkVTqN0zbj/cBwT+hryvUfiNZXXxbulVl+yR2728btyE4xk+2etdj4r+I048E2um+B&#13;&#10;PDV1cyGMWcMkkmwPKRy0YA+cdf15ril/Z/8AiV4N0608X+K9NtrSzvgzPP5+6aPnBDLg4Zs4AB59&#13;&#10;sGu2lHlpOTHTjPmudB8PfFHiXwjpguvEOoRwSQPKsdpbzbVdSRgse/rmtW18Val4m1Rr3UZXn2Ni&#13;&#10;1t4gcAYOcZ5OeOTXBeJ4/Dj2VroemtLeX63J866YjbID03H1HPTgV1egeJPEOhWkujeBfBD6ndRw&#13;&#10;FbrVJnCxRyEfdUsf4fxrlq0PaT5kgnUet2WtQ1DUdY1n+ybrWo9JtLdSLi8kXBQn/lnEp6kjq1aH&#13;&#10;gDXb2LVhB4Gigh0eyLrNqF0Sftc3rjq5z2H4156dP+JnxCT7JfaMc287LJGJljRW7mRjyQPRetdV&#13;&#10;4Z8LS6Ne2+l2Vws0xXaZI58xI3cDhdn4A/Wsca6eHw7j17HThp04y5mtj1jTfh1Y+KVXXvGsCXd7&#13;&#10;JHtNxdwbsLnhVXoo9hRVXwDpnivw/Bc3razDDHLL5YF/lVYjqUyeR70V8fPM3CXKpH01LFYBwV0f&#13;&#10;F10l7eSNczttJAADDGAO30qHYZSIhMCScHFW9RnjncorH22jNR2FlM1wga1b/ZO0jNfvtkevyamx&#13;&#10;o+ixxRhzdYbHIGK6LTLNVj2Ao2TyMdaxdPibePM4Ire0x0QgS8c8HFdNO3LodtNRSsVtT0GOZxKr&#13;&#10;COQdC/APtWPA1xpt8ZYYgr4xLE38XuK7Nlt51+x3hGG5jcdVrI1XSV+0bJQ3mR87s/fXswrSyKcU&#13;&#10;mVLQ2OqGRVVQ7DEid8VseGfD1pqYHh7zCuoFv9BU4Czj+7kng1hyWfmFTkJP1iuE4Dexq9peoXkx&#13;&#10;Cy7oLq3cNFMv8LD+If56VrRxFShPngc2Ioxqw2J4fEF3oF41nKHR4mMdxbyLzweQR611OnJ/akEe&#13;&#10;o6FcEAc7om+eJvQj/GqXiqxs/iBo3/CQubey1OziK38kkgVZMdF9yRyD6cfTh7fXfEWj20q+Htba&#13;&#10;1a5i2+Yihh7dRwfQjpXrYjD0M0w7nSXv9jxnVlhJtM+lPhvrj32gX+qLcR3eo6Um/wCxRHMsvy8f&#13;&#10;Kucdzz1r9BP+CS+m6D4T0zVviD4z1NmuL/RXktNPaJ5Ak8KDcG6F2MkSALg5Ut/dbH5afsJXmq2k&#13;&#10;+utZacJNQsruG5kedpZHkIzubh1UfUkHBOd3b9pf2KkTUPhpoF7deH0Wa0l+2SabBFH9kgCFt0ry&#13;&#10;Mpk3feydwOJPlbPzL+fYimqUZR21+48WpOWIrOVj14JqaPb6N4cc/bdUka51m7vHTfp0J/5YdAQp&#13;&#10;JwqrjOB681vEt5odvq0OknThbs0LXmu6k87xtH9mmYodvJ5YkHoxz0xXXx+G/iK8Emp+F9e+x3dw&#13;&#10;8rQyXzl4HdyCZvlBLhsH5EUZ46c1yFt+zpFp+szeI/iF4slvblrlJLq0jkPl4x8uUcYLcYXAOB1w&#13;&#10;xYnxZ1oxZ6dGjKcUWZNS1nx74En12DVksbrVI5orWa3uB5q2xIGAMAbQCSTnIBOfUUPgJ4d03wZ4&#13;&#10;afVNEv8A7fModptSeMoWTe2XVj94DIUcD7ucDOBp694LvYNIEmgBfMu5gqWckny+WGBVZAThsscE&#13;&#10;YCBc8cnLr7wqukta+D9Le5njJMt1LJOym7bAYR/Lj5QScHC/ePHBB+ezHmqK0D6nKnTw87T1O88J&#13;&#10;fFDU3tphfWcYcqvlSN0AUYJ3HBydy5xx9a63Q/iJDcTRwo2xDC0TxSRn5PqMdxyK8r0S4t9N1SEa&#13;&#10;iipdLcMRHABtjfoEGflHIwQATycnnjdjvrK4vwdV0QpI67sww7w4x0wTnH+cV89DFYihV5Wz6h4L&#13;&#10;DV481jS8b+JdN0qMX8VoJWaQxjynHzc5GMHoOc+lcLqniDZG9wwQMY2HlhxkNzxkn6GtnxBZ+HNX&#13;&#10;1M21pqCef524qEbcOO+SfQZ6Vk+J9LjR1t5kldY/mLISQpx7EEdB0NeXjqjnK7PfyynGlBK54D8b&#13;&#10;NdvGSaYQrGH4QyS45Pp615Bo91NfahKks4ZgOBjqT15NetfH7RL+OJ7KG0ZWQlWBU/4j/IryfwmP&#13;&#10;7L8SLbXcPlhiqne5BOT6AdKnBNexdzsxal7ZX2OK+Lt/H4TKzzZBMnDMK8G8fan/AG3qDXSkBGB2&#13;&#10;g19L/ts+Cbm302wv9Jsf3JG5iuOv4V86X/g3VX037bNp7hexI/lX1GXOm6SbZ8fnEantpJLQ+ZP2&#13;&#10;r7CC78KI0o4EpGT7qf8ACvk9k2uydcE9K+q/2ybiXRvAMZkQq7amsaqR/sOf6V8pkk5Y9TX6XljT&#13;&#10;wUUfi+cR5cdJH7V/8GleqRXOn/Fzw5DpP72NdOumuok/eSbmnUR59BtJHoSa/YLxU11b6JPJb2sL&#13;&#10;LFGZVTcMuwKtgdsY3deBjrX48f8ABpLqnh+2vfivpa60F1i4tNPeOxLYLwq06lhzzzJyO3y1+tnx&#13;&#10;48QReC/hVrjzW8Id7EpDCg3MwkIhP1++MknscetfBcV11hp1qsna0W/wPquGqUq/sacVe7/U+F9e&#13;&#10;+KN94c1PWNR1Um7tL+58+5aNQCd3VkGPl67ffbWB+0d8UNJ8XyQ+HfgRo8epalFpxmhgv5TFCZgg&#13;&#10;/d5I+Zu3ual8R3NyNAjmmKN56bGE7Bsl2xyM8nGWJPc+1cl428NzaTeW+vQXTwTWm027QMd+dhBx&#13;&#10;tOOnGcV/L+QcQrBzq0asL0607yXez/U/o3O+FaGYUoVYScakI2TXofHEn7R3xAsPHt1F418Ow2Hi&#13;&#10;GwlYT6dewkAY6gDrWbc/tE+JvHXxn0L4s6zZ2MN54Ima50yCHIidnCg7xnkfIP1r65+Jn7Kvh39r&#13;&#10;34byeI/EelDSfEmmHZZ+IbfCuxA+USheo9+3sKwf2bvhJ+zx8BryHQPiV4e01fF7opvLrxCNxuGU&#13;&#10;fft/MxHtJJ5QZ/Hiv7M4OxXBuOy2E8Lh1GVvhP5V4ow/EeAx8qeIquUU9+nzPmS38e/FXxR8SdW+&#13;&#10;I/hnwre6pc6zE8U9nYWEs8KqzbuFUGm6J8HP2otbuW/4sF4lZ5HLRzJo00St+DqMH9K/VLQdc8O/&#13;&#10;YkbRpoo4guVS2UKp49ExUl74+8I+HgZdb8RtbqzZ/wBKbj6DNfYP+yMPrDDpI+Zp18xsoxqOx+aV&#13;&#10;l+zx+2pYIG074A63IT93zYUH4cuK6PwX4L/be8G63Hf6/wDsvajd2f3ZlW1XeAf7pDmvu7xD+0J8&#13;&#10;O4NOeLRPEfnXUyn7MYjhPM6AMR0HqecVwfxx/aq1D4ZfBLVvFehkzavb6YBbx7mKRTNgFtx+8ASS&#13;&#10;OOcc1xzzvLKc/ZxpK/c644TMqsOaVV27Hzl4o/Zf+EXxVuE8Q/ET9mPVrXUEBM4vPDlzF/308S7W&#13;&#10;+pNdR4Y+GH7O9no0HhUfDuwuLW3j2QxTKkvkD0AkXcv5mk+Hv/BV7WbnwdY3XjHRLa61OO/EV8Ip&#13;&#10;PLSa32jL7ScCTO45AIPAwua+gvCY/Zj/AGhdEbxP4X0/SNQmu1D3JbEd1GxHIJBDKfcEfjV0cwpz&#13;&#10;2/Mirhq1JXnscxofiy0tNOi0zwzqj2EVugjgihYIqADAG0YHT2rQtPiTrtu721z4okiuE6YlBDr6&#13;&#10;jtXyZ+198WfiF+zP8epPBuieGDc6HfadHc2FpbXxmniB+VvmlJJ+ZT1zx3rj9L/bq8JTToniHWtc&#13;&#10;0m5X5Xgu7disZ6cEcflWqx+HcrOSOyOR4ycFOEbpn2341+PeveCPBWq+Jx46KmxsJZgHkU/MqHH8&#13;&#10;hX40X/hy9+O/xXv9e8f/ABN0+z1DV7+ae91bVZ28pXJLclFZiMYAwPQV9i65+0X8GvG2k3Nq/jga&#13;&#10;pczxbFtLjdmTP8OG/wD1UeEPgt+x34h2prPw7jjujGZJBBHLFgDGTlCBx3r4ni3imhlU4JxlJP8A&#13;&#10;lVz2MnymVJy9qrPzPk3U/Btp8PrRdO0rxhb3ghLJ9ptQQsv8QZQ4BK9sYFfpr8ArvSdH+EOja/oN&#13;&#10;vFaJf6JDdFLX5Y41aJX2r+LfrXzn+01+zp+zz4M+Aer+N/BnhMRzLbxfYbp76dyrPKqnAZ/Qmu/0&#13;&#10;z9pr4G6N4J0fw1c+NrK3ex0+C2ljacfIEUKVwOmCta8D8SUM4oVK8G1G9veVtQzvLqs+SFKN2t7H&#13;&#10;q9nr95qPiCPxHMR57Or7ZACMdgc8H8ai+OugfDPxj4J1K9u/BrW+p2ds0sN9oyCNmI7MvCsPU14r&#13;&#10;r/7aXwX0rdFoepXOqyg4H2SMgfieOPep/gn+1be+NfEVz4a8RQWcEV0udODyFtqjqpJIJOK+7hCn&#13;&#10;i3dWdj5/E0MVlij7W8ebY8ZuvCenXr/bJprhmJJzv616D4U8Xax4V8Bw28Oo26wi68kPdyqkcUGC&#13;&#10;XHPHbJ78VyXjXWIpviJqFn4Eg+120t8QLJyPv5wTGw5xnnB/MVy37V9vc2nwJuvCsYmjv5rmHNrI&#13;&#10;MOD8zHGOq4BHHr3pZpk9KeHUIU7SlpojjoZpNVLyneKeqZ6R8S/2ttV+BEumRxeFNL1KS5ffHFHK&#13;&#10;xiaEAZ6dDk9jXRWv7dPwe+LnhpNN1b4Q2beIBG32JxocLtacclJiC38jXwf4eGoQ+C9J07UoHVkv&#13;&#10;Z+JVO4D5OOe1fVnwg+B/i6TwjYa94z8cXNhpJtQbayivJF2AnqQDhQQe2K/M8uyKlkk3Sopc6bvJ&#13;&#10;rW5+1ZTgMlzPLY4nHXs+zPJv2nPEl1/ZcPjf4bXGo6Ube5EGrwG8Zgd33JCBwASCPwrxm9+KHja5&#13;&#10;tns4vFV3N5kOx0SRmyp7EmvpD40fsyeJ/iQZPC/7OPh6/wDE+pGQT3WmabI9xLHCCfnZWyQC3piu&#13;&#10;ZX/gnz+0tfXNnoXib4V6n4XduZLvUrYrEpxn5gMkEn+Yr7/AYOGMo89afLY/Pc8pYDCZhOnhdI9E&#13;&#10;9zy/9nb4X3nj+/v9Li1ZNNFvayXV9czEDy4UXOQPrWV4d1LQtGu7fUUvzIzM8d9KQVZiSQGweox6&#13;&#10;V7pc/sO/HLwTo4fRNLuNWmMTpdLpSuJAp+VlIwCykdQM1594m+DfiTR7lvDnjH4barBewfKto1jL&#13;&#10;5gz0yAMivVw+V0JNyp1F8z5StVxFaXs+WyR1ywLrHwrsfEMDai81pIxWS2t5XjeFcbslR8uOBzx2&#13;&#10;717HpF4fDWieHPG+j6HewXl9oL2l15lmyxyEANG+5sc47V4v4U+H3xM+G+nmzi1q+0tLm0Kz6Jqi&#13;&#10;syFX/h2nGMjnA7ivRPEni/xb4j0q00bxjLPEloirYxwSDyxGVK7kPylMcY64x1rs+pYik1PRryZ4&#13;&#10;8sRRblBuzNDxH4Na2gX4u6FdtJYajIfPeCcMI3O4shC8AbieOoxjtVz4SfEnxdLqf9gxTGe2vYSj&#13;&#10;rO/8KDO4Zz0Arc8L+BPCPw4/ZYtPD2qzvFf391Jc2MF5dBpHTfgNtBztOD6ZrU/Zc8AfCnxbqt2f&#13;&#10;GOuwWkun2kslnZqRGrucjO8nPHpUxtFxqPvsQ3KUJQXbc87+Iut2Gj+Lbi5utZeNbjTACFGwzsWP&#13;&#10;AB/DrXM6J4f/AOEo0u98W6u8l9LotzbSxxLGSkUbO6um3GCcFGJ7YNekfETwj8Pl+ItjrWj+I7LU&#13;&#10;hcQvHK4lJFs69w204x6jn3rS8I+IDoFlqukT6NcahFrmlC0jkjJjSGaOZnBG8kEHJbjGfTnNbyTq&#13;&#10;Yhztoc8bRoRjfU2/hr8KfiBP4h0PW/DGi201ql2PJu01FWZ4mH3imcpuBHXvXO6la6Vpkut6D4j0&#13;&#10;+4NxbzubyKTO+3dXPQEAAAH1qt4N+JXjPwpry+IPC+q2iTIXElu6kxggBip4GCCO1dD8Wtb074n+&#13;&#10;LW8ZWuuW1pd6ppIj1CNNO+9hQRtbrn3rnblCV4o6HyyjZnl/hvXNYk0W60Vb1ksjdyJH83Msb5xu&#13;&#10;XGSeRg+1eq6L428ZazpdjFZRWOntaQ/Z7mG3jJmvwOGESqN5Ynkqo6nOetcD8HfhVqHjLxXJod5q&#13;&#10;Fy0drdxzKbmLOy2BBZ13Y6Ec+oNdFdeMvCkXiS4so9KsZtS0aJ4dJ1t4mfpIcNtDLvYLgg5/A1+d&#13;&#10;cf5PHMsAqzV3B/g+53ZfiYYaV3sev6Mp0bQLvUoinhXQGMUV/wD2m5XUHdjkmNJAcE84A3FuoINR&#13;&#10;eMvHum+BPDhntC+mWMkzS6bqbmJ9TvcDABwcoueNzc9sCvKtR+LEocazFpwutXIUS6pdyySJ8vQJ&#13;&#10;bsxijAxkYHDcjFcFr3iTUfEetHM0uo6hPJgKCOCfU9BX5VTbhFU4IK2L5m2fQ/wH0nVvGnw/1HxA&#13;&#10;momzkvtTeWTYxy6DA5Ocnv3PWpPGPgm50KGHUbG5uZTp93HJcOZW+YCTPOT0wK1f2UreW3+Edo9w&#13;&#10;UWUvJ5vlgNySeM9xXX+JtEi17w1qlhc6jJbh4TuaL7zdeOnqBX9C5DhfZZPSj2iiqT91XMXxJNFJ&#13;&#10;rWmeUVwkbSHMmOuD1rT+EUr3mp6hcg/NNIzKyjPQ46/TNcpd66msRW+poSu3T1Jyg+9jkY/Cui+C&#13;&#10;l/HFffZeM7ATvbPU9MD616i3satWM/xvBcNrtzEFABu4g7bi2F3r6e1V9G1e60D4i22nXs6TJiZb&#13;&#10;eYZG5OBjB5PXrXaeL7K5bV1hMThZriNGK4QdR/SvOvij/aXhjxfplxLFvgeTaspILRuG6ZHYgn8h&#13;&#10;Vzc1HQiNmz0S8SL/AIVrLAsqgx5OCwGQWyOKm+Klpt07T9SVCwWBQWxnt61zvijX00m3/slIEBub&#13;&#10;WMF9vIyeufwrpLvxd4N8YeEDpVtq8X2u1i8t7eQ4bIHYVny33L5klY5qC0e58LLcRY8xZxKoz1w2&#13;&#10;DgCq+jzXV419aW8J8y91iGJUVecAM5ODz0FdN4esZR4JaNrWXcC/Bj29s8evSvM/iDP4+8J6ZZ3X&#13;&#10;hzVLjSp7zVceckKswGwnI3g+mPxoScNegJpnuukaDq2nae01zuK7P3KEYK9unfPWr1jpzSWcGngE&#13;&#10;NPLyAAcDvkV4PoXx4+NGhvFZa2/20bv9b5eN4z3A7mvXNT+L1pYG1ubPR/M1Oa1Ux2vdHbqSRz+d&#13;&#10;Vzwa0JSbZt+P/HyeFLNPDXh/Mt9KuxIoxyueNxx09fxrnNK0G30Xw7feLdbX7TfvCNzSjo+/t+lN&#13;&#10;8M6Bcz376zrTi4v5z5kzEN8gB+6CfQVa+LV5DpGl2/h61zuuJm8wE/wqwP8AOueo7xcir2dkcRq0&#13;&#10;hGnCEtjMbfgay/CutXd9fS+FtN8Z2ZYNGJvD3iHT/Mtpxt6Rl8D1JK03xNq8lqm5F3EI2AD1NbHw&#13;&#10;D8J+Ip7weN/EWmMReoTbxv8AJ5EIyC6nGQx6CvlM5pV8SqcIO2urNVT9rNQS0PSfg98D/ht4KtZd&#13;&#10;b0LS9F0TW9bkVri4hfy0VWDYEWchMsAABycmtn9oHQr7Qm0Tw8vim+unhuizKUDyTl16HkYGRjnj&#13;&#10;jrT/AA9pOkeLdKe/nV7G7t7dksJPtRke2mX5UdW7MBk555bOeBXI/tSfFXwwfCs3jvTr+CK40ue3&#13;&#10;jmnuEKuoUDf82RnIAI45zW7ryVNKbbst2z2MNhadCPJCNkeH/t2DSH+Fmt2DvBBeRWyIISoR5ScZ&#13;&#10;AHc8ds9K+LtF8HyeAvBNzquu4guLxS0nmYDRr1VcdcnjivZfj7+1poHxQ1+TWbHSY2trZyYZLpQW&#13;&#10;LD+IZ/DivmX4lfEbU/iLrIGp3LC3V1EcYbhAWA6YwCfpmvErueJqJR+E9ely0KeurOK+IHneJJ3u&#13;&#10;7OI+XayGNAeoXjk/ia9Q/Zx8MXGteF20OZGikdm2FuDknIIrktRjtdN8U2NrZ26yLd3TNJEfl3I5&#13;&#10;C4b+dfTPgL4YjSVS40+3ERWOMLEo5XGRj+VPF1VSw6p9DTA4X2uIdW+pieFNW+LXgx20zTNcuI3h&#13;&#10;Oxo5vmGB35qbUIfih4tu/K1fXr26Ex+eGFyAfwHSvUNT0a6nng1iLTkd2jxLle44ra8PrdWNq93H&#13;&#10;psETkY3KmCK8RVoq1lqfRKnXtbndjw74ueBbzTvhxc6HFZmJ5IcFMHJJ7Yrxj9nayi1X4o2Ol3Bx&#13;&#10;Hdsj5B7x4yP0r6v8f6FqOo6Jfa7qdu+3yikDSEjLHChvwzXzD+yZPYt8bLfSbtG/cXs0lm3YdQym&#13;&#10;u+jOUsHN+R5cqfs8dTUluz9Bvh3Yx6XaRXM9ozGTGAv8XFeueCpbq8uVRoTEgxg+lcn8PbTSdVS0&#13;&#10;ti4VAF81ugA789Bx2r3jwZp/gWO2C2stuQGClhIM18DVhOc22fseCqUadOMb2MLRvBNz4o1YxPI5&#13;&#10;iXuFzj6f40fEe78A/C2xVPEWuBZGISKzt13yk+mBk59utb/xa+NHw4/Zn+Hms+OfE+qRxQxDFtDE&#13;&#10;d01wWztRAO5OP618t/sveFf2hv8AgrF451e38K/Grwt8NPD8ExU3N7fiO5fdhhGGTMzErySgVBwD&#13;&#10;1FexlOUPFpymtDx+IM+hl8eSL1Or8a/Gn4daRcb/ABbqtrpts4Zovt14Ip9nYmJsMfwBride/ab+&#13;&#10;GuhXkNtpFnrOrRXKebHc2NnuhaMcltxIOAOentX0XoH/AASF/ZO/Z1S9u/D/AO1Vq3jvxZPbzfaL&#13;&#10;m11e0hsmPYNaxs8rEHqzOeudor4B+IFhp/w7/aWj+DWrXVnd6jf6iscdpZyskcbs4KhtmARkDk84&#13;&#10;/MfTz4bwtPDqond9j8+jxfja9d0orTvY9M0DVZPEun3XjXxDqP2Cxu5pr3UYFvFVjaKpEalW+Ybm&#13;&#10;XaGOAC65684U/ieXQNatfHfxB0uf/QtBlvG0FpMCckstvCqjBDstvJIX+YPs5ySM537W/wASbx9e&#13;&#10;tfhf4ZtUMeq29pBJBYuynyAVXyEZWH8UhG0/3B6CuW+McXgqy8BeLvi14fut9jpE9n4StIZpA8jf&#13;&#10;ZoYwtwMjJEqWrpzldyMcjcSfTpwUIRhE+eqT9pVlOXcyl8Dav498H+KPiojT3MlpdN/biSLsGZWQ&#13;&#10;KoAP8JfA9OM1Z8B/BbxnNr+m6LomgWGu2d3KG0i/+y+a0IzgjcVUs6k4PJ5A5rV/4JueFda+KHw7&#13;&#10;uJ/ENzDBZJ4oWW6F/wCYLa5SdDFhtrAHyyQyqxxwOtfe3wm/ZwsvgLbiXxHrunyHSdQjVG8/euWY&#13;&#10;bTjJRdwI6AHpzXNjMS4UpqL1R35dhVWrRUtmew/8E9v+Cc+jfC34TT3PjbQYLq719PMvzcx7Xddw&#13;&#10;KDJyVx1474OeK+r9K+Afw6sdMGnWmlQrHxtwgBTAwADjpjiqfwyFp4k8JWOtQ3cgie2XdbwykR9e&#13;&#10;hXJB5rr7XzHlBjZzv+VV6Bfwr8oxGOxFWu3Jn6XDA0qFPliloV9I+Cnw50m7/tKHw7bPMExvaFc5&#13;&#10;BJySBknJNfN//BQ7Q9M+Heu+BfjWsSixstTuNI1/zk3KLO6jzkIeBiRVJdiAoGSeDX1lY2qx2zEs&#13;&#10;5OPnAJP9a8t+N3hrwX8YdQl+FWsW0lzaHTpY79UlHy+dtzlWBBZQisp7MeldmEqzjVUpPSxyqnCp&#13;&#10;PltfU/M79sN/Ff7P8PhH40fDbWZb3w7qesy+HtZsr8iSCfL+WyYwWzhGZsdWOfQ07xt8KfC2veGY&#13;&#10;LnTdCn0gQnNl4hhmdrfz5HUGK6Qcpkn5ZvuAALnJwJP2wPBGteCPAng/4QvLLqtpN8ZtSl064kle&#13;&#10;S4IS6lidXVtzHaVcglicAmvo/wCB3wBg8Z/CKHVG8ptShMw0+W5UyJIv+rkSRSDuT5RxjB9K+hr5&#13;&#10;jUw2Gpyl1OOnlVHEYyrZdvQ/NP8AaH+H/j4us+pW009tbyEG6scjyweCwPcemc1826Nr2s+DPF97&#13;&#10;4d1XQY7zTLjMdtLPGJPl5Idy4I9CeOpFfrL8bv2Mmjvd/gKaz0a6I3jQ72KQ2U0nYwMc+Tk4+VgR&#13;&#10;gYG0V8P/APBQD9m74peGNOT4h674EmtYtKmS3u9S8tVjuWYZDIvGBkEbgT1r1srzenWlyN3PCznJ&#13;&#10;pUafOlY8K1L4jjwvdt4s8KaULV/C2qxXEUMTCLfC2FIOzk5LBcDsWrU/aV8Y+Hr3xxL4e1DT4ntp&#13;&#10;LW1uDNDJsEFxMmf3YU4+XhDnujHHNeXRzzTz6zBLMkYuY/L3SMcK7EbdvfcoJJxyVU+9aP7Ql/o2&#13;&#10;ra1qs9pJLiC5gtNPdbdQkhRRvO8feAfcFPddpwDkD6OL5mfIyVm0aNt4tv8Axzp1h4H1TXpbO40q&#13;&#10;OWHS7qMBTMWIZVOBk8qRjp83rXM3ur/8JPcSQz2Cxa/ZygxyyTeURKp+8xyBnOPQVV8SXm+5ja3i&#13;&#10;EMkKgXBRQAzMA3mYPQ8EcADIGOSc4XiaCw1C4uPEbyyQkqA0EEKnLju2SCAeuck+1acvMcktJH3/&#13;&#10;APsTfGn4cp4Pk1rxd8BfB3irWbC6VSvibSjLLCCgKP5g5PzCQAHoEx2yfS/jj8eJPjJof9mw/Dvw&#13;&#10;74flt2D2Emk6eqLAehyAAWGCfp+tfJf7EEmu+KvD2tRC08yXT3iF3cm8EEYiKu++WRmwCGd9pALZ&#13;&#10;ZhnGAPUNcfW9M0ddWs/FHnpK4QajdRIlsZSf9TCu7fMB3foM1+RcRTzmlmdSnRqLkdtHqeLja+Ih&#13;&#10;U5Yy90oTeD/iroXiW38f+GdYgmfT5fNW2WUxt6E5/u4BJGa734heFtR8baVpXx98K28dnqNqNmt6&#13;&#10;bbnMVyf4mQ/7S5x7jFc98MfGeq6hYajqPiG1VDYRSlgoxkBTyc5Gc/zrK/Zz+IviSbT9c0/W57hd&#13;&#10;ALs0NyRlLWbl8kgZxgZ9B715eXzxVSEvaJc0HbTsaYKtKreKOA+IPhvXLzxq3iqFYo7USqVa4uUQ&#13;&#10;TAIWQfMQVHqenHWuGvvCOpSeDv7WbxnYXDQrJNPbhCJMliNityGA/wAa3PiXry+LPGken+HJLIT3&#13;&#10;9ybdriYgwsGb7xyOF6E4/nUOq6WPC/hm9jlurG4medYnnind/LJTiJBwAvJOe+e2K+ww/tIUY3Or&#13;&#10;kjO/l5mD4Z02w0SIX/jHw8gje0EkPmuY9wPCsMHk/WqdpLoRv4b2+miMWX8u3aMMQD/ePWqGoR3F&#13;&#10;xp6aXaQASINwUHedo7k+n1rLgt7yW9BitY2aJfmYSjBPb0FdkYyls7HP7TlVjU8ReJL7TdOXU4oG&#13;&#10;mWWYxqLl8s8YwAFzyBkMT6VHpXiLSNWay0nU7K3QvcGaeZCdyIeiL24/nVh7O/1aDRb7wyht762Z&#13;&#10;2uLxmHlx+YxC4Ur0AJzyQcZq7400ZbdItQj02OxKSCCaDZ5hvXX70wwMDLAnjjArdqn7PzE027np&#13;&#10;HhfT/Dfi0Wl3qdlPNJb8Wc1weBjhcHpkCov2gviLq7eFU0fxHZrKbQgWcsZKiNcYyQv3zjgZ6E1x&#13;&#10;HgW48R2niOy8O6tb3H+mW7PaMZQVCj0A6E122u6BqL3FpdvPdySrCRJC0RYqc9M8hu1ZxVSNk9UC&#13;&#10;lUhLc8d0Qxw6bB44XX9OZUuYyLG1vA0sce7Lb1I+XIGCeRk167YaRaeBjb+HLG9iFjdrJeadIt6j&#13;&#10;NJG8jbSFHJXGMntTrf4w6Vp3g3VPgvZQ6Zpb3lwG1C9FgI52U4JRsAF/r9fWud+J6+FLjQNC8Q3X&#13;&#10;gW71e1tLdtPhLXjL5TR42Hyg23a4IIBLAY6da6pyVSokrpdfLsa8irQ0Z2Hh6Ce711ba4iZJMMUZ&#13;&#10;VOyUegPTNXvE8+meB5l1i5uv7ORzl5Dp8jhz/dDjCqT7nJ9K8w0vxJqOjWkN54ddrOJMu2l3ku8H&#13;&#10;PoF4T6rj6V6D8LPivqd14isobrw/bx/aHKJDeI88Eit8p3qchuvbBFeZjYxcLzV0jSlRdGprqiHx&#13;&#10;f8cvG1jY2llo/hC3t42jWWG9vlUpOpBJK+YD1yOh/hor0f41/Hb4k/sx6No3w70DSvDGrhvMuCbm&#13;&#10;y/dWyttxFGoZSNvcsSeRj1orzaOBo1aakqUdfM6uW2nN+B8VtoyWFr9oSTc2cYFPKGSN1hzG23KM&#13;&#10;p5FTP5jwsob7x/KktkIyUIyPWv2U/RuXlDT7bXIYxLbzBznJEi5zVq08VLb3H2TXLdoH6CRRlarx&#13;&#10;3U0EpMfK9SCelWLs2OpQBboZDDhscg+9Wm0tBrm3RqT3H2i0EsM4OTmORDmrum3qa/Zm0eQJcw4C&#13;&#10;tjn2/A1xlrNeaJdfZWn+RuY2PKn2rS0zWVttR+142knEiA9D/hW6ldFOpdGrdWWEYmPheJ4h1U/3&#13;&#10;hUMVy8LLvbI/glHcVs6iolt4tctcFlT9+o/iXHWsjUbVIFW7tlLWsh3SJ/cPrTeiFJNK7GeJdJj8&#13;&#10;Q6R5UTsJUwwUHiTGeD6//WrlbO4NnixmYiMEgK3VDXUWN21nIsbybo2zsf8ApVHxrocbW51WzAx/&#13;&#10;y3VRj/gVaYWvUwtTngcGJoRm+c+qv+CaHhjxg+na9rPhDUVS4vL+C0CMikt2yAxAfG7JGelfrf8A&#13;&#10;Ab4ieE18GW/w20mFdVvNIkCie6NxbW9ywA8xPNETLI2QSADz0Ar8zP8AgjLYyeJ/Ckvhiyv5hcwa&#13;&#10;7NPKw+60XkgBFPYgnNfrj8Ivhv4c0zwhOqaar2unooAByZpjyRkde/r1r874szbEPM+WGi3Z7/C/&#13;&#10;DeXYzLauLxOrvZeR6foqw+LrSz8TtqssZnk3QW7fuhbH7gYEsC4UgchRgk5GeK0dI+HcsE882ryL&#13;&#10;cMIw0DbclcgMCW/iU8nJx1OcVzHhbxpo3hVrbwrbaDA9npSCQSyruMaYBAzj145Oep716Kni60uL&#13;&#10;K21C7t445NSheRXRf+WXBI/2Tgr19a8inVjXhzJni4nDzwNV03G2unocDrfhLwyqaZd69qkcRtrk&#13;&#10;vceXcbPlzyq4OVGCT7bTXF+NvjTF4svHi+HdvZx2dvLIkd7NEzfaSOG8sAZIHA3nKsMkVW+P3ivW&#13;&#10;NW1y3s5bWOKO7uFtxEp+XYeAxHfA6Dpk1pab4W8OWmlpHp0AQIv3o1wWx3P6/rXjZjj/AGScILU+&#13;&#10;iyTKHW/e1NjmtLltzftM/ie4vLyRSR5tsUjjkPHAIwMc4GemMnNeheB4vEE7RNqesz3SZ2lfJAYe&#13;&#10;+cfIPasyy03TJZ1uWzIpjzuXgMflOSvTORitKL4hafpGoSWqJuZiCqpGOuOT7183TqSlV5p9T7Gr&#13;&#10;RjTpuNNF7XNIstI1x7vKEyLyVPIHp7ms69u/C2p3BH25N4BRVBGS3GR+VU/GHh7x18SbGV7zVLbT&#13;&#10;NNEMqSBodjlexz/CRXw/8d/D/wAaPgvNcP4D+KNtqC2l1LLaQzX2XVJIyu0juBnfznpXpwwMcTK1&#13;&#10;zyZ5lUw0NY6o+t/jR4S8Parpcl2sqCUqXVVAJY8k5/KvlX4sabpOl6cuv2d5/pFtuVBnjPc8HrXz&#13;&#10;3qf/AAUo/aG8I3R0Hxz4ftr9DGyefak5jGcAAfT+dcncftR+KfH0UsbxSLHJIPLgXIwT611U8hnR&#13;&#10;ldtWMo8TQqQ5HFpn1C/xD0X4p/B1ZdTn8y40+Zop843EAd8+1eYfEfXNA06w+xWPlFPLRkMfO4+u&#13;&#10;e3FecXnj9fBXgWaG4v8AyZJt0k43EAEjv+deE/ED9qu/uN+keGtOkuWUbFlY7U4/2j2zXr4LJ5Oa&#13;&#10;aeh5ObZ5ThCzWpyn/BQMadrWkjSrWRRdreLNHAuOWCkHPpwT+NfIUmkaokXntptwIwM7zC2PzxX0&#13;&#10;y3hDRtb1M+P/AIy+Nd8S3SPPBA/CKWGV3V9WfBzxZ8D/AIl6H/wj/hDXNN1SGKERzabcKjYVRgAo&#13;&#10;w56V+m5JlvtqHIpWsfjmdYuX1p1JR3PO/wDg2s1vxPaf8FHdO8P6TrMtrY6n4fvoNSRJAvmR+XuA&#13;&#10;Gep3Kp/A1+y37cdhZ6dNZaXD4s1mae5n86eM3vGxWDLHtA6EqB9Wr8sb39nLwx4T8Z2nxY+CF/ce&#13;&#10;BvF2mzedZatoL+UCw/hZBxtPQ4xwTXTT/wDBV/4r+EvHjeF/2uvB32kz3EAj8RaTuVWhVySyxsSC&#13;&#10;SCc4PUDgV+ZeLvC/Essrm8BDmbVnbex9z4aZ9kWFzOm8fPlSel9j6Rl+GGjLDHp9zq2pSxq6PtN6&#13;&#10;2OByM+mf8mpPEHgW0vbqMtf37ySPsz9rYkA9QB2q98PPiB8PvjNo1t4q8C+IoLmwu7VJhMWxhiM7&#13;&#10;Wzz1rTsb7RIfFMdvrfiEM8Q3BLGFXHHcs5A/Kv4+w+VcQPFQp1ouDvrzaH9TV84yieGdSlNTVt1q&#13;&#10;j2/wL+zZ4J8JfDzS7K006aSa5TzJHnuXLOTzkkkcAcHPWvBv2if2V/BXx08e6t+z3JoVrdJpfgKb&#13;&#10;xNd2zXB+2aa8c6RB7dhknzFYybCcERjH3ufdbD4iSt4eCW3jTWdWk+zhI7XTLeOLyR/dLEHNcr+z&#13;&#10;Q+s+KP2i/ih4ok0KeG6tfhA9vcz3d4s0zvJcRiFTgfLhIuAOOp68n+jeDKOMwc/aKesVofztxNXo&#13;&#10;4tyTjfmf4H5NfFC6+P37H/xFPw+j8eajJZxDdp1zPI4E0WeByQQR3APHetOy/bL+NNxYC31W8utS&#13;&#10;Q84kvlcD6K6mvun/AIOIPgP8M9G+HXh/4tyxDT9SbUhZ3l9CcqXaLcjsv/ADlhyeM5r8k08Saz4P&#13;&#10;vY9P8VWxa1kw9vcxSZSdD0dHHUGv6MyHEYHOcGnU/iLfz8z8SzinicrxjUPg6H0pon7Y3iLRIDDH&#13;&#10;4Uu03vudIrC3f5vXJPNZvxB/am1/432Enw41bTLq0t7jDvK2nxRsxXou4HivINQ8V+ELK1ju7N76&#13;&#10;USICxjmBAPoKy59W0jXlLWE2oW7gZZ3n25H1BzXpYvIKMqbcEr9znwma4iNVKb0OsHgbT/DnmNaz&#13;&#10;TozttaS6kRgrEjJIBP5d+tZugftPfEr4KeIbuP4a2ckM00IjluSN0Rx3HUD8uK4jWPBmn6lp/wBi&#13;&#10;Guag6ed5hDXrlVPPvxXVeH/hZDpXhe11HXJ5RBONsE0Dgrn0f+6frXlYfInB+9L7j1K+bKpHljEz&#13;&#10;PiH8ZfiH8eLuPXvjJf3FzLZoVs9R0wI7wjOdrquGC1jWcWqMWm0L4r2dweD5V+CkhIcEZEgI/iJ6&#13;&#10;9jXew+A4PAFnceOpbFrOOyiyWuTn7SG42r7morD4x/s++L7ZP+Er0mCC4cnd9rsxuJ8uRcFhzj5h&#13;&#10;37D2rxM1yuthK75Ls+qyTiGFPD+zqaWM/wCHkXioeKbGXxQmmS6bGf8ASJY2gyI89QytnOe+K+xP&#13;&#10;BHww0+TSre98P+EZJIJIN9tOlxFu8twCwYyZJzXzT8N9P+AupePrG++HkVpf3UE29tPjmOGAH3tp&#13;&#10;JGQea+zPB3j8wWAju/Buox4IGUjDAA98g1+EeJWPx2Er06VCOq31sfWZfKlj5uq7NHi3/BQaNvDX&#13;&#10;7Mh0exjMbSapZQeXlSQSzHHy8dQK+Vw/jC4vJZ7P4c2ZkclzO1jkPuOQwJ6ggZr6e/4KVaokvwos&#13;&#10;bKQ7VuPF1iF7HaN3/wAVXi2i/DL4TWbCPVNc1K+MUIVrdL92DdQBhR0wRx6V9R4cU6kOF41Jq7lO&#13;&#10;Tf4GVXH0cLj5xkr6Ih+FGk+K9Z8Uwp4o+wWthaqJJ7OERjzAPuhgvTtmvbNF+HHwuu72O+k8KWcc&#13;&#10;uciW2jKsD65Fcl4G0HwvpzmXQPDMdmkh4t44C8mOgLdT0FeoeGdH8S3S+ZpnhrUGKchfsDLn9K/S&#13;&#10;MNKrTjeOnofM5tio46teSWmxd0X4U/DTRb6LW9O8PTwyq2UlMz4B+hqn8TP2f/DvxS0kxT63cWsr&#13;&#10;D9zIyhxHz26HsO/auz0/Q/iLcWQT/hXWpTkg/J9lbk9PTiq0L/F4agdCb4B685hVSzQgHhuAQOPW&#13;&#10;vTWa5jGak57dWeBPLsHVTjyr5HxV8a/hVB8PvFY8GnXBfSadPARcmPYzB+xGT2rvdV+JF9qGj2vh&#13;&#10;jULv7OIlW3hmPRQAACRnkfrVf9qz9nL43638RLz4rD4ba/F5jRCGyk0xydigAtkAjggmuS8JaBc/&#13;&#10;F7xzYeF/EE82l/2Zay3l26oVkIjXJG0nrXBKpKrjPay1vufp2ApRnwtKjRqcko9T6/8A+CN2r2mh&#13;&#10;/tJeMdX1nUUm8rQ4oYpxkZ+fOAM8flX0Z4n8P+CrT46eJ7waxHcQTLDd2ceoNI8duZQdysVO4fvA&#13;&#10;2CobAIzjFfmJ4r1L4g/AnxffQfBu/vLhAqS3s8Fw8UhRlDAsUPWvXv2bP2hPjf8AEaw1QX0c9/c2&#13;&#10;8cUVvFcyrch1JkJUBx1BXvXsRVWpR5krI/L8yh9VxrhOfNLe/c++9LtIIdNkmh0232yqQHtfFi24&#13;&#10;YeyzDOO3Tmua8Z6f/wAJFrH9t3HhyymJRYmmudctLgFRxjdGocj6HNcP8GR+1L4+0saZq+iXNtZw&#13;&#10;Rjbcn5FT0AVCBXS+JtI1/wAF3Nta6vqKzNK21LVrWQYz1OS+Bz7da46+Inho6yOeElKWpq/C/wCG&#13;&#10;dt4y8Taje6jp2kTWRthGumX8KSRyf9NB5oLgDGB+NP8AFP7L3wIvdVt7O7+GGiXLGTaxhtn8pVPU&#13;&#10;8HH9K1/BfiL4s6XbJo9poGhSWscbGC8vtPdmYYJ+YqDzjNZvij4t+OdC1Vre81qyguXTdHb2Wn/u&#13;&#10;QAQOTszn0rD+1Jxo88ZSsuiZ1U8uhWqWtHXucf8AHH9nhdJ8L3Wt/AfwfoEUul2mY7XVNMDB4xkl&#13;&#10;Y3bhe5wRj3r4v0r4nfFb4keKx4U8VeNtE0fRnZku/I0aOIowPA3Rr0z36V9heLPFVz8X9Jm0X4we&#13;&#10;N4bCNlaFrW3vp4nVdu4AhcKeOOQeSa+ZPCP7LXxM8TaxqWjfD7w7BqkEMsjwS2lyrSFAeM5PPbmv&#13;&#10;peHMflGa0nCu+Wa2vueFn+CzXLKqnRXNF9tjl9R+EvhDRtTMN58dbWd7K8Ekcdjb5QREkZD9D155&#13;&#10;rt/FfjLwPa/DPTPBmka1L4lMutx3EbwzLHJGB/cBx1XcM54/HI4nxF8CfjV4Ee4vfEPwz1OBlY75&#13;&#10;JdPZkC555x/KsG58R2sGiW3hXWfDS2stjNJLZXcSbNgbkoV4yMn8K+jqZfUiuenNSX4nzcMdCTUZ&#13;&#10;x5W+522geLfDWlfELTruz8H3cmi3d+j29le4WOYsQsibjwcE9feuhvPht4o8I/E241KGy0+z2X8k&#13;&#10;dpYajeqxlgxnaPoDxjHSvPvCHjfS/EGnxw6hb3tkNGuRcWpj0oSCR85KEg8A4HSvRviT8V/gN8TN&#13;&#10;MHiy7uNfsvFUQUSWz2J8pXQccAAjPr1rza9OcZKW1z0aU4SR5prnjHX9J8UPeabFNZy2Gpi2E1kx&#13;&#10;bzlLf6ontlcjuead5NpcfDh9L0jwfMuuTpJLcXN82xopR8xVQevy9M4ziukdfDdlpx+K0/heewvN&#13;&#10;OeK+k+128nl3LKRkqTkAkf8A1q5zUPHHhDxfpc2paFfC6kvJmkjlluN8sDHH3geHAIPUZrzcxw/t&#13;&#10;cJUhLqi3y7o5FLRNbiNvoutalrsj2SXAit7b7PHa4P70SknOBjGR1zXWWnh/QtFFxp/iGVFeaziu&#13;&#10;/DsNhKy2MshxlXlZPmI6EE4z3rmNdt7q40ZvDfiaV4NW0uz2affpdHy57dnBKbMYwBnkY9811HgT&#13;&#10;w54rWW38I3Hm3dk4W60yJ7hfIkdRncEHv79q/GaVCNTGQoLRt2FT1kkz6F+HHju407w0nh+DS7ex&#13;&#10;ZQHMFnGPLjJ6hcE5Gfeuy0+9uh4e1Ge4leUtB9wRYOcjv6V89RxfFTw5ftfPmMu2SrZ2n8RXe/DP&#13;&#10;4w6iuqN4T+ImnCCK/TZbXyTbo95x8rZ6c4r9uwfLRoxp9ErL5HqcqijN0fVlv7KP7C4JZvKljBwU&#13;&#10;IYg5/Ku4+F1z9g8drasWXcgxtXANeRaLf3Gk/G3XvCjQ4gjK3MRXgAscED+demrKuheO9K1IsNkx&#13;&#10;VCeSOa2T1uJt2PaNYtEuZrTeE3vdBs7C2cKT/QVzXxS0O08TeAbqeK2RniuDJCVXbtYHJ6/54rf1&#13;&#10;e/a2uLS43yDyYZJsR8cBfT86zfD9yNe8LyRoXeOW+kRc9cMuR+pIrsk0/dRl8Op538Qp5v7Y0e5j&#13;&#10;KbLqwRQ27PzqQcH865bx34fbRfFEPiBQ6RXRAlKZwG7Hiux+IugHUPAGn6hMJAdMvfLnKHaQmdp/&#13;&#10;QVx2qXWr+Bb8aBrs5udPuWWfTbp/m2g9ATWSvsU3c9r8Daqmp+FUaK8DfuGUje6joB3rnPixbWOo&#13;&#10;Wmim9nCxR62iSOxBALRsqjj3NR+GfFD6Vo73gl/dpDuwXXDZIPIqxpvxB8PePPCaR3ugRstpc+cT&#13;&#10;IfleYHKnA647VcnaFmJXA2Oi6JYf2lcwBmD4tY2TJkftj2FXvDOhPZRvrmrgNe3K7hG6EEAHoPwp&#13;&#10;mnaJqmt3I8UeJULKM/ZYAMJGAQBgDpXQWitJKbm5Vh8pCEHgZ9D0/OuZpWNY3Oh8JW1n9iluTdBn&#13;&#10;J+depAZTx+dedfEnXTrHiiSbOAkY2AnoSMn+VdBqeq3HhuwbStPcrc38gZlPRMdCRXnerXMhurie&#13;&#10;Z/mWQgN9OK5MVK8VFFJFKaxutd1e206yh81gGeRfVRya940p9buYdLih0Mtp91Zok5hUgxcYyCM1&#13;&#10;yXwI0fwlb+HdS8canKl1dx4h+xIpd0iJ5O30P9K6bWtQ8d3X2+68KatDFbwGNogvSOPGdhQdDXhV&#13;&#10;5PmR62Ch7l2cN8R/2jvD37PujT6n4ouoI9Kkkl/0YLtmklDHAXBycgH+vFfAn7Wn7cOs/tB3R07T&#13;&#10;tMj0vRjPv8qMAGcLwrOe5wBgVb/4KbfEDXLr4qw6LPKfLsLXc0CnaGZtpJI92Ofwr5UtU1XxFefv&#13;&#10;JWZM8k8ACuGopTVm9EenFqFmdmniVL+DyrGF3ByoJOdzeij8KjTw5LEjarqswWMEEKp5ZxyB7+9G&#13;&#10;nxaJ4chD6jqBlmH/AC7QDBHtntmsnxV4j1bWl2iPyYUG2CFOAo9Pf3NTCEbabDbbNfwMjeLfiJp9&#13;&#10;/Jhla+A29sLjH4c197+GPDOyys9RVf3ojjUr/fXoc/oa+O/2XfB9zqfiOw22DuDMu6RV+6OpP8q+&#13;&#10;8vCWlx3EFtaJGwKuscisDxxz+h/WvKzSMnZo+hyRRSd9zoNJ8G6S9q1zJaAkqfk9CadY+BdPhxPd&#13;&#10;WYkTdkKRxW/HZXFtGNgyWHyj1rc0Twl4ou40uL+wNraMwU3EvA+oFeLGhXqO0UfQzr4alC8mjw/9&#13;&#10;qG4ttP8AhjdvbWgRY4Xdtq42qFJJ/DH518Cfsv6/YWvxQs9Wvpo43fUThnbAO8HP07V+g3/BRXxh&#13;&#10;4C+FnwIubTR9US81TWrOeytmBBLPINmFHbqea/MLwhb2Wg+LbKPXyCWJYKXwIzj5Sc+9fS4HBSjh&#13;&#10;nCfU+LzLNKc8bF09kfZPxO/bksvBMV14V8EyG5urOD/TL3J8qLLbQvH3iTxXCeEf23fjg/ii0sR8&#13;&#10;QbXRdOvZE87UZrIyw2kZPLOI1kk/JWNeK6p8L/FHiyG61jQ9GnLS3AWBQ2POj6hgP4lGOtd98Fv2&#13;&#10;SfEHjHVtKdfFFtDp97cx29zqF4o8uwdn2EyD0GTnjpVLLMJSp3aNIZ3jZ1HZtPp5H3B8J/BOs/tM&#13;&#10;/CvxZouvatNqrags9mNRm3zRboWOyaF227QH3EbAOdykcGvnbSf+CeX7XUHgTxb8T/CHg25i0jwV&#13;&#10;si1jWdM1SJLiESPtXEXmCVlbIPAOAeehr7q/ZY+D+q/s7aenwaPiWx1u201njttb0uYPb3kBleRZ&#13;&#10;IyOxMjZ75HPNepaz4H8J3l5e6d4juLyG21aDy9Qjsp2j89B91WA4bGcjIODn1r5ajnKwGPnRcbwT&#13;&#10;P0HE8NVc9ymlXg/fa18z8Won+LPwy+J+mwweH9ROuWbgTWd3HKWlLc/vIzncWznv1r7Y/ZP/AGJ/&#13;&#10;iR8RtXj+Nvxs8HaboVrZXw1SzVbAR3k8q/Mql8ZSLOPl/QV9ofCf9mT9lnwzq0ur+A/B9qmpqo82&#13;&#10;/v4fNmbtklun4VqftGWvxHX4Zahovwzs4nvrq1eOK7lfy4rdSpyxP0zirrcTVMVVVGiramuD4GpY&#13;&#10;HDSr4j3mk9EflV441jw7o/izVvDmvXLPd2GqNLot1asWJb7Q332IA2KMMCcZAbGcV0/wd8FeH/iv&#13;&#10;8JI9ECT3Q1LxTcTeILMQPmziSBY1bauSZFluJ8A/88zxzXHeK5Lr4n2eja7ucSWck+m6nLaRhftS&#13;&#10;RkgbcgcsoUAnpnNelfsueHfi78HtW1a2i02dJL9jq1lBLIW82d1YTuFPEjNGwBHbaepGB9W5S9mn&#13;&#10;1Py2cEq0o20uep/8E3fgZqfiTwX40+BV9EsVzJNK1hLb4G0fIIJEXGFYELnPQk10P7QvxJ+IHiTw&#13;&#10;RpvxRTVYLj7LoMWn+KLKFwiwX1sxgYAnAHMZy/J9K3P2M/iXo8nxjg+I+lJBp15qUhhvI0jxA8+f&#13;&#10;mLBR8u445wMHtXoXxJ8G+A9O+FfxusdWe0isx4jfZbW821VEirPjC9cM7ZHc18VisbUo5jOM9nb7&#13;&#10;mfd5fgYYjL4Sjuv0PoD/AIJ8/GnU/Enwg07xv4chbWrC62jUtPsmJeGYR/M0O4/MuVOQTyQSM5xX&#13;&#10;0ppPxx+GkkjTNrr2rhv9TqNrJBI3b5VkUFvwr5J/4JGeGvEfg/4IWzajaSJCYoDCDGV2oCTjHrhq&#13;&#10;+zDHp93IZzborYyJCg3KccAZr5Ou6LxEmu59ZUoSUI827SOXn/aVsPGouPDXwlt912GaOfUdYQ20&#13;&#10;FuwOCVR8NKTkEbQV96wtZ+KHww/Zj8LXXiPxn4rttW1+5DTfZ47kNPdy+ioOevTjA6kgZNX/AB38&#13;&#10;AfAPxOuXu/EmkJb3kkYVdS0+7ktbggepQ4P88Vwnhn9hb4HeGtdutSudOutRll5kF5dl0cZzhsAb&#13;&#10;unfNdsK+DhZzfyOZYao04U9L9T5E8MeBfiJ+13+0La/FHxFo0lnpeiXdzcRGGBkt/tczM08yg5wA&#13;&#10;Xcg5+ZmJ5GK+9vhn4T0zw1okel2GmrAkFuQyL2dmLNjHqST/AMCqSPQ2sYk0Lw94egsNPt+UjgjC&#13;&#10;qdvQADtnmrNzrFzpSrL5BJdiG2jGPc/jXmZnmNXF1F0itj1MLgadClaG/VlHx34T0rxVYtpOsWiO&#13;&#10;rjIDKNyt6g+vvXwr/wAFK/ht46u/gDd/C7wVdDVoHmV7i3LqZ4o1fcBgnu2OfQGvunWfEFhFDLqG&#13;&#10;o3ccbxRliznlFHXFfnt8bvjvrn7Sf7QNz8LP2f8A7cbCKQRazqEPIfpuGemeMY9zXfw/KSxPPJ2S&#13;&#10;1POz6jJ4JwSvJ6I/LHV/CVvYale6LOTDqVxdJGbgKWjs4m3CR8IpLFTsB2jOOgOQDkW3gzV7+FbP&#13;&#10;UbhZBYsxEUUyyjzdx3vuHygZB4JJOfevt79u7/gm/wCPPgRpkPxB8AmW9WT9/OsS58hypPQfQHPq&#13;&#10;B6V8mad4tHhDwvqF9PpcMXiDV73ybi2WMK6LGn+sUE9CGz9fyH6pg8TSxML02j8hxuEr4Oq1UWh5&#13;&#10;3OBrXxEng+zqFjsYYZ41Qj51OcHPGcDrXOJqy6j4kvVNuQpYq0XGdobHCnuBnmt7TYbu48N6t403&#13;&#10;Sy6xfXiG1jaQnEMbfMM9cnt64NcptlfWP7Ym05rdpJBlnUqi8g8YHAr0EeLKW9j6H/Yf8U2+jeNt&#13;&#10;c+GWt2Vmsl0q3unf2nciO3l8sAtvDD958gDBe2G9a9w+Iep2MWlnWRrRktNQYwNq8gijkklOCyWU&#13;&#10;CgmOIcKz18ffDAwQ+PdNvwt9Oba+D2pdSsaM8nJOSQQQB06jivrD4jX9r4ttnktrmWa5urZvtl5O&#13;&#10;qJ5JOAsFugH7tQBjIIJFfKZ1kWKxVR18PByS3seBmdWnQmuZ6sn8Aaft+E+pwa1fPEkyNAbhG3lF&#13;&#10;Y4yD/EMd68qi8dJ8ItG1jwNZi6u/tjMLa6srg/OxXHIHqOMGu4+Ieq3nw9/Z+jggiLyPdrHOsXJ2&#13;&#10;YOa8MOu3wuU1IEwJIvmQEt97b05618nk2X4mh7SVem0pSejNMurRjG8WN8QrpUXiDTZdQtC1rPBv&#13;&#10;i8u4HnDGSd3HUdKzNUOpapZX3iLT7h7eKJlQWkzku45GFGMEgdTU8Oiax45hvNUe6h8+3ybhJRlh&#13;&#10;FjOR6HFVtLuU17T4NGubRgxk2M8Y67eAfyHPrX1KUYxTXQ7pWvoF9rd/ol7ZyWKLtutNxKWi2hW5&#13;&#10;BA5qbwx4K1Hx1dfZdHkit2C5ZLi5CrIQOeTgV2mmw6PpekRWL6ZbSATAB9Vt87yR0Vu1UdE0/TbT&#13;&#10;W31LX/DcM1orNIpt8lFbPB49KlVIzkopWH7Bcl2WdV+D/i/wrqFppfinXrS3ikVJIhb3sbRbQMgu&#13;&#10;cjH0Pr0rX1f7Pp02mXdlel79MtdTn5kSLO0IgHDA8hehrlPiZrKapqtvC2qlUn2SyXNpNwmFPyH0&#13;&#10;4/Wrng3QfGPibxRaad4XgkupNRjSP7O4EgmjB5wT0Y8VjVSinOUkkTzJM6HRrK3m8R3HiTQ9OEFw&#13;&#10;g2x3ExyxBGGx06+mK7Dw/wCBfiJfaYH0rSfEQvLzUYYrltOtciC2YMDJkqcHJBPHQV9K/s4fsPaF&#13;&#10;4MsBr3j6zjvNQunWZLBA3k2fHCjJ+Yj3r1/Vr74feD7iLQrrWLeG6l+WGyt1BOenQcCvk8TxbPC1&#13;&#10;OTBU+e3U554iLdo6n5f/ABz+CPxr0jxxq/i3XfB9xdW7sIVv0tJDGybQofOOGwPzqb4faV4asvDF&#13;&#10;z4MfUp5gscd7NBdLxH5bEN5Z/iJDNx757V+hknjTwTrUTyabrMsawhvNFxCyKNpIOc8dRXLeKvgr&#13;&#10;8KPHMb3OteCtNuzIvzXNvGI5G3DBO5MZyD3ryK3iHOlL2eOoSiu8f1FDE+zneSPjyz+HpkuNYg8O&#13;&#10;eGJvsz6Yv2aa6ljG4M2ScckcH61r6T8D9c+F/hebWNYv4JmDxvEo3bUQjnDsBz+Fe167+yR4XF0L&#13;&#10;/wAH+Kb3TJ4lxbiVBIiHGPrWRqXwa+Mq2tzbeMNUTxRZx2+3T7W2lWLc4+75ikYI4zjrXTDivLMz&#13;&#10;SjCsop2unudixmHrzUeax4Z8V/A/xM+JOjafrWnllRJnUl4BK5yOMtgk8CivYfFNx8ZfB/hnS9P8&#13;&#10;PeFpFaVC9xCbfzDE4yGGVOAOmB7GivoaOYSp01GlVpuPTY71Qpy1Ur/M+N7eFEtsAnIPemRKM8Ni&#13;&#10;rB3hNvBB701YhzkfWv2vlR+jtXIZrclSytgjtUcMghBidRkjjJq0cOducfWql2gZg6AHB6iiysS9&#13;&#10;NhWe21CNrC4TDKf3ZPrWV59zYXBinB4GM+tXJvNdRdQkBlHJpupW41bTRqEWPNX74Hes5S5djOp3&#13;&#10;R0ngfxP5jGwuiGDDbg+hq9NEdI1VrKQ5gkbKZ54PavNtP1WawuBIrkEHjFek2l7b+J/D0c+799EA&#13;&#10;c961UlKIqdVVYNdUUdR01dOnYhS1nN1x1janWdwyj7Dc4dWX5WzkMtWbS8hktza3mCGGGBrO1Gyn&#13;&#10;0ZlwS9o5zG/eP2zTTsO34n6I/wDBDy48FeFrrUdI0q4aXVJ3meZZ4vliVlACgjvlRg+9fbv7QH7R&#13;&#10;mp/BfwMnw60jUjb309uJomVvmkkkGCyt7Gvy8/4JZ+LRB+0Xa6X4ItLy0u5LAy3MrS+YkqRkMcL2&#13;&#10;J6D61+n3xk+DFz8e4PDvjbwg1vFrOlTQzWX21cw3CBgSj+/bHtX5ZxpF0scqj+Fn3XBE6CoVsPo2&#13;&#10;ndL1Kv7PWhfEv4W/DK3vvif4ju73VvF+s29zJa3Ers0cZIAXnOM8HB7V9j+C9UTxVcSaXqNpa210&#13;&#10;DIlv9oZiJAyrwCP4uB7V82+GPiroeteKb6LWtSgPirTeJdGkOBFgD94gPUdfpxXpnhPxFdX1lDew&#13;&#10;HzJy+Rh8Er65r4/DZrLDYmzXuv8AI7s9yWOPwzlFe90ZzHibTNZ/4Wjc2WpLMjWd5tgZwPmQAFSP&#13;&#10;xz+VdRbXD2MfmNNsBc8KuQ3PGD3qh4x0O7uPGS+LE1BmtwgSSOTr0xnPtWVN4itdasrfSo3H2cRh&#13;&#10;geVbbkY+nSuHH4ulWrc8HoaZNhauHwapzWqNpnvNN0aa11CDc/2xmjmjGwvnJDenQD/CuY1TQfiJ&#13;&#10;4smkT4a3MdvfKpxeXa7ooQBwVU43Guz1m2TWLCGW1mmUyIPLt15LgA8+2Mn86xPt3iHRWbTYbZY2&#13;&#10;l58uQMCFHGcjisYtRabO1xnUi+Xc8F/aY0X9tDwB8NJNYtPEtxq1/E0lvf6ZpzOs0kDqfLmEhRlX&#13;&#10;5uqqh4wM18j+Cv2dPi38RPhd4g+JnxmvPEdnPFqCQaRcvMI3kh25dmXYpO05AOMnGK/R3x18Vv7E&#13;&#10;8Lzy+KrqWf7DDzsJEoUHjkfexXw/+03+0fdalbSaV4a8U31jHK28efcY3R+gUjOOTX1mWZnG3KoJ&#13;&#10;s+ZzLI3WanKo0+qPjfV7u/8AhZr9zpKagddWQny4ZNzltwyBluVYEgHsa+lP+CcH7Jfiv46+NV0/&#13;&#10;x/pr2dvIGmmkjXPlr1HtnmvM/h/8OvE3xg+ItlJpmg3d3bNdh7m+NowM7k9Bx0z3Nfsd+zX8FNG+&#13;&#10;GngLR9Ns9EitLs2Y+2SKMOZG5YH6V24zExp0/d3Zz4bLuWpeXwrr3Pyd/wCCu/7N9z+z3Np2jeC7&#13;&#10;ue7s7u5xOzpjaew47da+LdI+CvxT8Q6xai+1e1TSZLqN2ljkCSwxc5G3I3ZGK/cz/gqz+z9Z+Pfh&#13;&#10;Vqm2BHngtGmtpmX5ldRlT/Svx98Oaj4q0mZ4NS8NxzmFyFkWUKMg45r0cizDnwsote8tz57iLKoP&#13;&#10;FRqp+7JXRj/tD/ADT/EMEf8AwgcFwui2NqiamXOJZmJOJtmexH51wWk+C9F+F8Nr4q+Hd5Na6tZn&#13;&#10;fHd+eQXI52sBwQemK9d8WQeJLq3HiPWJvKUlQkETnCoex9etcJ4h8J2esxiGC7eDByNnI/GvpMPj&#13;&#10;nTlFxdrHx+Iy1Scrq/qfSPw7+PNj478Dab4lu51ia6t1M6nja/Qj86x/i1b+C/iT4fl8O+IYo7mK&#13;&#10;ZCY5EIEkR7Mp7Gvn/Q4Ne8G6WmmWU5ureFSERWweuen41v6H4su7mITayXtzjlc819487wFbCctW&#13;&#10;zutT4aWT4mnX92L3Nz9ln4y+IfgN8RL34R6otvrWkxTCW2upmkAjGASvysMHb/CcjcOODX3x8MPj&#13;&#10;V8HpL2xv9O1TRNJE5DSfb3LyID1woDYI7Zr8/wAa/oKsZrSHDytukkWLv7mrVh4iNndRamNWC+S4&#13;&#10;biTk47V+P59wbk+cYxYjn5Wn06n6HkfFOcZThHh1DmT01P1M0P8AaF8C6XDdjw58VdS1y6lVwtpJ&#13;&#10;JEsSKOmwKv0965v9kD9qS7+Ffxs+JXi/UfAniLxLE2nabDYWtjFvaSRy0kkUhI5UKsXsoAx96vzT&#13;&#10;l8f6tb303i3wn4oWGW2kMm6O4IdT3GPSv0j/AOCKXxl8H/tB6d4ivLO2jb4maFe21/exSMRb6ppg&#13;&#10;jWEgqOFK7CCehaVK5XkcMqpSnTlzRt9xos0nmNXlrLlkeT/8Fhv+Cg/w8/ag+Buq/Byw+Gev6ZrF&#13;&#10;vbQXrjVLLalpIpyU3A4zsLCvyY8AfGK30WyTwH4/hlvdBaQhVHMtmSfvxk/mV71/Qf8A8FQv2dPg&#13;&#10;3ffBvxZ4tt/AFvZag+kTeaEQAm4lO3nH8S/1r+b7xdpc+m+KLvTZo9jxzsrKexBIIr2+HMXCdadO&#13;&#10;GjVn954Ge4apGqqk9pL8j2SbT5vCuoxLot+uqaNfhWsruLkMpIx9D2x1BzXtnwl/Y7+NvxhK3Xgf&#13;&#10;wjOLe5X5Z71fJj98Fsbvwr5v/Zn+OGn/AAf+J2kz+N7Eah4dguc3llLGHEbEHbIgPdWIOO+K/ULU&#13;&#10;vjX4f/aX8HaRefsy/F/SrDW9OlVktvtQhbYVAKeWcc9OK+9q59Wo4Xk5bvufLU8qpVK/M5WR5ra/&#13;&#10;8EnPGvhnQH8U/Ff4q6VothGoNwYInmZMkD0x1r1b4W/8EwfhxFp32CD47yaj9rjEslstmmSpHA2s&#13;&#10;3TFb2pWXxffwFN4I+IfiHX9Thujm/ukhXbJkDKKV6LWJ4b8XeGfDeo/2BcXH9hX0cSrYajcSuJXH&#13;&#10;rluMivja3FWMVdxjFpH1eEyLAVKHvS986fUf+CTfwt1rQ08Ma14/8Sy6fHKZIbUBAqH0BOTt9q5/&#13;&#10;U/8Agid+zPcxc634k3MwGQ8eAPyrvLfx98Q9Niguz8SLi5tkAPnbtwfvkkcf/rrT8E/tJ+J9Wubz&#13;&#10;TtQhuZLSK6KPqN2BGpAQ8R4++MgD8at8QRrfxHYmWRuMrQszxn/hyR8EvDOpRax4H+LviXRb6OTM&#13;&#10;F1HHGzA+nbIrrI/2Evjp4Usms/D37XE84HCjUfDcTkDtkqwr1az/AGiNHdlgubmFSAdhkjfGfY1W&#13;&#10;H7QvhmF5rS78WWau7sQRndz0HSvExuIyjHzviIxnbukztw2ExuGi1TbSPjj9or/gmn+2x8V7i3fW&#13;&#10;PjV4Z16w06+W6gsIYHtpXII6kjaDgeteZeI/2SP2mvhHOda1nwLrIhiXMk2mSrcRqB6lfpX33a/F&#13;&#10;sXkM8SeNNPluN58poyQdvYH1rxXXfif49vruOS/8b39oL4SSoqNiMYbkD2r3OH8xwNGn7GjRioLp&#13;&#10;ayPOzTL8U3zqo7+RyH7Cn7WcHgP4v23gvxl4WsILS9TypprvTws8TqCQWPJbJ4xjuPSvv/Wf2rvg&#13;&#10;D4O8FXPjPxZqun2Nva2rzB1CHzgoztAxkEnjB718L+MfB3hzxNZWl9rWlxLrrQ+ZpWs28QWWT03g&#13;&#10;cOMjqea8g+Jn7RXh34i6TL8JPFPhiRdRjkWK8eJfkkCHLAE9M4xXvYidDELnoRsup5mDp1Hio0qr&#13;&#10;u2/me9eHP2/PjT4412fw9qWmGB7y1kv4r2K7CfYrMylUaQcAHGOBnrVT4kftiHwtqsj2fxJnvJYl&#13;&#10;8+4awiYyo+Pljyy7SmRn73868s/ZW8cwePNRv/EFjorx6jbbbO/0y4kEfmRIQQYnPAYKNxQ8HJ9a&#13;&#10;wf2w9VWP4932g+DfCdvby6lp9nC0DoFDytGBuwCQOT+leJXm1DmWuux+s5Hwvk+LxMqddSjyxu3c&#13;&#10;+1P2V/jlD8cfhUPEXiaaRr+K+nSeG4OC0TKCjnDY65/Kr+pfs8/BP4iTPq3jjQNOh1K/8yGC5s2S&#13;&#10;3uRCw2kAjrkDuDXlv/BLiz8HeCPCuvRfFfX7WGUSNA3mhnQAOOFwDj/69e3eMtQ/ZmfxDZ+IY/iJ&#13;&#10;pcV7byq0EptpHKqvYZ4qqVCtFc0YnwWazpYPMalCjUfKnb1R82/G79gP4ifDzXdR8f8A7OH2zU7e&#13;&#10;7jB1jS9QiWaVVjXA8s/xAjt1r5l8efEb4pfsaakPGt98JrnTf7XnMTSSv5eyQAsMcHB5bg1+rvwz&#13;&#10;/ak+CMHiaXw9D40gW4kwI7pSVjl9snGDXzB+3/8AET9nnxZ4r1bwVD8IU1PULy/jbU7q8RigdVCe&#13;&#10;YiLwMrg7u+Se9ejLMJ4fCOEo2ueQsMsdiedyu0fI/hD/AILBfEjToRbRHWZppnGy2t7kEZ7AAc9a&#13;&#10;7nwj+3j8a/Evjyx8JeJ/BOu3N7qQj8uHVOAA/RsqCRisjwv8NPgT4B1S5vvBnw9gttQb7tzMPM8s&#13;&#10;852g/dr65/4J0+NobnxxeaVqui6bf77PzY5riyR54ZIzjKsQSAQa8mOLo4ir7PudVfAThR5n0O1+&#13;&#10;Bml+JfFSTxeItP1i3WLcFeKaaMKQO2OPWu28cfCvXtJ8KXeo+FPC+sa9K2AlvLN5gVsgbuRu+Xr1&#13;&#10;7V7/AKNeTajAAYlVSc7AoGc+w61f/s63J+c+WW4BVOv611Qw1KnGxxOrO+jPDPDGhanZ+Dn/AOFh&#13;&#10;+BYoZ2twFkurZSzHGeTXKeCR4L+H97qOtaV9m02K1QrlUy53EsVB7819PXHh3S57Z/7Ung8gAlpJ&#13;&#10;1AUfUk4rz3xn4N+F5L21vYaXelwZNlu6sSOm/g8j3pTpxguanbmsWqlaas3oeZ6f+0No+qBk1Tw9&#13;&#10;PNbFgq+cqnf+BrnfGPhf9mD40Cay8W/DawE0wybmS3WN3I6YkTB4APHtXZWXwp8Ay6g1y2mzEAkm&#13;&#10;JbkoQc14Z+1L8afGn7MOny+K/D/7Kf8AbVlBuc6wt+ZIbUcAvJH95eo56daxy2rxH9ZXNNW8jmxV&#13;&#10;LA+ycnG/fQ82/aA/YDTwl4Zu/iJ8CNbmNjaI0l7pN63zBMZJjcY3DHY18q+O/ipdw6ONU1wxrHZg&#13;&#10;R+ZAu2WbHCgnOGI7Gux+LP8AwUP/AGkPjt4duNBubiy8OaTLHtay02LBlX+6W64r5x8ayXviO0TR&#13;&#10;7iVkS2/ezFQSGNfpft61DLubEpXe1z4tU6NbHKOGlaPU9l8LftbeFdX8LP4P8ZaLq09pLldszblQ&#13;&#10;HgYCn8q4Ca2+E0eoy6tpWs6lp9wZmMUMcJ2ydMLjHHOfzrl/Avg/xh428U2umfDnRX1C7hjE+9+E&#13;&#10;WNTyx9un519EX/7GeuXuran4xstZtrZ72FJIbFbmPEcrxqHTkggK4bHtivjcbnDivcXN6H0dLBR5&#13;&#10;dWcFoHxH0jVdb0+01u1WewtU+yTXFy5zIjIu8e2G549K7/w34Uub28k0nwt4s2HTJ/tFnIFzmFhw&#13;&#10;EI5Hpzmuk8H/ALBXia++G95otmukXevvfpLp4GswoCgzuUgt1Of5V1vwz+EHi34WWk2j+NvCEFhr&#13;&#10;qN5EkykSAoPu7WHB/CvmKuRyxucUsRD3Vo5eqZzOi41boX4aL4oFjPY+Mb8XyO/7u7uSIxGO4Gfv&#13;&#10;n8Ki+JGi22lpC2oaCI9Oe4RZLxLnLopOBIABjg4P0FdvD8N11Bw2sWtwzFc/vMrgfT0p2reBbGy0&#13;&#10;iSG8gkW2CZc3E/youPQ5r9MVKMYWWp0tts8Lg1a9tfjRZXWo7meaJrG7mYD52RgUf/gQINex/ECx&#13;&#10;ng8PQ6jDG2+0kWRDkdAa8C+K/igPdPZ6ZYyxm0cNbaiEIEwB4x+QFfSPwi1S0+K/wyjiuFAvUtAl&#13;&#10;1EByGxwefWsY25rFtaHcab4qstX0y11dDC6Np2SGz6YIzVjRrL+zYnns0jSJmimCK+RkNg8fiK8q&#13;&#10;+HWrX2h3t34K1Ytm0fbEWIyVZunNdb4D8f8Al3cvhrWpAY51KQTEA4Of8a6oyV9TOSdjpY9ItNRf&#13;&#10;WfDNxGDDcs+zA4GR6npzXn6eGv8AhLvDd98Odbg/0nTZCbOYLk7OccnrjpXqlzamPUodVtiMuB5g&#13;&#10;K57VznjXSv7G8X2viu02tDOPKuAOeD9KqpHS6IT1PGJddn0HwJq+k60wjuNPTYQ4xuXBwa6L9mb4&#13;&#10;p/CS+th4f8RaitrMqo1tLcJ+7c8Z59eP1q98SfhhofinxZBp+pXZgsr9yl60YxlBgjnvUeu/C34V&#13;&#10;aATpuh+FtVvLeH5IzCoCjHpn2rnm3oaxi2e5NolvqemRXem3NvNHnck0DjBBOfp6Vl3txFoifaL5&#13;&#10;STFxHFgBpZOgH0968i8P/EHV/h5ps+heDfBl9CJGOWvpWZU7ZAP0rMPjn4kXd8dQ1AGZm/hwcAe1&#13;&#10;ROemhS0Z6JdLfvLNruqMSzIzEZ+6vTH4Vwl7esLaQ7skj+tal54116XwveNq2nGNZF2LK/HU9P0r&#13;&#10;lZ7thayO+cZGPpXn15Js1WpyutfEzx18OPifZ+JvA+svbTxW4WSDrFKueQ69xX0z8Lvjdo3jfwzd&#13;&#10;6/pemZ8Qzqg1LTTKAGAH3kHcV8i6pdR6x43mO7KJha63Tbu80GWLU9LvHguIuUljbBFfE4nNXSxs&#13;&#10;lb3T7zB5PGpl8Wn7x4x/wVP8K3Gs31l8T5tLSwvGZrS+t93vlGz3yM/lXyXb3senaTDFY3yQPKuZ&#13;&#10;3blvw9K+r/29vH/iTx54D+z675c5t2UrOibTkHOSBweM18XrIz7pZeQpxXpYepDEw5o7Hk4mnPC1&#13;&#10;FGpud7o6+H0tlm0+MyTOcFpeWY+orc8JfDyfxpqzWhYApy/t7e1cBY2XimKwjv7eJooZWKxykYwR&#13;&#10;Xa/CPXtS8P619os7mRo2XZMTyZfXH9K00SJi3Jn2z+x18CdEms9N07VHls7qdWuLO7gTJ2jhcA9T&#13;&#10;jHFfWGh/A2y8XSW8uk+JpDNG2+5t5UEMj4IBY7e9eefs4SaJrnh7SLq38OSsYtLjuLWeJSAYwoI5&#13;&#10;6Ek9q9Xh1zw1feIk8RaPrEuhX1wpiEDjDTEj7hz05wayfvOzRvdw1TN7xx8JLiW9sJNOS1FrAB9q&#13;&#10;Mz8kDGR71n/FX4m+EfBHge8trnT1ntLKxJuFtJOAewz2rQ8WeDvFninw+ljqOqzJC8iiVY5drOuR&#13;&#10;yT/Svk39u34n6D4cuv8AhR/gi8JXes2suj5+YD5Yyfbqa1hCPNojjxeLdGg5TfofI/7WXxkm+L3x&#13;&#10;bju3txbaPpdo503T2YlYQSRuPPLYyc+tfM3iG+/tHU5dQLE+ax2A8YXt+le1/FTRP+JtdakiHaLQ&#13;&#10;oxHTn3rxG7tmWSTI4RutdaSgrHh4WpKv78ndn1D+y74N8WfH34c2GgeBtdWHXtGuRCyyXXljyDnk&#13;&#10;n02sR+FfYH7NP/BNMeBNWh8TeO/HiTXbFd1lYx7kJz338Z9wM1+dn7Knxm1H4D/FOy8UxTutm7rD&#13;&#10;qCA4BRj976g81+xHwT+JNp4ug0zWLe6WaCaNXVwwIIPINfH8SYzMMHSdOHwPU/X+BMvyfHzVWvG9&#13;&#10;SOlj0RPDfgr4W6vpdsQllpFlZxwyttzhnchR+JP610HxM1TUtd1Sy0/4OeH9MutQum+e91JnFtbR&#13;&#10;gcuwQEsxzwPapdSi0q71CK6vISwaPMi4BBPbIPBr0XwTYeG9P02K78iKNwy+UqAKG7c+9fn0MRFz&#13;&#10;vbU/ZvYrDpQp/JI5bwd4DuYfFc19fPHI5tkicxRGNXbqzhe3PT2qH9pCDWdG+DXiCx8O+H7u+ubn&#13;&#10;R7mGFrWRR5LNGVDnPpnPHPFd34w+Kvw78LxtLeSMZVUZS3XcQfTisjw/8YtC8f79Fg8IakllOpV7&#13;&#10;m5g2h8+3cc9aE50qyqzWl0Z4t4ieFnSUWrpq5+Ffwj+MusfCHWtT0/xvbC80bULKa1aHGZYGiKlJ&#13;&#10;gpyNwZ/bIyK+vtV/a8+EXjL4CW/ge00+2TxJaXCeXq0bYkjZcOXgK/d6qSo4JLnHzkVQ/wCCkn/B&#13;&#10;LbV/hzNqXxF+Edq91pGr3BlltIoiZreXhu3VMKxwPSvhHXLm+tPBHh7wjYBotRg1ic3IX5ZEO5jE&#13;&#10;2evK8AeiCv1XC4nD46hz0nstT+c8dgcXlmLdKtF76PuffX7CfgPxN8XPFmuXXhrxCLPWbG7Scv8A&#13;&#10;8s5484Z1jGRvI9e/HFfcXwu/YZ8LePdTbxJ8Y9Fa8ea4aTUMXEsR1CbIIeaNH24GBhe3SvnL/glZ&#13;&#10;+z74i+E8vhf41/EDxZY6VZa1psoljvZ1hM4b/VrhyB78V+geq/tBfs9fDS5i07xR8WtBs5nBcLNq&#13;&#10;KcZPHQ9K/OM7+u18dJUU7H6nkEsNhssj7SyfqejeCvCmieFdNj0bQ9MS2t7eMJbwRAKoAHQD/PSt&#13;&#10;gaTMZRIrkqgxg9+uf8K8r8O/tcfATxLqv9m+HfiVpN9OCSqWt2JGYgDJVVyW4BPHpXZ6d8XPCetx&#13;&#10;hLDWoUkbP+jzP5cp567GwcfhXBDA4iEb1InXKtGrU92Sd/NGzJpmLst5oxkDYT9wVrQ2FmgCFw6s&#13;&#10;v31PCmuM1jxz4f0O2u9avvElpDDb23mXJkmH7tAeXbngfWvlv9p7/gqZ4O+GugrqHhHV7Kw0refJ&#13;&#10;8S6rnbdMPvC1gHzTY5+Y4XOK7cuynE4qo0o6fgc2PxNDCQTrVEvzPs7Ure2G5jNEsartB4yPauF8&#13;&#10;TeOvh14XjnuNe8b6VBHajdeLNdrmNcdxnI6V+G/7SP8AwV4/aB8ffabfwX4i16XTbqAxm9uLowDc&#13;&#10;HO2aNI/ukd1J7CvmzxB8dvif4uv4brxJ45urm/li/eXM2oOjT5PHmfNhvxr6SHClOa/eSPC/1mlT&#13;&#10;dqML+uh/RXL8Vv2bPiR4Z/tfSfih4a1PTGzHcEarECBjpywNeMTftO/sDfs+Xknh7QdY0DQ5pZWe&#13;&#10;S60+GMBnJySWUnmvxW0vx5p9vpY07X9J06YHlmifPmfUg9aq6hD8NV8Ga3r2n+H5Wv54miltcApD&#13;&#10;GzIVmQ9trLg+oYV2Q4SwTXIptXOLHcU5lRpqagpL8j9Qf2xf+C437J3wrSXQ/AOkv411qKzUtA6e&#13;&#10;XZKzFQBI+CXBUsPlBwa/Jr44/GH4p/tq/Eu78W+Efgza2YlDeXb6PpzJFbruJySD1AIBYnnA4FfX&#13;&#10;v7DH/BM34J+LtN0T4mftJawt8+tWu+x8NQSlAICDteU9SckNx0Cn1r6h+Kfwv8BeFrT/AIVp8LPC&#13;&#10;thodgIQJk063WMNuUZy3VvXrSw2Jy3KavsaCcpd2ebicDmudYf29dqK6JLc/FrU/BPxL07Vz4Ziv&#13;&#10;Huby1UI1tZSFkVQS23jrySeOnNdl4H8P+I/FMn/CM65cpZ3zkLHBMuVkb0JPTjtX0l8SPgPpHgbx&#13;&#10;pJNH5lvfyyn7HOqArIeqq2ORn9axvAf7PWs/E74vJpdrbLDPJKkzRo2GgfGS6kfw8fdr6WeMp+w5&#13;&#10;2z5jC5VUqYxUVrqRfB39irx94ukuLGzEtvfx2s15p0Vu+5Z5IhuCEHBXKjH8utSLr180Yt7pSGDf&#13;&#10;OuMHI7fUV+n/AOy5+zzN4X8daBNqscxli0yPNxcRBRcSqMMR7FSCRX5x/tD2Ph3Svjn4rtPB83m6&#13;&#10;amv3Qs3HQr5rdPbOa9LgjM44rE1aT16nF4scM0Moy/C4mDs5aNGEdc1O8tBpst/mHdny2FY+t+Gf&#13;&#10;D2vQLp+q6PC64IV4jsZcnnBHQ1Kt00WSEGR1NEc5lmDEnrwa/QKuCwtVWnBP5H4jSxFai7wk0c3q&#13;&#10;nwBhRLmTwP41vNPa8h8uaC5UOjL3y45/SuV1P4N/E/whbG/05Y7pbXDAWkm7zeT/AA9RxXsMdzKp&#13;&#10;BDA46Zq/ZwPJaPd+ZsIbAweteFi+GMsqq8VZnt4XPsbTl71meGQ63c2bm31BNRLzlfOgubchYjwc&#13;&#10;qW963U1+08AXi65p8twTe2wZYCgEPPDZHOeK9Rk086g2y/sI50Byd8YYD8e1XY/CvgybSrvSbzwx&#13;&#10;ay/a7cos0q7mgz3T0r5XFcHVozcqU1b8T6fC8QUK0eWquXzR47o0ltrV4sXh3wosqandIsVqqGTM&#13;&#10;x4Bj4zk5xj/Cv1X/AGGv+CV//Cs/Atv8TviemfFWrQiS308Lxp6HGE9n559OlfH/AOxj4c+EHwZ+&#13;&#10;Io8beNLiW8vLJlbSVkt91vA2Pvlf7wPIr7/m/wCChdha/D29bwR4g0vUtaltybRLu58pQ3AAJPIP&#13;&#10;NfjvGeC4ioS9hTpSUOsuj/4BFbH0qjtCRy37T+pXX7Pc+j+E9P0q8vrjWLww3N7HGfJs1HUF+mfb&#13;&#10;0rwG38WXP/Ce3fw+8R/Ce0XXYVkfQ5DdyomoNjftDYYnKnK84JyK73w740/abt/i2+myTx+IfBPi&#13;&#10;tWlguDPDc/2RdSfMVYuedj+3K4rop7/9sa58O69oWqfDjS38U+HD9o8PakbGDy9QhUhfKRs5D4wy&#13;&#10;Y9xXyOGrYnLoqfLHm01Uklr5P8QhypXW/qeD2/jaXxtpLalp3wqkgmj1JrXWLWW7kMSBgV3sAuSp&#13;&#10;5De+K6jTfhv4l0PW77XtD0uwhiu41TE0k7mRY0RFwSQi42joBkCvR5B+0jf+HfD/AMQIdL0HR7hg&#13;&#10;E8XaRcyRRj5WGZcqOjjqOxFN1nSfAnhh7w/Er426dL4f1+4mttKmScs4kHzIm7O0OhPI/iWvGxGd&#13;&#10;rEOUKkFLmunZuT0e2i+ZM6it7353PE/CWvfHfTdT1PTvidpegWi79uiyPqACz84BJ64P6Gtc/FHw&#13;&#10;a2o3WhvcvNfWUJkuYLKB2Py8NtBGTj+VbOueFv2dvFnii2+COreFvEfibX9LtXutLvLe3khtrg43&#13;&#10;oglTK7WxwSetdDY+C/iL4t8Ip4mTwto3w31dJ2N3Heokl1NaRjJYhcncAOR3FebmFHL3y1Z0uS9t&#13;&#10;vdXZNK7k07O9lozm5k2cvbtbavbxXumtKFmjDrHLGVfb2JU8iitUeH/hzrkl38UPhZ4V8QePrqa7&#13;&#10;NjqP2C5aKK3YLuLxjgMjFe3QjFFeb9TbfuSaXZ2TXlZtP8ClUt1PyzGPLLEcA9KRdpyM89xmlOVQ&#13;&#10;KTj14qIvtn5PFf3O3Y/fQuwyYPY9c9qrTtLH86INv86uuguYjHn73es2KQxTNaXT4xnGe1PoRPYb&#13;&#10;bXEE26EkDd/DVWG5bRtQNvIP3UnBBPapJ7YwOJUPfIIpb+2i1Sy81WHmxryBXPLUzk9LoxvEtn9g&#13;&#10;uvMiGYpPmjIrY+HniOS3lFoz/KzY5qhGE1Gz/si9ODn905/hb0rKsWutFv8AybhNjxvyKVOXJOx5&#13;&#10;sqkqGKUujPS5UCzsYx945GKsWt0JoDaXqh0PBVhxVHSr+LULBLlWBOPmIqdlYpuXoTXSppuzPSUk&#13;&#10;3dbH0f8A8Exdb8J+Bv2q9DJub6EahA1rIisCsuWyQh6ocDvnmv2D+HOrRWXijUfCMVp5llby/aLO&#13;&#10;6VgCGJO4H8jz6/Wvwn/Z50X4r6x8UdK1P4TeENa1rUNJuku5F0XR57uSGNWGWKxKSB2ycDnrX7t/&#13;&#10;DG1hj8G2HjJrK5gl1C1E11a3tnJBMJcgShkkAZecYBx1NfCcaRoywE5b2OrI6lTD55CUJaS0Za8Z&#13;&#10;fDCxnvZtc0XQ7K1vbpTHPqarmXaeG57nHetfwzpP9g6VZWAupB5CbEbdjK4qn428D6zrfhK51L4f&#13;&#10;+LLjT9QCD7M0jebAp9Sh6g1D4c1TVhpUFvrU0TXtugivGjXClwBkqCemTxX4s1KUeZH7FWrUpUuV&#13;&#10;HZm5iW3ma4YsNuVIbOMDPTv0rhY57Sw8SSPAN0DSBFi/2s7t3tnOK6XT9Viv9PkLzyYCt+9WIHqC&#13;&#10;K5+0Fpb3qXNzNu2uS0ezljwcf/WNYRlzRsYtOGp6P4Pn1e6kaa/McaEK0aIuGA6nPr1Fb/iOKzn0&#13;&#10;4zMiDqN2AcH0rx8/Gqxs9XbRbMSSXGV2xt1KkjLDjOAOOlP8c/Hm007QnhvHjQBdyhgQfx4r1MM2&#13;&#10;4cj3PPqtRqKV7IzfitYaM0MsslzsyuWO/A78V87X/jn4FeDtZude8TaXY6jJbsgjF1AjiIq27IyM&#13;&#10;8sF49q4n9q/9sx7GKeyTUlt0OcO/ykqc4+Xr07da8G+DXhH4oftP+LNI/wCEf0m6/snVdRmttOur&#13;&#10;hGVLmWGNpZizdAscalm9BX0eAyerUp88tDzcwz/CwqqnGzZ+gf7Kuqa58a4rz4k22l2ek+HLW6MF&#13;&#10;hDaWaLJOy4J6DgdDz619M+BPiLp15O2j38UqSxkYLHORXzp8ItQ1j9if4YwaJJpUfiK2uJpJ7oxT&#13;&#10;Ki28xUCRd2DuXKgcdCCODxT7f/gpR+z9o3iWHSPHngnV/Dl9Mm6CW60zdGTwcAxsT3B5UYzzireB&#13;&#10;n7S8OhrLMcJWpck7Jvzse1ftQWKeJvA+o2dxG7RyWLhS46Daea/FP4v6LZ/D/wCJF5pd75YtXupB&#13;&#10;G2OAxPINfrx8eP2gvB/iH4QXnjqy123e1NrmF4pBhhj2Nfjl+1/r8GuQi20a6+1X11eiaQxNn7Oq&#13;&#10;PnLsAdoJ4/OvUyLDylWm1s2fM8TYihQwdJSauvyMz4qatpVh8Nrq/vZ1SKNAqYPViQFx+OK8k0y8&#13;&#10;GooLmz1FWXYPl38g1wn7SvxU1XUdKsPhvHLLEbYiXUQ2QfMHAQ+uOvvxXmugeJvFmkyKdK1VmbIw&#13;&#10;m/INfY08tqSpqSPzSvnVJYjlSuj6HTxHaW9yYLl3D9FPqfSp0uoLncEjYs3YjrXmuheJfEkxa58R&#13;&#10;6EZgSG82DJA/Ct+w8T2YuI/tkLIMjbMrbWA9xWU8PUp6G9PHUK7umaXi+98TxQiz0m3LrJ2jY5Pa&#13;&#10;q/hHwX8XPEtpcw2KXDLBJseKJDujPoayL74qHQPED26mG+tlkGxkc+YOeBj1rstP/aQh8P2smq6X&#13;&#10;d3NlMU3MHhKlz6HI5q4qUXdowrxlWg+SVitpnwJ8b2rNLNbXkUjE+eZIyQ3517P/AME1Pj3q37F3&#13;&#10;/BQnwHqOpa4sGlavINM8QDHyva3DNGwdRwdpKsPdQa+e/H37XXxK8YWqaboeqmB3GHaADIHqa5zw&#13;&#10;5rmreGPFGn+OL+5lvrqyvobotcPklkYMB9Miu50fb4aSa6HhucqGJTbu0f0V/wDBQWa1vPAup+GJ&#13;&#10;JE3ahJG8kecncduc/ia/DT/gsF+ycP2af2p9Si0LTTFo2swR32m7FO1WZFEq57kSBj/wIV+vPwr/&#13;&#10;AGhfhd/wUC+E/hr4q6bNcQajqV2ltqmlpMAttdBl3A8Ele4z2NfL/wDwXV8IWfxI8SeHfC0FrCdR&#13;&#10;cztZzsOUAGSv0OK/DP8AWXEZH4mYfLvsVIS5vKzun+H3HXn2MnXlRpQ1vdn40ykpL+8O85yc1b0j&#13;&#10;xDrGiXi3+japPa3Oflnt5SjL9COlafiDwdcQ3E620ZE0DFZ4T95SDjpXPYaF9roQQeQeor99pVY1&#13;&#10;Y3R4qd0fXH7P/wDwUW+M3gCC30HxL8TNTNtMoSC484lkfjG/Ocg96+iNE/4Ka+IDcw2HxA0e1uZC&#13;&#10;P9Zd6DBOrKejbwASCK/NC2vJDsZITK6rJ5YUZwSBzXefCv4pW8aw+EfG1+UgLYs9QkBP2UnoG6kp&#13;&#10;6+ldGHwuCnWSrLRiq1sVTpN0n7yP1E8N/wDBQL4WyZS88LeGVZ1wwfTriIFT2wpwK3rX9qX9l7Up&#13;&#10;mvdT8GeHGlY7t0OpzR4J64B4FfAXhvxJdaHqg0zW1iXagKsSHSRSMq6t0ZSOQR1r0O3sbzUoxLZ+&#13;&#10;HFlRkDI0cQOQe9e5LhPK6ivy3T9Dw48S5lTdm7M+wbz9rL9kq3hCyeB7GQIONuvsf/Za5bxL+37+&#13;&#10;yZoUDSW3wc0y5kU8M9zJKePoK+Z38HavMzAeD5OnVrfH86rXnw38QXqsIPCMuf7wQKB+PQVnLhDJ&#13;&#10;Er8i+5FrifNHtJntT/8ABVHwbaXcUHw1/Zz0NpJ7hUhm+zO/JbHO4+9UfiXfeIdQuoDLcSjyb+RI&#13;&#10;lyAFQpGTgdhkmvFPB/wf1yz+I+ji1t7SEy6tbefaS3aHevmryApJzX0H8X9KWy1eG3klx5l5O8ak&#13;&#10;85V9vHrwK8rMsoweEnCFNJJ/I97Kc1xeIo1Jzepf8OftV/CLRfCdqPGXgRrrWtOjaxsTHM21o4+A&#13;&#10;5A7k5zXzd491ptI1TUPGl3YxPbveefHMiDfCrv8ANGR3wCcH2rY1XTNcS4W3NmdgkZ2lIwBukLdT&#13;&#10;9elcr8R5bK78A6o8bPNiWJWiVfmYmTGBjrmuyvgaWCwEpQ6pGeU4meLzqkp/zHpPwY0eTwTNrt94&#13;&#10;hjmj0fUDAUms32sLby1CXkbtyWLMUdeeAciqXxL8O/DVfEaap9nvo7aTxDPCP7RJa6AS2+RVKnJH&#13;&#10;mNuFdx4HsfHPgvwK+v8AhK1g1iyuLu2z4f8AEdqzBmmwg8hiODv+8hwy8g9q8x/ag8Qa3p9qPFz3&#13;&#10;Cw6pdazes0lrGUjidQsQWMEdsNyK+Tm1FxR+44OnicXga3sZJNqy17eR2/wR/a2+E3wG8BSW+tx3&#13;&#10;80Wq3cz2UVrbGTAiba2c8gluTmmXf/BQX4UapdveT+C9dae4OIt9koAXsq81594B0rRPEPw30vUN&#13;&#10;Yt4JZtksjySKM7nlZmJ9yeaqazB4dWzfTNSggKo37squM+mCOmK+6weCpSwyk2fgOc4qvTzOpTer&#13;&#10;Ttc9DuP2tPA/iC7s9Ji8F61atPOI/OmtFCruOMk56c16xpsya5ND4f11/PimtlFrdk4ng+9hQ/dA&#13;&#10;WJ2nI4r4/v8AxM+gItrcXv2y0GSlyBmSDv8ANj7w969o8GftF+EZtN0O38QXM1ncohj+3umbaTBB&#13;&#10;Vt4Py5yeox71hjsupTp2tdGGBx9SFS8nZnuFt+wX481DU5tc0bxCZlmCskssA5HXoCB+Qr0n9mv4&#13;&#10;FeJP2ffG974n1lJr+S4tvKSO1h27fXOTXp37Nvje18S+AbXULS8jnQxAeYkgZT6EEcGuqvLnzp3u&#13;&#10;dx2gEliOMV4sMtw0al1Gx7E8zxMoOLkWYP2lF8Pxol/8P9SXLgbyynI47A9a5nwj+0b8c4fE11qW&#13;&#10;s6BPqml3Du1tYvDHCYBn5MP1wB2qHSkGuX8muXKEwxkpZxHnd6uf6VtwPH5KoEwf4ueldjwVJvqc&#13;&#10;Cxc1pocx+014r+Jvx08JW3h6PRrnw7bQXHmyPZamN05KkBWGOQM5xXmvw2+BHxX8LX1vrWl+JpIm&#13;&#10;h4WSe6ZWZc5Knb1U+levxyXXiLVDc7dtlaOVgB481x1f6DoPWtyzMX2UqJ1O0nPIpSy6i3dRKWOr&#13;&#10;pctyhaWXju4sGuNV1jTYckFmSEnb+Oa+L/24f2z/AIjayNa+EvhLUdO/4RpYzYX9/D891chhiVUz&#13;&#10;nCZyMdTXtX7dP7RMPwe+GUmi6NrEX9saqDDbRQyAtGp4L8HIrwf/AIJ4+HfgB448TXMnxdmsrjxM&#13;&#10;l6p0Ww1eULBcqVB3Ju4eQMCCp5O4YB5x6GDw0MNB4qUb8ux52MrzxM1h4SS5tz5t0n4V/ELxpYSR&#13;&#10;fDX4e6xqgA2ia30yQgE+2K2vB/8AwT1/b81pPtug/Bm/w2cGfbGSD7PX7KeFb3RPDgjtIdMtNNXh&#13;&#10;AIoVjU46dPpXZR+MPC+neWNU1y3iMhAQNOo3HtjmuTNc8WPioSjaxeAyNYRtxle5+O/wS/4J6f8A&#13;&#10;BQT4b/FPRfGI+AlxFFBeIl+yzwrvt2YCUfe9Mnp1FeqP+zXqPie7vIb34OanHM+oFV1Hw8D8ydcl&#13;&#10;ZDjJPNfffx7/AGhNZ8MeBrs/AabSdU8SwSq4sr+cBHjU5dASwG9gCF7Z7jrXgGkfF74m6Lfvd2UM&#13;&#10;Fkt7+8gsivmNalsFowwODtJ2g5OQOK8OnXw89I20PYqQlh4Lm6+R4jF8IPDvg2/g0qKw1nNpcebL&#13;&#10;H4g8PCUByqg4aMA9vWtvwlo0Gua9KkXiZGlWRisSxSRrGndVDkgV9A+C9W8T63o94fEXi7To5JQx&#13;&#10;Q3zS8t2BAQjvXnOla5q/hnUrma+8AaVdq5ZJJiABknG4EYJ9ela1cW1Gy0+4ypqlJ3PP/GXxS8K6&#13;&#10;TMtj4i1QwtC5SNLTLMAOhPt6Vz15fzeJ4BDosly0DqR/pMWVfrxn6Yr7yb9nb9nzxr4AsNL1LwNp&#13;&#10;OpKLOMS3QgAd2xnO4dec815d41/YR+E6O58Fa7q3h9WC4gt7gvEnckK3rXr4POMGqSi2RVwddT20&#13;&#10;Pz2+LemXWm2U1hNAo2suw90Ga6j4a+L7v4ea5Z65bsRayqsd2nUEY64r0/8AaS/Yj+MGmaNc6v4R&#13;&#10;8nxGiRYkitvlnChsg7D9849D+FeI6RqS6fcHw74ms3gSVRFMlxGVaCQccgjI5rsVWnUfNTdzNRlH&#13;&#10;SSPfdVstI1bX7PxRcWlssd1KFUebsEkYOQePel0/w34Pv5ria88HFljvliSSLVHTG7ccgj3/AJ1w&#13;&#10;3grxDJF4eXwtrkqztp95ttS77fMjYZVtxGAc16BongsW+om4S9vV3yAuRGskSnqBwRnHrjvUKTct&#13;&#10;ypWWhtXPi3wbaaVBpVvFeWV3BJsga7vhMCo9STnH1rJ12/8AE11osqWOsQJCx+QFOCfYir2v+E7e&#13;&#10;+u7W3muo7lSwDMunMrKPQ4FY9/ollbapFpEFzNd2u7eVZmVAM9AM5H5V0Qr1H7qIdONrnnWoeKPF&#13;&#10;9tdHTJZ/tV5HKSgzxFz1z6dK9C0H4n/EfUrQLqnhGxuAEwWhcqzVtaR8KPAllfSz6RM0t1ORI9tO&#13;&#10;N3ln+5nv7D2Na194R8VzQ+VYaglrFtwPssIz78/n/kVcuZbijLSxF4bnuNamePUtCexOzcsVw4YP&#13;&#10;nHC55q/eeD7F4jOLNfcBf8K4zVPA3jWC6N5F4vmlYnLb85Htg/lj2+tVta8U+NPBek7pPEXnXUyl&#13;&#10;YLcpkgd2PoK5pys7spXaMr4q6s11qMHhuIBYrc7pVU9W7ZrjvEN/HZ6OWHGZCM59Fzio7rU5EnuN&#13;&#10;R1fUFMr58yWWToSeSfSuY+IXjK1vPDS22j7hkERPIMFwer/TH6EHvXl4itaEmdFGPPUUUYXhVmuL&#13;&#10;9rphlpZS2frXZX0ci2RfOPlrkfByMixDH+fWuxv7gfYCrEcKc1+aYibnXcvM/XsNBQoKPkjxH49a&#13;&#10;f/bukPo7KXNzKsUaerMQBXyV4y8LXfhPxNcaRcoQqTELkdcHH8xivsPU9Qi1X41eHPDh2lJL15JN&#13;&#10;391UPPvhippP20v2ZLeXwQvxJ0CxBWwlZtQ8tck5OSeO3Jr6PLHKnS9T5XN1GrX06HzvrizHwNp9&#13;&#10;m42JJKJIh0zxtNX/AIL6HqWt/EjSrHTrUGGC4DPxxsHDE5+tZ+lXFl46sbEahqK26acjRwQZwWyc&#13;&#10;59zX1b+xL+z/AH95Lb+IG0PzrSa7UzDbmSWMc7V/meldSvHRnA+XSx9r/s16Zb+HPglYvLNIEjik&#13;&#10;kitIEzIluHO1QOxAIGOtdLpPhW31XxLZa6PDomsQrXiz3MhEkVwrfKMenI4/2awVGmyWVrqnhfXJ&#13;&#10;ILXTplnv7CBQzwg9AwUkNzkHGcVt65rvh+K6i8bJqerxy39qXjtxauQyIAMBR8oJ44zk/hW17kSV&#13;&#10;jS8ca34xLJP4fuESDO64WQ4WNQMnBr8wvHmu3er/ABS1mfVLlpLhtUl8/ceT8xx1r9M/Fet3A02Y&#13;&#10;2OmPNKy8REAbMj7xB6ge1fn3+1N4a0TSvj5Nqlj5Pn3ttHJe2sC7VExXBOPfGa3ote0seNnMG8Om&#13;&#10;uh4546tludOu/LXOYySPoK8E1e0itluGdcFsFMH3r6D8f+ba6Vd3FrZuCYmByM44r5/8W3Bkv1tY&#13;&#10;yD+6+cAdTzXTLc83LbqmyorbNJEjt8zgEn8a+8/+CU37Rkmt2w+E3iPUT9s087rEyNzJEf4R64Nf&#13;&#10;AN7JLFp9taEcsmTkc4zxXXfBz4i+Ifgz4x0j4p6GXEtheqzJux5seRlPxFebmeBWOwcqfXofXZBm&#13;&#10;ryrMYVb6bP0P6Gvh3ocmq2kR1AZ85Au7rweM4rmfFGpePdd8e3nhXQYJoNI0+RYhOBjecjO09gMG&#13;&#10;sj9i79qXwL+0H8KtK8deCtVimeNAtzZFgskbjG+Nh2YZz75yOOa9qhl03WyNR05IJoJJP3rxuAyH&#13;&#10;jgjrkZr8Tk6uX1pwnHVM/pfL8VSxMYV6Uk00SfDb4a+FJljTVbJ7uUkbmk5Gff1r0oeF7DTY1t7W&#13;&#10;yjCpyvy8CsLwzptvb6hHKjoqIFy2/wC9+FdlqPiHw/BYmWS7UOFwRjpROvVxEbs3xNeq612eEftu&#13;&#10;fFyL4Gfs/av8RD4S/tqa0aOKG0d8JFI52pI57IGxn6471+H2tfAHxnrsGp/HfxXLLFZXdrJrc17a&#13;&#10;AHfHJeyWmDjhT5wKBf4cjsa/bv8AaCsPDfxg8G6x8KNes2utN1iAwXMaybTtyCGDdiCAQfavzQ/b&#13;&#10;d/Zu8e/s4eEta8JeHfEF9rPhPVtKMWjzyybEs3huo7y5t5BwG4WR1YffJOeVOfv+CquFpYapTnpN&#13;&#10;7XPyDxDw+KxGOpTi7wW9ujPOdJtLHw54J0vX/Gfi3Uta0ryxNHp15evJFvwNhTcfkI9sDiue8b/t&#13;&#10;gfGHSPD8vhjwJ8Tb3TtIuIyF0t4klYLn7u9kLfrWX4d8daP4r+G+jeE9bHkC1j8uWTqAynGSBmvs&#13;&#10;T/gmv+wJ8HP2gPGQ0Lx9caJfm+cGC4mvQDAMcZ/u/Q819TCknK7R4eIlClQXJHS258CfDr9tf9o3&#13;&#10;4OapN4l8DfEvVtNu2lCboXVHYHO4j5cr26etfYHwJ/bf8Q/tl+CdT+APxItbPw9431HSzcaH430u&#13;&#10;SSCS4kgUyFLnaTklA3zDBJHPWut/4KZfsKfC39lXx+NO8mw1ATOI4UsolkVAC2cuCM4+n8q+dv2e&#13;&#10;PAt7J+0V4Og8JQbLmbX7WFDHwSHkClePUEit5UYRi5NJk0cBUxFB1Izs+lj7F+GH/BNP9oX9tH9m&#13;&#10;nwp4rsPGy+FJvs86z6nNq9xLLqkO/apkQMBjKnrnrXx1/wAFIfgv8Rvh38Z9G+HOveMJNQjsdCht&#13;&#10;9PuZFZInKEo4RSf7wr91v2O/CSeBv2aPBvhdLd42sfD9uZomySsjoHcc+js1fFf/AAWN/ZBtfi14&#13;&#10;VvvH2hRvHrOhxNeab5SbhMcgSQDoFLD5lz1YFRlnUV8zlecupi50qmivofR4/hn/AGWGIptuUUm+&#13;&#10;u6Pz9/Zs/Yr1P416tp/gbWvEk2lC4mCqYrZn8xmxjB6Dn2r0T9sX/gjVr/7N8FsNRudQtpfsD+Tc&#13;&#10;T24VZY9pLMfTAavOP2Z/2tvib8FNbstV+1C6a3YPBHcjlWBxw3Ucg8e2K93/AGrf+ClPiH9ryG1s&#13;&#10;fjGuq272FuselTooI8vaoIA4OGGSSc54r6mnKnJniyyrGOpGUVeLPhW8+DCaGGsn1CZwpILO2OfW&#13;&#10;ui8P6ZMUuLC4uXexGnSpM4OAWC5RT6jcFrt7+30PU2V4tatGWU4VHBVx+YwPzrY8BfDS38R+LrXw&#13;&#10;Pp7G9lvSoEcD7trMflJA7dSfYE9qqs4U1zx7HbVyxOi4yVj6++F/gnXtH8B6NJcTztPJp1skTMRt&#13;&#10;WMKvyqF5AxkV6NpOkXGtazFbX++TbMrFs/dGOc/yrY0KwtbrVNP8K/Z/KMMcEeSvyqOFB+nP5V6D&#13;&#10;4o8N22gaqun2lksHypgbevUdR6ivy3F4zlxDVtWfVUctdOklfSx+eP7fVpH4Y+Ipgs3uGhZsxtES&#13;&#10;oBGDHj3yGrvfgX8GrrVdM034lJPJHfTbXsXSXaykgcN68jpWB+3D4bv9d+L0UEkW/T7KbfOzoSUJ&#13;&#10;X5AfQE5AJ4zX0J+zNYGy+H+lWDWLTzvLHHBHIoLbmJ5wOw5r6avWTy2K8j5vIqPs8+bktLn1r4Vt&#13;&#10;/F/jr4RTTyzraa9aaVMunywrjy5/KIUn2Jxn61+J0UWqTJImv3Qkv4LueO+fGP3yyMH/APHs1+w3&#13;&#10;x6+Mmpfs/wDwq1bS9Ht5NR8UyaQ81jaW0WAoMTHzWA6KoXJJ9vWvxY+HOtaxqmi6jqfiEsZrnVGk&#13;&#10;Eh/jLAFnz3+YnNfQeHn7rESXc8Tx3dKrhKKh0N57aRULKwOPTmlt42JyY+cemKjtyjOSkpyR34NW&#13;&#10;YGlztAzzwcV+vvRH8tK1xxDBSuME+tdHomn+bpsUEsZJd+COwrM/s+EyKoJyeTXXaM6I6QvGFAQB&#13;&#10;FdeCccHjpXNWdo6Hdhovm1FTwhFaac+pWl4YtxbCkEZA4rFLssz7mBK9/Wuz8U/2VBpMKwXaFigH&#13;&#10;7uTcvHWuQe3WQ53HnnpXKm5L3j14pJaEmmSyq8hDZG3kntVK5uGN6siSspX06Vo2lsscMjs/GzAw&#13;&#10;Ky5FYzn5M4NZzpQqfEkyLJ1DqfD/AI/8QaVpD6Cms3q2k7q5W1uTG6sOjKR0NdJ4u+KPxX8U+D9G&#13;&#10;0bwj8adX0bUdGm3R6rcuZXuIwwZI5COu0jr1I4NefWsRdQ3vxxWrCxSPcOSOK+Vx3C+R4ufNUw8b&#13;&#10;+h3Uqd3eLPetJ1z4PR+Lk+M3if4m+ILm8udIMPiTwxaW4+xXbtHtlKq2SqsfmAHIPIxW1a2fwEsj&#13;&#10;ZfD7w18ANS8VeHfFD22p/atWMl3DaThWRHKE/uXQnDgYyFHWvnaK8jtoiMPuzwyHpVzSvGfiTSMr&#13;&#10;pPiG8gVvvIlwVBP0Br81zDwno1ajqYTESi9kvhWm3w2eh0wjNaPU+lf+Ml/EXhPUvh34t8W+GPhj&#13;&#10;ererb+FrvTpUne4tVyAgjznkfdweCax9I1P4Z+LvEknjz4daBr3xE+JPg6zisr2S7uJLS2uZOY2m&#13;&#10;8o4iLA/e9q8Tj8W22reIdF8SeNfD8GuXHh/J0xr2V/3bFtwYkH5iDyM9K9H1T9ozW/GmraFK3jWf&#13;&#10;wdb2V08+tLoemxudRO7Kgk4K7ujE56dK+EzXw54iwP8ADgpXTb5NEtLcravOSkltdasiUZX1PR/G&#13;&#10;lj4v8Ura6vqnxtn8HQQ20SX3hXwRZRTTWV46ljvZRgxkK/br3orj7fxfdac7+IP2PPB3hy11DW5p&#13;&#10;ZvE9x4s8QC1uN0b4UAEsWRvMLKRxhSDgjBK+Qo8McU8n7mglH++qaku97qT32bbbWpm3G+x+YEjF&#13;&#10;UD84PQmq0jOr89+9TzlmXhvfBqpOzLIFcYr+u52ep/RT3LKMUVTjnNUfElozRLexDkcPirbGQruX&#13;&#10;P4VPHi5hYMvUYKsKV9CWrnOW2qxMDFMccYzT7S6W1kXzDmMnr61V1K1itbx4XjwSflApxhMUS4k3&#13;&#10;Dr0pRa6nIpSi7Ems2PkzLeQqQjcgiq+pWi63p4vI1/0qEYfj761q6cyX1k1pIOVHGaq2kcunagA3&#13;&#10;3c4OfSpcbyM6lFVY27ieAtYcM9hI2AQcAnvXZ6fE8wHGe231rhdSsxpmrxaxbjbBPICwX+E5r7U/&#13;&#10;4Iwfs1+Hv2tf29/BXw68WXNsNIsrk6vqcE8wT7TFbYk8peQclgv4A54olO8dehzwr+woNVN4n7E/&#13;&#10;8EuP+CYNnD/wTA8PeDvFMM3g/wAWeLI5NXuNZsYwtwTI263SfOCyhNvymuOs/wBnj9qf9j28n8J/&#13;&#10;HTRL7X/DT3LtYeNtJlee3BZsnzUGXiBJGDjA2c+tfqVphh0tUto7JzbRiNFWKBFjckYUrvYcKBjj&#13;&#10;9aslLTXo/sltcQTW6LMktrFEAGYgfKVbIb8CACOepA+Ux+ChmVOdKXU8bA55XwGMjX0aXQ/P34d6&#13;&#10;jY6xp8tnY3QmgZAYpYmUrIpHDAjr3rlrhvsniu+0uXAPnbvocevvX1J8Wf2JvBD6jdePfhDrUnhH&#13;&#10;Vky9xawW7yWc0hHKz25ODnHDR+W2MYz0Pyr8aLD4gfDfxjYD4keC7nRri7ARL+FXl0++YfxRzEKQ&#13;&#10;T3jlVHGOAwGT+YY7h/F5c5NLmj37H7DlPFGW5zZKXLLs97mlbXs+lvNFuymORuwMZ5x+FYXjm+t4&#13;&#10;rIzxM7SurMiDON2M5z69qnbV7e7i+zTMCxGQS/r6f5xWfrepQS2LxGJnAbI6k8Dr/wDX/wAK+VlT&#13;&#10;nTqXPsVNONmcN4a8RWuhX15daxcxs2wKADgksST+Georkf2p/Guraf4M+06NbMxmUG08v5QrNgBs&#13;&#10;+lQ/Ee6udGhSYkKfML7FTcMA/dJx6A9fzr0mx8PeF/HOmeG5tYiivIbiW3BsZ1DR3D8YQ9Noz/Fy&#13;&#10;K93Ax/2qnzdTwMwkvqtRrdI8stf2FPgv4B/Z/t/i/wDH+1uNS8UeIreGTTluWzHDMw8zMSjrhgEb&#13;&#10;OOGr6o/ZT/Z88L/C7R/At/pEdmv2W31H+0IoYSttBf3b5hYD7uSZXgxznzTjJGD83/t/ftPS2/xa&#13;&#10;k+FWvAjTPB1z5y6eMBAEXgb1iU4baG+QOVBGT1Nc/wDF3/goH8ONP0bwT8Pvgxaazp0Whapo3iTW&#13;&#10;9U0KfzoNUhhnM9zZKHZGlkDC2Iw2S0J+Ubef1aNOlGioXPxNzx+IxLnFNvyPsr4HeHl8f/Ca78bX&#13;&#10;lppdlf2k6Lptvd2au9rBNHHcKjA/Kx/enAxn5jk5rwX9tT9km2+Jd1ZWHhnVrO203U7nZfm0t/KK&#13;&#10;lhNJCFwudyPwSPUjkVHeftt+A9Y0G68KaD46tF1SDUbUX2pB3J/s2J1KqqlU3uF2xCRkRnEYYhOR&#13;&#10;W1+1N+1p8OdE8JQ6Jot3FBcC7TU9OkUgXDS7CVb5GkWOIbizCRg4IO1TnAzoqjSqaIrERzLeaa+8&#13;&#10;/NXxn4o+M/hRL34H+PvirrT6bCrSaRLBcQzcqwVo3ZlyQuc49cetM+LH7OOrfADXLBYfETeIdI8U&#13;&#10;S3N5pHiCdljaezhVF8wryFY72TGSQEXuOPP/AIh+JfDUHjqDU01efVpGkkubm6sLkPDM7S7hCMn5&#13;&#10;QeSSRkccGuZ+Nf7UmtfEjwJovgjEaHQrf7H+5mcrHExeV0Rs8gysxIAI6ckBce3QpUtPZqx42OxG&#13;&#10;KnHlrNsz9U8K+BdXuriK6s7e4TzSpDqGDj3J/n61zmvfAP4cXp+2aday6fKDkSW0p25/3TkVhW/i&#13;&#10;aVWykwbB5GOc1q6f46eY+W8uSvBGR/jXrp2SR5Fru9xE8I674ch8nT72O+TYVAxtNYmpXtlLYNDr&#13;&#10;eiSW1yhwr7cZI967GDxMky7XwpPHOOv51V1e1iuLZraYFlKksewqZRjPdCjKUJaHIeGfhb4ruJrf&#13;&#10;xl4c1uzj86JZEe4hyxJAOcDjvWlrngDx94jn3a94nt7mMLtkUQEV3vhyGFPD1nbwuhVbRAhVAAQB&#13;&#10;jP6VDflpMxgd8fWsvYQvexq8VVta559q3gPRfDlhGuhROGEeZyoyCe/NYF8cxmJTkEcnOTXe+IBL&#13;&#10;JDLBEhGOD6VwvkqZZEC4yQCDW8V0MW3J3Z+lv/BAbXdE1/RtU+H2GjvNL8QR6g5H8UZTjp6GM5+t&#13;&#10;dv8At5aV/wALJ/bD03w8hATS/D1xdvJ2Q5wM18m/8EU/iTZ/Dr9uTSdK1C/ENtr9hc2Kb5CB5zRk&#13;&#10;xjA6kngZ9a+vviXqEeqftX/FHxS6Zi0XwasAPXa7ZJwK/mHibKq9fxmU5K0Vh20/VtHTgsRzZtSd&#13;&#10;r8iPyA+Ntykfxb16ayKqBqUmCh4yGPNcxHol34vvRp2naVc3V8wykdnbtI7f8BUEn1rc1DQPEfxN&#13;&#10;+Mg8H+F7Y3Gpa5rwtLGMcb5ZJdqjPbrye1fsv+xv+xV8Jv2YvA2meHtG8OW91rBMMmueILmLfJNK&#13;&#10;yFnC4ztUDgAZHP41+6VMSsuwcG9XZW+7qa4HA1MfiJtOyu3c/EnXPh54+8DMg8Q+GtS01rlP9FN5&#13;&#10;ZSQ+aCQDt3gZ4Izj1rKuLE6aoE8qmT+6D0r9D/8Agu54L+Llh8VtA8dQaDdzeCbbQktbG8giH2a0&#13;&#10;v2mlaeJtpJWQoITlgN23AzsOPznlmNw7Tyvlick172X1/rOFjUla73McXQeHxDpp3SPQfhx8XpbS&#13;&#10;3g8JeL52exiYixusZe1yeVz12Z7dicivYPC/i270iRVe7aW3kGEkWU7XHBBB9ccivlsn5sA813Xw&#13;&#10;t+JjaK48OeI7g/YJV2xzldxtj2J7lM9ccjqM4Kt9TlOZKjL2VXWPTyPm81yyVWLrUdJH0poN5Jd3&#13;&#10;ryLqbrHIwaMtKcA+nWvQ9KTWdN06KZtTyOSwMhwRXhnhzXktX+wXh3xHGMMD8p5BBHUdCCOtdVJ4&#13;&#10;k12C1h0VLtmhJJgnU9R6GvTx2ArVmnTlozzMux1JLlqK0kdB4S8W62f2gbLUXhjaOzvImhUqcHad&#13;&#10;w/DivcvF+reEvijq1pFaX407U2ldxbXEnykM/JRj1B64NeFfDG1vI/FlvPqF4s+6THyqc4x6kCtH&#13;&#10;xhds3iiBYmKmKEbWA55JNediMCq1ovdHsYfFujeUdmen/FD4R6Tpl9g+LImktbLfNtZcSNtJ6Z45&#13;&#10;4rwKPSV1XwxLp91fy2rTXUT/AGiOMMY9hDb8eink1la7qOt6j4qa6h1KVZ1kOyXeTj1BGcEe1Ry+&#13;&#10;NrjRdVs9Tu1CXdjMXa0dCYp1IIIxxuRgenapqYKvPDuk3zNjy/NMPhsyhiJXSifWHw4n8O+Eoora&#13;&#10;58bamGn1W1uZNPuU/wBFe7RS2VY52o5CHHQlcg9ab4u0L4VajrF1aa94W0++x51wDLp3nqHZtzlT&#13;&#10;Idp5OePSvCtD+OOpa34Si8EXGqounxaxFd2FrJcHfbbeBCjlWYp8xwD0z1Nem6ZeXtr4nEttq00U&#13;&#10;RQlyZgVHQEYbHH4ivncXk+Kw1S1VWR+gw4jy+vT9phK121qldWf3I0fCfi74Q6F/xTk/hLTYpYUO&#13;&#10;UGgxScElhhQu3ocdCa6nX/Fn7N//AAiAF78Fx9qnR9l/d6JDGFbgAgLFGSOvQ1Y8S+GtcvPEv9ra&#13;&#10;R8O/LSd8xG88PLKsYxgKJVjmJ6frVrUPhx8Qdf01rdfhraXoVP3ar4ducKSf4fMtQpNdVDEUqcFG&#13;&#10;Ts/U+TxMFVqObWrPIrTwB8KPFM8kNtp2m/vcKi2itBKM54XfuUn64rzv4n/A3Ufhd4hjstBv4ry1&#13;&#10;urZZxZzfKCMkEEDOx+D04Iwea+tPh58C/Hsd9bOvgq7trd50jcJo1tZuzE/dUhvnPoCAD34zXM65&#13;&#10;+wb+254s8V3XibWfgdqkrXU5bcbq1wq/wqB53AAwAOwFehgcTF4lqdRcvmeRjaM40U4Ru7nBfs0f&#13;&#10;E/4q/D7Q59L+Gnj6TTrZJC0+iX1qknlMT1AYZA9xxXceJvj9+0nqdjKt58UjFEy/vI7XTYkJH125&#13;&#10;rorj/gnv+1DdRR3S/BXWLK/tl/0e/tZrcSRn0P7w7lP90jBq14a/Zg/aY0PUol+K/wAA9UEULfNd&#13;&#10;2saPDdDs2xWYp7qcj0J7d88TldOPPdaeaOKFLGztHVfecLYfEn4wazbqkHxO8R3I2f6u0uXXaPpG&#13;&#10;Ko3urfH60eU2fjTxnd2kgLSWyXtx5q56lT3+h/PtXvXhixxrMtsNT0PRbZAUS2ktpLmZeCOUkCqB&#13;&#10;7KeK63wT8Ndfu7138OfFLThvhdFdPDcEaqTwDnzSSPw7Vx/21hFqof19x0/2ZidnUPlS3s9Vn0eG&#13;&#10;48QLrqALsL3/AJ6AkE/3ulJBpHhq7UxRXDOerKt6xP4819l/ET4H/tL2/wAMGW2+PPhW6tvOMcNp&#13;&#10;LoCxeY+OiNsY8A5JHAxXzhqvhP4geGr3+w/iR8MtM1WENtS90qZJWRm/5a7DhmI7YMePWrp53Sm9&#13;&#10;YWInlVSMb8x4H8a/h9o7eRqumo0ckWR5vmEsAepyTXknieDUrVEtxLJGYJg8V7Bkbjzg8dCPWvqn&#13;&#10;4heENFkMumWd6rx7PmR5t7Qn0JPOcdjkjpzXiWp6RcWl+dP1K2wytiNivDrngj9K+kwzo4mhax87&#13;&#10;iY1MLXvubv7Lf7dP7WvgjxePg/4P8bWesKNNe8jh8aaigtY4IlLMsbuc5IBwoPPavof4Wf8ABUjw&#13;&#10;P448Z23gn4jfBi1sTJs/tLWNEv2iEc/P7zbIApTpg5r4z+C3j5/hP+0x4m8f+HYNJtW0fwxPbPJq&#13;&#10;tiJoWlePbhlLjafm6gH6GqOiN4d8a/F3Vredd8l4UeSWIvEsLSJuO1EjjUL6A54/OvzbF0qOKzN0&#13;&#10;Vtex+mYSNTD5SqzW0bn6oXcnwL+JqW+q2njrWoFjm3RGOOO4II9JITlR/jUlv4esY1lu4pDcxpdN&#13;&#10;9ll2kGRSfkPPI7e9fmn/AMKW8S6TcC98C+PLm1kiOYxbXrx4P0zjPSv0U+DM+vP8G/CcmszTT3Um&#13;&#10;iWpubh5Mu0giUFye5JBJ+taY3hyll9pR6niLOqmYpRfQ9gXw4+l+GY5rWAZMS7mlQ4Bx1wAe9eX+&#13;&#10;LLO71nU10qw02F7x32pBF8okIGerY616x5mq634Rimt9ZDH5WeOaLgjPPAIP8q+Xv2+viH4s+Dfw&#13;&#10;9h1zwdbWt1qtxfqlvDdRSNHt5JJCtkfnXnTy2piZKjDqV9alQkqm9jo9b0j9tKC5ih8FfBeOARFf&#13;&#10;InW/xGoHQBVxg8da+iPh9dfEO78CWkfxJ8J3Nnq6wD7bNNcKVaQj5sMTnH1r8p9I/aZ/bj8VQtJ4&#13;&#10;a8BW80anaZdPsbyQJ9dspAql4lv/APgoJ4rEthqXibU9MjKHKx+Vaj1+V5WG7j0JNXgOD/qFaTjV&#13;&#10;17N3PTxXEjxdNfutO6R+ofjHxd4a8L3D3Piz4i6DpltERv8AO1VDKP8AgKkmvjf9uX4gfAj4k+Jr&#13;&#10;K8+F+281Fdw1jUrRNkcy4G0f7TZyc18w6R+yN+1Xfef4l1DwN4kvGgffcalNcZjP1Zmx+p711mia&#13;&#10;R4lsdIZ/EGgGF4GKy3EciPGcdcuhK59ea+wyvJadGfNOd16nzuMzLE1YNU6bVutv+AekfAHStS8a&#13;&#10;6Xq/hq9vED2RgktbiX+NMnKn3Fet+FPC1zFqkekR3syRbiWeOQqc/gctXn37J8djqd9qkljdRzIb&#13;&#10;FGEsMgYEBjnkcV6z9je3uw6E5xwVJrzszSw2NlCnsFCvVrU1KW5pppGhR3kkc3ifUEaJD5cjQHZv&#13;&#10;AOM/MSOa5uVdbvvEJuLW5N3JPHjz2XCxqDgEA9PpWoLa6lk++xL8Nknmsm08U6KPEk/h2H4i6Jp9&#13;&#10;7EQkdrJgSsf7r727/wCyKxyudWdX33c6oSk1udHYaPFYaX5t7KsG1v3k0r4GeAOT1/8A1fWpbf4i&#13;&#10;aXdzCwt7uWb5cGcodrnOOvcg+vt1xWBqnw8125dp9ZnD7z+6m8ye6hB/3GcbP++SKyPE1vrvh2zF&#13;&#10;rrvxSj0gEZWG1hQDHTIT5Hx69a9TE4yjQhzVZKK82NaHReMvGXhjwdp76jr920b5ykLHBY/Q/wCf&#13;&#10;6+AeOvi3qniHUZdRtLTzM5EbMAAq+grW1/V/D0rjT9R1v+2bdWLLdCJkZD6jf1rnbvUNHljEX2fc&#13;&#10;iNnGMEjtnFfHZjxbkNGVnXXy1/I1jNWMfw74a1fxjfza34nvBHpdkDJeO7YXAGdo9e1cR4wPiDxZ&#13;&#10;49j8U2zvDo9nH9mtYxkK+erY9+B+Fd34q8URan4UuPBkNube0uQRK0EjK5GfXPFcjNPDpul2uh2j&#13;&#10;TGCKbKiWUux4PUtk968OfFuVYt+xoNtvy0PSylRq4+EfM6/wtpwSJX7gYq7rWoRQ27qzDAU5Gase&#13;&#10;Dos6esijPyce9cT8Qr7U7K4eB0bY4Ow46+1eEm51T9cqWpUnLshnwm8CaR4i+JF3421Wd4Xs7fy7&#13;&#10;VpYeAd3Ow9ycjPsK679qTxzfeFfgB4osr9QHS2ESrs+WdJAAG575NbX7Nvhyz1Twvc23iEwW4ILR&#13;&#10;G9dk3Z4K/wAjVH9tz4BzeIPgVrGoeG9Sd4LexN3HCxJRvLxu2n04P5V9hhW4U4pnwlScqvPN7s+J&#13;&#10;/wBkL4dJ8SfiTFBqSO9haFXuhGCcKTX7AfBOX4K/C3wdBZeHmRYQio0oXJDHjp1HWvzc/wCCdkOo&#13;&#10;fD3UD40GjS3dvdJmcwxb9oBxjaetfelv8fNGfTUXT9O3A4yPsojKH1wRjNdc7OWhxRbjBXPX0g8E&#13;&#10;+Cl1KXRprefWbi3yUlkALZBKArnpnFcjZ/EPxclokfi7wdLeJdSLDICq7IMqBldp4XjPU5yax7f4&#13;&#10;xaW+iJrk3hmHVtTXaGt4nTegzxllB45966rw18ZV8RoYrrQo7KNECbSd6qVJz1VcH6DpSlG5XMpb&#13;&#10;k3jXXLDwz4Guvid4mt447bTrZpY7WUbH4HCc9M+lfmj8bfjDoXxC+It94yvX/wBLupNyWenxEiID&#13;&#10;hVr6x/4KGfF2DxV8IYvCXhLXRMbnVhFfPDkFNg5Ugjv618g6H4c07S7UiKzCkDLOF5dvc100Ekrn&#13;&#10;zOcYqUqipHH+NNc0zVtInaO+uI5GhI8ueMr26CvEdbtJzrRumBCjgE84HTFfRHjq10oadMLuaFQY&#13;&#10;/l8xuh/xrxO6sH1GZ/JsZpVAJJVcL14PNbSkjHA1IxWpzPjJPI1OMRcKsSgY+laV7pkcfhOzS3zv&#13;&#10;lw0h3ZDH0qDxPGt6beeeMIVwhjzktj8MV1ngTwZL4wtrWC1jz5TgvuIAVQfrzU3R6NSahHm6Hqf7&#13;&#10;IHxG+Jn7PmoP478B6veR+YBHNpwP7m4QdyDxkdj1FfoB8Fv+Cl3hW7uYdS8V6ZPpc8wX7XbSvmOQ&#13;&#10;jHzKw4zXwlC2leH7KLTbnVbW3xxGryqB9BzzQ2t6PC+2VLxgOkkWnSupPsyqRXjZlkeAzLWcde6O&#13;&#10;zKONc7yX3aTvDs/0P2P0r9tD4S6j4XXWdJ8QxMxA+UNyTXG+Jv2t77xjK1p4XlkAj587OB6flzX5&#13;&#10;d+EfjJqfhH97oNtrs8ecNbNZjy39iJGXH4V9K/sc/Gu3+J/iC78O3nh250yRbdWeO+kjKglsZUox&#13;&#10;OPqOPU18jjOGIZfSdSOqR+m5Rx/LPKsaFR8kmfWHhr4o3N6rvM7Pcou5iV6DPNei+M/2NNX/AGoP&#13;&#10;2OfF/jPV9KbybG0+06JCYN+4wybnbB4+Zgyf8Bb0p3wo/Z18PzxQ6prOp/bGvAqw2lopG8kjA3Zy&#13;&#10;c9MAd6/UD4JfDbTNA+BmjeBbvRo4o59FjXUIGiCkloxlGAHOAQvqcc5JNc3D3LisY5raB3cXYiWX&#13;&#10;4BQ3lUet/I/kf8X/AAq8Q/CLxXPo+pxTGwF8ws7l0YLIgYjI3AZwRg+4NdJ4M8d654b1xdZ8I+JL&#13;&#10;ywuY+UmtLpo3z65U5r9dv21v+CXnhPwD8Uns2tQ+hapNdXml2/2WKSK2utwdU2zI4UOM5KgNjoQe&#13;&#10;T8N+Iv8Agnp8S9b8Vz23gr4WWlt+/YNHFpt3ImSxzl2uunuFAr6vFZtgcPiHCcrMOG6FfGYVc1O6&#13;&#10;f9dT5/8AHvxs+Jni6OB/F+uS60gmZI5dUPmvv2rnLk7zwV6nHJ967D9krRPHXib4paN4q8KaU9rP&#13;&#10;pepwy2N0gyGvQ26GJQeTltucZwuWPSvqb4ff8EofiK2lef4n+H/hXTrtZEeO9ur26nJwwODbtLLE&#13;&#10;2eQQUxgmvYvgt+xTZeBPE1v4i/tKFTo9wzW9vpsBiiikZjlU4GxRk4AGOwxXBi+JsJCi405Xb0Pr&#13;&#10;Y5HKVNRhTUUj6++Erx2fhm30i+kO5YFU46AgYriviz4YstX8RvBd26TWM8bRzxTcq6kYKkH+E56V&#13;&#10;1/w0tJGs4nuQZSo+/jgjPH6VQ+M2jXcEE0ltGFYKWjZRnBPSvioc8qXOt7nv0oUY13Tl1VvI/PX9&#13;&#10;q3/gkj8Ln8Tv408Ca7fJZXd3517pmnGMzKS2WVA4CknJGcjoMg8mvGNe/wCCbvxH1EtoHhbwn4zN&#13;&#10;okjHTJNRtreTapGcMQ/y5A7f0r9M9A0Btd+HYv7qXzrjeTcOclgw9xyR7dK0/hJqWoeM9LvoodQi&#13;&#10;gu9J1FrUyxAfNhFkAYemHA/D8K9SOfY7DU9dTmeQYWk3KMnFduh+a/w8/wCCOv7QXiHyTq/g97JV&#13;&#10;XbM11fKBJno68fI3sdwr6Q+DX/BMnxd8JoVvLXStJsL549lxqIbzJWXgHBxhQfRQBntX2BoPjDWN&#13;&#10;L1JtA1uwMFwrExEMNkoz1Brb1TxRpbRmC6uAjBTtVhzn/CubEcR4mrDlk7BHLaNOafLfz3PA9A/Z&#13;&#10;8k8DEand6l9ru1dURlHCMSCHGepHX0PStz4meEo9d0WPWFVjJCoZmHG45POfTg4zXb3tq17KJpZV&#13;&#10;I80FiqEK4ycDGc+n1qp4ms5YtHOmM4FsFwZLhgPl+ozkc/8A6q8H28qtdTbuViqEYU2fG/jT4DaX&#13;&#10;8QNc1jW9cv0TzGjVSoIDRq4bB9fm6mu0+B/hYaH8QrDQrRlV0DNB5ScOAONo6HHpWto2mx6drt9o&#13;&#10;akv/AKWyweYcqCSSBnBx+WB6d65/xh4w1H4W/ErRPEVgttKLdnZY2u8AsFOI+FJAJ46V9XTdTEUv&#13;&#10;ZHxsZUsLilUfc9n+LPgvQ38Ha74jEn2q9n8F3Vj9qcEuJArMeP4SScY9q4D9jj9hv4QfEz9gfwD8&#13;&#10;Pfij8HkmmOmPdT3RIiu4LiZizSo4+ZQcg4PB4yK828c/8FK9I+IGhXtr4L+HGo6bqNzb+ROl75Zg&#13;&#10;jcgBmyGO8YyBlR2r62/Y/wDiFN4k+FGmvr80UsLW0J0u7DspkBUB1I2gcMO3GPQdfRyyti8DSbi7&#13;&#10;O55HHX1HHunBrm0Pz4/bd/4JG+Lf2ftNufiV8GdVuNe8Nw5e7tLhR9qsl9Tt4ce4A+lfImnafOZs&#13;&#10;tHgg8jPIr+hfUbSw1S1ntr5Ga3uEKSQzpxKpGCNp5II7EV+Xn/BRT/gn8/wY8Y3HxY+G+m3sHg++&#13;&#10;bzrsQWRmGmSlsFWZGO2MkjaWC/3e2a/UuGuI5Y+Sw1d+908/+Cfz1xTw1Sy9PFUlaC38j5E0yxlv&#13;&#10;NWSEKSS2AGrq/C6T2eqTSuqM9vC7orjdyo44NRabYeHLB/tlt4w1MsPug6Oh/I+cMVp6ZqPh/S5J&#13;&#10;ZbfVb6Z51KySPaxw/KTyPmlYc+4NfoLyrGVHpHQ/OIcQZXS0c/zMnw/bprGqyG9WMBz8y/dB9aoa&#13;&#10;zZwWN06pEY1B+Xa3GK6OPUPA9tvlg0+/Z2+//wATi1Vfw/dH9KqvfeAZWC3nhu4mJH/LXXMn/wAc&#13;&#10;iFL+xsVf3rJepf8ArVl8Y2V2/Q54apbRJ5IY/Ov3j0qk0zwyneowT1zXVSP8Pyd1v4Igdl6CW+uH&#13;&#10;x9eRUqa/4YjQ7fA2hc8gSNcA/XmTkUTypQ1lUivVnMuJ6MpaU5P5MwrWeMIHSQDI71d09raViWlA&#13;&#10;9ga0x8RPCVnGsb6V4OtT0Xzh3/4G5qvP8UPC1lmVvEvg6DjcfKtrVsD15Oa4KmBwn2q8V8z0qXFE&#13;&#10;r+7h5v5MqXUyxSFfPG3HQtioBcW5c72J9xzVub9onwdpsH2l/idoEEYbaJIrG2HPpx/nFU7v9o7S&#13;&#10;psfZviZ5u+PzF+x22Mp/e+Tt7iuaWFyuDtPEwR1f6yY7eOEmXbVxLk27ynPGFQkfyq/BY6y3MejX&#13;&#10;Uo/vx275x+VcpN+0jaJftpQ8fXr3SxNKbdVkEmwDJIUjJ49KjT4ueINa0J/FNneaq+nLH5klzcyr&#13;&#10;APLzjcBK6Ern+IZFY1VkNBXni4/LqL+384n8ODl8zrJtA1Wdi3/CO34PHWyc/wBKK4fRPiNrvi2w&#13;&#10;j1fwXaazqVpI8iG4tbiLYroQGUky4B54B6jkZAJBWE8RwnGVpYuKfyH/AGxn3/QIfNcygQqu7Az2&#13;&#10;9aztcfZCHBI9DWjJLGFG/p3qvqUdtc2piA6DivC3R/Vkm2tBukTC7s1IbJBw1XId0RKsD144rmNK&#13;&#10;1N9KvjFKx8skgiultJ0ugGiZSG5BzSjK+hnTqKSt1Mnxhp2EW8jXkcNWVY3iyL9nlPbiuuuYIruN&#13;&#10;0kIIZSBkdOK4W5jks7x4XGGRiKmWkrnNib0qnN3NvTZFgm3SHA9Qa1ZI7a8RfMkQgfdIPNY+gSiY&#13;&#10;lXAI2dDzUtxFDI7KsLA+qmhtGkXeNzQ1bS47jR5LdcEquUz619D/APBLj46+MfgD4xu/it4CSyTX&#13;&#10;dHuoDZXN7aLKIzyAOcHGTyAQD3zXzItpqqBvml2lcctX2T/wSW/Yd/aS/ansvFmo/A7wn9rGk3Fv&#13;&#10;Lc3L3At1jYHKqkkmFaQnkKCTxmvXySpl9PHJY1L2bvv+B5eP9lzr2i917n7J/Bj/AIKh/tvT6VaX&#13;&#10;HxH+DegeJ7WWJGvG0xFs2tg3GFXcQx/hByeeK+pvAH7bPwr8URR6v498J6t4LulhMNwNVtgxMOwl&#13;&#10;f3qYdVJ2n5R2HrX5wfDTwl+3H8HtdstC+MnhTxTd2qKWlt9WtfOckfLn7QyNIE/2VcDnjFfTniv4&#13;&#10;yaLJ4Jg07xJ4Q1CC2eGMz2liI2iV1YlYzFco4CfvDu65KRYxtrtx+S4T46cIyi9bwl09GdqybKsZ&#13;&#10;BToPprqtD7HPxP8ABfxA8GP4h+HPjbTtSaaQtNe6ZdB0j4JUyKpyjBeMHkZziovEOleFvin4XuNF&#13;&#10;+IHheC5s75ELCFPMt7ligBYtg4OenoQOa/IT9ojwvrvw+8dxaj+z3rniHRfEGq607eHZ9K8RgxCx&#13;&#10;6vK4iQbYyThFLcIvzZr1v9nv/gsh8Yfg/dW3wx/bC0S11zSlfybHxfoNoEuEULuDy26jacoVYYRW&#13;&#10;CkHac183mGQP2KlRkpprbr8zwcRlWJy+XPSfMl1W56p+0n+yX4k+DUl3rvg1LqfRo23i3l+aazjO&#13;&#10;eScncnv1x1rwPUfEF3HDLcCTARdz+Y4UY+vr+lfpD8Jvj/8ADD9oXwWviT4WfEKy8QaVPB5n2bej&#13;&#10;SQ/KVKzKi5KYflCAeBxXzr+1l+wbNJa3XxS+BWhRmzkBku9ItmAX7uWaJM7l6bjFzjPHoPyLPuFp&#13;&#10;0L1aV79j7nhrjRTSw2N0eyk/1PhL4r6tc6jbefEzlBGwEUUmVZiQckDqeOvbn1rpvAmu6prXwqsZ&#13;&#10;9JvUh1HSSJIQRymOm4HgisvxVod2l3NZajCY3DMr20kex0POfl4xj88U74LSxaXrdxpMsqeVLGQw&#13;&#10;dfunpwx7V8vBTpU07ao+0nyVpO70l9xx037N1p+0r4vstR8f6tcS3y3hW7urqY7hCF+4iYA3E8kn&#13;&#10;6DpX1D4D/Z8+DHgDwpBonhvw3p8ctvAyiWe2V2k68sP4xySB7CuK0HwSNA8VvqWjjMUvJfduGe5A&#13;&#10;OevvW/rOvzeH3W2czSQyjPmZzsOcYOD6fMAAM7TnPStp5hja8lyyeg8LluEwF5qJh/FH4Q/BDUg6&#13;&#10;+JPh1pqLFGdsgTZjAPIz3/Lr9K+EP2n9Z+Dtx4hl0nR2v5JbRjGFfU5ZIyvdSocr7YxX0T+0hF8Y&#13;&#10;tW8LXJ8MwztPcsFEUtsrtkYG/c7bs4HfjGOO5+JvFvgjxroM0r63prJOzsxadeST1IHYV9lkrlOP&#13;&#10;NOVzwOIs5bpKnCivWxw/xi1DT9L8LTvotpHbv5RjjjgUZXIwcAdOM/pXhlhqARAnHK53P6Yr2vxz&#13;&#10;oF5qXhyS3dS07/vIsDGSP4R6V4PrBFnI+pIu6IsftEa5+VvX6V9dgMTGFRxmfjGc16k8SnJaGg+o&#13;&#10;mY4R+Bw2R1qBdSnt5MCRhzwRWd/alrcx5hfHpioZboAZR84969v0PKO/8OaxJIqmXkAferpIbySe&#13;&#10;E4IYEZ3EV5v4Z1geWI2ODuHOe1dlp2oxzDyoGJA/iB6n2FA7s67w5qEE+lNZyZieCU4I5yrEn+ea&#13;&#10;bfkspxLzn72MYrldJ8UR2HiHy2ffEwEdwUH3CTwf8+tdLfyBAVBz6cdaLahdmHqZiaZhIxZccc8m&#13;&#10;uOvEMGoNFIpAdjsbHpXWaqAC0qLz2rn9Zu1vkS3lQ7lyWIGMGtLKwjV+E3j7UPhL8VPD3xH0i78q&#13;&#10;40bWYLpZMZxscHP5V+i8vjiw8U+Fvjz8X7eVTbX4SOwn3HLRm1DgDHX74r8vZknUtESCpHBNfcfw&#13;&#10;k12/0z/glR4o8T6nc+ZcX9zPGZXfBIASNRx1+UAc18Zn+S0auZ08wt76Th8m0/0OvARUa8qj6Jny&#13;&#10;z/wTm0lfF37efguKRSVi1O5uWbaWIKQSspwP9raK/bPTWtrm6ZNOsLj5li+ygx85+XjpwQM5Pavy&#13;&#10;H/4Iu+HYNZ/bTOtXSBo9N8N3k64HIcvEi49/mNfr1oVzKlubm3g8tI1SNYVl+fc7Dcenqe/WuPOW&#13;&#10;lVjG/Q9/Io8uGcu7PGf+CuEGraz/AME+vFrWWkLJBFqEO3yhuWOKOVZDIeOoHU+pzxX4TanDFHeO&#13;&#10;IAVU9q/ou/bK+Hl18QP2RPiB4FtLRJLifwxdwlVkB8t1ikkyODtB2gEZzwOua/nQvMtMwYZwxINe&#13;&#10;vw3O+Ecexw5028QpEB5XI9KVWITJNIOF59KNp2BvVuPwr6JO0meMdv8ADf4lNp6R+HtemJgBxZ3L&#13;&#10;dYCT90n+7nt2617P4X8SiSMWV8VZD0GQdvH3lP8AhXy+PvcV9Of8E8P2Z/2if2yfEOv+AfgtoEWq&#13;&#10;z+F9Ak1aVJnKuY0P+pQ/xM/O1TjkcHnFe7lucxw0PZV/h79jwczyZ4mXtqHxrp3PZfh3DY3EdnqF&#13;&#10;q4doeJDnB5HBNVPEktpceKCR83lxKjMvc4rjrZ/EXw61q4t7y1ntJIZWhvrKeMrLayg4KMDyOa6W&#13;&#10;JP7Wlj1KB9xmAAb+Ve5yQvzQd09jyI1pSTpzVpLc52DTo012RigK+YxBxTda8N6drd/bxXAJkBIg&#13;&#10;kDYKN/e/D0rYg0W5WeS/klCqWPyGqkSu/im3hX5lCFguOh9a0hJRenQdGm51Fcu+FPDPhe3Fvpvi&#13;&#10;Wx26hLcs8FyECwXUQI+ZDnKsCDlT6ZFfRvwd+C3/AAn2qvcazMbXTXVxFcJMAwdduByfTcfwPpXk&#13;&#10;Pinw/wDaPAtlcakyybrZ3ibZgqwkGCD17cGvTfhT8QPC2nC10jxiZ5IobyKZLmWQmDbkCRZF6DCb&#13;&#10;mBPcdq+M4lx1eEoqLu7M+pUMPhYRSilftofYmh/Bf4SeC4NF1eLwjb6vcXULySXd3IHZmDkbvmzy&#13;&#10;fXHavQ08c2nhPw5daHHp2n2Qu54nScNnYoPCnC4ryn4Z6hqGv/D7QNM8Nut7NYWLwHyXBK7ZZCG4&#13;&#10;6grg/jUXiXXbzUPnuJBvCbHgaNvmx2weK/NsRicxnPnd7H1WHjhZ0U0kdenjXVLz4iaLpup6lCqS&#13;&#10;XzTSBiF/1QLAknHBOO9e7aL8T7K+tlkv9OETM7K8iajkAfwsoB5Bz7fjXxXpfiNLPxdFdXUqB47V&#13;&#10;1UcKFz9PYV0r+PdJTTM3txd20VyfLtri2uGRmOFZSpUgnqw9OOlZwzSdOtad2dNPBqrC6S3PsLVf&#13;&#10;iH4S0fSp783bTSQQM4RJmOTjPTdmvkL9p/8AbOi8M+HLjxT4rvZE/s51EFnaB4hKW/hQvySB1NW4&#13;&#10;/F2uW2j7bfUbi8jEeEhvCjAntnbgj1Oc1wPxP+GvhLxzYwjxX4H026m3NLKZFR+T/F8+f0xXLmWZ&#13;&#10;0qslHncbWughl9T2crR9Dsfhva/Dz4w+CNK+J/hqwZIdStxMFQjO5gc7hjG4c8jFdT4d+Clotx9o&#13;&#10;h1O9KZB8syNgDHAwvWsz9nrwjpfhT4cW3hrRrOK3treZ/Iig4RQWJ4x9a918DeHneLCzSrlQcoQc&#13;&#10;fmDX3WBxDlhYSg7po+Wr00qrjJanlviP4c6WumS2d9p87AqdrTQH5CfTjiuKl+GdtZ2Utp4c0n7b&#13;&#10;fSROtnBczFUkkwduc5A+uK+i/Gnh8uhiF1IVVckMEz0z/drx618QwWfiW4u/s88cltA4hExB80Mc&#13;&#10;bhitJYqdNpszVKlJ8nU/Ojx1/wALW+EHjS90X4ieF7mGR5Wllt7iMeYoZs7o2X5ZF+h/GsLxJ4nb&#13;&#10;xJZR3qNE1rDuMhCkEYznPdcY74r75/am0Twr4p+Aurat8S7e1jeytnm0y6uUHmRSfwqh4JyeMe/N&#13;&#10;fm742nWw8J6zq+kzSWF9Hpk75QjEu2NsBh0btg9RzgjJr7vL81pVcvlUcbOKPlsbltSOYwoqV1KS&#13;&#10;PEpLvWdRtLrXbOQ/Y9e10JeSk/vGhLZCc8gbQOnp1xXpfwO8K6j8Sv2i73wV4S0q4vHlijj0+2tC&#13;&#10;kbsiEhcMSBnB6k81y/hY6DZ6bZ+D7nTc5YTTyoRn5RgY4yO/Ga9K/YJkj1L9s7TrvTr6eATajFHF&#13;&#10;JGmWQb+OvoB71+aUMwvivaLe9/xP1zFZWlg3F6RtY9B8VfDP4h/DDW20HxxoGsQSMCYluNPdJwB/&#13;&#10;EF6TL/tIT7Zr6a+DXxuk8OeANF8I+Jvh9qd/DYWyx2+oQLLG5TORuUjjGfyFdF+2v+0NZ6H8QLL4&#13;&#10;c+K7yBgLfz4Z7aAJMAGKhsOznkKc7cDjp0NePaB8WdH8ceKjDDqtzJZ2cZ8mzsI5ZTcXBX70qp/y&#13;&#10;zXjg8EnmvbzPiOpUpqM6d2l9x8fgeGaSvKFTdnW/tQ/Hz4xadqenaX+z5r13p9vdKVntooEd3cDl&#13;&#10;lb5jwSOMZ57c14X8WPF37ZXxB0+w+HHivSbTWIdWfy4dT1TSHD2J7yb0K46dwT7V7foukTaVqkfi&#13;&#10;LxPC0rLbslvGLIR28CFwZGWMHcGLYzknIx0rjPjD+0JbeCvjXY+H7fddaVq2hs0Fu8BCW06/dIQE&#13;&#10;4B4GOK8mln9WdLkhT95dT6V5RhIUUpdDivEnhn41eBvgxJ4P+Fv7QdxJqmiuCtnDZJZxGRiC+Z2Y&#13;&#10;Nj5uNzcYAryfwRd/GD4i+L7PwL+0beXF3rWm3fNneXcb+TayIrcmMnJJyc5z6819Y6f8RE13wJNr&#13;&#10;/jTwzB5klkQbuHzbeS3B5KghjntjjNfD/wC1jrekWX7QUPxG03VdR0qfVNIjuEbSbdmnRgDGBI/m&#13;&#10;qcsFznGfm5rfIsdN46Upxu92xYxwwtKOvu9j2D9pL4W+G/2avsfiFmS+07WraBrG1+2ukkLyIrEB&#13;&#10;VzuA3Y6jiuIPhm3e6TVVsobtnG+O2uxvVOOhB5/PmvIvBHxT+Ivi7xTp+ueO1lvbXSZRNH9tVmGO&#13;&#10;ASFGBu78Y5FfVdh4W8L6noVt4zg8TW86TxC4RLiURlwedpGcr6dSa+/oP20G7W6+Z51N0MbSnFNH&#13;&#10;oH7DuvWF14yvPDGoaOum3Eukt5FrCiiGUq2TsI479OtfQF1pz2jMXjKkHAB64+n5V4b+xP8AA2x/&#13;&#10;aR8WXM1t4h/sOxtLhGu7SyikaVFJyvlO4I7H5iSQcHBr9Bvhh4E+GXgWNPD2haN5r2ZK/b9WuGur&#13;&#10;mdifmZpJCWO7rjOPQAcV81m+Louvzdex89hMDUlJxe19z5z8P+HNdv7lZk8OahcxEkh4bKRhx2yo&#13;&#10;5rw/xd+y7+198VrzURH8B9Yvraa6ke2k+whCoJ+X72CeMV+sHh25itLVBCsUKtyoiiUce3FdfYa1&#13;&#10;Y+Ssd1qhA67hJgj8sV5lHNvY35Ybnf8A2ZrdSsfkpof7On7e/hjwVaeG9O+C3iOJoYtkhRQy49sM&#13;&#10;e3pVz4O/sceLvFx1jQvjt8OvF+haqYWm0vW5Ld/s4IzlXG3Ge/UZGR9f1nsPFPh/7ZcSf8JZPMhA&#13;&#10;Btd2FiOB90qA3POc5+o6VfvNS0HVdJmsbjVSqum0lxnt/tAivkc1wU81xLq1akmv5eh2UcspRn7z&#13;&#10;ufhD8YfhR8RPgnr1zovi7QLue3jw8GrWNq8ltcxk8OrgYGe4JBByPevOZ/ihogla1tVaSZV5iyA2&#13;&#10;Ppkmv208S+CNY+GOsN46+Hy22r6bn/T9LmiWZdueTtxxn2rp4/hV+yx+0posGqeKvgZ4Q1W7RSPs&#13;&#10;+q6HEJISeoGVJFfNU+EsFUbvOz7GVfJ5U5c0Hoz+f69+M2mXsTzafHE4QurIZMsWUZYAAckelZVl&#13;&#10;8SbPWtcOktcRJNHFHOsYBG+Nxwyk9cd6/Z743/8ABEr9g/4izA6J8FtS8MXV5fGafVvC+utEbRwM&#13;&#10;h0hlLx4ONpAToelfKv7Qv/BuXrVz4gTxj+z78dreeW1KpDpviOzMMnlDJIM0RIZuox5aryOmK9fD&#13;&#10;cO4PC1FKL9BYShiMJiI1ElofPnwu1lLyxijL7jjBGa3PGfg221i13JAN6chsZ561Q8R/softS/sq&#13;&#10;at5fxW+Gl7HZ7tv9pWg8+3Pod6ZHTsa6zQb+21qzEnmDLL0BxiorU54etzWP1bC16ONwu+61E+D3&#13;&#10;jO3j1mSxn8OWct5HAq3VjdyqEvUGQPL3fxj04zXo998MPhP8VvCfk6brd/ZfbLZ1l0aOYj5TwVCP&#13;&#10;n9ODXjnirRk0bVLTxHbIPNsp1mjXaCp2nkEY5BFe+6XpI+MOgWz/AA78S29laRW6yhWt1Y2k4+YR&#13;&#10;h8hlUk9Pm4r6XBYmOLp36o+Yx+EeFqtdHsfPPwb/AGR7/wAErqnhqzvJPssN+5tInO1lTd3A5wRg&#13;&#10;8dCDXsVr8Lvhv4C1aK31zxVbT2lxbM2I5txVwMFRknJz2rdPwW8TeKPFd23inxD9kvLe2LJNbXqJ&#13;&#10;HcN0O5Cp4x0ORW74a8KfCDwPp8l74z0iyubuKU+X5GJGk98DPPsDXernlzSaVjz+28LaNoV/ca98&#13;&#10;M9FItpGX7bcagx8vGecehPpXXLYt4e1eK58Yanp6adLab8i72OsmcAAHqD74rZmu/HHi+5utF+Ff&#13;&#10;w9t7XT7yEGaXVxNHGyZycRqVAP68VU074aeF7i4kvfi54jW6ghuRBbr0tmlP8HzHccMCPenzLd7G&#13;&#10;LiuiPl/9s/xT4On8QWXh7wdcRSx5M880TBuTxg46/WvFJ451UWlqjBGGTKvP6c19E/Fj4Bat8Ufi&#13;&#10;1rGreG9Q0qzsY5/s9hHEH2+WgxnpjrnPFYsv7CHxSkje+sLzRrliMeUlw6kj/gSgCohmeBp+656n&#13;&#10;jY3h/OsTVdaNF2Z89X2gWMHmTFDK/RppVPH0Brk9W8MbI2NvsiVwSjNIDlfYV9Haz+xZ8d7ZA8vg&#13;&#10;+BlU/wDLPU4QP/Q64XxR+zD8V7XeZ/DONudoGoxcf+PVusdhamimmefHKMzpP3qUkfNOvaLpkerW&#13;&#10;1l5G9WmAeVyQM57D3r0v4feBLrw00r37MYJACbaNiArfUHJ+nT2rmviT4Z1HwLr1naajokD3LXCs&#13;&#10;EluA5GDknIPsa9UsZk1S2S6tmBSRQw+YcZHSteZSWhOIVanT5ZqxJb2FmIDHaWaxqSSFRcAH6VV1&#13;&#10;K21NyHtZCQE+ZgpOT6mlkuptOYfvsMD8y9c1r2b215aLcK6sjDCnYFGe9VFux5jTUrnIvfahayj7&#13;&#10;Sj9fl2gBTXrn7GHxAuPBv7TfgrXZfIW2bxBa2uopexhoZLaWRUkWRTwy7STz0IB7Vw99PpFkwtcx&#13;&#10;O7cYyTU2j2h0nUba7jiEe2VXVwx7HrSmo1IOMtjXD1p0qylF2aP2P/an/bB/Y9/Yh+LWnfDTSriW&#13;&#10;08RypFeW0NxevdWtqZGLKpt1AdF2cbtx27gQCcV6B8Af+CqC6Hex2ejfHvTdYtrqFby3sPEV25CJ&#13;&#10;JEGjtlnaJA7qgLFVICmT5s7TX5U/tj/Ei0+Iv/BSHw98XbP4i67d2ei+HNMu7s+FoILXUbTZp4Yr&#13;&#10;azyBwDuxlmAJBZcN0rgf2edLtPE3/BQTQpvCuuX+qw2V81wl9reqHACMzNMHQsGOAWwqEAjAAGAP&#13;&#10;nacMLhK7jRtfqj9WlhsZmGVrEYlydtmz9vPjJ+3L4U/bD0/wxYaD4Nu9NvtJ1mRNZE6h4t7QNt8q&#13;&#10;VeJUPXdx/Wjw/pqabJ5EttwYwpKr0yc81teKf2d/Bvw6/Yj0Dx1FpBttRh1OHVb65F1nzZJPlcu7&#13;&#10;fM4Ixg9cYzxxXKeDtelvmxPcQCLeNixoQSvHJOcH64r8+4yjWjj1VktJI/RuAcRh5ZX7OnpZm34s&#13;&#10;vZLXTG8mJpH2BUAA5Y8L075NZupQad4V8LJoUUqi7kUNM6kZdiDk8nJ54qz45vLnToLXU2RZIreY&#13;&#10;y4JPIVT+GckY/PHGK8p1P4saL431+a9ufEVtZ2dqrwSSNcZO/dkkY7dsV4WFvKCkfcVa/LKMOp23&#13;&#10;wl+PXhBLZ/D1xfNY6haDElpdLtZgDgOoP3lPqOKv/GL9oDwt4d8NTa5rmpQMsMRKrGR0Azk88fU4&#13;&#10;FeWeIfCnwV8X6FHoWtahNJIqEQ31rmK4iBUBdkinKnr65zjtXk99+wl8OvEW+K+/aa8aiwMu57C6&#13;&#10;m85TjkJl5Bn154r3sJy1EottIK0XBufKnL1MC2/bQ+Lfxv1S4+F37L/hK5cPOWvtZngYJGCedgAG&#13;&#10;QPU+pFe9fs92Vz8HvC13oeq+J21XVLm6+1atcuwI3naG4GSAVBK9/lrZ8AwfDb4OeGovhT8NPh1L&#13;&#10;eSyKftFzHmS6vsD7zGNRxjHy5wBjr1rH8R618WbO1h1vw18Cb9xey/Z4WlsnCSOzlQCXbHUc+/NX&#13;&#10;WUp+5TWh59KpWS56tVX7XX5HRa3411Bg0IkhnJnLR7lIMan09/x/Cuw8CX2keM4RYX14GmgUP5a9&#13;&#10;cdNwPpXzLoU37Xfxc8fSeA08C6ToOnwsVvNSup2LRvnG1Y0Hznvjcv1r6Q+CXwivfhjqstpqniW6&#13;&#10;1C4W0Ql53YKHPDlVyQFJ6A5xXj4+g6MFfc6FUrxkpN3TRb1DRLzQfGdmltue0nlAlDcnqwBAPAwS&#13;&#10;OvrVHxLrEt/ZNqumS28y+fJEJC5G2RHK7OnPK9/161u+J7CXVL94Yb5gvnLH5UjAKeRnpznv1GcA&#13;&#10;ZGcitqggsdOW8mhZVu2nLhtpCNznoMMMjHI5xXNQXLNWOfE1lKm22fN3xA8Rpoviphe+THczuZ5A&#13;&#10;7YMR5BIH936V478a/FlhfTW++7E1ysgO+IhlBJ98bePxrY/aT+KEq/ELTNHt9d8q5jDltQuId4UD&#13;&#10;5dvyAlcjHqK5XxP4Fm1XTrW4ntZprjBIvIZ18tF+9lsc49cke9foGCpqEIye7Pz3GVvaVXGPc7P4&#13;&#10;WfDnwLe/BDVLnUPD0Tr9qWSCdNuT8pyA2ef5Zr6G/wCCeFjJZ+B77Try+uVntbwwq7qXWOEgOihS&#13;&#10;QFG0qBjrjp1I8K+CFlqOufDrTvAFsZHa81JbeJ4yAVTaC74OeAuTj3zX0H+yL4m0O98ceNPh5YbY&#13;&#10;o7e+FxDvUfvkCJGwyTk7SoBHAwwHAzXNCtL20ovuaZ3hUsDCqkfQM2n3MUUcBnDBsNteAEn6EAc1&#13;&#10;jeJfDOl+KNCvPC/i7TobzStRieC+sZELedGwwQx4P5cZq9BfLdX0kcrtK5QAsrFV2+hHb8KhvLO7&#13;&#10;kJtxKhSRlGGA2qvQDH069PyHPbSrToVFKLs0fGV6FOrTcJq6e5+Ynxn/AOCJv7S118Zr2H4AfEnw&#13;&#10;03gi6JksrjWZWW6ssn/VsiqRIF7MCMgdK8R/aC/4JP8A/BST4Jabda5pmn6Z4v06KEtHc+GiHnTC&#13;&#10;5LtAwDY7YXcfav2rknitlmtLYRLFCmHd16sTgnsc/j1rM0eRoTvkJOWALu7YUEcD3/8A1V9B/rPn&#13;&#10;NRJSrP7z5R8HcP8AO5RoK/p1P5mtb8f/ABm0e+Oma7rt1Y3ttIUuLaWAIdwOCGUrlTVJvGXxDvLi&#13;&#10;PzfF93c28hUTyfa/JETs2Bk9ce+K/fb9uj/gl/8AAH9tjwxPq15pNp4c8bJC32DxTY2wTz3xwlzG&#13;&#10;vEycAZ+8vY9q/Ef9qP8AZC+MX7JvxBm+HHxk8JSWU2S1ldoC1texdpIn6MD+Y74prO8wkrupJr1Z&#13;&#10;42MyHD4SV1Rjb0Rw+g3Nne6tdDx78QtVjt7VGQLa3hlWRweBuDHgD19qxr+A2rjV9M8R3c8AlAmi&#13;&#10;ScSMiE/eGe/tVTUND0zRtRj8S2xmikDYuQkQkiYYwdynkZ/H6U3V5NA17ULzVro22mwXESpbW9hA&#13;&#10;Y0RlGCSvY963+t1KzUvaNo5vq2HjtFfcJdXnieU3mlHVL1YhLvtpJXwr+m4jjJFMtYZ5ruLVDqpW&#13;&#10;8tlxcWkcZlEo6HPsRUlhpXhvS7xbC91ZtTiUbrcxRMhyR0OR2PoetdMdD8SX1tb3Nt4bayBjJhuN&#13;&#10;QmSNZEHOcBfmPYc0qtWTdoHTSowjsl9xjafa2mlM1pDorva38q+bFcMZDHz2XoCPWpbldZvoZvCm&#13;&#10;sa9FawblbTnhIDIRxt2jgKfwwfxroF8G2Ntpj654h8f2MNvueJ9Ohm2SSEYJA25Y9epGPenab4Vv&#13;&#10;/FDQaF4M8CzTeZ8sE6QsFlxxyTknJ69s+lcFWs6Kc6j23b2X39jSUI210MWz1iOG5luPD+l+f4k0&#13;&#10;2NUF1cDa7oONwz8vHTJHTvW7L431B9TXxrq+rXN/cG3EN5oMGZIWdhggj+IH8gehr2Pw9+yro/hy&#13;&#10;CDXPjr4wmW6RQ0eiaTLg4HTexHHp/Wujtdd8CeDy1r4D8C6XYERljKLcSzso/iY9/wAa+UxfE+Bc&#13;&#10;nGhB1Guv52b6eiOKVZXstTzXwzJ8f7y4S+8A+Fl0vQfsarbWM+mqqq5OTlGK/MMEbu+T60V3OqeM&#13;&#10;vEmrxpdRWWoXiuA6rCMfK2drYOODg0V5TzXEVHf2MPnv87snm8j5huQGiJU9D3pkEoCYdenPNab2&#13;&#10;8RiKgg4PPvUUlnFIuwKQDX73p0P3bkscprdusVyXXGG9KTS9Wn06ZSr5XuCelauraFJIhC9c8Vgz&#13;&#10;2s8DbZIyMHrisdtTgqRlTndHZWGo2t/EHRhnHINY/jDQjcZ1G2Qbl/1gUdayLS9ns5lljbkHpXTa&#13;&#10;b4nsNT/cXSCNyMHPQ001JamjdPEQ5ZHN+Gr0QagsMw4bjJrqxJa7l/dLwcZxXM+KdHOm3f260O5C&#13;&#10;2cg9DWpompx39iGYDeo5FJW2ZyUajpt0pG/CsE5WNgMHqK/pN/4Nz/gnpnwf/wCCcfh7xFYLJHqP&#13;&#10;i3V7rU7xDEcugbYOg6bVGPrX8/X7C/7MPjL9sb9qHwr+z/4RhbdrOoKt5cAcW9svzSyk9gqgmv60&#13;&#10;fgf8IfC3wN+DXh/4QeBsx6T4d0tLG1gD7XZVAHmNtxlieT9a5cVOMY2R4+dYiLtTW50Vxfrquntc&#13;&#10;wqbZ0IWeIuQpHfjHzfh61zWoaJp92ZJvEvgLTru1SRd0z2kaBYzwMM3XnYMHkg12mjWV7p8T281s&#13;&#10;JEghUwRsQST656596y4rTzxE6YSeaRzPZq2+OXmNirdB8oQqO3z856VxRqVoS92TS9Tw6deVPRaH&#13;&#10;gfxN/ZE/ZX8Z6Ve2eo+DV0WW5haOW40i5EEjKQfvbDweo4xXyR42/wCCVtje3dzqvwZ+N7+JLuys&#13;&#10;nt9N0fxOm3yI+joJUXG7aFUZBwB1xX6L+LPh3pusubyfSRFMwAuIwd+9M528gjpgmvP9T8G6tHG1&#13;&#10;hpulZt7d5Ps0kULZUdwW9ARjGParjjcVS2kz0cPjq9KaknsfknfaJ8eP2K/Hj+K/AN3qPgjXraOP&#13;&#10;7bYlWk027PAO5seU0eFlcsCdoTnGRX3D+wn/AMFaPhr+0Ff2fw7+MLw+EPG4bzUs3Kpaamske4SR&#13;&#10;u3RmVgQp6jGCa7n9ofwP4g8VeHTb6p4CtNZMajy7Q2UfyncMlomQiU7Qwz718RftD/sQ+AvidFbj&#13;&#10;wTot14I1m1uoksS2lDyJgq7QWKjfGQMg8leAcA13QrUsY3Cute/+Z04uvgsZT51Hkl5dT9E/2of2&#13;&#10;Kfh1+0joh8ReFYYtL1xLhQmq2kIUSh0XmVMDIBULnkjBr83PjV8JfiZ+zl4//sPxpo8sMkLK/mqp&#13;&#10;MU0Z6FGxgg16d+xd/wAFM/ih+zT44t/2b/2+JZrayUi38P8AjN23xTAFdiSyYIcbSNrn5hwD619/&#13;&#10;+NPAfwf/AGoPAkHh/wATQWGu2Go24ksruGUfuvR4nXOMLjn86+NzXhtVqjlTVm+x25PxJXy21KtL&#13;&#10;mgvvPzs+F/xH8P3qwx3lwkfcBzwe2BXWXx05J2/tO3Elu37yANjaD0ww9e+DXDftn/8ABPP9pH9m&#13;&#10;K1u/HHwUsZvGvhlZHdbaybF/aKOTlRxJt6ZFfHEf/BSzxcsb+BPFHw+vro2hIufNQxzqoIO1w+AM&#13;&#10;FcfjXx8+Fsd7b3ND9EocY5d7FOb0/rc+yvjT8TfD3hTRptPvTBDMyn59uCBjvjn0r87Pij45std8&#13;&#10;RajPHLHtMjKefmGD79PSnfFf4+eL/jbqcEWrWn2aOeJNxyGdiCcZwT16nGK4rx18PZR4XuruDUrk&#13;&#10;TrAZoZZGIDlMlkwPUd6+pyrIq2Eheb1Plc74kw2Ony0loYF9fRSzHY+Yh8vJ55r50+MSan4D+I93&#13;&#10;aQRq1teAT2wccFX+8v4NkfhXqtl4nE9kssTZPU56g+9Y/wC0X4UbxP4Kh1m3hzc6cnmhh1ZCAWH8&#13;&#10;j+FfQYVU410prQ+MzGgq9DmXQ8Pub0XL/aLNPs5J5VGyp+npUZvdSQ5CBu2QaoidlUKDwDxmpUvn&#13;&#10;UZDA89K+pVCnay2PmveWhpWPiW+0+YO1o3AwOOtd54AvJdXi+2alefY024UuwXCj37ZrzVL9nBDP&#13;&#10;j8Kng1ZrfBjIB7naGB/A5FQ8N2Y+Y9F1e6S4nk03QZFeKI7gln90gc7mbvXoGl38uoaHbXkrqTJC&#13;&#10;uSCDyBivCJvGOsXNkLBtTZIQOY4kCAj324zXV+C/ixpWj6BbeH9SsZtluzFZ4znIJz0qHQmtg5ju&#13;&#10;9UdXlSMjktj0rHuMxSzQOg3ADB21HD4z8OavJ5tnqqliMiOT5TU2qyRxvHeMrbCmWxzn1qWnHdFL&#13;&#10;XYxboL5ZUdQeMivpDw/8RUX/AIJY+JPCcdwN9n4q8lzntLhgP/Ha+c7oyzlpoYnESjJd1PNX4PiX&#13;&#10;IvwG8SfDi3ZPJuNVtrxvUuuVx9MGvLzFQq0lZ7NHRGc8PFtrQ+lP+CE+hWdx8X/GfiO4gMs1ro1v&#13;&#10;DAgOMl3cnn0yq5r9TtCi03TysNxqEBmaRJ5Ch+6yNggew+9X4/8A/BMr4pr8KNH8R63Fpt1LJc6h&#13;&#10;Crm0bDyIq8RjjgFiCT6Cv0K+DH7QvxG+IdwyfDT4QXbW73HkyXc4xFFOeWRz/DwDz7V85mOH9rXv&#13;&#10;c9zLKzp4ZJI+rbPTNJ8S+HdS0W5eKS01CCWEgMCJS6MCRz93H5g1/Nh8fvAd18NfjZ4s8B31kLaT&#13;&#10;S9buoRAOkaiQ7B/3yRX76y/Hrx38Obe0uPGPgdbdSwR41ulfDkAKW2nkMTjPbpX40/8ABVG0Nx+2&#13;&#10;54w1hNEksBqXl3flSJtLFkBJHtmu/JIexm4X3OPMnKolJo+aHYcjPNObiKNSexOMepqI81PdJslC&#13;&#10;E8rGAfyr6GOrueWQltxxnFfvh/wae/szJ4R/Z38cftQ6lABeeKNXXStMbcQ32a3AaT8C7Aj6V+CV&#13;&#10;rby3lzHaQLl5XCIoHUk4Ff0CfsL/ALRfij9kL9izwD8J9A0CSyR7BIkv3tmTfcSPukY4HzMGO3d6&#13;&#10;DFeHnFbkw3L1Z6OW0vaVXLseh/8ABaT/AIJaeHfif4X1z9rX4F29np/ivRNNkvfE2kErHHrdpEhe&#13;&#10;WVR2nQAn/bxjrjP44eBfG0EUqtDOz2e8q0RbmI55+mPSv1w/4KAfHD43Wf7N3jLUfEl5azx3+hpa&#13;&#10;S3ME5jZIpDnbtzzuyQRX4a6f44n0rxXPOFxDIwEidicDk+9e3wTnlavKWDrfClv2PmuKsvhTrKrS&#13;&#10;0lvbufTF1Gk1sJoGDo6gow/iFYFjbmPxM1/9pxHEhDM6+vYetZXw38eQyRpbzS+bazc4zzGfUVuX&#13;&#10;1lcLqDXcCiSKcgiSOv0CVB09d0fO4DE06sknpI73xigvPCFldR3Mn7u0UhWHynnGB/ntWbp1kuox&#13;&#10;RpczlY2i8xl2ZIB4zntznj2rc8YyQWng7TiVjEK6crEn727qf1NeWw/H3wfrPhx9H0Hxbb6bPHMY&#13;&#10;rkO4VlO7GTu68jtXwfENJvEU5dFc+mxVCpiHT7I+4v2LNJGgRX3ii0lvvMu4ViFxbyNtgwm3GOhO&#13;&#10;BXqGuWfjrw5FHqjeKNO1m3mQsV1Cw2sv1KkHNfCfwy/aPvdOvETSfjg1lZJc58qC92KygYbgMAc9&#13;&#10;fxqfxB+3JLoGsMNS+Oa31v5nMbKr8Z6Ejk8V59GnRqUVGSOuiqtKktT6Luv2g/gx4I8VSad8YvCd&#13;&#10;vEt7AEhcal5JbDEMV3DHeuv8L/Ez9izVJ5b69uvEMq3MYFvFc3ENxDaqMY8pVbKjPPAyc18OfHL4&#13;&#10;6+GfjVrGm6x4fiEtlaWflGWROHcnLMB6Zrhf7M0G4cXUemRrLn7y8HH4V7dPg7L8dSjNx1PNlxTi&#13;&#10;8BUdNPQ/SqLWPgnb6pF/Y/xA1O500hxIH0ySKaIHO3a2CG5x19K2fDWhfBO+tX/tP9oR4FZiRDf6&#13;&#10;Y5Kr2G7AzX5s6R9sdBFD4l1e3IHCw6rMoH4Bql1LTvEN1AY7f4ia9E4OVYarMRn3G7pUV/DnA1Zc&#13;&#10;zSdioccYmOiP1U8ER+FrJRY+CfGMWtafu+S+jhKAv/EuD6HvXtHgC4JssF9xAA9K+Dv+CcWqa8fg&#13;&#10;Tf2mqzXMstlrssZnubhpNwYK+QSScfN0r6p8E+NZreJklu2J6qA4/lWCy2ng19XX2dDSOO+tr2z6&#13;&#10;nbfEzXJrKEGEEvK3lIu7jJr4A/bH/wCCgXin9mrx4/hXwj4QsL6+vU3Jfaip2WoBwBgHv15NfZnj&#13;&#10;vxBeX1jEYHeV4pFfZxlsnn9K/MT9ty2i8Q/HzVdPktIp47SJYWcRBQ3GTx0B5q8BlTxuYKMvhWp5&#13;&#10;+YY54SPOcH8RP2gfjB+0JcjV/if42uHaPLQ2EPyWyj/ZQcfnXEfFLUr2L4d6i5ugG8uCHcD1WS4j&#13;&#10;Rh/3yzVoQaTceHZf9HLXNoD80bHLQj/ZPcVzP7QsyWPw1hu7K4BFxq1vF8vTGJHwfxjr6zH4Olhs&#13;&#10;qqKmraHl5Xjp4nN6V9feRxOj6heaxqlytoB5sUThWaQAYGcc19Af8E9fEOg+Dfi3oPjPV41SOCVp&#13;&#10;ruWQHC4R8ZOPUCvlGbVJIfNSDrI2Pcn0r7Y/ZM+GGnx+CrW+L+bdjSLa8lD9UV94I/Ovyung41MX&#13;&#10;SitLyR+0zxs4YGtOWrUXY3f2gviOP2hPjxF4q8FWM17fWfl2ujKtq0jTkkh1C9fm3fWvY/hB/wAE&#13;&#10;sv2hvilajW/GHip/AMF9MsklrDcu07wjawVowR5ee/zZ9RXRf8E0NP8Ahtb/ALSGvDWI7VdcawiG&#13;&#10;i+dgbhhxKI8/x8pnHJH419xXuo6loHiKS31KFwGOYyw4Iz2r389p4ehVVKMNur6nw2T18VUUqkp7&#13;&#10;9Oh5J4D/AOCWPw8h0WGw+I3xg8S6/gK0qy3AA3DH3SBuUHuM810lj/wSD/Yev/EyeK73w1rN/qFt&#13;&#10;tVC+uORCPQLn5fpXp/iG81jWvCEkXh7WWtLgOjpIpxwpyRxXkWt/tE/tAw+FdWsfBXhSKLW4bjbD&#13;&#10;qTDCsAfmYq3HSvgMZndPLsYqE6b97W6V0fcZdlc81o8yqJNO1m7feexRf8E8P2Tb62it774YyzLE&#13;&#10;uAst0Tx+eO1c/wCM/wDgj9+wn49n+3a18KrpJNoRZbfUvLwOgA5wOvSszw7+2B8VfD3h3StQ8R+G&#13;&#10;G1Gc6ev9qJBFho3AGX44IY9MVe8W/tjaN4v8NzeHfFXh24s55lE0MRuChV14GCOQQcfjShxTgKUW&#13;&#10;4y5WvlcK3DeKnP2clzL1uc5cf8EF/wBg24gkjtPBmvWEzqf3n9rGTHHoCa8q8Z/8G4vwL1e1upfC&#13;&#10;X7Qvi/TGCn7NDcwqLeP26AkV9NfCn9qXxXfLFHa66uoR7ABYamoS5HGev8Q6816lZftC6elpFLrH&#13;&#10;h27WR497mKIsqepyOMfWvVwXFzxcU6da3qeZW4cqYGTSp2T6o+HvgZ/wSX/aJ/ZE8SWfin4KfEvQ&#13;&#10;fE0MsYi1Sz1F3t1mhByMH5vm64OOte1/EP4HSfEfwvdaN4m07UvCd7cqULysQhZf41kjOMZ6cg47&#13;&#10;V6R4r/a9+E954jk8JWXjbTbG8t1BuVEiS3IVgQNo/hPcdfpWBf8A7Teqa3cCHwmniG4gtpCsjw6W&#13;&#10;k6yHGMMDjjrx6062crF1LtOXmupEMmeHVm7X1s3qcr4L8PfFP4WeCbHw14qSfUo7GIRJqtqGdJUH&#13;&#10;QnBODj1PNUNZ+J8nhm1+0SxXrFFZmjiR3H59BXoug+MtY1O5WfTNE8Uafclss1n4dEKt9V37T+Ir&#13;&#10;odZ0bTtV0c6j4k8Ircuq/wAekeTOT6kxuOa462OTjy07xfodFLBNSvJXXqcd8A7mPxpFJ4ggWa3l&#13;&#10;uDKpSdyCQqhgTwcZr2D+2FtLC4TU4QzLIk8kduQy/OCFB3Y6ZzXyPf8A/BQL9ln4G+O38HaxFr2h&#13;&#10;30Uji5t7ywfb867STuOSMDjBxzXqHhv9sH9n/wCL5+yeF/iZZ2r3KLtkvIiqgqOBn/PSu7D0sRUp&#13;&#10;rmi7nNVdKnPSSsc/44+M8OleIZJNDnW0ighzKjt808ZY7jtX6VjWn7VPgWJodQspzaTNJhljlUuq&#13;&#10;5xvZVOdvTn3q9qP7Lj+P9cbWPB3xj8OXcioFiX7XtwPcHGeTVn/hhPWrW6E+rXHhS/8AMixPJLNE&#13;&#10;Gd+547V5+Nw2OVfnpx2OnD4jDODjNno/gf8AaY0XxCot4dXS9aJfnEbZ4/xrr7Lx/wCHfEW5bedV&#13;&#10;kViki9CpHJ/mK8m8Gfsuat4Si8tIvDsa+YCqW10sar9MH9a37r4cav4fX7dN4g0mCJFJctqaYA9e&#13;&#10;td2GVerRUqkbP0OTEKjGpam9PU6XxTPpuoWclhqFrFd28ilZIbhA6sO4IPWvkL9pz9i3wVqlvdeP&#13;&#10;Pg/ZppWpRDfNp8IxDceoC/wt9K9i+Iv7T/7Ovws0iS5+JX7Rnhe0Fsv7+OC+V5P++Qa+LP2mf+C4&#13;&#10;v7NujTzeAfgOlxr187NGusTp5drGxGN4zy+M8CtJ0JVKbU0aYXF1cPWTpv8AyPPLu1a+R7W/jIkj&#13;&#10;JSVGHIIOCK3f2ZxoegfEmTQPEV4lvp99H+7MsuxN4PTOepFeZeAfipB4vX7bPeiV7ly8j7hkluT+&#13;&#10;tbusW1vfxPbzIsiH5hnnBrxsLOWFr+R9ri6ccfhvM+p9R8F+AI/FB8Q2+q6ZJZwoftCm8y5XH3Rg&#13;&#10;9PrWdB4i+CcMV7b6fZW9x5bpOtnBAVdOfv7ifnGewrG/Zv1v4aeKfDy+GdW8K6fbapawGJzJGCZF&#13;&#10;I5Zd2e1dPoWgfCHwbc6m02hpB9gKl7nywQyk9Acc4zX1qaqRTR8VUU6U+Se5n3Xxf8Zap4fFn4Gs&#13;&#10;rqfUIZmiDfZcIQfu5A7AEVy/xd0Px7qXwxfVPGt1GbWEKskNkFULck7Vzjp85HvXe638b/BWg6t/&#13;&#10;wj2kwxQeZat5d9CuQvHGSO/FeNeP/iNeXdufB2nWgTTdQ1pLl5xn96wQnbg+6g/WuXFP2eHkzbBQ&#13;&#10;VXExT7nR/DLw5p9jpcIlmUEKMlz7V6BDq3h3TbXZ9ujY45w3+FedeH7MXcSrg4C9u9QeJfDVndK1&#13;&#10;srzRSmPcGjyOM4+lfnVZudR+Z+pQUadNJdDrPEeuwzwkwOpU5PBrw34teIktNPnujLtChvmJpbbx&#13;&#10;d4g8GeJV0nxFdmWxnJWO4Y8A9gfSvLv2yvG6eGvDDrbTqr3Q2Jj1Ir1ctpS9okeBm9eEKEpny/44&#13;&#10;1FvH3xZkBQPE0vlqxYfKAeT7V3C2g0q6RtHvAIUAUxhM7h7Y71yfwR0XT77xTcPet5sgst25fVm5&#13;&#10;Oa9Zn8Orb2inRrdEkzt81lyF98V93RaUEj8azKu51rs5qdLPS4W1rxRex20QIMUMpxI/4elc/deK&#13;&#10;PE/jObyPCGhSwWPQSLEQrH+8TjpXb2nwttLq5+2a1F9vutv+suiWVB7L0rXXwSyuqNezNFnBtk+V&#13;&#10;MemBxWvPbQ8eVVJ6HGeFvA50+7W81vUTc3JGREjbtpq1F8QNNv8AxM+haZpt/O1jD5uqI1uENqgY&#13;&#10;KWwxG5QWHI9RXdHwpp+j27XhsmYopZlToF25zmvOP2e9X8HafB8SPF2v6fq2r6bP4bktIHfUistl&#13;&#10;JJOmGyHG5CRjaQwI/hrGtL3bXse9kGAjmFWTlC6Rr/AG8urH9ojWvFmm+IlvXht5vshZ8yiEDaHK&#13;&#10;NkbcMBjnHFfVnwhubXUPiL8Jte0e3X+0rq9msJ7q2t1SZ1YEtlkwThmIBJzg18e/sq2dhB468Q6h&#13;&#10;Z6dNFGmlAfvZVkD73AUDAGBlT9Rivqb9mopf+Ofh6UmmEmk+NE3LbOVkAl2jg545U1+WcQylS4lo&#13;&#10;VIye8b9j99yOkqvDeIoyjoou3yP3J+B2tR/Hj9n24+C3jfypbhdI+yCJGJBGwCN8kYLD5Tkeo9a+&#13;&#10;VvCWo654N1O+8DeJN41DTrx7V5GXYwVTgcdeRzmvX/h7rE3gLxD4e8WR3H2Y2N7BZz+VIFgSGcor&#13;&#10;Rs2N0khJDZydrAjtXU/t5fs6XmuCD9oDwDYs11b2gbXIrYfNKp4LhQOdvPPPAr6XiLLv7Swd1uj4&#13;&#10;nhjN/wCzMc6cnaMjjodJsvG3hmfRZbnY6xMUO7BZdvIz2yK878U/sqfBrxR8L5NGu/DFvPNAJDNc&#13;&#10;oWRy5LEtuUgk4PB9qh+FfxEAvy+m6sZIgqtIW4LYDAhfQ8j8q9Y06yj0W1uPLmea3uQAqHohHT88&#13;&#10;81+ZU+fB1uRn7FQxKqzVVanJ/s0ax8Cvhn4QsfAeqfD+C6vYrlUt766QSDYqna0jyZK8DHvxXpes&#13;&#10;/GL4UaHpCXUXwSimnT/SCkH2TDxI4ZiCZOuFPHXnpXh/i74arq+pHU9JvhbtDNl4nwP8iuj+Gdto&#13;&#10;Oiv9s8R6HYiRIXDSyS5XcRwcV9bhcRTqRV9GdGYcPZfXovEwqyu943/4J3/iH9rbwVf31hrfgrwF&#13;&#10;BpTWMW+YXYi3yh12mNBDuO7OCc4rgvHv7VfizXdDvvBcWnLE11dfaLG4jixNb/OHbcBnaMtgdwOt&#13;&#10;afizUPDB0bOlWdgsuMSXxt8lSf4hmua0yy8EeHrY3FyJLqdoywuJSSTKCBtx79cfStq2KhFWum/I&#13;&#10;zy7KMjwlHnnByktrs6n4T+Hzp0Nx4jvyZJ7iTzSz4I3Ngk4/rW3exPPrSatZW0iwo3lylenI7jvW&#13;&#10;V4c1uXUrpbONREPLVcAY28e3U5rfaeBlbToeY4l/eSA5JfnJPv8A/Wr5fHTnUnqOvW9rNytY4Xxv&#13;&#10;HHpmttqVszrOrBgFzt3/AHfmHcEHH51w3xb+J6aJ4ZXUtevFgiezkktRA2BI3OP90/1Famrahdap&#13;&#10;41ukuIXEWnM8a+XLnzc/MW9yoXP4V8j/ALZPxVuNa8TP8JPCWvK9w1vm/lkjwETAwoHB564HqPpX&#13;&#10;ZlODeIrpvZbnzea5h7Ci0jzLwhr9r8aPjRq/iTUbmKO2t/3cUEqlixHOQRxnPcV7omrzeF/D6xaT&#13;&#10;cqt/LHsjynmCRCOVwfXoBjrVP9jL9nGLwfoP/CX+K7yyEuogQMLq1JliQA4ZWPBzjqRxmtH4tRXs&#13;&#10;niaPwvodtazNeTeTazJGDhf9n16enWvra1WMZe7sj5vAUatefvbs3f2XtJvtN8P6p4+msS32NGs9&#13;&#10;Cti/zNcSkq2AO+ML+Yr1eDwDq3wLttI8QaEqzarZO02pgHP2tpcmZGPphsD/AHQe1dJ8AvhLbaLY&#13;&#10;aXpAtFW00VPOmDf8tbthkZPcr19jivQNd+H9veQ3d9ql6PLkPmzSOQoUKDySfbj8K+TqY6Txd4dz&#13;&#10;7bFYak8J7KW1iHR9dstd0eDWPD92LhLtN2A3Kk/eU+hB4P0qxfa9baNapA17515JgRRpyFPrn2r5&#13;&#10;y+Kn7RPwv/Z7nnfR/idpc92PMf8AsdbjzQ7jsCuQjHivK7H/AIKt/Deyn+0a7p+rIxQO0aWu/Zng&#13;&#10;qD3HvX2mFwtfFUvaRj95+SZgqeExDpOXofdNrcl7dbEKsoKhnjJyZHzke/8AXmpJWmtofNluI4yO&#13;&#10;XGRhTyMD1HGPwr5Y+FX7Z3gr44pP4g+H3iRDLFGRLYSEpNCSMZK5/l7V0k/xS8USq0EmtSyK/J3P&#13;&#10;z1yP54q5YWpSdpI4Y1FNaM+hor3zLfzhNHIccZwc/wBBXn37S/7M3wk/a1+G0/w6+MOhQTxHLWN/&#13;&#10;Ew86wkI4dHIyO2R0NcBa/ELX48B9QcgNlQTxn1I712nhP4xAlYtdiWTI2hs4UUKE4MmrGFWHK1c/&#13;&#10;D39v/wDYW+MP7CXjttJ1zRm1PQb2VpNB1qGEmC9iBGVz/DIuRuQ8jIPQg14O+pXmrX0Dy/DxpY8Z&#13;&#10;LCI8g9Miv6S/in8I/hF+1B8LNR+GHxM0y01TSNRQ7o8fvbaUAhJon6o684YY7g5BIr8Mv+CgX7Bn&#13;&#10;xB/Ya+KT6FqniW5vfC2qs0nh/WijEMoP3GPQOowCPxrsoyjGnsfL47BPDy547HiyR/EPWtP8iHwn&#13;&#10;YWNl9ozDLchQiMeOGPOOKfPZ+cJD42+IoQWa7VtrEb1JIPII6Csq0stOu7hbTW9Z1C4e1UsBAhy3&#13;&#10;fHzcVoaOmixwG50fwNLeTvcDe9wx4x2Kjgg8U54hLb+vvPOlWujR8Jz+C/7S0238L+BrjVtRkuk8&#13;&#10;rzyZY5nzgZGOu7sK+pksNJ/Zy0U3OrC2PjPVwr3nlAeVpofkQxr0B+Y/iTWD+yroNxodvqn7QHjH&#13;&#10;RrK2t9PUwaFZ29ssSTXRHDlR1K9c0zxDd6T4mSx17x2qXI17XlFpdKxZlKp5gYf8C4x6DFfnmfZj&#13;&#10;LMsX9Ug37OPxW6ve3y6nDXrylotjI1Gz1/xPLr9hrEzRX1uYltpp2YCVn5GSfXpU3iBtI8OX2rXe&#13;&#10;lx+Tq+laBFG0Ma580MFOfc54NWNej8SeLND13TXf7N9n16MW9weZHjVgcAd6drc2jaTqHiPxDpbJ&#13;&#10;PdKYLO8+0Nh8rgHHplf1rz6bSXL+C/7d3fZ/gZQ97cjFleXN/a+LTr02l3M+kQwx6Xb224Mg+Z5G&#13;&#10;YkAFSUAX/bPpRRpmp37fEm9s7TTy9sNIt5Eiu0yMkKu4e/ykGiqniFTtFpbFXR8y6lMLWEyhuB1r&#13;&#10;Lg1XUrpzFawkr1JPQVu6jaJcW5G0Y71y+rvq9yDZaXbmOIcHaMZr+jZPlP3mtOUFzGjc6zpWmx7t&#13;&#10;SvlZ/wC4nNYtx480zziItKjZB0LdarL4Iv7hwb65WPP95qtReCdHhQefehj3wayfO9jy6lTG1H7q&#13;&#10;SRG3ifwveHN3pZUnvG1C2XhrUDv0vWTE+fuTd/xqR/CHh8kbbk47/NVS98M6TbEtFM4H8JBzStPq&#13;&#10;YyeKj8STLzaJqbW5hLCVD0Ktms2zW40W9Ek0LeXn5vYVDb6hfaTNutb5yqnJz0r3D9h34Dat+2v+&#13;&#10;1B4K/Zw0mEibxFrMcV5dxJn7NaKd9xKfTbGrEZ74HepbsrsxrV4SV2rNH69f8Gqn7IEVh4C8Yftn&#13;&#10;+L/DjxXeoXo0Pwld3URVfIRA91MmRyGLRxhh/dkHrX7LCzvH0lnmnMMk0hFvJDHknnJPPr0rgvg/&#13;&#10;8NfDHwW+E2jfC34YaLDpml+HdMgsdJs44srHAiKFB9SfvEnklyT1rv7axgvfDv2WbUprWMx+X5m7&#13;&#10;JYk8kfyrzJzdSTPma1R1Krmx+lukUa/arxBOwIuMtywB+XAP1xinT6LZTqII7xrYAPDGH+QhipB+&#13;&#10;vJ6+4qimlJpvnWw1JFlE4EElwAuf93Pv3q1rUVlYW6RXd8hKqV+0zyj7zkHYM/7ufwqKi01ZhfUs&#13;&#10;wWk1vpEk2nXcHmrJtYvllDKcg+vQjNYB8R29paAXN9Bb3KTbitvGxRZCSdrZ6g5Bx61ci8S2d9J9&#13;&#10;nyskcahgyJiOQjgZPY8cj2qprDeHLhxezqCglKxNCSyuBy2Ow5zSaikuVMSi73Y7XGt9YjF7HbtZ&#13;&#10;XUYTy7kwhV3gjPB+8M/zrnNc0XTtatXt9bsNPvIJIjHPFGhL7gBk9PlHykfjzXU6XptpaQve3Nv5&#13;&#10;EHmqYfObcz5AA4z0yRmsv7Fdzaul3f6rYm3s8H9ywV5UfJYED73QD3quST20NISinufM37RH7C3g&#13;&#10;T452Vz4FufhlaRaFqNoZp59QDGNn2kAIVBKPluGGOAPSvGfgP8Dv2v8A/gnJ4pg8J/Dlrv4m/Di+&#13;&#10;dS2iy3CNqGi5I+VdxBdOv5V993czX/h2e61HV0tblREgdSEiYtHiN0JOANzEH3WvEPHfxM+HsWkR&#13;&#10;2b+Jre916KUrcy20DXLLIhJCkx52jHH4100nJxcb6BOeztc9H+HHxS8AfEa3a30+KaCSSZTeW10j&#13;&#10;K9tIfvI8bcgnHTpxXgH7an/BJb9n39o8an4p0/wimh65dMynWNOjEbPEybFdsfKfmctzx8pycZrh&#13;&#10;P+Et8IeGvGU/iMya84vXC3dreXDqbZwAFkVzgsAeTn+9UXx++O/jvxj8KvF/wk+GXxlv00/WrdIH&#13;&#10;1MRbrmGA7RNEHBGF+cgkHO3ditfYSaUkZc6jPc/K/wCLP7Lnjf4bNJrHgixh8R+HbS4eKDxBpX7y&#13;&#10;N1DYyyrllIweSMEYI4Irjru51aSeOw1FVtigDGF4iGWN8jccjgV7nf6Z8d/2f7y6EpYabC/lyanp&#13;&#10;c++J4sfKHAPTjHPHFYfxQ0KPx5oSeNbmNf7VW2HmgSqRJE3KnC9QvWrV2+Vovmtqj4r8U/DGw8Oe&#13;&#10;I76y07UJsJdMUEg4cE5Bx2zWhOqalYNZTL923COjdDxg13fxki0Sw8cRLqEyrNf6dDKVxt7YGPyr&#13;&#10;g9Q1HQdMvYGk1RYftL7YnILIw7cjgDkc+4rxa0ZwqO3Q+gopToa9UfK/ivRptA8RXmkzKR5U7Bcj&#13;&#10;GRng/lVBSADzXrv7S3gme3kj8SR2hVoT5dwwHBU/dPvg5H4ivIK+gwmJ9pSR8xiqLo1nEerseM45&#13;&#10;pS+GwtRgkdDRXap2OW1yUT/Jj+VKsrFODUYXIyWpecYVsCrUg5UTJdMvUnHYg8j3rqvBfxU1Lw3I&#13;&#10;lnfr9ssHbEsEvLKMYypPQiuPbG3mkR9pzUTjGpHlZcG4STR77JPa3OlmbT5hJBcRiSJsfwkf0rzz&#13;&#10;UWSx07VNPVfmkdGUY64bmtj4a61Le+B2t5GybOYpkn+E8j+tYni8+Xetj+JCDxXzU6UoVHFnr1+S&#13;&#10;vhbn6hf8EYvht4CvP2OtVX4heEITFrt3eSWt28aCaaZGCoYmPzAfwn025r23wjeeP/gz8NF0x/iM&#13;&#10;Li/uJZXlMqoYbKPaHEcxQDz3jBYAjk8Z615T/wAE6tV03wF+w1oGo+KvB4u0trR5rBmkEUjPO5Xb&#13;&#10;Gxb5stjg9OtWD4o8Q6p4QsLS9ur7TrqK7luLzTriyaT7TcMUOQwGFGMnaPb1rw67qOvJ30O3DQgq&#13;&#10;UfQ7Xwdpnhv4k/EZdb8N+PbjWtROntHo+lSWzxeZcYJmeRc42IRGcHHWvh7/AILQ/DzUdL+LejfE&#13;&#10;W+1azvHvNJe2vY7FCFt50PKkn696+3x4m1eG/wBKs/BGi6bpOo3+oFZ9fjTZM7KiGY4OMKyso569&#13;&#10;K8g/4KffDnQrT9jjXbvxNPb3+rHUY9TTxD5JQmZyF8hSfvDb/KjBYn2WMjruPF4eVTDM/I+Jd8qo&#13;&#10;O7AVJdvuvJGP94ipNJjWS+XPIVS35Cq5O+QkjqTX2Mb8tz5w0PBkMtz4v0u3hVi76jCqhepJcdK/&#13;&#10;oPe78PeAPgfpq33jyxknt3tneLVpPmSdEINuBtJydwyQOwNfgH8GtCn8T/Fnw54etZtkl5rVvEj5&#13;&#10;xtJkAzX7a+NvDSeGdM0AxaxmCATG2v5IfNkvbtT80e5ujoAMHHQivms7dnD5nt5TBOE36Hnf7fH7&#13;&#10;Q48Q/s3634Cj1p3e2mhe6Rt23zGBJRC4DMqgL17mvyou90t/PIRz5rDj2OP6V94/8FBdM1Sw+HLe&#13;&#10;Ntc1a/kvdanZZEugFRgvQqO/XBPtXwZBO0kjSMPmYlj9TXdwTDmxdefoj5viCbeIt2Nnwn44n8N6&#13;&#10;ilvdS/uZCAcnp717r4F8aQXdmtnPPmGZfkkB4B9a+X/Ex225fOCORW58JPilJpNwmi6tOTEzfI5P&#13;&#10;Q1+l4fMqVGssPW+F9ex8ristnOg8TQ+Jbo+uvEHiLxBqfgweGpntmgi4SV/v7cevpXxR448D+ItP&#13;&#10;8T3rNp0phku5DHInzAruJzmvq3wh4ks9V05NN1C6zFKmIrgHpn+lcrr3g6+0XUJLK5i3K2THIFyr&#13;&#10;r6114vh+njV8Vn0fRnLh+KqtGKjKF7b9z5yktr63023htYZ8IGeU+URnd0/lTbPwx4kvo8W9kz4Z&#13;&#10;QqKMtz9K+nl15EtGtj4dsHDWnku72qknLs2/pw2Wx+ArGgtordw0NskbE/eRQP5CvOpcIVXP35qx&#13;&#10;3VeMsOoWhTd35knw88Pa/wCBvDVpPHELmEwqb6ymTcf95PcenevSNL1TwLdaKLl/CkcjP/q5beUq&#13;&#10;D9R2Oc1zWnzM1ssiSElVG4ehqOS3n065fVdFYnOTcWp+7IPYdjXv08HSw9PlT0R4UsZLFT5pLc6e&#13;&#10;7TR47kXGn6eREUBVRMc579qu22oeGFtibzTrvf22TgisbRfFOnPZyNBLEfMTDRzIN0ZPXjsaia/t&#13;&#10;Y0IEqtj0bOKtTSV1IiUOZ35T6u/Yu+MXgr4e+AdW0fX9FvTaalqImguI5QxiYKFOVHUHaOnPNe56&#13;&#10;X8U/gdZWi+ILrxjBZW0k4iWe8Z4hvPQHrgfWvj34c3Vvb+B7OEEAyRlmAHOSe9dFFLBdWklpdhZI&#13;&#10;JOJI3GVYehFfO4nAUa+Ic+azZ7WGxlWjRUbXR9ZeJvjR8KvCaf2g/jEX7GItFFYEzBiBxk9vrX53&#13;&#10;fE/WL/x3491bxHqV1J5t3fySGEtwnPA/Ku91G71PwAJGsZZL3R2wfshbdJbf3ih7r3xXnniOx8+8&#13;&#10;Ou6dMJbe4lLxyoeD7exrvyrA0MLU5k7vzPPzHGVcTHlasYzWpJFusZUjpnvXnHxsvNCvtTs/BcjI&#13;&#10;IbO7+06o+cL5wG2OP6hHkJ/319DXpXi3xBbeD/Cd14qvOWtYv3AP8UhOF/Xn8K8m+BPwg8b/ALU/&#13;&#10;x20H4P8Aw/gkudW1m+AtVHP2i5lcYQnpkkgAnjrXi8XZjKMFg6e8t35H0XBOUKrUnjqu0NvU9n+N&#13;&#10;v/BI34lfCr4DeE/2kx4l0DU9A8U6P9vdNJ1NPPsS2SgkDdzjoKq/s7/Fm48FR6VP4m1Wa4XV9Okt&#13;&#10;baLYibDGdiKcdehP419B/tQf8E2Pj9+w98GH034g/FabW5DalJ9Cju2eC04+VVBPJBzyMCvjjw3P&#13;&#10;D408JxXXhu3Rr/SrhI5E2jcrAnBHtkcmvik/qlalWSvZ6+R+gUlPHYStQvbmTsz1jWPG2o6f4gPi&#13;&#10;rQbi7sdQt5hJaS28hV43ByCCOlfX37Mv/BYm8isIPBP7X3gFtaskIQeI9IQLcxDgbnT+PGe3PtXy&#13;&#10;n/wjo1/R7XVYQjyTW6O4QcFiOfyNFl4OCP5ezkfejden/wBav1epkmBzfCxm1q0mfidLO8bleMnS&#13;&#10;b0TaP1++EXjj4E/tC6K2pfs0fH7SLuYxBv7G1l/JniZuArK3IPStDUfg78cPDVq0mveBbSUF8SXW&#13;&#10;mo00T+pGOa/JPwp4Zm0TVo9b0K/udMvYeY7uylKODnPUdea+mPgv+3z+1r8HooItL8cvrNvbkmO3&#13;&#10;vJiC/HQk8H8a+LzPgLEKV6L5l26n2OXcbYbltUTXofTPjiw+Mdlfrp+g2+lhXRHcTNIgjHDYPy9e&#13;&#10;Pu9jXjvxZt/ip4aNr4i0/SfD+s3zzlJIAr4RsO58wyYCrtRvmGeceteg+A/+Cxmr6vAdD+KXw1tZ&#13;&#10;Lk5a4kvNPWXB9FK4JHvXoEP7f37HvjzT4k8Z/DjRbaE5jliaSWBmHT7uDwcmvzvMvDnHVZOcoO/T&#13;&#10;sfbZfx9gKTUOfT8Tx34a6rcfFC2ttW8M3aS3SW/lXsFjpqhoJMfMiMWyVUkjNdBq194q+Gujodd+&#13;&#10;J9lBaXEzQLpupeYomJx8rBckAdSRmvYdF+Mv/BPXRdLx4S8PjQ7OeTfMdP1eFF3Hq2HIPatG58f/&#13;&#10;APBMjxfZGy8R/FSaXHJt7rypgufTDH9K8Z8B4qnBc8Xf7kfQUONstliNZe56ps+MPin4c+Eg1KWx&#13;&#10;ibw7beIneOPR9QsZH+zzyuOEB4IbfgBicc1v/D3wX+2j8EdZHiXQ5obXUbp2N6dzXdnfHqoBU/Lx&#13;&#10;1JAANfR+t6j/AMEfbNbdNW+IWnCO1uVnhSW2jASVcYYfN1GBR45/bi/4JV6L4YudHvv2gtQe1mVl&#13;&#10;aPT32MQeSoZCcA08Hwpm9Om3OTUk9LXtbzNsx4ryGo1Gkrq2rdr3M74Vf8FB3Ky6L+0P4WHh6eD9&#13;&#10;2mpWr+ZDM2cZCj5gCfbivbLvWoNZ0+K/0u4E8N7AJLeQDIZWGVJBr4q8Yf8ABWL/AIJV+DtPgs/C&#13;&#10;3wc1nxReaV/x4TXcIY5HQmRuW/GvG/i//wAF7fiZ4iiXT/gj8C9P0SEjYJr5zK6jsVHAHHavp8v4&#13;&#10;bzetZVld97Hy+Y8TZJRp2pSt3u9D0T/gtN8L/hL4k+CEHivxR5MfibT7+3t9CvoQEmumYsZo+OWj&#13;&#10;CDOTwGCjvXwX8KtA1bRRHPpPjjV7aWMcCO8JUfgc160fEniX9pm+Hj34q3d54nLP89jdyGKeyDYy&#13;&#10;IW+4U9B7V1Fp+zf8M9OsV1fSNcvwJFJWAgFkGehHrX63kOVfV8IqdeDb9D8sz3N1Wr+0oVUk/M41&#13;&#10;fHnx3srfOk/G7U4nUDbuiQ5A7HAqSL44/tDBvJuviXIJe0lxAWDfjuxXXj4TeHXUsuv30QxhfNs9&#13;&#10;2fyqC7+FWjFBFB4neUnqJNPYYr3/AOx8BN3dH8GfOvO8XB/xl95xWr/FX9qPVVMS/HG8tl7G0twv&#13;&#10;9TXFeJ9I+OnjRgPFPx28R3CchlW8aNWB65C4r2G/+GP2C1K297cXUh4jSK1IUfXNNtfhPqlxbLdy&#13;&#10;XLRlsgxG3JPFbQyDBWuqP4M5nxPUU+V1/wAT5y1r9lzwhrFi0GvXd9OWH+uM53gnvk14h8Vf2N/H&#13;&#10;ng5pda8CTNrlhGC7LGm24hH+0nf6ivviX4WXRY406/cepjCg0j/DfxDHCU0rQpYJuqNxyfessXwj&#13;&#10;QxkPdpNPukdOF45eBneVeLS6XR+f3wO+PepeBdZTw74pmlii37VeRSDGfQ5r6quvjda6P4MGvoBd&#13;&#10;TyKsdnbIebiZuEUfU/pVz4nfsOx/GRXk8TeCI7G/PMer2EipJnB++o4cZxXk2rfs0fHP4A6rp1z4&#13;&#10;vj/tTwxply7walbvuMWRhDKv8OPX1Nfm3EHAGa5enXdJuC1ukfqnCnifkmaVI4VVkpt2Sb6+R6Po&#13;&#10;nhbx3dSx+ONc+I+qWWuqN8K6ZPsgtc4IQL/EB3J617p8H7nXvi/aS2Hiv4heVqSRD7RFbsV87bxu&#13;&#10;C+/evGbXUwLOGT7SvzoGADcMMcVPo/jfWPBHiKLxJ4XvFjuoj86EZVh6EelfBUMZUo1LT+E/S8Xg&#13;&#10;KVenzw+Lc+m7D4O6Po2mMula697e4aKJLgEq0nJG7H3Tn1rhfiHLqdjNpkGsadBDLb6kIpXty2Nx&#13;&#10;iY8g8DnPT0q78Jf2hvCFwJtSu7m6i1V0LyW3Ow9M8d+RnPvXlnxm/ag1Hxp40h8O6Bpj3VpDqqS3&#13;&#10;jW0YZYSPl3M/ToelGZ5nhI0/ZXu3+C8z57C4mngMxhGrvc+i/Am2W3UZ52cdq3tZ0sS2ZdRj5eor&#13;&#10;jfhZrFvqGnwXMDZEiAgg+1epQaf9osMso+7zivh6s1GZ+u0VGrSUl1Pnj4r6DHc2TxTgMcffAxz2&#13;&#10;NfC37VPinxQ/jC38Ja3K8ltax77dwx+cZx+lfo/8VvCyTWshtoyCCT0+tfEXxK8P2Oo/Gi0i1ixS&#13;&#10;Xy4JTtYfewRxX0WTS9q+VanwHGMZ4fDuSOU/Z1sUtfDd94huLPHmXCxZC8hQM5+mTXrOjQtcN9pt&#13;&#10;rhNh5IDjiuetLW50/UhDbwN9mukdGghiwEdeQcAY6VYs7C+Ny9zozl2XP2i1jOG2jvtr6+EHGml1&#13;&#10;PySrNVJN3O6tdMjeTzp4IydnDE9atWOlzKFFuY2ZuEGAa5vw34oS8xaXF1t2nlJuCP8APFdho888&#13;&#10;arcI0eF5VEPXjrVpO551SNndM5T4yKPCfws1vWrq7KFLNo0wcYLcdfWvj34e6xqtnpfiPT7TVPKW&#13;&#10;90vyZ4njJDx+YrswI4DAoMZ5OTivqv8AbUu7m1+CjQRvsa+v0wDyHC5NfK80ukQaHPcaXbSQJP8A&#13;&#10;K6yyBnJAwRkdtwJrGrJbM+84XpShgudOzkz2n9m25vrjfqEaARyaLMZWUY3LE0IH15b9TX1H+yJZ&#13;&#10;2t98SPD1nI0pabxfpjDyB8w/eN0r5d/Zliul8G3GqJG/ljS7qLdngZaIn+Qr6b/4J8PceIP2lfBt&#13;&#10;vBI0cTeIEmkZT91IY3kYn2GBzX5dm1J4jOafL0kl+J+84apGjklZv+R/kfrZrFm2o+F7kWV2J3nJ&#13;&#10;s45rdcrFJhSFtkwQ8hwG39mJr6Z/Yq+KMHxJ+A3h/VfEQje5+zvp+swSDP7+ImGVTnr8y89jk187&#13;&#10;aTHJa2/2fSxK8kjNc29xF8kkhwxxEDzFCrDfvxyimup/4J+eMdP/ALV+Ifwqt7yALo/iJ723ggUk&#13;&#10;RR3KiXhv4l3FmB75r9JirRt2Pw+avJnGf8FCP2Vda+BXir/hfHwf0SMeE5mLa7bxvxZXEsm1Zdo+&#13;&#10;7FyAcdM1V+FXjVfiT4DttWh1OCUCHbOIHLZYEgkH0r7Z1VZPiN4Cv/DFxoltqMcsUlnq2n3fSSNh&#13;&#10;j9Qc5r8n/iR4e+Jv/BP39oeTwT4hlki8O3kzSadLI/yT2jk7TnopToT7V8hxBkca0fb0lqfc8McQ&#13;&#10;zoSVCs7pH0rrnguS8WSWWfaFZvn5GBjjp/KsrRtD0XUfLtoLF52VT5kwUnJyBtA+g/Wq3hn4pN4x&#13;&#10;0G21OwjLWrS/urlH3JKhGGPuAQa2tPgBkTU7GBjGPvsJNpA6n88flXxUY1aUuWWh+r4etTr0eaLu&#13;&#10;WLjwXcJpi6cugBbeWJSQbhWIPU9eo5P5CsyU6LpFoLPXLWL7SjhkSIZDDGN3Heul1fUxfpHOlvIi&#13;&#10;wuDEsbkc5PB/LNcvqHha6nt/7YuLpJcuhMqNwhGTjPoOQa6pOU1ob0IQa9/Q19DtIdEshr2j4nV4&#13;&#10;yAH52469Kyb7x7p1ha3gurlYlYSSLIz7cEEBhz6ZB96pa94vg0jSLq10+2KpayNvkUbY2+XcSG7V&#13;&#10;8zfHH4/NaeLIvDV8yJYzWnmtK0mVhGAQ+RzznHpwK7MNllSv7zPnM0zajh5cqep2HjD4kN4C8L+K&#13;&#10;PFesaxahY3M8EoiYrMP7g5wWOSDj1r5c+FPw61f9oT4lXHjzVtTSNb66El8kwZZrdcFlOAMgbeD2&#13;&#10;zgVQ+L/xevPiRq1v4C0zxILppJgtijcxyMQFVmx6Zxn1IPavpj9nr4Kt8Ifhtay3MkN3qVxGJdUu&#13;&#10;Jbrb5ZPzFjnGP/r17lKlHAUGl8TPjqlb6/XV37qLnizXdF8IeF4dHh1uK5sbeHy7UmE+YwB+YjOA&#13;&#10;Me/Jre/ZL+CI8U6mPix4mEsSgN/ZDXwAVE7yEdBgc18pftAftZ2OoeP5vCfgayhvtN0qcmUu26GW&#13;&#10;cNyoPVlBHNcT47/ai+M/xDtfsviL4gXsFmqhYtN09zDCiAYwFXHGOPeuuGS4zFUUr2T3D/WHAZbN&#13;&#10;6OUulj9Pfi3+2f8Asrfs46E+j6l42ttSv7eMPHpOiSCaeYnnczL8qgnqSeK/Pv8Aag/b++Mvxm1C&#13;&#10;80pPEM+maLcXI8jRNOkKIYGUgebKOW4xx3z06V4KdQeW6EqHBB4yeTnrUGtRyXDLdTOVjB4GO2Dg&#13;&#10;fgR/KvayzhrA5dLnkud92fN5lxPmGYx5U+VeQKxvQTqN/I+9T5qJ8oY+pJ5yPWrF3d+F9A0cifR1&#13;&#10;lVBlnmG4t3Iz/KqAurfzmaJg2DjJHaotdtH1PS3tlmAcptQn36mvpIxUWfMzba1Zy/hH4h+L/Anx&#13;&#10;Sh+I3w2t3iuNOdZZLGJiI72HHzwt6bhkA+pFfolpfx18A6t8LtN+Lg1tIdK1GyjnQuQJAWAzGV6h&#13;&#10;1bKleoYEV8ReEPA+n+H7JNRvgzNIF8wgcECuy8ESWvhHXLHV7e1Weys7l7htJuH3QtKT80gQ8Bjn&#13;&#10;OfWuTFYZVtUaUKrpx1PpHTfjH8SPGL/aPh78LrkWjH9zf6zMIVcf3gh+bHvXc+F5/HSB9S8Z6tbR&#13;&#10;MVz9ms1yqnHqetZXgfxjoPjrQU8Q+F5xwuLiAHDwN3Uj0p2uavPJENOtyJC/BwelePONptWO+M7o&#13;&#10;7T4e+MfELXb6zb3UyRJIVQFsA98gfpn1zWh+1F8N/CX7aXwJ1j4O+KrWBb+W3abQ75lBNveID5bZ&#13;&#10;7AnIPqDXOeHBNYaQljFCwX+LLZxzzW3omotZ3XmmUjYflPf3rFRVrGdaCq0+Vn4leKvAPiHwT4k1&#13;&#10;Dwd4gXULLU9IunhuUazGQUbBXjrjH5VqfDP4ea18SvGdh4f8PSai02oTmGSNodioMZZiewA5zX2X&#13;&#10;/wAFSvgKtv8AECy+NOi2TC08RbYdQWIkBLtRhWOP7wx+IrhPhF8O9T+EvhVrrR9HuLzxn4lgMGm2&#13;&#10;MOZJLeFurY7E18bnmb/2bCVP7b0V7ff6Lc+GxVJ4es4sh8fa9oGm6po/wS8Jqv8AZGg2sguLgg7H&#13;&#10;kVMySse5zXI+HPD2l6Fo3hnwp4hkWC6W9ub23l3bkxG4GAD2ZSSPevoz4Z/8E6PH95ZXd78U/Gdh&#13;&#10;oUGpWRRoZMzXKFh8xwOhIJFeiaH/AME+/wBmLTV019Z+JuuXd5plqYIZYoQoAPoGr8mq8bcO5cnS&#13;&#10;dZye7cU5Xdnq3tu7NHE53kfFf9s634q0/StVsbRo5X8Rt5l1DxuRSQGK/Tg1n6uNBjtr29u5Pt9v&#13;&#10;4g15Y43jX548Z3ZA5yGFfeafsE/soRyxS6f8S/EdnLAHESmJChLdSQKxNC/4Ji/CfSLU2vg74/pE&#13;&#10;xd5I2vdP+YMx557H3p0vEXhhr4pR1091rS997dNC4yVz460e+8QWWs6tq2o6UIrP7UsOmXUzBTJF&#13;&#10;g8Y64yM/nRX07q//AASm+LOpyu/h74weE5og42vdXLhsc9u1FdVTinhjES9o8TBXtpcv3D8zJLnE&#13;&#10;IGM8c4rHvrLUJ3Z9N1TBPWJjgim+ENbi1rT1Jc+ZEuHHr71Yv9DububfBKYge4Nf19ZNXP3SFZYm&#13;&#10;nzR6mVP4a8Ryn95JuOP7/Sqsmga/b5P2eQj/AGTmt630nVLMEvd78Druq7bi4Khribai9TnFRyi9&#13;&#10;gmtWcbJbahb4E8UiZ9QaVZCyFHzjtnvXTXV4dYm+y2kJKr1Zh0965vXPEGj6VOLLTIhdXAOHc/cU&#13;&#10;+3rUtqLOLESpUNZS/wCCNa1Mi48vA9WHFfrf/wAGnH7NMHiP4+eOv2mNRsd0GgaOmi6XKuOJ7nDy&#13;&#10;8evlooz6tX5V+GPB8+roupa7KzBz8sA4UD+tf0g/8G5vwP0n4R/8E7dJ8RwwrHN4m1O81aVki2sR&#13;&#10;5nlIrNjooTPPTNc1d2hc8bMVJUfaNWufoRbz2tsftaTKfkQx20ZyFOPuk98AAkY7j2qaXTotX09R&#13;&#10;bzwwXEG0eTNkqpB3bgAeSfSofsxsraGO3sJGmaTyZJPL8xt5O6RzjoOg4zgn2p41S0/tCPTrGyYz&#13;&#10;vHlpnOOOMnPYDn/61eYkmzwPskkPhfXjP51xfRSiQBlURsREc5Ocn/OKnlPhvWLyLTbvSfPndPMZ&#13;&#10;rkkJwGVWGOMZOB/vVHPcahpOoeTJdKCYWeOCNwzE9i+SMjpWgsI1O0T+0tKit76WArgyYB6HcoBL&#13;&#10;MOnvSjo7ilZ6GVpen6ZfQW1pJYwXVt5rM6BthTORlQecdck8nNal3DYWcs0/2Ty9iqWgiPyKPXOP&#13;&#10;vY6gUPoOjwoLmyAz8u95M/NgADaOucgcevFRa34stfCGlXUN3oMsjwSgKqQH96zY+brjHbOe3Iql&#13;&#10;7+5MtNinqmseFBFGms2w+zxMXJiYuVweBgHI3HGAMk4rm/FWtX1o+mS6Nbf2LaXFwsa31xbZmcAf&#13;&#10;KkcY4BIxjfkcEbe9X9btLjxPbC9gsbu2tllE13aRWwR8pgjY3cH5sgHOM1N4Vl03xPY3FpqNo8wk&#13;&#10;txJcWJXLpL9790SeAGOO3II5pxqKE7D5eaFzB0/wX4duYkm1iRmvLuaQxy3svnTiIrleTwoUqGAA&#13;&#10;4yoFYmmeCrLQ7+5hQ21qqyM4WKKNC0jE4YsFydw7Hv0rauLfWradtI1qxlZIFkj0i6kiwZY22lFO&#13;&#10;B8rKUYcjGGHTIqK+0cWFpPeXGoGUzrvs1UAmMg4IJ6AA5FNJuWjNW1GNjwj4hfDS21W01zTNWsYn&#13;&#10;utkUpuN5xcx/NtjOeVyMjI7181fH34Pa58PPDj+MvhdNPFo97FMkmmeZuutMIiJeMEdmYjBOSME9&#13;&#10;q+qfiRBfn7bqmuxzslvaiO2a3jkAmWNty4LbQxO5umRx1rxGfxXB4b8WN4C8ZxRXV9MWmssDcnnp&#13;&#10;G7oX6qcK20g5+YjjkV6GGUpK1zmnO+tjyX4ReBPBUWhx6JrE8F5FqVhEtyrOF85vK29TkAZ+bHP3&#13;&#10;q+Cv+CgX7JHxE+CPi+5+K/wJ1fUbWyfJv9Idt6Kf76BSVI/vIOOcjuK+8vGPhO+8JyP428LeF1ie&#13;&#10;ZF32WxnSKIHb8hUFFYqAdoJ6HvVey1TRfi/4eGia/Zz3tmqgRpDAFaJSpG1tw4JbOeQOO9eg7cum&#13;&#10;6Joz5Kl2ro/Cz9pzxv498Uz6ffeKtPe3v7ZTaz3kL4STHKgKPu4B6Vx/h/4iXlppFv4bm0qNnhmV&#13;&#10;opJrhzukBQjOTgfdPtyB2r7m/wCCiv7A2taVb3+v/CrTzqNlHctLcWFmpkmjd/8AloqqCWGcA1+d&#13;&#10;18dR0qR7K/hCuuMBuvrXm1oynJSaWp21ZwT5qbaR79p/xl8DfEDTm8MeNo1gDReTNK4yjt0LA9um&#13;&#10;a8g+KXwttfAUkd9o/ii11OxuW/cPE43r/vD+tVNJ0uw12whnj1y3tZ5boQ+RO2AuRwxJ6Drzz0/P&#13;&#10;PM3mK1vdESKpwOc/iK3oYaFrwZzYnGSqxSqLVdTKH0oqxdWYRTNCSVzyO4qvW/vQfvHJo1dC54xQ&#13;&#10;GI6GkoqlNMQZJ6miiikp3YHZfCXUUtzf2MjnEkQYD6VP4qm3YxwygjPrWF4Bn8rWmT+/CR/I1v8A&#13;&#10;iiNJ9N84A70bjA6ivIxL/fM9Shd4ex9g/DbxDoHhD4M+D/CGmWN34ktXuBqOrWU7PuMioFSOP5/k&#13;&#10;Qbi2AACU5611/wARf2hP2kdW1S00PwZ4VtvC+lAIsHmfvJ3RgELBiT1AByOm014x+zT4tn8S/D7S&#13;&#10;I7GS2jl04SwanNJwdqqRGOOT94H9MivWtT8Y6vqOlRWt9q894SWAurKJUPllAAF3E5HT1NeNVUYy&#13;&#10;5banZTUnFXZ2GpePPjrY6dpukax42juFsZpIdSdbFJTbMTH5axMuOcFgWf0PavK/+CjXiG50X9ni&#13;&#10;PS734i654hk1jUo492ofJBAYuTsUd+3PpWr4X16bw9rsWp+I72/vYZYftUsXlgCEgEIjDIDDG4f/&#13;&#10;AKq80/bU8Saj46+EQtrtlNvp+oGa3jVGxbB2OVX0GMetGHpp4mLaKxMuWg4pnyJpQEMVxdn+GLA+&#13;&#10;pqmDt5rRu4VstGjWOQMJpCxIHYcVm8Y/GvpYngnpv7Inhy61348aLd2tu8v9lzfbikYXcfL+YYDc&#13;&#10;Hmv0NX/goH4Tgki8Ta/ok13Np7TQ2MDygQb8nLPnhJDjGcdq/NX4GeKdQ8JfEW01bT5xGwR0Zm6b&#13;&#10;SpznkV7BrVlZXtpcPBr8ey6ZJLi2MJw7gnkZGBzzXi4/Dxr1VzHrYCt7Kk13PTv2t/2o/FH7TXw8&#13;&#10;bxf4r1eB5UvTDZ2kDgiKIAY4Hf3718tWRBjGPQc13umaNoln4U1CO70macpaTSQ3ltMWQNg/eXHG&#13;&#10;MVwNgMxjOOAMgH2617nCmEjhvatdWfOZ3F+0Um9zN8WNi36muetioJJfaQMgj1rqZrSLVdbtNNny&#13;&#10;Y5p1VgM85NVfFHhO20ySU6YsmN5Cq/pXZmUrYlBgVagjuvgb8XktWj8Ma/J1OIJWbr7fWvoLQ/Em&#13;&#10;n6lBFpWtBJVY4gkK7jk/w+/SviSBLj7SI4o3Mu7CqgO7PsK/XP8A4I8/snaBqPwj0/4+fFjSF1nV&#13;&#10;b5nOl294h8uzhVimdrDDPgEk89hXr4DiaGDwbp4jXseFmXDH13FxrUHy/wAyMT4Lf8E/PFPxt08X&#13;&#10;2neALywhuF+W4upXjVumCq9SOc+lfQ/w0/4IX+DoSmrfE34hvGFbeYYlAUp6NnJH1Br7A8L6tpmk&#13;&#10;aWE0+IAIvPkp859QMCtjSb4adb/Z73Ubi7gG5WnnXfIwfOEb0x618pmXGGYTk1TbXax9HgOE8vUV&#13;&#10;7SKZ5H4B/wCCPf7Fuizrqd34dvdXZ1BZLmZnice2+vRfDf8AwT2/Yn8FXONJ/ZsiBbIM8igocbfm&#13;&#10;+8cdfTtXbWnxU0rw9oMNrZ23mSRoAYzITsHTrjkUy5/aN0TTo5TI5QM2ds3bGAcD09a86pmuOqx5&#13;&#10;nVd+up6UcrwdOVlTXloXNO/Y7/ZxtQEg/Z38NNG38TRo24ev3Kvx/sifs7iUtF+z14bJxwhgQL/6&#13;&#10;BXPWn7UKyBF0+3kmQ9JVT5cfWiP9rm0+1tZCcech/eKEYhT6FgCAfrWf9qNRu6v4mn9n027KmvuN&#13;&#10;28/Yj/Zw14+Rq/wD0SOIrhhbz7fyCqK5/U/+CZn7HVxA9tZfBiS3kk4ae3n3FM+m5v6VtW37U0cM&#13;&#10;iLdTW6ecMxh7hQW+gPWtrS/2nLOdWeW3VtpwxUhgDWscwr/Yq/iZSwNC+sPwPCfFn/BGf9l3WYJb&#13;&#10;TR9e8Q2N3Ip2zSyM8cWfYDbXh/iz/g3w1BJjcfCL4/wzxSljdW+q2ikM3YIExg++a/QfTfj34Wvo&#13;&#10;wt3FtJ9sCuq8OeMPB+tSxPHcRh0IIGAcVtDO8yw7TjM55ZHl1ZO8D+fn/gp5/wAE0/jz+x/+zre+&#13;&#10;NPi49nHp82pW8OmyWM+/zpC54YEfL8oJ4Jr53/4J2ftERfs0/E/Svi3p+nxyalok7T6XNJx5d0In&#13;&#10;VHyOcLuJx6qD2r9if+Dqa+0/T/8Agnp4X02K6zJf+OVeNQ/VEhbJ59yK/Br4Qxxra+fNxGPNYjHf&#13;&#10;y2AI/E1z5tmVfGR9vPdH1HC+XYbDx9hFe62fXn7Q37b3xN/ag+Id342+J3xC1V2mt3jjgs7hFjVS&#13;&#10;MBCpByDn614v4D8CeOrzxZbT+GNNvrfT7/UVCTlc+aRzhio+bgemKwfC1mt9qMrzhjiMsxHHsM19&#13;&#10;M/AnxJ4f0fWdF120tGkayv8AT7No2Y7UlcMshx05G2vmI4nFuXtG9D9Hq4HL8PgvZRgvuO6tf2Y/&#13;&#10;GfhJG8M3+r2twbaAPlFwULDfj9elbGmfBi+miFtqk9pKBE3lsQRInpg+x7V61+0PdyaL8VdTjs7F&#13;&#10;MGGLeWBwcxjHT61778Jf+CZvjT45XtjFf63D4Pv4Jm0zX9JvtNfP2mHAM0LFx8kse11O0hiHIODX&#13;&#10;9YZbj+F8ryTDVcbdOUF166aH8A53gONs14kxdPL3FxjOVtOl+58Yx/BU2LbZtciAIGMVetfhppsC&#13;&#10;rHP4jTnrtXHFfqFY/wDBCT4fxrFb3HxvvzcFCkSS2cYM20ZJweSevI7VZuv+CEfhJUU2nxdulPy7&#13;&#10;g9ijAnjd7jvitXxpwNF2UGzmjwR4k1VeVZI/LeX4a+GrgiSXxCQ8ZyjocMvPrV5vB/h+SMRvqiS9&#13;&#10;hmMEmv0mvv8Agg5o/wDY97cL8Wnk1JUP2JIrJUjJxwHJz39O1ecN/wAEU/jnJeRWkWtxxB2YeeqI&#13;&#10;UUKB1O7POeCFOcHp1rSPHPBvL7tO5P8AxD7xBcver/cfCN94U8CSALeRrJuONksPX8KqxeBfhdJb&#13;&#10;taXXhLTZFY5V30/96Pbd1xX6TeG/+CLet63oK6lbePdTsb6O8SKSHWbOALJBnEhUJlgRg4z1ruX/&#13;&#10;AOCFXw1klXzPjVreNvP+ixHnvyR0rOpx5wXy64dP5Dp+G3HUqn+9yj6M/Ja8+CHwR1CISf8ACsrK&#13;&#10;Zm+/vtf6E1VP7NPwJiBaL4YRKFIK+VAQDntxX64Tf8EJfhMsZVvjLrZPYmzh/wDia4bVP+CM/wAI&#13;&#10;be/kg0/4za4yrIVH7iH5jn6f5xXOvEDg9/8AMPFf9unVHws41nHl+uTf/bzPzX0/4PfA7SWWNvhZ&#13;&#10;aMWcKBc2wO5j2re07SvhvpMRsNO8CafbKjYaIQIOR65r9AYf+CNPwuuJFl/4XprabWBy9pEMe+dv&#13;&#10;FdXpP/BEX4T+KpCb7456qzL8xkFlAWx6FtuTXRHxG4Xpq9OhG/8AhOefhHxfN+/iZtecj854bm3M&#13;&#10;Zh0vw1b4HXyHjH8qnS61K1jTPhQBiucvKvI/Ov0avv8Agh/8KLOz+zaL8Y9Z8xRneNPjIx+AyTXy&#13;&#10;1+13+xH48/ZPV/E11eS694bBAfVbW1Ia1ycKJVyduem7gZOOvXqwniNlOLn7OnGKfmjnxHhNmWEh&#13;&#10;7SpWm/meGRatqknA0a3jHYSHpVi6n8Q27qX0mxAYDaxZsfnjFZSfEzw0y5jt5WU8A5G4/hyRV+28&#13;&#10;UG5tPO8PTKwIzNZXqbcr6gHr+FezDimM5csIx+48erwTCiryqTfqyM3epCba0WmuzcBVuHz+W3FQ&#13;&#10;TeJJYLjyZtOhVunKucj68A1YbRdJ8QqHtp/7OuW+7HM/7on/AGZO30b86p3uneJfDd01hq9o8io4&#13;&#10;BWQHcgIyD7jHf3rVcQ4yN7peWhlDhHLJP4pffqXbe8a4UyxrCGA+6bd+fbluKivby+tLBr22tre5&#13;&#10;AH7w2kTOU+oLAj8qetxDHGJIHXaR1zn8KpX9zZ2rC8NzLaSn7l1CMqT6Nj+tOnxBjHo7fcVW4Pyv&#13;&#10;lvBO/mzMsPHHmu9vPCkQYnAMGdw/E8U/Vv7H1/R7vRdWtpbi0vraS3uIlRdrI6kHr3wfzoludA1i&#13;&#10;Up4gsGjcnA1CwTgnn76Hg/gQaS+0K70G0bVbO6jvLDOPtdu26MH0fPMZ9mA9s1dfMMTiKLpTacZL&#13;&#10;XQ58Lk+X4SvCrBOM4u6d+vc8t8N/sjfDnSbWPTZfG3i5oYV2wTyNauy+mVEYJH45rC8Y/s7ePfCj&#13;&#10;PrOg7Nf03HzXlgh8xBnpJEfmQ/mPevZE8Q6TIQk1ysEnbecA1cs/EE1tdRy2OqGJt3Esb8H8q/N8&#13;&#10;38PcmzKi/ZRdOXddz9fyfxT4gy2r+9qe0jtZ/ofPul+GZtTlk8L6fM1qqYGt3yHDA4/1CH1/vHtW&#13;&#10;vqPh/QtC0I6VoenpbQIpXYiYLe59T7173qPhzwd4tQjXNHiguJct/aGmqI5Nx/iI+6/4jmvNvix8&#13;&#10;HfHHhTSptY8MWJ8Q6eiFhJp8RM0ajGS0P3jj1Xd74r+UeN/DXjHJsc5xi6lK+8f1W59jg+K8Hm1T&#13;&#10;ncrTeuvQf+zr4tcf8U/PJ+8gkwAe69q+oPDbC7sFBI5Uda/NW2+M+teBfGOi+OPDcEmpaZe3Rgv2&#13;&#10;hjbdHg4IK9Rj3r9C/gX4x0/xn4fttSsblZI5YwwPpxXjRw2KhhITqRd9vuP6J4Qzinj8EoTfvL8T&#13;&#10;X8V+C4dRtSIo8564FfDv7Y3wmvfh94x034kwW7C2iudl0w7I3FfpfpHhZb+1BEW7I9K89/aL/ZT1&#13;&#10;f4ieAL7TJdGEyS2zBcp82ccEV3ZRjXg8TFy0TPS4jyh5nl0opa2Pz5fw9IY/7X05p7y0u0U3CRDa&#13;&#10;yejqe59RU2lQW0E1vqEVqt08Byt0gIZPZwBlf1FdB8F7HUtNGp/DLxDbOuqaBdNAySfeaPOBx9K7&#13;&#10;nSvgxp97roh1Sf7BLdLm0vI5NnmH+6T0H49a/TYTjUSad0fzPi5/VMRKnNWaZwvhHwhafFjUrjd4&#13;&#10;cl0y7jClLtWSS3ucHkAjOD7Y7132j/s6eMtGvYZbjTEkiZcrcWaZOM85XPA5HSu30v8AZk/si2i8&#13;&#10;64lIM372TTJjFOO+SvR+B7frXR+Gfh54g062k1Lw38VtQez3bGE1tvERyPldWwyHjvito2ueNXxr&#13;&#10;c7RdkfJH/BQLwjPdeGvD/hLSkYac2+a9udpUxSAgbctwCQeM8V8X6zbva6HBpqIFDSPuYsBnDAA+&#13;&#10;/Wv1I+PXxY8E/DnU4NJ+MOt2t9cTRobK+i07faImSWWVCCd3GAQCf518FfGqz8P/AB1/aOn8OfD7&#13;&#10;VdJttH1LUVexviot4IIyuWLDqoBB61x4j2dO8nLY/WuGFVnl9CHK9dvPU9O+B3w+8S6F4Ou/Alte&#13;&#10;2Wp3J02eeA6ZN5oYv5Bxn6MAfQivoL/gmTa2vh/9qfwXdarqMMdu8uq21tduxESXnkARh16kEAfK&#13;&#10;RzkjmvA/2IZVg8d6h4estSE9vaaff2yTJlhIS0e0gj1CHFem/CLxHf8Agnxde/2bJJDd6Zcx6lbr&#13;&#10;s3MLhH256dSjHP09q/NMXP6rmMZy1vK7P272bxOW1aENPdsv1P15t7qPULG103UpZ1mmjZZoHdVL&#13;&#10;w7lVpZiBiKFQ2wJhGIk61yfwV+NkXwV/4KPaT4W1W8kOmeNfC8Np9tKmCCS4iysaKpB4QL5fPJxn&#13;&#10;PNQ/CzxzYeMvhvafEi30eS9tbrTYXuxJL+7gmOSGuHHDZdSdhAxtTmvKv29Le+t/FngD4v2N7g2W&#13;&#10;vlxfzttupUeQOk7AfKiPgsFzkDrX6BhqiqLm7n4ziqTp1HHsfqyda1Xw/qk3iXQoHne2j23dmvH2&#13;&#10;uIDJUZ6OvJVu4yp7V8if8FdLvwR8bvg1beNdG0m7S+0uU26ajJBta3L8oBkEEZznPY19nfD5rHxR&#13;&#10;8LtK1K2vA9w+nxBriMbm3lQefwP618Vf8FrP2rPg7+zD+z7ffAtI7e+8aeL7dHtNMjb/AI8o1YH7&#13;&#10;VJ/dBI+Vepye1Xyud4JGdOrGNRTZ8Y/sxftCaZ8J/EFn4N+Jetz6davaQvBbl1liiYhhJMSxICk9&#13;&#10;FXpjtX1xp3xN8J6rpNjqsGp29wLgps+yjAmwRhgAOPvCvzl/ZIsdN/aE8MX/AMEfHd+E1x5n1HQr&#13;&#10;9hmV0/5aR5P8OeQPQnFUfiDYftWfswC68O2f2r+z7pfLtdUtISzwoHDELubg/KpwMdK+WzHLsNWx&#13;&#10;Dh8Mj77Kc4xeDoqaTlFn6Zap8VNN0eyglkkht2ErSSNK42IWfhSeMAgjtxmuQ+Iv7Q3hXTdJi8jV&#13;&#10;bfT1axeSOVpPkfgljsB55VsHv7V+Wni39sXx1r+lyxXXjeSyNw7rcm9kYFgWYqMv3GeMH+EGvI/F&#13;&#10;nx/1DULSOPWfHdzqE9vbG0jEdwXIjyQFXHGC2eP9o0qGQq6bZ1YjizEOLSR96ftJ/t5/De00MeH/&#13;&#10;AAB4ivlu7wPvKz5VG6FhnoGHrXxrrXx81yzX+xrfUGvria52Tl5CxKdVCkcgAn6cV5Za2HxD+KWp&#13;&#10;hrOI21kDgSTEA47Dr1r0zwSfhL8F5rdvFWrnU9YUgrp1oiy3Eh7A4PyDnqcCvoKeHpYenywV7nyl&#13;&#10;XGVsVW56kj6Y/Yk+GmlaZqcfxm+I+lmQxv50P2yXCREAncc4XAAznrmof2v/ANuvXvjrcy+AvhDc&#13;&#10;NaaQIFh1TX7ZAhuwACY4e+0939OleMePfjn8R/jFYQ+HNVuG0nQYG/d6JZNhWGCo851xv4PTpnNZ&#13;&#10;NhFb2WmokeASNqxCPoBjHSrw2VN1vbV9+xGJzX2dH2NDRdWTWcEWn20dtHgIox8p9v51PJIr4Tbw&#13;&#10;Djd6VBFGSVkmZEV/42/h98U+4vba3YC1QYOMu3eveVkrI+ebbdye2sLiVyyR7I8HMrHA9cio9Uli&#13;&#10;mtCsk5kC53RqMgAkdPocH8Md6ZCdW1TdBE22DGGlJ2qvbGT1PsOavWmlaMhD3kzylUyQpwOT79qF&#13;&#10;oJ3Zg6e8w1NpY3A8s7AP7x9a6K38PRNCNQvJGk8wkJFG3yk+9VWWwW7nNlCkUTkGJQQWU9/rTori&#13;&#10;4VRHHKSVPAI6fhT5WQ3ckln1FI1toIQiISqrjA+n/wBeqEUeqzSrKt3IZFzliSCRkHH8q37G1uJE&#13;&#10;E7uCpGXVlOfbt0/xrVXT4CvmSrGCAPlUD0H4/wCRT2YatC/DP4u+Lvhjr8er2GOcLdW8v+ruI+6t&#13;&#10;6H0PY19eeCNZ0Lxl4ZtvGGhxhobhdyqSCY27qR3Ir5FGl2k9uyzAc8bT246e1bnwy+JXjT4RamT4&#13;&#10;fuRdabIwNxZXB+Qn+hx3rjxOFVRcy3NqVbllqfWy6tcRxstsD8w2ktx3/wD19asW0xgjSWa4wcE7&#13;&#10;2fIz75/xrlvh18TvB/xS037VoV6q3caBrrTJ3CyREHBwB95enzD1GcVvzafDdW7xXuzb0JZsKB6H&#13;&#10;/wDXXjSg4OzO9SjLYm+Ifhi1+KHw4vPDd7aRXUo/e2CzINomTlW596y/gx8HrH4P6Q2uau0V74r1&#13;&#10;BA2oaiwDfZx1EUX91R7da6nw81rbKqJ/q0XBKkkH6E9R9K7fwnF8O/G0KeFfFVsbTUsEW12j7DMo&#13;&#10;6c9M/wA6/APHSjjqOVU8ZRv7O9p23t0v5dz5vP8ACNwVSJ5rqELzSmea4dmZ8Asc5J7e/pXFaL4+&#13;&#10;8N+NvG938OPCmoQya5aW7TGxvi0Jl29VTIJ3dOMDj1r1b4vfss/EO2ax8X/DHxXLd32iapFdQ6bI&#13;&#10;AouYlI8yM5wNxXOGz17V5x8W/hz4d8b/ALQlnqvhgHw98QtEmtdSt4nXyk1+zxloHHVZVOR2zgda&#13;&#10;/BsgjlOPp39rzPlk9PsuNviW9nfdHysdnc5z4XfEeX4ranqfhGC1XSvEunpK9toF5kyXnl9QrcbS&#13;&#10;fcGq3wM+L3iL42eINW8H23w7v9G1nRy4msNVl2tMUOGWM45PTrjrXe+IfBHg3xT+0tZeK9Ns00nx&#13;&#10;voMqyeSXEK6rZOBuByQPMUE/lW7bR+H9b+PJCvDp/i7R7tldiwjXWLJh94f9NAp/HFexiauUKhJU&#13;&#10;6GsoKW79x9f8UXpr0K92PU4vwx4yvvEuuXPhjTdFv4dQtI2e6trlAhQBgp7+rD86K0/FlzoHjfxd&#13;&#10;qOia54vh8HeKtIuWiuNSmkWOLU7XPBJ/vg7PqCT2org+qYSaUnFxuk7Wb+5pMat2PwV8N6rNoOts&#13;&#10;DEE+f5og2RtPIFelb0ubNbmEjlc4BrzrWzoV4INW0hys5LJexMcHPZvpx2rpvCOuRmBbVwTg4INf&#13;&#10;6O4auqlJcysfrnD+MnVopM6DzUZNxGBjk1kXy3Wo3a20RYJ/Ktee2dozEiHpleKx/FOqroOks6HF&#13;&#10;xP8ALHj+EdzXS2oxbZ9LiKihTcmYHi/xI9vG3hzRSFXpPMp5c+mfSnfD3wQJ5RqN/FlRyAwqLwj4&#13;&#10;UudVmGoXcf7stnLd+9d/Ywi1gFvHGEXA5BrFR5nzM8XD4WWKq+3qr0LdrB84igXbgYQA4Ff1Pf8A&#13;&#10;BOPwevw1/Yf+GHhu3sEhltfCdlLPbnAQy+QHJI7jzPmIzya/lr8ICTW/G+k+FdOTzLnUdTt7aJFG&#13;&#10;SzPIqgcfWv62fhPYC2+GGi6NBDhRp0UEUTsFUbUC4wCM8gYH+FcuMmopI5OIJqajFdDsIbK0s7vN&#13;&#10;3BuMNvcKVmI2iXzdrSfeyobCkLxjIqzaNBLPZ2schbzkUzeUmcxpyzMR1HbOfxNVmW6MElrLp4Fx&#13;&#10;LNLMfJkChfmOGYk/d+QDI7DjNT6Mbh7x3isnWVbiNFWGbYkibcEhgCSnfpjI5NcPLGbumfKvmRNb&#13;&#10;SxXAv/F0cUgEkgaCSQqVUjpgAg8dMD8Qaiv11I3ks+oXEsluLI27xQkucs64ZS3KnBIb0DA54zTt&#13;&#10;cvdYsLRbfTYY7mFWbYJ4nkUsGyAWHK5AwGJySRxSXkmsnyZW1SwtLQyCK4+0O8jb2GFTAUFhtLE8&#13;&#10;jDIO3FVGEnqgvaWpq6oYbaSzjeKcy3LiRYUI2woq/wAfAIHbHua5rVk1bWoLbXHit5Ugd4bWRbcN&#13;&#10;HsA5JGQSpOAAMHAzzmrer3B1TULnT5ryK2t9Nijh+0x3iKG3ZCx78fxY3EZ7YzV3QJdb1DR2t7kQ&#13;&#10;AQshmW4eImI5IOVRFxwBzj0xnrSqQ7PUcJW1MrQfFMnh7xKmjXYtpY9QAdYra1fiTkPwx47E1Nr/&#13;&#10;AId1iTW4PEFreraS2jfLcQRnHlOQApUhhkndz2/WvM/Hviybw144h1a0vzJZO81pundImBcYLxbm&#13;&#10;YuV5yfwxjkek+HprTXfCosLa+NwsdpHeNPFEYygeNiANxYsc9MD5feoVO0rlua6IrfEjRPswt2t7&#13;&#10;KNbb94128kaDYTtxJuVSQF2ouwAZ9TiuX064bVrlvC3iCSG3khtvOknWVmS5QjkIsuQMn1FdH4e1&#13;&#10;fVr271aDWbDVZ4bSPbIgt5M3YdQEkgUJxnaQVBJJBI6Vl+JvD/h/U9CsrR/BklnfJK08CzzmNoAT&#13;&#10;xuDHJfHrgD1Fa8knFNEuSg7PY4z4gaTLpmmTDTbeWT7QwP2PzmjXbtJJViWVAB12qN3HSvnP48eE&#13;&#10;rfV9Bs28PWEs+oWMD3C28m1DNFIzRsAXA/5ZyMFJOTnAPOD9T3t5ZeKtLL6bdOunyEW0DTkZRwAr&#13;&#10;Iu45POMZK7j0z1rzr4m6Lqt1o2raXd6QLpIo7j7RPO8pBjiiKKCixvuQkghE5DhfXNdGHxEYS5Wt&#13;&#10;RVKbavF6Hxb4f8c3PhXVYdA+wSy2rWRhit5rqVooVkIzJnducnJOT82CORWX8QZ9S+F9xNrOgQ2t&#13;&#10;zoF6Ps4kXKCGfAMgSXliGJ5JPXgdK6L4x6VYeHPEz3drczQhw0YS9tTF5e07c5HAXG3HPHGcnNcr&#13;&#10;4bMvjPw7e+BNQmhurJppJ5Q6b1hcINmCTzzzgfkK9WnKNSTbOOScEb+uafB488ERuNNhGsW1o1zG&#13;&#10;6yI5dUQsVbB5BO0AkbiT61+W/wDwUM/4J6anqOq3fxr+Cfh+Wayvp5JtZ0GIgvZXJJaTyTjled3l&#13;&#10;npnjjhfu3wJqviObxFFo/jHWJ7axs78AXFjcx2zlFbAL7hynOGKhiBng4NbvxCgt9A8XbrSeO4s7&#13;&#10;iKDzbeOT5ZcxrETl0i+bdA27KofmAGeaWJo8lpLZjpVJSTTPyN/Yj/Yt+LvxZ8aie6+FZn8OLcIm&#13;&#10;p6jrlkUhSI7lcKGwTIM5BXoRnPFeGfFDwXqHwr+I2ufDvU97TaRqMtvvkXBZVb5XI7blwcds1+4d&#13;&#10;/pcWmaWdI02OFE85nsrmJ2i+Z1AxjdtIHIA685HTn8nf+Cm3gm38KftYa/fQ20yf2sY73zHzskLL&#13;&#10;tIXI7FcdTXNQqRp1bFyptxPBI5SOc5B61Wvo1ilIjPHUU5JdvA/Ko7zO8EkdK68S1yXMY3TsR+Z7&#13;&#10;U4cjNNUgDGRTq40W1dBRRRWqauSloaHha4jtdcjmmztCsD+RrtJNt1bOrpkFeAa5PwFpy6r4pt7B&#13;&#10;gCHDZz/umu2uLQoWtrUhvJB8zHavNxNlWR6WDs6bR0f7NXxKh+HPii68ParcNHaauwRJw+3ZJgjB&#13;&#10;4/iGB+HvXsur6vq5ZtNttYezgeVvNRXZXuFP8LknJ553ZHBr5f1Cwe4UlFIJHG09wfrXpnw4+Kmo&#13;&#10;eKNIt/BuqR2/9sW11Hm9um+aSBQRtX+8x4BwD0rhr0FOfMtzr9o6aPTzrF7a3jxaXdjS9OuA8Vnb&#13;&#10;wyvMVTq0Qkck7ctnJGeeprG8R6XP4wjl8GOIby5vodttazmOMxkA/MQqDP1zXFeNfijZ6DKl0kVt&#13;&#10;NPb8JApJR3OOgPPbrg561c+FXxxh8R/EHQH8U+H7a3lgvf3V4mf4gRtPT9eKzVKpTanYmVanUvB9&#13;&#10;TwXxnYar4d1WbwlqluIpLCYo6YGQw7E1j5zngV6l8efhzcR+NtR1mDUVuXuL6R5jHKrqDuPccj8a&#13;&#10;4abwXew2L37SEIg+YyJtyfQc817FOrFx0PJlBwdif4awRP4qt5p41ZI2DMHIxx9etezHxb4f8VmT&#13;&#10;7dI0JVdkckqupRwcjbsG3HsQRzXjfgxLvSr5bwptAcHLjA/M8AV3lp8SdQs7uW91Se2MBRhBBa3U&#13;&#10;UgIxjcxUEA+xxXLiIuT0OrDTUdza8U3YttL1C6acgi1KYgkIQBxgZUHGSa8/tBiEADtVnU/iNN4k&#13;&#10;hfTbm8uJi0YCmRAo2g5AIGenSq0A2p8oxX0PD8HGjK/U8POpKVVWItLKHxbYlycRy72x6AE06Syh&#13;&#10;1K+gkdyvmXI+faWIBb603w/cRx+LYpJVLAQS4wP9g1IJ7KyAudRlfYHARYlyd3YDmuHNpv6y7HRg&#13;&#10;0vYIxjbjTviEYjOo8m+JEjDjg56V+kn/AASq/wCCj/g74O6efhF8XII10Ga8ZoGtIv3mms5yzYB/&#13;&#10;eRuTkgDKk+h4/NueZW8azXbrnbKWCykcnHQ110d3daRpy6jaWcEGpXKlBJInFpFnlzgdcYHHQV5l&#13;&#10;SPOkd9GVkz+jrwbZ6B8SfDg8ZfAjxpp3iPTJ0OPsF6rtGQSMHHIIweDjOK5DxJ41+KXgpV0zxP4P&#13;&#10;nmUTEFvmR9ueDuC4P6V+EfwP/aP/AGi/2c/Fq+Jvhp8WtU0a5kXzJH0y6kzIcZwVBKEfX8q/Qj9n&#13;&#10;H/g4x+LvhWK20T9rH4TWHjLR2TadR+wraXrccDj5HH/AQfc15eNy2VeP7qTjLuehhcb9X+JXXY+i&#13;&#10;Pi94v8S+L4rK+0e41Oye1m8ye0gvHhE2COSYnXcOnGKnv/jB4i8QaTC2nm6sbtckSxmUrnkYzjuB&#13;&#10;jqa9P+C/7eP/AASU/attVaS5vPDd/Nbb7hYVO5T3RYo90p57+UB71734N/Yd/Ye+LenBfAn7Usdn&#13;&#10;HqkZ8jTBqFvFdHOQA0Unzp9CoPFfnmacK8UzlP2Fd2krWf6H1OF4hyVQjGpT+HW58N6r8dfirpGm&#13;&#10;rfNBJdCFBuhIVXn2kHJblt3GM4+or1/4X+M9E+K3hUeMLaxl0+7AA1KwnVfMt3H8ZxwY256gAEkc&#13;&#10;cV7Pd/8ABDHVI7ye70P48aDqUKkmztbzTJUk2noGljnxn3EZ+hpngP8A4JOftVfDjU5L/RNW8NLG&#13;&#10;FIhe31p3lYehElvtI9V4z69q+EqZLxzg4OM6Upq/e59XTzjhWvTVqkYy80eM6/4a8d6JftqXg3wx&#13;&#10;JqcN06PLaRqzSBD/AM8279OAfm+YAV3Hwy8E/GD4sSed8PvhDczFJyklzfXDwxxEdSxKgZ4IHJII&#13;&#10;Ne8+Cf2VPjR4FFxqGt/Au11O+MgMa2OqhLSTCgB5ITNtZt2TjMYx39IPiv8As0ftnfGJZtJf4xX3&#13;&#10;hLTYrMraab4Z8KvBDCxXaQW+0M7sM/eGa9jLsRxBQpqM4VFLty/qeTjKeV1qn7uULd7/AKHF2fwH&#13;&#10;+PPhTU5LnxD4Vje2nUGKFLhGZMD5iwSPOAc855r074TfDbSvEkX9qPrckSwsqyxxwvGwfuvzAfyr&#13;&#10;nfhh+zb/AMFGvAnhuz8M6B8b554bVfJA13QLWRCP75JdncH0PzV638P/AAN+1rHrCWfxs8H/AA81&#13;&#10;TTY4wq6pod5c2N6W9TGytGP+At+Ar7jKsRmtRNTg/mfOY+jhqcfdlF+j1Pym/wCDtjVpNA+DPwm8&#13;&#10;FWt2zWc11fTDeclmXy+T69TX43fDQrZ2kfnxB1+zSOVzwQWUf1r9ev8Ag75m0nQLD4YeDhZzAt59&#13;&#10;1YNNN5jAciZc8558s9TX5AeEZIrXRobqSQALZAY3Dnc+fX/Zr6eq5ywWq1NshUY4iKbO88E3cayX&#13;&#10;cstuQoCgEHP4V6/8K5HstBW+RgovvGFuluGb7zoFbA/AmvI/BumXGp+HLnVbKNtiSoJH2nCnsCcY&#13;&#10;/WvVPgLD/bvxL8PeFrjzHSLWFuvLA3DcGAJwD1xXFOFsu1Wtz67FYqNOXLfS33n1tcfGnTfib4x1&#13;&#10;+Fk8u6sJEib593mKoChh9CORX6x/AT42aX+1r+znp/xG0rV1t/GOmWsWn+I5bdBmO5iXMF2do+UH&#13;&#10;rkYA3OOcV+SHwW+COteG/FPiS98V6fBBfX9439nWTXKlp7fJbcoPJcfxJ1AweRX1x/wTu1fxL8Jf&#13;&#10;H+p+OdNnf/hGpbVbHxLprwswnikJAfbn5mj5ccHOCMZr99zPIcRmnC1GclapCKt/kfx1lvEWHy7i&#13;&#10;6tCGtOcnfy13Ppq+/wCCgugahfWngPxx4gTSPG/hjWHF8YlK5wuznGOWxkDow5HGK+rvgZ+0d4V+&#13;&#10;LulQJFqVsL94sgK/EuO49/avyS/ah0Lwb+05+0rafEH4S2VnfR6J5mjeInvLiSNtQgjlBtpljCjD&#13;&#10;7UnjLEqRtToCoP198DvEWteEE0zTtC8CadplgGia7bzkkkOAFZ9wlz9eK/D8LXzWli6lDEpcsdn1&#13;&#10;Z+/4jDZdWwdOth2+eW66H1r8X/2nvgt8CvLh+IvjuztLqZwI7NZQ0oyMgso5Vcc7iOleT/s8/wDB&#13;&#10;SfwF8Y/GOp+DNf0N9MaG6A0y+hO+K4iZiqBgMlH4zjpjBzzivnz41ftN/sMfFX47zfD34+/Cfzn0&#13;&#10;d2t4df1rT4biJTnDokcM3nMDgbZFVwO4Xv6tovxQ/ZH/AGftAhg+GWkabFp8xWSOLQbNWVeBtZuj&#13;&#10;dgOMkY5xXFh8ZjsZi+enUj7JXulvfpc9rE5LhMswMYYqlNVZ2ab0VvI6T4nf8FJfC3gy81jw9p+k&#13;&#10;2kd9ZXZh00318qpcBW2ncMggkg4A3ZrlNW/4LCfDzSPChnb4a6lLr4uPs402CRXjaXbu++uSB04x&#13;&#10;uGelcn4q+N/wrvrRtVufh5pUjMxlS4voDIeBuDL8gHPXqfSuL0H45+G7uCf+xdIs7KKa+3xTaZpI&#13;&#10;VOepbdg7jnqOvpXkQq5/DHS9viY8r2jbVeZ7OGo8Iewg5YWcmnr71r6Htmpf8FZvhBonw3s/EnxS&#13;&#10;8N6n4f1G/jlzprqA0YVc7wz7NynoCO/WvME/buj8U/B3w/8AE/QvCVxdv4jtV+z2FpMu+Ofa7SGR&#13;&#10;gdqouxiTkkEYrP8AHUvhj4hxW+n654de8mgdY0N1YocbsAcPzjnnAx1rq/Bv7Oek6j4cjh0vVoQs&#13;&#10;KtEdO0uJd9uG3bshscZJJ2rzkkE104vMq31WcIV4upb3empn9XyOFSE6dCUYt3ld3SXRIh+AX7Zn&#13;&#10;gfx7Y3mp/EPV49MTTZYvtM8t8ZopVcfuxGQOpwcg4xivXfHf7bHgH4KaxDocHw88Qa+13axXBu9H&#13;&#10;tkMKLJ9wBmIznI6etcB8JP2Ufh98JUnTUNF07Wb25ul2LfKkQbOCqqrswOP7wUY6HHJr1+bT9CBS&#13;&#10;58Q6FpOmboliiuJwsxUL0C+UHA29iSPanl2Kzb6ko1qkVU0v6f5nJjnw/LGucacnB9NvSx6dF4y0&#13;&#10;uXw1B4iu5BpkdzbxtnUJljMTOM7CSduR6Z7GuY8e+EtC+KPhG98Map9nu9K1BJBfJCFdLuJlKlGP&#13;&#10;IYEZHtmuD+K1v8FPHU58HfFjV1ntNHgS6sb5NVPmTSEYKLFENzjHJBz2wK6z4Ta98N7PwOdA8DW8&#13;&#10;0Fjp6+TDbyxMjtuOQf3nzMfr+Br0FxBhald01NXS6PXTyPn55ZalzpNrtbSz21Pyr/bI/Yp8V/sh&#13;&#10;eKYdf+Hvhm01XwrqN1my1e8vNj2m7pDLkED0Vs4PfBrzvU/A/ifXLeO9/sezilABwL9JFxjpuB5F&#13;&#10;fsf8YfBfhfxP4Um8J+NdFTUdPntPJntHjLK+Ryfrk+nGK/MD9qT4F+N/2N/Ew1a3sr7WPh3qFwRa&#13;&#10;6k0DmXTGY8QvxjaOxzgjocjFeVxT4ocbZThVPJnCXL8Sau0fTcC+F3h7xPipUs3coTl8PvWTPLrD&#13;&#10;4U+KLyzMUFnp1sxIwJdSQD6gVv2fw/8AHVvpkWiamuh3logZVifVE3IDg4Ruqc84HBJ5BwMaOi6n&#13;&#10;pOvafHq+iXkdxbyjKyxNn8DnkH2NWZQ7Daqsa/LI/Sh8QaE3GpTp3XdH61W+if4c4h3hUqJev6nI&#13;&#10;698Gda06MXWjXdrcKwzLaNdo0i+2Rw34Y+grPXwV4xeIWM/gC7lgI5ChRgep55FegxW84A3LnjvT&#13;&#10;xBMo2gYGeQa7qf0sOMoP3qFN/ecdf6JHA8laGJqL53PLNQ+AfxEZvtuheErvy36RtsG36c1BH8Lv&#13;&#10;jB4Zc6jD4VvbV8Yd4ypDA/wlcncvqCCK9XbzojyvH0FRpdSKSFYDnnFerR+l1xLG3Ng4P5s8yt9D&#13;&#10;nhGrHTFzt6I8bv8AwFYeIR5OveA7rS7qQEG7sbBmgY+rRgZT/gPHtVPT/gZ4wtNTh0HS9Cvr65vJ&#13;&#10;QtiLa2ciQn04wPxxX0NpFlreqFLfTILidz92OBGYn8B1rpfiT4i1/wDZG0nwj8T4PCb6lq9zPNNq&#13;&#10;On3cxw9qRt2LgkpJ1IbHsa+qyf6WOfY+tGnVwEYwejld2Pzfin6LPBXC+G+sVcfJ3dkrK5i/D7/g&#13;&#10;nxq8E1ufi/4rlgaWME6ZoWHkBI+6ZWBXcD2CtXtWh/sq/s3abBHaT/Cu6WWONE+2XOq3ReV8j5jt&#13;&#10;dQjd/lx1rrPBvxM8AfGLwND4p0XVWsZo40fyZEZ5YmZdwwFyXBHcfjjnHUeFNVbW9NOp/aS8aHY5&#13;&#10;KHlgBgYPPp7197W8U8Zi3eo0762TPOoeD3D+Ghy0aqukt92eEePP+CcP7HnxKvHv9f8AhGY7vqtz&#13;&#10;a6zcwyy5/icrJmQ/7+axfA//AATu+C/wgSYeBtU8TWsLSFxYTags0cbeg3JuH519IamGucNAJC55&#13;&#10;K79p47cg5H4CqN5pJtz519duufuDywy5Pb5iG+vGB61nRxmVZurSik3rYrF8PZhwxaeGfu90ef8A&#13;&#10;hC28N+CYxDq2mT3KqwUzrgkcjkjv6/0rurW78I+LdNZvD80NyAmHhAAkXqOVPPbNR6r4f8JahAIr&#13;&#10;jUXWR0PmSm32so9lx+Gc/hXE3vgs6NcNdpdXkSq2Y7iIiOQYzyQGPbv0rz8y4OwOMV6DcZfgdGXc&#13;&#10;aZhhpcuI9+P4nzD+1l+wH4lvPi/F+0F8C57aDU9vla34fvflhv4s9VccK49+D7VwWrarf+B7iTRv&#13;&#10;HvgJjayN/pNrPEcp7qQf1FfeEF9d3cH2LUNUe9Xb80k0YEo9DuB5H1GfeuK+KPh/wBqAi0b4jab/&#13;&#10;AKNdyCOC7kgI2FiFG18dckV51GWbZIlTxcOaC05kcWe8PZJxZfE4GpyVXvF9T5X8JzXMypf/AAz8&#13;&#10;RxXlqiYGja0zSOn+whPQY6ZrqGs7HULhLvWbCfQNXSMBZYAUMjAcAn7kq9sNyOxyc039of8AY08S&#13;&#10;/BC7HjHwfrJTTQ4dbpWCCNfSTPB47/p6fPv7bX7R/wAWP2dPgqdJmukfWPExNlpWood3kxFf3kyg&#13;&#10;LwQpwpznJ6/Ka+go4rD4ih7aD0R+P4rhbNcNm0cDVhacn+B84ft1ftCaR4h/aeuPBeg6HZatLo6x&#13;&#10;W9xLYgqslxglwQMhjkgEc8gjJr598QfBn4hX3je8tD4QutJu0sTdm0khaKQKckYVgCc9vWvSPgB+&#13;&#10;y/r/AI78e6Z45+FfiS8/ty3vYrpNP1SyLB7hXDYEih8gkdGUHnvX15/wVR1L4p/GP4t6Pr/i+5sf&#13;&#10;DmqWXhq0gu49KaOKSaWNc4I2gyYycZ7cV4NfMcI4Tq0parR3P6ByXKsXgFQwlWN4RXTc+Vv2KbPx&#13;&#10;pZaTr7eD9Ku5NYsfszCOytWmmVllbcdigkjBwcjvXUeMPFHxG8AeMbnX9P8AA2s3UtxCpvzdaZJE&#13;&#10;Y5ycyYAX7uBgAjvXov7CP7R2mfsiftMeD/H/AIglleF7x9C8Yah9lhgjSG6x5cknO4uuNxG08Dg8&#13;&#10;1+uPx18WfDjTPBl941W90lFgs4pbl7xo1eATRq8YkU8qzKwYKRlg3A6V+K8dcbVOGc8oQqYOdWnW&#13;&#10;V1KO19mj7DAVo06U6UZpOF99zwX9gPxTf6z+yV4XvQb61S1ug0TXSGX7CXkYN9niJy07h9qbdu0q&#13;&#10;eazv2/vDs+q/AG41m61MxX+kapFfT20MYdpGcKjC5l4DSLwQMMRuIzxXb/s5tLN8KrLXjFqcUb3d&#13;&#10;xNaz26lLlcOknmWqMD5aKoLea8aKCCPMGasftJ2PhbVf2fvEcuqWttqEWnaW26Df5kVqVkcosUhk&#13;&#10;Q3c+TvaQNKoVh6V+15NWlWwNKo01dJ2e68j8txjU8RNvuz2j9lT/AIKAaB8EP+Ca0P7RnxauzK+n&#13;&#10;acbPTrR5T5mo36GSKGJO4L+WpY4wqqxPFfjX8fvjh8Q/2nvi9rPxv+KuqNdaprF001zKvyxwpnCQ&#13;&#10;xqfuoi4VRzx+danx2/aa8UfFTwL4U+ElrItp4Z8HQzHT7GJSPNuZW3SyyckO3O1e20epOfOvsszm&#13;&#10;PTwwZnAaQg56gHBx3xX0EI8qPK5bSNb4W+Lte8FfECw+Imi3DQ3mm3KzWhjyMAHpx6jI/Gv1e8GS&#13;&#10;6F+0V8IdO8cafHZXtlqNkGube5Qja23DgkZ5Bz24r8pfs6aRprTyqoKocY69f8favpb/AIJm/tZJ&#13;&#10;8K/ESfBTx9eLHo3iOYmzuJGKfZrlzgRk9Ar5GCcYbA7ivnOJMvniKHt6XxRPrOF8whRxLoVfhl36&#13;&#10;HRftIfsb/C3Tpnv4dS0awTmQWs9wjgnr8v8AET7Yr4c+NXjz4R/DrXJ9B0TwhqOt6la7kf7HZ+VF&#13;&#10;E2OPnb3PYZ5r9SP22P2xPgb+z9os/hrwHoOleIPH1zbbILeRI5odK3LxNcE8bgCGWM8njOB1/LTX&#13;&#10;Dq3ibWrvxN4g1B7y9v7lp724kXBlkZiWY46HJP0qOHsPiq1LnxF0uhvxJiMHhqvs8PZye/keXv4o&#13;&#10;+OPxMJtIrlPCelZw0NnnznX3fqPqAK7T4eeAfC/giJTp1oxuZh+/vZTukkb3Y8+9akOkRwgxCPcW&#13;&#10;bIAT+o5Nb2m6DcSyYe0lVyB5cDQlmbI7YGB+f0zX10KcIL3UfGTqTnK7YWVlhXZSm1lLF+6sAcD+&#13;&#10;oq+9/DbjzGAyOEBHQnvj1+npVs6GIYBJe3q2lspAeOM72PYjJxg5/wD1VPb3eg6aDNp1jubJxPcE&#13;&#10;O/BOMc4x7jr+FWS3crW+la1qMTXlwPJhBIkeY4OPZe5q3Y6fpNlaNfS2huZCfla4PH/fI6D86kfX&#13;&#10;TeMLl1ds/dXdwT6c0x9VtmfN1B94/LngZoFuNuru6vG/0jdsVf3SAYVTnJwB25quWbcpkDhSDgZ+&#13;&#10;8O/0rSTXdNtpBPLb7Rt+XP3WPbp07/lTl1vR/NxNphdVIJDcAgjjOPWhbiexmyNMswurUski/d2E&#13;&#10;rkehx1FaUWoWEqrKIio2DzBg4DflUbajbzEtDaqj8/KDgqM+pNQJ5qztEgGJfuR7OS3foD14OenH&#13;&#10;vWhB0NvdJPbtcxRqNq4z7+3rUlvd2YhZXckgAHBIPJB/pXM2V3NbLJtkbLduxP0q7JdTHJMTLtAE&#13;&#10;jbOh68+lS1dlJ2R0UdwkMJliBYvkbR93FSQJBOu2IIoLYALAbvwrnY9WMWEiQtzgA9Ofc9Pwq/E1&#13;&#10;lfH7NIZUlduoA4OOnOKJAkma1tJeaTqUOs6LdvbXtrJut7q1mIaNsY6g+oA+hr3b4QftEad4puk0&#13;&#10;D4jJFb6tuEcOoP8AKk/s390/jg57dK+bJ01TRkzp9wxiMnlsWHO7k9ugHv3qSx1W5upw19a+YpGH&#13;&#10;bd3x1HvxXPWoRqx8xwqShLQ+8IZIrbgW5RQRnBPWoPHFhqD+GpfEOlpmewxcZQYbav3vTGBk/hXh&#13;&#10;H7P37Skuj3cPhL4j6j52mzFUtNUmOWtD0VZMnOzt6jryK+rvCWlRy38WLZJoJgFbywNkgYY7kZHP&#13;&#10;pzXx/EOT08xy2pg66uppo6q8IYvDSh3LfwI/aAh8XWcGh69dKLkIBDcMf9ZgdCfX3rvvFvhbwV4+&#13;&#10;tYtO8a+H7a9Fu5e0lljxLbP/AH45B80bY7g5r4+tfCcvwy+I2v8Agm612fTJ9OvZJdKmkzNBLGTv&#13;&#10;SNlX5oyQQA68DnINfSXwt+INz4u8LRSa1EYL23VY55N4aJ8j5SH7Zz0bB46V/ntxdwtiuG8znUwj&#13;&#10;cbNp20/pM/PK1N05uLOQ+P8A+ydq3jq4tPGnwv8AFUsXiLTFAtWuJwjyhTkLvx19yRnvXFfFH4Y+&#13;&#10;JvGulaJ4uubZ9C+I1jbbWjmUIt68XHyNkjfxxjqDX0pHd3FoQspwPc4qxdwaTrdmLfV7GK4jU5RZ&#13;&#10;0DbW9R6fhXlYHjDMcHThTrLmUNn1s94vvF9jDmdz5M+J/wAOvAnxp0TQvF3iTxTH4V8Tz2ONQuLh&#13;&#10;VEV2EJSRTuU7ZFcLxgZDZ7UV7T8ZPgD4f+IFhbWum6v9gMN485L2wmUl1AbGWUjJVSck9KK+zy7i&#13;&#10;/BxwkV9YcN/dcU7a7X5Xp8zTmkj+dJ9Oj1qxMFrbxxS7QxDIMoAc4FVfD101vMd3BU4IqyI783i3&#13;&#10;ltdiOeFQjKozu/2vpVLzon1udQCgL5BK4Bx1I9Rmv9GMtquE+S593kOMdOryN+h3ujatBdQ/vJAG&#13;&#10;UVhax4fm8X+IzJFcL9liA+YN+YqvarPt32sjA47HrSlLhj5tszQy9ihxn617bjzLU+8nU9rTUZbH&#13;&#10;UW8Nnp0C26lI44xwM8njrWRr/je2tv8ARdPO44wzCsXULjVbgCOefa3TcDwaz00We7uFgjOWJ6Um&#13;&#10;+iIrYmqko00esfsTPfeJv2wPhnY7Gk8zx1pZKYzwLqNjx34Ff1u/DjWT/Zlrhv8AVwkOxb7jAg5b&#13;&#10;PY81/K3/AME4PAMaftmfDKSaTLf8JbbMFC56Zb+lf09/DHXHFqmlysBE1wG8qBsHaASQwPBz0P8A&#13;&#10;WvPxcLo+dzSFSnUXN1PUNGjT7FaXEzKjLdTF2LY3OzEuT68jHHp+drTNJ06BIlvUt55ZbotEJ1GF&#13;&#10;XHUkjJA5wKztHvn8Q71igSKCNR+8LcLmOP7ny9c7sj1x6VY0WKW6shq0N1E6WjljIzEB1Gc4AHXj&#13;&#10;vXnKE1Kx5MpJo3tPtLG80+a1uLFnilJkkxcsqbQMrxn5uao6bcpa/b5ptOEkIVVneSNJEjlBLDdx&#13;&#10;wF3DAPTbwfXQsL/zLJdQt5VKzqsG5QNhz1yTjkZxjPFV9S1drPXbfwlFYGS3KSXN1OhVVuH/AOeZ&#13;&#10;Bz0U+ZyQDsHYmtaVSVPQzaTVxJLu603w5dapeWCyTEv9rMyrvkAACkrkA4Xkn2OKzt9q1tc2Wl20&#13;&#10;0cs2FjZV2pMrBWJwxztyR83vj3rftNYtYrs+H7qBZoUcKvnld2PvebgKFxnuB2rkdc0jR4rW/wBR&#13;&#10;h8Ylkiuht8qSVxA/X5NzMXbtwVAHbNOUXJc3UmErSscP440KXRL+Ka112WzlEkkt5OZWEDBV3MrA&#13;&#10;nO3AIyMY3Vt/DXxkbXUjcXIdIrMOqNvXDI6nZtxn5MggFufmJwKs3GiRXENtZXUMF8moK0ktvNb/&#13;&#10;ADpIFLJkhstnaeG4J71H4ctr3w/e22n3GnxyWt5NIZrcQx/vGRlTZISMEBtxAGMnJpqpBNqaNpU3&#13;&#10;y3iX/EujSRXf23SPEYt7Sby5bh7qaRpbWbZ5hbbyOSkfJHHTucxQ3d34k1BLTUFvLmxmkfy8XC5j&#13;&#10;YcCRsYyDyRxgVvmWVn/tPUtMmaOSQLJIYURyh3kRnBIIQlVxwflyeOtO0lWwuGHh3RNqWz/NBJKP&#13;&#10;3gPRiwB+X25xXO5yUmovQHCPLc4n4yWunweZrukSDOnMJLwh5GU5XJkOTtY7sZ4OPSsPXbDXfFGi&#13;&#10;6vqmo20M0gtLC4ilW4wjPEzSbRnoCMgkDBBOQea6L4qeIjobW++ztruLz2jv4ooMRCIgEK5HOevI&#13;&#10;GDjpXIzXT2k+neGtEncw/YZ7vS3niZVSJ4pEUtuZQAjPzkDIIGOcjsw/O5LnWncifK1eJ8y+ONP0&#13;&#10;/X1MlroEMFigmFw2wI6yCRiVDY+7yoB7jnPNfO/iuHUPDfiT+1dPZnsrthIImG1Q+MEFOwIHFfWn&#13;&#10;7VHgy90KwuJ59IVwGLpepLI0V0wwwBL8LkgfIuQQ3HSvmzxVGNV1y/je5RBcWUQtoL+32xecSSWU&#13;&#10;jIGAccgHOOTXsU9tDjk9dTzPXtfufDPii31nw/qm06m3zq3K5zllIyRnt14FdZrulXN3b3f2zU5t&#13;&#10;Qguoykr/AGxpZI3SQtGAzA7sLkNjp04OSeH8X6PqgkePWRk2GoxzM9xINoi+4UHdQc5711+kztJB&#13;&#10;HdW180u66RkiliygjKlSwUj5d3U9MFfxrWpWapcj1HCmua5jNMtnFBpWpW7Pb3LkrNNLwFUHa2OR&#13;&#10;uBxj/wCtXyh/wUS/ZePxAsbbxLFA00VrbvE1woy8JDHBbHv+lfZOt2UsVpHLrFtEITdMiSBtuARu&#13;&#10;wC3RQcjr1xXl3ia+XTPiHa+ENflhay8SW00Rhm5UzpznoB8y5FeTUoTkrx0e510qqp1NVdH5d6P+&#13;&#10;xRrGvQyHTPiHYCaP71vPburD056fiKif9gT46TsXtJdImUH5SL/Gf0r6n+LHw+0rwn8TNT8JWepi&#13;&#10;2ubV1mtGzsk8txuXjuMHHWq/hTx1dWlwNF8SRiO4X7sv8Mo9RnvXDTzCpN+zno0duJyyMI+0pu8W&#13;&#10;fJGq/sR/tHabN5UHgVrwD/lpaXCMv6kVzutfs4fHbw/L5eofC3Wc+sNk0g/8dBr9G9C1eC92guOF&#13;&#10;BBBrfsid52twMEHPrXSq8kjzfZH5Ta14D8deG8HxB4P1OyB6farF4/5is02t6nL2kg+sZr9ctWXT&#13;&#10;LK0jW/to5p7hv3UboGP16U268M+Fr61Eeo6FYytgZ8y0Q5/Sq+sk+yZ+UHhDUpdG8QQ34+UruHzD&#13;&#10;1BFdVo3iSyt7x4LlgEm4dia/RXXvhL8FLNI21n4Z6BNNO3+jwnSYmeQ+o+Xge9YWufsxfATXbUtq&#13;&#10;/wALNHj3cqLa3MDfnGVNZVGqsrs2pNwifEz+HUu4Fa3IMb8q6jtWX4qFt4Is7S4Ox7i7zIYgBuZh&#13;&#10;kJkkZAHJznnIr6/8Q/scfB2azaPw8moaV8pCi1vC6KcdSJNxP0yK+cvjn+yN8RvBdx/wlGn62PEV&#13;&#10;lboocrEVmjVV6mPJGABjKntTp0/e1ZpWrNwseWMs0cH9oaqFaaZixcnBXP8ACOemKhsPEN3aXbXl&#13;&#10;hNiSJw8RA6Ecg/mKr3Vm+pqCZgMHBV+CD371Gts+lwu8bk7gNqrgmuxpcrXQ4I35rn03r9jbeKfA&#13;&#10;ml+NraxaE6rYpNMVi3MHx8wHGMnrnFcPP4U04nN1p8s6eUdkZY9c9ST1Ne46X4E1TTPgb4a8I3Uv&#13;&#10;k3kelRNJtOCrMPX8RXmM+j3QuJrS8W53Wh8hyOoIA55xnOc1w0XFNpHTVi7XOA1PQbOCwmtIN0DM&#13;&#10;hGO4z6V5rHp16glsxCWAbDEKDnH6ivZPEWkmRxH9olVN2D5gGT+lcAbO1u/FEHhiAyB5iA8rAAE5&#13;&#10;5wRW05S5bpGMLXsXfC2lWmi/D7WNcu133d/strZmXOyMMCxHpnAH4VmwM32fcTiuy+Jmq2beGxoe&#13;&#10;mWccNvZyLEoHViOrH6muGSY+TgDt619Dk0mqDbPKzOKdVJEWkuX15sIWPksMD34q1ekWS2628b25&#13;&#10;WdWZpoxg8jkVR0SYQ6rcTSsU225wwXODkU/xhqEjWltHNeyOhJLI2ASO2cV5WYXliWjtw6UaaKqX&#13;&#10;aHxTeapCUkKszR7/ALpOeDxU4S2v7mWa/ukkn2ktGzMPNJxgDHUnPSsI3SQOTaliGGCHqxa6lHIk&#13;&#10;UV4rny5Nwkjx5i/TPauRwN4s2YbVpbWOLToonEcpcSJgSA45GTyBnsammcXG06iskr2qEKytwD1A&#13;&#10;+tULrUEvZvO09blNzZGf7xOWOOgzV7T4WmjEKwTzMTlm2cH3JyaSV2rFOfIrnX6PJKlpb3tq7o5Q&#13;&#10;OpJ+YH1PvX07+yp8evjHeXJ0nwn8YdbsrlVVZLKW8+0RlR0KJOHVR9B2r5ltUEdqgK42qBtp+heN&#13;&#10;9a8AeI7bxNoF20M9rKHjYHrg8g+or9FwsMLDklWheKtf0PzfGxxeJjUp4ebjLWzv1P2z+Enjv48+&#13;&#10;FtGtrs/EiE3awKXmg09oZHJGfmeN1yfotdjoH7Y37V8WorA/i6R5ofvo3ii9QyY7qCSpH8q+Yv2N&#13;&#10;/wBrvwd+0l4Ihl03UYrfXbGJY9T0x2G4EDG5fVT1zXsGqWA1or9lcwzxn5ZgwXyzX7JT4P4YzXL4&#13;&#10;18JTTuum5/Oc+OuL+H84ngMynJO/Xt0a8j3y2/4Kd/teaHbrZxeDJrpYxgSL4hQF/wDv5Gf1ql4h&#13;&#10;/wCCuP7b+mQibRvgxd3DEHDyeILcpn/gMXNeIWfinWtKYabr8W5udlzE2Uk9wR1rYsfFbhMrIJFP&#13;&#10;VW5FfM4jgnI+e0qdj9Bw3HGeVKanGrdEni7/AIK6/wDBVHVne20T4TWVqrZC79VLHH/AVFeQ+O/2&#13;&#10;w/8Agr98Rmkhj8fzaCkit+7sruT5M9fmMn8wRXsElxa3+HtW8uT/AJ58FT9MVCou4MreWx2+pT+V&#13;&#10;cUuCsgV20zujxtxAtOZM/Jn/AIKXfEf9pnxP4l8L/DL9pLxrc6/rWi2k0qXtzdCQSCeUsCP7vAUY&#13;&#10;z2qv+z58BNJ8d/DzWD4w02WK8sryFZriUsI4YQg2kEcElmbJz0A966b/AIKnXul6l+2JqME0SMId&#13;&#10;KtIYlK5wQnPuOa4HwP8AHfxF4W8L6t4PVA1veRLFE5G4gHClT69iD2PHIPy/zpxpRxEMVVwmA0al&#13;&#10;ZP59D+qeBsRSlllDGY7VuN2ujO/uv2Z/CVlpBtfDuropSbfFdrciRGA9s55ruv2PPhh44j8UzfFm&#13;&#10;KzivNPsVuF5nUGGRDjLA8gHsa+etb8QazcwrbW9y4jjYZctjIHbivqP9lPx58O/hl8BH8V+IStxq&#13;&#10;8c8ls1os7ZkWR1wSmcNgE4J6GunJsjxSoU6WMqc/vJ7dNyM/4ipVY1J4enye61a+7Z9XaFcy+J7W&#13;&#10;yXx9JaWYmnQzyWkpf7PyMSgjBBXIYEYII4r1z4J+O/Efwm8WXfhrW7RdQjuXY3UkYHnSKBlXGOJO&#13;&#10;CcEckEE5PNfG8P7WOna9qVvZ6Bo0VnYSzCCe/vpMvEMY5VcBeOhJxXs3xKi8R+M/hbD420nXJzf+&#13;&#10;G0iK3EE+FltRwn3eMocDPoe+K/fJ8RYOnSVCmudWsfzDh+FsZWryxE/cadz2XxDH4W8O/GWy8V/B&#13;&#10;PW7B5deMi/2YZcC4lKb5bcqCMb0G8A9HUHnik1T9tz4eeGL/AFzw4dIex1vSIS0ltfKwEfTadpGT&#13;&#10;wc5AwcV+f/7Q/wAfNcuvi/4R+MHw2tItL17QDBcawsDnyNUuInyHkTOA23jI5O4g5GK+wv2ufhnN&#13;&#10;+2z8I9I/b5+D2lXF0iWa/wBs2ltZCJbQquJrSYxqeUYFoyVO5Tjc2K/GON8HiqdSWLw0eRS3W5+8&#13;&#10;8CYnCTjDB4uSk1s9tTe1Px2vxrgg8ceIfhxpl3rpLzLfDTljhYjpISo+fIIPOfrXUweMfidYPZaZ&#13;&#10;qdta2MoZC0un2SeUkG3d95h8xCjkDBGevFYv7Eq+E/ij4Q0bwP4e8YaatygRLuyV/Lez4BON/L47&#13;&#10;ZPPFfbnhX9kPwDo9nHcXd9ealdQZ2z6icQYKHBELfKD65P59K/Hc0oYxUlicHXSsryit3Y/Va2O9&#13;&#10;rN0MdFtR0i2727HyBL4P+LPiPxpNqmi6qZXu4VVLYFNrDGVBwDgHPb1r2T4bfBf4w+EdJh1bxDOs&#13;&#10;zyOpaKS2ybZjxgEv8w68tx9K9f8A+EP0+SP7DELd4FlEUtoFic3kajC7T8pQqTjBzwKsWHwu0TwR&#13;&#10;Pc6le6/dwW8kAeIR6gA6EHgCKRXQEZxlRzX5dmGIzvNsVOpg5Tpvq21b8e561KeEoUIxqKMu1keS&#13;&#10;/a7v4AW58Q6RoEOqXN/5s011JIk9zcbFLC3RlAKgEggKT0x71S8OfGu31PWY/Ekepzh9Qtmu9St7&#13;&#10;q7mSfT7h0OAqO37sEucbTgZAxVTxR40+FF/45HgjxHpUk2o6Zdfb9P1e982wAnJwg8yMbWJ4B6A/&#13;&#10;3e1ReNNJn+M9lomp+I7T+yIvt5hltLDVxMuotIyqm5hGXC7iQTlcKeh+6Pz6pLNaOOpLH15OUW2m&#13;&#10;nb/hz7Shh8L9TUvYqzWv6aGl4J/aV03xBqMPhT406jZaKsINvpNzqEkpuL6RTy0gIIHGTkmuv8O/&#13;&#10;tK6Bf6zDon/Czlt0Mey1kvbjyobxFOPlViN6+4r5fsf2X/i94y8Q2Xwc1zTH8Pw2+rpcwa/bM10Z&#13;&#10;EyXAjZ+M7gAT90Djb2rL/aJ+FXjC+R/iprWmalq9t4RNvpsEttpY8uby3HmzLDgg5Oc4OK+0rZzX&#13;&#10;rUVUlKSle2l9ezZyLJcDXxkaFGS95X1to+3mfdmh6vrela/c+K/F3xDOuWV08b2yrsSHShjZ5Sr9&#13;&#10;4jIJ3M1dRcfEPUpSLOWC5mXcJE8qEMMg5B3Dj0I4/lXwd8P/ANq/xB4GjTwV8RpE1XTXhL6S88RS&#13;&#10;8u4ZXAwuc7JYQdpRhhlwQRjB+iD+0PYfCLwRB4x1z5vD12kOJJZGna0YkhmeNsbRkZ+Vj1PHFduH&#13;&#10;zqcaXPOGr2kl+DZ5mI4SxWGxHsY+++i7+h9K+FLptbs5NUur66kYxsXjuGJck8jp1Ht715/8fPAO&#13;&#10;oeN7TTvgxObg6R4seY69K0jM8VvCqyeUmMeWzkgZ7AHivIrb/gpH4N8N3Cv4aRtTs1gRxKytbwqS&#13;&#10;qsFb5WJOD0AOOhwa9U+Df7WPwo/aF8RRt4Q8UwX2oQWhuYdPjYsY2PBUhdvA5HOTX0GAzPAVVGzf&#13;&#10;M9Gv6/A8HGZDneAm6ns2ox1v27eh8RftY/sD6n+x/bv8VvhD4n1O/wBEuLlUuNKlh81ogc4+ZV+b&#13;&#10;8RkZrkfhPpfj/wCL+m3Wo+E9BuEFoQsiXO1CTtBwFPPUn8q/WLU9F8NfEHwnPoHiDw8ssNyrRXdn&#13;&#10;cRgjBPb19Qfbsa/Pv9qv9mTxV+yh47tfHngzUNSj0G8nddOvbW8ZWtXIy0Ey5KPwMqzqcjPQ8nTN&#13;&#10;vDHKsfOOMu+RrW26P07g/wAWsesK8BiLOtH4XLaS7epymmfBf4myeGdT8U+IYRp8Omna1uYN80hP&#13;&#10;Rgo/hz1NcbpV14l1PxHB4XmEdrLOxWO6mQGFiP4QQc7u+CK91+D3xM8LeLbORtXtLyW9ZALq51Zm&#13;&#10;nDHgZCgqi/QBa6mH4ZfD+PXW8b+FrVbPVyhVp1tUlD/7XzKZFOOOGI9q8peFWR1FB022lv3Z9TDx&#13;&#10;GzONeftorXZJaI8otP2d/FU8Rk1DxlasO5tbTcF+vze9a/hn4K+GNJQt4pt571geXxtX/vkH+tei&#13;&#10;QTyLctb+JdMlQCQCHUNPXYzHI4YYyfp+lWrxbXSLE3+t6xZm284xxi5xDMHIJAZBncuRjcB/hXs0&#13;&#10;fD/hvByUlSWnc4MXx/j/AGTdSdl1toL4X07wxptjEmhwW8GCDtji2npxn1q3+1t8D7b4qfBJvGOj&#13;&#10;RO17pdlF9qE6qIpELbQysfulWIz6g+1ef+F/jFo/jDx43gbwn4ZvNX1CSQ/ZrHTbNoZ7ZIg/2h5l&#13;&#10;kYZUFRggDO7oa9T8QfEea28A2zasZpbe+imgtrS9gEUyrGu902tt3cDoetLM8iyvG5e6fMoxXays&#13;&#10;1sfl/FGZ4XPcKkqq0eruW7rQPhx8Jf2V7H4fWvijRFn0jS4BBc2V5C82qP5f71wqncSDyT747V8z&#13;&#10;6V+0/wDHfwVav4b0KbTrvSjfPJb2d3Zea0QflkRg2QDyc4OC3HGAOz0qw+BPxD8X3Fz8HdZ0y68Q&#13;&#10;29i0nlBRtkibYsodVbYrB22njPHpzWT4W8MaV4O+LljJ8TvCuqxWYufLWXSJkJL7OCjMGVsYxivy&#13;&#10;/iOHEGGzinDCJ+yslzrVN+fofnOZ0sxw8Yyoyuu6O7+D37VHwy+IF/FoPjqe58La1O4WD7SwktZM&#13;&#10;9lc4wfrgV3HgPx7o/wASNMvbnTI5HhsL2S1muJY8RuykgsjE8rx2NcP4x8Hfs1+MviEniXwdokr6&#13;&#10;Xodun2qx1fzJEluei5Z+qjlj82CRXXfATwZf6B4CkudUZYYL/UJrrT9PS3SNLeFmOAAnGG61+pcG&#13;&#10;YjOKUZLEyu47NdT7HherisbgJQxq916a9Tbj07QI3+23XnzbRho4pNuR6/55pq6h4Lvbo2l7Mtkz&#13;&#10;NtGEPOBwTnpknqPar99p7kC4ES73PIC/p71jeINO8H6tB5OoWN0LlU2tPHOAytjnCmv2XLM9k9Kp&#13;&#10;5WecH0pRdSho+xpt8N9DvkZ7WQLsk3NMk3DjHX5sgY69qyfEPg/Tn082l7are2VwuGjmw6v6cdM9&#13;&#10;/wCtcjoulfE5deOj+DNP1bUI5WPlfZ4m+YDqCOQffmvYPC/wy+Lmq2kFzrmh2OjfL80l5OMDHcxg&#13;&#10;l1/AV9P9fwFWn70lY/NpYfF4WvazTXVHB+Mvh5pXxa+GOofC3WLXzkvLGS2PnqGyrKQAcDjqPyr8&#13;&#10;VP2+/gJ8Wfgprfhj4a/Eu1c3PheKeO3S7l8wz2zXEhgmUDIK+WBn0yK/dvWNEudE8SPpf2i0mLx7&#13;&#10;zNp75yScZBP3CMZwwz/OuF8bfs2/Af8Aaagl8K/H3wba6nPHfXA0x7mYR3DRp/zzkj2soyyE7SM7&#13;&#10;QOlfk3iVxRk3h9lUMXUv7OtK2iv0u3Y+wyHHVM1x8Z4pXlSWj69EflL/AMEf/wBrr9nT4R/tI2Vt&#13;&#10;8dPAdvY2bLtSYTGULKMgHYwxj3rG/wCCxP7ZHgPxx8ddS1P4Gwx2lqigR3LJvkkwGAxknA57Divt&#13;&#10;/wCI3/BAT4aSuNS+EfxVurGS0th9nt9Z0+K6kuLk9TvGwQx+md59a+afj/8A8EBv2qNPltvEeleN&#13;&#10;vCeq3C5KaVpU9y8uSOpzCEH/AH1getfDZF4r+H+ZYXkhiIJPXV2/M+lr4CtWxvtoV3dq1rW0Pza+&#13;&#10;Haa/4g8F+IofEcLtHqd3HcWrzyAP9qU/6wZyT8pNftT4X1L4keMf2HvAHxag1O1uZfEPgSyOpQOm&#13;&#10;+Se9tElthIQpBBKKCCTj92PXn4R1D/gkX+2T4SvXbxX4ftNKSON5I57yVvLbAzgsqkAketfRPhn4&#13;&#10;/fEH4Pfst6J+zvr1lb28SadZ2eh3UUDvNfTskEkyrxwuRJlgcN5aAAYy30+KxmU8Z4eTw04T9irq&#13;&#10;zTt6nm5nQp5KotTblN6+fofTXwH0ZdH+A+i+GYdHlS6k0ou1ut8yzXBMBYsGJP2eBSu9ipDMQRms&#13;&#10;n9rn4kaf8Jv2e9f8VNqMMNzqNqlvoc6rsa5lkRQwhi6NHgkFnBYqq81qeFTaWHh6DR5LMiN9Ps1l&#13;&#10;tL+UhypUgSSvhsgEgiIbs4IwM5r5Q/4KifFFtc8aaB8Mba3km/s2wjutRvrlVWaaRk2ImwFvKVVU&#13;&#10;BVDcjBwK+/yuDeHhzLWyufKYiV5SPli0tYZXa+u2zj5ypHJbPt161p6Np6m6+2luThi2cY9h+VJZ&#13;&#10;6YYxHbquQ4y5J75/wq/mLC20QxGi8Emvabuzjvco+I/MvZoNMDHdPIMhRyf8ah1SePw7q8T2140M&#13;&#10;ysrIyvtZNpGGB6g8cHr6Vp6M4fxBJqt0oMdjCWKlgTn2rib7W18W+KHvmlZbRXwGZc4A/DP6VSip&#13;&#10;KzC7i7o3n1ZNVmlcme5uZZC9xc3Dl3kc8lizZLE9cnNNj8PX18C97i0jC4I6sTn+XWq9hr1tZAyx&#13;&#10;qC6ACFVx9Sec+uKz9T8WXmpsyLE5yw2qX+7znpThHlehMpOTuzo7dvDGgZENmJpgMq8i4yfx7VXu&#13;&#10;/Gtwu9UmVN/ysEOPw4rmlt9QuT86Hdzg5J4znHvVhNIv2O6SEkYGAOcH/CtUSWzq81xcFy247wNq&#13;&#10;8cdhxU8V00oaMNubrz39arLpcqyKqjy2fG5yD647f4GrsGnzxTGQAEbADH0IPWgCVby5SARSuwXa&#13;&#10;PlJIxmnpGZGJCknIwSPftTYreZiFIwM/ePP51radbxPIsDsxKN3HU0AR6X4cv76VCVMa4IJdunAy&#13;&#10;PyrTg0mw0/kSszkDcgPUfj3pz3ksaiHnGeCxHt0FQNFd3NwViO4qMAs2AMmgBksqGRnijCp3UHke&#13;&#10;1V7iBD9xQ245CoAce/sc81ZlgWFPmfc5X5lC9cd+tQgsSEYjocdiv+NaIwb10HiN3bzEQnzH3OuO&#13;&#10;F/vDFWRJKZCMFl7Dd1Hv/OoIJp0hZRJhHbI9QfUGnSM4wquduBgKcdh/+ugE2izZ3llHIIzEqE8j&#13;&#10;HrWnDNpNuzNcX3lsDlUQZx747Vz4gjOyRXPzDhTzimmBXUvIrI2cbg2M0D5mdlBFoGptlbuNpGGF&#13;&#10;BkG58ZzwTkjGOlQzWME7qEkZGEZKu3PX1xXGX1okunSq7ksImO0A8EDOap+FfiDeaay2+tXMskYA&#13;&#10;EF0TkxjJwreo9zU8t9gUjt57XBWOQl/l+QdQ1fRf7En7VVn4N8R2Xww+K+qldJuG8rTNUlYZtHzx&#13;&#10;FISfuE9GPT6V80WPiBpYcnBjP3WjIIOec96ke5tr1XV4tuEK5DHLcceh7VhXw6rwcWaxqcjR9u/t&#13;&#10;n/Azwr4u+Mmj/EDXdNkutNu7VbOdrDU1tZFYMNsiEqRIQGyR6Z9KyvCnw48L+CzH4S13xRe6hokU&#13;&#10;1ymh3WmairTwRMy/upgB8xXBIwBwTjpzwfwk+OP/AAuL4Jah8CfiDKf7W0O0a98NakX/AHlzBEPn&#13;&#10;iOT99EJII6geo51PgT8BLvUfK8ReG/2lhc6vZlmvfDNxYBlYAkhGYzbgGGCHCdxiv5T8V8qnhM1n&#13;&#10;KpV5ISjdKzav30Tt6+ep8tnMI0sS5Jbo95+D9r478O3OreGLi7vr7T4kebRLi4uDOMdRGW9Me+RX&#13;&#10;e6V4g1aXSP7R13QZdO2MQ3mMCvBxu9gfevFPBXgP4rrp1x4s0jx5cTSW2q5XQ3uDGHjDZZVkJIDZ&#13;&#10;yBlce4rofiD4W8a+INfbxnFoWrXOjavBG722myj7ZZTtw2UIPmKpGcDHB61/N2YZVh8bjHerC767&#13;&#10;O6tpbzX5HkN3PSdS1L7REpiII3dUfjpRXOax4f8AiFfWWmyeFNLkvJIrMxX6Ldw2s4dW+WRhLlTu&#13;&#10;U88BgU9KK8illFOULqrFb7uz3J+R/ORax+QJZhGxliIDejdMgfjWpHb2/iO3WGC0jQ4OVZcGM+3r&#13;&#10;VKGa4spcWwBLOHVX/I1Lc6Re61B9s0++Nq0RJRlOMv6H2r/Tdy95STt5nu05yhNNMDZXegXAtLol&#13;&#10;g3+qk/vCrc12zQ/LGM+orJ8T+N9a0uGHSLyxW7UwqJZ3TnzPYil1TVru1TyI7IpIgxIjdQcV9Ngs&#13;&#10;TOpRSqNX/M/QMqzJVsPyzeqLkSxspE3Ru5q9pEVvp7/a4rmJJP4RJzXJLc+Ir393DbMBngYqaHQP&#13;&#10;GF0QqwMM+pxXZzJHpQxLTvGLfyP0D/4Ij/CiH4xftbf8JjrlnG9t4GsF1BUV8h7mRjHET7ABz9cV&#13;&#10;+63gWeOC+trqRM+VM4aMtjhlPVTzjBzX4o/8G5WjahoPxW+JsXiRmJufD1gUVTk4Wabt+I/E1+zX&#13;&#10;hG91G4jTUbVIjC8Z/wBYPmwRkDJ65xjB7V5mKqe/Znh42pVxFZue57p4T8QWt7F9vtb6SZDdpDEs&#13;&#10;UgKl1DBjj1wFz/u1s6cou/Cw+zH5JPMjQHLt8xIzj0B715Z4C1aW3eOGCWVEID5Ei74o5I4yz57Z&#13;&#10;cMfbA/H1HSNTvrnTXjsB54uo24djIVOQRwuCeQfwrmSXNdM86UToPCcsEHhe3tYLEzta2bEJN/E6&#13;&#10;g8AHjrWDoM8up2txr6anme9WUvbSk7oMshCA/wAIKgqCP73fFQ6VrNzpF5fWepXwNukLkQogIZ2B&#13;&#10;G3HXj09q1Bo+nXlpDaWzeTaqh+ZGOx0CFdhAPOPmwM8FgfStpRWl2Yq72J9eu7nTPEHm6ZpySi7t&#13;&#10;JIrdAhkkUjgqccYyMc+lZVxPZXE0GkR6fa2qzXJjkaPLCCTaCyY7t93np1rV13VtM8LaU8nivxE6&#13;&#10;w24Vp2kIQBjz5isuMYzz7muE0b49+Dr+8kttLt5Z7YXO6a5SAjeucb+mCxPU47VzyqSvyrY0jTv7&#13;&#10;1jpNe0r/AIQ7T5/s91KbmQRO74G1snYTk5IGCckdBTLfX9Q1CXSdLntHOy88lH2cfJuzvz14CknP&#13;&#10;Wq+sX2kpbRX0csiLLdiGwuZJcv8AODnAI5wD0PqaNEvZ9H0i5h0q6jKm5W4kk8wF42UgOvPXcRn2&#13;&#10;3VUZX+JaFcqfwvU0PEWvR+HLNdH1a2A+0QSR2sxYuPNJBx1O0YLEZ54xXNN4m1Kw8PnQ1uIv7RFt&#13;&#10;D8jS5/c4yTwfl6Zz71keOdS1WS5g03U9FE9jbzM6/MVdQAAHYDBkbBJwTycmsDRdUhn8QSXNqsBt&#13;&#10;LvTzFclpNrEIPlXIPBAzkDpVuDu3FExmrJPc6Pwf4vsfFnia50vV2t2nWB90SsA0IwB82fu1yvjH&#13;&#10;wH4tRBa6T4strmVYJjo0rtvFxtG8QqT944D7ieAFB7VZ8K6ZHourX+n3vheK6nvbhS74kzNBnu2e&#13;&#10;AAeTmt/XY4PGmkKngvTxDqHhtBeWKxOBuwskTxxjurRuWz0L7c5xWtHlvFsmo5RvZHnnjK38P/Ez&#13;&#10;wa1vcQzD7P5cc8QQMA5XcXUkfewcdsYr4x+LHhG18E+NJrBbCO7WXzmt0mJHlgkYQ44JwM9PpX27&#13;&#10;PJpvwv1ddJEMEmneI7iW7fUSf3ss27btIxwcndxxzjoK8v8A2n/g5o/jXwZJ4r0EQLf2jShLzduf&#13;&#10;EY+6T6kk8da66VWon5Gc4Qa8z45+JPg/Sta8GXUltfMtz5Z3Kjt5jIeVOD/ECD+Febj4lW9rfnST&#13;&#10;fGOyjhil2xuAwdXBZcA8cBW9g31r2TRtQurTSLyx1NonMc/kyeavzIWYAtnHvXmHxC+F/hubxFd3&#13;&#10;tj5UYv7JbmC7DkoxRlUjI/vHccd81vNSteJNOyZPY/FK68caNc6TaJbZWVXtRL8oAU8nHcbQOfep&#13;&#10;vGfhew8fW+nzssMV/pV0JLRnIMkbDoR1HIz+dYTeDFk0SPU5ooo2t5ik0z/enCLuAK8Ar04J7VrW&#13;&#10;c0uoMt9YlojGm8Mq4yeMKcfyqJtpJsbs2z5E/wCCg2mSW/xR0bU1t2hnl0orNKOG3rIwHP0xXjcX&#13;&#10;xB1FI1svEtkNQjXBSYNtkXHv0Nfb/wC2T8F5/jP8Kp/EtjYxrrOjyGbTmjP+vXb+8jI7k7SR7j3r&#13;&#10;8/8A7Ss6GCYfMrYZScYIr5vG0pRr3a3PpMDW9ph1Hc9M8CfFayS8FtbanmJsYhufldPYeteteFvH&#13;&#10;9jOwkldWiIUEgivlNrW0faQSSTgKozkn6Vs6LqnjTw+we1sr/wCzxjdh4X2AevTitKNZxVmrmGJw&#13;&#10;sXrDQ+p9I12LxP4nutYEoMNt+7tgenHU1q6zr9n4O0Y+JdeUNLIdlhZA/NPJ2GK8T+GPxl0K2thB&#13;&#10;fyiGaP55I3P3j7e9dx4TvZfFutn4oeP5DHa2qY0y0f7qKP4seprqjJSd0eW4OMtTpfDtreRRy+PP&#13;&#10;HsgF3MCUjY/Lbp2Vahk8ST6/cNcQoUtkOIyere9c9rHi2/8AiNrQhgVkskb91CP4vc1u6lcWHhXS&#13;&#10;Q9+yh9nyRCq6ktjby/CKY2bkr06Vzl0v9savBo8I3G4mCtkdAeadFqk98rX0gOH+6D6VJo7weHIL&#13;&#10;74g6vkRWVs/2cH+JsdRWkXZitc+Pf2vPhVZ+BvGd74g8P24S3+3GG/iRflWQjIcY4AOcH3Irz34d&#13;&#10;myuvHekx6vCZLAX0X2hUPXLYA/PFfSPjnTx418Eald+IIfMfVZzNMOMqXPAHuBgVxWkn4c6LBA2l&#13;&#10;/CaySW3KstxLcOX3rzu64zkV6NLDVsTBqG55tbFUcNJOZ9VeJPDLJDF4ijV7hhGghiyAkIC8DHc1&#13;&#10;53cfCya/uJddkleSW8Yu5UYVvy/zxXm2s/tF/ErVIjbpqsscK/diWXAH5CuP1n4t+N735JtbvVVc&#13;&#10;7Viu2UD8BSp5FjaeraJnneEnokel+MvhrbiFzciNNmcl2AxXimtHR/CnjS2v2uYZVhn2syEfID3q&#13;&#10;TUPGetyxb7y9uZix5827ZgfwNZGp+IrXV0Frd6FayE8AmPbz+FXUy7ERh7wqeOoTkrE3jvypFuLu&#13;&#10;KRHWVwytG2a5mFsREZ6jpWjr/h610SGOK0X551Dv5bHYB6AGsxAQnIPT0r08vioUbHNipc9S5RN/&#13;&#10;JZX0rxQCR2XCg+uRUjeFdSvLT+1r/UreIyPyk0mCPeo2065kmkuYzgquVJHU1RuFu3bNwXY+/avP&#13;&#10;xFKU6rZ2UpR5EaKaP4ct0K3XiSNmyM+VCzY/GpI08Dwv+9vL1ye6RLj8jWKAo5P4U6CGW5nEFsu5&#13;&#10;2PArllBLc1TaZrSavpcO8aQ1wSxwvnKOKdZXdxY6nHp0EkmA6hnRscnrmsuZAhC7MbSA5HY+lauh&#13;&#10;2bzXAubeYJidFZS+S/NKlG9aK8xVJfupM9GVSsZx2WsXxA4KkIMDrn1rZJ2x/d6iud8SS+XGwVhx&#13;&#10;nvX3lZKNH5Hw+EXNiPmZ3ww+Mfjv4KePoPHHgPWZLS7tZs4U/LIueVYdwa/Wb9i39uXwJ+1J4Zjs&#13;&#10;pbiPT/E1vABeWDv/AKzjBZfUfyr8g/BfgTxn8TvFdv4P8A+G73V9UvpxHa2VjA0kkjE4GABX2l4T&#13;&#10;/wCCMH/BTj4J6Bpvxz8LeEI7TVImWaLRrfUF+2KvX5k9MdRXJwzx7U4TzBRnNezk9Yt/ijPjjw1w&#13;&#10;fHWV2cLVoL3Zpfg/I/SRCEhWCcgMpDAtg85/WsrWPiv4r8JagLXWNA0eWGVsR3H9njD+g4PBrz79&#13;&#10;nv4x/EDxd4Sj0b47/DTVvCniS0/czjUbNkiuGX7zI5GCK9JkfTdetH0jW7dZ7eVRzjlf9oH19K/o&#13;&#10;+nPKeJMFHGYOabfn+h/ItStn3A2ZyyzMYtJO19beWvYqXf7QHiK3UQab4b0mwY/8vVvaZc+/zZAq&#13;&#10;94d+MvxCF9FqcfiDzzEwJiubeNkYehG3kVzGp+DLrw7L5FwwltGH+jXQ7jsG9CKq6VJLYTNIhBUf&#13;&#10;r7V4tTBUmnGS1PtsPmVSo1UjK99rH5/f8FJbkeMv2t/EvjPW9tpdyXpaCCGIBDHgEAAcCse8/Zs8&#13;&#10;XfD/APZg0n9pfxTYqLHxhcv/AGMpJyYoLgwyOPUbyOe34V9g/tD/ALLfw2/aRuTrWoSS6brUabI9&#13;&#10;QtwDvwMKrqeuOORziuU+In7OHxtuPgN4H+Aek6tp9/pfhWG/FrdT3IhBFzdNM42sNwXdxg+571+O&#13;&#10;55wDjY5i69KHMm73R+98OeJeBeWwwlWajKKtrofE6T/2xJbWiSeUZSSA5wTXqvw5uNCMo0ua4Uo6&#13;&#10;xpNMB93nOP0xWpff8Ez/AI+6teG8TXdBXDkhV1Icc9q9D8A/8E7PGulLY3/ijx5p0UkM4a6srOFn&#13;&#10;aVOhG/7ucdPejDcK5nKTShJeqsd2K46yWGHfPUi2/P8AQhsItC2XMtvpCtHs8sh5drHJBx6Gu1+G&#13;&#10;V58YV0mXTvB0WoNb3Vu9vdRZJgkjcY5J4/GvafCnwE+FXhTSoL7RdG/tBR929vm8xkYDlSp4U+xF&#13;&#10;arXf9nRi3ghjjiU/JFEm1V+gHAr67KuDZQsqzPzDNuO3WusMjxrSP2TJtWv4dS8a6pFbh41LwQDc&#13;&#10;SRgcnoOB1FfoR/wT0vLH9ljwHqmvaJ4afVdA1MBNU0a4YNHKF4Myqw27gMjpzXzd4aTTdf1SDRru&#13;&#10;7WFbmQRiZv4WPTPtmvoP9nvxVDotnL8KvFcKI8LsINy43Z6j3r2c5yLLamBlRlTvfqeXkXEWZxzC&#13;&#10;Nb2lmnp29DjvGv7Dvizwt46X44fDTQdXTwtreoy6lpMGjKGjsonlYeW3ljcGz+ABAr6a+E37SMHh&#13;&#10;L4arbfFbU5LK6tWjQLeWzzeehO0ZyPlb15HHNdj+yh8WND8P+JdP+C/xM8TT2FjFc+f4O1Np/LAB&#13;&#10;yfskjHqFbkKSAQcdq99+KvwO+JnjnR3tNN+LFreQXTh3hvdMj8kL82AoCuD1HPt71/L2c8Bwy/Hy&#13;&#10;hB8t9nurM/qfKeO55rgoTq+81o++h8+eFP2mPht4y8V3ml3dsunpp6sI5NRcRRXB3Ab4ZRneOe3p&#13;&#10;UfjP4qafZX66nYeHFnLuck3Hnh+OGQkcZ46da95i+DnxEtfD6eG7zw94PmhitmhiuJbINKqEYO0+&#13;&#10;WAv5Va8LeFvj34cSKy06+0FooIBFALssVRR0+VUA/Kvg838McRmND2FLFOEXvZa/efQ4bjShh6vt&#13;&#10;HRvbofIHjC41j4hRaxo2ifBzVrvUPMIium0iRfJXaW8xWGSzKRwo6nFZPin9jj4m/BPxj4K8S6Pc&#13;&#10;X+safa38UuqxRRO8tq2MyhQBhw0pbtx8p9a+7n0v9oy+dHn8XeGERWDKq2Eo5554PvXNeAfg/wDt&#13;&#10;FfDy1ubHRPjPp93FcyhwNYgkufKPzEhGIBAJPTnoK5avg5gsVBRq127K22p1UfEjMKD9yOjvoeA+&#13;&#10;H7H4gQ/E2z8T3vgbxBF4emfd5cmmt+6OwFZC/wDDl/lx159q5r9o74UfFn4+2baFa+H/ABL4f08a&#13;&#10;klzc3XhnT5nkuEAO6IMgK8nB3Cvr2+8KftGarG1jrfxI8Jz27jMkD+HS6t9Qxway9B+FX7QHhjVJ&#13;&#10;7zwt8RfDVhHNx9kttHk8nrksF3YU/TAr0cN4V4XDYL2FOtZeaTZiuP8AGLFLEezV1orn5RfED/gn&#13;&#10;Z+03/wAJTbav4F0Lx1rXnM3mXXiPSiJIZ45WYMZFGY0ClQM9TnNd7r37E/7V3j2yj8F+LLLXrqx1&#13;&#10;CNZL4w75IclziLOBtAAyCPXmv0ym+Hfxp1DT7rS/EnxW0z7Ndo/2uGx0Ty/N3AhsndnkE8g5rAi+&#13;&#10;AmuaHZRWXh34y2unxW0flrDHar8o3Z/ickkHuelOr4e06EIwjPmT3WiXrax6sfEvMKkYNQUZxd1J&#13;&#10;XbPmL4C/sO6R4E8GDwTr3w/1ma9ubJLe5u/+EdlaMkZ3NuOQMjHzCvRf2e/2I7n4G/EZfE3w80G5&#13;&#10;gEgZpoZbNlBHGcEhQrH3r1f/AIR7xg1w9vf/ALX2p2aEfu4Ibe1QKMdB1JA7VSuPhbrTzILP9sfx&#13;&#10;UzRsGVYng68/7Jz1NY0fDLJ6NeNWdZuUXdWOev4jcQYmjUpyl7tTSSfU7nXvEH9jg21l4C1W/ung&#13;&#10;kkeHT2jlKtnkEhuuT0rwP9q/9orwxqnwY1zw1qHwT1GC7ltilrd+I0ijgt3XKmX7xORz2wSuK7fT&#13;&#10;/wBnTVdHuLi/039orxU9xdkmV4vs6FifUhBk1+CX/BfVv2tdE/aBtvhho+j+MdB8PaXDIBqU9xKh&#13;&#10;1yWXY7MzodroqumF/vSSE9a/Qo4GE6DpQsz5TD5hGlXjUqt2TvpufS3wz+KItl1PxB4F8YLqtroW&#13;&#10;szWN5PCodXRMEvjqQMkf8Br6O+GPxbsPEdst3E8E1q7KYpIz823ueDxn2NflH/wTE8d/FDS/iRNp&#13;&#10;PiJbixOqW4F5b3MbeTdyomA6k8K5wAa+3W0DxZ4Aup/iJ8LrdjbmTOq+H2BKKTyxQfw+uBX4zmGb&#13;&#10;4zhniCeBx0f3ctYTtZejP6eynA4Libh+nmOAmua1pK97NH2VPpOl6vFHqH/CU2cFhN8sk11dbPJC&#13;&#10;jcRuPI4ycc15x+1X8GdFufFdl8Q/hZqbXNxbCHR5o7S6N6x3ks6sAcRrtYZfrz715hoHiHwh8fbf&#13;&#10;TYJ/GWr6Nd2E5nWzjcK0TlGXIU43DkZ65AxXe6f8JfHWhfDEaZ8H/ivNJrV5qhuL+e5VLdCpC5ZV&#13;&#10;A9VXr1A6Zq80nXzWk/YaxtumfM8Q5I3TjTlUd3urWS/zK3xOTWv2fPFOjXOlXt6NSmnmn0rVdNgQ&#13;&#10;iOL5VktW2knYQVI3c5Gagm+A37T3ie6k+IOjx3t1ot0j3FxYXsw86+d1+YRLu3gckdBmveZbfRPh&#13;&#10;34I0PQNcjn8RlmVZri8RQ9nII/mk3JgupOR+NZ3jbxP8T9Iaxufgl4X1rUI2mCG2gnHl5I6NxuCn&#13;&#10;69q/KsVgOI8FiYxlSlOnL+V7fI+WocJUcQ7Rqcn+KyR8b2Xw++IPwq8SabqFp4F8SeHrGFpbvUZt&#13;&#10;RiljuJSSQqswyWO4AgdMEZ6V9jeCb34oa/4NtvibaaBaX2hzWS/Z5raRGnUABWMgJALnByo5yMV0&#13;&#10;Pwr8JftPeJRb2vj/AEA2FuLMySzasyTTSkvzbkr90MBz6DvXT+CPh3c/B3w7LaX0eleGtLvrUtfR&#13;&#10;R3iyR2d0ZGYzxRyZDMcjBAHzYOODX1XD8sVCMoVIySb2aHmSWEqxpUnCShG2nV9/UzL34e2vhr4d&#13;&#10;S+MtTlt7J7nZNa6MNKUTTKRkuyAcev403wzovxG8SQwLa+G5xHNGrpJO3loVxxye+O1ed2P7QY8E&#13;&#10;TXOlaX8Qta8f3sszm2vvEUUVrFGxxh96jJHYYx3rntX+O/7SfjHWLDTP7SmtdLW58y9udEtcgKP+&#13;&#10;WKOcszgAksCODivuqVeanGCpWj3sbZdUzFUXaSv57L0PpuD4b2elxofHHi20tF80II45Bk/8Casf&#13;&#10;xl8TP2bPhDFFqHiCzkvbiW6Eak27Ss+BkMAcD+dfK2uftxzfD/xNrE/iHwZqc9nHeiFjfhECDyy+&#13;&#10;4MfmJ2oxxySat6N4k0/xp40sviT8VvEdkbSVd2i2NrMGhj6FQzDvyD74B6YrepjKFNqCkr39DqwF&#13;&#10;CGcVpQr4htpfCtLn21qPxA0+z+Gmn+INM36bd6xbPcWFtMqhbdCPld0TAzyOPU18reOfGn7TVprs&#13;&#10;0/ifxLBqtkzk2whBhQr6FR/UmvW28Tat4zsbJru5iWG1tgiMuMFM5ABHbpUN/pFq0X2OUxyxyDDB&#13;&#10;lJwK+iwWLo4eqmo3XdnnVuElPCyjOVp3f3dDynw/43+O/iS3GkaFoOnW0II/0lpfudumea6q60fV&#13;&#10;ddsPDYuoLO41KLQdTe5kkufJ2OJIMyowx8w2ZGTjHWuN+K3jzwl8AdXtr+dr6R7rLpZ2NuZXSP8A&#13;&#10;vsB0H+Br6J+Fs/gKDwHc+O/Flnp8+k2eiLdJa3sCH7THLGzvGNw4DInK9+/Svy7xmkuMMxynKsFK&#13;&#10;PO5Tck9klHW6+Z89g8ox3DUKtXEQ0aXL/euzmdM+Mmp63/Z1vp+jHULjVNXmWN8+UscLR+dED1z8&#13;&#10;jBSfUVW8RfFo6Kly93o12q2unz3UzRyozKqbgTjI7qce3Ndt4m+Hnww+InhlPiv8IdMfTYdRkVzq&#13;&#10;UN1LCVRV8lViUAqg2qB93oevFeb+KPAuqWMEmgQ6HA1tcaTLaRzXt/BJOWKsvnb2wzFQ7cEd+tfy&#13;&#10;5xp4e8LcLZ5LC4lpSklKNm1fu+1j28vzCVWN0npo773PDv2vvj/APhpqTWfh/UXgurAxx3TyIoVn&#13;&#10;SMsMZz8omUmvia78P/DvTvH9r4rj8Vm+vwUs4Ybi/wDMFpIq7XjjQfdxyPbHFfVX7W3gDxJo3ga5&#13;&#10;07X7yR4Y3D2gW/gT94yRoUKJuLhiinHGMV8iWsnwJsvjJYWeg63pdzqb3bXUMhl33DkgF/3g4wMH&#13;&#10;GRxiv1Dw/wAnwGHwcaWVSnabXM43kn5NsrN5xrJyxEV7q0ufYK6pZ6G8Wp3ipFFp9tbEyzv50cRQ&#13;&#10;Kx2Z5lmxnjovHevzj+KXjCX4ofGTxD47t7me7gvdUmeCW5lLnyt58sZPIGMYHYV9oftT+OtP0b4E&#13;&#10;694i0DXIQ7W0VhZ6hB80aOyAGGFeu45IeXrz2r4Y8P2sdvbho1Kk9W9K/sPA0pUsOovofnVSUZSu&#13;&#10;i1IzWkWIiDkEAn3yP8/So8klo48E7sY9u+KfeyCdokEKIyLjMa/eGc5OevX9KSyRheeTgnELFsHH&#13;&#10;J6V2GZmeIJbux0+e2syTJdEfdHY8Afl/Sjw54LskSOzuCIWlGdrNy3+c1t2Gn28Ie+v08+YuTEJD&#13;&#10;wgHoKztZuJtyahCrMYnDNjoPUCtL2AS5+GdvPqZu7WbMTZB569s/nVuy+G8dv+9wFZgAo2g+ucVY&#13;&#10;sfEAMEUwKnOCykcf/W9KkuPG0ls3lmNS4GUVR93rSs3sKyCPwNHDGHeLcMHPze9Ok8N3BYIkSxqP&#13;&#10;vYIOKybn4rNbBHnZl2ngBOBWtpnj+x1ZzPDeJLz9D+VaK4nYbN4bhkfZsy7Y2k9B/nk1EdDNuki3&#13;&#10;EHzSbSCD93mt1dSt5CgkG7eCWGcAe1T2cWnO5lusgOCSARgc9P8APrTJOaTTxDkJHuBPJI6Vbj0u&#13;&#10;cQjybcDHQ89PeugJ0byt67VJcARgdAO9VtR8RabZrsRQ75GPbnpRuOxSsvD8cMv9oaxKI0x8zYz+&#13;&#10;VRaprlhcQPZ6FaAiPJEr8Enjr+VVL64vdbuWaaZ145QHhev/ANamqsUSbYVGOnA61XKYyl2GR2r7&#13;&#10;WJbc/dzxmlEYZjxjIwcipJ5QVxEduD0zUAcRsGYcFhk1RAsiFWEKkcjJ9OlSCAxqQzbtoGcn16fy&#13;&#10;NE6lTmPkMMkjt/nNIVZFZCvJPJz9aAGI1vCuZP8AgLDvUcLl2Bk+b5uQDyeae8KIpdT0Q4J6ZpkK&#13;&#10;s7b5GGdvGw9TQBJzudMk7lYHP0rj7RS0TQSrxuKsSOM12EQMsgaIDI5+brmuUu4SmqXUTDGJCcD1&#13;&#10;NNN3Adpmr6hoFyBbJvhPHkseB6kV2Oiapb6nGs9jKrnAE0AGSp9SK4iNlhOS3JHQ88U/TrySxuBd&#13;&#10;WkjI6t1UYOB1pyV1oXY9O0a5udN1GDW7G48i4gfMUy4+Q8g8emCQfaun8R/GfWvB3w1vfixbacP7&#13;&#10;W8P3Sx6rLYwKJpLNiFilU8HapO088Yrg/C/i+31SMW96Y4ZuApIwsldJpd7baXqDDUrJbmxurZrb&#13;&#10;U7GUZjurd+HjOOvGCPcV8Rxhwzhc8wqnOHNOGtv5o9V8zjxmHhXppvdHYfs9/t06/wDEPwB4juPD&#13;&#10;mm3Fxr3hxP7SishKFkvLYffxjIyOvrXtX7HH7YXjj9pu/wBW8C+L/CWt6bG9kLvTrgI7sWTO9Fcq&#13;&#10;Oo6D1r5Vsf2t/hb+y/8AEaLwt4f8D6TaQO6Eiw0nLSWzEZVpCd33c5GcV9H/AB//AG+PFnwWuNN0&#13;&#10;vwJ4E1LWLLWLK3vvD9zYkLbPDJghcIuRg5Br+ZOKeFqLlLD4TLLSq605SklytWvv9/3nzNamvaOK&#13;&#10;Vj6L+Guna54Z13UtR07RdYlgvYYTbzamUhIUZJVo5GB3bmPOOgPrRXgn7SGsft2ePpvDnjP9nPwV&#13;&#10;ZyaZrmhR31/FqdrumtLkkhoW3sMY4IA7Givz2jwE8ypLEVsRQhJ7p1HdW0108jBUJ23PxVkkhN7D&#13;&#10;HI2AWwpB71o2rLpdlJqyXDSI5PmxDpkdh71yesaiLa7ikY4IkFdbp01sk0H2i2wkq5wBwp/vGv7t&#13;&#10;rUnCmm9mezKDSTNnQb7w14nsx9k8obZBvjuFA8tu2c1Lr3w0S7hN/FfeVMAWlmk+43fJ9B1rJ1zw&#13;&#10;Xda9aSwaQ8dp5rB2lA4kYdKpt4Z8Zad4Bm8OWC3F3qF5Nvu1WQkRxg4VRk9T1+lctFRhNTo1eV3W&#13;&#10;j7G+FrToTUqcrEOg+KNPtZJLR5ILgxyFfMibGeeoz1FdHput6dfMBDLgjordRXKfDb4X6tZaxNrP&#13;&#10;ivRbiK30+EzCHblpW7AAVLZeA/iV4s8Rvevpc9lbz3BZsgr5aZ4GPpX0zzShTupSVlu9D7DC8QKn&#13;&#10;C1Q++f8AgiF8SLbwh+2RL4an1PbD4h8NXEAiUhi8sbI6ADufvn8K/Z3wNqc8VhA8CMYor35Q4+8F&#13;&#10;Bxj8O3vX85/7KfiG7/Z1/a38FfFS58R29jZ6Rr8CSW8s255YpP3chI65Kua/ol8IeIobfUY72G7i&#13;&#10;liZVnjDcBlZRg47+tZVMRSxaU4GNXG08ZWc4aHoOn21tbfuI7gYDLJg5y48tflGOuDjjtxXongjx&#13;&#10;Bpssccmkvs+xXAZ1jmw7gnJ/DHA96818HQahrYklZltjb3BS2ncFjKg+8cY6ZUjPoBR4KstbudTf&#13;&#10;U/DurQ28drcgu0rcOuDwAf8AarKEHcxlax774ogiinXxVp9iyxxB1eKI4OG/jOevXn0rR0MWt/bP&#13;&#10;bWMH2fFu7DB3IpCqCeeh+cY9cNXDeAfHNv44sJrO2vVg1S2YCS0lbrjIzt75PNbHjPWZdJ8BXuo2&#13;&#10;42SpDI7Slgr9WG36nOB6ZFKScviM0v5TxH9qn4wJqdpL4U8PaY80NvbMbqVQRtfrs+boTnNXf2Mb&#13;&#10;C78XfDr+39QdotPF35a2t0wWRPLO0k+vLdK8B+M/ifz9Uj8L6PrDRzaxcG7vkkk3TJzwODzxivs3&#13;&#10;4C+CpfBPwa8OaZq1w7vJZll3pyGdjIN23gnBU5aqjTSjcqbdKFjqZ/COm6por6FqVlNEUcukvUO6&#13;&#10;gsoAPrj9MVxnh6w8cW+pbZfCyoYr8syeVtF2GbLkLk7cHByT2rpvGvi6w0zVZbm+PkxGwcwXQuRy&#13;&#10;w+8cHuOcADvWJpc0cuhPFp2t39xLeTrKgn4luEGG5/ux4U/XcM1qoXhqznvJK9in400m9vLq5jlN&#13;&#10;xZXc1w7JMUBV0KKG2jPUqMDtxXLaP4B0eVv7H1G5ezgkm8xrqV1CRoDzgdywPJrs9N1LUbzS5Ne8&#13;&#10;S6Y5tYbeNbGBJApRTtADA8k84J9VIFO1q302+ttOt7KBDcMpjmA+6gP3gARkjjFEatWm3bYrljOK&#13;&#10;uZWvm4MTaZpWpSQbLMpbbpl/0cFQSCw+8CAPpmrPgq60/Rpkgsb6GzvF0phaS8ESPuU+WM/e4wP+&#13;&#10;BmsjxD4aWLw/JrF0yCa1jacQW7kgqPlAIPY571n+FdS0fRY1j1q0Q+Q+7SjODlAQTK/TAx1x6Lnq&#13;&#10;KqNNykmVPlSsM+MPhu11bTpINMuYJ7hyuq6BHLGVAVTl41z6gYwcdKwYtc8Kapp174YtNPUWWrxp&#13;&#10;MLkISIpXGG69CGHOe1dp470ibW44/FGnas0X2ZQk9xasu9URidoB4AAyOOT3ri7yTQ9MkurSGAiT&#13;&#10;WblZ9FluPlVI8ZdOcbTnPJ5rsppU13ucs1zbHyV+0X8FNQ8C64dc0NVvbK9LCaWAbkuWAz8vPJGD&#13;&#10;yQBkV5PeWckvgeG2ms1nkWbzbWaAAq0SqVMOR3Iw2OxOO1fcfjrwwfFWj/YIvD4KWJYMZY1HIIO/&#13;&#10;cTkAk4A96+PviX4J1P4a+IjO1lNBbXUGLm2kUEW+587xjgbto4HSuzlap7mSkuaxwkdtba94fWxu&#13;&#10;HkVS5SKGRgB1yOfXGOKS+8NQW1+ILGOQWaTbCkXJZt3yn2HT8BVh5JLYHSbppAjSm4s7lSAflIwR&#13;&#10;9QcH0FXBeC507+1LLzFunAEkSscN8w5HHShQ5olN2YsOn6rqPh+3m0+O3uJYLiXz1GBvTaQQFPUg&#13;&#10;nHsa+QPF/wCxr8ObL4r6qL+0vZZb2/W40+wjYrGRKw+Qgc4GWz9BX2YsiyyrDbaVuln3BX3BSGBL&#13;&#10;tGR1x8vXvxXin7TB8V6jrgh8KeLToc0UIS9uLdBv+bOdjdupolhqVSa5lcqFepSTsyL4Y/Bf4KeG&#13;&#10;L6Tw7aeD9Gm1CBUlnQxCRbJTyhcno5GCEzk55x0pvjG38YeGPjdYeAdH1OzuNH8QWkbR/wBsaegi&#13;&#10;izkMgXHTjv6ik/Zp8Ez+Fm/4Ra2unuo47xrma7Zi7STMcFi3O7GDj611P7T/AIN8SP4i8N+OIdHB&#13;&#10;gsXME7Op2lSQwJ9yR1960lh6UJqEY6E+3qSXNc+T/wBvv9mrSPgf8T7XWfC9iItJ1+3NxbokoKQT&#13;&#10;A4lQEdBkggf7Qrymw+JviqysotE1G9a6sYWy0YPzgY6e44r7m/b58MweO/2aNN8eQ6bDCdJ1GFn/&#13;&#10;ANGwUWVdpUHvlgD+FfDF3Yc4SJSf7uMZr5fMVPCYxqOx9HgoUsXhE5bnsngrxz4F0zwymvW2pxPM&#13;&#10;UO6Nj8yt6Y61jHWNX8d6ybyfd5O75I68YvLS4t7nfbHY4IbCn5RXpXwh+LmgwTppnieHybjAWKYL&#13;&#10;8re9aUcTTqR13OOvgp0XfoekXEOjeF9Ck1/xNL5Vpbx5Cd2PYfXNcb8bvFWs6j8MbCdrQWkWpzqs&#13;&#10;NunVUJ4z9RVP45+LrfX9X03wjY3O+3VvtNyRwG7AGm/HjVYdRk8N+GoeAgNw+OgVVAFdcEuY8+Uj&#13;&#10;m9cWK38IRRP1e9jjH0Ayf5V5BfSz+HfElzZX8m6Cbc8CM3Ptgdga9Y8S5OnaJYnP7+6ln/4Cq4H6&#13;&#10;mvJP2g7e5j0Q65pkYSVbgwzzD7wQ84zXZTr1sO+am7M46lGjXXLUV0VV1R54Fni06RVZMzIRyvuP&#13;&#10;UVm3UazsJIQWRskEVwCaxqzwxXF/rc5RMBY9x6dMUzSrvWft3kWt5cwiTcU2gnsSox9f516dLNaj&#13;&#10;Vqup5tXKqF/3eh12qTbB5ZyPTiqNr5Mcn2qdsBTnBpYjqEdsH1u5DuB6dPbNZOp6j9oYpGu2MdvW&#13;&#10;uuUnOHqc1Kjy1Guxb17xPNqcyogJCcBz6e1VrW7VP3spyF5Oe9Z0hmlUm2jZsdcCmiSa5Y2kcir2&#13;&#10;AJ5OB/8ArrD6xRoaLc9B0XURZfWZtR1EFQEjQYVQOtb1jaQXUYeWBVDDoBzXNadO+lr5z2YOWGd/&#13;&#10;XPtW/o2tS3UymWAxqVLJk4BHSowdWjNv2r1ZjjKVWMU6a2LzeEfDl4gW6tioP/LSI4IrM1D4a31t&#13;&#10;I1zoF8J0HIXOHA9K6KGQFeB+lEkk0BXAYZI2ggjP0rpr4DD1I+5LU46OOr05Wmro4W8a4sZ47e60&#13;&#10;jy3HDrIhBc+tauitZ3GqWcUNqFYzfvFPUECuk1S9uby0EEkEcjIP3fmJkg/Wut/ZM/ZB/aH/AGuP&#13;&#10;itF4T+DPw3u9SljcLeXgQrbWoIPzSSEYX6da8apFYCcZ1WlFPc9eE5Y2nKNFXlbYxpHPk7I8lum3&#13;&#10;FfSP7F//AARw/ap/bfaHxUuiHwj4NaRd/iXXIWT7QpGf9HiOGl4xzwvzA5Nfpd+wv/wQb+CnwAut&#13;&#10;P+I37Qt3H4x8S25SWLTzH/oFrIMMDtP+sKnueOOlfekdlFa28dlYWkUNvbqEghhQLHEg4AUDgDjo&#13;&#10;K+a4l8R6ag6GAV3tzM9nh7gacX7bGu3ktz5g/YX/AOCXX7Mv7AeheX8PdJbVPEk0a/b/ABTqkatd&#13;&#10;Skc/u+0YPote1eIob+73SwGRQT/Georrri3jDkwrvY8lm5FY19GJJj5gwS2RgcV+R4nMMVjKzqVZ&#13;&#10;XZ+nUMHRw9NU4KyPNPEnhw63bta6nDHcxKpVkuIgy9ecZ5H4elcT4z8A6brGhyaPp+jWsFzH/qJY&#13;&#10;YQMY9x2r2TVdOh8wu0KhhyMdM+n+fWud1HTLWFnYMEIPUj7xJ/8A119DknFmd5JWjPB15Rs07Jux&#13;&#10;8/n3CGQZ7QlSx2HjNSVtUr6+Z8Z/Ev44+Efg5r0Pgz4u+Gb+2trxMRagsXmQMTxxjkeuD2pl7pen&#13;&#10;2tjB4h0S7F5ot8ge2uk5Az0B9vevXf2wvhD4b+KfgG5sL7TklAyQxA3BgOoPqK+XP2QPEuv+Gdf8&#13;&#10;Rfs/eMZ/tUGnxefp3nnl4ie3tX9ieHXH9TjOCo4pJVvLqfxn4k+HVLw+g8Tgm3h1rZ68qN75orj9&#13;&#10;zwC3BPI5rq/G3hj/AIR7TtNuZrpfPniz5JTBZTyH9wQRxWNr3hZtEvvtmnoz2UzfKh5MDZ6f7v8A&#13;&#10;Kut/aS8NXHh3TvBOorPIYL/wxbzoScgM8aucH6lh/wABxX6fXlLDYqFGWjdz85wFShmWXzxFL3ku&#13;&#10;pwElxcW8+Y0O0889qu6bfNc3PIxtU/Ke5qjb6hFdIsch+bGOBUi2NxKXFpIQy85XvW80kjmipc2g&#13;&#10;59d1zw3rBu7CPMbvme2l5inXurD3Hccjg1tQDRfFthJqehRSI0JxdWUxzLb56Nx99D0DDpjnFYdt&#13;&#10;/wATGb7NfThXxtDP0qK807VvDl6moaZdSwyocxTw+ncH1B7g8VzyjGSLTqKZeltZdNl3PL82fkKn&#13;&#10;pg164uqnVPBmheOodTX7fuNvO0eQweP7pPvivNdK1jTvG0YtDax2mp9WtTxFcHuYz/Ce+38q0NAu&#13;&#10;X0q8j0e+uZYrJ7wPOoX5oyOCcHvivPxd2lzbI9nATjdqL3/M+k/CiaR+0D4cttH1yZ1a2ulkkaJy&#13;&#10;pLKpIII6cn9K6ux0H9ob4eSm38DfHvVrOPaPs0c120gVMYUYbOMD+VeV/DT4PfFOPxOt58KNai1W&#13;&#10;OZldFtn5kU4wHA4HUda6T4l/EX47eGtUbT9T8LLA0MoiJeMN82B8oI4PUV8liqdHEV/Z2jJb2dmz&#13;&#10;7nD1KlKh7WXNF90/8jrvEvjX9ugql1pH7UV5JLCxZrRo1QTD+7ux8p9/Wsnwl8ef2ufEt7Po7/tK&#13;&#10;6tYapaZFxp19CiyL2DDjDr7jiuCk+L3xyhZYbnRJdrnCs1oACfTJ4qn4l1H4p+KraO9v/CDtPbPm&#13;&#10;3vraPbPAcdivO32PFKGU5elapSgkxVszx8nGdOtPTprqepaz42/brkdH0z9pi+kxyY3Kof8A0Hmq&#13;&#10;U3iH9vWdJnn/AGi9TRnGOJkxjJ9uK8xg+OHxM0xodN14tBcphY3urbYsp6YDHofY+tdZZ/Hr4i2u&#13;&#10;mDUb7wYbiB2KiWJDhiOD0zzVyyuhRtajBro7EUsyliJOLxFRNebLcniP9vtStun7SOqkg9PPUcfl&#13;&#10;Wb4g0/8Aby1mMvcftGa6QykfutRCEfkKzrj9o7xHcXZSXRxErHCo0RDAe1bOm/HjxZaWZa68NSTp&#13;&#10;GBvKxMCoPrVvA4eKv7CH3B9Yqzl/vM/vOMi8IftmQa1DNrfxt8aX8f2pGWWDXSfJA25Rk4DA4Oe/&#13;&#10;PtX3Bbfs/wBz8X9Iu9b8MeNJtO1RTkbpmaKVsEncuePqPavlG2/aQW41OJLjQQoEwz8xDEZ5578V&#13;&#10;9QfBz41eFr/ws48D3M085k3T2x4ljI65Hce49q/OeOMDVhyVKdFRilryo/RuBMXSk5wqV3OTe0n+&#13;&#10;R53fX3xf+GmpHQvE/hG/liVzH/a8em74WOSCdwJOBjrigfEvW7YC8n8XQpvOYkXhivPBHBB/Cvf7&#13;&#10;bW7fX9Iju7fUHtJ7hWBt7leNwY56+uM/Q1i6x4G8Masq3Ou+B7O5ckGSSOJQduCM+tfguKzbMKVV&#13;&#10;pOyP3nC4DLatBNxOO0b9o/xV4Vt4HhWPVoF2tJCVYuF45Hfritrx58SPh18c/DB8N/Ev4Z6X4hsX&#13;&#10;bIs9QgDPA2OqkjII470i/BH4cR3Xn6el3ZsUICjsO3J596nt/hJp1i8MNn4ii8vadkVxBnbznr65&#13;&#10;7+lcdLiPHYbEKpF3XZnfVyfLsXhnTqpJ9GtPvPk74t/sI6PYXN14n+CFmNQ00oZZdIjCi6tG65i6&#13;&#10;b1Hp14ryTQfHXiLQdSbQdSkNtqkIKRPcR4W7j/uOrYw496/QTVfhlqmm20mrWOqkzrkx+Tkbsc9u&#13;&#10;teM/tDfsQ/E79r2DRPE3wY1rQVvLS5kXWLiaMpJt2gBZMDOQQcGvt8ficg4+y2WEzCykl7srJOLP&#13;&#10;DyDH554d472+BTlSb96F7xkv0Z83aZ8Q5rW6N/r3wws9WARitxYz/Z7iADJAAPLEntkA5pdf/bT8&#13;&#10;P+BrSKLUPhn4000hAYTBo5uMqO+Uc/rXuEP/AASE/bOs7dRB4+8NXDKoBiuY5GB64+Yc1LYf8Ej/&#13;&#10;ANrm4hEmtav4ZhccCO2vJTk/iPpX89z4W4ryHETowp+1pp6OE2m15o/qPBcf+HGf4eFbEz9jUaV1&#13;&#10;JN2fZHzqv/BT3Q0v4r6LRvGcyQEFYrrwlNtbHY8V32i/8FsJrK3jsrHwfqNoijG6bwlOn6gV2Xjf&#13;&#10;/gl9+1f4VsnvLLSrLVVRcmO11Dyxn6twK5z4c/sHftG+LNXksPF3h638OW8JUvc3OoLcFxnnaE9u&#13;&#10;a5qn9vUHeWGqx/7iL9UerVr+GGPo80q9OXL2T/JGdr//AAV28S+J5Ua28W6xpyKCCljocyA5HXOw&#13;&#10;muC8Q/tifD/xjJ9r8W/EHxJeyDIzeG645zjGzHXmvsvw5/wTk+FNp4VudM1TX7++1a6tGjgv5JNq&#13;&#10;QSFSAVUcdfWvhr4oHxZ8H9XvNC8Z/DTVlnsb17ZmSFT5jK+wspbAI75HSrlguInJPDxq1JS3Smnb&#13;&#10;y+E48uzLwwquaqKFJRtZzVub0JD+0l8AbSTzbrxZdBsA5uHuB/7TrttM/wCCkHwn0iOG3j8f25jt&#13;&#10;0xHEvmBVHfH7vvXnV14nsIZ/J1fwXqCfKCpa0WQMP9kjrUJ8YeAoSWm8IXhPfbpCmtY5fxtL/mGx&#13;&#10;F/Jr/wCRPT+veFFv95o29f8Agnc6/wDt/fs+eKb63n8Q+INIvIYJmlSGe2Z1LkYycpyaxk/bE/Zi&#13;&#10;sdesdX8M63omnw212Zbqxa3eSK4XyvK2AMvyjaF6elc03jr4fB/3fgvUQucf8gJeKng8Y/D1Tz4R&#13;&#10;vxu7nQUOKVXKeNa/x4PEO3+H/wCRMlifCOM/aQxNFS8pf8E9p8Nf8FPvgzo1mLKz8QaNKgO2Fd8i&#13;&#10;hVHRfu9hx+Fb0f8AwU18GapLm11bRI1ZQB/pXQ/jXz+vjf4elCP+EcvvYDQFqpf/ABL8N6fZXFxp&#13;&#10;Pwu1nVTAAWt4dCjXdnvk9veuulgPEGrVjThh68b6XaT/AEMcRm/hXRpyq/WqTa/vP/M9N+MP7TPh&#13;&#10;rx74psvESeN9OS6NolkkdsqykhnOcDOQTuP0Ffd48P8Ag7Tvg4PDnxG1RrPR7LSlt767RAWhCoEW&#13;&#10;UD+LByu3uHNfkn8LPgV8SPjd+0X4Y1zUPCdto2k32sWym2jdA6RCQHawX+I96/VSz+KEnhLw4V8U&#13;&#10;+E7q4gCXhiH2bemYfOk+Y9ACka4yOpr8n8X8PxB4c8WZVmWHbniNaklKyuno19x+K5zxRg+NsPUw&#13;&#10;uG5fZU3ywcfvJbH43fCX4e+Er34YfCK4v9dv71yrJPayKLYKCysIxkbQxwcY560zSvD1/wCMfh5Y&#13;&#10;z+OINVstVjt5YbszlUlcMcnBXPynqD1xU3gz40fBPV3i1/TFg0u/1dDLK8lrsdyAM5cDB4xV7Xvi&#13;&#10;r8N31Q+Hn8cWCXxO0W7z4O7GQM9BkV+D+JXiHn3H2bQrVMG6c4JJNLZLdadDychyOtl8mq0ua+p8&#13;&#10;k/t+6d4f+HXwo1fxhKZpprF/ti3FzMXZfLUuSPwWvxX/AGIfFl94l/ak8LWvh5Gk3zyG8ZlLEQ7T&#13;&#10;vHsMfyNfr3/wVU8beFte/Z+8RaPoni21uJJbW4t5DDJnZuikTd9MnrX5n/8ABMz4M6D4C+OT399q&#13;&#10;bXctxpEyW1ysWDAMBiy4PJKgr9GNf2n9FrLMXU4Or4jER15+q8vM+V4/xsKOZQpLS6Po/wDa5TSd&#13;&#10;D8P2mi6bLNFPqGoiWWBXxHIirnO3pkMR7145Bm3ti45VsAdj9DXqv7Zdw0es+HLKZJVnW3ln2yDk&#13;&#10;oz7V4/4DXlbykpslGR1APQV/ROMcfbtI+awj/cJMgIdpgQxIA6EdKdYO02qM8QIBAA57c05la3RR&#13;&#10;3kkC7v7q9SfwqLSmntrm4lkjCMrYUMeg2jA/WuU6DbuY3W3ICgk43YxkHms5ofOgktni4P8Ad9c1&#13;&#10;b0G5bVmNuBiRui56H1r3j9lD9hrxl+0vPcahZ+KNNsNPtrhYpwZhJcbiSFxH125xkngA1cKc6rtF&#13;&#10;XJlKMFdnzjFp/lQGKVcbc8sMf5/+vUZ0h75lcFgSfmODxzjH1wf1FfUX/DJnxD/Zk8YWvjH46/s/&#13;&#10;3PirRHMgt47OZ5IHkVwA7GMH1GFIwc19FeFr/wDYb/aauZ/h14k1yPRda1Z45o9NubWKye1Jkg8o&#13;&#10;RO3yq7LGNxJBKz4ONld1PBzcPedmYPExvofm4fBNnNkXEaIFG5pJhwK5zVPh/CpN7oN+UbcSu04D&#13;&#10;H6elfdf7VH/BNbXPDuhXHiP4LatNdW8JuriXR72RPPe2iICvDsJMoJJGe/avjbVtK1nwvqEnh/xL&#13;&#10;o9zY30RAltLy3aJ0zzyrAEVjOlUpyakVGopu5ieAvG13dv8A8IxrjFL6JhtJXO5c9c11TahPEvlh&#13;&#10;8Ii4AI69OM/56VyPizw7JexLrmmfJe2bhkK8b1zyp9av+Hdak17RItWYgPISHXPKtxnjt1qLF7Gr&#13;&#10;d6w0MJCN5jNzw3aq0StcSfaCAWZs7SetNRBcTN5rcAcYHFTW1vJEGZc/7IB6VaVjOUjQsSlsT8wY&#13;&#10;Scybv8ahlZw4iVeQcnHpmkcNHGGDc5Utke3P9KQjeDJIW3dG56DFMzH2yneQSCQPTpQwVFRm+8ww&#13;&#10;W7daRECKSHIIPPHXmnbkAIAJ4JBHWgBM4XG/knmnSMN7YwS3b0705U8+MyQoCM4bB+8e3600Qfu8&#13;&#10;qwO3JXHagCOaPcmWBUqeQelQF1AJLgAcfKOasSR7VAYbsHpnv61XkjzEUZ8L6E0AEEmbkKCuA3ft&#13;&#10;kcfzrB1qMrrsrhThhxx3xWjJKLebbDJ8yjbz/OqeuFlvI7qRjukXjA71SSK5Sm4BAUAEgd6bFGEc&#13;&#10;Sb8ZJyDUzRshKkdecntxUUquCpGTlsD3NNKw0mPRJo3SdWON+c/TtXTeHvGtxayiHWJDJAGBB6su&#13;&#10;ea5uIKV3xjsQQT6HHFKQyzCUEghcUOzQ73O9uPDXwx1bU4fGvizwfY6zJax/6PJcKcxY5Awv3h7V&#13;&#10;9Pfs0ftc+EvHXwh17S9E8KR3Go+DbAXNrp1tpyRyPZrwyRbgfuk5r420TX59KuFDzZhLfPG3IFe9&#13;&#10;/st/tA/C39n/AFObxVq3he2UXLeXdapFamSXy2OShA6LX4d4s8Jf2hgHjqVKdWUbNRTa23+9aM8X&#13;&#10;H4ZN+0R7h+x3+1r4s/aN8U674R8V/CnV7TRI7cX2m38e9kaSJxEYy5AXcVlyAp/hNFYP7T37Y3jf&#13;&#10;4YeMLTwx8MPhTqeu6XqenRatYT6UzRwvBKDhlWJT0OVJPcUV/PFTgrGZ01jMLg40oSWkXU100113&#13;&#10;Z5HsKktVDQ/CbXJJJZ1O8EZxkmu98F3st9pMZkGUWIRurH5i/Y/SuVt7RJ/DktzfLGIt52vI2CX9&#13;&#10;v8961/AoaPSzBJKqec4AlDZwMjFf3BjaaeGXke1Xi1SOv0y68T+HrotqDRS2DRu8ivw0OBkYPfNb&#13;&#10;fw/+J/gvxRfjSLO0ura6KtJKGUFAFGSxb6D07YrPsJdNub6PTdZvU80qBEr4AlPvmtPTPhrZQ3Fy&#13;&#10;NBsTZi+Xybq6jf7iDlgvuSQPwr5itLBSg/bqzezWhwv2TXvLU4rxp+0R4mg1+Wz8FPHb20TFN7xK&#13;&#10;7SnPXnt6CtXxd4/8W+FPhrCfEPiG4n1vXV3LG0mBaweoHYmr8H7Ovg3w/eReItV8SzC3t5lln+0h&#13;&#10;UjCZ7nvnpgVov4R+DHxD8Zm91DxpPrF3LJiGys4GCRRjoOgAUDvmu2OKyrkj7GDcYq7ai23bZX/F&#13;&#10;nXGVJRVlojkfg3oB0zSrn4zeL1luktG2aTbSfM1xcH7uB3wf61+/3/BMP476h8ff2XPBPjvX7Mxa&#13;&#10;zbacunapaz/6wTxDy87SMHKlW5r8Ndb/AGhPBvg+7h8AfDzwWmoS2k4gs3lIMauTjKjrnJ61+lP/&#13;&#10;AARX+Meqr468R/BzWPEEbar/AGVbarJbooVY5HYptUfQfyzXRhcXiqmI/e03FT1jd7JeS2833OvC&#13;&#10;VZRq+8tGfqH4c8RWtgsWoRzT6g0VxBbpJDJvGG3qTtO3knJLcjB46ZrV09DBrF/oUGmvarFOZHae&#13;&#10;5fAQEY2DnPX3FcVYXogt31KyltSsNyvlQNKMvODuDD+6CnyjtnNdFb67aXFzaaXe6lbxRrbO7y3G&#13;&#10;pDzkfOTEcsAVJ4GM8d69dPlVz2Jas7KLwrYeIbqLxfoDmDVJgIpvMuQnlvu27/lwwGOR656V1PxA&#13;&#10;1LxCnwA1fTFu7e71GzbyRdszgTElSCdoLg44P1z0zXlD+F/EGpa7FqvhbxusRRVmTTpXVBJjlUHJ&#13;&#10;LH61em8fePP7D17w14qxZXupaZ9pgg1BdvltGxWTYQvzjZhwOvykdxVzipRTuQr7WPlj9lDwQ/7R&#13;&#10;X7Sz3+ox3Sg67cKZ4Zxt8qNyCTyRjaOEx061+muvXWn6fGX8hhEpWJc3bRpDgBRzyAMDIUf1r8xP&#13;&#10;+CfHxDg/ZG+O3ju0+Nkv2XwtBrE62uuTjK2Dz3BA3qTkqR/EOma/TmLUNM8deG4r/SdXhvHvZFns&#13;&#10;prdgYjHgBTGVyGBHI57mnVjVSjyaWRnzKcrS6HGjRZ9c1CPSTrTyxwzo0EDqsry5b76Oxwo65Bz9&#13;&#10;OgrJ13QNXg1NNJ1SYpOmrAx3KzGMMxABwFOEQqo4IYcnpivS4fBNjZ2Ytont4Zm3MZdzBlRSCWCn&#13;&#10;ken48VzdpomieLEl8Q3N3GsN9GstyJJtm19zFIxv/iPTr68YrktKUldGt42JtRtry201zqE9kr2y&#13;&#10;+XItnKPMkAkZ4wC3Ab5QcHqGOPbG8N2ujPZw65rCRme0uZBHaxS58xmztyxPJHTPI5rZ+JXgLVNQ&#13;&#10;0a3Tw3BHGtvMkrokpJZQu0hx/FhckAY5OfWsfwmbS+tIND1G4uGZ5S0zx2BieIZJVWXBZAfU5zjr&#13;&#10;W6jOGqZnJ82iK+rWaa/cE6A1vDLJasJoDOyRvkfdC/MZDn0wPWsjVPC6eLdVuPDjX0ZkNlJJpkMK&#13;&#10;7YotsSrIXbGQciVB/vE10PiDw7psNoLuXQbq4Clksvs6yBi27Oc4YqO5JIHasXwZpPj8x3Oo29hF&#13;&#10;vufNsrVVeNGe3YqfNiX+FVJfBP8AEeeoB6oJTfusym+RJbmEmra/pVlcappWqaWbuC7MI024h8tR&#13;&#10;Flzljt67Su0kZOPxMfj+e08TrZX8kMZ0yNWubQW8a7/tuMbHy2QrqCygDgA9TXQ+Ln0bUvELz3em&#13;&#10;XEz28I82OKRPIuQvSSMDgjIJxnpxWbpdjBphZZrWaS01uFhJHHEN0bon+tVTjkEnAHbOM5rWGIgv&#13;&#10;daE6beqPJtMvbbVra4EXiFhcWc4upre0uMG3VicK2/O/GAcH2HeuR+OPhPSvEmpyS6rZW8w1oqGW&#13;&#10;CY7YZlEiZwenyogYEZDGqfxp0/W/g18TpNRnwX1QGGWG4hGb3gFZCvHBGOSDyK6X4k+N9C8Q6VeH&#13;&#10;w/JaGFrNpZbqHb/oc8oDbpGPy4xtUDOQGBrup03OHNDYwqT11Phv4x2mtfD/AEm8jv8ATbmBbWVm&#13;&#10;gMijzEQghlHuFOR06Unw88eaH4w01L6zmuLCZ9odZPnE+F5K/MQMkd+T2r3b9qnw/pet6dENQeK5&#13;&#10;86NEvruJ8sJXDMGJwAWxxjqB9RXw1qvhnxp8G/Fh0fSvNY78shB8sRDOGYEZAB459OtO8oKwKKep&#13;&#10;9PWFtf3mnQalEyXMMQPkNbgmTcGJBIPcnKkegryzx94D1jX76bzLF2aR2IJDIwYdRxyRjP6VR+Hv&#13;&#10;x/8AEOl6iLXU7pIlhiMbII9iyZPZvfBx9a7PRP2iNHv9Sl0fXUtlMalmQQu0kSs+FlyflAUcnnv2&#13;&#10;xg6QktyJI6f4P/Drwr4FtE+0ql3dAb3aK6JVDg7R0IJ4ODjHHNbHjP8AsC80q5a8sleFY8S7pSSc&#13;&#10;9AAQMkc844rO1HxtpUtsuq+Erm2tYEuNjTRsS0UShkGF9DtJHrye+KofEHV2ubJLmHV2ucx7H2lS&#13;&#10;HBAO7K9Pp1pV63u3RdKF3qYPiHwdp3xg+FWq/CS9vpngaEi133SRiGUf6tjlTkA9cAnGcCvzy8Q+&#13;&#10;CL/w3rV34Z1NXhvrC4khuUlXGxkbaQcjI79q/QXTZza25gSzkMxkwjK2HRiPvZPBA9OlfP37XvwO&#13;&#10;8Q+IfFUXiLwvDGniH+z4jc28RAj1lBkCSEn5TMFChkzlgMjJBz5GaUXiqSqRWqPVy3EfV5ulLZny&#13;&#10;/daI0koguXwufmwOTiqV54daditupwT8uVC/l61vWM1ja3v2HWGeG5ibbJb3MZRomHBDA8gjpj8O&#13;&#10;K0p1hmRpAzSr/eRfyFfNuMk9U0fQxlCcbPU5nQ9c1Dw9cqniGzTVLFeGjmB3oP8AYauz1DwnZfE2&#13;&#10;/XxZ4J8So7R2S27addAh4VHcEdfSuO1vTlu5i7rJhTjYzA/yqrFb6ho90mo+Hr54bkEBNp2g9+e2&#13;&#10;PrXdh8bOErSPNxeXRlFuG50njzSNV07xNYLJp8q2dnpnlxzlflLk/MM/hXA+MdGXxN4H1ywVAzEt&#13;&#10;JGWGfmUZ/wAa6jxX+0j4u0zT7fQL7wykt4xJlvPLWRDHjGCCRySTn2FcLp3xXurXWJ49c0FFhuZc&#13;&#10;jyhtC5HOOzZ9M59q96nKVSnzI+cqr2c7M8Qgtbm+mj0y3sizsAcOMDHrn0rqLbSNO0KBpQSXAVZZ&#13;&#10;yc/gvtmrmuaevhS8ZliaOGcs1vJIRveMkkDA6D61zWo6udRuVgMwRS2BzwB1zXp4XD06cfaTZ5mJ&#13;&#10;qzrT5IjNW1Z7qTC42L90f1qvp+ltqbl2lVIkySzfxY9KsQWlvp801zPK06onAERxiobhbWW6t7mC&#13;&#10;7eBZoi3kYJwe3HvUV8an7sTalhuVXG/bLu9WPS9J0seW77UkK5J561LqVnZWkD6Da6a5uo233N08&#13;&#10;W1lbrgDtV3w/e6tbXySaXpqb4gdsTj5s9ic44qaODxRNqN3q+vI0LTyDNvHKqhsjqPbivLk23dnY&#13;&#10;loZWi2+g28cOoarcvJOzFxG/IBXtt9/er9wqC2XWmt3gG0/Zyw+U9xwegNJL4Vsnu0vraURhx8rP&#13;&#10;KGG78aZYy/6Y2ma3MbyCP7sKSFUVvrjgUutylomguPHsl7MsNzaKkQCh2VcMPU8VsXniW91XTVuN&#13;&#10;PvoUtLaZEgjkfMzN746Disvwn4Xu/FviT+ytG0qW5utRuPJtLC1haV5XY4VUC5LMTgADJr9Yf+Cb&#13;&#10;v/Bubca9b6d8Zv25LifT7KUxXVn4Bsm2TyAc/wCluPuZwvyLzyQSOlcmOzihl0OerO3l1Z04LLa2&#13;&#10;Nny04ny5/wAEvf8AglN8YP8AgoB4u/4SrWJ7nRPh/YXX/E2194sPdNnJt7cEYZ8dT0UHn0r99/2e&#13;&#10;v2afhL+y98O7b4bfBPwVZaJpVrEqyNHCPNnYDBkkbq7nnJJNdJ8N/h/4I+D/AIE034Z/C/wjZaHo&#13;&#10;Wj2y2+n6bZRhFijHt6nkknJJJJJrakYKWaWQcDKj1NflGd8S4vNqvJdqC6XPvsqyXDZdHmSvJ9SM&#13;&#10;2uYzJJK7ZAI3MOfaoZpIQQPNO3J/h6+2fypJL1Qm6Q7sDgdMVjanqG3hByegz05ya+cPdtYk1C9d&#13;&#10;Dtj4APALdazry6N5JuWEKM5yOtU7m9eZgzTY7Hb1FQLeSswNugABABP9aqzKRNc2YmP3WYrycj/P&#13;&#10;fFc14sihs4RJtGT8zE9gP/rV1MN9HBHukcYEZ+bHOeeOK838ba1F4svB4Wtp47czTlZpncDaoIyu&#13;&#10;enPf/wCvXThoOVTbQyrTUYWPOPG/iKzvUntDJlADjntzk4r4z8ReJ9C8B/tSeGvEd7MqW2q/adHe&#13;&#10;QEACRhvjLH04IFfS3xW8Q6T4J8ZeJvCepaisAtLS2msT0M0UoIDKe4JHb1x2r81/2ufE+rav4D8S&#13;&#10;TW2oSQ3OiXcd3C6EhkkSbAI7g81+1eH2aS4fx0MXBbNfM/IvEDJqfEuVVcBU2lFq/Z9z9Cb3SJJg&#13;&#10;8lvD5sTD5kwDuBHNaOtLL8RfAVp4O2LLqGilmsbdl+e6g2gFYyf+WiAD5P4x93DriT4z/wCCeH/B&#13;&#10;SC08ewWnwp+NGrrBrQCpYalKwVbscAKSf48fnX2p4j8PLfRR+JvDOTNH+8McfBIHO5Pf1Ff2pQx+&#13;&#10;X8X5fDEYaaU+j6p9mf5+1Mqzzw3zaeExMHKk910a7xPKPEPhuHTJYZLOcOksIY4XGD0I/D+tL4Ze&#13;&#10;JrpUnm2c8ZHWuo8V27eMGbVbOIHUlUtd2inH2zuZE/6aeo/i+vXmdOtLa7jdogTg8beCp9CO1Zct&#13;&#10;elD2dde8t/8AgH0lLF4DHJVsK7xZa1jQra9JktH8tx0IHDfWm6Ve3EcR0fVbUEk/LIf5fSpLeVgw&#13;&#10;gu2KNuwJS3Faur6C0MNveRlWEqcgHJHv7Vyzm46HXThzPyMO+8OafICwQq2cgqcFT1yCOlXLXUTf&#13;&#10;oLDxFKFnDBLXUy2BJ6JL6HsH/OljlbYQ6AcYqtcwqN0cyhkccqRkVMZNqz1Q5JRfu6HTeDviF42+&#13;&#10;GesG68OeIL3S76MYMltOUI/LqCDVTxV8RfGPi3Wpde1/xNeXVxcTCR5HnYnPTPX2rCi1QaehtNWi&#13;&#10;muLNARGYxumtRnkr3dO5Xt2qxdabshS5hmSWCYZt7mM5jlHfB7HpweQTXG8Bh4VPaxjqzsp5piJ0&#13;&#10;lRnK1vuOtj+NXjqyZbe28TXE9srRsIrrDruUd1PUVf1H9oD4s6g5u7DxlJaKiBWt7OJYkb8FABrz&#13;&#10;lUAG37rA/NxU1tvGTGST/FWU8Jh3qkdUMxxUU48zsd7qHx48ea94fk8OeJ5La/tZQFmjurRCXXIJ&#13;&#10;+bG4fUGktPit4n0eAWXh3xDcafpRk3pHDOzm3JABDhiWdTtBySWXJ5IAWuG37JCzyEKy8bsYPtSW&#13;&#10;6FnJWXDMecnOBTWGio8q2Jni6kpc7dmup6fJ8e/E1hcQC4itr6MxAsZLZGOf7ySY5+vY1oax+0w0&#13;&#10;Gim38OWRt52yZYlh4kY9SzliW4+leSwz3ukHBjEtuWJe2c4XJ7qf4W756Vbl0+x8R2RvdBnJaLia&#13;&#10;BxiSM+hHf2I4Nc88vpSkmr29Tpo51XjFwla/c622+NHiHxHdRaTd29k0VzMFBS2VXj5PBYdevU+l&#13;&#10;d/4Q1zXvD91Dqnh28ktLiE5jlgch15/+tXzqEnguCG3RyA+teg/Dn4zTaLMukeM4nnt84jvIx+8Q&#13;&#10;ds/3hWWNwEKtK0Y3VtjtyzNfZYn95Jp9GfVy/tM6f4y0DT/Dvxc1KbRr+zuGksNa0u2ysjbSAHXe&#13;&#10;oQnjnp7d69j+CfivxR468MNq17o4mjtpzADuw8qf39qnv6g18M/ETULW+t7K+0vUIrmymVyk8ZyG&#13;&#10;ORxjsfY19q/8Ek/B1ifhfrPj261R7yZ79rW3t5ZS4tIkGSFBPG48/hX4dxxwbgaWBeKiuXXbzZ+6&#13;&#10;8GcY46vi1hZPmVt/I74nT4iVuypdGYFHjwCMYxjGf600Q6Ey4OkqN5+V0bODgDA98c49vWsL9r7X&#13;&#10;vFHhvxrY654YKrBbWRkntzGAtwST1PbHHNch8P8A42ab4s09ZLmN7e4wRLG4yM8dD+fX1HrX874v&#13;&#10;DSw9Vw6H73hJxrUVPud1cR21verFplxJEcfvFlUsF/KuE8B+O9Y8I/E7X4PB+vLYaha3rtLE4/1q&#13;&#10;PgqSjcY68EcGux0i+t9TkD8uFU7ggwQvbB6V81/G/wASat4a+MyeJNBlEEsl6yBcZaQHG5XPcZGA&#13;&#10;B61GGrTpTbg7NHTUoQqwcZq6Z9ML+1v8UbO+fw5rnimxgv0COkH2eNGkBGVYAgZB44rpPAfx68f+&#13;&#10;IbK/Ov3SNe25WYGC1UNJByCQFIyy8HjquepxXzr+1Z8Pr/X7/TPEtnAbe/utDhurOREYASIoVoif&#13;&#10;Q4BPpuH4+VfDT9ojxr4XaO5sNcltryxbYbe5YELjho3B9eQRgV60cdjJWblc8ueWYKVL3YpPofXH&#13;&#10;iW/+IceumSbUru+a3d5bOSefeL2yc7pbRsgEywnDoxGXjYehzVGurOFudOnLxNyjqfX1Hr/KuW8B&#13;&#10;/tMeF/HeiG5vrYFYmBuIUO2awlByD67M5Kt25HqK6G9l8K+ILX/hJvB/iGCWSXi4snXYJZD0ZR/C&#13;&#10;x7jGCayx6libTbFgJ/VP3c1bzNzQvERlldbhMELvTJOeByPxNd58IbHwD49v7vwR4+8LafqNxHE1&#13;&#10;zp9xc26u7RMR5icr1BOeuTu9jXjofxBYSG41LwfqcMcYPmSy2MioB7sRjH41Po3xBn0jxFb65pc5&#13;&#10;hvLCQNGGXkDB3KRnowOKzyjGVMDjFLpsbZnhaOOwkoXTfQ9U8af8E6/2T/G8JhfwDBYEymQ/YyYG&#13;&#10;d/UkYJHtXhHxP/4Iy6cUa8+FfjuTdlmFtqUCuD/dRWXaVA9Tur7f8D+LdK8eeF7TxJpsiPHcRZdA&#13;&#10;QSj91PoQa1F0yHAeIsmB/DwPyr9UpZli1FSpz0fmfmksNRhOzjZo/IT4mfsJ/H74SuTqvw1fULcM&#13;&#10;F+1aSpnQnGfugB8DBydoHvXmK2NjG/k3NikT7c7HTB/I1+4N5YSTRGO6to7qJvvK4GePWvKPjP8A&#13;&#10;sefAL462rW/i3wTareMDsuFj8uYcEDa68kDJ4zx6V6+C4ixNKovavQxnhKMk7RVz8mVh0Rchre3x&#13;&#10;04IqG/t9DEJubO5SB0BKPFINy/419GftFf8ABI3x54Mml1n4ReIX1K0ySNOvGCzAZPCP91z0GGwf&#13;&#10;evl3X/hZF4WvJ9L8V+IH0y8t3KXFpeQsskTZxgrjj+tfouW5jluNlF06vvdup8zmUMWqU4Sw65e9&#13;&#10;9Dkvid8Z9X+GPw88R/EDw9KLfWNF0+S702+tQAryrgqXTpnPOR26g16b+x//AMHBn7N3xH0CLwv+&#13;&#10;1FpE/g/VIV8u61KOB7nT5mAyzDaDIhbpsIIGSS3avG/jV4Nt/EXw18ReCNH1W3uZ9S0mWC2lLYXz&#13;&#10;WBK59BkAE/rX5R+ItK8V+FvHF14G8ZaFNZXSzvA9rdnySrMSASWIAHTknGOelfl/jh4WcP8AiHSp&#13;&#10;PMqN3GNlJaSXzOjw4z+GUwq4aMl8V7XP6d/Bvx6/Y/8AjxokT+BPiZ4a16GcF4NPsrmGd4EOMFlQ&#13;&#10;/IPY8jvU/wAQfAn7Ot1bx3Oo3ng8tHEVPm3qKOQvDc+3Gelfgj4w8E/DH4Cfs5eEfiZ8K/iUdav9&#13;&#10;a0h5tfjspCraXMZisUTbSShZVyM1836r8eviFrV4ba38UazBFKxLRRX0i7+5yM81/I//ABKnSjif&#13;&#10;aYLMKsI9FufsUeNo4ezcT9ff+Cs3i/4G+Dvh9deA/h/q+h/2pqOySO00MJJuiDfxOrHpk5Bx9K+V&#13;&#10;/wDgn18MNc8e/GGVvhx4uTQdZstNe5t5prX7RA5yoZJoW4ZSp7YYdQRXgf7LGkxeJLjVNS1kySwi&#13;&#10;1Clp2JLMTnqc+9foP/wSl8B2eifEfXfElr4UnEE2kmKO/kj+XHmpvC5+9x6Cv6g8POC1wLw1LK6U&#13;&#10;5VJX5nKXW5+d8R5ys5zaGLqNJLS3U8y/bZv/ABnq3xqtdJ+Iuj6da6rpelxQXB0e5aS3n5ZhIocB&#13;&#10;o8g/dOceprzQqZk3hwBkAAdTXpX7bOtadr/7Uvie50NJPKs5ktWE/XeigMfpXm8jpZQmRQrfLlQz&#13;&#10;d/pXZW/iyvuerh7OimiAvFPO8JfmFeX4IORyPr/hVa2ja2tnDSEnsAeScU/SfNlnuEmRchwCxbI9&#13;&#10;eoOO/vUkbNFFMzRltjYCoOegPH51mbGdEJ1kEtvfNBOo323dSQej8Zxj0rsvA3xo8W+A9ZTULDX7&#13;&#10;m0mjdXTUdOd413g5wSMHjHcduld58Yv2Cv2hPhP4A0n4vxeH5da8O6ppUN69zp9uxlsPNUPsmj5b&#13;&#10;gEfMOM54FeGeHNWexu90dwyFyXkUjgj0IPX0reN46ozlqrM+4Pg//wAFgPi94VhtPDvxCtbHxTaT&#13;&#10;3cP2/VbhWF6ttuO9RtYLKcEkBx1A5GTXpb/sv/snf8FDPHGmfEv4daqfC0MltefbLfSL23i1e/li&#13;&#10;kRPtt5G+5bRM/wCrRVkMjS4MiDaB+bviGysrm7N5BeyWE+7cHtdqgZHdehHtWl4b+J3xI+H2qf27&#13;&#10;4Y1C6UlmIu9IuTBcKoIbGMgMMjOM/wAPSuqGIla0jnlRtsfe3g/9oX4/fsZ+IH+FH7U/w68Q6z4Q&#13;&#10;tg1p4W11NOkmnigjLbfIlBRXGHyykEZGMVrax+yT8A/21/2fde+N/wAO9ZvX8R28iztrPiS9C39x&#13;&#10;LtKCK4EbtDCjELtXarjBznOa4X9l3/gs7puuaNbfCH4+ta3i3WLe31W4me2mgd8ZM6lSQD3ZRnPN&#13;&#10;cn+1b4e+F/wc0K++KH7LH7SUXh251VUl1jwZp3jR72e5ZmOHSWBQD1J8t+QO/auhuDp36GSjJSPn&#13;&#10;P4t/Crxl8D/Hl58M/G/2UahZMv2hrK6WWM5GRyvQ4I4OD6gV5/oVq2j+KL7TXYiKfM8K4xznkfrV&#13;&#10;y71PUdSv5NV1a7lnmkcvNJPIWeRs5ySepJp+tNG15ZapEeUkEcjKBzkZ5risr3R1a2sW7UrllIIO&#13;&#10;7I4q6Q6upjIwRk4PT61Sg3eWJYyXBbBdOQCedufX2q+iBogJeMJySO9Bm2mSZV28rIIK5BHP+elR&#13;&#10;iSNV+9uz1Zjio5SYISI2AJz5eD1qtkXTYRjweQB3oEX2mDqqqCnYcZpw2lCQ5DICww1V1i3oWXjH&#13;&#10;G7PWrCJ5OVjA+cFevXI60ALCMyAAkE4HA96lGBIVjBAcY6dutRyDavlrIrELhWU89ODTizht+84H&#13;&#10;agBkjc7iAST2X7tRSLhTuUEHrUwUkHHORyp6CoypBKx4Dd1oW4LczbpJIpDHJIXBPyErjGO2fxz+&#13;&#10;IqrqassEdwFBBOMnnFaNwFVdrEnuQOowM5z+dUtSLCBflyobBB9M1oaFI7AWK7iB3YcnjkimNIsg&#13;&#10;O0jgnPFPkbEeSMEnjFR7cAv364JoJbsALbDkKFyDnAzx/SnY3gFX56moyx8vf5RJP60DJdgrEErz&#13;&#10;7UbhzRQ9w0gAwOSMegNXNL1GWwmZyFliYgSRSLuRh6EHg1TMhVdpOMDOcU4MVgUluhOfzrGtRjWg&#13;&#10;4S2asTKz0P0X/ZX+PPhz46eBoPBXhB7PRNd0fT7dzGtoFQWa742jjwc7RIUYjtvXPUUV8CfDv4oe&#13;&#10;NvhbrsviPwDrb2F3NavbSyooO6NmRiOR6ov5UV/NuceBNevmdWrgsXyU5O6i7u19Xr6nlTypzm5K&#13;&#10;Tsfn2WXUpDGlrc6ZbpCFOxHl3EdB8xJX8Dj2rbtilpdW9nkyBQF3SLgn6io9K1zWb6PyJNAg2PKN&#13;&#10;4dvuKenG7PTkevWqmrXYtbxXjXP7wHHrzX9BYm87QRpiN0ju7TTdD1vSZ0voGkmB2szD5gOxX0qM&#13;&#10;3XxusvEsJ8NTyQ2N0yKEMSyJAvAyyuCFOOc96i0efV5ooDpSKbhWypI4Ue9dZp3izTP3UHi6JrKR&#13;&#10;3dZPJJdXULuLcZIUj8a+ZqVatHmXKprs9fuR5/PyO1rnA/HLxD4r8aayui6XZ3c9lbDAaKBgkrjg&#13;&#10;uBjGT14rb+G/gPW/C3w+nu9KtlXXtcVordpQQbeDox6cHtXpU3xD8D6R4TOu6Zeie1h+SGOKIhmb&#13;&#10;H3QCOPrjpXMeGfid8YfHkLSeENGtNOtoyQbiWLcVXPAy3U+uKdDGYyvhPZUaKjCD15nbY6aU5Sp+&#13;&#10;6rJFX4C/s7654a8Wjxh41WEpbRs1oNxI83+8c46cmvpD9hXxt4B/Zt/avsfijqXiObU9Q1WV7bXL&#13;&#10;yKVlgtbV+rlQcbIyEY5JOFOOteE/FW98VWGiab4ZfXZ7q5lO+YvJ80zn1A/gHYdK3vh54C1rR/Bs&#13;&#10;1lNHcXWo60GWaWKLAiiAxs3Ywv1J+lc1bFY2nKOMrVEuZpKK6peutuo3KrGSqSdj99PB3i9Zrdni&#13;&#10;vPOiKDc6NvXZjO1s5DH5tu7PO3g8V13hS/0U+dYvLNJAsW4KwdEjI6EDdkHsSp9K/NP9hH9sCfRv&#13;&#10;B8Hwb+IniWB7nTLZbaz1E3Y+cAZSCRzwGA5Vmxnpnpj7B+GfxW0ObVf7K1DWhuuJRi3vZdiIzf8A&#13;&#10;TQsvlnpyeK+jw2Mw+Ng5Upaef+R7uHxNOtTTPd9K+JmoWGpPM9gzGC6BhSyCoBEflB2nnOeTnJNe&#13;&#10;kt4w8EarpjXXie1lNrfSqJfJtN0iyNGyyAZBdNxwPlK4AGMDOfnLW/Htr4O177B46hjWxuZALa8E&#13;&#10;48kgHhchuegywyvPWt6D4neKLTUBqHw0nsLgO8QOk3M3mqq+aSSj9AzBcBc5+fIxjNdKjzLRnTzx&#13;&#10;a1OT+N/gjSPEtlqvhTwF4N1HX9N8RSNHqeny6XMlzK+0oAxICSDo28FWOM5PJrqf+Cf/AI81n4D6&#13;&#10;6f2e2TxBPpghE+h6V4hiLG2dCwe3jc53AEccnBHJxxXp3gT9ojwX4rlXSJ1mstVu1/0qxlZh5aD5&#13;&#10;Tsz8qoRn5gw9ADXGfEbw38SfE3iu21PwL4Vt9CtvDwRrNLsIZXjz80i7twAbH3upz25rphOrOyl0&#13;&#10;MeWmtT6gl8Z22u3MtxYsLe9jtJV1TSn2Rlhg7Qd/UZOOMj6cVu26tcvd6PYxutpBbxyWkYu5ZJrp&#13;&#10;lRWLDL4Vd7DcR945BPzV5bpX2bx94Zs9aj1VIrm3TeNTglDSWzYwQ3l7Aq5yM8+vvV7wr488b6Tf&#13;&#10;3I8U6GrT20PkRyW8m4EOSRtYyZcggg47kEA4wYi/aSabsxOKtod74be5XUdQuH0FzbWWUC25Rxdh&#13;&#10;gFRTuUMGBz8qcdOuQKgv2ittCjZfh9BFLLcFriCV2VIQfuySoT87ccZ+76isjUxokN1KLTWrawsp&#13;&#10;nEjMlrKJba4VkcZcvsUlhkMV7E561bsLs6/dg6vDK+mXFvJ+7kvE/wBEP+0M7icAHJGBnjNa89LS&#13;&#10;MjLkmie3tNH1CCe68NxLaWkNqVuX3ARecCGztIyTknDZ5PfArN1ix8SaPqUtrosptjPZxSGeaJJV&#13;&#10;k5JdZMchVLoQ6jg9zjBteJo9LQHRNIt42FvIJpHtVzJt2E5YsygjJBJUnj0qXw0dYuNQXWNbntnH&#13;&#10;9lk2cyOVYZxlFcghxtLZ7A45FKNJyd4srncd0VvCvhO3+HVhN5JgkbzZHk2RrK0QcKRHvVV+XJA5&#13;&#10;JBAHes/RvA3iXxFfN/wkOpi33SNDciFYyJMhsLjaduVIBxg96j8R+Jdb8Sh9Iv0SG1uZYfsmoxKV&#13;&#10;hUJKUER4DDDAZ7nn6nW1TX203RQ3h3ViotJJIHnljcJNLu+6gZvnIwckZwOKqMVzXYudtaHjH7aX&#13;&#10;wj1DxVottYeGtPdZbLyQxWYK6orfekLgjg8jHOO9fKng6y1vRNVhkkvdPeVrgQJY3yqodQGjwfui&#13;&#10;KQfKgbdkDsCTX2ZcfEXQvF1rNovxG8QlbO+ujb2J8hRKXcbdioc7WB6Z55Br5u/aq+Hmm/D/AMfW&#13;&#10;9j4Sme8W6ikVrZVK+ZKAEMgdmy7twzOCcNnoc16uGm6PxbM46n7xu25yHxwtrXxdouo6PBLbRHTr&#13;&#10;YPbx+dLE3mrITIQ5BaZtrqrMTtyufmr51+JnhmHxPYWut2mny3GNziKZCztGDu2hsDKAYwcd8V9c&#13;&#10;eDPg7o1xrej3XxGtLqVnuGW0uUaacRs0YEcSAE7gvLlsbQCTXK/HL4WW3wx8dm0kZ3huYlWE3cbq&#13;&#10;+COTgqOOcZI6H1rac6Tfuiip2sz488WeAbObxBDrlloAu40i3WxS4ctCxKq+RyoCjJGeMjpwKo2+&#13;&#10;geJrixuItC1W4RYpXF3JcmNnVDG33SACoOVA27T83evXpdAXw1qUvh3ULJ41mu3kX7PKHVwzYG0H&#13;&#10;qRz2x/KtG58KaVrdtLDBbSTTRLI7KGMQkCruAbAJLBgMDGefajljJWSKd0eT6T4kZrqaDWI5N7gQ&#13;&#10;JPGpAkYYwVAHCcEDIJ6c4r0BdV8P63bQ6HH5U17DJGk8bqqEoerNkEnGOwx3pU+HRn0wSaRewqZ5&#13;&#10;GnmYzoWjYDqWA2D5SrEg9GXjJ547xB4U1vQGkkuPKe5kicI9uy7guRuyC4yQOcLnPcDocZ02i4yO&#13;&#10;sbQlinN3a/vp4iCwaLJKjoWIABH4DOKXU9D03x9oknh7xVov2m1S1Ei3Fm0onsiJI/mjMWCjZZ2B&#13;&#10;A5AySQhBzRr+pm+juP7Xlihu7UQ+UitHsfHPmKBxlecE/QV1f9m3eqtb3dnD9jvIYow4jIAZyp+c&#13;&#10;Dq68L267s+oyi/es0aSva6PM/Ffwb1TTdVtZvE2qXni7Q2s8Nout6VaNL5ZAJlSXYhYYPOecjv0r&#13;&#10;5N/a++E0PwE8dWt/4FaWTwp4it/tWjwXUiyi3/vQuwJBIPIzzg9OMn9DbfWdM8WBdF8RreNq7uu+&#13;&#10;QKimNFddwQZyw5yVAyc8V8mf8FIPA+paD8GL/S7u5nvLnw9qq6jps9yhRVtJWKyA9BkZC7TyO1c2&#13;&#10;Ow1KpQbjujowGLqUq6UtmfM2h3NnrAWa8lhgBONxUYz6AdB9ak1zwxcFZJLKcIPKyGUDj8hmvN/D&#13;&#10;3jawZlEwK7j88YbjPYjFa3iTx9ceGbVBYXpZL5ipV23MV4JI9Pp7189Sw8p1UrH0dTEwhRcrnPXX&#13;&#10;hzxBbzvetcbZpgTND5asj8nGVPBIHRgQRWdc2+s37nSdL0lm1KX/AI9kjlBj3DncS2CoGOhz9a6W&#13;&#10;x8bW+r27m9dJN8mIyoAZVxxn1JbIxgceteleC/hzpXhZE1eaASX9zAN9xJEcxg87QO3+c17uLxNP&#13;&#10;AYdLqfPYHBSzLENvY+afEGoao0M/hv4h6U9tqktxuSXywIieB8pXpnFZms+Gr2PR7mU2FhbG3UBD&#13;&#10;GTvJz6n16fjX0Z47+HcPieVop9MSZQdx4715P8RfgraSrJM19LCWIAAYuOM4BHauahmyrR5JGuKy&#13;&#10;Sphm5QV0ef8AhGw1uRp54pbxtybXhkgyknHSpZNNOnac+tanbPHOJBGA/wAgVR02inz+FfGWi20d&#13;&#10;nYzNCo+7coxbfz0z2+hAqxaeDfHGrxrJfaLqF/Ej55iZgvGD25roVaDd7o4HTktHFj9O1HTr0l7K&#13;&#10;2WJSuJSJOGfscmoNbliVku7PUoLlVH7qNCVIboOO/U1JceE7LTzHE2iXEflqTMk+5S4HOACOT6VF&#13;&#10;Z+HbXxCZk8OaVJ9rSNWSBLZgykdcDHQ+vvV88JdV95LhPt+ZRs47EWckDLcNLAxkkVbjgc8AA8Gt&#13;&#10;fwrpt54i1K00Dwd4Zvb3W9Quo4rS0WyMrzyOcKigdWOcYq94d+GXxL8a6npvw58KfDXUrrWNXuUt&#13;&#10;tPsbbTZGuLmYnAVFA3Mc+gr9v/8Agkj/AMEbrv8AZln0v9or9pWOzl8bC13aToECK8ejFhjMjdGn&#13;&#10;x2HC9Mk15eZ5thctoOUneXRHZgcvxGMqqCWnVmz/AMEe/wDgkLon7IPh6x/aA+PmkWup/E/UbXNp&#13;&#10;ZTwrJD4Zhccxx9QbhgcPJ/CMouPmLffiWrlzLK7ZBG1Nv+eKDHENpDAB8qTnJptxeCC3dRLgnAGB&#13;&#10;kn61+PZjmFfMMQ6lRn6LhMLSwlJQpoS5uERWBkDHbng/cz2+v+FZOqaiAgDqrH19v8agvrsEPJEg&#13;&#10;O7r0/lWRd3bohO8jqN2Bg/SvPtqd8E0WpdT4IZhn24xWVqN5FM/mIxJ9Md6hmndpV5yx/wBr9KpX&#13;&#10;U8UbbI1ckyEtwM4ycY/DFWkUSSuwlaRxtVhwfT8ap32pS2sdtDE/MkoXG3J+v0pt3ckyCFZuN20L&#13;&#10;nGefr+dYt9fi88ZWdisgMVsheYr82D6YraEHLoKUlFai/Gzx7H8N/h5ca/dFGmnAhtEbjfKxwuMd&#13;&#10;uc/hXz18YvENz4b8N+GYbyZpJ3be7JIVZ5GGewPy43HtWn+1L49bxn8S9P8ABSyr9k0adJrxRJ8i&#13;&#10;k4IBJ4B+Vep6Z9a8m+P3ju11+80uFZN+2ZmUFc7IwQBj06H8Oa9/C4R0cOnLzPKq4hVKzihn/BVW&#13;&#10;4Xwl8dfBGnWM3lLqfhnTop40fA2wO5A/M1+dP7Sfi0Xfh7x2yAt9rURqoJGW88ZHH0zX3n/wWG8T&#13;&#10;JcftR+B9MfKf2ZoMaycDgn5z/PivzN+NviX7aHtE3AXupSTuMjGwE4zz+PevuMiUnhad+x8hnDUa&#13;&#10;svmeHWd9Lp84ns4ZI5YzujmAJZGBzwwIIr9Iv+CZ3/BSebWodN+Dfxy1VY7syCHRtbnb5bogDEMp&#13;&#10;P3XIPyt0bGDz978/F1m3mleLycxFTHHJFFy8nOFA4yPwrQ0iC7tLGwvb2KSK5uLhSgyoIMY7AdOB&#13;&#10;X6bwxxBj8kx8ZUJe7Jq66NH5lxdw1lnEuWSpYuF2k3GXWL/yP3W8ZeDrG+t/+Eo8Mxkxt+8ngQYK&#13;&#10;H++uO3qK4HWrG6M41e0gC3TZW6VV+W6HqQOkg9e/evm/9gj/AIKJ3Gji0+FHxp1NngYrFp2rTtux&#13;&#10;ngJJ6jsD+frX2X4t8J6fqlh/wk/hco1ucPcW0JyUz0cY7V/U+WZpgc+waUnr+PofxNnuR5vwVmLq&#13;&#10;0lem90tmu6PPre2j1S2Z7YB/LG4FlAIx1HsR6U6zvPIkCzKSOM461dgsWt9UW6s1geZvvQXD7Y5+&#13;&#10;o2sexPY8nOOvQ1prVNStPtljG6NE5jntpV/eQNk/I2M/gehBBBwa83F4OtharhNadGfVZTmuGzTD&#13;&#10;KrRevVEl3aCZmubOPKs2QPSqcoEoZSgz0I7ipLK7Flh3BADfMueoq1eTWmoXC3NnHtGPmx3NYQhZ&#13;&#10;3O2c+boVIrS2crNgsCpDHoRjoaz7K4udBuJvItIpLe5bF3YykrHOAfvpj/VSjJ+YdQSGB+Vlsah5&#13;&#10;trcvPF8oZ/u9hUSGO/B83AcnkfyrSxjOz0JvsguLcarpUzzWpYKyzLtlgb+5KB0Pv0PUdacyyW67&#13;&#10;kgOWP3jnOPUVDbWuo2d4uoWEgWfbtyRlJV7pIP4gffmr1pcx35ka1tRDcQgtd6Y0mZI07yRH+OP6&#13;&#10;cjoRWNSmmrxNKVSa9x/f/mTQT2OrQizxiQfdyfvVVawayudvKsj4+Xkdf1pTZwQyedbXKyIwykmM&#13;&#10;Y9iO1KZLtyWG1JFH3f7wrBI6W3buTLPY6tG9lPuSbO1M8A1katbat4Z1Fb+zlkhnjwElh6t7MOjq&#13;&#10;e4NXbuCDUQfKIjnXkLu4J+tVE1m7iX+zdWBIzhWbtRFckrk1Hze6aVleWHi/bZyW0dtqJJ2W6n5J&#13;&#10;++YmbPPXKHkcYyCKqX2n3unyi2mjDKehK4yf6H2qvqfhuY2n26zQ7f8AlouOg9Rj/wDXVvS/FDRw&#13;&#10;f2d4tR57YLtiv44t8sGP+eijmRf9oDcOpBAq3FTV0TGcoaS2JdN1m+0mbZA+FOPMjIyr/wCfWvqz&#13;&#10;/gmx+2f4Y+BvxPuPAfjINB4d8USItxcEoVsbnG0SMcZKHO088cHB5x8tXvh24MaXOnoZYZk3289s&#13;&#10;wkjlU9GVhwRVay0/U7ZPIuY97tk7imCq+lePm+T4bPMHPDVVuvx6H0GR51i8ix0MTSbaR+z/AMeP&#13;&#10;g5bePvCovdEeOaN4vMsLtGDKVPO0sOqnjB5r5n+GnhtPAXxIbQfFOnm1gu3CXUc6Y2seFcE+nqO1&#13;&#10;eTfsW/8ABRX4kfs62sHgnx9b3HiLwhGNi2rNm6swccxM3DKOfkJA9MV9yeHdT/Zm/bL8OHxB8LPG&#13;&#10;lhd3MagzWwIjurI5YAPE2JIslWxkYIyQCDmv5h4q4DzHLMQ5SjdX0a2Z/UvC3HeX5phklKzfR7ow&#13;&#10;tY+ClkFN1oLi2cKD8i/LJ7ke/wBe9fIX7Wfhzxd4d+KWmTeJNKlht4btZYJpYyYyHYZCsOCBj3xm&#13;&#10;vuKzh8c/CdF0TxfplxfaXGdlvqMMe9ox6MB1H059qr/FT4V/D79oXwJN4Z1S5hnjdC1lfQEeZbS4&#13;&#10;4Zfp3U9a/PK+Wqnd2sz7/DZtd25k0cZq/hCy+I3wm02dX/0u2tRNp90xA2OFwR05BB6dyqnqAa+A&#13;&#10;/wBp/Q9S+GvxgF1JZiGDV7UXLRGHCb87SVPXBxnrxnoK/Q7wl4N8T/D34ZDwp4itZLi5sLGeJbuy&#13;&#10;BdHUKQHHJK5AHB5FfP8A+3t8IYviV8GIvGehL51/4bmFxJsUkiBlw4bt0GcZ6D3FebhpSpVOWaPS&#13;&#10;bjVjeLPmXwV4jurbUrfWfCck9pqSsBFNbMCze208N9Oa+nPhN8Z/2i/Dl8ukXc/hjRo54dz3t94d&#13;&#10;eeZjj7xZblBuzzgqR7GvnL9kKLTb/wCKun2Wo7jsZmjYgBFO3IZi3Qc5r6nOurbX9zpWoW9vqcFn&#13;&#10;IPtOn3YjkcIw4kjkBzj6VtiJe9aIQhKStNXNrS/Gn7Q2jXo1Sf8AaCvPEsYfNxpV54f01LWeM8bP&#13;&#10;3NusgBHcNn1zXTm3+HvxsT7Ja2z6D4iRTjTLiQKXbk7baQjDLnd+7YbcvnCnFcZYeC7TxJZya18N&#13;&#10;dfZGTJm0bVCdwOf4WHbHQkfUjms3Wp/EulXS6frWkyQvGylUnTcw56pIuQMeoNcinKPS4VMNRatT&#13;&#10;91nZ+HPGPxf/AGfddkMcRltlfFxEYmEcg6ZePJMZ9GBI5HPavoH4W/tP+FfiJaqLe4jt70ELJYSS&#13;&#10;DcTjqhPDg/5Arwfw78Y7ZNOh0H4h2s19a42JczlRcWo6YRz95R6N6daf4w+CGn6pZ/8ACYfDzU1k&#13;&#10;gbDreWAzsOM/vYsgof8AaH1z0Fezgs3nR916rseDjMDCpP8Aeqz7rZn1xa+IbS748wZ6kFankitr&#13;&#10;uPc6o4bpkA18X+Evjp8UPhfqEel+MHN9ZZwguJGbzFHXy5MZBA7N0zyK+jvBPxH0/wAS6Tb67o2o&#13;&#10;Lc2k6qyujAlCQDsbH3WGent34z9JhsdQxOkWeJiMBUw7947S8j8mNoLqMXNu64aNxkgf+zCvn79r&#13;&#10;39ij4UftD+GWl1K2FneRp/xL9dtIVNxaHnCt/wA9IvVT+BFe9f2pHe25Ib5h/D3NYGr6rHB58ErY&#13;&#10;jaNtwbsfWvSwmLxOCqqpSlZrqcVbD0sRSdOeqfQ/Ef8AaF+Cfj/9nbxz/wAK++KWkize5lcaRqUR&#13;&#10;321+inIaN8fK2MNtODzj0NeZ+Ofgp4B+LlgdF+I/gDTNbiVQqPfWxWaIZBxHcRlZIgSOdjDPGc1+&#13;&#10;qv8AwUA+A3hn9o34fw+A9RFpFfX9lenTb+4+9Z3FtA1xDPuHIClHQ9MrMwPt+b3wl0Dx7p0Ftp3j&#13;&#10;DSjdWk8YOm65ZsJoZ0IzguhIJHr7Y61+z5Bxlg81wP1bHJc3mfjufcG4vAZg8VgptJ9jwj46fsCf&#13;&#10;AbWrax0Xw1f6zpUlvYxhJ9PvTPCjnLbdt7CLk7cgcTFeOK8is/8Aglp4aW7W7uPjHqWwSb8toEbZ&#13;&#10;P1+0f0r71+MejadpHiOaxW4ik+zoiiVOhIUZ57Vw4eCNzNGeT/d719hg8j4fr0lP2evk/wDI+KzD&#13;&#10;PeKcJinSjWdl3SZwf7NP7JfwV+Gtj++kl1rVVYMIdcCQWpYEgPCikrk/3XJ5Bx6V9d/s467pfh9f&#13;&#10;Egv7NLC9sYBcjzEZXEIDb1U9MZAOPU+wrxzwToEWvyXSTzJHEgUyq4HzDPTnocV3WpNL4R/Zh8de&#13;&#10;L9D15ra60jSZoYXuLjczCQMVjXsEOTxg5J6gcVw5xhcswWCqOnHlsj0Mir5xjcyp+1k5pvZnwv4r&#13;&#10;1+48V+MdY8TyXT3Ml9qU86yseXDOSD/3zisrULiW6iK26sMcFwSOag0u4lkiWNXPKE4/Sr4hMduX&#13;&#10;jB3YwFAzj3r8BqSbqOT6n9I04qFOMV0RHocDC2NwxA3McED9a0fDOp6Zpviyw1DWtHmvNOh1CKa6&#13;&#10;topTG88asCyBxnaSAQD2qvpSpDYGP0XGCQSPrj3/AJ0kml3OpMsZgbmFVaEZAPfNKN7lN2P1b8d/&#13;&#10;8FDvgP8AFP8AYx8QX/hPVoRPpmjXFtJpdztjvYRIuFQg4LAM/VeDj2r8n5dI8Oa+sLahp4S4kHN9&#13;&#10;Zny5eDnJI+V/T5gePSpHt7q3laN4BIG5zKAdp9j3/GoLS4WDUmxt8xIjtjYcgE4Nbt3JbuUr3QtV&#13;&#10;wTZSQ3Sq2MDCuePTn8s1lz6rdadKLa6VoiSMLKpXaR1x2/PvW+tw6ncFOFONig9c0y4uYmtxBeRR&#13;&#10;zDdyGGR+opCMfV7TQvEFmE1bSoblSu6OSRFLxN6qwGVb3GDWlaR3LaWs9xBmaMbCWIJKjhTnqarH&#13;&#10;StGExvLOJ0cOG2RtlDjttORinahJf2WqL4jlSKSAwRw9AmxQTkkdAAT1qotpkTSsRSpLJhHRQQQC&#13;&#10;AD09a0k0mO/0s2l0cxsQwI4OacLR7orHaW5l35PmA8Dp+GOfWpgn2YGO15bG3aenFUZ3IrC0tFjM&#13;&#10;aJyvVtvXHfHrVtpSsG6OI7QRnI5Aqvb7Y4BG0uZQcsCfWl+0+cSjY2nr70CIpZdzAKv3M7Qef1/C&#13;&#10;rMFuMq8eRnJBpqqsmHVQQOg9O1WRAACcsQAMLmgBNqdFA5GCCOn0oSP5SMKQeBmnKuwsN2eemKYW&#13;&#10;dWwu3p07igCSNBvKSfKynIZR0A6fhTm2SMrqcELgqfWok6iORRlQGDd/pSsyqfkhBJGdue+KAJMF&#13;&#10;1JbGMcg1E4AGEACkcE96eS5dWlYL6R//AF6Y6tKpVhjBwwz0HtTW41uVJgSBGijHv25INQ3qK1jK&#13;&#10;DFkGLueVIqebaqmBmB6rg9eegqFyzW0i7hkxkc1ZZkovmwqyc5AJPv8A0ok2ZG7HHpUNoW80pnGc&#13;&#10;5z35qwqRSpnOGBHy560AMLgjG/B6YFRQyOjEICMn060k8BjkUhh1+Yk9T7UOGU8gcgEc0A9RwkDA&#13;&#10;AHOeOlOKYTLcDHX1qKMK65XqKN8gXzMnBGADQYNNMjluBA/MzAHpxxRWL4sv5LIJKqnazYGBnt7U&#13;&#10;U02th80l1Plm2ube7D3sluGkjTZ5q2/lKcYXBX7px7AetZnlLqOtpbC5WLblvMdNwGBxxV+Oa8g8&#13;&#10;PRW17gYyc45bnOcYHXPFYFpLJNrClIFILYLuThR0zxXjw9+s30Rwy9+qd94Jv55JoZBcASQKxIEe&#13;&#10;BJ611umaD4Y8YQS31863LlSskYkIMODyBj8815/4dmNnczwW11JNGqkLL5AXce4XnJruo7RYdNhf&#13;&#10;wpakXE8REaqOQe5b86+dzOk6NX3XZvZ9jzsRF06h0MPw1TxDZRabM8lnZ2sLJbq0QdmZjy5Bx24r&#13;&#10;o2uPC/w+0C30e91aO0swfmmkADyN2wozn1JrmfCV/wDELQ53l8W+IY7ixjhLlgBxgfdxjOffpXRf&#13;&#10;CbwdoXja/uvG3xHgcoTtsLe44SOP+8B3NeXR+sTrOnUrpUu6636DoylKXK5WRBoLeC77xDHrCaFq&#13;&#10;OoyMjPJrOpDZFHGgyWUcDH0rV8I+Dfit8drO51m18U2XhLwssxjhvJF2zTxDuo+np61ofEW0vvGM&#13;&#10;NvoXh2M2elzIIZ7xU2hbdOqgf3nPX2rV06QaZpsGkaZuWGCMIm9skAenpXFiMwy/BVHUS9pLaN3e&#13;&#10;yXV9F5DdWnTqdyj4JsdP+GfiC08FeC9CuLmylmln1TU7n7xH3VZ2/vEjIUdBn6n3DSNZ1aZYjbeI&#13;&#10;NRjEcPlwol7JhFPOAucCvHiLiKMINxGc4/8ArV6h8ArKb4l3lx4avtbjtLy2tQbJ5IyRIB2bHYev&#13;&#10;Uehr4fOcdiJXxVKTg1u03r5/L8jBVp8zkj1jwP8AH749+C7WPT9G+LupzWUfXS9VSO5tWH90xuvT&#13;&#10;Hoa6/Q/2qPjtYYt9Ll0Jbc3CyyWJtZI7ZsHP+qDMB82DxxkdOK8cnuf+Ee1258Ka3PFFqFk+JofN&#13;&#10;ByOxB7g+tdBotxDcoHjlVgeuDzXz0uK+JcFG8a8reeqN1jMRHqfTumftrxa3PaL8StBM6xTJJ+5k&#13;&#10;Z1jKjAw5+YDqMBRjOe1evfCr9qv4by6VNptj4hsPsd5OwbTNX1ImVlBJC+bw4HPQ5HSvh61c456D&#13;&#10;g1fhtLC5IMsCHjuor2MB4uZxgoqOJpqfnszaGY1Iv31c/UL4IfGHR/Fnif8AsLR9Di0+Ge1VJFiW&#13;&#10;OWOSJenlvkgkEjPevWNSGna+YPFGkfuyl6I7eedB5i5+UsoP3QflAGB39a/J/wDZ9+Jcnwc+Jeke&#13;&#10;K4pJVtbe5CXKJK2BE/ysQORxndj/AGa/S3wRqv8AaENvqemaq8VvL5MwIbMbJhchQBjJAXHNfrfC&#13;&#10;nFWD4sw0qlOPLKLs1+p7GFxcK8W0tj0HT9YXS5hb6gUu4JXKApIN5JU7g2RnaGU4DHAzjtVrS9av&#13;&#10;PtNvYxaPO1s7NG9nKNy4P8ZLZyMe/YVx3iLx3Bbytp0F21zb6jZTRadeRwA+RJ8r7mdsE5DHkZHN&#13;&#10;bekeIJ7ZIYbCaG5vrdk/tBg6MyRhQVy4ZcdQMYOe3FfWKi1M6+dPY2/EXiLTvDy22gS21s8xR2cR&#13;&#10;ZVVA5A37uvUlepB9qbqME2s6bpenwSRzWc0mJLaOIoTEzZJK8ALhF64HHckUl9cWHjbTrq7hjhju&#13;&#10;7SPfbXsLqQDnBG9lZVfggg84rLsta8UeHYYdXubmxvJ9QhMSj7YpXk4Hl8fPISRnACjaK25HFIz+&#13;&#10;NtNmhpi67b3kl94hitLq3t9PiF7fg7ZndQQf3i8sgIzjqT0rG0X4i6Nqd5qHhmwmKQXMUf2MSRb9&#13;&#10;rndvmUNnackk9xxkYpnjrX9V8SGXw1pOl30V2luEY28qeXLKRkMWIJwMnjjirfwt+HXh+yjt7TV7&#13;&#10;K3GpWqulsTbuUaR1Bfex5JO4gAkDvWsJUmnzb9DPklzJrY8+vtJ+KuqNa6TYxSYttSfN/qEQQn+4&#13;&#10;0YXn5idu7oBXq3h34beFviHJ/aniHSbb+0vCyYstPWPBhQgMjliTuIXAI+7uz750vEWl+HNBitfE&#13;&#10;IuDai0QI6yAtLt9BkAYB6DnoKpaZrtvb+MLhdFsppY7mC3ksRbE/6RFgqoLjgAjLYPc47YoWIrP3&#13;&#10;ewpUYOXMz5e+KvxS1bwv8RdU8FXVgpig1OPUtB1K4jP+hgsN8KgfwjcQACMbj24re+M3gzQ/iR4N&#13;&#10;klt7aTUdWtJCyzSRxxtPuYnk7eSFwcCtz9vD4feDtEis/inqWqabpGm6Yw/tC71C9WOCFQpdidwH&#13;&#10;zAArjJ5K8V+eX7Tv/BUbxV8QvDknwi/Zqkl03SEDRXfi6ddt1eDaFK24PMaZB+c/Mc8AV0VMZh8P&#13;&#10;g1Oo/eNcLgMXi6yjTWncx/2xv2hPhz8Ddct/AmiEapr9uypqdrbSjyLYbgdzsvBfH8A9s4rW0L4l&#13;&#10;22uR6T4h0ueKSydhK0ts2PJXaCxOMbuN3Jxj618Ya14feYzSXkryzSsWnmlYs7v3JPcn1rpPgB8S&#13;&#10;H8M6ofBupX80KMJH0542PDsAGQgHpjceh6GuLL87jiMQ4S0T2PUzDJnhqClHdbn2rpniadYbbU7W&#13;&#10;8ihzdSwXLRziMxSF2Ow9mBBQ7upGDmtvdp2qfvbRLRp2UPNCCGWcLwRznb749K8T8Ea94lghkttT&#13;&#10;0tZUuwXu3YBGLqvloFyTjKhGHO7GO547LwPrdxp+qxRsI7MIgjh3zFkmDAkhsjcR368Yr35a6M+e&#13;&#10;Surnbz+GY5LFYpkt3QAkySvvO3n92WOBnnA+lZureANT0/TrfVfD+oO99pwf7Z5EgWSVhGVyB0LJ&#13;&#10;hNpOSF3DuKlsL+xuLeW2t7lZVuYSUigYkgg84H4HFWrHxAZZRfiaaGYXCzktECJtgjj2bmOBk/xA&#13;&#10;jLdfunMRioy2BuSItb0DXdU06HWJdNaGfyAznzNm8E8q6kgkHOM1wH7Q3gCL46/CHV/DEFqv2gad&#13;&#10;LbvDcoMqzDkn2BwRx2r06G40/VdUs9Gt7m7imDMr3N9jLhTuEfOQTkluOu2sLXrDUSboWUav5au8&#13;&#10;7Mm3cN5IBHfGccd6569JqWj3NaTvJH4x+Iv2WfjFoV/cw+E7u11OS1kZJYYJdrhwcEBWx+ded+Mz&#13;&#10;8W/CmqrZ+PPDF1a7MiJZoShJ6Eq2Ofwr7p+K/hiX4Y/G3VtMneSO2vJvtVqQ3LRyc9fUcjFa994W&#13;&#10;8JfEnw0+j+K/D41C2lh+5NHuK9sgnkH3HNeEq/1et7yPSnSlXpWiz4Z+F/im01jxjY213IYzFJva&#13;&#10;G44yAMheeoz/ADr6HtPiGo1GOW/kYoE2r5Jzn614h+0T+y94r+Dni7/hIfBdtc6noSSebA6czWvP&#13;&#10;Mb4GeOzYwQRVLw/498QaGI5PE2mzxRsoKyAhiAfUdqnHU3ivfWp0ZZXWDbhLQ+njZ2WpYvNMvA4d&#13;&#10;fmikO1qzLvwNb6ncPeXUCoI8bFPILZ6579axfhn8VND1WzjtC8TL0QsO31612+puLmzY6eQIzyoB&#13;&#10;6GvBkp05W2PracoV4Xvc464+G+mrd7mkjCbskcHJ9MV1Xh/w5YmFbbBZCOAAAB+FQ6BocUUsmo6m&#13;&#10;X2jBWNe59Tmuk0dB54k8tY4gcoWrGU5PqXDD0b7C2vg5zEIbSNlUHPyqF/XFdn8D/wBkH4r/ALSX&#13;&#10;jGHwD8OtNidSwa91CSI7LWMnBd5OwAzwOTjpXpv7MP7L3xQ/aL8QQ6V4f0yWPTGkH2nVjCRHEnc5&#13;&#10;x6f56V+pXwJ+CPgP9nvwRD4H8AaJsI5vtQdAsl1J3Zj1xzwOw9eTXlYzM3hYWTuzR0aN7RVzzL9i&#13;&#10;b/gnb8Iv2PtLTXLTGu+M5IGju/Ed2mTCrcMluG/1akcE/eYEjoSD9AjGCs8WQoz85yDQXWHJdl3u&#13;&#10;MlQf89qp31/vi2qrZAP3T3r5DE4qriJ3mzpp0o09Ehuo6hIrAx7UXZjCN0rNmvbmRAZnDrknpUV5&#13;&#10;euJPLYqwVMBlXpn1qnNqBSPbnIXlmJ4xXL10OmMUkOu9RZ1MYBQqOSjdayNQv3OeWCqvAByCadc3&#13;&#10;oLbXkC5HLZ4yKyby+VyFi3dCCd361cYspsnuLtFy2CAncnvVC7v4kDl3ITK7JAcZJ5z+pqpqWoxR&#13;&#10;25aSRlDKQzH2Fc7qviKUaYZ5nZHfaVCgHCjr/ID2rpp0jKU7amprWuRafd3F9LIqhGzuI6cf/Xrj&#13;&#10;bfxSumrd+K76fbbwRSSuS2fmH3Rn2rG+M/jSLSNJe5LsoNxtQsMbjjv9DivEP2vvi7ceCvgho2gW&#13;&#10;N28V94jBklVevlZ4GO2RXtYHAurOMe55mJxcYRbfQ4fxV8VhLoWuePbs+YLvVzIc8s53bVXPsoJ+&#13;&#10;lXbPw1ceOPjb4M+Hs0fmT6pc2QvYozghZ3VnUH/ZiDce1eJ674i0vRfgbbLq+qqt3feIHkXc2RBB&#13;&#10;Eg3HA6nJ4H1r3P8A4J1aroPinxJrX7eHx81y30/RNCI0z4fWN5MsQvrlY9r3e0/fwvAA9c19Fi8J&#13;&#10;KOGbivI8XDYi9W8mcJ/wWHv9SPxov/HcNqkcFle/YIJpG2s20KoCgnLYBOcDgCvzJ+JUWo6vdNI5&#13;&#10;WSNmZQJCRsHqBnqa+mP24v2oLr9oX4z6v4wQBdMOozCxs0AWNpGyplwOM7QBnrwa+Ptf8T6/F4ju&#13;&#10;I49QCtbuY1zGpIH5V9JlFCpRwsIy3SPBzOvHEYiTj3N7SdKtLjS00ux1BCXUEMY8mJ8cY44qPTtH&#13;&#10;u4NQFxda08wiuiqW8nWMkYJHscVW8IfEYaVE1jrdiJUdSPPVsHPqw/rV7SfPl1Nr64szGl0yy27t&#13;&#10;ICVUDlSM5Gc5B719RlvvY2HqfNZl7mBm/I6mIMYRtkK7eQa+wf2Dv+Cht/4CurL4UfFjUmm08EQ6&#13;&#10;dqM758penlue6+hPSvj7P7jGMcc5rL1VjGjOr4KjIYdjX6nhcxxOU1ViKL1W/mux+TZhk+DzvDSw&#13;&#10;2IV09n1T7n7Za/oOla5pY8W+EJBLZzAPNFGc+VkZyMdVrldRtHSQ3UF15dyEwk23hh12sO45PPUZ&#13;&#10;r4l/YH/4KKap8I7+y+HnxX1pptHupPIsryduYMnGHz1T37d6+/8AVdO0LxFo48XeDnS4sJlV3hjI&#13;&#10;YR553L/s9PpX7Lw7xDlvFOBUb+8vvT7H8ycV8KZ3wDmftqUf3bd+tpLuv8jkblk1azysaxzwsPOi&#13;&#10;4z9R6j0qGS+jt7eNFtgCpwSDjNWdTsQSjBirLzFMnWP1HuPas6QS3Cta3KItyuThT8sg/vL7UYrA&#13;&#10;1cHUtJe70Z6+UZ7hs1oKUHaXVeZI8qXy7FI6cZPNVo7W4guBMq9DyBTI47iGZWw24HnA61c1G6u7&#13;&#10;KFbm2UAoOS3f61zxhJuyPUlUjBOUuhLOWgPnI2G5yuODUU9vYa/Ck8Vw0N3ayb4Zo5MPG395W6j3&#13;&#10;HQ1K1xbeIbIXdq5huov9ZECfmx/EKyrq2ubWU3kalScb1HGfeodFTlyvRidVKF1qi5582o3Jt7mN&#13;&#10;Le8I+R1+WG8PsP4JP9nv1FPSclzY3rvBLGdh3J8ynuD6c1TdhPZ7J4VmRh88R6N/h9as/wBoWGoQ&#13;&#10;w22q3TPjaltqkhzJEegjuP768bRL1xjdnkmZU7+6y6dXkV4jbm4aOUw30YDKflmQ8N/9f3q2ul/2&#13;&#10;na75og+OjDk4pi2MiXB0vV4SG4wQQcj1BHB+tKk2oaBOIbdnkt88Db8y/WuWpGUHqdcHGp7xVtL7&#13;&#10;VdBnFnKxmtXPEbDPHpmuy+Guk6LrfjC1LQo0ex5Gt36MQOF9Dzz+FZaW0GpR+ZEihiM+Xng/hUnh&#13;&#10;28tdK1nZKJIpUwdqHBA9V9DXPWi50mkduDlGnXjzaq53tx8PT4duJdR8DJHbJK3mXGmOxMMhJJJA&#13;&#10;/wCWb5J5HBzzWD4xhs9QnTUrC2e3miHl3to64eM/3uO3uOK9E06ey1axi1O2ut4kQfPxknAyDjoa&#13;&#10;raz4d0nXPLN0jRXUJzb3URG4exzwynup4ryKOOnRnaprY+rxeVU8RSvRdm9fJnmkO2MLJ1HXI/z/&#13;&#10;ADq9oGp+IPDetQ+KPBXiC70fUrdsw3mnXLQSr1yAy44PcdCODxRrPhrUfDt59k1NY0aRj5M8QIhu&#13;&#10;R/sk/cfplD74Jqjvkt5A2SGUkMmeRzXrzp0MXRaaUk/mfORnisFU3cZL5H1V8IP+CuHx7+Hqw6R8&#13;&#10;ZfDNr4s01cJNdRIILvb3OANj9uwr6g+E37W37GX7Rro/hvxb/wAI7rcg+ezuG+yy7sZPH3XAr8xL&#13;&#10;bVYZkEdxESOnIqSTw5o1/iYQgEA7ZYjhlP4V8Jm/h9k+Y3lSXI/w+4+6yfxEzfL4qNaXPHz3P2An&#13;&#10;+H3iqeBbnwr4rstVgkTMZmbaxUjruU4Ned/ET4OeLb+KZr3QL9PPj8m7jt2Lxzx5ycqMqTxw2Mjp&#13;&#10;mvz4+Hvx2/aK+D1wlz8P/incXFuinFjqTtKpIGFBOQ+0dgGxntXsfhz/AIK9/HvwtEyeMvC8c77U&#13;&#10;VXjSOaNjn5m2kxNGPYeYa/LM18KsdGTVOPN6H6llfitlkkvaT5H5nY/B/wCFPiT4ReIfG3gefQ70&#13;&#10;aLGyXWi6hcKcSEr/AKoA+m5gTx9z3rlvgloWpv8AFLxF8Qdcu3hs5Zlt7TcxGXyQW2k9AT2x+Veg&#13;&#10;eGv+Cz3wX18zQeOvAdsYreMb5FkMLyuRztW5VFP0DGumtf8AgoP/AME//G+kxjxl4ZutNkmO5LM6&#13;&#10;b5p/3swFl/WvhcfwDmuGTvFr1TPvcFx9lWNt7OcX6SVzhvEuiXvw91DdL4otssVaG1kieR5iTxs2&#13;&#10;AkexHAwc1PJ4w8QanbpFe6drUgwAsb6RNKOP96P/ADmvZtK+PX7CVykWp6T8fbCyklAZYpr9RIhP&#13;&#10;Yh1LL9K7XTde+FviSy/tLw7+0haPA3Ac3cLD88g143+rNaKtJ2PXfElOetOOnqfLF1o3jPUpG+xe&#13;&#10;F9XeLH3W0yUYP/fPNbfhi7+KPh7UbfU9H8MazaXMQCm4tbd4y6jojgjDr7MDivpDyPB8wGf2h9Nf&#13;&#10;jHMkP9Hptxpngwr+9+PemjP8RlhH5fNTjw5/eZDz9uLUoaM4jRvDzfFqwFj46+H01jPIpMt7BABE&#13;&#10;/HWSPOVOM4ZeRuODk1yOrfB74r/AbU38QeEtRkaxUBp5BMPLZRwS2eG5ycEZG7A9a9W1LVPhD4cA&#13;&#10;l1/9pDSoY9p/1l/BHkfUvXmPxA/b4/4Jz/Dozad8Qf2yPD8rwFg9pceIEkyVOCNoJyc9q6aeQ4iD&#13;&#10;XJJo4JZpBT1St23PYvB/jy8Hh2OXxlb29teMgIjs5vM3+hAGSv0NY/iTxa1yzTzwSLG3CQKuZJD6&#13;&#10;Y7V8T/Gb/g4g/wCCb/wvspoPhxb+JfGd4j7FttF0VoVbtkTXGxSvuCa+F/2pP+Dif9qT4yW1z4W/&#13;&#10;Z8+Gtr8PdMmDRnUFk+1ak6nj/WFQsRx12hiOxr6bB5PjMRaNvmeLis0wuHvJux+ln7Uv7ROhfDi4&#13;&#10;ulvdbspfGE2nPaaNoqyq40m3mG2W4nHIDFSQFOc55GK+Mvh9o+ifDnX11r4H+P8AR/Dd7Nc77/wp&#13;&#10;c36zaRqBJB+SMkvbO2WB2/LnqK/NGL4gfEjxV4gn8S+KtQur3UbuQy3l/fXckkszHqzMTkmvW/gZ&#13;&#10;4i1UfEHSS9vHhbhXZguSQuT3r7TI/DatjswhWqYiyvtbSx8BxJ4i0csy+cYUeZpPX5H6e+Ovin+z&#13;&#10;r43t11rxjpEFtqjxKL62tlWYBsc/OFwwz3rybxHc/s8BzL4Y8JXc7MSfnRVT8AeleS3fiy+hLyvO&#13;&#10;qAnOFVao/wDCd3WGLXXTplwMV+84HgTLsviv38mu19D+b8b4oZrmHurCx9eXU9Es/EFtppvrfT9D&#13;&#10;C292ylUaUgxY+g5rz39rT42Wmhfs73HwbjtI/tfiXV4rgTRyHeY4XR2LDuvAXsTuPHBqqnj1JLoB&#13;&#10;9WRQTjBccnpXgPxY8Xt8T/ihNq0c5eyt5Ps2mY5BghyAw/3nMkn/AG0A7V854hyyjKcldKm+apPR&#13;&#10;a3t3Z934UV89z/iD21ZctKmrvTd9EYenW80Fwr8MCgyOwz1rUgcSRO0SkqvLAHvTL6I2sbOsWMYB&#13;&#10;PJBNMt1aG38nLB5vmORwa/nVrmkf1R0LEqr5JhWHBlU4yPUHmrMDTQxi4Xj5eM84wBzz9Kr6hePb&#13;&#10;2kY8oFmYAEEdO/X2/nV8eWcYUqGyxAHStoqyIbuMkl82doQhddu5uT8x9azb60FvNLczRq+F2xBi&#13;&#10;Qy+vIq6/+jnYpyxGSd3PHaq2ph5IVWdyuFyMg9fTPemIoS20MbFkkGQ2GWTn26j25qnfW11ASzFW&#13;&#10;XO1fK6dCf8K0DZRfKWAYgc4/rRI0bKYpAoAAYhj1OQP60MSdzLs7rypgA/lkDIB4Nb3lo+lNeLaL&#13;&#10;K0StIEIyJAFPykHsaxri1Cr5lsqTfNhoypORnsRyKlne0j0O5topry3kkt2jxIVbY5IAOcjjn60L&#13;&#10;cmepX8EXEp0jyb75ZCN6o38WRwPbv+lbBDRymWNh0O1iOvOM/pWJCyLeiGTZkKNpB+8QOn8/0rXk&#13;&#10;aOUI0MpztGWK8GtDIazBSJGYDeDkKOpFIkU8gxGCwAxipHj8xg2eh6AUsLIp/dsCdpLnGP50ALbx&#13;&#10;7YB5ilWzyM8/jU6MQvzg454X8MUwMu4iVcfKM8deKjF4lsUZ2x82ACaALEajYUJ6NyQevtTZSiPm&#13;&#10;P+KmSZbYyOQhHX1pjMI02qSxJxu/u0AKrDzBmTbyOGGc89ParCKWYHAXjhc1XYR4Eig5Y46/lSPK&#13;&#10;FQo7EkAcgd+/6UAWJZJXkCiIjgbgw4x60rYOWwRux1FEPOxTJkdsjoPen+U7qSV4B49qAKs0USux&#13;&#10;MQ4AJOe+Kjs0R5iCwwBhst9KsuhZGY4yBuJPcDNUSDDckvkR7hnHSqW5S3MSWALfSwhgSjnoelSb&#13;&#10;EC5K8nkkVX1SQJrkpSQDnOOOasL80eB06HPrVFEUr5BSRBgkEH0qG6+WLIOQo5A61O8ZX5wwI6/S&#13;&#10;oQQB8idegz16UCexFBMuSqdzzzUoYFTEGGcZIJrPvIrmErd2L/OGO6A/x/SprG9hv7czROA3Rgww&#13;&#10;VPoaDAyfGsZktI5YSrN5oBye200VoXUEE+EnCsOo9P8APNFAHyHr12wtF80EYTlGOSDjOKr+HZtB&#13;&#10;tNKkupdclhusHhBjZ6D60zWWe5uFtRKoMjgEk8Ak/pT49NtdO8uK9sPPZrpTLuAIz0X5vT2rysLG&#13;&#10;0LvqctL43Ijs/EenWd0l7cTSzTZIac5G73x616t4buta/tCPVNHMZtlhRbhH6u20E49K8w1Saws9&#13;&#10;SSG+smlGcxKnC4PtXY+ANcbSbC5ckgpD0Y5+TPTHqM/lXn5zRU6PPFamGNpqULnfQ+MfBF7qh0rX&#13;&#10;ppFddh+zrGSpPocV6Jp9t/acqWyS/wCjADJTjcOwrznw9pfhaz0r+2NOdbh7hgTLIPnJPTPpXqHg&#13;&#10;+MQ6Ysrp822vzTOHTpRXs09NNe/Wx5DjYtX1sh+SNQqKMBR2AriPFvxmtfDOqL4a8O6R9uv5SAEB&#13;&#10;4Uniul1vWo7ezuZ2cDYpPHWvOv2cvDqeMfi3earcp5myUAbhnGK6eGcop5jXbr6xR0YSgqtTXY6y&#13;&#10;Oy+NeoWw1LVtVsdNjK5EKRZOPxrX+GfiP4x+EPGdj4n0K5F39knDS74tgkXPK59xmvW3+H+lXUqy&#13;&#10;3amTb0DdDW3pOgabp67o7SPIGMBeBX31bh/KKmHdJ0VZq2x7awlG1rHX/BvwD4H+KOra7418aaIs&#13;&#10;n2i+ZYNQjmYPBkA7GU8Y9/asLT/CWiT/ABhb4U6V8XrXQ50Z3t5Z03i6AK/u1ycA4Ndj8IPFtv4b&#13;&#10;i1HTboxbTDJdRxSnCPtTLIT6EAUv7OPgrw5rlpL41+Inwv0l49RuWk0zxBDJ5siKx+44P3AD0/DN&#13;&#10;fzbnlDEZHmmL+s39nTSUFo0+1k9/NHh4mk6VTlLnxI+FHjH4SaHJ4m1Pxray6dACZJp4cPJgE8Y4&#13;&#10;7VxP7M3xW8U/tHatqGheFfCCrJY52NLPtM4Hdc9a1fj98YfAuk/FHS/hd4n0DVPEfh2OQedYWEjO&#13;&#10;EJAJyRyV6ZH1Fe7eDNX+AngbwVN4o8A6La6attb749PjtzHNux8ox97qeorwqdfD4HLqc8xwzqSq&#13;&#10;v3XGy5V5+ZlGcIz94841KaXw1rp8IeLolsdSZcpbSyAlxjnHrX2P+wV8fbbVvC8ngDxPfyvcaTGY&#13;&#10;oERj+8hbhTx3UgDp6V+e+lfs/ftDftG/HYfGfxlpradocVx/osWou6PKg/ugcjPrXunxQ8aeCP2L&#13;&#10;/Gfhb4l+E/E1xpd29zFFqemXE/mJIpxkhhzh+cjt1r7XhPFYLhzPYPD11LnXv092r7bdup24SvGj&#13;&#10;LnTsj9M4NFvNPsYY7fVrWaGWFt5kC4UFEOFJzsO1Tz7isrwx400ewu7uzM6RWzp++JDKXmXABz1O&#13;&#10;B+eKzfhd4n8L/HD4eW/iPwy9uLfVWWSW0tw8sbxAH6FGDHJ57dMV0OjfDzwdZfufEMCtEZRJPcRJ&#13;&#10;mVmU8AjkbR3r+mKNWhVim+q0tsfQNuSUoGRb+L7/AEM3vg6Tw7PdC41ASzzWodIpoyD84YcADKk4&#13;&#10;9673wn4Zu/FIt7W2gEE1uYViluGH7qJpE3mAegTLA8Z/Cm6dpHhxbKdInS0vFWYZNwSFbIJCA87S&#13;&#10;uPoM1Z0vxHaORDoV7DbalZ2Gbe8KbkbK5CAfxjOAPbIp+2bfLbYbprdncpbeH/BFsttB5N2ZbiR7&#13;&#10;29mBLbdwBB/PGf8AGpIvFml3fiC7vdEEYYQRlt3IRiRyynqCO49K5aYy6+j3iap9oF0DIqSAqI8s&#13;&#10;cEDuCQMD61yfx5/a3/Zx/ZV05/EPxL8Z6fZ311FGwsIwst1O2MbI4RyfYHA5rJcii+fQ0hTq1JJU&#13;&#10;05HrGvS22qvFfPE+oQ3l15BgACKqY+YgfWvnP9qX/gpB+zz+xlD/AMIZYXA8V+M3gYWvhrQpQ5gY&#13;&#10;qmxZXUkRqPzOOnFfN3xa/bZ/ad/ar+16T8HUuPht4Iui3n37YOrX8ZUg7e1upGenIryjwv8AAf4f&#13;&#10;fD8PcaTpMk17M++6v7yUyzSv1LM7ckk8nPPNfM5jxNgsE3Cl70vyPt8o4LxeLiqmI0XY4X9pXxV+&#13;&#10;1B+3V4lTxh8dNaTTtIgkd9L8NWZK29qpbdll/wCWj8D52yeOK8yvvgvHoUXkWl79zjpjP0r6ruvD&#13;&#10;Hm6TIVTK7Mjb/Ce2K8n8YaMYpGDxcg56V8hUzzF42d5v5H3NPIsLg6ajBHhniLwDEkZ8pzuI5HrX&#13;&#10;l/jXw/eaPerd2jPHcQuGhdeMMOhFfSOqaVbXDhNg9wP88Vw/jf4fnUYS0qY4O18cZ/yK78HjXCS5&#13;&#10;mebj8tjVptJHW/s+3UHxW8GLqbaq0V7bSFNQtkccSLkq+D0BUL+RFej2eh6edQdtXvprmaxUNcqz&#13;&#10;kAdAuD2zmvk/wzr/AIm+DnieTVtKiZ7eZPLv7UsQs8Z/kRwQa9H8K/tA+MPEUqWvh6xS6MhIuHuA&#13;&#10;Nz54RG9QCP0r9Sy3MqGIoRfU/Kczy2tg8Q01ofQ2rKbW+TxL4ckeaaF0QWwfbtGep9eta0Xi7T9T&#13;&#10;svsuuLHF5PlwM8bLtWRF3YYHtwuPTzD618y2svxp1+YrrdzPA0k+8RxSlTgPjGB1VevNbs/w18Wa&#13;&#10;Eqwwa5c3c08rPOZGwhVt35MCq5PU8+tenOopKyPKS1Po228UaBqKyTx7xNaHcoVw2zHTr6//AKqf&#13;&#10;f6vdyaZHOdMRYOY5tg5VSMlifQmvILSy8d+DIjrN1okVzcPOvm2ynd8m4JwPfB4NdP4f8YeJLHSH&#13;&#10;aU3DNCd1wjnCyLI5JHPTb0/SueUGnqaqcU9Dwb9vfwfYw6VpPxJ0RklFlci3kG7PyOCQOegDA/8A&#13;&#10;fVcb8MPG+ha5b2+n6awnYfIzq+F3e3tmvUP29LiGX9m7xW09ja2hFrbyo9uM7W+0RZGR3IB/PFeG&#13;&#10;/s4jRtE8F2WsCyYvdSBI3zyeOc14OOppJs9PCu8kdR8XtP06O7ttJMQj1IQPJEW5S5UctGPcDn3/&#13;&#10;AANeK+IPhJ4X8Vbr/RLaGObky2rDCtn0x0r0z9rDxJN4W8O6f48t4CRYXkbSEtg+WTtk590LfnXn&#13;&#10;95rA07VYfE2jyq1lcsHQxn5Sjcj9ciuOlzKPMtmbVFCTszyzU/2dPEVheSax4G1h7KaFsz2Nyudv&#13;&#10;uCOoPrXZ/C3U/G8bvoHjKzEM0LjGDkOP7w9q9LuL2G7hh8QWqr5sHLoekid1Naum/BfUvifq9jqH&#13;&#10;g12jUOhkuHX5BCSCfqRjis8S1OGu6OzBVHh6l76C+Efhnr/jq7Sx0uMJbZxNcSZ2KOuPc+1fSvwQ&#13;&#10;/Zz8I6S1vbto/wDal2WX99cjK54+6v1q/wDDT4T6d4dsbaxt1AihXam3v7k9z6mvpz9k/wCG2nan&#13;&#10;41t5LyJWS1QzhMfe29B+dfOYyvGjSZ7MK1SvUstj6C+A3gJvht8M7PQDFFDM6+bNHFGFWPdzgAcd&#13;&#10;K7S1d9vlkb3KjJJqBUVmw5Gc4IB4Un2qte3YUMkDbC+Dnrx1H9K+Eq1HVqOTPZhHlVg1MpE7hux5&#13;&#10;IPA9ayLq8aGQjfnHr3FPvL5zkArnuprIvLtefnII6kenpWTuzeMbE11fFXzDzkZbI4PsKxbu8dn8&#13;&#10;tXODIFxjPvTry/V4y6HGBkc85rOursxIV2nIDZ2DsQf6cU4xbKZFqF20nyDkt9/jPOayNT1ERxsr&#13;&#10;SjO3GQfftTtSvgsBcTMO2Mjj61zt/e+dcbIMOcgbQcDjqTXVTpswqT0JNf1crbS/ORxhcds9Pzrj&#13;&#10;PF3i6O3lj06wcOyvEJmIysa4yfxyo/yaPFXitzfrpkUrKWl/esP4ccAD0rzrUfEkusa/BpdjIEWW&#13;&#10;dFDKMfxjeT68E/jXq4bC825wVq8UuU5v9srx7Nplp4b8O28m6bVb1MKp5A3AdPqa+fv20fitpeq/&#13;&#10;G2SxWfdbeG4YtOtYFbIMqRjdtH1q1+3L8d9P0342W2pWsytFo1mpso8hsNnj8eM+1fH3jz4jazrO&#13;&#10;o3uu3N4W1HUZ5JGlkb/UhySW+vNfa5dgVShGT7Hy+PxfNKUUa/i3xmPG+unw9d6gYtI07MmtXKNw&#13;&#10;qdTAnqz9Ca5/xr8d/Fnj7UINOsrl4dM02JoNE05HPk2UJwCVXoHbHLda4K51O7vYl0fTWZLWIktu&#13;&#10;OA7k8s3941o6SlvpVuZ2UmRjyzdzXs+zjazPJ9rK2jK2syJJfJaRt8sOFzn7x715N8T7E6H4yuAq&#13;&#10;4S4VZEJ9+v616fGjz3rzEElnJbnpXFfHQ6bJDZyGdTdAkBV/ue/412UHaSOOdo7HC/bHVflOc9Pa&#13;&#10;vQ/AdzFqvhOx1HA+12d3Ja3DY6x7UaIn82X6RivMhIQuAK7/AOD14yaDqWnPH8s17bSo3+4kwI/8&#13;&#10;iLXt5VpjoWPIzWV8BO/Y7lW/cDqefWsrW2KWU0v+wc1fMyiMKR2rM8QTbNEuXLdRxX3eLknQfofB&#13;&#10;4SL9svUj8MWN7qulveWNtvnWB1iVh8xb1X9BX1J+wJ+3v4l+BWrad8Jvi3eTTaZOFRGmJaSx3HO0&#13;&#10;56x4P4fSvlvwqLC4tbK81fUmt4tNdg0Nq5V5ht65PetWJ5tO8YjXrKZJfOR47czRfvdpHyBs9x61&#13;&#10;8dlee47I8esRh5bPVXPq884dy7iLLHhMXC6a0fVPuj9mWXQvFmjx+LvCFxHc2lxGHkjiYMFB/iUj&#13;&#10;qP5Vz+o6TFNEI5H2hGzFIvDIfUH+lfn5+x3+3V4w/Zr8XW/hD4g302oaJfnfdAtu+wsWxlD3U9x+&#13;&#10;Nfo7Y33hzx/oMXjDwZeRXNrdRCVo4WDDaRncvt/Kv6r4W4sy3izAKMn76WseqZ/D3HXAed+H+be3&#13;&#10;pXdNvRrZr/PyOHnXV7XUBHc3ALEnypFHyyD1Hp7itvSNX0u8t3ttRjCyf3W6OParGoafa38EkE8b&#13;&#10;FX+6yHDIR0I9658aLrUgEcw810bZ5kbY3jJ5PoenSvQxOW1aVTkSuujIyziLC4nDe0qSSfVMnk06&#13;&#10;PTbszWN0TGG4APSp5CJdzyOOc5J7e9Mh8La6w2RTom45wzEkcVJN4Z1F4wl9qCIT95kA59qxeXYq&#13;&#10;f2Tsjn+X0dpaditLpZitzd2d0JIx96LPNUGnsZVaaO7VSThkbjI7itW18KWlq7Kuskg9f3hFL/wj&#13;&#10;HhYSbLifex6lkJ5qo5ViXuc1TibL1rEp6fqiWVotq0TXVmWyYd/723J6mMnqO+38q3raO2ltEulv&#13;&#10;1mhkH7qdO+OxHUNVZNK8LwHzDvOOm0Afzq9p0/hKzmMjxzNEeZCpUGqq5PKcdWGH4qpwnbluvUhg&#13;&#10;eNJvLa5KtGMqy96BfQXlys7IxmQYEm3GaS58QeH1eXyFbaTiPc2SKzrjxFbW4zbgDPU7eaiGQR5b&#13;&#10;ym0Kvxo4u0KaZ1vhnxhqHhwmRGYoTl4x901vN8abYxlodGnf03nHNeXP4ogK4M7E57sAKqz+KFQn&#13;&#10;/SQPQb6n/VvK071Hc0/4iHn6ioUYpL0PT9S+Mi6lp0un3vhqGe2kXDQzvkH09wfcVy8viiJbVlFu&#13;&#10;ZH88vFJNNuKIcfJkfeGQeT61xcniyyU/vLhSQeg5xVe48Y2aKXSQ4WumjluSYONrperPPxPEvF2Z&#13;&#10;zTs7rtE7SXxNM6lhCkZz1BNQL4ouRlY7yWP/AK5tiuGuviLp0Me6S4iVccl5QMfrWTf/ABg8NWEb&#13;&#10;TXmtWkMZH+tMpKj8uKyrZrwxgvjqQj6tE08Dxvj3pCevZHpp1y9kO+TVpyc93qK61aSQZfUHODxl&#13;&#10;q8Q1b9rT4L6Ruj1H4paVGw6BGLZrl9e/b9/Z20FsX/jyaf0+yQ8H8a4a3GPCWHVnUi/uPTw3h54g&#13;&#10;42WlOfzZ9HHVLTGye4PscZxWTePoX2p7uRI2kYbfNMQ3Y9N3Ufga+XNc/wCCoH7Pmlgvp+h6nqRw&#13;&#10;f+Xjbj8BXM61/wAFcvB1nAP+EY+FMMrg8C63Ej8Sa+dx3iDwgk42UvKx9llvhLx2+V87h82fWE3h&#13;&#10;7wte3YvrW/1O2uACBJaarMB+RJFY+veAPiprknleF/jL4itlC8JcIrgn2IXivkHVf+CwHxJvIvs3&#13;&#10;hzwXY2TY4xChH8s1yet/8FXP2h9XszZ4hhkGQJbe4ZevTjoa/PM04o4Nxbf+yq/dKx+tZHwTx1l8&#13;&#10;UpY1283c+tNW+Ev7bNo//En+LV5Imc5NxHHj/vpawNe8I/tby2b2njj48SWcAOGSbUFzj2KCvjTV&#13;&#10;f29/2kNZtpLW88VRN5h++YjvX6HdXKP+0v8AHi5LW83xL1Fo5ThlLKeD6ZBxXwmLxmTzk3RpNH6X&#13;&#10;gsvzunDlr1lL7z7Qk+GfhAgP4++Nuo6signyo5JZQD9WJFTR67+zno8RsNG0H7fKpJDTsoOf+BEV&#13;&#10;8H/8Jr46vLxox4v1MvISX23jqOvXAOK6Lw9o82oW7Xt3evtjBbzZnyzH6mvLnjqNOXwnrxwlZK3M&#13;&#10;fV2tfHP4eR3X9iReHLK2kAO0ybBgfUCuQ8UfHnwfok6Q3OxfMB2eSm7P0NeA6v4nt71QultEl3gR&#13;&#10;kq2TtzyQB+dQeLtZluE06KRFYRAhZlJy3rkHoaX9t16UW6cUjlxGUxrK9Sdz3vTPivbeIhJdabcw&#13;&#10;WgThWvCQHPOAMd6xfCv7Xni/RPEkiaNo0Sz2kjRl3bIB6fyrzSxu9TNlbQ2FsJVkmAlUnBXjO4Ht&#13;&#10;j+tcfqXif+x9d1CPTNqs85/eA5x2OPWinxTntWjzUp2fS3Q8+fCeTYmFp0+a/c+mPEH7dXxMCb9S&#13;&#10;123hY8rFbxFnP64Fcfrv7ZfjzVG3ad4o1JFIy8TxqNx9iOleCHWZJgd0hLMcsx70sV8AwJBPuK6f&#13;&#10;9YOIJw/e4mTfqaYfg7h3Daxw0b+lz6U/Zp1341ftL/tC+EfhJ4e8R3aza3rUcD+bOWQRA7pGYDsE&#13;&#10;Vj+Ve7fFjw9qHwm+Mev+Abq8Safw5rNzpk0sIwrtbytExA+qH866X/g3H+A8nxD/AGjNa+N9xbt9&#13;&#10;l8J6X9ntHkTKm5uCA30IjU4+tU/2xJcfth/Ff7hP/CyNd27xxj+0bivl6ucYrMM1nQqzclFddT7z&#13;&#10;DZHhcsymFajBR530VtCv4cv7TW0EEmCTyOM5q7faG8VyrEcKcBf8K4zw9qTWZFyGOY1G7HAz0P41&#13;&#10;32i6xHrunpJNE3T5nPbn2ra6i7oycuhkeIoTNfRxspwRkbeBnA/z+VXYZ0jszhySThcnnFS69pAO&#13;&#10;y4iGV8zaZGbqV2kjH4g/hVEyiNiHUNwMEd+a1TuSWLdI/vE/NgnA7kn/AOtVTUIic7AccEgk8ipX&#13;&#10;Y2bBI+I3UBWHJz61AGmMbA3GVbgg9TTAgnd2xKxyBgAD0FVbo/OQFzuXJPPHfFXLkEkM+fnIwR2P&#13;&#10;eqTNMZvNfgbjnnvQJ6IZE8tsQyAlXHIFF9cQyWYtWUHef4W6kZI+tWBIuN0SMynqp6VV1qEOltJa&#13;&#10;RhZUnJIK9QF5P60EFCZ50njuEPKENux3B9f6VpaHqyalp6tNwwJVh34//VVBLqznxavIEZiBlupP&#13;&#10;qB3qLTM2GpiKUYSQBtynOc5/r/OnHcmRvi6YsBtAGOrHn8KYCFjklkK4HAye1LtUxhkOeeMjrTfs&#13;&#10;kb5EpII6irJFWaSd1WPKq3Yj+dKbVkYSyDe275QxyBxTxMTsjEYJVQOO9RzmVQE55JYc0ATtOiIE&#13;&#10;8onA5IHemecPL8wvg5wwI5xSoFKsZCCWOTgfepkiIuNgyMH5qAHGVAgZGOOpAp1uI5HOWIGQPmHU&#13;&#10;1E0MhOEfBIzxwM0kUku7DKMj73fmgC7IGUZiO4qBn3p9vJ50pTLADk81ChKnywAOOc981KiMeJCT&#13;&#10;g5JXtQA+QHBYDOBySegqqtuzzmWOTd8hP+H86uRopEiHnaAQWHWoHieNsYAw28AdCMYqo7lR3OT8&#13;&#10;TB11IkQ5ZmyTnpT4JMqDv/hGRU3iyMreq8mEVh2PeqNqzJIU7Ecj+tUKTsy5KFAKFgfl7VWBVpAE&#13;&#10;zwDjjipXYMm9SeRjBquwjyAgOVHJOaCnsMdDyC3IPp0qnqFoY3OoWYHmDllXo3/16tXkDMu5JCv9&#13;&#10;49sVUS4VMxu4+U8igwKgv47sGWIng4Kf3TRUOpafI8xutOcRtIfnU9KKAPjrWYtQvXEwi4Z9qIhy&#13;&#10;TWrpSyxaJI2uWs0UMbBVdwSGPPTFN0K+0eOGX/hJrm4Rozut4R94g45JA9KZrHiyfV9PbSpLho7F&#13;&#10;WCQRjmRgPX15rlSUVZGSio7DodSu7O/SaDS2Z50AgllG4hPXnpW9b3j2BWXG4rhjkdT6GsNbpr2e&#13;&#10;0tEyRbLjLjDZHtWrcLsh3AZ45FeZj7Smos5cS7tI9L0C8i8V6nYS6C0awgbtQjzgg5wMDvXtcSrY&#13;&#10;6OvGNqYrwD9lbQptV8WX+tFyYYIhGijoWZuT+AH617x4tvYbLTCg4O3mvzDiSEYZhDDQ1t+vc8qr&#13;&#10;HllZHD+Ktc/4l96N3RDzXB/Ab4m3Hw68fvqs5P2eefDnbwO1T694iM1tfRh89RXH+GYUmvlEjDBk&#13;&#10;5ya+oySDy+lKdjTDTnT1PvLw5440rxJaQ3FvcInmjKndlSD71vG3vkUPtDKejIc8V8w+ALRobQCH&#13;&#10;UJYlK/KqTEY/xrq4vEPxC0YiXR/FjEDkRXHzCvRXFOXc/JNNNHrU8fTtaR7Fq0OtG3lNju3NC6qy&#13;&#10;k9weK9y8OeILD4Y/Bv8A4SCC1gNvZaUkl1athI587U3DHAYMwB9dwPeviW/+L/x/UhLXUtMCjGGE&#13;&#10;I/rXrXwk8f8Aiz4t/B6x+F/irULW61b/AIS23jnjlyscts0czrkryoypQ4/uqe1fnHiNgsDndOjX&#13;&#10;oyuoyvP0/wCAceOqU6yvE9s/Zi0D4n+HUm8ReOvC2j6lo+puLnT7yzKy3KKwyPmxyPasv9qrVvib&#13;&#10;8UtYtfCf7OXh6eW5s2Hn6pDFtWBs8hie46Y9c13U+r6d8APhrdah4as0ttOtAYjpM8pK20xGF2E9&#13;&#10;s84+tcp+zl8LP2h/D/iS6+KkfxKsZtJ1xPPh0uMmaOQtyCzDoTnk+9fjmHr0qmLqZrPlUYaQUrqM&#13;&#10;nta2uvXseW4vRI9O+F+u/Hv4b/CeDVfi1rlpfX1hD+98yIGKTptG7qG6+3FeafDr4tfs4/HX4oX3&#13;&#10;jP4maDqHiG+sb0pZw+R5lpA4JBKqM7jxge1bfxv8aXvxq1WD4FQ+MtN8MXk0bC9lluMlhjBMY/iP&#13;&#10;OB6Zrt/2dP2X/ht+yH4cudf8ParPcfKJtRvJmVkuCMEgqcg56evNdOX1smp/7Xj70a1T4eRdOr16&#13;&#10;PbQ1g6bn7y0R9J/sd/tE/C+71e9+F3hR7izubpXlgs7i2Nu0T7cEp6cHd9Aa+itK1m+SXT9MubOS&#13;&#10;2lHmxRhQHaQgZySM9z3r8fNc+Mf7R3xn/bJ0rx78DPCKJpXhm/je5uthjtmKjaY938WEyp65JNfo&#13;&#10;L4z/AOChmlfBfwNFrMvwzvpr+dh5ccl3Hjf/ABHPJ/T0r974Z4qynLcnhh8dXXMlom/et0v5nu4X&#13;&#10;GUVR1Z9Lahf2E0Q1W13XcsE0VrMqQ7DJK4G9iT2C1558eP2zP2O/2NrUax8a/ifpGmXkcLvb+HIZ&#13;&#10;hc3zDAKqsKEnJ25G7aPevzL/AG5v+Ckv7aHxS8OXsnwa1dPBtvMNtymiA/apY+3708hsAA7cZ71+&#13;&#10;d2g33iLVvF0mu/ESW8vr+SffPeX0zyyuScnLPknmvpsJxZlGMpuph5XtodmGxNDEVVCbsj9TfjZ/&#13;&#10;wWa+P/7RfiO48NfsdeEpvCejyqsM3iHVEVrmVFJCvGn3YflP1rnPhJ8H7B/FS/Ej4seILjxJ4hmJ&#13;&#10;d9Q1eczNnvjdwB7CvJfgt4r0Cx0WGz0eK3WLauQg5J716xpnjKCEottgE/eLc/hivnc2zrF4tuKf&#13;&#10;un7Nw/leWYelGcEm31Pe7LXoPIW2gCogGGUDGB6VVv7x5rjFunBJyc8Yrz3SfFDqnErHdjp0rbtt&#13;&#10;bd7kxm42gnPXoMV8jOlK9z7SM42O00idIYZIp5VwV+UZHPBrzv4laZEbl5REEUjqcVrW+qwWxfN2&#13;&#10;H7kk1keKNTi1K1MpALZJG7qadKEotBUcXE87ksIjci4X5jnBCj+dRXXh+PUrUKMfeIC+gxVnTJDc&#13;&#10;6pJHMvyCTGNvXmupt9CiZA8cJGeTjiu11XBnHCippniPiv4ZW14Ht3h5ZQQCOxHH+fpXB2ngfxF4&#13;&#10;J1kar4ZuHguV5Ulcq/sRX0pqeiqtwSUGc4G7nA//AFVkXnhC0mkZlUEjGMivUwea4jD2cZHlY7I8&#13;&#10;Pik+ZXOB8N/F/wAd2jrdat4csZJ0Qr5yqUz0PI9Qa6XTPjjqryFrrw/DIqyB1CoCAfmyDn3OfwFN&#13;&#10;1HwabaUB4i6gnAHSn2uh2sBEzRY8zJkXHJ2nkj869pcVZgldO587LhDLX9kfqXx+ea+kvdR8P3sK&#13;&#10;OFUPZODtAPT9B+dSaP8AtQfDDUGuNL1sSwxSgxn7QdrBMjJOeAc81l+JfBzywiSFiuMlgp4x1rzf&#13;&#10;xZ4CSaFrqBUBZcDKdc8/nXqYPi3ESVqqueTj+EMPDWloQ/t+/Ebwmn7KXiLQvC2rC5fUXtobBd25&#13;&#10;5GEyPn1+4pJ+ledfCHUxZfC/wRdXEmz7Wu5v97ZWh4n+Gklzp32XUrJbi2Zt32dvu5x1wehx/hWF&#13;&#10;faPrOkWui6dpYSKw0h/Mgtmj+6uMYye3HHfrXZLNaGLjZPU8WWT4nCyva5rftmiHUvhFDoEkpV9R&#13;&#10;LLhTzj0/SvIfhlqV1e/DjT/D89tLJdwg2phVSSCDhcd/eu5+NeveKPF15YJcaCDb22UV1yQ0h/2R&#13;&#10;7ZNelfAW0+Dvg61XUZXH9qyANcT3duQyEcEAfw4raFWKo2vc4p0KvtryQ74afCbx5bafC1v4RtZ3&#13;&#10;CBnu9YnKRKeOFjHLD3OPpXtvw88XXnhSW08OfELw3YWdnPKsEGp6Q2bdJCDhJAeY89ATwTxnmm6J&#13;&#10;4v8ACer2qvYeJ7PBYjLSjJ96vazoHhvU7K4tr0QyLdRGG78mbl0I7joSOGBHIIBrzK1ScnsdkIqO&#13;&#10;x6rpllp8N19lijYlTyEfnHYj2r6g/ZG0TRZYb7UbTUpvtkcCokcnVEPUj8eK+M/CniaPw/p+k3Wv&#13;&#10;a/a+da/6Nc3DTDMiDIViPcCvrX9kn4t/B23s9RuX8faZFOxjiQSTKnXkgbiMj3r5nNKdVw0R7uCU&#13;&#10;Op7upufmZpi21+Tjn/P+NQX08qXchCnaHwwYdh0qex8SeHdVjSXRdat7lW53xyqyAdSSw4A/GqPi&#13;&#10;l0igWU3fyFdxJbB5FfKOlUi9j14tcxn3V2wjCtgdPmyPSsi6uQYnGPl3dWPamLfHUwJV6YPlhTwP&#13;&#10;b36VQucxztFMeCQW+bj8qFCV9TTnRFNqDCQrwsZXIOerYrJuNU273aUnAGNzYyf8P8abq15HDO+6&#13;&#10;QfIpChj1JHasW5v237XKu27nbjAx/wDXxXVClqYVKqQXd8yWzxyAnd1I4wfTFctqeux28Uz7wsru&#13;&#10;qhAecEnn9DV7UdTMm+dAGVT94ngL2NcV4lvvtV9sthvnlOQI+cHGB06Yr0KNDmkcdWqlE5fX/EUs&#13;&#10;usm0sS0lzczBVC/3mJ49v/r14j4//aO8NfCvxF4mgvbtUbRrOSG0lc8PcNEmFXuzfMW9s89qt/Gv&#13;&#10;496T8MPDN7q1reD+0DqWyJ0I3fKcMqe5x17V+f8A8c/jE+uavf8AibWLhna6uHkW3V924ls7B/U1&#13;&#10;9fluX31mtD5vHY7llaLIfiV8T7zxJqkviLWPMmluZCbeJjknnqfQCuHvryfUZHlvbnaG5K7sZ/ri&#13;&#10;uTvvEXiXxDeNe3JVS33IwflQdhU9rY6tdj/SLxuR0UAYr6RRUVZHhObm7s3H1ARp5FkgUgffbgAZ&#13;&#10;60T6vbRbVguDcSk/OEOeMevQVlp4ejMwknLyN6yMTWra6XEqBY4wAeoFPRENM5248SapdXNyusw/&#13;&#10;2bZWgy4B+aQD3759q878Ua7L4h1R71hiNflhT+6vavSvi/os9z4M+2wKf9HmDSYHVenP0zXk0UMs&#13;&#10;8gihQszHAVRkmu2hGLVzkqXvYda28t3OlrAhZ5GAUDvXqOi6Knhi0s9LimRjJbedMUbI3FiDn/vk&#13;&#10;Vk+CvDUXhry9V1C2Wa6Z1CRkEqOc4+uK6bxjqq3/AIqzHaLbrFaxxpAq42jGSP1r2smaeNR5WbL/&#13;&#10;AGNoe03yA7qyfE9yf7JePJ5PSrDXZC4LjpWX4in3abjG4mQAADrX1WLq2oSPlMJRft4+pqNJe6bZ&#13;&#10;aOV0VjMJgFlkjyMtgLn1Ga7HUNItNX1s6pfXCwTQuBFDEvySAjBz6EYOD3FJqdhrml6Ppo8VqqW9&#13;&#10;xbq9hHGSZAwHfHf2qgDZavajUJb0RKsxtoYYkKyZVeGP1z1r89lJyk/mfdxhypA97ZahZ/2bFbWz&#13;&#10;vvKLcNgsgyf6c/jXuX7L37a2r/ATWdP05b641DR3kCXNlGhLQdi69se3evD/AAPNZeG7Tyr7w7FL&#13;&#10;HdzMr3E3Kw8EFjz8xOBjPSorPUL/AEiO7itwixwowjQQY6/dJavTyfOMbkuNjiMNLlafya7HlZ5k&#13;&#10;WXcQYCWDxsOaLX3eaP3H/Zz+GXhf9rXwJd/EnwJ49sLUR2L3AjdCUlCoW6j7p45GM8HjivI/EV1c&#13;&#10;+GfEV54bur22M9jcGKZreXcrMM5wRXwb+w7/AMFAv2gP2ULTxNonw/8AEKy6BrNoE1GxLjdDOASs&#13;&#10;sRIJRxyCR1Bqh4x/4KJfESTVGFt4WQfa59z3dxcbmLsSSxP+cmv3LIPFeDlVqZhNKOnLFbrufzZx&#13;&#10;N4FLlpwyql77vzTb0a6adz7ybxjGo/eSliHzhe/FQXfjbTZGyW2P1JaWvzt1D9uP40ahayTLNDaK&#13;&#10;HxH+7zkY6jNclqv7Tvxq10tIfGcsQ7+VxmvRr+MmTQ0pwk/kedg/o8cQ1UnVnFI/TO7+JHh6yyJb&#13;&#10;yEMB95pOfyrndT+N/g21ytx4jtgVGMNMoIr8zdW+JXxL1cNLqHjO8xjkpMV/lXn3i34l+KtQm/s8&#13;&#10;eLb64hj4LSTk5PtXi1fGjmT9lRb9We/R+jooW+sYhL0R+qerftO+AdJheefxFAI0HL7sgflXPan+&#13;&#10;2T8PLK2a8TWEk2LvZFkUHb/ewxBIr8rk8Qaz5yM+qXDBXB2tMcHB+tdZrfiabXJEvL0lZNgSJnOW&#13;&#10;cHtj0FeNiPGDN5/w6aR9Dg/ADh2k1z1ZS/A+9b3/AIKH/DHVJZDp2oxq0ZJZJNy547YBFc/Zf8FA&#13;&#10;ofFFzdWei6PMDaLlnKkrjJwf0r4+8NaSttAWljCs/PSvoP8AY4+CL/E+38UXVtgSW1rAsKtwHJZj&#13;&#10;jPrXPlniHxNnWYxwsJWv2R6Ge+E/BXDOSzx9WDfLbd9zotf/AG6vHMJcWOhQk/wuSf5Vw2u/t2fG&#13;&#10;NldYIbdAeAQvIra+Ifwc1LQbySzvdNaJ1JyGTFeTeK/CMtpK6vCcfSu7Msw4hhJqdWSPMyLL+Eq8&#13;&#10;Yunh4M2bz9sT46XShG8TeWJFPCxjPJx1rgdS/ap+OV9d3Vte/ELUIwGICxzEAYOOlQ6paraSxpg5&#13;&#10;wOMe4rhHtCZhOvzSvMQ4fpyeOa+BzjM8yUkp1ZX9WfqeT5PlMYNwoRXyR6l8G/F/jnx18YfDXh3U&#13;&#10;9c1KePUdYgjl864ba+XGR1xg1+uX7T3gDwz4H/Zhv0stBtIDDpDkMluoOdnrivye/Yb0m68S/tY+&#13;&#10;BtDWEq8evxF4wc4wck/pX63/APBRnUF0n9nDV4UOM2GxR68YxX8oeL+c5guMspwkKslzu8km9feW&#13;&#10;53V8PQp4iKhFL5H4a+K7e5fUJbwmQo8jY3MSDg81lQWs1y/lRKcdzXaa6mj2ulvafPNczStJsbgW&#13;&#10;/PQeuR2rNs7NEjARFA9BX9D0HejFPse1Fcuhkix8mPy1XPqSKrT25jycHJrpm0tmTeEOazrvT5N2&#13;&#10;GU8VqUZdrGQrueyGq8ZDSZxWi9uYbaZwuPkqnbQBkD+5qW9RJJB1qRl2kdTk8KOtKYwihmbA9h1r&#13;&#10;c8NeHnkcXl3GAeqB+iD+8aJytHUpEnh3Qpm2+auGkI8wnsM8CuxstPjtrWO6jh327RsJEkP8S9wP&#13;&#10;zrWtfCMmhuj2OoQTZhV97KMZOOBn73eqWuTa7/bMjyws8jwq0AjHyqw4YAAYHavOnWcnZbGsYtKx&#13;&#10;gz3vhvUdTivp/DzyRSHYk1r2I7HHI/GqPiSzttOtbURQyLvuWMZlYk49Oa6O1ntdD0x72509BPLK&#13;&#10;XnWJPmU9MtjgZ9K5fXNQW6tY0SafBvN/lzHIXPZcVSfMrdDKrpGwniTxlPpGk/2Jpku2eVf38qnl&#13;&#10;V/uj+tcWXYsWLHJ6mpb8yG8kMhO7ec81DXRRpxpQ5URFWQ5H2tnt3q/piSzSgRJuyelZ4ViwUA5P&#13;&#10;QV9Hf8E4/wBjHxr+2J8f9M+HWjWzxadE63OuXxXi2tFYbz6bj0APUn2qMViaeFoSqTeiR2YPC1MZ&#13;&#10;XVOC1Z+zP/Bv9+z/ADfCb9irTvFV/YCLUPFuoS6jKXi2sYs7IwfUbVJH+8K+Nf8Agpx8Ppvhp+3T&#13;&#10;8RtGidnivde/tWKUgjzBexx3hA9cNO6Z9VPpX7OfBnwLoHw88IaV4G8O6etrp+kWMVtZxIuAqIoU&#13;&#10;AevAr88/+C+Pw9ttI+NHgP4izYX+2fDcthIEUA5tLgtuJ7krdKPoo9K/PMgzF1s8qTf2/wBD9Lz/&#13;&#10;AAUaGTUoL7B8CWeozWMotbr5PMOSr8HOP0rt9GvJLe33wSthSCvGO2a4vULe3umleVDIFcFctk7f&#13;&#10;r64q14e8QvY6pNYM7PGQCu4Zr9GR+dXujt5tZnugAJMnAwD25z/SjzojGGVT1G7byaqoscsPmRxh&#13;&#10;iQMNjFWJApBUvhfTGOaYCT5YRheQBnioxI2wI0eGzzk8inTtFGQhkAAbKcc4PbNI0pd/3EjDIw+D&#13;&#10;0FBMgYRzRfPux2x1PNRC1ZTmSIhTu+UDvirCI67QSC2GyQPf/wCvU7KyQHLjaScHb97HHFBJRjTb&#13;&#10;+5jG045VhVPUj5d/byKQFijcMqnucc/oa0wkLsGlbJbgc4yKpajFAmoOLebeogQFe6Ektz+dAGTf&#13;&#10;aZpmqQGCcYLL96NsEN04P0NYJtdd0XUNs96ZbLaFQyL80Z7DPcV0d3bBo+JiOpBzg5xWZqTXiKyy&#13;&#10;XHmA/Mq7ce+KadhNXOh0m6W7gXBGNg78EgVO00hjIijJK8hQOWPpWToF0pRZJABvPy7TwMitZMQL&#13;&#10;mEAd+vB96pbEPQjSaeMhljIUjqT69qlEgVSeOMbCOdoP/wCqmAsyc7SFOABx+tLDCQw81CoUfe9u&#13;&#10;f/r0wHq6lNqqefxyKifcdoWPIXj8KflkRgiqwIPGDwarpNNGnIztGSMdDQA9ZHMmHZh7np1AFSwx&#13;&#10;ruZTyeoB9xxUBWESxqLpZMoSy4xsIzjNWMpvDM4HoKALMMPmgQsAMclgemO1SkYB8txnOG57etQw&#13;&#10;PtQIAGDMcsTwc9RUy7gMjaMDG3GaAHsychMHKhRk9+/NRuoD+Wo4yR9B61IfKc5chmVM8d+/6YNQ&#13;&#10;u4AypyCMAetAHP8AjWJZGRyc45OKyrYOxGAcY54rd8XRRi3SV1GdvvxWHaKI4QpJ69RWi2G2rEwI&#13;&#10;MZBYjjI4qNwHQlnJPQ4FTKsgTcf4uA3pUJj2lV3Zwe1BndkeW2nfjBHesTVTsuFkjUgA4LetbrYY&#13;&#10;EceprJ1S2LFgcHFAhlo8c/8ArOcDsaKo2N7LbSsUXHGMYzRQB8qaOqTaxNN4kFraW8Ue5iFYhiBg&#13;&#10;AY+9+JBqC41bR76+uLi00WN4QpYS+QAUPrj689afLqdlqlhOlnMzuikB5RliTjOAarwS6dNYk3lt&#13;&#10;Ku5gkMUcYUv/ALxHbNYRMy/4c85ncyhdhbKcAs3uT1rR1iVYbckf3eKXSrR7aLDTF2x8xJzj2zVX&#13;&#10;XTPLKlrBkySuEQY654rxKsvaYo86tLmqnvP7KfhuTSfBf9pTwsj3k7yEN6dAR+AFdJ8WNWWy0yVl&#13;&#10;fB21reAtHHhzwrZaVtx5Foit7kKMn8689+PPiAwafNGhOcEdetfmHNLM+IJTfV/gcH8StY8d1bxW&#13;&#10;kMxtxKDJcSkAE4CjOOawH166+0gWt3IixTYkmRsM/PAVfWqNnYXl9qqzyXcYlmJZCsuWjAPXH09a&#13;&#10;sakLWwh+127xynzdxYMSzFf7x6V+uUcJRow5bXZ7NOhCETWPxM8baRCZLO6vIIgu3MlxvYN+nH4V&#13;&#10;DY/GX4mXd2kC+J7iQ8/L5mOKwxqMr3n7ybzA4JYh8KC3zYJ/KokWIW4uRp0k20nDbcRr+P8AF+NW&#13;&#10;8Bg5aunG78kX7KHY6Of4m+OnmEN34quogpwSkrfMfywK9n/YN+Mt34E/aW8Iy+KNdmmh1maWykeV&#13;&#10;iyBpVZImwcdHKg+zH1r58t4NT1eFZ4oIIo0GA7kKPc5pdFmkjvob6wAE1lMsz3BlOBtYYVSa5Mwy&#13;&#10;nB4zL6uHcElKLWi7oKlKLg0kfsN8ZJn8f+PdG+G9r4GuNd02CMXWt29teCJ/s7HADZYZ2YP1r0C9&#13;&#10;u/Df7P3wrm8TeBJ4rTR44tiWU7OUVsYxtPKsP6V5Z+yHr9t8XdIPx4ZY1vdQtreC1uQpVoJFjAdT&#13;&#10;ztdGcEc89Kd8VvEqePfipb+DNb+Getal4fjn8vXIdLDeXDJjBclcgjp3yRX8lYzL5LHRy3aFG7n5&#13;&#10;tb6N2v2PAmvZ3XUu/C79j34efHDWLb496j8VW8Q3csglt101zGtoc5x13bgfWrn7bHx70/4E6JZe&#13;&#10;GPDx+2X0u2K4sFZglw27ILRqBhlXqV4JI6YNdbqmmfDn9nvwWvif4T+TpKJGXUW7/KyDkh1Jx065&#13;&#10;GRiuK/ZY8efso/HbxJP4r8WpJP4qFy/lNrwPlKN33ouxB798mpw+Mnjqk8ZXhKrhaWijyq6tstNl&#13;&#10;3sSpSXuo9D/Zb/ax1vxv4Jgk0f4KafFaW8YWRLG+WEgqACCuOD06j05rmvjN8evBfiLWv+Ei8Yas&#13;&#10;dM09ZPIgSaCR41YdV3KuCf0rV+OniL+zdTutL+C3g62u9f1CI2tjHpdsoeXj70jIMFRjOT0AHpXH&#13;&#10;6f8A8E/Pjt438D2sHxS+KVlb3MKh5dNks90Bwd53shBzz19q7MHguFMzqfXK8nh4vRJu7b/RG3NQ&#13;&#10;qabIyNP1XwL4unuLDwvr0F6UAZkCsrKp6cMBXOeIPgx4Z1a88+TSoixOCyLjrXSwahpfg3xvov7P&#13;&#10;nhvSbnXL2aeWfV7vQLYMYkwfKXnoucE5PSup8QeGdb8J6udC8SaTJaXOwOFkIyyHkEEcH8DWOYQe&#13;&#10;T1lPCVG4S27td2uz6Gc7LWL0PIdY+E2p+DdO/wCEo8Dl2EIzdWAcnI7svvW54A+JltqdtFItwN2c&#13;&#10;SK3BDDsfSvRtJCQzYZMhhhkPQivK/jv8Gta8J3h+KvwxgMsTndqOnoeHHcex9DXtcM8WXrrCY2Wj&#13;&#10;+Fv8mfa8M8WVsvmqOId4dz1/w/4tV7fCHkn5eTXUaTrhkj33EwDdio9favnL4YfFCy8R6cl3p1wT&#13;&#10;hts8R4aNx1Vh1BFeteGfF8FxJFFd5yqjBz7V+jVKLg7rY/csFmFLFUozhK6Z2t1qMiM3lyhmJ5UN&#13;&#10;VTVtUlmsDEJ87hxnI/WqktxbblAb5XPzHqAKgvzC0ZaFlK/3h0rONPmO6VR2KfhPUIZvEP2aZDxy&#13;&#10;RnAY56V6dE0cem75iqELwFGcD+teMWMkmn+JIrmKbEQk/f8AGSw/pXpWpa5bNYB1IAdRkA8mpxFF&#13;&#10;3VjfDVlyu5JvhvrsqXBAHpx9P1FSwaLaBJGWQBiDnjrXHweJVSQwowVu+D0rUtdaNxbGD7V8oXDA&#13;&#10;Hn6VCpySKdaMtya4n024BgjPIyMBe1Z9zbRSvhItuRlWwMgHqOpq1FbRGPfuIz6Hp71OYFuAI4m2&#13;&#10;koQG+mMGrOSbVxkOnQS2/wDpMIbCYznjj9e/rXCeJ9KthMIvKGxm3rtP3T2r0u0sZiUSNsllDA44&#13;&#10;yeefeuK8YWUF3dzOqK3ln5gGI5+mf0rehfmOask0cBqeiKZGWKLJHDB/U/U1wPj3RponMVsolYBg&#13;&#10;2wHGOOcj6V7ElnItqN8LSmQ7h8v4fiRXGaxpqtOZobZh+9ZCzrjrkHNejh5yjO6PMxNNOFjzLS9D&#13;&#10;a/t1kkUuIyGBHYnOW+vTvVLWvBl6lqL+FWkUklmGSTzyTxXp48P2NveeVBaDHlETRk8F+Tn24I/K&#13;&#10;oRpTaRppidgBJ8zpjLKo6jnvivRhiKsZbnlVcJRqKzR5f/wjssczizlYW+AUWNyq59O2D7dK2NNs&#13;&#10;dUMqyR6lexMUKIi3BAUMOcg5wSBge/510Ou6fby6kHsIw0fkARgrgqP9rHeqMoktb3zXkYM0Cx9e&#13;&#10;SRx+gH6V1fWKrV7nAsHRUmrFqxk16OaOfVPNMoGAwmLFuON3HHHrWpa3DEtcruTbgcSDHsMZzn8K&#13;&#10;z9JvJb6eS1bMbZXa0oAVuBnH5CtDULzT5LR7popDJ5JVQmME7urfSuacpyeqN6dKlBaHR+CPi78R&#13;&#10;fCl55nh3xfe2kkbZQ2l46qnY5HTp9K7vTf2xvj7b2IXUPifqN3DFEwCXUyyBQPmJ2kZPoOvavHR/&#13;&#10;Ymn+TqDhpA8BaWJJNhz2Oeg96g0AX3ibxFDp1lbSStMu1YWPVePmB78Y+uPcVjKlStzTibU488rR&#13;&#10;3Pp/4df8FVfE+hRLYePvB9rfCPCpcWZEMzj1KEEA9M4xXr3h/wD4KA/AvxnEJJNRurOVyFdLlNoQ&#13;&#10;9xu6fyr4e+K/wPutO0WHXYLaUEYLgrhlXB7Y71z3gHTPFCXfm6RLvXeNvmKCSo7H1+hqfquBq0ud&#13;&#10;GVWjiadXla3P0pt/it8PvFTLLovjGzuRJ91o5wSuR6H+dNudXs4CscN0snmLnClcnjB7jjofWvjh&#13;&#10;PDmn6tAoFslleggtLZsyEHgfMg/pWp4Z8WeLvBOoz2Eni/U4rqKH/RUlHm210meoY8qRxx2/GsFg&#13;&#10;aLV4smpSxEHqtD6f8SLqUdoli0hQmEyy5OfKQckk+oB/OvC/jv8AtD+C/gx4O0/WLbVHnnvo7rIT&#13;&#10;HmytjbGqenOST0A/Kue+KX7YXxCt9AvoV8BxXJltPJjjt5wvmkddxb+EAdB1r4A+P/xw8U3usXPi&#13;&#10;HxyZTqEi+XaWzAKqJ0VEUZAQexr18ry1SlzTPCzPE1KUbJFf45fG651e4l1DUrkvLJIxgtVfIXJJ&#13;&#10;IHt6mvEr6e71/UDqGoSbzn5EHRB6CnXMt7rt6+p6lMXkZjx2Uegq9ptiC+NucivqYpRVkfMTfPK7&#13;&#10;IbLTVablOK1rPTlX5gp+tWbTToweBir1vbsTtC8e1DkCikVI9PDNuI4q5Bo4KBkB9cVehsMgBgMV&#13;&#10;d0q0DagICcBR09aV2Va5zmv6KuqeHtR0u4JwbVgee+M15n4S8PWWmruhjLytgNM68j2A7V7WlvHc&#13;&#10;3F5EBlQ5VuPQYP6iuF8Y2mkWWp28UFhB5Ea4uP3h3BycLhfXP5V00JtJo5qtNJ3B7+0bTrHRo7J4&#13;&#10;ri1uFkF6T+7LjkqVyN3GawvFOsw6v4tudRgfKSKgUhCoOFA6Hmuhi0zw9DeLca74rl2KoUbHxGDn&#13;&#10;HB6A9vSuHvRp1vrFzbaXcGW2SYrbyFsllHQ5r3MmbWJv5Hj5mlKhYuNdLx1PHXFVdTmbZDtQu3nh&#13;&#10;ggPXkUzczMSCRkcUttLF/a9kLllCJOpcseMZ5r38TU5qEjxMPTUasT0nVtVuviVBb6zoF5DBeafE&#13;&#10;yzxzkkRkKcDAOCSQOc9PWq2q6e+h2kMltONUvrlFNxZW0Q8xFHU4ByOvf9agtPEFzJqNxPoMaJpL&#13;&#10;25WadV2IrZBBHryOT0xWNd6ppk6x3Oi3qtcxDzbq7iyxmkwN2Wz0x26V8bufUqV1qaUE3iSy0yY2&#13;&#10;9o8zoXKG6dUjt1JPG3OWI6ZxUWk3/iFPPuJNfgnWJFFxH9lLqm4ZDYzlgP0rmPEOq6ncakoutQEc&#13;&#10;VyqstuXKgdznHXj8K0taudJs9FOtF1WMuvy25271A6YGOtJptBfUPEXi6Tw0sG/Vbf7SbjzC8EBC&#13;&#10;umGwSufcDk+lcrF4/t9S1l7/AMSWcssRI2RQyYVOc5Ix83P0rE8R69c+ItTfUbg4GAscf9xR0FUA&#13;&#10;cGrVNJD5mnoeq23iDQ/EEaR6ffIxIH7uT5WHHTH+Gana0s7G3a6u5VhjUEkscCvJQ2Gyr4p813dT&#13;&#10;RiKW6kdV+6rMSBUez1udSxbUbWOg8X+ODqhOnaSCluOGc9ZP8BXNdaAcHNFaJJHLKTm7sWMMXG0Z&#13;&#10;OeBV7S9WW21eK9u0LojcqecD2qhS59Ke4k7O57Fpr2uq2Ed9p0oljYdVPI+voa+z/wDgmXYxnwb4&#13;&#10;ouioy2rQxk+wiB/rX5t6H4i1jw/cG40q9eIkYYA8MPcd6/Sj/glIdS1X4E6r4l1QIHv9ebYY02gi&#13;&#10;ONVr7zwvwvPxdSb6Jv8AA/MPG/Hcvh5XT0bcV+J7142+HPhvxbZNaa5p6yZU+XMvDIfrXy18b/2b&#13;&#10;tT0RZLvS1+02+TgoPmQehFfZV5H8hDHjFcP4ysg0MvOQVPFf0bneQYLH0m2rM/jnhPirMcrrxipX&#13;&#10;j2Z+ZHxL0ibSL9UkjwyexzxkjiuL8O+D9V1+5aOyhCLuWVVuCQ0hwcoPxGa+i/2zvDWl2OuWk1pa&#13;&#10;CJ52dZCgA/hPNeIW6zwXEdnc30od4iwljyC2Djacd8YxX8scWUfqeZSo9j+6eDMV/aGTQxD+0j2/&#13;&#10;/gmL4XZP2zfB8Nzp4V47qaZpQCekbcE4619k/wDBaz4xaz8PPhJpXhHSbWJh4guHjkncndGqAHCj&#13;&#10;3zXxb+xB41bwT8d/D+twI8VwjTM0Uh+YjaRk59q7z/grh8drn4ra74X8N4wthbSTsPdsD+lfzVxB&#13;&#10;kdXN/FnAVqkeanTpu/rrb8bHuVqbeKR8dBzNOzuxZmbkn1rQ060V5QMcd6pW4UkHjJNdH4S0s6hq&#13;&#10;kUCjOWH86/dUrJI9B6mjZeFrhrRnngKE4KhhjI9aydT8MypwyAYPNfcGv/s7eFfGHww0rU7aFLW8&#13;&#10;SwUNIAAGOM8187eMfhP4h0S6lFzZGSFHOJY1yKbg0TdHg2taZJa6ZcsegXp+NZOjxebZMduSGxx7&#13;&#10;13/xG0M2Xh+7n2fw88YxzXKfDuxS9FyjsAFG4knpgVAyxovh0O/9pXgAVBkFzhVHrXofgDxP8ItP&#13;&#10;sG0vWdN1G91K5yI9iIsTjBwFbfn6jAPpXmXiXXzrEM2n6WxS1gOAF/5an1NUtAvZJJPsrOQyjfC+&#13;&#10;ejClKnzqwcyR9U6N8P7Hxd4Jj1Dw7dNd3Ea5OjR+VGbF0BwFDlWcY68tnBrgPiB4f1eOxtYY7k28&#13;&#10;Ax5hMWWdgOV3Z4ORnOO/tXbfDGOPxLolnesNszxIUnjyCpx6/wCeK5D4x+L7Wxmn8NW9xCz6fqTv&#13;&#10;HLIGJDMx3xuT337sdgMCvPlRnTqaHRGrGUdTk9RsLbXrXVNH8KWbW98I0eWSR2zIp9x171i2Xga3&#13;&#10;OimFdVu1v4pcyxT25KZHVflyRx3q3o1/rVz4mt9et9ZiV5FZZ9w2hF7KexGa3dW03RLPUkvYvEMg&#13;&#10;vm+e7VnBjMh6AY7Vbk4e6LlU0eSeKrA6brtxaCVHAfcrIeCCMiqAQk45zXQeP2n1TVzqTW+xj+7m&#13;&#10;CrjDKcDOPbFetfse/sI/Hr9rTxpb6J8KvBMt1Gsyi6vbhNtrAD18xz93jkDGT6emtXFUcNR56jsk&#13;&#10;Vh8LWxNVU6au2cJ8A/gV4z+PPjvTvA3gfS5L3U9RuVgs7WKJmLseM8DAUdz2r+j/AP4Jkf8ABOrw&#13;&#10;l+w/8DrbQHsYbjxJqcKy+I9UEfMspAIjUnnYvQVl/wDBNr/glJ8KP2KfCsettaW2q+L7iILf67LA&#13;&#10;B5QxzHCD91e2epr7QtNJVtOVIVXgg5HtX5fxDxBLMJOlRfuH6jkORQyuCq1fjMvS4rOzkVZl2gDp&#13;&#10;jpivmn/grX+xT48/az+Eei+JPhVoyal4g8JT3E0Okm6WJ7y3mRd8cTMQvmbooyNxAIDDPIr6e1ON&#13;&#10;BOqYHJA4618//wDBSn9vrX/2EvhZo2reDPBkOt634gvJINPgu2ZYYkijDO5I6nlQB7n0rysjlWhm&#13;&#10;EHR+I9POY0XgZOs/dPxE8VaP8Rfh14nvvBfxJ+EGu+GdW0+RhdadqkamWJccMV+U4bqMZ46E1l2m&#13;&#10;tWsd3HczIuwuFcsSCoPqDjFdl8Yv23m/bi+O2qfGXXfB0Xh7VpEitdX0uC4aRd8Y2h1LjIBx07Vm&#13;&#10;+Jvh5DrNsbyBHjfb80sajL59c9a/ZMP7T2Kc9z8nrqmqr9nsdBol2DDhFDqCDln6j8Ov/wBatKaW&#13;&#10;NFIcqGIOMDPNcN4O1PUPC+oQ+GfELqu4FI7gPkPzx9Pp6V2MheF8bMlOCD1z3rYyuSQrG7CMmNym&#13;&#10;QAHzk/l6USW43EAOu0YJx8o/LPvUTZ8wmP5SpxkHnp0qaISmLdKMuOS2e/pQZjY5ZopFAKgZzgN1&#13;&#10;OeW9Mf41fSaNiq+WzAt91eePXr74/CqMVxGzPFNBmMuNvrt9P1qWOTQ7qFTa6k0MmDuWZSM44H09&#13;&#10;aBN2HzwARsynHOwD/wCtWaYHlvbq7e1EZaYplTkOqjCn8qvTSX9jb/bJY1mjRS26PLAgDPPpVfSN&#13;&#10;R0l7WNUkxuXdgk9+e/1p21EpJmfdWrQyglCQMj9DWbNcQAENEuBg/MCc5rproWdxJtgmiPOSm/8A&#13;&#10;X/61U7yG0nGU8sEHaMEYJA/wptDUkzn9EuZbSQHy0lVWYEqenJxz6Y/lXQmaTnzAqqRlQxrDu3gh&#13;&#10;uX+y3cLmRAGjVhlNvr3FadlLK6AKvIXG0ngU1sQW0k8qRXY5GcbQO/6fn+lSASqd0UmWI2j8TUKR&#13;&#10;u8qsSrBiQQvHc/0qxCnlkkgHc2PpimABriPILKflxwuarM5V3O1t3Ixg8gippF2EIj43dc81CxZZ&#13;&#10;GidcFh95ehGKAIlDbDtXHrletTIBGgEr/TJznNRmUKTGrkgLxj6VJH5bgL6L92gCzF5kIEKMMep6&#13;&#10;YqfcnypJIwyeoHeqsUbSbVbJH90ntVlLeRVBDbGHIKmgCxiJIt6gHJIbntj/AOtmo2kfYoZBkZCY&#13;&#10;HY+3emySpJh5JD5iHpyd/Tn8h+lOkZRERGM4XJyeaAMrxVuaybLcqAAO2K5+GUBxHt4xzXSa2Hm0&#13;&#10;yUIfr9K5mNmRgy4IB4zWi2IbuWFXy2+Rjhhzk0SRjPBqEyGUqxfJIyMVMhGzOTwB19jQIhnKbwwz&#13;&#10;is3WHVctkjOa0ipdizD35FZmux7oWaLg4xTW4GQwB6Nz6iiq0F6kZKM3SirFdHzJLYafZ6MwGl20&#13;&#10;9yQreTCrx+QTySWzlvTqKW3bTEsRbadrUcoaDdJA9sXaMn+EOSO//wCuodJubKO0u4NSnmljDgmK&#13;&#10;FSysep3N+OOT2p9s95dXcdtE0ccBbPlxoBleoyR1rglPlg2zKTtFs2bC3FtZxogPyoAARj+dWvh1&#13;&#10;o8niv4raXphAaOKfz5QRxsQbj+eAPxqOcrFCT0x0zXcfsqeH473xNqniqVWP2eMW0fHynJy3P0A/&#13;&#10;OvlcZiVh8DWrvon970PKu9Wz3Oe4Wy09gGwUWvnf9ovxA8kbW25drvg5H+Fe9+LrxbbTHwcYWvlf&#13;&#10;4xanDqWtPFdXciojZZY1zur5Tg7C+2x3tX0M8HDmq3ZykWrXVrm+XToWj2mOPb8uc+u0gkf5NRWF&#13;&#10;3d2kq6fcRoI5JMupyMA9abdyajqkSx22nPHbxjClVJz9TVnR7aFklg1DUJfNZeVjt/M2f7x7fhX6&#13;&#10;00j2yst1pxjWwg0wH95lpSfmf0XPG1fXHJp2mzQ28ktndwNcIeRFDM4Ufkf51Vc21syfYJJnmViC&#13;&#10;SnH1HelgubYwra/2eTOz/PKXPT6UrMC3c2N9cWyJbs6WxbKW/mZ2jvzRNpdoLdLq2uJI7cvtDM2X&#13;&#10;dgORjtj1+lO1G9tNO8uxsp5WkXAeR+Avrgf1pl+kt9AiaPZv5EO7dIM5Y9SaFcD9C/8AglR8Z9Mt&#13;&#10;fgD4h8O3QDnw5cSzpG7/AL145Eyeeg+YYHvgV9Nfs0+HNf8ADmjXPxAvNa1mW81l2n1rQtVjUR7S&#13;&#10;SVmhAG45Bzuzz0xX5nf8E7PF1xH8YJfhZDM623iqBLeYMu4MySLICR6YVuPev1D+JXjix+GHw7l1&#13;&#10;GO9isntIRbaYz8rg/KY/cD7wPpiv5l8S8tlgM9qUaC97EtP5dbfM8PFw9nWOB+LnxG+HniT402nh&#13;&#10;i5+G2seJfD7lEvo9NRxCG/vvgrkZxle/Oa9l8a+Cf2edM+EEuv2Ph3S7bTIYybN7BPs01pPg7Sjr&#13;&#10;88bA4JByODkEHB5v9nLQfFnw38OyXvi/xTY65ourSC7Sexhw1nuGSxJ++o7+nWvPP2hPjTezfGbT&#13;&#10;vDPw6+HD+L7CO5VdVs4FIilVcguxHGc8DPUD3r4t0KmIxNPA4KTSp/E1Kydt73sk+hxqThc5bwt+&#13;&#10;1d8X/DdpfeNPhH8KdYeCzvBCdRkj8y3urUY+ZvlDA7wTkcY9CMH3LR/2uvid8T/hutnqvgu0tbnU&#13;&#10;ZfJgl0ucu0oUZfqVAA75AruPAvx4+E2reELx9Lsv7J1LSINt54bntvImt2wMIUx0J4HqBXlHhX9n&#13;&#10;348fGP4ir8SbnWj4T8OQq4s7O3hUS3IJyzeWMBQe2etd1OrkmPquji8N7CNOzcr3bXa3VvuaxdOT&#13;&#10;Skjo/BP7UP7Mn7N0H9i6v4H1jTdVv2D32pS232m4vJCfvtLgYBPRBgAdBUf7Vf7Tvw48R2mg2fhr&#13;&#10;wdqU+pJOs880gjiMNiwIbgMS5JKsFIBwrcjPPOftB/BPwl8I7+x+Injfx5JrEWmxGaLSrrT8SyyA&#13;&#10;YQblbBy2OMHpUXwi+EfxI+MfhNfGd78Njpl9ezlnOsXaxCSNlIO0HkcbQOOB69K9mllHC2Pxn1lY&#13;&#10;h+xS1lN7u2kUvLqdUYYaVTljLQmsLu2u7eO/064SaGRA0UqHhh7Vt6NqkBDWmoQCW3mXbcRMOCPX&#13;&#10;61z6fCfWvhZc3mjtf20jC6L/ANmWU5lS3ByWAfA5yeg75qa3umkCkcHtX57meEoUcVOFGalFPSSO&#13;&#10;CtFUqj5HoeP/ALRX7PPij4ca83xi+CsfmxyNvvdPCkpOvUggdHA6H+eMU/4X/FDTvHWkx6po9yUd&#13;&#10;G2XNvIuJIH7o4/hOfwI6V7zo3iCFYW0rU7dbi1mGJoW6Ef0rzP4qfswJpOvP8U/hE4Eki/6dBGMp&#13;&#10;OndWA7j+91r7nhfjeNKnHA5m9vhn+jPs+FuKKuW1lSqu8G18jfsPHkVpb7LqTd2yR/StPS/EyatA&#13;&#10;37vbu4A715tpF/HdsYLq2kFzFwyGPG0++a1LabWVZpi6QQrwZJX2kD25r9PpOlVjzwd13XU/cqGM&#13;&#10;jiKanB3T2Oje9YX4gjRAFkHITIP5+nX/AAra1nxtp0todMgcfukzJIjLwcfdX/EVxa351OzeCC7A&#13;&#10;DEB7lgAQe+319z/Os6fQ9U1O0ub6KfydOtiRPPM5VT2C5PqT0HNdaoxm02autKEdCI+O57V57pI8&#13;&#10;sJNkRLcvn04xx6Y/Oug8NeMrp7RmkmzwOQ+MZ6D/ACK8v1GHUru6TT9JsXAdgbdCmHlz0Yg8qCOe&#13;&#10;ea7XQ/DGr6ZYW9teuFc/NJCB0PvW9TD0+XQwpYmcpanqeg6qk8KG5wpaM4O7BHvzWxpt1AjrK7sS&#13;&#10;GCrl8joCx+mPzzXmNxrtxpUgSIFtvyuvQE/U9PrW/p3jKS1Z11ILhVGwLz/D3HoMdeDnPHFebLCt&#13;&#10;vQ6/rEFueg6vqEOkxp5Z2Kx2l9w9Mjt1rkvFU0xfyIJiAzfNKMk4+nPb/IrE1nx8l68cE14hVCBg&#13;&#10;dSSPbrnj6VR1fxlbWZ8uWTzJXHKbuB7HnHvW9HDS7HNUxVNGjquoWtrpyp8+0n5mZeW7ce9c1rl5&#13;&#10;aW8XlKitIkgKqGGfx/xNZ2peOIXkEvmYSMZRmIHJ7Y5zz0rLvvE1pa3H2+9dd7EYVSW68g4/Ku6j&#13;&#10;h5RVzzauKhLZlzVFltb0wxn95dqN5PJGOO3Q54z6Vn+IvE9jptjI00aPcyKYYE8sAY6EkjrXPeJf&#13;&#10;HsehlYGuQdRn3MICwYwpnq2Oh6frXD6z490WJnNzeebM33Cz/wAXrXdTwspu7R5VfHQp6XO803XE&#13;&#10;0+zF7qU4LMpcYyOnXpWXd+J7O7Y3MkiLIwJDkkAcnFeZ+Ifi9BbItrb3Q3bDuy3BB6iudi+JsD3S&#13;&#10;JA8l2jSBJViUsSP4uB0Iz/Kt3QjTV5aI8uvmlKD1f4nrNz4jF7q0cWo3wigu8eWyA4jHfAA45NWJ&#13;&#10;PFsWhQ+WSXkUhotg4yPU4NcZ4M+FH7S3jZLfUPBfwG8W6kk2BFdRaLN5J5zncVwB7k16tof/AAT4&#13;&#10;/bt16RBd/B+OyE2CZrzV7UBAe5VZCw+mK8jG5/kGCv7fEwjbvJX/ADOBZ3hY/FUX3nLaTH4k8YSQ&#13;&#10;rb37KJDvLsQBH3xj0r6i/ZQ+HPhrQNQTVr+KC7DArvkOVGCDwT17c1yugf8ABMz9rXSLVVOueFoW&#13;&#10;K/PjUpumOnEX9a7Dwt+xV+114WCInjvw1FFtA2rNMxwOwOyvj8f4hcHuDgsZD7z0cDxVk2HqXlNX&#13;&#10;R6r8TLPwVceGrwzuqI8JEcJx19vavHvhR4CbSvEsdu9h5lrcsN+5Twp5zz7V6X4d+CvxI0W5jufi&#13;&#10;TfWmoQRj/V2EjH5uxIKgYr0fS4fhFBLb20XiG1trxmC7LiNodh7fNIAGOfTNRgOLMixEPZ4evGV/&#13;&#10;M+qw2e5LmdZSjVjc8u+Kfwli0XW47uOCRLNokZLuFcvbsSRgnHIz29K55dSe0nXRfG+kK0RP7i6R&#13;&#10;dySr/fVuoz3Bzivqnxb4SsW8NyLtSQtCVds547f0rxxvBFhrlnPo99p4ljbcvlEH5eDkqfXOP8iv&#13;&#10;oMPiOeN76HtVKEHrHVHjOpeA7TxJKIdOkFxJ5j/6HNIQsgHVA3G1vTBxk8jvXgH7UH7F/hL4l+FL&#13;&#10;3xj8OvF7WmoaSGmm0XUlXcrAfNGGGCp646g19DeKvB3iT4d+Jf7fspZJ9KjYecucvCM43Hv+NfPf&#13;&#10;7aniXXPC/jGy8Q+H9ZxDrdm0U0sB4lGP4scEjpmvo8vq1nWUYM+bzTDYb6tKVSPr/wAA+JbG1lSZ&#13;&#10;rV4CrxOUdCOhHFdBp+niFQQgLHqc1FNafZdTud8Z8yWVmJ7AE1p6fbtGAXOQO9fWLVH5e7KTSHw2&#13;&#10;hDfMBirsFsgOVBpkMJmOQMDuTVmFCxKAHjvUvcB6BEGWzS6DcRG/vNRnP+j2kO9yfXHyj8+apa7q&#13;&#10;P2GycpEXkyBGg6sxOAKmvtPn0fw7a+EyQ1/qUwkvGX+EcZUfTp+BpDSZe8LWcjeFLjWb8kSTsz7v&#13;&#10;qSRXMX9hoFlqBvpDFBM6F2cQZI+Xljweff3613fidbfRfDNpocGAzhVIHfFcL49sY4rqONEaRpIQ&#13;&#10;gjB4PqOlb4Z3ephXTOW0y+0tL+1OqW8lxYMJPMWDKu245DnB9s9fwri764gfV7qa1VxG87FA7ZbB&#13;&#10;Pc+td5FbrbWS6Lb6Tc/6wJ9okYBEzkjIB3H8a80Eh+0zjd0kPfpzX0OVfxHI8fHWlBIvrcMx4Jp1&#13;&#10;nDLdanDFEFZ2f5N4yM+49Kq2zl3BzWp4bUf2/AWbC4bcT0AIr18S/wBxJnl0opVkjq9b0J0jstKS&#13;&#10;+tYUyXnCSFg5wScpgDHQYBqlp11e6MmIr6yuLXzyGt3jMYEXICgLz36+g7Vb1/xdZabon/CPDTYZ&#13;&#10;rq4QQ2tyqjchJA3Mfx/Ss211DT/DyebrVkLiRICCI03CMDAOT06V8mrpanvrcWe1s7ueZbbwxbyC&#13;&#10;FBLEtzI3JPICs5Jxx05/KuY8V6xY+ILaSTasTjgW0AwqsOMcDmt3VvFMNxasltE0MUrKwZlzkKOO&#13;&#10;SAR1P1rHMVlJrKym180xMGaNEA3D3FaLYT3OOFvI+4xxt8v3gR0pjIycMK9A0vRPDN5ZalPeTmyl&#13;&#10;JZozKRlTngEd6L7wN4Hj0K3v9Hv5bl5cC4RhyP8AaXHT8aOYDz7BPQUc9BXpfgX4a6ZDevrGoGGa&#13;&#10;0DFY/NO7A9SAOtVh4O0eLxGmoix3W8d2WkDMRGy54HNDdgODt9PvLraYLdmDHAIFa1t4UtJ7u3tz&#13;&#10;qBCsr+eWXGCpxgZ9RzXdXXhzQ7HxBJOip9mkiEkEUD4WJj16Vk6h4dvE1iKa6vkAluGCuycgBeP0&#13;&#10;zSUrgcLqNslney20Um9UchW9RUNdxP4M0oMILpJXRELtcIOF571FeeBtI1eIf8I9MIXi/ikJ2Srj&#13;&#10;OQe9NNNgcaeMgetfqd/wSvtY4v2SdMIGHfV7wt7jcOa/OHSvhtY3lrctc6tJ9oiTKQJF1Pfmv1B/&#13;&#10;4J4eHj4f/ZQ8MxlWH2lZrj5gM5aVh/7LX6n4SU1V4o5l0iz8Q8fsQqXArp9ZTj+Fz2i9jAQjBwR1&#13;&#10;rkvFUcYhk4zx0NdhftlD6VxvjOUpYuAvOODjk1/TONSjRfofxdlPM8RFeaPhn9tRhc+NmtpCxhjt&#13;&#10;5ZFCDkZAHFePeGGudUt7bT1u1it9m1bi7UFlOOMjHX2yK9p/agdW+JVw8sqoINNbc79ASRj9a8fs&#13;&#10;JrOe9iS1sZYZ54muJGeQEDaME4+uPrX8bcbzdTPalj/Q7w+h7Phmjfsdx8Dln0X4kWkettHPdRQu&#13;&#10;bS7ji2gr0PUkjr61zf7VOsTa98Ybyd5jJHDaxRBSfu4XmtzwDqly3iC21H7VDPCsTRtMqgPn+led&#13;&#10;fEDWU1rxnq2pI+5ZLwhPoOP6V+ZYPCe14mnXfSFvvPsKkf39/I5q3gczYMfQ9K9N+EWgxNeC8nQ8&#13;&#10;fdriNI097q6GE6mvXfAtitjZoqAKcc19ekk7FH1lp2tPc/DLTbZWA2wKpwam8IeGtN1iJ7PUrKOe&#13;&#10;OQfNHIMg1xvw61n+0PCsNu7AiJAMZ9K9C+Fd9CdXA2ggnGM10JXMU7I+cP26PgLonhP4f6r4s0Rf&#13;&#10;JRNuYe3LDpXxlZaq9jpTWVpJiW5OHYfwp6fU1+lH/BQ/SEb4F63IkfSKNyD3AcV+btrocsWpQXAg&#13;&#10;ZoGbOQucY7GsKkbSLi9NSrYpJC2W5GMH6elWrG3isNXScD90/CE9ie1MtR5ijPUnk4966DRvDL6w&#13;&#10;hDgCNTlnPQY709EgPoz9mS2+2+CbOFkxJGCU7dGNbt5+yDH48034g/Hm18YIZdD1147fQVgDEEQx&#13;&#10;yNI3GcEucH1Bpf2afDs0emWslsC0GxQrH+IEdRXH/Er44at4Gu/E+neE5rKA+IdWuINXubS4c3M8&#13;&#10;KStHHEy52hAqq3TJPfFcWJbfwm1BJy1PK7zVZotB0+WPRUilUTPe+XGEOckDgfxdDnp9KwfEkJ1y&#13;&#10;W31Dw9HPPLcqFmTyzkEdCPWtHU9QZdaS1+ysJLqEbeN4YZwGBHTHtX6Rf8ElP+CT154ul0346fG6&#13;&#10;xM2kr++0fS58qLhs5EhBAyn14PvXkZlmNHLaLqVN+h7WU5Tic2xSo0l6vscD/wAE8v8AgkL4r/ag&#13;&#10;tLTxl8a7C70PwwtxFPt2eVcaiVVRhAVOF+8N+cDJ2hjnH7N/s7fs6fC74BeErfwZ8L/CFrpGmRLi&#13;&#10;Kys41ChgOWLY3O5JJZmzntiui8IeDdN0i1TSrK0jijiVdioMcAcAY6AdK7PT9OtYIoiPlZRk4xg8&#13;&#10;V+WZjmuLzGq3KXu9j9fy3JsBlFG1NXl1Ze0KwgtoxHBblVIxk/xAdOe9bto7Kxt9nHYDoKzrFWji&#13;&#10;3HkAcFTVs3tnY2sl/qFwkUUa7ppZXCqijkkk4AGO9edGEpPliia7jdtmf4il07Th/a2pXcVvFDzN&#13;&#10;NPIEVRnHJJAFfCP/AAXp8Z+AdW/Zg8IyaD4j07Ub2LxsjRfY7xJGVfsdxuyFJIU/LnPfFeVf8FrP&#13;&#10;+Cg/hD4mabpfwG+BXxCXUNKiuZJfE13p0jCC5lU7VhDggSovJOMjPc18L/Cu70nxDaXtqV3XcMYe&#13;&#10;3hcZzx8xA6FjwMV9/kHD9ShOni6krPsfD55ntOpTeGSv5nMXHwZ0DxrqC/ET4dXg07WTHtuolw0V&#13;&#10;wR1DrngjHBHPrXW+C08R6dby6XryspYZBkbjd3we4/GsddXv/CPjp77SvmhuIw5hZMCRf4hjsw96&#13;&#10;7C61zT9Tgiu9FuFeK8wGkZTmAd8+h6jmvv1qfF/Dqcj8QrK7utEsi1sxlhnkQ3MbsFIO0g5Oc8K2&#13;&#10;QO5HbNdLY3j6hpEElyjGTb85DcnHGenHAFQavdrdTJbpCPssCFV54JPU/mD+dRW+pSwTPGki7HTA&#13;&#10;BXJHaqexne8i8l+sDGJlIZWyuOKtG7tpEWSKZd5b5sv1J/OsyeeB2HmwENtAYqeDx15qcQac8MO2&#13;&#10;6STzo/3iJnKEZ4yQBn6VJRcEsMjDc6scduPb1q3HELtVWc5XdjKgc5HXA+lZSW2ntcNE0aBpSdux&#13;&#10;8d+MGnTwRW8p+yLKFK/MDnnAP/1+PegCW/itbOAyQQx4CMHYoBkHjPOfXuPxrKufCZuYI7Y37BVT&#13;&#10;5WUAE46AEnI47Veu2Nzpr29xGyq8BwxByO+OtQvDGFWS2u5DhPmVyc59vandisjKvvhxdLJutvEt&#13;&#10;8qnBKGVeB3PTt6+1UZfhVA0HlzeIL1yOSxmAA+gAziunN6lsRKb3LKPlJHtjB/OqcusxxKPJdWXg&#13;&#10;Y/2fWi7CyOfsPhvpPhi9XW9Oed7qNNod5iQQeuQetdRYajCwCM4EhwYxnpWLe6m9wzQRyYL/AMR/&#13;&#10;lVjSiojjCsXwOrDGD9TVkHQmVUYOJcsx+UY46e3SkE0EgYLtLMQflXlT+NQbrdVVncg47LSGTyyE&#13;&#10;WZuQRwe1ACyeUdzMWAB6P0/lzUAjUMJVXHOBg9c1LIxYq20Y2jt7U1d5XOBjkc85FACeTIg/djaN&#13;&#10;uVB6j60qthgTyRwQo/n7UBnPyFSADQqlFGxSxwaAHwi4QlnUMoHBHPPtirRlVUG5STn7nb9agt40&#13;&#10;WRUd8Ek87hnp/jU4VYx8yDkfIN3egB8asCGTbgnABHGf84/Kpv3bBljjDEDJDdPocVDHNlCQR2wa&#13;&#10;dbFPOYsCCVxn1p20uPoMvwg02RXxjacbeSfbmuQQkMSy4AOQOtdhdBntpYQxGAcDHBFca5/0gxZI&#13;&#10;+fH0FVHYiRLGh3gqMYUY9KcwaNRtJPc7jUUcih2DAlcngdqlULLGDuyp9fx/+tTJBpFPJHbsaq3K&#13;&#10;LKhyox2qzsWMbi3QVAwJByMHNAHBayZ7K7dWh2jecDH+fSirvju3lE63EAQEkA72I9f/AK1FaLYn&#13;&#10;lPnFGGlAC+uLchRjy4owEDH27/41PHbE6mL77UJdyYwI8bRXPpo017btqt6cRySbYS0o6Ackit7w&#13;&#10;5ZtBpwDTtLkkhm9K8bGtQou3U460rQJdZmENq3J3fw/Wvd/2YfDz+H/hrby3UHlzX0j3EoI+9uPy&#13;&#10;5/4CFrwHU47vU76DTbEEyzTKi4HTJAzX1d4Z02LSNAtrGIDEMKIAPYYr4biis6OVxpLeT/BHBVfL&#13;&#10;S82YPxQ1ZLPTpXL/AMJxzXyd4q1k3niW6lILqrbVAHU19B/HrxGNP0afkZAPFfOlnq1oq3Ek1nud&#13;&#10;nLBsc816XBmE9lhHUa3OjARsnIkfUp108x204aLHzR7iCv4d6bGtxbt59u8dqbYblLfekzzziqqW&#13;&#10;0t2Jb14nSOP7rEdM9AfWrdvpseoQXep6leqQiAIV4y3bIr7Q9ESDWJoU8+W8PmMTtMKANg/wkntW&#13;&#10;lBoupLA2oR3EFmsq5IJLMwx/Eaz7vS3NjBLdxDzDyhQ8sg7/AI1HfXeohVdI5UtsDMUr5yB+tPUC&#13;&#10;5Zxae+mSQTXNuZSxaSRlGFGe3FOtbUXViyQ6hL5JJWPAADY74Hv6+lUIok1RH8gLDuI+RIyePf2q&#13;&#10;/p+k3vmT2P2qQW0JzGY4SzE8HA9OtLTqBu/BPxk3wp+L3h3xQF3LY6tDOWj+Viu8BlJ9MZr9X9Vl&#13;&#10;f4q/FPRND0toGsdMtY7+4iurYTW9y7KdqEYwp2cDPUYr8fJNO1uyvwJ7cAuSY3mIxjJ9O9frH/wT&#13;&#10;41qDxR+z3Y+MLu8T+0LpVt9SlzjYYFWNVOTyQoVuPWvyHxZwkKWEp5io+/G8P/Atv1PMx8FZM9W+&#13;&#10;Jni9Ph34MfS/DGmwFtfDW2n2AYItvMw2kAcYBzgDsad+yvpnxY+GXhi68OfGzS7BLee6aW3urDb5&#13;&#10;kSMeBL/eA9R04rgrfQtH+PvxamuPHWgajH4fs3VdL1C0uStubxG7sPUjIx3r0b4q+PtW8DeBJ/CC&#13;&#10;6Xc6lrVzbtDpPkx7nnjI2sD6sMge+c1+CVKf1bCxwMFepVs5Pql0s/zPLfxXPLv2tPGvijxt8Ql8&#13;&#10;O/Abwa1/riolrea1ZQ4fyFcMd8g468A9evWtTwV+0x+1P8MvFNl4E8beCJ4vOwoa9zJEyf3lk9h2&#13;&#10;PStH9mHxh8bPgh4PkP7QPw7ittJnvWL6hZKDcWaN9wzgclRjG7866T483Hjz48bfht8DinkSw/6R&#13;&#10;rUrYS2jYfMwJ746Aete2q1DDOOW1aUZ07Ne05r/O/l2HCo0veRnWPxX8L+JvGb/FL4heDH1y1tiX&#13;&#10;sBuDQRsvG9UOckfw5969Kj/be8EX/hzVrjQbC9s59OtNzzXiqsdvlSQxHoACcdeBXA+Gf2I7b4ce&#13;&#10;CYzd/F7V4ZrG3JmkaNZbaTA6eWSP8mvHtVXX/H/j6y+Anws8NyavawS/aPEmpRxeXEZiRtV+uVAz&#13;&#10;lc+nvXVUyzhbMaEKOCqybj8TekYpbvXv0N2sNyKz1OQ8d/tD/FvxZdXmqeEr6TT4g7ttVQ00qdd7&#13;&#10;llPJB4Fdn+z3e/Erx/4U1DxTqcEktlbECCe5wsk7AfOVwAMD+den67+xP4s0bww2seIvFehoTtF0&#13;&#10;bdJPOkBPCqQoUEZ49ap/EHS/HNj4Ps/hZ8GPA0l7JcYhvJFkEMNnDjku/q35816PEWM4VeEo5XlE&#13;&#10;YuTtzTenKlu7vqy6s6PIoRKVhqFrNbo0codpFzuU5A/+vWjoninUNClL2c3y9HibkEemKqeHP2d9&#13;&#10;e8J+HG/trxbZWl5Gm6CxN2pQEdVGfmJPrWBpviOOeWXTp7iGSa1bEqrKCwPTqO3B+tfn1bB0atSo&#13;&#10;qD9pGL1dmcTjaT5TrNX8MfD3xy7amytpmpBSyvCcKTjsOn4GvPdQ8JTWurNpfxB8RtZiGUhI4xgN&#13;&#10;jow45z9a2X1O4UYFwQARtU10t14j0XxXpNuNdtrSPULWLZA93IEWTHT5jwCfev0HgfMvqyeDqy0e&#13;&#10;qv8AkfqnA2eUaVCWFrTs/smFpfh3wTNbMLBbprRAPPvpjtVlHVVLDv68n8KoX/iXRPEs8cKR40fT&#13;&#10;GUW9og/dt6HHRjnksc/SsPxf4c+Ivihl0zU764S2kyY9P0WzkunZMn+JflH0q3Z+BrzwdoLa98RG&#13;&#10;tfDXh+yXd/xMbgfaJh6lQeD6DrX6xCCtzJpn6QsXGS/u9WdFFeeFNB0OfxbrsgSRH2+cWCqBgfKu&#13;&#10;R2zn8R3qlofj7w5e28+uXcgWPBEAZsmT2PqT6dq+Tfjz+1/p/jXxOmjeCbeSPQ7AlbZZSQJCG/1m&#13;&#10;BwSffr1rn7f486yYUFt9oYr0c8Bc9do7fWuuOF543k7HgYjiPB06rjBppH2JrHxF8J6Dp8mq6xIk&#13;&#10;kxTEMOc4Pbj0HHFcJdfFhtXDajeTi3Rx9/AGABwAOw6AfX8a+ZNe+LXi7XWwY5SgPG4E7qzpvFHx&#13;&#10;H1dhEquqjIwx24yc5rRUsJTj780eViOKcPHVM+kNR+OWlaLCbazl8sLkvLuBeQ98selcjqPxv/tW&#13;&#10;d185WXknAGa8eHhbxbqJV9T1IED/AJZrnBqx/wAIDqNyALjVHEeMeXGdoNT9eyyitZXPGxHFUZLQ&#13;&#10;7/UPjZaXGoI0mrQQwwx7VXPcVnax+0XDbvLa+FrWS9vWUGO5MZKIQOijufeub074c6JZSZksxIT/&#13;&#10;AHzn+dbtjodjZEfZbNI8dAi4rkq57hIfBC7PHqcTV5JqCOa065+L/iu5lubHS50MzZluLpgm7nuS&#13;&#10;a6bwr8AfGnim7DeJvHVnYRscyKr7jj860opjBGFLkY96sQapJCSY5snuM15GL4gzKsmqFofI8qvm&#13;&#10;mNqr4j0j4afsk/ss6beR3vxJ8ZXep7DuZMHD88AAcH8q+lfh/wDG79ir4E2i2Pw9+FaeagGZltVD&#13;&#10;SEdy3FfEMvj37MPJuL35uMc5rL1T42eDNOme21PxbaRzREiS3EmXB7jHr7V8NmPDebcRVLYmtUmu&#13;&#10;ybS/A8mbr1370mz9Dtc/4KlWNsBB4f8AAUSBRhPMkGAPoBXG+If+CoPxSvvl0nTbG1Hb92TivjfU&#13;&#10;NQ8a2ngpviTdeGbu20JIjKt/fx+QsijuofBPXH1rk/g78YvGPx4+Jem/DL4U/DS61G+1GYIPNlwI&#13;&#10;lzy7bQcKOuTXm4Xwqyf2U8R7CLUL80pS2tvdtmaw/NFy7H2bd/t+/H7Vn3/8JYYx2EUIH86SD9rj&#13;&#10;446m2W8b3A9dsaj+leEftPTaf+yLZJaeKPE9hrOvzTBbfQ7JmBIH33ZiPlUdAe5r0P8AZT8HeMv2&#13;&#10;h/gNf/H4aHBoenWmrDT7OC7nOb5woZzGcfdUHljxnOOlc2K4WyrB5VHMFh4Ki3ZOy1b2snq7mbw0&#13;&#10;YQ5mtGen6P8AtHfGC7ZfN8UyyKDyroOf0ro7X4y+Jtei+z+JbCC6Q9mjwa8x+F/iHwD46urvSfCP&#13;&#10;iS01G702dobyK1lD7WUnJGPvDjqOK9H0rwwNolEJ2+3NfGZnhMJg6zhOjySXlysza5GraMTUtX8c&#13;&#10;2mnSSfDbxfqVgpGX0k3b+S3fAGePwq78Jv2tNX0+dtF8XsHlthiWG5AEme+1u/brV+10QxYCr3z0&#13;&#10;rhf2gvgpceItCk8XeGI/J1a1j3/uusqAZxj1GAa+i4R4x+oYuOFxTvTlom90fW8O8YY/LMRGnVm5&#13;&#10;U+3Y92+IN94e8ZeBG8Z+Hb2LeLZhd2ucl48clvpX5a/FTxlqPjLx3PodrcNPZ2V7KtshORGuT09q&#13;&#10;9Tu/2r/GHg74darp9nOy31xA1lcROehPG4DtmvBvAVrqFv4gEt6TJPOjNIWHGWr+kslwypp1E7p7&#13;&#10;H6fnmbUMxo0/ZdVqRarYL9kjv9oDRkpcZ7YPFRaf5FwQsZG3P8TYNJ8TfENv4avZdOn5ExDbAOSa&#13;&#10;xPD7XerS/btQiKRHHlRjua+ije2p8NiFGNVpHXqsCjykjyabPcWdlAZjIECgliazo54JJDY6Jame&#13;&#10;5IIeUN8sX1NUNa8Pa7ql/D4dk8Qs0sxzLFEg+VO5J7Ck1qYl/wAFWLa1qr+MtVf/AEGzP+jRuMB3&#13;&#10;/vH2A/nW74Ktm8R+J5vFM4zFCPKtsjgjPLCsjxA0ctxZ/Dvw5JiGJB9sdfT0z6nHP4V1d5LZeEPD&#13;&#10;62dpgEIVVR3Pp+NJ7lRlZFDU5jr/AIrdx81vZqSx7A9q4X4u3l5pekW/iGydwUuG8wxgZCEe9drJ&#13;&#10;FPonhxIpF/0zUX3OB2B6fpXP/FjTYf8AhC5UkCmO1aN5t+cYB56detbUXaRz127Hn+n6ho9voUmp&#13;&#10;S+dNdzqZN0g5zjIx7Y9K4CxO93Ljljk5rt/GX2jTrCG5Mu6OaFjA8SEBQRwCfTFcRpfIBx2r6bK9&#13;&#10;Wzx8XfkNC2jHGBVm3tpLuSSOORVxCcl1yCPSmW4wOfSruhRW0l9LJcklI4Cdo7+lehjXbDyPMw75&#13;&#10;sQrl7RxaQW8barE1tOFxA7Njcuev65rF1vUILK9uWVUuEd12xo7enIPapbfV7OaxmsNRU3Uqsyxb&#13;&#10;CRlO3J6VnSWcgure5tYcoPkuWDYBH+e9fMrY90sx3reIUJmh8hAqxiLZhV446V0OqaN4OtrOC+QS&#13;&#10;peOFDy7+MgehzxWFDEbRJ9R0+48+IHdJEzZKeuMcHFWr/wAVaXqYtrloxOUYJJCo4Azwxz0pSYBa&#13;&#10;3hsZ5rFopJhIo2SIcBs8YyfrWjYLqtvCunaLp9tDLbg+a5TG8Y6EDqTxzUotbm5nVDcwzWz4KwQs&#13;&#10;A8Z6g89RRpF2g1xvsdv5UZyLqV5M/MuNoGfbvVAVIkt9ElJubedILuQ5MdydoPXOB/I1oWMA12Ya&#13;&#10;f9neVCcwMXOJPWqUEl1JeRQXtks8ZujkKQVZTnBPpxViG6t9A1tIZvPWCFi0Hmc+WCOACPepktAJ&#13;&#10;NUs5NaSXTLZRbPaSAMD8vmf7JPpVXUNE12S9gvY7+2mNtFsEKMw3nGCffGDj61e0nxDrXjF10+9t&#13;&#10;EtZpWIe7KbSVweo7kireq6DeWOit4qNzCk1o+2Lap2zoOC5A6c5H/AajbQdmc1cWvimx1dVaaFEe&#13;&#10;IPdeWvDxn+Hn6GrrRaLaSw6jdojpD80lvEpQbPTg5FbV5qmi/ZrAapZta3LRskc8eXWQ53c+3X86&#13;&#10;rXUfh/WNJSdIEAmbmWVTgkdsdqeojCh8XyaVPdWVnZSyW0kxmgRiWKqRgcnnj3r9Tf2LopY/2XvB&#13;&#10;SSH5jo25gR0JkkOP1r8yNRstM0LSE1QzSxyS/u/KWPG5s9vUd6/VX9nLTF0r4F+EbJI9qp4etmUe&#13;&#10;7IGP6tX7P4M0efPKs+0fzP53+kXXdPhihT/mn+SOsvVyh5ziuJ8dTeXau5PToK7i6UlCOlcD8SZP&#13;&#10;K0+d1XHGQa/ojMUlh2/I/knJVfFx9T4X/aWVb7xR4hlnDt5aWwzGRux5hJFeYaHp9mrtryWcyxzR&#13;&#10;LsnlyFXZn5V6d8k16b+0FBdXmqa3c27LHczXVsYGLcHbuf8AIkVyWmeKNU1PQW0fWNI+eezBaMhd&#13;&#10;kCnOD+HX8a/i3iuXPnlb1P8ARrg2n7PhzD/4UY/hm+is7i+1GVp1u47eR5XP3QOduMjk/SuPtwbg&#13;&#10;qxB3SNucnuT1rf1LxG974JXRbi7DT296LcXMJx5y9cHv0rP0u2DT7dnOenpXgYTDxhUlV6s+jl8R&#13;&#10;veE9NVZIxwee9eh6X5Vnahz3XgAVy3hi3RHV9gyO1dKi3d3qMdpZoWGOVUV1q19Rnrvwimkl04wx&#13;&#10;E/d6V33g3xj4b8Ja4J9b162to4my/mSjI/CvIdLt9ea1W2i1FrdNuDHAMM3TqaRvDlpHMZ3jDNzl&#13;&#10;pOSffmj2/K9C/YqaPSv2ufi78KPib8I9U8MaD4thurq6RUSOND1yOfevjW+8GeKU0VrHw14cJZ4w&#13;&#10;qhnXO/GC3PTk17/PoGnSKytbr0yOKzLrwxaXE+Psqnudw9qzc+aVw9ioqx8xx/DTxrpNwLXUfDdy&#13;&#10;An3mRNyj6kZrT8T3baD4Zt9DtEeOe9nVJCyEHbnkc17FqtxBa3DWem2xkx1YuVXP4VTl1BJXi/tf&#13;&#10;RrW6KH90Jow+wZ7Bh1ocmxKFlc+gPANjY/Dr4YPr1/GFg0zSTOxIxjZGWx+OMfjXwfrVzqmr+M7k&#13;&#10;Sol15941wojTJYMxbH619Wah478Z+Nvh3feDb9Vl0rULf7NN5Q8uVRkZAbn0x0rQ/ZE/4JwRftB/&#13;&#10;Ey00/wAOz6lpun6eVl1m6cBlSLjKhupZuQOK8/G4mlhKDq1HojtwGCq43ERo0lqztf8Aglf/AME6&#13;&#10;bv8Aaf8AG9v8RfiV4e8jwtok6FlYENeSAhvLX/ZzjJHav2/8FeGtJ8L2NtYWNnDBFDGILeBIsKoA&#13;&#10;wAPbFcT8A/g54d+EvgPT/A3gXTYrSwsbZI0QdSB1Y46k9SfWvYtCtLeVljS3yIwfmYYzX47mmY1M&#13;&#10;zxTk37vRH7hk+V0cnwagvi6suaXpcCRsTuyRgAPjr1rWthcFfLZAFVeCD1NLZ20EiD5iCPlC46cd&#13;&#10;Ksix8lch9oCkAEfrXLToaXOipVu9S5aqEi+YE8flXwP/AMFqf2o77w3oWm/syeD9Ukgl1aL7b4lk&#13;&#10;gfDNB/yygODkAnLEdCAK+/rGJJAqIMn19a/DP/gpF8Wz8T/20vGusWd9JNa2OofYrUSHBjWIbNg+&#13;&#10;hBr6nhrL418bzyWkVc+Q4jxbo4bli9z5k8RWlxquo+SbdQqhlVVBx36ispPDfibQLhda0C8lV4OV&#13;&#10;KdV9v5V1dxbefdl4CeSBmuj8O6PaRWDLduuXkLtz2x3/ACr9Msktj84bcndnJab4q0H4izLaeIS2&#13;&#10;ma5CNi3AGFk/3gevPcc1j66/jL4f3UlvrNlI2m3BzHe2Y3IG7OR2PrXeap8O/DupStcyypFIx+Vw&#13;&#10;ORznjuKihi1XSbGWzlk+3CJTlSufMXsMGrWmpnJXPM7/AMeeLtLi+1XlubqyOCk8YyrDHBx1Bz1H&#13;&#10;qK3vD3j7TtVKwiTyiCoVHPOee9aekQ+GNaSa28O7YZJDvn0u6+UA5ySoPKE/lnFYmufDuxm1AyWT&#13;&#10;yWN1FzJE64wfQjv/ALw7c0276GdranTrrCq6mcghuVKn8O3SrNnPY3bhmm+UZwTx2+tcSIfEfhm4&#13;&#10;F3qkIktmwDNAS2AONxXqo9M9a6S2hGp2y3mk3AkUjI2MOM9qks3hBPIoZGVwFztQfhRFcX1uQZoC&#13;&#10;+7jGO+cD+Q/OuYj1fxTpM0iDT5BgkEuMH6j1rStfGuqspWfTtu3gqwz+INAHQXWsM9upSIFyMbRx&#13;&#10;k1kXl/MwYtAYgRgbT1PfpVq/uLTXtJt7jSgEljuYzPHt5AzyK0be1gvW81bfLBcAYxkU76Ctrc5i&#13;&#10;dZ5MpOM+ZgLkck0sekB4THdyv6hQOCK6ae1jDJIsCja/AVckf55pYbZIkVWCuxU7jt6HOMUhnMxR&#13;&#10;WlsqrDbkFWwzMSQKk0u882WVGY4ByoI5ram02NtrOqhmbJBqnd6elpMtwjgbzsIHU1SZDRo2kwmU&#13;&#10;b42UeXuOT1o+znaHwdw5IqtpkgkAXzFwGxnPvVvHmoSN/D9qoQyRWULkDaccjqaYCVkYkkY460rl&#13;&#10;lkCnPbqMdKQiQuyNHnjnPYUAN34wVJHGeR1qSEsykBvm4xTX8xiY3P3R8oPHFMjWTerscAjoOOTQ&#13;&#10;Ba8pdqM7deT9aPMeMBGj5zxUhhV4igBJHGQfzqPLYMeScdaAFWMFssMe2c55qUSBVXgn5uTmm4IX&#13;&#10;ZnGQNpFIWKuYioIx36gUAP8APeRZEYAtsOD69xXHkSfaXEow2SMCume4WO6UBjyp4x3rnZFV7+Ve&#13;&#10;QQeM96tIUlYAzLvkVNoAAOB6/wCTTvu52s2AMAZqKQum0I20EgMM/e605RLIpYdM96ZA8lWGBjg9&#13;&#10;D3qI7nGAueOCtSMjspLHnPemhGjUhOg6e1AGH4q0+O6SMOTwR0/H/H9KKm8QSCMqZjwW4AoquYD5&#13;&#10;EtbXTL+0WGTU5CqEJEjLgEnjNdLb262liI0xtQAL9BWTZ2sc+tWa2EYWAKx8sjO0dfzrb1cCK024&#13;&#10;6DmvnMxqXqxpo83EO7SJfhRok3iD4oWRUgxW7GSUYzux0H+fSvp26lW1sNw4IGR+VeJfsp+HJ59S&#13;&#10;1LxNcQsqjEMJPQ9zXrfi69W005vm52V+ecT1XiMzhQT0il/medWvzJM8F/aE1prq4XTYV81ppdux&#13;&#10;T7//AFq8xBuNGFxp400u+QzFedo966b4m3l3feIjdWpIETHy2OeSTjA+lZes219Z2H9ovcCV5ivm&#13;&#10;jb8wIFfpOS4f6tl8Ire1z2MNBRpIj02y1B9KFzq7xxQE741c9T6fSrF3pGhXe20MuxpbcSpIpwM/&#13;&#10;Sp9C0nUbu1jhDJIkqlit4P8AVqO4H41R1aBopR4WtwJriEfvJQeq8EjPYCvTtqbk9xb6ZNYqiQE3&#13;&#10;CKE2K3YcZH6Ultf6pp1qZ7q1iiKnYRNCHL+nWtCzs9F1rWIoLJXhksv3krKMh4xxgeuTina3htSg&#13;&#10;dbDaj3C43nKoB3I7k1SSaAh1xEj0VWvpoVlYbnCIIw3fAxVe3h1hrC1l0GQx27yMvlt94scktn04&#13;&#10;rotQt73xE9zps9jGiQxbmndQdpI4C1Rm0JbWUR6PdyywrbMbhlPCvlQMfXcfyoskBn3Ohyz3r2mo&#13;&#10;y/aJgg8pY2wUGck4r66/4Jx/GG/0f4UeKvhNBJJ9tEyS6dHJzjzv3b+/UAn6V8kWtjePqLQF5LTd&#13;&#10;tXz5CNzE9fcj2r3P9hJYfBX7UWi3U+oNcW10ht7sysFEbkfK2B15HAr5jjLAwx2QVozV3Fcy9Y6n&#13;&#10;LjIKpQv2P0r+FvhXQPh14GTSL5xDZPHu1cPKWSOYjd5oJ6An9cV514T0bxD+0t8R2+IPh/4rSWJ8&#13;&#10;J3qxwWkKfvJFX7pYdMEdfc1f+OPivWtWu7b4L+GNQgtLvxAqxtcXQ/dqgO5dxHTkfoBXonhjSrHw&#13;&#10;J4TGoRaZYWGpaHaA6g9pEI459q8sP7wcDv3PtX8n1MTUwWHlin/GqtqPWyel7W2e2h4O+5b+MHxb&#13;&#10;g8L+A7iyl003WvzW5hW0gh8wXCMDiQL6HGMetfMng/w9+3N8OZbv4xadp11FaPLvk0WJstHCPuny&#13;&#10;/YelehWujftGfGP4uad8bfh9f6bpmg2szC3W5YSfaEBx5eB0UFmyeu6vZNd+OVq3hS705tDntfFV&#13;&#10;t+4k05Rw7EY3oT1B7fWurB1f7Ew6pqnCrKpZzT3j5eXfQcajjLmkjyrUf2sfF3jL4a6XpnxIsjZ3&#13;&#10;GplnMECbJTCDgOwP3c9q9A+Dv7R3wF8AeHLTRtB8IXNmLmdUMscYea4lZtu526kknFeeeEf2F/F/&#13;&#10;j3xLe/En43+Lbu1udQQR2Gl6TIG+xxA/KDngkdTXNfET4e+Fv2TNQ1HX7DxPP4jvhb/Z9B0t7b96&#13;&#10;95JnngnJ57dAW74r2lg+Fa+Hnh6VSXt5fZj8N30v2XVmlqEo80tGd5+1X+2tbabKfDPw90iS5voY&#13;&#10;PMxcn5ISehI/iOOg968C+Hfir48fETxQNHHjO6STUblyYYxgRKFBYtxwoz+Zr1v4Y/sW/Ej4q+Er&#13;&#10;PxJ4jttP0C5vo1kvBqGZZnkPJPGCOeg7AY7V0/hb4e2nwRi1Q3E51nUllZBNaQ4MxXhY0U9Mnr61&#13;&#10;6dSXCfDORunhuWtip2Wutm/0RvehSoabnB/FWfRfgr4aj8H6HqU914l1pSJr2edmaFMHLAZwtcL+&#13;&#10;zh8Cde8a+NFupNYEemadLvvZoX+aUkcRkjjPQ+3J713egfs8fEvx94vu/iN8Wb+HQFveEsri4jMk&#13;&#10;cWQdvP3RjsPU133iXVvhh8GPBK+E9C8S2NjDMjyyzxTfMQT87A4yzcgdOBiuJ5zhMuyR5dg06uLr&#13;&#10;fHJK6j6W3t0sKE4U6XLBXctzyLxz4nstI+LU3w88CWl3rEcSjzGhO8xOTypI7Crmuxa5obrF4k0i&#13;&#10;5smcbkM6FRj1zVv4d/G7wnpesH4c/sp/C1bvUJ5C19r18S5DMcmR5WyTkk8D0rwv/go3+1bqfha9&#13;&#10;t/gToGtHWvENxsOsXMLEBHJ4iXHOMmll2RY/Ms0pYKlT5bLVyfvWW8pJfD5JkwU5VlGOjPXr34i/&#13;&#10;EWwsTBo3jW/t4mACiKYAH8a8g+LPg/xB8TH87xX4q1C6EZzGs9wWVT67eld54F+ENr8B/wBk+HxD&#13;&#10;8UYrzVfGGsoLmCyW4ZnSVwPLhjXsPuj/AL6NWfhp+z78UoPA8fiT9ojx9FYXt2N1noWm2CfaFU8g&#13;&#10;MT0Pua9ajjKmCdSdPEpxhPkTd7za35Ur3S7s7JZjj5QdP2zstLXPnb/hRMNi+6EpIFPGR2rStfA7&#13;&#10;2MePsykDrhaxvjV+08Ph38Trn4XeAdAi8QXFk5ivLqZio87jKLs/u8gn1Fepf8K5+Md14I0bXH0y&#13;&#10;xTWtcRHtNEjV8xhujSMT8qgZJPbFfU4qGbYejSqYucY+0+G7s+97dDmmqtON2cWuiQRqWeBVI9Fx&#13;&#10;UYs0PSNfciug8ReBL28+Ill8KNB8cw3+sOgk1maxgBt7CJeXbJ5PoM9a5nw78FPEvxi+Meq+E/DX&#13;&#10;i+80/wAIeHVVde1uV8ISMlwD/ezhQPUGnToRUXOvVUUlzPd2Wy+/p3CG9mPN1psLmOW4jBXqN3Ss&#13;&#10;618XeGtV1P8AsnRNSivrrn/R7U7349hW1+0/d/Df4T/B+6/4V/opU3ifYtJurnLXFyzZDzEnkcZx&#13;&#10;jpxU37HHwLX4AfBPUv2gfi5Allc61b40eG6X95HAOWlweeegrVUsJDKJY2Td2+WEdnJmkYqVHm+4&#13;&#10;x9Zm1Pw/oc/inWtMezsrZMtLcsF3HsoB6sfSi9sPiKnw90zxxY+Hf9J1+dIdD0tsmW4LthWx2GOa&#13;&#10;5ay1rxP+2j+0JoPw00iCS38PrfhjAAcCBTl5pPcgY9sivob9oL4+eCPgddy+KYbCCe+sLQ2PhCwz&#13;&#10;nytq7PNA/h+UH5u2eOTV4mlUwmIw+E9mpV5+9KPRLon6vd9kOUZx5Y21fQ4nxh8Lr3wdc6L4I8R+&#13;&#10;KI7vxjrLoiaLpuDHbs3UM3+zk5PTjFUNb/Zr8R/Ez45Wvwj8C+I7u00rSLcS+KdbMxCR/wB4Z/A4&#13;&#10;FWv2DtL8T+OL3xX+1p8R2a5uoFNlozSj5TcycHYD0CKR09ab8dP2kbjw1pUnwI+CsS/2vq90P7e1&#13;&#10;SBsyySudoQN684x2pRni6WbyweGs5Qj70re7GT1b9IrZdyOWarOCXqz0TUdK+Cvgzwdrt/4B0OG5&#13;&#10;0XwlGUm1a8XzJb68C9ATnpjoOma4T9kH9lDwbpWm3P7X/wC1TCF0j7Q8+gaDMMPqU5bKsQeqAkAe&#13;&#10;teqal4D+G3wo+GmgfDT4iXTro2gWqah4mVSN19dMN5jZvrtB74Bri/hX8SNe/bM/aKbxj4jtTZfD&#13;&#10;/wCHtkdQj0iIbYMRgi3iK9CWYDA9B715GHxuJeXYiWHnJU7vnqPdxW0Y/wB6b+65FOVSNOTjsR/t&#13;&#10;4a/8RPjNeaD8FdE0lv7U164jeLRbSPalpCAPLiCjgAbhn3Br3D9nH4Z/Dv8AYH+H9x4Q8JTW998Q&#13;&#10;b/TjP4s17hv7NhxzDGf4e49zXmfj744+FP2eZdW+MeotDqfxA8S74tHgC5/s63/vezMxY57DAFaH&#13;&#10;hHwB4nufgpa6d4w8SCHxN8Q5f7R8RapdSY+x2P8AAvsNuSB6kVw4pVamR0cJJuFCTV11qServ/di&#13;&#10;vvYpOaoJbJ/ieSfAz9l/xF+37+03rXxW+Iupyab4D0vUWl1rWbliB9mQ8RIT1ZgO3rXu3/BSr9pm&#13;&#10;18L/ALPui/Az9nzRv7B0O4dLDw1p+nptklttoMk5xyS4Kgd/n965fQ/iXovxb8c6R+yF8AZZNN+H&#13;&#10;Xh0/a/FupQthr6GLmVmYf3sEfjXReJ9d+Fngf4gXP7YXx4s7e5t9GU2nw48HkgrPKpP7907IrAIo&#13;&#10;/iEa9hXTiXUxmd4d4qF4UVzU6K+6Dkv5nv5JFSqOVdRlsuh0v/BNr9kfw7+xV4E/4aJ+Otit9468&#13;&#10;U6eR4c8KSsSLS2frcXAz3zxnt9a7H9m749aT8e/iH4z8DaNpXPh66ZvtFtGTGy5+bpwMNkAe1cP4&#13;&#10;b8d/F74k/Dmf4reKVFx4y+IkxTQrOZtsen6ep2xdcbAzkMT/AHYxSfCbxz4N+D+r2P7GH7M2pJea&#13;&#10;rdSi/wDij43jwWZUO+VEbsucgepOa+UzrK6nEH13FYt89fRJr4aajq36L4V3ZzVX7RylLfofSlvo&#13;&#10;ik5EeBnvT7nSAiAMuPoO2Kdovi7S/EuiW/iHS22xuzRSqTkqyHHP1GD+NXJNatpk8oqM461+DVfr&#13;&#10;NCs4tapnnKUo63Pzu/4KC/COb4cfFCDXtJtfL0rWJRLIqj5UbOSP8+teN6X4vstI12TUrtsJGNsQ&#13;&#10;/vfhX35+3h8MIviT8FL2SzgV77TgZoDjkDHOK/M3wZZzst74i8XXG37EzBoj0TBx+ea/sPwqzyWd&#13;&#10;cNRjUfv0/df6H6Dw9jvbYXkk9Y/ka/je5tvFniBNUaz3tHF+7De56mmC1iSA3muamLeFRgoG2iue&#13;&#10;vviBd3dzJH4f0pizn/XyrgL9B3pln4b1rVpBf6vIJ5evmXsnyJ1+6g4/Ov1RRstWdNWpz1HJHR6f&#13;&#10;46ht42XQLNIbSP797cnap+ndq0E8RWej6Z9t0q2kn1PUJNsTSjDOPb0WuftrfTbKZf3D6reDhGcD&#13;&#10;yoz7KOBXT+F/C169+viDW5BPODgKw+VM9hUuy2JTlJam34J8MDQbd9V1RxJez/NMc5A9qlsGbxd4&#13;&#10;ie/nA+wWB+XPSVx3+gqrr2qXN1MvhfQ+Z5h+/lHSFO/4mr2oypoOhQaFpYAd8IoxyT3NQy3oyJJW&#13;&#10;13xHJqDnMNpwhHdv/wBVQ+LLNdR0G8s5QW823c4Az0Gf8K0tL0+PTNPFmvJPzO3qaWeFGcEjgZzV&#13;&#10;xd5Iyqtanzh4n1HVLS3OhX13clRAAkJwBnk5/LisXSoSh2kDp1xWx42hvP8AhJb2C8wZYp2RyD3U&#13;&#10;1RtbeSP/AJZkfUV9hltJwhc+cxdbmui3AuBjFJHdXFs7x2qnLqA2B1FSLE5wVyPbFWLW3jiBeZ9r&#13;&#10;NyMda7cTT9rT5UedSq+zqcxmWcSR30ippzpA8Y3BhxuqxaC0fSZLO5URySMfLJGdvORWnDEjtgyh&#13;&#10;uPSiW3t2b/j1RuO4ya4Fk6aTbOn+12pWsYKfNJcT2Obdwu3b/C7f3qk0r+1rWWS2uLZCwTdujUYe&#13;&#10;thtJs5OTbgEDtxTjpkLLtAZcDgg0PJ5/ZY1nEOqK1w9zpWhudMgkkuGT95k5MYbn8KNO8SWwsVhG&#13;&#10;jsZ1PM2MALnkH8KmXSbxJTLZ35BIGd3fFPA1WK3a3e3ikDEkkDnNc9TKsRHVHRHNMNLrYltYlka3&#13;&#10;vZ7oQBwC6w8/TirUPhzV7qCe50bUEeQOdkcuMnHNZX2dnu4rmWGe3KLtAt8FSO3WtPw7Dfacjw/b&#13;&#10;XkDTeYsrx5b6cVx1cNXor3onVTxVCo/dkRXr6tNpARtInjurgbYpwvQgYDZ7AV1Gr6nDqWj2mmaV&#13;&#10;aNcRWdnBDfh88Nty38jzV6fUtDitIILcyzNICjA/eCn/AD0qpHBFBcwx6VCogTMTtvy8u4YBOe4w&#13;&#10;B+NczhLeSN1OL0izD13QiL+K8to1to9iiE7ifmI5HtUuuaPP4e8Mxz6kQCV42nOSOcfjW9f6dHc6&#13;&#10;lbaLrDzZ2MYlXgun+Ipl80mvs2j/AGlFt4GOxpYslnA4Vvb3pL3SrNHJXk9v5VoViE2+VMqrZwCe&#13;&#10;/wCdfrj8LLY6f8M/Dtm4wYNDtU2jt+5Svyq0TwTrGu3TLb6Pb2lnaX6m5fdh53BB+U/3a/WrS7Vb&#13;&#10;LSraxjwBDaxoAPQKBX7z4J074jET8kj+XfpJ17YHBUe8pMfcsAhy3WvOviVKTp0qLk5OK9CuziM8&#13;&#10;c15n8VLk2unS3AYgqMjnoQK/dM2ly4SXofzTw9BSx8F5o+I/jXC+r3XiO1SUR7dRhEQYckpGcgfm&#13;&#10;a4bSbTWrt00WC9WW+urk+SkaH5s8hQPZePwrqvHem3nim/nulZGb+2bmWTe/PyhcEDv1qX4jXGn/&#13;&#10;ALNfgO2v5porrxr4itidOjZP+QVaEYMxHaRgePx9DX8U59ernFbXqf6Q8N01HJaEe0UeNfFZ9I0b&#13;&#10;xzHYaNDt+xGNb8xPlJJx98ge3T8K3NMt45JUuk5DAFcelefWUkssr3kyvK6KzSs7Dqe5z15rrvh5&#13;&#10;4mtnMegXs53bf9GlYYyP7prhS5FY9ypTtseh6Gvl7WRMluAB1JNeoeBPDdtb2v2q5i3Snh2Pr6D6&#13;&#10;dK5H4e6LELHUPEt3EfLsIligz086RgoJ+gbP416Z4Wg8nQoElOWLHJJ5yDj+lZTZMI3LDRJHGBGo&#13;&#10;BPTnpTZ7RtgZgCuMGrgjFw3zH5lPHFPurMNbMoP/ACzJBzjBxwffmszoMqGFRGrgA5Yg0+403Nn9&#13;&#10;oXG6P5yg7jpUuk7LlpY1U7WVZYyBjgitDyIkULMp5yrNnoGwOfoTn8KAOO1P4Y2d3ML2zudjSnKo&#13;&#10;VyMnmmaV8JYDKZdeuAApyiRnkmu20CNZbR7VyC9vIUYY59q0dH8I6t4y1q28P+H7SSe+u5gkEEa5&#13;&#10;LEnH4CoqVY04NydkVTpe1kox3ZY+DnwJ1r4p+KrP4d+BNOJeb5pJmHyQR5+Z2P8AnJr9Sv2Xv2dP&#13;&#10;Cvwb8GWXg/wjYiONE829vQoD3c3Qux/MAdh9K5H9jn9l3TPgx4St7Ge3jbVL0LJqt6IvmZsj92Ce&#13;&#10;ij/Gvqbwp4YSOBbT++ecD73PT2HP61+UcQZvVzXEeypu0EfrnDuS08ooe1qr94/wJdA0l7dI41jy&#13;&#10;nG3YM8ZrsNG0mXaJQ+fmwQRU2keGobcCQRkEADGOMVv6ZpsKsX8w5U4Kk9K8ajRSdz28RjFYittG&#13;&#10;MpSQEId3Oa0b3Qo5bYRsSV4JAqb+yvMePy2OQMEnqammc2/7ppcA8V3RglE8WpiJyluc54z1S38L&#13;&#10;eDdT8SXFwsMenWE1wZCcBdiEgn8RX86/xE8SXvjP4j6/4su5Vkn1DVp5ncdCWkJyK/Z3/grp+0ZH&#13;&#10;8Cf2TtX0rTrpU1TxQDp1kM8hW++2O425/OvxP0e3VgJGGckHDH+dfd8MYZ0qMqr6s+L4lxPta8aX&#13;&#10;ZD7GyliLyM+W42jHeprmK/mjIjmI6AH3wK1DZkRJ5Z9uKq3LSwSFGx7V9V0PmDLfSNWk3yi4Ksq5&#13;&#10;yR3OKuadZ6vZbVuroMN3PvUi3dzExDDcGXGQenNT2zeZ94A++aBNXMLxT8PdP8SSrqcEkltdqQUu&#13;&#10;rc4YdeD+OKyZ9d1/T4/7A+IelNd20eDBqVqCJEx3JHOa7pWYOGRjsC4wO9Omtba5gNtLECoGBnkt&#13;&#10;mghrQ4iaLxDYQHU9DvI9b0wqCfKA8xB6Mvc9eapaRfaS5l1HwrN9muRnzrQDgnryp6H6V0j+Ezpt&#13;&#10;497oN41nNu3N5WNr9fvA8GqF/p2i6nIH8TaYbG+UEpqNpwjL/tenfigSVjZ0nxKNbBs72JY7hWC7&#13;&#10;k+ZCe+O/XAqRlt7Pe2oPFHEoBwRlnycDC9+ax28Ju9uJIrnzMjclxbseOgzkc+1Ymq+FPiRa6p9p&#13;&#10;0HxDa75txeS/gZm2/wAKgqaBnS2cl5LcJcW9uYrYcjdw0h9SP4RW1DeyyMsgn2AcEoOp9687Fh8c&#13;&#10;Y02HxBopbPT7LJ+nNJJc/HiGTEf9jyIp5BV147UJK4HqLSGaJAx+Yckg0eYmzmbKoMDPf3ry9dT/&#13;&#10;AGhFk/0caFGuRgHeefwqQ6n8fcbH1bQVOAdv2SQgfrVWj1Ync9El81JCGVskcBuxxUV1YvcQ7mxl&#13;&#10;SCcjHIrzx3+PtycReL9GRupH9nyHGfqarvafHR1b+0PiVZxREYYW2l859csaaSWtxatHolgI9zRq&#13;&#10;oGVBGTgGrDOxIKfMFb8qyvBkl9DpaabruotdXMa4F08KxmRfXA7g8VpyBkG3eFAI289xTJHI4d2k&#13;&#10;ZiVA/i9aUGSU9eDwfpUUke0NLvBQ8j5qkgnDI3lx4PfFADhHEqlmUZ/gJNRu/lYkkbIA9PerHlMs&#13;&#10;rLyScAEjv1xQ9qwAR+4BOe1ACRSReSR5x+YYbjnFJu+XcmRxnKjOaets7zKCFIByeO1WVggG0BcJ&#13;&#10;u6Z470AUlmYyEtE/IGBjtzz+v6U95PMLRCMknqTV3ylBZowMEYKjt0/wFRMwYkmPGQCW/wA/54oA&#13;&#10;zVUyXkEsyffPfoKx72GEahMr53b9qEcAfWugvbhDGvkL8ySgg54x9KytShaTUHXIyRnp1rRa7BU3&#13;&#10;KKWzMRKy52ng/jTotoQ27AjJPWrUWWhEBVVKjhgMVE9quNzsxy3JzQRZjJwVJjKEEjOc1HIxCrg5&#13;&#10;IHNTvFsOAc59ulV5UdScAe2aBFDW4YpNrhc88iipb61jubRpZ7pIwkwAXJ3HIPPuOOfqKKAPlrwF&#13;&#10;aRHTGL2zJL5xLNIOQCAAPyFL4qnjhIRpAFJGTnpW1oUDw6ItzOQGdNxAOevTn6Yrm54jr3iuz0Zm&#13;&#10;ISW5VHwuTgnHQ18hGp7bGSnLZHkSfPUufRnwE0dbXwHb3gjC/aMyLgYyvY1V+Luppp2lzMGHKnaM&#13;&#10;4zXoel6TaeHvDdtp0MCxpBbqihRgcCvFvjhrcM1zFpctyqRSygSOTwqk1+dYFvNM9c1s5fgcsf3l&#13;&#10;Y8g0q91lb641ua0+0WRufLRhzz3IB600wx+K7+4czNE0cmUt1XgAetPksby31hfDVhdiCPzN9uUb&#13;&#10;hskjoOvektrK90HX7lp4JjGOLuSOMlgP9nsa/bacFCmorpY9tKySRY8Ovf6wjOIDmEvHNdR4AjT8&#13;&#10;fp0p/hey8Kp4guLjZLc7YHNy8sO4rk+3XvViey0C30WSTRpZLWO5QqglkMjEt3POFOOwrI8Fx6lb&#13;&#10;64LSQKqWqOZLhmxuOPvHPWqauNX6l+WCx1rVEm8N332YQpi4lRMFgeihapXdpeX+qPCl3MLm3cGK&#13;&#10;zZM7lx98nsafqUT6Tpy+LIZpftqzhtkkW1Z1J4GPTBFbWt6trU0djaHSIVkvk3XMVvJhz9W7ChKw&#13;&#10;yskktleNEjbPtA2mRcsucYy3ofSmyXl9okI0HRbCR4bqSPzbxgCEVc9B69Kv6PpOjSW95pkkUrX0&#13;&#10;kDSJBG58qLA+8M8k8Dmt/wAM+F7PxNp1mNUuJIoJY2M5tgS6qEbHPbJAH41LfKwOe8L6bYC41C11&#13;&#10;QpcXcZ8wyTjLAY6D0rY8Cavpvg3xLpmsCYLexyJdm5klwuwPkD8B2puny/DGy8dtb2MdzFHFbsb2&#13;&#10;5uJN6+YTkAtz/Ol8R3Gmal4wjk0W0NxHHFsilSH92HcgAk/rXPilCrQnGezTuKSUotM/S74ByReO&#13;&#10;Huvi/rCLJb6nAkNsjEEC3xgsAfukHnI7c1B8bvGGsan4xs/hcularPbK8UGs3WlQMzC3bDCRsDA4&#13;&#10;Knmovg94lsvhZ8BbW71byXGiabGpjJIErEY2n2YE/wDfNbf7P3hXX/Dlhc/ErXJ9QOp6r8+p6Xcz&#13;&#10;Bomti2UkTGedvPXsRX8fYr2VLHVsXJXjB8sF3a/y3+4+bmk3ZHZ+AvC/gv8AZw8J22n+HL66n0Cd&#13;&#10;98yzyGThhkyoT05HI75rx34p+G/2g/2ififb6x4HsZNJ0O0nO3Upn8oykcKFPU4656V0nxkur7x1&#13;&#10;4yX4E+AvHdjay3cG9JJpf9U7bmZUA+98uGx6nFd18O4/G37P3w9tvDXj/WX8SWlunlLqTRbZYH7b&#13;&#10;gOCvoa4sPWxGXxlmFTlnXnfljJPVP7XZ9jOLszzv4dftA/tRfCLXNT8LfGLSIpNG0mzd5NcndTgA&#13;&#10;cYIPzE1m/DH9rn9muHxGfiH438O6hqOpu7iznkRXS3HUkKf4jjPc8AVs+N/gt8SP2pboaPDqbaT4&#13;&#10;UjuFk1C6Z/312euxQOgHc1i/FD/gnV8NPB2hw61pHxL1HTQjBJrW4tUcONw3MjDbsOMnJzX0GBqc&#13;&#10;MVWquPfsq01tTv8Aj5vsjeP1epdzPa/GH7cvwg0b4XT+OtJiu3gYGO3fgF5Om1c9T718P/FD9tX4&#13;&#10;m+ONckvNFdtHtYnP2a3gkBO3P3mbGS1dVffBn4mftb+IV8HfB3SbfTPBOgR/ZNOu7wMsM5XhnBwS&#13;&#10;xPPzepJ711HhD/gmHqXwr8QaVrvxK8dWGqWcE+9dMsxId7LyAWbGFB9ua9rKMDwZw7RqYnHyU6zu&#13;&#10;4xerS6L1/I2pSw0ablPV9Cf4PeA9Qtvh8/xw/aE8S6hcWsURuotPu52wsYGVypPJJxge9fJnxk8a&#13;&#10;/Gf9o34nT3HhSUwy390LTw/pEMfzQxlsKDjocHLGvtL9oD4Q+Of2jLmw8EW/iu38PeD7K4Wa+u/t&#13;&#10;KLLdOnRQp6KPQ9av/DT4T/sr/s/LN4r8PTRajqtnbsZ9VdzKYOCCd7HEeRnO0c5rLKOJcFk8Z5hK&#13;&#10;n7TE1PghGPu010Teyb621Fh69KF5te89jmLHQrf9iD9na28GeDbJ9d8d63GFQK5aW5u2HLeojX9A&#13;&#10;PeuB/Z0/4Jtp4c8cQ/tDftX+LVuNdluPtsOjNyfNJ3AMOpx26DipvEn/AAUa8PwfFBfBPwZ8NXXi&#13;&#10;DxXqU4tIpfs4jEO4jhZCNyqMA5XGQOtX/wBq34ueK/2dfgjP4j8feIY77xrrkZjs7S2+5bs4/h6s&#13;&#10;xGSSTzWtClxZRjGhpSr42V5SdvaST6L+WCXoZ8+JjU5bash/aM/b5+GPw98bNYeHHTxF4ljm8nTt&#13;&#10;NtEDx2z8ooLdAw/2c9etTfFrxl46+EfwIn+JfxM1ZJfG3iGIf2dYO3yWG/7o2552glmP+yB3r59/&#13;&#10;4Jnfss6n47+JV1+0X8W7I/2RoDNcwrdoSbi7PKsc9Quc/Uivp34jab8ONX8Zv8dP2idZhk0bS/8A&#13;&#10;kAeGlk/1koIPmScdOAAoBPArtx+CyHJMzpZbhU6rpLmqP4pSl0hHotdX+JtKFKlXUWr9WeCfsV/s&#13;&#10;Kav4tubX40/FaM6ZocF013Le6gCJtSfduAAPOCfxP61qftj/ALZtlpHim68I/DKQPq8hNt9pA+Wx&#13;&#10;iAxtUd2x+Ar1H44/tD+In+Ds3xe8R2y6XpkkTR+EtDVNnykYEmzoAWwBnLELkmvnf9kT9ivxH8dt&#13;&#10;dm+M/wAYLqTSvC0crXF5f3IKvc5OfLTPJLevp0r2cLXhmWJqZznskqdL3YQWqv2/vPv5nTTqQrp1&#13;&#10;aqtGOyPSf2ZPhzqfgH4G3XxC1qRx4k8cSsLe7uPmkith/H+J5qvp3i7T/Gvi3T/2S/glM8WiWzvc&#13;&#10;eMNcGA02w5ldm7k8jJ6dB3Ncz+35+1nL4e123+Gfwdha0jgtY7a3lA+eCED5VUdmbHJ9DivQfhR8&#13;&#10;PfDv7OvwK1D4ja8F0zUvFsESGa5O1orGJB5jnPOXYsPVt2OcU5068cBLM8VH95iJfuofhFtf3Vsc&#13;&#10;8oJp1Gvi2RX1nwD4Q8YfEUfF/wCKdiIvBfhIiHw7o8gwuoXC4AwO6jCgkdTwK539srxT4++Ih0z4&#13;&#10;cWdnJLrGvtEkWmW6cW0HGyIADAAyARVD4JeOdT/aT+KE/jDUBPF4G8DR+fa2kvAu7ocRlweMk8gd&#13;&#10;vrXX6x8StC+C2pXXxQvli1Px54hJg0G0ADHT4mJG8f7bEk57A1ajXwmYUoVFzVaUdILaLeyfn9qT&#13;&#10;JpqcKsfL8Dd+GPwz8FfsXfDi+iWSC78X3mml/EGpnBFhEF3GFD/e7HH0r54+BvwB8d/trfFe88Ue&#13;&#10;J72S08O2cvmaxrE5xFbQA58pM/xY9P5kV7b41+G3jHx1o+mfB4aiRqWrY1Dxlq8x+W1iJDMGJ6Y+&#13;&#10;VQBz8tSQfETw34k13T/2R/2fQbPwno6/afFmtQHD3CR8yEsOpY5A9M461nhcZi8PSr4inLmxFS7d&#13;&#10;R7QguvzekV6G8K81CUrXk/wE/au+LHhj4a/CXT/hP8EtPTS9Jhk8jSzGAJbk4/eXDeuRx/wIVU/Z&#13;&#10;G/Zb0T4cadbftE/HS0ZriVvN8O6HL/rbmTqJWB52g81auPDngqbxncftB/G1I7bwn4fJt/C2hnht&#13;&#10;RmTGWCn/AJZgqqk99g61c1H4h/EL4ueEbr4o32ns97rsv2DwfpEIwIovuhgP4f6AVySeIpZYsLh3&#13;&#10;b2j/AHs+rcvsp97fE+hDrNUElu92eUfFnWPib+1b8cZvh34LjkvFuNRKpb22Sjtn5pXI/hFe1ePb&#13;&#10;PwJ+xJ+z7dfDnwneR6lrt1cwyeIrtW/dz3Zx5dspHUJgu3bCH1rM8Kaxon7L2nW3wY+E00Oq/Ezx&#13;&#10;S4j1jWIiGFiG+8qkdAuTkjriq3iX4Tab8XPiClp4w142XgPwaVm8RavPJhr+5IwY4+fnkKg9Pu7z&#13;&#10;WtecK1Slh5LkwlPW3WfL1a7N6R7vUuVSPu09or8Tjf2Zf2bPEX7RPiqb45/GHUpLXwtps4mvdQuV&#13;&#10;x9pIORBEvfPTAqH9sr9oXxN49+Ilz8LPhhpk6yXMkdlHBbL+8ZcAJCgXoAuCfrXrep/HNfiB4JvN&#13;&#10;Z8G6Aum+CPDoGn+FNItlx9uusY34H3yPX1PpWH8J/DPhb9lG6h8eeMrKDXPi34skb+x9LIDjSRKe&#13;&#10;GI5w/OfYCtKeLqVMdLGYqnd01y0qS2T317WWsn02FKvGc3JrRbIt+C/hfpH7BP7Oep6r49uo5fFv&#13;&#10;iSKJtQsYGBe1tzysBPZmPJHoDXj3wU+F/wAV/wBvf4wf2vfyfYvCGgyK2r6pMSLSzt1OTDGTwzkd&#13;&#10;T7+9en/Fv4UeNP2lPiVb/DbUPFTWei6YRqHj7xLcS/u42x9wHu2NwAHOTXYf8Lj8CWfwf1Hwl8CN&#13;&#10;HOm/Dnwli3szFw+vageSzEcv6ntkj1zWdLGV8NhJ4qPv4uu9ZP4acXorefZdtWc8qkeVy6y69jyz&#13;&#10;9t79soeH/GU/wr+CEDtqEMMen2EsClvskCqFRIwP4yMH2zXW/AD4bSfsNfs1at8VvjjcGz8TeMVV&#13;&#10;5IZX3XMVqfm2kdQzn1qj8A/hB4L/AGcb9P2g/j7pcWu/ErxPdeb4U8LuA5tZJDlZZE/vDIIB6Y7U&#13;&#10;/wCPPw7+IX7Xnxji+HOp+JdmnaYReeM9flP7i19UBPHyjICj06U6sMD7KGU0Pdw696tU61HHdR8r&#13;&#10;6eb2Ik4W9mte51v7AX7T/jv466z41WXw/cQeHrOKFrIxwkxwMM/ebH32GM/hX0Lp/jHzzgT5A9Wr&#13;&#10;w6f4x+BfhD8C5vBf7PmkGy8D6PeLbi7gTFx4jvFPzksOWUORxzy3fFdld6nf2kdvd3FlLZzXVtHN&#13;&#10;JayLhoSyhipHqM1+Y8WZRh8RmE8Vh6PsqcnyxXX3Ut/N7vt1OSrCm23FHpmpajZ63p0unXe145oi&#13;&#10;kik54IxX5Wftb+AdV+GPxa1TwxC7Lp91OZ44wMB8H/Jr9DbXxjJEmySTkjBIr5j/AOChHhC38TaZ&#13;&#10;b+OdNTdcWvMuBnOODn8K93wtxNTJs9dCXwVVb59Dtyqu8PX5ej0Z8waLqGmvCHiuoVk43LIwXH59&#13;&#10;a14Y9Puwr6n4giKg/wCr80Ktc9Y6Tp94oeS2XJ5BPf2rVs/DekwjL6YZGHO1U6V/TW6Prk0dfoK+&#13;&#10;Ho4x9gvLeTaM4jYEirE+r3etTrpWjuI4lkHm3GeAewFYNnol/dkErHZwEYO04Yr6Z7V0lhp2laTZ&#13;&#10;jyZMrGQSQahqxqamj6fpvh22eSOcSyvkzTsck96NGjbULx9YvUOOlur/AMI9aq7I76QWqRlIODIR&#13;&#10;/F7fStNZlT91GMIPugdhQBbdVYABcGonfaCU65p0Tqyht2TTiqbWYDkelWnbUia6HhvxR08ad48v&#13;&#10;wsOEncS7mTliwyf1rny8hcEHkGu8+PWn+RrljqIPE9uyY9Np6/rXDeXxwoBFfoGXSjPCQl5HxeNT&#13;&#10;p4mSZMhJG5j07VHLEGfIHapoULqB7c0CN5JfLijLtnhVGSa7dEtTzov3tBIQQAFGD2xUwGwbmHNa&#13;&#10;Vj4G1+4jFxcILaMg/PMcdPp3xU/9meFtPP8AxNvEiLwSRHznn2zmuJ47DU3ZyuzdYLEVNVHQzpNO&#13;&#10;1CKwj1OaIrFJJtTI698/So5Ig2McZFdF4v1HR5tFsDa3btHGoEYWBgGBwBz/AI1nafYzXevR6CNM&#13;&#10;uzJKwCOsa7ffJJ4qqWZUHTcpysVUy7EqooxiQ6ZoepXzKlvbsVYZDsPSosNGC8gGVODn8q7+71/X&#13;&#10;vA8w0+48GRGBEV0k+0gnHQngE5zXEaxZazPJMh0MRSXB3orXBPykntt/SuWGcQm5X07G9XKKijHl&#13;&#10;17mxb+AdQTTbXUb2X5pXBlgUchDwDn15FaNtpdjbSy6bbRIHjYlNx5Y4/Sqp1LX7mP8Asm91S4ia&#13;&#10;CBVWQwgFsYHBOePenQeIdUvdJksxb28syP5SkH5j6sPevEq4+vXVpP0PXoYKhQ+FF67h8Lx6VBca&#13;&#10;srxs7mNTH13difUDmqGk6Pqaail1pEXn/ZnVp4iwwUx1+vQ1dsPC0iNEtosl40QLATzA+Xn7wxjv&#13;&#10;n17VT0iyuPCsE0lzfFpTd+U5YFSIyVwpHPIzn3Fc0qkpKzZ1qnBPRFp9TGvTRanqNq1sLa4CGccF&#13;&#10;Yy2CfqKd4yh0XwXqy3vmySrdoRcGR8Kp/vCt7V/AFhpWnTjRPGEgxOXmacKy9MlE445pluyeJhDb&#13;&#10;63axrJMBCrtHlCCMEnPc1g5KK5nsaqDbsjD8A3MviPxDoemWVrI8E+rQQowk+Ry8gXnH1r9UrYf6&#13;&#10;OCfTnP1r84fhZ4Qbwp8afC3hOWyjjFp4ksWYpgxyhplbj0OO1fo9a/6oF16jNf0b4HqnLB4mpHa6&#13;&#10;P5G+ktOUcfg6T6Jsg1AkRFsckV5P8aLhk0C7OePKY16pfuGUqOMdTXjfx4u8eHL1lPSJuPwr9dzq&#13;&#10;aWDm/Jn4RwrT58zprzX5nyl4O8IReIvEmmatqIddO0ua+1bVXUgA2yNyGz6lMY7188/Ezx9q3xW8&#13;&#10;f6t4+15zuv7kmAZyIYxwkYz0AXAxX0X4x1uXwb+yLrutqdlzrAi0+KTofLeeV3A/AD8K+YotFv7E&#13;&#10;mxu4jFK0aP5UgxuVhuUj1HA/P2r+LcfJzx9Wfmz/AEmyClyYClHtFDrLR9Xk02XUrS1E9tG+2Ro+&#13;&#10;RGT0BP51QM1tBuutPdgeAi7juRuw46ir1lq+ueFHnt9P3CC4UedDztkwchuOhHY1NPq3hrUZxe3O&#13;&#10;jW6XDHMpdXAdvX5WC/pXItdz2KkG2e3/AAZ1u+l+DCaZqUzSSXQupXkf737me2UA/g9erWl9HBY2&#13;&#10;carxI8ZJJ7OCQa8A+FmqSaX4HsNU8+Rra18UvYlAcjZc2/H/AAESBCfoK9utJwILa2ZwGTTraRDj&#13;&#10;rghaxmrMwUUmdNkRyhScdMkd6th1ePl8kDpntWdczeY+Uzkc8Cn28sp3b5RzioKIUkGmagrSNhI5&#13;&#10;2QEnqjcj8Bn9K1pFj3OJFIVxhienTjFZeq24uiCqDLQ4zjncuSD9MZ/Ouv8AhX8O/GXxi1e08I+C&#13;&#10;9Fmvr6dgCkK58sZxuJ6KoGSSewrKtWp0KbnN2RrRpVK1RQhG7ZjeFNI1vV/FC6Jo1m9zd6goSCFO&#13;&#10;S0gOP/r1+iv7E37EEHwz0mHxh4rgWbX7yMFm2jFsp52r/U1vfsgfsJeGPghaxeIPE8EepeIZIxvu&#13;&#10;niysAI5VQR8tfWPhfwwoVYok8otgLsHT8a/M8+4inj5uhQdofmfp/D/DlPLUq+JV5duxl+FvAdpG&#13;&#10;9rGAW/eYYkEjkH/GvT9M8N2KqjxMhwBjb2p2geHnt0VViDY745FdDpuk/Z4fJWMDBzlh1zzXz9Ci&#13;&#10;0k2e1i8ZzbC2mmRiPaeuPl4qS205Yn3HB/vEVZMkcUZ3PjA6VlXviKK3uxaqo5U7mrvjCKPK5qlR&#13;&#10;l++vYrRclsADk5rF1PVGlUzR3GVwWI64HoPes3V/ErQvIGDPjp3JqhLqlvFpz6nITsSBpHAHIGCT&#13;&#10;WkYOU1HubxoKMeaR+UP/AAW3+OM3xF/aS074S6ffGWz8Laev2iNSSRcS/MQR3IXb+dfI0dukMO5F&#13;&#10;xnjnOB/hXRfHP4ky/Gb9oDxh8UmvZLhNV164mtHkHzeRvKwgjt+6CVzcl0jJuOC2cAZIr9QwFFUM&#13;&#10;NGJ+Y5jW9vi5z8xst7qNm33srtyNzcUlrqkN2oN2Cxxn0P8A9elldJQoZQ2F55qEQQ5yp24Q5yMY&#13;&#10;+ldxwk7OqkORtLDjFWLUlAVlyoJznGeKolZWy0fOOinrV+2i2r+8YlicLzzQS2WDJlNy9xlf8MVN&#13;&#10;GsZ3LgDnqT65qHdEqAvJlsEpz1PQf1qaGSErtG3jGCRTVupDTaC4t0kAyqZBwcnrVK6tIrpSLi3X&#13;&#10;ONuP/wBdaBYt8wy2eQf602SCGSAyM2McjI6np/WkM5a70O90yVrnQL02zA42A5U88gj060+Dxpc2&#13;&#10;Uvk+KtLMTIcLdRLuiY5P4rXRTQ7gj+Z90jOT/n2qldWsF5EpkjU7mILn1A5/nQA6K9gvbb7ZpcMd&#13;&#10;0h/uuOfTms298Rz2pH2/wldcDBeB1bcPUVEnhy80mY3vhm6a0cv80Q5jf/eX/DFWovF0MYFt4l00&#13;&#10;2kgGDcRruiPqeOlWthN2KcPj7wggxcLf2hcj5bixc/j8oNWF8R+Ery4EVj4x0t2ZB+7lmVHBwMAg&#13;&#10;81rNHY38ImtQk6uvysgDDH4fyrLvPCei3jO13pFvIGBDZjGT684oduoJ3LSW+pELJA9q4ZRgxuDU&#13;&#10;MsGtJIwOlxOjDCshrCf4VeC7eRms9Fjt5WPMluxRsfUdKgf4bm2lWe18Ta5H1KquszbVx7bsGpSi&#13;&#10;DudBdQajD5d1cRAeSeSvVQeuamjuA8gLyZVunGMcg1ztx4N8XmdrqH4japHG3+sidkcH/vsGtyEy&#13;&#10;PFtfBMbFC/qw4zVXQmncvW8gVFVxkIo/GrCSQoAyR8E/NgdBUNrC0qKLf5ieMZzmnXEMGnL5uoXc&#13;&#10;UCdzLKFGPxNCd2S9C65tktoZYLtnkbf5yFMBOflwe5x1pzkEhiew4965fVvi/wDCLw7M0Wp+P9Oh&#13;&#10;YKD5fng/y+lc9B+1v8EZdRg0PRdQu9Quri4WCGGK3IDOeByffFNtJO+iQ4e80lqekwOCxKJk+o7c&#13;&#10;1ZjYiIqOcn06V6X8Kf2Kv2kfirGL2Dw5b6HZvEJI7jUJTuK5HO0c17v4E/4JGPqkER8d/Fm5aRgR&#13;&#10;NFp1uFAPoGPNfP4ribKcLdOd35H0uF4RzjEwUlGy82fHJYeSS8ypt+/k9Qc4FQSaho4YJJfAkDGA&#13;&#10;cnNfot4P/wCCV37PGha1bafrGgarrANsJZri8vmwWBwRgYwe/wCFet6d+wH+y/oSxf2Z8IdKDw/6&#13;&#10;lpofMOO33uteVPjfApe5Fs96hwBi3rVml6H5FGa3uIv9H0u5lx1eOBj+uKr3+g+ILu4W+07wpqZh&#13;&#10;2gBvsjenPbtX7a6Z+zn8KfClukWkfD3R7ZggOIbCNRnv2q3ceAvDFhmOTw5YlZ2CqBbIBkjGDj+f&#13;&#10;SuR8bT5tKenqenDgPAyh71Rt9z8KZ7hrOX7NdW8sDnHyTxlG/IgU7z0lUqG289CK/bbx3+y38HvG&#13;&#10;Ni1nr/wz0W8JUBjPYISST0zj3rx7x7/wSt/ZX1//AEmDwRNosjx7gul3jxqOcH5c7T1zXdR4zwkr&#13;&#10;KpBr01PGxPAGLim6NRPyZ+VDqfK+Vs5PPrUTSBhnOVHHHWvv/wAcf8EZfDEtsLz4f/FC/tZMMxh1&#13;&#10;KFZlA5xyu0j9a8J+IX/BL39prwVFNeaBHY65bx5Ktay7HK467W/pXtYbiHK8TpGdn56Hz2L4YzfB&#13;&#10;puVO6XbU+bm8jO1wCOuGoqb4g+CPH/gHUjpnjLwbqNlMGIAltmAOPQ9DRXsRrYecbqa+88WWGxSd&#13;&#10;uR/cz5wu5UstKEQXgKMc0fs+aHqHiP4uWZmtillE7ztNjO4oMhfzPWqfjG5W1sjjrjAr1H9lXwv9&#13;&#10;it59anVgfIWFQemSdzfj0r8/xWI+o5PWrPdpr5s+cg7Rkz1fxReR2unctgKPzr5m+KWsJe61dySx&#13;&#10;I8cULgAn7zdl/Hmvevihq6WWlyFXxherH2r5g8S2jeIPEeLq78tHXzVaIbuOeCBwCcA47ivG4FwT&#13;&#10;nWdUMFC9W5dsY7IWGn694kskt8JmCSTbuxzsAx0zxSazrz2OkfZIbhGeYgeQ8jeZg9sHB/KrGm6n&#13;&#10;Bo7WsuvpbNZWm77OcfOpAGCc+mCf5U0QXXxF8TpfaQ6x21k6mLfDuZs8iT2HpX6wr21PXd+hnX2i&#13;&#10;Q6Vo8txqttLhGV9kwMarz90A/Xr1rOvL7SLy78rRrwpIcSSmJMnAGcEHr/n1r03xZ4O1bxJoRlaY&#13;&#10;OtsC8sEluP35GeOvTvXGWh/sDw9fS6bouI9RjzJJ5BVo92AFU9xnmrTTQajtU/tbXIoB4jj+yxGM&#13;&#10;Bn8sKXAIwSOgOD04+nFWPEmtaLHf22iPp7zIYsLLZ8eSPdvSrOo2w1+5j1fxTaSfY4oAUtEl8wzM&#13;&#10;f4mIIxjI61X0LRNK1fxsbDULhbW3a2JEEUjE8cAOR0/Cpegxvg21XRPFFw95Jcx2otS2HBkaTPT7&#13;&#10;oOB+X41c8J668/iqaxhnnt9Nv4wunRO+wTBAxb5eo6cdOv1rP16+XRden02PUEFu91HD9m+bdOuM&#13;&#10;FkzyB2rX0V4Nc1K8txp9oiSwmCxhkwWWOMEAoR0O4kZHNJ8vUCLxy3hmz1mHS7K7hEoO6e3jXJ6c&#13;&#10;AgAlm9h+Ndn8MvD2q+JPif4d8HRX0D2klzHLIViwURcNggA5PHfFeeeDbG90fVptHm0+Sxmvn2xX&#13;&#10;9yrNtVckurH73PHJGcZr3/8AYl8MPdfFC/1FNUe7i0fT/LkuXiAEkrsen0FfP8T43+z8jxFfrZ2/&#13;&#10;IyrycaTPqiHw63i3WtK8LS3yw6eLsT3cLMu2baAEUrg7gScEehPpXpXxF+ImmfCvwc+vpcwwXEQ2&#13;&#10;aZb3LADa/wApQjPSNsHuBxXk194nXwprljrbMRHDcKJcdTGeH+nyk10Uat8bviwdQns7e70Dw5Iw&#13;&#10;FjeWm+DUJCMS+WRwSCN2Dz+dfye6LruFSv8Awo3k/wDL1Z88mtWbvwG+EC2MH2r4p+DtLHiW8me5&#13;&#10;0vWbWXzi0RG4R7/4XAyflyCM88VP8bvF3xT8eWjfCX4XaalzrkAKXV9JOqxxj+F3J7gdR3NaHxS8&#13;&#10;e6P8Lvh1KLZpG8+DzfDcdqhJQgjKLjsm4EexxXLfs9fBvTPEuoR/Hez8Za/beI50b7Xa3Y8r7OCf&#13;&#10;utF/Ep96zhU9rUlmWJ0jHSCabV+it0XciWuiPNdR+GP/AAUR/ZgsY/iL8LvHkPjhHlB17w5cuS8J&#13;&#10;z9+MMRuT12kEcdak/aF/4KI/CDQvFekeAv2jbHUpbqK0hk1rTdCjXyoi3Lws5YHnocA/Ka92+J3x&#13;&#10;F1zxdt+Fnhn+y7LxFcTmKa6uJ1WIgD/WJn5iBnJXt0rz5v8AgkV+zx4q0y4b4wPqOs6vfOZrrXrO&#13;&#10;8ME0Tcs2MgqV+qk49K+ly7Nsjx3JX4goqDi9JU1aUr7N20sunU0g6LajPZHafAT/AIKOfsh/E6SH&#13;&#10;wT8IxP8AaLay3pplrpzxLEigZyWRUAHrmvlL9v8A/wCCtmqReI9R+GPwGtBBcQObe716Zg5ix1SI&#13;&#10;dAQereo6Vrx/s4+Fv2foNZ+B/wCyhHqWq6/4puWSTWLyINLY2XQbto4A+bHTJwccUug/8EEPDd9p&#13;&#10;g1/x9+0Vf2txJGZbmG10ZJCHPJG5pB3r6DKsu8O8DmssxxdVyp6OmqmrfeTSS07JrzOij9VjUbb0&#13;&#10;PCv2K/Df7Rv7aPxGW4+IHxM1qbwrosgfUWe8dfPY9IVxjk9z2Fesftp/HHwR4evR+zH8H3hjh0pU&#13;&#10;m8QPa9ZJG6Rlu+BgtnoSo4OQPobwP8IdB/Z0+EcXwg+EmoRadMIWB1vU4RlWOQbhwuee4HI6Vxvw&#13;&#10;x8IfscfADWm1Swn/AOE28ZX9wZZtQaFbi4uJyfmIJ3shLHOcis6/E+X5lm08eqEpUqelGnCNk31n&#13;&#10;PSy8t/wBV6ft/bOOkdtDkP2FP2c9F8C293+1D450hl1K6t/I0WCZTvWPoZcMBy5wAeyjPeun179n&#13;&#10;DTfit8Rn+Of7VGppp+k2eTonh15g07xA/wCsdA2I1b/aI4xVH9sH9tlfh1eWvhaPw5a/2pKhkGnt&#13;&#10;KcWo6KZACWd+vHHQ9K539mPRfHPxd0KX4+ftD6uW0bT5Wk0vSjH5NvIV5DmMcED3yfeuSo8/xMKu&#13;&#10;eYyXsfaLkhbWSj0jDpr1egpxxM28RJ2T2O8/aJ/aN0P4Y/Duz8PfDjwnY6fb3MoTTNPAz5gAyZXK&#13;&#10;4BABBwMcmvBPgL4V8TftS/HpJPHOuyXmh6NEL7XLhmAihVckQque5GeB0U+orQn+Evxh/bd+Ll54&#13;&#10;g8OAaboFuxhj1W7XbFbwK38HqT19vavWvEB+B/7FXwVufB/ge/vNXuL65UapfREF72fbxFGeOCR1&#13;&#10;HAAxzXdQ+o5Jlv1LBr2mOraPq4827b6NLz3OqLVGhyxV6siD4n+BfDfxd8ap8QPjFcrpPw58MIo0&#13;&#10;3TnYI2oyIPlVFJIEaLjLnA3Mw5qpq3x1k8f+BNQ8cWmmDSfAegxtbeHrGKMoLqResmAM7RwM9ST2&#13;&#10;r5zuvFnxG/aw+JGl/DiFxbW93doo0m0Y+XbIOWd88swGSSemPxr6J+KC/CXwjp9hoPiudl8JeDoQ&#13;&#10;sVgp2jUJ0H3W9i/JA5PSujE5b9ReGwmJ9+p0itVGK3fnOT6swq0alHlpy1fY8w/Z/wD2ePD0mut+&#13;&#10;1j+0baieO4vS3hfQZh817KW+VivPyjjp/OrH7Ut14h/aQubnwHp96t1rsNzamPRbeURiIOx2Q4OA&#13;&#10;qhNzAD2NaPgXx/4u+Nuqaj8fvE9nImk6aTYeDdEgXC+bgjKqOOF4Hpn8at/D60sfg34nlsNPni1P&#13;&#10;4oeLpWuNVv0bfHodpjLAHnaVTI3dui9cj1JYjEU8wlia3v1aatCC+GD7eSitZPq9BOvJVLyW3Qoe&#13;&#10;M7Xwz+xD8BLL4XWt7b6jrtzc+dq5ibg3DDKxse4QcnBOPxrif2S/h54r+LXxMvPj38RYZZ9E8P7p&#13;&#10;muphiJ5wPkjXPYHFbOs/BK8/aI+K6/8ACQa19i8H+G1Muq6nI3LMTlgCc/OwAGMk+1dV+0H8ZNO0&#13;&#10;b4O23hL4T6T/AGb4dYfZPD2n24AkvJCdpnbHLZ5wRn+tKFWcaHsKL58TX1qT/lUui87dOiNYVIwh&#13;&#10;yvWUuvY81+P37Sms65cX/gD4Z38pfUrjGqX0OS0h3cRR45PoT+Ar0D4WfDWL9k39n+58SfEgCx1z&#13;&#10;xYyyPA/M8VmPuqRjhnb3/QGm/AT4S+Ef2YdAsPib8WNIj1Pxvq8ix+GfDbhXMUj/AHXZe55zz2/X&#13;&#10;L+LOj/Ef9pP4xQ/Daw1L7RcRSfa/EeqSSEQ2y5wMnoqqucDjjGPSqrTw9WMcBhvdw0dak/5+XdLy&#13;&#10;v176IpzpNqktluzi9K0X4rftgfE+y8L6RazNp9oQBAHxBYWwOSzt03de/J4x0r0f9oj466N8Kb6L&#13;&#10;wT8OLhWudLsVsrGSPBWBQMNJkdWJzjFdXa+OvAHw38G6t8JfgZIV0jQ7bd4s8TYAa/uDjECt9eSB&#13;&#10;2BzjpXnnwh+GXhHT2m/ab/aOBXT5JjJ4e8OyH97fsD8mVJ5Tp/8AXqZV6WIrKpWpuNGlpCC+Kcnt&#13;&#10;dd2tfJbhGpSnK72jsjR/Zl+G2vfDLwlrX7T/AMVt9pPqNs0Ghy37ESMW5knwecAe1edeJfHHxP8A&#13;&#10;2ovF1j8FPhRZXs9j9pbyLSAEecWYbppSMhVye/A4HJNelftIat8U/jxr+k/C7SbPGq6yqEadANsO&#13;&#10;k2Y52EDhAP4j7HJrsfhnP4D/AGePD2p/Cv4JajDLqtlp5n8c+NABujJ+RbeFuxYkjjkKGPGDSjip&#13;&#10;UVLHVIKWIn8EfswitE3+nd7EutFXqtavZdjn/jj8WfCH7KWkaT8NPDphub/w7ZeXaW6gFTd/8tZ5&#13;&#10;PTDZA9ccVh/sjeEvGepDXf2y/jI9wIY43i0G+1NdgnnbOZVDdEUZ59qx/hj8G/Cfj3xHfftTftJy&#13;&#10;taeDo7n/AIkOkTMRNqwQ4jGDzsJ5Pu3Wuu/ak1/4k/HiHRPgv4L0hLa51yNEstFtlKQaTYjBJYdF&#13;&#10;ONu49a0VKlSorAU3edTWtVe0esorz7mcuSCUFu9zyb4k/H/4mftKeIrb9m79nqxupbTUb/OoXFlA&#13;&#10;Ve+YtgyOR/APU+30r2P44fE34a/seeGND+FenLBqFz4VtQtppm0ObrUf+WtxIDxtV/lBI6pxntuf&#13;&#10;CHSfhX+yxoWo/DX4O38F14ltrDzvGfjNRkWoPHkQt/CevPUYJ968x8BfB/wJqOs6h+2F+1hcmDw7&#13;&#10;JOX8MeHpT/pGpqp2xfKT93gZPQnJ5zVueAxVWNNQccNRs4xXx1ZvZvytt5GbcZaW0Rt/sp6Z8Q9a&#13;&#10;ttf/AG2vj7LL57o1t4UbUjsj8xwd0yh+NqLk57471y2r/Fv4jftIeIoP2cP2dNNul0y8vg2t6jZQ&#13;&#10;uGvGJ+eWRuu0Dpnr2r0n4+3HxQ/ad03QPhtpVoumQ6nbrcmwT91a6FpigMS56LkeXuJ5Ocdqm+Gn&#13;&#10;xO+Ffwvmb9nj9l+Lznt7SSXxl40AAecKMNFCeyk8Z71lGtOSqY+VJOq78kfsU4x0Tl3d9l1ZnzJ+&#13;&#10;8iv8cPjT8P8A9nC80v4feFtNt9Vv/Ddktp4d0tYzKq3X8V24GQW3liMg9R7Edp8Hrb423PwYTx38&#13;&#10;dLKaO+1fVZbqye7kBkkgYDnHUAHp9favHrPVfhB8FPFV38bPiZAnirxnqkufCvhCBvNFsg/1ctwR&#13;&#10;04xhe/tXp3gDxV8Z/FMTeIfjtDLFrvim3uZdOsH+UWtnEiPCiJ/AuFfHAzkmvGzrASjkyjFJu6lK&#13;&#10;ct5PdqC6RWt31IlH3Ls2b/VhGhfzSBjk4rzL4v61a6pos+l3LZSQEDP5VueKPFMdhalpXIJGSCea&#13;&#10;8Z8b+MX1W6aCJmIJ7GvP4fyycsTGoujKpQfMjyO40d9C1O40uXH7uU+UfVTyKuWd1ehRGkxXsOKt&#13;&#10;+OcnVYJHGGaLHNU7QlfnOK/oPDScqKb7I+uw8ueimadorzEb7kse+TW2ts8unSRBAQBk89a561O2&#13;&#10;5Vg3Vq6LSrmQMyMQQV6Vs0rnSmaVq8hgWW5CqCuEQelWLOMyFi7ZA6Vn6c4lhCjmTJDcZORx+VaV&#13;&#10;ruhBBAGe3WoYywkW0BFbFTDCxHnmolIYDJHXipSCTsHJ9K0tcmW5wHxw06K80e0vmfZ5E7DeYnYA&#13;&#10;Fcn7gJHSvLIdT0WaTYurQE443MVz9MgV6/8AGOKN/BbvLCSIryMuNxAxnH8q8z1e1W2vpdZ0TwtD&#13;&#10;drLCikxnlDg5wD2IA6V72AzKth6HItUeHjcBSxFZttplV7nTrWNZWvUCscK4bIJ9OOTWz4cvbvR7&#13;&#10;h5tM0guXUbb67iO1T1+RRk59zitXQ9Kj0/T45rm5ikk3GWGJMBT8udp3eh7iovES+HPEugp4l09o&#13;&#10;LfVLOco9vxnf3HHb0Nb4jMq2Ihy7Iww+XUqEuZu78znkm8Sa5rVze+LdTv4ordswIylFBJzkLwCM&#13;&#10;DkEYrW1aczaAhsNPVmkYoLlEUDYeN5HX9MZq/ptnbW0n9oXk0csskYYkEnJzgjnqKt6naMLZbjSr&#13;&#10;DfK4/eKsmwL+XSvOWmx6OxRtvDeo/wBmQafMn2hWtz5e3AKjGd2WOMgAVb03TPETPa29vqkMrCDz&#13;&#10;GkkfYyjpyQCfyFRXOp6fLoy6TDFNJrEDHzeCUVTwcleBgHv6VRs7vV7Xx9pcdo7PbxW5juSilsqR&#13;&#10;nGB71nWlLkdtwSVztNY0/wAV60qaV5qYUB47lm82Lt8rFcMuTx8wHPrXK2t/eWmvQ694gMUz2lw0&#13;&#10;D21tIfmRT8oAJ+9nkep4rvBe6VpETai7XVvfKV8qMKOFYc7h/dxnj1rOv9K8JW1nLLZ2xaKbbJEJ&#13;&#10;sN5chO4lGPOA3Iz/ACrmw1epP4o2KcUldGbqPh7Xdc8TQ6nqNtCE8v5bJ5MCNCBwSBgt6j9e9VNU&#13;&#10;0Xw9oOoLcXVw8CQo0kdnC4+Zicfp6V2VrNZXmh3wtoQ98LfzEuATgYzj0z29q4vw9b+KNS1EyeIt&#13;&#10;JnitZ1Ll5UUIJFOQxBPf0raLk3Zobiuhf0rxhofgu+Fv4rjlkS92mCUPs4JAIPY4Bz61e8YHSrzW&#13;&#10;tVvvDM6P5lvAIZkwTI2Mk9eDjaueuFrA8b+FLTxx4fOrXmriK7SX/Q4IlG0qpyxPcAjpXeWlhoXj&#13;&#10;Oy0qHQrB4Fu8eZcrGq7TEMFQR1zgD/8AXRKyEkyhHZW+qWbaBa288cMjI5jfliScMy9+Dzj9azIf&#13;&#10;DXinV76W50DXmENs4WNJCSdw5IA9fqMV2XhrRNQ1B57DSNJWG8DCP+0JoCDkHnkc4xXp3hL4Y6L4&#13;&#10;eS4vUh/eXU3mz45DNjngiiMfe1HGMr6bnLfDC31TTfEmk+M/EvhKS9u9JvIruJzcrC87IeQ2FKjI&#13;&#10;PYN0r6B1b9rbxczI2g/DOwgiK4xf6g8jMen3lVB+neuQtLO1jb93bqBjPK89OvtUOpRQITbsNy4B&#13;&#10;C4+7X1HD/FGccM0J0MBU5VJ32X/BPlOJeBuG+L8TCvmlH2koqy1a0+86cfth6/bwPH4g+EK3D5J8&#13;&#10;zTtW8sfk8bk1yXxH+O/hDxh4bmszoOsWF3JCWZZ7VJIVOOm9GyfxQVDPpds5IlZSEyOO1UrnSoJR&#13;&#10;sQK4xn5h/WvopeJvE9ak6dacZp6ar/I+Yh4NcE4asq2GpSg076Nv8zwX9o+8N5+zTp+gWQRhpWqw&#13;&#10;z3ux+nmRt8p9wfyzXnM2saH8S/hkmsXc8VtrvhyJRK5GDPCDxkd8+3Qj0NfUHiDwJoeo27QyadGq&#13;&#10;suGwOD6ZB4x2rzPxX+zL4Yv5DcaNatYyycMLJzGfXoPcA18HKp7SpKT66n6phqcMNTjBdFY8BLRB&#13;&#10;N0jBUIBO85J9sjco/wDHaifTLeUbkgDKT1BHJP6nv03V6D4p/Z48d6Xh9MvIr0AkjzY1SUjOcl8Z&#13;&#10;J/KuWvvCPjfRXcXfgfUVA+95UO/f9duePqalNdD04VqLSudD4GsJbj4M+MtHti6y6ebbUIcdUKNk&#13;&#10;n2O1CO3SvbFuJJfEmmWat8s3h1CBnjCyrn9K8v8Agt4cvm0XX9L1mSKzl13RHS10+Rv33loGBkZe&#13;&#10;NikyAetdjrWtjT9T8Ia2W3NJbXemTGMECNx8yE9ui4x71EmmclSUXNtHodwwm+4c5XJx25qzbgoU&#13;&#10;PmYOMmqtqoKBPMDKy4Hpzyf1rsvgn8HfGnx08fWfgHwNpzTXUzDzZnB8u3jzgu57Afr0rlxFalQp&#13;&#10;udR2SNMNRq4mqqdNXbLfwV+Cfjz9oDx5aeA/h9pzTTPIHnuCh8u1jBwZJDnp7dWyAK/Vv9lf9jjw&#13;&#10;Z+zt4Lg8OeGrRft0q7r3VJYl82eTb95iQQBnOF7enGasfsg/sk+CfgB4Eg0Lw1YJLdXKI+oakYx5&#13;&#10;tw+OWYnPHXC9APrX0LoPhSZCgZ1IwWDbBySep+nGK/KM8zytmlZwpO0F+J+s5LkdDJqXtKqvU/Iy&#13;&#10;fC3hGKzh2GV5Oct5r598kntXeaXo3lvEbWBWR1yCpxj0/wA8Vd0fwvbQN5xgAX+63OK0lbT9PRmW&#13;&#10;XIzkDPIryaGH5VeRtisbKrOy1CxsFs1ZAAB1b2p0uqwQqVGOPSqF3rqu+VYcjgmsTUtZ+z7laT5m&#13;&#10;OOPyrsT6GEKMpK8y7ruurGPMVgCRkA9/aublvnvbnzIiA5bLheKoTT3mrXLKeQvIPpWlY6HIo+1Z&#13;&#10;H3Rn1q46M2gox2Ip7RLidj5hLjGQeMcn8+9ef/tdeOZfhX+yt4+8b6bqH2e80/wpevZzDgrP5TLF&#13;&#10;jPfeVxXok1zDCuxEII+7mvl//grp4rttL/YW8X2VzOIpL+ext7cq2Cz/AGqJyPxVG/Ku7L4e1xcI&#13;&#10;92ZY6uqeDnLsj8bdBvY9OZZZ0JQsQ5PA4yM101va6Dqym4t9RSPGAoc4H+Nc5a2iSWASQDGwZz0x&#13;&#10;iqlxp2p2sQ/s682HPGK/U0rI/JpXcmzrrjwhfhs6dcR3C5/gfP6VSuNN1DTgEudOkQEHc2Op9PwF&#13;&#10;cw2r/ETTEJtbVLgKeN8hUn6GrNp8YfGth+61TwXqahhh2tZRIDn0B96pK5LaRtojxjBwD34P8/Sr&#13;&#10;IRvLAI+UEEBjyBVG2+MXha9UQ63p1xbPu5F3YMufxUcfnWrp2p+EdeYyaPdQSZP3YLkMVz6g80iL&#13;&#10;3HRhEUkxZIXEeOuSR+fepECQLtUqeB2J+v8ASlmtZbUq+XAAJ6YpnngMH8tW4J2jr+OaAHRyyxyb&#13;&#10;mUnC8EN7/wD16c58wKjE53EkZ/KpF8qQl9gUdxn/AD60+CCBjkEYwcKeM07MnmIG2rGpaThzlMqc&#13;&#10;EfhmnRxwGJH2ruL5JPIDdOKVI0jQJJ1Me0gAYNShAsRQx/QDuKaQXuirJF82QNoHTPrVW4soZ0xJ&#13;&#10;EWyOSR96tIKCAWUE+oNQm4hyyvHtG0DcvBBqnqSYFx4XNrI1zot5LZzAjJiPQd8jkcDPY0648R63&#13;&#10;okbx69pRuYt3zXFovzAepXPXvwT1PFbM8EcqujTOAQOQ2Dn61H5IkBSYht5Odo7UkrBsVNNv9K1e&#13;&#10;IXej6rFPn5WjRwWX6gHI/p3p0sUgIDDHPQ81na14B0zUJv7R0yWTT7zb8l3attYY9ccEexBqoNa8&#13;&#10;aeFlEXiXT/7UtRx9ss48Ov8AvIOv4VL3Li7o2GVmfJT5dv8AEOTzVa5W8EUstvcFC3cKCS3t6cY5&#13;&#10;q5pWr6D4gtTcaZdrIUX5lVvmXvgjqD7GoL+NWQLCSoUHORgHjvS2DdHz/wDHb4g/tD+Eb+aDStUu&#13;&#10;F01jm1ubKBdyj0YjnI9a8V1XWvir4pLXmpXms3gk+8T5jCvsLXojqeoJZ2n3SQS3GMGk1CPTNKtV&#13;&#10;j8tcRr0UjnHFVzaEOnd7nxnD8PvHl6N8PhXUJM85+ztj862PD/wr+KVlqVrqdr4ZuYXhmDo7jBUq&#13;&#10;QQev0r6O1bxPPg2ulaQbmQHgeYFUfU/r0qjJonjzV2EuoeJotPiYg+Tp0IZ2A9XfgflRfm07hGDg&#13;&#10;+ZPVH7Gf8E7/AIvt8Zf2a/DXi7VJSupxWa2mqKxGVmjG0ghSQAcA8+tfTmgXMSqYmKbvMyojQ5X1&#13;&#10;Oa/LD/gjx8TV+HfizVvglqmuXcttrKm+sHvLgufPUYdQTxyvPp8tfpTo+qyRK8NsGZxwrB+SecdK&#13;&#10;/C+IsDLA5lOK+Fu6P37hjFQzDLYSe60fqejWc0If91Ih3sVaXHQg4C8dwTUujPJqAeS7nGVkx+6I&#13;&#10;4wen8/1rmNGnlnTfI6xIj7XVW5JIBJx9RWwLmysh0kP2iTmSME4J6HPTrXj0dz6KdO0WkdDrVj/a&#13;&#10;YiRoGaN3G7a2Cq/1pW0u3JQW8wTZwAeQRjn9O9Skzx3yqwza7APMYg4OOoGKRktkuDKU3kyfuJS/&#13;&#10;Qkc49PSu9JOJ5ilJJIhvI7a3tttw+4LKOVzuBz3Aqg+s2NwzwSgs8CjeFiIAUk4ILYB7ZxVi81KG&#13;&#10;4MsUtyD5W0bgMc5I/nXO69rumWNz/aGqRzhYJAmBHkHODkY6/wD1qavY66MFJXZCzwz3slwiMisx&#13;&#10;ChlwenXFYfiViLZ5INpbJ+ZemPpW/qskVykV953H3kx16cVyXiCS9CzOUGwY2IMgn8aqldMirDn0&#13;&#10;Z5H8WfDvhrxHc41fQYLuFJlZC8QYhtp556d/yop/xDnuEukgt4Q+475IgSMHt09Mn86K92nUlyLX&#13;&#10;8Tw6mFjzvT8D+fTx5qL/AG1LeLBPmDapGd3tjvmvpP4I6bqGlfDqzl1aFEuZ1Msqx42rnoABntju&#13;&#10;T1r5kBOueObfTBAZCZwkTKSNjkgBvfFfXMUQ0vRI7TIHkQBcqMAkDmuviyp7HLaOH6yd38v+HP5j&#13;&#10;rPlpLzZ5x8c9caKxkhWQgkHgV4tpdm2l6r/azaZLcmVfktlYna2OTgHrjH616d40m0jxF4yi07xB&#13;&#10;P5dpGrPPkkbsdF49c157a67/AGrEdC8I28QlEObi4cldhHrnnPQV9Pwjhvq+ATtuduBjakPsv7Iv&#13;&#10;9dXVdc065ldfkt7VLcssZ6mRj0AGcCtnU7KHwPqcmueBdcadLjalw0kIILZzgMDx+I49abpd7beC&#13;&#10;vD7abJqcV1eXsirOqITIVOAwGOgAJJHtVy+8P6Ro25dE8RWttaGHP2K5l5kbA+dl719Y7ncQadru&#13;&#10;oataPp+oeKpJLkSOZdrYXYwxsHU49/c4rD8R6v458R6TPpkixJZWdyIVkjiGBGemFA+fA9fWodG8&#13;&#10;R6NpfiqNvEIRoY1YRXUURxyBgMO4HY1Jot7Mvjq+0uzO+GZTLbr5h2jJwG+mOa0VkiNWUJbzxk9n&#13;&#10;eaLpCQ7LWFFhacfvJFKrnaDwTk9vQ1ufDVb6/wBJOn213aQ3+z95LcxNlSOikDkn8RVDXNXnsNft&#13;&#10;V1y2uVitpk2vFESm3JwM+pI6dvwq/wCDr3+zNXe/n0iaW/1HUEkMXdIQQOvTJzik2rDsyWPw/p66&#13;&#10;s9v4ysxJqmoyCKy1Hcvlwheu1eq/iSa6zRtJ8J6JrMHiLxfFaXe25Wz0W0sZ+AN/lvJKGxkkjI6j&#13;&#10;ocUz4/HQ38Pr4k0rSQksNwFgkiIDI2cMGH864GWC/wBZvNJXUbKT+z53Wa7vIuEZE5Kr7kgcjnis&#13;&#10;+XmLUrHq/wASNKi150gu9Stjb+f5kdtGigEDsrjGOoz617d+xL4L0/w74I1XxBaWqwnUtRIZFXtG&#13;&#10;uM89ckk5r5c8ZXtjrXgySPRo5US2B/drlSMc4556/wCea+2/gX4dHhP4K6Bpki7ZF0mOWRcYwzje&#13;&#10;R+BbH4V+XeKeNlh8ghQi9akvwWp5+YzUaaXcxPjlrv2LRplD9Fzt7/WvUf2N/Hmh+MvgbaX+kvDb&#13;&#10;XGnzSRaiVON1xHyHcnAG9MZPI6elfOn7T/if+z9FnJfJCNjjqSK539kSXx94T1A/Du416C20/wAc&#13;&#10;wxFXZs/ZTkMCRwcspIOPavzuhwy804VnNaOLUr+S3/A8ylSc4uR9Y+G7e9+PPxbbxPZeItW0Ww8P&#13;&#10;ziXw5E9krQXpJLSJvbjGQSVGeHUA/LXo3xT+KOl/DPwwfHz3UFnqMeYLi3mOFPHJPPIH3gef6VF4&#13;&#10;Y0jQvAvh2Lw3ZO1pptopMbSSki1nX5ycn+FuWHrn3rzzSotZ+OvxFb4g+IvBmn6x4MtQbeSI3AZg&#13;&#10;6/x7AefXntXwf7rH4q8ly0KK9L/5t66GLSS8ytpn7EFp8druz+Nfjz4tXV411Fv01PD0zL9jDch1&#13;&#10;k6s+Tk9vyrN+IXxb+NH7F3grxLpnxQ+MkHjDRlRbfwvbxoY9QuC4OYpWwQmBgFhuwNxOa9o8Ta1o&#13;&#10;X7PXhd/GPh25tLLSnj3LYniFlxksB/DgenWvP/g38NfgJ+1Jqa/FfxL48g8SX5lZ7LS2k2Jbc5+4&#13;&#10;3Jb19K9XBZrVxVOVTHQ58JGyS5VdW1STXwt9X11ElFaM8v8Agv8A8FWfgz8PNLWzf4A6rHqd84a/&#13;&#10;ubKWKRpHPRd7uGIHTG1R7c16d+09/wAFDj4J+G9m+i+AEtdY1aIPZWN7ebniUrnfKgUYxkcZOTxm&#13;&#10;tn9o34b/AAD8FJa3afBzRrnXkZXsks7H98zfwYCn5iW9RXBfDj/gnrqfxi8QT/FP9p17mOe/bdaa&#13;&#10;PbXBjNvF/CnHT3r06dTg7MnTx1WjKnTg9VKTfM+iSvsuv3HRTlhPap2dkfGXiP4mfE74seLW1zxf&#13;&#10;4jvNT1K9mCwwRMQoYnAjRBwOwAr608BeBfCf7GXwRufiV4wiFz4pubbc7EAt57D5YIxnoCQD3Jye&#13;&#10;mAPY9T/Zm/ZU+BVuuraH4NsbGfT/AN/LrGp3JdrcqD0LYA4r5++In7Zv7Oc2ujWNQ04+KZ7KYjS7&#13;&#10;RoXEMEgJAYhsBz6Hnk16WMzv/WeVPC5XhpLDwfv8qtzW2jfZI68TiFiEoUYe71OC+Ff7IPxr/aU8&#13;&#10;Wy/Erxhp6abDqFz5t1qN8haV4yeVjXGcY4ydo969++L2p/Cnwd4btfAPiPUEsfC2lQrFPaQX3kG4&#13;&#10;Kj7m4KxOe4AJOT0rPufjH8SLz4Y3vxZ+K0y+G/D9vbE6foVt8jzHjG7GM9gBg8nHevBPh9+zb8dP&#13;&#10;2udcn8Z3gfT9OupS0NxdKzBI+wRemMdTScsTnNdV8zrxo4eg7RUdk+yfWSXbYyUpYx2qaRj0PUvB&#13;&#10;Px18W/tF6xJ8Nvg1ocfhfwDoqA6rqEMPlr5aj7kac5cj+N8tgjha8n+J+lfED9qD40j4afBbRWm0&#13;&#10;/SXNvDO7t5MLkgPLI5zwPXqcHAr6HHwx8N/BT4XQ/AfwZr0UT3Azret26rK5ZupG04J6nGeDj0qp&#13;&#10;pWqaB8NfDH/CA/CS3l0jT5Fxf6qFVry8Y/ecsenHQZ/GsMNnWCweJniMDTWmkL3+dSb3bfRGVPEU&#13;&#10;6NV1IrVaIydA+G/wV/Yg8Cale2F6mv8AjZreQ6xr0jKI7QbcGNeuDnI2gk56t0UfLOgWfxW/bD+I&#13;&#10;v9maTayz75SsVsoIhsos8yMemcd+pr6B8f8AhLwJ4w0WPwdqMuqxaVEgMzpcKbi8kzlnkbpyx6Dg&#13;&#10;AAVa0DxJ4X+FfgH/AIV78HNCbS47lSNU1R2BubgH+HcPujHXFetl+b/U6dXE3dXFVHbnktIruv8A&#13;&#10;JGtPGJJ1JK8mcB+0v8XPCH7N/h/TPhR4HWK6utIsxFbIhyhn/wCWk7EYzzkAd8daZ8BPDmp+EPg9&#13;&#10;c/FfxresfEnjpmMt3O2GttPX5mOSflDkr26Bh0ArP0T9nnwb4p+Kb/En4y+M47jTIh5sek2sbNJJ&#13;&#10;txtiyRjB71c/aF8LfEj9oq6TRPCeqaf4c0CK2WEW0t0EOxchYgO6gYJ9ST2HPrwlgPY08HCpZz96&#13;&#10;rVfXryrrvqJSpyXKnr1ZpaL4k8P/ABq0yw+F/wANLxU8OtMy3LxysTtTmeeR+PMdueSOARjij4k/&#13;&#10;En4a/DTVB8U9etYrubSofsngvQWTCR7RtEzAjBIA47ZJzVj4d/DHwT+zb8KpPBfg3X49X8U61DjU&#13;&#10;dS8wi3tlP8AIz1xzjtXKRfs1+CfFPiBfFPxf+K0t86uC9jplqxQID9wFsYFV9YyueNlLnaoR0Ss+&#13;&#10;af8AM/ntd9CVKi6m+iJv2cbvxn8R9R139qz4n3ss9zGXs/DUMrfJHK4wzqCf4V3c+uK5n4uftHX+&#13;&#10;kWknwV+BNs327V7r/iodYhkMk17MxwI1YY+VeAAOBjueR634+1fwx4w0u18A6Dplxo3hjTovLtLT&#13;&#10;TSqSyDuzt6t3xWd8KfDPwf8Ag5rUvi3wf4BefV1i22NxqNwJVtn/AL4XHLCs6eZ4FVp4mrTbtpCn&#13;&#10;pypL4b/n6kqrScnL7iLXbbwL+zh8MNH8CeMI45lsohqGvW7SkG/vZFB8ojqwVcAjOfnbpXKfBnXv&#13;&#10;Fv7SvxZuvjF8RYDH4e8Lx+dYaeFAhVxxFGo4BxxwPSma38A/Fnx7+N0/i74neL7az8NQQm6vLt7k&#13;&#10;ZjQEb1wcfMxPH1HpXVfHT4gw2nwms/hf8CfDrWWn6hKLXRbe3jKz3rk7TOxHOeuPrWsHTVONKnLn&#13;&#10;r1vin9mmpb2fe2ndFc1NR82cd8W/2nLzw5c6j4M+EVuZ/FOvzeXq2rWpMsqKeFt4yOg9Qvc5J4AH&#13;&#10;Y3Ol+DP2bfgppvhf4mzmR70jU/FsBlKzahO6/Ja9Nx+QkEdg7cjqF+EPw58Bfsiy2Vtq1hbeIvin&#13;&#10;rChbTT2Akj0wt3frgjPf/wCtWX4q+Dlr8cvi/qfxU+OXi0Wfgnwk/lXmo3TYGoXQO6RIhn5yW446&#13;&#10;KozW0pYKVSNCF40Ie85faqNaJRW9r7ff0Fek5KBQ+Dl38UP2tviqvxZ8faLLY+A/DCmXT7CKIJax&#13;&#10;rGP3cYQcHoOnT1J5L/Hn7Q3irxBruofDj9nnTFu/EuvT+Tq2vW8ZZ4Ys8QRuT8oHfaOvUnFdnH8a&#13;&#10;Ln4x+C9Q0b4S+HU0Twfp5FhoNqCE+2TkY86UnHAGTzwK4Nfix4F/ZT8Ly+DPgNbw6942vCY9U8Tb&#13;&#10;N0Nq54KQf3iM/e/KtKMauIxUpuilKNowp392K3bm+r6vuxSknM6nWdH0z9jv4KxaL48WPV9a1C8W&#13;&#10;71u0jlErXErA+XBID2xncDng8g9KzfCPwo8YfHPVbf8AaL/a+8YNoHhm3lT+yNMCANN/zzit4cgH&#13;&#10;sAMAAddoAFZXjP4g+DvBk+i3XxG0WbxHq9nai6hsbiQ+XPduBmSc91B/hrmrjxF8TPjr8SdO+JHx&#13;&#10;a8QtHpeluZ4bfHl2tpHHghETooGAKvDYbEfV5VZSUZzcnKdtX2UF0vtcFd6HdeOf+FsfHr4o6t4E&#13;&#10;8H6yPDXhNY1l8S6tcTeWkMCk7Y5JM4AC7flHOfUVN4Y+KfwM8GvdfAz9nLw8dQjS1Z9d8aXcB33Z&#13;&#10;XqkAPKxk/wARwTXhHxG+N0fiK6u9KvvFso0R7tpodOsySszZwGbAwzf73Sslvic2gWuoeGfCGjS6&#13;&#10;ebiAPd3VxjzposfdQDpmvZocP1q+ChRcbKystlf+aXWT/I3jhqlTc9b0X4mfDD4AQT614A0VfGfx&#13;&#10;B1CYtLrmqwbrDSSSfljVs+c4/vHCg8Y4zUsf7T2owfF3S9b1XxKNQuxqVuNb1Cefe4iYhZVVecZU&#13;&#10;sOwAr5sufE2rtPLcmeXdC+23j3FcIf4mx1wM1ckngOlrqOhhYo5btPNBHzHc20gn1z/Ovcq8LYat&#13;&#10;T5q3vSs9X6efRdEtDplg0on1X4yTxH4l8RXOjWcRAjuGRzyAMHH9KlsvgLqCWhu5oWMmMknpX0Bp&#13;&#10;/wAMLJ/FV5eLZqPOuWc/L6nP9a6jxf4Ns9E8JyXAjAfyiRx7V+AYripYTERwuH0V7Hk+0d7I/O74&#13;&#10;pQSWHiWOxkTa0aEH65rL08iQ7SeR1rX+M0y3HxFe2J+YxFx7/MawbVWhcjBB6E1/RGTylPLaUpbt&#13;&#10;I+swTvhomvbQq0wdSeDW5p6SeZhscnjFYVizFgAea6TToijpIPSu9s7ixpv2pbiW2ikWNRJnGwlm&#13;&#10;Bwc+mM5rShhZXALZVc5OOtV47dpLopGdhljBLbsAbT0/Hd+laCWywL5SsTkdaQBEu5wAML61ahjD&#13;&#10;En1HFVvMWFBk9uarXuqyiPybEHk8tmrjsRuyn8SbH7T4PvLS2mXIgZmJj3YI5wRnnjNec+BJdOsf&#13;&#10;Ktdans/sMkTTSlG2szHhVUZxz/TvXp13pHn6WYLq4LLOjB8nrkEY/WvAbjw7eaHrCWywtLbtOwgc&#13;&#10;DcVwc4xXbhrSjY5K+jO9luvI0hJ9PtgNPs5y0cm3DMpznHH6kDp3rPT+wtUvjqQt4pLcFpF3sRkH&#13;&#10;+EgfeoXxBPZlLbW08y0WMsDHgjI4CtjoTTrPVNKtI45b20ZIZ3OxETKrn+EAV0GJfm0W1kure9tF&#13;&#10;gs8Q9XkyMZ5ABPHb/wCsKhu01/S52tLTW7UJJbsUmC5IVeB8pyCfxpb1/Cd7AZbW0lubqCImOHyG&#13;&#10;ZT34yMZqDwm+nai39oSosTeYFkiVCQuc4GOgpJ3AnsZ7Xw6wk0e2u7r+2LdluGaIHEi43HI4BO7g&#13;&#10;DjitvRn0nS/DlvHDp6x3CbRJcyNlgSeVP1yPpRHrc11o1p4cSJLN9OuZTFE6Ely27njr2NFuujK0&#13;&#10;OnXs4nvLht00SkngHsMcc4olsNbmx8S/CryaTZa7c6veW0EqCDz7MYeNz0D56qefz7Vxvh/4V+MP&#13;&#10;GX9oeHvDepXbygI0EzMBGgByTzjG4YGM8HoDXpEXii31/wAJW/hi/aJYWYO/nxHchBOFbPQg1T0D&#13;&#10;xDrvgDxFFpVpcQvFHbJHC4YlZQzYBJ6Z68dawUpwVluU1Fs8y0G++JXg4HTdW0aZm0+URXSmMttI&#13;&#10;4IOR0x6H3r0DQV1rT/M1KPw3FcWbAEEzHdz04bAA/EmtrXkguPGL6pqN0FF4QgbyhtkIzgn06jnv&#13;&#10;TG0g/wBuNoup6k8Wl3SqfKtzh2K8ttPp0yBV810m9watojnNF0W18SX15eajazWVtayspZf3bhm+&#13;&#10;ozyeBxzXbeFfAaalLY2vh2xhsdIsjK+IpWZ7l2fjlj8oHzHI65HA5pvgrULbxI11pulaape5v/LK&#13;&#10;vjJSNhtdwe52jFeweH9F0/RUjs3hwsahcg43fT9TSWrNYR5URaPotjotsIFRS5GASc4Prmr6QPaS&#13;&#10;Akse7Fuh4+lWG0u8vJ2is9PmlUnKhEII/wAamfT7zyd0mk3QGOS8TcY961WwPcqQTrICwI+XABzy&#13;&#10;R6U65ht7hFea4dePvKnTmh5kaTyRKqkEAEjaf16mlG+4cRp86KM8fxUwKx2eY0flbcZyNp5H41R1&#13;&#10;CB1lEjRBo8YByR+eP8K0hFMh8kNg5+YZqK8Eq/uNikKcn/IoAy8SqxlIIOOBk9PxqLyo5jvaMZz9&#13;&#10;7oT+VXhbP5RjO1VHIHHX/P8AOq7wyQgqTyCQBjqOvHt/hQBQuNLtpoWgEa5I4DJnNYWteDPtjFkj&#13;&#10;CgD5SDgfh3rq41CruA2kcdc0rRPLg9QOpPegTVzyq+8P+IdFvDPbXBdzGyq0mCwBwcBgM4yB3xnF&#13;&#10;cZ4w0rxbJpSWdhpcTJb3i3WByzSKQM5JHJXjA64HNe/yWUL7nNuxVh6ZFULnw3p97mJ7RcMc8D2/&#13;&#10;SjoFkkeK6F4/8f6nrttoen2kxubiVYorU2w+dicKACK/bH/gmt+z74K+CHwttJ9TuIv+El1WJJ9b&#13;&#10;lkQptkxkRjvtH1Ga/KkeFLfRbxL3T7Pyri3ffDPExVkI5DKQc12Vj+2F+1H4QeOTSvibqzRwR7Vh&#13;&#10;mKSJgcYIK88e+a+fzzLcVmlNUqcrR7H0eQZlg8rrOrVjd9H2P318MafpcYjjtvKPA3qhHA9xXaad&#13;&#10;ptoiJIwBA+6K/DX4Qf8ABaP42+Bb6OH4neF4tWtUPzXViTBMnQdMkYAzx3r7r/ZZ/wCCu3wX+N6x&#13;&#10;aTp3i4faimG06+Iiuoz6FTw3bkE/Wvi6/DuKwkL8un4H3FPN8Lmk7UqmvZn3De6t5AIEihfauQ1a&#13;&#10;/vGmea3uSdzfKpJIrmdO+PHg3xVGBb6zEhPAWRgM1paLrdvq8+63mR40JG9SMY/CvKnSqdj0KUIU&#13;&#10;E+bc1NHe6vnIvSN2B8hHoc0y+tJZZwkoKsBwwx061LFqNrYO065IxwpNZWoeKtzbUO31yaqEJNXs&#13;&#10;ZTnKT0Ro2dtFaFlkAyRxj6Va+2wfYAZSd2PXp715z8QPjz8PPg74ZuvGfxF8Y2em2FvEXnlvJwoA&#13;&#10;H16/SvlT43f8Fk/AGnWUlh8G/CN/rVw8Wbe8uF8i3Pvk/Mfyruo5fiMQ/cWhy1MVQofHI+x/Ffif&#13;&#10;SNBspL7UtRht0XJMszgBR35r83v+CvP7YHws+Kfwlh+D3gDxXDqt9aeJ7ae9e1y8UYWKZcM4+UEl&#13;&#10;gcdeK8P+Mn7Unx7/AGgpmk+I3jqeKwdiV0fTCYoQmPuuQct+Yrw34q3VjaabYaVYRJHE1zvaNVwC&#13;&#10;QOPx5P519RleUqhWUpPVHzuZ5x7XDypw2ZShWEwqsSEqAArE47UpDbiAmML35ApbIo0WEHGMjjpT&#13;&#10;naVnACHOODt4x619ekfFyk07D4WdWKHpxzVy2EY2xtycEAjgHrz7YwfyqnbcOxY5HpVqwXfHvAwH&#13;&#10;OcL6cfl/9enZGd2SNYx3BdZdroOMYqnf+DdFupd09hGyg8YUAj3/AM4rQDopOwY3DpUkSgMzdMkj&#13;&#10;n371LVikZC6Dqdg3m6f4kv4oy4O3zvO47jEm7A47VPDqXjPTwZJoNKvwXxGGVoiB3BIDZP8AwEVp&#13;&#10;NDLDO9tcIVZQDtk4x/nJp0luVQCM/Mec9aQyvH4qjhIa98J3kKpgM8W2Vc/7IU7j9SBT18W+EUcG&#13;&#10;a+e1kbGYp1ZG59Q1WUdV+TIOPUYxilgS3upMTrHhgQz7OOnFVzEtWRNHd6M+TDqkTlju2GQZ9PWp&#13;&#10;nhIdSkhOR0HTHP51l3XhnQZyA+k24ZerpHhjzjqOaYPCOnmJRb3l1CM7cJcNnPHr7ZpvRkmuVZpA&#13;&#10;iqSQTjFR3NtyN8f+8p547VljQ9Rhytjr1wijgeZhzgfWpTa+KoGEtvq0Drj5/PiOR164piSsXGtw&#13;&#10;vzFBjjj1ojt0Lr8g5Q5NZslz4zhBWKOxuMYDEMUx9CRUf9s+KYT+/wDDUUmCd3k3QIx6jgUDNOOP&#13;&#10;a+4jjOM1Fcl1kJwMDsD+tZ8fiaQStJqWh39smMhjGG/9BzT5PF2giMtPdeSjZy06FP5gVD3KiUNS&#13;&#10;8I2dzqDavo5NjqCjKzwABXwBw46N/P0qODUbxEeyv7fbMp68YbPp/nvWhH4g8PTKTbazbSMwAOJa&#13;&#10;h1fU9AkRZ5L+BiDhQJQSPwHNIowbpW0yGea1ciRyEBCDAB6896y59OW6QxTbufvSFjnNaN7rWkrd&#13;&#10;tavexkxZDbZB96oF1HTbiJp0u4gO7F+OvNAEB0qwhO37IDhcbsDp+X+fSkl24CBcAZwoxx05NSG5&#13;&#10;sDwL+MZIAG8DpUMuoWRUbryEcZz5gxSexasb3ws8Z33w9+JGh+OLC4aGXTNRim3hd3yhhu47/KTX&#13;&#10;7P8Awt8TR+ItBttcs1cxXESSQlUG5lZQck5461+ICS2txIsUd/DucnbtkBH41+yv7IHh/W9L/Z88&#13;&#10;L2usSSJcLpcPmyM2SSV45+mK/OuOKUP3c3u9D9N8PK9T2lSk/hWp7V4espIr0zTbAHRGdNmcOCOf&#13;&#10;qPX39q37VTOOE2xLIDIsbABQOn+frXPadNqIumYo6ltkQO3JOCCSPXqR+ddbotvCGkmtgP3qiRoy&#13;&#10;ehxxkf56V8BSjrdI/Ta8nFGjKWSVF8vgLuOwnhvT3qjFejWJElhQpJE5DFjyf8+hpJLW9mnQRvKC&#13;&#10;kZOQeDnkg1Xje/08NOx3RglXZkwdx7k+ldcddDhjGNtGR3sM0U04kiVwyDeXbGfp/Osy9tNMeOMX&#13;&#10;NudwkJ3bs7W9fbFLqTGdVuzeLK6o23a3y5yeR/Kq9zfIUVZ7d3EQX59ud7YHPuOMH8KXU2V0irfw&#13;&#10;XkE5jh2taqh2lGG8HPOcjBrnPE+r6dpMU/npLgZZpIucH8DXR3qGEeYZ8b2wFzwOM5Nct4ieOzEs&#13;&#10;k3IK5cOPu+5q1uJ67nl3jszXjR/u1cNhkk2kEjGOeaKm8TtbPfBJZQw5KOg7H/Jor1ofCjzasV7R&#13;&#10;n4J/s7/DDXNV+Ien+OdYsill80tuDgnIB27h1AJ6V9C+NL82WnO2/GF7VzXwV07N5e3ptZoRCqRq&#13;&#10;srcHvwPYAD8aPjDrQtdNlCvjArTiGq8fxBGitoWR/K+Ls6vKuh4b8RvE01pqcmqS3DpEXKAouSTX&#13;&#10;OeCvFN3pWp3OoWenG5iumJkRRhom6Zyfz/Guz8KaMnxKiudBtNGZp4DIyyzNjLYONv19aq6R4KXQ&#13;&#10;bw6N4n8K3Nq45E0Uv7tiDz831/nX6zl1CFDBwp+SPSpLkgrGl4K13S9TsNTWKaGO5lQPAejgAjcu&#13;&#10;evp+lcj4kmsfFPiSKGOZftpBhdwmQvOcZ7ketdP8MfDHh7WNZ1Lw/e+azXYYW4jIAi45ckck+1Ta&#13;&#10;t8OLnRPGNv4ctYmENy2IrkkAJ2JJ7Y611Xipbm2rRy86PdayfDzqxneEqk0cg3MowMHPfJ/Cui03&#13;&#10;StL8PPZSx6bdR3SyCK/nmA2zoTztKj5QOPrWo3hfwn8O9ctX0a9u9U1RjtSSePEb5yWZSewxWfqn&#13;&#10;xFudQu7zSokt5BCu43JOEhx1b6UN82wJIl+IF5ql8lm9hCZbjztohhOQrLyenGQOf61Z0bw02h48&#13;&#10;S+IbvYbd/NiheQEFgOC/qc84rk/C+o6z8QNYhku5FtLKxEks4hY72Yn+I+pJ/IGtvWNPWDXbfTri&#13;&#10;Zb3z5k2We4qIV9W9jSd7FGzN4Wl13UEsPF2pzG21J1uobaEgZ9evrxVHxZqXiPRvFdt4S/sSK30a&#13;&#10;aMrp4nYENs2ggY+o4rrpPEUPhq/GpeKbSyvILdQIGt2zNGTwAAOw4rF8VXWn3Ov2uvajpVx5YtJZ&#13;&#10;LW4ZsRRqxTC/9dM4GPQmlGVlqJo0PAPg/RNf1HTNFvLSa5/tC+jt5JWfO078Hp0Ax+lfbGsMmm6T&#13;&#10;9njbCxRhVGOwFfN37Kvw7uF8a2Gs3lyzpEHu/JyGUZX5T9TuJr374hX4ttKkIfkLxg9OK/AvE/G/&#13;&#10;XM9o4SO0F+LPFzKV6iguiPmT9pTVTresQeH1mP8ApV2sbEdQCRk/gMn8Km13w9pHgTT7K6TWmKT3&#13;&#10;FslhqE0pWWF8jy+hwOnb0rg/jR4qZfHttJEDKVuVXykj3u+7ghV7nn8qq6/rl54m1Gz+w2VzqF5a&#13;&#10;XiSizuCf3RVuS6dMgYxX6dwlgIUsljCS0kjrwVNRo27n2/ZfFfX/AI++ENI+Hnhi4ihu7qMR+Jrt&#13;&#10;k8xLcQthScc/eDfgVz0r27wRovhf4YaGZtH0i102C0t1/taC1UhJgBzMAc5J6+tfAOl/tJJ8GPGO&#13;&#10;l+NPB9iLm6nuUi1KwtomxNbyffyOgwQCCe4NfUuv/FZvjnZ6Z4H+GiTXFtd26zavPbzBJIbcn5oh&#13;&#10;ngsOeOtfivG3BuMy7FRw9BWw0m23+fN6dDixOH9jO5Klz4T/AGkvijc+EviJpeux+EY2b+zniDR2&#13;&#10;0h3cxs2OB3447V6N4y+DPwa+FHgG5uLHRbawt4oWFhdW8xilifGQ6umDhfvY5B6HrW34B8OaH4A8&#13;&#10;H2vhI6m95oiQkW15eEb4epKOe/1rwTxR8fPBfjv40xfC3xD4V1zW/C1mXMjWAJjiz0RsfeHAOK+O&#13;&#10;pRxWY4pUcI5Ro0tWk9Glu9erOKUUjiPC/wC0n+1X4y+KU+vfA34e2uuaVYHyLO61kHzrkjjeJGzj&#13;&#10;2wK9i+G37V/7Zl/rF7Y/GT4P6b4VsrK1LteyylmZu20HAPQk+1ez+GNY+Dmi+FG1DwWLK3tbODP2&#13;&#10;SKERSDHQbTzXiniv4efFv9qLV59B0IS6XolxOV1fVpWIxF18mPuWI6mvRjmuXZpOWGeDhTppJc7v&#13;&#10;zJdXa9m/kNygoWsfK37SHxd+P/7XXxLm8K/DTT9T1TRbWUxslkhCXMgPLNjgj0HTiun/AGZP2BvH&#13;&#10;+h/ESz8Z/HnwuNNtLFBPZaVchWeeXPyll/uA5bnqRX3P8MPgV8Mf2bfCQh0DSkBgQAzOvzSv2/Em&#13;&#10;uZ8feJ3t7O61jVm8zULsExLniFSOD+XAFdeM4/hRy/8AsvKKShC3Lzfa836s6/rzhh/ZxXzPKPiJ&#13;&#10;4Os/jR4vt38d3Mtn4I8OShhZocNrF2DlVCjrGvUn1PsK1/EPxA1PVtPTw3oEP9l6PCoSDT7T5QVH&#13;&#10;TeR944rLV7jU2RbmUlY8iNS2Qg61518ZP2oPhx8Gc2EpbUdSYfLawEcH3NeXhsNjs3nSwtCDlyK0&#13;&#10;Utl3b8292efCNStK0TtW0642f6sgH0NY+sQpaIftFxGnpvkAr5a8eftufGfxo72Xhn7No1u/CiBd&#13;&#10;0mPTJrjtK0T4meNrkXninxdqVyWbhWuWx/Ov0TLfDnMZR58VUUPJas9ahlVepvofV2pzRSSYW4jf&#13;&#10;t8kgNY1+ZNxXadpFebeAvg5rMK/al1W8jVBliJ2P8zVzw9pHxG8X+KrjQ/C/iC4is7M4nupl3ZP9&#13;&#10;0Zr0XwbWpStTqJpd9P8AM7f7CxK2aOxLOhwMj04pgM0jY571T8R+BviF4M0+TWvFXjiC3tFX9yqx&#13;&#10;gyTN6Af1rgZfHHjwOz2viBgOu3ylOB+VEeFMwkr3RjLKMTB2lY9QFvckZWMkeuKjnksNPTzNQ1O3&#13;&#10;twe8kwFePax4k8W3TtPfeMblVP3kjfAP4CuK8Ya/Yadbs0928jE5/fSE5/M134fg2vN/vKiXoEcr&#13;&#10;5VeUj6Jj8ZeA2uPsieMLDzmbCr546+laQR1TzEdWU/dZTkEV8SQXq6traStpklyu75USTYc9sY5r&#13;&#10;7L8BeB9b8O/CTTZ9ReQTrbnzY5HLGPJLBST1IBA/CuLiDIMPktGE1Vu5O1mclfDQp/C7lu6srLUr&#13;&#10;OSx1K0WeCddssZOA4/Cuf8Z/H228F6z5Pw70C1ufEcVqtnptwTvj0mLGCUGPv+/Ue1Sapr7xaFdb&#13;&#10;ZSG8hwhHUHFYH7NXw2i1zUP7VvbcOAN0kknbuSSa4sFTpYTDTxNfVR2j0bZy6xZu/ALwrffD2PxN&#13;&#10;8ffiReyX2oW1kzJLcHLGRxxtz06/pXC3Or/EP9pDWLTTNZunTSrMFbDTohiKJSeu0dWJ5JPOa9E/&#13;&#10;aW8c6Fc6ZD8K/Bmq28/mzCXUpYZRt+XgLnocf1rm9E8e6f8ABXwxHdWehmWW4UquoSKGVHBGQEBz&#13;&#10;+Jr1svo5njKUsZCnerOyjdW5YpWVuxrRoVKkr2KnxeafwH4A8PfBnwveNDIyvcaikXDHccAEj2qL&#13;&#10;wN4Z8BeBNIGteLb+I3ZG+C0U7nYg5xjt+Ncb478Qa34l8d3c1qXv5GjVb69ZwvkynI8sAdCPT2rB&#13;&#10;vdO1/SPFFl4ZW5F/c3MLNJvfDBR1BPbPrX1OH4axM8LGnXqWb1lbdt+Z308Bd+8y54u+L0HiP4qt&#13;&#10;LqukZkuJdiytnbGuPk479hiq/wASvE99f3Meka1r1xPp6bt+mWkgjgCjjDbeTkjPzE1H4ghstC1q&#13;&#10;yW50NYr+7mUPGs24xqOjg9OMfpWDdeKNCuF1zTo7VPInn8xLxV5LEhMH0BIJ/E19NhsswmHiuSKu&#13;&#10;lo3r9x2woUobIt2Phrw54histV0pYLKSCTMdpOx/e4wcLnIPUHNZt9NY67qaNPaBr6Sd43E0xBQD&#13;&#10;jseBVPXNVaFreyWdxDZWym2ljjJZWDdSewxSXltokF/LMt7JIl+w23AOCpPfNejGNjUpy2er3Oov&#13;&#10;olrsWe1QsZC2VZM8D8M1ZZ9O02+0+3iLlHLi8tS/G8LuD/8AfRz+FLq1peeHp1vdNuDNcRnLIBu3&#13;&#10;JjkHHbnNTaZoK6rZ32o2kkMs7TMII2blxjnH0/pRUV6bQmrxZ+vXw+is9b0yw162AaO8s4Z0YnOQ&#13;&#10;8asD+Rp3xo2QeGp41YhVhbkfSsz9ltmn+BPg+W6my48M2HzD/r3jq38bGb/hH7kg/wDLFvp0r+FM&#13;&#10;ZB0+KJ0r35ajX3M+SndVGj8y/jLKsHxeRGmIMlsVUMep3Gp7PTPttv5yoCR1Heud/aYuGsPitZ6i&#13;&#10;JgFhZGce2/n9K7LRQIJ0dmyjYI9xiv7IyuLWVUX/AHUfZZdZ4eKIdPs2SXDAiuk0mJmAUru+Yd6e&#13;&#10;+lRXI86BAfanWcMkMygDGeDntXY5M9LlRoTwZSN1k2YbBZRnGeP6/pVmJxDamUI7v/AWHWmJEphM&#13;&#10;Ik+8pG7047VJYzs02+dJtrDIaRcKM9hQmJqxBFo95ftuk+Xf19qtXdjZwvDpsRxxmU+uK0oUWOPM&#13;&#10;ZyB1JrEmndtTaVD93IqiJ7FbW9SEsq2tupxHIFAxXlXiTwzrieOLixsikcazmcEk7WVwef8APpXp&#13;&#10;0KG61CeZTgxnP4mvPvitr8uj+IInjkcbY0FyY1yVQsSCfbOc/WuzCN89kctdLlVyjZWlzLZXWllS&#13;&#10;18oIjiVQVIHf3qXSLbw/qeu2UGvW0kk0WfMV5MBG6DCDpVK21Fbq+OsWdwtvfW6/KM8TDHcV1Gn6&#13;&#10;LcLInxHl02OSR7b95br94HHXng13OLRzJ3K3jHTLDwxewf2JeskdwhNxhwyocjaB6c+taNlqMdnr&#13;&#10;UV1p2nW6S3CBpQ4GGIX73+8eufWs3wtHZa1YTW+pQssgui84mGAig7hyeuK3NF8P6xDr/wDbOpbJ&#13;&#10;ktoyImXBBRfu5A7kD9alabg02c5oem+KTdXuq/YFZLeZlmlaQgHnICk85wf1rppU1XVLtJ/DuiJb&#13;&#10;/bkUMWk2FGXryf8A9ddTBqguPD92s2nxpFf3AKSnA2PgAZ/KrsWm3ev+Gp9Nu7m1OoWZDM8Q2YHY&#13;&#10;n6ipc1cZkTWtjqfgCbRtUZY9QM4jjAyS0jHAb/dxk/hT7HwTqFrrei6LqqQppQtpJI7q3JwxUAEl&#13;&#10;j33AVXudV1fTNYZJ7FreJrRDaySRYJVc7jz7kfpXRL4m0nxr8LpfA3iSRkWxv4X0u8tTscK+7zI8&#13;&#10;+nr9RSasNOxka5oE974na6s9WcWVqEZWtyp/eZOM7gR71I3iTx5Yays32qPWfMtf9FkljRTB82GP&#13;&#10;AAwBTLeTTvBOtnw5Z2l3Il6gSGN8u0kq8kA9sAj86sQWGqXetL4bu9A1K3gtcNK1nCrskch+YE9w&#13;&#10;evsRS3KTudz8O/CnhNNQTXtA06WPdGVubq4bLSSFsnB6YBPGK7uK2e6uh+7OyEEyFcdj7988fjXO&#13;&#10;eH7DSfB+lWegaM8ptVL7PP5dyfmGfQ10cUEkti0sTDMq43Z9ME/idwotY3j8IlzrkMoeea2muTtU&#13;&#10;Iz3O0qe/Y5HtV+C/sgTNAl1ExxsaKQYA7k9P0rmdMlWYrpV222aQzMMnqquR/LFaVmTb7Y3lZhk8&#13;&#10;Afw1a2Je5uwXNrcsZ7q8juWy5MV3FnjgAbuvOexHSnSaJpcylzorQFlyfscuV4HTa2cH8fWspSZJ&#13;&#10;VZIycnIXP3e2P8+tW5LW4Qfu5HGF3Bkzz2/+tTAq3WlQwBWt7/bvb7lxEQR2xkcE9TmobuzvwgeG&#13;&#10;MSbTjNucnPWriavqEMqx5VuoXzUBUfn3xTFuI1nMn9nj5gFBhkI2nuTQBlecnmOJoWUp1WRcc1Vu&#13;&#10;Q6uJGwMj5SMemf6106pazKwF8GJ+V0uo+gwed3Qdqq6l4aXzJLmXTJFiHEM9pKGUjqxwM8Dn8qAO&#13;&#10;XYvFLsSLcdo5PTn0qRJWeNlkTBVQdy4xVqbSNzO1pfIwIICTjaTjoAelUru0u9PiJv7SRAcEuFyp&#13;&#10;+hFACMVVSI35IyBnIPpx9abb3aW0gjkGWOMlhkD1prz20kXl7goLjnpgAg5JoeAyqWhQsuNxOOtA&#13;&#10;Db9y5ErEMo5O0f5xVdPI8zAjUrzx6/hUN7O9ldRpHuViACrd/TrQLqcSthFC9yf6UlcZW1Tw5pF2&#13;&#10;DLEmNwAZMY7f41zOpeDH02+i1Oylktp4pFkivLSRopIm6hgykHIxx9BXXosLgf6WIhnuCcVS1+4g&#13;&#10;jsi05Yxxq8swX+4ikn8M4H40SjzKxUKk6TvHc3I/+Cl/7QXwqlsfh/pOpW+vyW6KWe/hIndMDCsy&#13;&#10;kc/7WM+ua+t/2Tf+CnureM7Uabrtrc+HdXRd5tp5cwSjvsbv9Dg1+efwc8GnxDBc/FDXbYNdaxcF&#13;&#10;7YP1jgBwuPriu7Szi0mcywwNGm7hi3T1rysRlGBrrazPYoZ9j6TXM+ZH6ia//wAFPdI0az+z6hqu&#13;&#10;nmZF+YibnI78HivnD44f8F47DQtTT4ffDnw8mpeIJh5RvjIVtoGx95vbPYc18b+NbmDT/DV7rL/K&#13;&#10;sNuzPI3U/j+dfNema5q3iLWnurW3M8LNvYCP5l5+9kcjtXPSyHB0/eep0VuI8XVXLHRH1v8AGL4r&#13;&#10;fFn9orWH134y+O7rVT96OxL7LSAdfkjHGf8AaOT9KreHNWmnsrSxnldmRNibeQyg4ry3whr/AIt1&#13;&#10;+B44EeO3tIPMvLu4QqI0HBB9T2wK9D8BeJrO98y50qFWS2iCm4PBBP8AdFdboxUbRVjk+sTnrJ3O&#13;&#10;n1fWlslKNMIykW8qW5I7EgdutcN4811bzUNOgmQphy8fPXpyf0qv8VNfksdQ07WMOiBzDcD1ibHB&#13;&#10;+h/lWf4sfOj2+pW+Ge1+VlBzuwcj81bP4VvSpctmc9SvKWh1NrOQrkE7G4605ZAZOD0TjNY2gX6S&#13;&#10;2qobkH5c4+taSnGAzA89utdD1OOSTL0RRE8wnbgZJFWkkKFYhGQr5JGPr/8AXFZ0JYtlgSCeB61b&#13;&#10;tWZpd0sm7K4XPQ+/86rmJUS0YyIiV4XjIBPSl8tlYshwN3Jx1psKEwkq5wW49PpU0EsTExTLtAA5&#13;&#10;BxnmpKFimlCeXGQWU88c469anhcSjbLjd0Axzmog65OCF+baD6DB5/PFKwEhBCHKj5X6cUAWVeDd&#13;&#10;kgON2dzevpUpZE+Urng7VAHp2qoiwq5QL0OQSaVnYtlG74x3Aq0rEN3LChmf5j1zjaORSLswWKBn&#13;&#10;J5UjGOelRpcJJHuMeH/h44J7/wBDSqX8xt+AWAJP0Hp+GfxoauSlYmUuj+bEmW6cdM0xvLaQsw27&#13;&#10;jnI70Bi7YMpGBknp+lMjkby8r83PApjHswhJYdCDyPSolcRPnbgEfL6DrSSzlSYmGRkE8ds0CWCQ&#13;&#10;hpGOF/hAoAJjHFCImXc7Ddz0pjpbXcTwXCAiQbcDHFJdz/vzIseQF4xUenFLq3a4jcFVBDKG70nY&#13;&#10;a3M6exs2QRXmnI6eZhdyDBHpUVz4X8MxRmW00u2DMu1vLhCvgjBwRWlqSNvKS52DoSevvWfcWrKX&#13;&#10;eKUk7eAD7dagsxZfAPg9BsHh62xngtHz+eM1TuPBfhxEKjRYNnYGPge/FdB9rG0CTnI5PvR90Fzg&#13;&#10;565NAHNDwp4XVhs0O25HG5c8/jUU/h3QrchJ9DtCvYeSG+nWt+8t4juc4GBkEetUjH5rYVlz0Kmp&#13;&#10;lKMdx7F74R/Duw8Z/EbRvB+naFatNqOpRQqscABILDPIHHGelfuD4C8Ox6JoNn4dtuILWzSOJgB8&#13;&#10;pVdo/lX5U/8ABN/wbF4t/aj0WS7snaPSlkujIi5CyKMJk/U1+tEOkXk09sLXCwqpD+pOARj9a/Ku&#13;&#10;NcV7bGQpR6an694f0IU8DOs95M17HSZlY3JvthBCbw2c8+nr79s109hm2tA9o2xTgM7gZx3z+FYe&#13;&#10;hKlu8P2wMGYbmjVOAOTlvr1+tdbBbIjLFCvnB0y/HA4PSvlaUWon2uKq62K1o86xlNXu0xjMbYwS&#13;&#10;o6GsnVbmUqbdI2ZWlAXY3IGevoea6C6sopV2OmF4zuIx9Kwp7wW11iWINvQklRwvTit07LU5qNnc&#13;&#10;wtYtm8wSoSY4vmYAcbl9f51mTJcRPJNJPuj2ZXA746AZrV1NbkRvHHIxB+UKOg75/H+tZ+qv5saQ&#13;&#10;tA2TlcjpzzmpvZnVdNaFe41q0aJhcEGb+6cE4rlvFdw4QspDSMhxCWHPPetbWEtktzMkZWSMjjoT&#13;&#10;2x/WuV1m3uLmQytDlowQpJ5NbU0nI1jBNXON8TzXPnpEbddwQF8PgZ/yaKb4is5Y5E23CLkfKGbt&#13;&#10;RXoQklE4p03zvQ/KPw1difRRrzWnkm9iWXy/7owAP0AryX436+GRrcE5JJKg9R1Net3bDT9DEZba&#13;&#10;qRAcegHavCvFWq2N/wCJLxr5BMsVq6xwHHzuw2r/AD/StuHaMsyzmVaXV3P5KpfvcRdnM+BvE2p6&#13;&#10;NrT+JbGVlmljESxbdwwO5Arsta8UH4kSpHp9u9tHbgrOs74VptvVR34rO8DvZfDiy/srxvZ/Z5rp&#13;&#10;lFtdE7+P7nAOPrUX9my+I/FP9o3b/ZNPspT5cbKVaeVh/rNowQnpnriv2SKilY9m+lhfD1rF4r8V&#13;&#10;2S6bob2cmmo8OryxNsV8bQuWHXuc1YuLNfG08Wt2e+K3hkaOE/aGKqyPg/UEDr3rRv7G00Lw8PEV&#13;&#10;tqEOm2t9FIhSN9zTMQQWPPovHpmucm8UR6tYx3EMb6bp1lGsMawRnE6gYVV4+bNK1xpoXXfFH9sf&#13;&#10;FLTtL0iKS6vLeKSJmjOVQMAAvooAyc11fiH4e6JplvDoum+E44vt6D7VdJ+8AIXqe55xTdL8LaTY&#13;&#10;6bfar4Slkj1xreN/KuEAZ4+MhQe+DSeA/GXirTtVsNCSw+2z3t68caynDJI5ztkz0UDjNJzstB2R&#13;&#10;hzeBND8IaLJd+G9Ue4a71NI3ZGG8uwHIz6EnrXReFPCd/wCKPGF/axW8cQttMWKS6uOXeRcYI9ea&#13;&#10;ueJ/hne+D7e48c+JtXsIpplLWunQhmQPuBZywGCfmXGAAA1cjqF/4x+GGtw+KYtaRrC9hPlSRgnD&#13;&#10;OM7MHPFCXP1DY6bwJo+n2DahqXjNYFntbkxQmR+AD/EPUmrfwgnsPCGvy+IPHEDX1j/az29h5p3A&#13;&#10;tKeH2EYIGCPpk1a8U6ajeCLSGCSC/vb+OP7JajALSsAQSexBPJ9qZrmhXnhnVtN0DxTqaTaxb2Mc&#13;&#10;sSWTfJtdtu0+jFlx9AaUlyrVj2Pdf2ffD1haeKfEfifQp3bSpTHDp6bsxjAy+30APGK0/jRrCWej&#13;&#10;zHfjC+vtV74GWkVn8KtOuYIXjS6jaYJKmGG4nr9cZ/GvPv2kvEH2LSLn5+VQ9+tfzPmFSWccY1JP&#13;&#10;+ay9EfOYiXtsQeUfDjQjrmu6j41j0n7XfrLNHpCHkKVQl2/kPxqt4Qh8S+AHn8U6TJb6nca7bNqA&#13;&#10;SeHYqBW+aHdjJbJAH+7XTfCL4deKX0Gy1vT/ABO1jZlJW1G8iXLBZP8AlhGuMFsnJc9MCpdZ1V9b&#13;&#10;0+3+CWg+HpYdatbhpGlOdkVsCSsu7H4n1PHvX9GYCEKGEhTXRI96lTcKaKOlLBrWrQ6N4pgtxcTl&#13;&#10;76709D5bWyEMQMjkqDu/E13vwg8Y6z+znrMmu6PfG60O6u0EtrIwJwc/NGeuRg9etcxpPw80Sx1/&#13;&#10;W9Qg0fUr3VIdPSOfULhwc+YWBkCA58s+WoHPXIA61Y8K+Dr7Rbe8vjq7atLo9rJ9qLWwiiSUglYl&#13;&#10;ViSxx/F+VRmWAw2bYWWGrpOLVvMc6UZxsz6b8YfGaT4y2Fn4A+FWptHFrEUc+q6mbYtHag8hmHbP&#13;&#10;cetex/CrwvpfgrQLHwj4r0fTY7tEEceq21uFjum9SezHHfrXwb8F/jv4t+Feq2HxP1VrW10bUmNo&#13;&#10;umqNzOyuAzMe6jkDj619MeMfj7efFXw3bfDP4MW0Nxf6tGsxuL1mSGzIbKxs+OBuGRyM9BX88cUc&#13;&#10;HY3KJxwmGj+4bvz3/N+R4uIw1SjK62Od/aw+I3iLXdfl8DfAPQ5bvVWzAl7aw5S3XoZCRx9K0fg3&#13;&#10;8L/2o/BHhBb3xb8W72MxR+ZIrqCM46Yrvf2ftC+Nnwg8Nf2Z8SvD2kauykvPfWSiK4II5ycYbHvW&#13;&#10;n8TPihpvjW3ttO8K7xZxfPdeYMM0n90j0FfJYzHSwWGWBw0Iygvinbm5vm1ovI4le92i1a+NPFvi&#13;&#10;LQbSz8SX6zSQINzhcZb1rj/iRcNDbO85yzA5yeRW9oN3s0sb0BIzn1FcB8V9XIsZ5S/IQ85r5PA0&#13;&#10;nWzDRWVzm5m2zhfG/jpvCvgi91W2YmUIViIPQmvgfxB4h1Dxh4xvdbu5jLI1yygs2SADivp/41eK&#13;&#10;5pvBL2UExwwct69DXxdpuqvpsryys8cm478+ue9f0z4dZVChhqtaS95uyPcyqCtdnp3h3SIrm6jm&#13;&#10;VASCNy4r3/4beH7Ce2iwikhRkYr5a8PfEyTT5llnjL4xh0bBNel+HP2l9L0eFUt2kt5iv32HFfoO&#13;&#10;IpTkfRUK1OD1PqzTW8P6ZpUlnLIEaSIgswwAao+H/iN8Ffgn4SuPtGpJf6lcyNI1vAMnd2BNfNGs&#13;&#10;/H3TPEMGbjX7u6k7xxEgD6AVm2U/i7xPIG8JfD3ULoyZ23EkWxD9WbArz50qVKPvyS9TpnmUYrQ7&#13;&#10;b4qfGPVfihrralqCmO3jP+j2ynAUe9cJr3jay0qErdX0cKDrGGyx/wA5rctfgJ8TddHneK/EdrpM&#13;&#10;DHJt7IebJj0LdFP51taX8DvhZ4Pxealbm+uUwftF/L5hJHcL0FcNbO8rw/uxnzvtHX8djyquYpvT&#13;&#10;VnlUeveN/GMhtfA/hi4lVzhbudCFH58V1PhD9kXxJ4uK6p8QPFCxHr9nhXcw/HoK72DxRp2oxmPw&#13;&#10;fZrNFbkxl1ISNWAyQf8AJrjrr4z+LbzxO/hS21q3sBFGGHloW8znB+Y+n0rF4jP8whbCU1SXeW5y&#13;&#10;yeJrLsj1LwV+z/8ADH4fpHNaadHcXMZ/4+bttzA+oHQVs+PvifDaeGjoWnkO3OVTnJ+grz+TR/Fe&#13;&#10;naPa+IbvVZrme4ncLA7FlVAuNx+pNWNG0618R+BZPEur6sdKmsTJdRXluAyNtDDawPrzx9K82PBm&#13;&#10;MxmIVbH1udomOClu2cv4i8YT2OkStdl0ByGjx85A6kCsy7+JHiWXQBoGkXjWOnsnzR27FWlB/vN1&#13;&#10;P0rbFrafGn4SDxDqCnSZbW7dEvBDlp/LIJOOMK2cY+tcaIla34HGPlOOMV6uMy3B4JQUY3f9amGJ&#13;&#10;w0aaTM7QNItdc1a/k1PU3iFpaCWHDcFwwIB9q3tUtvFfiK102zs3jimkjM19A3zARsuQw7DkfrXP&#13;&#10;Wel2j6RrXiS6eVhZxxw+VGcKfMJ+8fTitr4TeINTkhaX7J9ol1ezkjimVsfZ4YuCDnpncv6elfT4&#13;&#10;GKWGizvoJKkrFO3ubTRr278N6NBJCEAuLqa4JZpZG4JPr161ieIpNQ0XxBa69bX0iqpCXMy55De5&#13;&#10;7ZrvfFlh4fhiFhetmFV+afzAXU5zgn6k15/Lqwv5b7wXqEwmiglDRXcWAhhxnGe7A8V2waZsWpNU&#13;&#10;0vTbq6fVdSFxe3YWO2lkzxGRzjPTvWNdeG9Gs7i20uO5dTclmublPul+SAB29vrVrWfBSvo6DUtW&#13;&#10;xcQv5tu6jcsYHRWx17VNcLLDp3/FWW9vHLu8x/LfOxOCDjHHWrWvUDBsb2LTtQv9Oe280h/3gI/h&#13;&#10;H+elV57m3MPnW0aLaBsGMjlW+narMXha31S7fUINUyr3BZLqUkRso/vH9K0/F/h9Le3Gp3bRG3yv&#13;&#10;2qO1fdvHZhx1qtLkaox9HuNW0Nbi9TaUn2jeDu8pS3Oc9jxVzw1p0WoWE+k3FwtvJHcedbPE2Gwc&#13;&#10;gkZ7Umiaxa3mmzaDdzLBI02f3ke3MakEZJ96s+K7nT5NettR1E2zwpblQ1k5UoT/AHvUUNX0RSad&#13;&#10;j9HP+CcPiy68Q/s52VnfTNI+kXk9iJnbJkVX3g+3EgGP9mvRvjNcE6FPGT0jb8eK8g/4JdrEvwDv&#13;&#10;VjYEL4iucEHOcpEa9V+NLr/Yc4/2D/Kv4v4ooU6XH2IjFWXPf77M+XxOmJfzPzH/AGnNNF945Iiu&#13;&#10;MTCEhUI4I3Gt74b36a14G02/LFpIofIuNx5DISvP1xn8az/2jNGN74kutXtpD9otISygHjAY5/Sq&#13;&#10;HwC1ONje+HBcmRZ4/tlsWABLBVWQfj8p/A1/WOUxcslpW/lR9Vl8+WnHzR6np149sElUKcDlT3rS&#13;&#10;EdhqQ8yNBHIBzz1qhp1hEYMM5z3qwml3ajzIHJ28471Z65dht5EUzNJu2gfJilkSG1nVpnkZlBEc&#13;&#10;XXPNGl6s9pOFvrbK/wAWa6ERpcSreaUYV3KN5ZQSAOtA+VtGUt/cRadJJLbGPjgsMZrEUSRRvcO+&#13;&#10;Cx4HrXTeILK9164SLz1W2jYByo+8amHhfS0Rbi6lCxxDcR6gVcZJGLSOZtbQaZZtd3CkS3JIVT2G&#13;&#10;OteTfEua+tPFkuoNZ7oGhSPeVypAT5gfX6V6d8RfF1loFnqPiGcAW9pDmFGI5wPlX6nivn+X44eJ&#13;&#10;LyNTeaLburS+YSWJyfXrXdhIO9zixHvOxueCdktrc6hNZnyXJ8oyR8qcYyD1x7V2GhPcWWiRtNf+&#13;&#10;a0hCtbRZO0elcRpPxBhe4ivv7LlgtgMzQr8y57gVq6J8aPh54dvJbq10+/eQj93A1uMKx685ruk2&#13;&#10;c6i0zofEos9K+ztJPHEyuPNtXc7nBHHFammtfyK+o29wI4BEklxAQQXToSv5Vwk3x08PXniG41+9&#13;&#10;8GS3EsyIkRM6rsCj3Bq3N+0PqP2p5NI8H28du9osAhuJicYJJPH4D8Km+li7M9M+FyCLRtV0W5sZ&#13;&#10;JbW8DPZ3Vx8wBI4GT09a0NOkt4NFjn8mVGcbZJY1ydynHXuOvFeU2v7TPiW10z+y38L2nkiMqvky&#13;&#10;vlcj3PavQvhf8RdD8YfDRPD2mwRm+tgDdGeTDId33go5YE981Li9waaN7U9T0Oe1W/1SGS9msCRD&#13;&#10;G/KuCfmUD8KXQ/DWnWl5deGr3VS8kyJqFg6JxHHJjIx/vIwqvc+HNV8ROtjpskFr5iEyyXCnA6Dg&#13;&#10;Duea1fDemW/hvxhe6ZfTPdRroSraSXHzMsKByq8dTuL496UhLUpWt1cy32nX19dSpdWck7xwwoMS&#13;&#10;Ybb1PXIXJ+tbHhfxr4pGtXmrvp0NwwgVJV+zYVYwScZ7mtJ00nQvC2maxpuhQzakIFjPO0u7/wCs&#13;&#10;yTnAJyc84rV8M3ejaFeXGs+LNMjt4r1VSJLebzkRkGAGIAGWz16VlzJFJMr2WvjVdc8pin7h7eUd&#13;&#10;vkdD2+td3oDpalbVgr+ZuKMT/ttx+nHsa8Xv9WOi+MdN1y/tja2uoSyadOjkExtuLwk9hkFlH4V6&#13;&#10;na3rxxiSPmTGYlQ57c9ePT8qvpc6ItcpznifUpNI+Ifh+dpRFb3l/cWT+Y38bRl1/M8V3duVntS7&#13;&#10;ABlGc46V5/8AE7RrjxDo082nyMt7avHqOm4AybiBslR6ZXIrqdI19dS0q08RabL+5vbdZACc4J6q&#13;&#10;fcHI/Cr6CsW7e8IIjZjgEDj0H+RWpNqkbWESxvwVG4k+/wCtYSvKGDqyhTkBmHGT34/CnvLJ5SLG&#13;&#10;wC5xw33v/rdaYi+btp0DMPlU4ORkmpbprcSia2IQdOP5msu3ne2Y2zsGRwDgHvmrKyh2O6ZQuMHi&#13;&#10;gB8U0z3GyIbsk5yffHNKlzPCG8tnhzkEqcZHOenUYzUIulgk3rGHCtndjqPSi5lW4kEyBsg4K4yC&#13;&#10;en6Ck9guiWTVhLkanAlwA4Lbxt3e2RVfT109b2JWWWGItltp3KBnrj0ptpBea1fJZWFg9xPM4SOC&#13;&#10;CIs7N7AZz9K9v+F//BOT9of4iwpqmoWVroFvMBsbU5SZlX18tfb1IPtXzWfcY8OcMr/hSxMad+ja&#13;&#10;/IzqVoUvjZ4hfWMN/PLKEtbuIthiD5bOc8HA9Oaq6d4Za5ufsVvdzWixo0lw02GVY1B3Nke+B+Ir&#13;&#10;6zf/AIJDfE4rn/hc+jE4Pyro8wz7Z31wPjj/AIJq/ti+EbW5/wCEZg07WoJQIGSw1ECWWEnLfu3A&#13;&#10;4I4xu718rg/GDw8x1X2dPHwv5u35mKxmHfU+X/FN4rvpt1KrI09wkZ3c4z6/571ZuoZYiYmCqOBz&#13;&#10;0qx+0D8OfiH8L9KNv408F6rpM9rdK0f2qydUJRhuCtja2BnoTVdL3TNa/wBIsL2JvMUHlxn8q/Q8&#13;&#10;FmOCzGmqmHqRmns4tM3hOM1oyF0jSNpAACSOnr3rm/ihHdr4TvLK0Lebd24t4nXOSZW2Y/kfwrrJ&#13;&#10;beZRtC/L6gdKpLaR6jqdpcXh3Q2jNJt6gsFXYPzPWu29iy/p+k22gaHBpFtCEjsrZIkz7KBjFZd3&#13;&#10;fPfXgiEhbHAUcAcVreZ9rkjWVHxIC3IIJ7ZrEkie31i5CwkqI9wJOMYBoA439ofVrm0+Ftxp1kP3&#13;&#10;moTx20QXqcsM/p/Op/CHw8tfhz4WhsIbVGuGiX7TPtB3sQSR9ARijx3pKeJtf8MaYXaSCG6F1Jkc&#13;&#10;YUbgMfXAroNX1J1vV0xFLc7pO+Bzj9acr2QJJamL4imutF8B389pAym8PCbvlCjGSPxP6VpeANAt&#13;&#10;tD0iK8inkH2qJWIJyAcVP4ytUudIurJosx29ueTnk9T+tWvDtwLjwzaAnkwL8u3hcDmocU0X7SRT&#13;&#10;8TaL/bljJb71l2FgN54JPJ/rWFY6Vqo0qa0NuX+zRl0k/hkK9FP4ZH5eldNYKs5kiaT5kOTkZx05&#13;&#10;pdPLrJNbzDKKxZQV6g+vrTsrWJvJs5TRJH0i4Nhv+XYJAsnUKwyMHuDXSW8/mxI0Zzv6BT0rKewt&#13;&#10;PEdveaJvWHVtHfdbv08y3Y5Uc9s5B9OKg8Oa4ZQ9tfIYpY5Nrw91PripaRSkdPbypvKYOQuFLdqt&#13;&#10;WpIYBnUgL0x0/wA4rNgndFOXUBec55IzV6CdZOC/BHORSGaiSQnERJVunPQH1/KjCyKAIuAcjHGM&#13;&#10;VWifCBGTluVJOeasxq/medsBx0B7CgB22SJDKMZbj8DRFcypDh5Moc8EU5JcpsOcLngdjxz79xRF&#13;&#10;AkY2KAM9WzxTW5MiSKe2Zfn5Y8sw/hFSRv5cfmI6FSQw29aqtaRvlwXXjoBULw3MBEkD5UL864wS&#13;&#10;D6VZJdYuyHdESHfAA7A0XJxtUMWIXBbHGDxVRL+8iUzGF93BbjIP0pratOsbM9udpXHPYZB/pQBd&#13;&#10;M5jJZX78Fj0pUnyTGxHH3MVnvr9vkx3FkVBHJHcYqaHX9DLbfMVCF6PwfrQBefDqFzkkBdh9aZOF&#13;&#10;3mPKkqM5Q8eppgvLFlVobgk4yAOucHBz+dRrPFBAturAsRwfTPSgBdhhRp5fmA7Cqmbm13ixcDd1&#13;&#10;AFaIgge3Ku+D6k8E1Vlik37FQHnOcVMhq5XeWRzumGctxz3pkkkDZYgkrgjHGPan3cGXYuv3Rglf&#13;&#10;XtXr37OX7Bfxr/aQmi1KxsX0XQdwE+t6jGVVxxxEnBkPI6ce9fPZ/wATZJw1hXiMxrRpxXd6v0XU&#13;&#10;VSrCnG8meKBS2I0h3uxARQpyfbAr1H4T/sX/ALRPxpMc3h74f3NtZyEf6bfr5Me3ufm5NfpD+zz/&#13;&#10;AME1PgL8CtOh8Q63Z289yqgya74jUM5OOsUPQe3Ferat8Z/gx4FX7D4L8LPrNzGNour8ARKfVY14&#13;&#10;FfzhxD9ILEYhyp5JSSgvtz6+kd2efLH3Xu6Hwz8L/wDgi3rOoxx3XxK+IZAf/WQaTbFgB/vtxXr3&#13;&#10;hj/gkD+zRoUYTXbTUdRcDJmn1ARkAdsLXqvif9oTx/4mkI89LWEfdht4wqr+ArjNZ8beIZFdZdcu&#13;&#10;GB64kx/nrX4Tm/iF4jZ1iWvr7in0irHF7etVmkm9dPvZN8Nv2ZPgT8BviA8Hwy8OJbM9jsvLhbhp&#13;&#10;GYlsqvtjGa9v0mC4udNS1t8h0BBI6kEcGvMfhdpyWNidTdHa6nBcvIfmLHgAZ9q9e8ORX8dxElxt&#13;&#10;JbBV4D29CPY1+/8AC0cdDJqX1uo6lRpXk9Wz+mOG8E8Bk9Om97XNvRNPg1CJEYMhjKqVkbghVYHH&#13;&#10;rya2LeS4SRYsg7RtOPX1zUEluPPy14ixqhcIMAjgAg+vJB/Gse/8QXtvtv4ZgySfKsaKeW55P1r6&#13;&#10;iPurQ7m5VJlnW9TO9baORtsQO49y3TmsyUXmpRvbQ4jY7THI3seeKz/EurahAWuNMjS4nC4eLOAP&#13;&#10;UH3qGy8SXC6lDZ3FjJG8kDMVXGE9ATTvc6YRtoWNaaSzuCHVdpxjHGeM1m3l480LTiHhDwKuapFP&#13;&#10;dyZnlEj5J6f59qgtpNkPkyx9ScqR6HFQ9zdK5Rnt1vYE32oy5AYKP1qhrei2cULMCASvCntWpdap&#13;&#10;HDIyIhUY4CiuR8ZeILtleBVwSPlx1Iraim5G0W1uef8AxAntrW4VRAm9W2kY7YorN8T2kmp3IkuG&#13;&#10;IJOec0V6SjoS9z8lviPq39maO6h8fLzz0rwTxhoe210jxnaTrJfXmqSKlqJMmSBR97A6YPc16f8A&#13;&#10;GvXozaG0hY7mYIOK4C6sofDepQ21hpwkvLqEJCsEK+YwGN3596+q4HwnsqbrSR/ImCg3LnY7VtQu&#13;&#10;LvVLTX/EksW3SJQ9vYbi3nADjOP613mv69BefDWTxrrGhpbPJE5cuykpGD8qnH+8enrWBFbax4i8&#13;&#10;VJ4S03waHvxDvt7XzUJHON0hHQCuh1T4Mw/2RZ/CXxpqWr3c9rpz3L29rdKtvcSM7Y3kDcFVhgAk&#13;&#10;cLX6DJpHpq7MA6B4XX4MWOl69Ck17qkP2lGZSWjcsSoT0HQZ71Z8HaD4Q1gaRPNKrzWLFdQhvWKx&#13;&#10;yzEYGAOmM8U+4h0rw7M9lfafcGe0to7fT0eNv3hVRllZshhngcnA6msXxRLo9l4Wup3vJra9ndWu&#13;&#10;rmOdGRCp4VdnOPekua1x9TX8b+E/FOoTz654euYdMjsH2W8jylnlVcksuevQrXWaLqfwyu9J1K9X&#13;&#10;UT/bFnpq3NsbgCOSaVUGGUjqdwAx1ycVS0ez0H4h+ALa3hvLrTr2xtxP9mvoR5xQA/ODgZQ/h1rI&#13;&#10;+H3gxfEfhCbx9qkksVzp0oSxu0g82KOMMxJZB94kr0PTNLlU42KvYs/D7TI/FuqeIG8Z3bSXumwx&#13;&#10;tpunTT/LLI+XlIHsSgA/+tWP4b8G6/4w0BX1K0tpNJ0TUnFzbzPtdWyWwD3AJ6Vvax4M04k38WpG&#13;&#10;0u47dGg1CC4xiQ5k2n67iOecEDitPwp4sk8ReFbH/hMPCQljW6K2tjYwbpJpCCASAMkg85PTrVRi&#13;&#10;oKwnJMg0vTfDfhnX28a6ol1HqEEJSGJQDDbRYGJAPX3putafbQeMbXxlqllLqD6g1vbpC05D3QJH&#13;&#10;kbPTD8/QmovCvhGy8V6fqlx4n1O4gtrqSSO2sGmzNCUP+rL8ZOR7+nNdX+zpe6pP4wtvBWvadFdT&#13;&#10;W4WS11hIwGMSfOA6gfKcjAIOCUbgZrzs4xccFldbES6RZjVnywbPoSK3TQfD1vpSPkWtskSsR1Cq&#13;&#10;Bn9K+Zv2l9ZW7v10qSfaJZwhbPQE8nj2r6M8Yag1vprlpMELnk5zXy341v8A+3PimkH2W6uhFC7+&#13;&#10;Va2rTMWI2jIHQZPU+lfz7wPhpY7Ofay6ts8LDxdWvfzPQfD+qXngz4YW+p6teWUXhBpEt7C9sMtI&#13;&#10;zHqcHk4IyWqr8IdD8R6X8X/EGia5dPO2pzpPBqYTMq2KghU4GFQMcH3IrodR8JeIrnw3oHgLQntt&#13;&#10;V/sEi8m0uCIK92SAdrF32xBW5PXJGO9Q+GNW1bSfGMllPBEuu660doLNog0mnh2AKg47kgsQe3HS&#13;&#10;v6IjFRjofUK7SQfE+fWvh14nufEfh1JE/dImo2sal4pYozIYyzAdMyEj3IqPw3ql14R8OyeKfHWi&#13;&#10;QPp2pypJczoSTECuBvB+76ZrpvjTENG0G30HQ/DlzeRQaK1lFG4YRyTxEqvythjlQQztnJAI4AA8&#13;&#10;Z+OPxH+I2gfBiw8G3Hh3T4pNQs4LLzxdhzGWwvmY2Asc98mrhLmQpKxteKNE8CyaFpUGq+KoF0Cw&#13;&#10;uru8+0W53MsMjhwqnvgjrV74NfFjx34i+LkfivwLetDpEFlMlparp5SG+CyBESRiNpPzbtpOSD2w&#13;&#10;aoeMPhRpPw4+C+mte6xLrWp2ekuLxZ1DRyK67QFjPQKxBx1IrR8F+FtU8K/AzSfh/r+llZrmU6vd&#13;&#10;3tvcqtxaBJ1ljjVe2/YVIGMLkdSKxxWGoY3Dyo1Y3jLRohwU42Z9I63+2HceIPAw0PwboF891ezS&#13;&#10;WV2BavJ9gkQhZMEfeUH8fSoPD3wH1T4O2z+PdW+JMmuS+KJ1yhUrGpAyNq/w4GRivm/wdffE/X/i&#13;&#10;DruneHtOaPTIb83EOoy3TxgzSRxkiJUK42gKcnJB+uK90+EXxd1r4g6VYfDXxT4lg1W/0a+a5N5E&#13;&#10;gVnjKlPnwSC2cDIxnGcV+HcYcITyDL6lXB29k/j7+XyvY8bGYHkXPHY9dg/0TQ1YJt4rxb4564bT&#13;&#10;SZ2MmMk969q1y4t7fQyvnLu28KK+ZP2jdaaKykiLdenPevybhbD/AFnME7dTxlFylbqeLePNYGoa&#13;&#10;H5O72wR7815/N8P/AArrFwJ9U0SOVz95vu5/KusubPUtZWOzs4S7uwARRktzwB7kn9a6jxb+zh8R&#13;&#10;vBPhybxRrupWMKxW3nLbROWkJAztPQA9uCa/ozLMJjqFK1DQ9qhQrKPuHC6B8JPhtOywz+EISM9T&#13;&#10;K3H612WhfBz4P6dItw3hGyLdjKS2PwJqKy8Iiw0uwuNam1ZNT1OAS2OmQKiCTADFGfnGRnDZ4x0O&#13;&#10;MVv6v4Q0HTdFe4Szcy7AWNxO0mD9CSP0rkzepmeEcVWrSXNpoOpGtS0k9y3bP8OPDLB9J0PT4nUZ&#13;&#10;ItLJSw/IVBq3xZsbO6t7JbdYTdNtgackA++1ckD615L4FbWL251iyHie7tre7vPKa0t5golCK55O&#13;&#10;C2AOwxnOKXxr8UvD2oadb6B4ngSC709tkQsgU8w4wNuDuX8a9bCcIUsRCNTE1ZTvrudVLDRlBSbN&#13;&#10;3WvjRr2qaUt8IfIV7826WsQzI6qdpbHbmsgXOq6H48/t3VtVku7O3hlimtHbBjLKpYn1wj4x9KxP&#13;&#10;BXw18U+JLA3t9eS2cbXBbT2f55CGbO48ggfU1d8LLZN41vvg7rrXGoazJMZjdSAET4QOy8H5Tgfk&#13;&#10;uCa+qwmS5bgo/uYJeu51wpwhsjrvDGl+FfFmlHxP4lS70zTNSu47bSpbRdilm43fTI64q7r3wx8N&#13;&#10;+HLm103wvLFca75LvcXjJuKwZzlwO+PzNW/iVaeE9L8E2/hPV75lsLfTHR0iLExygBYzgfxBiQO9&#13;&#10;Zfwm/wCEl+Hug3PhvxiJjr+tWkEkbX8+0rF91YQwyRj7xwK7Ve2hte4anZ3Ws3zXGrandpp2noqe&#13;&#10;VbXO0SsVHDL1yS3AHpXGX9xe6fpt34Y1+WTSLG9tDHpNj9qLM1w8qfvHH90Hr+Ner6p4auvDtrP4&#13;&#10;dvNVt21K4mj1Fp4oPMVMSfu1yTk4dV6jkV53pnwuvPiD45XxP4j1GY6vaXhmutMmXdGIN3yID0XO&#13;&#10;N39KuLW4G9B4tj8J39/4GgsEu7C9ikukc/K7XBWKNgueCvGQB05rlJrERWex4yCByKv/ABYv7++8&#13;&#10;UaT4UMTtNFdC4WHTrcCW1VSoLE84yuRzxirus6dGsDMAAOccV8nxDNU61NX3PNxkveic38NtHXW7&#13;&#10;jW9MliMsbeUWhK5QkEkFvoayPEvhzxt4J1JtA8E2TXMt3MqWtvER+7ZvmYcnodq1reE9PS70LXS2&#13;&#10;pLakypsYuQ25QTwB1rl/C3/CT6542t9G8V6hqiC3xco+nHdKwjIKsWAyAMdff2r6bARX1SN+x1Uf&#13;&#10;4aOlv/EF/a+F7i38e6JNpt6B8y3EWAz+gI4IOKxdP8IaP41+GMV3a3JtYrJ3N3LEgyWznHq3Bx+F&#13;&#10;aviWbW9b8QMPiABqMc91iw0+W93NbjookGBvJ4OecZrE8balHZ6tBpsGhS2UsEirLGjqiNEDzjHB&#13;&#10;B7jFdUdzQ5ifXLrSruxstKjljKXiKEdi3mpkcN9f612niS/8M+KLWSz1V/s13Arsi9c8ZAyO3OMG&#13;&#10;qEPgSPV9Vi1+e+jt7XzS0UEeWZmxwSABgZ9Pai0uJZvF11Hr1k4S3tvIuAgyAHAKE56HFGlgH+Fv&#13;&#10;Dumw6Pc2XiJZIYZAoihkB2bMZY5HTJP6U+WzsNQ8HaibODz7KxzAs0bcezZ71o6P450zTbZ9B8Ua&#13;&#10;TNLNDGGgvVXO+LouR69veqaeIp5vCVv4YtdCjW3ur52CQzhWZmPG5cdBQlK9xtqxzLWE5sEeWVHV&#13;&#10;bcDzSMkjHeq/9jQanbDT9NCG4ZM3M7HiMD2/z0rrrTRfD8fhyW+1mdobgXE0OyN2J+VsDjo3QVBp&#13;&#10;mo2Fz4Yl0yFfKuru2kgaWZSrsWBH8hxzxWsXqZ9T7r/4Jgada6N8A7nToZzLt1243ux6tsizXqPx&#13;&#10;oYDQ58v/AAGvJv8AgmJp9/ovwHuNM1EYlh1uYH5gc/uouc+9ep/Gh9+hXHP/ACzNfxrxVF/8RAxD&#13;&#10;f8/+R8xitMTL5n5wftHw6lN4imOmuVJTbIc9QzYx+tcdomqHwt4n0x7ZGVYHB2DgMobDDPfjrXe/&#13;&#10;HFg/jH7KzqyOrPJGerAHoP51wnilNP1DVLO60iza5Nk6m6fkooYBsemSMZr+r8hjzZNSX91H0eGb&#13;&#10;9jFn0NAun3yITMIWYAxS4wrgjjPpVkWt7pbbJ4Sq9mHIP415z8AfiVH4xs5/CepIsV/ZcwI3SSLJ&#13;&#10;x9SM/lXqFjqOqafiBJPkBx5bcgfgamrT9nJo96lJSgh0a2dyqnYrsexHWpri1ktLCVIAytIMgJ3A&#13;&#10;HP0/+tV2zu9Evw0v2YwXK8ExrhWPuOhqSTTdKuYo5LvWJpI5Ew0KFVTHQ88msU9TdxTWhzNvqmpW&#13;&#10;wW2hjZifugZJ+tS3FxftEVunO0p9zd94mrcW/Sop7aG3UKzbMwknOAAeT2yK4r4mfETT/hxoTanq&#13;&#10;UiveSJssrMn7x9T6KO9dME5uyOWcWtDzT9p7xXsa08E2c5JOJ75QehxhVP615dpUEsklvbg5DttO&#13;&#10;B3LFf6ZqXVdTvteu7nxBq9wZbi7mLux646nHoO1XfD9m0GmRucCSVjIHIJK/3cc9ev5/l7NFKFOy&#13;&#10;OGtGUZak+mS6gskUEFuxinjKSgn/AFbetPk0x9b0uDUYoSt2sZEibMebtPX6kfyq1FC0ShooFUg4&#13;&#10;jBbgepPHJ9uOmPerdnb+XGqICAnQgkFvbqRirbJOXgUSOJMHFX4ZVGF4x34qLVrGXTNUdWXalx+8&#13;&#10;QE8gHtTVk2kkVDTHdl5U3AkKBn0rS8D+JJfBfjHT9fSXy40uFS5HYxscNn6A5/CsaC6kd/LRCxxV&#13;&#10;3w34auvG3jCw8HacWme7uVEu3jZGDlz+AzzSBu6Przwxo/h7xDocra3rMmmXtpcHy235VlBBRgOp&#13;&#10;4xx61z+k+I7XWPFcl5FqgnkScw/6koxVQ4Dlf4VBOcn0965zRNTWT4la1puk7nI1BIZC0hZUCggk&#13;&#10;g46AZNdd4H0C78H+JZHsNmr2WqztLe3trAVe3kOBuZcnK9yQeByRioUUtWzN7mz8NrbVBpyazqQi&#13;&#10;ubCw4tmuPvEDAyR6Y5rT1GNDJqGmR3aPFesMwwqWFtISCsi46DHaq3iW917w3qK6fdJHDDrkyW0d&#13;&#10;uhUiSID/AFhI4z78cVr3el+JItQlvtMs4fLmt4oobqMnbkHGXOOfr0rFpW1Ki9DgvHOnt4q1XUvh&#13;&#10;xeakrS3dnH9ju0G0x3UY3I4B6HIFafwH+JUvjjw6ItSBi1Owka21GBjzHPHhHH5gH/gXtXOfEZ72&#13;&#10;y+IrakGVJo2GxuP9YmD2rK1jWB8NPjLpnxOsQF0jxYsceopnCQ3QAAYgcDIO0++fWuhK8DSG57Nr&#13;&#10;iXMUSanaoweNzJCjdx/Gv4iqvgS/h0HXZvCVxIv2G/LXWlO2MDdy0f4HnFa93Kl1D5VvghkJikKg&#13;&#10;lR+Poe1cdrmnT6pYS6ZZTmDU9Pl8/TpSMbSOdvHVeox6GnayKudreyCxvDbl+AQMDp2pxum+xHAw&#13;&#10;ARhcdfauX8MeNY/HOireFdl1Zl4b+3Jw0cy9Rj36g961bO5byJN+GZ49ycUCLkcsQVX3YK8Mo52n&#13;&#10;/JNWorqOQAk7g3Aw3Q/SsNH2jeF2ZB4VvfsO341ZhuwCsZbIxz06/hRuBqRXMiKqu4ZD3GODiiBb&#13;&#10;/WZ4LCxtGkuZ2VI44s5eQnaqgepNU47lohtSXZluDjgn0Oe1fSP/AATX+DEPjf4mX/xZ8QWavpfh&#13;&#10;GNBaK8fyT6hIpKAZGD5aZcjjDNGa+R434nw3B/DlbMquvKtF3lsl82ZVqsKNJzfQ+gv2UP2XPCX7&#13;&#10;PHhe38X+O9LivfF17AHk8xQfsgI+4vofU16RrPxc8RsWi0xUttpxjbnIp2s3P22U3ksh3ls4/pWF&#13;&#10;qVgHUyBSSeScdK/zczfOMZxLmk8fmUnOcn1ei8kux8pVryry52y8nxo8Y2w3SakGPGFMY5rY0P8A&#13;&#10;aNulA/t/Q45hyCYjtI968/ubDAJGevGRWPceduKxuC4J5rBZXl+IVnBfl+Rmrnu0/i34M/FHTjoX&#13;&#10;iiC0mWddjWmqW6yKQeoG4YrwL9oD/gjl+zb8XUfW/h/9o8JahJlku9Ek3QM3bMZ4A6dMUg1C5C7Z&#13;&#10;VG9ejJW/4S+LPjPwbcK9lq83lHrBJ8yH8DXr5VjeKeGKiq5NjJU7fZbbTOqFWrT2Z+fX7QP/AATf&#13;&#10;/bc/ZnWXWPD9q3jHQYFLG60iNpJUXGfmi5bj/Zz34rwzw/8AGnS2SXTfGOkTWN0lz5cm2PADAkEM&#13;&#10;p5BBxx2xX7qeEf2hfDOvhLbxVYrbSngXMXKN7fr0rhP2lP8AgnP+yl+15ps2s674QtYNWKfufEeg&#13;&#10;MsF2pAABYqCsuAoG1ww9u9fu/CP0lcXgXHC8T4dr/p5BXXq1/kd1DMZLSZ+SWm+JtD1zxAsWjatH&#13;&#10;KqQ8KX5BxzxUXicyQG5uWjILwFQR37V6p+0t/wAEUP2l/ghc3Xir4L358YaREzMBZDyr+JM5G6LO&#13;&#10;HwO6cnn5RXzVafEXxh4P1IeEPijoN0rW8224S5iKTx7T0IYAkZ9a/qLh/jLhvijDqtl2IjUT6J6r&#13;&#10;1W56lOvCrqmd/aeEtQvntrv7OY1gjQeZJx6ZA/IUyw0ZI9Qnv77O9WVtoXrgcfh0ra8L/EHw14qs&#13;&#10;1h0TWo5HbnyJG2sDjgEd60LuD7TI8V3bZTZtDHsR39q+m5jp0aujlbpJJ7aeWRsiTI6fzp/h9Bba&#13;&#10;V5KSKqqpBBTJH0rSudDuIFJsSrRt96M5zjv9Pw9Ko2wis7aSwMW0tJ90/X1qhFXT3xLJKTjnAHce&#13;&#10;1Soifb2+YfMvB7Z9MVDZ24t7gqrt80jHOe/bp1/zzT5SI7xYUwCxzk+uRQBz+tx3Fl4/s9bit3eQ&#13;&#10;xGFwp5ZDxg1F4s0eRr7+09KcRXKfKjucB/8Apm/ofQ1uakDNqcLMi/LjPHIIPWrfiAWQSTUrlVEM&#13;&#10;MO6QSKSGQDksB19qNwOb0DxQLotFeQ+VPENkkcg5Q57+o963rKVJiHRieARj34P8q53WfDlrqKRX&#13;&#10;unag6MiAwXkfzNChGcPj78eOM9R703RfEF5b3SaTrYWC525Xa37qdf7yN3HH51CTLUtLnbWtxg+W&#13;&#10;5BCjH41bgcCEgtyDwRwc+lYlvqEco3KwL4xyOSa0re6EoWJsbz2z7Uh3uXoy2CrKoKtwc9falWTA&#13;&#10;87PB5Ixg/rVaN2UbShxuyGqSLYigEMx3dc/doXxEyLMdwpGNwy5zlefwoihV+YsM6tyQD+VRtGXZ&#13;&#10;TGmR/dPFQTNdWsha3TIXIZf/ANdaEl2Vk+YDgsQAMdcf5FQy7WIibJIAJyKgj1u06XaMpyBvA/z6&#13;&#10;VZkaO4fzYX3A7uFXJHYUnfoBHPDBOnmLEAAcnHNNuNPsJQwlgVlP8WBUgms0B8+F1Yj+EZ60x5IV&#13;&#10;UTtMcZ4HU0Mba2Rn3PhuMqzafeNEeMfNwCDzTjctAoM+XZAXbaPvAdAPeppbyKQbYbkgZyDnkGq9&#13;&#10;xmOVPImjYtgZd9pwe9DaW4jPk1zx5cAy2OmW9pEOVNydznPfAq94c8L/ABa8Z67beGfDN5JfX924&#13;&#10;SGzs7LLMT/T3rt/gr8CviZ+0D4zh8HeAtNN3IzD7TOW/cWqdCztggD/Ir9O/2W/2N/hf+yt4ROpT&#13;&#10;FLvVpkH9o67cxgSORzsiH8KfTk96/EPE/wAYcn4FoOhSaqYl7QXT1OPE4yNCNlueL/sX/wDBLO38&#13;&#10;LxW3j39o28i1jVlKzJox/wCPWzOM4kPRyM9OgIr6t1b4m+Efh1aDSfCmm29zdQKFgZYx5UGBxtUc&#13;&#10;DFcv49+LN5rsY0Lw5F9lsY9wZlJzKfWuLO1UYk5OOpPJr+I88z7iHjHMPr2cVnLX3YdIo8SpXnXe&#13;&#10;rNLxZ428TeNb5r/xJq8kpJO1Sx2qPQVjoViGFj+hqC4mBJC9e2Ky9f8AF+h+GbE3Wv6vHCv8Cnl3&#13;&#10;9lUck0qWHqVWoQV32JRrzykN178iszUpXu7uGztE+eWZUXJ/OvMv2hPiv8ffBXhXRr34PfCq21O9&#13;&#10;8R3qWlj/AGxdGD7PJIQEMkZ28P8Aw5ZevNYX7K3w1/byvPjtB4p/avmFpo0dncPp+n2Nzb+SsuBt&#13;&#10;XbEcsFHILEnjOea/QOHeCquMpRxdavThG+kXL3pNbpJfqe/kGCeLzKjTTveSPtXwZaWdla2pv1VX&#13;&#10;QrknJxx6V3unw2T24NvcYIJIdCScfSuW0COJNsksIdFjBw7YDcAZ5rtdEtbLSp2vGchJlXerYOPb&#13;&#10;NfvmFpqEEl0P6kSjCioroX7WzgWcxqruZThZGBOMBT+H3R+VVPE+tyQxb4LWMKoYjHGTjjH681o3&#13;&#10;coe5hmjmdduZBg480bSMf/WrK1eCC8MxnCpFJFuUleAfy44xXfHY4Itc+pxsuq3LaglxLGEdl3ZD&#13;&#10;Z5I6ZrUti8zQrFNmTIYjIyBnO0H8P1qpquixWrRX0aZ6MCE3cH2FdDYaJJbQC+z8piG4vHycnoB2&#13;&#10;+tN7HXzRSuJPp8krM0TMCB8/B5Ht+VUNRtoo0ZlbHy5QHtXSXcEqWaykth48HaOQTxXP+MNMuWWK&#13;&#10;bTh8mMyknnv8ppJO5pTknI5uectI0byqWC8YOa53xC8PltIyk8YyeorfvlVSfs0ILCPH3sHNcZ4l&#13;&#10;1W4SzkjnKo5Pc5/lXVRhKTOuc4WOP8S3y28/mwFWVmIweoNFcx4m8UMt75KsF2HHXOfeivYhQ91H&#13;&#10;mSxMFLc/Gb4g+I7CPxdA2pIz29tN5ksagk/L249xWj4k0LxHr+kxana3Nrp9xcRmSK1W3JkORxGX&#13;&#10;GWJPoBTvhTp9l4t8aa+t6tjIFsyqW90pLN8w4QgcHH863tI0q6TxDDpXgZ3n+xBpdQstVX95BF03&#13;&#10;RuBnHorZ9jX6JkdD6pgIxtvqfy5hqfLTRqfATw/feBb+6vLe0ZpJUQ32s3kisyLjiJB8pX5u5H41&#13;&#10;g+MtN8Q6V8UI5/hqbq6vNXn+ytb3N1nDOGYzgZztUKxIboMnjmk8RXem6YsOv659oitLqZ4pGguJ&#13;&#10;YwrdsrkKwHTPJBOaxxq99onx10yDwHpMdyJdEZbudYwrzoxYHc7cvjEeBk9OK9TVu52Kxd+Mlhr+&#13;&#10;iaJcafLqhvXuZRbXN9EjFbPd95yoHyjrz64zVPwr8I82dpqPwy0vTry3tHCXl3qN8hV3HX5mIBI5&#13;&#10;4z7VufEbQfFUCQeHtXtUjj1j/R/s6nJfKElXORtGASTzjFYGnT6vaJb/AA38ORNDdxs+yLSpCqLI&#13;&#10;GG9nJ6rggfhW0HJwIfLfQ9M0G0srPV5IfEWlQC4v40ga5W+ifcF/gCpIxC89cAcjmuW0jxpdt4z1&#13;&#10;Hw18PNLttP0DRpzHqN4bnKzO38CDsSTjnqfWui0/4bPrfiOGbUdTEc81qtvJOE8w24UFuFZhkk5+&#13;&#10;YnjtVvXfB/8AYmjx/C6/8MJrFiCZP7UhAMhlkbIkYDnjpkZwODSvysaVzkdU8Tf24IPDOh6DGkV1&#13;&#10;erHBdR4K7wQOckbTkHBORzivR/AWleFdC0zW/HfiLUh9se2NvBp8UZxYEgAvkcM3HUdq6HxZ4c+F&#13;&#10;Pgb4YXN54fiu59Xt9L2+cF2KJG5wy+nK+h2qPfPCfFSTVPhz4P8ADPgjw5qs2ua/rKh9SujDtt7Z&#13;&#10;W5Eg2j+HdwT9KmFRV9glTdM4f4jQTWnhnUfDlj5ga3iF3b3JLLKHYkg9e/fpXefsSyf8JPA/jOWW&#13;&#10;5M0Nj9numfOxpmIyACBgqsY4GcGRvU1k6H4C+IPiDxBeeH9Y0uCcwPb/ANqXYcSQCJVBySDg7gPu&#13;&#10;4717l8PoPB8emy33gPSILHTJJCI4bZNsbMvys6gcAEjPA9+5r4nxHzBYThycI7zdjgxj5cOVPixq&#13;&#10;X2XSZRu2naQB6jtXm/7JQa78W+KvFW5mkzHaR9cKCdx5H0rY/aC10WekTukmAFbFcj8AfE2peEPA&#13;&#10;6Hw+Dc6lqN5I0OmDI8zlc85xkDnGO9fK+GmAjGDqs48upvm5j1bSNbn8E/FeTwhptjbh9YtZtSl1&#13;&#10;S4VlSOFMiXzXOTtAPQA5JHFVPDdl/wAJB8b18TWtgtzZaZdRy6pHMShuJUbfHEuRlUTCncRg/e9M&#13;&#10;7Ph/XNWw/izWtMia/mtZreyhll+ZYwpZlOARlmAHSuM+LOvfErTfCuuRDxTbaatyTa272sSmWDOE&#13;&#10;G0k5BxwGweOmMCv1xLoj3Uwb9pWb9oD4tal4e8LRWsNzYafKILO4t9xut+BJIGByqJgBScE7iSOD&#13;&#10;XmP7RWm2NhrHha58f217eXGkNG/2KyC4cl/kRSSxYeucdKj+CvwYHwc+Ga/FnUIlOsXQmuLLWo3E&#13;&#10;jRRg5DHuu5c5B67uetelv4j8KfHfwRb+LdSls5bmC1ElrdalGSdNcgZ/djHOe5yaFC0vdCTUka2i&#13;&#10;N4U8eeKbmLxlaWulpJZK1lpd7exm5upHUFmRFJ+RBt6dzz0rnbD4Ta94++Kuu+G/C3iyVNBh0qG2&#13;&#10;utRLrIbeQxk+VEXJJf5xnK4UHOeMVneOvhN8HPFtub/4o+KJNSzama1v7aXZ5zoQNihO2fl24B54&#13;&#10;Oea6a1u5vgH8OPD2iaL4QcS6/byz2mEZfsM24b8x4YFTG/3mBwcg9ac218IRte7OQ+Dnwh8D6N4w&#13;&#10;8S2WqfEbNtoPlwfbdR1bbHI8hd2mKhtoP8PHpXtP7NF54E8ZfEHU/EXgXVrK7h06zTT5xp8W2MPu&#13;&#10;37t2BvPHqcV4FZeAb7wV8T7a38O6Hp1wgI1K6vr0QxW8SIQnlqzKZWZQRz1z0AFfXPwf02Cw0hr9&#13;&#10;bUwLJK+E2hdwz19Tnrk9a/N/FPHLCcLTg3rUdl+p5+ZVFDDb7m/4/uYraxO0gHb6V8i/tF62J7po&#13;&#10;DN8pJ/Ida+m/ifqi/ZZAZMDZmvlnUNOufGvxYt9ItIWuNhaQqq7gMA4LZ42g9a/IPDvLniMdG54e&#13;&#10;GgqlY4/4f/Db4g+Lr1PHyX72Gi2Lp9hjikG+4OfmZwhyqcYzkH6da7fVvGeg/Fnx6/h/VfEEkNp4&#13;&#10;fKeZpj3js002MhyC2Ag9859Kj+APwj+NPx9/aHl+DPgzxLcaZpcU+3xBqFnafJBCrZzD2Dt90cjn&#13;&#10;OSAM19T/ABF/YD/Zi8Pa/Fp3w28MXMV3ZW6rN4hg1srdSyk4eSRlwCMk/eBFf2dw9wPm2cYVTw0F&#13;&#10;yrq9DnzzjfJOGaqoYifvdUlex8xfEa402w0WTxjNq8jzacSQZF+4CCqJtA5UnC7u27rUPixgmg4D&#13;&#10;5xEC35V9GeMf+CYNz4ls449P+MDakjlCkH9uWtw05VgyhgPLLAHnBHUVg/Ef/gnV8ftP01ooo3mZ&#13;&#10;lwP9Dk2/moK18txd4Z8V18RRnSocyi9WeU/EThfG25a9vU+GfCba7pOqXXim5vzaaT/aMlsksKq8&#13;&#10;pndNpKg5xhSOvqMd65rSNH0LVtdvNYha7cPOIlMwLy3Lc9DjALH06V7l4/8A2Fv2svDmlzaHpng7&#13;&#10;TL6Nr2SdJ4bpDPF5iqpwrEEZAHaqHhz9nT4g+B/DFppvjHwff2zwX6SXscNkzvKinIAdeF6Dnniv&#13;&#10;UhkuaYPDRjVpNNLsz6vB8QZNiaa9nXi/mgl/4WZ8LvBGlap4s8NGf+0pfLsYdODSy26cEbgB820c&#13;&#10;kg9qjuNCufhT8Q9N8c2fhv7XK9yktzcyOXuZEuFMT4QZ3ON+7bkABT1PTrNX+Iem67cL4Q8aeHGs&#13;&#10;NOuZPLuofO/fzMPujCEHYOpOfTFaPgPWPD3wn8HJYTalLPJcXZS6vpJQywxvNst0HbaFYZPJyzHP&#13;&#10;GK4ZU6lO91Y9qFalNXjJM534ieM9Oj1PTvCGleDLWD+1Ll47e8luV2+d/FJO5H3QDkjjFdH8TfE2&#13;&#10;jeGzod3qWjxeIdSvzHaw32moPLeTHOcE7ATyOelee6zZ63rXj/Wpv7JuI9N1K2EWn3pjKpcSZZiM&#13;&#10;9ce/FZPwu8PeLvhl4Y23rXccljLJcpA8YMUDtwmRjliMnOTwelSo8rVi+Y6TxlrF34Q1Gw0q50hb&#13;&#10;fV0tZZzfSX2+G4AJby5ABwVL8H1ArD+G/wAT9L8IS6vJ4m1m2PiDWLyNILGJQwEudqsrOcMuG5yR&#13;&#10;6cdKu6TrXi3xjaxfGz4i6QttpiWM2mQxwxZjd2ILSOedqkJgZzzXV6j+zv4DR7fxPpFvLb3f2UtY&#13;&#10;+RKsphdhkMu4HL/VjSvFKzJTSMTwppV/feMLh76e1sI/sT3F3czSCSe+l3FVQN93nJPyk8LxUGrw&#13;&#10;SnSuUGSoq74b8T6rCD4H+JOjwNqsenLML2zHKjIRVfGACevAxnNTeJbc2uneWMnCHIr4Tiip/t9K&#13;&#10;J5+N1nFo8203wtJqHg7W9UfUEhTT7neqk4MkgAOOo69Kl+CWueLb7W9dutZn06xa3hT7VNLbs7iJ&#13;&#10;UZkUEfKqZD5PUnNZ15ovibWtCuYNNu4/sMer+bf2xZlaQDZj2xgfnXUx614M8N6pp2p+B2nK61Ii&#13;&#10;Xt3xJE7hnJhYH7hC7ivfk9c4r7fBWWDhfsddFp01Y4y6v/EnjfXX1vWbO3ltLK5eO3ubeVdxcDKM&#13;&#10;cH7uPTnpWRrC2Go3Bm1HV5PJQ4m3nIbPVQ3Y/jW78SNK8Q/8LMt9N0aW3kgv0Es9myZhyOr/AFwe&#13;&#10;vtW3IunW3h59unwTJBcJFdWBIj3jcBkAdjXV0NG+hU8Kyx2nhi0uoBFdo0m2CKWYAxc4Xew5OO+O&#13;&#10;as6n4Z/syGdrPXLebUbl3bUVnPy3EgPGRxjg7QR0AFb3xLuPDk/hOHRtI8Mw24n2xRRWcQjVWcbV&#13;&#10;AAI5yfxqhY+BbqcxeH5fDJ8/QvJLXMjZ3y+WjFV29F+bk56njvWabGcrb+CW1jxD5Ov3Vtai8tmF&#13;&#10;vDaXQbZIoLKjNgHAz7/WoPD3gnxHoluniW9sQPsiyBypDNMM/eA7Dg810Wq+Er698e6ZZPaJZ7l+&#13;&#10;0OYuQUHLHryTwPxra01La91bUPD+ra6YY7fBisSOAh7g+ntVqTFZHHeKLZ9M1G0sbvTGiTUWEsl3&#13;&#10;NBwQehB/vAYyKnj8H+Gb1/sE/jNVeFg8W5fKMuMcoWA3j2HWtnWNMittWnCatPd6fDaq8ckmXaKQ&#13;&#10;norEZGAB045qO41a81uyj8PNpD/2vEcxzy4VYuu2QZB5A7DnBNaJNpAkj67/AOCdN9dy/CjVILyR&#13;&#10;JWg1+aMSoMBh5ceOMelekfGHDaJOm/nYcV5l/wAE+5YLfwHrFgltskGqGS4IYFXkZeWHA4OO9ei/&#13;&#10;GGXOjz4wfkNfx9xZBLj7EW/nPmMVpimj4H+MWh2OuatcSNIsdzDcL9nmc7QrF8AEngAnArJ+JngL&#13;&#10;7FaWdj4ctzFe3WoC2Ahz5Y2qS7MO4AVjnjGOtdh41069bUdQ1yMolpAH+0qwGxwezZ615/r3ifX5&#13;&#10;fBS+P7GSTT5svDARKS0wc7TtBwMEck/X1r+p8hv/AGTR9EfQ4RJUInB2OpXWja/HrmjX4gvLOYm3&#13;&#10;vAcLIQejexr17wt+1X4bl2WHxE0WawnIAN1ZASQv/tYByB9M15FY2iR2iR7c/LgjHWibTIpYzG8Q&#13;&#10;IP8ACf8APFetUoQqr3jvhUnTeh9P+E/HngbxYyr4R8X2d5I+SLcvskwO4R8MfwFbmtXVp4f0s6hr&#13;&#10;F1bWlrCfmnupdiLn3NfG7eFpAzGzu2i4OO4PtVd9J1yWTbdXoKcAHdjA/pXL9Q13OuOKg1azue7+&#13;&#10;Of2r/Duhx3Vr4PtP7RuCw2Xco2wqxGDgHBYcA9s5NeG67r3iDx5rE3iHxDfNIWOSW4A9FUdAPpTU&#13;&#10;8Nwo4eWZXAPV2wP581YnubK0X7PbgXE2QERV+UVvSw8aYvaw+KW3QrCzj1C7t9LVAC7ZYk/dQV0E&#13;&#10;KxysZ4UAQfLEgHQCqOk6d9ijee6H76b/AFjA/cHpV4TxxwtPLtSJBy54FdNrHHUnKpLmZKwLEKnb&#13;&#10;ue9WPNjt0LTyogI+YswA/Cuc1DxYBmKwYIueZmHJ+grMn1Yu25BJNIernLHNF0SmkbniO/stSuLd&#13;&#10;LL5vIh2s+z72W7VnyvCG4kHIp+g+BviP4uu47fw34L1G6aU4Qx2rbT+JGK9S8F/sS+OdVaK5+IOv&#13;&#10;22jxvgmzg/f3TA9tq8KeO5xUSkrC957HmmhWmo67qsOgeGdMmvtQu38u2toFLM56dugr6c+EvwU0&#13;&#10;/wCAng288aeKpIp9Xe2ZrydDuEKAZMSH68EjjNdv8Lvg34D+E9ibTwnootp5Yj9ru5nDXUyjk+bJ&#13;&#10;x5af7C4z39a8u+N3jTWPjD4oj+FHw+LNaJcJ/aGppnyjtPKjH8I9Ky5rlNcq1ON8GeHrjxhFqnj3&#13;&#10;RtUu4J5Lws/kglXLt3A7DOCcjFfQ+i/Dvxxo1lBoVtY2N/8AabZ2+0PLJEd6hSQGCnB5BAwcgNjO&#13;&#10;DVHwx8LbT4PaXcaza6x9riS08u9tZcRh2YqBgc469a9qttZ1nRCNH8QWC28jIs1vIrblmiyuGBHO&#13;&#10;QS2fTZk9aUm3oZHAeMrPUNe0O38N6PojWtx4ev0h1NrkgeXDtIPlseXBAyOh9ua7f4S33hvW/Df/&#13;&#10;AArK1WFNYgdns5rm6+W5jyDlcgEgAkFQOPWsLX7bRf7MlfQbkmS71NftzxMFYEHpnGeARkE4NU49&#13;&#10;XtPh+IdFstFk1G41G+3299JaEOmMsylumzaDx6nvUSjzRsVB2ZyP7QfgS4XxrqOmGK1gmiKzWslk&#13;&#10;co/y/XIyc5HtXnVxo58Z+Eb74b61GUuHUy6fIeNk65PB7ZNdp481mO28S3Op6Lpsf2IqGMFvIW2p&#13;&#10;k5I/wAqtjSPE9kl9p0oLlQY5UHIb1roppxSNE9S18FfFt54k+Gto+p/8hPS5DaahGTllkQ4w3fkY&#13;&#10;P41s62LiHUo9ct1wgAMgA4AP4/zzXn17rOr/AA78RSePbG1MtjcukXiSyjJzGei3Kj+deiXzWzxR&#13;&#10;y27xzJcRB4njXqp5GPX1qmr6iuzj/Hiz/DzX4fihoccklnMNuuWkPIli7SAD+NfpyMiu4S7sbmyt&#13;&#10;tR065BtriANbyBsBlIyD+Vc3PeQWelXsGsDdHGhbaFyWUDnt6VzHw/8AFVh4US2tk1Rrjw1qs27S&#13;&#10;rzG4WczHmJjn5VJ9eh6YzSlHQvnPRw5B3vNwWwCDkGni4MJyIySOr+mabcxo6nCHjIyxzg9hUCyu&#13;&#10;iSMu0Mi4LDrism3Er3bXLzXUYgd2kP7uMlgSATxng1+n/wCyr8LE+DP7O3h/wZdW6x6ldwf2jrWC&#13;&#10;pzdT4dgSOu0bYwf7sa1+f/7G/wANpvjN+0F4b8N3TSNZWFyt9qJJ+7DCd4HIPVtox3Ga/Tm7uA1y&#13;&#10;ZAAAcYA6AdMCv5B+krxQ6tbD5HSlpH35rz6J/iz5/OK6bVKL8yGfTmY+aMFfTNVbqLZGwABOOADU&#13;&#10;95dxQqWaX8K5nxpr97p+jCLSIy99ezLbWK56SucBvwGT+Ffy5g6FXEVYwT3PDTaRw3xS+Nnhfwbr&#13;&#10;cXh2S+jE0lwiaheOpaKwiJAaRgDliuc49qwf22/AHxe+D3wxf4keA/H93La2s8L6uVsMtbWiyAXM&#13;&#10;qrGVLtGpEm3umemDXouofAv4c+PfAOu/APxF4e06fXrSyeT+0PsSrc30bAOJ1fO4yJIFkHzYJXY3&#13;&#10;ytg9j4EurfUfhloXhz4gwQsL2xTTNQlvF3I11FGYhIwPaUKxIx0fBr7zB5hlmT1sNiIU+dQnapGS&#13;&#10;T5oNXUl+J00uWLjKWxwPi2y+G/xQ+B7eLv2ZviNo3iDVLGxt5zqWhTK293TP7+DJaHPLbGAOB6V8&#13;&#10;xfsC/taeMf2ifih4n/Zl+Pv2PRPHOhTSfYmjstq3iRkhwUBwGHB4xwe9evfsjfC/Xf2NP2sPFnwL&#13;&#10;W2m/4RLxXaNqXhQMCUieJiZbJ2P/ADzR32kklkYHqDXi/wDwVl/Ze1z4KfFXw7/wUL+BELpcaFqF&#13;&#10;tPrq2srMzxq4AkOP4cZjf2I9a/RcpwXDmKzfFZA7cuKiqmFqveMmrqN+19LHY1SUmkfQF9rem+CP&#13;&#10;iC/wx8UeJbK11Z5GW1sp5tn2zGOYd2BJwQcD5vauo0jxbr/g29+16Lqs1ucj/VuQPoR9eKyf2uP2&#13;&#10;c/DX7ZX7OEfjPwfbW8+sXukwXun3i5LOzQ5iAbOQjKdh5IDBDivnf/gkf8TvFfx68HeLv2dfizql&#13;&#10;8PGPgK4BsLrUJ3eea1eRo/Lm3k8xSAJnjAdR2r5X/VvCZlwrWzSnP38PLlrU2ttbcy8r9zP2SVPm&#13;&#10;TPvfwZ+0pZ6hDHZ+N9Oyx4+1xDn8R/hVD42/sgfss/teaG3/AAmfgzTNWdkOzUbcCK8hJGMiRcNx&#13;&#10;75rw+fxPpvhnxIvgnxNqsWn6sQdtjduEMuDg7D0bB7da6fRfE2teHb1LzTL+WF85BR8ZFfBLK8zy&#13;&#10;bERxmW1Z0JvWLi2oszhKrT1R8g/tNf8ABB74o+DLqbxJ+yz4yXXYFJZfD2qzLbXqDIwElOI5OSfv&#13;&#10;bOBnJr5E17xP8e/gJ4lfwH8YPCGo6de2yjzNO12zkhl2ZwGXcBuU44cZU9QSK/czwn+0PcyQJa+L&#13;&#10;dPW7jznz0++p9a0PiL8Jv2dv2p/C7eGPiB4Z0nxFaEEJaalCDNAx6tHJw8TdsqRX7Jwl9IvibIpR&#13;&#10;w3END21Pb2kfiXm+530cfOOkj8T/AA78afA/iMra3dwLGdx92ZhtY+zdv0NdILO1ugl3HJHIg5WR&#13;&#10;Gz+vU19LftT/APBAxBPceKv2XPG0sEgBaPw9r79/SOccdeAHHGPvGvhT4jfC/wDaf/ZR8QPoPxK8&#13;&#10;K6ro5WQ4+1xF7ebnqrcq31Ff1Twn4lcIcZUk8DiY838r0kvVHqUcXCpsz0m60+eFytsUkUA5B4Y+&#13;&#10;3PU+3FZ/+hyaiEijZXV8So6kY/PjFcx4Q/aF0+7iW38U2ZjdQALmIkqOMYIPT19K7a2vvDvim0N5&#13;&#10;YXkE4YA+YjAN+nNffK7R0c6ZkapF5WoxNIhBAOQDwadqwW50a6sxiQy2zqMt/skVYvNGvLG6E1ri&#13;&#10;QBeEPB/wqF7kS+YJgysI2HTHai6FzXMXwvsTw5oxed083RVlXy49xjZFBJHqPUdxwKi1bSIdRsY5&#13;&#10;FgheO42tEUkxBMCOHicf6tjxgfdY/XjR+H9pO3gjw/dBRn7GEfPdWQn/AApnw01HS7DwUdM1e2Rr&#13;&#10;azvZbe53R8YMm8PjsMOB/wABz9Z1uaLVHPWmsXegXItNZaV4kk2C4eIq8J7CRT9369DXUwX0LMkm&#13;&#10;4cgYZccj1qfxf4Vt441vYY3u7RVBBgH72BOvX/lon+yeK5ZLC80S3+36NKbmyZycxEsinPQjqh/S&#13;&#10;k1YaaO1guAAuZN3BHX6f5/OrKSxSgeQ5yQPl75rk9I8SoN+0YbYSQ5zxx0Nb1perLnLnkEZHUCkV&#13;&#10;oaJYggszBs9+xp0d2qjMjHO47mPcVV85nB+zsCMBSQRk+9SKzFS6cMBxxQnZiaTJnhtrhCjjAxkE&#13;&#10;nOM8f5+tVUsZoIy1pdYGex6dzUpU26jNwJC55xzwen401Zgke0EjHzAfkP5k076mbkloQre6pHiK&#13;&#10;aUSLjlWGO9WBcRuFiMAGAOv86XzI5QN6DpgAr0NIYNoHlMowfu55IolLlTbdrdSb9WJJa2hkJhjU&#13;&#10;jA+UDG856f0r1j9lb9kzxz+1N4pfTNGsvsugWkwGra3PAfLhz1RMjDyHHCjoOTxXXfsafsF+NP2j&#13;&#10;NWtvFnjRLjS/CMUgLzmP99e4z+7hBHGTn5zkD64r9F7K0+HP7Pvg228HeC9CtrKG0QpaadajhT3Z&#13;&#10;j1ZjwSxyTX8x+LXjlQySMspyJqpiZaOS2h/wTzsXjI0lyx3KPwp+Efwm/ZQ+HUXhrwtpS20aAeYz&#13;&#10;KDPdSY5Zz1OT2rmPGnjnWPGN4ZZpCsAPyQq3A/WqOva7qfiDUH1HU7lndicKTwo9qzzLngcV/IXs&#13;&#10;8RicVLF4ybqVpO7k9dX2PFcp1JXkSq2AV2kc9e1MliklOxB1OMd+ewqvqGpw6ehkkYDjj1NeY/Hj&#13;&#10;TP2pfijEPg/8A5NO8K32r6VJcpr+sSnzGjU7WigUAhJCDu3MOF6V7uUZW8yxkaUqkacXvKWyXV/L&#13;&#10;yNYxipam9YfFf4a+Nvi+3wA8P/FDTIvEkFv9o1C2jJle2jGMghQRv/2Sc98V7B4R+DXwr8LXKakm&#13;&#10;pWuo6mfv3+ouHkXjooPCfhX5lfCn/gkB+398DPjVpvxo8L6roN5qFhqP2me4k8QKWuQW/eBy3zPu&#13;&#10;Gck8816J/wAFIv2HPib48+L/AIa+Jnw01y60fWNakhs9dgh1V4kguSBsdZFIAUnjPrX6XmHBvClb&#13;&#10;NKGBy/OEqU4NuSSb51rZ2aai+n3FyjTlK1z7p+Pfw/8AD/jLwNIyazAt1DtCGGYGQgHKOhH8aMAR&#13;&#10;SaBqc3i6x0HUr9US9NhnUIY2B8udSI2wB0ViSV9sV+flp/wS9/4KKSzWkP8Aw0lqWkRRACR5PHl4&#13;&#10;6keuEcnn06V97fBrwtq3heztvDnifXbLU9at4beDWbmyRgjzgcthhwSu1iOxajKeFssyvMqFLC5l&#13;&#10;DFcrlKyTTjol6Wb/ACPuOAsDGrn8JJ35U2es6fpt9DZQWsk6hEBaVSuCARkAe+eK6TRb69uNPSaV&#13;&#10;WYE8Mg5xnHAPesBNClvAYEjCx5Lb9xB3Dp0rtNGtrtrWGN7IvCqblkMoPTtX7VRjpY/oSdRKmkad&#13;&#10;h5dxBBFGjh4yQN6DdtHGMj6iqurG0eU28gBDqV8sDqeBgU7RVtkjuLrTBKxku2DCQEDIGM49Mjbx&#13;&#10;65qaa0umv01IKquj4mX+/n09f8811WscLkrmbp/huRIozqCHCthSeAAO3uK0pTeXETCK1CALtjlU&#13;&#10;5yBU9zLapa7xgR7uE3Z5/GoDcyX6MttciJVjGAUHBoJjN7Mq395FbMY2cMyjG3sP8mua8Qa0IEmi&#13;&#10;Mx+cbmOO5zgVoapKrW5e9x52SDs7nPGa4rxNJc28pnMwUFcE5J7nFVFanZTk+hg61rsVuZZblWjI&#13;&#10;JwQM5968q+IPjBlmdLV854UY5zXUeNtWSCB3ZuDknJr59+IXjOddWKae6uzthdzY289a9vK8N7ap&#13;&#10;qcOOx6oQZa8W+Ko9OZJ54mRmPzLnnkZ6dqK8V+Jo8S6hIl4s0oR5jiTfncQP/r0V9THBxsfMSzOT&#13;&#10;d7HwJ8Ir2/8ADPihfF2p+HJ7uJbRxpbWS7meaQjJc9OFGBk8Hnmu48ReJ9O+G8F945tfFEkur3Nm&#13;&#10;sRs7aFHigUsG2sWILtkcnA+lcBoHxb0rw9NJ4VhR57Z8yxTCMlgApxx2GOKf4c8NeMvjzOk+laaI&#13;&#10;tKt7vdctK+JJ0Tlgq+wr7SNLkgorZaH4vBqKSOu8G/GyO4gj1nx14a0S7hjh8wiFHeaGQ9GCOm0Z&#13;&#10;788etbP2vxFBr6/EDUdLE1tdxRQwQRwf8eyHkyNxj5R1wMDPbv23xQsvA/8Awp+w0/wxYWYutYhC&#13;&#10;W9w0S/6Oq4JOfUY6E9a4PR9Y+Ld3qZ8KaBaxav4asoHiutRum3eXJtDMOM8npx6j0rRUm43DnuyO&#13;&#10;PVdH1Hxq+nWt7Hq09vcxpoOmo5aRQ4Aldfcsce2cdzXZfCxvC/gr4v6l8OZfDrSX+u3IUPbqoWyj&#13;&#10;/iUlm5JPzccdBzTfhunwxg8WaFbW1zBoyxMtxcSJb+XcfLET5au4++xGPxzXeeF4PCfip7zxzpel&#13;&#10;GOe41TyDdt9+TywDuLcH05HBxSlokkioo2fit8J/Dng+PQ/7PsFtL2712G2W4eYvLPC0chcbeOBt&#13;&#10;U9sfjXhPjHV/Gvw/+OVn4atfGklpo+oTtGsiKrybugUFgQFIY8EcY/Gu2+KMvxZ8e/E3SbTRL6W5&#13;&#10;utPdjbXNzOPKt0CMGY4HXBAB7ZrEHgD4dLf2d344eeTxHDKJWkuZ2Kg4Zi3YMAf6URSS1KTsbdhr&#13;&#10;Gv6t/a/hTxUkV+9jprTxXkSLGkwGF8uQDpJgjp2x+EHgjwd4p8eaBd6l4Zit7yNoh5FzcXm24Zc/&#13;&#10;6jDfdC4+hrCi8TaPe+FfFWqWiMly2tbNMVnLTXcqquPlB+YMzNgEcqVPpXQ+FvEeifC2e3ufivq5&#13;&#10;0LXbyxeddPklCeRnovy8EnGealtRXujunuc74WsPHXwIm1nxV4l1OC9GqL5MOmQ3Ds9o4IUFw6AF&#13;&#10;eeSM+1e1+DNLi8NeArHSoZFKwWmdwUgZPPQ89a+Z18fXvxP+IFhZrrTSXuo6utjexBvMDWyuJCy4&#13;&#10;Hy9Bk19QeIZVs9MaNWwFQD06Cvx3xTxLnPD4ZPe7Z4+Z1FZQR4D+0jrQnX+zfN2maRUO1sYyea6L&#13;&#10;Rfgzo0Hjjw1pGlw2+ntAHeIvLvmkj2KTcZP3c49OccVziDTPFH7QGjaZq8qfZLe5NxMXYBQEBIzn&#13;&#10;jGcV6n8T9W0nwPrdx8RfDVrFq2p3QjtIHaUhYFIIyp7khjk+1fXcFYP6vlMXbc6Mvjy0bnN6vqmr&#13;&#10;+NdQudC0LU57fQPDaz3kt/C7q11MgYRBnxkqGBc4xnAGDXW/Cm/+H3xu0rVdOFusq2NisOpWGpIB&#13;&#10;LHLzuYgD5RyRlfwFeF2+rfG/4yXeoeD/AAdbRWGiSjY+qooijRlkUOuerjaz545r0uLw7pfh/wAQ&#13;&#10;ad8NU8TrY3XiC4hsry60uNfMkkxub5mHzAkH6ZzX2dk0d5j/ALR3i+x8H+H9L8NeGdLllEzyRzac&#13;&#10;luwtprOBQ0jEMRuAwqhupPJHNUv2avCniH4n/DDWrldSHhyO8m36bqNtbrKwi5Zo/mx0/vD161re&#13;&#10;O7jR7fxtcfCm00SeW8WzuLRr7ULtWKWryfNIJMeirkAcYxXb/CXwRc6N8P7v+ydajZ7KzWKJreQG&#13;&#10;F4ghVs9gT17U7KMEDd2N+HPw78MaXoMmhQXunLDbDa8tszSvPI4JLkld284yQOmevFcD4++I0fgT&#13;&#10;4hWfw80FdY8QapbaYkum2uns891uLMZEYgYUbVDENtBFc9qfjbXfHHjlvAHwuun02y0dTJqPiC3i&#13;&#10;KrIqdYxgY5Oam8A/FC9sPid/wsXwx4bsLbSneHTtbEw/0i7jDBTKvU79zKMfxcUcrtcXkbmoa/Z+&#13;&#10;IfCNjqvxBnayv4boS3VjOFSW2WRsbCSB82MZ7DOO2a+pvCoFr4YtRsCEwK20NnHHr3rw3xZ8PR8T&#13;&#10;PEkJ1HRIrK2m1CKaVCi+bIVYkr0yBg8jNe6ziO007yUO0IgAHoAOK/BvGLHRqTw+Fj5t/oeNmsuW&#13;&#10;0TgvjDrq21lNsfgoc5PSvnHwRB481r4mmHwjpMk0N7I1nczxscq0gxGoVeTkgnODgKa9d+O+upb6&#13;&#10;dKuSTg4GevtXrf8AwT1/Z4tfhp4Kvv2j/ivbhI5YzJpdjOQNxxlTj+8wOT6Lx1NfXeBfB+Iz3Mla&#13;&#10;PuR+JnyeaZ5QyDASxEn7/Rd2em+BPA3h39iv4HnTbD/SvFviKANdXRQed8wxx0wWJwPQc9Tzy9hb&#13;&#10;XItmm1CXzL24bfdurcFv7gz2HT86XV/FesfEvxJP8QtbIYtIf7NjIPyJnG/2OOB6DPrU0Ks0YPQ5&#13;&#10;5Nf6X8OZLh8swcacY2St8z+PeL+IK+ZY2TlK8m9Xf8Bq2icb4k+UZG5ASPp6Vo6T4h8U+HrgXOge&#13;&#10;K9Ts5V4DQX8i8fTNVFPzcH86UgZJznNe/OhQqP3oJnxaxWIh8M2b8HxX+J6QNb3nit75HwWXUreK&#13;&#10;6yf+2ik/rTW+IFvcKseu/Dnw9fKD87R2r2sjf8CicD/x2sHJ7etOLKVGV5+tclTKsvqq0qSOqnm+&#13;&#10;YUrONR/ead5H8APE0jx+K/g5f2wZT82nahBcgnGPuzxA/wDj341y3iT9k79jHxzpsulfbBpiT7TJ&#13;&#10;banoMsAcZBG6S2kboQO34VqxW7Fd6ICPQHmmPEVkIdTkjgEV4OK4JyLEu8qS+5H0OD464hwbXLWl&#13;&#10;p5s5fxL/AME7/BnjV0sfCPxT027Kxj7PFZeJYgyKFwE8u5EbdB6iua8d/wDBPr4uQeEbvwzoUiyz&#13;&#10;SwKhuLqwdwCmQGJhMinqO/avSXt7R8iSJCPRlBp9n9o0xvO0y8uLVz/FbTtGR/3yRXzGK8KcgxEt&#13;&#10;IpPy0PrsF4x8VYSy9o366o+R9I/YA+OPhb4cat8P/E+qz31tM7S2dtpM6Ro77eFbzwCAeeMYBOea&#13;&#10;m8Q/Bjxl8PdB0mfSPDPiIT21hHF9kurf7RbW8gA3MSnc8gEZHIxxzX1z40/aI8WfCj4eaj4n1vxn&#13;&#10;fXNvBCY7GyuXWUTXDAhVO8E4HU/Sn/Ar46a542+DekeIviF4O0mfUrgvieayCefED8rnyyuCefyr&#13;&#10;4fGeE+BlipUcPVaklfufpuX+MedQyyONxNKLp3tro2/I+ENI+HviHxtptx8SNf0WbTJ9MnMc8E7F&#13;&#10;DcFDkOgIJIw4UjjBU81B4xfGnSF2xxx2xX6Man4i+DeqxtD4k+E4mZ8fPYXgKhf92RT79+1c7qPw&#13;&#10;U/Yu8Y/6Pe6be2BkPz/a9P3KP+BRt/Svz7iLwLzfGYmNWlV+HpY9al41ZRiZJVYW9Gflh4d1S/n8&#13;&#10;a6b4Ukv4k02+vZDeNGp8zAP3C3T5sD1qf4y6lZn4gix0G0W3ihSDfb2iACSTcTESB/EMdvbrX6Ka&#13;&#10;p/wTQ/ZS8VtIfB3j+0tGZ/M3LftCd/Y4cdvrXCav/wAEZZk1n/hI/B/jW5vZZHRmeSaKdZNuQowj&#13;&#10;ZPXjisp+H3EWBgk6fNyqx9rgfE/hTEQSdXlPiPRLLxE3iD7czxzXqo6zQtwIk3HkHuT1/Go/DviB&#13;&#10;df8AHsCNYPEIXZZ4ZlGWZD9elfXXjD/gm78W/DesS65Zny50tvKUzWskQcZ5JyPYYrxKX9g39o3w&#13;&#10;94nu/EZsoWUuxhMTB2fd1+Uc9eK8etkebULqdGX3H1OH4oyHEpOGJjr52OTkvtV1n4m6VqWp+Cni&#13;&#10;sLK5KW94shMcjnhWPAACnPOe/Wup8TfECfw496thpGJWuY7ee6uyBEhYfeGPvclRkZHT0rYsvDHj&#13;&#10;nwtaLpHjnwRfwxQqVZ3tW2Nxgkj865DRdBt7nR9V0XxBeSx2R1fzo72YHc0eQ2w564IHP1ryZUKl&#13;&#10;N2lFr1PZhisNUScJp+juZPjbwZ4+XXdN1GfWTPda3L5NqyxFIkhY7igUH5cYzk9fXiuiufhZ4d8I&#13;&#10;appmozyS6gJyI5rq4lGMn72B6eldNqGoS6hYtdXWmxXdtDKkmkrDMd4AjYE8dOv5VyuoRQeMIfJt&#13;&#10;Vuo7aW2Enms2RDKDjafQ+9TyyexvdGx8TLLTPC9hENJ095Z7tDHBaw8+byAq5HQAtnNUbTwTqPjH&#13;&#10;xLfwa7q9pbXGmW8Q0+0tAQysUYGVm/i649sdPWDw9L4q0bS7h9XmllhWXMckkp4VQAVyACo9KyfE&#13;&#10;l/ceIfH2na/4Q1S6exs0P2xraY+YZGBxGDjldyp/k0RbVmNWPp79gbSJ/DegeItEu5JGngv08ySW&#13;&#10;Qu0n3wGJPfj6V6P8YJQdEkyOqmvOP2JPEr69D4ia+sWiu4poEncyZEg2uRgY46nj3r0D4uPv0WVQ&#13;&#10;cfKa/krjCnycd1v8S/Q+XxiSxbPk640LTNT+2SatCJrV9Vjimt5ZCqOCCecEE9M/hXlv7Ruj6HpV&#13;&#10;raXWi6/LJHLqao2muAyQfumwUPZeBxznd2xz6DeajpcPiy40rUtbS3kuZsWccyfIzZwTns3OPxqD&#13;&#10;x/8AB688aaBqGi2ziS9iYT6dIRjzGTkr+I4r+nMifLldK/8AKj6PCq9GJ4TFGiAZHbGKkRAAffmo&#13;&#10;Sl5p1w+n6pbNFPEdssbjBVvSpfMwc4GK93c6dxrHDZXHtVLWLO5lCy2MXmAnDKDjaf8ACrUjqDuz&#13;&#10;07UyKSa4uFs7CzluJpflSGFCzH8BQDsZkWgXcrE395tXp5cbZP59Ku29lp2mIfs8ATj5nc/Ma7PT&#13;&#10;/gf42e1GqeJpoNGgcAqt0+ZSCP7g5/PFW7H4T6VCWuMSXWwZM1wNqce3p9aalYiUrbHDWLjVZvKs&#13;&#10;4pHReW2rjd7Zrd0b4K+K/iBdKdRuBZQBh5VtDHuIX3Pc16Z4e8Bz+HdVsrTWvB8o+2xGW3kkUABR&#13;&#10;jkjqOox616l4X1BbVjpVpaWUCqQ2Rbg4I4bk+g7U/Z1ai91GftacX7zPP/AX7Ivw30hUuvENrNfy&#13;&#10;pgkXJOz8s4r1XQdC+F/gy2Wx03SNMsgDgItkh/nWZqPji5tLkweTazFiBEsVop/PFS2fjzX96yww&#13;&#10;W6IzgMxhCsPWs5YSuy/rWHS3Nt9YS+zBpVpqFypbaY7eHyoz9TwKZfX1j4W057/xLqVlpVso+aG1&#13;&#10;kJllbgYLHBzyOnesbWNZ8VeIIprbS/Ec1qIyo8yC1XnPXjiuTsPgxJdX0uueLtfuNalEAFnDeyEC&#13;&#10;GQNkSIFOAwPTrWkcBiJIh5hh1odBe3niTx94ii8H3Xh/U/DWg3ckcUV3c2zxvqAckEhj0AHXPJz0&#13;&#10;ru/C3wc8C+DPD8s3ha0kbTrFvMgvJJELLtyCSM5Zc8n2FVx8b7q+0zTvD3ijwmlybTyxcSpOA0hX&#13;&#10;owP8POfzrC1PxVe6no9/o91azpHeSzlTb3CL5YcEKCB1xmmsvxcvs6GU8wwj3kbnjzQdMvdCPjjW&#13;&#10;xeTQ6jp9q93El0igKp8xWUgc88ENg4+laup/ELWvHumeHtVtbJrILeSrJBefw2/EbuAeduG3cZzs&#13;&#10;HrVG4+K+iah4CXw1f6DLA8NtHDC8cYZcp+Pt+tc78UfFyfEK10TTtJ+12pE4TVnj+QG3PyyFCOrb&#13;&#10;ScD2HpWLw2JiuWSKjiKM1eLPXfh54Z8EP4N8SaBIkUl+mrPKdUuWJZjIu5SAPu9OgrBTS9QsvFGn&#13;&#10;+GNPiMjwwrfSlrkPEY8lCQSNwOeMHg1i6n4z+HVrrGmxeFlvYrKMxPNISVVFiUKqMMZbI6nrSW/x&#13;&#10;G0+38ZXFzbvFBbahdJBb3ahl+zLkEEknOM03g8TSjzSixLFYab5YzVzl/F+l6DZ65fJosC2cFvfK&#13;&#10;k1q6HMjygkFCeicHjtmvPfEGia/4P1J9f8GMDAzk3Nm7EgnqQvoOte8/tR67Y6x8M7i602C3/tDS&#13;&#10;nguNSu7UqI7tQyqkox35II968re9h1LSobuMAieIMeOjY6VFOTaszqVmrowdN8X6bre6V7Ro7oIR&#13;&#10;dWcy4EqEcjHQ/wCIre8I30Gi6ONHVmk0wj/QLh3y0OT/AKo+gHb8qwdU0vTryQfaYgJUziROGqfR&#13;&#10;r9dJQ6TcSO8Tg+XK3PzHsau90M0dbvbwxtALVWZD8xRsllxjPIxg85rgItJXwTqd3JBZyz+H7/cN&#13;&#10;W0j7zWzH/ltEPQdwOwyOgrffxdHp9wmn6jaSGEkknqRz2/KtKf8AsvxFZreWN0hmJIZgcA54OR7U&#13;&#10;rtAbXg7xNDdJF4futSW4JhBsr3flbuLA2tn++BwR14z6405fPgLyRLloT+9Q5yy+vTtXlssF34dk&#13;&#10;dreNtsblpLdTgbgcb0x0PGeODXWeDviPp2twCG51Mpcx5KtMMHH91gf51jVajByfQT0R+gX/AASs&#13;&#10;8AQ2XhfxJ8YZ7X95f3K6dYEqQVjQbnOOhBYryPQ19RT3E0s5BUqB07Z9687/AGWdEj8Afs7+E/Da&#13;&#10;RGKT+zFuLmM9Vkl+dh+bV3rah5g4OOODX+aXiFm1XP8AjLF4uWqcnFekdEfJYysp12yveztKdrHv&#13;&#10;1z3rxj4t/tN6R8H/AIz6LLfaWLrTNJIXUpTn9w8vy7h7qD3r1HxPrlr4a0m7169b9zaW7SPg9cDg&#13;&#10;fnWR8K/BXwt+OfwDOna5osMt5rz3K311cwKJvtDE5QMw4GMbfpWWQUsDh08TjYt0rqDt05lq/kjO&#13;&#10;goymkzH/AGuvFGu+DNL8O/tPfCjUVnutJC3IaL5lu7dcGWNyOAjQOxzngxZ6gV38fivwj8fPgZN8&#13;&#10;QPhjdyCDV7L+0oYyu17W9QhmXAOFYEEYHccHBBPln7LHgu90+18UfshfGc/aLTRZVuvD89wOJLKT&#13;&#10;coB7sqtlHHYSe1cf8LH8UfsIftMv8ItdgmbwN4yvwukyTSFhZXJOAp7Z6KfVSrV9RWyHC18HPBYe&#13;&#10;d8Rhf3lN/wDPyk/et5tf5nb7GDg49j2/4R/EbS/2hfD9vrl9CB4v8B6oINatiwWSVAPknA7B423e&#13;&#10;4JXoBWvc6r4Z8S67rn7NvxESCa1123lbRVuSPLuI5E/eW5J9QfwyD2r5x+OGj/ET9i/9oS3/AGiv&#13;&#10;DMOdA1GYW2s28SEh4GPDsehyuFz2MY9a6X9ua+n8a/BDR/2i/gnqLS3ujNDqul3VpHvdhC250wOm&#13;&#10;Yy4I/wBnFP8AsBVs1wlbDVLUK6/dyX/Lqpvy36Wl+DIdLllGUT1z4L2snwB+D+l+FdUuHu9K8L37&#13;&#10;aPcfaB839nk4gVhj70aGNSemVJz3rzXXv2b4vgN+33o/7Tfw9nij0Lx7p8mheLYoYQEmmnG6zvPl&#13;&#10;+7vnSGOTjhwGJO/j0D4MfGDwl+1z8C5vFmiosOo3+mfZ9cs2w3l3aJlTj34IPcY9684/ZR+PsHxB&#13;&#10;8W+Kf2L/AIkX6ReKPCU41HwjcXb5e8sJNsiDLdWQMAfTCt1UmsMvWe4XE5nWlB8yUo4iHeE9HO39&#13;&#10;2WqfZpgueEmkdD+37+zCn7VnwK1SXwdC1t4t0cl7WVCqyJcouVG4MMB1wMg9SPpWF+wlod58aP2S&#13;&#10;vDOqeJL++sfFWlibStTkvXLtLdQOUIkDHIJwBn9K734q/Gq0+APxJsfGfiuDyvDviURWmtBjhbeU&#13;&#10;tsDk9sEqK19E8AW/gW88YJ4XZUh1zZrWmGNRsknC8sm0cbgoJx3PvXJ/amLjwZDAVl7vOp0Z/hOD&#13;&#10;fzvYHN+z9DhP+ElttG8QjwX4juEtNVbd5VjOwRpgpwzID9/B446Vv6Zrf2aZbmxv2jkHRkYhgffF&#13;&#10;Yvxv8F+GP2nvh1o3xo8Kww/8JX4J1u3vogRhor23cMYX9I5QvltnjkHpmuu8UeCvCmoePLWx0TUB&#13;&#10;p41+wW60WY8RPICQ0eD03Aq34kV5uKw2ClhKUk2qj5lOLXwuNnp3i07r5kSkmdX4P+PHibSJBZ+I&#13;&#10;4l1C0x94/fAH4c/jXVazp/wV+P3huXQPEGladqdtOu2bS9atlce/DfzFeBS6teaDrLeGdfQQXyM4&#13;&#10;EBOGkCfeKjuB1rX0vV4cpNBgNnIkDYP5183WymphaqxOFlKlPdSi7fME5R2Z4j+1P/wQV+GnjRZ/&#13;&#10;EX7Ovik+FNSkBZdI1EtNYSNgcLIMvDnB/vDkAAV+eHxy/ZO/am/ZF1r7P8SvAWp6bFvIg1O2XzbW&#13;&#10;cKeqyp8p6jvkZ5xX7b+Ffi94o0YiI3H2uDgNHLyQPT/PrXZPrvw2+K2jy+HfEum2rxXK4n0/UoFk&#13;&#10;hl5yAVbIPPNfq/CXj1xtwqo0M0X1qitL/aS/X5nfSxs6asz8BPDP7Q+rWdulr4gt/tSjguOJB+uD&#13;&#10;XcweOvBPijR5LyxvlLxQM8kLkK4AGTgH6Yr9DP2o/wDgiB8AvipDN4k+Dtw3hHVZFLCO3Pm2cjY/&#13;&#10;u9U/D1r83P2of+Ce37Vn7LiXreJfBdze6YLeRY9Y0oNLCQQQCxX7v41/VXB3jDwbxnTjHD4hU6v8&#13;&#10;ktH8u56NLGU5q1zooNFl0vTUstNRfskEalVHXGOByOKy9F0dNPuri0aMSQ39qUmWUfKXTpgeuC35&#13;&#10;CvLvDXxv8V+HraK1u7gywoihopxk8Y9e9egaF8XPCvieSKCYfZrpnGElbgk9cH8a/UouMleDujsh&#13;&#10;VRJZeJtV8AT/ANj6mobSTIPs127cQZ52PnovoenarmvaLd6nav41+Gd+kd5jdPZZzFOPQj196t3d&#13;&#10;pHe2jw3NussMqFSp5BWuBYeKfhJrH9q6PK0ujyONwclvJH91sdvQ9qvluO92XfC/jbwf48v5tD2H&#13;&#10;w94jiZvtGnXSjZIf7yjuO+Vwa3Hj1TQpUtb6ERGXGwh98bYH8L4wPocGsn4m/DrSPjDoUPxF8ClL&#13;&#10;XXbLMkTRfxMMZU+o/mDUvw48Y6n4o8PvBLDm8tB5Op6Pc9UcdWBPJDdRUPQq72Oh0+8kjwJAFORk&#13;&#10;hup9K07eUlNihcluTWPbW+jaqh/se7NldLybK4zjPcDPTkdRTheXumP5ep20luxHLlSYz+NJtXHG&#13;&#10;+zNxDvQLI+D15bPTtTZ1WRwQQMHIJHSq1lPA8CHzASR1XnPOAf516R8Df2Z/i7+0LqaWXgLwtM9o&#13;&#10;pAutTuVKW8PPUuePwFeTm+eZXkOFeJxtWMIrq3YyqyhTV5M4G2ttQu7pbWztJLiV5AqRImS5PHA7&#13;&#10;19sfsV/8Ez9W1o2fxI/aI02SG3cCXT/DLcSSjqJJ+uxf9nqe+K92/ZT/AOCfnwt/Z3s4vGXiYw6r&#13;&#10;rcahpNUvYx5Vucf8slPf/aPNei+Ofiqs6Po3hCRli5Et2fvSV/G3iR49Y/P+fLOHbwpbSq9X3seN&#13;&#10;icwW0DQ8S+NdE+HulReHPCNvAJYYhGghULHbqOiqBxgV5rf6heapdNd3s5ldjksxpk0jXEuAxZmb&#13;&#10;DE8n61DMjW87wOxykhUhhgjHB4r8Ew+GjSvOT5pvVt7s8tuU3diyFgAZOmeAKq6rqGnaJZS6lq1y&#13;&#10;I4YVLSPjoAMmqmteJbDw8oku42lkc7YLeFS0krdlVR1Ncva/CP8AbD1/41+HPihBrui6Z4ZtnaO6&#13;&#10;8J3JPmtDJwZHYgjfjBA7civo8ty3D4hueKrRpQSbvJ25mvsx839xpBQvdmZ8Mv2xv2NvGviETT/H&#13;&#10;nQjqcczJb6Tf3It2gYMRlkkwWb8MDtmvV5/Enhnxbe2OveDPE+nXt9pt2Lm0a2u0fdj7yEqfuspI&#13;&#10;P1zX5uf8FEf+CWPxF8V/tPpf/s3eF1urfxOstymnrIsQt5UGZUG4gcdfUjFcj8Gf+CdH/BRr9mv4&#13;&#10;p6F8Q/BXw61ZJNMvEuJ44br9y+G5RlDYdSvHPrX7FPw84GzPKqeYYHNfZzlC6hUcbXtrF7WT221O&#13;&#10;p0Kcoc3MftNONAcmSPVLZRMN215xlc/jXB/Hfwp4f8VeCZQms2ovLYgxkXA3SLngDH8Stgjvg4r4&#13;&#10;6/bx+Bfxs8b614Y+I3g3xHrWg3GsWMUOqaM+qSwpZzHO0HYwAycjPfivK9E/4Jdf8FAvF+rQavP8&#13;&#10;aLzSrBWUtFc+KJiSAeoCsc18Nknh1kNLCwzKtnEKT191q9mt1e+plGjBxbcj9JdH8ceHI/Bemal4&#13;&#10;w8R2Vlcm2UXJuJgmZAMNgE+2ce9P8CXNhqT3Wt20EMYvm+0RvEchlwqI+f8AaRFb8a+RP2yf2TPE&#13;&#10;Gr/C7wXcfEXWrjU7nw+Ym1GfTpXVLwIwMybTxvKjqfWvr34YaHpmgeEtM8PaNAVtbOwgt7eDPzIi&#13;&#10;RqqrnvgDH4V9NwJw/lOEnLH4ev7Sc3JNWsoq+jTvqmfqnhfhYvF1a3ZJfez0fwtb39uiLLdpOsg3&#13;&#10;Qrk/Kegz6/8A1q6p7u/xBaRTBGVOS3yqfXHGc+1cvo97HYmKK/icxltpbHAPaursL6FipjtAV6M2&#13;&#10;7jB/Gv2Oi7RR+zVFrYuWU840+ET3iM/mEr5fAb1/XP8AnNSJr2mX11PYRsJGgDGRSOcDuPWqhkgu&#13;&#10;r0yi3dUUBWCjnGOP1z+dPtLfR1vGvbW3COE+Z84J+o/Cul3Ob2epZU3Mi+ZJaIQ3VnO3afTHes++&#13;&#10;Kq2Jp2VOjAdQPrVq31N7i2laZQTHKQpbjd71h+I55AjywMMEcg88VUVdijTbMbxBqSJctJE2Nz5d&#13;&#10;j3Fcf4k1i3kUs7MSOSGOc8nirfiHUpFmMTSAoDwoPOfU1x/ibWrSF9xI3DofStVFt6G9uWJxnxG1&#13;&#10;e1ZXEy8kNtGcV4LJoS+IfFDQqWQROcnPavWPibcS3McjQuPlU5J7iuJ8J6db6fazanOfnkY4J719&#13;&#10;HgE6NK63Pmcxk6lXXY4nxtoepQmLSrWddkTs20nAGfw60U74h66W1LKswGeBn60V71OvV5EeLJQU&#13;&#10;rH5S/Ca+u/FPiKHw1Lp1o1tMwGo31upRjEDyuOepwPoK+kvh34N0bwj4oj0ax1S48O6II3c3JmAk&#13;&#10;vdwBMSlh8qk56c4rhvg54I0RPHXiHxp4O0Q6doGmwxx2bTwvh2Ay02GHJOSAB1xWtHpvif45/GTT&#13;&#10;/DiaHdi00lo7q7vpX8uOKA5wp7B2PQdcV9zUtsfkkNXc9U8T/Dn4f+JIo9G0+dbnQUgZpreNjGfO&#13;&#10;5x8x5x3PrXk3wiuvEPhL+2/hdbatci7hu4ZNJGmQFl8lvnZpCR8x5288gDvXY/Eu/wBT8M6NrNx4&#13;&#10;ZD6bdRMFgtpCWDBDjcp75rrPhFrusah8L4fGng+1sI2exaW/uSQXDxoQ0bN1yPSlG/La438RnaTp&#13;&#10;viT4n6FoHjLxb8N2hi06+lfUJmA2NHCJEDlTyWORwOwFeafH7xd4gl8YWngX4Lm6lTUZDcwTwOW+&#13;&#10;zRt1IxwB7mvbPgf40ufFvwRS91K5N+02r3DWywEjeGb58gdACSAfavK7OSy1zw5qHiH4G6HPpuo2&#13;&#10;t21pdWNwTM8SclFB7DjOKiHNJu5rKMYxvc67wZ4ik+FHguTx34v1u31e0iMcV22nxs20LwzP0zyc&#13;&#10;EDrxWF8RNYv/AB/LZeKPDugri4tJF0uW4IRFhkO15Z2bADcbVTt19q4L4K/DJtaF5oHjjxFfSXLX&#13;&#10;byXmiNOY4y5fILr6ZxxXefEPxfpSaRZeGJtIuL2TU5V02O003n7NcI3IOPuA8Nn0FNxs7kJ3Nr9m&#13;&#10;jwcnwgu70+NbKy1HWJdWmvVaSMsEVgiiOLd024BB+npWb8QoPD3jX4ztpnxJs4Zf+Eh82C2tUiEj&#13;&#10;adsUMkpkORv4Hyj1ql4f0jxxd6dq2q6/qqTzaLGVsbPY6RmVNuB5v8W1ATnucV0HxG+IHh74S+F9&#13;&#10;M0jwfpK6p4okuYLmTdH5ssbTEEkAjLAA49gKNE9Bm1oWk+A18XWFj4B8Fw29ro1sVu9SWwSPfckY&#13;&#10;bnG4kg5z0rW+Imqi00eZnfBCHj+WaqeAtR1vxN4n1nxtrui3GnyXXlxRWlxHsARRwyj3z1rC+OOt&#13;&#10;C00O4y2OOee9fz5xZV/tLi5007qNl/meDjHz4ix5Bp3w6uviqfE2px6w9gLdUht7xVyC2SzIfQEB&#13;&#10;ea734L6el1ptr4A1TVZNQu7UeZerOmd0a8AoTg46ZPWtL9nGxk0r4XwSahorT2+u30lxezRpllhB&#13;&#10;KqQP7xwRirEc3gnxj4ts38B30SapYx3dt5O7YyJnlX9WBxX7lllBYfLoU0raHsUIclNDPit8RrbQ&#13;&#10;bbTvA+i/D2GOfU2FrZyeYIYInyTvymCPXHcDmud+Lurah8NfE3g/xN4kvBq02lag96ssVvh1G0ps&#13;&#10;AByeCMZ5OOlYP7R/hfxfH4k0qHxb4gtls2db2+gsxmW2hiYZCntnk5r2k+PPhv8ADbQrbxXLpltc&#13;&#10;WU0MDvHewhricyEIAu7kMG/hrvilGJtfU8K+L+g+Ifirc2Xjzw34iextre1nkmuZd0EtyZ5FBQZ6&#13;&#10;ldjZP+0K9Ih8EWXhjwJp8PgsX9zZXmjhbqK0uW+eQrks3PzHJx+Fdz8S/DGn23iu++I3ibR7RvDU&#13;&#10;Pha2iTzvlC3AuJJHAX3WRQCOpGK0vA/iH4TeH/gax8L6RdzjUYZbi0S5UxtGHyQAx+6BnI+tKVRN&#13;&#10;IDwv4Z38uieAJPDOxonstZZZUe1KLLCvC4PVs5ye5Oan0H4d2PhPSL7xXezwvZa3r0NzptlahjJB&#13;&#10;IjB1ye3zop9PWt3xp40m1zwrLZ6PYRi+0vTt9wkk4zbyAAxk46kmrfwxMT6vbSandeZFBJu8TW5B&#13;&#10;aOBXiyhQY4yep/2waqTbhoLRanY/DMapqnj62s9Q1mSc2SPNIqSZRXHUdOeTXqPiO+EdkzFsEA5r&#13;&#10;kfhRp2mRajqdxaW8RnhnaOa4hOVkDEsuDXR32l6l4o1SHw7o8LST3D7QiDJxnmv5z4wwmL4m48hl&#13;&#10;+FjzS92KX5nzOc4qFFuc3ZRRg/Br4GXfx6+KazaxEBomlOJr2WZf3bBTnnsQPTv0r2D40+NdP8a6&#13;&#10;nB4A8Mh4PD2ifLIIxgTPj7vHdjyfQYHpV/xhe2nwN+Htt8J/BjQtrOojdqMx5A7kNjso/WuFtYIb&#13;&#10;S2SxtgwRMli3LO5xuc+5I/QV/pF4SeHuG4PyGnh+X32k5Pu/+Afyxx3xTPHVm4y01UV+pftQ6kKq&#13;&#10;gLtAUDoB6VdGFXGe3rWdBI+7GeM1bU5Fft0LJWPxSveUrvcezNnlqcJHK8dqZyemaSrMLJkglLDH&#13;&#10;tUlqYhIDcxsyjPyq2OccfhUCkgHC5qWJcsEGAScDNAPQcBsypPOMnFDl2TIbnHUGmlsMyuckHFNZ&#13;&#10;3Xtx2oJs7iOCYwgjUYOd2Ofp9KI4pZpFjQkE8ZJ4FIZAAd4/SuA/aT+LcPwl+G009rP/AMTXVQYN&#13;&#10;NjU/MM8M+PbpXnY/GUsDhpVpvY9jJssxGb5hTw1JXbf4dWed/Fa+1f8AaZ+O1h8HfDN0yaBobF9T&#13;&#10;uYgCqqpHmvnPJJwq+5FfQaRWVlZwaXp0AitrWFYbaJeiIoAA/L+decfsvfCi6+G3w9/tnXVI1nXw&#13;&#10;tzelhhkQ8qhJ59z9a9E8tgCQ+ST614+Q4SpaWMr/AB1NV5LofS8Y5lQlVp5XhdKVDT/FLqwdkPPX&#13;&#10;PamyiJ3LJHtHYE5pwiLfMR7CnC2yPmbB9K+i5ep8TdIZHDhtyrntg88fjT44RDIJraR43U5DRuVI&#13;&#10;+mKfGFXqf1p5BbhWxR7KnJWauP29WD0djW0n4g/EnQ5hLpXj3VUIUACS7aRePZ8ityy+OPjLy2Tx&#13;&#10;LpWja0GOS9/pUe//AL6UA1xu5I/4sjvUk8E1vKYJ4ijgAlTzwRkdPY1yVcty+tpOC+47KGcZlhne&#13;&#10;FRnXv8Q/hfqcgPiT4LiPPLy6Lqrxs3/AJNy1zviDw3+zT4r8+1v/AApqFpby5BTUNKt7ncD2LJhg&#13;&#10;PpWckapk5JLetEirjkfmK8mtwpktf+JTuevQ4zz3DyThVa9NDOuf2TP2aPFlqtppepaVbLnasMdx&#13;&#10;NYyEYxj5gwFcpP8A8E1PDlnd3umeAvFdywFwHlt7a9iu/LcjPUEEevSuu13VdN8NaLfeJtVKC20+&#13;&#10;2aaVj3AHArz79kvXdY1228SfEJdTnVdUuDHJGAQoJPAU+oAr4jM+A+GqmPjh40kpS7aWP0bJfEDi&#13;&#10;6nk9bGyxEuWFkr638tSHWf2KPiJofhK58NX0MV+k8TeZIYHicsQdpLEEccV5Cn7JHxS8N6tpEfiP&#13;&#10;wfJJY2rhb86POFknTBxzzyHKn3AI6kV9fWfibxfpkP2ax8VX8SY+59pLA/gavxfE7xs5WPUJbO8j&#13;&#10;Q4AurJST9TjNeXifBzLJX9lNx/E9bB+Ped0XepCMvl/kfPnwQ+Hdp8IvFfiSz05r+Swv5IJreS/j&#13;&#10;O5Thwybv4sHv7itr4o6lC2myocDCHI/CvcofiBpNxK0uv/DnT7jP3RbO0WP51V1C1+BOuxbdT8Ja&#13;&#10;lbSSgiUqUmQfnzX4BxV9FXMswzueYYbFaya0aPfoeNeW4mpzYinZvsfnBNAsHxCm8QHTZ7r7PE6o&#13;&#10;lvEX2En7x9K9V8N2lprGmQpDIYbqBQVcj5g2OvuDX1XH+zt+zs13PdeFvFkGmS3S/v3urR4i3oCR&#13;&#10;kVlXH7Aset3Lav8AD3xZa3LSMXEdlqMbM3+6jYI9fzr3v+IV8S5XhIUuVS5Ul/Vz9Hyfxe4TxFNR&#13;&#10;nNxfp/kfJ/xa+Afgv4pwJe67aS6LrKqB/atpBuinA6b1Hf3HrXj2r/sb/EeylI0XxHpN/COVf7X5&#13;&#10;Z/ENzX6Bax+yX8evByFm0WeW3AwRc6exU/8AfORivPfGPww+La7gPB2nIxOALeMBxjvg4ryK3DWe&#13;&#10;YNe/Rfy1Ps8NxpwzjHaGIjr3dj5C0n9ke+iZJvG/j61t4tpLwafEZZfoDwv613PhX4f6f4aU6f8A&#13;&#10;DHwx9lZhtm1a7IeeT1+Y8KOOg6574r1WT4a67YXJm8U6BfFkPIaFtmPXgYxVXU/FGlaHH9ntrctJ&#13;&#10;GAArJsVK8mphsXSdqkWvke5SxuDrxvSqKS8mmcbcfDTT7EHWfFmqCSJBuYuST05BJ6j06GpvhJpH&#13;&#10;hfxp42lm8UaXNbeH9Kt/OtYtu0XL54J4+YD0rG8cXWtePPCOu+K7W+/0HSojGssQ+R5uPkX+97n3&#13;&#10;r0zw74v07V/BPhQN4cJubjTxFbQwQncsgHzAjHHA71DpycS/aR6M868TeIYvFnj7UvEdjp88trJq&#13;&#10;X2e025R44E+UOFPQZGcelXLnQNGgiYvbyszHh/tBBHFdDqXhvxJJ4ifxDrtvaWFtDHKIrRW3Suc5&#13;&#10;3OegAGaxop47/RrnxN5RjtLWfy5nkGAo37DJ/ug9T2ANffZJUy76rGE7c3mfn2eUc0WLcqd7eRQg&#13;&#10;srEP5kUMgKj5HaY5H6VctrbS3XfNZyMVGciU5J96e9iEhWWJ1kjcZSSPkMPrT/sMqwAKRludo64r&#13;&#10;6r6ngZ6qC+4+PljsyhK0pMrT3unLIYYrSdEdMOVuSCefTFSppulTRBoYbjdnJLXLGop9KdQGlycj&#13;&#10;nAq3ZiaOIxrHwxxubrXRTwGBt8COGpmWOi787+8RNP0yXc93BO2P71zz/KrMOi6KsDi0W4WQjvcc&#13;&#10;A/lk1RtnKytuUntj2rSsy8al2izluK7llmXuNuQ895vmdOom5vTuMsfDOkqyvcXd285ISXDjAJPR&#13;&#10;QfQCoda+HU5gMujeIrqOZThJGVRw2eSQOuevFakVub5/MiuTGVfecdzV+5mZLCKRgSUb5ivp05rz&#13;&#10;qvDmBq7xsetR4nzCmrqRjJ4Bkskhmm8RtNK4+aSS3JHX2rUtPhv4jYedb6rp8wDqwEj4/DBGautd&#13;&#10;xLsVn3DYCFx7Vfh1EXaCNsKr8FcdRW9Xh/Czp8qj0OSjxHiqc3KUupynxK8J3l/8NfEGpTQQM4sp&#13;&#10;1+zwRlnQopbJIHTgV4J8K/i7eDTv7F1fEmzDRu3J6Yx/X8a+qrcWlzI+m+Yfs9yDDPHuI+VwVb9D&#13;&#10;XwQl5c6HrE9rMpjktbtldCMFSGORivgOKcljljg4v4j9M4Mz6WbqrGS+Fr8j3O/8e6ZcEXLRCNxw&#13;&#10;cdMfSrWmeJND1eHD3ig9CCcGvM11JLq3WZcFZF7VQGovp1z5iOyqW4r4/kR97zHqet2cUzLNHMrf&#13;&#10;u8Cb19iP61zlxdjTLpLe5aSxn58uZJMI/wBDWDN4muZrKVba5Yhk4zVaz8QawbFbW+iW8g7RTdQM&#13;&#10;9j2pcgcx2Fz401axiEepRQXW1flZ1wefpWFH42v9Z1eHTrPwzZgmTcX+0EbFH3m4HTFZK6/DbPtj&#13;&#10;uLmBf4opovMTPsaoa78QtLsbKfS9EiXzpuL+9WPGyPui+5rKpBTpyg+qsTJtpo/cL4N/FLR/HPw7&#13;&#10;0bxJoV6ktncafCYmQ8AbAMV3dpqYY+XvPvXxN/wTz8Vz6b+yj4X8SS3uDM0/n2znI2ec4Uj0wK+q&#13;&#10;vC/imx1uzS5sb2OReCSr8g88EV/nPxnw88tz7E046xjOWvzPkMTSaqyRiftZ+OvEfhzwPaW3gvSV&#13;&#10;v9Su9Ti8u0eMsJVQ7ipA7HAB+teleBfFFh8WfhldeJvCtn/Y2qMgOp6IyhH0/UIlzkAfwtj8q4nW&#13;&#10;PiDbeFPHy6/caalymh+HLi9lt5Fz5imRVYexK5wa2rOTQbLVdJ+NnwyvS+k6wFWc7srIhPMMg7Op&#13;&#10;PB9K5qlGMMjpUZQ5XrJT3Tf8sl5paf8ADjor3Dc8IeMvDnxTvLL4oWNmg1rQJWsPFFvGuHjjkGGb&#13;&#10;B5MbEI590Hqab8ZfAXhv9oDwjq/w11sgeIvDz+dp13/y0khHzwXCnuyggNjqNw7DHnvxE+H/AI9/&#13;&#10;Z8+IP/DSPwsuX1WyuCf+Ek8OxLkX1hnMgVe8sYOQO4FS/tAfEG4svCXhf9qP4I6j9uS3QORGeLu3&#13;&#10;6mJx243gjqCMVpQwFV4zDYrAVfdn7sH/ACTWrpy8nql5PyOlKas11PVbjSNM+NPwisvAPxJtkd9U&#13;&#10;sHg5Pym6UbZYwewYqWH0Bryr9iTwhqvwm1Xxh+zN8QYXnsLC9+2aDLdpnNpJxuGeDtbIK+mfWu3t&#13;&#10;fGGgfGj4ID4mfCS8cR3i/wBo2sCn57O8jIMkR9Pp/jUfwx+JOg/GeGz+Jtvbqmq6LI2m+J7TG103&#13;&#10;YXeB12scH8axp18wwuVYzCTi1Dmu11p1E7prsnsDqzi3B9DwW88J6v8A8E+f2trTVvD1sU8BeML1&#13;&#10;bW4s4pGMdnI7DbtJ/us25CeqErng1R/4KKfs2+LPg78UvC/7evwc1GZ7vwxO0esW9uCM2EjtiQAf&#13;&#10;eMTyMHB6oVOMKa+jfG2geGfjv4a139njx26trGmRs2mSkDzLi3GGjljJ/jTIIx/Wuh8I6jBrPw50&#13;&#10;jwZ8SUikj1SD+zbqZlygvEUqpIPaQBgQeuMelfRU+NMRhsbhsyqwUqri6VddKtNrSXm2r/NG31iP&#13;&#10;PGbW25498a59E/bq/YrudR8HwRSXd3ZujWgO42t0V9ueGAIPoRXM/wDBJ/8Aan1z4o/CdfgL8ZSE&#13;&#10;8YeCZ5LJHuARPNbo2wg5/iAABHcYNdf+y58Mrz9ln46eJfhAlvIfDmtRNeaOrtlIyp+eH8FPyn+7&#13;&#10;j0ryz9t74Ba7+zp8btO/bT+DEMi2U88f/CSxWqfKUyALkqv/AHw4+hr0MJQyPMaOK4YhJKFR+2ws&#13;&#10;+0mtYX6X2a8iuSlrTjtuhfFX7Qv/AAwv+3rBofjedU8AfEWMWepLKD5Vpdq2xJSemGDKH9AQf4a+&#13;&#10;g/2s/C143wZfVPBOqTJd+HZGn0W8i4kC7cxKMcdVRSR1wT3rzv8Ab0/Y+8Pft3fsvjxX4OMa+JVs&#13;&#10;otR0SV3wBOUB2MeyyqNmegYLnvXnf/BJ/wDal8Q/tD/A7Wf2T/i00yeM/BtmbKL7ehWWa2Rtih93&#13;&#10;IkjYBDnnGM9DWeJy/D5nw/huIMKl7fByVPEw7xTsp29NH3RlKlHkT6I+gf2cvjF4N/a5+Hfh34+6&#13;&#10;bYW7a3pMn2TxNYbQZLebaY5ePfJ+qn2rE8Syw+FPjzN8Mb7U0srbVyX0KeVfkEuNwhLe/OK+RvCv&#13;&#10;xE8W/wDBML9uiSy8WlrbwJ4+uvL1CIOfLgLt8sy+6ElW9s+tfTn/AAUg8LPrnwu074r+Db8efpYj&#13;&#10;vbG/gf7u0gq6kdSQRiscy4Vp4HifD0acr4PGRboy3UW9eX/t2T+aY3Q/exV9z0K6/wCEk8JXqWXi&#13;&#10;bTnhb7qTjmOUdsN+FWm1eOC382JG3sQTxwPpWB+zx8ctL/bC/ZeuJZHA8Q6dbeRq9qhw0d1GAyyK&#13;&#10;OoVwMg/UdjXhv7N3x8+I+s/tC6h+zF8QpI7iV5Ln+xNUkiKPIEUyqp9QYwQD6r718tDhLM8RLGQn&#13;&#10;BRq4XWcf7v8AMu6JdKom4vdH1j4Q+KviLwsyCO5E8DdYJjkD/CvQdO8e/D3x5Zvpuu2a20kq7ZIp&#13;&#10;kDxyZHTB4I9q8OnF9o+pHQ9es2tb1FDIpHyyD1U9xV20uBHLuZiO5HvXxGKyuk5+0p3jLdSjp89D&#13;&#10;mUmne5l/tDf8Egf2Sf2iY7nWbbwnHoOqXAJXV/DLCMBjj5mh+62PQYr4e+Nn/BAr4/eDLue9+EXj&#13;&#10;LT/EVqj7oobhjb3CDsCG+Ut9Ca/RXSPGviHRFWXTr+SM7sD58j8q7Tw3+0BrKQC313TIL1RwWkXB&#13;&#10;b8a+34f8VPEjhaKhSxPtqa6T1/Hf8TtpYmUdmfiF4h/Za/bW+CV39l8QfCXXFijX5gLRpo8exXNZ&#13;&#10;J8T66In0nxT4J1CzZlKSq1m+PxyK/fS3+LHwp1JPK1vRru03cOLeQMv5Gob/AMOfsq+JlK315Ybp&#13;&#10;GH/H1ocbn6E4r9gyj6Smb8iWMwSb6uMrfgzujjJdUfz5aTeav8NdZXxF4Ujkn08v/pumlTkIepQH&#13;&#10;044rq/EHh1dWvrb4q/DS3l+1eWPPt0iI+1xHqjDHB449DX7ov+yv+xTqBN1Onhd2ZvmLaOuSfwqf&#13;&#10;T/gl+xz4NITTbvQ4AvUWuhoSD9MV9FL6R1Nx93Au/wDiRo8crbH4o6R8KfGPxKs4b/wx4F1W7aQA&#13;&#10;qI7F90Z6Y6ZBB4r234Rf8E4/2tvHIS313w5BpWmvgC51eQI+0j+7yW4r9UbfxD+zj4WzFpEl3cjq&#13;&#10;VsLJIAfyFZ+qftE+HtKBh8F+BIkkXOLm+fzGHocHivjc6+kDxViVy4KjCl6vmfy6GVTMH9nQ+cP2&#13;&#10;fP8Agj98J/BdwniLx6tx4iukw7wPm3sIyOc7ScuM/SvoufWfhp8JdLi0Lw3YWsrW6bYLHT4ljt4f&#13;&#10;bAwD/wDXrjPE/wAXvHXjVv8AiY606xHgQw/KvvgCucXKkg9T1JNfhef5xn/FGJ9rmuKlU1+G9l9x&#13;&#10;5lTE1Kju2bfivx7r3i6fdqUvlwj7lvEcKo9/WsUMxbGcA9MDrTMqGyWzxUd1dpbxNcMyqsYJZ2OA&#13;&#10;o9SfSuCjh0rU6UfRIx96T1JRcNY3CzwSlJUOUZexryj9qX9rr4Tfsq+EZvFXxF1sT6hOrtZaTFJu&#13;&#10;ubx+vAJyMk/eNeqeGvCmr+MCuqzXItrDhklQgvMP9jtjHevgr9sz/gkx8fP2g/2lvEWqfDvxxDfE&#13;&#10;2632m2uuXRVniZjujjY8DyycY9AK/ROAcm4azHPfZZ5iFSpwXM09L26N9PM6KEafP7x9K/8ABLL9&#13;&#10;tf4d/teaBrms+LPD1vYeMdKv2zbpl/Ls3x5RTPpghiB1+tfXena/4K1KV7W28UWMsoYq8f2hdwPo&#13;&#10;RnIr8aP2af2Mf+Cg/wCwb+0LpvxSl+CmqXmlW0og1n+ymE8VxaucMPlOTjqOOor1H9vP4Y+Ofg58&#13;&#10;VLX4t/DfVtctdL8VqLqKK2mlV4JyMtGV7H2xX1vFfhZw9nnFyjluPjCjWjemk1KKkt476Lqjd0oz&#13;&#10;rcqeh+i/xs8JHdpXjrwvLEb3TryOVPLbLGROhIHUMhKn1289a7u3B1PT4NRt5nVLiEOEL8jIzg+4&#13;&#10;6V+G+n/tT/trfDX4qaZd6R4y8UXmnSMjT2d5bySLkHGDleAePzr7Q/aq+Pf7R+p/A3wp8e/gb4lv&#13;&#10;tI0ya38nXdLW2PmW9wWA3EEZ27sr+VfN8QeDubYCvhMC8bTlGd1Gd3ZP+V+vQKmGcZKNz6/+PPwz&#13;&#10;t/Gvgm4LOgmtU3gtJglevHuDyKy/hH4xsbTwclv4t1m2ge2UKZp5AobHHevzy8D6B/wWK+JXjWy1&#13;&#10;OzvdZTQ5AkvnaqscMbrwcHPUH6dDXvH7YH7PvxM8d/s86OvxDuf7P1S1uWnvY9Au28uVgBuRiOc7&#13;&#10;RkduTXHjeAaGVuhleOzKlNSlvTfNKHy039TGdLknyyPcPjB+0R+zdr+my/CO58d2Ooapqssdvp1r&#13;&#10;ZSh3iumcKj5XoAW59q9K8EpEX88QPGEQLGyn5WwBxXg3wV/Zl/Z++DnwzsPHfwu8DW9xd3dvby/2&#13;&#10;renzrlixUMdx6EAt+Ir6E8PtKGihh2RlH2SKASMHvX3vAeDyXBUq1LLpTcYys3NJNtb2S2P2rwwo&#13;&#10;xhhaso9WjudMubdbSRplLokmd7qDtz6etamm6dNdRm3kkd44wDHNGcAgnOcVk6ItkkcWnTSJ94rJ&#13;&#10;2DVt/abLQ5Ut/t/lq5UIshwPYV+o0k+U/Uasmply8vzaWq2kEIlmCDzGY4HKnHI/3e3rVKzvo5A7&#13;&#10;MixSPGA0eST17Veto54hJPexqgbGwE++ePbismbTLlrkMJ8OXZ/l7ew/Kt1FscOVl4h5Yh5ihCq9&#13;&#10;V6EfT1rnddmlmtymB8rfLk4/Opp9XvII4oCwcHJcDqq89fxrE8R6uTbO6OHcAkntj0rWEbbl8qRy&#13;&#10;mq3xhllllVXKnkjoprh/EV5HKGvZG2BCcA9a6bWLgru34DOBvUHivOfH+tGAfZYYySeQ393Nd1Cm&#13;&#10;5M469VQgzlvGesJqkwigiIToa5zVb6Kx0loIxtK9K3lG7fcTRnBHXvXJ+IS8zMknCAnHNe1QslZn&#13;&#10;zWKbep594pvCjrNcNks5+92orI+Kt7BZLCgIBMpySfb/AOv+lFe/Sg3BHztSr771PmbX/wC3PBnw&#13;&#10;xdvF8jSXWpTh4tPgz5dr5nQOw6BRz6ZrtfC/iDwB8I/h1J4h17x1JLaTWskc9lbSAm7u2A2nPXjk&#13;&#10;DmqepfCj4ry/BHXtf8UW9hdardIbmPRyP9It7dBhQxGQWGM7R64znivLvCPi7xHf/Dqw8PnwDY6l&#13;&#10;C2qgWyif97BCeC7qFwPmyeTwK+1a5j8zTSkddodkfE2iyan4x1NZ57qTdZ2hP7u2hONqHuT3NVPF&#13;&#10;kGveBvBY0z4eWRhjvdSghlttOXYkzSyImPQlgTz6Cl+NGg6bo3g5r/wrDNp5s9NkWOSO4wnm9Sxb&#13;&#10;uaxfCXxki+Jnw1X4OeFtKvbvUNMtI5LaVIyZLq5CBjKz9jkkjsK0SSRO7udp+zZqtx8LY9e+HF7p&#13;&#10;cF5eQX8l5DbTuVNtGSA0anpnjn8K6z4S/FrRH0fXPEel/DZra5udZaC8abbH/q15YgDuT+Vecan4&#13;&#10;J13UvF1rqeuXVzovib7GJ0tXmGJ25DByuQcngjJ7Grmo+BfiFF4GfSl8R29teyzPdTxfMiSyMAVB&#13;&#10;cA5YjAIHp0rK0Vs9y03ax5J8RfE11rfxse08NeITozvctK90FLeYT1Tb1P1r2HwFYeLxrdnHfR2z&#13;&#10;JZh7pba0QAXQCE7mb7xLHj68Vznwn+Cnj/R7t/iL8QvCcs91bIfssUEW5YoiRvkc9yeAPQV7x4O8&#13;&#10;X/C3RPCumfEC7tnjkkuBDEqW7MxcvtSE4B5ZhwPWrnOMY7BFOTPL/iDr/wAarqzvbHWrBdLs4BDL&#13;&#10;NBbR7naOQCQBe2QOp7Z96zfDeoad8Z7+88dWnltqem6cLe1mHH2cKe49a9Jn8c6hY2viXU/ip4du&#13;&#10;NIur2Wae1gu3UKkCokcaphjwQqnacNkt8vr4/wDs2+E/GNkfEXjabQmtn1y8AtrSWJ4xBCOSzBgO&#13;&#10;vB9axlXjChKctkmwqpxie0eAf7ci8GW9z4r1EXWoS7nuJUXCjPRQPQV5D+0lrDi0bTY5cmZ9gwec&#13;&#10;k8V7XdOllo4xggR4B/DivFTpI+J37RPhrwa0hWB9SM9w4TdiOFGlbrxkrGQPciv56ySM8z4mnWet&#13;&#10;5N/ifPRTqYk7PX/iD4p8H3fg74S+FdFGjwIIbWe9uAC5yh8yXYPu/NuK++Kzfh5oGm/DrxB8QZlN&#13;&#10;tb2w/wCJkNX1WQLKwZSFAB5HKk575rc/ak1PTfhDD/wknhjRk1jxJq5aOO0i/fzJl+emSvyfxHoe&#13;&#10;K4q6m0T4iaNo2ofE/wAMGw1meVIrazllO2RQw2iYIdpUddpNf0FRXLT1Po9NkRfs7/HvwPqGuXdx&#13;&#10;488JvqWuXbkQ6nqMZNu8agsCobsNo45zkVyum6H4j+O3xT1LX9Zv4F07R70XDQ3YcrLLITJlVHAA&#13;&#10;znaO4FesfEHwZ4ci1ia5vLaKS1stHea2EcSokEv3UKgc8k4p/wAO/GHgOy+Bg1xJHW6sZs6pDbWh&#13;&#10;eY3A7siqc5TGO2O/FW5XV0Fn1JND8dX2veCNK8F67dnVrO3jjO+dNqXzIMqQ3cDjg9cVjfED426X&#13;&#10;4b0y90ufRme9tLfdY2ktt8k2MARxken9K8r8IN8YhqFhqFjcNFo3iDXjDZ2/l4exTDnGX+VcYOT6&#13;&#10;nHcV7zqXgPTpYmW71GK9uo4cpcooIhZRndkgAnuTTcVFAnY84+JPw9sfD2m2/wASdUuDdjxTa26z&#13;&#10;3kblU0x0IJyg4K/Nzn+7XT23xAfSr6/uNDMOptbmG4vLnYY454DCFCj1OFz6c1yn7PdvcfEGfxJY&#13;&#10;+MvEdvceGrHWmFrbJMFFyQSSct/BnPyjrj0ro/FvhLxPrvxK/wCEX8Aa1ZWtnqWhvcXKTxmTbtZU&#13;&#10;IjIIAJVhgHgU27XuRJpRue0fBLXP+Es+G9t4rOkiyk1K4uJJLVOcMJnXt9AK9y8EWuj/AAg8LT/E&#13;&#10;TXcPqLxn7Mj/APLNsfLwe4/nXm/wL8GL4V8EaNZXqL5tvYxITIMZkCgyy4/39x+pqx4v8VyeNdSB&#13;&#10;Rpf7Lsn22sbt/r5B/GfYfzr7bwR8KJUsxq8SZnD97Vk/Zpr4Y9/K5/N3iHxlSnXnhKEtI/E/PsV3&#13;&#10;1LU9c1O48Sa3Jvu705bI5RCchf6mrURzzVO3YlsMcVetY/7x6V/YtCkqMVFdD+ccdiJ4iq5yJ4AQ&#13;&#10;wGfrVuEELkmoYkVSCVqdRznkV0rQ8io7j9xxgUZwPrTH3ZGDgUgf5s7e/BzVcyMuTQkUqDyKduLj&#13;&#10;r+FQGV0O4Y96clwpwWJFCYODJVIH0/rSSEcEE9OlQyztIcLxS+YMAEH8azm0OMGK9zbWdvJealKk&#13;&#10;UEEbSzzseFQDJr5+8H2Ev7VPx+l8eazAV8NeGmBt4WHyttPyJ7liMmt/9q/4i6hBZ2fwe8Jl5dV1&#13;&#10;mRVnSHJYIxwsfHqefwr0b4afDrTvhH4AsPAFgyPPCgl1SdB/rbhhlue4H3fwPrXxuPc85zaOGj/D&#13;&#10;g05dm+iP0vKuXhfh6WPnpXraQ7qPVm/cXbXEhIXAPQelMU7uDxgcYpNpVST6UIwBye4r7GEVCPKu&#13;&#10;h+cTk6knJ7scDjAJ5p+7Iyx+lRgBmzmkeTaMninfQztceWO7lhxUjuuNyOPeqjThfvA0xLsMxVUP&#13;&#10;NZuryl+zbVyyWO4Y59amt3/vtz7mqiMBwM1MpwR+tUmnqRJaWJ2bC7gaieUvwTjkc+lAcngn5c0y&#13;&#10;ae0tI5b69kCW9vE0k7MeAqjJqatRQg23p1HRpSq1FCK1Z4x+2R4/a10LTPhHpMuLzW5kku1U/N5Y&#13;&#10;OEX8Tk/hXqnw38HW/wAN/h/pfge3VQ1tbh7tlHLTMAWz646V4F8DLW9/aE/ah1f4teIIC2k+HD50&#13;&#10;C4yplztgj5+m4+ymvphrlS7SMuWYnmvl8kTzHGVcfPZu0fQ/QuL3HJMrw2T0t0uep/iey+4blkZZ&#13;&#10;Fzn37U8szsWbuetNllLIoXHPoKZksMIa+rbPzi10TrJgg4FS7UfnANQRrggFqmQKPu/jVW0MpWQj&#13;&#10;xRnP7scjj2qBLLyZvPgJidfuujYI/EdKtUEZHSs5QjLSSuVCrUpv3WamkePviLokP2fR/HuqW6Do&#13;&#10;sd4x/nmp3+LPxHaMx3+tw3wPX+0LKOX9SM1h7QOlG1R0WuaWBwk1rTX3HTHMcbF/xH95tf8ACwLC&#13;&#10;7jEWt/DXSZ1xhpLQvA5/I4rB+IHiL9nOw0+yfxx4NuLCDVr9bRQ/lTrlgctkgEADr9aJQFUkDk9P&#13;&#10;avn/APan8WXfiD4weHfhXolh9okt1jWOMPgfaJnAG70wCK+Yz7Lcpw9BTlSTbaWyPveDcdm+Y490&#13;&#10;vayUYxbdnbZdz3DxH+yr+zneIvh9bqHTIj5clvbeS0cRB+dXyh285zVHVv2HrXU9aXxH4T8f2stz&#13;&#10;DAEhls7+PEZHIIU4ya2b+GON47FHZ0tbeO2R36lY0CAn3OKgSygC4jbad2cg1wYjgHIsbTUnSSb8&#13;&#10;jswvibxNl1VxhXlJJ9Xc8+8Z/sSfFidbWe0klm8lR9omaMkXBzkk7ciuI8Zfs9/FGOX/AIQ9NBjs&#13;&#10;dBvrWS11KVsmVI2HzFQw5yD+dfRekeI/FHh2ZLnRfEd5A0Y+VUnbb+R4rZi+MnxFLEXupQ3ykYC3&#13;&#10;1okgGeuMivmsX4R5fObdKTj6M+xy/wAcs3opKslL1X+R8qfFT4F+FoNGN/4fi1K1bTbVfKNqzIXV&#13;&#10;V5BC8E1xfiLQvF41u1bwS1qLWa1XzLfVEYFHwDncOQTk5z6V9ut4/sL1/M1z4aaJcbhiV4I2hdvX&#13;&#10;7pxVW8h+BGtyGO/+Hmp2O4/PNb3aTfkrr/WvFreGWd4Nf7NXb9dT6Oh4z5Ljv98w0X6af1958M3H&#13;&#10;iTWNI8bR/D/xB4Skkv7iNGtm06QSxOGOAc8Y5rQutU0HSZpLHVdQW0mjlCyW90u1g30719e6r+zz&#13;&#10;+zb4okivtK8eJYXUD5tzqGlyRSJzkAPESOtYHiH9gvQPEPi3/hMdL1/S9VvjbqkYg1qJyVDZGI5N&#13;&#10;pzwK4HkfGGAlrCM19x61PjDgTMFdydNvpv8A5nzZpOnadqG67sL+GYSLn904PHuO1PvRHbuliIyS&#13;&#10;xwCBXrniX/gn7498K+LP+ElsfDRRJEH2iwltHEciHOSHiLAEg5rzr4s/AX48eGdVtbr4W6E08Kzg&#13;&#10;XVtc3COIo/RA+DU08bm1CX+04WSXdao2qUeH8bC+GxkPR6P8TGhtZ7e4aRSQqtjaK0PnZAxGOOPQ&#13;&#10;+1Yeq6z8cvCviO40TXvgRd6hauqFNVsFMSDPPO/IyOnHGasaB8W/AniLdpJubrTb2N2Elnqdk0RV&#13;&#10;h1O7ldo9ciu6jm+GqaP3X5q35nNVyLFUo81Nqa7pp/kWb8NHcI6kjOKtG6WNolDY4zgDpUeqWtpd&#13;&#10;XUJ0/UoLhHchXglDKfoR1qSO1Vr/AA8oIUYOOcV7NOpCceZM+eq06kajg1qXlkVAJTkkn5uOtfGv&#13;&#10;7Rfh+fwt8dvEdpKPlu7w30RC4G2cCYAfTzNv/Aa+wrqRYb/zN2UCjAHr0r54/bs0eRfFGgeL0Hyz&#13;&#10;2UllLheA0bl1JPckS4+i18nxvh418sVVbxZ9v4d4p4XN5UJfbX5HlPhfW3D/ANmXMgwf9Vk/pWxd&#13;&#10;Ri4yrryBzXEMWRvMRwrL0JNdJoHiOC6sjFfkCVBgsD1FfkPK2fuSkiOae70+YmFyUY5dD2qVfEV0&#13;&#10;oVLezd2IwFBqO917S7YbzFJI3oTWTP4s1e9Jg06wECdN3ek1YSkal/qtzFa+dr18sIP3bW3OZG+p&#13;&#10;7Vix251DddXNuI4FyYoFPX3PqaLXRpHna5vZWkYnJ3dquXjgQmJBjPHFZ1LKDYua6bP1H/Y68L2F&#13;&#10;t+yr4X04rknSlmYA9N+X/rVu91HXvAGs/btO1GVYmYfKGOKv/s1WP/CN/B3QNDuM5i0SCMjvwgqb&#13;&#10;xxaRXjNFIgAycH14r+HsxxHteIsVz6xlOW/qfOVLe1dzkbn9say8KftI2GieLLu2mh1LQRbtBecx&#13;&#10;yncDsb68ivonQv2gvD2k2rXfhyyin8NXG2HVtMhwG09/4WAHTHUHuK/Lv9urQW074m6Vf28ro723&#13;&#10;ysDgjBrmfgl+3740+E/jiC91jzb60Qi11JWfcLq3Bxh1/iYDoa/RK3hfh8/yShisHq1DWPRtX28z&#13;&#10;opYd1I3ifsDe/tZ+CfDPjLRvCniS4eTw34jg8o3iLl7G7RsRzL6ZBXP411Xwt0nwX4K1fX/Bl7Nb&#13;&#10;SaLqco1CG14MMTMCHmh7ANw5HTOeK+J/C37WPwI1BNI1BYxd+HfEUjwwXrx7pdJlwuCR6Akq3sPa&#13;&#10;vWNN8d6n4SnTwV4jfzUGJNE1GOXcrRP1UHoyMOnvX5Jm3CWLy+gqEYypN7+bi9JJdJLbvbUy5ZU7&#13;&#10;9zubLQdS/Y3+OTXOgrJcfD7xldIl/axvmHT7h+Enj7CNs4I7Zx6Vg/GPSvHP7Enxgf8AaR0K4a98&#13;&#10;K6oyx+JrGAkhrdjjzfT5Qf0x3rlPhR8d9a8XDWf2d/HnmyrZ3Eq+HtSnQ7XXPELk8YJxg16vZfG/&#13;&#10;S/EOhW/we+LukwS2mpwPYobuPK+cF2mJ89nX/GumosZg8xg8XSVTmjy1bf8ALyFtJf4kt/QrnUn7&#13;&#10;y9Sv+1v4t1Kw8MeF/wBq34IXv2mfT0ivIZbdsi5gUEshA+9uiZlwem31FelaB468E/tOfAa48efD&#13;&#10;qdk/ta1+2G3TG6z1CHDFR/dJK4/4Fnoa8c/ZO1aw+Cdz4o/Zs+IjfadBS8N94buLnLNDbScPCc8Z&#13;&#10;ifH+8Hz3IHK6drEn7Cf7T1vHp+pxyfDrxvexw3MPmHyrG4dgVlGMgAAll9U3r1UVx18gw+JpSy/D&#13;&#10;u9eh79GXSpTfvcnqu3e6JVOLi4o+gPgZ8YrP4+aaDqMkP/CZ+B73yNUgflriDHyzKDycoeffNdDc&#13;&#10;+JPDmqeJtU/Zz+JCRvYa2jy6A1yRtkWRctbkn15wPb2r5v8A2kfBPjX9kX4v2f7WXwvke80qeQRe&#13;&#10;IrKDBU2pbrj/AGdxU/ga6z9rzVI/jD8AdH+PvwY1KSW801FvNNntoyzrJGfMVMDndw6Ee9ebU4fp&#13;&#10;VcxwuJwk7YevpGS/5dVd7eXvbeTCVOacWj174RQy/An4bDw1rBafTPDl+1hdxsxLf2fK2E3E9Su5&#13;&#10;Rn8a8j+Lv7Odl8BP25PDf7Yvw7f/AIk/ieb+zfGBhUFZUnXZHe/L1YnaJP8Aaw3c13f7MHx88Jft&#13;&#10;g/CE+IVdYdVvtPOm+IrQYwk+0hZcducEd+K5L9nz446b4j8a67+xD8VLlbfVba1GpeEJ7tuZrdiR&#13;&#10;JASejJOkgA/u7fQVjl8M8yzMMxc4tzUZKvDpKEtHJLq4v3r/ADMU6tOo4m5/wUe/Y60P9sr4D6hp&#13;&#10;+mxxp4n0RjPp1yp2lJwMjd/sSDg++DXA/wDBKTxlrHxy/Zg1D4DfG2J7nV/BeoSaTNBfHLogBCo+&#13;&#10;e2Mrn6V7h49+KQ+CGuaX438RRuNGu4Bp/iWE8+WV4Ehz3AP5Cs/w78H9J+GX7Stx8RPAhUad450z&#13;&#10;F5JEw8p5FGYpjjhiQcEjrjNZ4LPcR/qVPK670i/aYeo/syi/ehfppqvkaU637trqj5s+DvhfXf2H&#13;&#10;/wBv7TPB13PNF4b8azPp9m8n3Jg4ZolYdAyS4Q+zH+9Xq/7bPwPk8D+OfDP7Vnww03dceGtSiuL2&#13;&#10;1t1IM1qkmZEJHdASMd0b2rt/2mvhRYftLfCUa3p4S18V+EdVW5ilTAe2vrdgVbI6K+AreoYHtXoG&#13;&#10;neKrDxdo+m6H4mWOG28WaUHg3DK294q/PH6EDJB9QD14rpzHi+tWxOFziK/e8jpYiH8yS38+aLb+&#13;&#10;RrPEc0lJddGP+InhTRvjD4ZGm6bqLRXT2H2vRtQg++0DqGBQ/QqwFeOfCi3+IzfDjW18c6sLjXPC&#13;&#10;upNBfkRbRc2xIMUwx6qQT+Nd7rM2ufC/4babqNhA4vfBt20EtvnJe2BOEH+yEKhfZRW94bn8J+L7&#13;&#10;yLx/4Y2yaP4y0kwSkEfupMElGA78n8q+Qo4mOFy2rS5Oek53jKyumnt6SjqczaUGcY2o3ukxxSa0&#13;&#10;jW/moGgdvuSAjIIPQ1oWOpQ6lEPJnHPJKnmuJ+GvxL0i4+KGpfsd/Fm5EM1xbG78JajKMfdJSSFS&#13;&#10;fvFCM4HJVvYVv/tD6J4o+E3gtPGvw70+0bUbaB4ryy2loJ5ljLIQByASGHHXIq8RlE4Y+lhZe7Or&#13;&#10;Zwb+GSls7/g+zBQenmdPFJI0ZU3mT6Efzot9LmklEizo2ecFq+Vv2SP+CkGj/tK/ESD4M+J/Ckfh&#13;&#10;bxPeWxexjnvMwXsgJDRr8uUcYPynOcV9FeINX1nwFdpY+LtLuLZZOYriNd8TD2K/1p53wnnnD+P+&#13;&#10;p4yny1JK6Wj5l3Vt/kaOMouzOsAk0x97qFIOeOaguSl5K13JtLE84FZvjJvEvw8ufK8e6Jd6evkR&#13;&#10;zCSSPcnlyKCjb1yvIYd+9c9bfFr4cah4jTwfp3j3SZ9Wk+5pcV+j3DcbsCIEsTjngV5McmzNuS9l&#13;&#10;JuO9k9F59hPmTsdf9oit22JjIHrVW5D3MbDoSuBWJqnjHTNCnCa9b3lqTyPMsJTkewC81k+B/j98&#13;&#10;OPip4u1T4c/DnVn1HXdJtTPeabPaSWz7enyiVV39umeoq6GUZjWpyrU6UnGOraTsl3b2RNrnWWNg&#13;&#10;4iUvKB9T0pl5d21vkyXirs5LE4Ar5p/bO/bn+Kv7NngS18VeHPgbBdw3N6bVr671JnWCTGRvjRQR&#13;&#10;nBxzjiu5/YB/ae+GX7bnw/1EeNvAx0vxHpCRyanZveEpPGQR58OeQm75WUg4JXk5r6arwNn+HyD+&#13;&#10;3KtO+HvZuLjJrzaTKdKXs+boW/ir+2P8AfhLr1h4U8WeOYE1DUblIIIogXVNxwGdhwFGeTWL+1x8&#13;&#10;HfiV8UfAmueAIPiJc2n23SzLoh0lzFHcEruTew5YHpj3r1nx5+yP8Avjt4b/ALPOh6D4islBCRyq&#13;&#10;sdxAf9l15B/Kr83wz1Lw98LrTwy+lagknhrEWnT3oZmmtwOE3/xFR9eldGBzbh/Ko4XFZepLEQl7&#13;&#10;6qJNeTXbs9B+4kpp7H4peDP2u/23f2QdZSy0v4na1bW9neNC+malMZ4Cy8FSj5wP89q/Wj9g/wDb&#13;&#10;e8Lfts+D9K+I+kWKad4p8PyJFrelCTJCONsm0nkxnqPTivk7/got+wn8WfjPfS+P/wBn34cP4gS+&#13;&#10;tzLrmn2OwTWlwmNs6qSC4cHBAyc54r54/YZ8WfHP9gr9omz1H4hfD/XtG065ZbfV7fUdNlh3xHGT&#13;&#10;86jJGc/hX9DcV5Rwv4j8H/XcAqcMao3tGyk3b3oyS1d9bX+R3V4UatHnhofvv9mklLGznYKw+Vla&#13;&#10;vMP2ivhlN4l0KDW7eBJb3T7tLiAvECEmjO5CfY42mvmL9tv9qX9pr4E32g/E74O+K7WbwZr1nH5B&#13;&#10;ezWVIpcbhuJ7MpyPoa+f4v8AgvX+0zpPisfDfxp4A8O3NvPx9q/fIJFI9mAGa/nnhfwh44xlKGZ5&#13;&#10;dUhKK6czUlbeLTWjWzMaWHlUhzI/UXw1B4a8T+G9O8T2ugaePtdqrujWUe5Hx86njqGBBrH+MXw1&#13;&#10;s/HfgS70ePT4m2QuvkRRBd8Z5YYHGRjcPcH1r52139vrxJpH7JWm/Hv4LeBrXUY2uRHremTsSNMc&#13;&#10;kiUMFO4gOBycfK4bvXzNe/8ABan9sLxT44XwP4Q+FejQtcqDBe2ttPOcEYGF3Hnt9anKvDPjrNcb&#13;&#10;UxNKcYKlN3U52aaeuhEKFWd2fov8C9S1HWvhpa6Zq8rG70hjYzM55ZE4Rv8AvnA/Cqnxq+IPwW8N&#13;&#10;eDL/AEn4l+NrC1int/lje4UyBwflKr1Jzx+NfKiav+1x8Qf2SNR1fxHZar4N8RtcFRexW32f7XHj&#13;&#10;IwvVDjjJHNdn+x7+xj8HNN8FaT8WfE91qHjLxBfQebJqHiK4MwglP3lRD8oIORXJiuF8sy2pWzLM&#13;&#10;cXrCpZQpLmu9/ieiT+b8iVFbt7HQfA74nSy2ei/CrTtOd9MuFmvIL6WMriEOuwAEZxlia+jtBs3E&#13;&#10;EsozvcZU+/GOa4bXNB0228SaZqC2kMUkaPFvRQCsfyMFAHbIJrvPDSLGkUN5uDIy58v7pJzkfnX6&#13;&#10;5wNLDV8q+sU4cqnJt31e/U/oHw6oxpZIp/zM6bS7eCC1D34ywDEyKTnd24rZ1LyvEGkxRTW6OqkF&#13;&#10;JSOdw6YrMtYSTI0soEUZAUjOVzWvY3cMhECRg8gnaML+tfosHy6H3NT4riJqOs3ekrBMhh+Y5Y8k&#13;&#10;D2/z3rK/tbUoYnM0DMVf7w4O3pn8q6Bl/tGIsjYZZCBxgAZ6/wAqoavA9myRysWjbjLd/pW8dgjV&#13;&#10;cehhXEjmUNEgBbIJZe3v+tc/rs9vaCS3jmLM45JPTNdRqqJKcW64yect1IrhvFDQW10yTZ3N1IPp&#13;&#10;2zVLcVScpK5y/iu7xGyQcnbhh3/OvPdct7i8vBct8i7cEHkj8a6vxbe28s5iJ3Nn+HiuX164uIbZ&#13;&#10;xFHnA6V6GGumebXlzI57V5du+Hy9pU9u9cV4m854JJzKCoOABXU69cSTqrtIQcfdA/rXLamsYtpc&#13;&#10;RMqqpLNnivYw0bzR4eJmrNngvxysZ9XuYtKstZitXSTzWebndwRgfmKK88/aavNS1bxSv9nSFvI+&#13;&#10;UiKTBGcnkZ9qK+/w2DToRdj80xmYSjiZJL8Thfh18e/EvgfwLceFvGsVxda5eWcaQ2ktwowrA7N7&#13;&#10;noenFHwUsdf+GWvXGgeJtBEKanzY3DSguzlQzA4+6gGTmtH4a/DDQJ9Ru/E9nqxk0yW/O6LyQ07O&#13;&#10;FBRt5JIUAjAyeQa3de+GOn+LtfXVl1jUlktoHiSVLraGVgV3BQnoTySeleskk7Hz73uchrcemfHr&#13;&#10;TpPCOt64IUivp4ok80iNo05Ltt+Zvw4rS/Zd8BXvwVsvEGsRM506WOBRfTAgxxAO23a3zL97rxxj&#13;&#10;0rW/ZtGmaJ4nkW18GwNaeGy1i108qvcM4OS4BwoHqRz7UzRfH2t/F7TvG8fgTU4biazv3vNSuC5+&#13;&#10;zxOU2pBkn5mUIV9CvTBPMylLZFRO81fw9L4ys49e1/Tp9NeU/aLKe0cGTAwUkG4HGRzjp/W54H8L&#13;&#10;aZp9re3eu6tHqUyXu43Oo3SBooCAVwvAzwecdBVi11qz8ZfCS1+IfiKRNN07+zkudU2SiMRLsO7c&#13;&#10;xyVA2ngc4wvGc15do/xHsbFH1fWfD8ei6Ld2rz6fczMZJruPcQHlj3nbnqA5zjj2rKzbKTszW8W/&#13;&#10;Gnxddaj4w+EXwfsJTp9nDHJFq17djywjrmSNHIJwWzjHOK7b4QJ4cvfBugjTbCGd9IgglvImk4Fw&#13;&#10;WO5/mwT824g+wNcJ8K/Fug6hpjfbPAF3o+l6rcyNZ67IIvKvNo4aRANy57cYHAzzTtDnN54wvLBt&#13;&#10;WxYLppkls9Ph3vfKhB8sENuB4OVUgtkAEGraTVmTdp3F/al8X2PjD4h6AvhlGv8AxBa6nHcwI0nl&#13;&#10;wpJnA8w4wqsOBu54zXaeJPFSatqVpoEOhXUd88Sf2sY2DwWrBcgF8gEtjoBmvIPFHh7xvBD4e/ta&#13;&#10;ytdDGoapi9WaJy8R4cQbshj+7I+YgYJwAcnHpHhfVdIl1q90DwxoDW9jZzmW81Jzl766b7xJI52j&#13;&#10;jGcjivnuK8THL+H61RPVqy+ZjXqONNknjfUTYaMxyAQmMenFcD+x/wCHr7x1+0hqmszrM2m6Tos/&#13;&#10;2yW3PJaVkVIzzwrASNn/AKZkd63vjPqkdvpE3lyZ+UnNeX/s8fFPxt4E8STeEvh1Y6eNT8YWr3d3&#13;&#10;rmoR7/7MtbZ5FEgBIUkl2wTkBscEGvzjw4wPtKzqs8rAx56lzrbqw1fWv2g/F9jFos66V4dZGu9X&#13;&#10;IAgt4iqgI5Pckk8dqpeLvg/H4q8V6doOuambW3j1gCO6WfaGjcHYwIBxkkV2/gLxN8PPHXh3VPhh&#13;&#10;YaVqEgW/kv8AxzNqgRGvrjdlUXacNFxkY4CgDPUV5d4O1H4kfE/9ppLTQ5rkeEtL1JLhp7qyVra1&#13;&#10;EWcAsxwOOdobAPSv2aUUj3NjqPid8H/iD8MbC7s9P8ZGLWtXtlsl/tEm53KrEqYlUDkkjk9BV7wj&#13;&#10;4Z034aeBNI+EXgHRm1rxtrVhFqniKd5MxpJLECTK/wDCi5OB/jVr9qn4m+MvEfi/TvCfwt8I6fqO&#13;&#10;rGNnh8QwX0jyxx99sTEBT6OSV+uaj8BfC/4gXfg+PSpdebwXYyWWzxPdQFZNSvCoX/Vy52wKfuAn&#13;&#10;ewC8epI6Q1GxfhHol78Rvhvd2PjHTbJ5IdduY7Nn/wBUI18tCYeeACrZP94NVT4hJpHgDWW0G7i1&#13;&#10;G7t2tlt1eNnfa8nylVAwDx1J6cVl/GTWfFPwgs/BeieE4fsQn1E29hojzmVUsgrFnZ9zEOzsrE5L&#13;&#10;M3c133iBvAGn+JNM0y7mn1WW0tN9zAFMiGVjnzHIGODkDJHFW9iVdbmB8Nfgro/g6P7VperRzGGP&#13;&#10;yJbeYbhukUFyR65HA7D61qfCX4cXniHxBrnwz1iwuBoum3ouNQ1oja86u6yLbRkcjOCuc8Dn60fh&#13;&#10;/d+NfHWq3er+GlS11i/1+USaVeg+WIYyI42+XBA8tQS3rXvF1JZ+FdIh0+0xLNwp8qPm7uSMbufc&#13;&#10;4GegFfovh/whLPsf7esv3MLN+b7H5j4l8Zw4cyz6vh3fEVdF5eZJ4s8RXUrf2BpxEbSri42H/Uxj&#13;&#10;I2g9c1StEjREhiXCIoCAdAKr2kMkUTy3L+ZcSnfPKOhb0H+yOg9everFsRkH3r+rcJh6VCmowVkt&#13;&#10;F0sfx9jK9Wq3zyu+r7svQKAy4q9bKDlQevrVGNuRgdKu2rDP613I8StexbHXrUkTYJJPHaqvmncS&#13;&#10;O9TL0BqrnHKOhOWVutMckjJpEJPU04kMMAg0XuSlYj6gMTTmVcc0vB+U5xSFXYcCne0Q6jflXnPa&#13;&#10;s7xR4t07wV4Zv/FmtSBbexh3KHP+tc/dQepP9K0fLldxGiZJ4A9a8C/aB8R6x8a/ivpX7OngFt1t&#13;&#10;bXOdRnjztabH7yRvRI1BH/fWeox4ecY+WDwz5NZS0XqfTcL5Ms4zC1R2pwXNJ9kjT/Zf8Naj8QvF&#13;&#10;Wp/tE+MojIzXTR6MrrkGQ5y446IMAEd/pXtRc78nGSeSKZpmk6R4Z0Ox8JaBarFY6ZbLBbhQRux1&#13;&#10;c5Ock5J69akxGWzRk2AWCwq5tZvVvzI4lzhZvmTnT0px92K7JDt4bIBpPnz0oCgHIpSpY8dq9hPQ&#13;&#10;+d0Q4DCnNRPIFO0ipSx6DpTHVH6jmiT0EmhrRpIpJ/KoxCincOtSbtpIC05ck9OMZrLlUmVzNDY4&#13;&#10;2yGBzUwZU4xSAADdnpSSSRcb8j0wK1TUEQ3zMc74UBTz1GK8q/a6+JB8IfDVfCunXO2915thCsMr&#13;&#10;AD835nAr1aFLaVgFm2kDLM4wqgdST2FfNGmq37UP7VW5ct4f0UG4nzyFtbc4RT6GR8f99GvluKMf&#13;&#10;OnQjhaPx1Hb5dT7vgXKoVsbLH11+6oJybfdbI9r+Avw+tvhV8JNN8Pi1RL/UUF9q7KPmMrj5VJ/2&#13;&#10;VwMfX1rrN4P4UtzO11dtO4A3MTgDp7UwlVfj8a9zLsLTwODjSh0R8pm+YVc0zGpip7yd/l0JEbcc&#13;&#10;U6IEMcJ+NNAIUNj61KhG3Irujq9TypOw4BiQzdunFPEjDkik3gAD2prt83FamW5L5q9jSqwboar5&#13;&#10;CE+/eliYnsOtLlE46FimtIFbaR+NNLnJHT6U0jJ+9SaaQlFdRrTrEzTTzBIo1aSRyQAqqMk/kK+b&#13;&#10;P2ctUHxl/ab1v4hTQO8WkSS3W6QblBP7uJT7gcj3UV6v+0/42PgD4Ga3q0chW4vIxZWoUc7nzuP0&#13;&#10;2Aj/AIFXG/sAeA7jw18ELnxjqVqY7vxHqTSjzEKuII+FBz1G4kj8a+MzSqsZn+HwUdo3lI/UuH6M&#13;&#10;Mp4JxmZy0lUapw+e/wCB7dPEGXzN+S2cjPP1NMihKDOenQYp21+W9etIwIwd31r7HkSdz8zu7WHi&#13;&#10;Pdgk808Rxh1DttUkb2AzgZ6gVCboq2QN2BgZpysXPXtyKtrmWhDTT1J5mtkmkit5fMiRyI3YYLLn&#13;&#10;g47ZFNIUMY2XBx61A0e4nP505Iyq5BJJ9aXKFktgMUJJA5zyRjNRtp1sfmCAEdCBUseYXDCNDlSC&#13;&#10;HUN1BHf6/X0pwdtuFqXCMtGrlqc4WcWS2OseItH+XSvE1/bZHSC6df5GtFviR48aIQX+sreRqel9&#13;&#10;bJKT9SRmsfBJ+bilt1M0yQ5+VnAJ/GuWphsO1zSin8tDppYrFOaSm7vzItM/aC0K9+OjfBzxd4U0&#13;&#10;pI5LKJ0uYbYx/vCN204PuMe9a2pWPwL8RM8fiT4czRTZZTLbmOVcc8/OueeO9fM/gTVbrx3+2Vd3&#13;&#10;ttcEW8eozTbnH/LKIHC/pivoAjdIzMeNxwPSvl8Bl2X5zGpKpBNJ22R+hZ/jMbw7OhHDVGnKCb1e&#13;&#10;5Q1z9mv9mbxRfpPY6obCWMERyvaSQFR6ZjJFZN9+w3pt7P8A2h4L+JlncBht2nUoy7HsMPtNdMdv&#13;&#10;dcgfhStZ20w3bACOeFreXCWWr+ErHj0+OM4v++lzI818TfsRfG7QGN/Fpk0qj5lxbsQ34rkV4j+1&#13;&#10;D+yt8afH3gW38MaZ4bSS9stUF0oeUJlfLZSPnxzyv5V9hafqmtaW4bSdbvbVz1aG7dT+hrSi8deP&#13;&#10;kUr/AMJPLdbuGW+jWfIx/tg15GY8ERzDDSoynoz3sp8ScXleOhiacbyj3PyK8Wfso/tJeD4y2sfC&#13;&#10;PWDH2kt7Uyrj1yma4XUtE8R+Hp2g1vQ72ybpi6tmjOf+BAV+2Vv4sLup1f4faFdBR8zwRvbSH3zG&#13;&#10;wAP4GotUg+BniVXg8VfDvUrZ3GCI5IL6L8fOQN+Ar82x3hDi4fwKt/VH69l3j3hqiSxWH18n/mfi&#13;&#10;fazRSNtc/P2BHWr0JgRQ/wDEe+a/WvxB+xh+xd8Q91tJo/h2KaUHa95oU1g4+ssTYB9xXn/ib/gj&#13;&#10;/wDs6eJWdvBWuTwyAAsdD8UwTqvvsuFDH86+YxXhpxDhvhjzejPs8D4x8LYt++3D1V/yPzXNwJMq&#13;&#10;Dn1x2qK3jlvtQttMt1Z5Li4jjjXPVmYAfzr7Z8cf8EYPGmnI03hL4h3OwE+Wmq6I+3/v5CzL+lec&#13;&#10;W3/BNT9pDwX400nWvJ0jU7ax1a3muDZahhiiSqT8kgUngdMV8rmXDGfYLDzcsPLRPZH1eE444ax8&#13;&#10;P3WJjr52/M+3/AR+x+GLK3lXDRWca4+iCq3iW+M0jIBjb3p0U19plusF1YSwNtwFeMg5+lczrviB&#13;&#10;UnYy7o+hJYdK/g/F8O51QzGpLEYecW294tbv0I+u4atJunNP5o+S/wDgoleeR4usJQQDFpbsMnvm&#13;&#10;vjotkljySck19Lf8FBfF1rr3jby7SQvHBbJAHHc7iSa+aVyoyRX9R8EYaeG4eoxmrOx9RgP4HN3O&#13;&#10;8+Dnxo1L4bmbRr2I3ekXpHn2xP8Aq2/vp6H+dfoR+zb42TxP8Ho9I8S6pJNaoRc+HLmQ/vraLAZe&#13;&#10;OpjJyCOcYr8vEBx/Sv0M/Ztv5tQ/Z78KLfW4mSHTysYLlXQLI6/Ky4I6dOnAr0sz8PqPGlOcKUlC&#13;&#10;qrNO2ja79vU8jiHHU8rpwrSWjdme4eH/AIl+HfiPdz/DRpo7TxJp0S3GmzIQgv4iM7T/ALanOO5q&#13;&#10;Dx7rniP4ieCL7RpIZTrdgyNEIo/3pdOjDHOcfyr58+KGkXOj+KbLxp4NvbmOeCVdlyW/exHdkAle&#13;&#10;Dj1AGQeRxz9BzeK557aw8WC4itPEkEUX2ry1wl0SMrIo9c/eFfz7xTwhiuE8whTqR99dH3XVP+Vm&#13;&#10;GExmHxlJTpu6N34WfEXxF480mDTPiDpv2PxboVqPPErALqdl93zAf7wHUdR+IqxH4l8P/Fiy1b9m&#13;&#10;j4glGvYULeGrqZubi34cIpJ++nysp6jGema5HUvE2jfGLwpF8W/Aci2mpafMV1Kztzh7K46Nkc/u&#13;&#10;39Dxg/SuY+Lnww8b/FrSNO+Kfw71aDStU0ZYpo7h3O6G5jzs3BedjAmMnkAHvxn5+jgMNPMVz/uJ&#13;&#10;N/8AgE900/5X+TfkdX2kkfRfhL4mfb/BVt8MfijeC5tb+A6dcvdfMPPVdgLA/wB8Dn3Jrm/2T/FH&#13;&#10;iL9mb4geJvgH4pT7Z4avJTqPh8zEsY4/uyRgnoyfKw9c15tpXxIT4/fDa9mvtJl0fxNaQ+Vrunow&#13;&#10;DQXkYyJFx2bqG5znqeps/BT45Q/HLQToeteSnjPwZIIr2Iv817bgECQZ6/L9ec1yVclxWHwWLw8o&#13;&#10;Xjf30vsyveNSNul9H5CfM04stfE/xjrP7A/7SkH7QXhOwmm8CeJrtE8SWtsSY4fMYEyADgA8sp7M&#13;&#10;Cveu0/4KAfC7U7m80b9s/wCB3iBpNZ8MXr3n2e0YAywyBWuFBH3jlRIvYqzDmsiw8Q+GfiRFq37N&#13;&#10;PxItY7mLULOSTRvtbfLcwMPmhz2YE5U9VYKQRWp8G/Gs3w48FWvwy8f3JmsNPUaNdzyj5tifJbSs&#13;&#10;O7CPy1c8AsG6inPEzoVMPjnC+Iprkqdq1GSsvmtUylUSkpNansvgb44eB/24P2UrzxFp15G981nj&#13;&#10;UbTeN8M4Qq/HbKk4OP5V5f8A8E1P2qr7xK2sfsZ/F/UjF4l8EXr/APCNXs+S09mjfKue+EwM1434&#13;&#10;L8KeIP2Lf2yIr7wtNjwV4/D24t4wTFbXpy6LjoEYgkHpgkYpv/BQP4V+JvC+v6R+2p+zw32TXtAd&#13;&#10;Jr5LSPa0sKHkOF4O3oR3U0qfCuS1HWyaM17DFpVMPN/8u6n8r+d4sahBTcVsz7D+Pvxv/wCGWPiv&#13;&#10;YfFfWk2+E/EMtvb+KUxlI0lzCZz6lZNmR/dkbpXf/FXQIL34VSS+E9X3Q6c0ep6LeWr/ADJCecBu&#13;&#10;2FYEEcYANfKWp/tAaF/wUZ/YqnbTNGRb+6tJrO+tY5FkaxnZAr8NgAq4RwT2YNxXO/8ABJz9tq7f&#13;&#10;SdR/Ye/aTuWtfEfhjzrTS2vGO66tOQ0BOSGMY+76oQecZr47EcDZhDIXjI07YvBT5a0P5qaek0ut&#13;&#10;ldP+612MVRkqb7o+vPgL8c9M/ai+FV+t49sviDSjLo/ie0jGAl3ESu73R9u5T6HHavEv2W/2gJvg&#13;&#10;d+0FrH7KPjzU3j0rXrw3XhueaRcQzsd3lEngBudo9eO9eGaz8WfEP7Dn/BQWz8UWhlk8J+PJEsde&#13;&#10;QyERPcIRGJR2BAEbc9cmvUv+CnX7Mes654Vg/aM+G9273WlEXUotdoZYNwbzFIG7fG3J5+6eBwTX&#13;&#10;rUeFMpw+afUasksHmMOak/5Ki6eVpaLyN6dO75X1L3/BU/wLrPh260b47eD7l7XVNEuY7lLuBf3k&#13;&#10;YOMkdgA6AnP97Fer/se/tY6D+3R8B7rR9ThhtfGGn2qjWdMUYEjj7l1GD/yzYjp/CSR0IrK/Zw8S&#13;&#10;6D/wUA/ZEt7X4gOLjUbe2l07WY7VQGmdVwWUHID/AHJF4xuHTtXx/wDCOy8a/wDBP/8AbW8P6d4r&#13;&#10;kYabDdfZDqCR4j1DTbg7BMnQemRn5HUg8rW2X5Hhc/4XxGS4l8uY5e3Km+ritbLq0yoU1Ki4y+KJ&#13;&#10;xX7a/wABfH/7KPxzsvjXoOky6bHY6yuqaLcxBgisJN8sJI+6c7h+Nfqv4M+LXw5+OXwd8L+MdaZT&#13;&#10;pXi/TYp7afaNsMzJnaG52kHIx7VB+0d8DfAP7Tfw21XwH4u0mLUkvbUtPbRShXdcfLNEw+7IvBBx&#13;&#10;8w45q1p37Nnwq8F/sU+C/APwf1E3UGhaT/Z+qxSQLFMt+jF/NkUEkMw4yOOO1eTn+f4PxB4Sw1Wt&#13;&#10;7mMwbtJ9XBq116O34kVKv1iCls4nRX8XjHWtPk+HXxGkm1bSTp7W2m6sV3BIhtCRsR0IJJXPOeOR&#13;&#10;X5df8FM/AnjH9nn4n+Ev2rPh+Gs7/wAP6pHaam0Q2gSxtuic46q6hl9+9fUOg/8ABRK0/Z8+N1h+&#13;&#10;zt+0ndG28PeIrZJ/CXjCZz5cR3FGtrr+7skBCyHoCu7g7q9N/a4/Zo0n9pL4eav4fV4H0zxHpflz&#13;&#10;36ZkW2mHMNxhT8wBCngjpjoa4+Gcdm3BHFNHE5xG+GxMfj3jOMlZ/Puu6MoVGqydTqbfwu/aZ+Hn&#13;&#10;xv8AgL4Y+MM2lLe6Lr9shvZEwzWFwAA6EdQVbPPHGD3q1qXwY0B/Eem/Gj4bWsGo3did0F5ajFw8&#13;&#10;J4aFyv31I7HoccV8if8ABPLw78T/ANk7xXf/ALGH7QenbNI8Qb28OalFI0lpJcjO14nxjDrgEYBB&#13;&#10;Azgiul/ar+JHx+/Y4tF+O/wavjPaaFeLD4y8M3aNJb3VqThbgL1QqSAWUjGV69KwxnB1ShxTVy7K&#13;&#10;MQoxq3dNuXuVIy1Ub9H9n1tccoONZxWzPXf2sPgL4b+KnhTWvh/4gsGt9N8U2TFPNiw1ld4yGAP3&#13;&#10;SrYPbvX5SfAD9oP4of8ABPr9rOPQ/G1k4/sLWHsdZiJIE9o5CyD/AG1K4dT6hSK/Ur9mX9vH9nz9&#13;&#10;vXR08NW93c6P4jeLz5NMufnfKgbmikyBIB0wcNx0p37U3/BMv9nn9p63OqeMvB7pqywpFF4v8Oy7&#13;&#10;L1QqgKJkbKyAAAfOpIGACOK+i4M4tXBSr8OcV0pRpVE001dLpzLumuq7GtCs6fNRqLRk/jfRbDVT&#13;&#10;D40+HHiia1sfEVmt5pGqWE20KZFDA8HHcZH1FfKvjn/grl+0X+y34tXwD8bfCVp4js7G7Nvd3Eim&#13;&#10;GcLn74I+VsryOMGvqb9nD9n3xZ8GPg3cfs7+JPHcHiSHRXabwnqxhaGZYept5YySMj/ZY9elfKv/&#13;&#10;AAVQ/Z2s/Hvwgm+Luj2DNqGkxiDVkhiBZoRwsjdyUPB68EdMGteCafCGK4jqZNmUI16E3anPZ6/C&#13;&#10;76NXX4hho0+f2c1vsfbf7H3x1+FHxe8P2Pxj+DWtLd6Nqp8jVLfcPOsHbBKuB90q2PbHNe8eJfD2&#13;&#10;la9aSWWu6Ta3sb8PHdWyyA9sEMD9K/na/wCCfP7VvxC/ZR+OllrGhajONLvZVi1bSHm2wXseclG3&#13;&#10;ZCkruAbGVJBx1Fftv8Uv28vBnwq+FmjfGLUPD+p+IdA1vYYLzSbdC0CsMhpNzLg5G0jqGBHWvkvE&#13;&#10;/wAMM94Z4kpLJ5SnTrX5GnZ3/lb0V+z6iq0KlGpy30ZqftHfAjwp47+FN14HutEt49Jmt/KFvBFt&#13;&#10;S3cco6AcLzxx614h8K/+CU/7EfjvwbYeKdf+HF5Nqlt+4vg2qyYWZDjOM5GeoFbj/wDBZj9hLWJR&#13;&#10;4V8S+I9R065vI8fY7vSZxnPQblRlP4HtXdfBD9pP4Cp4G1/4naB4y+1eHYCZb+4hgINu64yWRyrD&#13;&#10;gj1PoDXi0IeJ/C+TSounWoOUk09UpX0/EyisTRdi9o37IXwe+HPw613wT8LPBv2a11SPfeWs1w8q&#13;&#10;T4UrjDkgEqevqB6Csj9jXwJ4K8IeEtQ8Had4Q0y21LQ7xohepZoJri3clo2ZsZJ6j6rXD+LP+C0H&#13;&#10;7D3hfV49EtPFeqXuosV8mzttGuN0h7EFowv6gc9azvg9+3F4Y+L2reMvHHwW8D3ljrNnp7vFpGrm&#13;&#10;OP7agOVKbHcAb8Ak8jd05rR5F4jzyqu8xo1IRqOL55vl1ukm7va276Dca6jc+pdf8N6b4h0S60jx&#13;&#10;D8trPEVd34EZxw34GvmK1/aN0L9mH4f+JLSzs/8AhIY7XWHXSo7GVSm48Mpbt82Sa5H4DeFP2oP2&#13;&#10;00vPHX7TXxl/szwza6g9svgzwcptfP28/vpCS4Qg/dB5x2617n46/Zq8CeJPhVL8P/BHhew0pdPg&#13;&#10;eTTUii2hmxllY87twGctnkdeTXPHLcp4axKy7McQq7nKPPGCfJH/ALedm3/hVrdRQX7xIzfgvq3j&#13;&#10;/wAbQyeNPijqNqbnUreKezsLJf3dlEwyFz3ODya9l8N3+p38nk3NjIsJlVTKhwuOCW/Hk14z+zRb&#13;&#10;X0fgmy0/Vmw9knkM0kgOY45CB6gDHHvivdNAvYLXTn0+yMq8bxliNpIHTJz71+/5Jh6NDBQjTior&#13;&#10;oltY/pzg6iqGS0426I7TTIbEutpbKf8AVkqznGT61taLYPcoWaPBVuXPQmuc8MG9c5ubjMgyN2zG&#13;&#10;F9K6dyv2dHe/faFI8uM4znua+kVrnv1E+YlntjJ5Yt5/3sAJdFP3s9P5VT1CIXx3ajbOREg8v5Oh&#13;&#10;9c1ALaSxjP2e4ciY7vMd8sOabLfXqQ+ZMckkAKfT1reKXQycuVGF4g1IRRmNSMZJUjt9a841++lF&#13;&#10;xI1wc7lJHoK7jxNfxmCR4IIiucOzHGT7V5r4z1aO2HkgEF4yQpH9aunC7M3UstTjtbvY/tzzbsN0&#13;&#10;Xd3rL1DUJig89ck8YUfzqCWUyasbcws2TliGJAH4ipb6xWeF7VZzHlSNwXla9GEeV6Hn1Z3u0cnr&#13;&#10;ssklyPvg5PBPFcb8RvEC6LoM+98M6njFdp4jaPS7byftIeRECpn7zn1Pb9K8G+PXi4Pply93OUQI&#13;&#10;Yw4jLHceMBe/4V7+V0nVqRT7nzea1/Y4eUl5njXxF+H1vrWsSeIbTa1zdMCxnZtrIBgFcfh+tFUd&#13;&#10;B8V698P9FTSvGnma48UhSyTSIJZJI4cAjzeCQQcjHvRX3kZ1acVFdD8wnKNSTk+pnp8WLrw94eaC&#13;&#10;60Rb3UIZ5Vs7H7XHbE2wkYREADaPl+XHHIra+G/jnxD8TPh1H4lE39lJMJbZ7bTwHEJyQCXbLMcr&#13;&#10;/DgVwFvaXun+OoTcXsFxbajpssF5c3RYGIlsMIQDgBcAe+OgrH+GP7Q/jXwd4iufhL4VUar/AGff&#13;&#10;TCO71MlQ6AE7VPJDEnAx+lejocJvfEjT/G3w68MxeEPhlZz3d94gvHE1v5xN5NIyEFi5+4o6luAP&#13;&#10;UVe/Z1sbn4EeAL/wL4z8I3lnr2q3ovWs4AHDoYoyrMx4bgOe5yRWtY/Fu70b4deJ/jZ438EQ2uul&#13;&#10;xYaDp8LtK+T96XHTk8cDPatj4seO4pvCnhaD4mx3Ok3eq2NsTFZWJM1uxjUs8uPurlgvf73aok7r&#13;&#10;QuK1L2vXHw61XS73TfFPi14be/jDjR70lI/tMmW+ZSNuA3AGccDGK5/4RW3gvWDqep+NPE+nagul&#13;&#10;6j9ntbOWRWjtoQo5Cg8nrjggD61Q+MOjWlp8Ob+y1yWCa3vNNke1uVGUMiglWODjrjvXofwi0fwj&#13;&#10;e/BSx13wx8NvCumaqI47fUlbwzCEuJ1RSxGFBbO4cnODnrWSglrcuRk6N8afCL/HCXxTDrM2peH/&#13;&#10;AA1oeJ1wvlWtzK5SMKnG4lQfp1rsPh7pPg/SfDD+PNK0mKSHWIbtbqVXSJwfmCQgnByoI2kZ+9mv&#13;&#10;P/hv4S+IOu+OfFnwr13Q7W11HxPMLrS206x8m2eGOMJnI6BXZO/Fem/EP4V+Hv2cP2TNbttb1q41&#13;&#10;XUpF+1W/lylIzqL7USKNOCyk7cg8kIc4HFDqWqJAotxujmrTwP8A8Lw8W/Y9S06IW0E4vr+8nAVI&#13;&#10;0LEJBF/fd3hG4g8bGyBlQei8Xf8ACP2etDSfDWmRWVnp8Bje3gwU83JL9Cec9eSa5HxK/jL4lfAy&#13;&#10;HVvHPwsttJk8JaYzz6rZbba4GQrJFbmL+DDNnjaPTPNL4StE0bwRY2khkJFqGZ5H3MSRnJPrX5v4&#13;&#10;l4tQyyGHT1k/wR5+YS5KSR5n+0Lrkq2UlnHyX+VUUdSegxXTfAj4b+EPCvw5tfiJd+GfL1S70BoJ&#13;&#10;dS1VnjCGT52iy/C5ZRhQOwHeuI8Y2R8c/FnQvCcMc0n2jVY/NEH3gincT9OK9b1bwz4l8KWurw+L&#13;&#10;dWa60V9cS80qO0Hmy6ezOwMrhxgrGG4VegZs4wMd3AuE+r5Xz9WRlsEoNs8y8SfD3W/hV8YH1HTd&#13;&#10;Yn1TRtZ01ZdRso4HjRMcIryD5goOflxkAc12/wAT/E17b+MNF8LTwWNhod3p0jW2naShWJpD8ykq&#13;&#10;FxyCMtxnAzWF+0d8T9B8IeD55dDumvNQsbVY11Bjw+Bz7jJ5wCBXk1lrnij4y+BbvXtZ1J7WPTtI&#13;&#10;RPKtHwJ5gvXJ5A9a++jS57NnoSklser6pcafb2d/F4N16LRNVjWIy6lPbB1KFsY2ow3jsPetzwx8&#13;&#10;Tbz/AIRm68PajqY1W8d96vYWZjDjA/d7ZWzuzzzz8w6V4R8HPEGpa/4Ov7EllvUulRhbnLvGoHGM&#13;&#10;c8A8V23wS8B6t4w1e48TaRbXz3F7evGYjdGFLGJPkBYgDDMBuyex+uXKn3FGSZ1Wp/Dfxv8AGO30&#13;&#10;74hfEPwtqdpaWgP2NY5RG3k5ILM7fM2CBzGCBj72KtaRrHi3TdVvfBurQaVENkclgZZB5l5uyAGc&#13;&#10;ZLYA7+tekeOPif4U8VRW/wALfCet6Xe+IdOtprfULIHbMAoBZST94BieeRlieormPgz+zLeaT8R2&#13;&#10;+MfxH8RDU76PD6da2zMYLcEcL8wGcd+OTXscOZNjOIMfHC0477+SPC4lz3B8OZXPGV3ay0Xd9Ed3&#13;&#10;8J/hpH8N7C48Ra2kC6rexnzDG7MtpAedgZsHJ75ArT3C8m/tabPmOCLWJlwIoz/Ef9ph+n1NLq96&#13;&#10;PEl4+nxybraB9164JG9uqoPX39ql2lmLuBz0AHQV/X/D+T4XKcDHCYdWjHd931P4r4hzzGZzmE8f&#13;&#10;in789l0jHoRRxsCU5PuamiXZgD1pRx0pylewr6VKysfLTm5EyFiR8/FW4JSNoqpGOmPWpoQWJ4xT&#13;&#10;1Zy1FdF1G3DNSxM7H2qqA/GM1atxxjdk+lVscc1ZElOQkHg/pTcHOMUpQgdefSnZmIpdlz+lKrF1&#13;&#10;3e471Gy7sDOPrSq6IDvlVUQFpGPRQBkn8qynNLcuMJSaUdWzlPjt8Trf4UfDu51qKdRqF0rQ2CFu&#13;&#10;QxHLY9u3ua5j9kv4YXXgvwRcfFDxGn/E+8UoTCZV+e2sic5GRkNIRn/dA/vHHINBcftU/H1bJHdv&#13;&#10;DGgNuuCM7WjU9OMcsePpX0FfTR+Z5VvGEiUBY416IoGAB9ABXzdCKzbMXiX8ENIro33P0HMJLhnI&#13;&#10;I5fT/j1rSqPqo9IiIASTu69qQnB+7mmK+TjPTvT8qF+X8a+kWp+etajmkwPmFOEg5x9KZE6EYPX3&#13;&#10;qRkByFprclh2zTGYKSXXPHHPQ+tNKSD5T0zyc0gQs2AT9TSY0kiTKHn1p8S+Y2MnGKSOL5c9x60+&#13;&#10;MFHz7U4pEN6aC+WVG3FOW1VkLMPpzTeXOT19M1KPnAAPeiThZ8xK5noup5t+1D45/wCEC+FV1a2M&#13;&#10;+L3Wv9EtVX72wkbyMc8jj8am/Zk+D1r8IPhr51zIG1PxAI5r6Rl5WIDKID3BYl/cFa4i+tJ/2if2&#13;&#10;l7fSYZT/AGF4ZbMr9vkOWx7n/Cvfb947q5LxRLHEMJFEg2qiAYVQOwAAGK+Gy2DzbiGpi5K8KWkf&#13;&#10;U/Ts4qS4d4Qo5dGVqtb359+XoivMuzBDZJGeKYgJ5AouruK1BaTkAcmljmingEkGMEZyDX3CaTtf&#13;&#10;U/M7S5LjiTk5PHpUqkqnJqFGyORUwkyBgVpEzktBxjOe4460bWJ+9SCQnqcH1p2/jBetOZGdmKRj&#13;&#10;rSqoCZHU0igHvQXIOF6ChdxMM84LcVG05Rtqrz705sEe+aYZYbcvcXRwkSl5G9FAyT79KzqzUYOT&#13;&#10;6G1Gk6tRRS3PG/2i49V+IPxY0D4aaPbJPHodqdT1OOUZXexUIMDryUOPRT6V7XJZLpdpb6HEY9th&#13;&#10;bpAvkjCEqPmKjsC2T+NeFfs5XGr/ABB+OGu/E5LuaC2/tJ55GguSnmwwKyxoQD08yQHHQ4r3Gadp&#13;&#10;cluueuOpr4PhenPH5tisyns3yx9Fv+J+ncczpZVk2ByWjvCPPP1lsLk4wTSFFJPNNWZdo3de9LuX&#13;&#10;86++Z+WpNCEDPBpUfYdpGMjrSPhV3Bc/jTdxfLFc47U0x2uiQuB1B9+aElz0zTAMDIJPfmmhyr5P&#13;&#10;T0oTFyosFhwWbmkJKj6juKapYk5HHalLg/KcE4qr3JsI7epxVfUtRfSdFvtb3BfsVjLcBmPAKoSM&#13;&#10;/jipScniuN/aEvNStvgtrlno9mZ7zUYRZ20aEbi7njnPtXkZrilhMBVqvRJNntZDhPruc4ehb4pJ&#13;&#10;fieOfsF38njH4geJ/G1xaqVtrZovOB+7JI/H5gNX0pIAWwgOMV4n+wL8KPFPww+FmszeMtJmsL/U&#13;&#10;tZCtFMvLRxoCpH4uwz7V7hgA4X8q8ng5N5NCo/ttv7z6jxKq0v8AWqrSp7U0o/ciNSpXBqRQB82a&#13;&#10;a4UH7uc01mI7V9YrI/P/AIiVHDP8vBq8kRMYePqRwfSs2Lch4HNWYr6WNNi446ComrlwtF6krsQm&#13;&#10;1lJJ71B8rEK+eDyKka5M/JXacdBTGJQABM+pHas9hu19xsyQRjCxD64/xqKaws7gE+QuAckbBU7A&#13;&#10;dSfzpkqj7qngjpUtIcZy6Euj67r/AIduI7nRfEN/bMhwogu2UD8M4rLn/aV8S2H7Q0fgjxr4iuLn&#13;&#10;Sbu1hTzbhVZo5m4HVeQc4q6qFXjVUPzMAOa+a/jDfX+o/tw6Zp1vKypDqVhHszgAKyk/XI4r5TiD&#13;&#10;F08Cqc+XVysfoHBGXyzd16dWWkYNpvpbsfW2qeLVN5PD4h8H6ZqWJceeoe3kCjoAUOP0rPvm+Fmt&#13;&#10;hYtT8K6tZK335LW5S4GfUB1Bx9aj1iZLnUZo4x9yQhfUc1UISHIYjP0rWrkWUY2CdejGV11SPJ/t&#13;&#10;bMcNVfsqrVtNzlvHH7J37JnxNDPrcdh5sg4/tbR5Ynz6l4iQD715v4i/4I6fALxfEzeDLyASMOmj&#13;&#10;eJI5SP8AgEuCPpXuDyqUDLy27oKfJYWl1hprSJ2IHLLk/nXj4zw/4axMEvYpemn5H0OW+IXFGWy5&#13;&#10;KWJlZd3f8z448e/8ERfEOkky6F4v1a2jHP8Ap2jeao5/vxEiu08D/s9/Er4U/DLSfANt9jv5dMhe&#13;&#10;NrmCQq0mZXf7rDI4YcV9M2E2s6YP+JRr1/p4U5C2d/IgP4A4/SrsnxB8exIEvvEi30Q/5Z6lYwzg&#13;&#10;/Usuf1ryaPhvlOFq+0wzcX6nv1/FniPF0PY4q04+as/vR8g6p4T8dabdtLq3hK8Cs244hLBvyFX4&#13;&#10;PiTczWbaZ4o0+VCiYtrvytrRkDjcPSvrCy8Z2V5PJLqfw70WYlcBrTzLVuf9xiP0pkunfBTXt1v4&#13;&#10;n8J6lYs5+cxmO6ix9GUMa+Y4v8JMFxRhlSxKUnHaVrNfM9DIvEd4KalJNLqr3R8SfAzU9X8HfHaS&#13;&#10;Xw3eiWz1GKU31pIP3dzGQSUb3z36gj0r2PxD4/tPhdPF4u8KXQvNIY/8THTZG+ZbeRiskUg7OrYI&#13;&#10;7EEEda9fX4J/s/zas+raLrllbzJkI91pLW5wRgjK5B/SsjW/2S/D/i62ulsdZ0+aO5jMTCx1RRvB&#13;&#10;77X5zxke9fzPxF9HPi+eOVWkoVIJJb2bW2vnbZ9D9Rwfinw3iIJTk4SfldfgeYeJ/Duj6d4z0f42&#13;&#10;fDjVd9hqkaxTyBvluoD1jkx0dO3euU+Nnwdu/Bd/Y/tL/s9yTTX9kzf2hao5Juoh/rIGHZl5x6iv&#13;&#10;ZPA37Ini74WaNfeD5L+/v9FvmLwxTW4zbSdnjKsfbIwKp6H8M/iF4J8R3WnXwjutD1IL9uicFTDK&#13;&#10;OBMgYdfp61+fY7wv8RsgxDqSwsqkIe6+qnD+V+aXU+qwfGWQYu3s68Xf5fmeMfFnUNQ+NXwh0r4s&#13;&#10;/B25mGs2Ugn08xA747iMFvKIHO4/PHtPUsM8V2vw0+OPhj9qj4TL4mTFnrs1sbLxJp6cCO4VflkG&#13;&#10;eQTjIJ689wa1vA/w61z4PeMdan0XQ2u9D1Obzry0tzlCx++0anIUnh/97tXlPxu+HXif9m/4zxft&#13;&#10;DfD7SZX0TXDEPFdglsyq6OR/pWB0fd98dd4JOdxr5utw7XqRlgJ4ecJwvOjKSa83Tb/Lz9T6Gjic&#13;&#10;HiYe5NP5npHwo+LFr8afD2ofAfx/NnxR4dCTafJIApuoFYFGUnqVYY47/Wu/0H4qWel63D4U8YMF&#13;&#10;0nxHGYWedRsgusbSGB4w3OR+FfN37SXwm8U+GdS0v9rD4K6oZNS0mTzp7GAMDLbnl4zg84Bzg9QT&#13;&#10;XY6l4z0v9pX4JzeMtIdbe5nQStEMq9tOB83Qg5DYOe+K+dzLIqEqdHFUm1Sm7S70qnW3k2k19xpK&#13;&#10;C5YuLN34G/D7V/2QP2jtd8K6IHXwz4vjN/pMchykN5H/AK21wOMNG24HuqL1K8Yv7bnwYPh3xp4d&#13;&#10;/bf+C8Aa90K8huNWtYUObi2jYb2O3BJT5lf1Qg9jm3+zp8eYP2iPh+3hXxCI4fHPgqfy57Yna9zH&#13;&#10;HkblB55GR+LLyDXZ+HfiXpmheNJvhn4unCaN4nRZNOeVQUt7hhtdDnsTkYP94j0qK2KzbLuIHiKs&#13;&#10;L1Yx5KselWCVr/OFn8mHPKFTU6f4++BfDP7WnwJNtYSj7elnHfaNeooDY2hopR7jIDexrrP2bPjl&#13;&#10;ret/BvSvBnxHvCjyQ/2bqUV3l1huo1KHOezAcjuDXlml6lefBbSktdNVvJ8OXJRrZ2JVrJ2J2Dnk&#13;&#10;KCQP9kCtbXbTT9QsLy78MTodM8RW/wBq06aH/llcp8w6fxZA785r5TFUFVwCwUrulGfNSl1h5fdZ&#13;&#10;28jOVSXLoWf2UJvEH7Hv7TXij4U2dtK/hzxcP7T0D5sLbXURw8O4cDhhg9xg16r+074a+HH7bHwW&#13;&#10;vls0/svxBp0szLMiBm0+9U/NkDkI2AHX/davHPCvxE0/43eFYru4iQeLPCNyr3MO0l5AgI3jnLZT&#13;&#10;cMHPpzisP4n/ABj1v4C/ECD4zaK27R9VCNr9o54dMlJHx0DLkN/ukinVweNxvEdPG0lyYyMUr9Ju&#13;&#10;K691OP4mnNP2ikt2fQ3wu+NPimD4C+HvGmq3BsvF3hILpfiG1mbifZ8uSQOVYBWU+hzXsnwv+Kvg&#13;&#10;342WEXjr4e69b2F5FcbNc0iaRgHkHDBlX+LuCRg9a+aYfE3hfxt4dbxN4R1pLvRNdtArwLcbjDIR&#13;&#10;wQPTpz26V8b/ALR37SfxS/ZA+JmjeL/ADNGsszJfwbiIrkKfmVgOuRgg9jXmYLgVcV43E4eh+5xD&#13;&#10;u4x6a6uD8k9uw6dDmnKK3PrX/gq/+zXp/wAQvhZqeqW2lh7jww767pZXGTaOuy9jBPQBQJR3zAAO&#13;&#10;WqH/AIIhftQ32u+AtZ/Zo8V+KHu7zwzi50CaV9zy2D8GPnk7GxwBgBvTitH4A/tT+G/20/hpZeJt&#13;&#10;A8VSWk9qWhvrG6OWidkG+B88FSPunoefWvmy6+APxB/4J+ftL6V+0V8HY7vUfCtrd7NU09txuLS1&#13;&#10;kOJI3UH50A5DdsDPqfoMvwH9qcHYng7OHyYuld0ub+ZapJvv+NylFywzpzWq6n6h694P8CfGjQPt&#13;&#10;Hh42s8tvc7zazKV8mdTwy7huifPY4zXPfGjwQuveG0k8ceGHWO+sjYa9p97EcTxMpTdg9iM8+vNe&#13;&#10;HfF34xa3oVy3xU+D2o/ZbjV7Fbq0dMPb3D7d2x16MrDHvliRzUP7M3/BVf4EftHxt8Mfiwy+F/Fj&#13;&#10;/wCiXGn3ch8maQHGIXbryOFPI461+WYbhTirDYOOYYJSqQoS1V7zp99O1+vlqc8I1eW61sfmf8Vd&#13;&#10;M+J//BNv9sVbjwbqM6waTqseo6FKxOy9smbKqeBnK5RvcGv138J/Gi5+IvgPw3+0p8EfFMsOmeLr&#13;&#10;JLiWAyb44Z8YeKRT0IYMpA7qa5r9pn9gz4BftaeB4dM8c6tJPf2CONN17TZF8613YJUoR8y55IyP&#13;&#10;YiuF/YR/Zr+MP7I5139mvxvrlvr/AIC1yVrzwvrlnLzp96MAxyIwynmDaeuN6/7Zr9J4p4i4d484&#13;&#10;ZpYttRx2HVpxkre0jtK3f+ZLfc6K84Vaal1Ox8Qf8FWfhV8KPGlz4J/ao8BvoeoW5Cw+I7O1M8Do&#13;&#10;33ZQq/Oue/Dc16L4V134VfGrTrX4o/DDXdO8S+DdacfbWhAkiIziSORD0J5yrDI718sf8FIv2fl+&#13;&#10;IPwhvPGjaMZ9S8Lxut9AiZaa0/ixjrt4avgz9hH9uP4hfsV/GA23h/WzfeFdTu1TWdGupCYJ0PAk&#13;&#10;x/C4H8WM8Vvl3hflHE/CbzXIJuliorWHNeLa6LrF9VrbyNY4dVqXNT3R+zvxS/4JN/sC/FV21Wf4&#13;&#10;LwaTcSrujvPDt29tyed+0ZUn8Km0L9ir4f8Awt+AGr/AWDxLrOueHr2R3ih1spJJYbx/yzZQDgNh&#13;&#10;sHocnua9F+Enx4+F/jX4YWnjrR/FNsdGa084X/m/u4owNzBmP3duSDmuk0/xt8PfEcCz6X4w029g&#13;&#10;nGN0N0rB1P0NfgWK4o8QKEngsXUqTjSmviTfLKL762focUnV515H5LN/wRk+OPx58ZajqHhz4jeH&#13;&#10;tPHhvU2tY1vfME3lnDI5CKflI6fSvrb9kn/gnr8XPgDealH48+I3h/V9J1jTmt9U0SK2ldbohflI&#13;&#10;LYAPbp3FfQPhjQx4T+LT6hZ3sc9lfQG1vnEuUdAd0TnnBZTxn0OK7a/1TwxpkrS3etWUWBnLTKK+&#13;&#10;w4k8XOM83w8cArSpuMdOS8k1573uro3ni69SPK9z4I+EX/BL39m/xl+0LrkXxPttRvBpwF74ctIb&#13;&#10;sxJLbs53bmUZJRioxn+KvsXwb8B/hH8N/Dc3hfwB8P8ATtLtrqDyp2toR5sgx3kPzE9xXL+I/HXw&#13;&#10;gtPj9o2oeGfG9hNqBLyahYWk6u6gjbIFQHLblycYwDg9hXBax+3h41+JXxQ1D4Jfsw/CG51HVtOO&#13;&#10;NT1vW/3FhYgsRuLdW5BxtB6YrjzXEcc8Xzpp1JqnCCclOXLCKWl3ey1/F7GUvbTVmbHgmbSf2Zvi&#13;&#10;N4isPHGox2uiX9ob1bh+FJXOGA9SOCPWsP8A4XT8Vv2tdPuIvgojeFfAwdorjxNdx4vdQxkMtuhH&#13;&#10;yjtuOK3Zf2YtZ8X6Rqd38T/iZe+IfE2qW+1pBGsVhbkc+VFFgkDP8TEk/pXN/s1axP8ADPw1qvwV&#13;&#10;8SAW17YapjTYpFwzxyZJUfQg8DtiujBUctxUpYihy18VFwV2ny22clFpXa01enWx0YCh9YrxpxXv&#13;&#10;No9Z+C/hLSPBfhi28MWazSQW6GHzZjueVdxyzH1PX8TXq3h7SrW4jUTElo+nqAQBzXn3g2y+xwx6&#13;&#10;fNA5TaNrIcADIyfpXoOl2ktzLxKFEakOob73/wBbmv3vA05wpRU97K5/U+X03h8HCmuiR1lrpkVq&#13;&#10;kUq2ryK5KtKvO33+latjp3kXO9SNmzKbW7fSs3QLqa3tFSIMwCliGI61ds9ZE9ssl5EYBI2AqnGC&#13;&#10;PrXrRV2dU27XFur2eHTpreIeaVfCORyM5/KsK4uvs0DP55JP3g/XJrotVlt5dNmZV3nYASBhgex4&#13;&#10;NcHeXUCyGRrkrkfvtx54rogrCglKOpleIkiu4z9rLKFY4GcZ9683+IV4ss/2eK16DActyRXceJNR&#13;&#10;uH3mSMhVIWNv7wxXCeJxGC11dSbNi5DE8YrooK0jjxFoxOct4LW3aS6Hy/LliBzXKeL/ABbIiFIp&#13;&#10;SCqnJPY/1rVl1+TWrx4rY/uk4zGvB+tYes6VbTyPc38UTRJycjvXpUY+9qeTOd1a5wuta5ey2Ul5&#13;&#10;dlg2Thie1eDePtej8QfEXRvC+o3Jj029nfzpY7Uvhx90Fh/q8nucZr174reJba0sp52xHBHGdoQ5&#13;&#10;AAFeCaf4a1vxP4nufE2nP9lUIUvbPzQxuEwNkkZbIVsdfw4r7fI8P7rqNHwnE2L5EqUXqyf43ab4&#13;&#10;B+CgtvEI1+5il1CdoZop42lXgBgylQTzz+VFY3xG+D138cvDNpYav9oJtLwyRG9eRCuFKkYjxzyO&#13;&#10;ozxwcUV9Hydz4rnl2OEufFV3reoObLQb8aho9w0Z0/7IzpI7KGKRlRgnkjHB+U1pfs+fBXQ20q98&#13;&#10;X/ETQ4V8Ra3eyyW2nXilXsIi2Ohx8xyOa6kwJ8PfiDdfDtbkidbQy3lzGdqZ3DaSe+Sep9K4vXrW&#13;&#10;58DW2taI+sm7uLiH7faxTy/v5G3AbUI+6FJz71vOMpKyM42UrnWfGGPwZ4P8PR6h4/8AGUEMGmhH&#13;&#10;ht1uRG6yKQVCgZycgHvWt8avGngvxB+z14V+Jer6rbQ3t9BZyqJmHnTmQJmIYP3jjp7dq8c+HP7N&#13;&#10;998V9fHxD+KGkahJpESfa5b/AFa6HlRKvJ56kcdK6j4papoXj/4W3tt8KoNPnFmyrYWxtcuu0Ljb&#13;&#10;jgOAOD7UqVLTVlTmnLQ3viD4V0rVfAR+G11ezTXt5Ck9/e3k5t7fTFxnYqgg5BwCedxBAroPh98R&#13;&#10;/iP4d1W0sLaKxj8GwW0dpZXWsSGGS6lVdpkhUKxdfl5z19a4b9nLUNDm0Kaf4l2ran4ovVW51iTU&#13;&#10;QHMIVjsQqw2x8noPU16tr3gjSvjNPp9/4h1KQTaFNHPp7xzCKOPgEIVA5HHTinOPLogurXEaebw7&#13;&#10;4wl1/wAS6/cWWr3Nu6wyQsFitbOQK3y4ZizvtUHONoA4ya4n4j/GfQfFmowMmoalqs2mXCxaTZJN&#13;&#10;58H2lSQhVBlWc9MckZ+tYn7ZGkW2iagni3UfGlzb2V9cBLuWL5nQ7TgKewIz+lb/AOxEfhfaW1vp&#13;&#10;fhHT7u+1rUrxUfUp4TI9lG0m0SKcbUwhzxyaiyS5mtUNSbdkdT4h+I/xJ+LGg63pB0HT/CsVw1im&#13;&#10;pWF7drLdeX5I3pGkedinbxuwfmPfozxJdx2WksEAVUiwox0AHA9q9M/aQ8DeB7R9D1nw9pkVrc2W&#13;&#10;oPCzxKN93GY2/wBawxuIYBhnpzjGa8X+KepR2elzID0Q89O1finH9X6zntHDror/AHnkZjNymkcT&#13;&#10;8CdYs5P2hm1i4huJpbCzke1+zx7gHbAO/wDujGeTXo/xI8YavbtLb6hdS2xKM/ylcFWzySD6Efp6&#13;&#10;15N+yL8YvD+hfFbVfAN1pl7d6hr7RfYfstv5m0IWLZ9O1db8fJND8S+Nn8KQy3dnIH2X9tbEeZKq&#13;&#10;87M5+Qncdx7Cv1DI6P1XA06bXQ78LTUcOjxnxYng34p+KbDwboTS6hqd1qCR/wCjzmOARBtz+YcH&#13;&#10;dgZ9+K7T4i3/AITu/Esvwn8BW9vZ2mk2BTUmtEAAlYgLHk4ycck9fzpU+E+jeBNeBtBb6fDcBp7p&#13;&#10;gSrW4wAiDbzjAzxWh8KfhD4VHiXVL7wwNQ1S9urrzJb64iZAwxjgf3R0z3r6GDT1uaSjJkPgL4f+&#13;&#10;KPCfgu/h0fWbO2mmlYy3ttbGSRCwxzk8gcEgele2/AXV9M+GfgqXQPEs0FnbSWsYufEk7IY5riRQ&#13;&#10;AJiWGwk4AHOOnHWuY8F6Trvgb4jalqviTTrJtBt9JMZtzyVbBZ3cHvtz78Vj/FK68TfHHTdL+H/h&#13;&#10;+yTTrPWNWlilkkyfNhWMrHOw/h5BIHuDVwozxlVUqere3qZVa0cJTdSq7RWrZ3fgL4BQWfjK7+OG&#13;&#10;pzWl7rGpXTi31Zs+bJECFGxcBI4ymefmLDGSMiu98SapLYWq6VpQAvLnITy1yIx3b2xVm8uINC0q&#13;&#10;F7uVRDY2qQRKBhcKAOBWPpNvLc3EmvXgImuB8o/55p2X6+tf1HwHwh/YWWRdX+NU1fkux/I/iHxp&#13;&#10;/rNmz5H/ALPR0iv5pd/NFmxsYdJs0tIiWVSWdnOTI5+8x9zVglW5/lRtODv59KTIHJr9Pp0404cq&#13;&#10;6H5PWrTr1Oeb1EDA8/zpVbDAZ5pm4A4OMU5eDu/KtDOxZjCn5Tx61aiQEYB5qgrSHnNW7cnaCT3o&#13;&#10;OapFlyLOCCelTQhcZzzmoYst0NTwpt+Y/lVrU45aMkBHVs8UkjlunGTTlYZwBTC5WUKaG7IySBI2&#13;&#10;Dbi2favJ/wBrP4rv4I8Ip4L8PyMdW1oBWROqRE9Pqxr07xH4gsPDOi3XiLV5VS2s4jJISfvY7V4T&#13;&#10;+z94Yvfjn8Xr/wCPHjO2L6bpk5Gmwy/deYfcAHoo5NfNZ3iqk4rB0X709PRdz7nhDLqEXPNcZ/Co&#13;&#10;627y6I9S/Z9+GS/CP4Y2+l3oP9qakBdaoe6sR8sf/AQfzNdXsByxH61JcTtcyNJM2WY5LZpqICeT&#13;&#10;xXr4LCQweHjShsl958xmmYVszx9TFVN5O/y6IQRnp0p4jGMDvSnGeKFzvznjFdjVtjzmxAqou/qc&#13;&#10;96csmRzTJCRkEcfWlUgrwKS1Yug4uOwpy5Jpi8npTwcEcVaSESMfL+7xTVYk5boKdtJGWFMIUNgf&#13;&#10;jSaMyXaGxtxmuV+Onj+2+HPw0v8AWzLi5kjMFkqnlpG4/SuqiDEDYvOeMV87fHzWdX+MHx90b4Pe&#13;&#10;FrN7220m7ja8EXK7iQWZvYCvn+Ise8Blz5filol5s+t4LyZZtnUXU/h0/fl6I9D/AGVvhzq3w6+H&#13;&#10;s/iHxBc/6Z4kK3BjK/MiYzyfc16Cbje3DdKkv5IFdLG0UCG1jWKMD0UYqqwC4yvXmtMjwbwGXwpv&#13;&#10;4mrt+bObifM3nGc1a/2b2iuyQSiOY7XXhutPgjjgQQRrxSJwM8c1JGOhPPpmvZjFN8x8+27WJVwV&#13;&#10;5p67SOo/Oo2J6ZpUIBIzWqaMGtLihP4M5pwVVwpNNBBbgHNK545HahtBqOZscCk8zsR9ajzs5HPF&#13;&#10;KzMR0oUw5Ry7Scg8+lcZ+0B4vk8F/CfU9RtSTcXa/ZbZE+87PxxXZRplt2enY14d+054yvrr4veC&#13;&#10;vhvomlvfSLfx3V3aoMggtgZH6189xTj3gMmq1I/E1ZfM+w4GytZrxJQpy+CL5peSWrOy/Zf8BQ+B&#13;&#10;/hKuuM5N5rTKskbrjykizlTnnO4tk9+PavQDtESt3PvVrWbWO08nToIlRLeEIAowM9T+tUixI256&#13;&#10;elVwxgp4DJqVKa1td+r1ZhxjmazfiOvXj8PNZei0Q7AOQeaUdOlM385xTt3HCmvfWx8s0xxPy4oy&#13;&#10;P4T9ajLE9aQSYJ7HPWgfKyYN2AwajdctwDRFKGp4lUcMaBapiscKB7U1QAOfSguHPFChmGDTV0IC&#13;&#10;wBycV5x+0frkWl6No9pGrPN9rNykIJAYJjknsACx/CvRtoIwPXvXlnxUWXxN8WbXRLZldbOwWHyz&#13;&#10;/fkbn9K+M48xDw/D1SK3naK+Z+j+FmDWK4tpVGtKac38ken+HbiJ/h9obwuj+dYrOzpxnzCXA/Jq&#13;&#10;mZwHG09RS39va2Dx6XZW4jhtYkiijA+4ABxURJyD3xXu5Hhlgcpo0F0ij5TiLFvMc8xGIf2pyfyu&#13;&#10;SkK/3v5005JA2/Q5pgcA4PenAYA2mvXSbPEtYGfB6U9GDEMWAIPT1ppZR/yzyfWhAd27/IqXoGha&#13;&#10;W2eRBJCmSo+Zc0kRLynAH0qJmO0qrEE+9EJZCCeT7VD3C6LE8Qxw/A5qJgDk5xkdae029SGAAHfN&#13;&#10;VppSqgAfQ1EgStO6LVlbmeaCNcMVk4Ofevl59bfXv+Cj0Ph4ujRrqgJG0EgpEW/mK+odGkD38SkY&#13;&#10;xICCPrXyD+z/AGmq+Nf+Cj+r69apvi0rUrp7pyfuDY6ivz7jPERpVsLTfWaP2Pwzw0ZYHH139mmz&#13;&#10;7Cu5M6hI8neQnNV7hRM5CqPY1ZuvJedy3BzxzUAQK/XPHSvs4p+zR+c1GlN+ZAUWAlnYHPpVi1UG&#13;&#10;UOX+XHy80yaxaVTICMnoDVm3068lsZr1IAYbUL5rZAwTwPrT5rIzjByk2Iy4Q55PoKidFmxGVGSO&#13;&#10;QadGS67+xPP1oIBbg59SBQi3ruLaWcMWdqn35qTykfk889SeajU4YtnNBlxncOCKVwuo6CG0CgMF&#13;&#10;B9gajXSrSe4E08CjA4wMH9KmV1VCYzzjrmk+0uBjA6c8VMuWxtTv3OK+O/i3VPhno2i+M9HvZYTa&#13;&#10;aqBMgnbEkZHIIz0NeoW3xR1TW7TT/GWiXrm01GzS4itLtFkQArgggjnmvDf2zIpLn4IfIhJi1WNi&#13;&#10;SOSCDXZfBe6Nz8D/AAnMPlA0wIR3GCa+cjP22aSoT2tc+2rxjS4dpYqGkrtHoknxAsbp92u/DzR7&#13;&#10;otkbrUPbMPfIz/Kq93rXwqv42iv/AA1rtl5gxMlvdR3EQHXGH5I59KxDO6PllJAXJzUDsskYlddu&#13;&#10;RnGe9dVbIcsxCTqUov1SZ4kM8zGjrTqNPyZ0NlYfCqWGXT7HxTaLFPjfBq+gtGpI6ZZePWsuz/Z8&#13;&#10;+GV3eSz6BaaDL5w2zxaPqwgEg6fccEZxWdHcBkKbhwegpqwW9w2xrePIGSSgr5PH+FXBeYQlGrg4&#13;&#10;a72Vrv5Hu4HxC4jwtoqu2l0ep574w/4J5N4c+Ltp8dPgxquteHNUjCi7tzYLcWt4vQ7mjbIJA546&#13;&#10;jNZnx8/Zw8d+O/B9xpumXMS6mjySWE7yNCY3++rZbGMOoNe56Fdarp4jXTtavLUZ+UQ3Tqo/DOMV&#13;&#10;tRfEDxjZRNaTa1FeKfvLfWqS/wAxXwOb+BPCGPxdOvGMozp7NPotk+595hfE/PUouo4y+R86+Dm+&#13;&#10;KmueALHRvjD4M8nXYLU2moXUTB0uEK/K4K5B/mDn2rz34R/EbxX8N/iLefArxbZ3cWmzXBu/D15L&#13;&#10;C3lBxy0OSMD1H5V9iz+LIdS2x6j4N0qbb1kiDRHP4HAqK+0TwDr0aRz+E5YlUgssU6ybT6gMK/PM&#13;&#10;b9GDLZRrxw+ItGpsmtIvdNHuYbxWnzv2tC/oz4O/aK8feKP2Yfjdo/x28HtM2nXkoh1e2hztmhY7&#13;&#10;h7ZHzAfSvafF954R/aD+DM2s6LeQ32n6nA88Txjja67ZFI/hI7jsRjtXsPjT4AfBX4gWB0XxRZSy&#13;&#10;WrMD5V9Z5UEHPBWsrwP+yX8Pvhrp9xpnw71q1t7GaQySWEtw3lhiMEgN0BHX6Divj88+jlxLTwOG&#13;&#10;q4SpGeIotJSWnNFbJ+a6H0GG8TsmxEIxq05Qku5+ef7MX7U/iP8AZU+KV58KPiDLLP4dF+0Eokbc&#13;&#10;bT5sCRfbGCRX1f8AtMfs2RftXfDCS+8GanZlZ40utNvGfKGXHGSOgYcZ6Z61W/aO/wCCY+g/HC9h&#13;&#10;8W+Gri30+7EYWS6sWEkd0OxI9R0zXZfAb4N/Fz9nT4d23gjWr86iNNYrbuYmAeAnIjIPTGSBXzXG&#13;&#10;nhVxjgKtHO8twjWKjbmS1Uu+3X8z6ehx3wvjLTpV1GXZ6Hxz+wB448Xfsw/tNXPwf+IdvPpsevn7&#13;&#10;DdwTZUR3SEmFunIJJT0/eA9q/QDTfjHoWr6/cfDP4kj7PcR/LZXMj586JumCfvj1U8jmvLf2j/2c&#13;&#10;vBXx5sIPEK50nxDaYfTtTRcS28qnKq399M9+orL+Inh3VvH3w907UPFFlJaa1bW/kag9u3Mco4Mk&#13;&#10;bDoCQWHoDX5pxdwvj89xFDMMTg6lGrJck/dacZLaS7rp9x66zjLcdNTpVY6+Z7Nr3hK58P8AhNfD&#13;&#10;MksD2Yy+iz28oZNg5K8HIwSRg4/Svzk/bw+G2o/DX4nwfEvw4skNrq7+YXiBUQ3SHnkDg9GFevfB&#13;&#10;v9uDxB4D8XP8Iv2g7WZzZ3ZgtNfCEblz8pkHfIwc+9fR3i74C/Br4++EJtG1+X7fHfASwxRuEeJi&#13;&#10;OJI27nB/HpXj5S8y8Oc7/wCFKLdKpu0m1JPr69dT0KM1Sn72qZzf7Mf7Vvjb4u/AHS/iR4S8QBde&#13;&#10;0FFs/EFk/wB2UqAPMI4PzAA/n6V6Jpn/AAUA+El3rUHgL40tJ4b1O5hEkF01wIo5jkDKS/czx91s&#13;&#10;HketfNXwr/Zn8ffscfFyTU/DOpPrHgzWB9l1W3xtmtgSQsjJ32kjkds1f/a4+BNn8T/Ad9oNmoN/&#13;&#10;Ys15otwv8TY+7n+644+uPSuLF8O8JY7iBK69hW1hOOji5bprrZ9H0K5KXteVbM+sfF3xEuPFUEur&#13;&#10;6Fqq6hZXKNDMnmrKJEIx823g5Bwa+bfiR/wRW+H3xCsx42+EnxXk0W6vl89tO1K23wJI3JVZI+VU&#13;&#10;HoMHHrXxL+zl+1F8T/2ZvGwlsr64msY5fK1LRrmQlCAcMAp+6w9a/Vn9k79pn4d/HLwCNf8ACeso&#13;&#10;kZb95aTNh7aXHzIRWWfZPxb4WQ+sZRU5qEmru2npJdPUt06mGd4vQ4v9i74OftAfsv6Rr/wR+P0G&#13;&#10;meJfh9rtk6JeadqSsYZChVgY2w4V174GCo9a+M/2sPhv8cvgv8X30X4X65r01osrT6TPpk0uXgJy&#13;&#10;NwTgHAAPHUGv1K1Szi1KLyQUcNypUgjJH/1zXj/iJdT+HHxG07WSrIsEn7iY/wAcLkBkJ9q8Phzj&#13;&#10;zEf21WxtahBuovehayk0rc2t9Xs+5jCrOMnJrQ+fP2Ov2n/2nvCvxK0bU/EPh/xlqmmSMtvq1hdW&#13;&#10;88yeW2AZFBHDKTmuz/an/ZP+NfxV/aHW28I/H24ttO1FheW9tqupypEVLDdFhfulc9MdK+s7nVtQ&#13;&#10;ubUSQ3LlJEGNp7HpXkfxw0S+0GS18dJO5iiuB55DfMhPcfUdayp8Z08Znv1rBYWFCo4uOyafbSy1&#13;&#10;Q5VU53Wh1v7MH/BM/wAG/CXxLYfE74gfESbWNbtnWSKLTJSkSn0Ltl5ARxjjp3rs9H8NXHwQ/ait&#13;&#10;7vySuneKEFnO6rhZS5zFJxxkOMH6mvMrz9rz4XfDDwpb634o8ci3kKAxWokJkc46BepNeWeP/wBt&#13;&#10;X40/HjWNKt/A/haXTvD2nXnnreajxPNxwUHVe5H1r5uOVcZcQ42ricfK9GUXFuXuxS7R767WuJKc&#13;&#10;5XlsfZfxs/as8JfC3VI/h/4C09vE3jS9BFloli24xE9HmYfcUdTmsD4K/CfxufGdz8SfjNrkd94i&#13;&#10;u5HnMNv8tvZBlAEak8tgZBPvXyP8BfHl14E+KOsa9qOpra6hefPdXF2RvY9ep7Edq+7vgXrMni3R&#13;&#10;I9e1G6EzXEQ2EgfKuMjp+derkfCccixtOjhqacGk51HrKT3sukYr731Z9jwZlv1jNoT3UdTvfDch&#13;&#10;i8QQ2ZQPaG0IBj5bdvAP4AHNegaPpL74rgRLGuCrEkcr2+uawfC9rbEre26xu0S4yB/CeCM10OlQ&#13;&#10;X2oQuty4SaCUcoeCB3r9Io92f0LCKUdDbiiuYJfMjjXy1Ufu1HBPrWjcidhH5fl5B/eBh/Sq1pcB&#13;&#10;ybd5gzBM7MYz71fuFjl09rkKqlk5I78V6EIq1zKbadijqUCSIwbYGzzsP9K5a/0+JoCupRI4ckjI&#13;&#10;AAH4d614Abi1kvXuAZI34BOOlcf4n13UvNaL7PwTt3r0q4N31M5VeSJieM/E2leG7Zp7wAnb8ink&#13;&#10;HjtXhXinxdrnjXW2s4EZLQMcrjGRXofjWFp90JkyzMSfN5/TtWJaeHdM0q2kv5pt00gygA6V6NKM&#13;&#10;Y6nlVZTqsxozp+lWDw2MOw4+Yg8k1wfjnVLq7tfsUM4VGJMzL7Zrf8V6tci7NpCxZQcOwyMc1518&#13;&#10;SvEi6bYtISVIjJGOhPNergqM6lRKx52LqRoUeZnl/wAUrceMfO8G2mtraSypiOWQbgW/un61wv2r&#13;&#10;XfDOny2M8cMZtE2XszMCNwIxt9xx/hR4tGvW8U/iLxRcrFDdz/6Jk/OGHIKkVjTWD3fhDVvDkWqT&#13;&#10;yy6qGlkuZ13GNyAAR7HFfpWDoQo0FFH5LmWLlicU5v5Gx4c/te1vLvxH4L1a/kiuH8u6gd/OfzP7&#13;&#10;+w52jhhkfjRXD39x4lvNIsR4D1Aadf2cX2W/uR0m25JDj+/uOc9cE0V18sjzrs2/H+k/GDXfjJD4&#13;&#10;y0L4WfaNI1aC0tDLLcKJxGrDdMYuwA5GecGuN+NNpb6d8WbjfqWnxasZI0sLSWVXG/rtY9lxjIPr&#13;&#10;XpF18fdd+E3wnbUdU8RJd+IdVNxNFKwGzT4SSVDf7W0A47E47V8uXHhfUfFjXnxL1qcjUtQQfYWm&#13;&#10;cl1J58xvTJ/KoqT9n8ZdOHtX7p9R6R8UdT+JUN34FtPhsLrRtM0snVtQilAjeXZ/q41HDDg8V538&#13;&#10;Evg/dN+0pJoPguNNP0TU7KTULiwupDmHYV5XP8RZlBHYE+lY37OvxYh+FnhG48K/EvVY7S8lu3lV&#13;&#10;jc5S4yMYBX27V6t4q1/QdO07w9qWkpf3fijUpnuEbT7V08m1YECFnxgE/KWOeorohblMpxtIxP2n&#13;&#10;vB8Pw+e/v9Jv47Z5rVo9QuJF3sFLjOT6gjI9O1dZol1qniLwXaeNfDcyy2Ws4HlSfKISuM/nnv0r&#13;&#10;ybxbdaj8TfF2u/8ACwbO7OmJJ5drprXXzkhcjpyckdTXc/Bjx1rcPwdj8Jt4TTTlsJJVVbmcBnXf&#13;&#10;wVHU59e+KLdyHJ7GFD8Q/hTqHjm60f8AaLiC/wBnXYGjaEqm4N0xxtlwo+b0VfWuq8OeIvH3gb41&#13;&#10;poHwu8IWFhp0tt9tbSriLY0S5Ch5dv8Aq95O0DqOvaua8DaZ4I1T4qan4z1zW3/tjTpYrfTNPt7U&#13;&#10;yvuMfzSEAE4Ut19QK9I0/Tobu21u48LahHaa5fxIL7Ur9nSRE3AgNu5AwpxWc46alRnZG38RPiBd&#13;&#10;eMddh01NHjtYLBWZis28yStw2fQAL+O72rwr4+a69tpVwRJgkEKd2K9h1zUNM8R6hc+JPDzIbG+R&#13;&#10;GsZEGFaNVCh19mHzD2YV81ftGarLFdSae4MjggLHHyXOcAcdycV+F16c804unO2l7fceTVvVxFiP&#13;&#10;4MaJ4Z8GeLIPFWjX+r6j4mfRzLbmzZI47GUn5o2/vcc81vfCHw14j+Kv7Q994buxcQXkiPftIWxv&#13;&#10;R2ALhvQANn6Y617H8JP2R/D3ws8Eab4t8XzNf+Jtfkhd4ZGKxQbgCE/AcH3rQ8TarZfDPxifH1jY&#13;&#10;2dtZeHYmXXBZgDzEYt+63dWC7gwHqa/bKFNKCilske1CShBIf4xj8Bfs/wCg6j4a17SVv/EGuwGH&#13;&#10;RL67G5pBswAvpsY445zWN4w+JHirwl4Pi1/RbGT+2v7LjXUDbxAoqKAGlwOmSOAOM/WrOsaX4n+I&#13;&#10;mtWH7RWv6TLeeH0s5G0vyVy9vGCy5CnoWIzn0xXQeH9Ju7b4a3fjy6hSKfUIjd3BnxtihZVaKFc9&#13;&#10;QEIyPVjXTyxXuj53ufPXgv45/EnXbqysfFXhSS4ttV1eCOe6ePcnlSyqjo56AlSf0FfUsHh7RD4n&#13;&#10;l8QR6SkJiBS1w3AXGM4/zjNeL/s2+F7/AOIeu6/4zwYfDc2rBtMg2/LI0bBiVHYb1HT0r2jxJdvd&#13;&#10;3I8O6fO0bum64lXkxx/4mv3Dw24Mpxms0xELpfCn37n8++LHG8qj/sPBStJ/xJLouxXmuB4l1E3U&#13;&#10;nNlaviBSOJpQevuq/wA8elaETsAR1+tV4Ejhhjgij2pHGFjUDgLVhT8xOetf0FhqfJG/Vn85YqpG&#13;&#10;VoQ+Fbf5/MUknvQSAMmm71zkn86GIZTg9q6DjshCMjPBH0pUAB6npSI20YpwYE4pN2B3JFIPGMVa&#13;&#10;tiqKCMGqakg8Cp7fduBxTMZq6L8MhbnGKtJKoQF+TVW34AJGOal3jdtHU9BVI4pq7Jlk3nCjpSp8&#13;&#10;zDcvNLCwA5Hbniuc+LPxH0/4U+BrzxhdMn2gIY9Pib+OUjg49uv5Vjia1PD0JVZ7LU1wWEq47Fww&#13;&#10;9JXlJpI8q/ao8a6j4w8Y6f8AALwfK0s80qf2j5POHbohx6A5P/1q9q8I+ENK+HfhCw8EaMq+TYwA&#13;&#10;O4HMkp+85+pryT9kH4b38y3fx+8Wo0l7q0kiaUZh82wkh5vxOQPxr2uQLnOcn0rwclw88VVlj628&#13;&#10;tvJdD7HizF0MuoU8lwr92nrN959fuI2QEcCnewpMEcAUvHpX0up8FfQUDcfT6UpVV5HWlAxjB+tN&#13;&#10;Y5bimIC2R05pKVRk4Ip2wL0pWQCoh29e9SIgAyaI1OMmgmrSMpSu7BI4VSQO9Pt4ftB+YDA64qur&#13;&#10;yPN5ckQ2jndVuORIRtC5JPSp0erHJONktzE+JHjKz+HHgjUPFdy4U28B8gE9ZCMKPzrzb9ijw7HN&#13;&#10;oGufGXU45jqGq37xQzSLwwxlipPUc/mao/tI6s/xN+KHh74A6ZO5immWfVjEegPb2IH869s0/QtI&#13;&#10;8G6FZeC/Dy4stLg8mHIGW9WPqc96+JqWz3iTl/5d0NfVn6bGMuFuCuZ6VsXp5qKIWY7yzDGTxSmN&#13;&#10;sc5ORxSy7GHymgPJ038e1fYxirn5tqAjwoyKenAGR0poLFwA3FG5vWtRWbFdgCOSKdGctjHSm846&#13;&#10;ZpUJB5FBLWhIyHdTWcE4NPMgdcGomDA8EcUNWIWu47K8gUeZtBwuTTI0beSTwaekbrJwO2ahqxTs&#13;&#10;PiAJMkpCqilnJ7AdTXgXwdh1T4s/tI6j8Si0f2G11Fhbsr/MsUIIA/3Sa9P+P/jhfh/8H9Z8QK+2&#13;&#10;aS3NvanPJd+OPoMn8K5z9kr4d2XhjwcfF3kGKe7s44JMggux+dm/UCvheI5f2jnOFy+O1+aXoj9S&#13;&#10;4OjHJuF8fnE1q17OHq+x6tezm4ledzkuxPWq3HYVJIRt6VHX3kUlFJH5bdybb6ihQe9BAHQ/pSHi&#13;&#10;kbkfMe9MLO44DJApgUnk0IAD1pfMB60D1QqgIOB9KRnAJyKcrADpSEAnOKasxX1FU4PSnLJyARxm&#13;&#10;mUIQ3rSl7qJt1ZMipK4IbHPOa8q0B9Pvfjauq6hqSrPf62YrSPjDpAvXA56969Mv7kWFlc3oJ/c2&#13;&#10;7v8Akprivgf8IoLeaP4yeIdVEuoPYutnpuOLYStuLn/aIx+Ffm3G9b6xjsFgX9uadvJH7D4a0vqe&#13;&#10;T5nmf8lNpPzZ6BqDiW5kmJyXc5IqtuwOetLM/B3UwjncDxjiv0eKSjZdLH5HzObbl1DcDIMA1IrE&#13;&#10;cVGWBGW7UK+W3etWnYlxuTFwOvaoy4BpHLH6U2s27sSRZAJQMp7UkcjCmo/7nHNNjlw2GGeOmap7&#13;&#10;E8rJeh3evWlZSQFVs454qMENx0NBLZAU9O9ZSQkncu6KTDKZ8j92CTk+ma+Y/wDgnuLbVf2hfid4&#13;&#10;nxub+07jBxkke1fTUZe2sL2TOStnK+cf7JNfN/8AwS/s0ltvHfixeZZNTugSR1zJivyfjmTqZ5l1&#13;&#10;PvO5+5+H8fq/BmaVf7qX3n0XJG0shJZgM5BxSSxIjArKc57imXG8udpP51XkZigUZJ9a/TI7H4++&#13;&#10;RMt3N7OmNgBA74pba6+0KUndgpIyo71VSQ7ApOe3WlTCPlgc54FOyGptaouRzxgGIggA9Kb9pIyq&#13;&#10;jjPrVGXzmYqjZFOsrloyQzD65pWuUpu9mWftG8biAcnGRUglJO0ZI75qAzCQFlXBzzxQHJIYEfWp&#13;&#10;dzpjy2JX2kYXI9fenJOxbaRgDrUYu4w4WRhg9qUXELSMq+2Kxm2jppuL0R5t+2LczJ+zbrd9bkh7&#13;&#10;a5hdSO3zYrT/AGV9Ul1n9mTwpqEz7m8uVGJ9nql+11H5v7L/AIwdfm2WqSEAejCqP7CGqR6l+yT4&#13;&#10;fn3Z8u6nQD0+bNfLQqcnE6h3ifoc8Oq3h7Gpb4atr/I9OmldV+Y/hVa5uNqcHOe2as3Um6EgDj6V&#13;&#10;nyhd5BavsIK7PzLENxWgivh96nBPU1f0C3lv7toIiAe5NZzsMZUY+oq/4X1saJqQu/LD/KQFbpk1&#13;&#10;VZWptLcwwjTxEXN6Gm8/lFYY14C4PNNN0VwrNmn2cSXl0Zi+N7nIHavTvhn+zZq/xV0zUtV0i5+y&#13;&#10;rpcIJ32ryLI21n2kr9z5Vzk187jsdh8DT58Q7I+9y7KsXmlTkw6uzzOG6V23qAB0artjeCJiy9eO&#13;&#10;BXoMP7LnxDuo7m8udHtbWSOQxyWULM7AqSrZUDK4I5PSvK/EP2rwv4gfSbjbiJs7k5B5wf8ACpwm&#13;&#10;ZYPHycaUk2uh0YvK8flUFUrRaTdjel1SQRiTZkHotNtLy21CcxTwLiRSrcc4IxSadZ/2nbRSQOQR&#13;&#10;yMU240aezuEaQEfOCxHQ81tNwvZs6Y0q84qaWh5f+z78QrYeL9a+BOqqZZLHUJp7OZnwyKCfkH55&#13;&#10;r1uXVNft2EVvrE+0fwS4df1BzXzvq6n4c/t6Wt4yMkWplBIcYB3rjNfS15ZMNRubSRceU3y8dq4s&#13;&#10;DWcuaMnszszDBU4yjKEdJJP59TMe8uLw41XTNMu0J5WWzCnPrlantfDPgK+sbhNV+HqxzFAYJLO6&#13;&#10;OCcjghh9aZLZMreYpOPQVo2WoKIirR42jIz3rbE4TC4iNpwT9Ujjw1J05buPzPO/F/7OHwS8UzGb&#13;&#10;VfDgkdlwzXmlq/8A48OarzfArRo7azsPC/iK3tobEAW0Su0RAHY57V6pourWet2clzAQSjFSD2Iq&#13;&#10;tcW9tdAmWJCPQrmvnsy4P4WziHJjsFCa84o9Kjj85oK9DFSS9b/mcEfBPjj7DLa674eGrQ+UQs0N&#13;&#10;wDJj0yOv41xniL4T60trHa2NpfQ+SMRNfWxJUHJKbhxgeteneIbOws0LRytCwXrHKV5/A1j23jnx&#13;&#10;RpzgWniW5dR0E+HH5Gvi8T9Hjw4x8eahhnTe65Xsyf8AiJXE2U1eWpVUku61Ph39oD/gmn4z8ceI&#13;&#10;r7x98OfEGkwz3Uhe50q5mMTM/dlYjBz6etcx+zD4D/aL/ZU+JP8AZ3jbwRqEWhavthvpYEMkcZ/g&#13;&#10;lBXPQ/oa/REeP9a1OIQ6lpum3PJz51mP6VA1/wCF5DjU/BUYBOHayuWT9DxXNmngPg8Xlk8D7ZuL&#13;&#10;VlzJP0PpsH44Y9x5K1FSj9x8PftHfHb9rH9mzxW2v+D/AB3d3+hXzhoEvIN6wsf4e2K4Ww/4Kk/G&#13;&#10;7WtQs1+IWj2WoW8UwDlYijKpOCR74r9Bdb8MfBzxPatYaxY3gi+8Yb22SdOvofz/AArm9T/Zk+BN&#13;&#10;toM/iTRvBnhrVBbOPOtpdJMcxU/xD6etfnuK+jmsPhFF0KdSSVr2UW/yPrsv8Zcgrx5KtKSZ4d8e&#13;&#10;P2xv2hfDngfSvF/wauba80i8tkKSMhkkUnttH5VwHhTxd/wUI+MGpWuv+Jp47HSo5BJJFfxeVHKv&#13;&#10;pt5J/CvqTx3+y7Y6h8D5PiT8OLOGG1sGYXej244ijB++o9jzTfhs2n+IfAtrrWqX8S+VHsmeV9oB&#13;&#10;XjnNfzDxRl3/ABDyUsDUy+n7VSa5nHmdns/U/UcDj6OOwUMRSV4zV0zwbxF4ch1DxXpOueLNGh+3&#13;&#10;WUqbSyZjcA/MBn3JIr3C8k8GfDrw4fF3jDWre0ski3pJKwAbgEbR3NeZ/tJ/tC/B+w8OXHhLwtbH&#13;&#10;XdXJHktYjIgb13V5RfpqHxtv9HfxLrl0YohGh064YhUHTp0rwKeWYvOcLSqYy9Kmr6dWt9F0udNO&#13;&#10;89ztG+Lr/tE/GLTtK8K+BpI9KWZYUvXwrTLu5Zh6Y6V98/DXxIfDem/2dpTvCbaIRom4hQNvAr5V&#13;&#10;/Zv8AeGNN8ctaac0TS6bb7pVTGU7DPoa+nNJjuprURQMOW4Oegx3r2aVPDuEYUYckY6Jbt+Z+rcE&#13;&#10;0HRoOq1uz2b4bfF6aO6t9P1IoqPjcwk6nn/GvftD8ieM32mzM32iJWjiPIGODXxPaOwv1E/7toiG&#13;&#10;TDdTX0/+zx48tdY0iHTpLofaYB+6Bbkg1pVwlo81j9No4nWzO+0k+JZ5SNWs0gnhn2xyQuG8xOxP&#13;&#10;pWxcXElp8lw48uQ9D2FSWl5bqJnmPIHz7RyPeqGuC3YJI8oeJRlSDUwii6lRyZiaxdSMssVrKERu&#13;&#10;DtHFcd4knubW3dft2GI+Ra3vEF7ZWqOiQsfnG5weQK4fxrqzpa7o48hhxuH4Vo7SdkZNNbnOas08&#13;&#10;t4VYrKzYyemKwvE92YYdlqSSPlbI6D2rbtLCeONr5iS2w7cmsHWpBGj3bLuJHzADpXTRs5WZi1GE&#13;&#10;bs4LxTqbWEbiQht+SQByK+cPjF8V9FXxgnhK41iB3Y77i3ecK3ldOK9V+O3j+HQ7ed4B8xQqiqck&#13;&#10;n1r5AspvCd58ezrfiPw7dX98dPW7t5RB5kabWKtn04I+ma+7yDA3/ezR+d8T5o5fuYdTqfiZ4wub&#13;&#10;HQbYWMP2uys9R8y4jnXJEZGMrnnjPNWfCepeEfFFxFELkx7Yd0kb/Lt56EjqPpV/xR4v+Het2yod&#13;&#10;Ts55Vdd9mIyZDzyjKBkcVy3jDwgqC/1+yt4NMubOLzLMWzEQ3II+VQPWvq4crVj4VruasvgDUdP1&#13;&#10;u8vvAmu6fd2l1O7z2V6AkkUmRhlb+JevXnpRVK3ntfDFtb+INai2yXtsgeOdOS+AWJ5HQj9aKHKz&#13;&#10;Eeba/ZeIfjN4ct/EPhnwxO0Ut+s9/azsoNxcK22RIFPJi3K3XgZqTxv4X+I/h24h+1eGItG0e+lR&#13;&#10;bp78RvLCWIGY8dVA5/Ctr4bQ3vwZisdXt76C51jRbGWHy7sv5fkuC0kgBPHzMT/eJPQV6Le+F7Hx&#13;&#10;Z4E/4WbqXicareGz8+0uTD+6hI+ZcRn0PGSKcvZ4iXNF3QqVVwVos2fFmkeGdH/Z2Txzq/gHTL7R&#13;&#10;9DgjNhc6jabZ7t48hSSRn5jz78VW8A/ETwTL46l8O+Irj7PeXekW2oKGyIrXeWzGpHck7sH1HYCs&#13;&#10;3wV8e7T45fDiz+GfxJ8NXs1rIrya5qH2Ui1WCE7lUtjAdsdOuK2PHXhMX/hl/Geh6ZbW9xZv9phh&#13;&#10;VdyssUfywnAzjAUZxjgVUPc0YpK7ueZ/GD4K+KPjJ8VYZfBOkPpWiWy/6Tq0xAe5kUjKhAcksRjO&#13;&#10;MYPtXEeCfE174d+L+oat8RorwW+nwXEVyEUlLdlysa4PpgADtiva/gz8fvDpF9rvi201GKW20uOY&#13;&#10;RW1o05fzGcBgqDg5BHOMd6wrT9nu4+KenQ/HK5hudKjmvNkenXMiq94ocASyqTjceTitVUUX7xm6&#13;&#10;ety/+w14dvLHVfF/iPVdIFlqmtKsui3F0mfOsx1IPY7jkj0pfjeP+FbaRHqXjrU555tb1LytV3Mx&#13;&#10;kQsrCMq3ZOwHavZdF8AeFNPt7BvD0CLbLFKTbREghvuuMlsDjJx0PtXzP+2v4o8Q+IPF+nfAOTXL&#13;&#10;eKzlubeay1qaFj9kjLDO9QcnYDn6DjNcspqs2rlRpWR2thrGk2nwq06HSZRBb29oLe1Kt/DCDGeP&#13;&#10;+A/qK+a/i1pvjTxT4w0zTfDNpcLPf6rEtrePGfLDBg2WPTHGa/Ub4UfsGfs3+FPDOmeCdJtpvEjW&#13;&#10;ejL/AKRqt4zwSlQm+XA+XLM4bAOADx7fNn7a/hDTfgX8YdD8GeAILO6tvEdpt0+whdj9muNwRwAF&#13;&#10;zs5ByM9/Svm8qyPD4bMJ1r3bbZhHByhU52dFp2p/F/xaLTwh4C1TS9cv7GxXbLdwjbG5ADOxBAwG&#13;&#10;zjvXE/Fvw3qXgLwTqnwK+I88Euu3OmrPqN3Ah8iaUhSvlsepwcbT3NdFo3w18TfDnRP7C8LzNd6l&#13;&#10;NE32ma3uDEgPBwrZ+YD0zk1zPi3QPix438R6RafEjRzMkV1Da3Vwt4ontoUZZDnJBckDAYZZTjtk&#13;&#10;19fFOMtDWUbs6DVbvWr74TaD8FLCK6tJ20WCDVDbFA6J5QDsM99xI/DNQ/B5/Dlh47vPhV8RvBI1&#13;&#10;/TLDw8sGnW+rytKokQgAtyBnZin3fxA8T+JX13UPhr4bt1v47w2w1G6IaOZ1TcsURXPygYy3HzE8&#13;&#10;Gt34Y+FtQ8L6E2veObiO41u7zPql0owqE87E/wBkdB9PevsOB+E8RxHmOqtTg7ybPhPEHjKjwplD&#13;&#10;kverT0gv1NOf+yvBWgR2Oi6RBbJv22en2kYREY9FA7AZqtpdnLaWrG6mD3Mzl7qX1b+6PYDiorWW&#13;&#10;bW9QPiC6yI2ytnER91P75z3NXkC+n41/WWAwdGhRjCmrQjov8z+PcbisQ5ynVlepN3k+uvT5CDIJ&#13;&#10;IXFOVuMYJpX5GcflQQQQcZOPWvUukeS2mhVAcHjoe9OJ2/LgYxSqMLTJGLEADjvTvoQtXYQkg4Ap&#13;&#10;yfeppYLwaPMCnipbuOzJlODmp4WAGTVVGJJBH41ZgIIwwNUtjKa0LcMoY/SrKR+YQcc+tVIEYNgL&#13;&#10;+VXYtyKSM9arpY4puz0LEflgbmOAv3s9BXzf49l1H9qT4+2fw20O4ZNF01915On3UiXmSQ+5xge+&#13;&#10;K7/9p34tQfDfwSdKspT/AGlqilIlXO5I+hb8elXf2XvhJN8LvAA1nWkDa34gVbi8LfehiOCkf9T9&#13;&#10;a+YzCrPM8wWBpP3VrL/I+6yCjDh7J6mc1l+8leNJPu95fI9Hlg0zTbeHSNDtlgsbK3S3sYVHCRIo&#13;&#10;Cj68ZJ7nNR5zyabM7KcYye9KhYjLCvpaajTioR2Wh8BVnOvUlUm7tu45VJoAycGhSRyOadGo5JHb&#13;&#10;ua1MRrrtPSkHXkU5mycCkUN1FACouTuxnAP8qeg4Abk0qABMZ+tLDy2000tSXIcu4D5RSU5gB82P&#13;&#10;ypdqKMM3foKpKxle41ANwOKp+Itds/Cvh6+8V6uwW10+2aaQk43EDhfqTgfjWgsI3deDxXh/7YXi&#13;&#10;2+1m40P4CeG7kLd69exm9Yc7EJwuQOwGWNeTnOOhgMvnWe6Wnqz6HhfKZ53nVLDLZu78kty1+x94&#13;&#10;YXxXd67+0X4mLyX97evDpinGEXJyf8PpXsE0uTuPGayPh78PdP8AhJ4Esfh7pdzJOtpukmlkPLOx&#13;&#10;zj2wOPrmtSXLFckDPXPavN4bwEsHgfaT/iVPeb9T1ONc4jmucOFL+FS9yK9OvzIzjnYM88A96mLe&#13;&#10;fKZvJWMMPuJ0FQ3CyRPthkDD2pd86JvOCemK+kW92fJNNrQmCgHPf1pcD0qOOSQ8uoH0NKJfmIxV&#13;&#10;LlZk4yJAufumlUZOG/nTQQRmlySKqyJdxR8p5H0pxGDyKapxyfzpzMAAevrT3JGjb1FKpbcoP8Xe&#13;&#10;gFXzk/hTo2VZcythFBJJ6DFZT91XexUYuTSW587/ALdHidtb1Lw58HbK6dftM4nvPLTeQCcA474G&#13;&#10;fzr37w/ojeEvBmj+FZZS0lnYRrKSoBLbR1x3xgH6V81/Da+svjV+2ZdajeRyyxWFyZIXC5RbeE/N&#13;&#10;k84zgV9PXt297cyXUnV3LfrXwnD18xzvE4+WqT5Y/Lc/U+MlHJ+G8BlMXZ255+r2uRF8naDkUmRu&#13;&#10;IFIrKOKXIJwB+NfeI/L7CggjIpG5HI4puDnAyOaUglT8tAWsxFLBd2P0pQxxgL+VJ5mOHpqEMcEm&#13;&#10;gqw9WITlelN8whyT3p+Q4wKawA4HNAlZjt6+tOhI64PFRKwzt208bsYXgGiWqBpJHOfGPUn0r4Ya&#13;&#10;vNbswmngFvAF6l3YKB+uKn+DOva7rHw9uZvEmkDT7mG6W0+zK+/5EUYOeuDXJ/tL+PdO8Fad4ZS/&#13;&#10;QSJca/E8sAkCtIiYwBnqdxXj1r0u0t5bLRoBf6M9hcz5knt5pFZ/QE7SQDjtk1+aYiEcfx9TjuqM&#13;&#10;b/Nn69hnLKPCipPaWIqJfJDHKjgjNIMdDjFNl+cgqKRsYyT3r9KWx+QpKwpcE46YpNwUgk8UxgQP&#13;&#10;8KYwIXJb8KTdi0rksjlgCCce1MDZOQOKaWyMDpQCBnBqE7jUSaKQqCM9qEznLHFNXcEx60byuB1q&#13;&#10;rktakofB5JNOzkY6ZFQRuGOAx/GpgMOCefrUSbIasQeJb+TSvBOuaqGyYNInYc/7BrxT/gmLZfYv&#13;&#10;g7r+rv8A8vtxJL9S0pr1f4r30Nh8HvFl7I4UJoU4yfUqRXnn/BOzT/s/7NAuHJRpCFIx1G5jX5Lx&#13;&#10;MnV43y+l2uz9l4Yl9X8NMwqL7Uoo9fuoricrscLj7xHpUSRsuTlif4SDwKmSYIAyxDbimM4DHy0I&#13;&#10;A696/T1sfk+jBAQuWT5vYcU5ZGOR5fOMA4pAX8vzBGcHo2OKaJCyEYxgGmD0QknKnIwe5xTI9sR3&#13;&#10;ovccmkZyVwRn1pyFdvllTx7UEczbLEcglZmbA3Dn0pJI0TnPX3qIMh6D25qT/lkwyM+3pUs6qdXo&#13;&#10;yFrZ2cyEE+lNXKsAGx7U8XDRsI9ntnNK67yGReTXPU3Oindq6OT/AGg7E3f7OXjm2J3ltClYAdsc&#13;&#10;1w3/AATeuzefsfwRnGbbV5lHqK9T8f2T3Xwq8T2N3ErJLolwCG6fdPWvI/8AgmNE6fs261oUjgSW&#13;&#10;fiOQMB7jivicQ3T4vo+cWfrGBXt/DPEw6xqRf3o9vVmZdozjPSqlyDw4Ug96sPviJUjB7VWuZZJM&#13;&#10;8856V99Dc/IaqcdGQiX2496QzbeVIz2pCNp5FRzAjChepzWsmYJK50fhG7eZiJhyp4Pr0r6w/Y1+&#13;&#10;Pvh/4Ralfar4h065Y3Fgq26R3ASOQ4KkupGGGMfkR0Jr5C8OyeRLs3YOc/pXpkes23iDQ7CyayWO&#13;&#10;5so/LMqHAdM5GQO/vXxnEeX08youjVXuvsfq/BGYzwVq0H7yPsX4YftRfC/TNTW38ZJLcNZ3U8tp&#13;&#10;eXPll0jlyfLAAy4Gf4jivkP9p6bwp40+K95rnhGFktZicjylQM2TyFXgZqktpfJeB1uWxjKkdvrV&#13;&#10;S90zVG1DC2klySMh44z19DXi5RkWGyjFSxFOW6+R9bn+dYnOcCsLUgrJ3vbUXwVELVFjZCcDofSu&#13;&#10;l1m1s7yw3mMIw5+tZyw2lne29hbTZmW1VrpCm0o5J+X64qHXdTZYfkxgqQCD6V7LbrVE0edR9nh8&#13;&#10;Ik1sfLX/AAUJln8D/HP4dfEWxZ1S4McUzqf4kcDn8Ca+pmu0umttWiGRcWsb5POcrXzH/wAFNrCT&#13;&#10;Uf2c9F8dIVMmh68gLdwrHFey/DXxs+s/A7wl4ojkVzJpyIzhs5wBXDgG4ZnVovyZ25vKl/Y2GxSW&#13;&#10;msX8tTvhbpK5mdOMelRXEEWSqAAMp4FR6b4mstTsgPPAkI6YqpdaisT7d/Tpg17lpp2Z4UqmHlT5&#13;&#10;otajtJ0u20IyraMR5zZbJ71Jd3CW6BnbAJ6CsyLXo1n2yvkE8YPSqfiDXj5ZGAAOAfWuiFGU56nl&#13;&#10;1sZQo03KLMXxjqCXdyEjcnJ9axG4+VBz3FSTTm5nad+CT0Pamhga+jo0404JH5xja7xGJc2S22PP&#13;&#10;TacHuKtXQcREuO3FQWixKwkYgkdqmlkYYDAE9jRNe8YQkowaKcsSF8rzjuauaLOlpqSpckmCdfLn&#13;&#10;Ve6nj+tQEbm2ZAJPHFNYGOQeoPWlVSlTYqNSVOqnc9B/Z6urZo9a+Hd4g8vdIjRv0ZHBXn9K+Afi&#13;&#10;74T8VaFrOufCbxZqFzaNZ6nMIhbOyRSgOSmfqMZr7k0LUTofxGsNWUbI9TtQpfOAWz/iK8u/4KGX&#13;&#10;Pwp8BazD498YWzyjX9OPlwQREvJOnynB7c4/Ov4s8f8AJJ0MZTx1CnzNtbLW5/aHhhmbx/CypN3d&#13;&#10;J2+TPC/h38FPD1vo0HiGa1ghhEO6V3wFXHXJP9a4X40fFLwvJfW+hfCTQ/t13aXCm51KMbVUA8qp&#13;&#10;HWse38e658T/AAivg8a1d6bbxTkrYy/KZVJPBYdRiuwt/C/gj4SeGo9R1qZFlljAtLdeZJnxxgel&#13;&#10;fzPTw0sJi/a4pupUb0gtl69z9EirtJHvH7E/hmODwTf+LriB0vNVuv3vmk78KP8AGvoTw032GJgP&#13;&#10;mDHdu759K85+A2mm08B6dI9p5ZktlkaLoQzAEj9a9G0OZTKIrlgq7sZ9PrXoRhKU7yR+3ZLTjh8B&#13;&#10;TiuxPc3oinS78tyJHwCB932r0D4b+JJfCmqW+pwSFVUqWBHauQjaCNS1vKHGMrkcZq1bapLKys/R&#13;&#10;AMgH0rsVGM42PTdbkldH2X8P/GNr4k0T7baXKOznPyjp7VJqElqIpJ/K+ZmJZT6188fB74oSeENT&#13;&#10;WKcMLWZhuTfkA5r3t9at7zThNbkESDerdeteRXoulI9OhW9otTB1UxurCGAeU5OQx6Gudk0S3vZi&#13;&#10;LxcIhysZOQfatHXZWiUMtyQdxMak4zWc0jXFrlZD5uDlwetc+vNobyk2jE8RSW482K3AjVSPlxwK&#13;&#10;8j+L3i2DTNNmcSBFWM7trYyK7rxxrNzpETJLsZGU5cnJ+lfHH7Wnxi1K8uU8GeHLqKOV5B9rmll2&#13;&#10;iJM9fc+1e9lOCeJxCTPns7zKGDw0n1PLfjl4ovPFutR2l5NPHFLcCOOWCbZJGrcFx+GfyrnZ/hlq&#13;&#10;PhLWbPVpJBeCRx9n1W4b94EIzhxxgHaPbpW5ea18P/iT4PvNN1PXbGDWtHilSRllCPFNHuHOcHGR&#13;&#10;zWo/xL8NeM/grp+ma34bE02oWcVvJIl0sZUMAA4bB+vHQ8V+qww/1ehGMFsfkNbFSxFVzl1GaP4s&#13;&#10;8C+JfEV0umNZW92mmrBevbRgtG5J5BHUjrXLXE17dfECw8N3emXd1ZWcjSPfKcxEjOMj1z/OpdM0&#13;&#10;SHwX4Rlv/DNiiTW1/suXKB32MMKwx949ua0/hvI3iJ9QuH1YGaK6wtq0YTzI8Z349fpVKLTMnIzv&#13;&#10;iNfwfEhLbQotViWTS5pSZdgxtbaNpx05GfzoritGS+1H4p+Jr/wulvLbxTLBNbXErKVkCqchQDx/&#13;&#10;jRQqbe4uY9v8UfCzwd47sZLLUrIRvIpXzEwGHuD1/DJqQ+DtG8E/D3TPC/h/R9REukyApItzv+1L&#13;&#10;jBV88bec4ArWtyQ+4HkVt6dcyBBkAhuCGGRX8qZVxrnmQyXs580P5WfK4bG1aTtueIfEuDx1q/g6&#13;&#10;9/tPU4dOSWFltpmmIEbYIwETnvxmr3w9+Ix1LQY/B2oJLbkXFtbyC6Uopdkb7jHjYQAM9y1e2ap4&#13;&#10;J8M+I7Ipq2lRSh+GGwf4V518R/hN4OvInuobWW0nTCrcWcnlvsXYAmQOmBj2ySME5r9g4d8R6eeT&#13;&#10;VGpRal5Wse1QxfO9UU/2bf2ZLnw54/8AFHjrV9YW60uzX7Np+ilP3c0qs0gDMPvKA2MY6nnpXKft&#13;&#10;G+K77UfH3hibRdRmtru6vXupbCEDyykSkAnjqD0zX0Z4U1g6Z8EpLrSdPt7U2OnPJAsIfG7y2bJ3&#13;&#10;MSTknnOa+WNfWab4H6h8U7+8mudd1DWpbV7+ZhuhhRwAke0DaDnJ/p0r9IhONR8zR6DehBon7Znx&#13;&#10;Sg1W6+FKaGmoX91dKbW7ATEe75QpYkBQMjP8jXX2ngo6d4kXVPiT4XtbhIgFvHkt8pL0bCnH3Qe/&#13;&#10;vk12n7Kyabo3wSs7OHQNOlXVlkW+eeyRnlJWQ7i2AS3yLyTXW+Hfhf4Um8OX2p3a3kxhuDHFDJfS&#13;&#10;eWq5Q4wCP7x5PPvU8y5mki9bHJeDfFPjtNEs9b/Ze8az+FWtrsW9xLqk8stjcNkEReWQVYgK3HGA&#13;&#10;RXl/xc1L9oL4uftZ6T43+MXiS1kh8HTRwvfaTAI4txXcpSLqQx6knjFfYHwe07w3qOhQ/C2bwjpy&#13;&#10;6Zb2lxIjJG/nMznczFyxyck89R0GBXiXjjRtO8N+N7aO1tln365HayG7USF4gflUnGTjOB7UU5J1&#13;&#10;NENtyjY0/GVjqXhi1s/EOp6lqDwkiZFDLFkE5CMoJIBOPzpPEHxy+H9roT6yDnUZEKQaZbMJLjz9&#13;&#10;xiZMDng/ebpV3416hcvNH4djKxwXmVkKrllHmYAXOQMADHFZOo+AvDnhm80mw0y2bdHI8QupCDKw&#13;&#10;Kxtktjnk/T2r1sFh/rVeNK+7sedjMQsLQlVauopv7jJ+Fnwf1Twd4vvPEuravIsMse+HR1l3RwSO&#13;&#10;AzO2eCxyenAz1NdPrl82s6m2kwti0tSPtJXpI3UJ7e9Wtak/sXwvONMjWJbe2VYlA4UbV4/X9Koa&#13;&#10;RZwWdjGsIPI3sSclmIBJPqea/rfhzJMPkuXU8LRSu1eT7n8VcS8Q4viPNauPxD0i3GEeiLyAA7MD&#13;&#10;GOnpSllHQdu1MyS/XtS19lCPJotj42T5ndihjnPJpQSckD86ajHGc0q9cVTWpDQ9CeOaCSOMZ5pq&#13;&#10;NnjFIWbPWpJtqK4GcDuaWNfm+YUj8EGlP3xQNbEq4BGB+FWbdgDggnPtVLcVYYqeF23gZ9atbGM4&#13;&#10;3Rp23PQfjSarq1pommT6tqEwjt7aIvIxOBxRb/cryP8AbX8Raronwyhs9NuPLW7nKzEdSB2rjzHF&#13;&#10;/UsFOra9kb5Jl39q5vSwrdlJpHKfCvw/f/tOfHW8+IHihGbw/oMqsAR8srg/u4h2PTJHpX01PcNc&#13;&#10;MzsCMngZ9sCuK/Z88NaT4S+Bug22j2+37ZZreXTty0kr9ST+grsa4OH8IqWE+sSd5T1b9T1eNczl&#13;&#10;ic0+p01y0qPuRXpu/VkZDMhVcZPU+lEdtsUjecnqc0TsyqSrEcVAssmM7z+de60kfIrmaLixYULk&#13;&#10;4Hel8xdm1Wzmo1djhSaVVCZA71Zna44ITTwMcCmITnGakIwcCmtyG7CA5OMYpyZHBFLtGc4p3Rfx&#13;&#10;qzNsbk9NvP1p6xFgO3uar+Y4zhu9WUJaJMnqOaW7VgafQZqmqWuhaXcaxfyBYLWEyyEnAwBnFeH/&#13;&#10;ALMXhC2+M3xP8Q/tDeO7N3tNNnCaFFMp2SybsnGRggAKMehaui/bI17U9C+C91/Zk/lm5lWOUgcl&#13;&#10;cZxXo/gLQdM8I/ADwboeh2yxW76VHcOoUZaR1LMxIAzkkn8a+Iz2bx2eYfAy+DWT87dD9R4WprJ+&#13;&#10;EMXm8NakvcXlfS5PLNNcStcS/M0jFmJPemSJnn+tKCWbn600kk5r7KMVGKSPzNycpXYix/MMUsnH&#13;&#10;G2lB5py/3vWqFqiNR0OCMdRSgqzbT3p5AJz6UhRfvAciqiri5hwAUAClHBxjmmr92nL94Zq3ozOQ&#13;&#10;oUjgkYpCGxzSuSTikX7ppEgv3hkfjmuY+OvjGD4ffCLXfE8swSVbNobbJxukk+UY+md34V1Eagnn&#13;&#10;0zXhn7feo3aeDvDuhpJi2u9Rdp0A++VC4/ma8bP8Q8JlNWrHezPpeEMDTzLiXDYeezlr8tTO/wCC&#13;&#10;fHhkzeG/EHxRu9rG7m+wWMuCrFQd8hx35xz9a+gGcEDA4rnPgho+n6H8GvD9hptuscb2hnbAAJdi&#13;&#10;STxXRRgMuSOa4OFsJDDZPTtu1d+rPQ46x88fxNXlLaL5UuyWgnJOaVc54oI2nApoJ3HmvpD5IeX6&#13;&#10;jFIGIGBQCScE0hJIxk0CsgJB5xzRnaRhefWkYlV4NKnzDJ9KBi7mZcHrSJyNzUE4IHrTowMEUCei&#13;&#10;GuwHIFG8gDbSP0p9kivIAw71nJ3Q9LXPLPiZoGleOvjPpy+JtFivdL8Maek01vIWAFxLJlG44JGw&#13;&#10;EZ4r1/XLua7vElm2lvIQ5UccjOP1ryhL26uvinqdr57RjUPEUFrctHwWiWNVVec4xk/nXqWsKqXs&#13;&#10;ioMBWIUDsBwK/NOFL4vifH4iW6aivRH7Hx9bBcHZThKfwyjzfNlY8DOKa/PI6U3JzjNHb8a/TkrH&#13;&#10;47awA4okUmPIAopScpj3pS3BbkKNIfvcgdKdg7ug+lLgb8YpyqC+TUW1KbAMOmfwpNoBBwTzSEAS&#13;&#10;496ViQOKZIsbAsSFA4qQlioY9QahJ2gY706NmKkE1MglE439rG8/s79l7xffJMARpoXjrz2qL9jS&#13;&#10;1j039muw2oVEqw7eOpMfNZv7ZZKfsueJEHSRYlYeoLium/Zzt47T9nzSYbfKqjIAAewQV+UZn+98&#13;&#10;RsNF9ISZ+w4K1LworNfaq/kkdZLayqpkjIKgDioQXUnn68U2dm2/ePX1pvnMuMAdO9fptj8ketiZ&#13;&#10;ppCgjVwAOQCaYX2qd3U9cUhUPEGbrSOiiUKPWgWrdhWOw8jp6GlM2SaWSNRFvHWodxOSfSqSTQSV&#13;&#10;mP3Fjjb37UuSp4wfaoy5VdwApR8o3r1p8qFdoXc0gLFQuB3p1tNKrnIUqORTHYuuWPenYAwuOAKy&#13;&#10;kkdNOq0Sa3HHqXhPWbKSPKy6XMrc9RsNeRfsD2mk6X4U8bafowjWNb2CUwoeEYqc9e5r15UB0i/U&#13;&#10;9DYyjH/ATXhP/BOmVrmDx9HKB8txGMjqetfB5tDk4rwjXZn63w/N1PD7H36Sie3vPvZkA59QKrOu&#13;&#10;WIyRircyqsrYFVpRtfjuK++jo0fkEpylIhIKkE801mw+QKkkOVGfWoyATk1ckVFk9uz+cgTrnNdd&#13;&#10;4a1C5OoxruJzjdmuPJ2YkXgjpXR+DSTfRyEkkg15+MgnSufQ5DXnHEKF9D0DzEK8jGVq74e1qTSr&#13;&#10;1L+EHfG2cDoaowKJbVWb0pY8I6ooGCTmvlJxTuj9ag11XQu2cGna/wDE9dY1KKVLS+vGlureJtzb&#13;&#10;cEkAmsTx7c2t/qRh02wFrBGgURoeXIJyT+f6V1Pww0631n4q6DpN5u8m61GOCUI2Dsc7Tg9jg1h+&#13;&#10;L9KtLPxfqFnEGKR3kijc2TgMRSw0ksVbqlc5sbC+Ht3Z4v8Ath+ApvEH7I/i7RjB5pW0+2WvPRkO&#13;&#10;eK5/9ifxH/wlX7H+kMrhm01vLkA52AZHPpX058RvBXh3Vf2SNS1i4sttwZru1eRD96PyGODn3FfH&#13;&#10;3/BMSRpPhJ430WQ7re3ErQof4SOhriw9e2fRkut0/kdWOpJcHVKMteSSafqj2fTriSEh4pCOMDFT&#13;&#10;S6xcySFpSRtrN0WR3/dMxxz/AOg5puqyyRwkK55Ar7104SqXaPyh4mpTw+jJ7zVwjCSBgfXJqpf6&#13;&#10;hLfECVzgEEYqmgyBk9BTq7qdOCPCq4mrUerEkWQLvXlQcE06JTM+xeuO9RseTUtvwVI4yDk1T2ML&#13;&#10;LQlVcJuIOc8U9ZXZiTjOOlJb5YksSc+tSFFVRIByacZaNEzjZkUgLEAjPrTZlZl2BsZp7SMGC8Y5&#13;&#10;pASxGe4q3axEt7lzUxPc+AbfWoGJm0e/wx7qjcj8M1n/ALWPgKy+NnwOt9SktxLcaPcR3kLDGVic&#13;&#10;BZPwBxWv4cY3Gja5Yy8xtYlyPcHg1W0qWTV/hPqOj3zFoJ9H1CCRQcHYIWYYPYggHNfinizlNLMe&#13;&#10;HZu9nHZn9C+DOaVaWZyw+8akdfVHxF8XvEXw68H6S/hzw/p8Wq66UAiFufkt245YjqeOnvWd8LtE&#13;&#10;j+KnjPRYPFMF1HqKzIpjlyysgOflz24qb4X+DNDkvFeWJ3YyHLs2Sfmxye9b3wT1S51n9r19Euwo&#13;&#10;ttHsZjYxxrt2EbRk+pwxr+GsHhqdGdTDxu5QTbk3q/8AgH9N5ZFyx9OEurPtLwtNHp1tb2ywlYXT&#13;&#10;aB/dOOv0rYiW4jtHt/M/1oKq+OV/2qraNEkljHNIMsRkmtfykaZVK8DAArGnFcx+202qdKy6FvSI&#13;&#10;CLZUkuC22MZf+9x1xVuW9gsrItDjg/maTTYI0u2hA+XaePxplzDH57RFcrjO09K7oQS0Byb1H2/i&#13;&#10;X7NArGYIc5YV6n8IvjoEsV0HWb0AE/uHduntXiOqW8X2dZMchyBzWPcXt1bzCWGdlZSCpB6VniMN&#13;&#10;CcDooV3Bn2LLfwazJkvkMPl2/wA6iYx2dvJbqrqEGSxHXPpXF/ADXNR1rwwbnUZvMeMlVJHYetdN&#13;&#10;4rvriDTmliIDFCc14UqKjUseksQ3TueDftW/FrTPhx4WutRupsMYmEeWGSewFfnZ8Tfih4zs9Juf&#13;&#10;HtjGJ53v4/tAkTf5du2Q5APccYNeuft7+OPEer/FW18OXt6WswGfyRkAkHvXlF5pFnrnhO40i/Eh&#13;&#10;hnRRJ5cpQkbwMZB9OK9bB1p0s1oUo91+J+N8UZrVxWaKhskX1tPgVr0svxNSa087XoV81bi0GZX4&#13;&#10;RkUYwHJIHvzVKL4dfEPSbWfQfB9zE+kWyiWPS7uMtNHGeZViP8QXqBnvjtmusm1G00nw0vgmHw9p&#13;&#10;8mnx24WGGaAkxMhyjqcjDKRkH880a94x17RfBqeJ9Pugl1DcwlCFwDulEZyB1+Vu/cCv1rncY3PJ&#13;&#10;SSkbHwm+G0vxE8HSm08ZTGGSUiIuzI6OvGCAOx7GvO9M+GHxp8KeNJdfvfF9jNLC5jfR5AYXZQcb&#13;&#10;lIOOnODXsPhu8uNCS1urCQh5WWZy395gCemOM159+27rmo6b4zW/sJhFKdDjuNyL/wAtBJjPPtWU&#13;&#10;JzdSxpKOlw1rwzaXGs3Gs6jodtpUkixrNq1ohQ3kuDu3gYBbgckZ4PPWir+t6vJqnwT0W6vrK1kd&#13;&#10;r7nMAxnyzz9eaKTkzI//2VBLAwQUAAYACAAAACEAPt7f4uQAAAAMAQAADwAAAGRycy9kb3ducmV2&#13;&#10;LnhtbEyPS2vDMBCE74X+B7GF3hrZzqOp43UI6eMUCk0KpTfF2tgm1spYiu38+6qn9jKwDDszX7Ye&#13;&#10;TSN66lxtGSGeRCCIC6trLhE+D68PSxDOK9aqsUwIV3Kwzm9vMpVqO/AH9XtfihDCLlUIlfdtKqUr&#13;&#10;KjLKTWxLHLyT7Yzy4exKqTs1hHDTyCSKFtKomkNDpVraVlSc9xeD8DaoYTONX/rd+bS9fh/m71+7&#13;&#10;mBDv78bnVZDNCoSn0f99wC9D2A95GHa0F9ZONAiBxiNMZwmI4C6SxzmII8LsKV6CzDP5HyL/AQAA&#13;&#10;//8DAFBLAwQUAAYACAAAACEAWGCzG7oAAAAiAQAAGQAAAGRycy9fcmVscy9lMm9Eb2MueG1sLnJl&#13;&#10;bHOEj8sKwjAQRfeC/xBmb9O6EJGmbkRwK/UDhmSaRpsHSRT79wbcKAgu517uOUy7f9qJPSgm452A&#13;&#10;pqqBkZNeGacFXPrjagssZXQKJ+9IwEwJ9t1y0Z5pwlxGaTQhsUJxScCYc9hxnuRIFlPlA7nSDD5a&#13;&#10;zOWMmgeUN9TE13W94fGTAd0Xk52UgHhSDbB+DsX8n+2HwUg6eHm35PIPBTe2uAsQo6YswJIy+A6b&#13;&#10;6hpIA+9a/vVZ9wIAAP//AwBQSwECLQAUAAYACAAAACEAihU/mAwBAAAVAgAAEwAAAAAAAAAAAAAA&#13;&#10;AAAAAAAAW0NvbnRlbnRfVHlwZXNdLnhtbFBLAQItABQABgAIAAAAIQA4/SH/1gAAAJQBAAALAAAA&#13;&#10;AAAAAAAAAAAAAD0BAABfcmVscy8ucmVsc1BLAQItABQABgAIAAAAIQCERWYzWwUAABUMAAAOAAAA&#13;&#10;AAAAAAAAAAAAADwCAABkcnMvZTJvRG9jLnhtbFBLAQItAAoAAAAAAAAAIQDq/1DvMy8KADMvCgAV&#13;&#10;AAAAAAAAAAAAAAAAAMMHAABkcnMvbWVkaWEvaW1hZ2UxLmpwZWdQSwECLQAUAAYACAAAACEAPt7f&#13;&#10;4uQAAAAMAQAADwAAAAAAAAAAAAAAAAApNwoAZHJzL2Rvd25yZXYueG1sUEsBAi0AFAAGAAgAAAAh&#13;&#10;AFhgsxu6AAAAIgEAABkAAAAAAAAAAAAAAAAAOjgKAGRycy9fcmVscy9lMm9Eb2MueG1sLnJlbHNQ&#13;&#10;SwUGAAAAAAYABgB9AQAAKzkKAAAA&#13;&#10;">
                <v:shape id="Picture 18" o:spid="_x0000_s1068" type="#_x0000_t75" alt="Restorative Dentistry faculty and staff at Agua Verde Cafe. Photograph of a group of ten people gathered around blue outdoor tables with green chairs under red and white umbrellas, enjoying a meal in a garden setting. Plates of food, drinks, and condiments are visible on tables, with greenery and trees in the background, suggesting a casual social gathering." style="position:absolute;width:41243;height:26543;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4h3xVzgAAAOcAAAAPAAAAZHJzL2Rvd25yZXYueG1sRI/NasMw&#13;&#10;EITvhb6D2EJvjRwTJ7YTJYSa/pxKk5TmulgbW8RaGUtN3LevCoVeBoZhvmFWm9F24kKDN44VTCcJ&#13;&#10;COLaacONgo/D00MOwgdkjZ1jUvBNHjbr25sVltpdeUeXfWhEhLAvUUEbQl9K6euWLPqJ64ljdnKD&#13;&#10;xRDt0Eg94DXCbSfTJJlLi4bjQos9PbZUn/dfVkFhZqfcpMWbOWTV++fLs6+OhVfq/m6sllG2SxCB&#13;&#10;xvDf+EO8agVpls3yRT5P4fdX/ARy/QMAAP//AwBQSwECLQAUAAYACAAAACEA2+H2y+4AAACFAQAA&#13;&#10;EwAAAAAAAAAAAAAAAAAAAAAAW0NvbnRlbnRfVHlwZXNdLnhtbFBLAQItABQABgAIAAAAIQBa9Cxb&#13;&#10;vwAAABUBAAALAAAAAAAAAAAAAAAAAB8BAABfcmVscy8ucmVsc1BLAQItABQABgAIAAAAIQA4h3xV&#13;&#10;zgAAAOcAAAAPAAAAAAAAAAAAAAAAAAcCAABkcnMvZG93bnJldi54bWxQSwUGAAAAAAMAAwC3AAAA&#13;&#10;AgMAAAAA&#13;&#10;">
                  <v:imagedata r:id="rId61" o:title="Restorative Dentistry faculty and staff at Agua Verde Cafe. Photograph of a group of ten people gathered around blue outdoor tables with green chairs under red and white umbrellas, enjoying a meal in a garden setting" croptop="24173f" cropbottom="12325f" cropright="5379f"/>
                  <v:shadow on="t" color="black" opacity="45875f" origin="-.5,-.5" offset="0,0"/>
                </v:shape>
                <v:rect id="Rectangle 17" o:spid="_x0000_s1069" alt="Image caption reading, &quot;Faculty and staff attending social event at Agua Verde Cafe&quot;" style="position:absolute;top:26955;width:41243;height:2509;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FwDYLzgAAAOcAAAAPAAAAZHJzL2Rvd25yZXYueG1sRI9Ba8JA&#13;&#10;FITvQv/D8gredGOUEqKraEXQQ6GmHnp8Zp9JMPs2za4x/ffdguBlYBjmG2ax6k0tOmpdZVnBZByB&#13;&#10;IM6trrhQcPrajRIQziNrrC2Tgl9ysFq+DBaYanvnI3WZL0SAsEtRQel9k0rp8pIMurFtiEN2sa1B&#13;&#10;H2xbSN3iPcBNLeMoepMGKw4LJTb0XlJ+zW5GwaGQH6fbMTtvku+uW/+c681ntFNq+Npv50HWcxCe&#13;&#10;ev9sPBB7rWA2mSVxHE+n8P8rfAK5/AMAAP//AwBQSwECLQAUAAYACAAAACEA2+H2y+4AAACFAQAA&#13;&#10;EwAAAAAAAAAAAAAAAAAAAAAAW0NvbnRlbnRfVHlwZXNdLnhtbFBLAQItABQABgAIAAAAIQBa9Cxb&#13;&#10;vwAAABUBAAALAAAAAAAAAAAAAAAAAB8BAABfcmVscy8ucmVsc1BLAQItABQABgAIAAAAIQCFwDYL&#13;&#10;zgAAAOcAAAAPAAAAAAAAAAAAAAAAAAcCAABkcnMvZG93bnJldi54bWxQSwUGAAAAAAMAAwC3AAAA&#13;&#10;AgMAAAAA&#13;&#10;" fillcolor="#e8d3a2 [3214]" strokecolor="#e8d3a2 [3214]" strokeweight="1pt">
                  <v:textbox>
                    <w:txbxContent>
                      <w:p w14:paraId="6F79D517" w14:textId="2B72C92A" w:rsidR="00B77952" w:rsidRPr="001A1170" w:rsidRDefault="00CD63F6" w:rsidP="00B77952">
                        <w:pPr>
                          <w:jc w:val="center"/>
                          <w:rPr>
                            <w:color w:val="000000" w:themeColor="text1"/>
                            <w:sz w:val="20"/>
                            <w:szCs w:val="20"/>
                          </w:rPr>
                        </w:pPr>
                        <w:r>
                          <w:rPr>
                            <w:color w:val="000000" w:themeColor="text1"/>
                            <w:sz w:val="20"/>
                            <w:szCs w:val="20"/>
                          </w:rPr>
                          <w:t>Faculty and staff attending social event at Agua Verde Cafe</w:t>
                        </w:r>
                      </w:p>
                    </w:txbxContent>
                  </v:textbox>
                </v:rect>
                <w10:wrap type="square" anchorx="margin"/>
              </v:group>
            </w:pict>
          </mc:Fallback>
        </mc:AlternateContent>
      </w:r>
    </w:p>
    <w:p w14:paraId="455BEECE" w14:textId="77777777" w:rsidR="00B77952" w:rsidRDefault="00B77952" w:rsidP="00B77952">
      <w:pPr>
        <w:widowControl/>
        <w:autoSpaceDE/>
        <w:autoSpaceDN/>
        <w:adjustRightInd/>
        <w:spacing w:after="160" w:line="278" w:lineRule="auto"/>
        <w:jc w:val="both"/>
        <w:rPr>
          <w:sz w:val="28"/>
          <w:szCs w:val="28"/>
        </w:rPr>
      </w:pPr>
      <w:r w:rsidRPr="00A15437">
        <w:rPr>
          <w:sz w:val="28"/>
          <w:szCs w:val="28"/>
        </w:rPr>
        <w:t xml:space="preserve">On behalf of the Department Social Committee, </w:t>
      </w:r>
      <w:r w:rsidRPr="00A15437">
        <w:rPr>
          <w:b/>
          <w:bCs/>
          <w:sz w:val="28"/>
          <w:szCs w:val="28"/>
        </w:rPr>
        <w:t>Dr. Angela Chianglin</w:t>
      </w:r>
      <w:r w:rsidRPr="00A15437">
        <w:rPr>
          <w:sz w:val="28"/>
          <w:szCs w:val="28"/>
        </w:rPr>
        <w:t xml:space="preserve"> organized a social event for faculty and staff. We gathered at Agua Verde Café on July 29, 2026. A handful of folks attended this fun event. It was a great getting together and relaxing event after a long day of working. </w:t>
      </w:r>
    </w:p>
    <w:p w14:paraId="2D39B0F0" w14:textId="754AA297" w:rsidR="007F2390" w:rsidRPr="00515E9C" w:rsidRDefault="007F2390" w:rsidP="00515E9C">
      <w:pPr>
        <w:widowControl/>
        <w:autoSpaceDE/>
        <w:autoSpaceDN/>
        <w:adjustRightInd/>
        <w:spacing w:after="160" w:line="278" w:lineRule="auto"/>
        <w:rPr>
          <w:rFonts w:ascii="Arial" w:eastAsiaTheme="majorEastAsia" w:hAnsi="Arial"/>
          <w:b/>
          <w:color w:val="32006E" w:themeColor="text2"/>
          <w:sz w:val="44"/>
          <w:szCs w:val="44"/>
        </w:rPr>
      </w:pPr>
    </w:p>
    <w:p w14:paraId="1400CAFD" w14:textId="585C72DA" w:rsidR="008129A1" w:rsidRPr="00A42951" w:rsidRDefault="006D1CCA" w:rsidP="00892428">
      <w:pPr>
        <w:pStyle w:val="Heading2"/>
      </w:pPr>
      <w:r w:rsidRPr="00C3222B">
        <w:lastRenderedPageBreak/>
        <w:t>P</w:t>
      </w:r>
      <w:r w:rsidR="008129A1" w:rsidRPr="00C3222B">
        <w:t>ublications / Abstracts</w:t>
      </w:r>
    </w:p>
    <w:p w14:paraId="490C7A9F" w14:textId="77777777" w:rsidR="0015562D" w:rsidRDefault="0015562D" w:rsidP="0015562D">
      <w:pPr>
        <w:rPr>
          <w:rFonts w:ascii="Arial" w:eastAsiaTheme="majorEastAsia" w:hAnsi="Arial"/>
        </w:rPr>
      </w:pPr>
    </w:p>
    <w:p w14:paraId="48ACB85B" w14:textId="77777777" w:rsidR="00465173" w:rsidRPr="0015562D" w:rsidRDefault="00465173" w:rsidP="0015562D">
      <w:pPr>
        <w:rPr>
          <w:rFonts w:ascii="Arial" w:eastAsiaTheme="majorEastAsia" w:hAnsi="Arial"/>
        </w:rPr>
      </w:pPr>
    </w:p>
    <w:p w14:paraId="206B9642" w14:textId="09CDEB0C" w:rsidR="003B6D2C" w:rsidRPr="00A30747" w:rsidRDefault="0056772C" w:rsidP="00A30747">
      <w:pPr>
        <w:pStyle w:val="ListParagraph"/>
        <w:numPr>
          <w:ilvl w:val="0"/>
          <w:numId w:val="13"/>
        </w:numPr>
        <w:spacing w:after="120"/>
        <w:contextualSpacing w:val="0"/>
        <w:rPr>
          <w:rFonts w:asciiTheme="minorHAnsi" w:eastAsiaTheme="majorEastAsia" w:hAnsiTheme="minorHAnsi"/>
          <w:sz w:val="28"/>
          <w:szCs w:val="28"/>
        </w:rPr>
      </w:pPr>
      <w:r w:rsidRPr="00494594">
        <w:rPr>
          <w:rFonts w:asciiTheme="minorHAnsi" w:eastAsiaTheme="majorEastAsia" w:hAnsiTheme="minorHAnsi"/>
          <w:b/>
          <w:sz w:val="28"/>
          <w:szCs w:val="28"/>
        </w:rPr>
        <w:t>Chen YW</w:t>
      </w:r>
      <w:r w:rsidRPr="00494594">
        <w:rPr>
          <w:rFonts w:asciiTheme="minorHAnsi" w:eastAsiaTheme="majorEastAsia" w:hAnsiTheme="minorHAnsi"/>
          <w:sz w:val="28"/>
          <w:szCs w:val="28"/>
        </w:rPr>
        <w:t xml:space="preserve">, Xu W, </w:t>
      </w:r>
      <w:r w:rsidRPr="00494594">
        <w:rPr>
          <w:rFonts w:asciiTheme="minorHAnsi" w:eastAsiaTheme="majorEastAsia" w:hAnsiTheme="minorHAnsi"/>
          <w:b/>
          <w:sz w:val="28"/>
          <w:szCs w:val="28"/>
        </w:rPr>
        <w:t>Sadr A</w:t>
      </w:r>
      <w:r w:rsidRPr="00494594">
        <w:rPr>
          <w:rFonts w:asciiTheme="minorHAnsi" w:eastAsiaTheme="majorEastAsia" w:hAnsiTheme="minorHAnsi"/>
          <w:sz w:val="28"/>
          <w:szCs w:val="28"/>
        </w:rPr>
        <w:t>, Nagatomo K, Porter G, Scher IS, Wang</w:t>
      </w:r>
      <w:r w:rsidR="003B6D2C" w:rsidRPr="00494594">
        <w:rPr>
          <w:rFonts w:asciiTheme="minorHAnsi" w:eastAsiaTheme="majorEastAsia" w:hAnsiTheme="minorHAnsi"/>
          <w:sz w:val="28"/>
          <w:szCs w:val="28"/>
        </w:rPr>
        <w:t xml:space="preserve"> IC, Shen IY: Feasibility of Using a Flex Constant to Monitor Implant Stability Changes in a Porcine Model. Sensor 2026</w:t>
      </w:r>
      <w:r w:rsidR="002233D1" w:rsidRPr="00494594">
        <w:rPr>
          <w:rFonts w:asciiTheme="minorHAnsi" w:eastAsiaTheme="majorEastAsia" w:hAnsiTheme="minorHAnsi"/>
          <w:sz w:val="28"/>
          <w:szCs w:val="28"/>
        </w:rPr>
        <w:t xml:space="preserve">; 26:5516. </w:t>
      </w:r>
    </w:p>
    <w:p w14:paraId="7886CD9C" w14:textId="2733CDD5" w:rsidR="00465173" w:rsidRPr="005976D2" w:rsidRDefault="00E66D52" w:rsidP="00A30747">
      <w:pPr>
        <w:pStyle w:val="ListParagraph"/>
        <w:numPr>
          <w:ilvl w:val="0"/>
          <w:numId w:val="13"/>
        </w:numPr>
        <w:spacing w:after="120"/>
        <w:contextualSpacing w:val="0"/>
        <w:rPr>
          <w:rFonts w:asciiTheme="minorHAnsi" w:eastAsiaTheme="majorEastAsia" w:hAnsiTheme="minorHAnsi"/>
          <w:i/>
          <w:iCs/>
          <w:color w:val="4B2E83" w:themeColor="accent3"/>
          <w:sz w:val="28"/>
          <w:szCs w:val="28"/>
        </w:rPr>
      </w:pPr>
      <w:r w:rsidRPr="00494594">
        <w:rPr>
          <w:rFonts w:asciiTheme="minorHAnsi" w:eastAsiaTheme="majorEastAsia" w:hAnsiTheme="minorHAnsi"/>
          <w:sz w:val="28"/>
          <w:szCs w:val="28"/>
        </w:rPr>
        <w:t xml:space="preserve">Chandra SR, </w:t>
      </w:r>
      <w:r w:rsidRPr="00494594">
        <w:rPr>
          <w:rFonts w:asciiTheme="minorHAnsi" w:eastAsiaTheme="majorEastAsia" w:hAnsiTheme="minorHAnsi"/>
          <w:b/>
          <w:sz w:val="28"/>
          <w:szCs w:val="28"/>
        </w:rPr>
        <w:t>Wee AG</w:t>
      </w:r>
      <w:r w:rsidRPr="00494594">
        <w:rPr>
          <w:rFonts w:asciiTheme="minorHAnsi" w:eastAsiaTheme="majorEastAsia" w:hAnsiTheme="minorHAnsi"/>
          <w:sz w:val="28"/>
          <w:szCs w:val="28"/>
        </w:rPr>
        <w:t xml:space="preserve">, Moy PK, </w:t>
      </w:r>
      <w:proofErr w:type="spellStart"/>
      <w:r w:rsidRPr="00494594">
        <w:rPr>
          <w:rFonts w:asciiTheme="minorHAnsi" w:eastAsiaTheme="majorEastAsia" w:hAnsiTheme="minorHAnsi"/>
          <w:sz w:val="28"/>
          <w:szCs w:val="28"/>
        </w:rPr>
        <w:t>Haers</w:t>
      </w:r>
      <w:proofErr w:type="spellEnd"/>
      <w:r w:rsidRPr="00494594">
        <w:rPr>
          <w:rFonts w:asciiTheme="minorHAnsi" w:eastAsiaTheme="majorEastAsia" w:hAnsiTheme="minorHAnsi"/>
          <w:sz w:val="28"/>
          <w:szCs w:val="28"/>
        </w:rPr>
        <w:t xml:space="preserve"> PE, Sethi A, Blackburn T, </w:t>
      </w:r>
      <w:r w:rsidRPr="00494594">
        <w:rPr>
          <w:rFonts w:asciiTheme="minorHAnsi" w:eastAsiaTheme="majorEastAsia" w:hAnsiTheme="minorHAnsi"/>
          <w:b/>
          <w:sz w:val="28"/>
          <w:szCs w:val="28"/>
        </w:rPr>
        <w:t>Nayar S</w:t>
      </w:r>
      <w:r w:rsidRPr="00494594">
        <w:rPr>
          <w:rFonts w:asciiTheme="minorHAnsi" w:eastAsiaTheme="majorEastAsia" w:hAnsiTheme="minorHAnsi"/>
          <w:sz w:val="28"/>
          <w:szCs w:val="28"/>
        </w:rPr>
        <w:t xml:space="preserve">, </w:t>
      </w:r>
      <w:proofErr w:type="spellStart"/>
      <w:r w:rsidRPr="00494594">
        <w:rPr>
          <w:rFonts w:asciiTheme="minorHAnsi" w:eastAsiaTheme="majorEastAsia" w:hAnsiTheme="minorHAnsi"/>
          <w:sz w:val="28"/>
          <w:szCs w:val="28"/>
        </w:rPr>
        <w:t>Terheyden</w:t>
      </w:r>
      <w:proofErr w:type="spellEnd"/>
      <w:r w:rsidRPr="00494594">
        <w:rPr>
          <w:rFonts w:asciiTheme="minorHAnsi" w:eastAsiaTheme="majorEastAsia" w:hAnsiTheme="minorHAnsi"/>
          <w:sz w:val="28"/>
          <w:szCs w:val="28"/>
        </w:rPr>
        <w:t xml:space="preserve"> H: </w:t>
      </w:r>
      <w:r w:rsidR="00AC4B0B" w:rsidRPr="00494594">
        <w:rPr>
          <w:rFonts w:asciiTheme="minorHAnsi" w:eastAsiaTheme="majorEastAsia" w:hAnsiTheme="minorHAnsi"/>
          <w:sz w:val="28"/>
          <w:szCs w:val="28"/>
        </w:rPr>
        <w:t xml:space="preserve">Guidelines, Consensus Statements, Position Papers, and Methodology in Maxillofacial Reconstructive Surgery and </w:t>
      </w:r>
      <w:r w:rsidR="00561CED" w:rsidRPr="00494594">
        <w:rPr>
          <w:rFonts w:asciiTheme="minorHAnsi" w:eastAsiaTheme="majorEastAsia" w:hAnsiTheme="minorHAnsi"/>
          <w:sz w:val="28"/>
          <w:szCs w:val="28"/>
        </w:rPr>
        <w:t>Rehabilitation: A Literature Review. International Journal of Maxillofacial Oral Implantology 2026; 1: on-line.</w:t>
      </w:r>
      <w:r w:rsidR="00AC4B0B" w:rsidRPr="00494594">
        <w:rPr>
          <w:rFonts w:asciiTheme="minorHAnsi" w:eastAsiaTheme="majorEastAsia" w:hAnsiTheme="minorHAnsi"/>
          <w:sz w:val="28"/>
          <w:szCs w:val="28"/>
        </w:rPr>
        <w:t xml:space="preserve"> </w:t>
      </w:r>
    </w:p>
    <w:p w14:paraId="10254C72" w14:textId="045793CD" w:rsidR="005976D2" w:rsidRPr="005023B8" w:rsidRDefault="000B06E7" w:rsidP="00A30747">
      <w:pPr>
        <w:pStyle w:val="ListParagraph"/>
        <w:numPr>
          <w:ilvl w:val="0"/>
          <w:numId w:val="13"/>
        </w:numPr>
        <w:spacing w:after="120"/>
        <w:contextualSpacing w:val="0"/>
        <w:rPr>
          <w:rFonts w:asciiTheme="minorHAnsi" w:eastAsiaTheme="majorEastAsia" w:hAnsiTheme="minorHAnsi"/>
          <w:i/>
          <w:iCs/>
          <w:color w:val="4B2E83" w:themeColor="accent3"/>
          <w:sz w:val="28"/>
          <w:szCs w:val="28"/>
        </w:rPr>
      </w:pPr>
      <w:r w:rsidRPr="00DE5E92">
        <w:rPr>
          <w:rFonts w:asciiTheme="minorHAnsi" w:eastAsiaTheme="majorEastAsia" w:hAnsiTheme="minorHAnsi"/>
          <w:b/>
          <w:bCs/>
          <w:sz w:val="28"/>
          <w:szCs w:val="28"/>
        </w:rPr>
        <w:t>Wad</w:t>
      </w:r>
      <w:r w:rsidR="00494594" w:rsidRPr="00DE5E92">
        <w:rPr>
          <w:rFonts w:asciiTheme="minorHAnsi" w:eastAsiaTheme="majorEastAsia" w:hAnsiTheme="minorHAnsi"/>
          <w:b/>
          <w:bCs/>
          <w:sz w:val="28"/>
          <w:szCs w:val="28"/>
        </w:rPr>
        <w:t>hwani CPK</w:t>
      </w:r>
      <w:r w:rsidR="00494594" w:rsidRPr="00494594">
        <w:rPr>
          <w:rFonts w:asciiTheme="minorHAnsi" w:eastAsiaTheme="majorEastAsia" w:hAnsiTheme="minorHAnsi"/>
          <w:sz w:val="28"/>
          <w:szCs w:val="28"/>
        </w:rPr>
        <w:t xml:space="preserve">, </w:t>
      </w:r>
      <w:r w:rsidR="00494594" w:rsidRPr="005B5E6A">
        <w:rPr>
          <w:rFonts w:asciiTheme="minorHAnsi" w:eastAsiaTheme="majorEastAsia" w:hAnsiTheme="minorHAnsi"/>
          <w:sz w:val="28"/>
          <w:szCs w:val="28"/>
        </w:rPr>
        <w:t>Hess D,</w:t>
      </w:r>
      <w:r w:rsidR="00494594" w:rsidRPr="00494594">
        <w:rPr>
          <w:rFonts w:asciiTheme="minorHAnsi" w:eastAsiaTheme="majorEastAsia" w:hAnsiTheme="minorHAnsi"/>
          <w:sz w:val="28"/>
          <w:szCs w:val="28"/>
        </w:rPr>
        <w:t xml:space="preserve"> </w:t>
      </w:r>
      <w:r w:rsidR="00494594" w:rsidRPr="00494594">
        <w:rPr>
          <w:rFonts w:asciiTheme="minorHAnsi" w:eastAsiaTheme="majorEastAsia" w:hAnsiTheme="minorHAnsi"/>
          <w:b/>
          <w:bCs/>
          <w:sz w:val="28"/>
          <w:szCs w:val="28"/>
        </w:rPr>
        <w:t>Chung KH</w:t>
      </w:r>
      <w:r w:rsidR="00494594" w:rsidRPr="00494594">
        <w:rPr>
          <w:rFonts w:asciiTheme="minorHAnsi" w:eastAsiaTheme="majorEastAsia" w:hAnsiTheme="minorHAnsi"/>
          <w:sz w:val="28"/>
          <w:szCs w:val="28"/>
        </w:rPr>
        <w:t xml:space="preserve">, </w:t>
      </w:r>
      <w:r w:rsidR="00494594" w:rsidRPr="00BF4D02">
        <w:rPr>
          <w:rFonts w:asciiTheme="minorHAnsi" w:eastAsiaTheme="majorEastAsia" w:hAnsiTheme="minorHAnsi"/>
          <w:b/>
          <w:bCs/>
          <w:sz w:val="28"/>
          <w:szCs w:val="28"/>
        </w:rPr>
        <w:t>Rubenstein J</w:t>
      </w:r>
      <w:r w:rsidR="00494594" w:rsidRPr="00494594">
        <w:rPr>
          <w:rFonts w:asciiTheme="minorHAnsi" w:eastAsiaTheme="majorEastAsia" w:hAnsiTheme="minorHAnsi"/>
          <w:sz w:val="28"/>
          <w:szCs w:val="28"/>
        </w:rPr>
        <w:t xml:space="preserve">: Abutment screw payload verification: Calculation using tightening-torque, loosening torque, and screw thread pitch versus actual measurement. J </w:t>
      </w:r>
      <w:proofErr w:type="spellStart"/>
      <w:r w:rsidR="00494594" w:rsidRPr="00494594">
        <w:rPr>
          <w:rFonts w:asciiTheme="minorHAnsi" w:eastAsiaTheme="majorEastAsia" w:hAnsiTheme="minorHAnsi"/>
          <w:sz w:val="28"/>
          <w:szCs w:val="28"/>
        </w:rPr>
        <w:t>Prosthet</w:t>
      </w:r>
      <w:proofErr w:type="spellEnd"/>
      <w:r w:rsidR="00494594" w:rsidRPr="00494594">
        <w:rPr>
          <w:rFonts w:asciiTheme="minorHAnsi" w:eastAsiaTheme="majorEastAsia" w:hAnsiTheme="minorHAnsi"/>
          <w:sz w:val="28"/>
          <w:szCs w:val="28"/>
        </w:rPr>
        <w:t xml:space="preserve"> Dent - </w:t>
      </w:r>
      <w:r w:rsidR="00A9060B">
        <w:rPr>
          <w:rFonts w:asciiTheme="minorHAnsi" w:eastAsiaTheme="majorEastAsia" w:hAnsiTheme="minorHAnsi"/>
          <w:sz w:val="28"/>
          <w:szCs w:val="28"/>
        </w:rPr>
        <w:t>A</w:t>
      </w:r>
      <w:r w:rsidR="00494594" w:rsidRPr="00494594">
        <w:rPr>
          <w:rFonts w:asciiTheme="minorHAnsi" w:eastAsiaTheme="majorEastAsia" w:hAnsiTheme="minorHAnsi"/>
          <w:sz w:val="28"/>
          <w:szCs w:val="28"/>
        </w:rPr>
        <w:t>ccepted</w:t>
      </w:r>
    </w:p>
    <w:p w14:paraId="500D4778" w14:textId="4899F306" w:rsidR="009C3421" w:rsidRPr="00A30747" w:rsidRDefault="005023B8" w:rsidP="00A30747">
      <w:pPr>
        <w:pStyle w:val="ListParagraph"/>
        <w:numPr>
          <w:ilvl w:val="0"/>
          <w:numId w:val="13"/>
        </w:numPr>
        <w:spacing w:after="120"/>
        <w:contextualSpacing w:val="0"/>
        <w:rPr>
          <w:rFonts w:asciiTheme="minorHAnsi" w:eastAsiaTheme="majorEastAsia" w:hAnsiTheme="minorHAnsi"/>
          <w:i/>
          <w:iCs/>
          <w:color w:val="4B2E83" w:themeColor="accent3"/>
          <w:sz w:val="28"/>
          <w:szCs w:val="28"/>
        </w:rPr>
      </w:pPr>
      <w:r w:rsidRPr="00494594">
        <w:rPr>
          <w:rFonts w:asciiTheme="minorHAnsi" w:eastAsiaTheme="majorEastAsia" w:hAnsiTheme="minorHAnsi"/>
          <w:sz w:val="28"/>
          <w:szCs w:val="28"/>
        </w:rPr>
        <w:t xml:space="preserve">Yadav S, </w:t>
      </w:r>
      <w:proofErr w:type="spellStart"/>
      <w:r w:rsidRPr="00494594">
        <w:rPr>
          <w:rFonts w:asciiTheme="minorHAnsi" w:eastAsiaTheme="majorEastAsia" w:hAnsiTheme="minorHAnsi"/>
          <w:sz w:val="28"/>
          <w:szCs w:val="28"/>
        </w:rPr>
        <w:t>Ponnamaneni</w:t>
      </w:r>
      <w:proofErr w:type="spellEnd"/>
      <w:r w:rsidRPr="00494594">
        <w:rPr>
          <w:rFonts w:asciiTheme="minorHAnsi" w:eastAsiaTheme="majorEastAsia" w:hAnsiTheme="minorHAnsi"/>
          <w:sz w:val="28"/>
          <w:szCs w:val="28"/>
        </w:rPr>
        <w:t xml:space="preserve"> N, Prasad S, </w:t>
      </w:r>
      <w:r w:rsidRPr="00494594">
        <w:rPr>
          <w:rFonts w:asciiTheme="minorHAnsi" w:eastAsiaTheme="majorEastAsia" w:hAnsiTheme="minorHAnsi"/>
          <w:b/>
          <w:bCs/>
          <w:sz w:val="28"/>
          <w:szCs w:val="28"/>
        </w:rPr>
        <w:t>Wee AG</w:t>
      </w:r>
      <w:r w:rsidRPr="00494594">
        <w:rPr>
          <w:rFonts w:asciiTheme="minorHAnsi" w:eastAsiaTheme="majorEastAsia" w:hAnsiTheme="minorHAnsi"/>
          <w:sz w:val="28"/>
          <w:szCs w:val="28"/>
        </w:rPr>
        <w:t xml:space="preserve">: </w:t>
      </w:r>
      <w:r w:rsidR="00C807E0" w:rsidRPr="00494594">
        <w:rPr>
          <w:rFonts w:asciiTheme="minorHAnsi" w:eastAsiaTheme="majorEastAsia" w:hAnsiTheme="minorHAnsi"/>
          <w:sz w:val="28"/>
          <w:szCs w:val="28"/>
        </w:rPr>
        <w:t xml:space="preserve">Perspective and challenges in oral cancer screening practices of primary care providers. </w:t>
      </w:r>
      <w:r w:rsidR="00C807E0" w:rsidRPr="00494594">
        <w:rPr>
          <w:rFonts w:asciiTheme="minorHAnsi" w:eastAsiaTheme="majorEastAsia" w:hAnsiTheme="minorHAnsi"/>
          <w:i/>
          <w:iCs/>
          <w:sz w:val="28"/>
          <w:szCs w:val="28"/>
        </w:rPr>
        <w:t>Oral</w:t>
      </w:r>
      <w:r w:rsidR="00C807E0" w:rsidRPr="00494594">
        <w:rPr>
          <w:rFonts w:asciiTheme="minorHAnsi" w:eastAsiaTheme="majorEastAsia" w:hAnsiTheme="minorHAnsi"/>
          <w:sz w:val="28"/>
          <w:szCs w:val="28"/>
        </w:rPr>
        <w:t xml:space="preserve"> – Accepted</w:t>
      </w:r>
    </w:p>
    <w:p w14:paraId="527AE76E" w14:textId="29B2C0E9" w:rsidR="009C3421" w:rsidRPr="009C3421" w:rsidRDefault="009C3421" w:rsidP="00A30747">
      <w:pPr>
        <w:pStyle w:val="ListParagraph"/>
        <w:numPr>
          <w:ilvl w:val="0"/>
          <w:numId w:val="13"/>
        </w:numPr>
        <w:spacing w:after="120"/>
        <w:contextualSpacing w:val="0"/>
        <w:rPr>
          <w:rFonts w:asciiTheme="minorHAnsi" w:eastAsiaTheme="majorEastAsia" w:hAnsiTheme="minorHAnsi"/>
          <w:sz w:val="28"/>
          <w:szCs w:val="28"/>
        </w:rPr>
      </w:pPr>
      <w:r w:rsidRPr="009C3421">
        <w:rPr>
          <w:rFonts w:asciiTheme="minorHAnsi" w:eastAsiaTheme="majorEastAsia" w:hAnsiTheme="minorHAnsi"/>
          <w:sz w:val="28"/>
          <w:szCs w:val="28"/>
        </w:rPr>
        <w:t xml:space="preserve">Aung MM, Lee YC, Peng TY, Lee IT, </w:t>
      </w:r>
      <w:r w:rsidRPr="009C3421">
        <w:rPr>
          <w:rFonts w:asciiTheme="minorHAnsi" w:eastAsiaTheme="majorEastAsia" w:hAnsiTheme="minorHAnsi"/>
          <w:b/>
          <w:bCs/>
          <w:sz w:val="28"/>
          <w:szCs w:val="28"/>
        </w:rPr>
        <w:t>Chen YW</w:t>
      </w:r>
      <w:r w:rsidRPr="009C3421">
        <w:rPr>
          <w:rFonts w:asciiTheme="minorHAnsi" w:eastAsiaTheme="majorEastAsia" w:hAnsiTheme="minorHAnsi"/>
          <w:sz w:val="28"/>
          <w:szCs w:val="28"/>
        </w:rPr>
        <w:t xml:space="preserve">, Lai PC, Feng SW. Artificial Intelligence-Assisted Diagnosis of Dental Caries and Periodontitis on Periapical Radiographs: A Clinical Validation Study. BMC Med Inform </w:t>
      </w:r>
      <w:proofErr w:type="spellStart"/>
      <w:r w:rsidRPr="009C3421">
        <w:rPr>
          <w:rFonts w:asciiTheme="minorHAnsi" w:eastAsiaTheme="majorEastAsia" w:hAnsiTheme="minorHAnsi"/>
          <w:sz w:val="28"/>
          <w:szCs w:val="28"/>
        </w:rPr>
        <w:t>Decis</w:t>
      </w:r>
      <w:proofErr w:type="spellEnd"/>
      <w:r w:rsidRPr="009C3421">
        <w:rPr>
          <w:rFonts w:asciiTheme="minorHAnsi" w:eastAsiaTheme="majorEastAsia" w:hAnsiTheme="minorHAnsi"/>
          <w:sz w:val="28"/>
          <w:szCs w:val="28"/>
        </w:rPr>
        <w:t xml:space="preserve"> Mak. 2026 Sep. </w:t>
      </w:r>
      <w:r w:rsidR="00A9060B">
        <w:rPr>
          <w:rFonts w:asciiTheme="minorHAnsi" w:eastAsiaTheme="majorEastAsia" w:hAnsiTheme="minorHAnsi"/>
          <w:sz w:val="28"/>
          <w:szCs w:val="28"/>
        </w:rPr>
        <w:t>- A</w:t>
      </w:r>
      <w:r w:rsidRPr="009C3421">
        <w:rPr>
          <w:rFonts w:asciiTheme="minorHAnsi" w:eastAsiaTheme="majorEastAsia" w:hAnsiTheme="minorHAnsi"/>
          <w:sz w:val="28"/>
          <w:szCs w:val="28"/>
        </w:rPr>
        <w:t>ccepted</w:t>
      </w:r>
    </w:p>
    <w:p w14:paraId="4E90E2E1" w14:textId="202876D9" w:rsidR="009F5A9C" w:rsidRDefault="00650F58" w:rsidP="009F5A9C">
      <w:pPr>
        <w:rPr>
          <w:rFonts w:asciiTheme="minorHAnsi" w:eastAsiaTheme="majorEastAsia" w:hAnsiTheme="minorHAnsi"/>
          <w:i/>
          <w:iCs/>
          <w:color w:val="4B2E83" w:themeColor="accent3"/>
        </w:rPr>
      </w:pPr>
      <w:r>
        <w:rPr>
          <w:rFonts w:asciiTheme="minorHAnsi" w:eastAsiaTheme="majorEastAsia" w:hAnsiTheme="minorHAnsi"/>
          <w:i/>
          <w:iCs/>
          <w:noProof/>
          <w:color w:val="4B2E83" w:themeColor="accent3"/>
          <w14:ligatures w14:val="standardContextual"/>
        </w:rPr>
        <mc:AlternateContent>
          <mc:Choice Requires="wpg">
            <w:drawing>
              <wp:anchor distT="0" distB="0" distL="114300" distR="114300" simplePos="0" relativeHeight="251658253" behindDoc="0" locked="0" layoutInCell="1" allowOverlap="1" wp14:anchorId="7B075406" wp14:editId="41F7343F">
                <wp:simplePos x="0" y="0"/>
                <wp:positionH relativeFrom="margin">
                  <wp:posOffset>-123825</wp:posOffset>
                </wp:positionH>
                <wp:positionV relativeFrom="paragraph">
                  <wp:posOffset>247517</wp:posOffset>
                </wp:positionV>
                <wp:extent cx="7090410" cy="2452577"/>
                <wp:effectExtent l="0" t="0" r="15240" b="5080"/>
                <wp:wrapSquare wrapText="bothSides"/>
                <wp:docPr id="186510681" name="Group 16"/>
                <wp:cNvGraphicFramePr/>
                <a:graphic xmlns:a="http://schemas.openxmlformats.org/drawingml/2006/main">
                  <a:graphicData uri="http://schemas.microsoft.com/office/word/2010/wordprocessingGroup">
                    <wpg:wgp>
                      <wpg:cNvGrpSpPr/>
                      <wpg:grpSpPr>
                        <a:xfrm>
                          <a:off x="0" y="0"/>
                          <a:ext cx="7090410" cy="2452577"/>
                          <a:chOff x="0" y="0"/>
                          <a:chExt cx="7090410" cy="2452577"/>
                        </a:xfrm>
                      </wpg:grpSpPr>
                      <wps:wsp>
                        <wps:cNvPr id="1439468131" name="Rectangle 14">
                          <a:extLst>
                            <a:ext uri="{C183D7F6-B498-43B3-948B-1728B52AA6E4}">
                              <adec:decorative xmlns:adec="http://schemas.microsoft.com/office/drawing/2017/decorative" val="1"/>
                            </a:ext>
                          </a:extLst>
                        </wps:cNvPr>
                        <wps:cNvSpPr/>
                        <wps:spPr>
                          <a:xfrm>
                            <a:off x="0" y="0"/>
                            <a:ext cx="7090410" cy="2444750"/>
                          </a:xfrm>
                          <a:prstGeom prst="rect">
                            <a:avLst/>
                          </a:prstGeom>
                          <a:solidFill>
                            <a:schemeClr val="bg2"/>
                          </a:solidFill>
                          <a:ln>
                            <a:solidFill>
                              <a:schemeClr val="bg2"/>
                            </a:solidFill>
                          </a:ln>
                        </wps:spPr>
                        <wps:style>
                          <a:lnRef idx="2">
                            <a:schemeClr val="accent1">
                              <a:shade val="15000"/>
                            </a:schemeClr>
                          </a:lnRef>
                          <a:fillRef idx="1">
                            <a:schemeClr val="accent1"/>
                          </a:fillRef>
                          <a:effectRef idx="0">
                            <a:schemeClr val="accent1"/>
                          </a:effectRef>
                          <a:fontRef idx="minor">
                            <a:schemeClr val="lt1"/>
                          </a:fontRef>
                        </wps:style>
                        <wps:txbx>
                          <w:txbxContent>
                            <w:p w14:paraId="3831A5BA" w14:textId="6C32B016" w:rsidR="00CB33F3" w:rsidRPr="005417B3" w:rsidRDefault="00CB33F3" w:rsidP="00A30747">
                              <w:pPr>
                                <w:pStyle w:val="Heading2"/>
                                <w:spacing w:before="0"/>
                              </w:pPr>
                              <w:r>
                                <w:t>Happy Birthday!</w:t>
                              </w:r>
                            </w:p>
                            <w:p w14:paraId="0639FF44" w14:textId="2A6CF1ED" w:rsidR="00FD15B0" w:rsidRDefault="005417B3" w:rsidP="00CB33F3">
                              <w:pPr>
                                <w:rPr>
                                  <w:color w:val="000000" w:themeColor="text1"/>
                                  <w:sz w:val="28"/>
                                  <w:szCs w:val="28"/>
                                </w:rPr>
                              </w:pPr>
                              <w:r>
                                <w:rPr>
                                  <w:color w:val="000000" w:themeColor="text1"/>
                                  <w:sz w:val="28"/>
                                  <w:szCs w:val="28"/>
                                </w:rPr>
                                <w:t>August</w:t>
                              </w:r>
                            </w:p>
                            <w:p w14:paraId="06BCED43" w14:textId="4C654F66" w:rsidR="005417B3" w:rsidRPr="005417B3" w:rsidRDefault="005417B3" w:rsidP="00CB33F3">
                              <w:pPr>
                                <w:rPr>
                                  <w:b/>
                                  <w:bCs/>
                                  <w:color w:val="000000" w:themeColor="text1"/>
                                  <w:sz w:val="28"/>
                                  <w:szCs w:val="28"/>
                                </w:rPr>
                              </w:pPr>
                              <w:r>
                                <w:rPr>
                                  <w:b/>
                                  <w:bCs/>
                                  <w:color w:val="000000" w:themeColor="text1"/>
                                  <w:sz w:val="28"/>
                                  <w:szCs w:val="28"/>
                                </w:rPr>
                                <w:t>Dr. James Newman</w:t>
                              </w:r>
                            </w:p>
                            <w:p w14:paraId="42229E7B" w14:textId="492FC327" w:rsidR="001164EC" w:rsidRPr="005417B3" w:rsidRDefault="001164EC" w:rsidP="00CB33F3">
                              <w:pPr>
                                <w:rPr>
                                  <w:b/>
                                  <w:bCs/>
                                  <w:color w:val="000000" w:themeColor="text1"/>
                                  <w:sz w:val="28"/>
                                  <w:szCs w:val="28"/>
                                </w:rPr>
                              </w:pPr>
                              <w:r>
                                <w:rPr>
                                  <w:b/>
                                  <w:bCs/>
                                  <w:color w:val="000000" w:themeColor="text1"/>
                                  <w:sz w:val="28"/>
                                  <w:szCs w:val="28"/>
                                </w:rPr>
                                <w:t>Chris Toney</w:t>
                              </w:r>
                            </w:p>
                            <w:p w14:paraId="4D028F6E" w14:textId="77777777" w:rsidR="00FD15B0" w:rsidRPr="00FD15B0" w:rsidRDefault="00FD15B0" w:rsidP="00CB33F3">
                              <w:pPr>
                                <w:rPr>
                                  <w:color w:val="000000" w:themeColor="text1"/>
                                  <w:sz w:val="28"/>
                                  <w:szCs w:val="28"/>
                                </w:rPr>
                              </w:pPr>
                            </w:p>
                            <w:p w14:paraId="2D9DCD0E" w14:textId="77777777" w:rsidR="00FD15B0" w:rsidRDefault="00FD15B0" w:rsidP="00FD15B0">
                              <w:pPr>
                                <w:rPr>
                                  <w:color w:val="000000" w:themeColor="text1"/>
                                  <w:sz w:val="28"/>
                                  <w:szCs w:val="28"/>
                                </w:rPr>
                              </w:pPr>
                              <w:r w:rsidRPr="00FD15B0">
                                <w:rPr>
                                  <w:color w:val="000000" w:themeColor="text1"/>
                                  <w:sz w:val="28"/>
                                  <w:szCs w:val="28"/>
                                </w:rPr>
                                <w:t xml:space="preserve">We wish you a happy birthday, and hope your day was wonderful! </w:t>
                              </w:r>
                            </w:p>
                            <w:p w14:paraId="6C0E31AA" w14:textId="77777777" w:rsidR="00FD15B0" w:rsidRDefault="00FD15B0" w:rsidP="00FD15B0">
                              <w:pPr>
                                <w:rPr>
                                  <w:color w:val="000000" w:themeColor="text1"/>
                                  <w:sz w:val="28"/>
                                  <w:szCs w:val="28"/>
                                </w:rPr>
                              </w:pPr>
                              <w:r w:rsidRPr="00FD15B0">
                                <w:rPr>
                                  <w:color w:val="000000" w:themeColor="text1"/>
                                  <w:sz w:val="28"/>
                                  <w:szCs w:val="28"/>
                                </w:rPr>
                                <w:t xml:space="preserve">If you would like your birthday included in the newsletter, send </w:t>
                              </w:r>
                            </w:p>
                            <w:p w14:paraId="3128C498" w14:textId="19D06DBA" w:rsidR="00FD15B0" w:rsidRPr="00FD15B0" w:rsidRDefault="00FD15B0" w:rsidP="00FD15B0">
                              <w:pPr>
                                <w:rPr>
                                  <w:color w:val="000000" w:themeColor="text1"/>
                                  <w:sz w:val="28"/>
                                  <w:szCs w:val="28"/>
                                </w:rPr>
                              </w:pPr>
                              <w:r w:rsidRPr="00FD15B0">
                                <w:rPr>
                                  <w:color w:val="000000" w:themeColor="text1"/>
                                  <w:sz w:val="28"/>
                                  <w:szCs w:val="28"/>
                                </w:rPr>
                                <w:t xml:space="preserve">the month to Vincent at vinn@uw.edu. </w:t>
                              </w:r>
                            </w:p>
                            <w:p w14:paraId="5E456CC5" w14:textId="77777777" w:rsidR="00FD15B0" w:rsidRPr="00FD15B0" w:rsidRDefault="00FD15B0" w:rsidP="00CB33F3">
                              <w:pPr>
                                <w:rPr>
                                  <w:sz w:val="28"/>
                                  <w:szCs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cNvPr id="921238886" name="Group 14" descr="Alaskan malamute dog wearing a purple and gold striped birthday hat and a purple UW branded bandana."/>
                        <wpg:cNvGrpSpPr/>
                        <wpg:grpSpPr>
                          <a:xfrm>
                            <a:off x="5486400" y="776177"/>
                            <a:ext cx="1428750" cy="1676400"/>
                            <a:chOff x="0" y="0"/>
                            <a:chExt cx="1428750" cy="1676400"/>
                          </a:xfrm>
                        </wpg:grpSpPr>
                        <pic:pic xmlns:pic="http://schemas.openxmlformats.org/drawingml/2006/picture">
                          <pic:nvPicPr>
                            <pic:cNvPr id="56216335" name="Picture 11" descr="UW mascot Dubs, an Alaskan malamute, wearing a purple bandana emblazoned with a yellow University of Washington W logo. He has brown eyes and a black and white countershading pattern to his fur which makes him appear to have white eyebrows. His tongue hangs out of his open mouth."/>
                            <pic:cNvPicPr>
                              <a:picLocks noChangeAspect="1"/>
                            </pic:cNvPicPr>
                          </pic:nvPicPr>
                          <pic:blipFill>
                            <a:blip r:embed="rId62">
                              <a:extLst>
                                <a:ext uri="{28A0092B-C50C-407E-A947-70E740481C1C}">
                                  <a14:useLocalDpi xmlns:a14="http://schemas.microsoft.com/office/drawing/2010/main" val="0"/>
                                </a:ext>
                              </a:extLst>
                            </a:blip>
                            <a:srcRect/>
                            <a:stretch>
                              <a:fillRect/>
                            </a:stretch>
                          </pic:blipFill>
                          <pic:spPr bwMode="auto">
                            <a:xfrm>
                              <a:off x="0" y="314325"/>
                              <a:ext cx="1428750" cy="1362075"/>
                            </a:xfrm>
                            <a:prstGeom prst="rect">
                              <a:avLst/>
                            </a:prstGeom>
                            <a:noFill/>
                            <a:ln>
                              <a:noFill/>
                            </a:ln>
                          </pic:spPr>
                        </pic:pic>
                        <pic:pic xmlns:pic="http://schemas.openxmlformats.org/drawingml/2006/picture">
                          <pic:nvPicPr>
                            <pic:cNvPr id="1104547504" name="Picture 13" descr="Clipart of a cone shaped party hat. It is striped with purple and gold and has a tuft of purple on the end. The hat is positioned to appear as though UW mascot Dubs is wearing it."/>
                            <pic:cNvPicPr>
                              <a:picLocks noChangeAspect="1"/>
                            </pic:cNvPicPr>
                          </pic:nvPicPr>
                          <pic:blipFill>
                            <a:blip r:embed="rId63">
                              <a:extLst>
                                <a:ext uri="{28A0092B-C50C-407E-A947-70E740481C1C}">
                                  <a14:useLocalDpi xmlns:a14="http://schemas.microsoft.com/office/drawing/2010/main" val="0"/>
                                </a:ext>
                              </a:extLst>
                            </a:blip>
                            <a:srcRect/>
                            <a:stretch>
                              <a:fillRect/>
                            </a:stretch>
                          </pic:blipFill>
                          <pic:spPr bwMode="auto">
                            <a:xfrm rot="21373458">
                              <a:off x="476250" y="0"/>
                              <a:ext cx="677545" cy="768985"/>
                            </a:xfrm>
                            <a:prstGeom prst="rect">
                              <a:avLst/>
                            </a:prstGeom>
                            <a:noFill/>
                            <a:ln>
                              <a:noFill/>
                            </a:ln>
                          </pic:spPr>
                        </pic:pic>
                      </wpg:grpSp>
                    </wpg:wgp>
                  </a:graphicData>
                </a:graphic>
                <wp14:sizeRelV relativeFrom="margin">
                  <wp14:pctHeight>0</wp14:pctHeight>
                </wp14:sizeRelV>
              </wp:anchor>
            </w:drawing>
          </mc:Choice>
          <mc:Fallback>
            <w:pict>
              <v:group w14:anchorId="7B075406" id="Group 16" o:spid="_x0000_s1070" style="position:absolute;margin-left:-9.75pt;margin-top:19.5pt;width:558.3pt;height:193.1pt;z-index:251658253;mso-position-horizontal-relative:margin;mso-height-relative:margin" coordsize="70904,24525" o:gfxdata="UEsDBBQABgAIAAAAIQCxgme2CgEAABMCAAATAAAAW0NvbnRlbnRfVHlwZXNdLnhtbJSRwU7DMAyG&#13;&#10;70i8Q5QralN2QAit3YGOIyA0HiBK3DaicaI4lO3tSbpNgokh7Rjb3+8vyXK1tSObIJBxWPPbsuIM&#13;&#10;UDltsK/5++apuOeMokQtR4dQ8x0QXzXXV8vNzgOxRCPVfIjRPwhBagArqXQeMHU6F6yM6Rh64aX6&#13;&#10;kD2IRVXdCeUwAsYi5gzeLFvo5OcY2XqbynsTjz1nj/u5vKrmxmY+18WfRICRThDp/WiUjOluYkJ9&#13;&#10;4lUcnMpEzjM0GE83SfzMhtz57fRzwYF7SY8ZjAb2KkN8ljaZCx1IwMK1TpX/Z2RJS4XrOqOgbAOt&#13;&#10;Z+rodC5buy8MMF0a3ibsDaZjupi/tPkGAAD//wMAUEsDBBQABgAIAAAAIQA4/SH/1gAAAJQBAAAL&#13;&#10;AAAAX3JlbHMvLnJlbHOkkMFqwzAMhu+DvYPRfXGawxijTi+j0GvpHsDYimMaW0Yy2fr2M4PBMnrb&#13;&#10;Ub/Q94l/f/hMi1qRJVI2sOt6UJgd+ZiDgffL8ekFlFSbvV0oo4EbChzGx4f9GRdb25HMsYhqlCwG&#13;&#10;5lrLq9biZkxWOiqY22YiTra2kYMu1l1tQD30/bPm3wwYN0x18gb45AdQl1tp5j/sFB2T0FQ7R0nT&#13;&#10;NEV3j6o9feQzro1iOWA14Fm+Q8a1a8+Bvu/d/dMb2JY5uiPbhG/ktn4cqGU/er3pcvwCAAD//wMA&#13;&#10;UEsDBBQABgAIAAAAIQCLBECtnwUAAFkPAAAOAAAAZHJzL2Uyb0RvYy54bWzUV9tu3DYQfS/QfyD0&#13;&#10;nHhXWu3Fi6wDw27SAG5ixAn8zKWoCyyRLEl57Xx9z1CX9dpuE7goijx4zctwOByec4Z68/auqdmt&#13;&#10;tK7SahPFR9OISSV0VqliE3398u71KmLOc5XxWiu5ie6li96e/PrLm51Zy0SXus6kZXCi3HpnNlHp&#13;&#10;vVlPJk6UsuHuSBupMJlr23CPri0mmeU7eG/qSTKdLiY7bTNjtZDOYfS8m4xOgv88l8J/ynMnPas3&#13;&#10;EWLz4deG3y39Tk7e8HVhuSkr0YfBXxBFwyuFTUdX59xz1trqiaumElY7nfsjoZuJzvNKyHAGnCae&#13;&#10;PjrNe6tbE85SrHeFGdOE1D7K04vdio+37625MpcWmdiZArkIPTrLXW4b+o8o2V1I2f2YMnnnmcDg&#13;&#10;cno8TWNkVmAuSefJfLnskipKZP7JOlH+9p2Vk2HjyUE4OwOAuH0O3L/LwVXJjQypdWvk4NKyKgN+&#13;&#10;09lxuljFszhiijfA62cgiKuilixO6VwUBuzHhLm1Q+5emK00Xc4DBMcz87Wxzr+XumHU2EQW+wdg&#13;&#10;8dsL5xEATAcT2tXpusreVXUdOsQaeVZbdsuB922RUMhYcWBVqxcthBtaiVsZzhxa/r6W5K9Wn2WO&#13;&#10;JAITSQg4UHgfDBdCKh93UyXPZBdjPJ9OhxSMK0LMwSF5znG60Xfv4PCgg+/usL09LZVBAcbF038K&#13;&#10;rFs8rgg7a+XHxU2ltH3OQY1T9Tt39kOSutRQlvzd9q4D2GIA0VZn90Cd1Z0kOSPeVbjxC+78JbfQ&#13;&#10;IHAKuuo/4Sev9W4T6b4VsVLbb8+Nkz1ogdmI7aBpm8j92XIrI1Z/UCDMcZymJIKhk86XCTr24cz2&#13;&#10;4YxqmzMNGIELiC40yd7XQzO3urmG/J7SrpjiSmDvTSS8HTpnvtNaCLiQp6fBDMJnuL9QV0aQc0o0&#13;&#10;IfrL3TW3poe9h7581ANJ+foR+jtbWqn0aet1XgVqUKq7vPZXAMF4oGpdc8/24yROZqvVajGQPegt&#13;&#10;A9FZJp1A5Kc1dzdcsYbXvGm9ZJku2E5yi1LDODOtNVAGVDdWoJCh0NnKyIxtK+vLjN+zkvswO5p+&#13;&#10;vWZbC3syoqKo+FEHiIJU5UeVeJ6uFilow6C5y+UiHiR3EOU4TVakLEGU48UyGAOifP09Uf67laNA&#13;&#10;HYqyqcQaf31hQuuJKH+/gGOVbwmj3SOg+SEfDbc3rXndQanaVnXl78N7AHCioNTtZSVIl6mzv/H5&#13;&#10;IokXs9l8uHAY0d4sBsb7K8cN4eEhtGfn7da9wvWxxyh49RQC/WUy2Wxr/g0vnYztKl8CI/eyBnvZ&#13;&#10;V1WBnQ5hMp2za+5KQMhrxa5ZrQt9xH6XQIsDOvROMYlnUg8c+BM3ob0rKyBQ6FZ5eIKEEgjBJPQU&#13;&#10;85qVlWN5axnsRIlD3MBHWTWMGwPEBgt+K2kabrADbeWwMZYhkKKlAFThmG49xUju6PZYg4EywHRI&#13;&#10;Zpda0LYSF1rcOKb0Ga2Vp86gXhGrSRAPzUP34F62dWWG0kXtHgHg3aPXzTMg6l5O51q0DcpK9xS0&#13;&#10;suYe71Dk1jgo1Rq3ITPU0A9ZCAh10Aoq6IEKIKv0ogw6HypMGKdiOUyEiPdB0nGo2LPt7g+d4W3A&#13;&#10;oTxBvp59KM3wmEjmlAjUof7Nc0iv2SKZLoPFSK99cf/B+q80ZTBs0tX1cWCo10PY/YWg27ECjZ+G&#13;&#10;t3E8Tef0WII0d++yy4G5s5G5Z4AQtwG7HDRRkoEkJMc0GrT4iH3wDLAedDpQ9LGIk5oTEznzbR68&#13;&#10;9RYgqy/BHJUdsS9okLjDmdFgNVCHjUDCnmxY70vdFiU71BNaMNSPyv/kpAqvy/+UVN3zKIlny1k6&#13;&#10;XwWu9R8j6XKRUIV7+kWyWC7nKRSePkiWi9Xx6n9h2L5OhqdI+H5D6+AD8WE/WO2/iE/+AgAA//8D&#13;&#10;AFBLAwQKAAAAAAAAACEAx784hyNEAAAjRAAAFAAAAGRycy9tZWRpYS9pbWFnZTEucG5niVBORw0K&#13;&#10;GgoAAAANSUhEUgAAAGkAAABkCAYAAACFHB7kAAAAAXNSR0IArs4c6QAAAARnQU1BAACxjwv8YQUA&#13;&#10;AAAJcEhZcwAADsMAAA7DAcdvqGQAAEO4SURBVHhe7b15kJz3eSb29vH11/31fU7PfQCDGdwACV4g&#13;&#10;RYOkDiuWLSk+VLLlWluVaJNoV65Ecf6JqyTmj13vVrbscrK1a8WxZUeqjUVntat1LJmRSPAESAAE&#13;&#10;cQMzg7mnZ6bv+/y6O8/z+2ZE0qVsaAtDeEv6gR/7mO98n/d43vd3tPy0/bT9tP20/WQ0287rfWv9&#13;&#10;ft+++9Zms/V33v+0vavdV5D+8A//MHjr6q1925ntpN1mr/s80Y2nP/74+mc+85nGzi4/bWj3DSRY&#13;&#10;kPOL/8UXPzo3d+O/L5UKZ0QcNX8wfH5qavbrT3308b/6tV/7tcLOrj/xbdfVfODtG3/4b+Nb2xu/&#13;&#10;6NIcTyUSUZvP5/FVK5UP37h+9X9+/rtnf73X6+s7u/7EN8fO6wfedM3+sMvl+OyJYwdHnvzQozI5&#13;&#10;OSqayyG1es2X3kofWl/L3X7xpecXnn322Z0jfnLbfQNpdubA08mByKcefPCw/+TJo3L48KxMToyL&#13;&#10;rrskm8v6FpdXk82yef4/fPff5XYO+Ylt9w2kE8cPPz0xOvjMoUPT7mDQLw67Q2KRqAwlB8XsNO0r&#13;&#10;y0uDS+vr9n/yv/7xhT//P/7o7x2RePHFvtPny4anhqcmDhw8PHb8+BHj85//fPP55583d3a5Z+2+&#13;&#10;xaRELKENJOIOv8ct3UZbpNOTvmlKJOyTj330jJx58mHP9uby517498/95yAZrp3D/l603/3d3w3+&#13;&#10;8de+8PjiwvJ/u765/q/TqfU/Tadz/+LW9bmf/7M/+2vvzm73rN0XkJgbRUIhr99nIAr1pV2viomt&#13;&#10;126J9HoS8PvkidOPyGgyGnnrzdd+61/9qz86imP+PuR0ti996StjFy9e/vWN1Pzvderl/zHk8zwZ&#13;&#10;jwaOuDX55OLi/O/Xy+tHvvKVH+Z+96TdF3e3z3facPqKn4hH/I8FvW5br9WSfq8rDodT7NgcDk00&#13;&#10;zSWtZtP2+utvRuutjqPfH3ztL/7if79vbu9b3/qW47lvPncgnVn6QqNW+R+S8dDEkSOzcvLEUTly&#13;&#10;dFaC/qBsbW76HS7fanKwdf573/tmd+fQH7vdF0t6a+6lwPBAOBiLh2w9gNNuNqXTakun3ZQutr7Z&#13;&#10;BoFwypEjByQeCzgW78z/0tXLz//ct//k2yEeD40GaB+cZfF6Z8++djSbS/13iYj/S2eefCj4qU99&#13;&#10;XD78zIfk1EPHZXp6UkZHk5IcSvQbjfJMu33DuXPoPWn3BSTd6OqquVywHLt0Ox2pFPJSyeekVYPr&#13;&#10;azXF3u8ibkXkYQhBc7TDt25f++03bl7++J8AqH/5L/909t/8mx8kdsCy77w6L17sa3xlUOcrNn7m&#13;&#10;pvbbufzfquE42xd+8wvHa+X0l4Mh4zcffeRB94MnT0gcJMfQdVh7Q+q1mvgDfolEItJut/WtrYGd&#13;&#10;o+9Nuy9+/itf+ScHzjy873fjUf+nu826lDe3pZTLQ2XskhwekXA8Lk7DI91uW27enpdvPvcdyde7&#13;&#10;4tKMt4eHxn6/0Ww/kUgmLw8MjH7fMBymzSbuSqXh0jQvQlqzXy43bW63bjOChl23O9vYr9jplGyP&#13;&#10;P/5gdnNzqPPgg4Jj3l+d8Dd+9b88ur218uUjR/d/9pmnTrsMEJ1etyv9bl9wXYIiVTxDy+zLmxeu&#13;&#10;9Ost518Y3sl/8Hu/9+V75prvC0j/7H/6vZmHHhj8p7GI79O9Zk0qW2kpprPSAbsbHB2TcHJANLcO&#13;&#10;zLpSqlbley+8Kucvz8t2pihuj3e13WkPBQKRpUg4+te9bq8DfffhO73XMzsdswur6ema093pwpfa&#13;&#10;7bZyLBLbCoYD7VgscX18fGw1FhvMj40daMzOxnYFScB62CgPVeilBf3jf/zlmYvnX/3SzPT45z7x&#13;&#10;sx/2j48NSb1RhfW04YJs0qy3pNGoiN3llL5Dl9feuNzvdj3/237HxJd+63/5LbCge9PuC0h//md/&#13;&#10;Pjk9GfqnurP7mUYhK7VsRurlGtxeT0KJhERHh3bcYE1y+bxcvbEgf/XKZSkU68iheuLyvFMxAix0&#13;&#10;SdKDmNutDiypC3DtAtAgQLhNm70TjoSr/kAwHwwG58ORyFWfEVoMRSJrLpdre2pktO3wuCrh8HT5&#13;&#10;9spN38TAkFkopHpXrlwYuXTh/Oc9zu6v/sLPPRM8/eij6nytRl26Zg8W1JFGvSEduDu3z5Cepsv3&#13;&#10;X3qt5/EN/jO/3/XVZ599FnnFvWn3BaTzL52fjAVb/9zeb/9SdmNNSlub0oWAbTYHtFIXfzQiGtxK&#13;&#10;BgBdv3VH3rh4Te6u5ajiIBQe0T0ecbk0nMkmLTBDAsPwSsF14YpMWGQNsa3RaGA/lwwMDABEuCfu&#13;&#10;ZXd0bTb7Bhjkkt9vZKORgbRL92w4XfoGrGIwkYhVc5kt10Zq9WkgcObJ0w8ZT/3M4+LBfRULBWkC&#13;&#10;lA7utV6tS6lcUtcKxiPi8vrl5dcvdodHD32p1al+DSDds6T2voB08bWLs1F/85+7td7Pp9eXZf32&#13;&#10;HamXquINBsXl90sDQmh0TLmxsCxnX70oG6ksyIYfLtApwVAQvskubrcHVN0hlUpFnE64G1iSaXYV&#13;&#10;aFW4yDZyrj7Ih8djSCwWxVVtPwSwDSZZhoANgC02e1/T3AW7w1GwSc8IBHxVR98MGrotcfLYrDz2&#13;&#10;2CMK5HqlKgXEzSaYaKPWkNWlFcnncoifERnfPwWQAnL5+lw7mtz/D0ZHB577lV/5lf+0KbhH63ls&#13;&#10;9p7b4bCJz+cVv9cAccjK0vKyFMsVWdlMycuvviFnX7koW5myOHSvuBCjKGArfGADKgREuTokwNys&#13;&#10;95ZsCJyuuwGmG+D0EEdacI0m8rEe/uYQr9crDuzTajVs9UYlkk5v7Mtmtgdz25vTft2emJ0alv3j&#13;&#10;Q2IgS2WKQAbKYxv1uqyvrsrS3bsAqy6aU0Pq0IHC2Lh1DcO4Z7Fot90XkJy63WfrdYxeHw+O+GHA&#13;&#10;erilNjLy8itvytuIQeev3pZ0riROCNkbNMQEP9DxXnrQd1oDWBU3WkcdgqMbqtUqsKIKgDIVEHR1&#13;&#10;tDaCW0cs6eMfyISCmQDV4Q5VnAHYYBxSrtQQ99iN1RUvWRwAb4BeN3F+7leDBZWLFVBuxEacswdL&#13;&#10;5T00a00xuwBKnF1N89yzWLTb7gtIIGFh0CAfnky5qS5ikU1zi2l3yeJaWu7cXRcwXHFoGuKUBYoT&#13;&#10;wqYm9/o95XJK5bJks1nl7moQZB7xK5PJSAFxg7GIlkWA2Ph3fu7AGihcgkJg+X0D5+Ir/0aCVwJQ&#13;&#10;a5sZKVcb2I9usSzlUlGqlZJUoQR8n9vaFhOkASfDsRVpwrV2ed52p6XrWvnGjV+mHtyzdn9Akmaw&#13;&#10;Vit5Uhursnh3UW4vrcqt9W3J1SEouDa72wsL06DtugJJNaBJgTHeFCEoAkFBF4tFBQxfKexdC6Pr&#13;&#10;YyMg/MxXHsNXbtyXgBEcgq5ApKChHSsbW4iDW1LB9Zr1KiynqmJYCdfJp9NSQWxy4r40kBen5mR6&#13;&#10;x3P1fV5vamxsfPmrX1XGes/aB167W+31Pbm5tz+0tnz3icuXr4Regnu7cnNRUgUIotEGqwOdBS4U&#13;&#10;LF0ZrYECZWtCyMwg1WebXQl4V8gU+G584jGMRfzMfQkOz8XP3HZB47583QXUZofVQm87oO/IlCQY&#13;&#10;8EnAD6VR1tyVXGpbVucXlGV78b2OhFtDjuQNBCQQCHY13ff9IyeO/Z+xWOyedld8oJYEYWhX/u/n&#13;&#10;9y0tre2/cuOu8frFW/LWrVWZ3yhIqQ4fzyDcxfPBpWFnaLblbpg8Midhlt8iIIgfVbg5Cvvd4BAw&#13;&#10;vmpwk2wEiCBwHxIJAtXF+Xf3fTdw1jkAFkhGv++QtXRB7ixtwPXlpEm3lytIem1D4IDF8IIVQnJ2&#13;&#10;GEzA55N4LCy6w9GLJJI3pqen73lM+sAsqd//luPqVVfy3Msvf/TW9bd/dnV1bWJ9q+Bsde2q5gXq&#13;&#10;qwI9raIKukuracOyehCqJVwIH+6lTesxO3gFONaJVfK667oIEBiWAoIgUfg8L/chmSBoijwAEB5D&#13;&#10;q+PfuiAJJAos+dhhUXYbSAau7YDF9lqm5DbT0qrWxI08rY978YBYJIcHZWRiVDwAzcSN2rXgC6+8&#13;&#10;/vqbf/mXf8nqxT1rH4glQVD2S5emwnM3b+xfWpo/8fbV21NXbi7p+UpDCdQH1+FGzkIwKGjmISzS&#13;&#10;+P0+JUSSBroVvqfwKXiCQyHz826jtdDNMY7tujGCRhBwAHgKrBTC74P9aZp1Lp6T+9lUymjV40gC&#13;&#10;aD3FclXurmyw3COLq+uiw2ocug5X55MIcq9ANATXTPqPONhqsgbV+sIXvnBP4xHbBwLS2tqansu1&#13;&#10;kjdv3zl1d/HuyVKtEdaRoccHEhJPRFUu0oVltCFYNt3tguC60FqXeCAUuhQvklcPciUnBE6hO7Cx&#13;&#10;J5eukVR412IodLpBAkDQKHQiTivqIta4NJwbuHIfhwPxB1ZJxsj9CK7aHxthK1XriumlsgWpdkB3&#13;&#10;+tgfEnMZTAv8Knfrm/gexKLdrPd8bveWutg9bh8ISMV+313O52NLi3cP54r5fRCpRuuhizMQfJ3s&#13;&#10;4GvBzYG50TpCoZCEw2EIqod9DNVXs39qQqb3T0piAKDiGPpp5I9wSxQohIwPFLKyRLhKguQC82Kx&#13;&#10;2wUrNM2WAl0DMATH3gcZ6Jvq79wIdA8xj1ULWjTvo93pSoGVBuRFqXxZlrdyAAv74bwkDS6HC8Aj&#13;&#10;VyId70JN+oT/3rc9Bwk37ty4vJC4dfvmVC6X2QcL8NLlwNXDNZFiI57Aitgc0Ha6q0g4IpNTACQR&#13;&#10;l8OHZ+TEySPyn33iw/LM00/IsaOHJAxwlaCVG6PiI9u3W+F114oYVxzYdFJkgOeFOw1HwsptmrAo&#13;&#10;WhDzoDoETFAJyi6RUBaFcylFwHkb+NtqeltuIF1YTmWl0OhIFcltuVRQSaxNg0Wx7qhp95TV7bY9&#13;&#10;B2ltra+1u93w5tbG8Wq1NAGXpMXjMWUNFIidFgBhqvcAjK8M7NFoVGYPHpDHHntYfvZnn5HHn3hY&#13;&#10;fubMaYA0q6oBdEsElUAp9/eueEXwvYx1uEYsGoFVBmVoMKlKUJS+BeQ78uTxPG73vcrNsLGgq+wU&#13;&#10;RKENd5cvVeXW4qq8cXUO2x3ZBOOjbjBtcHr8oJpifhVJ0r1uewoSHtw5N/dGIJPJu4BDwKHZfQ6n&#13;&#10;3cYKNsmA6jyDcBjcd2kzP7M42mzUZWAgLodgOWPjExIMBlS9bXr/lIRDASVMxhyWd3bki8b6mR2E&#13;&#10;wytDQwmZ2jcuJ44flWfOPClHjx6UWDgkIT9iiboWgSHZcCiArcN3qTjJwM5J8UK7IlxUnhIsbxn5&#13;&#10;0s27q3J7OSWZfElqLbPf7PQL/mBoAyD98G7uVdtTkC5duuRqNHrx7a21BzPpzAOa0xmgAN2kxPg7&#13;&#10;qax0YREceMKgD4HTwsjqaA20gGAwhO81yMoSaiQawHdB0XWQDeXWYEk7FkjF1126hBDUpyZH5fQj&#13;&#10;p4SjYx9++Jg8/NAJeQBuMwqgAkg+SSCoGCQbFmHgpgxINbphC3xSCEt5oFJgc1SijuQKZVlc35K5&#13;&#10;5S2ZX1jrraxnS/W6CEDaOcO9a3sIUt/WbHodjU4pVKmX95n99gAsyaFBiHb4CKfdSRVVsYHxlgLz&#13;&#10;s9AKN0VNN3weGRkbgdsCSVB3STeIoK0kB3BxLPMYCpeWQMnAQQEgn4yPDcvMzJQcO3FIpg9MyuDg&#13;&#10;ALaEjI0OwzpjEkPy6QaD9CD+7VJwHq2AUq5zh1zgvTqrhZZ1DRAOviGpSKeLsrC8Icvr2+22KSu4&#13;&#10;vc5/Uu7u4kUBCnV/Pp0fazRrI3B3HuX7of1dMii8mnjQJrsQEJjpdugCKRwbNoLG8QSIx+ouycAI&#13;&#10;JmMJgaX1uEHPSQpUDAFAZHHxWERmZ/bJsWOHJJlM4DxOVV8jGG64WVqS14PjeF4expddoHFOnE29&#13;&#10;KgtVIL3T+D2PsdlhXbD6dtcm27myVOq9ZiQ+OG+6nW14jx3fee/anoFUqSw7Wq2Gv1VvhSHZKB5Y&#13;&#10;1+DWXHBdjCX0++x8qyGLr4HiEjwO4xocjMswNJ9aXskWIQiwLoBKbtsHZWasYFLK6oMLVkktJ8i7&#13;&#10;Eg/AkmZm9ssU2KHXh/gDIOlWyeTaYGIErYtzKGB2gOCmcFYAWYApZcF7SwGss9OKrXiF91QyxNRq&#13;&#10;rSmFYsmWL5SClVwxmU6bHnXAPWx7BtLwcKcPd+RCfqLVm003HIZy8qTGXriyaDSs3FAUtBhSVNtA&#13;&#10;nGPBE+KFLlYKaZmfm5eNlZSYzaZybcxl6tWmtEDZ6TKZhMK+IDDmOBAehBaDJU1NTojfZ+ByHTWW&#13;&#10;j0Sk1bQq5A1Ybq1ekzooNLspCDCBoJWyVETQ3wscAFJvuA+JDjwB2R7O2emwH0nlVQ5sLli57vcb&#13;&#10;93xM4J6BVC6Xe+yW9ng8Gy5dK+Ghu07NgaDvgzvaL0899YR8+tM/J5/85MfkBFxTFIwNmaFcPvem&#13;&#10;XH39ZVm/fVPuLNyUV/+fV2RxeUm6EHCn3ZXl5XXkNW0VOzgmwoHYxlyGyawONxYF5Q4E/MC8Cyst&#13;&#10;SS6bwf51CNRUYxQ4LoGdfXSP724WMJYVse2CZVUtmPjSliF7BZh1LF02a4mVcklPbayN5vPpRKtV&#13;&#10;NfCne+ry9gykU6dOdc6ceWR7bGR8MRSKZpCjdIeHh+TQoVl57NFH5JmnnpaPfewjcuZnnpBZjgAd&#13;&#10;ikvAp8vmyookgob0TLtU11fk9tycvP7GRdnc2JDrV2/JuXMXpQmwSDDIFKEA4kbssuKTKEDqsBSO&#13;&#10;IioXy7KxviErK6uysLAky0urks/nRHM4xaN7FAhAQ8mcQDjhiplMExj+jYCpfXYa8VEmwkN2XB/7&#13;&#10;oAC6trWZ2p9aX5ttZFvh1157zXMvremeB7l3t0996jcCc3euPby+sfIRn1cf3b9/wnH40CGZmpiS&#13;&#10;WCSiaPTG+jpIxkWA0pJEIiErS+symQiC6tpF7zXFFRmUUjor5WpZXn7pdVlZS6mgTeGB0ivXwzij&#13;&#10;KDlcIut7g4mYqlIvr6zLm29eluvX70hqPSVVJKPgH4reM1FlHGS9sGOCysMqCTxB4nAyJti7ABEM&#13;&#10;gkKE+LpLLlTcUvvgk93hDvoC2XA8fjMaHyz8yZ8MNl566Vkc9OO3PbMktn6/oLW7baPfM5G6GM4E&#13;&#10;hDc4OCgBJqNgcxw3kMtlJVcsyRbobLFYFX98QK4vbkgpsyU23VDd6Jl0Ws6/fknmFpZZpVPnpuCY&#13;&#10;4xgQuAevrCYYhhdgbAHM1+T1196Qi5euyauvvSlvv3VVFuYWYI2bUq3WYUUuGUlGZQbkgskt8muA&#13;&#10;4xEf8jNaJ89F4kLGSQv74YZ/ZJV8T1ZJi+Ir8avX69rmZurAxubWdC1fiJw+feWeWdOeglQqdRwd&#13;&#10;BGcdrohDq8KhsEok+ZlaykEj1NrR0TFpw21sbKzJ4FBSTF9Cyo6AbDdtkoKbY5FzaXVDTATu3afe&#13;&#10;1W4mwDqAcjldoPCa6l54+9pN+cHZV+XypeuIZX3RHboUQJVvzd9FTFuRdbi/XrOt4mMkwmJuQBLx&#13;&#10;iMRAZsLqc1D8AUO5PTa6vb/pAt8BzwLS7HYc+VxmXyq19OhaOj9tt5scR3ZPPNWegQQBOhulSiSX&#13;&#10;L+5rN9uGB1rO6gHdyW4xlDEgFo3L1PiYxOIxsbvcyHNCMjY+JP5wGFl9VTLbKYBUhkXZFaXu25hf&#13;&#10;mdKEFbIgSrB2gz1dEIsYhWIFYKypcXKxUEQ8GpQEMYh/SyLeOdsNKeTLUsV5YwBlPyxqGMoRCgUV&#13;&#10;6WA5ivGTNUav16dyNoJEy+XGzwSKDJOjWXkP7G6vN+q+XCF7sF4ph0yz6Xn++S39XljTnsQk3ti5&#13;&#10;czdCGytr05VK9YjdJeOg28GBZMIZDAQR7F3KIpxIPsH+8M6uKHELSSqLpuyNZcKa2c6psW0ckR9L&#13;&#10;xMXn9aqqNbvTm4gldoKDv3FjNYJgMcaUyhXVP0XXFUbyWgEY3KJ+Q4ZhMcyT6gBsenpKEqD8zH9M&#13;&#10;Unh8F42G5DjY5rEjhwDUMNwpYhQuwfjH3IyJtnJ3AMiyKIIFQeK+WSlxuV1gtfoq8rOs1+uoXLky&#13;&#10;3HjuuR8vNu0JSKxfraxsu2vVSkBza37dpQ37/Z6BeCKqU2h8GD6cEyzLBethr6wB+twDBS/k86p+&#13;&#10;R4HlcgVptEwZHh1CDhVRMaFS5sCSpiLB1GBujAvsB7KIRBeAVFXvKq+jQSHqAK5QKoqhuyWL5LNp&#13;&#10;c8ng2AiY5gHJZHJqZFC+UFRCZ/noxPFD8tCDJxSII7j28PAgSE1MjXile+ZkN3oDulsnPlvfwSW6&#13;&#10;NJutizQPiPl8gVooHMoEg5XSN77xrzle7O/c9sTdQdP6TzxxtHjswen5ibGpa91+d6tcqXZo+Vbe&#13;&#10;wVobq9e4PDafPyjTs4fk5AOnZHRkVEKIWx0Itg8qNr5vFJT9QdD0KQkYbrgVK2ll9zhHk6qxEKDb&#13;&#10;HGHabjUgLLuyTlpHERR8dW1dzcywIQ5mYYEV7GcEfEroc4vLcmd+UYqlsjUKFSCx7ERrpDWHgl45&#13;&#10;fGhazpw5LR/5yM/I008/jns5JYcOHsB9DotfuUKneibruZRnY5CKmKaZxD2GolE3CcSPJec9AYmN&#13;&#10;QBWLxTo8RNnldKbh78vIZbq7LgJ7WK/qPbQQWj46Pi6PIIdiPAiAddGCnnnmjJx+7BHErVFF060K&#13;&#10;QlsNq4IglOV08JkDR1zQZlJwNWbCi1wLgJXhLqvYeiZIBhJeFmwjiHd0m7duzUsdwDE2+nw+8eBv&#13;&#10;tL5O21IAztJgFcLltEsYgO3bNyYPPnhcjhw+KElYnB9g7zaCxGHNmq7Zen2bq9ns6I1q1dcoZAw5&#13;&#10;e/bvJ0hsp0+fbhTz5TLIweXBwdEVj9cwmVfsOmhaFjdm8xQ663ojIyMyuW+/HDoyK5/4+Y/L6ccf&#13;&#10;laFkUnV7czoLQeFGpaXVqNIQ3CT7ivZNjckwhMeuCjUk2e4UA9oehGX6fIYSIrs9EDNkczuLh7ch&#13;&#10;zhnYn+wuJuPjIzKCOMR6H6/FchPuUN0rr2XAkjl8a2QkKUODA4iTMZVI0+0pt2s9m61YyMdzhcxY&#13;&#10;sVQa3So2o2cljpv5u7c9BYktmJhdOXDwgXNu3Ttntzkb742gVmUbT0jELKYEzxBFrvTAqYfl4Uce&#13;&#10;gtYHpNmsSzrD8o41dgG44kjuC2aHqB6PhGUSMebggf1yeHZaxhFDQsh13CAmXkNXzG0AAuUra4WN&#13;&#10;BtyfdCHoBBLrEdX39ODJY3L8xFGZmT2A74fBQg2lCCwVMV9iMZfTRz1ulyTI/kZg7cj3AsGgsiIW&#13;&#10;fll6ImB45202apFarTZQrVaDSLi9+P7vHP/3HKSnnppsRp2xbKtl3q1WGmXW30gA1D9IgRtzeG49&#13;&#10;vLfjgb1e0OChYWi+R/XQkobfQTJaBmmADKybxiu7NjiGgcF+FK6R2j2B132wiAOTI7JvLCnJaBDW&#13;&#10;FZeZ6X0yDXc1OzMlBw/ul8dPP4QYeExOApwnPnRaHnrkATkIgMbgVhMDCZXPsTOS+sMYytnwzMN2&#13;&#10;cyZaEK2QwPGzVfejJamYaWvUG65Kpehr1uoGjnfPz/f/zpOd94TdvbtBg5yvXryWnLt14yie8SSS&#13;&#10;xzC7wVVsemcfVawkS2M5xhrzwNkSNclltuXSmxfkxs05UOsqtJWubocCI57psJaRoQHZv29SorEI&#13;&#10;KDD7oXRFv+mauBTO/v375cDMAcXmDiGezMLa+D2rHyNjw4q9BeAiPbgv0mxOZ1GCx/lxKWx85T31&#13;&#10;VKpQKJYkn+cAfigQ2CGn1Sjg3CAsIBzNRguw2ntOpyur60YWBxdNM9f4hV/4WPu55557rzN5H23P&#13;&#10;QILgbWfOnHFffXN5bH7h5tNra3c/Ggh6Z0aHk24mjBSy4g07D9/HwynzUFbFYcAtqRSLMg9wzp17&#13;&#10;U/LFqlSqNeRPXQRz7KV8Xk8BMolkeHxyQlUL3Aj+rMFxKHAErm1iYhJ/m5ShUYCBLcyaIYRJS2A3&#13;&#10;vQf7cu0IVVXHOZmUKuXhK5WGKPEb3Bqn39Rg2WSN2UxB0tsZRd05+xyAYNOskUjtls3sdA24PKNW&#13;&#10;rzprtWrPqen1eHy8+s1v/tHfev7Snrm7S5dSnnS6NZLKrD9ULhefQrA/Cjfge3fgVwLgf7QeyoH9&#13;&#10;QtjUPgCjUizI/NwdJQg1DRI+nwdwGBWr3BpiRRCCVswMtNsDkkCiYOAzwUgMJCUcjYofxIDfgXUp&#13;&#10;kG1wWSQQDgjWZtcUSHyvujysG8F1rJhHBWKvMFGixdPa6QVI1TkunfdMV8diLY8jSCz01mplrV6v&#13;&#10;TgDYqX7HPFqvN/c7HO4ozmGNuPlbtD0B6cUXX3S2Whmf297Xka+4bXaHgfwOGsVuBE7AsiYg86HZ&#13;&#10;djVWdamD5alOPOxTBEhbW5sqZ2JeRPlxbAK7JcTWI91V5STW3zgeG8mk6ipnLc/rD4g/FFKvDPqU&#13;&#10;s7qacl3cWK0gKFZ5R7k25YJp2dZ9QfYKANV1D9AIBImKi4VXfEOqXimXFCjclwGMz6ZmeUCR4K6d&#13;&#10;pWI+Vm/VPfAMOpQ1dPbsMkkE937f7Z6DxBvQNM2TTW3GM6XCRKNRH+l02u5mu6VCDsEgQ1Nd4mBE&#13;&#10;lBwFg78okPg3JpOMR01sLMuEWDXHLlxmjXU1ujJm+TpAocvinFiWjFjBUILG5sDfXB4EdlXN5mgj&#13;&#10;nh+ixvV4Xb6q6xEPAETbITi8Pv++CxRv0LJuS3kIFJ5Afa9G3XJ2B+6XMdSp4Z5wjwSKPbelcsmx&#13;&#10;vrI8efPm1WMX3jh36sqVC9Pp9OIAvYx17vfX7jlIAAHPF3DCjei9Ti+JJxrFw0R0TdeDgaCNBcpd&#13;&#10;MBiHumYbz8t5rpbgiBc1lCC5wO6mpqflKBjYyMigHEXudAI0eR+HGyciMgjAooxDEAwtgRZBBgaq&#13;&#10;rzYV/AEcWSOn1LDSzkqExSZ5RaoHLAqKTbfFe6GwOdBE7Qf3pQa+sKIBwdOdWYBxCDMTYK94dEOV&#13;&#10;oxhDGdM0uE0OF1OWxdjabenFYnamUMw9kMvlH0inUzOl0nL8+vXr73vlsT1xdx5PtBUOBIqG35/t&#13;&#10;9c264fXavF5DkRRqJOtqfFiKit3catIwhGK5Hqc0kelvbedlZW1LitWGcHD/4RMn5OSpUyAAozI9&#13;&#10;fUBOnDwh0zPTYHRRCMIK6BSeNYZPV4IjaOzcY/G1i/PbWYriIyMmtXHdeq2CGAIrwD018L6NfIz1&#13;&#10;QwqFLq7L2MdlB1jZ4IZjeJ98NZHTGcilmASzK8TtQFLL68OKCaBliX1FUoKhcG0wmVyLRaJppBXw&#13;&#10;3H1nsejQv/Wt95c77QlIlUqbGHR8unvLb/hWnHZnrVSqIos3baTQ1EwrLllZOhuFQKG2ANCNG3fk&#13;&#10;+z94Sf76+RfkJdWB96asb2bUNJQbt+ZkM51FPFIPDxBYiYDQuhAeT0R3R7cHsBALlbV0oeEOOwfr&#13;&#10;U8Md0qjWZXnhrhTzGYDABTy4NkNdbSa2bqeJmAgCgPtkycnkRhfGpQvqHMxCckCrsonHZUjUlxC/&#13;&#10;HsH5Sd9pzSweO7APrBAgu10e0+Vy1/1B/0oyObiCcFAslx3tGzdwe++j7QkF//rXf19WUpses2V6&#13;&#10;IaBguVwahesYikQDht9ncN0fBHP2yeywKdwr3Qu7sefvLMi3n/u/5MbVa5Ld3kYiuy2bW1uyldqS&#13;&#10;9fUNWcOWA9tr1FviAykgiwsEQ+ILBK1p/wQIuqc65yAwazw3FIEEANdpVCty++rbUi8VrEGScL8E&#13;&#10;wG4DS6P2q3iEFyiNsm7enWJtJpSvLulsXjLpPNgblxwQqRe64rGFxAnwkcLCaq0pojwHYxYJT7Pd&#13;&#10;9sANV70e/3IsPpiKRkOlZ545WH/qKbCf99H2xJIuXbpk0zpOO5JPX7mY9zpsvU6zUW0u313spVKb&#13;&#10;SAKZ78DlkTFhY4yyIYZQ60i5OeiEyWhyaFCSg0Og2QFoswnhZCWdzqkujFyhoqyrD/foBu12Qth9&#13;&#10;gM6xEbubJWJLyJw41mo0ZG1+Xg12YdcHSQdsWLqIgTALpTDKsiFhzpHl/CcVN+HeaK3VekNy+YKk&#13;&#10;UtuyvLwq1VJdQu6EONu4fsvANVhLZL8W3DbcJQe89JhbVYuubG77YCazeXJzc3WkVmv6lpeX729M&#13;&#10;Wlx8sFfz602/17VteI1Fr+HddNodtWwm27tz+45sbW6pkascK0eDVwEcms8uiCZoOt3Y0NiYRGIJ&#13;&#10;5DpDMjG2TyLhKLR+ZyQPNh3xIJPJy/oGzgU3xOUEeJ7dc0Hi6nxkXmq5MyTCq4tLcvv6dQkFkEdF&#13;&#10;w9bDAxzOXWLsUfeDpmwPIPOV8awNk4E1wJKaSGALUsiVpFFpy9ZqWsxaV7xaQHQzJN0G3bU1OY3F&#13;&#10;XJaMLItqSLmcjxaLuZn05tqxhYWbk8s3aqH3Sx72BKRf/mXpOR/eLkUHk/lwLLEdCEW2wuFYGclo&#13;&#10;b2lhUW7dvA1ryIOmcv6rVebhP/7HHs5yqSQX37wAV5dWXQb8jvSZLovjI8IATFkHNmq5eoz+O/Nm&#13;&#10;+aqCvHU76iELmZy8ee685HNpmTk4rbrxlQRxDjIxajyPYaxRQZ/f4ThelvfI3t5SqQxy0ZESZ8qn&#13;&#10;EccKNillcH89TQxbVBymx7JAHMOgTPVjjsYkuVwuaMsrd6dX1ldO5POl/Zvl1YTDMfC+1j7fE5BI&#13;&#10;w89+9WwPOZKWyeQGi8VqGO7NDS2zra2uq/hCa8rDdVAwKi/hPwiMOQ6nXG6vrKmlbKiFTWTx5UZN&#13;&#10;snBzoPLSrjUgrAbyJ7/E47Awj66OV+EHr7SgXUHTIsr5oly5+JZkENuOHDmIBDiq4iEBsqg1j4Wa&#13;&#10;MGmFu+I9cShzF38nSGSdBIo1u3bLRE4WFHsHVLsTFEfHI7aOQ3SbX1w2t/IQjEOKWKhjcQ94HvYc&#13;&#10;lyvFgXR6e1+xmA+BVOhra3f878ea9gQktjNnzriQO2h+j6PdaFWCqY2V+FZqTatXyyruXLlyRa1g&#13;&#10;wtVEuBQAmZDuccv41Lgqej76yEMyOTkJOVKQiA14YlYTKvWq1LiwLo4ZSLBa7VeMSuUzcEkcA8aR&#13;&#10;QwQT6Y5UQDLevnhZFu/Myf7xJEA6jLtD7FDsjWs5kCDsxG9VWYDSACjGS7o6jn0wcW0NVFrTfNKs&#13;&#10;4C91u3idfgm4Y+JzhcTegxt29MXR18H8rCJsG+fHGZTCMObyGoiJjnq1GCnkMvtWV9f3bW3VIs1w&#13;&#10;+P+3Or5nIIXDYUe367RXay0fktNgr98BkbLbSHPn7wCkt9+WpaVlVUUul0HPEVdIYUfZ6Tc1CSKg&#13;&#10;q8QUz0cbQdLoljH8rZjPq/oYO/E49Irzkai1BAgyVjFLMTtYSr3elOvXbsqlC5fEa7jVUqEeny4t&#13;&#10;EywMQiRpoZWoiWTYVGWesYivEA2rN/CesAwuFeCQAPI1Zx/JeEkTvRcQQ/eJC/kRaB2OwdZ1qnF9&#13;&#10;rI43wew4TpxgkxmqqZ/I5UqFYqhcyE80a9VkrVY0Km/OubgI747YfmTbE5DgamyZjOlsNKoePHMA&#13;&#10;QTmARM/JxJXVBKuPKC13bt2RG9dvyWYqjRwFGgcGxfLO7OyMTExOSYM5hsGh1TYZGR5Sucfw4KAc&#13;&#10;P3YcAn9IsTNaF/2+W/W6WrU4gsRRRhfPX5D/8O3v4H1JTSQbHB0WU7k45GQ4p8POLgluLK5yjAIr&#13;&#10;FBoux/yKTA1A7RAQLl3D4/zusHhtMXH34fJMJ0CzwCWzc4pHEYwGaTdncQAcxl2OwbDiJK2s5i1X&#13;&#10;St5CseDeWt8Iza+vJuLxaT9k9v+JxZ7FJGinrd/uumu1SqTTaXqKhZwjn80otsXQUUQ8unL5bTn/&#13;&#10;6jlZnF+SQr4kxUIZf7NJPBaX2YMzMj27TwZHBpEPGYKMXY6fOCGf/OQnAdApGRsbVcOSuVCH18/u&#13;&#10;ci4hwJnsDikVi3LutVflB9/7awR1Ux47dUKOHD4AgVuDX5xOWCmBUQkvLYeCZoWCFQmHSow72Ago&#13;&#10;3Z9Lp3WK1EqIj0XcIcDR7W4ID99jc7KSDuXwODzQUC5705NGg+vucSaHBZA1Y0MtXqVnM5mxTHpr&#13;&#10;utVuDrRtHqPdrrv+Y/Oa/qNm9uO0z/zXv+kqpvNjxVxmOp/Znl1bnB/KZ7c1jpcjEeA4uCoYE63L&#13;&#10;0PxgRl6pN5tITA3Rqd2IC6yBJQJhSXKtB1hYOBGTsJ9Jq6G6rllYDYdYu9NFg6AYv1Lr6/K97/yV&#13;&#10;fBcb3eITj5yUZz78pHgCAcUQWXGg5nPMHsfQWa8MC3RveMHfGfBJFNRSbxCszWmXaqEtq1cLkl+F&#13;&#10;knUY71xwbzgKwDrtHigAY1hT5vLXAC7iHT63kZxzohzPS5et3DDARMzz0vQ03VV1OF1Vr+au6Ya0&#13;&#10;v/71r7d+1A+o7BlIv/2P/pETWXmgWi4e2FhfPVkpZgfwVHYOiCRNVlVugMK14/plhxj1AQRe5BYG&#13;&#10;tNRrl6AXbqxQkwPxARmPJyQO2s0Z5W6YIZd65qgfrxsWQUIBQWQ2N+WlF16QV77/Iij+HUUKnnj4&#13;&#10;hHzkI2ckNpi0lmsDOHSdqpNPxR6AQ/qFvxEkVj3Y50TL4lc2O90iXF2lKqu3ipK63pJ2EcCySwix&#13;&#10;kixU1QqdbhzH5LwpN9KXpNNHcozTcl0I9kmROVpxEvs7+R5q4dDcXo9Ri8XiKd3rK5mmXm+3i82v&#13;&#10;fe1rOyzmnbZnxMFcNaFr7rZD003clN1AoJ+cHJepqQmwsrjqqIM8QEtLUtjOS2mpLqkLZVk8l5bs&#13;&#10;YlGcsLAoBNmvVsTdbEug1hIjV5RItSlDEGK81ZPa3LIsvf6mrJ9/S9747vNy7oWzkgJ1j4NQfOSp&#13;&#10;x+TDT52WxPCgmBQ6LM1GC0WCyQ6/LgRGaXR7XOIGsRKW0wUBME2C5lRLiTpdEKrGpXWQ6GKfcgag&#13;&#10;dQEQLEj14uL+lFViIxDK6vCPwLDUZNkPv7coPoHixtqe2WkGs9ntgysri8c2Nlb2ZbOpkXS6HvpR&#13;&#10;sWlPQFLEQasFF5bmprZT65OlUj7m9bqdnIXHDjrW7tT6DbhZRU1NzrpDoM3YJft2TdbOrUljYU2y&#13;&#10;d1fVjIpmsSotLu6+ti5BCFKrgD1tpKWe2pZmpiAt5E9NxDSf4ZPkcFyOzo7Jk488KEMTE8iqkYYo&#13;&#10;UkDBMA9j3LFBUJx1ziKoWBYNJlitt5G7VZGPsTpul9X5qmyuVBETdQlGAZoGdwlwVG8shL47QIUg&#13;&#10;cMMXyoLo0iw5qBcFkPXKP/N4zmBv2gul7ODG5sphpCIHkChPptOFxNkfUS7aE5BIHILBaCsRD3JJ&#13;&#10;LL/H7fJyuC8D/MjIEKxpXE1ANlyctIVEFHl3y15TQ7AMW0DiSAqd2zmpgG53Kk2cEVoPF9kCVffD&#13;&#10;zdnbJmKWKQEIyE23Bf/PUalc5f7w9Kg8/ugxSU6OCbJclaOwmq00nGSgCw2HcPsMKBAalcRuZ0W+&#13;&#10;IsVSQVIA//aVDbn6alrOfWdZ5i9mkTi3JByzY3OpwisBZ6TQ7AAa7E51YoKg7FqUGiexAxBflJXx&#13;&#10;PYMd3jFRbiJJLxSy/tXlhYML89ePb2ysjW1vp8eLb6/G/2YXxp5ZUqnU0Iul2kCz0xiGt9OpeSyq&#13;&#10;Mh6xV5VjEqhxXMduM7smm8UlRXe7CNYew1r4SYdrYIPRqdoax3Kz7KLhOC+sZgDMbgDAexhjIKiQ&#13;&#10;3yPjHJI1NiEuEAzW8Cg4ujLOj+XnJgAuw2JqDa5BVIKrK0B4VeyzBRaXk1q5JPNvrcgb37ku6dsg&#13;&#10;N2kTygJXG7KLL+ZU3R6qyg4X6lT1QitRVZZkYaCaZTtsO1aGjXkTXzkMjeTIBkpeKRUG5uduPHn5&#13;&#10;8pufmJu78djq6tL+TudseOdg1fYEJDRbo1H0Z7Y2J3OZ7eFiseAoIvNnFRoSUZ1i7FJgY8JYrOUl&#13;&#10;VVqUZh9sD1bB5+xBCB6XR8IDUfUjIzayQABLoE2oKUmAgcTVhwf2ewylnTBMCcYSsKCwtLus91m5&#13;&#10;DvMnMi4T7KuUq8nbb8zL1QtLUi1VpNXehOJkcR9lcdnLMjbBzsiSlLaL0m86pV2xS6sCBfE7xAuQ&#13;&#10;elweAMrE0bYEggCxTkf3bYFFy9yFiI4V/7D/bqsjySWLJXBcS4/dI12zE65VilP5fGYwnykO2GzN&#13;&#10;gaWlpR+Oet0rkPr2TsfZ67ZDtWrFD7oNhbap4VPcWMrx+7xIQuHPsTPLMOV2TjLVJTWUl+5IQ3Yf&#13;&#10;IMVOxpEcstzDmX262ACKzeNWYPUZnLGVuEZqsyEDSHSdDr/Mz23L5kYWeVcJuUoZOZQN1J7jISBo&#13;&#10;WOPtN1bk0vfmZOn2JoRVxB1U1Gw/F1xgJNKWxz4al8FZn9hwfzgtrB0gwbq9AZ2FHlyDo4usZQ5I&#13;&#10;Enj/cHSqh5jPY+VeiLeUBNquGySqrAfWcNJytapKYjByuHIywa6/3WwkHeydlL4jl+v9sPi6Z5YE&#13;&#10;7bV34RuQgcPTASDEBzcrwgCAUx3DIYAQ5Er5eBhYRrGelbXiInxbTzoQhRu02xgfUTPKdZcbD9OX&#13;&#10;gD8AClxBntKVJhLFYpUFz5ZkEbtGxsbBGidla6ksmyAcrXoK8ask8UgLriUrHmcVlN0hseGITAwe&#13;&#10;kvJaT+avbgAclxrQwtQAThk3bpepWb888nOg/VP8Icg2iIVAuZzi9cHRQYQuB0tRbQgWOgILZpHQ&#13;&#10;BpZIaXZtsHTcK2MWXfwuQGR1lkaCusO6OTuE9ccOzoOkVqDM7lKpkNhOb4RbrY6xtbXqgaNUJvie&#13;&#10;AHUPmy0SGhpaW106tbW9cbhrtg0yO65vx9/v42gfTkQmWIxRrN012g3k7pqMx45IJKbJ5AEkn+y2&#13;&#10;hpBamQxylbIa1tvhwrf1urRAyZ2IU11ocRqq6B0ZFMMXl6FRnzzwaFgGRwGux4TGc0oLsn7sk9ps&#13;&#10;ya1zTVl7a1s6dZFaqyjHn4D1OUkiLEJgxz04wOISw17hKL/0Zl2SQ7gfAJfdNmX9dke0Lgf7wIJg&#13;&#10;3QzxgECxvmq/ILdzV/gX5c6Uu6Prw1sCxc3JpQxgoQaUlom0OgfO4NL1fjgULXsMTxH5Wh1RuVX6&#13;&#10;xe3Cn/77PzX3xJKQNfd8Hk8hGAoW4drahmH07XBTbsMrvmBQhkaG5cDMtFpkcN/kqAwmE6JBi/Pt&#13;&#10;lCxtzYnZROyp2qTO31MqlJGsgmzAvfG3lWxwfR3kS55uC8wO6SMeOjQyKaUiiMNAT048GZXoIJcM&#13;&#10;YD4C5abgsfVBvzfnC/LSv70mlfWW+OxeaZZ0qVchbmg32Zgaz41kU3owF3x35JG47HvAA/ZJJwey&#13;&#10;Y4A8BKzRThzYguyKCDHMKgts9hpwfVbMYmM8IkAEzGKABM8qAtPCrAo5B7W0pFItOVJb6+HV9bWJ&#13;&#10;VCo1U6iVkuYIBIa2V+4ObqLi3k5thtLptI4cgAPYpVguIhexFko3YBVcJJAroMzsH5ehgQSCalHm&#13;&#10;Ny5JZrMtmbWmeMEtuiVYGTJ+Jx5OdXPDRTCiwhfgaXVpanFZXDTl4ivLSGQruK5XtrYE9LYFQSCJ&#13;&#10;BUAcouU2+nLomCH7Trmlaod7geX22g4pgkiQXMCJQWg7/VJ2sjAT6UFDjj4SkOHZiLRBQlig6Ns5&#13;&#10;L8pad1xZDDYOmCR5qJtcJB6A0g8SHTQCRkD4me6Px/H5dwfhsJTFxNfsdGxds8t5NF6z3QpoOLDX&#13;&#10;KypPtyfuDjdiO/f6WxM3rr/90c3NtVlotIvKxQlevDF6AJZUGKfIvCoI7lUuzA5LqSGSDuv7Jez2&#13;&#10;ykgSYkiV4a8z6qE4ztuJh3RC7bkCZMkMyvV5h8zdrEo1R7/vk9RCU85/b1UqxSZcZlwcLpyjB6FC&#13;&#10;cHa4sdigT+ZvF6SU4eLtTRk/6pF40lBAzc9l1TW8OpNfBRdcLGdPIG/DTefzbVm920ZM5ARqTmSD&#13;&#10;+0Kcpdk1YQ0btQVJlRcVQyVG7wBEmVjmyr4vbmq+L/bh8l6MYUiMbU6nZg/4fU2/P5Bzuz1VtxHc&#13;&#10;OnZsprAnloSb6/sMf8fl0bvQkn42l5WN1IYa9VPgPFhYFXtjmWfE43GZmdknM7NTMjSUFKR48sbS&#13;&#10;C7Ky2JK1ZYe0QMu1NgSB+GQ4DXE7uJi6HQAZsroREbOWlOHQtEzFZqR0xy23flCRzJWuXHuhJede&#13;&#10;zKnA3kRgbtatGeuatyZPfjosrgG4UBZl4fEdEKoOpTj/Sl7uXmdfEPIhXAMPYlVG4NZ6PVgxzDmy&#13;&#10;z5DosZBU7ACfrA772PAs7NGtdUp4ekjeMiLVrNjEeET3xvdcrpq/WMOfEuLvO9ElIz+ENVVrFS2b&#13;&#10;zbLXQAsEAvkuMmQuzbYnlsT2D/+bz+t3rt8+eXdx4UitUvbQBXDgILsSqFUchos3wun21Fn21xQQ&#13;&#10;azKZtGQaWTCzMSRbYxCWD+zHQA4VAvXWpVIzkfj65fZyRHIlH1wQ2JnDEJ/Hi4BsMIQj33EiJ0P+&#13;&#10;VaqLJ9wVf4hMvQna3oYFNMWHz/5gSJYWN2UQQh8c0RG43XL5fFkWL9UlmvRJJOlF7KB4CBBIBQhF&#13;&#10;pdiXu3dKsr2FeweQLg6+hYDhVEEgenI1fV4qneIPLejdrwRFjSIi6LAoNbcKrJIeogUFpONEU6xY&#13;&#10;c7obTk2vYSukUp2tPQPpFz/+6961zcUH1laXT3AKCB9YdVM0wMyadUXFfX6/GhDCqjPnsKY3NqWU&#13;&#10;L0kdgswVMzIWOAzw4qDnQcnXo7Ke8chWxg+Qgohtuho2zDyG4w64JIADD687NFBk5GMQeqsmks22&#13;&#10;Qbtd4vIyljAhgUFArLFBuDgNgvP0ZHCIaxS55M7VvBTm7QC3K4lRr0Si7LYgsPydJocswpVWKyKJ&#13;&#10;ATfiJqymycGWNnGDFDV7VbmyfQ6xy0pUVSzE30gSCATeqo0TDlz4Trk/xicSIrBUEg7CRKoOS6sG&#13;&#10;/YHM2OjIqkv3be+Ju2M7EB/BtU0TlmPjQhv075yQrNada3A8G+SFG2SfjdutSQJub2xqAsKLSdTv&#13;&#10;lVJzVV6c+5YU2kXhKvz9LgTW9sKyODCf819BsXW4DcSZrq0lbeQbNS6Thoy+AUFxGLEGIlBdcsqr&#13;&#10;/64oxTy01sZ+IE1pss3VkMefTsrEpKFyJE565o8QGx5D8gt9ufRiRjZXOarVJWvrImdf2pK7yznx&#13;&#10;ROBqu0VJjoO0QOl0kBcT8SmHPK/RLStguNEV8pWNgqfX49DkerUhlVINyteSeoMDJ5FGYDeW9eht&#13;&#10;ICNnrVEPmd1OEPHK027XnXsG0pwn3w6FAkXkQl2uz407QFLYYNKGh7LGstW4HgPyC646wuJoHEzv&#13;&#10;5APHZXJyRCIDPrmVf0POzj8nlTbrayQbnEEO1wP7V1PzkfkzCBMw6zMDslWe4WIdzOib1bakbnTl&#13;&#10;5W/lpFl2qZ8AErtbNLgnzdVCOsBpl8iIqP0IfWRvWt8t8+dqcumVlrx+ri5vXdxSJMFuM2RtowgW&#13;&#10;5JAIEmuWddjt0Oq0ZLuxpiyGGy2J2+57ujw1shagcTbJ7t+psNzeGS2lxKQiGORjVqtVhO3C3oH0&#13;&#10;0OTjXc2pmYFgoM/pILxBLrzEBJYaQzLB0oiJTJ3dFPwVlWPHj8pDD5+Sx598VIbHotI3WnJt+0W5&#13;&#10;sPFdKZoZCAMPaHK5aTBVPAxvnoKyAjefDhttljEfgZ0MjE/eQ+KaumKXl79dAP1FPADLZAcjE1cc&#13;&#10;jY3kwSVeWBE78JgBaUDszoW8lNe6MjGSlEBQh8X3ZHIgKg6422svbYgf7JTxCnclG5UFClc9Oxvf&#13;&#10;71oVNz4zGR1ntqvqAxtRwbF0daphP8RNW6VSMRq1egg3aUABEQz2qP3ql7+grV678VAhl3nC1u96&#13;&#10;SRp8BpJMBEuvz6um14NqqnocLYFd4pyq78E+nEbC2Q7VCteSy8tadkEJLmgkkc0wU4egceuMB8xV&#13;&#10;OE+Vr2RytCAmiGrcG/wIO/VUB2wfcSXTgUvqyPgsK/AM6thgCdbASKesznUlvw6hI48KjfVk34Oj&#13;&#10;YiQ8UqyURKM1NNxy57WCbNzIi9cWVKuDMU9qQgsubL6gXByFzrYLDgGhJdFyrAEwXALH+q4Dl9zB&#13;&#10;fb7TcCyYCP5m93iMlsvprgSMyOqegfSlz39eX1qYf1r6rUcCAcMYGR6QIWwcJM/ciNpDQXIdViad&#13;&#10;qngKoUFmCgCG9wqSX9LWZrsqC+k78Nd1CfmiHPqB/azhXrQnB4RhDcyHYHCO3aKn9RV9iLWfmC7J&#13;&#10;bddF92kSGnJKvdlDjmaXdLYv1282ZCtlSjAhMjARkJNPj4oecsjCAshMGpZ/uy9L58HcQEY4zYUL&#13;&#10;SrGHt91tyUr5ltwt3oQa7VgyrvtDNqcAQiIOQNhYFqJy0OVzeqm5a0U7befYPlhvIxyNLw4lh27s&#13;&#10;GUi//cu/bc+1th7yB43HQgGfMTiYlEQsqm6C9JuTgTnrgBk3cwUmm9VyFaBYPzzFhwuHuXChrh6y&#13;&#10;iniWqt2RfHVTIr5hXAFC5/MhCVXDrgiMhYZSArWou/qERrDwqU8lMHXkXzXRQi6Zv9uRK1eycukS&#13;&#10;kmWbU/Yd9knf25cqklySmZX5nKTvIG6swFo2m6LDBXJwjFq0g+aJcza7VbmTvSKZZgrnB0CIsbSe&#13;&#10;XZe2+2rCiqzRugALD6QGXeLzeyHCUxFcKCnidHV4aGTBoXsX9gykz/zDz2hIoh+NhAOnR0eGjORA&#13;&#10;THVROBEGOZCRv/bFMXhtAMWfZctncwqcaqUGUduEPxuqFoYyPMgnkJPwwRBz6v26bNfnoJE67AlC&#13;&#10;g0XRlRIIZZ0QAgWhKC0lAABJMBSISEhNMMHolC6r2zUJhnyyf39cynlTTp4ck4VbOdxHBUmzVzau&#13;&#10;NmT9IkjOJvKuDkBBPmfHxtGxjGI9MDU4VSl0M3J563VYBNd15eWs6/GVikYqbo0xtwDh93y1hjD/&#13;&#10;TYh+eHwvGAzlEomh67FwbG7PQPqd3/kdZ7lUOI04czoc9HnYf0TmxXyJ5k76rZblhF+3puVztKg1&#13;&#10;gN8fDCo6zDjFZNdtwJoQh7g2nUvj7POqrBRuSsteQbzhD1+xA44FVQ44UYoKQCBEaCtZE54blspc&#13;&#10;CuD5RB74WByWVJPJ/QNy8fVtGR+LiwlysXo9I7Vlm2Sug3mu98TVY1eKRyWqsFe4YeY8rL0hJwMA&#13;&#10;rX5TVurzsli6RbtWz0AhszEG0Yos5kYFsQBhtwwr9z8KIDZ6Z7j+7kBicHNm9vCFyf2jF/YMpC9+&#13;&#10;8YuO9Hbh4VgseBr02iCz0WBFGhNICJzdFvxVF/7uhOq+QJLXgEtT0yaxb6dt4mY5wctUc2LZFxUJ&#13;&#10;hiF9fq+Lx++WzfKKLGfnxa53VV2QD8ikQ4Gk/sHvs26HVyAGt4rr44lZifBFQ5K6WZfCak22btZk&#13;&#10;5VJB2luwygaIDJgep3NC5jjSGitOoZsEWp3HppSlbJblevYNqXfyKtdRPa0Aj1ZLsAiXmg3Cd4yR&#13;&#10;SmGsuPme9q6PZJrEt1WrewBuBwq7vGcg/cEf/IF97s6do36f+wmPofs5s4+BlO6Oa6XGYjG4m5DK&#13;&#10;jxCylKarGXe4Y8YsrqvA+ESN4zI2PtUHxaHETDzBEN1eZOrIbzQ8vA9JpFEHcLBKWFanhVwKsYoC&#13;&#10;YxmIwrHbOY9WV/lOp+mQzHJFyvPQ/zIodx3gdWmN3A+MEEBQOdRY7p1cRw0iwcZzUpT1dkOyZkpu&#13;&#10;Z94COlAChEMOTlbx0WI0FiAAgKDyHDy/+oL7Ebvd9i6Q1FvsoyP2eQ1/Y2hkfO9iEguDS8tL+4MB&#13;&#10;/4fcHi2s3BxvGv8Ya1hc5Y+IME7RDTLfIFFQy5nhew6ebDRq6kH5024c8831vOlCuDwMnQhnOySS&#13;&#10;SfW7emMzgxKb0MSf7ItmOJFT9eEGsVcXYIF+8ycSyCIVoejgFS7SbmfuAtfF60M6qtsALpf9PqqB&#13;&#10;BPA6aogwv6NgIV060XqvIvPlC1LsbO98zzgEt4j7U6DuAMt/KkcCtjpjGrzC7j67LvC9IFGRtX7A&#13;&#10;66+Ojo9eA0hX9gykZ599tv8bn/tczOmyPeFxuwbgspSRM8YQMGbg7G7gA1C5AqGgcHFCF38wCvuF&#13;&#10;IwFoPccWuNVaCeVKWS0XQ+32+gJSrrcAqC7DoPVjwyMykBwSXyQivjisdEyXyAjA9bDMAmZWhfDx&#13;&#10;ytnkamwwNl7XpGtUwHAMxW6csLR+18XRRbKqQOVSSsZ4ChdY1wqy2bomNrhuMro+XKTZR5yFJfMc&#13;&#10;1rl2wMLb3R5Zfs/Yq+LlLjjvAYmb0mZzMDF0dXhs4vyegcT265/9rKtnt532G55JMDRgQxekbmLn&#13;&#10;ZuAiwM50BGeOY6B18ff8uCAh3Y56xU50gxqCNrvNubZDG+SCIUODRnJCsz8UVkVLCpqDFXW4RtMB&#13;&#10;gBN2GT0UA6NrIMZxAYyuOgeZWYfazZq5jT+73VMWRqslOLwef+JAyRmNLs5yc3Rp2MfVklZ0S0ID&#13;&#10;7G3G/cA9c5gxDlUFUy7wwUljZDE8p7WKijWon6fhfFoFIf63e43dxo+UDryLs9Pvax6na31PQfrs&#13;&#10;5/4rWLZ5xO8zDsOSPIxJjO5KcXbvjmaE//gAdGVkaNQ+LtDElbPUMjSwOHa6kRxQ8zsgGCboOrWS&#13;&#10;y3uSSLArWo12bbTE7/NLF/FqaysllXYWMasuwzMGyIKoNchZrLV1TZWIsg5IjVYz/9AsVmhNTqZj&#13;&#10;o1C5gAZHvDKe2VxdiR4QCU0hVoLCj40MS9fswzU31VQXukplmXw+PCsrFfz1GnoPVsCVNSk3iHPh&#13;&#10;mXfj17sbFQcxvDs2Nnp3ZubQa3sK0je+8ced2zduGrrb8YDhdsfA/yGOd4OE9+oDb5gaZ2ke+3a8&#13;&#10;cH2s81GDOco1DqLBnTloX/0wCJJhtVAGHphCoUiZELNfimUiE9q9tbEuBeRfLDPpPl2ajirc1LI4&#13;&#10;g3UJxcPK5dD10V2ZTWtxKavLHRbDXIf3g29JVHjX7DaPTrrkyIcTEk2CzAAkt8YyVlfyubzUq3Ur&#13;&#10;3tBKATKfh8VltaoyWCx7ozmjkVbGHlllNbjYe4GiW6XFQSldRml8fOqsEtFettdeezvhtpd+KxIN&#13;&#10;PRzw+Zxq/ABuij2ZpKXdLn02Ej0GUX6nxAGBwLGwo86E1YBvwU01ldU0m225duUaBFJVFocsE7Gl&#13;&#10;Lz6u9w2BVKsN0QAq9FE2NzPSwnHBgFuGofH8UXt2DRRzGRkGSMV8XwzboGTvgpZvwq1y7CbORVB5&#13;&#10;HxQYG5enoeAanaJMPhaUR35pP6y5KsVqTc1ZOnfugrx27g210jLH1LFGhwOUC/foDuW2DS9H35pS&#13;&#10;KlbVbEB2c7SoYLBaK36900geQJb6kXA089CpD333/wUw1I/0gcSj2wAAAABJRU5ErkJgglBLAwQK&#13;&#10;AAAAAAAAACEA8Gu/Ru0OAADtDgAAFAAAAGRycy9tZWRpYS9pbWFnZTIucG5niVBORw0KGgoAAAAN&#13;&#10;SUhEUgAAADQAAAA7CAYAAAA0Lqk+AAAAAXNSR0IArs4c6QAAAARnQU1BAACxjwv8YQUAAAAJcEhZ&#13;&#10;cwAADsMAAA7DAcdvqGQAAA6CSURBVGhD7VoJdJzVdf7+/Z99RqMZ7SPJkhctxtjCdrBjDIkbzJbG&#13;&#10;IU5DSUKhNEACSVPgFJqAyqEkPSQlJwmnOSEOhPbAgZw2xNAYCIsxWGCMrdpGeJO8yNrX2TTbP//S&#13;&#10;+2bGGFzT2jPCSc7xp+Mzo5n33v/uu/d+97tPxjmcwzmcwx8Nfr0eAr1w+d9mB7O62OnAsiA++w93&#13;&#10;+4WaA2rkuU9cKVaN9u177KGX7uNgFoaUhLNu0I7Nq8tHHlv3gHakdakWF9qk8qHf1V566LvL7xjp&#13;&#10;5bhHsoVhRYMvvJ41XHDJlsnGFXXPVIRqF/u9C2RVW7Iu9l77A8d+11hXGFISzrpBltVpV0WlkvdF&#13;&#10;t0mh8WigI/Wmv4171L68d6IwpCScdYM47r7k/p3YOPWelODUid8qod5fBkLhrkDg0XhhyJ8Wngj1&#13;&#10;+55q3v/AM4v69CeaD95LHuOJKGYtl8+qh36EzV7Zn/ia7MY3FVESRFVruYrrUDkOVmFIyTirBvmC&#13;&#10;3lsFgftbDpxTtIkwk5z9YlT6C1/PCs6KQf+CN22POLu/4G5QbuEzYiVEKjm+DNJTepsMWSwMmxWc&#13;&#10;BYM6eY9TvjQw136HQ3JVp5MZiE4BZpb8BN1jm7O/ujBwVvCxG/RDfOYTtgrxHx2V8gXhASIykYeo&#13;&#10;SuDdE/Bf84qn9ran2wtDZwUfm0EWLO5neGtuucf5nfJ636J00hDiYxmoZRJ8y8bgv6Ib/ovekzRD&#13;&#10;lzs7MWthx8ThxwIn1rfaVeGuYJN/vRgA0tEw7BUzmH/zNMpWDcKwH8b4HtMcefjzU7c/9/R/FqaV&#13;&#10;jI9Fy30Nln2Z//XHA82etbVrFKdn3hh4ZRCulizEgB3hgRiGXjUw/NRcTO32bxqDuO4+tGuF6SVh&#13;&#10;1g3a/Nh1XkT835Wj828PfaoKngYLTuc0DISRTASRmPDj4OMy4nt9mNnhQCycekOHcdM30LGvsERJ&#13;&#10;mNUcevaHV5ZzQvIm31zt+rnXZuCdZ0J2xJAJZzG5y4vhlxox8B9NiGwLwYg7kNHIKbzWJMmCUVii&#13;&#10;ZMyaQSRfeMVj3CDJ/LfcwboyM1ODaC+Pd3/kwWu31qP7e4sx3lWH1IhKA01oUROSG1CqJhVlZdes&#13;&#10;Md2shNyP196mVPicl7kaog/5fK2NNmUx9KgD/b/lMX0gjWxCQOPlXrgbJFimiZE3khBEIjZPH9D8&#13;&#10;StK2rPuuy2/e/NPCciWhZJZj9LzriPcyo7/h76VjnzyPM1qgR3yY7pYQ3puGFrdgc/GoXOnIHR8n&#13;&#10;cBjflkHZsgSE5RvhXNAnxaeE1y/7irZj48aoXli2aJQcco/gnQssQ7lHRMVytdYD2StDT5mYGUoi&#13;&#10;EzVyD3CFFAg29k5AdkaHs2UM7k93wT5/BPEjPjP25DXtR68/WrIxDEUbxDzzMHbWU+r8QBXkpe5W&#13;&#10;TrA35CM4OZpFbCDfTfM8D1eTQlKHJ6MM2FsOovZvuqDM6YfWX4PEi5/iM++115H+kXMTSkTRBv0C&#13;&#10;21tJkXXaJNtq+xwBrgbygsJBi+mI92egp41cgooOEfYqCZI3Cf+qw/CsOAghMAB9vAbhTcuR3ttO&#13;&#10;43gvh12N+ZVLQ1EG/RLdAQqme2gjX5SCgJdpZjeZR0Ez068hkfMONTmcAN9CC4ELp1B9VS+c80fB&#13;&#10;STqSwzIS25cgtXse9AxbUW/mqZdl70rFGRu0AVtdOqw7BQhXqw7B4WmXYQsSY1FHkI0ZGN9FZZKY&#13;&#10;zFmdRuvN/Vh09wiCFw9CDc7Q0yxEdpQhvPFizHTXgSOhygwXwGdNZJfkn1AazsigH5NnsrDdQsL/&#13;&#10;OlW1ic5mGc46yg+NpxwxkRpNo2rpBBZ/cwhrntyF1luHULY4A9PSkU0KiO2uxbEN7Uj0LKAcpBPg&#13;&#10;dTKHOcZSLQg1+aeUhtN2cycsPojd3xAh3k7T6v3tPLztCpwhA0pZFqovDN+cQdj8cTgbEkhSLulw&#13;&#10;wzQo8Ud5TG0PYuZgGfqfmwHHmwgstmPotTiJVpJGxOhG8NiDuox/uvHA50q6LDktg37esUOyZwY/&#13;&#10;o4+W/Uxx6XWOBQnUrfHD25KGjbLJXm5BsQ1AtLIQHAbSsQw0nSdDGhHrrUN0nxvZqEoSyMDYthij&#13;&#10;SAQW2TDw6gy0GYNy65jluHLTpvEHu9fdxO0s6bLxtAx6/gdfukJIBe/22J0r+aosfDXN8DZ6wZsS&#13;&#10;RIV8JtIe0kOwlQvIjEgY28NhdHsDzQyRxLHn1uAlGjKZxdDLMajlIhwVCsZ3psiyPlR8rgviwp1v&#13;&#10;Tk1b117z7S1HcxOKxP+bQy/85IplkkfrVJsHVvJNoyRf/HBUOyhnRNokpTOfhTY1g+SQgp6HK/HG&#13;&#10;nfXYctNCjLwWQpYEKCdYFGLkEhJ7jMhSkzrRO3GaIENtGEVg/RaobQeRnnC4xLToKzy2aHykh6iL&#13;&#10;5FfWrajUM77fODzScuJblFXMh6dqDkTTRSchw0q5MLrZxOQOA6NdTmQiMlJJHu4KCVUkdVwNMhnO&#13;&#10;DMk/KHZUw9Fnowicb0dgVRqZ6ifAVRym8JxB7NWObLK/bOUNb935Tn4HxeEjtdyti7/aalnSdySo&#13;&#10;V+njlZCseqjG+UgfakKirwzTb1dhrKsM+zeIGKa+xogzpuPJUJPaBhXuuQp40m0sX44fW/SAToU3&#13;&#10;C/+KGMrXvgtU9iAdTyPdQ2u+uCaV2PvJ7k34yX/nRxeHU3roIeytcs/teVC0hHVWzOVQKwV4m4Kw&#13;&#10;B1wUNVQwNQGGYVB7kMbE9hliMpMWyi/FSRxqP+2CZ4Gaq03HYWYETO2JEDnvQv2XEpCrIpgc3YXJ&#13;&#10;t7yIbloNfW8rKBPvvxkL7y1MKQr/K4fYHZodqdus3rars31zHXo4AFUNwe735IyhogLRZUCLaIgf&#13;&#10;TpExJ1xgkjtsQQmyX6S8yX1EHqLvLApQXxLVV/eg9i+3wRYiZuZFJHrJmP+6BKkDzbQRykno/g3Y&#13;&#10;5yrMLAofMuineNvvgnQLpewNMnibJWlwN4rwtVHyy/nEZhs16SjjhzNITbDCeMLNzDRnSIJC7YKl&#13;&#10;cySF6BsiBU9LDJWXHiYtd4C0nZHLq+QxFyLPr0Jy/zxwBkc1K20Z0DuoqSjpbuF9g5h6lsCvJyn5&#13;&#10;dQFiRRpJYjOZiqcdolOkDeaNYZtODJJeG2USh/12AgLPwVFDR0HsR7uj9xnUXTGMqj8jSq8JU6OX&#13;&#10;gCVayIx5EHm1Dck9rTSLdd8mkz9sedWGZH1usSLxvkH/incupJf7SVM1UeqS1OcQuMBBhVMsMBVl&#13;&#10;CWkvPWUh2keFM6J/yL1sW0q5TKpBoDqTRc0lYTR+fgRl50Wo5dZg6OQZWje6O4jIlsXIDAVhpJgi&#13;&#10;zydaTtHR0RnIlnSTWtiTRdsVmkTI5WxpXuVQttCWk/35r/MvDKlxag+OaOQxNpL92YCFC1vGJCM4&#13;&#10;1K9NYN61k6heHYatIgWDBRBH20xmMdlVh6HHVyDdTxKdvEut0vvIIkNrmSEBksJkVuHjM0ZhImcp&#13;&#10;4F6gRZ8UyPGBFjfK2oiljhtCqcDiQaMOOX40gwz1OiZNNehUBbeOwHlhLO08jKX3TCO0NkLEQAZz&#13;&#10;JrUGZDK1CwYV4eFNNTj886XIjJIDyECLyIST2YHkH0LHSD8imW+13AeaXCTeP4m/xpKJBHCXvYH/&#13;&#10;jXehAvbnDnahwRKeZ+xGiRvdR/kznKWTteBuDqPhC33ouHc3Vv+iG203RuCZQ4MNRgi0LYtxHuXL&#13;&#10;pIKJ12sx8kItUsM2Ijd2PUTf0JZzeZl7OvNvriEkmWpVdWJz0VfDH3Lt7Vg66GoT/ll0cK9IvGSI&#13;&#10;pi1P1cRUpkWdmG8vylb0YOH9r2HR97ei7e/eRe3lI1B8lNRyGbEa66LpxEXySponYerE4KYQKW0f&#13;&#10;jCR9TgcEajN48gzbPSOO4/WLQUQuxD3VCJFhxeHEah/Ay391dIktELtXqoj8ud1DoaWGYdoPITHZ&#13;&#10;SzSehSzZSV3LkEQVsqzQeye1DS2QVBeZoyPSJ2G820keJQWhSaTpSBptjWN6f4pErYrKi5xIjukY&#13;&#10;fSNOzMc8k99GPifNvTJmOq7HJench2eIUybfml81dJfdsP0rauuBu9XF+w7Ymg5S03MESgUVRFOh&#13;&#10;oyXFZFAhpMQSBCJ51Q5BtJGWEzHwsg9Hnglispu8kqECS96lFM11s2zbooNCkvLHzJC3TjpO5iEi&#13;&#10;J/rUz6R6UTilQQwtLTfG7dWRRw3N+l5kbHiboSXhsrkh8kQE9E+yU49JESZIIrTpAEa6fOh9yo+h&#13;&#10;zW4quFSLhPyGc7lCaoFdbbH0Z/9YGPMifXlSyJk5CjerDKSK7l5POqNT4+3HrqvkXPxn7S7nl22q&#13;&#10;3GF32ezpIR8VWCemukPUrTZQrXKRDKIFWbvwgVVZvsQOZdD/fBR60oS/zYYg1bfkmIbBl2I51XEc&#13;&#10;zDj6MSnwvjiAJc8Uw3andXO6YePuxJqrm/dWul3vpkad4WO/nisfebrZfejxZjE7VcV7Gj15aUSh&#13;&#10;9UFjGHiZyIEKMbvaYg5w1StQAxI1ezoxpk5EcoLp8tTNa1S1hu5A7e8LH58RTstDJ+PfKl4MTo1V&#13;&#10;fNlptz5btcy+ILDM4WVBxO6tcg0ExZlJ7srVGArqyZ1JjGyJUy3jELyQ+iQyKjmiYeytBBXcfGlg&#13;&#10;oGxkHqIiq/3Kh+zX/wIrqKU9M3xkDv1f+OrYpePfxvkPDSYja5wN9lWWqX+f2omthmkM6laWypml&#13;&#10;iwKRvmKHbFGB1okpmTIgAmGbZgpBYnWOqD3/I0IFa9U5OgaDXQkfHkXkjMONoSgPnQo9nT1yJukq&#13;&#10;T5vcReSpNWRUm8BTBpmCOvz7eM10j+aBUzNrlvkS7jmKK3o0zbwWI3dwWSJ28vCeLIxjKrh/p3M+&#13;&#10;wAp9YekzwqwZdDIsorat3xquMzmjpe/pST49qouql2usWObxuoLydOxYKjnWnVK1GX4/+WosAzN8&#13;&#10;GzqGC9P/+EH59H54b+60ZvU/W5zDOfzBAPwPkTSbINwyGs0AAAAASUVORK5CYIJQSwMEFAAGAAgA&#13;&#10;AAAhAF3E6Y7nAAAAEAEAAA8AAABkcnMvZG93bnJldi54bWxMj81qwzAQhO+FvoPYQm+JLKdua8dy&#13;&#10;COnPKRSaFEpvirWxTSzJWIrtvH03p/aysOzM7Hz5ajItG7D3jbMSxDwChrZ0urGVhK/92+wZmA/K&#13;&#10;atU6ixIu6GFV3N7kKtNutJ847ELFKMT6TEmoQ+gyzn1Zo1F+7jq0dDu63qhAa19x3auRwk3L4yh6&#13;&#10;5EY1lj7UqsNNjeVpdzYS3kc1rhfiddiejpvLzz75+N4KlPL+bnpZ0lgvgQWcwp8DrgzUHwoqdnBn&#13;&#10;qz1rJcxEmpBUwiIlsKsgSp8EsIOEhziJgRc5/w9S/AIAAP//AwBQSwMEFAAGAAgAAAAhAC5s8ADF&#13;&#10;AAAApQEAABkAAABkcnMvX3JlbHMvZTJvRG9jLnhtbC5yZWxzvJDBisIwEIbvC/sOYe7btD0sspj2&#13;&#10;IoJXcR9gSKZpsJmEJIq+vYFlQUHw5nFm+L//Y9bjxS/iTCm7wAq6pgVBrINxbBX8HrZfKxC5IBtc&#13;&#10;ApOCK2UYh8+P9Z4WLDWUZxezqBTOCuZS4o+UWc/kMTchEtfLFJLHUsdkZUR9REuyb9tvme4ZMDww&#13;&#10;xc4oSDvTgzhcY21+zQ7T5DRtgj554vKkQjpfuysQk6WiwJNx+Lfsm8gW5HOH7j0O3b+DfHjucAMA&#13;&#10;AP//AwBQSwECLQAUAAYACAAAACEAsYJntgoBAAATAgAAEwAAAAAAAAAAAAAAAAAAAAAAW0NvbnRl&#13;&#10;bnRfVHlwZXNdLnhtbFBLAQItABQABgAIAAAAIQA4/SH/1gAAAJQBAAALAAAAAAAAAAAAAAAAADsB&#13;&#10;AABfcmVscy8ucmVsc1BLAQItABQABgAIAAAAIQCLBECtnwUAAFkPAAAOAAAAAAAAAAAAAAAAADoC&#13;&#10;AABkcnMvZTJvRG9jLnhtbFBLAQItAAoAAAAAAAAAIQDHvziHI0QAACNEAAAUAAAAAAAAAAAAAAAA&#13;&#10;AAUIAABkcnMvbWVkaWEvaW1hZ2UxLnBuZ1BLAQItAAoAAAAAAAAAIQDwa79G7Q4AAO0OAAAUAAAA&#13;&#10;AAAAAAAAAAAAAFpMAABkcnMvbWVkaWEvaW1hZ2UyLnBuZ1BLAQItABQABgAIAAAAIQBdxOmO5wAA&#13;&#10;ABABAAAPAAAAAAAAAAAAAAAAAHlbAABkcnMvZG93bnJldi54bWxQSwECLQAUAAYACAAAACEALmzw&#13;&#10;AMUAAAClAQAAGQAAAAAAAAAAAAAAAACNXAAAZHJzL19yZWxzL2Uyb0RvYy54bWwucmVsc1BLBQYA&#13;&#10;AAAABwAHAL4BAACJXQAAAAA=&#13;&#10;">
                <v:rect id="_x0000_s1071" alt="&quot;&quot;" style="position:absolute;width:70904;height:24447;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XveZy0AAAAOgAAAAPAAAAZHJzL2Rvd25yZXYueG1sRI/BasJA&#13;&#10;EIbvQt9hmUJvukkVidFVtEVoDwVNPXgcs2MSzM6m2TWmb+8KhV4GZn7+b/gWq97UoqPWVZYVxKMI&#13;&#10;BHFudcWFgsP3dpiAcB5ZY22ZFPySg9XyabDAVNsb76nLfCEChF2KCkrvm1RKl5dk0I1sQxyys20N&#13;&#10;+rC2hdQt3gLc1PI1iqbSYMXhQ4kNvZWUX7KrUfBZyK/DdZ+dNsmx69Y/p3qzi7ZKvTz37/Mw1nMQ&#13;&#10;nnr/3/hDfOjgMBnPJtMkHsfwEAsHkMs7AAAA//8DAFBLAQItABQABgAIAAAAIQDb4fbL7gAAAIUB&#13;&#10;AAATAAAAAAAAAAAAAAAAAAAAAABbQ29udGVudF9UeXBlc10ueG1sUEsBAi0AFAAGAAgAAAAhAFr0&#13;&#10;LFu/AAAAFQEAAAsAAAAAAAAAAAAAAAAAHwEAAF9yZWxzLy5yZWxzUEsBAi0AFAAGAAgAAAAhABe9&#13;&#10;5nLQAAAA6AAAAA8AAAAAAAAAAAAAAAAABwIAAGRycy9kb3ducmV2LnhtbFBLBQYAAAAAAwADALcA&#13;&#10;AAAEAwAAAAA=&#13;&#10;" fillcolor="#e8d3a2 [3214]" strokecolor="#e8d3a2 [3214]" strokeweight="1pt">
                  <v:textbox>
                    <w:txbxContent>
                      <w:p w14:paraId="3831A5BA" w14:textId="6C32B016" w:rsidR="00CB33F3" w:rsidRPr="005417B3" w:rsidRDefault="00CB33F3" w:rsidP="00A30747">
                        <w:pPr>
                          <w:pStyle w:val="Heading2"/>
                          <w:spacing w:before="0"/>
                        </w:pPr>
                        <w:r>
                          <w:t>Happy Birthday!</w:t>
                        </w:r>
                      </w:p>
                      <w:p w14:paraId="0639FF44" w14:textId="2A6CF1ED" w:rsidR="00FD15B0" w:rsidRDefault="005417B3" w:rsidP="00CB33F3">
                        <w:pPr>
                          <w:rPr>
                            <w:color w:val="000000" w:themeColor="text1"/>
                            <w:sz w:val="28"/>
                            <w:szCs w:val="28"/>
                          </w:rPr>
                        </w:pPr>
                        <w:r>
                          <w:rPr>
                            <w:color w:val="000000" w:themeColor="text1"/>
                            <w:sz w:val="28"/>
                            <w:szCs w:val="28"/>
                          </w:rPr>
                          <w:t>August</w:t>
                        </w:r>
                      </w:p>
                      <w:p w14:paraId="06BCED43" w14:textId="4C654F66" w:rsidR="005417B3" w:rsidRPr="005417B3" w:rsidRDefault="005417B3" w:rsidP="00CB33F3">
                        <w:pPr>
                          <w:rPr>
                            <w:b/>
                            <w:bCs/>
                            <w:color w:val="000000" w:themeColor="text1"/>
                            <w:sz w:val="28"/>
                            <w:szCs w:val="28"/>
                          </w:rPr>
                        </w:pPr>
                        <w:r>
                          <w:rPr>
                            <w:b/>
                            <w:bCs/>
                            <w:color w:val="000000" w:themeColor="text1"/>
                            <w:sz w:val="28"/>
                            <w:szCs w:val="28"/>
                          </w:rPr>
                          <w:t>Dr. James Newman</w:t>
                        </w:r>
                      </w:p>
                      <w:p w14:paraId="42229E7B" w14:textId="492FC327" w:rsidR="001164EC" w:rsidRPr="005417B3" w:rsidRDefault="001164EC" w:rsidP="00CB33F3">
                        <w:pPr>
                          <w:rPr>
                            <w:b/>
                            <w:bCs/>
                            <w:color w:val="000000" w:themeColor="text1"/>
                            <w:sz w:val="28"/>
                            <w:szCs w:val="28"/>
                          </w:rPr>
                        </w:pPr>
                        <w:r>
                          <w:rPr>
                            <w:b/>
                            <w:bCs/>
                            <w:color w:val="000000" w:themeColor="text1"/>
                            <w:sz w:val="28"/>
                            <w:szCs w:val="28"/>
                          </w:rPr>
                          <w:t>Chris Toney</w:t>
                        </w:r>
                      </w:p>
                      <w:p w14:paraId="4D028F6E" w14:textId="77777777" w:rsidR="00FD15B0" w:rsidRPr="00FD15B0" w:rsidRDefault="00FD15B0" w:rsidP="00CB33F3">
                        <w:pPr>
                          <w:rPr>
                            <w:color w:val="000000" w:themeColor="text1"/>
                            <w:sz w:val="28"/>
                            <w:szCs w:val="28"/>
                          </w:rPr>
                        </w:pPr>
                      </w:p>
                      <w:p w14:paraId="2D9DCD0E" w14:textId="77777777" w:rsidR="00FD15B0" w:rsidRDefault="00FD15B0" w:rsidP="00FD15B0">
                        <w:pPr>
                          <w:rPr>
                            <w:color w:val="000000" w:themeColor="text1"/>
                            <w:sz w:val="28"/>
                            <w:szCs w:val="28"/>
                          </w:rPr>
                        </w:pPr>
                        <w:r w:rsidRPr="00FD15B0">
                          <w:rPr>
                            <w:color w:val="000000" w:themeColor="text1"/>
                            <w:sz w:val="28"/>
                            <w:szCs w:val="28"/>
                          </w:rPr>
                          <w:t xml:space="preserve">We wish you a happy birthday, and hope your day was wonderful! </w:t>
                        </w:r>
                      </w:p>
                      <w:p w14:paraId="6C0E31AA" w14:textId="77777777" w:rsidR="00FD15B0" w:rsidRDefault="00FD15B0" w:rsidP="00FD15B0">
                        <w:pPr>
                          <w:rPr>
                            <w:color w:val="000000" w:themeColor="text1"/>
                            <w:sz w:val="28"/>
                            <w:szCs w:val="28"/>
                          </w:rPr>
                        </w:pPr>
                        <w:r w:rsidRPr="00FD15B0">
                          <w:rPr>
                            <w:color w:val="000000" w:themeColor="text1"/>
                            <w:sz w:val="28"/>
                            <w:szCs w:val="28"/>
                          </w:rPr>
                          <w:t xml:space="preserve">If you would like your birthday included in the newsletter, send </w:t>
                        </w:r>
                      </w:p>
                      <w:p w14:paraId="3128C498" w14:textId="19D06DBA" w:rsidR="00FD15B0" w:rsidRPr="00FD15B0" w:rsidRDefault="00FD15B0" w:rsidP="00FD15B0">
                        <w:pPr>
                          <w:rPr>
                            <w:color w:val="000000" w:themeColor="text1"/>
                            <w:sz w:val="28"/>
                            <w:szCs w:val="28"/>
                          </w:rPr>
                        </w:pPr>
                        <w:r w:rsidRPr="00FD15B0">
                          <w:rPr>
                            <w:color w:val="000000" w:themeColor="text1"/>
                            <w:sz w:val="28"/>
                            <w:szCs w:val="28"/>
                          </w:rPr>
                          <w:t xml:space="preserve">the month to Vincent at vinn@uw.edu. </w:t>
                        </w:r>
                      </w:p>
                      <w:p w14:paraId="5E456CC5" w14:textId="77777777" w:rsidR="00FD15B0" w:rsidRPr="00FD15B0" w:rsidRDefault="00FD15B0" w:rsidP="00CB33F3">
                        <w:pPr>
                          <w:rPr>
                            <w:sz w:val="28"/>
                            <w:szCs w:val="28"/>
                          </w:rPr>
                        </w:pPr>
                      </w:p>
                    </w:txbxContent>
                  </v:textbox>
                </v:rect>
                <v:group id="Group 14" o:spid="_x0000_s1072" alt="Alaskan malamute dog wearing a purple and gold striped birthday hat and a purple UW branded bandana." style="position:absolute;left:54864;top:7761;width:14287;height:16764" coordsize="14287,16764"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jUh7WzgAAAOcAAAAPAAAAZHJzL2Rvd25yZXYueG1sRI9Pa8JA&#13;&#10;FMTvhX6H5RW86SYRJY2uIvYPHqRQLZTeHtlnEsy+Ddk1id/eFYReBoZhfsMs14OpRUetqywriCcR&#13;&#10;COLc6ooLBT/Hj3EKwnlkjbVlUnAlB+vV89MSM217/qbu4AsRIOwyVFB632RSurwkg25iG+KQnWxr&#13;&#10;0AfbFlK32Ae4qWUSRXNpsOKwUGJD25Ly8+FiFHz22G+m8Xu3P5+217/j7Ot3H5NSo5fhbRFkswDh&#13;&#10;afD/jQdipxW8JnEyTdN0Dvdf4RPI1Q0AAP//AwBQSwECLQAUAAYACAAAACEA2+H2y+4AAACFAQAA&#13;&#10;EwAAAAAAAAAAAAAAAAAAAAAAW0NvbnRlbnRfVHlwZXNdLnhtbFBLAQItABQABgAIAAAAIQBa9Cxb&#13;&#10;vwAAABUBAAALAAAAAAAAAAAAAAAAAB8BAABfcmVscy8ucmVsc1BLAQItABQABgAIAAAAIQDjUh7W&#13;&#10;zgAAAOcAAAAPAAAAAAAAAAAAAAAAAAcCAABkcnMvZG93bnJldi54bWxQSwUGAAAAAAMAAwC3AAAA&#13;&#10;AgMAAAAA&#13;&#10;">
                  <v:shape id="Picture 11" o:spid="_x0000_s1073" type="#_x0000_t75" alt="UW mascot Dubs, an Alaskan malamute, wearing a purple bandana emblazoned with a yellow University of Washington W logo. He has brown eyes and a black and white countershading pattern to his fur which makes him appear to have white eyebrows. His tongue hangs out of his open mouth." style="position:absolute;top:3143;width:14287;height:13621;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WUMhVzAAAAOYAAAAPAAAAZHJzL2Rvd25yZXYueG1sRI9Ba8JA&#13;&#10;EIXvhf6HZQq91Y1KgkRXKYqQ3hoV8TjNTpOl2dmwu2r677uFQi8PHsP73rzVZrS9uJEPxrGC6SQD&#13;&#10;Qdw4bbhVcDruXxYgQkTW2DsmBd8UYLN+fFhhqd2da7odYisShEOJCroYh1LK0HRkMUzcQJxun85b&#13;&#10;jMn6VmqP9wS3vZxlWSEtGk4NHQ607aj5OlxtesNUb+cir9+v/ng2l/HD1fusUur5adwtk7wuQUQa&#13;&#10;43/iD1FpBXkxmxbzeQ6/sxIL5PoHAAD//wMAUEsBAi0AFAAGAAgAAAAhANvh9svuAAAAhQEAABMA&#13;&#10;AAAAAAAAAAAAAAAAAAAAAFtDb250ZW50X1R5cGVzXS54bWxQSwECLQAUAAYACAAAACEAWvQsW78A&#13;&#10;AAAVAQAACwAAAAAAAAAAAAAAAAAfAQAAX3JlbHMvLnJlbHNQSwECLQAUAAYACAAAACEAFlDIVcwA&#13;&#10;AADmAAAADwAAAAAAAAAAAAAAAAAHAgAAZHJzL2Rvd25yZXYueG1sUEsFBgAAAAADAAMAtwAAAAAD&#13;&#10;AAAAAA==&#13;&#10;">
                    <v:imagedata r:id="rId64" o:title="UW mascot Dubs, an Alaskan malamute, wearing a purple bandana emblazoned with a yellow University of Washington W logo. He has brown eyes and a black and white countershading pattern to his fur which makes him appear to have white eyebrows"/>
                  </v:shape>
                  <v:shape id="Picture 13" o:spid="_x0000_s1074" type="#_x0000_t75" alt="Clipart of a cone shaped party hat. It is striped with purple and gold and has a tuft of purple on the end. The hat is positioned to appear as though UW mascot Dubs is wearing it." style="position:absolute;left:4762;width:6775;height:7689;rotation:-247444fd;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836o0zwAAAOgAAAAPAAAAZHJzL2Rvd25yZXYueG1sRI/BSsNA&#13;&#10;EIbvQt9hGcGb3W1IVdJuS6mIXnpILRVvY3ZMgtnZsLumaZ/eFQQvAzM//zd8y/VoOzGQD61jDbOp&#13;&#10;AkFcOdNyreHw+nT7ACJEZIOdY9JwpgDr1eRqiYVxJy5p2MdaJAiHAjU0MfaFlKFqyGKYup44ZZ/O&#13;&#10;W4xp9bU0Hk8JbjuZKXUnLbacPjTY07ah6mv/bTV8lNnu8D4cL5vMPPtzyfGYvUWtb67Hx0UamwWI&#13;&#10;SGP8b/whXkxymKl8nt/PVQ6/YukAcvUDAAD//wMAUEsBAi0AFAAGAAgAAAAhANvh9svuAAAAhQEA&#13;&#10;ABMAAAAAAAAAAAAAAAAAAAAAAFtDb250ZW50X1R5cGVzXS54bWxQSwECLQAUAAYACAAAACEAWvQs&#13;&#10;W78AAAAVAQAACwAAAAAAAAAAAAAAAAAfAQAAX3JlbHMvLnJlbHNQSwECLQAUAAYACAAAACEAvN+q&#13;&#10;NM8AAADoAAAADwAAAAAAAAAAAAAAAAAHAgAAZHJzL2Rvd25yZXYueG1sUEsFBgAAAAADAAMAtwAA&#13;&#10;AAMDAAAAAA==&#13;&#10;">
                    <v:imagedata r:id="rId65" o:title="Clipart of a cone shaped party hat. It is striped with purple and gold and has a tuft of purple on the end. The hat is positioned to appear as though UW mascot Dubs is wearing it"/>
                  </v:shape>
                </v:group>
                <w10:wrap type="square" anchorx="margin"/>
              </v:group>
            </w:pict>
          </mc:Fallback>
        </mc:AlternateContent>
      </w:r>
    </w:p>
    <w:p w14:paraId="282C6A14" w14:textId="30035A32" w:rsidR="009F5A9C" w:rsidRDefault="009F5A9C" w:rsidP="009F5A9C">
      <w:pPr>
        <w:rPr>
          <w:rFonts w:asciiTheme="minorHAnsi" w:eastAsiaTheme="majorEastAsia" w:hAnsiTheme="minorHAnsi"/>
          <w:i/>
          <w:iCs/>
          <w:color w:val="4B2E83" w:themeColor="accent3"/>
        </w:rPr>
      </w:pPr>
    </w:p>
    <w:p w14:paraId="25FB29AD" w14:textId="2D40D5A5" w:rsidR="00EB0E67" w:rsidRDefault="00EB0E67" w:rsidP="009F5A9C">
      <w:pPr>
        <w:rPr>
          <w:rFonts w:asciiTheme="minorHAnsi" w:eastAsiaTheme="majorEastAsia" w:hAnsiTheme="minorHAnsi"/>
          <w:i/>
          <w:iCs/>
          <w:color w:val="4B2E83" w:themeColor="accent3"/>
        </w:rPr>
      </w:pPr>
      <w:r>
        <w:rPr>
          <w:rFonts w:asciiTheme="minorHAnsi" w:eastAsiaTheme="majorEastAsia" w:hAnsiTheme="minorHAnsi"/>
          <w:i/>
          <w:iCs/>
          <w:color w:val="4B2E83" w:themeColor="accent3"/>
        </w:rPr>
        <w:t xml:space="preserve"> </w:t>
      </w:r>
    </w:p>
    <w:p w14:paraId="4056C8E3" w14:textId="1C960EEC" w:rsidR="00143EDD" w:rsidRPr="007A3901" w:rsidRDefault="008129A1" w:rsidP="003B0E87">
      <w:pPr>
        <w:jc w:val="right"/>
        <w:rPr>
          <w:rFonts w:eastAsiaTheme="majorEastAsia"/>
        </w:rPr>
      </w:pPr>
      <w:r w:rsidRPr="007A3901">
        <w:rPr>
          <w:rFonts w:asciiTheme="minorHAnsi" w:eastAsiaTheme="majorEastAsia" w:hAnsiTheme="minorHAnsi"/>
          <w:i/>
          <w:iCs/>
          <w:color w:val="4B2E83" w:themeColor="accent3"/>
        </w:rPr>
        <w:t>E</w:t>
      </w:r>
      <w:r w:rsidR="00744869" w:rsidRPr="007A3901">
        <w:rPr>
          <w:rFonts w:asciiTheme="minorHAnsi" w:eastAsiaTheme="majorEastAsia" w:hAnsiTheme="minorHAnsi"/>
          <w:i/>
          <w:iCs/>
          <w:color w:val="4B2E83" w:themeColor="accent3"/>
        </w:rPr>
        <w:t>ditor: Dr. Alvin G. Wee</w:t>
      </w:r>
    </w:p>
    <w:p w14:paraId="5C6591B1" w14:textId="43C74029" w:rsidR="00143EDD" w:rsidRPr="007A3901" w:rsidRDefault="00744869" w:rsidP="003B0E87">
      <w:pPr>
        <w:ind w:left="5760"/>
        <w:jc w:val="right"/>
        <w:rPr>
          <w:rFonts w:asciiTheme="minorHAnsi" w:eastAsiaTheme="majorEastAsia" w:hAnsiTheme="minorHAnsi"/>
          <w:i/>
          <w:iCs/>
          <w:color w:val="4B2E83" w:themeColor="accent3"/>
        </w:rPr>
      </w:pPr>
      <w:r w:rsidRPr="007A3901">
        <w:rPr>
          <w:rFonts w:asciiTheme="minorHAnsi" w:eastAsiaTheme="majorEastAsia" w:hAnsiTheme="minorHAnsi"/>
          <w:i/>
          <w:iCs/>
          <w:color w:val="4B2E83" w:themeColor="accent3"/>
        </w:rPr>
        <w:t>Design &amp; Layout Edit</w:t>
      </w:r>
      <w:r w:rsidR="009E7FDC" w:rsidRPr="007A3901">
        <w:rPr>
          <w:rFonts w:asciiTheme="minorHAnsi" w:eastAsiaTheme="majorEastAsia" w:hAnsiTheme="minorHAnsi"/>
          <w:i/>
          <w:iCs/>
          <w:color w:val="4B2E83" w:themeColor="accent3"/>
        </w:rPr>
        <w:t>ing</w:t>
      </w:r>
      <w:r w:rsidRPr="007A3901">
        <w:rPr>
          <w:rFonts w:asciiTheme="minorHAnsi" w:eastAsiaTheme="majorEastAsia" w:hAnsiTheme="minorHAnsi"/>
          <w:i/>
          <w:iCs/>
          <w:color w:val="4B2E83" w:themeColor="accent3"/>
        </w:rPr>
        <w:t xml:space="preserve">: </w:t>
      </w:r>
      <w:r w:rsidR="009D58EF">
        <w:rPr>
          <w:rFonts w:asciiTheme="minorHAnsi" w:eastAsiaTheme="majorEastAsia" w:hAnsiTheme="minorHAnsi"/>
          <w:i/>
          <w:iCs/>
          <w:color w:val="4B2E83" w:themeColor="accent3"/>
        </w:rPr>
        <w:t>Vincent Tran</w:t>
      </w:r>
    </w:p>
    <w:p w14:paraId="3F931C5A" w14:textId="4DF54939" w:rsidR="004D5049" w:rsidRPr="007A3901" w:rsidRDefault="00744869" w:rsidP="003B0E87">
      <w:pPr>
        <w:ind w:left="5760"/>
        <w:jc w:val="right"/>
        <w:rPr>
          <w:rFonts w:asciiTheme="minorHAnsi" w:eastAsiaTheme="majorEastAsia" w:hAnsiTheme="minorHAnsi"/>
          <w:i/>
          <w:iCs/>
          <w:color w:val="4B2E83" w:themeColor="accent3"/>
        </w:rPr>
      </w:pPr>
      <w:r w:rsidRPr="007A3901">
        <w:rPr>
          <w:rFonts w:asciiTheme="minorHAnsi" w:eastAsiaTheme="majorEastAsia" w:hAnsiTheme="minorHAnsi"/>
          <w:i/>
          <w:iCs/>
          <w:color w:val="4B2E83" w:themeColor="accent3"/>
        </w:rPr>
        <w:t>Copy Edit</w:t>
      </w:r>
      <w:r w:rsidR="009E7FDC" w:rsidRPr="007A3901">
        <w:rPr>
          <w:rFonts w:asciiTheme="minorHAnsi" w:eastAsiaTheme="majorEastAsia" w:hAnsiTheme="minorHAnsi"/>
          <w:i/>
          <w:iCs/>
          <w:color w:val="4B2E83" w:themeColor="accent3"/>
        </w:rPr>
        <w:t>ing</w:t>
      </w:r>
      <w:r w:rsidR="00C653A3" w:rsidRPr="007A3901">
        <w:rPr>
          <w:rFonts w:asciiTheme="minorHAnsi" w:eastAsiaTheme="majorEastAsia" w:hAnsiTheme="minorHAnsi"/>
          <w:i/>
          <w:iCs/>
          <w:color w:val="4B2E83" w:themeColor="accent3"/>
        </w:rPr>
        <w:t>: Chris</w:t>
      </w:r>
      <w:r w:rsidRPr="007A3901">
        <w:rPr>
          <w:rFonts w:asciiTheme="minorHAnsi" w:eastAsiaTheme="majorEastAsia" w:hAnsiTheme="minorHAnsi"/>
          <w:i/>
          <w:iCs/>
          <w:color w:val="4B2E83" w:themeColor="accent3"/>
        </w:rPr>
        <w:t xml:space="preserve"> Toney</w:t>
      </w:r>
    </w:p>
    <w:sectPr w:rsidR="004D5049" w:rsidRPr="007A3901" w:rsidSect="00987794">
      <w:type w:val="continuous"/>
      <w:pgSz w:w="12240" w:h="15840" w:code="1"/>
      <w:pgMar w:top="720" w:right="720" w:bottom="720" w:left="72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7EC7A5C9" w14:textId="77777777" w:rsidR="007B3384" w:rsidRDefault="007B3384" w:rsidP="00767BD7">
      <w:r>
        <w:separator/>
      </w:r>
    </w:p>
  </w:endnote>
  <w:endnote w:type="continuationSeparator" w:id="0">
    <w:p w14:paraId="69CE992E" w14:textId="77777777" w:rsidR="007B3384" w:rsidRDefault="007B3384" w:rsidP="00767BD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ptos">
    <w:panose1 w:val="020B0004020202020204"/>
    <w:charset w:val="00"/>
    <w:family w:val="swiss"/>
    <w:pitch w:val="variable"/>
    <w:sig w:usb0="20000287" w:usb1="00000003" w:usb2="00000000" w:usb3="00000000" w:csb0="0000019F" w:csb1="00000000"/>
  </w:font>
  <w:font w:name="Arial">
    <w:panose1 w:val="020B0604020202020204"/>
    <w:charset w:val="00"/>
    <w:family w:val="swiss"/>
    <w:pitch w:val="variable"/>
    <w:sig w:usb0="E0002AFF" w:usb1="C0007843" w:usb2="00000009" w:usb3="00000000" w:csb0="000001FF" w:csb1="00000000"/>
  </w:font>
  <w:font w:name="Aptos Display">
    <w:panose1 w:val="020B0004020202020204"/>
    <w:charset w:val="00"/>
    <w:family w:val="swiss"/>
    <w:pitch w:val="variable"/>
    <w:sig w:usb0="20000287" w:usb1="00000003" w:usb2="00000000" w:usb3="00000000" w:csb0="0000019F" w:csb1="00000000"/>
  </w:font>
  <w:font w:name="Calibri">
    <w:panose1 w:val="020F05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rStyle w:val="PageNumber"/>
      </w:rPr>
      <w:id w:val="586270675"/>
      <w:docPartObj>
        <w:docPartGallery w:val="Page Numbers (Bottom of Page)"/>
        <w:docPartUnique/>
      </w:docPartObj>
    </w:sdtPr>
    <w:sdtEndPr>
      <w:rPr>
        <w:rStyle w:val="PageNumber"/>
      </w:rPr>
    </w:sdtEndPr>
    <w:sdtContent>
      <w:p w14:paraId="26FC4A91" w14:textId="77777777" w:rsidR="00AE042E" w:rsidRDefault="00AE042E" w:rsidP="006D5218">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37C55CBE" w14:textId="77777777" w:rsidR="00AE042E" w:rsidRDefault="00AE042E" w:rsidP="00AE042E">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rStyle w:val="PageNumber"/>
        <w:color w:val="FFFFFF" w:themeColor="background1"/>
      </w:rPr>
      <w:id w:val="1150013979"/>
      <w:docPartObj>
        <w:docPartGallery w:val="Page Numbers (Bottom of Page)"/>
        <w:docPartUnique/>
      </w:docPartObj>
    </w:sdtPr>
    <w:sdtEndPr>
      <w:rPr>
        <w:rStyle w:val="PageNumber"/>
      </w:rPr>
    </w:sdtEndPr>
    <w:sdtContent>
      <w:p w14:paraId="3A3BC421" w14:textId="77777777" w:rsidR="00AE042E" w:rsidRPr="006A2929" w:rsidRDefault="00AE042E" w:rsidP="00B9615E">
        <w:pPr>
          <w:pStyle w:val="Footer"/>
          <w:framePr w:wrap="none" w:vAnchor="text" w:hAnchor="page" w:x="6061" w:y="128"/>
          <w:shd w:val="clear" w:color="auto" w:fill="002060"/>
          <w:rPr>
            <w:rStyle w:val="PageNumber"/>
            <w:color w:val="FFFFFF" w:themeColor="background1"/>
          </w:rPr>
        </w:pPr>
        <w:r w:rsidRPr="00B9615E">
          <w:rPr>
            <w:rStyle w:val="PageNumber"/>
            <w:color w:val="FFFFFF" w:themeColor="background1"/>
            <w:shd w:val="clear" w:color="auto" w:fill="382261" w:themeFill="accent3" w:themeFillShade="BF"/>
          </w:rPr>
          <w:fldChar w:fldCharType="begin"/>
        </w:r>
        <w:r w:rsidRPr="00B9615E">
          <w:rPr>
            <w:rStyle w:val="PageNumber"/>
            <w:color w:val="FFFFFF" w:themeColor="background1"/>
            <w:shd w:val="clear" w:color="auto" w:fill="382261" w:themeFill="accent3" w:themeFillShade="BF"/>
          </w:rPr>
          <w:instrText xml:space="preserve"> PAGE </w:instrText>
        </w:r>
        <w:r w:rsidRPr="00B9615E">
          <w:rPr>
            <w:rStyle w:val="PageNumber"/>
            <w:color w:val="FFFFFF" w:themeColor="background1"/>
            <w:shd w:val="clear" w:color="auto" w:fill="382261" w:themeFill="accent3" w:themeFillShade="BF"/>
          </w:rPr>
          <w:fldChar w:fldCharType="separate"/>
        </w:r>
        <w:r w:rsidRPr="00B9615E">
          <w:rPr>
            <w:rStyle w:val="PageNumber"/>
            <w:color w:val="FFFFFF" w:themeColor="background1"/>
            <w:shd w:val="clear" w:color="auto" w:fill="382261" w:themeFill="accent3" w:themeFillShade="BF"/>
          </w:rPr>
          <w:t>3</w:t>
        </w:r>
        <w:r w:rsidRPr="00B9615E">
          <w:rPr>
            <w:rStyle w:val="PageNumber"/>
            <w:color w:val="FFFFFF" w:themeColor="background1"/>
            <w:shd w:val="clear" w:color="auto" w:fill="382261" w:themeFill="accent3" w:themeFillShade="BF"/>
          </w:rPr>
          <w:fldChar w:fldCharType="end"/>
        </w:r>
      </w:p>
    </w:sdtContent>
  </w:sdt>
  <w:p w14:paraId="21DFE66E" w14:textId="77777777" w:rsidR="00AE5E9B" w:rsidRDefault="00F03A25" w:rsidP="00AE042E">
    <w:pPr>
      <w:pStyle w:val="Footer"/>
      <w:ind w:right="360"/>
      <w:jc w:val="center"/>
    </w:pPr>
    <w:r>
      <w:rPr>
        <w:noProof/>
      </w:rPr>
      <mc:AlternateContent>
        <mc:Choice Requires="wps">
          <w:drawing>
            <wp:anchor distT="45720" distB="45720" distL="114300" distR="114300" simplePos="0" relativeHeight="251658243" behindDoc="0" locked="0" layoutInCell="1" allowOverlap="1" wp14:anchorId="1FC508D1" wp14:editId="64F00E25">
              <wp:simplePos x="0" y="0"/>
              <wp:positionH relativeFrom="column">
                <wp:posOffset>4210334</wp:posOffset>
              </wp:positionH>
              <wp:positionV relativeFrom="paragraph">
                <wp:posOffset>26622</wp:posOffset>
              </wp:positionV>
              <wp:extent cx="2564794" cy="320049"/>
              <wp:effectExtent l="0" t="0" r="0" b="3810"/>
              <wp:wrapNone/>
              <wp:docPr id="175542114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564794" cy="320049"/>
                      </a:xfrm>
                      <a:prstGeom prst="rect">
                        <a:avLst/>
                      </a:prstGeom>
                      <a:noFill/>
                      <a:ln w="9525">
                        <a:noFill/>
                        <a:miter lim="800000"/>
                        <a:headEnd/>
                        <a:tailEnd/>
                      </a:ln>
                    </wps:spPr>
                    <wps:txbx>
                      <w:txbxContent>
                        <w:p w14:paraId="4817807A" w14:textId="77777777" w:rsidR="00AE5E9B" w:rsidRPr="00371BF8" w:rsidRDefault="00AE5E9B" w:rsidP="00AE5E9B">
                          <w:pPr>
                            <w:rPr>
                              <w:rFonts w:ascii="Calibri" w:hAnsi="Calibri" w:cs="Calibri"/>
                              <w:color w:val="FFFFFF" w:themeColor="background1"/>
                            </w:rPr>
                          </w:pPr>
                          <w:r w:rsidRPr="00371BF8">
                            <w:rPr>
                              <w:rFonts w:ascii="Calibri" w:hAnsi="Calibri" w:cs="Calibri"/>
                              <w:color w:val="FFFFFF" w:themeColor="background1"/>
                            </w:rPr>
                            <w:t>Department of Restorative Dentistry</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FC508D1" id="_x0000_t202" coordsize="21600,21600" o:spt="202" path="m,l,21600r21600,l21600,xe">
              <v:stroke joinstyle="miter"/>
              <v:path gradientshapeok="t" o:connecttype="rect"/>
            </v:shapetype>
            <v:shape id="Text Box 2" o:spid="_x0000_s1075" type="#_x0000_t202" style="position:absolute;left:0;text-align:left;margin-left:331.5pt;margin-top:2.1pt;width:201.95pt;height:25.2pt;z-index:251658243;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bK0/C+AEAAM0DAAAOAAAAZHJzL2Uyb0RvYy54bWysU8tu2zAQvBfoPxC817JdOYkFy0GaNEWB&#13;&#10;9AEk/QCaoiyiJJdd0pbcr++SchyjvQXVgeBqydmd2eHqerCG7RUGDa7ms8mUM+UkNNpta/7j6f7d&#13;&#10;FWchCtcIA07V/KACv16/fbPqfaXm0IFpFDICcaHqfc27GH1VFEF2yoowAa8cJVtAKyKFuC0aFD2h&#13;&#10;W1PMp9OLogdsPIJUIdDfuzHJ1xm/bZWM39o2qMhMzam3mFfM6yatxXolqi0K32l5bEO8ogsrtKOi&#13;&#10;J6g7EQXbof4HymqJEKCNEwm2gLbVUmUOxGY2/YvNYye8ylxInOBPMoX/Byu/7h/9d2Rx+AADDTCT&#13;&#10;CP4B5M/AHNx2wm3VDSL0nRINFZ4lyYreh+p4NUkdqpBANv0XaGjIYhchAw0t2qQK8WSETgM4nERX&#13;&#10;Q2SSfs4XF+XlsuRMUu49zbRc5hKier7tMcRPCixLm5ojDTWji/1DiKkbUT0fScUc3Gtj8mCNY33N&#13;&#10;l4v5Il84y1gdyXdG25pfTdM3OiGR/OiafDkKbcY9FTDuyDoRHSnHYTPQwcR+A82B+COM/qL3QJsO&#13;&#10;8DdnPXmr5uHXTqDizHx2pOFyVpbJjDkoF5dzCvA8sznPCCcJquaRs3F7G7OBR643pHWrswwvnRx7&#13;&#10;Jc9kdY7+TqY8j/Opl1e4/gMAAP//AwBQSwMEFAAGAAgAAAAhAIBN/eTiAAAADgEAAA8AAABkcnMv&#13;&#10;ZG93bnJldi54bWxMj81OwzAQhO9IvIO1SNyoTUktmmZTISquVJQfiZsbb5OIeB3FbhPevu4JLiOt&#13;&#10;RjszX7GeXCdONITWM8L9TIEgrrxtuUb4eH+5ewQRomFrOs+E8EsB1uX1VWFy60d+o9Mu1iKFcMgN&#13;&#10;QhNjn0sZqoacCTPfEyfv4AdnYjqHWtrBjCncdXKulJbOtJwaGtPTc0PVz+7oED5fD99fmdrWG7fo&#13;&#10;Rz8pyW4pEW9vps0qydMKRKQp/n3AhSHthzIN2/sj2yA6BK0fElBEyOYgLr7Seglij7DINMiykP8x&#13;&#10;yjMAAAD//wMAUEsBAi0AFAAGAAgAAAAhALaDOJL+AAAA4QEAABMAAAAAAAAAAAAAAAAAAAAAAFtD&#13;&#10;b250ZW50X1R5cGVzXS54bWxQSwECLQAUAAYACAAAACEAOP0h/9YAAACUAQAACwAAAAAAAAAAAAAA&#13;&#10;AAAvAQAAX3JlbHMvLnJlbHNQSwECLQAUAAYACAAAACEA2ytPwvgBAADNAwAADgAAAAAAAAAAAAAA&#13;&#10;AAAuAgAAZHJzL2Uyb0RvYy54bWxQSwECLQAUAAYACAAAACEAgE395OIAAAAOAQAADwAAAAAAAAAA&#13;&#10;AAAAAABSBAAAZHJzL2Rvd25yZXYueG1sUEsFBgAAAAAEAAQA8wAAAGEFAAAAAA==&#13;&#10;" filled="f" stroked="f">
              <v:textbox>
                <w:txbxContent>
                  <w:p w14:paraId="4817807A" w14:textId="77777777" w:rsidR="00AE5E9B" w:rsidRPr="00371BF8" w:rsidRDefault="00AE5E9B" w:rsidP="00AE5E9B">
                    <w:pPr>
                      <w:rPr>
                        <w:rFonts w:ascii="Calibri" w:hAnsi="Calibri" w:cs="Calibri"/>
                        <w:color w:val="FFFFFF" w:themeColor="background1"/>
                      </w:rPr>
                    </w:pPr>
                    <w:r w:rsidRPr="00371BF8">
                      <w:rPr>
                        <w:rFonts w:ascii="Calibri" w:hAnsi="Calibri" w:cs="Calibri"/>
                        <w:color w:val="FFFFFF" w:themeColor="background1"/>
                      </w:rPr>
                      <w:t>Department of Restorative Dentistry</w:t>
                    </w:r>
                  </w:p>
                </w:txbxContent>
              </v:textbox>
            </v:shape>
          </w:pict>
        </mc:Fallback>
      </mc:AlternateContent>
    </w:r>
    <w:r>
      <w:rPr>
        <w:noProof/>
        <w14:ligatures w14:val="standardContextual"/>
      </w:rPr>
      <w:drawing>
        <wp:anchor distT="0" distB="0" distL="114300" distR="114300" simplePos="0" relativeHeight="251658242" behindDoc="0" locked="0" layoutInCell="1" allowOverlap="1" wp14:anchorId="685B8193" wp14:editId="1986BFF8">
          <wp:simplePos x="0" y="0"/>
          <wp:positionH relativeFrom="column">
            <wp:posOffset>189865</wp:posOffset>
          </wp:positionH>
          <wp:positionV relativeFrom="paragraph">
            <wp:posOffset>127635</wp:posOffset>
          </wp:positionV>
          <wp:extent cx="2115185" cy="142240"/>
          <wp:effectExtent l="0" t="0" r="0" b="0"/>
          <wp:wrapNone/>
          <wp:docPr id="1654150348" name="Picture 4" descr="Text reading, &quot;University of Washington.&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263613" name="Picture 4" descr="Text reading, &quot;University of Washington.&quot;"/>
                  <pic:cNvPicPr/>
                </pic:nvPicPr>
                <pic:blipFill>
                  <a:blip r:embed="rId1">
                    <a:extLst>
                      <a:ext uri="{28A0092B-C50C-407E-A947-70E740481C1C}">
                        <a14:useLocalDpi xmlns:a14="http://schemas.microsoft.com/office/drawing/2010/main" val="0"/>
                      </a:ext>
                    </a:extLst>
                  </a:blip>
                  <a:stretch>
                    <a:fillRect/>
                  </a:stretch>
                </pic:blipFill>
                <pic:spPr>
                  <a:xfrm>
                    <a:off x="0" y="0"/>
                    <a:ext cx="2115185" cy="142240"/>
                  </a:xfrm>
                  <a:prstGeom prst="rect">
                    <a:avLst/>
                  </a:prstGeom>
                </pic:spPr>
              </pic:pic>
            </a:graphicData>
          </a:graphic>
          <wp14:sizeRelH relativeFrom="margin">
            <wp14:pctWidth>0</wp14:pctWidth>
          </wp14:sizeRelH>
          <wp14:sizeRelV relativeFrom="margin">
            <wp14:pctHeight>0</wp14:pctHeight>
          </wp14:sizeRelV>
        </wp:anchor>
      </w:drawing>
    </w:r>
    <w:r w:rsidR="00AE5E9B">
      <w:rPr>
        <w:noProof/>
        <w14:ligatures w14:val="standardContextual"/>
      </w:rPr>
      <w:drawing>
        <wp:inline distT="0" distB="0" distL="0" distR="0" wp14:anchorId="617F3F38" wp14:editId="69A93509">
          <wp:extent cx="6858000" cy="347345"/>
          <wp:effectExtent l="0" t="0" r="0" b="0"/>
          <wp:docPr id="440351773" name="Picture 1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1698199" name="Picture 10">
                    <a:extLst>
                      <a:ext uri="{C183D7F6-B498-43B3-948B-1728B52AA6E4}">
                        <adec:decorative xmlns:adec="http://schemas.microsoft.com/office/drawing/2017/decorative" val="1"/>
                      </a:ext>
                    </a:extLst>
                  </pic:cNvPr>
                  <pic:cNvPicPr/>
                </pic:nvPicPr>
                <pic:blipFill>
                  <a:blip r:embed="rId2">
                    <a:extLst>
                      <a:ext uri="{28A0092B-C50C-407E-A947-70E740481C1C}">
                        <a14:useLocalDpi xmlns:a14="http://schemas.microsoft.com/office/drawing/2010/main" val="0"/>
                      </a:ext>
                    </a:extLst>
                  </a:blip>
                  <a:stretch>
                    <a:fillRect/>
                  </a:stretch>
                </pic:blipFill>
                <pic:spPr>
                  <a:xfrm>
                    <a:off x="0" y="0"/>
                    <a:ext cx="6858000" cy="347345"/>
                  </a:xfrm>
                  <a:prstGeom prst="rect">
                    <a:avLst/>
                  </a:prstGeom>
                </pic:spPr>
              </pic:pic>
            </a:graphicData>
          </a:graphic>
        </wp:inline>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rStyle w:val="PageNumber"/>
        <w:color w:val="FFFFFF" w:themeColor="background1"/>
      </w:rPr>
      <w:id w:val="1587810046"/>
      <w:docPartObj>
        <w:docPartGallery w:val="Page Numbers (Bottom of Page)"/>
        <w:docPartUnique/>
      </w:docPartObj>
    </w:sdtPr>
    <w:sdtEndPr>
      <w:rPr>
        <w:rStyle w:val="PageNumber"/>
      </w:rPr>
    </w:sdtEndPr>
    <w:sdtContent>
      <w:p w14:paraId="3B689A96" w14:textId="77777777" w:rsidR="0035653F" w:rsidRPr="006A2929" w:rsidRDefault="0035653F" w:rsidP="0035653F">
        <w:pPr>
          <w:pStyle w:val="Footer"/>
          <w:framePr w:wrap="none" w:vAnchor="text" w:hAnchor="page" w:x="6061" w:y="128"/>
          <w:shd w:val="clear" w:color="auto" w:fill="002060"/>
          <w:rPr>
            <w:rStyle w:val="PageNumber"/>
            <w:color w:val="FFFFFF" w:themeColor="background1"/>
          </w:rPr>
        </w:pPr>
        <w:r w:rsidRPr="00B9615E">
          <w:rPr>
            <w:rStyle w:val="PageNumber"/>
            <w:color w:val="FFFFFF" w:themeColor="background1"/>
            <w:shd w:val="clear" w:color="auto" w:fill="382261" w:themeFill="accent3" w:themeFillShade="BF"/>
          </w:rPr>
          <w:fldChar w:fldCharType="begin"/>
        </w:r>
        <w:r w:rsidRPr="00B9615E">
          <w:rPr>
            <w:rStyle w:val="PageNumber"/>
            <w:color w:val="FFFFFF" w:themeColor="background1"/>
            <w:shd w:val="clear" w:color="auto" w:fill="382261" w:themeFill="accent3" w:themeFillShade="BF"/>
          </w:rPr>
          <w:instrText xml:space="preserve"> PAGE </w:instrText>
        </w:r>
        <w:r w:rsidRPr="00B9615E">
          <w:rPr>
            <w:rStyle w:val="PageNumber"/>
            <w:color w:val="FFFFFF" w:themeColor="background1"/>
            <w:shd w:val="clear" w:color="auto" w:fill="382261" w:themeFill="accent3" w:themeFillShade="BF"/>
          </w:rPr>
          <w:fldChar w:fldCharType="separate"/>
        </w:r>
        <w:r>
          <w:rPr>
            <w:rStyle w:val="PageNumber"/>
            <w:color w:val="FFFFFF" w:themeColor="background1"/>
            <w:shd w:val="clear" w:color="auto" w:fill="382261" w:themeFill="accent3" w:themeFillShade="BF"/>
          </w:rPr>
          <w:t>2</w:t>
        </w:r>
        <w:r w:rsidRPr="00B9615E">
          <w:rPr>
            <w:rStyle w:val="PageNumber"/>
            <w:color w:val="FFFFFF" w:themeColor="background1"/>
            <w:shd w:val="clear" w:color="auto" w:fill="382261" w:themeFill="accent3" w:themeFillShade="BF"/>
          </w:rPr>
          <w:fldChar w:fldCharType="end"/>
        </w:r>
      </w:p>
    </w:sdtContent>
  </w:sdt>
  <w:p w14:paraId="1048E2FD" w14:textId="77777777" w:rsidR="004036B2" w:rsidRDefault="0035358A" w:rsidP="0064139B">
    <w:pPr>
      <w:pStyle w:val="Footer"/>
      <w:jc w:val="center"/>
    </w:pPr>
    <w:r>
      <w:rPr>
        <w:noProof/>
      </w:rPr>
      <mc:AlternateContent>
        <mc:Choice Requires="wps">
          <w:drawing>
            <wp:anchor distT="45720" distB="45720" distL="114300" distR="114300" simplePos="0" relativeHeight="251658241" behindDoc="0" locked="0" layoutInCell="1" allowOverlap="1" wp14:anchorId="1B64977A" wp14:editId="7D13EACC">
              <wp:simplePos x="0" y="0"/>
              <wp:positionH relativeFrom="column">
                <wp:posOffset>4251279</wp:posOffset>
              </wp:positionH>
              <wp:positionV relativeFrom="paragraph">
                <wp:posOffset>40270</wp:posOffset>
              </wp:positionV>
              <wp:extent cx="2647220" cy="1404620"/>
              <wp:effectExtent l="0" t="0" r="0" b="0"/>
              <wp:wrapNone/>
              <wp:docPr id="28763056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47220" cy="1404620"/>
                      </a:xfrm>
                      <a:prstGeom prst="rect">
                        <a:avLst/>
                      </a:prstGeom>
                      <a:noFill/>
                      <a:ln w="9525">
                        <a:noFill/>
                        <a:miter lim="800000"/>
                        <a:headEnd/>
                        <a:tailEnd/>
                      </a:ln>
                    </wps:spPr>
                    <wps:txbx>
                      <w:txbxContent>
                        <w:p w14:paraId="097E63C4" w14:textId="77777777" w:rsidR="0035358A" w:rsidRPr="00371BF8" w:rsidRDefault="0035358A">
                          <w:pPr>
                            <w:rPr>
                              <w:rFonts w:ascii="Calibri" w:hAnsi="Calibri" w:cs="Calibri"/>
                              <w:color w:val="FFFFFF" w:themeColor="background1"/>
                            </w:rPr>
                          </w:pPr>
                          <w:r w:rsidRPr="00371BF8">
                            <w:rPr>
                              <w:rFonts w:ascii="Calibri" w:hAnsi="Calibri" w:cs="Calibri"/>
                              <w:color w:val="FFFFFF" w:themeColor="background1"/>
                            </w:rPr>
                            <w:t>Department of Restorative Dentistry</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1B64977A" id="_x0000_t202" coordsize="21600,21600" o:spt="202" path="m,l,21600r21600,l21600,xe">
              <v:stroke joinstyle="miter"/>
              <v:path gradientshapeok="t" o:connecttype="rect"/>
            </v:shapetype>
            <v:shape id="_x0000_s1076" type="#_x0000_t202" style="position:absolute;left:0;text-align:left;margin-left:334.75pt;margin-top:3.15pt;width:208.45pt;height:110.6pt;z-index:251658241;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6HjbV+gEAANUDAAAOAAAAZHJzL2Uyb0RvYy54bWysU9Fu2yAUfZ+0f0C8L3YsJ22tOFXXLtOk&#13;&#10;rpvU7QMwxjEacBmQ2NnX74LdNNrepvkBXXzh3HvOPWxuR63IUTgvwdR0ucgpEYZDK82+pt+/7d5d&#13;&#10;U+IDMy1TYERNT8LT2+3bN5vBVqKAHlQrHEEQ46vB1rQPwVZZ5nkvNPMLsMJgsgOnWcCt22etYwOi&#13;&#10;a5UVeb7OBnCtdcCF9/j3YUrSbcLvOsHDl67zIhBVU+wtpNWltYlrtt2wau+Y7SWf22D/0IVm0mDR&#13;&#10;M9QDC4wcnPwLSkvuwEMXFhx0Bl0nuUgckM0y/4PNc8+sSFxQHG/PMvn/B8ufjs/2qyNhfA8jDjCR&#13;&#10;8PYR+A9PDNz3zOzFnXMw9IK1WHgZJcsG66v5apTaVz6CNMNnaHHI7BAgAY2d01EV5EkQHQdwOosu&#13;&#10;xkA4/izW5VVRYIpjblnm5Ro3sQarXq5b58NHAZrEoKYOp5rg2fHRh+noy5FYzcBOKpUmqwwZanqz&#13;&#10;KlbpwkVGy4DGU1LX9DqP32SFyPKDadPlwKSaYuxFmZl2ZDpxDmMzEtnOmkQVGmhPqIODyWf4LjDo&#13;&#10;wf2iZECP1dT/PDAnKFGfDGp5syzLaMq0KVdXUQV3mWkuM8xwhKppoGQK70MycqTs7R1qvpNJjddO&#13;&#10;5pbRO0nP2efRnJf7dOr1NW5/AwAA//8DAFBLAwQUAAYACAAAACEAXOwOO+IAAAAPAQAADwAAAGRy&#13;&#10;cy9kb3ducmV2LnhtbExPy07DMBC8I/EP1iJxozaBpiWNU1XQxxFoo57d2CQR8Tqy3TT8PdsTXFa7&#13;&#10;mtl55MvRdmwwPrQOJTxOBDCDldMt1hLKw+ZhDixEhVp1Do2EHxNgWdze5CrT7oKfZtjHmpEIhkxJ&#13;&#10;aGLsM85D1RirwsT1Bgn7ct6qSKevufbqQuK244kQKbeqRXJoVG9eG1N9789WQh/77Wzn3z9W680g&#13;&#10;yuO2TNp6LeX93fi2oLFaAItmjH8fcO1A+aGgYCd3Rh1YJyFNX6ZEpeUJ2BUX8/QZ2ElCksymwIuc&#13;&#10;/+9R/AIAAP//AwBQSwECLQAUAAYACAAAACEAtoM4kv4AAADhAQAAEwAAAAAAAAAAAAAAAAAAAAAA&#13;&#10;W0NvbnRlbnRfVHlwZXNdLnhtbFBLAQItABQABgAIAAAAIQA4/SH/1gAAAJQBAAALAAAAAAAAAAAA&#13;&#10;AAAAAC8BAABfcmVscy8ucmVsc1BLAQItABQABgAIAAAAIQD6HjbV+gEAANUDAAAOAAAAAAAAAAAA&#13;&#10;AAAAAC4CAABkcnMvZTJvRG9jLnhtbFBLAQItABQABgAIAAAAIQBc7A474gAAAA8BAAAPAAAAAAAA&#13;&#10;AAAAAAAAAFQEAABkcnMvZG93bnJldi54bWxQSwUGAAAAAAQABADzAAAAYwUAAAAA&#13;&#10;" filled="f" stroked="f">
              <v:textbox style="mso-fit-shape-to-text:t">
                <w:txbxContent>
                  <w:p w14:paraId="097E63C4" w14:textId="77777777" w:rsidR="0035358A" w:rsidRPr="00371BF8" w:rsidRDefault="0035358A">
                    <w:pPr>
                      <w:rPr>
                        <w:rFonts w:ascii="Calibri" w:hAnsi="Calibri" w:cs="Calibri"/>
                        <w:color w:val="FFFFFF" w:themeColor="background1"/>
                      </w:rPr>
                    </w:pPr>
                    <w:r w:rsidRPr="00371BF8">
                      <w:rPr>
                        <w:rFonts w:ascii="Calibri" w:hAnsi="Calibri" w:cs="Calibri"/>
                        <w:color w:val="FFFFFF" w:themeColor="background1"/>
                      </w:rPr>
                      <w:t>Department of Restorative Dentistry</w:t>
                    </w:r>
                  </w:p>
                </w:txbxContent>
              </v:textbox>
            </v:shape>
          </w:pict>
        </mc:Fallback>
      </mc:AlternateContent>
    </w:r>
    <w:r w:rsidR="00142D63">
      <w:rPr>
        <w:noProof/>
        <w14:ligatures w14:val="standardContextual"/>
      </w:rPr>
      <w:drawing>
        <wp:anchor distT="0" distB="0" distL="114300" distR="114300" simplePos="0" relativeHeight="251658240" behindDoc="0" locked="0" layoutInCell="1" allowOverlap="1" wp14:anchorId="00239F41" wp14:editId="71A13FED">
          <wp:simplePos x="0" y="0"/>
          <wp:positionH relativeFrom="column">
            <wp:posOffset>129218</wp:posOffset>
          </wp:positionH>
          <wp:positionV relativeFrom="paragraph">
            <wp:posOffset>127000</wp:posOffset>
          </wp:positionV>
          <wp:extent cx="2115403" cy="142498"/>
          <wp:effectExtent l="0" t="0" r="0" b="0"/>
          <wp:wrapNone/>
          <wp:docPr id="650424961" name="Picture 4" descr="Text reading, &quot;University of Washington.&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0068169" name="Picture 4" descr="Text reading, &quot;University of Washington.&quot;"/>
                  <pic:cNvPicPr/>
                </pic:nvPicPr>
                <pic:blipFill>
                  <a:blip r:embed="rId1">
                    <a:extLst>
                      <a:ext uri="{28A0092B-C50C-407E-A947-70E740481C1C}">
                        <a14:useLocalDpi xmlns:a14="http://schemas.microsoft.com/office/drawing/2010/main" val="0"/>
                      </a:ext>
                    </a:extLst>
                  </a:blip>
                  <a:stretch>
                    <a:fillRect/>
                  </a:stretch>
                </pic:blipFill>
                <pic:spPr>
                  <a:xfrm>
                    <a:off x="0" y="0"/>
                    <a:ext cx="2115403" cy="142498"/>
                  </a:xfrm>
                  <a:prstGeom prst="rect">
                    <a:avLst/>
                  </a:prstGeom>
                </pic:spPr>
              </pic:pic>
            </a:graphicData>
          </a:graphic>
          <wp14:sizeRelH relativeFrom="margin">
            <wp14:pctWidth>0</wp14:pctWidth>
          </wp14:sizeRelH>
          <wp14:sizeRelV relativeFrom="margin">
            <wp14:pctHeight>0</wp14:pctHeight>
          </wp14:sizeRelV>
        </wp:anchor>
      </w:drawing>
    </w:r>
    <w:r w:rsidR="004036B2">
      <w:rPr>
        <w:noProof/>
        <w14:ligatures w14:val="standardContextual"/>
      </w:rPr>
      <w:drawing>
        <wp:inline distT="0" distB="0" distL="0" distR="0" wp14:anchorId="521E5398" wp14:editId="7079D70A">
          <wp:extent cx="6858000" cy="347472"/>
          <wp:effectExtent l="0" t="0" r="0" b="0"/>
          <wp:docPr id="1522555940" name="Picture 1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1376677" name="Picture 10">
                    <a:extLst>
                      <a:ext uri="{C183D7F6-B498-43B3-948B-1728B52AA6E4}">
                        <adec:decorative xmlns:adec="http://schemas.microsoft.com/office/drawing/2017/decorative" val="1"/>
                      </a:ext>
                    </a:extLst>
                  </pic:cNvPr>
                  <pic:cNvPicPr/>
                </pic:nvPicPr>
                <pic:blipFill>
                  <a:blip r:embed="rId2">
                    <a:extLst>
                      <a:ext uri="{28A0092B-C50C-407E-A947-70E740481C1C}">
                        <a14:useLocalDpi xmlns:a14="http://schemas.microsoft.com/office/drawing/2010/main" val="0"/>
                      </a:ext>
                    </a:extLst>
                  </a:blip>
                  <a:stretch>
                    <a:fillRect/>
                  </a:stretch>
                </pic:blipFill>
                <pic:spPr>
                  <a:xfrm>
                    <a:off x="0" y="0"/>
                    <a:ext cx="6858000" cy="347472"/>
                  </a:xfrm>
                  <a:prstGeom prst="rect">
                    <a:avLst/>
                  </a:prstGeom>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7EE8901A" w14:textId="77777777" w:rsidR="007B3384" w:rsidRDefault="007B3384" w:rsidP="00767BD7">
      <w:r>
        <w:separator/>
      </w:r>
    </w:p>
  </w:footnote>
  <w:footnote w:type="continuationSeparator" w:id="0">
    <w:p w14:paraId="39697077" w14:textId="77777777" w:rsidR="007B3384" w:rsidRDefault="007B3384" w:rsidP="00767BD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tbl>
    <w:tblPr>
      <w:tblW w:w="0" w:type="auto"/>
      <w:tblLayout w:type="fixed"/>
      <w:tblLook w:val="06A0" w:firstRow="1" w:lastRow="0" w:firstColumn="1" w:lastColumn="0" w:noHBand="1" w:noVBand="1"/>
    </w:tblPr>
    <w:tblGrid>
      <w:gridCol w:w="3600"/>
    </w:tblGrid>
    <w:tr w:rsidR="6098302D" w14:paraId="5822645E" w14:textId="77777777" w:rsidTr="6098302D">
      <w:trPr>
        <w:trHeight w:val="300"/>
      </w:trPr>
      <w:tc>
        <w:tcPr>
          <w:tcW w:w="3600" w:type="dxa"/>
        </w:tcPr>
        <w:p w14:paraId="6DB51CE5" w14:textId="50A3FC04" w:rsidR="0029588C" w:rsidRDefault="0029588C">
          <w:pPr>
            <w:pStyle w:val="Header"/>
          </w:pPr>
        </w:p>
      </w:tc>
    </w:tr>
  </w:tbl>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A81B564" w14:textId="706927DA" w:rsidR="004A7827" w:rsidRPr="00B436DA" w:rsidRDefault="004A7827">
    <w:pPr>
      <w:pStyle w:val="Header"/>
      <w:rPr>
        <w:noProof/>
        <w:sz w:val="22"/>
        <w:szCs w:val="22"/>
      </w:rPr>
    </w:pPr>
  </w:p>
  <w:p w14:paraId="6D18A600" w14:textId="77777777" w:rsidR="00767BD7" w:rsidRPr="007A5287" w:rsidRDefault="00767BD7">
    <w:pPr>
      <w:pStyle w:val="Header"/>
      <w:rPr>
        <w:sz w:val="18"/>
        <w:szCs w:val="18"/>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0F487FC4"/>
    <w:multiLevelType w:val="hybridMultilevel"/>
    <w:tmpl w:val="A0F2FC1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13D32E87"/>
    <w:multiLevelType w:val="hybridMultilevel"/>
    <w:tmpl w:val="05DE8B98"/>
    <w:lvl w:ilvl="0" w:tplc="ACACF0BE">
      <w:start w:val="1"/>
      <w:numFmt w:val="bullet"/>
      <w:pStyle w:val="CompetencyRubricBullets"/>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14A834D5"/>
    <w:multiLevelType w:val="hybridMultilevel"/>
    <w:tmpl w:val="FFCE264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1A735381"/>
    <w:multiLevelType w:val="hybridMultilevel"/>
    <w:tmpl w:val="AC64EDDA"/>
    <w:lvl w:ilvl="0" w:tplc="16901472">
      <w:numFmt w:val="bullet"/>
      <w:lvlText w:val="•"/>
      <w:lvlJc w:val="left"/>
      <w:pPr>
        <w:ind w:left="720" w:hanging="360"/>
      </w:pPr>
      <w:rPr>
        <w:rFonts w:ascii="Aptos" w:eastAsia="Times New Roman" w:hAnsi="Aptos"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2294449F"/>
    <w:multiLevelType w:val="hybridMultilevel"/>
    <w:tmpl w:val="11CE5236"/>
    <w:lvl w:ilvl="0" w:tplc="D61A3E00">
      <w:numFmt w:val="bullet"/>
      <w:lvlText w:val="-"/>
      <w:lvlJc w:val="left"/>
      <w:pPr>
        <w:ind w:left="720" w:hanging="360"/>
      </w:pPr>
      <w:rPr>
        <w:rFonts w:ascii="Aptos" w:eastAsia="Times New Roman" w:hAnsi="Aptos"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25864AD5"/>
    <w:multiLevelType w:val="hybridMultilevel"/>
    <w:tmpl w:val="EDEE768A"/>
    <w:lvl w:ilvl="0" w:tplc="5A48FA60">
      <w:start w:val="2026"/>
      <w:numFmt w:val="bullet"/>
      <w:lvlText w:val="-"/>
      <w:lvlJc w:val="left"/>
      <w:pPr>
        <w:ind w:left="720" w:hanging="360"/>
      </w:pPr>
      <w:rPr>
        <w:rFonts w:ascii="Aptos" w:eastAsia="Times New Roman" w:hAnsi="Aptos"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28B73070"/>
    <w:multiLevelType w:val="multilevel"/>
    <w:tmpl w:val="D0EED20A"/>
    <w:lvl w:ilvl="0">
      <w:start w:val="1"/>
      <w:numFmt w:val="decimal"/>
      <w:lvlText w:val="%1."/>
      <w:lvlJc w:val="left"/>
      <w:pPr>
        <w:ind w:left="126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7" w15:restartNumberingAfterBreak="0">
    <w:nsid w:val="29F83816"/>
    <w:multiLevelType w:val="multilevel"/>
    <w:tmpl w:val="AF20DC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2C805AA6"/>
    <w:multiLevelType w:val="hybridMultilevel"/>
    <w:tmpl w:val="A43AF68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F8958A5"/>
    <w:multiLevelType w:val="hybridMultilevel"/>
    <w:tmpl w:val="FDDA3CD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2FF86B9A"/>
    <w:multiLevelType w:val="multilevel"/>
    <w:tmpl w:val="9A8430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30B01BBF"/>
    <w:multiLevelType w:val="hybridMultilevel"/>
    <w:tmpl w:val="44A493E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35E72EB7"/>
    <w:multiLevelType w:val="hybridMultilevel"/>
    <w:tmpl w:val="B630D58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367318E1"/>
    <w:multiLevelType w:val="multilevel"/>
    <w:tmpl w:val="6B62F2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36FD435F"/>
    <w:multiLevelType w:val="multilevel"/>
    <w:tmpl w:val="A3CE80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3B7E23D7"/>
    <w:multiLevelType w:val="hybridMultilevel"/>
    <w:tmpl w:val="8F76384A"/>
    <w:lvl w:ilvl="0" w:tplc="FF9CA564">
      <w:start w:val="1"/>
      <w:numFmt w:val="decimal"/>
      <w:lvlText w:val="%1."/>
      <w:lvlJc w:val="left"/>
      <w:pPr>
        <w:ind w:left="1170" w:hanging="360"/>
      </w:pPr>
      <w:rPr>
        <w:i w:val="0"/>
        <w:iCs w:val="0"/>
        <w:color w:val="000000" w:themeColor="text1"/>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50326739"/>
    <w:multiLevelType w:val="hybridMultilevel"/>
    <w:tmpl w:val="CCF69A6A"/>
    <w:lvl w:ilvl="0" w:tplc="22D0FBB4">
      <w:start w:val="2026"/>
      <w:numFmt w:val="bullet"/>
      <w:lvlText w:val=""/>
      <w:lvlJc w:val="left"/>
      <w:pPr>
        <w:ind w:left="720" w:hanging="360"/>
      </w:pPr>
      <w:rPr>
        <w:rFonts w:ascii="Symbol" w:eastAsia="Times New Roman" w:hAnsi="Symbo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5F627930"/>
    <w:multiLevelType w:val="multilevel"/>
    <w:tmpl w:val="D9784F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60253BFB"/>
    <w:multiLevelType w:val="hybridMultilevel"/>
    <w:tmpl w:val="957E9F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60433654"/>
    <w:multiLevelType w:val="hybridMultilevel"/>
    <w:tmpl w:val="F26CE1E8"/>
    <w:lvl w:ilvl="0" w:tplc="FB102B14">
      <w:numFmt w:val="bullet"/>
      <w:lvlText w:val="-"/>
      <w:lvlJc w:val="left"/>
      <w:pPr>
        <w:ind w:left="720" w:hanging="360"/>
      </w:pPr>
      <w:rPr>
        <w:rFonts w:ascii="Aptos" w:eastAsia="Times New Roman" w:hAnsi="Aptos"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6EFD28E4"/>
    <w:multiLevelType w:val="hybridMultilevel"/>
    <w:tmpl w:val="60DAFC7C"/>
    <w:lvl w:ilvl="0" w:tplc="EF22ABCA">
      <w:start w:val="1"/>
      <w:numFmt w:val="decimal"/>
      <w:lvlText w:val="%1."/>
      <w:lvlJc w:val="left"/>
      <w:pPr>
        <w:ind w:left="1440" w:hanging="360"/>
      </w:pPr>
      <w:rPr>
        <w:i w:val="0"/>
        <w:iCs w:val="0"/>
        <w:color w:val="4B2E83" w:themeColor="accent3"/>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1" w15:restartNumberingAfterBreak="0">
    <w:nsid w:val="7AF67E13"/>
    <w:multiLevelType w:val="hybridMultilevel"/>
    <w:tmpl w:val="CF022DD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677033227">
    <w:abstractNumId w:val="1"/>
  </w:num>
  <w:num w:numId="2" w16cid:durableId="2090543290">
    <w:abstractNumId w:val="9"/>
  </w:num>
  <w:num w:numId="3" w16cid:durableId="827596675">
    <w:abstractNumId w:val="8"/>
  </w:num>
  <w:num w:numId="4" w16cid:durableId="1461604327">
    <w:abstractNumId w:val="0"/>
  </w:num>
  <w:num w:numId="5" w16cid:durableId="1770926794">
    <w:abstractNumId w:val="15"/>
  </w:num>
  <w:num w:numId="6" w16cid:durableId="1068310431">
    <w:abstractNumId w:val="18"/>
  </w:num>
  <w:num w:numId="7" w16cid:durableId="1493526749">
    <w:abstractNumId w:val="12"/>
  </w:num>
  <w:num w:numId="8" w16cid:durableId="1076560029">
    <w:abstractNumId w:val="11"/>
  </w:num>
  <w:num w:numId="9" w16cid:durableId="1927378621">
    <w:abstractNumId w:val="21"/>
  </w:num>
  <w:num w:numId="10" w16cid:durableId="1018392470">
    <w:abstractNumId w:val="3"/>
  </w:num>
  <w:num w:numId="11" w16cid:durableId="87120142">
    <w:abstractNumId w:val="7"/>
  </w:num>
  <w:num w:numId="12" w16cid:durableId="1576822957">
    <w:abstractNumId w:val="2"/>
  </w:num>
  <w:num w:numId="13" w16cid:durableId="1207648042">
    <w:abstractNumId w:val="20"/>
  </w:num>
  <w:num w:numId="14" w16cid:durableId="544027390">
    <w:abstractNumId w:val="4"/>
  </w:num>
  <w:num w:numId="15" w16cid:durableId="1186867145">
    <w:abstractNumId w:val="19"/>
  </w:num>
  <w:num w:numId="16" w16cid:durableId="29767270">
    <w:abstractNumId w:val="10"/>
  </w:num>
  <w:num w:numId="17" w16cid:durableId="161287920">
    <w:abstractNumId w:val="13"/>
  </w:num>
  <w:num w:numId="18" w16cid:durableId="956374907">
    <w:abstractNumId w:val="14"/>
  </w:num>
  <w:num w:numId="19" w16cid:durableId="371347862">
    <w:abstractNumId w:val="17"/>
  </w:num>
  <w:num w:numId="20" w16cid:durableId="853417177">
    <w:abstractNumId w:val="6"/>
  </w:num>
  <w:num w:numId="21" w16cid:durableId="460808602">
    <w:abstractNumId w:val="16"/>
  </w:num>
  <w:num w:numId="22" w16cid:durableId="369955591">
    <w:abstractNumId w:val="5"/>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239"/>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67BD7"/>
    <w:rsid w:val="00001206"/>
    <w:rsid w:val="00001972"/>
    <w:rsid w:val="00002671"/>
    <w:rsid w:val="00002B97"/>
    <w:rsid w:val="00003BDA"/>
    <w:rsid w:val="0000410A"/>
    <w:rsid w:val="0000625F"/>
    <w:rsid w:val="00007FD1"/>
    <w:rsid w:val="00011E95"/>
    <w:rsid w:val="000122D1"/>
    <w:rsid w:val="00012306"/>
    <w:rsid w:val="000134C6"/>
    <w:rsid w:val="00015D2E"/>
    <w:rsid w:val="00016D66"/>
    <w:rsid w:val="00020A6A"/>
    <w:rsid w:val="00020C21"/>
    <w:rsid w:val="00022A1B"/>
    <w:rsid w:val="00022C00"/>
    <w:rsid w:val="00022D31"/>
    <w:rsid w:val="00022EA3"/>
    <w:rsid w:val="000241A2"/>
    <w:rsid w:val="0002459F"/>
    <w:rsid w:val="0002468C"/>
    <w:rsid w:val="00025584"/>
    <w:rsid w:val="00025DCD"/>
    <w:rsid w:val="00025FB4"/>
    <w:rsid w:val="000274FE"/>
    <w:rsid w:val="000278A7"/>
    <w:rsid w:val="00027FEE"/>
    <w:rsid w:val="0003248A"/>
    <w:rsid w:val="00032507"/>
    <w:rsid w:val="000365F7"/>
    <w:rsid w:val="000371F1"/>
    <w:rsid w:val="0004009A"/>
    <w:rsid w:val="000410B0"/>
    <w:rsid w:val="00043142"/>
    <w:rsid w:val="000441F9"/>
    <w:rsid w:val="000446F0"/>
    <w:rsid w:val="0004488C"/>
    <w:rsid w:val="000451A9"/>
    <w:rsid w:val="000466D5"/>
    <w:rsid w:val="0004686A"/>
    <w:rsid w:val="00047D8C"/>
    <w:rsid w:val="00050EFB"/>
    <w:rsid w:val="0005144F"/>
    <w:rsid w:val="000520AA"/>
    <w:rsid w:val="00052E63"/>
    <w:rsid w:val="00052FC5"/>
    <w:rsid w:val="00054E09"/>
    <w:rsid w:val="0005697D"/>
    <w:rsid w:val="00056A56"/>
    <w:rsid w:val="000576DF"/>
    <w:rsid w:val="0006012C"/>
    <w:rsid w:val="00060A5E"/>
    <w:rsid w:val="00060DCF"/>
    <w:rsid w:val="00062179"/>
    <w:rsid w:val="00062751"/>
    <w:rsid w:val="00062945"/>
    <w:rsid w:val="00063830"/>
    <w:rsid w:val="00063A5C"/>
    <w:rsid w:val="00063B57"/>
    <w:rsid w:val="00063BA0"/>
    <w:rsid w:val="00066586"/>
    <w:rsid w:val="0006730A"/>
    <w:rsid w:val="00070254"/>
    <w:rsid w:val="00071A69"/>
    <w:rsid w:val="00071B01"/>
    <w:rsid w:val="00071C95"/>
    <w:rsid w:val="00075843"/>
    <w:rsid w:val="00076586"/>
    <w:rsid w:val="000775C4"/>
    <w:rsid w:val="000777DF"/>
    <w:rsid w:val="00080253"/>
    <w:rsid w:val="000825F7"/>
    <w:rsid w:val="000835F6"/>
    <w:rsid w:val="00084BA0"/>
    <w:rsid w:val="00085217"/>
    <w:rsid w:val="0008544B"/>
    <w:rsid w:val="000857FA"/>
    <w:rsid w:val="0008616B"/>
    <w:rsid w:val="00087052"/>
    <w:rsid w:val="00087295"/>
    <w:rsid w:val="0008760F"/>
    <w:rsid w:val="00087742"/>
    <w:rsid w:val="00087F2F"/>
    <w:rsid w:val="000906BE"/>
    <w:rsid w:val="00090837"/>
    <w:rsid w:val="00090A8C"/>
    <w:rsid w:val="00091C43"/>
    <w:rsid w:val="0009309B"/>
    <w:rsid w:val="00093933"/>
    <w:rsid w:val="00093D53"/>
    <w:rsid w:val="0009440A"/>
    <w:rsid w:val="000944B2"/>
    <w:rsid w:val="00094ABE"/>
    <w:rsid w:val="00095DC0"/>
    <w:rsid w:val="0009650A"/>
    <w:rsid w:val="000A134F"/>
    <w:rsid w:val="000A1F4C"/>
    <w:rsid w:val="000A204F"/>
    <w:rsid w:val="000A27E9"/>
    <w:rsid w:val="000A2F6A"/>
    <w:rsid w:val="000A3E10"/>
    <w:rsid w:val="000A6038"/>
    <w:rsid w:val="000A615F"/>
    <w:rsid w:val="000A647F"/>
    <w:rsid w:val="000A72CF"/>
    <w:rsid w:val="000A7A4B"/>
    <w:rsid w:val="000A7B62"/>
    <w:rsid w:val="000B06E7"/>
    <w:rsid w:val="000B0720"/>
    <w:rsid w:val="000B1B30"/>
    <w:rsid w:val="000B1C1F"/>
    <w:rsid w:val="000B35BD"/>
    <w:rsid w:val="000B3C08"/>
    <w:rsid w:val="000B3C3D"/>
    <w:rsid w:val="000B6111"/>
    <w:rsid w:val="000B62CD"/>
    <w:rsid w:val="000B639B"/>
    <w:rsid w:val="000B738B"/>
    <w:rsid w:val="000B7D71"/>
    <w:rsid w:val="000B7F5E"/>
    <w:rsid w:val="000C032D"/>
    <w:rsid w:val="000C0F25"/>
    <w:rsid w:val="000C2C51"/>
    <w:rsid w:val="000C33CA"/>
    <w:rsid w:val="000C5193"/>
    <w:rsid w:val="000C7719"/>
    <w:rsid w:val="000D0180"/>
    <w:rsid w:val="000D082F"/>
    <w:rsid w:val="000D0B43"/>
    <w:rsid w:val="000D13E5"/>
    <w:rsid w:val="000D22E9"/>
    <w:rsid w:val="000D3E82"/>
    <w:rsid w:val="000D4A3C"/>
    <w:rsid w:val="000D4AF3"/>
    <w:rsid w:val="000D564F"/>
    <w:rsid w:val="000D5BD6"/>
    <w:rsid w:val="000D6247"/>
    <w:rsid w:val="000D67B4"/>
    <w:rsid w:val="000D75BC"/>
    <w:rsid w:val="000E14ED"/>
    <w:rsid w:val="000E150D"/>
    <w:rsid w:val="000E2B6F"/>
    <w:rsid w:val="000E3993"/>
    <w:rsid w:val="000E44D3"/>
    <w:rsid w:val="000E491F"/>
    <w:rsid w:val="000E4960"/>
    <w:rsid w:val="000E4F21"/>
    <w:rsid w:val="000E5A28"/>
    <w:rsid w:val="000E5C05"/>
    <w:rsid w:val="000E65D7"/>
    <w:rsid w:val="000E67F7"/>
    <w:rsid w:val="000F02CF"/>
    <w:rsid w:val="000F1C34"/>
    <w:rsid w:val="000F2D08"/>
    <w:rsid w:val="000F2E54"/>
    <w:rsid w:val="000F3524"/>
    <w:rsid w:val="000F4355"/>
    <w:rsid w:val="000F559F"/>
    <w:rsid w:val="000F6458"/>
    <w:rsid w:val="000F6586"/>
    <w:rsid w:val="000F7CBC"/>
    <w:rsid w:val="00100368"/>
    <w:rsid w:val="001008D8"/>
    <w:rsid w:val="00100F0A"/>
    <w:rsid w:val="00102906"/>
    <w:rsid w:val="00105287"/>
    <w:rsid w:val="00105392"/>
    <w:rsid w:val="00105962"/>
    <w:rsid w:val="001067DA"/>
    <w:rsid w:val="00111E7B"/>
    <w:rsid w:val="001123A0"/>
    <w:rsid w:val="001130AC"/>
    <w:rsid w:val="00113E77"/>
    <w:rsid w:val="0011416A"/>
    <w:rsid w:val="00115A02"/>
    <w:rsid w:val="001164EC"/>
    <w:rsid w:val="00116531"/>
    <w:rsid w:val="00116E95"/>
    <w:rsid w:val="00117B89"/>
    <w:rsid w:val="00120678"/>
    <w:rsid w:val="001208FE"/>
    <w:rsid w:val="00121454"/>
    <w:rsid w:val="00121BD2"/>
    <w:rsid w:val="0012412B"/>
    <w:rsid w:val="00124B2D"/>
    <w:rsid w:val="00124E12"/>
    <w:rsid w:val="00126342"/>
    <w:rsid w:val="00126DC9"/>
    <w:rsid w:val="00126E76"/>
    <w:rsid w:val="001273C4"/>
    <w:rsid w:val="0012787D"/>
    <w:rsid w:val="00127B50"/>
    <w:rsid w:val="00130461"/>
    <w:rsid w:val="001306C4"/>
    <w:rsid w:val="0013191B"/>
    <w:rsid w:val="00132F87"/>
    <w:rsid w:val="00133108"/>
    <w:rsid w:val="001403FC"/>
    <w:rsid w:val="00140456"/>
    <w:rsid w:val="00140488"/>
    <w:rsid w:val="00140DD8"/>
    <w:rsid w:val="00142D63"/>
    <w:rsid w:val="00142E85"/>
    <w:rsid w:val="00143BDF"/>
    <w:rsid w:val="00143EDD"/>
    <w:rsid w:val="001451A7"/>
    <w:rsid w:val="00146C95"/>
    <w:rsid w:val="00147216"/>
    <w:rsid w:val="00147246"/>
    <w:rsid w:val="001501AF"/>
    <w:rsid w:val="00151E85"/>
    <w:rsid w:val="00154074"/>
    <w:rsid w:val="00154A74"/>
    <w:rsid w:val="00154DC8"/>
    <w:rsid w:val="00155285"/>
    <w:rsid w:val="0015562D"/>
    <w:rsid w:val="00156004"/>
    <w:rsid w:val="0015642F"/>
    <w:rsid w:val="00156C95"/>
    <w:rsid w:val="00156CBD"/>
    <w:rsid w:val="001573D3"/>
    <w:rsid w:val="001600A8"/>
    <w:rsid w:val="00161538"/>
    <w:rsid w:val="00161B6B"/>
    <w:rsid w:val="00161FD7"/>
    <w:rsid w:val="001625E6"/>
    <w:rsid w:val="00162EF5"/>
    <w:rsid w:val="00162EF9"/>
    <w:rsid w:val="0016394A"/>
    <w:rsid w:val="00164249"/>
    <w:rsid w:val="001642A1"/>
    <w:rsid w:val="001644FD"/>
    <w:rsid w:val="00164ECA"/>
    <w:rsid w:val="0016621F"/>
    <w:rsid w:val="00166D07"/>
    <w:rsid w:val="001711F8"/>
    <w:rsid w:val="0017205F"/>
    <w:rsid w:val="0017270C"/>
    <w:rsid w:val="0017291E"/>
    <w:rsid w:val="00173FF7"/>
    <w:rsid w:val="00174D94"/>
    <w:rsid w:val="001756AF"/>
    <w:rsid w:val="00175B21"/>
    <w:rsid w:val="00180F30"/>
    <w:rsid w:val="0018183E"/>
    <w:rsid w:val="0018223E"/>
    <w:rsid w:val="001822CC"/>
    <w:rsid w:val="00182621"/>
    <w:rsid w:val="00182D04"/>
    <w:rsid w:val="00183728"/>
    <w:rsid w:val="00184C5A"/>
    <w:rsid w:val="00184CC1"/>
    <w:rsid w:val="00186432"/>
    <w:rsid w:val="00186871"/>
    <w:rsid w:val="00191DC4"/>
    <w:rsid w:val="00192394"/>
    <w:rsid w:val="00194196"/>
    <w:rsid w:val="001967D9"/>
    <w:rsid w:val="00196EE9"/>
    <w:rsid w:val="001979D2"/>
    <w:rsid w:val="00197A20"/>
    <w:rsid w:val="00197DB3"/>
    <w:rsid w:val="001A05B1"/>
    <w:rsid w:val="001A1170"/>
    <w:rsid w:val="001A185F"/>
    <w:rsid w:val="001A1FFB"/>
    <w:rsid w:val="001A3A57"/>
    <w:rsid w:val="001A41CA"/>
    <w:rsid w:val="001A46DA"/>
    <w:rsid w:val="001A6B86"/>
    <w:rsid w:val="001B0368"/>
    <w:rsid w:val="001B0F36"/>
    <w:rsid w:val="001B0FAD"/>
    <w:rsid w:val="001B11DB"/>
    <w:rsid w:val="001B16E3"/>
    <w:rsid w:val="001B1938"/>
    <w:rsid w:val="001B2912"/>
    <w:rsid w:val="001B2A4C"/>
    <w:rsid w:val="001B336B"/>
    <w:rsid w:val="001B34DB"/>
    <w:rsid w:val="001B4238"/>
    <w:rsid w:val="001B4E0A"/>
    <w:rsid w:val="001B512B"/>
    <w:rsid w:val="001B5555"/>
    <w:rsid w:val="001B575B"/>
    <w:rsid w:val="001B5A86"/>
    <w:rsid w:val="001B708C"/>
    <w:rsid w:val="001B7A72"/>
    <w:rsid w:val="001C03CA"/>
    <w:rsid w:val="001C07B1"/>
    <w:rsid w:val="001C0E6F"/>
    <w:rsid w:val="001C13B3"/>
    <w:rsid w:val="001C235F"/>
    <w:rsid w:val="001C2881"/>
    <w:rsid w:val="001C3230"/>
    <w:rsid w:val="001C39D3"/>
    <w:rsid w:val="001C3A63"/>
    <w:rsid w:val="001C4F2D"/>
    <w:rsid w:val="001C5CB4"/>
    <w:rsid w:val="001C7968"/>
    <w:rsid w:val="001C79B1"/>
    <w:rsid w:val="001C7C6A"/>
    <w:rsid w:val="001D1562"/>
    <w:rsid w:val="001D161C"/>
    <w:rsid w:val="001D1C3A"/>
    <w:rsid w:val="001D4866"/>
    <w:rsid w:val="001D613A"/>
    <w:rsid w:val="001E2857"/>
    <w:rsid w:val="001E512E"/>
    <w:rsid w:val="001E68EB"/>
    <w:rsid w:val="001E6A09"/>
    <w:rsid w:val="001F120C"/>
    <w:rsid w:val="001F19B7"/>
    <w:rsid w:val="001F2730"/>
    <w:rsid w:val="001F2D8C"/>
    <w:rsid w:val="001F39B9"/>
    <w:rsid w:val="001F3F28"/>
    <w:rsid w:val="001F3FCA"/>
    <w:rsid w:val="001F4D0D"/>
    <w:rsid w:val="001F5593"/>
    <w:rsid w:val="001F582E"/>
    <w:rsid w:val="001F5B7F"/>
    <w:rsid w:val="001F6009"/>
    <w:rsid w:val="001F62FF"/>
    <w:rsid w:val="001F68A7"/>
    <w:rsid w:val="001F72BD"/>
    <w:rsid w:val="001F7855"/>
    <w:rsid w:val="001F7C8D"/>
    <w:rsid w:val="00200551"/>
    <w:rsid w:val="00200D2D"/>
    <w:rsid w:val="00201369"/>
    <w:rsid w:val="00202B4E"/>
    <w:rsid w:val="00202BC4"/>
    <w:rsid w:val="00203BD2"/>
    <w:rsid w:val="00203D36"/>
    <w:rsid w:val="002051D0"/>
    <w:rsid w:val="00207F8A"/>
    <w:rsid w:val="002103D5"/>
    <w:rsid w:val="002107CE"/>
    <w:rsid w:val="00211BFB"/>
    <w:rsid w:val="002135E4"/>
    <w:rsid w:val="0021363C"/>
    <w:rsid w:val="00213F22"/>
    <w:rsid w:val="0021401E"/>
    <w:rsid w:val="002154A6"/>
    <w:rsid w:val="002157AD"/>
    <w:rsid w:val="00215EDD"/>
    <w:rsid w:val="00215F56"/>
    <w:rsid w:val="002173A3"/>
    <w:rsid w:val="00217DED"/>
    <w:rsid w:val="002205B5"/>
    <w:rsid w:val="00221012"/>
    <w:rsid w:val="00222C81"/>
    <w:rsid w:val="002233D1"/>
    <w:rsid w:val="00224444"/>
    <w:rsid w:val="00224CED"/>
    <w:rsid w:val="00225A01"/>
    <w:rsid w:val="002266FE"/>
    <w:rsid w:val="002305B3"/>
    <w:rsid w:val="0023097E"/>
    <w:rsid w:val="00231D28"/>
    <w:rsid w:val="0023237A"/>
    <w:rsid w:val="00234006"/>
    <w:rsid w:val="0023406B"/>
    <w:rsid w:val="00235098"/>
    <w:rsid w:val="002359A4"/>
    <w:rsid w:val="00236070"/>
    <w:rsid w:val="00237408"/>
    <w:rsid w:val="002376DD"/>
    <w:rsid w:val="0023787A"/>
    <w:rsid w:val="002404F4"/>
    <w:rsid w:val="00243065"/>
    <w:rsid w:val="002436FE"/>
    <w:rsid w:val="00244286"/>
    <w:rsid w:val="0024471D"/>
    <w:rsid w:val="00244F3C"/>
    <w:rsid w:val="002453D7"/>
    <w:rsid w:val="00245701"/>
    <w:rsid w:val="00245776"/>
    <w:rsid w:val="002462DA"/>
    <w:rsid w:val="002468B5"/>
    <w:rsid w:val="0024694F"/>
    <w:rsid w:val="00246AAD"/>
    <w:rsid w:val="00247B08"/>
    <w:rsid w:val="00250062"/>
    <w:rsid w:val="00250D6B"/>
    <w:rsid w:val="0025218A"/>
    <w:rsid w:val="0025282F"/>
    <w:rsid w:val="0025358A"/>
    <w:rsid w:val="002559D5"/>
    <w:rsid w:val="00255AA7"/>
    <w:rsid w:val="002575A3"/>
    <w:rsid w:val="00260764"/>
    <w:rsid w:val="002607FD"/>
    <w:rsid w:val="00262B0B"/>
    <w:rsid w:val="002635FD"/>
    <w:rsid w:val="00263B30"/>
    <w:rsid w:val="00263F5C"/>
    <w:rsid w:val="0026507D"/>
    <w:rsid w:val="00265084"/>
    <w:rsid w:val="00266B68"/>
    <w:rsid w:val="002676AC"/>
    <w:rsid w:val="00270441"/>
    <w:rsid w:val="00270B33"/>
    <w:rsid w:val="002716A3"/>
    <w:rsid w:val="00271D27"/>
    <w:rsid w:val="00272FFD"/>
    <w:rsid w:val="00273D02"/>
    <w:rsid w:val="00274DF6"/>
    <w:rsid w:val="00275238"/>
    <w:rsid w:val="0027567A"/>
    <w:rsid w:val="00277E2D"/>
    <w:rsid w:val="00280F54"/>
    <w:rsid w:val="00282153"/>
    <w:rsid w:val="0028267D"/>
    <w:rsid w:val="0028295C"/>
    <w:rsid w:val="00282DC8"/>
    <w:rsid w:val="002831AA"/>
    <w:rsid w:val="002843FC"/>
    <w:rsid w:val="00285F26"/>
    <w:rsid w:val="00286735"/>
    <w:rsid w:val="00287305"/>
    <w:rsid w:val="00287997"/>
    <w:rsid w:val="0029005E"/>
    <w:rsid w:val="0029058B"/>
    <w:rsid w:val="00293724"/>
    <w:rsid w:val="00294517"/>
    <w:rsid w:val="00294AE3"/>
    <w:rsid w:val="0029588C"/>
    <w:rsid w:val="00295965"/>
    <w:rsid w:val="002A16B0"/>
    <w:rsid w:val="002A2D6E"/>
    <w:rsid w:val="002A2E30"/>
    <w:rsid w:val="002A316C"/>
    <w:rsid w:val="002A34FA"/>
    <w:rsid w:val="002A3E60"/>
    <w:rsid w:val="002A4EB8"/>
    <w:rsid w:val="002A5090"/>
    <w:rsid w:val="002A5FA0"/>
    <w:rsid w:val="002A6FC3"/>
    <w:rsid w:val="002B0486"/>
    <w:rsid w:val="002B140F"/>
    <w:rsid w:val="002B3414"/>
    <w:rsid w:val="002B3655"/>
    <w:rsid w:val="002B3736"/>
    <w:rsid w:val="002B421E"/>
    <w:rsid w:val="002B5183"/>
    <w:rsid w:val="002B5E44"/>
    <w:rsid w:val="002B6EC5"/>
    <w:rsid w:val="002B7404"/>
    <w:rsid w:val="002B7BD8"/>
    <w:rsid w:val="002B7E40"/>
    <w:rsid w:val="002C10C8"/>
    <w:rsid w:val="002C1FE6"/>
    <w:rsid w:val="002C2F20"/>
    <w:rsid w:val="002C4348"/>
    <w:rsid w:val="002C5F4A"/>
    <w:rsid w:val="002C5F7B"/>
    <w:rsid w:val="002D109E"/>
    <w:rsid w:val="002D170A"/>
    <w:rsid w:val="002D18E2"/>
    <w:rsid w:val="002D1B27"/>
    <w:rsid w:val="002D1C9C"/>
    <w:rsid w:val="002D4152"/>
    <w:rsid w:val="002D432B"/>
    <w:rsid w:val="002D49FD"/>
    <w:rsid w:val="002D4F1C"/>
    <w:rsid w:val="002D58F3"/>
    <w:rsid w:val="002D6BB7"/>
    <w:rsid w:val="002D72FD"/>
    <w:rsid w:val="002D7632"/>
    <w:rsid w:val="002D7CF0"/>
    <w:rsid w:val="002E024A"/>
    <w:rsid w:val="002E0A13"/>
    <w:rsid w:val="002E1523"/>
    <w:rsid w:val="002E19BC"/>
    <w:rsid w:val="002E21DB"/>
    <w:rsid w:val="002E2243"/>
    <w:rsid w:val="002E2647"/>
    <w:rsid w:val="002E2B03"/>
    <w:rsid w:val="002E3587"/>
    <w:rsid w:val="002E358D"/>
    <w:rsid w:val="002E48C7"/>
    <w:rsid w:val="002E58E3"/>
    <w:rsid w:val="002E6582"/>
    <w:rsid w:val="002E6730"/>
    <w:rsid w:val="002F0DB7"/>
    <w:rsid w:val="002F105C"/>
    <w:rsid w:val="002F1156"/>
    <w:rsid w:val="002F2118"/>
    <w:rsid w:val="002F2A8D"/>
    <w:rsid w:val="002F47E7"/>
    <w:rsid w:val="002F4CEA"/>
    <w:rsid w:val="002F4F1C"/>
    <w:rsid w:val="002F6FC5"/>
    <w:rsid w:val="002F712E"/>
    <w:rsid w:val="003007BA"/>
    <w:rsid w:val="00301160"/>
    <w:rsid w:val="00306D0E"/>
    <w:rsid w:val="00307778"/>
    <w:rsid w:val="00307ED2"/>
    <w:rsid w:val="003108A7"/>
    <w:rsid w:val="00311065"/>
    <w:rsid w:val="003111C2"/>
    <w:rsid w:val="003112C1"/>
    <w:rsid w:val="003113B1"/>
    <w:rsid w:val="00313748"/>
    <w:rsid w:val="00313A0A"/>
    <w:rsid w:val="00317147"/>
    <w:rsid w:val="00317C72"/>
    <w:rsid w:val="00319D10"/>
    <w:rsid w:val="00320F32"/>
    <w:rsid w:val="003221F0"/>
    <w:rsid w:val="00322DEB"/>
    <w:rsid w:val="003237A2"/>
    <w:rsid w:val="00323BB3"/>
    <w:rsid w:val="0032481F"/>
    <w:rsid w:val="0032586A"/>
    <w:rsid w:val="00325D73"/>
    <w:rsid w:val="00325F65"/>
    <w:rsid w:val="00326CA5"/>
    <w:rsid w:val="00327681"/>
    <w:rsid w:val="0033004F"/>
    <w:rsid w:val="0033054F"/>
    <w:rsid w:val="00330BCC"/>
    <w:rsid w:val="003317A9"/>
    <w:rsid w:val="00331A84"/>
    <w:rsid w:val="003366E7"/>
    <w:rsid w:val="00336E5D"/>
    <w:rsid w:val="0033777F"/>
    <w:rsid w:val="00337D6E"/>
    <w:rsid w:val="00337F82"/>
    <w:rsid w:val="003400C1"/>
    <w:rsid w:val="00340B5D"/>
    <w:rsid w:val="00341099"/>
    <w:rsid w:val="00341B12"/>
    <w:rsid w:val="003422E2"/>
    <w:rsid w:val="00345AA8"/>
    <w:rsid w:val="00346292"/>
    <w:rsid w:val="003464E2"/>
    <w:rsid w:val="00346A15"/>
    <w:rsid w:val="00347259"/>
    <w:rsid w:val="003477C9"/>
    <w:rsid w:val="003477E9"/>
    <w:rsid w:val="00350784"/>
    <w:rsid w:val="00351105"/>
    <w:rsid w:val="003518D8"/>
    <w:rsid w:val="0035358A"/>
    <w:rsid w:val="0035525A"/>
    <w:rsid w:val="00355714"/>
    <w:rsid w:val="003557B4"/>
    <w:rsid w:val="0035653F"/>
    <w:rsid w:val="0035741F"/>
    <w:rsid w:val="00357850"/>
    <w:rsid w:val="003611A9"/>
    <w:rsid w:val="00361715"/>
    <w:rsid w:val="00364649"/>
    <w:rsid w:val="0036534E"/>
    <w:rsid w:val="00365E26"/>
    <w:rsid w:val="00365EC2"/>
    <w:rsid w:val="00366E6E"/>
    <w:rsid w:val="003673B9"/>
    <w:rsid w:val="00370C7C"/>
    <w:rsid w:val="00371BF8"/>
    <w:rsid w:val="00371D6D"/>
    <w:rsid w:val="00371F58"/>
    <w:rsid w:val="00372CC8"/>
    <w:rsid w:val="00372EAE"/>
    <w:rsid w:val="00373BB9"/>
    <w:rsid w:val="00373D1C"/>
    <w:rsid w:val="0037433C"/>
    <w:rsid w:val="00374452"/>
    <w:rsid w:val="003744A9"/>
    <w:rsid w:val="00374FFE"/>
    <w:rsid w:val="00375223"/>
    <w:rsid w:val="00381D6F"/>
    <w:rsid w:val="003860A7"/>
    <w:rsid w:val="003861F1"/>
    <w:rsid w:val="00386534"/>
    <w:rsid w:val="00386807"/>
    <w:rsid w:val="00386851"/>
    <w:rsid w:val="00386C07"/>
    <w:rsid w:val="00387654"/>
    <w:rsid w:val="00390205"/>
    <w:rsid w:val="003907A7"/>
    <w:rsid w:val="00390BD2"/>
    <w:rsid w:val="00391127"/>
    <w:rsid w:val="0039140D"/>
    <w:rsid w:val="003917F0"/>
    <w:rsid w:val="0039342E"/>
    <w:rsid w:val="00397D0B"/>
    <w:rsid w:val="003A025A"/>
    <w:rsid w:val="003A0859"/>
    <w:rsid w:val="003A0BAF"/>
    <w:rsid w:val="003A1101"/>
    <w:rsid w:val="003A163A"/>
    <w:rsid w:val="003A1BFC"/>
    <w:rsid w:val="003A3F07"/>
    <w:rsid w:val="003A42A5"/>
    <w:rsid w:val="003A4669"/>
    <w:rsid w:val="003A6166"/>
    <w:rsid w:val="003A75DE"/>
    <w:rsid w:val="003B0025"/>
    <w:rsid w:val="003B06D1"/>
    <w:rsid w:val="003B0C4F"/>
    <w:rsid w:val="003B0E87"/>
    <w:rsid w:val="003B24BE"/>
    <w:rsid w:val="003B341C"/>
    <w:rsid w:val="003B377B"/>
    <w:rsid w:val="003B5254"/>
    <w:rsid w:val="003B5BBC"/>
    <w:rsid w:val="003B5D13"/>
    <w:rsid w:val="003B6D2C"/>
    <w:rsid w:val="003B73BC"/>
    <w:rsid w:val="003C3582"/>
    <w:rsid w:val="003C3870"/>
    <w:rsid w:val="003C4415"/>
    <w:rsid w:val="003C4435"/>
    <w:rsid w:val="003C5A28"/>
    <w:rsid w:val="003C7EFC"/>
    <w:rsid w:val="003D04F6"/>
    <w:rsid w:val="003D2430"/>
    <w:rsid w:val="003D461B"/>
    <w:rsid w:val="003D46A3"/>
    <w:rsid w:val="003D498F"/>
    <w:rsid w:val="003D4B88"/>
    <w:rsid w:val="003D4E32"/>
    <w:rsid w:val="003D6B99"/>
    <w:rsid w:val="003D6C9D"/>
    <w:rsid w:val="003D6CD1"/>
    <w:rsid w:val="003D722D"/>
    <w:rsid w:val="003E024A"/>
    <w:rsid w:val="003E3565"/>
    <w:rsid w:val="003E3900"/>
    <w:rsid w:val="003E4E3F"/>
    <w:rsid w:val="003E585B"/>
    <w:rsid w:val="003E5C9D"/>
    <w:rsid w:val="003E5D37"/>
    <w:rsid w:val="003E5FED"/>
    <w:rsid w:val="003E62AE"/>
    <w:rsid w:val="003E6423"/>
    <w:rsid w:val="003F05A3"/>
    <w:rsid w:val="003F131C"/>
    <w:rsid w:val="003F13C5"/>
    <w:rsid w:val="003F140E"/>
    <w:rsid w:val="003F2C33"/>
    <w:rsid w:val="003F3487"/>
    <w:rsid w:val="003F3ACD"/>
    <w:rsid w:val="003F456E"/>
    <w:rsid w:val="003F4EB3"/>
    <w:rsid w:val="003F5802"/>
    <w:rsid w:val="003F5E4C"/>
    <w:rsid w:val="003F5FBE"/>
    <w:rsid w:val="003F7A16"/>
    <w:rsid w:val="00401407"/>
    <w:rsid w:val="00401786"/>
    <w:rsid w:val="0040306B"/>
    <w:rsid w:val="00403544"/>
    <w:rsid w:val="004036B2"/>
    <w:rsid w:val="00407EE7"/>
    <w:rsid w:val="00410AA0"/>
    <w:rsid w:val="00411853"/>
    <w:rsid w:val="0041334B"/>
    <w:rsid w:val="0041391C"/>
    <w:rsid w:val="00413AFE"/>
    <w:rsid w:val="0041451E"/>
    <w:rsid w:val="004146B7"/>
    <w:rsid w:val="00414E95"/>
    <w:rsid w:val="00420401"/>
    <w:rsid w:val="00420D78"/>
    <w:rsid w:val="00420F80"/>
    <w:rsid w:val="004239C1"/>
    <w:rsid w:val="00424024"/>
    <w:rsid w:val="00424D35"/>
    <w:rsid w:val="00425674"/>
    <w:rsid w:val="00425802"/>
    <w:rsid w:val="004260AC"/>
    <w:rsid w:val="00426EDF"/>
    <w:rsid w:val="00431081"/>
    <w:rsid w:val="00431E84"/>
    <w:rsid w:val="00432005"/>
    <w:rsid w:val="00432EFC"/>
    <w:rsid w:val="004346D6"/>
    <w:rsid w:val="0043497C"/>
    <w:rsid w:val="00434CE2"/>
    <w:rsid w:val="00436ACB"/>
    <w:rsid w:val="00436F55"/>
    <w:rsid w:val="004370E4"/>
    <w:rsid w:val="00440C37"/>
    <w:rsid w:val="004418F5"/>
    <w:rsid w:val="00441E7E"/>
    <w:rsid w:val="00442295"/>
    <w:rsid w:val="00443025"/>
    <w:rsid w:val="004430D2"/>
    <w:rsid w:val="00443905"/>
    <w:rsid w:val="004439D2"/>
    <w:rsid w:val="00443C34"/>
    <w:rsid w:val="00445478"/>
    <w:rsid w:val="00447211"/>
    <w:rsid w:val="00447934"/>
    <w:rsid w:val="00447ABB"/>
    <w:rsid w:val="00451AA7"/>
    <w:rsid w:val="00452B3F"/>
    <w:rsid w:val="00453B74"/>
    <w:rsid w:val="004551D1"/>
    <w:rsid w:val="00456C71"/>
    <w:rsid w:val="0046112C"/>
    <w:rsid w:val="00461730"/>
    <w:rsid w:val="004633A4"/>
    <w:rsid w:val="004640E3"/>
    <w:rsid w:val="00465173"/>
    <w:rsid w:val="00465327"/>
    <w:rsid w:val="00465AAD"/>
    <w:rsid w:val="0046652F"/>
    <w:rsid w:val="00470BF2"/>
    <w:rsid w:val="00470EA6"/>
    <w:rsid w:val="00471C21"/>
    <w:rsid w:val="00471DA6"/>
    <w:rsid w:val="00472AA8"/>
    <w:rsid w:val="00472C98"/>
    <w:rsid w:val="00473ADE"/>
    <w:rsid w:val="004743AB"/>
    <w:rsid w:val="004749E0"/>
    <w:rsid w:val="00475706"/>
    <w:rsid w:val="00477230"/>
    <w:rsid w:val="00480083"/>
    <w:rsid w:val="00480F60"/>
    <w:rsid w:val="004842B2"/>
    <w:rsid w:val="00485FEB"/>
    <w:rsid w:val="00486063"/>
    <w:rsid w:val="00486141"/>
    <w:rsid w:val="004862CB"/>
    <w:rsid w:val="004865AA"/>
    <w:rsid w:val="00486664"/>
    <w:rsid w:val="004875E0"/>
    <w:rsid w:val="00490AAF"/>
    <w:rsid w:val="004911D3"/>
    <w:rsid w:val="00491458"/>
    <w:rsid w:val="00494594"/>
    <w:rsid w:val="004949B6"/>
    <w:rsid w:val="00494D82"/>
    <w:rsid w:val="00495096"/>
    <w:rsid w:val="00495851"/>
    <w:rsid w:val="004963DB"/>
    <w:rsid w:val="00496AAC"/>
    <w:rsid w:val="00497DB4"/>
    <w:rsid w:val="004A03EE"/>
    <w:rsid w:val="004A1C20"/>
    <w:rsid w:val="004A2822"/>
    <w:rsid w:val="004A2D03"/>
    <w:rsid w:val="004A4DA0"/>
    <w:rsid w:val="004A528A"/>
    <w:rsid w:val="004A6DB3"/>
    <w:rsid w:val="004A7827"/>
    <w:rsid w:val="004B2C6F"/>
    <w:rsid w:val="004B3519"/>
    <w:rsid w:val="004B3BB7"/>
    <w:rsid w:val="004B483D"/>
    <w:rsid w:val="004B70CF"/>
    <w:rsid w:val="004C057B"/>
    <w:rsid w:val="004C0CFF"/>
    <w:rsid w:val="004C0F76"/>
    <w:rsid w:val="004C1E08"/>
    <w:rsid w:val="004C275B"/>
    <w:rsid w:val="004C3989"/>
    <w:rsid w:val="004C475B"/>
    <w:rsid w:val="004C77C2"/>
    <w:rsid w:val="004D016F"/>
    <w:rsid w:val="004D01E5"/>
    <w:rsid w:val="004D0C69"/>
    <w:rsid w:val="004D15CB"/>
    <w:rsid w:val="004D2443"/>
    <w:rsid w:val="004D2D1C"/>
    <w:rsid w:val="004D4481"/>
    <w:rsid w:val="004D4925"/>
    <w:rsid w:val="004D5049"/>
    <w:rsid w:val="004D5D3C"/>
    <w:rsid w:val="004E12B3"/>
    <w:rsid w:val="004E1304"/>
    <w:rsid w:val="004E5BD2"/>
    <w:rsid w:val="004E7612"/>
    <w:rsid w:val="004E76A4"/>
    <w:rsid w:val="004E7ED4"/>
    <w:rsid w:val="004F056C"/>
    <w:rsid w:val="004F17D4"/>
    <w:rsid w:val="004F2FCD"/>
    <w:rsid w:val="004F3FB0"/>
    <w:rsid w:val="004F4F83"/>
    <w:rsid w:val="004F504B"/>
    <w:rsid w:val="004F5E2B"/>
    <w:rsid w:val="004F7210"/>
    <w:rsid w:val="004F73BC"/>
    <w:rsid w:val="005004D9"/>
    <w:rsid w:val="00500DC7"/>
    <w:rsid w:val="0050139B"/>
    <w:rsid w:val="00501B09"/>
    <w:rsid w:val="00501C7C"/>
    <w:rsid w:val="00501E8C"/>
    <w:rsid w:val="005023B8"/>
    <w:rsid w:val="0050246A"/>
    <w:rsid w:val="00502705"/>
    <w:rsid w:val="00502DE7"/>
    <w:rsid w:val="005050D9"/>
    <w:rsid w:val="005100EE"/>
    <w:rsid w:val="0051083D"/>
    <w:rsid w:val="00512203"/>
    <w:rsid w:val="005125D1"/>
    <w:rsid w:val="005130CA"/>
    <w:rsid w:val="00513D5E"/>
    <w:rsid w:val="00514335"/>
    <w:rsid w:val="00514A52"/>
    <w:rsid w:val="0051547E"/>
    <w:rsid w:val="00515E9C"/>
    <w:rsid w:val="005161AF"/>
    <w:rsid w:val="005162BE"/>
    <w:rsid w:val="005164D4"/>
    <w:rsid w:val="0052075A"/>
    <w:rsid w:val="00521C3D"/>
    <w:rsid w:val="0052469F"/>
    <w:rsid w:val="00524AF3"/>
    <w:rsid w:val="0052529B"/>
    <w:rsid w:val="00525BF9"/>
    <w:rsid w:val="0052687B"/>
    <w:rsid w:val="00530EE7"/>
    <w:rsid w:val="00531CE4"/>
    <w:rsid w:val="00532BB7"/>
    <w:rsid w:val="00533BB1"/>
    <w:rsid w:val="00533D7E"/>
    <w:rsid w:val="00534167"/>
    <w:rsid w:val="00534797"/>
    <w:rsid w:val="005417B3"/>
    <w:rsid w:val="005417E3"/>
    <w:rsid w:val="005417EF"/>
    <w:rsid w:val="00542332"/>
    <w:rsid w:val="00542ED0"/>
    <w:rsid w:val="00543955"/>
    <w:rsid w:val="00543A7E"/>
    <w:rsid w:val="00543C5D"/>
    <w:rsid w:val="00543FC9"/>
    <w:rsid w:val="005444E4"/>
    <w:rsid w:val="00544A41"/>
    <w:rsid w:val="00547FF0"/>
    <w:rsid w:val="00550BE5"/>
    <w:rsid w:val="00551004"/>
    <w:rsid w:val="005522E8"/>
    <w:rsid w:val="005529A7"/>
    <w:rsid w:val="00552FA0"/>
    <w:rsid w:val="00553E7D"/>
    <w:rsid w:val="00554311"/>
    <w:rsid w:val="00554510"/>
    <w:rsid w:val="00554A75"/>
    <w:rsid w:val="0055731A"/>
    <w:rsid w:val="00557DE1"/>
    <w:rsid w:val="005605F1"/>
    <w:rsid w:val="00561243"/>
    <w:rsid w:val="00561CED"/>
    <w:rsid w:val="005624AA"/>
    <w:rsid w:val="005626F6"/>
    <w:rsid w:val="00565D81"/>
    <w:rsid w:val="0056772C"/>
    <w:rsid w:val="00570FC3"/>
    <w:rsid w:val="00573E69"/>
    <w:rsid w:val="00573FDE"/>
    <w:rsid w:val="0057582F"/>
    <w:rsid w:val="00576901"/>
    <w:rsid w:val="00577058"/>
    <w:rsid w:val="005770CB"/>
    <w:rsid w:val="00580895"/>
    <w:rsid w:val="00580B27"/>
    <w:rsid w:val="00582DE4"/>
    <w:rsid w:val="00583426"/>
    <w:rsid w:val="00584249"/>
    <w:rsid w:val="005847E7"/>
    <w:rsid w:val="00584BC4"/>
    <w:rsid w:val="00584E0D"/>
    <w:rsid w:val="00585940"/>
    <w:rsid w:val="00586309"/>
    <w:rsid w:val="00587C5B"/>
    <w:rsid w:val="00590E3F"/>
    <w:rsid w:val="00590F3D"/>
    <w:rsid w:val="005916BC"/>
    <w:rsid w:val="005925FD"/>
    <w:rsid w:val="00592DE9"/>
    <w:rsid w:val="00592ED5"/>
    <w:rsid w:val="0059397F"/>
    <w:rsid w:val="0059502C"/>
    <w:rsid w:val="00595641"/>
    <w:rsid w:val="00595EF4"/>
    <w:rsid w:val="005962D0"/>
    <w:rsid w:val="005976D2"/>
    <w:rsid w:val="005A2E68"/>
    <w:rsid w:val="005A3E0B"/>
    <w:rsid w:val="005A427B"/>
    <w:rsid w:val="005A4EE9"/>
    <w:rsid w:val="005A4F18"/>
    <w:rsid w:val="005A6466"/>
    <w:rsid w:val="005A6CBE"/>
    <w:rsid w:val="005A7BA4"/>
    <w:rsid w:val="005B10A0"/>
    <w:rsid w:val="005B11B7"/>
    <w:rsid w:val="005B1D2B"/>
    <w:rsid w:val="005B1E5F"/>
    <w:rsid w:val="005B21F1"/>
    <w:rsid w:val="005B2B8A"/>
    <w:rsid w:val="005B2D92"/>
    <w:rsid w:val="005B376B"/>
    <w:rsid w:val="005B400F"/>
    <w:rsid w:val="005B43BA"/>
    <w:rsid w:val="005B4AE2"/>
    <w:rsid w:val="005B59EA"/>
    <w:rsid w:val="005B5E6A"/>
    <w:rsid w:val="005C0332"/>
    <w:rsid w:val="005C1312"/>
    <w:rsid w:val="005C1916"/>
    <w:rsid w:val="005C1A41"/>
    <w:rsid w:val="005C1E48"/>
    <w:rsid w:val="005C27CC"/>
    <w:rsid w:val="005C2AD7"/>
    <w:rsid w:val="005C2C3A"/>
    <w:rsid w:val="005C314A"/>
    <w:rsid w:val="005C5A72"/>
    <w:rsid w:val="005C5C75"/>
    <w:rsid w:val="005C6A53"/>
    <w:rsid w:val="005C7319"/>
    <w:rsid w:val="005C7A79"/>
    <w:rsid w:val="005C7BCB"/>
    <w:rsid w:val="005D114B"/>
    <w:rsid w:val="005D1380"/>
    <w:rsid w:val="005D2199"/>
    <w:rsid w:val="005D24FF"/>
    <w:rsid w:val="005D424B"/>
    <w:rsid w:val="005D4DD8"/>
    <w:rsid w:val="005D4F37"/>
    <w:rsid w:val="005D4FD5"/>
    <w:rsid w:val="005D5691"/>
    <w:rsid w:val="005D5B35"/>
    <w:rsid w:val="005D5BA1"/>
    <w:rsid w:val="005D5E3A"/>
    <w:rsid w:val="005D7955"/>
    <w:rsid w:val="005E0381"/>
    <w:rsid w:val="005E0439"/>
    <w:rsid w:val="005E0631"/>
    <w:rsid w:val="005E0671"/>
    <w:rsid w:val="005E09C6"/>
    <w:rsid w:val="005E1347"/>
    <w:rsid w:val="005E2EC3"/>
    <w:rsid w:val="005E3113"/>
    <w:rsid w:val="005E3A42"/>
    <w:rsid w:val="005E3AC0"/>
    <w:rsid w:val="005E4D59"/>
    <w:rsid w:val="005E4E40"/>
    <w:rsid w:val="005E6EFC"/>
    <w:rsid w:val="005E6FD2"/>
    <w:rsid w:val="005E740E"/>
    <w:rsid w:val="005E7656"/>
    <w:rsid w:val="005E7CAA"/>
    <w:rsid w:val="005E7D4C"/>
    <w:rsid w:val="005F0384"/>
    <w:rsid w:val="005F249D"/>
    <w:rsid w:val="005F2804"/>
    <w:rsid w:val="005F343C"/>
    <w:rsid w:val="005F45F3"/>
    <w:rsid w:val="005F58C1"/>
    <w:rsid w:val="005F5CBF"/>
    <w:rsid w:val="005F610C"/>
    <w:rsid w:val="005F615E"/>
    <w:rsid w:val="005F6C81"/>
    <w:rsid w:val="005F78F7"/>
    <w:rsid w:val="005F7C32"/>
    <w:rsid w:val="005F7F2F"/>
    <w:rsid w:val="0060041D"/>
    <w:rsid w:val="00600443"/>
    <w:rsid w:val="006024CA"/>
    <w:rsid w:val="00603AE0"/>
    <w:rsid w:val="0060418A"/>
    <w:rsid w:val="00604259"/>
    <w:rsid w:val="00604C87"/>
    <w:rsid w:val="006057F1"/>
    <w:rsid w:val="00605CF2"/>
    <w:rsid w:val="00606327"/>
    <w:rsid w:val="006067DF"/>
    <w:rsid w:val="006114BC"/>
    <w:rsid w:val="00611F85"/>
    <w:rsid w:val="0061232F"/>
    <w:rsid w:val="006153C3"/>
    <w:rsid w:val="00615AC3"/>
    <w:rsid w:val="00616A5D"/>
    <w:rsid w:val="00616D16"/>
    <w:rsid w:val="00616F60"/>
    <w:rsid w:val="00617228"/>
    <w:rsid w:val="006176E5"/>
    <w:rsid w:val="0061777B"/>
    <w:rsid w:val="006201F2"/>
    <w:rsid w:val="00620A51"/>
    <w:rsid w:val="00620C81"/>
    <w:rsid w:val="00621283"/>
    <w:rsid w:val="006213BC"/>
    <w:rsid w:val="00622057"/>
    <w:rsid w:val="00623210"/>
    <w:rsid w:val="00624423"/>
    <w:rsid w:val="00625473"/>
    <w:rsid w:val="00627370"/>
    <w:rsid w:val="00627503"/>
    <w:rsid w:val="00630D99"/>
    <w:rsid w:val="00631F07"/>
    <w:rsid w:val="00632BF9"/>
    <w:rsid w:val="00633D45"/>
    <w:rsid w:val="00634A78"/>
    <w:rsid w:val="006352DB"/>
    <w:rsid w:val="00635653"/>
    <w:rsid w:val="00636A3B"/>
    <w:rsid w:val="00636D77"/>
    <w:rsid w:val="00636E81"/>
    <w:rsid w:val="006409AB"/>
    <w:rsid w:val="0064139B"/>
    <w:rsid w:val="00641BBB"/>
    <w:rsid w:val="006425D3"/>
    <w:rsid w:val="00643243"/>
    <w:rsid w:val="00644359"/>
    <w:rsid w:val="0064550F"/>
    <w:rsid w:val="0064562E"/>
    <w:rsid w:val="006459E6"/>
    <w:rsid w:val="00646B74"/>
    <w:rsid w:val="006470F4"/>
    <w:rsid w:val="00647A45"/>
    <w:rsid w:val="00650AE3"/>
    <w:rsid w:val="00650F58"/>
    <w:rsid w:val="0065100C"/>
    <w:rsid w:val="006510F1"/>
    <w:rsid w:val="00651120"/>
    <w:rsid w:val="00652FEA"/>
    <w:rsid w:val="00653048"/>
    <w:rsid w:val="0065327E"/>
    <w:rsid w:val="00654FEC"/>
    <w:rsid w:val="0065558C"/>
    <w:rsid w:val="00655735"/>
    <w:rsid w:val="00656667"/>
    <w:rsid w:val="0065726B"/>
    <w:rsid w:val="00657F07"/>
    <w:rsid w:val="0066167F"/>
    <w:rsid w:val="00661C60"/>
    <w:rsid w:val="00662909"/>
    <w:rsid w:val="00662A8A"/>
    <w:rsid w:val="00662C23"/>
    <w:rsid w:val="00662E2C"/>
    <w:rsid w:val="00662E9C"/>
    <w:rsid w:val="00665951"/>
    <w:rsid w:val="00665CEE"/>
    <w:rsid w:val="00665E27"/>
    <w:rsid w:val="00666729"/>
    <w:rsid w:val="00667840"/>
    <w:rsid w:val="00670795"/>
    <w:rsid w:val="0067108F"/>
    <w:rsid w:val="00671685"/>
    <w:rsid w:val="00671704"/>
    <w:rsid w:val="006725B9"/>
    <w:rsid w:val="00673654"/>
    <w:rsid w:val="0067369C"/>
    <w:rsid w:val="006736AD"/>
    <w:rsid w:val="0067442E"/>
    <w:rsid w:val="00675073"/>
    <w:rsid w:val="0067527D"/>
    <w:rsid w:val="00675F35"/>
    <w:rsid w:val="006808B1"/>
    <w:rsid w:val="00680E9C"/>
    <w:rsid w:val="0068436C"/>
    <w:rsid w:val="00684643"/>
    <w:rsid w:val="0068477F"/>
    <w:rsid w:val="00684C69"/>
    <w:rsid w:val="006867C3"/>
    <w:rsid w:val="006868FB"/>
    <w:rsid w:val="006907C7"/>
    <w:rsid w:val="00691DC9"/>
    <w:rsid w:val="00691E6D"/>
    <w:rsid w:val="00692666"/>
    <w:rsid w:val="00692807"/>
    <w:rsid w:val="006930D4"/>
    <w:rsid w:val="006932E4"/>
    <w:rsid w:val="006936FE"/>
    <w:rsid w:val="00693EAB"/>
    <w:rsid w:val="0069585D"/>
    <w:rsid w:val="00696013"/>
    <w:rsid w:val="00696BFC"/>
    <w:rsid w:val="00696D9C"/>
    <w:rsid w:val="00697166"/>
    <w:rsid w:val="0069736E"/>
    <w:rsid w:val="006A0CAC"/>
    <w:rsid w:val="006A214E"/>
    <w:rsid w:val="006A24B5"/>
    <w:rsid w:val="006A2929"/>
    <w:rsid w:val="006A3584"/>
    <w:rsid w:val="006A43CE"/>
    <w:rsid w:val="006A4530"/>
    <w:rsid w:val="006A54D4"/>
    <w:rsid w:val="006A585B"/>
    <w:rsid w:val="006A7A7A"/>
    <w:rsid w:val="006A7F6C"/>
    <w:rsid w:val="006B0D6B"/>
    <w:rsid w:val="006B36C1"/>
    <w:rsid w:val="006B3E98"/>
    <w:rsid w:val="006B5298"/>
    <w:rsid w:val="006B5809"/>
    <w:rsid w:val="006B741F"/>
    <w:rsid w:val="006B77AD"/>
    <w:rsid w:val="006C046F"/>
    <w:rsid w:val="006C04CF"/>
    <w:rsid w:val="006C06F1"/>
    <w:rsid w:val="006C1892"/>
    <w:rsid w:val="006C273B"/>
    <w:rsid w:val="006C2AAD"/>
    <w:rsid w:val="006C2B7B"/>
    <w:rsid w:val="006C2C2E"/>
    <w:rsid w:val="006C3E9A"/>
    <w:rsid w:val="006C47B1"/>
    <w:rsid w:val="006C485A"/>
    <w:rsid w:val="006C5908"/>
    <w:rsid w:val="006C66CE"/>
    <w:rsid w:val="006C70CA"/>
    <w:rsid w:val="006D1CCA"/>
    <w:rsid w:val="006D1D09"/>
    <w:rsid w:val="006D283B"/>
    <w:rsid w:val="006D2C9A"/>
    <w:rsid w:val="006D4C30"/>
    <w:rsid w:val="006D5218"/>
    <w:rsid w:val="006D6911"/>
    <w:rsid w:val="006D7575"/>
    <w:rsid w:val="006E0BF2"/>
    <w:rsid w:val="006E1829"/>
    <w:rsid w:val="006E196F"/>
    <w:rsid w:val="006E3A78"/>
    <w:rsid w:val="006E3C4A"/>
    <w:rsid w:val="006E4B69"/>
    <w:rsid w:val="006E505E"/>
    <w:rsid w:val="006E5AFB"/>
    <w:rsid w:val="006E5D0F"/>
    <w:rsid w:val="006E63BE"/>
    <w:rsid w:val="006E68EC"/>
    <w:rsid w:val="006E79C1"/>
    <w:rsid w:val="006E7E26"/>
    <w:rsid w:val="006F0202"/>
    <w:rsid w:val="006F096C"/>
    <w:rsid w:val="006F0999"/>
    <w:rsid w:val="006F0FC9"/>
    <w:rsid w:val="006F262C"/>
    <w:rsid w:val="006F2AE7"/>
    <w:rsid w:val="006F4E3A"/>
    <w:rsid w:val="006F6EA4"/>
    <w:rsid w:val="006F7119"/>
    <w:rsid w:val="00700C35"/>
    <w:rsid w:val="007014D4"/>
    <w:rsid w:val="007019C3"/>
    <w:rsid w:val="0070333F"/>
    <w:rsid w:val="0070343D"/>
    <w:rsid w:val="00703CAA"/>
    <w:rsid w:val="007046F8"/>
    <w:rsid w:val="007048F5"/>
    <w:rsid w:val="00706958"/>
    <w:rsid w:val="007069AB"/>
    <w:rsid w:val="00710014"/>
    <w:rsid w:val="00710F9C"/>
    <w:rsid w:val="00710FD7"/>
    <w:rsid w:val="0071444F"/>
    <w:rsid w:val="00715F07"/>
    <w:rsid w:val="007167A5"/>
    <w:rsid w:val="007203DA"/>
    <w:rsid w:val="00720414"/>
    <w:rsid w:val="00720694"/>
    <w:rsid w:val="007212E0"/>
    <w:rsid w:val="0072357B"/>
    <w:rsid w:val="00723B5A"/>
    <w:rsid w:val="00724E08"/>
    <w:rsid w:val="0072617B"/>
    <w:rsid w:val="007261AE"/>
    <w:rsid w:val="0072715E"/>
    <w:rsid w:val="00727A7A"/>
    <w:rsid w:val="0073016D"/>
    <w:rsid w:val="0073229A"/>
    <w:rsid w:val="00732928"/>
    <w:rsid w:val="007335BD"/>
    <w:rsid w:val="0073445C"/>
    <w:rsid w:val="007355ED"/>
    <w:rsid w:val="00735E25"/>
    <w:rsid w:val="0073669E"/>
    <w:rsid w:val="00737A66"/>
    <w:rsid w:val="0074063A"/>
    <w:rsid w:val="00741A2D"/>
    <w:rsid w:val="007423B3"/>
    <w:rsid w:val="00743A79"/>
    <w:rsid w:val="00744869"/>
    <w:rsid w:val="0074519C"/>
    <w:rsid w:val="00746B12"/>
    <w:rsid w:val="00747304"/>
    <w:rsid w:val="007507EB"/>
    <w:rsid w:val="00750B0A"/>
    <w:rsid w:val="00751CCB"/>
    <w:rsid w:val="007522CC"/>
    <w:rsid w:val="00752374"/>
    <w:rsid w:val="0075331C"/>
    <w:rsid w:val="00753370"/>
    <w:rsid w:val="00753753"/>
    <w:rsid w:val="0075519E"/>
    <w:rsid w:val="007564D8"/>
    <w:rsid w:val="00757582"/>
    <w:rsid w:val="00760A77"/>
    <w:rsid w:val="00761463"/>
    <w:rsid w:val="00762063"/>
    <w:rsid w:val="00762484"/>
    <w:rsid w:val="00762996"/>
    <w:rsid w:val="00763E1F"/>
    <w:rsid w:val="00763E2F"/>
    <w:rsid w:val="007648EC"/>
    <w:rsid w:val="00764C65"/>
    <w:rsid w:val="0076626C"/>
    <w:rsid w:val="00767BD7"/>
    <w:rsid w:val="00767D36"/>
    <w:rsid w:val="00771AE4"/>
    <w:rsid w:val="0077238F"/>
    <w:rsid w:val="00773426"/>
    <w:rsid w:val="0077366E"/>
    <w:rsid w:val="0077382C"/>
    <w:rsid w:val="0077400C"/>
    <w:rsid w:val="007754C7"/>
    <w:rsid w:val="00776163"/>
    <w:rsid w:val="007778D0"/>
    <w:rsid w:val="007809AB"/>
    <w:rsid w:val="00781054"/>
    <w:rsid w:val="00781476"/>
    <w:rsid w:val="00782158"/>
    <w:rsid w:val="00783CA1"/>
    <w:rsid w:val="007843C5"/>
    <w:rsid w:val="007856D8"/>
    <w:rsid w:val="0078579F"/>
    <w:rsid w:val="007857F6"/>
    <w:rsid w:val="00786E8F"/>
    <w:rsid w:val="007905CF"/>
    <w:rsid w:val="00791923"/>
    <w:rsid w:val="00791B4A"/>
    <w:rsid w:val="0079230B"/>
    <w:rsid w:val="007939E7"/>
    <w:rsid w:val="00795BD7"/>
    <w:rsid w:val="00796C62"/>
    <w:rsid w:val="00797503"/>
    <w:rsid w:val="007A2610"/>
    <w:rsid w:val="007A26CB"/>
    <w:rsid w:val="007A3901"/>
    <w:rsid w:val="007A5287"/>
    <w:rsid w:val="007A612D"/>
    <w:rsid w:val="007A6584"/>
    <w:rsid w:val="007A7B62"/>
    <w:rsid w:val="007B1A75"/>
    <w:rsid w:val="007B1CE3"/>
    <w:rsid w:val="007B2ADB"/>
    <w:rsid w:val="007B3384"/>
    <w:rsid w:val="007B3A3A"/>
    <w:rsid w:val="007B3F02"/>
    <w:rsid w:val="007B4823"/>
    <w:rsid w:val="007B495A"/>
    <w:rsid w:val="007C0F5C"/>
    <w:rsid w:val="007C2E54"/>
    <w:rsid w:val="007C2FD4"/>
    <w:rsid w:val="007C31A9"/>
    <w:rsid w:val="007C3660"/>
    <w:rsid w:val="007C45E0"/>
    <w:rsid w:val="007C4EB7"/>
    <w:rsid w:val="007C5792"/>
    <w:rsid w:val="007C7E5B"/>
    <w:rsid w:val="007D07E4"/>
    <w:rsid w:val="007D0A29"/>
    <w:rsid w:val="007D0E1D"/>
    <w:rsid w:val="007D11C3"/>
    <w:rsid w:val="007D1464"/>
    <w:rsid w:val="007D1D44"/>
    <w:rsid w:val="007D2915"/>
    <w:rsid w:val="007D4447"/>
    <w:rsid w:val="007D4E40"/>
    <w:rsid w:val="007D5863"/>
    <w:rsid w:val="007D657E"/>
    <w:rsid w:val="007D787D"/>
    <w:rsid w:val="007D79D5"/>
    <w:rsid w:val="007D7AE3"/>
    <w:rsid w:val="007D7E3C"/>
    <w:rsid w:val="007E00DB"/>
    <w:rsid w:val="007E102F"/>
    <w:rsid w:val="007E10AA"/>
    <w:rsid w:val="007E15C8"/>
    <w:rsid w:val="007E3081"/>
    <w:rsid w:val="007E3F41"/>
    <w:rsid w:val="007E4AFE"/>
    <w:rsid w:val="007E4E73"/>
    <w:rsid w:val="007E6639"/>
    <w:rsid w:val="007E6732"/>
    <w:rsid w:val="007E6844"/>
    <w:rsid w:val="007E7154"/>
    <w:rsid w:val="007E77A6"/>
    <w:rsid w:val="007F17DF"/>
    <w:rsid w:val="007F2390"/>
    <w:rsid w:val="007F32CC"/>
    <w:rsid w:val="007F45A9"/>
    <w:rsid w:val="007F4BE6"/>
    <w:rsid w:val="007F7FD4"/>
    <w:rsid w:val="00800EB2"/>
    <w:rsid w:val="00801383"/>
    <w:rsid w:val="00801676"/>
    <w:rsid w:val="00801CA5"/>
    <w:rsid w:val="0080282F"/>
    <w:rsid w:val="00802CD6"/>
    <w:rsid w:val="00803D97"/>
    <w:rsid w:val="008059D6"/>
    <w:rsid w:val="00806E5D"/>
    <w:rsid w:val="00810485"/>
    <w:rsid w:val="0081051E"/>
    <w:rsid w:val="00810720"/>
    <w:rsid w:val="00810928"/>
    <w:rsid w:val="00811607"/>
    <w:rsid w:val="008128FD"/>
    <w:rsid w:val="008129A1"/>
    <w:rsid w:val="00813142"/>
    <w:rsid w:val="008134E2"/>
    <w:rsid w:val="0081356C"/>
    <w:rsid w:val="00813CAC"/>
    <w:rsid w:val="008145FA"/>
    <w:rsid w:val="00814CBD"/>
    <w:rsid w:val="008173EE"/>
    <w:rsid w:val="008214A4"/>
    <w:rsid w:val="008216EE"/>
    <w:rsid w:val="00821FF7"/>
    <w:rsid w:val="00823383"/>
    <w:rsid w:val="008245AA"/>
    <w:rsid w:val="008248C1"/>
    <w:rsid w:val="00825157"/>
    <w:rsid w:val="0082664D"/>
    <w:rsid w:val="00826E3E"/>
    <w:rsid w:val="00826F1E"/>
    <w:rsid w:val="00827EF2"/>
    <w:rsid w:val="008302F0"/>
    <w:rsid w:val="00830800"/>
    <w:rsid w:val="00832313"/>
    <w:rsid w:val="00832912"/>
    <w:rsid w:val="008337C6"/>
    <w:rsid w:val="0083389A"/>
    <w:rsid w:val="00834C6B"/>
    <w:rsid w:val="00835679"/>
    <w:rsid w:val="00835AF2"/>
    <w:rsid w:val="00836811"/>
    <w:rsid w:val="008374EB"/>
    <w:rsid w:val="0084025C"/>
    <w:rsid w:val="008403E9"/>
    <w:rsid w:val="008408C0"/>
    <w:rsid w:val="00842276"/>
    <w:rsid w:val="00844052"/>
    <w:rsid w:val="00844833"/>
    <w:rsid w:val="00845642"/>
    <w:rsid w:val="00845A83"/>
    <w:rsid w:val="00845AA0"/>
    <w:rsid w:val="00845F6C"/>
    <w:rsid w:val="00845FCF"/>
    <w:rsid w:val="00850392"/>
    <w:rsid w:val="00850C31"/>
    <w:rsid w:val="00851192"/>
    <w:rsid w:val="0085141F"/>
    <w:rsid w:val="00851AED"/>
    <w:rsid w:val="00852887"/>
    <w:rsid w:val="008532A7"/>
    <w:rsid w:val="00853303"/>
    <w:rsid w:val="00853621"/>
    <w:rsid w:val="00853D8A"/>
    <w:rsid w:val="00853F60"/>
    <w:rsid w:val="00854425"/>
    <w:rsid w:val="00855A07"/>
    <w:rsid w:val="00855F21"/>
    <w:rsid w:val="0085639E"/>
    <w:rsid w:val="00856ADB"/>
    <w:rsid w:val="00857E69"/>
    <w:rsid w:val="00860695"/>
    <w:rsid w:val="00861045"/>
    <w:rsid w:val="00861CE2"/>
    <w:rsid w:val="00862418"/>
    <w:rsid w:val="00865073"/>
    <w:rsid w:val="00867656"/>
    <w:rsid w:val="00867B2E"/>
    <w:rsid w:val="00870C8B"/>
    <w:rsid w:val="00870FC4"/>
    <w:rsid w:val="008714FB"/>
    <w:rsid w:val="00871EDE"/>
    <w:rsid w:val="00873338"/>
    <w:rsid w:val="0087449A"/>
    <w:rsid w:val="00875A9F"/>
    <w:rsid w:val="00876118"/>
    <w:rsid w:val="00877779"/>
    <w:rsid w:val="008802AC"/>
    <w:rsid w:val="00880A2A"/>
    <w:rsid w:val="00881246"/>
    <w:rsid w:val="008812F5"/>
    <w:rsid w:val="00881670"/>
    <w:rsid w:val="00881D0A"/>
    <w:rsid w:val="008829A8"/>
    <w:rsid w:val="008845E6"/>
    <w:rsid w:val="00885E31"/>
    <w:rsid w:val="00887180"/>
    <w:rsid w:val="00887F7D"/>
    <w:rsid w:val="0089000C"/>
    <w:rsid w:val="008916DE"/>
    <w:rsid w:val="00891F2C"/>
    <w:rsid w:val="00892428"/>
    <w:rsid w:val="00892AB6"/>
    <w:rsid w:val="00892DB8"/>
    <w:rsid w:val="008933AE"/>
    <w:rsid w:val="00893F39"/>
    <w:rsid w:val="00895483"/>
    <w:rsid w:val="00895DA5"/>
    <w:rsid w:val="00895DF3"/>
    <w:rsid w:val="00896283"/>
    <w:rsid w:val="008976FC"/>
    <w:rsid w:val="0089791D"/>
    <w:rsid w:val="008A1133"/>
    <w:rsid w:val="008A43D0"/>
    <w:rsid w:val="008A59C7"/>
    <w:rsid w:val="008A63CF"/>
    <w:rsid w:val="008A68D6"/>
    <w:rsid w:val="008A793C"/>
    <w:rsid w:val="008B2234"/>
    <w:rsid w:val="008B2EBA"/>
    <w:rsid w:val="008B32FB"/>
    <w:rsid w:val="008B40BD"/>
    <w:rsid w:val="008B5A57"/>
    <w:rsid w:val="008B60A6"/>
    <w:rsid w:val="008B62B7"/>
    <w:rsid w:val="008B6D78"/>
    <w:rsid w:val="008B750F"/>
    <w:rsid w:val="008C0585"/>
    <w:rsid w:val="008C07CC"/>
    <w:rsid w:val="008C0D62"/>
    <w:rsid w:val="008C11FD"/>
    <w:rsid w:val="008C2456"/>
    <w:rsid w:val="008C2709"/>
    <w:rsid w:val="008C3E15"/>
    <w:rsid w:val="008C4349"/>
    <w:rsid w:val="008C5B1C"/>
    <w:rsid w:val="008D15D8"/>
    <w:rsid w:val="008D16DA"/>
    <w:rsid w:val="008D26C3"/>
    <w:rsid w:val="008D47CF"/>
    <w:rsid w:val="008D4DDD"/>
    <w:rsid w:val="008D500C"/>
    <w:rsid w:val="008D55F8"/>
    <w:rsid w:val="008D573F"/>
    <w:rsid w:val="008D639A"/>
    <w:rsid w:val="008D73FA"/>
    <w:rsid w:val="008D7BE1"/>
    <w:rsid w:val="008E1D9F"/>
    <w:rsid w:val="008E3B35"/>
    <w:rsid w:val="008E4B59"/>
    <w:rsid w:val="008E4DCB"/>
    <w:rsid w:val="008F0CCF"/>
    <w:rsid w:val="008F334C"/>
    <w:rsid w:val="008F44A9"/>
    <w:rsid w:val="008F53B4"/>
    <w:rsid w:val="008F5E66"/>
    <w:rsid w:val="008F657D"/>
    <w:rsid w:val="008F6C2C"/>
    <w:rsid w:val="008F782C"/>
    <w:rsid w:val="008F7EA5"/>
    <w:rsid w:val="0090004A"/>
    <w:rsid w:val="00900626"/>
    <w:rsid w:val="00900F45"/>
    <w:rsid w:val="009010E0"/>
    <w:rsid w:val="009022E5"/>
    <w:rsid w:val="00902478"/>
    <w:rsid w:val="00902C14"/>
    <w:rsid w:val="009034E1"/>
    <w:rsid w:val="00904112"/>
    <w:rsid w:val="00905191"/>
    <w:rsid w:val="0090566F"/>
    <w:rsid w:val="00905828"/>
    <w:rsid w:val="0090633D"/>
    <w:rsid w:val="009065F8"/>
    <w:rsid w:val="0091017D"/>
    <w:rsid w:val="00911647"/>
    <w:rsid w:val="00911B78"/>
    <w:rsid w:val="00911C34"/>
    <w:rsid w:val="009128A7"/>
    <w:rsid w:val="0091491E"/>
    <w:rsid w:val="00916FE9"/>
    <w:rsid w:val="00920304"/>
    <w:rsid w:val="00922D1A"/>
    <w:rsid w:val="009230CF"/>
    <w:rsid w:val="0092536A"/>
    <w:rsid w:val="00926427"/>
    <w:rsid w:val="00926602"/>
    <w:rsid w:val="00926670"/>
    <w:rsid w:val="0092694F"/>
    <w:rsid w:val="00926F48"/>
    <w:rsid w:val="00927768"/>
    <w:rsid w:val="00927F17"/>
    <w:rsid w:val="00930482"/>
    <w:rsid w:val="009333A0"/>
    <w:rsid w:val="00933929"/>
    <w:rsid w:val="00933C46"/>
    <w:rsid w:val="00933F2C"/>
    <w:rsid w:val="00933F9D"/>
    <w:rsid w:val="00936EAF"/>
    <w:rsid w:val="009371F4"/>
    <w:rsid w:val="0093769D"/>
    <w:rsid w:val="00940A85"/>
    <w:rsid w:val="009411E5"/>
    <w:rsid w:val="0094144D"/>
    <w:rsid w:val="00941C37"/>
    <w:rsid w:val="00942520"/>
    <w:rsid w:val="00942FDC"/>
    <w:rsid w:val="0094343B"/>
    <w:rsid w:val="00943CF8"/>
    <w:rsid w:val="0094427D"/>
    <w:rsid w:val="00944301"/>
    <w:rsid w:val="009447CF"/>
    <w:rsid w:val="00944A35"/>
    <w:rsid w:val="00944A84"/>
    <w:rsid w:val="00944AE1"/>
    <w:rsid w:val="00944B98"/>
    <w:rsid w:val="00945255"/>
    <w:rsid w:val="009461A4"/>
    <w:rsid w:val="00947165"/>
    <w:rsid w:val="00947FF7"/>
    <w:rsid w:val="00950002"/>
    <w:rsid w:val="009501CA"/>
    <w:rsid w:val="00951A68"/>
    <w:rsid w:val="00951D6F"/>
    <w:rsid w:val="00952F35"/>
    <w:rsid w:val="00953008"/>
    <w:rsid w:val="009545FE"/>
    <w:rsid w:val="00955EC4"/>
    <w:rsid w:val="009568FA"/>
    <w:rsid w:val="00957BE7"/>
    <w:rsid w:val="00957C47"/>
    <w:rsid w:val="00957F49"/>
    <w:rsid w:val="00957FA1"/>
    <w:rsid w:val="00960BCD"/>
    <w:rsid w:val="00960FF5"/>
    <w:rsid w:val="00961E66"/>
    <w:rsid w:val="0096218D"/>
    <w:rsid w:val="0096259B"/>
    <w:rsid w:val="00963CD3"/>
    <w:rsid w:val="00965B60"/>
    <w:rsid w:val="009664D6"/>
    <w:rsid w:val="00970CF6"/>
    <w:rsid w:val="0097185A"/>
    <w:rsid w:val="00971979"/>
    <w:rsid w:val="0097219D"/>
    <w:rsid w:val="00973145"/>
    <w:rsid w:val="0097406B"/>
    <w:rsid w:val="009747C9"/>
    <w:rsid w:val="00975978"/>
    <w:rsid w:val="00976A7E"/>
    <w:rsid w:val="00977603"/>
    <w:rsid w:val="0098152D"/>
    <w:rsid w:val="00981A15"/>
    <w:rsid w:val="00981A9D"/>
    <w:rsid w:val="00982073"/>
    <w:rsid w:val="00982163"/>
    <w:rsid w:val="00983908"/>
    <w:rsid w:val="0098458D"/>
    <w:rsid w:val="009865BC"/>
    <w:rsid w:val="0098737D"/>
    <w:rsid w:val="00987541"/>
    <w:rsid w:val="00987794"/>
    <w:rsid w:val="00987D64"/>
    <w:rsid w:val="00987FCB"/>
    <w:rsid w:val="00990133"/>
    <w:rsid w:val="009905E9"/>
    <w:rsid w:val="00993411"/>
    <w:rsid w:val="0099354B"/>
    <w:rsid w:val="00993892"/>
    <w:rsid w:val="00993B2E"/>
    <w:rsid w:val="00993EA8"/>
    <w:rsid w:val="009941F4"/>
    <w:rsid w:val="009954AB"/>
    <w:rsid w:val="00996BB0"/>
    <w:rsid w:val="00997763"/>
    <w:rsid w:val="009A01D3"/>
    <w:rsid w:val="009A1042"/>
    <w:rsid w:val="009A131E"/>
    <w:rsid w:val="009A1AC1"/>
    <w:rsid w:val="009A2995"/>
    <w:rsid w:val="009A37FA"/>
    <w:rsid w:val="009A4379"/>
    <w:rsid w:val="009A603B"/>
    <w:rsid w:val="009A7096"/>
    <w:rsid w:val="009A7278"/>
    <w:rsid w:val="009A7D45"/>
    <w:rsid w:val="009B0612"/>
    <w:rsid w:val="009B108C"/>
    <w:rsid w:val="009B1208"/>
    <w:rsid w:val="009B1309"/>
    <w:rsid w:val="009B1DF4"/>
    <w:rsid w:val="009B1ED2"/>
    <w:rsid w:val="009B28C7"/>
    <w:rsid w:val="009B39AC"/>
    <w:rsid w:val="009B3A60"/>
    <w:rsid w:val="009B3E62"/>
    <w:rsid w:val="009B3FF8"/>
    <w:rsid w:val="009B40B2"/>
    <w:rsid w:val="009B41E9"/>
    <w:rsid w:val="009B47AB"/>
    <w:rsid w:val="009B580A"/>
    <w:rsid w:val="009B5D15"/>
    <w:rsid w:val="009B5EFD"/>
    <w:rsid w:val="009B6D4B"/>
    <w:rsid w:val="009B7016"/>
    <w:rsid w:val="009C20C0"/>
    <w:rsid w:val="009C3421"/>
    <w:rsid w:val="009C3A3A"/>
    <w:rsid w:val="009C4827"/>
    <w:rsid w:val="009C4CE5"/>
    <w:rsid w:val="009C5C58"/>
    <w:rsid w:val="009C5CE8"/>
    <w:rsid w:val="009C68D8"/>
    <w:rsid w:val="009C7D87"/>
    <w:rsid w:val="009D110B"/>
    <w:rsid w:val="009D12ED"/>
    <w:rsid w:val="009D1966"/>
    <w:rsid w:val="009D1CC7"/>
    <w:rsid w:val="009D258F"/>
    <w:rsid w:val="009D58EF"/>
    <w:rsid w:val="009D5BB6"/>
    <w:rsid w:val="009D66F0"/>
    <w:rsid w:val="009D762F"/>
    <w:rsid w:val="009D768F"/>
    <w:rsid w:val="009D79E0"/>
    <w:rsid w:val="009E06B5"/>
    <w:rsid w:val="009E0C4F"/>
    <w:rsid w:val="009E2145"/>
    <w:rsid w:val="009E3650"/>
    <w:rsid w:val="009E391C"/>
    <w:rsid w:val="009E3D64"/>
    <w:rsid w:val="009E475A"/>
    <w:rsid w:val="009E52FA"/>
    <w:rsid w:val="009E6433"/>
    <w:rsid w:val="009E6FC6"/>
    <w:rsid w:val="009E72C1"/>
    <w:rsid w:val="009E7655"/>
    <w:rsid w:val="009E773B"/>
    <w:rsid w:val="009E7985"/>
    <w:rsid w:val="009E7FDC"/>
    <w:rsid w:val="009F0A5E"/>
    <w:rsid w:val="009F1A5A"/>
    <w:rsid w:val="009F36FE"/>
    <w:rsid w:val="009F3FEC"/>
    <w:rsid w:val="009F4743"/>
    <w:rsid w:val="009F4AA0"/>
    <w:rsid w:val="009F4CE9"/>
    <w:rsid w:val="009F5A9C"/>
    <w:rsid w:val="009F6793"/>
    <w:rsid w:val="00A01184"/>
    <w:rsid w:val="00A014BE"/>
    <w:rsid w:val="00A02B25"/>
    <w:rsid w:val="00A02FB7"/>
    <w:rsid w:val="00A03E18"/>
    <w:rsid w:val="00A043DD"/>
    <w:rsid w:val="00A04D48"/>
    <w:rsid w:val="00A0518B"/>
    <w:rsid w:val="00A05654"/>
    <w:rsid w:val="00A06181"/>
    <w:rsid w:val="00A06830"/>
    <w:rsid w:val="00A07658"/>
    <w:rsid w:val="00A1132D"/>
    <w:rsid w:val="00A11E37"/>
    <w:rsid w:val="00A12361"/>
    <w:rsid w:val="00A12B4F"/>
    <w:rsid w:val="00A12B5B"/>
    <w:rsid w:val="00A136A6"/>
    <w:rsid w:val="00A138D4"/>
    <w:rsid w:val="00A13BE3"/>
    <w:rsid w:val="00A15437"/>
    <w:rsid w:val="00A16728"/>
    <w:rsid w:val="00A16A9B"/>
    <w:rsid w:val="00A16C93"/>
    <w:rsid w:val="00A174B7"/>
    <w:rsid w:val="00A17A70"/>
    <w:rsid w:val="00A204B2"/>
    <w:rsid w:val="00A204B5"/>
    <w:rsid w:val="00A20AFC"/>
    <w:rsid w:val="00A20ECD"/>
    <w:rsid w:val="00A2271F"/>
    <w:rsid w:val="00A22A03"/>
    <w:rsid w:val="00A22A81"/>
    <w:rsid w:val="00A23181"/>
    <w:rsid w:val="00A23E3A"/>
    <w:rsid w:val="00A2427A"/>
    <w:rsid w:val="00A2626A"/>
    <w:rsid w:val="00A27547"/>
    <w:rsid w:val="00A27A57"/>
    <w:rsid w:val="00A301DF"/>
    <w:rsid w:val="00A3063A"/>
    <w:rsid w:val="00A30747"/>
    <w:rsid w:val="00A316A8"/>
    <w:rsid w:val="00A319CA"/>
    <w:rsid w:val="00A3279C"/>
    <w:rsid w:val="00A328D1"/>
    <w:rsid w:val="00A3338D"/>
    <w:rsid w:val="00A33B83"/>
    <w:rsid w:val="00A3453C"/>
    <w:rsid w:val="00A35AE6"/>
    <w:rsid w:val="00A3669D"/>
    <w:rsid w:val="00A36E95"/>
    <w:rsid w:val="00A37720"/>
    <w:rsid w:val="00A40281"/>
    <w:rsid w:val="00A4117E"/>
    <w:rsid w:val="00A42481"/>
    <w:rsid w:val="00A42714"/>
    <w:rsid w:val="00A42951"/>
    <w:rsid w:val="00A45DA1"/>
    <w:rsid w:val="00A474E4"/>
    <w:rsid w:val="00A501F6"/>
    <w:rsid w:val="00A506FD"/>
    <w:rsid w:val="00A50C7A"/>
    <w:rsid w:val="00A50EE9"/>
    <w:rsid w:val="00A51600"/>
    <w:rsid w:val="00A51641"/>
    <w:rsid w:val="00A52765"/>
    <w:rsid w:val="00A52B39"/>
    <w:rsid w:val="00A52C31"/>
    <w:rsid w:val="00A52EED"/>
    <w:rsid w:val="00A5326F"/>
    <w:rsid w:val="00A5422B"/>
    <w:rsid w:val="00A5449F"/>
    <w:rsid w:val="00A54BD0"/>
    <w:rsid w:val="00A54E77"/>
    <w:rsid w:val="00A5512A"/>
    <w:rsid w:val="00A55935"/>
    <w:rsid w:val="00A55A05"/>
    <w:rsid w:val="00A55A08"/>
    <w:rsid w:val="00A5646B"/>
    <w:rsid w:val="00A56B17"/>
    <w:rsid w:val="00A5721C"/>
    <w:rsid w:val="00A57B79"/>
    <w:rsid w:val="00A607E4"/>
    <w:rsid w:val="00A60D3D"/>
    <w:rsid w:val="00A60D7E"/>
    <w:rsid w:val="00A61412"/>
    <w:rsid w:val="00A616C4"/>
    <w:rsid w:val="00A6204F"/>
    <w:rsid w:val="00A63A74"/>
    <w:rsid w:val="00A648B1"/>
    <w:rsid w:val="00A64A14"/>
    <w:rsid w:val="00A66E73"/>
    <w:rsid w:val="00A67616"/>
    <w:rsid w:val="00A6774B"/>
    <w:rsid w:val="00A70028"/>
    <w:rsid w:val="00A700CA"/>
    <w:rsid w:val="00A72503"/>
    <w:rsid w:val="00A72593"/>
    <w:rsid w:val="00A72FEF"/>
    <w:rsid w:val="00A73E23"/>
    <w:rsid w:val="00A743D7"/>
    <w:rsid w:val="00A743DE"/>
    <w:rsid w:val="00A74458"/>
    <w:rsid w:val="00A82A0F"/>
    <w:rsid w:val="00A83271"/>
    <w:rsid w:val="00A84A84"/>
    <w:rsid w:val="00A84EA0"/>
    <w:rsid w:val="00A84EBE"/>
    <w:rsid w:val="00A84F1D"/>
    <w:rsid w:val="00A86474"/>
    <w:rsid w:val="00A869FA"/>
    <w:rsid w:val="00A8774F"/>
    <w:rsid w:val="00A90484"/>
    <w:rsid w:val="00A9060B"/>
    <w:rsid w:val="00A90AA8"/>
    <w:rsid w:val="00A90DA1"/>
    <w:rsid w:val="00A9156A"/>
    <w:rsid w:val="00A921E7"/>
    <w:rsid w:val="00A92567"/>
    <w:rsid w:val="00A93E0C"/>
    <w:rsid w:val="00A967B2"/>
    <w:rsid w:val="00A96FE8"/>
    <w:rsid w:val="00AA1578"/>
    <w:rsid w:val="00AA15E8"/>
    <w:rsid w:val="00AA2426"/>
    <w:rsid w:val="00AA279F"/>
    <w:rsid w:val="00AA3AE3"/>
    <w:rsid w:val="00AA4050"/>
    <w:rsid w:val="00AA46A7"/>
    <w:rsid w:val="00AA56B7"/>
    <w:rsid w:val="00AA5A27"/>
    <w:rsid w:val="00AA6452"/>
    <w:rsid w:val="00AA64EA"/>
    <w:rsid w:val="00AA6962"/>
    <w:rsid w:val="00AA6F23"/>
    <w:rsid w:val="00AA711A"/>
    <w:rsid w:val="00AA7A89"/>
    <w:rsid w:val="00AB0661"/>
    <w:rsid w:val="00AB06D6"/>
    <w:rsid w:val="00AB0CE7"/>
    <w:rsid w:val="00AB2E8B"/>
    <w:rsid w:val="00AB38C2"/>
    <w:rsid w:val="00AB3A57"/>
    <w:rsid w:val="00AB4F89"/>
    <w:rsid w:val="00AB7080"/>
    <w:rsid w:val="00AC0A52"/>
    <w:rsid w:val="00AC2443"/>
    <w:rsid w:val="00AC2EBA"/>
    <w:rsid w:val="00AC3A02"/>
    <w:rsid w:val="00AC4A7E"/>
    <w:rsid w:val="00AC4B0B"/>
    <w:rsid w:val="00AC4D86"/>
    <w:rsid w:val="00AC599C"/>
    <w:rsid w:val="00AC7AE4"/>
    <w:rsid w:val="00AC7C92"/>
    <w:rsid w:val="00AD1333"/>
    <w:rsid w:val="00AD685E"/>
    <w:rsid w:val="00AD7615"/>
    <w:rsid w:val="00AE042E"/>
    <w:rsid w:val="00AE0535"/>
    <w:rsid w:val="00AE0547"/>
    <w:rsid w:val="00AE0FF6"/>
    <w:rsid w:val="00AE264F"/>
    <w:rsid w:val="00AE30F3"/>
    <w:rsid w:val="00AE3F23"/>
    <w:rsid w:val="00AE4F1E"/>
    <w:rsid w:val="00AE50B9"/>
    <w:rsid w:val="00AE529B"/>
    <w:rsid w:val="00AE53A4"/>
    <w:rsid w:val="00AE5E9B"/>
    <w:rsid w:val="00AE6149"/>
    <w:rsid w:val="00AE75A5"/>
    <w:rsid w:val="00AF1E5A"/>
    <w:rsid w:val="00AF1EE7"/>
    <w:rsid w:val="00AF3397"/>
    <w:rsid w:val="00AF3447"/>
    <w:rsid w:val="00AF363F"/>
    <w:rsid w:val="00AF4C72"/>
    <w:rsid w:val="00AF7255"/>
    <w:rsid w:val="00AF7BEB"/>
    <w:rsid w:val="00AF7CE3"/>
    <w:rsid w:val="00B0097C"/>
    <w:rsid w:val="00B021C0"/>
    <w:rsid w:val="00B02558"/>
    <w:rsid w:val="00B047DF"/>
    <w:rsid w:val="00B0493F"/>
    <w:rsid w:val="00B0505C"/>
    <w:rsid w:val="00B051EF"/>
    <w:rsid w:val="00B05E2D"/>
    <w:rsid w:val="00B0656F"/>
    <w:rsid w:val="00B07A21"/>
    <w:rsid w:val="00B07F1C"/>
    <w:rsid w:val="00B10A58"/>
    <w:rsid w:val="00B115B1"/>
    <w:rsid w:val="00B11700"/>
    <w:rsid w:val="00B11A94"/>
    <w:rsid w:val="00B12082"/>
    <w:rsid w:val="00B12CC4"/>
    <w:rsid w:val="00B12F10"/>
    <w:rsid w:val="00B12F8D"/>
    <w:rsid w:val="00B13020"/>
    <w:rsid w:val="00B13F47"/>
    <w:rsid w:val="00B143A8"/>
    <w:rsid w:val="00B14A31"/>
    <w:rsid w:val="00B14D49"/>
    <w:rsid w:val="00B15CF2"/>
    <w:rsid w:val="00B16B92"/>
    <w:rsid w:val="00B17C74"/>
    <w:rsid w:val="00B21FE4"/>
    <w:rsid w:val="00B22296"/>
    <w:rsid w:val="00B23E1E"/>
    <w:rsid w:val="00B25F0B"/>
    <w:rsid w:val="00B26275"/>
    <w:rsid w:val="00B26A10"/>
    <w:rsid w:val="00B27434"/>
    <w:rsid w:val="00B27AB2"/>
    <w:rsid w:val="00B3082F"/>
    <w:rsid w:val="00B30D23"/>
    <w:rsid w:val="00B31219"/>
    <w:rsid w:val="00B31FF8"/>
    <w:rsid w:val="00B3265E"/>
    <w:rsid w:val="00B32953"/>
    <w:rsid w:val="00B32CAF"/>
    <w:rsid w:val="00B34127"/>
    <w:rsid w:val="00B3452C"/>
    <w:rsid w:val="00B34CDD"/>
    <w:rsid w:val="00B357F6"/>
    <w:rsid w:val="00B37427"/>
    <w:rsid w:val="00B41A64"/>
    <w:rsid w:val="00B42DE6"/>
    <w:rsid w:val="00B434AC"/>
    <w:rsid w:val="00B436DA"/>
    <w:rsid w:val="00B44A06"/>
    <w:rsid w:val="00B50607"/>
    <w:rsid w:val="00B516AF"/>
    <w:rsid w:val="00B5192F"/>
    <w:rsid w:val="00B51ACC"/>
    <w:rsid w:val="00B51D38"/>
    <w:rsid w:val="00B523C8"/>
    <w:rsid w:val="00B53013"/>
    <w:rsid w:val="00B55380"/>
    <w:rsid w:val="00B56FDB"/>
    <w:rsid w:val="00B601F8"/>
    <w:rsid w:val="00B605DF"/>
    <w:rsid w:val="00B62326"/>
    <w:rsid w:val="00B64354"/>
    <w:rsid w:val="00B65F06"/>
    <w:rsid w:val="00B66445"/>
    <w:rsid w:val="00B66C86"/>
    <w:rsid w:val="00B67B1D"/>
    <w:rsid w:val="00B70AAE"/>
    <w:rsid w:val="00B7101F"/>
    <w:rsid w:val="00B728F4"/>
    <w:rsid w:val="00B750CC"/>
    <w:rsid w:val="00B75168"/>
    <w:rsid w:val="00B77952"/>
    <w:rsid w:val="00B80826"/>
    <w:rsid w:val="00B810AF"/>
    <w:rsid w:val="00B81382"/>
    <w:rsid w:val="00B8249B"/>
    <w:rsid w:val="00B82CA1"/>
    <w:rsid w:val="00B8353A"/>
    <w:rsid w:val="00B844D0"/>
    <w:rsid w:val="00B8608D"/>
    <w:rsid w:val="00B8637E"/>
    <w:rsid w:val="00B869ED"/>
    <w:rsid w:val="00B86C28"/>
    <w:rsid w:val="00B87EFF"/>
    <w:rsid w:val="00B909AC"/>
    <w:rsid w:val="00B937FC"/>
    <w:rsid w:val="00B93845"/>
    <w:rsid w:val="00B947C2"/>
    <w:rsid w:val="00B94E3A"/>
    <w:rsid w:val="00B95612"/>
    <w:rsid w:val="00B957F5"/>
    <w:rsid w:val="00B95DDA"/>
    <w:rsid w:val="00B9615E"/>
    <w:rsid w:val="00B96B96"/>
    <w:rsid w:val="00BA1CC3"/>
    <w:rsid w:val="00BA1DFC"/>
    <w:rsid w:val="00BA1F3B"/>
    <w:rsid w:val="00BA27A3"/>
    <w:rsid w:val="00BA29A8"/>
    <w:rsid w:val="00BA2A38"/>
    <w:rsid w:val="00BA48D7"/>
    <w:rsid w:val="00BA55C5"/>
    <w:rsid w:val="00BA602D"/>
    <w:rsid w:val="00BA78EA"/>
    <w:rsid w:val="00BB0947"/>
    <w:rsid w:val="00BB09BA"/>
    <w:rsid w:val="00BB0C7F"/>
    <w:rsid w:val="00BB1519"/>
    <w:rsid w:val="00BB163D"/>
    <w:rsid w:val="00BB26DD"/>
    <w:rsid w:val="00BB2BA2"/>
    <w:rsid w:val="00BB3131"/>
    <w:rsid w:val="00BB3355"/>
    <w:rsid w:val="00BB39B1"/>
    <w:rsid w:val="00BB4215"/>
    <w:rsid w:val="00BB4A81"/>
    <w:rsid w:val="00BB5587"/>
    <w:rsid w:val="00BB55A0"/>
    <w:rsid w:val="00BB5E7B"/>
    <w:rsid w:val="00BB6452"/>
    <w:rsid w:val="00BB656B"/>
    <w:rsid w:val="00BB65C9"/>
    <w:rsid w:val="00BB68AF"/>
    <w:rsid w:val="00BB6F77"/>
    <w:rsid w:val="00BB72B6"/>
    <w:rsid w:val="00BB7CCF"/>
    <w:rsid w:val="00BC0A73"/>
    <w:rsid w:val="00BC1C9B"/>
    <w:rsid w:val="00BC206B"/>
    <w:rsid w:val="00BC29BE"/>
    <w:rsid w:val="00BC5568"/>
    <w:rsid w:val="00BC5695"/>
    <w:rsid w:val="00BC5847"/>
    <w:rsid w:val="00BC6F02"/>
    <w:rsid w:val="00BC7C9D"/>
    <w:rsid w:val="00BD0B81"/>
    <w:rsid w:val="00BD2979"/>
    <w:rsid w:val="00BD32BA"/>
    <w:rsid w:val="00BD4876"/>
    <w:rsid w:val="00BD5EAE"/>
    <w:rsid w:val="00BD652A"/>
    <w:rsid w:val="00BD748C"/>
    <w:rsid w:val="00BD7737"/>
    <w:rsid w:val="00BD7E7C"/>
    <w:rsid w:val="00BE0425"/>
    <w:rsid w:val="00BE0439"/>
    <w:rsid w:val="00BE09C4"/>
    <w:rsid w:val="00BE18AF"/>
    <w:rsid w:val="00BE43A7"/>
    <w:rsid w:val="00BE49FF"/>
    <w:rsid w:val="00BE4F76"/>
    <w:rsid w:val="00BE5261"/>
    <w:rsid w:val="00BE5D04"/>
    <w:rsid w:val="00BE6F27"/>
    <w:rsid w:val="00BE6F80"/>
    <w:rsid w:val="00BE7333"/>
    <w:rsid w:val="00BF1102"/>
    <w:rsid w:val="00BF1664"/>
    <w:rsid w:val="00BF1FB1"/>
    <w:rsid w:val="00BF2601"/>
    <w:rsid w:val="00BF3C8A"/>
    <w:rsid w:val="00BF4D02"/>
    <w:rsid w:val="00BF596D"/>
    <w:rsid w:val="00BF5EAA"/>
    <w:rsid w:val="00BF5F6D"/>
    <w:rsid w:val="00BF6D66"/>
    <w:rsid w:val="00C00C28"/>
    <w:rsid w:val="00C00C66"/>
    <w:rsid w:val="00C01116"/>
    <w:rsid w:val="00C018E2"/>
    <w:rsid w:val="00C018F5"/>
    <w:rsid w:val="00C01C06"/>
    <w:rsid w:val="00C01EC4"/>
    <w:rsid w:val="00C01FC9"/>
    <w:rsid w:val="00C02BCE"/>
    <w:rsid w:val="00C04D48"/>
    <w:rsid w:val="00C04F1F"/>
    <w:rsid w:val="00C07ED3"/>
    <w:rsid w:val="00C11EC4"/>
    <w:rsid w:val="00C11EDF"/>
    <w:rsid w:val="00C152FF"/>
    <w:rsid w:val="00C155BB"/>
    <w:rsid w:val="00C17905"/>
    <w:rsid w:val="00C179CD"/>
    <w:rsid w:val="00C17BDD"/>
    <w:rsid w:val="00C219D1"/>
    <w:rsid w:val="00C21E5A"/>
    <w:rsid w:val="00C22060"/>
    <w:rsid w:val="00C23028"/>
    <w:rsid w:val="00C234A9"/>
    <w:rsid w:val="00C236A3"/>
    <w:rsid w:val="00C23D13"/>
    <w:rsid w:val="00C258E5"/>
    <w:rsid w:val="00C26378"/>
    <w:rsid w:val="00C26AE0"/>
    <w:rsid w:val="00C27968"/>
    <w:rsid w:val="00C27FCC"/>
    <w:rsid w:val="00C3008E"/>
    <w:rsid w:val="00C31D90"/>
    <w:rsid w:val="00C3222B"/>
    <w:rsid w:val="00C324A8"/>
    <w:rsid w:val="00C32851"/>
    <w:rsid w:val="00C336BB"/>
    <w:rsid w:val="00C33AC2"/>
    <w:rsid w:val="00C33E41"/>
    <w:rsid w:val="00C33EC4"/>
    <w:rsid w:val="00C349C2"/>
    <w:rsid w:val="00C34B01"/>
    <w:rsid w:val="00C361D5"/>
    <w:rsid w:val="00C36F70"/>
    <w:rsid w:val="00C4053E"/>
    <w:rsid w:val="00C40EBF"/>
    <w:rsid w:val="00C415D7"/>
    <w:rsid w:val="00C41CF5"/>
    <w:rsid w:val="00C4204B"/>
    <w:rsid w:val="00C4439D"/>
    <w:rsid w:val="00C45170"/>
    <w:rsid w:val="00C4586D"/>
    <w:rsid w:val="00C46CBE"/>
    <w:rsid w:val="00C475DE"/>
    <w:rsid w:val="00C5021F"/>
    <w:rsid w:val="00C50CB0"/>
    <w:rsid w:val="00C52544"/>
    <w:rsid w:val="00C527DA"/>
    <w:rsid w:val="00C5294B"/>
    <w:rsid w:val="00C53E3A"/>
    <w:rsid w:val="00C5414D"/>
    <w:rsid w:val="00C54DC7"/>
    <w:rsid w:val="00C5660C"/>
    <w:rsid w:val="00C5661E"/>
    <w:rsid w:val="00C570BE"/>
    <w:rsid w:val="00C57D57"/>
    <w:rsid w:val="00C60E4C"/>
    <w:rsid w:val="00C615CB"/>
    <w:rsid w:val="00C62DD9"/>
    <w:rsid w:val="00C6405F"/>
    <w:rsid w:val="00C653A3"/>
    <w:rsid w:val="00C665F2"/>
    <w:rsid w:val="00C67076"/>
    <w:rsid w:val="00C67333"/>
    <w:rsid w:val="00C67DC9"/>
    <w:rsid w:val="00C70FB6"/>
    <w:rsid w:val="00C7141C"/>
    <w:rsid w:val="00C71FEC"/>
    <w:rsid w:val="00C73274"/>
    <w:rsid w:val="00C74AE8"/>
    <w:rsid w:val="00C75138"/>
    <w:rsid w:val="00C75CE9"/>
    <w:rsid w:val="00C75D5B"/>
    <w:rsid w:val="00C75DBF"/>
    <w:rsid w:val="00C76181"/>
    <w:rsid w:val="00C77140"/>
    <w:rsid w:val="00C807E0"/>
    <w:rsid w:val="00C81477"/>
    <w:rsid w:val="00C815C1"/>
    <w:rsid w:val="00C81B33"/>
    <w:rsid w:val="00C8240F"/>
    <w:rsid w:val="00C8282E"/>
    <w:rsid w:val="00C82871"/>
    <w:rsid w:val="00C834AD"/>
    <w:rsid w:val="00C835BE"/>
    <w:rsid w:val="00C8539B"/>
    <w:rsid w:val="00C85758"/>
    <w:rsid w:val="00C85BDD"/>
    <w:rsid w:val="00C929DB"/>
    <w:rsid w:val="00C92AD9"/>
    <w:rsid w:val="00C93548"/>
    <w:rsid w:val="00C93651"/>
    <w:rsid w:val="00C937DF"/>
    <w:rsid w:val="00C93D4B"/>
    <w:rsid w:val="00C945E7"/>
    <w:rsid w:val="00C94C36"/>
    <w:rsid w:val="00C95D09"/>
    <w:rsid w:val="00C97199"/>
    <w:rsid w:val="00C9785F"/>
    <w:rsid w:val="00CA0E3E"/>
    <w:rsid w:val="00CA1165"/>
    <w:rsid w:val="00CA1B74"/>
    <w:rsid w:val="00CA3C86"/>
    <w:rsid w:val="00CA5697"/>
    <w:rsid w:val="00CA6737"/>
    <w:rsid w:val="00CA7744"/>
    <w:rsid w:val="00CA7EC3"/>
    <w:rsid w:val="00CB15CD"/>
    <w:rsid w:val="00CB17E6"/>
    <w:rsid w:val="00CB1953"/>
    <w:rsid w:val="00CB1C76"/>
    <w:rsid w:val="00CB1F02"/>
    <w:rsid w:val="00CB33F3"/>
    <w:rsid w:val="00CB504F"/>
    <w:rsid w:val="00CB5CD2"/>
    <w:rsid w:val="00CB7E5E"/>
    <w:rsid w:val="00CC0007"/>
    <w:rsid w:val="00CC082E"/>
    <w:rsid w:val="00CC1271"/>
    <w:rsid w:val="00CC25A7"/>
    <w:rsid w:val="00CC4700"/>
    <w:rsid w:val="00CC4A2C"/>
    <w:rsid w:val="00CC4D6E"/>
    <w:rsid w:val="00CC64EE"/>
    <w:rsid w:val="00CC7579"/>
    <w:rsid w:val="00CC7929"/>
    <w:rsid w:val="00CD0845"/>
    <w:rsid w:val="00CD1A6E"/>
    <w:rsid w:val="00CD1C65"/>
    <w:rsid w:val="00CD2134"/>
    <w:rsid w:val="00CD3887"/>
    <w:rsid w:val="00CD45C3"/>
    <w:rsid w:val="00CD59B6"/>
    <w:rsid w:val="00CD63F6"/>
    <w:rsid w:val="00CE07E7"/>
    <w:rsid w:val="00CE0CF4"/>
    <w:rsid w:val="00CE2620"/>
    <w:rsid w:val="00CE293E"/>
    <w:rsid w:val="00CE3A2A"/>
    <w:rsid w:val="00CE4043"/>
    <w:rsid w:val="00CE63CA"/>
    <w:rsid w:val="00CE6699"/>
    <w:rsid w:val="00CE69A6"/>
    <w:rsid w:val="00CE7658"/>
    <w:rsid w:val="00CE7A05"/>
    <w:rsid w:val="00CE7D46"/>
    <w:rsid w:val="00CF08FC"/>
    <w:rsid w:val="00CF09E8"/>
    <w:rsid w:val="00CF12BA"/>
    <w:rsid w:val="00CF148B"/>
    <w:rsid w:val="00CF181B"/>
    <w:rsid w:val="00CF1D7F"/>
    <w:rsid w:val="00CF27BE"/>
    <w:rsid w:val="00CF29E6"/>
    <w:rsid w:val="00CF364D"/>
    <w:rsid w:val="00CF3E06"/>
    <w:rsid w:val="00CF4243"/>
    <w:rsid w:val="00CF473E"/>
    <w:rsid w:val="00CF58FF"/>
    <w:rsid w:val="00CF5B86"/>
    <w:rsid w:val="00CF5EA5"/>
    <w:rsid w:val="00CF7955"/>
    <w:rsid w:val="00CF7F0A"/>
    <w:rsid w:val="00CF7F23"/>
    <w:rsid w:val="00D00994"/>
    <w:rsid w:val="00D016E2"/>
    <w:rsid w:val="00D0205F"/>
    <w:rsid w:val="00D02551"/>
    <w:rsid w:val="00D056A8"/>
    <w:rsid w:val="00D061B1"/>
    <w:rsid w:val="00D06EC7"/>
    <w:rsid w:val="00D06EE5"/>
    <w:rsid w:val="00D076BD"/>
    <w:rsid w:val="00D07D7D"/>
    <w:rsid w:val="00D10FFF"/>
    <w:rsid w:val="00D14CA6"/>
    <w:rsid w:val="00D15803"/>
    <w:rsid w:val="00D17BE0"/>
    <w:rsid w:val="00D20423"/>
    <w:rsid w:val="00D22AE2"/>
    <w:rsid w:val="00D23020"/>
    <w:rsid w:val="00D235F2"/>
    <w:rsid w:val="00D23B7A"/>
    <w:rsid w:val="00D25CE7"/>
    <w:rsid w:val="00D264CB"/>
    <w:rsid w:val="00D267AF"/>
    <w:rsid w:val="00D27F95"/>
    <w:rsid w:val="00D30DC3"/>
    <w:rsid w:val="00D31F5B"/>
    <w:rsid w:val="00D33A02"/>
    <w:rsid w:val="00D34F1D"/>
    <w:rsid w:val="00D35671"/>
    <w:rsid w:val="00D35FC8"/>
    <w:rsid w:val="00D3648F"/>
    <w:rsid w:val="00D364F3"/>
    <w:rsid w:val="00D36DD2"/>
    <w:rsid w:val="00D3749A"/>
    <w:rsid w:val="00D379E2"/>
    <w:rsid w:val="00D37C6E"/>
    <w:rsid w:val="00D40802"/>
    <w:rsid w:val="00D40F1A"/>
    <w:rsid w:val="00D41681"/>
    <w:rsid w:val="00D41DD5"/>
    <w:rsid w:val="00D42797"/>
    <w:rsid w:val="00D43BB5"/>
    <w:rsid w:val="00D44333"/>
    <w:rsid w:val="00D45A41"/>
    <w:rsid w:val="00D4645F"/>
    <w:rsid w:val="00D46604"/>
    <w:rsid w:val="00D5027A"/>
    <w:rsid w:val="00D504B5"/>
    <w:rsid w:val="00D51573"/>
    <w:rsid w:val="00D5234B"/>
    <w:rsid w:val="00D53C47"/>
    <w:rsid w:val="00D53F76"/>
    <w:rsid w:val="00D53FBD"/>
    <w:rsid w:val="00D54197"/>
    <w:rsid w:val="00D54611"/>
    <w:rsid w:val="00D55937"/>
    <w:rsid w:val="00D55D00"/>
    <w:rsid w:val="00D56394"/>
    <w:rsid w:val="00D56774"/>
    <w:rsid w:val="00D5684C"/>
    <w:rsid w:val="00D600A4"/>
    <w:rsid w:val="00D609EA"/>
    <w:rsid w:val="00D61CAF"/>
    <w:rsid w:val="00D61D19"/>
    <w:rsid w:val="00D63FDD"/>
    <w:rsid w:val="00D640A4"/>
    <w:rsid w:val="00D648E4"/>
    <w:rsid w:val="00D655A0"/>
    <w:rsid w:val="00D65949"/>
    <w:rsid w:val="00D67159"/>
    <w:rsid w:val="00D6743C"/>
    <w:rsid w:val="00D67620"/>
    <w:rsid w:val="00D71D0A"/>
    <w:rsid w:val="00D72EC1"/>
    <w:rsid w:val="00D73194"/>
    <w:rsid w:val="00D7368F"/>
    <w:rsid w:val="00D738D0"/>
    <w:rsid w:val="00D74D80"/>
    <w:rsid w:val="00D75700"/>
    <w:rsid w:val="00D7594D"/>
    <w:rsid w:val="00D764A4"/>
    <w:rsid w:val="00D773CA"/>
    <w:rsid w:val="00D7763E"/>
    <w:rsid w:val="00D80249"/>
    <w:rsid w:val="00D8085A"/>
    <w:rsid w:val="00D80A72"/>
    <w:rsid w:val="00D81754"/>
    <w:rsid w:val="00D8246F"/>
    <w:rsid w:val="00D829B3"/>
    <w:rsid w:val="00D82B87"/>
    <w:rsid w:val="00D83DEB"/>
    <w:rsid w:val="00D840E5"/>
    <w:rsid w:val="00D841DC"/>
    <w:rsid w:val="00D85FA8"/>
    <w:rsid w:val="00D86025"/>
    <w:rsid w:val="00D86794"/>
    <w:rsid w:val="00D86E0F"/>
    <w:rsid w:val="00D8726C"/>
    <w:rsid w:val="00D92D74"/>
    <w:rsid w:val="00D93455"/>
    <w:rsid w:val="00D9358E"/>
    <w:rsid w:val="00D9363C"/>
    <w:rsid w:val="00D94C55"/>
    <w:rsid w:val="00D94D2D"/>
    <w:rsid w:val="00D95610"/>
    <w:rsid w:val="00D95A3D"/>
    <w:rsid w:val="00D9662D"/>
    <w:rsid w:val="00D96E51"/>
    <w:rsid w:val="00D973B0"/>
    <w:rsid w:val="00D97410"/>
    <w:rsid w:val="00DA126E"/>
    <w:rsid w:val="00DA1FB9"/>
    <w:rsid w:val="00DA3708"/>
    <w:rsid w:val="00DA3FFF"/>
    <w:rsid w:val="00DA5360"/>
    <w:rsid w:val="00DA5AD6"/>
    <w:rsid w:val="00DA5FC4"/>
    <w:rsid w:val="00DA5FD9"/>
    <w:rsid w:val="00DA67E5"/>
    <w:rsid w:val="00DB061A"/>
    <w:rsid w:val="00DB1170"/>
    <w:rsid w:val="00DB19C7"/>
    <w:rsid w:val="00DB1B03"/>
    <w:rsid w:val="00DB28E5"/>
    <w:rsid w:val="00DB5EE7"/>
    <w:rsid w:val="00DB6A62"/>
    <w:rsid w:val="00DB6E48"/>
    <w:rsid w:val="00DC0375"/>
    <w:rsid w:val="00DC1323"/>
    <w:rsid w:val="00DC1CD9"/>
    <w:rsid w:val="00DC33B9"/>
    <w:rsid w:val="00DC3DE3"/>
    <w:rsid w:val="00DC52B4"/>
    <w:rsid w:val="00DC6118"/>
    <w:rsid w:val="00DC7E4E"/>
    <w:rsid w:val="00DC7FC3"/>
    <w:rsid w:val="00DD02A7"/>
    <w:rsid w:val="00DD220F"/>
    <w:rsid w:val="00DD4342"/>
    <w:rsid w:val="00DD4E6C"/>
    <w:rsid w:val="00DD4F32"/>
    <w:rsid w:val="00DE0FDF"/>
    <w:rsid w:val="00DE1C1B"/>
    <w:rsid w:val="00DE229E"/>
    <w:rsid w:val="00DE3388"/>
    <w:rsid w:val="00DE34C6"/>
    <w:rsid w:val="00DE44C0"/>
    <w:rsid w:val="00DE4783"/>
    <w:rsid w:val="00DE4F9D"/>
    <w:rsid w:val="00DE5D7D"/>
    <w:rsid w:val="00DE5E92"/>
    <w:rsid w:val="00DE77DB"/>
    <w:rsid w:val="00DF03B2"/>
    <w:rsid w:val="00DF0859"/>
    <w:rsid w:val="00DF1346"/>
    <w:rsid w:val="00DF158E"/>
    <w:rsid w:val="00DF1ED2"/>
    <w:rsid w:val="00DF2697"/>
    <w:rsid w:val="00DF35F4"/>
    <w:rsid w:val="00DF3EE2"/>
    <w:rsid w:val="00DF44C8"/>
    <w:rsid w:val="00DF5F21"/>
    <w:rsid w:val="00DF6258"/>
    <w:rsid w:val="00DF68BF"/>
    <w:rsid w:val="00DF78B7"/>
    <w:rsid w:val="00E01049"/>
    <w:rsid w:val="00E01669"/>
    <w:rsid w:val="00E05A35"/>
    <w:rsid w:val="00E060F8"/>
    <w:rsid w:val="00E06A99"/>
    <w:rsid w:val="00E075C9"/>
    <w:rsid w:val="00E07C83"/>
    <w:rsid w:val="00E07C9B"/>
    <w:rsid w:val="00E11B9C"/>
    <w:rsid w:val="00E14BF2"/>
    <w:rsid w:val="00E1599F"/>
    <w:rsid w:val="00E201D2"/>
    <w:rsid w:val="00E20AEE"/>
    <w:rsid w:val="00E21841"/>
    <w:rsid w:val="00E226A1"/>
    <w:rsid w:val="00E22CCE"/>
    <w:rsid w:val="00E231ED"/>
    <w:rsid w:val="00E23512"/>
    <w:rsid w:val="00E23A1B"/>
    <w:rsid w:val="00E25449"/>
    <w:rsid w:val="00E25DE3"/>
    <w:rsid w:val="00E26C32"/>
    <w:rsid w:val="00E27CC5"/>
    <w:rsid w:val="00E30A1B"/>
    <w:rsid w:val="00E31045"/>
    <w:rsid w:val="00E32073"/>
    <w:rsid w:val="00E33183"/>
    <w:rsid w:val="00E339B3"/>
    <w:rsid w:val="00E34521"/>
    <w:rsid w:val="00E3481F"/>
    <w:rsid w:val="00E34B4B"/>
    <w:rsid w:val="00E35428"/>
    <w:rsid w:val="00E35C6F"/>
    <w:rsid w:val="00E361A0"/>
    <w:rsid w:val="00E36707"/>
    <w:rsid w:val="00E40DE4"/>
    <w:rsid w:val="00E415E6"/>
    <w:rsid w:val="00E41C4D"/>
    <w:rsid w:val="00E4207D"/>
    <w:rsid w:val="00E424EC"/>
    <w:rsid w:val="00E429DF"/>
    <w:rsid w:val="00E43D38"/>
    <w:rsid w:val="00E440D7"/>
    <w:rsid w:val="00E45B7A"/>
    <w:rsid w:val="00E461D1"/>
    <w:rsid w:val="00E465C9"/>
    <w:rsid w:val="00E466FD"/>
    <w:rsid w:val="00E46AD1"/>
    <w:rsid w:val="00E47AA8"/>
    <w:rsid w:val="00E47ECA"/>
    <w:rsid w:val="00E50355"/>
    <w:rsid w:val="00E516AC"/>
    <w:rsid w:val="00E52705"/>
    <w:rsid w:val="00E52937"/>
    <w:rsid w:val="00E53872"/>
    <w:rsid w:val="00E54259"/>
    <w:rsid w:val="00E5484B"/>
    <w:rsid w:val="00E54861"/>
    <w:rsid w:val="00E567B0"/>
    <w:rsid w:val="00E60243"/>
    <w:rsid w:val="00E607C5"/>
    <w:rsid w:val="00E60F2B"/>
    <w:rsid w:val="00E61DAE"/>
    <w:rsid w:val="00E62695"/>
    <w:rsid w:val="00E64208"/>
    <w:rsid w:val="00E64B55"/>
    <w:rsid w:val="00E6556C"/>
    <w:rsid w:val="00E65A05"/>
    <w:rsid w:val="00E66D52"/>
    <w:rsid w:val="00E672CA"/>
    <w:rsid w:val="00E720FF"/>
    <w:rsid w:val="00E72EC0"/>
    <w:rsid w:val="00E73D48"/>
    <w:rsid w:val="00E743B8"/>
    <w:rsid w:val="00E75866"/>
    <w:rsid w:val="00E75B02"/>
    <w:rsid w:val="00E76381"/>
    <w:rsid w:val="00E76E64"/>
    <w:rsid w:val="00E76EC6"/>
    <w:rsid w:val="00E806BE"/>
    <w:rsid w:val="00E82CFA"/>
    <w:rsid w:val="00E8613D"/>
    <w:rsid w:val="00E8770F"/>
    <w:rsid w:val="00E904F8"/>
    <w:rsid w:val="00E926DA"/>
    <w:rsid w:val="00E92F2E"/>
    <w:rsid w:val="00E9344E"/>
    <w:rsid w:val="00E951FA"/>
    <w:rsid w:val="00E95F5D"/>
    <w:rsid w:val="00E9653B"/>
    <w:rsid w:val="00E979A0"/>
    <w:rsid w:val="00E979FC"/>
    <w:rsid w:val="00E97C49"/>
    <w:rsid w:val="00EA080C"/>
    <w:rsid w:val="00EA0F66"/>
    <w:rsid w:val="00EA0F7A"/>
    <w:rsid w:val="00EA2BC9"/>
    <w:rsid w:val="00EA3D49"/>
    <w:rsid w:val="00EA42EB"/>
    <w:rsid w:val="00EA43C2"/>
    <w:rsid w:val="00EA4C0B"/>
    <w:rsid w:val="00EA4C35"/>
    <w:rsid w:val="00EA4F58"/>
    <w:rsid w:val="00EA644C"/>
    <w:rsid w:val="00EA67F7"/>
    <w:rsid w:val="00EA7428"/>
    <w:rsid w:val="00EB0212"/>
    <w:rsid w:val="00EB08C5"/>
    <w:rsid w:val="00EB0D5A"/>
    <w:rsid w:val="00EB0E67"/>
    <w:rsid w:val="00EB0F05"/>
    <w:rsid w:val="00EB1D18"/>
    <w:rsid w:val="00EB201F"/>
    <w:rsid w:val="00EB3CC2"/>
    <w:rsid w:val="00EB3FAD"/>
    <w:rsid w:val="00EB458A"/>
    <w:rsid w:val="00EB588C"/>
    <w:rsid w:val="00EB58C2"/>
    <w:rsid w:val="00EB5E64"/>
    <w:rsid w:val="00EB6031"/>
    <w:rsid w:val="00EB672E"/>
    <w:rsid w:val="00EB6D19"/>
    <w:rsid w:val="00EB7777"/>
    <w:rsid w:val="00EC1534"/>
    <w:rsid w:val="00EC1C47"/>
    <w:rsid w:val="00EC2606"/>
    <w:rsid w:val="00EC2CE1"/>
    <w:rsid w:val="00EC42D8"/>
    <w:rsid w:val="00EC596E"/>
    <w:rsid w:val="00EC6A20"/>
    <w:rsid w:val="00EC752B"/>
    <w:rsid w:val="00EC75E9"/>
    <w:rsid w:val="00ED3169"/>
    <w:rsid w:val="00ED3411"/>
    <w:rsid w:val="00ED37BF"/>
    <w:rsid w:val="00ED4046"/>
    <w:rsid w:val="00ED420E"/>
    <w:rsid w:val="00ED4626"/>
    <w:rsid w:val="00ED5BDA"/>
    <w:rsid w:val="00ED6A42"/>
    <w:rsid w:val="00EE04D0"/>
    <w:rsid w:val="00EE0CAA"/>
    <w:rsid w:val="00EE1DA3"/>
    <w:rsid w:val="00EE3B3F"/>
    <w:rsid w:val="00EE40F0"/>
    <w:rsid w:val="00EE4528"/>
    <w:rsid w:val="00EE5F39"/>
    <w:rsid w:val="00EE780F"/>
    <w:rsid w:val="00EE7CF6"/>
    <w:rsid w:val="00EE7E3E"/>
    <w:rsid w:val="00EF08C5"/>
    <w:rsid w:val="00EF129A"/>
    <w:rsid w:val="00EF2966"/>
    <w:rsid w:val="00EF3A01"/>
    <w:rsid w:val="00EF43DE"/>
    <w:rsid w:val="00EF585C"/>
    <w:rsid w:val="00EF5D5C"/>
    <w:rsid w:val="00EF7EC8"/>
    <w:rsid w:val="00F006C8"/>
    <w:rsid w:val="00F00E5C"/>
    <w:rsid w:val="00F02FC5"/>
    <w:rsid w:val="00F032B4"/>
    <w:rsid w:val="00F034D5"/>
    <w:rsid w:val="00F03A25"/>
    <w:rsid w:val="00F03C2A"/>
    <w:rsid w:val="00F03D3B"/>
    <w:rsid w:val="00F0462D"/>
    <w:rsid w:val="00F074A1"/>
    <w:rsid w:val="00F07850"/>
    <w:rsid w:val="00F07987"/>
    <w:rsid w:val="00F07BF4"/>
    <w:rsid w:val="00F07E78"/>
    <w:rsid w:val="00F10AF0"/>
    <w:rsid w:val="00F10D4C"/>
    <w:rsid w:val="00F10EDD"/>
    <w:rsid w:val="00F112F4"/>
    <w:rsid w:val="00F12F68"/>
    <w:rsid w:val="00F13BBC"/>
    <w:rsid w:val="00F1436E"/>
    <w:rsid w:val="00F14C2F"/>
    <w:rsid w:val="00F14F3C"/>
    <w:rsid w:val="00F1520B"/>
    <w:rsid w:val="00F20352"/>
    <w:rsid w:val="00F251BD"/>
    <w:rsid w:val="00F2650E"/>
    <w:rsid w:val="00F27308"/>
    <w:rsid w:val="00F27DC1"/>
    <w:rsid w:val="00F30985"/>
    <w:rsid w:val="00F30AD6"/>
    <w:rsid w:val="00F31535"/>
    <w:rsid w:val="00F31A8A"/>
    <w:rsid w:val="00F32C26"/>
    <w:rsid w:val="00F334BA"/>
    <w:rsid w:val="00F33C97"/>
    <w:rsid w:val="00F34AE9"/>
    <w:rsid w:val="00F35BD3"/>
    <w:rsid w:val="00F3615D"/>
    <w:rsid w:val="00F369D8"/>
    <w:rsid w:val="00F377EF"/>
    <w:rsid w:val="00F37BE7"/>
    <w:rsid w:val="00F4260B"/>
    <w:rsid w:val="00F42ABC"/>
    <w:rsid w:val="00F42B7B"/>
    <w:rsid w:val="00F44550"/>
    <w:rsid w:val="00F445EE"/>
    <w:rsid w:val="00F44619"/>
    <w:rsid w:val="00F44693"/>
    <w:rsid w:val="00F4536D"/>
    <w:rsid w:val="00F46790"/>
    <w:rsid w:val="00F46D14"/>
    <w:rsid w:val="00F472E9"/>
    <w:rsid w:val="00F47DBC"/>
    <w:rsid w:val="00F51579"/>
    <w:rsid w:val="00F51977"/>
    <w:rsid w:val="00F51C18"/>
    <w:rsid w:val="00F53B80"/>
    <w:rsid w:val="00F56C87"/>
    <w:rsid w:val="00F56FDF"/>
    <w:rsid w:val="00F57105"/>
    <w:rsid w:val="00F5745F"/>
    <w:rsid w:val="00F57D23"/>
    <w:rsid w:val="00F57FD4"/>
    <w:rsid w:val="00F60251"/>
    <w:rsid w:val="00F6297D"/>
    <w:rsid w:val="00F633F7"/>
    <w:rsid w:val="00F6346A"/>
    <w:rsid w:val="00F65976"/>
    <w:rsid w:val="00F66D86"/>
    <w:rsid w:val="00F6756E"/>
    <w:rsid w:val="00F678AB"/>
    <w:rsid w:val="00F67B28"/>
    <w:rsid w:val="00F705E2"/>
    <w:rsid w:val="00F70A64"/>
    <w:rsid w:val="00F70CB6"/>
    <w:rsid w:val="00F736AB"/>
    <w:rsid w:val="00F74D83"/>
    <w:rsid w:val="00F74DBF"/>
    <w:rsid w:val="00F7500C"/>
    <w:rsid w:val="00F779B1"/>
    <w:rsid w:val="00F77AC6"/>
    <w:rsid w:val="00F80549"/>
    <w:rsid w:val="00F80AE3"/>
    <w:rsid w:val="00F80FD4"/>
    <w:rsid w:val="00F816D5"/>
    <w:rsid w:val="00F81921"/>
    <w:rsid w:val="00F8222D"/>
    <w:rsid w:val="00F83BCA"/>
    <w:rsid w:val="00F856CE"/>
    <w:rsid w:val="00F85ADA"/>
    <w:rsid w:val="00F86FEC"/>
    <w:rsid w:val="00F917EB"/>
    <w:rsid w:val="00F91999"/>
    <w:rsid w:val="00F92662"/>
    <w:rsid w:val="00F94311"/>
    <w:rsid w:val="00F951CC"/>
    <w:rsid w:val="00F95866"/>
    <w:rsid w:val="00FA0E47"/>
    <w:rsid w:val="00FA2E28"/>
    <w:rsid w:val="00FA3385"/>
    <w:rsid w:val="00FA4201"/>
    <w:rsid w:val="00FA4B83"/>
    <w:rsid w:val="00FA6A7C"/>
    <w:rsid w:val="00FA742A"/>
    <w:rsid w:val="00FA76BE"/>
    <w:rsid w:val="00FA7A69"/>
    <w:rsid w:val="00FA7B1D"/>
    <w:rsid w:val="00FB05DF"/>
    <w:rsid w:val="00FB0F0E"/>
    <w:rsid w:val="00FB11A8"/>
    <w:rsid w:val="00FB24FD"/>
    <w:rsid w:val="00FB27AE"/>
    <w:rsid w:val="00FB5488"/>
    <w:rsid w:val="00FB652A"/>
    <w:rsid w:val="00FB6A34"/>
    <w:rsid w:val="00FB7459"/>
    <w:rsid w:val="00FB76B7"/>
    <w:rsid w:val="00FB77BC"/>
    <w:rsid w:val="00FC0043"/>
    <w:rsid w:val="00FC00FD"/>
    <w:rsid w:val="00FC0606"/>
    <w:rsid w:val="00FC1BF4"/>
    <w:rsid w:val="00FC1C00"/>
    <w:rsid w:val="00FC1C0C"/>
    <w:rsid w:val="00FC1C64"/>
    <w:rsid w:val="00FC4177"/>
    <w:rsid w:val="00FC46D2"/>
    <w:rsid w:val="00FC4F5A"/>
    <w:rsid w:val="00FC6B15"/>
    <w:rsid w:val="00FC6F4D"/>
    <w:rsid w:val="00FC7873"/>
    <w:rsid w:val="00FC78CD"/>
    <w:rsid w:val="00FC790E"/>
    <w:rsid w:val="00FC7A1F"/>
    <w:rsid w:val="00FD15B0"/>
    <w:rsid w:val="00FD1653"/>
    <w:rsid w:val="00FD1682"/>
    <w:rsid w:val="00FD257F"/>
    <w:rsid w:val="00FD4AE4"/>
    <w:rsid w:val="00FD6A3E"/>
    <w:rsid w:val="00FD6D83"/>
    <w:rsid w:val="00FD724E"/>
    <w:rsid w:val="00FD79FE"/>
    <w:rsid w:val="00FE0D52"/>
    <w:rsid w:val="00FE1290"/>
    <w:rsid w:val="00FE2C58"/>
    <w:rsid w:val="00FE754D"/>
    <w:rsid w:val="00FF0C94"/>
    <w:rsid w:val="00FF0F5E"/>
    <w:rsid w:val="00FF17C6"/>
    <w:rsid w:val="00FF1A8B"/>
    <w:rsid w:val="00FF38C4"/>
    <w:rsid w:val="00FF3F14"/>
    <w:rsid w:val="00FF3F89"/>
    <w:rsid w:val="00FF4816"/>
    <w:rsid w:val="00FF5833"/>
    <w:rsid w:val="00FF7461"/>
    <w:rsid w:val="00FF7827"/>
    <w:rsid w:val="00FF7C29"/>
    <w:rsid w:val="0300D40F"/>
    <w:rsid w:val="038A52C3"/>
    <w:rsid w:val="07DCC12E"/>
    <w:rsid w:val="08CD131C"/>
    <w:rsid w:val="0B9B7622"/>
    <w:rsid w:val="0F1A5A70"/>
    <w:rsid w:val="1358D50A"/>
    <w:rsid w:val="135D989E"/>
    <w:rsid w:val="16200D03"/>
    <w:rsid w:val="16F3D778"/>
    <w:rsid w:val="179EA0E0"/>
    <w:rsid w:val="1A100D03"/>
    <w:rsid w:val="1DF4D3EE"/>
    <w:rsid w:val="3098B7A7"/>
    <w:rsid w:val="31EC7989"/>
    <w:rsid w:val="39FFC0E4"/>
    <w:rsid w:val="3B979C86"/>
    <w:rsid w:val="464D8AE2"/>
    <w:rsid w:val="51C611E0"/>
    <w:rsid w:val="526A3D12"/>
    <w:rsid w:val="56C1F3F8"/>
    <w:rsid w:val="6098302D"/>
    <w:rsid w:val="616C4B86"/>
    <w:rsid w:val="69B9DD60"/>
    <w:rsid w:val="6F71B75A"/>
    <w:rsid w:val="773E0240"/>
    <w:rsid w:val="7854E4B3"/>
    <w:rsid w:val="7B58E680"/>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8FA10B4"/>
  <w15:chartTrackingRefBased/>
  <w15:docId w15:val="{A2422127-AE07-4B0E-980B-E513529C235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imes New Roman"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1"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
    <w:qFormat/>
    <w:rsid w:val="00E97C49"/>
    <w:pPr>
      <w:widowControl w:val="0"/>
      <w:autoSpaceDE w:val="0"/>
      <w:autoSpaceDN w:val="0"/>
      <w:adjustRightInd w:val="0"/>
      <w:spacing w:after="0" w:line="240" w:lineRule="auto"/>
    </w:pPr>
    <w:rPr>
      <w:rFonts w:ascii="Aptos" w:hAnsi="Aptos" w:cs="Arial"/>
      <w:kern w:val="0"/>
      <w14:ligatures w14:val="none"/>
    </w:rPr>
  </w:style>
  <w:style w:type="paragraph" w:styleId="Heading1">
    <w:name w:val="heading 1"/>
    <w:basedOn w:val="Normal"/>
    <w:next w:val="Normal"/>
    <w:link w:val="Heading1Char"/>
    <w:uiPriority w:val="9"/>
    <w:qFormat/>
    <w:rsid w:val="0003248A"/>
    <w:pPr>
      <w:keepNext/>
      <w:keepLines/>
      <w:adjustRightInd/>
      <w:spacing w:before="120"/>
      <w:outlineLvl w:val="0"/>
    </w:pPr>
    <w:rPr>
      <w:rFonts w:asciiTheme="majorHAnsi" w:eastAsiaTheme="majorEastAsia" w:hAnsiTheme="majorHAnsi" w:cstheme="majorBidi"/>
      <w:b/>
      <w:color w:val="000000" w:themeColor="text1"/>
      <w:kern w:val="2"/>
      <w:sz w:val="36"/>
      <w:szCs w:val="32"/>
      <w14:ligatures w14:val="standardContextual"/>
    </w:rPr>
  </w:style>
  <w:style w:type="paragraph" w:styleId="Heading2">
    <w:name w:val="heading 2"/>
    <w:basedOn w:val="Normal"/>
    <w:next w:val="Normal"/>
    <w:link w:val="Heading2Char"/>
    <w:autoRedefine/>
    <w:uiPriority w:val="9"/>
    <w:unhideWhenUsed/>
    <w:qFormat/>
    <w:rsid w:val="00892428"/>
    <w:pPr>
      <w:keepNext/>
      <w:keepLines/>
      <w:tabs>
        <w:tab w:val="left" w:pos="540"/>
        <w:tab w:val="center" w:pos="5400"/>
      </w:tabs>
      <w:spacing w:before="120"/>
      <w:jc w:val="center"/>
      <w:outlineLvl w:val="1"/>
    </w:pPr>
    <w:rPr>
      <w:rFonts w:ascii="Arial" w:eastAsiaTheme="majorEastAsia" w:hAnsi="Arial"/>
      <w:b/>
      <w:color w:val="32006E" w:themeColor="text2"/>
      <w:sz w:val="40"/>
      <w:szCs w:val="40"/>
    </w:rPr>
  </w:style>
  <w:style w:type="paragraph" w:styleId="Heading3">
    <w:name w:val="heading 3"/>
    <w:basedOn w:val="Normal"/>
    <w:next w:val="Normal"/>
    <w:link w:val="Heading3Char"/>
    <w:uiPriority w:val="9"/>
    <w:unhideWhenUsed/>
    <w:qFormat/>
    <w:rsid w:val="00767BD7"/>
    <w:pPr>
      <w:keepNext/>
      <w:keepLines/>
      <w:spacing w:before="160" w:after="80"/>
      <w:outlineLvl w:val="2"/>
    </w:pPr>
    <w:rPr>
      <w:rFonts w:asciiTheme="minorHAnsi" w:eastAsiaTheme="majorEastAsia" w:hAnsiTheme="minorHAnsi" w:cstheme="majorBidi"/>
      <w:color w:val="BF9500" w:themeColor="accent1" w:themeShade="BF"/>
      <w:sz w:val="28"/>
      <w:szCs w:val="28"/>
    </w:rPr>
  </w:style>
  <w:style w:type="paragraph" w:styleId="Heading4">
    <w:name w:val="heading 4"/>
    <w:basedOn w:val="Normal"/>
    <w:next w:val="Normal"/>
    <w:link w:val="Heading4Char"/>
    <w:uiPriority w:val="9"/>
    <w:semiHidden/>
    <w:unhideWhenUsed/>
    <w:qFormat/>
    <w:rsid w:val="00767BD7"/>
    <w:pPr>
      <w:keepNext/>
      <w:keepLines/>
      <w:spacing w:before="80" w:after="40"/>
      <w:outlineLvl w:val="3"/>
    </w:pPr>
    <w:rPr>
      <w:rFonts w:asciiTheme="minorHAnsi" w:eastAsiaTheme="majorEastAsia" w:hAnsiTheme="minorHAnsi" w:cstheme="majorBidi"/>
      <w:i/>
      <w:iCs/>
      <w:color w:val="BF9500" w:themeColor="accent1" w:themeShade="BF"/>
    </w:rPr>
  </w:style>
  <w:style w:type="paragraph" w:styleId="Heading5">
    <w:name w:val="heading 5"/>
    <w:basedOn w:val="Normal"/>
    <w:next w:val="Normal"/>
    <w:link w:val="Heading5Char"/>
    <w:uiPriority w:val="9"/>
    <w:semiHidden/>
    <w:unhideWhenUsed/>
    <w:qFormat/>
    <w:rsid w:val="00767BD7"/>
    <w:pPr>
      <w:keepNext/>
      <w:keepLines/>
      <w:spacing w:before="80" w:after="40"/>
      <w:outlineLvl w:val="4"/>
    </w:pPr>
    <w:rPr>
      <w:rFonts w:asciiTheme="minorHAnsi" w:eastAsiaTheme="majorEastAsia" w:hAnsiTheme="minorHAnsi" w:cstheme="majorBidi"/>
      <w:color w:val="BF9500" w:themeColor="accent1" w:themeShade="BF"/>
    </w:rPr>
  </w:style>
  <w:style w:type="paragraph" w:styleId="Heading6">
    <w:name w:val="heading 6"/>
    <w:basedOn w:val="Normal"/>
    <w:next w:val="Normal"/>
    <w:link w:val="Heading6Char"/>
    <w:uiPriority w:val="9"/>
    <w:semiHidden/>
    <w:unhideWhenUsed/>
    <w:qFormat/>
    <w:rsid w:val="00767BD7"/>
    <w:pPr>
      <w:keepNext/>
      <w:keepLines/>
      <w:spacing w:before="40"/>
      <w:outlineLvl w:val="5"/>
    </w:pPr>
    <w:rPr>
      <w:rFonts w:asciiTheme="minorHAnsi" w:eastAsiaTheme="majorEastAsia" w:hAnsiTheme="minorHAnsi" w:cstheme="majorBidi"/>
      <w:i/>
      <w:iCs/>
      <w:color w:val="595959" w:themeColor="text1" w:themeTint="A6"/>
    </w:rPr>
  </w:style>
  <w:style w:type="paragraph" w:styleId="Heading7">
    <w:name w:val="heading 7"/>
    <w:basedOn w:val="Normal"/>
    <w:next w:val="Normal"/>
    <w:link w:val="Heading7Char"/>
    <w:uiPriority w:val="9"/>
    <w:semiHidden/>
    <w:unhideWhenUsed/>
    <w:qFormat/>
    <w:rsid w:val="00767BD7"/>
    <w:pPr>
      <w:keepNext/>
      <w:keepLines/>
      <w:spacing w:before="40"/>
      <w:outlineLvl w:val="6"/>
    </w:pPr>
    <w:rPr>
      <w:rFonts w:asciiTheme="minorHAnsi" w:eastAsiaTheme="majorEastAsia" w:hAnsiTheme="minorHAnsi" w:cstheme="majorBidi"/>
      <w:color w:val="595959" w:themeColor="text1" w:themeTint="A6"/>
    </w:rPr>
  </w:style>
  <w:style w:type="paragraph" w:styleId="Heading8">
    <w:name w:val="heading 8"/>
    <w:basedOn w:val="Normal"/>
    <w:next w:val="Normal"/>
    <w:link w:val="Heading8Char"/>
    <w:uiPriority w:val="9"/>
    <w:semiHidden/>
    <w:unhideWhenUsed/>
    <w:qFormat/>
    <w:rsid w:val="00767BD7"/>
    <w:pPr>
      <w:keepNext/>
      <w:keepLines/>
      <w:outlineLvl w:val="7"/>
    </w:pPr>
    <w:rPr>
      <w:rFonts w:asciiTheme="minorHAnsi" w:eastAsiaTheme="majorEastAsia" w:hAnsiTheme="minorHAnsi" w:cstheme="majorBidi"/>
      <w:i/>
      <w:iCs/>
      <w:color w:val="272727" w:themeColor="text1" w:themeTint="D8"/>
    </w:rPr>
  </w:style>
  <w:style w:type="paragraph" w:styleId="Heading9">
    <w:name w:val="heading 9"/>
    <w:basedOn w:val="Normal"/>
    <w:next w:val="Normal"/>
    <w:link w:val="Heading9Char"/>
    <w:uiPriority w:val="9"/>
    <w:semiHidden/>
    <w:unhideWhenUsed/>
    <w:qFormat/>
    <w:rsid w:val="00767BD7"/>
    <w:pPr>
      <w:keepNext/>
      <w:keepLines/>
      <w:outlineLvl w:val="8"/>
    </w:pPr>
    <w:rPr>
      <w:rFonts w:asciiTheme="minorHAnsi" w:eastAsiaTheme="majorEastAsia" w:hAnsiTheme="minorHAnsi"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ompetencyRubricBullets">
    <w:name w:val="Competency Rubric Bullets"/>
    <w:basedOn w:val="ListParagraph"/>
    <w:link w:val="CompetencyRubricBulletsChar"/>
    <w:autoRedefine/>
    <w:uiPriority w:val="1"/>
    <w:qFormat/>
    <w:rsid w:val="008D55F8"/>
    <w:pPr>
      <w:widowControl/>
      <w:numPr>
        <w:numId w:val="1"/>
      </w:numPr>
      <w:autoSpaceDE/>
      <w:autoSpaceDN/>
      <w:adjustRightInd/>
      <w:ind w:left="144" w:hanging="144"/>
    </w:pPr>
    <w:rPr>
      <w:rFonts w:asciiTheme="majorHAnsi" w:hAnsiTheme="majorHAnsi" w:cs="Times New Roman"/>
      <w:szCs w:val="20"/>
    </w:rPr>
  </w:style>
  <w:style w:type="character" w:customStyle="1" w:styleId="CompetencyRubricBulletsChar">
    <w:name w:val="Competency Rubric Bullets Char"/>
    <w:basedOn w:val="DefaultParagraphFont"/>
    <w:link w:val="CompetencyRubricBullets"/>
    <w:uiPriority w:val="1"/>
    <w:rsid w:val="008D55F8"/>
    <w:rPr>
      <w:rFonts w:asciiTheme="majorHAnsi" w:hAnsiTheme="majorHAnsi" w:cs="Times New Roman"/>
      <w:kern w:val="0"/>
      <w:sz w:val="20"/>
      <w:szCs w:val="20"/>
      <w14:ligatures w14:val="none"/>
    </w:rPr>
  </w:style>
  <w:style w:type="paragraph" w:styleId="ListParagraph">
    <w:name w:val="List Paragraph"/>
    <w:basedOn w:val="Normal"/>
    <w:uiPriority w:val="34"/>
    <w:qFormat/>
    <w:rsid w:val="008D55F8"/>
    <w:pPr>
      <w:ind w:left="720"/>
      <w:contextualSpacing/>
    </w:pPr>
  </w:style>
  <w:style w:type="character" w:customStyle="1" w:styleId="Heading1Char">
    <w:name w:val="Heading 1 Char"/>
    <w:basedOn w:val="DefaultParagraphFont"/>
    <w:link w:val="Heading1"/>
    <w:uiPriority w:val="9"/>
    <w:rsid w:val="0003248A"/>
    <w:rPr>
      <w:rFonts w:asciiTheme="majorHAnsi" w:eastAsiaTheme="majorEastAsia" w:hAnsiTheme="majorHAnsi" w:cstheme="majorBidi"/>
      <w:b/>
      <w:color w:val="000000" w:themeColor="text1"/>
      <w:sz w:val="36"/>
      <w:szCs w:val="32"/>
    </w:rPr>
  </w:style>
  <w:style w:type="character" w:customStyle="1" w:styleId="Heading2Char">
    <w:name w:val="Heading 2 Char"/>
    <w:basedOn w:val="DefaultParagraphFont"/>
    <w:link w:val="Heading2"/>
    <w:uiPriority w:val="9"/>
    <w:rsid w:val="00892428"/>
    <w:rPr>
      <w:rFonts w:ascii="Arial" w:eastAsiaTheme="majorEastAsia" w:hAnsi="Arial" w:cs="Arial"/>
      <w:b/>
      <w:color w:val="32006E" w:themeColor="text2"/>
      <w:kern w:val="0"/>
      <w:sz w:val="40"/>
      <w:szCs w:val="40"/>
      <w14:ligatures w14:val="none"/>
    </w:rPr>
  </w:style>
  <w:style w:type="character" w:customStyle="1" w:styleId="Heading3Char">
    <w:name w:val="Heading 3 Char"/>
    <w:basedOn w:val="DefaultParagraphFont"/>
    <w:link w:val="Heading3"/>
    <w:uiPriority w:val="9"/>
    <w:rsid w:val="00767BD7"/>
    <w:rPr>
      <w:rFonts w:eastAsiaTheme="majorEastAsia" w:cstheme="majorBidi"/>
      <w:color w:val="BF9500" w:themeColor="accent1" w:themeShade="BF"/>
      <w:kern w:val="0"/>
      <w:sz w:val="28"/>
      <w:szCs w:val="28"/>
      <w14:ligatures w14:val="none"/>
    </w:rPr>
  </w:style>
  <w:style w:type="character" w:customStyle="1" w:styleId="Heading4Char">
    <w:name w:val="Heading 4 Char"/>
    <w:basedOn w:val="DefaultParagraphFont"/>
    <w:link w:val="Heading4"/>
    <w:uiPriority w:val="9"/>
    <w:semiHidden/>
    <w:rsid w:val="00767BD7"/>
    <w:rPr>
      <w:rFonts w:eastAsiaTheme="majorEastAsia" w:cstheme="majorBidi"/>
      <w:i/>
      <w:iCs/>
      <w:color w:val="BF9500" w:themeColor="accent1" w:themeShade="BF"/>
      <w:kern w:val="0"/>
      <w:sz w:val="22"/>
      <w14:ligatures w14:val="none"/>
    </w:rPr>
  </w:style>
  <w:style w:type="character" w:customStyle="1" w:styleId="Heading5Char">
    <w:name w:val="Heading 5 Char"/>
    <w:basedOn w:val="DefaultParagraphFont"/>
    <w:link w:val="Heading5"/>
    <w:uiPriority w:val="9"/>
    <w:semiHidden/>
    <w:rsid w:val="00767BD7"/>
    <w:rPr>
      <w:rFonts w:eastAsiaTheme="majorEastAsia" w:cstheme="majorBidi"/>
      <w:color w:val="BF9500" w:themeColor="accent1" w:themeShade="BF"/>
      <w:kern w:val="0"/>
      <w:sz w:val="22"/>
      <w14:ligatures w14:val="none"/>
    </w:rPr>
  </w:style>
  <w:style w:type="character" w:customStyle="1" w:styleId="Heading6Char">
    <w:name w:val="Heading 6 Char"/>
    <w:basedOn w:val="DefaultParagraphFont"/>
    <w:link w:val="Heading6"/>
    <w:uiPriority w:val="9"/>
    <w:semiHidden/>
    <w:rsid w:val="00767BD7"/>
    <w:rPr>
      <w:rFonts w:eastAsiaTheme="majorEastAsia" w:cstheme="majorBidi"/>
      <w:i/>
      <w:iCs/>
      <w:color w:val="595959" w:themeColor="text1" w:themeTint="A6"/>
      <w:kern w:val="0"/>
      <w:sz w:val="22"/>
      <w14:ligatures w14:val="none"/>
    </w:rPr>
  </w:style>
  <w:style w:type="character" w:customStyle="1" w:styleId="Heading7Char">
    <w:name w:val="Heading 7 Char"/>
    <w:basedOn w:val="DefaultParagraphFont"/>
    <w:link w:val="Heading7"/>
    <w:uiPriority w:val="9"/>
    <w:semiHidden/>
    <w:rsid w:val="00767BD7"/>
    <w:rPr>
      <w:rFonts w:eastAsiaTheme="majorEastAsia" w:cstheme="majorBidi"/>
      <w:color w:val="595959" w:themeColor="text1" w:themeTint="A6"/>
      <w:kern w:val="0"/>
      <w:sz w:val="22"/>
      <w14:ligatures w14:val="none"/>
    </w:rPr>
  </w:style>
  <w:style w:type="character" w:customStyle="1" w:styleId="Heading8Char">
    <w:name w:val="Heading 8 Char"/>
    <w:basedOn w:val="DefaultParagraphFont"/>
    <w:link w:val="Heading8"/>
    <w:uiPriority w:val="9"/>
    <w:semiHidden/>
    <w:rsid w:val="00767BD7"/>
    <w:rPr>
      <w:rFonts w:eastAsiaTheme="majorEastAsia" w:cstheme="majorBidi"/>
      <w:i/>
      <w:iCs/>
      <w:color w:val="272727" w:themeColor="text1" w:themeTint="D8"/>
      <w:kern w:val="0"/>
      <w:sz w:val="22"/>
      <w14:ligatures w14:val="none"/>
    </w:rPr>
  </w:style>
  <w:style w:type="character" w:customStyle="1" w:styleId="Heading9Char">
    <w:name w:val="Heading 9 Char"/>
    <w:basedOn w:val="DefaultParagraphFont"/>
    <w:link w:val="Heading9"/>
    <w:uiPriority w:val="9"/>
    <w:semiHidden/>
    <w:rsid w:val="00767BD7"/>
    <w:rPr>
      <w:rFonts w:eastAsiaTheme="majorEastAsia" w:cstheme="majorBidi"/>
      <w:color w:val="272727" w:themeColor="text1" w:themeTint="D8"/>
      <w:kern w:val="0"/>
      <w:sz w:val="22"/>
      <w14:ligatures w14:val="none"/>
    </w:rPr>
  </w:style>
  <w:style w:type="paragraph" w:styleId="Title">
    <w:name w:val="Title"/>
    <w:basedOn w:val="Normal"/>
    <w:next w:val="Normal"/>
    <w:link w:val="TitleChar"/>
    <w:uiPriority w:val="10"/>
    <w:qFormat/>
    <w:rsid w:val="00767BD7"/>
    <w:pPr>
      <w:spacing w:after="80"/>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767BD7"/>
    <w:rPr>
      <w:rFonts w:asciiTheme="majorHAnsi" w:eastAsiaTheme="majorEastAsia" w:hAnsiTheme="majorHAnsi" w:cstheme="majorBidi"/>
      <w:spacing w:val="-10"/>
      <w:kern w:val="28"/>
      <w:sz w:val="56"/>
      <w:szCs w:val="56"/>
      <w14:ligatures w14:val="none"/>
    </w:rPr>
  </w:style>
  <w:style w:type="paragraph" w:styleId="Subtitle">
    <w:name w:val="Subtitle"/>
    <w:basedOn w:val="Normal"/>
    <w:next w:val="Normal"/>
    <w:link w:val="SubtitleChar"/>
    <w:uiPriority w:val="11"/>
    <w:qFormat/>
    <w:rsid w:val="00767BD7"/>
    <w:pPr>
      <w:numPr>
        <w:ilvl w:val="1"/>
      </w:numPr>
      <w:spacing w:after="160"/>
    </w:pPr>
    <w:rPr>
      <w:rFonts w:asciiTheme="minorHAnsi" w:eastAsiaTheme="majorEastAsia" w:hAnsiTheme="minorHAnsi"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767BD7"/>
    <w:rPr>
      <w:rFonts w:eastAsiaTheme="majorEastAsia" w:cstheme="majorBidi"/>
      <w:color w:val="595959" w:themeColor="text1" w:themeTint="A6"/>
      <w:spacing w:val="15"/>
      <w:kern w:val="0"/>
      <w:sz w:val="28"/>
      <w:szCs w:val="28"/>
      <w14:ligatures w14:val="none"/>
    </w:rPr>
  </w:style>
  <w:style w:type="paragraph" w:styleId="Quote">
    <w:name w:val="Quote"/>
    <w:basedOn w:val="Normal"/>
    <w:next w:val="Normal"/>
    <w:link w:val="QuoteChar"/>
    <w:uiPriority w:val="29"/>
    <w:qFormat/>
    <w:rsid w:val="00767BD7"/>
    <w:pPr>
      <w:spacing w:before="160" w:after="160"/>
      <w:jc w:val="center"/>
    </w:pPr>
    <w:rPr>
      <w:i/>
      <w:iCs/>
      <w:color w:val="404040" w:themeColor="text1" w:themeTint="BF"/>
    </w:rPr>
  </w:style>
  <w:style w:type="character" w:customStyle="1" w:styleId="QuoteChar">
    <w:name w:val="Quote Char"/>
    <w:basedOn w:val="DefaultParagraphFont"/>
    <w:link w:val="Quote"/>
    <w:uiPriority w:val="29"/>
    <w:rsid w:val="00767BD7"/>
    <w:rPr>
      <w:rFonts w:ascii="Aptos" w:hAnsi="Aptos" w:cs="Arial"/>
      <w:i/>
      <w:iCs/>
      <w:color w:val="404040" w:themeColor="text1" w:themeTint="BF"/>
      <w:kern w:val="0"/>
      <w:sz w:val="22"/>
      <w14:ligatures w14:val="none"/>
    </w:rPr>
  </w:style>
  <w:style w:type="character" w:styleId="IntenseEmphasis">
    <w:name w:val="Intense Emphasis"/>
    <w:basedOn w:val="DefaultParagraphFont"/>
    <w:uiPriority w:val="21"/>
    <w:qFormat/>
    <w:rsid w:val="00767BD7"/>
    <w:rPr>
      <w:i/>
      <w:iCs/>
      <w:color w:val="BF9500" w:themeColor="accent1" w:themeShade="BF"/>
    </w:rPr>
  </w:style>
  <w:style w:type="paragraph" w:styleId="IntenseQuote">
    <w:name w:val="Intense Quote"/>
    <w:basedOn w:val="Normal"/>
    <w:next w:val="Normal"/>
    <w:link w:val="IntenseQuoteChar"/>
    <w:uiPriority w:val="30"/>
    <w:qFormat/>
    <w:rsid w:val="00767BD7"/>
    <w:pPr>
      <w:pBdr>
        <w:top w:val="single" w:sz="4" w:space="10" w:color="BF9500" w:themeColor="accent1" w:themeShade="BF"/>
        <w:bottom w:val="single" w:sz="4" w:space="10" w:color="BF9500" w:themeColor="accent1" w:themeShade="BF"/>
      </w:pBdr>
      <w:spacing w:before="360" w:after="360"/>
      <w:ind w:left="864" w:right="864"/>
      <w:jc w:val="center"/>
    </w:pPr>
    <w:rPr>
      <w:i/>
      <w:iCs/>
      <w:color w:val="BF9500" w:themeColor="accent1" w:themeShade="BF"/>
    </w:rPr>
  </w:style>
  <w:style w:type="character" w:customStyle="1" w:styleId="IntenseQuoteChar">
    <w:name w:val="Intense Quote Char"/>
    <w:basedOn w:val="DefaultParagraphFont"/>
    <w:link w:val="IntenseQuote"/>
    <w:uiPriority w:val="30"/>
    <w:rsid w:val="00767BD7"/>
    <w:rPr>
      <w:rFonts w:ascii="Aptos" w:hAnsi="Aptos" w:cs="Arial"/>
      <w:i/>
      <w:iCs/>
      <w:color w:val="BF9500" w:themeColor="accent1" w:themeShade="BF"/>
      <w:kern w:val="0"/>
      <w:sz w:val="22"/>
      <w14:ligatures w14:val="none"/>
    </w:rPr>
  </w:style>
  <w:style w:type="character" w:styleId="IntenseReference">
    <w:name w:val="Intense Reference"/>
    <w:basedOn w:val="DefaultParagraphFont"/>
    <w:uiPriority w:val="32"/>
    <w:qFormat/>
    <w:rsid w:val="00767BD7"/>
    <w:rPr>
      <w:b/>
      <w:bCs/>
      <w:smallCaps/>
      <w:color w:val="BF9500" w:themeColor="accent1" w:themeShade="BF"/>
      <w:spacing w:val="5"/>
    </w:rPr>
  </w:style>
  <w:style w:type="paragraph" w:styleId="Header">
    <w:name w:val="header"/>
    <w:basedOn w:val="Normal"/>
    <w:link w:val="HeaderChar"/>
    <w:uiPriority w:val="99"/>
    <w:unhideWhenUsed/>
    <w:rsid w:val="00767BD7"/>
    <w:pPr>
      <w:tabs>
        <w:tab w:val="center" w:pos="4680"/>
        <w:tab w:val="right" w:pos="9360"/>
      </w:tabs>
    </w:pPr>
  </w:style>
  <w:style w:type="character" w:customStyle="1" w:styleId="HeaderChar">
    <w:name w:val="Header Char"/>
    <w:basedOn w:val="DefaultParagraphFont"/>
    <w:link w:val="Header"/>
    <w:uiPriority w:val="99"/>
    <w:rsid w:val="00767BD7"/>
    <w:rPr>
      <w:rFonts w:ascii="Aptos" w:hAnsi="Aptos" w:cs="Arial"/>
      <w:kern w:val="0"/>
      <w:sz w:val="22"/>
      <w14:ligatures w14:val="none"/>
    </w:rPr>
  </w:style>
  <w:style w:type="paragraph" w:styleId="Footer">
    <w:name w:val="footer"/>
    <w:basedOn w:val="Normal"/>
    <w:link w:val="FooterChar"/>
    <w:uiPriority w:val="99"/>
    <w:unhideWhenUsed/>
    <w:rsid w:val="00767BD7"/>
    <w:pPr>
      <w:tabs>
        <w:tab w:val="center" w:pos="4680"/>
        <w:tab w:val="right" w:pos="9360"/>
      </w:tabs>
    </w:pPr>
  </w:style>
  <w:style w:type="character" w:customStyle="1" w:styleId="FooterChar">
    <w:name w:val="Footer Char"/>
    <w:basedOn w:val="DefaultParagraphFont"/>
    <w:link w:val="Footer"/>
    <w:uiPriority w:val="99"/>
    <w:rsid w:val="00767BD7"/>
    <w:rPr>
      <w:rFonts w:ascii="Aptos" w:hAnsi="Aptos" w:cs="Arial"/>
      <w:kern w:val="0"/>
      <w:sz w:val="22"/>
      <w14:ligatures w14:val="none"/>
    </w:rPr>
  </w:style>
  <w:style w:type="paragraph" w:customStyle="1" w:styleId="SectionHeading">
    <w:name w:val="Section Heading"/>
    <w:link w:val="SectionHeadingChar"/>
    <w:uiPriority w:val="1"/>
    <w:qFormat/>
    <w:rsid w:val="008D639A"/>
    <w:rPr>
      <w:rFonts w:ascii="Calibri" w:eastAsiaTheme="majorEastAsia" w:hAnsi="Calibri" w:cstheme="majorBidi"/>
      <w:color w:val="32006E" w:themeColor="text2"/>
      <w:kern w:val="0"/>
      <w:sz w:val="44"/>
      <w:szCs w:val="32"/>
      <w14:ligatures w14:val="none"/>
    </w:rPr>
  </w:style>
  <w:style w:type="character" w:customStyle="1" w:styleId="SectionHeadingChar">
    <w:name w:val="Section Heading Char"/>
    <w:basedOn w:val="DefaultParagraphFont"/>
    <w:link w:val="SectionHeading"/>
    <w:uiPriority w:val="1"/>
    <w:rsid w:val="008D639A"/>
    <w:rPr>
      <w:rFonts w:ascii="Calibri" w:eastAsiaTheme="majorEastAsia" w:hAnsi="Calibri" w:cstheme="majorBidi"/>
      <w:color w:val="32006E" w:themeColor="text2"/>
      <w:kern w:val="0"/>
      <w:sz w:val="44"/>
      <w:szCs w:val="32"/>
      <w14:ligatures w14:val="none"/>
    </w:rPr>
  </w:style>
  <w:style w:type="table" w:styleId="TableGrid">
    <w:name w:val="Table Grid"/>
    <w:basedOn w:val="TableNormal"/>
    <w:uiPriority w:val="59"/>
    <w:rsid w:val="00FB412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styleId="CommentReference">
    <w:name w:val="annotation reference"/>
    <w:basedOn w:val="DefaultParagraphFont"/>
    <w:uiPriority w:val="99"/>
    <w:semiHidden/>
    <w:unhideWhenUsed/>
    <w:rsid w:val="0098737D"/>
    <w:rPr>
      <w:sz w:val="16"/>
      <w:szCs w:val="16"/>
    </w:rPr>
  </w:style>
  <w:style w:type="paragraph" w:styleId="CommentText">
    <w:name w:val="annotation text"/>
    <w:basedOn w:val="Normal"/>
    <w:link w:val="CommentTextChar"/>
    <w:uiPriority w:val="99"/>
    <w:unhideWhenUsed/>
    <w:rsid w:val="0098737D"/>
    <w:rPr>
      <w:sz w:val="20"/>
      <w:szCs w:val="20"/>
    </w:rPr>
  </w:style>
  <w:style w:type="character" w:customStyle="1" w:styleId="CommentTextChar">
    <w:name w:val="Comment Text Char"/>
    <w:basedOn w:val="DefaultParagraphFont"/>
    <w:link w:val="CommentText"/>
    <w:uiPriority w:val="99"/>
    <w:rsid w:val="0098737D"/>
    <w:rPr>
      <w:rFonts w:ascii="Aptos" w:hAnsi="Aptos" w:cs="Arial"/>
      <w:kern w:val="0"/>
      <w:sz w:val="20"/>
      <w:szCs w:val="20"/>
      <w14:ligatures w14:val="none"/>
    </w:rPr>
  </w:style>
  <w:style w:type="paragraph" w:styleId="CommentSubject">
    <w:name w:val="annotation subject"/>
    <w:basedOn w:val="CommentText"/>
    <w:next w:val="CommentText"/>
    <w:link w:val="CommentSubjectChar"/>
    <w:uiPriority w:val="99"/>
    <w:semiHidden/>
    <w:unhideWhenUsed/>
    <w:rsid w:val="0098737D"/>
    <w:rPr>
      <w:b/>
      <w:bCs/>
    </w:rPr>
  </w:style>
  <w:style w:type="character" w:customStyle="1" w:styleId="CommentSubjectChar">
    <w:name w:val="Comment Subject Char"/>
    <w:basedOn w:val="CommentTextChar"/>
    <w:link w:val="CommentSubject"/>
    <w:uiPriority w:val="99"/>
    <w:semiHidden/>
    <w:rsid w:val="0098737D"/>
    <w:rPr>
      <w:rFonts w:ascii="Aptos" w:hAnsi="Aptos" w:cs="Arial"/>
      <w:b/>
      <w:bCs/>
      <w:kern w:val="0"/>
      <w:sz w:val="20"/>
      <w:szCs w:val="20"/>
      <w14:ligatures w14:val="none"/>
    </w:rPr>
  </w:style>
  <w:style w:type="paragraph" w:styleId="Caption">
    <w:name w:val="caption"/>
    <w:basedOn w:val="Normal"/>
    <w:next w:val="Normal"/>
    <w:uiPriority w:val="35"/>
    <w:unhideWhenUsed/>
    <w:qFormat/>
    <w:rsid w:val="0099354B"/>
    <w:pPr>
      <w:spacing w:after="200"/>
    </w:pPr>
    <w:rPr>
      <w:i/>
      <w:iCs/>
      <w:color w:val="32006E" w:themeColor="text2"/>
      <w:sz w:val="18"/>
      <w:szCs w:val="18"/>
    </w:rPr>
  </w:style>
  <w:style w:type="character" w:styleId="PageNumber">
    <w:name w:val="page number"/>
    <w:basedOn w:val="DefaultParagraphFont"/>
    <w:uiPriority w:val="99"/>
    <w:semiHidden/>
    <w:unhideWhenUsed/>
    <w:rsid w:val="00AE042E"/>
  </w:style>
  <w:style w:type="character" w:styleId="Hyperlink">
    <w:name w:val="Hyperlink"/>
    <w:basedOn w:val="DefaultParagraphFont"/>
    <w:uiPriority w:val="99"/>
    <w:unhideWhenUsed/>
    <w:rsid w:val="00D43BB5"/>
    <w:rPr>
      <w:color w:val="0000FF"/>
      <w:u w:val="single"/>
    </w:rPr>
  </w:style>
  <w:style w:type="character" w:styleId="UnresolvedMention">
    <w:name w:val="Unresolved Mention"/>
    <w:basedOn w:val="DefaultParagraphFont"/>
    <w:uiPriority w:val="99"/>
    <w:semiHidden/>
    <w:unhideWhenUsed/>
    <w:rsid w:val="00270441"/>
    <w:rPr>
      <w:color w:val="605E5C"/>
      <w:shd w:val="clear" w:color="auto" w:fill="E1DFDD"/>
    </w:rPr>
  </w:style>
  <w:style w:type="character" w:styleId="FollowedHyperlink">
    <w:name w:val="FollowedHyperlink"/>
    <w:basedOn w:val="DefaultParagraphFont"/>
    <w:uiPriority w:val="99"/>
    <w:semiHidden/>
    <w:unhideWhenUsed/>
    <w:rsid w:val="007E3F41"/>
    <w:rPr>
      <w:color w:val="E93CAC" w:themeColor="followedHyperlink"/>
      <w:u w:val="single"/>
    </w:rPr>
  </w:style>
  <w:style w:type="paragraph" w:styleId="Revision">
    <w:name w:val="Revision"/>
    <w:hidden/>
    <w:uiPriority w:val="99"/>
    <w:semiHidden/>
    <w:rsid w:val="00002B97"/>
    <w:pPr>
      <w:spacing w:after="0" w:line="240" w:lineRule="auto"/>
    </w:pPr>
    <w:rPr>
      <w:rFonts w:ascii="Aptos" w:hAnsi="Aptos" w:cs="Arial"/>
      <w:kern w:val="0"/>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487282304">
      <w:marLeft w:val="0"/>
      <w:marRight w:val="0"/>
      <w:marTop w:val="0"/>
      <w:marBottom w:val="0"/>
      <w:divBdr>
        <w:top w:val="none" w:sz="0" w:space="0" w:color="auto"/>
        <w:left w:val="none" w:sz="0" w:space="0" w:color="auto"/>
        <w:bottom w:val="none" w:sz="0" w:space="0" w:color="auto"/>
        <w:right w:val="none" w:sz="0" w:space="0" w:color="auto"/>
      </w:divBdr>
    </w:div>
    <w:div w:id="715010475">
      <w:marLeft w:val="0"/>
      <w:marRight w:val="0"/>
      <w:marTop w:val="0"/>
      <w:marBottom w:val="0"/>
      <w:divBdr>
        <w:top w:val="none" w:sz="0" w:space="0" w:color="auto"/>
        <w:left w:val="none" w:sz="0" w:space="0" w:color="auto"/>
        <w:bottom w:val="none" w:sz="0" w:space="0" w:color="auto"/>
        <w:right w:val="none" w:sz="0" w:space="0" w:color="auto"/>
      </w:divBdr>
    </w:div>
    <w:div w:id="903950311">
      <w:marLeft w:val="0"/>
      <w:marRight w:val="0"/>
      <w:marTop w:val="0"/>
      <w:marBottom w:val="0"/>
      <w:divBdr>
        <w:top w:val="none" w:sz="0" w:space="0" w:color="auto"/>
        <w:left w:val="none" w:sz="0" w:space="0" w:color="auto"/>
        <w:bottom w:val="none" w:sz="0" w:space="0" w:color="auto"/>
        <w:right w:val="none" w:sz="0" w:space="0" w:color="auto"/>
      </w:divBdr>
    </w:div>
    <w:div w:id="1023166906">
      <w:marLeft w:val="0"/>
      <w:marRight w:val="0"/>
      <w:marTop w:val="0"/>
      <w:marBottom w:val="0"/>
      <w:divBdr>
        <w:top w:val="none" w:sz="0" w:space="0" w:color="auto"/>
        <w:left w:val="none" w:sz="0" w:space="0" w:color="auto"/>
        <w:bottom w:val="none" w:sz="0" w:space="0" w:color="auto"/>
        <w:right w:val="none" w:sz="0" w:space="0" w:color="auto"/>
      </w:divBdr>
    </w:div>
    <w:div w:id="1237864496">
      <w:marLeft w:val="0"/>
      <w:marRight w:val="0"/>
      <w:marTop w:val="0"/>
      <w:marBottom w:val="0"/>
      <w:divBdr>
        <w:top w:val="none" w:sz="0" w:space="0" w:color="auto"/>
        <w:left w:val="none" w:sz="0" w:space="0" w:color="auto"/>
        <w:bottom w:val="none" w:sz="0" w:space="0" w:color="auto"/>
        <w:right w:val="none" w:sz="0" w:space="0" w:color="auto"/>
      </w:divBdr>
    </w:div>
    <w:div w:id="1725443925">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12.png"/><Relationship Id="rId21" Type="http://schemas.openxmlformats.org/officeDocument/2006/relationships/image" Target="media/image9.jpeg"/><Relationship Id="rId34" Type="http://schemas.openxmlformats.org/officeDocument/2006/relationships/image" Target="media/image19.jpeg"/><Relationship Id="rId42" Type="http://schemas.openxmlformats.org/officeDocument/2006/relationships/image" Target="media/image25.jpeg"/><Relationship Id="rId47" Type="http://schemas.openxmlformats.org/officeDocument/2006/relationships/header" Target="header2.xml"/><Relationship Id="rId50" Type="http://schemas.openxmlformats.org/officeDocument/2006/relationships/image" Target="media/image30.jpeg"/><Relationship Id="rId55" Type="http://schemas.openxmlformats.org/officeDocument/2006/relationships/image" Target="media/image34.jpeg"/><Relationship Id="rId63" Type="http://schemas.openxmlformats.org/officeDocument/2006/relationships/image" Target="media/image42.png"/><Relationship Id="rId7" Type="http://schemas.openxmlformats.org/officeDocument/2006/relationships/settings" Target="settings.xml"/><Relationship Id="rId2" Type="http://schemas.openxmlformats.org/officeDocument/2006/relationships/customXml" Target="../customXml/item2.xml"/><Relationship Id="rId16" Type="http://schemas.microsoft.com/office/2007/relationships/hdphoto" Target="media/hdphoto1.wdp"/><Relationship Id="rId29" Type="http://schemas.openxmlformats.org/officeDocument/2006/relationships/image" Target="media/image14.jpeg"/><Relationship Id="rId11" Type="http://schemas.openxmlformats.org/officeDocument/2006/relationships/image" Target="media/image1.png"/><Relationship Id="rId24" Type="http://schemas.openxmlformats.org/officeDocument/2006/relationships/image" Target="media/image11.png"/><Relationship Id="rId32" Type="http://schemas.openxmlformats.org/officeDocument/2006/relationships/image" Target="media/image17.jpeg"/><Relationship Id="rId37" Type="http://schemas.openxmlformats.org/officeDocument/2006/relationships/image" Target="media/image22.jpeg"/><Relationship Id="rId40" Type="http://schemas.openxmlformats.org/officeDocument/2006/relationships/image" Target="media/image24.png"/><Relationship Id="rId45" Type="http://schemas.openxmlformats.org/officeDocument/2006/relationships/footer" Target="footer1.xml"/><Relationship Id="rId53" Type="http://schemas.openxmlformats.org/officeDocument/2006/relationships/image" Target="media/image33.png"/><Relationship Id="rId58" Type="http://schemas.openxmlformats.org/officeDocument/2006/relationships/image" Target="media/image37.jpeg"/><Relationship Id="rId66" Type="http://schemas.openxmlformats.org/officeDocument/2006/relationships/fontTable" Target="fontTable.xml"/><Relationship Id="rId5" Type="http://schemas.openxmlformats.org/officeDocument/2006/relationships/numbering" Target="numbering.xml"/><Relationship Id="rId61" Type="http://schemas.openxmlformats.org/officeDocument/2006/relationships/image" Target="media/image40.jpeg"/><Relationship Id="rId19" Type="http://schemas.openxmlformats.org/officeDocument/2006/relationships/image" Target="media/image7.png"/><Relationship Id="rId14" Type="http://schemas.openxmlformats.org/officeDocument/2006/relationships/image" Target="media/image4.png"/><Relationship Id="rId22" Type="http://schemas.openxmlformats.org/officeDocument/2006/relationships/image" Target="media/image10.png"/><Relationship Id="rId27" Type="http://schemas.microsoft.com/office/2007/relationships/hdphoto" Target="media/hdphoto5.wdp"/><Relationship Id="rId30" Type="http://schemas.openxmlformats.org/officeDocument/2006/relationships/image" Target="media/image15.png"/><Relationship Id="rId35" Type="http://schemas.openxmlformats.org/officeDocument/2006/relationships/image" Target="media/image20.jpeg"/><Relationship Id="rId43" Type="http://schemas.openxmlformats.org/officeDocument/2006/relationships/image" Target="media/image26.jpeg"/><Relationship Id="rId48" Type="http://schemas.openxmlformats.org/officeDocument/2006/relationships/footer" Target="footer3.xml"/><Relationship Id="rId56" Type="http://schemas.openxmlformats.org/officeDocument/2006/relationships/image" Target="media/image35.png"/><Relationship Id="rId64" Type="http://schemas.openxmlformats.org/officeDocument/2006/relationships/image" Target="media/image43.png"/><Relationship Id="rId8" Type="http://schemas.openxmlformats.org/officeDocument/2006/relationships/webSettings" Target="webSettings.xml"/><Relationship Id="rId51" Type="http://schemas.openxmlformats.org/officeDocument/2006/relationships/image" Target="media/image31.jpeg"/><Relationship Id="rId3" Type="http://schemas.openxmlformats.org/officeDocument/2006/relationships/customXml" Target="../customXml/item3.xml"/><Relationship Id="rId12" Type="http://schemas.openxmlformats.org/officeDocument/2006/relationships/image" Target="media/image2.png"/><Relationship Id="rId17" Type="http://schemas.openxmlformats.org/officeDocument/2006/relationships/image" Target="media/image6.png"/><Relationship Id="rId25" Type="http://schemas.microsoft.com/office/2007/relationships/hdphoto" Target="media/hdphoto4.wdp"/><Relationship Id="rId33" Type="http://schemas.openxmlformats.org/officeDocument/2006/relationships/image" Target="media/image18.jpeg"/><Relationship Id="rId38" Type="http://schemas.openxmlformats.org/officeDocument/2006/relationships/image" Target="media/image23.png"/><Relationship Id="rId46" Type="http://schemas.openxmlformats.org/officeDocument/2006/relationships/footer" Target="footer2.xml"/><Relationship Id="rId59" Type="http://schemas.openxmlformats.org/officeDocument/2006/relationships/image" Target="media/image38.jpeg"/><Relationship Id="rId67" Type="http://schemas.openxmlformats.org/officeDocument/2006/relationships/theme" Target="theme/theme1.xml"/><Relationship Id="rId20" Type="http://schemas.openxmlformats.org/officeDocument/2006/relationships/image" Target="media/image8.png"/><Relationship Id="rId41" Type="http://schemas.openxmlformats.org/officeDocument/2006/relationships/hyperlink" Target="http://www.cardp.org" TargetMode="External"/><Relationship Id="rId54" Type="http://schemas.microsoft.com/office/2007/relationships/hdphoto" Target="media/hdphoto7.wdp"/><Relationship Id="rId62" Type="http://schemas.openxmlformats.org/officeDocument/2006/relationships/image" Target="media/image41.png"/><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5.png"/><Relationship Id="rId23" Type="http://schemas.microsoft.com/office/2007/relationships/hdphoto" Target="media/hdphoto3.wdp"/><Relationship Id="rId28" Type="http://schemas.openxmlformats.org/officeDocument/2006/relationships/image" Target="media/image13.png"/><Relationship Id="rId36" Type="http://schemas.openxmlformats.org/officeDocument/2006/relationships/image" Target="media/image21.jpeg"/><Relationship Id="rId49" Type="http://schemas.openxmlformats.org/officeDocument/2006/relationships/image" Target="media/image29.jpeg"/><Relationship Id="rId57" Type="http://schemas.openxmlformats.org/officeDocument/2006/relationships/image" Target="media/image36.jpeg"/><Relationship Id="rId10" Type="http://schemas.openxmlformats.org/officeDocument/2006/relationships/endnotes" Target="endnotes.xml"/><Relationship Id="rId31" Type="http://schemas.openxmlformats.org/officeDocument/2006/relationships/image" Target="media/image16.png"/><Relationship Id="rId44" Type="http://schemas.openxmlformats.org/officeDocument/2006/relationships/header" Target="header1.xml"/><Relationship Id="rId52" Type="http://schemas.openxmlformats.org/officeDocument/2006/relationships/image" Target="media/image32.jpeg"/><Relationship Id="rId60" Type="http://schemas.openxmlformats.org/officeDocument/2006/relationships/image" Target="media/image39.jpeg"/><Relationship Id="rId65" Type="http://schemas.openxmlformats.org/officeDocument/2006/relationships/image" Target="media/image44.png"/><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image" Target="media/image3.png"/><Relationship Id="rId18" Type="http://schemas.microsoft.com/office/2007/relationships/hdphoto" Target="media/hdphoto2.wdp"/><Relationship Id="rId39" Type="http://schemas.microsoft.com/office/2007/relationships/hdphoto" Target="media/hdphoto6.wdp"/></Relationships>
</file>

<file path=word/_rels/footer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image" Target="media/image27.png"/></Relationships>
</file>

<file path=word/_rels/footer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image" Target="media/image27.png"/></Relationships>
</file>

<file path=word/theme/theme1.xml><?xml version="1.0" encoding="utf-8"?>
<a:theme xmlns:a="http://schemas.openxmlformats.org/drawingml/2006/main" name="Office Theme">
  <a:themeElements>
    <a:clrScheme name="Husky">
      <a:dk1>
        <a:sysClr val="windowText" lastClr="000000"/>
      </a:dk1>
      <a:lt1>
        <a:sysClr val="window" lastClr="FFFFFF"/>
      </a:lt1>
      <a:dk2>
        <a:srgbClr val="32006E"/>
      </a:dk2>
      <a:lt2>
        <a:srgbClr val="E8D3A2"/>
      </a:lt2>
      <a:accent1>
        <a:srgbClr val="FFC700"/>
      </a:accent1>
      <a:accent2>
        <a:srgbClr val="2AD2C9"/>
      </a:accent2>
      <a:accent3>
        <a:srgbClr val="4B2E83"/>
      </a:accent3>
      <a:accent4>
        <a:srgbClr val="C5B4E3"/>
      </a:accent4>
      <a:accent5>
        <a:srgbClr val="85754D"/>
      </a:accent5>
      <a:accent6>
        <a:srgbClr val="AADB1E"/>
      </a:accent6>
      <a:hlink>
        <a:srgbClr val="4B2E83"/>
      </a:hlink>
      <a:folHlink>
        <a:srgbClr val="E93CAC"/>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bwMode="auto">
        <a:solidFill>
          <a:schemeClr val="tx2"/>
        </a:solidFill>
        <a:ln w="9525">
          <a:noFill/>
          <a:miter lim="800000"/>
          <a:headEnd/>
          <a:tailEnd/>
        </a:ln>
      </a:spPr>
      <a:bodyPr rot="0" vert="horz" wrap="square" lIns="91440" tIns="45720" rIns="91440" bIns="45720" anchor="ctr" anchorCtr="0">
        <a:noAutofit/>
      </a:bodyPr>
      <a:lstStyle/>
    </a:tx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1e4f4769-df54-42f3-94f3-a42d0f9c7839"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596F0A1B261FA47B5385989A415D7E4" ma:contentTypeVersion="10" ma:contentTypeDescription="Create a new document." ma:contentTypeScope="" ma:versionID="370190fb9fef8c00ca15101b922e161b">
  <xsd:schema xmlns:xsd="http://www.w3.org/2001/XMLSchema" xmlns:xs="http://www.w3.org/2001/XMLSchema" xmlns:p="http://schemas.microsoft.com/office/2006/metadata/properties" xmlns:ns3="1e4f4769-df54-42f3-94f3-a42d0f9c7839" targetNamespace="http://schemas.microsoft.com/office/2006/metadata/properties" ma:root="true" ma:fieldsID="9935c0ebca4a32558246fe18e23dbe24" ns3:_="">
    <xsd:import namespace="1e4f4769-df54-42f3-94f3-a42d0f9c783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4f4769-df54-42f3-94f3-a42d0f9c783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C49A8079-BCE3-4BD7-B894-2B4055716F54}">
  <ds:schemaRefs>
    <ds:schemaRef ds:uri="http://schemas.microsoft.com/office/2006/metadata/properties"/>
    <ds:schemaRef ds:uri="http://schemas.microsoft.com/office/infopath/2007/PartnerControls"/>
    <ds:schemaRef ds:uri="1e4f4769-df54-42f3-94f3-a42d0f9c7839"/>
  </ds:schemaRefs>
</ds:datastoreItem>
</file>

<file path=customXml/itemProps2.xml><?xml version="1.0" encoding="utf-8"?>
<ds:datastoreItem xmlns:ds="http://schemas.openxmlformats.org/officeDocument/2006/customXml" ds:itemID="{6C7E164A-C020-43DF-8BCF-C523BE5031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e4f4769-df54-42f3-94f3-a42d0f9c78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382626-F8FA-4150-9822-7ECF3507B3BD}">
  <ds:schemaRefs>
    <ds:schemaRef ds:uri="http://schemas.microsoft.com/sharepoint/v3/contenttype/forms"/>
  </ds:schemaRefs>
</ds:datastoreItem>
</file>

<file path=customXml/itemProps4.xml><?xml version="1.0" encoding="utf-8"?>
<ds:datastoreItem xmlns:ds="http://schemas.openxmlformats.org/officeDocument/2006/customXml" ds:itemID="{66BBF1E9-2EBC-4797-ACE9-D1B1AFF9DBF3}">
  <ds:schemaRefs>
    <ds:schemaRef ds:uri="http://schemas.openxmlformats.org/officeDocument/2006/bibliography"/>
  </ds:schemaRefs>
</ds:datastoreItem>
</file>

<file path=docMetadata/LabelInfo.xml><?xml version="1.0" encoding="utf-8"?>
<clbl:labelList xmlns:clbl="http://schemas.microsoft.com/office/2020/mipLabelMetadata">
  <clbl:label id="{f6b6dd5b-f02f-441a-99a0-162ac5060bd2}" enabled="0" method="" siteId="{f6b6dd5b-f02f-441a-99a0-162ac5060bd2}"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9</Pages>
  <Words>1730</Words>
  <Characters>9861</Characters>
  <Application>Microsoft Office Word</Application>
  <DocSecurity>0</DocSecurity>
  <Lines>82</Lines>
  <Paragraphs>23</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11568</CharactersWithSpaces>
  <SharedDoc>false</SharedDoc>
  <HLinks>
    <vt:vector size="6" baseType="variant">
      <vt:variant>
        <vt:i4>4325385</vt:i4>
      </vt:variant>
      <vt:variant>
        <vt:i4>0</vt:i4>
      </vt:variant>
      <vt:variant>
        <vt:i4>0</vt:i4>
      </vt:variant>
      <vt:variant>
        <vt:i4>5</vt:i4>
      </vt:variant>
      <vt:variant>
        <vt:lpwstr>http://www.cardp.org/</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Apollo S Russon</dc:creator>
  <cp:keywords/>
  <dc:description/>
  <cp:lastModifiedBy>Alvin G Wee</cp:lastModifiedBy>
  <cp:revision>2</cp:revision>
  <cp:lastPrinted>2026-09-03T23:17:00Z</cp:lastPrinted>
  <dcterms:created xsi:type="dcterms:W3CDTF">2026-09-03T23:17:00Z</dcterms:created>
  <dcterms:modified xsi:type="dcterms:W3CDTF">2026-09-03T23:17:00Z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0x010100C596F0A1B261FA47B5385989A415D7E4</vt:lpwstr>
  </property>
</Properties>
</file>